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1" r:id="rId1"/>
  </p:sldMasterIdLst>
  <p:notesMasterIdLst>
    <p:notesMasterId r:id="rId23"/>
  </p:notesMasterIdLst>
  <p:sldIdLst>
    <p:sldId id="256" r:id="rId2"/>
    <p:sldId id="259" r:id="rId3"/>
    <p:sldId id="258" r:id="rId4"/>
    <p:sldId id="257" r:id="rId5"/>
    <p:sldId id="300" r:id="rId6"/>
    <p:sldId id="262" r:id="rId7"/>
    <p:sldId id="290" r:id="rId8"/>
    <p:sldId id="274" r:id="rId9"/>
    <p:sldId id="265" r:id="rId10"/>
    <p:sldId id="291" r:id="rId11"/>
    <p:sldId id="292" r:id="rId12"/>
    <p:sldId id="293" r:id="rId13"/>
    <p:sldId id="294" r:id="rId14"/>
    <p:sldId id="295" r:id="rId15"/>
    <p:sldId id="296" r:id="rId16"/>
    <p:sldId id="297" r:id="rId17"/>
    <p:sldId id="298" r:id="rId18"/>
    <p:sldId id="299" r:id="rId19"/>
    <p:sldId id="272" r:id="rId20"/>
    <p:sldId id="264" r:id="rId21"/>
    <p:sldId id="267" r:id="rId22"/>
  </p:sldIdLst>
  <p:sldSz cx="9144000" cy="5143500" type="screen16x9"/>
  <p:notesSz cx="6858000" cy="9144000"/>
  <p:embeddedFontLst>
    <p:embeddedFont>
      <p:font typeface="Fira Sans" panose="020B0503050000020004" pitchFamily="34" charset="0"/>
      <p:regular r:id="rId24"/>
      <p:bold r:id="rId25"/>
      <p:italic r:id="rId26"/>
      <p:boldItalic r:id="rId27"/>
    </p:embeddedFont>
    <p:embeddedFont>
      <p:font typeface="Fira Sans Extra Condensed Medium" panose="020B0604020202020204" charset="0"/>
      <p:regular r:id="rId28"/>
      <p:bold r:id="rId29"/>
      <p:italic r:id="rId30"/>
      <p:boldItalic r:id="rId31"/>
    </p:embeddedFont>
    <p:embeddedFont>
      <p:font typeface="Roboto" panose="02000000000000000000" pitchFamily="2" charset="0"/>
      <p:regular r:id="rId32"/>
      <p:bold r:id="rId33"/>
      <p:italic r:id="rId34"/>
      <p:boldItalic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9BD6F"/>
    <a:srgbClr val="49AE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CCB7AAE-D3E9-4FAF-BBB6-117DFFB1C337}">
  <a:tblStyle styleId="{0CCB7AAE-D3E9-4FAF-BBB6-117DFFB1C33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816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18" d="100"/>
          <a:sy n="118" d="100"/>
        </p:scale>
        <p:origin x="108" y="74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52">
          <a:extLst>
            <a:ext uri="{FF2B5EF4-FFF2-40B4-BE49-F238E27FC236}">
              <a16:creationId xmlns:a16="http://schemas.microsoft.com/office/drawing/2014/main" id="{A6C9D0D0-BA47-15A8-76FB-414BE15187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3" name="Google Shape;5453;g98d4babc23_0_20:notes">
            <a:extLst>
              <a:ext uri="{FF2B5EF4-FFF2-40B4-BE49-F238E27FC236}">
                <a16:creationId xmlns:a16="http://schemas.microsoft.com/office/drawing/2014/main" id="{A22189CB-D40A-B15A-BBF6-638F0594F1E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4" name="Google Shape;5454;g98d4babc23_0_20:notes">
            <a:extLst>
              <a:ext uri="{FF2B5EF4-FFF2-40B4-BE49-F238E27FC236}">
                <a16:creationId xmlns:a16="http://schemas.microsoft.com/office/drawing/2014/main" id="{35476880-C86E-FEC1-2A3E-DB486736924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80987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6">
          <a:extLst>
            <a:ext uri="{FF2B5EF4-FFF2-40B4-BE49-F238E27FC236}">
              <a16:creationId xmlns:a16="http://schemas.microsoft.com/office/drawing/2014/main" id="{E8678B2C-5666-1C36-01C1-A42EEB7824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7" name="Google Shape;1707;g9726fb7542_0_3018:notes">
            <a:extLst>
              <a:ext uri="{FF2B5EF4-FFF2-40B4-BE49-F238E27FC236}">
                <a16:creationId xmlns:a16="http://schemas.microsoft.com/office/drawing/2014/main" id="{B15FEBCE-CD8F-92E6-A2A1-98609563847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8" name="Google Shape;1708;g9726fb7542_0_3018:notes">
            <a:extLst>
              <a:ext uri="{FF2B5EF4-FFF2-40B4-BE49-F238E27FC236}">
                <a16:creationId xmlns:a16="http://schemas.microsoft.com/office/drawing/2014/main" id="{5EFA9C36-8302-9872-DAA0-C9B0F9FEBDF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68828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6">
          <a:extLst>
            <a:ext uri="{FF2B5EF4-FFF2-40B4-BE49-F238E27FC236}">
              <a16:creationId xmlns:a16="http://schemas.microsoft.com/office/drawing/2014/main" id="{A90A1D92-1A61-E1ED-DAFB-BB27F6093C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7" name="Google Shape;1707;g9726fb7542_0_3018:notes">
            <a:extLst>
              <a:ext uri="{FF2B5EF4-FFF2-40B4-BE49-F238E27FC236}">
                <a16:creationId xmlns:a16="http://schemas.microsoft.com/office/drawing/2014/main" id="{A3DA1ED7-C33F-34FF-40EF-CD148EF7406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8" name="Google Shape;1708;g9726fb7542_0_3018:notes">
            <a:extLst>
              <a:ext uri="{FF2B5EF4-FFF2-40B4-BE49-F238E27FC236}">
                <a16:creationId xmlns:a16="http://schemas.microsoft.com/office/drawing/2014/main" id="{2E2A360F-90E1-E450-FA73-837E4B12298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12962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6">
          <a:extLst>
            <a:ext uri="{FF2B5EF4-FFF2-40B4-BE49-F238E27FC236}">
              <a16:creationId xmlns:a16="http://schemas.microsoft.com/office/drawing/2014/main" id="{441D1989-7792-88EF-083C-5D514C4B62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7" name="Google Shape;1707;g9726fb7542_0_3018:notes">
            <a:extLst>
              <a:ext uri="{FF2B5EF4-FFF2-40B4-BE49-F238E27FC236}">
                <a16:creationId xmlns:a16="http://schemas.microsoft.com/office/drawing/2014/main" id="{EDF82E7A-3E45-59D1-B767-44FE460C046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8" name="Google Shape;1708;g9726fb7542_0_3018:notes">
            <a:extLst>
              <a:ext uri="{FF2B5EF4-FFF2-40B4-BE49-F238E27FC236}">
                <a16:creationId xmlns:a16="http://schemas.microsoft.com/office/drawing/2014/main" id="{1612B511-804E-25C1-8103-317CEA83346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24213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6">
          <a:extLst>
            <a:ext uri="{FF2B5EF4-FFF2-40B4-BE49-F238E27FC236}">
              <a16:creationId xmlns:a16="http://schemas.microsoft.com/office/drawing/2014/main" id="{274EE301-5531-AC9A-6461-9C00166CB4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7" name="Google Shape;1707;g9726fb7542_0_3018:notes">
            <a:extLst>
              <a:ext uri="{FF2B5EF4-FFF2-40B4-BE49-F238E27FC236}">
                <a16:creationId xmlns:a16="http://schemas.microsoft.com/office/drawing/2014/main" id="{969D843C-D2DD-5D93-314F-217BC5EA108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8" name="Google Shape;1708;g9726fb7542_0_3018:notes">
            <a:extLst>
              <a:ext uri="{FF2B5EF4-FFF2-40B4-BE49-F238E27FC236}">
                <a16:creationId xmlns:a16="http://schemas.microsoft.com/office/drawing/2014/main" id="{01221CC6-6742-7F14-CB40-FDF1CC7F498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3762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6">
          <a:extLst>
            <a:ext uri="{FF2B5EF4-FFF2-40B4-BE49-F238E27FC236}">
              <a16:creationId xmlns:a16="http://schemas.microsoft.com/office/drawing/2014/main" id="{B6796D99-EDAB-57A0-7247-300BF84840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7" name="Google Shape;1707;g9726fb7542_0_3018:notes">
            <a:extLst>
              <a:ext uri="{FF2B5EF4-FFF2-40B4-BE49-F238E27FC236}">
                <a16:creationId xmlns:a16="http://schemas.microsoft.com/office/drawing/2014/main" id="{497207EA-F77E-8447-F93D-ADF32BD3DFC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8" name="Google Shape;1708;g9726fb7542_0_3018:notes">
            <a:extLst>
              <a:ext uri="{FF2B5EF4-FFF2-40B4-BE49-F238E27FC236}">
                <a16:creationId xmlns:a16="http://schemas.microsoft.com/office/drawing/2014/main" id="{159BFD8A-10B8-3B7A-3FED-85C4D17F3E2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71463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6">
          <a:extLst>
            <a:ext uri="{FF2B5EF4-FFF2-40B4-BE49-F238E27FC236}">
              <a16:creationId xmlns:a16="http://schemas.microsoft.com/office/drawing/2014/main" id="{AC145988-9F12-481D-4E73-5BE2C27E8E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7" name="Google Shape;1707;g9726fb7542_0_3018:notes">
            <a:extLst>
              <a:ext uri="{FF2B5EF4-FFF2-40B4-BE49-F238E27FC236}">
                <a16:creationId xmlns:a16="http://schemas.microsoft.com/office/drawing/2014/main" id="{C3C4E2A0-178E-E6F4-DA6D-94D45054063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8" name="Google Shape;1708;g9726fb7542_0_3018:notes">
            <a:extLst>
              <a:ext uri="{FF2B5EF4-FFF2-40B4-BE49-F238E27FC236}">
                <a16:creationId xmlns:a16="http://schemas.microsoft.com/office/drawing/2014/main" id="{52C96C18-F20C-BE88-979F-2FE906A6AB4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09445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" name="Google Shape;9318;gd5ba35761873d04_5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19" name="Google Shape;9319;gd5ba35761873d04_5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9" name="Google Shape;3949;g98d4babc23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0" name="Google Shape;3950;g98d4babc23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2" name="Google Shape;6872;gd5ba35761873d04_53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73" name="Google Shape;6873;gd5ba35761873d04_53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7" name="Google Shape;1707;g9726fb7542_0_30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8" name="Google Shape;1708;g9726fb7542_0_30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9726fb7542_0_14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9726fb7542_0_14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El concepto de </a:t>
            </a:r>
            <a:r>
              <a:rPr lang="es-ES" dirty="0" err="1"/>
              <a:t>conectografía</a:t>
            </a:r>
            <a:r>
              <a:rPr lang="es-ES" dirty="0"/>
              <a:t> se introduce como un alejamiento de las divisiones tradicionales del mundo basadas en naciones y fronteras. Según </a:t>
            </a:r>
            <a:r>
              <a:rPr lang="es-ES" dirty="0" err="1"/>
              <a:t>Khanna</a:t>
            </a:r>
            <a:r>
              <a:rPr lang="es-ES" dirty="0"/>
              <a:t>, la revolución mundial de la conectividad, que abarca el transporte, la energía y las comunicaciones, ha provocado un aumento significativo de la circulación de personas, bienes, recursos y conocimientos. Esto ha difuminado las fronteras entre geografía y conectividad, dando lugar a la fusión de estas fuerzas en lo que él denomina "</a:t>
            </a:r>
            <a:r>
              <a:rPr lang="es-ES" dirty="0" err="1"/>
              <a:t>conectografía</a:t>
            </a:r>
            <a:r>
              <a:rPr lang="es-ES" dirty="0"/>
              <a:t>".</a:t>
            </a: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9583840875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9583840875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3">
          <a:extLst>
            <a:ext uri="{FF2B5EF4-FFF2-40B4-BE49-F238E27FC236}">
              <a16:creationId xmlns:a16="http://schemas.microsoft.com/office/drawing/2014/main" id="{78A271D1-B3BD-8BB9-E646-DD4D406FB8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4" name="Google Shape;3644;g98d4babc23_0_12:notes">
            <a:extLst>
              <a:ext uri="{FF2B5EF4-FFF2-40B4-BE49-F238E27FC236}">
                <a16:creationId xmlns:a16="http://schemas.microsoft.com/office/drawing/2014/main" id="{4629B703-5DF2-81A3-E9B5-5914D361A5C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5" name="Google Shape;3645;g98d4babc23_0_12:notes">
            <a:extLst>
              <a:ext uri="{FF2B5EF4-FFF2-40B4-BE49-F238E27FC236}">
                <a16:creationId xmlns:a16="http://schemas.microsoft.com/office/drawing/2014/main" id="{ECF6F17A-6E8F-B1B8-398F-1F821C61246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Además de examinar la dinámica socioeconómica dentro de la Banana Azul y la Banana de Oro, este proyecto incorpora los flujos de la </a:t>
            </a:r>
            <a:r>
              <a:rPr lang="es-ES" dirty="0" err="1"/>
              <a:t>conectografía</a:t>
            </a:r>
            <a:r>
              <a:rPr lang="es-ES" dirty="0"/>
              <a:t> para visualizar la influencia en las actividades económicas y el desarrollo regional, mediante la integración de datos.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E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Exploración de cuestiones conceptuales:</a:t>
            </a:r>
            <a:br>
              <a:rPr lang="es-ES" dirty="0"/>
            </a:br>
            <a:br>
              <a:rPr lang="es-ES" dirty="0"/>
            </a:br>
            <a:r>
              <a:rPr lang="es-ES" dirty="0"/>
              <a:t>¿Es el plátano azul un fenómeno real? Nos adentramos en el debate en torno a la Banana Azul, examinando si constituye un pentagrama geográfico y económico real, sobre todo teniendo en cuenta la inclusión de áreas metropolitanas como Berlín y París en su marco.</a:t>
            </a:r>
            <a:br>
              <a:rPr lang="es-ES" dirty="0"/>
            </a:br>
            <a:br>
              <a:rPr lang="es-ES" dirty="0"/>
            </a:br>
            <a:br>
              <a:rPr lang="es-ES" dirty="0"/>
            </a:br>
            <a:r>
              <a:rPr lang="es-ES" dirty="0"/>
              <a:t>Objetivo del </a:t>
            </a:r>
            <a:r>
              <a:rPr lang="es-ES" dirty="0" err="1"/>
              <a:t>proyecto:Nuestro</a:t>
            </a:r>
            <a:r>
              <a:rPr lang="es-ES" dirty="0"/>
              <a:t> objetivo general es crear una plataforma de visualización interactiva que ilustre las dimensiones físicas y de conectividad de las regiones de la Banana Azul y la Banana de Oro.</a:t>
            </a:r>
            <a:br>
              <a:rPr lang="es-ES" dirty="0"/>
            </a:br>
            <a:br>
              <a:rPr lang="es-ES" dirty="0"/>
            </a:br>
            <a:r>
              <a:rPr lang="es-ES" dirty="0"/>
              <a:t>A través de este enfoque holístico, pretendemos descubrir patrones de desarrollo económico, flujos comerciales, intercambios culturales, patrones políticos y sociales y espacios digitales que complementen nuestra comprensión de la conectividad terrestre.</a:t>
            </a:r>
          </a:p>
        </p:txBody>
      </p:sp>
    </p:spTree>
    <p:extLst>
      <p:ext uri="{BB962C8B-B14F-4D97-AF65-F5344CB8AC3E}">
        <p14:creationId xmlns:p14="http://schemas.microsoft.com/office/powerpoint/2010/main" val="10797856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4" name="Google Shape;3644;g98d4babc23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5" name="Google Shape;3645;g98d4babc23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Además de examinar la dinámica socioeconómica dentro de la Banana Azul y la Banana de Oro, este proyecto incorpora los flujos de la </a:t>
            </a:r>
            <a:r>
              <a:rPr lang="es-ES" dirty="0" err="1"/>
              <a:t>conectografía</a:t>
            </a:r>
            <a:r>
              <a:rPr lang="es-ES" dirty="0"/>
              <a:t> para visualizar la influencia en las actividades económicas y el desarrollo regional, mediante la integración de datos.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E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Exploración de cuestiones conceptuales:</a:t>
            </a:r>
            <a:br>
              <a:rPr lang="es-ES" dirty="0"/>
            </a:br>
            <a:br>
              <a:rPr lang="es-ES" dirty="0"/>
            </a:br>
            <a:r>
              <a:rPr lang="es-ES" dirty="0"/>
              <a:t>¿Es el plátano azul un fenómeno real? Nos adentramos en el debate en torno a la Banana Azul, examinando si constituye un pentagrama geográfico y económico real, sobre todo teniendo en cuenta la inclusión de áreas metropolitanas como Berlín y París en su marco.</a:t>
            </a:r>
            <a:br>
              <a:rPr lang="es-ES" dirty="0"/>
            </a:br>
            <a:br>
              <a:rPr lang="es-ES" dirty="0"/>
            </a:br>
            <a:br>
              <a:rPr lang="es-ES" dirty="0"/>
            </a:br>
            <a:r>
              <a:rPr lang="es-ES" dirty="0"/>
              <a:t>Objetivo del </a:t>
            </a:r>
            <a:r>
              <a:rPr lang="es-ES" dirty="0" err="1"/>
              <a:t>proyecto:Nuestro</a:t>
            </a:r>
            <a:r>
              <a:rPr lang="es-ES" dirty="0"/>
              <a:t> objetivo general es crear una plataforma de visualización interactiva que ilustre las dimensiones físicas y de conectividad de las regiones de la Banana Azul y la Banana de Oro.</a:t>
            </a:r>
            <a:br>
              <a:rPr lang="es-ES" dirty="0"/>
            </a:br>
            <a:br>
              <a:rPr lang="es-ES" dirty="0"/>
            </a:br>
            <a:r>
              <a:rPr lang="es-ES" dirty="0"/>
              <a:t>A través de este enfoque holístico, pretendemos descubrir patrones de desarrollo económico, flujos comerciales, intercambios culturales, patrones políticos y sociales y espacios digitales que complementen nuestra comprensión de la conectividad terrestre.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0" name="Google Shape;9480;gd5ba35761873d04_53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81" name="Google Shape;9481;gd5ba35761873d04_53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3" name="Google Shape;5453;g98d4babc23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4" name="Google Shape;5454;g98d4babc23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52">
          <a:extLst>
            <a:ext uri="{FF2B5EF4-FFF2-40B4-BE49-F238E27FC236}">
              <a16:creationId xmlns:a16="http://schemas.microsoft.com/office/drawing/2014/main" id="{FADA40E8-7857-2BFD-E35C-E96F56A568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3" name="Google Shape;5453;g98d4babc23_0_20:notes">
            <a:extLst>
              <a:ext uri="{FF2B5EF4-FFF2-40B4-BE49-F238E27FC236}">
                <a16:creationId xmlns:a16="http://schemas.microsoft.com/office/drawing/2014/main" id="{FB3E96A9-4153-2718-04FF-AE89DA940E6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4" name="Google Shape;5454;g98d4babc23_0_20:notes">
            <a:extLst>
              <a:ext uri="{FF2B5EF4-FFF2-40B4-BE49-F238E27FC236}">
                <a16:creationId xmlns:a16="http://schemas.microsoft.com/office/drawing/2014/main" id="{3CE679C8-23FF-EDA4-661F-99DC8780B19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32463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25275" y="1341375"/>
            <a:ext cx="4415400" cy="18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25275" y="3067825"/>
            <a:ext cx="3102000" cy="79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5" name="Google Shape;45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46" name="Google Shape;46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tle only">
  <p:cSld name="CUSTOM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3"/>
          <p:cNvSpPr txBox="1">
            <a:spLocks noGrp="1"/>
          </p:cNvSpPr>
          <p:nvPr>
            <p:ph type="title"/>
          </p:nvPr>
        </p:nvSpPr>
        <p:spPr>
          <a:xfrm>
            <a:off x="545150" y="494676"/>
            <a:ext cx="5268900" cy="41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1259000" y="445025"/>
            <a:ext cx="6626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728775" y="1405500"/>
            <a:ext cx="7686300" cy="233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 txBox="1">
            <a:spLocks noGrp="1"/>
          </p:cNvSpPr>
          <p:nvPr>
            <p:ph type="title"/>
          </p:nvPr>
        </p:nvSpPr>
        <p:spPr>
          <a:xfrm>
            <a:off x="1259000" y="445025"/>
            <a:ext cx="6626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>
            <a:spLocks noGrp="1"/>
          </p:cNvSpPr>
          <p:nvPr>
            <p:ph type="title"/>
          </p:nvPr>
        </p:nvSpPr>
        <p:spPr>
          <a:xfrm>
            <a:off x="2378650" y="371775"/>
            <a:ext cx="4386900" cy="33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2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9" name="Google Shape;29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3" name="Google Shape;33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</a:lstStyle>
          <a:p>
            <a:endParaRPr/>
          </a:p>
        </p:txBody>
      </p:sp>
      <p:sp>
        <p:nvSpPr>
          <p:cNvPr id="42" name="Google Shape;42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259000" y="445025"/>
            <a:ext cx="6626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Fira Sans Extra Condensed Medium"/>
              <a:buNone/>
              <a:defRPr sz="22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Fira Sans Extra Condensed Medium"/>
              <a:buNone/>
              <a:defRPr sz="22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Fira Sans Extra Condensed Medium"/>
              <a:buNone/>
              <a:defRPr sz="22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Fira Sans Extra Condensed Medium"/>
              <a:buNone/>
              <a:defRPr sz="22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Fira Sans Extra Condensed Medium"/>
              <a:buNone/>
              <a:defRPr sz="22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Fira Sans Extra Condensed Medium"/>
              <a:buNone/>
              <a:defRPr sz="22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Fira Sans Extra Condensed Medium"/>
              <a:buNone/>
              <a:defRPr sz="22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Fira Sans Extra Condensed Medium"/>
              <a:buNone/>
              <a:defRPr sz="22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Fira Sans Extra Condensed Medium"/>
              <a:buNone/>
              <a:defRPr sz="22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8775" y="1405500"/>
            <a:ext cx="7686300" cy="233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■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■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■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gif"/><Relationship Id="rId5" Type="http://schemas.openxmlformats.org/officeDocument/2006/relationships/image" Target="../media/image7.jp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apchart.net/europe-nuts3.html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gif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.jp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6"/>
          <p:cNvSpPr txBox="1">
            <a:spLocks noGrp="1"/>
          </p:cNvSpPr>
          <p:nvPr>
            <p:ph type="ctrTitle"/>
          </p:nvPr>
        </p:nvSpPr>
        <p:spPr>
          <a:xfrm>
            <a:off x="725275" y="1341375"/>
            <a:ext cx="4415400" cy="18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Blue &amp; Gold </a:t>
            </a:r>
            <a:br>
              <a:rPr lang="en" dirty="0"/>
            </a:br>
            <a:endParaRPr dirty="0"/>
          </a:p>
        </p:txBody>
      </p:sp>
      <p:sp>
        <p:nvSpPr>
          <p:cNvPr id="60" name="Google Shape;60;p16"/>
          <p:cNvSpPr txBox="1">
            <a:spLocks noGrp="1"/>
          </p:cNvSpPr>
          <p:nvPr>
            <p:ph type="subTitle" idx="1"/>
          </p:nvPr>
        </p:nvSpPr>
        <p:spPr>
          <a:xfrm>
            <a:off x="725275" y="3067825"/>
            <a:ext cx="3102000" cy="79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Here is where United States of Europe begins.</a:t>
            </a:r>
            <a:endParaRPr dirty="0"/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9633E910-3835-82C0-5193-C55EADE4A3D8}"/>
              </a:ext>
            </a:extLst>
          </p:cNvPr>
          <p:cNvGrpSpPr/>
          <p:nvPr/>
        </p:nvGrpSpPr>
        <p:grpSpPr>
          <a:xfrm>
            <a:off x="4212957" y="0"/>
            <a:ext cx="5432242" cy="5133092"/>
            <a:chOff x="4212957" y="0"/>
            <a:chExt cx="5432242" cy="5133092"/>
          </a:xfrm>
        </p:grpSpPr>
        <p:grpSp>
          <p:nvGrpSpPr>
            <p:cNvPr id="61" name="Google Shape;61;p16"/>
            <p:cNvGrpSpPr/>
            <p:nvPr/>
          </p:nvGrpSpPr>
          <p:grpSpPr>
            <a:xfrm>
              <a:off x="4212957" y="0"/>
              <a:ext cx="5432242" cy="5133092"/>
              <a:chOff x="-6609874" y="5201"/>
              <a:chExt cx="5432242" cy="5133092"/>
            </a:xfrm>
          </p:grpSpPr>
          <p:grpSp>
            <p:nvGrpSpPr>
              <p:cNvPr id="62" name="Google Shape;62;p16"/>
              <p:cNvGrpSpPr/>
              <p:nvPr/>
            </p:nvGrpSpPr>
            <p:grpSpPr>
              <a:xfrm>
                <a:off x="-6609874" y="5201"/>
                <a:ext cx="5432242" cy="5133092"/>
                <a:chOff x="-5119523" y="904673"/>
                <a:chExt cx="3826600" cy="3615872"/>
              </a:xfrm>
            </p:grpSpPr>
            <p:grpSp>
              <p:nvGrpSpPr>
                <p:cNvPr id="63" name="Google Shape;63;p16"/>
                <p:cNvGrpSpPr/>
                <p:nvPr/>
              </p:nvGrpSpPr>
              <p:grpSpPr>
                <a:xfrm>
                  <a:off x="-5119523" y="904673"/>
                  <a:ext cx="3826600" cy="3615872"/>
                  <a:chOff x="4302185" y="1718628"/>
                  <a:chExt cx="848790" cy="802048"/>
                </a:xfrm>
              </p:grpSpPr>
              <p:grpSp>
                <p:nvGrpSpPr>
                  <p:cNvPr id="64" name="Google Shape;64;p16"/>
                  <p:cNvGrpSpPr/>
                  <p:nvPr/>
                </p:nvGrpSpPr>
                <p:grpSpPr>
                  <a:xfrm>
                    <a:off x="4764710" y="2400023"/>
                    <a:ext cx="106568" cy="112663"/>
                    <a:chOff x="3960625" y="2587825"/>
                    <a:chExt cx="94050" cy="104125"/>
                  </a:xfrm>
                </p:grpSpPr>
                <p:sp>
                  <p:nvSpPr>
                    <p:cNvPr id="65" name="Google Shape;65;p16"/>
                    <p:cNvSpPr/>
                    <p:nvPr/>
                  </p:nvSpPr>
                  <p:spPr>
                    <a:xfrm>
                      <a:off x="3960625" y="2587825"/>
                      <a:ext cx="94050" cy="512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762" h="2048" extrusionOk="0">
                          <a:moveTo>
                            <a:pt x="190" y="2048"/>
                          </a:moveTo>
                          <a:lnTo>
                            <a:pt x="0" y="1762"/>
                          </a:lnTo>
                          <a:lnTo>
                            <a:pt x="309" y="1048"/>
                          </a:lnTo>
                          <a:lnTo>
                            <a:pt x="3762" y="0"/>
                          </a:lnTo>
                          <a:lnTo>
                            <a:pt x="3714" y="1072"/>
                          </a:lnTo>
                          <a:lnTo>
                            <a:pt x="2929" y="1143"/>
                          </a:lnTo>
                          <a:lnTo>
                            <a:pt x="2167" y="1000"/>
                          </a:lnTo>
                          <a:close/>
                        </a:path>
                      </a:pathLst>
                    </a:custGeom>
                    <a:solidFill>
                      <a:schemeClr val="lt2"/>
                    </a:solidFill>
                    <a:ln>
                      <a:noFill/>
                    </a:ln>
                  </p:spPr>
                  <p:txBody>
                    <a:bodyPr/>
                    <a:lstStyle/>
                    <a:p>
                      <a:endParaRPr lang="es-ES"/>
                    </a:p>
                  </p:txBody>
                </p:sp>
                <p:sp>
                  <p:nvSpPr>
                    <p:cNvPr id="66" name="Google Shape;66;p16"/>
                    <p:cNvSpPr/>
                    <p:nvPr/>
                  </p:nvSpPr>
                  <p:spPr>
                    <a:xfrm>
                      <a:off x="3963000" y="2596725"/>
                      <a:ext cx="86850" cy="952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74" h="3809" extrusionOk="0">
                          <a:moveTo>
                            <a:pt x="1549" y="2009"/>
                          </a:moveTo>
                          <a:lnTo>
                            <a:pt x="1632" y="2030"/>
                          </a:lnTo>
                          <a:lnTo>
                            <a:pt x="1695" y="2093"/>
                          </a:lnTo>
                          <a:lnTo>
                            <a:pt x="1674" y="2135"/>
                          </a:lnTo>
                          <a:lnTo>
                            <a:pt x="1674" y="2189"/>
                          </a:lnTo>
                          <a:lnTo>
                            <a:pt x="1674" y="2189"/>
                          </a:lnTo>
                          <a:cubicBezTo>
                            <a:pt x="1645" y="2167"/>
                            <a:pt x="1613" y="2146"/>
                            <a:pt x="1569" y="2135"/>
                          </a:cubicBezTo>
                          <a:cubicBezTo>
                            <a:pt x="1549" y="2114"/>
                            <a:pt x="1528" y="2114"/>
                            <a:pt x="1486" y="2114"/>
                          </a:cubicBezTo>
                          <a:lnTo>
                            <a:pt x="1549" y="2072"/>
                          </a:lnTo>
                          <a:lnTo>
                            <a:pt x="1549" y="2009"/>
                          </a:lnTo>
                          <a:close/>
                          <a:moveTo>
                            <a:pt x="3327" y="1"/>
                          </a:moveTo>
                          <a:lnTo>
                            <a:pt x="3201" y="105"/>
                          </a:lnTo>
                          <a:lnTo>
                            <a:pt x="3201" y="231"/>
                          </a:lnTo>
                          <a:lnTo>
                            <a:pt x="3243" y="335"/>
                          </a:lnTo>
                          <a:lnTo>
                            <a:pt x="3160" y="377"/>
                          </a:lnTo>
                          <a:lnTo>
                            <a:pt x="2929" y="356"/>
                          </a:lnTo>
                          <a:lnTo>
                            <a:pt x="2825" y="419"/>
                          </a:lnTo>
                          <a:lnTo>
                            <a:pt x="2720" y="356"/>
                          </a:lnTo>
                          <a:lnTo>
                            <a:pt x="2616" y="356"/>
                          </a:lnTo>
                          <a:lnTo>
                            <a:pt x="2532" y="419"/>
                          </a:lnTo>
                          <a:lnTo>
                            <a:pt x="2427" y="419"/>
                          </a:lnTo>
                          <a:lnTo>
                            <a:pt x="2406" y="314"/>
                          </a:lnTo>
                          <a:lnTo>
                            <a:pt x="2260" y="314"/>
                          </a:lnTo>
                          <a:lnTo>
                            <a:pt x="2113" y="273"/>
                          </a:lnTo>
                          <a:lnTo>
                            <a:pt x="2009" y="377"/>
                          </a:lnTo>
                          <a:lnTo>
                            <a:pt x="1862" y="419"/>
                          </a:lnTo>
                          <a:lnTo>
                            <a:pt x="1674" y="419"/>
                          </a:lnTo>
                          <a:lnTo>
                            <a:pt x="1632" y="377"/>
                          </a:lnTo>
                          <a:lnTo>
                            <a:pt x="1549" y="440"/>
                          </a:lnTo>
                          <a:lnTo>
                            <a:pt x="1444" y="440"/>
                          </a:lnTo>
                          <a:lnTo>
                            <a:pt x="1318" y="524"/>
                          </a:lnTo>
                          <a:lnTo>
                            <a:pt x="1025" y="524"/>
                          </a:lnTo>
                          <a:lnTo>
                            <a:pt x="900" y="586"/>
                          </a:lnTo>
                          <a:lnTo>
                            <a:pt x="900" y="649"/>
                          </a:lnTo>
                          <a:lnTo>
                            <a:pt x="732" y="691"/>
                          </a:lnTo>
                          <a:lnTo>
                            <a:pt x="502" y="838"/>
                          </a:lnTo>
                          <a:lnTo>
                            <a:pt x="481" y="984"/>
                          </a:lnTo>
                          <a:lnTo>
                            <a:pt x="398" y="1151"/>
                          </a:lnTo>
                          <a:lnTo>
                            <a:pt x="168" y="1214"/>
                          </a:lnTo>
                          <a:lnTo>
                            <a:pt x="168" y="1361"/>
                          </a:lnTo>
                          <a:lnTo>
                            <a:pt x="84" y="1507"/>
                          </a:lnTo>
                          <a:lnTo>
                            <a:pt x="0" y="1570"/>
                          </a:lnTo>
                          <a:lnTo>
                            <a:pt x="0" y="1716"/>
                          </a:lnTo>
                          <a:lnTo>
                            <a:pt x="209" y="1884"/>
                          </a:lnTo>
                          <a:lnTo>
                            <a:pt x="335" y="2072"/>
                          </a:lnTo>
                          <a:lnTo>
                            <a:pt x="398" y="2093"/>
                          </a:lnTo>
                          <a:lnTo>
                            <a:pt x="398" y="2135"/>
                          </a:lnTo>
                          <a:lnTo>
                            <a:pt x="544" y="2365"/>
                          </a:lnTo>
                          <a:lnTo>
                            <a:pt x="586" y="2532"/>
                          </a:lnTo>
                          <a:lnTo>
                            <a:pt x="649" y="2553"/>
                          </a:lnTo>
                          <a:lnTo>
                            <a:pt x="753" y="2449"/>
                          </a:lnTo>
                          <a:lnTo>
                            <a:pt x="837" y="2553"/>
                          </a:lnTo>
                          <a:lnTo>
                            <a:pt x="963" y="2595"/>
                          </a:lnTo>
                          <a:lnTo>
                            <a:pt x="1025" y="2511"/>
                          </a:lnTo>
                          <a:lnTo>
                            <a:pt x="1130" y="2511"/>
                          </a:lnTo>
                          <a:lnTo>
                            <a:pt x="1277" y="2595"/>
                          </a:lnTo>
                          <a:lnTo>
                            <a:pt x="1360" y="2532"/>
                          </a:lnTo>
                          <a:lnTo>
                            <a:pt x="1381" y="2616"/>
                          </a:lnTo>
                          <a:lnTo>
                            <a:pt x="1465" y="2616"/>
                          </a:lnTo>
                          <a:lnTo>
                            <a:pt x="1528" y="2658"/>
                          </a:lnTo>
                          <a:lnTo>
                            <a:pt x="1653" y="2700"/>
                          </a:lnTo>
                          <a:lnTo>
                            <a:pt x="1569" y="2742"/>
                          </a:lnTo>
                          <a:lnTo>
                            <a:pt x="1486" y="2825"/>
                          </a:lnTo>
                          <a:lnTo>
                            <a:pt x="1423" y="2762"/>
                          </a:lnTo>
                          <a:lnTo>
                            <a:pt x="1318" y="2742"/>
                          </a:lnTo>
                          <a:lnTo>
                            <a:pt x="1067" y="2595"/>
                          </a:lnTo>
                          <a:lnTo>
                            <a:pt x="963" y="2616"/>
                          </a:lnTo>
                          <a:lnTo>
                            <a:pt x="858" y="2658"/>
                          </a:lnTo>
                          <a:lnTo>
                            <a:pt x="753" y="2616"/>
                          </a:lnTo>
                          <a:lnTo>
                            <a:pt x="691" y="2721"/>
                          </a:lnTo>
                          <a:lnTo>
                            <a:pt x="628" y="2742"/>
                          </a:lnTo>
                          <a:lnTo>
                            <a:pt x="607" y="2846"/>
                          </a:lnTo>
                          <a:lnTo>
                            <a:pt x="732" y="2972"/>
                          </a:lnTo>
                          <a:lnTo>
                            <a:pt x="858" y="3035"/>
                          </a:lnTo>
                          <a:lnTo>
                            <a:pt x="1004" y="3139"/>
                          </a:lnTo>
                          <a:lnTo>
                            <a:pt x="1004" y="3223"/>
                          </a:lnTo>
                          <a:lnTo>
                            <a:pt x="942" y="3265"/>
                          </a:lnTo>
                          <a:lnTo>
                            <a:pt x="942" y="3369"/>
                          </a:lnTo>
                          <a:lnTo>
                            <a:pt x="1046" y="3495"/>
                          </a:lnTo>
                          <a:lnTo>
                            <a:pt x="1130" y="3579"/>
                          </a:lnTo>
                          <a:lnTo>
                            <a:pt x="1151" y="3495"/>
                          </a:lnTo>
                          <a:lnTo>
                            <a:pt x="1130" y="3453"/>
                          </a:lnTo>
                          <a:lnTo>
                            <a:pt x="1172" y="3348"/>
                          </a:lnTo>
                          <a:lnTo>
                            <a:pt x="1214" y="3474"/>
                          </a:lnTo>
                          <a:lnTo>
                            <a:pt x="1360" y="3537"/>
                          </a:lnTo>
                          <a:lnTo>
                            <a:pt x="1381" y="3599"/>
                          </a:lnTo>
                          <a:lnTo>
                            <a:pt x="1360" y="3704"/>
                          </a:lnTo>
                          <a:lnTo>
                            <a:pt x="1423" y="3788"/>
                          </a:lnTo>
                          <a:lnTo>
                            <a:pt x="1423" y="3746"/>
                          </a:lnTo>
                          <a:lnTo>
                            <a:pt x="1465" y="3599"/>
                          </a:lnTo>
                          <a:lnTo>
                            <a:pt x="1569" y="3599"/>
                          </a:lnTo>
                          <a:lnTo>
                            <a:pt x="1632" y="3704"/>
                          </a:lnTo>
                          <a:lnTo>
                            <a:pt x="1800" y="3809"/>
                          </a:lnTo>
                          <a:lnTo>
                            <a:pt x="1800" y="3809"/>
                          </a:lnTo>
                          <a:lnTo>
                            <a:pt x="1737" y="3704"/>
                          </a:lnTo>
                          <a:lnTo>
                            <a:pt x="1758" y="3641"/>
                          </a:lnTo>
                          <a:lnTo>
                            <a:pt x="1695" y="3537"/>
                          </a:lnTo>
                          <a:lnTo>
                            <a:pt x="1632" y="3348"/>
                          </a:lnTo>
                          <a:lnTo>
                            <a:pt x="1549" y="3244"/>
                          </a:lnTo>
                          <a:lnTo>
                            <a:pt x="1549" y="3181"/>
                          </a:lnTo>
                          <a:lnTo>
                            <a:pt x="1632" y="3181"/>
                          </a:lnTo>
                          <a:lnTo>
                            <a:pt x="1758" y="3265"/>
                          </a:lnTo>
                          <a:lnTo>
                            <a:pt x="1737" y="3327"/>
                          </a:lnTo>
                          <a:lnTo>
                            <a:pt x="1758" y="3369"/>
                          </a:lnTo>
                          <a:lnTo>
                            <a:pt x="1841" y="3286"/>
                          </a:lnTo>
                          <a:lnTo>
                            <a:pt x="1967" y="3348"/>
                          </a:lnTo>
                          <a:lnTo>
                            <a:pt x="1967" y="3286"/>
                          </a:lnTo>
                          <a:lnTo>
                            <a:pt x="1904" y="3244"/>
                          </a:lnTo>
                          <a:lnTo>
                            <a:pt x="1904" y="3181"/>
                          </a:lnTo>
                          <a:lnTo>
                            <a:pt x="1862" y="3181"/>
                          </a:lnTo>
                          <a:lnTo>
                            <a:pt x="1758" y="3139"/>
                          </a:lnTo>
                          <a:lnTo>
                            <a:pt x="1758" y="3076"/>
                          </a:lnTo>
                          <a:lnTo>
                            <a:pt x="1653" y="3014"/>
                          </a:lnTo>
                          <a:lnTo>
                            <a:pt x="1758" y="2951"/>
                          </a:lnTo>
                          <a:lnTo>
                            <a:pt x="1862" y="2951"/>
                          </a:lnTo>
                          <a:lnTo>
                            <a:pt x="1904" y="2909"/>
                          </a:lnTo>
                          <a:lnTo>
                            <a:pt x="2072" y="3014"/>
                          </a:lnTo>
                          <a:lnTo>
                            <a:pt x="2093" y="3055"/>
                          </a:lnTo>
                          <a:lnTo>
                            <a:pt x="2197" y="3076"/>
                          </a:lnTo>
                          <a:lnTo>
                            <a:pt x="2218" y="3035"/>
                          </a:lnTo>
                          <a:lnTo>
                            <a:pt x="2113" y="2909"/>
                          </a:lnTo>
                          <a:lnTo>
                            <a:pt x="2155" y="2762"/>
                          </a:lnTo>
                          <a:lnTo>
                            <a:pt x="2093" y="2700"/>
                          </a:lnTo>
                          <a:lnTo>
                            <a:pt x="1841" y="2532"/>
                          </a:lnTo>
                          <a:lnTo>
                            <a:pt x="1758" y="2511"/>
                          </a:lnTo>
                          <a:lnTo>
                            <a:pt x="1737" y="2490"/>
                          </a:lnTo>
                          <a:cubicBezTo>
                            <a:pt x="1758" y="2490"/>
                            <a:pt x="1779" y="2449"/>
                            <a:pt x="1800" y="2407"/>
                          </a:cubicBezTo>
                          <a:lnTo>
                            <a:pt x="1862" y="2449"/>
                          </a:lnTo>
                          <a:lnTo>
                            <a:pt x="1946" y="2490"/>
                          </a:lnTo>
                          <a:lnTo>
                            <a:pt x="1988" y="2553"/>
                          </a:lnTo>
                          <a:lnTo>
                            <a:pt x="2093" y="2616"/>
                          </a:lnTo>
                          <a:lnTo>
                            <a:pt x="2176" y="2616"/>
                          </a:lnTo>
                          <a:lnTo>
                            <a:pt x="2197" y="2658"/>
                          </a:lnTo>
                          <a:lnTo>
                            <a:pt x="2281" y="2762"/>
                          </a:lnTo>
                          <a:lnTo>
                            <a:pt x="2323" y="2825"/>
                          </a:lnTo>
                          <a:lnTo>
                            <a:pt x="2323" y="2867"/>
                          </a:lnTo>
                          <a:lnTo>
                            <a:pt x="2365" y="2930"/>
                          </a:lnTo>
                          <a:lnTo>
                            <a:pt x="2427" y="2972"/>
                          </a:lnTo>
                          <a:lnTo>
                            <a:pt x="2490" y="2951"/>
                          </a:lnTo>
                          <a:lnTo>
                            <a:pt x="2532" y="2972"/>
                          </a:lnTo>
                          <a:lnTo>
                            <a:pt x="2595" y="2867"/>
                          </a:lnTo>
                          <a:lnTo>
                            <a:pt x="2490" y="2867"/>
                          </a:lnTo>
                          <a:lnTo>
                            <a:pt x="2469" y="2888"/>
                          </a:lnTo>
                          <a:lnTo>
                            <a:pt x="2385" y="2825"/>
                          </a:lnTo>
                          <a:lnTo>
                            <a:pt x="2385" y="2742"/>
                          </a:lnTo>
                          <a:lnTo>
                            <a:pt x="2365" y="2679"/>
                          </a:lnTo>
                          <a:lnTo>
                            <a:pt x="2365" y="2637"/>
                          </a:lnTo>
                          <a:lnTo>
                            <a:pt x="2302" y="2553"/>
                          </a:lnTo>
                          <a:lnTo>
                            <a:pt x="2176" y="2428"/>
                          </a:lnTo>
                          <a:lnTo>
                            <a:pt x="2176" y="2449"/>
                          </a:lnTo>
                          <a:lnTo>
                            <a:pt x="2093" y="2449"/>
                          </a:lnTo>
                          <a:lnTo>
                            <a:pt x="2093" y="2428"/>
                          </a:lnTo>
                          <a:lnTo>
                            <a:pt x="1988" y="2365"/>
                          </a:lnTo>
                          <a:lnTo>
                            <a:pt x="1883" y="2344"/>
                          </a:lnTo>
                          <a:lnTo>
                            <a:pt x="1800" y="2239"/>
                          </a:lnTo>
                          <a:lnTo>
                            <a:pt x="1758" y="2239"/>
                          </a:lnTo>
                          <a:cubicBezTo>
                            <a:pt x="1730" y="2230"/>
                            <a:pt x="1706" y="2212"/>
                            <a:pt x="1680" y="2193"/>
                          </a:cubicBezTo>
                          <a:lnTo>
                            <a:pt x="1680" y="2193"/>
                          </a:lnTo>
                          <a:lnTo>
                            <a:pt x="1737" y="2156"/>
                          </a:lnTo>
                          <a:lnTo>
                            <a:pt x="1758" y="2030"/>
                          </a:lnTo>
                          <a:lnTo>
                            <a:pt x="1674" y="1946"/>
                          </a:lnTo>
                          <a:lnTo>
                            <a:pt x="1486" y="1737"/>
                          </a:lnTo>
                          <a:lnTo>
                            <a:pt x="1423" y="1695"/>
                          </a:lnTo>
                          <a:lnTo>
                            <a:pt x="1381" y="1612"/>
                          </a:lnTo>
                          <a:lnTo>
                            <a:pt x="1256" y="1507"/>
                          </a:lnTo>
                          <a:lnTo>
                            <a:pt x="1318" y="1465"/>
                          </a:lnTo>
                          <a:lnTo>
                            <a:pt x="1277" y="1235"/>
                          </a:lnTo>
                          <a:lnTo>
                            <a:pt x="1360" y="1130"/>
                          </a:lnTo>
                          <a:lnTo>
                            <a:pt x="1486" y="1089"/>
                          </a:lnTo>
                          <a:lnTo>
                            <a:pt x="1528" y="1193"/>
                          </a:lnTo>
                          <a:lnTo>
                            <a:pt x="1465" y="1193"/>
                          </a:lnTo>
                          <a:lnTo>
                            <a:pt x="1465" y="1256"/>
                          </a:lnTo>
                          <a:lnTo>
                            <a:pt x="1653" y="1319"/>
                          </a:lnTo>
                          <a:lnTo>
                            <a:pt x="1674" y="1465"/>
                          </a:lnTo>
                          <a:lnTo>
                            <a:pt x="1779" y="1570"/>
                          </a:lnTo>
                          <a:lnTo>
                            <a:pt x="1904" y="1570"/>
                          </a:lnTo>
                          <a:lnTo>
                            <a:pt x="1841" y="1507"/>
                          </a:lnTo>
                          <a:lnTo>
                            <a:pt x="1779" y="1423"/>
                          </a:lnTo>
                          <a:lnTo>
                            <a:pt x="1800" y="1361"/>
                          </a:lnTo>
                          <a:lnTo>
                            <a:pt x="1946" y="1402"/>
                          </a:lnTo>
                          <a:lnTo>
                            <a:pt x="2009" y="1528"/>
                          </a:lnTo>
                          <a:lnTo>
                            <a:pt x="2093" y="1570"/>
                          </a:lnTo>
                          <a:lnTo>
                            <a:pt x="2155" y="1486"/>
                          </a:lnTo>
                          <a:lnTo>
                            <a:pt x="2072" y="1423"/>
                          </a:lnTo>
                          <a:lnTo>
                            <a:pt x="1988" y="1402"/>
                          </a:lnTo>
                          <a:lnTo>
                            <a:pt x="1988" y="1361"/>
                          </a:lnTo>
                          <a:lnTo>
                            <a:pt x="2197" y="1361"/>
                          </a:lnTo>
                          <a:lnTo>
                            <a:pt x="2281" y="1423"/>
                          </a:lnTo>
                          <a:lnTo>
                            <a:pt x="2302" y="1402"/>
                          </a:lnTo>
                          <a:lnTo>
                            <a:pt x="2176" y="1298"/>
                          </a:lnTo>
                          <a:lnTo>
                            <a:pt x="2051" y="1277"/>
                          </a:lnTo>
                          <a:lnTo>
                            <a:pt x="1946" y="1151"/>
                          </a:lnTo>
                          <a:lnTo>
                            <a:pt x="1988" y="1068"/>
                          </a:lnTo>
                          <a:lnTo>
                            <a:pt x="2093" y="1089"/>
                          </a:lnTo>
                          <a:lnTo>
                            <a:pt x="2176" y="1047"/>
                          </a:lnTo>
                          <a:lnTo>
                            <a:pt x="2218" y="879"/>
                          </a:lnTo>
                          <a:lnTo>
                            <a:pt x="2302" y="858"/>
                          </a:lnTo>
                          <a:lnTo>
                            <a:pt x="2427" y="963"/>
                          </a:lnTo>
                          <a:lnTo>
                            <a:pt x="2532" y="963"/>
                          </a:lnTo>
                          <a:lnTo>
                            <a:pt x="2637" y="858"/>
                          </a:lnTo>
                          <a:lnTo>
                            <a:pt x="2637" y="796"/>
                          </a:lnTo>
                          <a:lnTo>
                            <a:pt x="2699" y="796"/>
                          </a:lnTo>
                          <a:lnTo>
                            <a:pt x="2783" y="879"/>
                          </a:lnTo>
                          <a:lnTo>
                            <a:pt x="3013" y="879"/>
                          </a:lnTo>
                          <a:lnTo>
                            <a:pt x="3201" y="942"/>
                          </a:lnTo>
                          <a:lnTo>
                            <a:pt x="3327" y="900"/>
                          </a:lnTo>
                          <a:lnTo>
                            <a:pt x="3348" y="566"/>
                          </a:lnTo>
                          <a:lnTo>
                            <a:pt x="3327" y="440"/>
                          </a:lnTo>
                          <a:lnTo>
                            <a:pt x="3473" y="335"/>
                          </a:lnTo>
                          <a:lnTo>
                            <a:pt x="3473" y="210"/>
                          </a:lnTo>
                          <a:lnTo>
                            <a:pt x="3369" y="147"/>
                          </a:lnTo>
                          <a:lnTo>
                            <a:pt x="3411" y="1"/>
                          </a:lnTo>
                          <a:close/>
                        </a:path>
                      </a:pathLst>
                    </a:custGeom>
                    <a:solidFill>
                      <a:schemeClr val="tx2">
                        <a:lumMod val="75000"/>
                      </a:schemeClr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67" name="Google Shape;67;p16"/>
                  <p:cNvGrpSpPr/>
                  <p:nvPr/>
                </p:nvGrpSpPr>
                <p:grpSpPr>
                  <a:xfrm>
                    <a:off x="4543444" y="2305970"/>
                    <a:ext cx="196153" cy="202973"/>
                    <a:chOff x="3765350" y="2500900"/>
                    <a:chExt cx="173112" cy="187591"/>
                  </a:xfrm>
                </p:grpSpPr>
                <p:sp>
                  <p:nvSpPr>
                    <p:cNvPr id="68" name="Google Shape;68;p16"/>
                    <p:cNvSpPr/>
                    <p:nvPr/>
                  </p:nvSpPr>
                  <p:spPr>
                    <a:xfrm>
                      <a:off x="3765350" y="2500900"/>
                      <a:ext cx="108950" cy="643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358" h="2572" extrusionOk="0">
                          <a:moveTo>
                            <a:pt x="1286" y="596"/>
                          </a:moveTo>
                          <a:lnTo>
                            <a:pt x="0" y="1072"/>
                          </a:lnTo>
                          <a:lnTo>
                            <a:pt x="429" y="2239"/>
                          </a:lnTo>
                          <a:lnTo>
                            <a:pt x="857" y="2572"/>
                          </a:lnTo>
                          <a:lnTo>
                            <a:pt x="2191" y="1215"/>
                          </a:lnTo>
                          <a:lnTo>
                            <a:pt x="4024" y="1072"/>
                          </a:lnTo>
                          <a:lnTo>
                            <a:pt x="4358" y="429"/>
                          </a:lnTo>
                          <a:lnTo>
                            <a:pt x="3120" y="0"/>
                          </a:lnTo>
                          <a:lnTo>
                            <a:pt x="2477" y="358"/>
                          </a:lnTo>
                          <a:close/>
                        </a:path>
                      </a:pathLst>
                    </a:custGeom>
                    <a:solidFill>
                      <a:schemeClr val="lt2"/>
                    </a:solidFill>
                    <a:ln>
                      <a:noFill/>
                    </a:ln>
                  </p:spPr>
                  <p:txBody>
                    <a:bodyPr/>
                    <a:lstStyle/>
                    <a:p>
                      <a:endParaRPr lang="es-ES"/>
                    </a:p>
                  </p:txBody>
                </p:sp>
                <p:sp>
                  <p:nvSpPr>
                    <p:cNvPr id="69" name="Google Shape;69;p16"/>
                    <p:cNvSpPr/>
                    <p:nvPr/>
                  </p:nvSpPr>
                  <p:spPr>
                    <a:xfrm>
                      <a:off x="3797175" y="2609800"/>
                      <a:ext cx="2625" cy="37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05" h="148" extrusionOk="0">
                          <a:moveTo>
                            <a:pt x="42" y="1"/>
                          </a:moveTo>
                          <a:lnTo>
                            <a:pt x="21" y="43"/>
                          </a:lnTo>
                          <a:lnTo>
                            <a:pt x="0" y="84"/>
                          </a:lnTo>
                          <a:lnTo>
                            <a:pt x="0" y="147"/>
                          </a:lnTo>
                          <a:lnTo>
                            <a:pt x="21" y="147"/>
                          </a:lnTo>
                          <a:lnTo>
                            <a:pt x="42" y="105"/>
                          </a:lnTo>
                          <a:lnTo>
                            <a:pt x="105" y="22"/>
                          </a:lnTo>
                          <a:lnTo>
                            <a:pt x="42" y="1"/>
                          </a:lnTo>
                          <a:close/>
                        </a:path>
                      </a:pathLst>
                    </a:custGeom>
                    <a:solidFill>
                      <a:schemeClr val="accent6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70" name="Google Shape;70;p16"/>
                    <p:cNvSpPr/>
                    <p:nvPr/>
                  </p:nvSpPr>
                  <p:spPr>
                    <a:xfrm>
                      <a:off x="3796125" y="2610325"/>
                      <a:ext cx="22525" cy="418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01" h="1675" extrusionOk="0">
                          <a:moveTo>
                            <a:pt x="565" y="1"/>
                          </a:moveTo>
                          <a:lnTo>
                            <a:pt x="461" y="22"/>
                          </a:lnTo>
                          <a:lnTo>
                            <a:pt x="252" y="273"/>
                          </a:lnTo>
                          <a:lnTo>
                            <a:pt x="168" y="273"/>
                          </a:lnTo>
                          <a:lnTo>
                            <a:pt x="42" y="189"/>
                          </a:lnTo>
                          <a:lnTo>
                            <a:pt x="42" y="314"/>
                          </a:lnTo>
                          <a:lnTo>
                            <a:pt x="1" y="398"/>
                          </a:lnTo>
                          <a:lnTo>
                            <a:pt x="105" y="503"/>
                          </a:lnTo>
                          <a:lnTo>
                            <a:pt x="105" y="586"/>
                          </a:lnTo>
                          <a:lnTo>
                            <a:pt x="189" y="649"/>
                          </a:lnTo>
                          <a:lnTo>
                            <a:pt x="189" y="796"/>
                          </a:lnTo>
                          <a:lnTo>
                            <a:pt x="105" y="858"/>
                          </a:lnTo>
                          <a:lnTo>
                            <a:pt x="147" y="942"/>
                          </a:lnTo>
                          <a:lnTo>
                            <a:pt x="273" y="942"/>
                          </a:lnTo>
                          <a:lnTo>
                            <a:pt x="273" y="1005"/>
                          </a:lnTo>
                          <a:lnTo>
                            <a:pt x="189" y="1068"/>
                          </a:lnTo>
                          <a:lnTo>
                            <a:pt x="147" y="1277"/>
                          </a:lnTo>
                          <a:lnTo>
                            <a:pt x="189" y="1361"/>
                          </a:lnTo>
                          <a:lnTo>
                            <a:pt x="252" y="1591"/>
                          </a:lnTo>
                          <a:lnTo>
                            <a:pt x="314" y="1674"/>
                          </a:lnTo>
                          <a:lnTo>
                            <a:pt x="377" y="1654"/>
                          </a:lnTo>
                          <a:lnTo>
                            <a:pt x="419" y="1674"/>
                          </a:lnTo>
                          <a:lnTo>
                            <a:pt x="503" y="1654"/>
                          </a:lnTo>
                          <a:lnTo>
                            <a:pt x="524" y="1528"/>
                          </a:lnTo>
                          <a:lnTo>
                            <a:pt x="565" y="1444"/>
                          </a:lnTo>
                          <a:lnTo>
                            <a:pt x="670" y="1444"/>
                          </a:lnTo>
                          <a:lnTo>
                            <a:pt x="733" y="1528"/>
                          </a:lnTo>
                          <a:lnTo>
                            <a:pt x="796" y="1528"/>
                          </a:lnTo>
                          <a:lnTo>
                            <a:pt x="837" y="1444"/>
                          </a:lnTo>
                          <a:lnTo>
                            <a:pt x="837" y="1214"/>
                          </a:lnTo>
                          <a:lnTo>
                            <a:pt x="879" y="1151"/>
                          </a:lnTo>
                          <a:lnTo>
                            <a:pt x="837" y="921"/>
                          </a:lnTo>
                          <a:lnTo>
                            <a:pt x="900" y="712"/>
                          </a:lnTo>
                          <a:lnTo>
                            <a:pt x="733" y="586"/>
                          </a:lnTo>
                          <a:lnTo>
                            <a:pt x="879" y="503"/>
                          </a:lnTo>
                          <a:lnTo>
                            <a:pt x="879" y="419"/>
                          </a:lnTo>
                          <a:lnTo>
                            <a:pt x="837" y="294"/>
                          </a:lnTo>
                          <a:lnTo>
                            <a:pt x="775" y="189"/>
                          </a:lnTo>
                          <a:lnTo>
                            <a:pt x="691" y="63"/>
                          </a:lnTo>
                          <a:lnTo>
                            <a:pt x="670" y="84"/>
                          </a:lnTo>
                          <a:lnTo>
                            <a:pt x="565" y="1"/>
                          </a:lnTo>
                          <a:close/>
                        </a:path>
                      </a:pathLst>
                    </a:custGeom>
                    <a:solidFill>
                      <a:schemeClr val="bg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71" name="Google Shape;71;p16"/>
                    <p:cNvSpPr/>
                    <p:nvPr/>
                  </p:nvSpPr>
                  <p:spPr>
                    <a:xfrm>
                      <a:off x="3821225" y="2579475"/>
                      <a:ext cx="6300" cy="42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52" h="168" extrusionOk="0">
                          <a:moveTo>
                            <a:pt x="189" y="0"/>
                          </a:moveTo>
                          <a:lnTo>
                            <a:pt x="147" y="42"/>
                          </a:lnTo>
                          <a:lnTo>
                            <a:pt x="43" y="84"/>
                          </a:lnTo>
                          <a:lnTo>
                            <a:pt x="1" y="147"/>
                          </a:lnTo>
                          <a:lnTo>
                            <a:pt x="43" y="167"/>
                          </a:lnTo>
                          <a:lnTo>
                            <a:pt x="189" y="147"/>
                          </a:lnTo>
                          <a:lnTo>
                            <a:pt x="252" y="147"/>
                          </a:lnTo>
                          <a:lnTo>
                            <a:pt x="252" y="63"/>
                          </a:lnTo>
                          <a:lnTo>
                            <a:pt x="189" y="0"/>
                          </a:lnTo>
                          <a:close/>
                        </a:path>
                      </a:pathLst>
                    </a:custGeom>
                    <a:solidFill>
                      <a:schemeClr val="accent6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72" name="Google Shape;72;p16"/>
                    <p:cNvSpPr/>
                    <p:nvPr/>
                  </p:nvSpPr>
                  <p:spPr>
                    <a:xfrm>
                      <a:off x="3833800" y="2589400"/>
                      <a:ext cx="1575" cy="16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3" h="64" extrusionOk="0">
                          <a:moveTo>
                            <a:pt x="42" y="1"/>
                          </a:moveTo>
                          <a:lnTo>
                            <a:pt x="0" y="22"/>
                          </a:lnTo>
                          <a:lnTo>
                            <a:pt x="63" y="63"/>
                          </a:lnTo>
                          <a:lnTo>
                            <a:pt x="42" y="1"/>
                          </a:lnTo>
                          <a:close/>
                        </a:path>
                      </a:pathLst>
                    </a:custGeom>
                    <a:solidFill>
                      <a:schemeClr val="l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73" name="Google Shape;73;p16"/>
                    <p:cNvSpPr/>
                    <p:nvPr/>
                  </p:nvSpPr>
                  <p:spPr>
                    <a:xfrm>
                      <a:off x="3773661" y="2505307"/>
                      <a:ext cx="164801" cy="18318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71" h="7304" extrusionOk="0">
                          <a:moveTo>
                            <a:pt x="2595" y="1"/>
                          </a:moveTo>
                          <a:lnTo>
                            <a:pt x="2302" y="189"/>
                          </a:lnTo>
                          <a:lnTo>
                            <a:pt x="2114" y="105"/>
                          </a:lnTo>
                          <a:lnTo>
                            <a:pt x="2009" y="252"/>
                          </a:lnTo>
                          <a:lnTo>
                            <a:pt x="2072" y="419"/>
                          </a:lnTo>
                          <a:lnTo>
                            <a:pt x="1842" y="482"/>
                          </a:lnTo>
                          <a:lnTo>
                            <a:pt x="1800" y="691"/>
                          </a:lnTo>
                          <a:lnTo>
                            <a:pt x="1695" y="608"/>
                          </a:lnTo>
                          <a:lnTo>
                            <a:pt x="1591" y="608"/>
                          </a:lnTo>
                          <a:lnTo>
                            <a:pt x="1340" y="524"/>
                          </a:lnTo>
                          <a:lnTo>
                            <a:pt x="1340" y="691"/>
                          </a:lnTo>
                          <a:lnTo>
                            <a:pt x="1235" y="901"/>
                          </a:lnTo>
                          <a:lnTo>
                            <a:pt x="1172" y="796"/>
                          </a:lnTo>
                          <a:lnTo>
                            <a:pt x="1005" y="712"/>
                          </a:lnTo>
                          <a:lnTo>
                            <a:pt x="1026" y="587"/>
                          </a:lnTo>
                          <a:lnTo>
                            <a:pt x="900" y="503"/>
                          </a:lnTo>
                          <a:lnTo>
                            <a:pt x="691" y="880"/>
                          </a:lnTo>
                          <a:lnTo>
                            <a:pt x="524" y="796"/>
                          </a:lnTo>
                          <a:lnTo>
                            <a:pt x="294" y="942"/>
                          </a:lnTo>
                          <a:lnTo>
                            <a:pt x="168" y="901"/>
                          </a:lnTo>
                          <a:lnTo>
                            <a:pt x="105" y="942"/>
                          </a:lnTo>
                          <a:lnTo>
                            <a:pt x="126" y="1089"/>
                          </a:lnTo>
                          <a:lnTo>
                            <a:pt x="231" y="1193"/>
                          </a:lnTo>
                          <a:lnTo>
                            <a:pt x="210" y="1361"/>
                          </a:lnTo>
                          <a:lnTo>
                            <a:pt x="84" y="1403"/>
                          </a:lnTo>
                          <a:lnTo>
                            <a:pt x="1" y="1465"/>
                          </a:lnTo>
                          <a:lnTo>
                            <a:pt x="126" y="1633"/>
                          </a:lnTo>
                          <a:lnTo>
                            <a:pt x="168" y="1926"/>
                          </a:lnTo>
                          <a:lnTo>
                            <a:pt x="335" y="2051"/>
                          </a:lnTo>
                          <a:lnTo>
                            <a:pt x="524" y="2051"/>
                          </a:lnTo>
                          <a:lnTo>
                            <a:pt x="440" y="2240"/>
                          </a:lnTo>
                          <a:lnTo>
                            <a:pt x="503" y="2365"/>
                          </a:lnTo>
                          <a:lnTo>
                            <a:pt x="796" y="2302"/>
                          </a:lnTo>
                          <a:lnTo>
                            <a:pt x="900" y="2177"/>
                          </a:lnTo>
                          <a:lnTo>
                            <a:pt x="900" y="2072"/>
                          </a:lnTo>
                          <a:lnTo>
                            <a:pt x="1172" y="1926"/>
                          </a:lnTo>
                          <a:lnTo>
                            <a:pt x="1570" y="2030"/>
                          </a:lnTo>
                          <a:lnTo>
                            <a:pt x="1675" y="2093"/>
                          </a:lnTo>
                          <a:lnTo>
                            <a:pt x="1842" y="2156"/>
                          </a:lnTo>
                          <a:lnTo>
                            <a:pt x="1884" y="2261"/>
                          </a:lnTo>
                          <a:lnTo>
                            <a:pt x="1905" y="2302"/>
                          </a:lnTo>
                          <a:lnTo>
                            <a:pt x="1967" y="2386"/>
                          </a:lnTo>
                          <a:lnTo>
                            <a:pt x="2072" y="2574"/>
                          </a:lnTo>
                          <a:lnTo>
                            <a:pt x="2072" y="2679"/>
                          </a:lnTo>
                          <a:lnTo>
                            <a:pt x="2156" y="2721"/>
                          </a:lnTo>
                          <a:lnTo>
                            <a:pt x="2156" y="2888"/>
                          </a:lnTo>
                          <a:lnTo>
                            <a:pt x="2281" y="2930"/>
                          </a:lnTo>
                          <a:lnTo>
                            <a:pt x="2365" y="3035"/>
                          </a:lnTo>
                          <a:lnTo>
                            <a:pt x="2511" y="3202"/>
                          </a:lnTo>
                          <a:lnTo>
                            <a:pt x="2532" y="3307"/>
                          </a:lnTo>
                          <a:lnTo>
                            <a:pt x="2700" y="3307"/>
                          </a:lnTo>
                          <a:lnTo>
                            <a:pt x="2804" y="3432"/>
                          </a:lnTo>
                          <a:lnTo>
                            <a:pt x="2825" y="3537"/>
                          </a:lnTo>
                          <a:lnTo>
                            <a:pt x="2909" y="3558"/>
                          </a:lnTo>
                          <a:lnTo>
                            <a:pt x="3139" y="3851"/>
                          </a:lnTo>
                          <a:lnTo>
                            <a:pt x="3369" y="4018"/>
                          </a:lnTo>
                          <a:lnTo>
                            <a:pt x="3474" y="4039"/>
                          </a:lnTo>
                          <a:lnTo>
                            <a:pt x="3579" y="4081"/>
                          </a:lnTo>
                          <a:lnTo>
                            <a:pt x="3620" y="4186"/>
                          </a:lnTo>
                          <a:lnTo>
                            <a:pt x="3725" y="4186"/>
                          </a:lnTo>
                          <a:lnTo>
                            <a:pt x="3788" y="4123"/>
                          </a:lnTo>
                          <a:lnTo>
                            <a:pt x="3934" y="4165"/>
                          </a:lnTo>
                          <a:lnTo>
                            <a:pt x="4039" y="4165"/>
                          </a:lnTo>
                          <a:lnTo>
                            <a:pt x="4164" y="4395"/>
                          </a:lnTo>
                          <a:lnTo>
                            <a:pt x="4248" y="4458"/>
                          </a:lnTo>
                          <a:lnTo>
                            <a:pt x="4290" y="4416"/>
                          </a:lnTo>
                          <a:lnTo>
                            <a:pt x="4395" y="4458"/>
                          </a:lnTo>
                          <a:lnTo>
                            <a:pt x="4395" y="4520"/>
                          </a:lnTo>
                          <a:lnTo>
                            <a:pt x="4604" y="4520"/>
                          </a:lnTo>
                          <a:lnTo>
                            <a:pt x="4688" y="4625"/>
                          </a:lnTo>
                          <a:lnTo>
                            <a:pt x="4688" y="4730"/>
                          </a:lnTo>
                          <a:lnTo>
                            <a:pt x="4646" y="4792"/>
                          </a:lnTo>
                          <a:lnTo>
                            <a:pt x="4708" y="4834"/>
                          </a:lnTo>
                          <a:lnTo>
                            <a:pt x="4834" y="4834"/>
                          </a:lnTo>
                          <a:lnTo>
                            <a:pt x="4897" y="4939"/>
                          </a:lnTo>
                          <a:lnTo>
                            <a:pt x="5043" y="4981"/>
                          </a:lnTo>
                          <a:lnTo>
                            <a:pt x="5106" y="4939"/>
                          </a:lnTo>
                          <a:lnTo>
                            <a:pt x="5169" y="5002"/>
                          </a:lnTo>
                          <a:lnTo>
                            <a:pt x="5232" y="5190"/>
                          </a:lnTo>
                          <a:lnTo>
                            <a:pt x="5252" y="5357"/>
                          </a:lnTo>
                          <a:lnTo>
                            <a:pt x="5315" y="5441"/>
                          </a:lnTo>
                          <a:lnTo>
                            <a:pt x="5357" y="5650"/>
                          </a:lnTo>
                          <a:lnTo>
                            <a:pt x="5420" y="5755"/>
                          </a:lnTo>
                          <a:lnTo>
                            <a:pt x="5420" y="5859"/>
                          </a:lnTo>
                          <a:lnTo>
                            <a:pt x="5357" y="5943"/>
                          </a:lnTo>
                          <a:lnTo>
                            <a:pt x="5315" y="5943"/>
                          </a:lnTo>
                          <a:lnTo>
                            <a:pt x="5273" y="5964"/>
                          </a:lnTo>
                          <a:lnTo>
                            <a:pt x="5315" y="6069"/>
                          </a:lnTo>
                          <a:lnTo>
                            <a:pt x="5273" y="6173"/>
                          </a:lnTo>
                          <a:lnTo>
                            <a:pt x="5211" y="6257"/>
                          </a:lnTo>
                          <a:lnTo>
                            <a:pt x="5127" y="6278"/>
                          </a:lnTo>
                          <a:lnTo>
                            <a:pt x="5106" y="6341"/>
                          </a:lnTo>
                          <a:lnTo>
                            <a:pt x="5106" y="6362"/>
                          </a:lnTo>
                          <a:lnTo>
                            <a:pt x="5211" y="6466"/>
                          </a:lnTo>
                          <a:lnTo>
                            <a:pt x="5357" y="6445"/>
                          </a:lnTo>
                          <a:lnTo>
                            <a:pt x="5441" y="6341"/>
                          </a:lnTo>
                          <a:lnTo>
                            <a:pt x="5462" y="6194"/>
                          </a:lnTo>
                          <a:lnTo>
                            <a:pt x="5629" y="6069"/>
                          </a:lnTo>
                          <a:lnTo>
                            <a:pt x="5650" y="5818"/>
                          </a:lnTo>
                          <a:lnTo>
                            <a:pt x="5755" y="5713"/>
                          </a:lnTo>
                          <a:lnTo>
                            <a:pt x="5859" y="5671"/>
                          </a:lnTo>
                          <a:lnTo>
                            <a:pt x="5880" y="5608"/>
                          </a:lnTo>
                          <a:lnTo>
                            <a:pt x="5859" y="5546"/>
                          </a:lnTo>
                          <a:lnTo>
                            <a:pt x="5880" y="5399"/>
                          </a:lnTo>
                          <a:lnTo>
                            <a:pt x="5859" y="5336"/>
                          </a:lnTo>
                          <a:lnTo>
                            <a:pt x="5692" y="5190"/>
                          </a:lnTo>
                          <a:lnTo>
                            <a:pt x="5587" y="5190"/>
                          </a:lnTo>
                          <a:lnTo>
                            <a:pt x="5566" y="5127"/>
                          </a:lnTo>
                          <a:lnTo>
                            <a:pt x="5566" y="5043"/>
                          </a:lnTo>
                          <a:lnTo>
                            <a:pt x="5650" y="5002"/>
                          </a:lnTo>
                          <a:lnTo>
                            <a:pt x="5671" y="4918"/>
                          </a:lnTo>
                          <a:lnTo>
                            <a:pt x="5671" y="4834"/>
                          </a:lnTo>
                          <a:lnTo>
                            <a:pt x="5734" y="4771"/>
                          </a:lnTo>
                          <a:lnTo>
                            <a:pt x="5776" y="4625"/>
                          </a:lnTo>
                          <a:lnTo>
                            <a:pt x="5838" y="4604"/>
                          </a:lnTo>
                          <a:lnTo>
                            <a:pt x="5901" y="4604"/>
                          </a:lnTo>
                          <a:lnTo>
                            <a:pt x="6006" y="4667"/>
                          </a:lnTo>
                          <a:lnTo>
                            <a:pt x="6048" y="4709"/>
                          </a:lnTo>
                          <a:lnTo>
                            <a:pt x="6215" y="4709"/>
                          </a:lnTo>
                          <a:lnTo>
                            <a:pt x="6278" y="4730"/>
                          </a:lnTo>
                          <a:lnTo>
                            <a:pt x="6257" y="4813"/>
                          </a:lnTo>
                          <a:lnTo>
                            <a:pt x="6299" y="4918"/>
                          </a:lnTo>
                          <a:lnTo>
                            <a:pt x="6382" y="5022"/>
                          </a:lnTo>
                          <a:lnTo>
                            <a:pt x="6487" y="5085"/>
                          </a:lnTo>
                          <a:lnTo>
                            <a:pt x="6487" y="5043"/>
                          </a:lnTo>
                          <a:lnTo>
                            <a:pt x="6508" y="5022"/>
                          </a:lnTo>
                          <a:lnTo>
                            <a:pt x="6487" y="5002"/>
                          </a:lnTo>
                          <a:lnTo>
                            <a:pt x="6550" y="4918"/>
                          </a:lnTo>
                          <a:lnTo>
                            <a:pt x="6571" y="4771"/>
                          </a:lnTo>
                          <a:lnTo>
                            <a:pt x="6508" y="4688"/>
                          </a:lnTo>
                          <a:lnTo>
                            <a:pt x="6403" y="4604"/>
                          </a:lnTo>
                          <a:lnTo>
                            <a:pt x="6236" y="4562"/>
                          </a:lnTo>
                          <a:lnTo>
                            <a:pt x="6131" y="4416"/>
                          </a:lnTo>
                          <a:lnTo>
                            <a:pt x="5943" y="4290"/>
                          </a:lnTo>
                          <a:lnTo>
                            <a:pt x="5504" y="4060"/>
                          </a:lnTo>
                          <a:lnTo>
                            <a:pt x="5294" y="4018"/>
                          </a:lnTo>
                          <a:lnTo>
                            <a:pt x="5148" y="4018"/>
                          </a:lnTo>
                          <a:lnTo>
                            <a:pt x="5106" y="3914"/>
                          </a:lnTo>
                          <a:lnTo>
                            <a:pt x="5106" y="3851"/>
                          </a:lnTo>
                          <a:lnTo>
                            <a:pt x="5232" y="3746"/>
                          </a:lnTo>
                          <a:lnTo>
                            <a:pt x="5252" y="3662"/>
                          </a:lnTo>
                          <a:lnTo>
                            <a:pt x="5148" y="3621"/>
                          </a:lnTo>
                          <a:lnTo>
                            <a:pt x="5022" y="3642"/>
                          </a:lnTo>
                          <a:lnTo>
                            <a:pt x="4918" y="3621"/>
                          </a:lnTo>
                          <a:lnTo>
                            <a:pt x="4708" y="3621"/>
                          </a:lnTo>
                          <a:lnTo>
                            <a:pt x="4625" y="3558"/>
                          </a:lnTo>
                          <a:lnTo>
                            <a:pt x="4520" y="3537"/>
                          </a:lnTo>
                          <a:lnTo>
                            <a:pt x="4457" y="3453"/>
                          </a:lnTo>
                          <a:lnTo>
                            <a:pt x="4290" y="3328"/>
                          </a:lnTo>
                          <a:lnTo>
                            <a:pt x="4206" y="3202"/>
                          </a:lnTo>
                          <a:lnTo>
                            <a:pt x="4102" y="3097"/>
                          </a:lnTo>
                          <a:lnTo>
                            <a:pt x="4039" y="2993"/>
                          </a:lnTo>
                          <a:lnTo>
                            <a:pt x="4039" y="2867"/>
                          </a:lnTo>
                          <a:lnTo>
                            <a:pt x="3976" y="2825"/>
                          </a:lnTo>
                          <a:lnTo>
                            <a:pt x="3976" y="2721"/>
                          </a:lnTo>
                          <a:lnTo>
                            <a:pt x="3620" y="2365"/>
                          </a:lnTo>
                          <a:lnTo>
                            <a:pt x="3537" y="2261"/>
                          </a:lnTo>
                          <a:lnTo>
                            <a:pt x="3411" y="2177"/>
                          </a:lnTo>
                          <a:lnTo>
                            <a:pt x="3139" y="2051"/>
                          </a:lnTo>
                          <a:lnTo>
                            <a:pt x="3097" y="1968"/>
                          </a:lnTo>
                          <a:lnTo>
                            <a:pt x="3056" y="1821"/>
                          </a:lnTo>
                          <a:lnTo>
                            <a:pt x="3014" y="1654"/>
                          </a:lnTo>
                          <a:lnTo>
                            <a:pt x="3056" y="1612"/>
                          </a:lnTo>
                          <a:lnTo>
                            <a:pt x="3139" y="1465"/>
                          </a:lnTo>
                          <a:lnTo>
                            <a:pt x="3056" y="1361"/>
                          </a:lnTo>
                          <a:lnTo>
                            <a:pt x="3014" y="1235"/>
                          </a:lnTo>
                          <a:lnTo>
                            <a:pt x="3056" y="1152"/>
                          </a:lnTo>
                          <a:lnTo>
                            <a:pt x="3202" y="1131"/>
                          </a:lnTo>
                          <a:lnTo>
                            <a:pt x="3307" y="1026"/>
                          </a:lnTo>
                          <a:lnTo>
                            <a:pt x="3432" y="1026"/>
                          </a:lnTo>
                          <a:lnTo>
                            <a:pt x="3516" y="942"/>
                          </a:lnTo>
                          <a:lnTo>
                            <a:pt x="3579" y="901"/>
                          </a:lnTo>
                          <a:lnTo>
                            <a:pt x="3725" y="921"/>
                          </a:lnTo>
                          <a:lnTo>
                            <a:pt x="3683" y="712"/>
                          </a:lnTo>
                          <a:lnTo>
                            <a:pt x="3725" y="691"/>
                          </a:lnTo>
                          <a:lnTo>
                            <a:pt x="3662" y="587"/>
                          </a:lnTo>
                          <a:lnTo>
                            <a:pt x="3788" y="398"/>
                          </a:lnTo>
                          <a:lnTo>
                            <a:pt x="3725" y="315"/>
                          </a:lnTo>
                          <a:lnTo>
                            <a:pt x="3537" y="356"/>
                          </a:lnTo>
                          <a:lnTo>
                            <a:pt x="3202" y="273"/>
                          </a:lnTo>
                          <a:lnTo>
                            <a:pt x="2909" y="105"/>
                          </a:lnTo>
                          <a:lnTo>
                            <a:pt x="2930" y="1"/>
                          </a:lnTo>
                          <a:lnTo>
                            <a:pt x="2721" y="43"/>
                          </a:lnTo>
                          <a:lnTo>
                            <a:pt x="2595" y="1"/>
                          </a:lnTo>
                          <a:close/>
                          <a:moveTo>
                            <a:pt x="4960" y="6236"/>
                          </a:moveTo>
                          <a:lnTo>
                            <a:pt x="4813" y="6362"/>
                          </a:lnTo>
                          <a:lnTo>
                            <a:pt x="4750" y="6362"/>
                          </a:lnTo>
                          <a:lnTo>
                            <a:pt x="4625" y="6278"/>
                          </a:lnTo>
                          <a:lnTo>
                            <a:pt x="4499" y="6403"/>
                          </a:lnTo>
                          <a:lnTo>
                            <a:pt x="4227" y="6382"/>
                          </a:lnTo>
                          <a:lnTo>
                            <a:pt x="4018" y="6445"/>
                          </a:lnTo>
                          <a:lnTo>
                            <a:pt x="3872" y="6403"/>
                          </a:lnTo>
                          <a:lnTo>
                            <a:pt x="3767" y="6341"/>
                          </a:lnTo>
                          <a:lnTo>
                            <a:pt x="3641" y="6341"/>
                          </a:lnTo>
                          <a:lnTo>
                            <a:pt x="3558" y="6382"/>
                          </a:lnTo>
                          <a:lnTo>
                            <a:pt x="3495" y="6341"/>
                          </a:lnTo>
                          <a:lnTo>
                            <a:pt x="3369" y="6382"/>
                          </a:lnTo>
                          <a:lnTo>
                            <a:pt x="3348" y="6571"/>
                          </a:lnTo>
                          <a:lnTo>
                            <a:pt x="3474" y="6675"/>
                          </a:lnTo>
                          <a:lnTo>
                            <a:pt x="3600" y="6655"/>
                          </a:lnTo>
                          <a:lnTo>
                            <a:pt x="3809" y="6801"/>
                          </a:lnTo>
                          <a:lnTo>
                            <a:pt x="3955" y="6822"/>
                          </a:lnTo>
                          <a:lnTo>
                            <a:pt x="4060" y="6927"/>
                          </a:lnTo>
                          <a:lnTo>
                            <a:pt x="4311" y="7031"/>
                          </a:lnTo>
                          <a:lnTo>
                            <a:pt x="4374" y="7010"/>
                          </a:lnTo>
                          <a:lnTo>
                            <a:pt x="4478" y="7094"/>
                          </a:lnTo>
                          <a:lnTo>
                            <a:pt x="4499" y="7199"/>
                          </a:lnTo>
                          <a:lnTo>
                            <a:pt x="4750" y="7303"/>
                          </a:lnTo>
                          <a:lnTo>
                            <a:pt x="4855" y="7282"/>
                          </a:lnTo>
                          <a:lnTo>
                            <a:pt x="4855" y="7136"/>
                          </a:lnTo>
                          <a:lnTo>
                            <a:pt x="4918" y="7073"/>
                          </a:lnTo>
                          <a:lnTo>
                            <a:pt x="4918" y="6927"/>
                          </a:lnTo>
                          <a:lnTo>
                            <a:pt x="4813" y="6801"/>
                          </a:lnTo>
                          <a:lnTo>
                            <a:pt x="4918" y="6508"/>
                          </a:lnTo>
                          <a:lnTo>
                            <a:pt x="5022" y="6403"/>
                          </a:lnTo>
                          <a:lnTo>
                            <a:pt x="5022" y="6362"/>
                          </a:lnTo>
                          <a:lnTo>
                            <a:pt x="5043" y="6362"/>
                          </a:lnTo>
                          <a:lnTo>
                            <a:pt x="5043" y="6341"/>
                          </a:lnTo>
                          <a:lnTo>
                            <a:pt x="4960" y="6236"/>
                          </a:lnTo>
                          <a:close/>
                        </a:path>
                      </a:pathLst>
                    </a:custGeom>
                    <a:solidFill>
                      <a:schemeClr val="bg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74" name="Google Shape;74;p16"/>
                  <p:cNvGrpSpPr/>
                  <p:nvPr/>
                </p:nvGrpSpPr>
                <p:grpSpPr>
                  <a:xfrm>
                    <a:off x="4526590" y="2285358"/>
                    <a:ext cx="96455" cy="56048"/>
                    <a:chOff x="3750475" y="2481850"/>
                    <a:chExt cx="85125" cy="51800"/>
                  </a:xfrm>
                </p:grpSpPr>
                <p:sp>
                  <p:nvSpPr>
                    <p:cNvPr id="75" name="Google Shape;75;p16"/>
                    <p:cNvSpPr/>
                    <p:nvPr/>
                  </p:nvSpPr>
                  <p:spPr>
                    <a:xfrm>
                      <a:off x="3762125" y="2492625"/>
                      <a:ext cx="64900" cy="366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596" h="1466" extrusionOk="0">
                          <a:moveTo>
                            <a:pt x="1507" y="1"/>
                          </a:moveTo>
                          <a:lnTo>
                            <a:pt x="1361" y="64"/>
                          </a:lnTo>
                          <a:lnTo>
                            <a:pt x="1402" y="105"/>
                          </a:lnTo>
                          <a:lnTo>
                            <a:pt x="1340" y="189"/>
                          </a:lnTo>
                          <a:lnTo>
                            <a:pt x="1214" y="126"/>
                          </a:lnTo>
                          <a:lnTo>
                            <a:pt x="1109" y="189"/>
                          </a:lnTo>
                          <a:lnTo>
                            <a:pt x="1005" y="168"/>
                          </a:lnTo>
                          <a:lnTo>
                            <a:pt x="817" y="210"/>
                          </a:lnTo>
                          <a:lnTo>
                            <a:pt x="712" y="210"/>
                          </a:lnTo>
                          <a:lnTo>
                            <a:pt x="691" y="126"/>
                          </a:lnTo>
                          <a:lnTo>
                            <a:pt x="565" y="126"/>
                          </a:lnTo>
                          <a:lnTo>
                            <a:pt x="482" y="231"/>
                          </a:lnTo>
                          <a:lnTo>
                            <a:pt x="607" y="294"/>
                          </a:lnTo>
                          <a:lnTo>
                            <a:pt x="607" y="398"/>
                          </a:lnTo>
                          <a:lnTo>
                            <a:pt x="503" y="440"/>
                          </a:lnTo>
                          <a:lnTo>
                            <a:pt x="398" y="608"/>
                          </a:lnTo>
                          <a:lnTo>
                            <a:pt x="314" y="628"/>
                          </a:lnTo>
                          <a:lnTo>
                            <a:pt x="168" y="859"/>
                          </a:lnTo>
                          <a:lnTo>
                            <a:pt x="147" y="1047"/>
                          </a:lnTo>
                          <a:lnTo>
                            <a:pt x="147" y="1152"/>
                          </a:lnTo>
                          <a:lnTo>
                            <a:pt x="84" y="1152"/>
                          </a:lnTo>
                          <a:lnTo>
                            <a:pt x="0" y="1173"/>
                          </a:lnTo>
                          <a:lnTo>
                            <a:pt x="42" y="1277"/>
                          </a:lnTo>
                          <a:lnTo>
                            <a:pt x="147" y="1277"/>
                          </a:lnTo>
                          <a:lnTo>
                            <a:pt x="293" y="1235"/>
                          </a:lnTo>
                          <a:lnTo>
                            <a:pt x="252" y="1068"/>
                          </a:lnTo>
                          <a:lnTo>
                            <a:pt x="314" y="1026"/>
                          </a:lnTo>
                          <a:lnTo>
                            <a:pt x="482" y="1026"/>
                          </a:lnTo>
                          <a:lnTo>
                            <a:pt x="524" y="1131"/>
                          </a:lnTo>
                          <a:lnTo>
                            <a:pt x="586" y="1277"/>
                          </a:lnTo>
                          <a:lnTo>
                            <a:pt x="670" y="1340"/>
                          </a:lnTo>
                          <a:lnTo>
                            <a:pt x="670" y="1424"/>
                          </a:lnTo>
                          <a:lnTo>
                            <a:pt x="796" y="1465"/>
                          </a:lnTo>
                          <a:lnTo>
                            <a:pt x="1026" y="1319"/>
                          </a:lnTo>
                          <a:lnTo>
                            <a:pt x="1151" y="1361"/>
                          </a:lnTo>
                          <a:lnTo>
                            <a:pt x="1361" y="1026"/>
                          </a:lnTo>
                          <a:lnTo>
                            <a:pt x="1507" y="1110"/>
                          </a:lnTo>
                          <a:lnTo>
                            <a:pt x="1507" y="1235"/>
                          </a:lnTo>
                          <a:lnTo>
                            <a:pt x="1674" y="1319"/>
                          </a:lnTo>
                          <a:lnTo>
                            <a:pt x="1737" y="1445"/>
                          </a:lnTo>
                          <a:lnTo>
                            <a:pt x="1842" y="1235"/>
                          </a:lnTo>
                          <a:lnTo>
                            <a:pt x="1842" y="1068"/>
                          </a:lnTo>
                          <a:lnTo>
                            <a:pt x="2093" y="1131"/>
                          </a:lnTo>
                          <a:lnTo>
                            <a:pt x="2197" y="1131"/>
                          </a:lnTo>
                          <a:lnTo>
                            <a:pt x="2302" y="1214"/>
                          </a:lnTo>
                          <a:lnTo>
                            <a:pt x="2302" y="1005"/>
                          </a:lnTo>
                          <a:lnTo>
                            <a:pt x="2553" y="942"/>
                          </a:lnTo>
                          <a:lnTo>
                            <a:pt x="2490" y="754"/>
                          </a:lnTo>
                          <a:lnTo>
                            <a:pt x="2595" y="628"/>
                          </a:lnTo>
                          <a:lnTo>
                            <a:pt x="2553" y="524"/>
                          </a:lnTo>
                          <a:lnTo>
                            <a:pt x="2469" y="524"/>
                          </a:lnTo>
                          <a:lnTo>
                            <a:pt x="2365" y="628"/>
                          </a:lnTo>
                          <a:lnTo>
                            <a:pt x="2260" y="503"/>
                          </a:lnTo>
                          <a:lnTo>
                            <a:pt x="2177" y="524"/>
                          </a:lnTo>
                          <a:lnTo>
                            <a:pt x="2030" y="524"/>
                          </a:lnTo>
                          <a:lnTo>
                            <a:pt x="1988" y="440"/>
                          </a:lnTo>
                          <a:lnTo>
                            <a:pt x="2030" y="398"/>
                          </a:lnTo>
                          <a:lnTo>
                            <a:pt x="2030" y="294"/>
                          </a:lnTo>
                          <a:lnTo>
                            <a:pt x="1884" y="210"/>
                          </a:lnTo>
                          <a:lnTo>
                            <a:pt x="1737" y="84"/>
                          </a:lnTo>
                          <a:lnTo>
                            <a:pt x="1653" y="84"/>
                          </a:lnTo>
                          <a:lnTo>
                            <a:pt x="1612" y="126"/>
                          </a:lnTo>
                          <a:lnTo>
                            <a:pt x="1528" y="105"/>
                          </a:lnTo>
                          <a:lnTo>
                            <a:pt x="1507" y="1"/>
                          </a:lnTo>
                          <a:close/>
                        </a:path>
                      </a:pathLst>
                    </a:custGeom>
                    <a:solidFill>
                      <a:schemeClr val="bg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76" name="Google Shape;76;p16"/>
                    <p:cNvSpPr/>
                    <p:nvPr/>
                  </p:nvSpPr>
                  <p:spPr>
                    <a:xfrm>
                      <a:off x="3750475" y="2481850"/>
                      <a:ext cx="85125" cy="518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05" h="2072" extrusionOk="0">
                          <a:moveTo>
                            <a:pt x="1095" y="286"/>
                          </a:moveTo>
                          <a:lnTo>
                            <a:pt x="0" y="1667"/>
                          </a:lnTo>
                          <a:lnTo>
                            <a:pt x="547" y="2072"/>
                          </a:lnTo>
                          <a:lnTo>
                            <a:pt x="1214" y="1858"/>
                          </a:lnTo>
                          <a:lnTo>
                            <a:pt x="1881" y="1262"/>
                          </a:lnTo>
                          <a:lnTo>
                            <a:pt x="2976" y="1286"/>
                          </a:lnTo>
                          <a:lnTo>
                            <a:pt x="3405" y="786"/>
                          </a:lnTo>
                          <a:lnTo>
                            <a:pt x="2167" y="0"/>
                          </a:lnTo>
                          <a:close/>
                        </a:path>
                      </a:pathLst>
                    </a:custGeom>
                    <a:solidFill>
                      <a:schemeClr val="bg2"/>
                    </a:solidFill>
                    <a:ln>
                      <a:noFill/>
                    </a:ln>
                  </p:spPr>
                  <p:txBody>
                    <a:bodyPr/>
                    <a:lstStyle/>
                    <a:p>
                      <a:endParaRPr lang="es-ES"/>
                    </a:p>
                  </p:txBody>
                </p:sp>
              </p:grpSp>
              <p:grpSp>
                <p:nvGrpSpPr>
                  <p:cNvPr id="77" name="Google Shape;77;p16"/>
                  <p:cNvGrpSpPr/>
                  <p:nvPr/>
                </p:nvGrpSpPr>
                <p:grpSpPr>
                  <a:xfrm>
                    <a:off x="4386878" y="2231907"/>
                    <a:ext cx="195007" cy="182939"/>
                    <a:chOff x="3627175" y="2432450"/>
                    <a:chExt cx="172100" cy="169075"/>
                  </a:xfrm>
                </p:grpSpPr>
                <p:sp>
                  <p:nvSpPr>
                    <p:cNvPr id="78" name="Google Shape;78;p16"/>
                    <p:cNvSpPr/>
                    <p:nvPr/>
                  </p:nvSpPr>
                  <p:spPr>
                    <a:xfrm>
                      <a:off x="3627175" y="2433000"/>
                      <a:ext cx="164800" cy="15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92" h="6278" extrusionOk="0">
                          <a:moveTo>
                            <a:pt x="3829" y="0"/>
                          </a:moveTo>
                          <a:lnTo>
                            <a:pt x="3808" y="42"/>
                          </a:lnTo>
                          <a:lnTo>
                            <a:pt x="3599" y="105"/>
                          </a:lnTo>
                          <a:lnTo>
                            <a:pt x="3578" y="63"/>
                          </a:lnTo>
                          <a:lnTo>
                            <a:pt x="3390" y="168"/>
                          </a:lnTo>
                          <a:lnTo>
                            <a:pt x="3369" y="272"/>
                          </a:lnTo>
                          <a:lnTo>
                            <a:pt x="3390" y="398"/>
                          </a:lnTo>
                          <a:lnTo>
                            <a:pt x="3348" y="607"/>
                          </a:lnTo>
                          <a:lnTo>
                            <a:pt x="3181" y="796"/>
                          </a:lnTo>
                          <a:lnTo>
                            <a:pt x="3181" y="837"/>
                          </a:lnTo>
                          <a:lnTo>
                            <a:pt x="2992" y="900"/>
                          </a:lnTo>
                          <a:lnTo>
                            <a:pt x="2888" y="900"/>
                          </a:lnTo>
                          <a:lnTo>
                            <a:pt x="2783" y="879"/>
                          </a:lnTo>
                          <a:lnTo>
                            <a:pt x="2574" y="1005"/>
                          </a:lnTo>
                          <a:lnTo>
                            <a:pt x="2532" y="1089"/>
                          </a:lnTo>
                          <a:lnTo>
                            <a:pt x="2574" y="1151"/>
                          </a:lnTo>
                          <a:lnTo>
                            <a:pt x="2658" y="1193"/>
                          </a:lnTo>
                          <a:lnTo>
                            <a:pt x="2532" y="1298"/>
                          </a:lnTo>
                          <a:lnTo>
                            <a:pt x="2365" y="1319"/>
                          </a:lnTo>
                          <a:lnTo>
                            <a:pt x="2134" y="1298"/>
                          </a:lnTo>
                          <a:lnTo>
                            <a:pt x="2030" y="1235"/>
                          </a:lnTo>
                          <a:lnTo>
                            <a:pt x="1946" y="1298"/>
                          </a:lnTo>
                          <a:lnTo>
                            <a:pt x="1925" y="1214"/>
                          </a:lnTo>
                          <a:lnTo>
                            <a:pt x="1841" y="1151"/>
                          </a:lnTo>
                          <a:lnTo>
                            <a:pt x="1883" y="1047"/>
                          </a:lnTo>
                          <a:lnTo>
                            <a:pt x="1800" y="1026"/>
                          </a:lnTo>
                          <a:lnTo>
                            <a:pt x="1695" y="1047"/>
                          </a:lnTo>
                          <a:lnTo>
                            <a:pt x="1569" y="1047"/>
                          </a:lnTo>
                          <a:lnTo>
                            <a:pt x="1507" y="1026"/>
                          </a:lnTo>
                          <a:lnTo>
                            <a:pt x="1528" y="1151"/>
                          </a:lnTo>
                          <a:lnTo>
                            <a:pt x="1507" y="1214"/>
                          </a:lnTo>
                          <a:lnTo>
                            <a:pt x="1716" y="1402"/>
                          </a:lnTo>
                          <a:lnTo>
                            <a:pt x="1674" y="1444"/>
                          </a:lnTo>
                          <a:lnTo>
                            <a:pt x="1695" y="1528"/>
                          </a:lnTo>
                          <a:lnTo>
                            <a:pt x="1695" y="1633"/>
                          </a:lnTo>
                          <a:lnTo>
                            <a:pt x="1737" y="1716"/>
                          </a:lnTo>
                          <a:lnTo>
                            <a:pt x="1737" y="1821"/>
                          </a:lnTo>
                          <a:lnTo>
                            <a:pt x="1569" y="1779"/>
                          </a:lnTo>
                          <a:lnTo>
                            <a:pt x="1465" y="1821"/>
                          </a:lnTo>
                          <a:lnTo>
                            <a:pt x="1381" y="1779"/>
                          </a:lnTo>
                          <a:lnTo>
                            <a:pt x="1277" y="1821"/>
                          </a:lnTo>
                          <a:lnTo>
                            <a:pt x="1256" y="1758"/>
                          </a:lnTo>
                          <a:lnTo>
                            <a:pt x="1109" y="1863"/>
                          </a:lnTo>
                          <a:lnTo>
                            <a:pt x="963" y="1653"/>
                          </a:lnTo>
                          <a:lnTo>
                            <a:pt x="858" y="1633"/>
                          </a:lnTo>
                          <a:lnTo>
                            <a:pt x="733" y="1653"/>
                          </a:lnTo>
                          <a:lnTo>
                            <a:pt x="628" y="1758"/>
                          </a:lnTo>
                          <a:lnTo>
                            <a:pt x="565" y="1737"/>
                          </a:lnTo>
                          <a:lnTo>
                            <a:pt x="481" y="1779"/>
                          </a:lnTo>
                          <a:lnTo>
                            <a:pt x="440" y="1758"/>
                          </a:lnTo>
                          <a:lnTo>
                            <a:pt x="335" y="1758"/>
                          </a:lnTo>
                          <a:lnTo>
                            <a:pt x="251" y="1842"/>
                          </a:lnTo>
                          <a:lnTo>
                            <a:pt x="63" y="1863"/>
                          </a:lnTo>
                          <a:lnTo>
                            <a:pt x="0" y="1946"/>
                          </a:lnTo>
                          <a:lnTo>
                            <a:pt x="42" y="2030"/>
                          </a:lnTo>
                          <a:lnTo>
                            <a:pt x="147" y="1988"/>
                          </a:lnTo>
                          <a:lnTo>
                            <a:pt x="251" y="2030"/>
                          </a:lnTo>
                          <a:lnTo>
                            <a:pt x="272" y="2051"/>
                          </a:lnTo>
                          <a:lnTo>
                            <a:pt x="272" y="2051"/>
                          </a:lnTo>
                          <a:lnTo>
                            <a:pt x="147" y="2030"/>
                          </a:lnTo>
                          <a:lnTo>
                            <a:pt x="105" y="2051"/>
                          </a:lnTo>
                          <a:lnTo>
                            <a:pt x="126" y="2156"/>
                          </a:lnTo>
                          <a:lnTo>
                            <a:pt x="168" y="2072"/>
                          </a:lnTo>
                          <a:lnTo>
                            <a:pt x="230" y="2093"/>
                          </a:lnTo>
                          <a:lnTo>
                            <a:pt x="251" y="2177"/>
                          </a:lnTo>
                          <a:lnTo>
                            <a:pt x="209" y="2197"/>
                          </a:lnTo>
                          <a:lnTo>
                            <a:pt x="105" y="2239"/>
                          </a:lnTo>
                          <a:lnTo>
                            <a:pt x="105" y="2260"/>
                          </a:lnTo>
                          <a:lnTo>
                            <a:pt x="209" y="2260"/>
                          </a:lnTo>
                          <a:lnTo>
                            <a:pt x="230" y="2386"/>
                          </a:lnTo>
                          <a:lnTo>
                            <a:pt x="230" y="2469"/>
                          </a:lnTo>
                          <a:lnTo>
                            <a:pt x="335" y="2386"/>
                          </a:lnTo>
                          <a:lnTo>
                            <a:pt x="481" y="2386"/>
                          </a:lnTo>
                          <a:lnTo>
                            <a:pt x="670" y="2469"/>
                          </a:lnTo>
                          <a:lnTo>
                            <a:pt x="733" y="2511"/>
                          </a:lnTo>
                          <a:lnTo>
                            <a:pt x="774" y="2511"/>
                          </a:lnTo>
                          <a:lnTo>
                            <a:pt x="900" y="2595"/>
                          </a:lnTo>
                          <a:lnTo>
                            <a:pt x="1005" y="2511"/>
                          </a:lnTo>
                          <a:lnTo>
                            <a:pt x="1067" y="2553"/>
                          </a:lnTo>
                          <a:lnTo>
                            <a:pt x="1046" y="2595"/>
                          </a:lnTo>
                          <a:lnTo>
                            <a:pt x="1067" y="2658"/>
                          </a:lnTo>
                          <a:lnTo>
                            <a:pt x="1172" y="2595"/>
                          </a:lnTo>
                          <a:lnTo>
                            <a:pt x="1214" y="2658"/>
                          </a:lnTo>
                          <a:lnTo>
                            <a:pt x="1172" y="2762"/>
                          </a:lnTo>
                          <a:lnTo>
                            <a:pt x="1214" y="2825"/>
                          </a:lnTo>
                          <a:lnTo>
                            <a:pt x="1297" y="2825"/>
                          </a:lnTo>
                          <a:lnTo>
                            <a:pt x="1402" y="2783"/>
                          </a:lnTo>
                          <a:lnTo>
                            <a:pt x="1528" y="2783"/>
                          </a:lnTo>
                          <a:lnTo>
                            <a:pt x="1611" y="2888"/>
                          </a:lnTo>
                          <a:lnTo>
                            <a:pt x="1507" y="2825"/>
                          </a:lnTo>
                          <a:lnTo>
                            <a:pt x="1402" y="2825"/>
                          </a:lnTo>
                          <a:lnTo>
                            <a:pt x="1360" y="2930"/>
                          </a:lnTo>
                          <a:lnTo>
                            <a:pt x="1402" y="2972"/>
                          </a:lnTo>
                          <a:lnTo>
                            <a:pt x="1423" y="3076"/>
                          </a:lnTo>
                          <a:lnTo>
                            <a:pt x="1381" y="3181"/>
                          </a:lnTo>
                          <a:lnTo>
                            <a:pt x="1402" y="3244"/>
                          </a:lnTo>
                          <a:lnTo>
                            <a:pt x="1486" y="3244"/>
                          </a:lnTo>
                          <a:lnTo>
                            <a:pt x="1632" y="3432"/>
                          </a:lnTo>
                          <a:lnTo>
                            <a:pt x="1779" y="3453"/>
                          </a:lnTo>
                          <a:lnTo>
                            <a:pt x="1904" y="3537"/>
                          </a:lnTo>
                          <a:lnTo>
                            <a:pt x="1904" y="3641"/>
                          </a:lnTo>
                          <a:lnTo>
                            <a:pt x="1946" y="3725"/>
                          </a:lnTo>
                          <a:lnTo>
                            <a:pt x="1904" y="3830"/>
                          </a:lnTo>
                          <a:lnTo>
                            <a:pt x="1883" y="3850"/>
                          </a:lnTo>
                          <a:lnTo>
                            <a:pt x="1841" y="3934"/>
                          </a:lnTo>
                          <a:lnTo>
                            <a:pt x="1946" y="3955"/>
                          </a:lnTo>
                          <a:lnTo>
                            <a:pt x="2134" y="4081"/>
                          </a:lnTo>
                          <a:lnTo>
                            <a:pt x="2260" y="4436"/>
                          </a:lnTo>
                          <a:lnTo>
                            <a:pt x="2260" y="4436"/>
                          </a:lnTo>
                          <a:lnTo>
                            <a:pt x="2113" y="4269"/>
                          </a:lnTo>
                          <a:lnTo>
                            <a:pt x="2093" y="4143"/>
                          </a:lnTo>
                          <a:lnTo>
                            <a:pt x="1946" y="4081"/>
                          </a:lnTo>
                          <a:lnTo>
                            <a:pt x="1904" y="4122"/>
                          </a:lnTo>
                          <a:lnTo>
                            <a:pt x="1841" y="4394"/>
                          </a:lnTo>
                          <a:lnTo>
                            <a:pt x="1841" y="4604"/>
                          </a:lnTo>
                          <a:lnTo>
                            <a:pt x="1946" y="4687"/>
                          </a:lnTo>
                          <a:lnTo>
                            <a:pt x="1883" y="4750"/>
                          </a:lnTo>
                          <a:lnTo>
                            <a:pt x="1841" y="5127"/>
                          </a:lnTo>
                          <a:lnTo>
                            <a:pt x="1737" y="5482"/>
                          </a:lnTo>
                          <a:lnTo>
                            <a:pt x="1590" y="5545"/>
                          </a:lnTo>
                          <a:lnTo>
                            <a:pt x="1695" y="5608"/>
                          </a:lnTo>
                          <a:lnTo>
                            <a:pt x="1716" y="5629"/>
                          </a:lnTo>
                          <a:lnTo>
                            <a:pt x="1779" y="5629"/>
                          </a:lnTo>
                          <a:lnTo>
                            <a:pt x="1800" y="5754"/>
                          </a:lnTo>
                          <a:lnTo>
                            <a:pt x="1800" y="5859"/>
                          </a:lnTo>
                          <a:lnTo>
                            <a:pt x="1946" y="5838"/>
                          </a:lnTo>
                          <a:lnTo>
                            <a:pt x="2197" y="5922"/>
                          </a:lnTo>
                          <a:lnTo>
                            <a:pt x="2302" y="6047"/>
                          </a:lnTo>
                          <a:lnTo>
                            <a:pt x="2406" y="6006"/>
                          </a:lnTo>
                          <a:lnTo>
                            <a:pt x="2532" y="6131"/>
                          </a:lnTo>
                          <a:lnTo>
                            <a:pt x="2678" y="6131"/>
                          </a:lnTo>
                          <a:lnTo>
                            <a:pt x="2762" y="6152"/>
                          </a:lnTo>
                          <a:lnTo>
                            <a:pt x="2867" y="6047"/>
                          </a:lnTo>
                          <a:lnTo>
                            <a:pt x="3139" y="6047"/>
                          </a:lnTo>
                          <a:lnTo>
                            <a:pt x="3243" y="6110"/>
                          </a:lnTo>
                          <a:lnTo>
                            <a:pt x="3390" y="6068"/>
                          </a:lnTo>
                          <a:lnTo>
                            <a:pt x="3557" y="6173"/>
                          </a:lnTo>
                          <a:lnTo>
                            <a:pt x="3829" y="6152"/>
                          </a:lnTo>
                          <a:lnTo>
                            <a:pt x="4018" y="6257"/>
                          </a:lnTo>
                          <a:lnTo>
                            <a:pt x="4101" y="6278"/>
                          </a:lnTo>
                          <a:lnTo>
                            <a:pt x="4101" y="6236"/>
                          </a:lnTo>
                          <a:lnTo>
                            <a:pt x="4038" y="6068"/>
                          </a:lnTo>
                          <a:lnTo>
                            <a:pt x="4101" y="5859"/>
                          </a:lnTo>
                          <a:lnTo>
                            <a:pt x="4101" y="5796"/>
                          </a:lnTo>
                          <a:lnTo>
                            <a:pt x="4227" y="5650"/>
                          </a:lnTo>
                          <a:lnTo>
                            <a:pt x="4436" y="5441"/>
                          </a:lnTo>
                          <a:lnTo>
                            <a:pt x="4499" y="5441"/>
                          </a:lnTo>
                          <a:lnTo>
                            <a:pt x="4562" y="5503"/>
                          </a:lnTo>
                          <a:lnTo>
                            <a:pt x="4708" y="5503"/>
                          </a:lnTo>
                          <a:lnTo>
                            <a:pt x="4834" y="5587"/>
                          </a:lnTo>
                          <a:lnTo>
                            <a:pt x="4938" y="5587"/>
                          </a:lnTo>
                          <a:lnTo>
                            <a:pt x="5022" y="5524"/>
                          </a:lnTo>
                          <a:lnTo>
                            <a:pt x="5085" y="5503"/>
                          </a:lnTo>
                          <a:lnTo>
                            <a:pt x="5461" y="5734"/>
                          </a:lnTo>
                          <a:lnTo>
                            <a:pt x="5545" y="5817"/>
                          </a:lnTo>
                          <a:lnTo>
                            <a:pt x="5796" y="5817"/>
                          </a:lnTo>
                          <a:lnTo>
                            <a:pt x="5901" y="5734"/>
                          </a:lnTo>
                          <a:lnTo>
                            <a:pt x="5880" y="5692"/>
                          </a:lnTo>
                          <a:lnTo>
                            <a:pt x="5984" y="5545"/>
                          </a:lnTo>
                          <a:lnTo>
                            <a:pt x="6340" y="5294"/>
                          </a:lnTo>
                          <a:lnTo>
                            <a:pt x="6382" y="5273"/>
                          </a:lnTo>
                          <a:lnTo>
                            <a:pt x="6319" y="5169"/>
                          </a:lnTo>
                          <a:lnTo>
                            <a:pt x="6403" y="4980"/>
                          </a:lnTo>
                          <a:lnTo>
                            <a:pt x="6235" y="4980"/>
                          </a:lnTo>
                          <a:lnTo>
                            <a:pt x="6068" y="4855"/>
                          </a:lnTo>
                          <a:lnTo>
                            <a:pt x="6026" y="4562"/>
                          </a:lnTo>
                          <a:lnTo>
                            <a:pt x="5880" y="4394"/>
                          </a:lnTo>
                          <a:lnTo>
                            <a:pt x="5963" y="4332"/>
                          </a:lnTo>
                          <a:lnTo>
                            <a:pt x="6089" y="4290"/>
                          </a:lnTo>
                          <a:lnTo>
                            <a:pt x="6131" y="4122"/>
                          </a:lnTo>
                          <a:lnTo>
                            <a:pt x="6026" y="4018"/>
                          </a:lnTo>
                          <a:lnTo>
                            <a:pt x="6005" y="3850"/>
                          </a:lnTo>
                          <a:lnTo>
                            <a:pt x="6068" y="3809"/>
                          </a:lnTo>
                          <a:lnTo>
                            <a:pt x="6068" y="3725"/>
                          </a:lnTo>
                          <a:lnTo>
                            <a:pt x="5984" y="3662"/>
                          </a:lnTo>
                          <a:lnTo>
                            <a:pt x="5922" y="3516"/>
                          </a:lnTo>
                          <a:lnTo>
                            <a:pt x="5880" y="3411"/>
                          </a:lnTo>
                          <a:lnTo>
                            <a:pt x="5712" y="3411"/>
                          </a:lnTo>
                          <a:lnTo>
                            <a:pt x="5650" y="3453"/>
                          </a:lnTo>
                          <a:lnTo>
                            <a:pt x="5691" y="3620"/>
                          </a:lnTo>
                          <a:lnTo>
                            <a:pt x="5545" y="3662"/>
                          </a:lnTo>
                          <a:lnTo>
                            <a:pt x="5440" y="3662"/>
                          </a:lnTo>
                          <a:lnTo>
                            <a:pt x="5398" y="3558"/>
                          </a:lnTo>
                          <a:lnTo>
                            <a:pt x="5482" y="3537"/>
                          </a:lnTo>
                          <a:lnTo>
                            <a:pt x="5545" y="3537"/>
                          </a:lnTo>
                          <a:lnTo>
                            <a:pt x="5545" y="3432"/>
                          </a:lnTo>
                          <a:lnTo>
                            <a:pt x="5566" y="3244"/>
                          </a:lnTo>
                          <a:lnTo>
                            <a:pt x="5712" y="3013"/>
                          </a:lnTo>
                          <a:lnTo>
                            <a:pt x="5796" y="2993"/>
                          </a:lnTo>
                          <a:lnTo>
                            <a:pt x="5901" y="2825"/>
                          </a:lnTo>
                          <a:lnTo>
                            <a:pt x="6005" y="2783"/>
                          </a:lnTo>
                          <a:lnTo>
                            <a:pt x="6005" y="2679"/>
                          </a:lnTo>
                          <a:lnTo>
                            <a:pt x="5880" y="2616"/>
                          </a:lnTo>
                          <a:lnTo>
                            <a:pt x="5963" y="2511"/>
                          </a:lnTo>
                          <a:lnTo>
                            <a:pt x="6089" y="2511"/>
                          </a:lnTo>
                          <a:lnTo>
                            <a:pt x="6110" y="2595"/>
                          </a:lnTo>
                          <a:lnTo>
                            <a:pt x="6215" y="2595"/>
                          </a:lnTo>
                          <a:lnTo>
                            <a:pt x="6403" y="2553"/>
                          </a:lnTo>
                          <a:lnTo>
                            <a:pt x="6340" y="2449"/>
                          </a:lnTo>
                          <a:lnTo>
                            <a:pt x="6235" y="2365"/>
                          </a:lnTo>
                          <a:lnTo>
                            <a:pt x="6235" y="2197"/>
                          </a:lnTo>
                          <a:lnTo>
                            <a:pt x="6298" y="2030"/>
                          </a:lnTo>
                          <a:lnTo>
                            <a:pt x="6382" y="1946"/>
                          </a:lnTo>
                          <a:lnTo>
                            <a:pt x="6382" y="1842"/>
                          </a:lnTo>
                          <a:lnTo>
                            <a:pt x="6445" y="1674"/>
                          </a:lnTo>
                          <a:lnTo>
                            <a:pt x="6591" y="1549"/>
                          </a:lnTo>
                          <a:lnTo>
                            <a:pt x="6445" y="1465"/>
                          </a:lnTo>
                          <a:lnTo>
                            <a:pt x="6340" y="1465"/>
                          </a:lnTo>
                          <a:lnTo>
                            <a:pt x="6215" y="1402"/>
                          </a:lnTo>
                          <a:lnTo>
                            <a:pt x="6110" y="1444"/>
                          </a:lnTo>
                          <a:lnTo>
                            <a:pt x="6026" y="1402"/>
                          </a:lnTo>
                          <a:lnTo>
                            <a:pt x="5922" y="1402"/>
                          </a:lnTo>
                          <a:lnTo>
                            <a:pt x="5859" y="1444"/>
                          </a:lnTo>
                          <a:lnTo>
                            <a:pt x="5754" y="1361"/>
                          </a:lnTo>
                          <a:lnTo>
                            <a:pt x="5754" y="1298"/>
                          </a:lnTo>
                          <a:lnTo>
                            <a:pt x="5650" y="1214"/>
                          </a:lnTo>
                          <a:lnTo>
                            <a:pt x="5566" y="1235"/>
                          </a:lnTo>
                          <a:lnTo>
                            <a:pt x="5398" y="1193"/>
                          </a:lnTo>
                          <a:lnTo>
                            <a:pt x="5357" y="1089"/>
                          </a:lnTo>
                          <a:lnTo>
                            <a:pt x="5252" y="1089"/>
                          </a:lnTo>
                          <a:lnTo>
                            <a:pt x="5189" y="1130"/>
                          </a:lnTo>
                          <a:lnTo>
                            <a:pt x="5085" y="1047"/>
                          </a:lnTo>
                          <a:lnTo>
                            <a:pt x="4980" y="1026"/>
                          </a:lnTo>
                          <a:lnTo>
                            <a:pt x="4854" y="879"/>
                          </a:lnTo>
                          <a:lnTo>
                            <a:pt x="4771" y="837"/>
                          </a:lnTo>
                          <a:lnTo>
                            <a:pt x="4729" y="796"/>
                          </a:lnTo>
                          <a:lnTo>
                            <a:pt x="4645" y="796"/>
                          </a:lnTo>
                          <a:lnTo>
                            <a:pt x="4603" y="837"/>
                          </a:lnTo>
                          <a:lnTo>
                            <a:pt x="4457" y="775"/>
                          </a:lnTo>
                          <a:lnTo>
                            <a:pt x="4457" y="607"/>
                          </a:lnTo>
                          <a:lnTo>
                            <a:pt x="4394" y="586"/>
                          </a:lnTo>
                          <a:lnTo>
                            <a:pt x="4310" y="524"/>
                          </a:lnTo>
                          <a:lnTo>
                            <a:pt x="4227" y="524"/>
                          </a:lnTo>
                          <a:lnTo>
                            <a:pt x="4080" y="398"/>
                          </a:lnTo>
                          <a:lnTo>
                            <a:pt x="4038" y="293"/>
                          </a:lnTo>
                          <a:lnTo>
                            <a:pt x="3913" y="252"/>
                          </a:lnTo>
                          <a:lnTo>
                            <a:pt x="3892" y="63"/>
                          </a:lnTo>
                          <a:lnTo>
                            <a:pt x="3829" y="0"/>
                          </a:lnTo>
                          <a:close/>
                        </a:path>
                      </a:pathLst>
                    </a:custGeom>
                    <a:solidFill>
                      <a:schemeClr val="bg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79" name="Google Shape;79;p16"/>
                    <p:cNvSpPr/>
                    <p:nvPr/>
                  </p:nvSpPr>
                  <p:spPr>
                    <a:xfrm>
                      <a:off x="3658200" y="2557475"/>
                      <a:ext cx="70850" cy="440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834" h="1762" extrusionOk="0">
                          <a:moveTo>
                            <a:pt x="571" y="595"/>
                          </a:moveTo>
                          <a:lnTo>
                            <a:pt x="0" y="1119"/>
                          </a:lnTo>
                          <a:lnTo>
                            <a:pt x="1833" y="1762"/>
                          </a:lnTo>
                          <a:lnTo>
                            <a:pt x="2714" y="1476"/>
                          </a:lnTo>
                          <a:lnTo>
                            <a:pt x="2834" y="1071"/>
                          </a:lnTo>
                          <a:lnTo>
                            <a:pt x="1833" y="0"/>
                          </a:lnTo>
                          <a:close/>
                        </a:path>
                      </a:pathLst>
                    </a:custGeom>
                    <a:solidFill>
                      <a:schemeClr val="bg2"/>
                    </a:solidFill>
                    <a:ln>
                      <a:noFill/>
                    </a:ln>
                  </p:spPr>
                  <p:txBody>
                    <a:bodyPr/>
                    <a:lstStyle/>
                    <a:p>
                      <a:endParaRPr lang="es-ES"/>
                    </a:p>
                  </p:txBody>
                </p:sp>
                <p:sp>
                  <p:nvSpPr>
                    <p:cNvPr id="80" name="Google Shape;80;p16"/>
                    <p:cNvSpPr/>
                    <p:nvPr/>
                  </p:nvSpPr>
                  <p:spPr>
                    <a:xfrm>
                      <a:off x="3719525" y="2432450"/>
                      <a:ext cx="79750" cy="899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190" h="3596" extrusionOk="0">
                          <a:moveTo>
                            <a:pt x="0" y="167"/>
                          </a:moveTo>
                          <a:lnTo>
                            <a:pt x="261" y="0"/>
                          </a:lnTo>
                          <a:lnTo>
                            <a:pt x="1619" y="1095"/>
                          </a:lnTo>
                          <a:lnTo>
                            <a:pt x="2381" y="1286"/>
                          </a:lnTo>
                          <a:lnTo>
                            <a:pt x="3190" y="1429"/>
                          </a:lnTo>
                          <a:lnTo>
                            <a:pt x="2809" y="2595"/>
                          </a:lnTo>
                          <a:lnTo>
                            <a:pt x="2071" y="2429"/>
                          </a:lnTo>
                          <a:lnTo>
                            <a:pt x="1524" y="3596"/>
                          </a:lnTo>
                          <a:close/>
                        </a:path>
                      </a:pathLst>
                    </a:custGeom>
                    <a:solidFill>
                      <a:schemeClr val="bg2"/>
                    </a:solidFill>
                    <a:ln>
                      <a:noFill/>
                    </a:ln>
                  </p:spPr>
                  <p:txBody>
                    <a:bodyPr/>
                    <a:lstStyle/>
                    <a:p>
                      <a:endParaRPr lang="es-ES"/>
                    </a:p>
                  </p:txBody>
                </p:sp>
              </p:grpSp>
              <p:grpSp>
                <p:nvGrpSpPr>
                  <p:cNvPr id="81" name="Google Shape;81;p16"/>
                  <p:cNvGrpSpPr/>
                  <p:nvPr/>
                </p:nvGrpSpPr>
                <p:grpSpPr>
                  <a:xfrm>
                    <a:off x="4312503" y="2397453"/>
                    <a:ext cx="69730" cy="107166"/>
                    <a:chOff x="3561536" y="2585450"/>
                    <a:chExt cx="61539" cy="99045"/>
                  </a:xfrm>
                </p:grpSpPr>
                <p:sp>
                  <p:nvSpPr>
                    <p:cNvPr id="82" name="Google Shape;82;p16"/>
                    <p:cNvSpPr/>
                    <p:nvPr/>
                  </p:nvSpPr>
                  <p:spPr>
                    <a:xfrm rot="192277">
                      <a:off x="3564002" y="2593849"/>
                      <a:ext cx="44498" cy="8947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80" h="3579" extrusionOk="0">
                          <a:moveTo>
                            <a:pt x="628" y="1"/>
                          </a:moveTo>
                          <a:lnTo>
                            <a:pt x="356" y="22"/>
                          </a:lnTo>
                          <a:lnTo>
                            <a:pt x="377" y="147"/>
                          </a:lnTo>
                          <a:lnTo>
                            <a:pt x="461" y="357"/>
                          </a:lnTo>
                          <a:lnTo>
                            <a:pt x="440" y="712"/>
                          </a:lnTo>
                          <a:lnTo>
                            <a:pt x="440" y="775"/>
                          </a:lnTo>
                          <a:lnTo>
                            <a:pt x="419" y="943"/>
                          </a:lnTo>
                          <a:lnTo>
                            <a:pt x="482" y="1026"/>
                          </a:lnTo>
                          <a:lnTo>
                            <a:pt x="440" y="1131"/>
                          </a:lnTo>
                          <a:lnTo>
                            <a:pt x="356" y="1256"/>
                          </a:lnTo>
                          <a:lnTo>
                            <a:pt x="356" y="1445"/>
                          </a:lnTo>
                          <a:lnTo>
                            <a:pt x="231" y="1654"/>
                          </a:lnTo>
                          <a:lnTo>
                            <a:pt x="231" y="1759"/>
                          </a:lnTo>
                          <a:lnTo>
                            <a:pt x="64" y="1968"/>
                          </a:lnTo>
                          <a:lnTo>
                            <a:pt x="1" y="2303"/>
                          </a:lnTo>
                          <a:lnTo>
                            <a:pt x="1" y="2386"/>
                          </a:lnTo>
                          <a:lnTo>
                            <a:pt x="105" y="2386"/>
                          </a:lnTo>
                          <a:lnTo>
                            <a:pt x="168" y="2303"/>
                          </a:lnTo>
                          <a:lnTo>
                            <a:pt x="273" y="2219"/>
                          </a:lnTo>
                          <a:lnTo>
                            <a:pt x="252" y="2303"/>
                          </a:lnTo>
                          <a:lnTo>
                            <a:pt x="315" y="2344"/>
                          </a:lnTo>
                          <a:lnTo>
                            <a:pt x="126" y="2428"/>
                          </a:lnTo>
                          <a:lnTo>
                            <a:pt x="126" y="2554"/>
                          </a:lnTo>
                          <a:lnTo>
                            <a:pt x="168" y="2616"/>
                          </a:lnTo>
                          <a:lnTo>
                            <a:pt x="252" y="2533"/>
                          </a:lnTo>
                          <a:lnTo>
                            <a:pt x="419" y="2533"/>
                          </a:lnTo>
                          <a:lnTo>
                            <a:pt x="336" y="2616"/>
                          </a:lnTo>
                          <a:lnTo>
                            <a:pt x="377" y="2763"/>
                          </a:lnTo>
                          <a:lnTo>
                            <a:pt x="336" y="2909"/>
                          </a:lnTo>
                          <a:lnTo>
                            <a:pt x="336" y="3223"/>
                          </a:lnTo>
                          <a:lnTo>
                            <a:pt x="273" y="3432"/>
                          </a:lnTo>
                          <a:lnTo>
                            <a:pt x="231" y="3495"/>
                          </a:lnTo>
                          <a:lnTo>
                            <a:pt x="273" y="3537"/>
                          </a:lnTo>
                          <a:lnTo>
                            <a:pt x="440" y="3432"/>
                          </a:lnTo>
                          <a:lnTo>
                            <a:pt x="691" y="3495"/>
                          </a:lnTo>
                          <a:lnTo>
                            <a:pt x="796" y="3579"/>
                          </a:lnTo>
                          <a:lnTo>
                            <a:pt x="963" y="3474"/>
                          </a:lnTo>
                          <a:lnTo>
                            <a:pt x="1110" y="3474"/>
                          </a:lnTo>
                          <a:lnTo>
                            <a:pt x="1152" y="3432"/>
                          </a:lnTo>
                          <a:lnTo>
                            <a:pt x="1152" y="3286"/>
                          </a:lnTo>
                          <a:lnTo>
                            <a:pt x="1068" y="3160"/>
                          </a:lnTo>
                          <a:lnTo>
                            <a:pt x="1193" y="2909"/>
                          </a:lnTo>
                          <a:lnTo>
                            <a:pt x="1319" y="2805"/>
                          </a:lnTo>
                          <a:lnTo>
                            <a:pt x="1361" y="2658"/>
                          </a:lnTo>
                          <a:lnTo>
                            <a:pt x="1214" y="2658"/>
                          </a:lnTo>
                          <a:lnTo>
                            <a:pt x="1152" y="2512"/>
                          </a:lnTo>
                          <a:lnTo>
                            <a:pt x="1319" y="2323"/>
                          </a:lnTo>
                          <a:lnTo>
                            <a:pt x="1319" y="2093"/>
                          </a:lnTo>
                          <a:lnTo>
                            <a:pt x="1193" y="2010"/>
                          </a:lnTo>
                          <a:lnTo>
                            <a:pt x="1047" y="1717"/>
                          </a:lnTo>
                          <a:lnTo>
                            <a:pt x="1172" y="1696"/>
                          </a:lnTo>
                          <a:lnTo>
                            <a:pt x="1277" y="1696"/>
                          </a:lnTo>
                          <a:lnTo>
                            <a:pt x="1424" y="1487"/>
                          </a:lnTo>
                          <a:lnTo>
                            <a:pt x="1319" y="1382"/>
                          </a:lnTo>
                          <a:lnTo>
                            <a:pt x="1465" y="1277"/>
                          </a:lnTo>
                          <a:lnTo>
                            <a:pt x="1465" y="922"/>
                          </a:lnTo>
                          <a:lnTo>
                            <a:pt x="1424" y="754"/>
                          </a:lnTo>
                          <a:lnTo>
                            <a:pt x="1675" y="545"/>
                          </a:lnTo>
                          <a:lnTo>
                            <a:pt x="1737" y="545"/>
                          </a:lnTo>
                          <a:lnTo>
                            <a:pt x="1779" y="440"/>
                          </a:lnTo>
                          <a:lnTo>
                            <a:pt x="1675" y="252"/>
                          </a:lnTo>
                          <a:lnTo>
                            <a:pt x="1633" y="127"/>
                          </a:lnTo>
                          <a:lnTo>
                            <a:pt x="1382" y="85"/>
                          </a:lnTo>
                          <a:lnTo>
                            <a:pt x="1277" y="210"/>
                          </a:lnTo>
                          <a:lnTo>
                            <a:pt x="942" y="127"/>
                          </a:lnTo>
                          <a:lnTo>
                            <a:pt x="754" y="231"/>
                          </a:lnTo>
                          <a:lnTo>
                            <a:pt x="691" y="147"/>
                          </a:lnTo>
                          <a:lnTo>
                            <a:pt x="733" y="22"/>
                          </a:lnTo>
                          <a:lnTo>
                            <a:pt x="628" y="1"/>
                          </a:lnTo>
                          <a:close/>
                        </a:path>
                      </a:pathLst>
                    </a:custGeom>
                    <a:solidFill>
                      <a:schemeClr val="bg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3" name="Google Shape;83;p16"/>
                    <p:cNvSpPr/>
                    <p:nvPr/>
                  </p:nvSpPr>
                  <p:spPr>
                    <a:xfrm>
                      <a:off x="3580800" y="2585450"/>
                      <a:ext cx="42275" cy="934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691" h="3738" extrusionOk="0">
                          <a:moveTo>
                            <a:pt x="453" y="0"/>
                          </a:moveTo>
                          <a:lnTo>
                            <a:pt x="0" y="547"/>
                          </a:lnTo>
                          <a:lnTo>
                            <a:pt x="0" y="3429"/>
                          </a:lnTo>
                          <a:lnTo>
                            <a:pt x="429" y="3738"/>
                          </a:lnTo>
                          <a:lnTo>
                            <a:pt x="1691" y="2714"/>
                          </a:lnTo>
                          <a:lnTo>
                            <a:pt x="1691" y="500"/>
                          </a:lnTo>
                          <a:close/>
                        </a:path>
                      </a:pathLst>
                    </a:custGeom>
                    <a:solidFill>
                      <a:schemeClr val="bg2"/>
                    </a:solidFill>
                    <a:ln>
                      <a:noFill/>
                    </a:ln>
                  </p:spPr>
                  <p:txBody>
                    <a:bodyPr/>
                    <a:lstStyle/>
                    <a:p>
                      <a:endParaRPr lang="es-ES"/>
                    </a:p>
                  </p:txBody>
                </p:sp>
              </p:grpSp>
              <p:grpSp>
                <p:nvGrpSpPr>
                  <p:cNvPr id="84" name="Google Shape;84;p16"/>
                  <p:cNvGrpSpPr/>
                  <p:nvPr/>
                </p:nvGrpSpPr>
                <p:grpSpPr>
                  <a:xfrm>
                    <a:off x="4703183" y="1747225"/>
                    <a:ext cx="176849" cy="284377"/>
                    <a:chOff x="3906325" y="1984500"/>
                    <a:chExt cx="156075" cy="262825"/>
                  </a:xfrm>
                </p:grpSpPr>
                <p:sp>
                  <p:nvSpPr>
                    <p:cNvPr id="85" name="Google Shape;85;p16"/>
                    <p:cNvSpPr/>
                    <p:nvPr/>
                  </p:nvSpPr>
                  <p:spPr>
                    <a:xfrm>
                      <a:off x="3906325" y="1984500"/>
                      <a:ext cx="100825" cy="1242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033" h="4968" extrusionOk="0">
                          <a:moveTo>
                            <a:pt x="2901" y="4968"/>
                          </a:moveTo>
                          <a:lnTo>
                            <a:pt x="1524" y="4673"/>
                          </a:lnTo>
                          <a:lnTo>
                            <a:pt x="0" y="1771"/>
                          </a:lnTo>
                          <a:lnTo>
                            <a:pt x="737" y="886"/>
                          </a:lnTo>
                          <a:lnTo>
                            <a:pt x="2508" y="1181"/>
                          </a:lnTo>
                          <a:lnTo>
                            <a:pt x="2655" y="345"/>
                          </a:lnTo>
                          <a:lnTo>
                            <a:pt x="3442" y="0"/>
                          </a:lnTo>
                          <a:lnTo>
                            <a:pt x="4033" y="443"/>
                          </a:lnTo>
                          <a:close/>
                        </a:path>
                      </a:pathLst>
                    </a:custGeom>
                    <a:solidFill>
                      <a:schemeClr val="lt2"/>
                    </a:solidFill>
                    <a:ln>
                      <a:noFill/>
                    </a:ln>
                  </p:spPr>
                  <p:txBody>
                    <a:bodyPr/>
                    <a:lstStyle/>
                    <a:p>
                      <a:endParaRPr lang="es-ES"/>
                    </a:p>
                  </p:txBody>
                </p:sp>
                <p:sp>
                  <p:nvSpPr>
                    <p:cNvPr id="86" name="Google Shape;86;p16"/>
                    <p:cNvSpPr/>
                    <p:nvPr/>
                  </p:nvSpPr>
                  <p:spPr>
                    <a:xfrm>
                      <a:off x="3919575" y="1989950"/>
                      <a:ext cx="142825" cy="2573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713" h="10295" extrusionOk="0">
                          <a:moveTo>
                            <a:pt x="2867" y="0"/>
                          </a:moveTo>
                          <a:lnTo>
                            <a:pt x="2762" y="105"/>
                          </a:lnTo>
                          <a:lnTo>
                            <a:pt x="2762" y="147"/>
                          </a:lnTo>
                          <a:lnTo>
                            <a:pt x="2679" y="189"/>
                          </a:lnTo>
                          <a:lnTo>
                            <a:pt x="2532" y="147"/>
                          </a:lnTo>
                          <a:lnTo>
                            <a:pt x="2386" y="209"/>
                          </a:lnTo>
                          <a:lnTo>
                            <a:pt x="2386" y="293"/>
                          </a:lnTo>
                          <a:lnTo>
                            <a:pt x="2323" y="419"/>
                          </a:lnTo>
                          <a:lnTo>
                            <a:pt x="2239" y="461"/>
                          </a:lnTo>
                          <a:lnTo>
                            <a:pt x="2281" y="544"/>
                          </a:lnTo>
                          <a:lnTo>
                            <a:pt x="2260" y="628"/>
                          </a:lnTo>
                          <a:lnTo>
                            <a:pt x="2239" y="921"/>
                          </a:lnTo>
                          <a:lnTo>
                            <a:pt x="2281" y="1088"/>
                          </a:lnTo>
                          <a:lnTo>
                            <a:pt x="2344" y="1193"/>
                          </a:lnTo>
                          <a:lnTo>
                            <a:pt x="2281" y="1277"/>
                          </a:lnTo>
                          <a:lnTo>
                            <a:pt x="2177" y="1360"/>
                          </a:lnTo>
                          <a:lnTo>
                            <a:pt x="2072" y="1360"/>
                          </a:lnTo>
                          <a:lnTo>
                            <a:pt x="1967" y="1444"/>
                          </a:lnTo>
                          <a:lnTo>
                            <a:pt x="1905" y="1486"/>
                          </a:lnTo>
                          <a:lnTo>
                            <a:pt x="1821" y="1611"/>
                          </a:lnTo>
                          <a:lnTo>
                            <a:pt x="1674" y="1590"/>
                          </a:lnTo>
                          <a:lnTo>
                            <a:pt x="1507" y="1465"/>
                          </a:lnTo>
                          <a:lnTo>
                            <a:pt x="1381" y="1465"/>
                          </a:lnTo>
                          <a:lnTo>
                            <a:pt x="1298" y="1549"/>
                          </a:lnTo>
                          <a:lnTo>
                            <a:pt x="1151" y="1674"/>
                          </a:lnTo>
                          <a:lnTo>
                            <a:pt x="900" y="1674"/>
                          </a:lnTo>
                          <a:lnTo>
                            <a:pt x="733" y="1590"/>
                          </a:lnTo>
                          <a:lnTo>
                            <a:pt x="670" y="1465"/>
                          </a:lnTo>
                          <a:lnTo>
                            <a:pt x="607" y="1339"/>
                          </a:lnTo>
                          <a:lnTo>
                            <a:pt x="377" y="1130"/>
                          </a:lnTo>
                          <a:lnTo>
                            <a:pt x="293" y="984"/>
                          </a:lnTo>
                          <a:lnTo>
                            <a:pt x="189" y="963"/>
                          </a:lnTo>
                          <a:lnTo>
                            <a:pt x="105" y="1046"/>
                          </a:lnTo>
                          <a:lnTo>
                            <a:pt x="84" y="1151"/>
                          </a:lnTo>
                          <a:lnTo>
                            <a:pt x="105" y="1214"/>
                          </a:lnTo>
                          <a:lnTo>
                            <a:pt x="84" y="1256"/>
                          </a:lnTo>
                          <a:lnTo>
                            <a:pt x="42" y="1214"/>
                          </a:lnTo>
                          <a:lnTo>
                            <a:pt x="1" y="1256"/>
                          </a:lnTo>
                          <a:lnTo>
                            <a:pt x="105" y="1360"/>
                          </a:lnTo>
                          <a:lnTo>
                            <a:pt x="273" y="1423"/>
                          </a:lnTo>
                          <a:lnTo>
                            <a:pt x="482" y="1674"/>
                          </a:lnTo>
                          <a:lnTo>
                            <a:pt x="628" y="1779"/>
                          </a:lnTo>
                          <a:lnTo>
                            <a:pt x="879" y="1800"/>
                          </a:lnTo>
                          <a:lnTo>
                            <a:pt x="942" y="1841"/>
                          </a:lnTo>
                          <a:lnTo>
                            <a:pt x="1026" y="1883"/>
                          </a:lnTo>
                          <a:lnTo>
                            <a:pt x="1130" y="2009"/>
                          </a:lnTo>
                          <a:lnTo>
                            <a:pt x="1193" y="2113"/>
                          </a:lnTo>
                          <a:lnTo>
                            <a:pt x="1298" y="2113"/>
                          </a:lnTo>
                          <a:lnTo>
                            <a:pt x="1402" y="2239"/>
                          </a:lnTo>
                          <a:lnTo>
                            <a:pt x="1465" y="2239"/>
                          </a:lnTo>
                          <a:lnTo>
                            <a:pt x="1528" y="2323"/>
                          </a:lnTo>
                          <a:lnTo>
                            <a:pt x="1465" y="2427"/>
                          </a:lnTo>
                          <a:lnTo>
                            <a:pt x="1507" y="2574"/>
                          </a:lnTo>
                          <a:lnTo>
                            <a:pt x="1444" y="2720"/>
                          </a:lnTo>
                          <a:lnTo>
                            <a:pt x="1444" y="2825"/>
                          </a:lnTo>
                          <a:lnTo>
                            <a:pt x="1612" y="2825"/>
                          </a:lnTo>
                          <a:lnTo>
                            <a:pt x="1633" y="2950"/>
                          </a:lnTo>
                          <a:lnTo>
                            <a:pt x="1591" y="3034"/>
                          </a:lnTo>
                          <a:lnTo>
                            <a:pt x="1612" y="3181"/>
                          </a:lnTo>
                          <a:lnTo>
                            <a:pt x="1653" y="3285"/>
                          </a:lnTo>
                          <a:lnTo>
                            <a:pt x="1695" y="3494"/>
                          </a:lnTo>
                          <a:lnTo>
                            <a:pt x="1653" y="3599"/>
                          </a:lnTo>
                          <a:lnTo>
                            <a:pt x="1695" y="3683"/>
                          </a:lnTo>
                          <a:lnTo>
                            <a:pt x="1695" y="3913"/>
                          </a:lnTo>
                          <a:lnTo>
                            <a:pt x="1653" y="3997"/>
                          </a:lnTo>
                          <a:lnTo>
                            <a:pt x="1716" y="4143"/>
                          </a:lnTo>
                          <a:lnTo>
                            <a:pt x="1821" y="4185"/>
                          </a:lnTo>
                          <a:lnTo>
                            <a:pt x="1925" y="4394"/>
                          </a:lnTo>
                          <a:lnTo>
                            <a:pt x="1967" y="4478"/>
                          </a:lnTo>
                          <a:lnTo>
                            <a:pt x="1967" y="4603"/>
                          </a:lnTo>
                          <a:lnTo>
                            <a:pt x="1988" y="4645"/>
                          </a:lnTo>
                          <a:lnTo>
                            <a:pt x="2093" y="4645"/>
                          </a:lnTo>
                          <a:lnTo>
                            <a:pt x="2197" y="4750"/>
                          </a:lnTo>
                          <a:lnTo>
                            <a:pt x="2407" y="4750"/>
                          </a:lnTo>
                          <a:lnTo>
                            <a:pt x="2574" y="4875"/>
                          </a:lnTo>
                          <a:lnTo>
                            <a:pt x="2490" y="4938"/>
                          </a:lnTo>
                          <a:lnTo>
                            <a:pt x="2553" y="5022"/>
                          </a:lnTo>
                          <a:lnTo>
                            <a:pt x="2553" y="5189"/>
                          </a:lnTo>
                          <a:lnTo>
                            <a:pt x="2490" y="5231"/>
                          </a:lnTo>
                          <a:lnTo>
                            <a:pt x="2679" y="5378"/>
                          </a:lnTo>
                          <a:lnTo>
                            <a:pt x="2553" y="5357"/>
                          </a:lnTo>
                          <a:lnTo>
                            <a:pt x="2490" y="5378"/>
                          </a:lnTo>
                          <a:lnTo>
                            <a:pt x="2658" y="5524"/>
                          </a:lnTo>
                          <a:lnTo>
                            <a:pt x="2658" y="5587"/>
                          </a:lnTo>
                          <a:lnTo>
                            <a:pt x="2469" y="5482"/>
                          </a:lnTo>
                          <a:lnTo>
                            <a:pt x="2302" y="5482"/>
                          </a:lnTo>
                          <a:lnTo>
                            <a:pt x="2156" y="5587"/>
                          </a:lnTo>
                          <a:lnTo>
                            <a:pt x="2156" y="5691"/>
                          </a:lnTo>
                          <a:lnTo>
                            <a:pt x="2051" y="5796"/>
                          </a:lnTo>
                          <a:lnTo>
                            <a:pt x="2051" y="5880"/>
                          </a:lnTo>
                          <a:lnTo>
                            <a:pt x="1988" y="5901"/>
                          </a:lnTo>
                          <a:lnTo>
                            <a:pt x="1821" y="6089"/>
                          </a:lnTo>
                          <a:lnTo>
                            <a:pt x="1779" y="6277"/>
                          </a:lnTo>
                          <a:lnTo>
                            <a:pt x="1737" y="6298"/>
                          </a:lnTo>
                          <a:lnTo>
                            <a:pt x="1716" y="6256"/>
                          </a:lnTo>
                          <a:lnTo>
                            <a:pt x="1653" y="6256"/>
                          </a:lnTo>
                          <a:lnTo>
                            <a:pt x="1716" y="6361"/>
                          </a:lnTo>
                          <a:lnTo>
                            <a:pt x="1674" y="6445"/>
                          </a:lnTo>
                          <a:lnTo>
                            <a:pt x="1549" y="6445"/>
                          </a:lnTo>
                          <a:lnTo>
                            <a:pt x="1465" y="6549"/>
                          </a:lnTo>
                          <a:lnTo>
                            <a:pt x="1507" y="6717"/>
                          </a:lnTo>
                          <a:lnTo>
                            <a:pt x="1570" y="6759"/>
                          </a:lnTo>
                          <a:lnTo>
                            <a:pt x="1444" y="6717"/>
                          </a:lnTo>
                          <a:lnTo>
                            <a:pt x="1402" y="6654"/>
                          </a:lnTo>
                          <a:lnTo>
                            <a:pt x="1319" y="6696"/>
                          </a:lnTo>
                          <a:lnTo>
                            <a:pt x="1256" y="6821"/>
                          </a:lnTo>
                          <a:lnTo>
                            <a:pt x="1298" y="6884"/>
                          </a:lnTo>
                          <a:lnTo>
                            <a:pt x="1214" y="6842"/>
                          </a:lnTo>
                          <a:lnTo>
                            <a:pt x="1193" y="6905"/>
                          </a:lnTo>
                          <a:lnTo>
                            <a:pt x="1256" y="6968"/>
                          </a:lnTo>
                          <a:lnTo>
                            <a:pt x="1256" y="7031"/>
                          </a:lnTo>
                          <a:lnTo>
                            <a:pt x="1193" y="7114"/>
                          </a:lnTo>
                          <a:lnTo>
                            <a:pt x="1151" y="7156"/>
                          </a:lnTo>
                          <a:lnTo>
                            <a:pt x="1047" y="7219"/>
                          </a:lnTo>
                          <a:lnTo>
                            <a:pt x="1005" y="7177"/>
                          </a:lnTo>
                          <a:lnTo>
                            <a:pt x="984" y="7135"/>
                          </a:lnTo>
                          <a:lnTo>
                            <a:pt x="900" y="7114"/>
                          </a:lnTo>
                          <a:lnTo>
                            <a:pt x="817" y="7135"/>
                          </a:lnTo>
                          <a:lnTo>
                            <a:pt x="837" y="7240"/>
                          </a:lnTo>
                          <a:lnTo>
                            <a:pt x="796" y="7282"/>
                          </a:lnTo>
                          <a:lnTo>
                            <a:pt x="837" y="7386"/>
                          </a:lnTo>
                          <a:lnTo>
                            <a:pt x="796" y="7491"/>
                          </a:lnTo>
                          <a:lnTo>
                            <a:pt x="733" y="7533"/>
                          </a:lnTo>
                          <a:lnTo>
                            <a:pt x="691" y="7637"/>
                          </a:lnTo>
                          <a:lnTo>
                            <a:pt x="733" y="7742"/>
                          </a:lnTo>
                          <a:lnTo>
                            <a:pt x="775" y="7763"/>
                          </a:lnTo>
                          <a:lnTo>
                            <a:pt x="733" y="7867"/>
                          </a:lnTo>
                          <a:lnTo>
                            <a:pt x="775" y="7951"/>
                          </a:lnTo>
                          <a:lnTo>
                            <a:pt x="858" y="7909"/>
                          </a:lnTo>
                          <a:lnTo>
                            <a:pt x="900" y="7972"/>
                          </a:lnTo>
                          <a:lnTo>
                            <a:pt x="879" y="8098"/>
                          </a:lnTo>
                          <a:lnTo>
                            <a:pt x="837" y="8160"/>
                          </a:lnTo>
                          <a:lnTo>
                            <a:pt x="879" y="8265"/>
                          </a:lnTo>
                          <a:lnTo>
                            <a:pt x="837" y="8307"/>
                          </a:lnTo>
                          <a:lnTo>
                            <a:pt x="942" y="8495"/>
                          </a:lnTo>
                          <a:lnTo>
                            <a:pt x="1005" y="8537"/>
                          </a:lnTo>
                          <a:lnTo>
                            <a:pt x="942" y="8621"/>
                          </a:lnTo>
                          <a:lnTo>
                            <a:pt x="1026" y="8746"/>
                          </a:lnTo>
                          <a:lnTo>
                            <a:pt x="942" y="8788"/>
                          </a:lnTo>
                          <a:lnTo>
                            <a:pt x="984" y="8955"/>
                          </a:lnTo>
                          <a:lnTo>
                            <a:pt x="942" y="9039"/>
                          </a:lnTo>
                          <a:lnTo>
                            <a:pt x="942" y="9269"/>
                          </a:lnTo>
                          <a:lnTo>
                            <a:pt x="1005" y="9353"/>
                          </a:lnTo>
                          <a:lnTo>
                            <a:pt x="942" y="9479"/>
                          </a:lnTo>
                          <a:lnTo>
                            <a:pt x="942" y="9562"/>
                          </a:lnTo>
                          <a:lnTo>
                            <a:pt x="1005" y="9625"/>
                          </a:lnTo>
                          <a:lnTo>
                            <a:pt x="1151" y="9541"/>
                          </a:lnTo>
                          <a:lnTo>
                            <a:pt x="1214" y="9583"/>
                          </a:lnTo>
                          <a:lnTo>
                            <a:pt x="1235" y="9520"/>
                          </a:lnTo>
                          <a:lnTo>
                            <a:pt x="1361" y="9646"/>
                          </a:lnTo>
                          <a:lnTo>
                            <a:pt x="1444" y="9625"/>
                          </a:lnTo>
                          <a:lnTo>
                            <a:pt x="1528" y="9688"/>
                          </a:lnTo>
                          <a:lnTo>
                            <a:pt x="1674" y="9667"/>
                          </a:lnTo>
                          <a:lnTo>
                            <a:pt x="1737" y="9688"/>
                          </a:lnTo>
                          <a:lnTo>
                            <a:pt x="1674" y="9772"/>
                          </a:lnTo>
                          <a:lnTo>
                            <a:pt x="1737" y="9772"/>
                          </a:lnTo>
                          <a:lnTo>
                            <a:pt x="1863" y="9667"/>
                          </a:lnTo>
                          <a:lnTo>
                            <a:pt x="1863" y="9751"/>
                          </a:lnTo>
                          <a:lnTo>
                            <a:pt x="1779" y="9855"/>
                          </a:lnTo>
                          <a:lnTo>
                            <a:pt x="1946" y="10064"/>
                          </a:lnTo>
                          <a:lnTo>
                            <a:pt x="1967" y="10148"/>
                          </a:lnTo>
                          <a:lnTo>
                            <a:pt x="1946" y="10274"/>
                          </a:lnTo>
                          <a:lnTo>
                            <a:pt x="1967" y="10295"/>
                          </a:lnTo>
                          <a:lnTo>
                            <a:pt x="2030" y="10148"/>
                          </a:lnTo>
                          <a:lnTo>
                            <a:pt x="2114" y="10106"/>
                          </a:lnTo>
                          <a:lnTo>
                            <a:pt x="2135" y="10190"/>
                          </a:lnTo>
                          <a:lnTo>
                            <a:pt x="2239" y="10148"/>
                          </a:lnTo>
                          <a:lnTo>
                            <a:pt x="2323" y="10148"/>
                          </a:lnTo>
                          <a:lnTo>
                            <a:pt x="2490" y="10002"/>
                          </a:lnTo>
                          <a:lnTo>
                            <a:pt x="2595" y="10002"/>
                          </a:lnTo>
                          <a:lnTo>
                            <a:pt x="2825" y="9855"/>
                          </a:lnTo>
                          <a:lnTo>
                            <a:pt x="2867" y="9792"/>
                          </a:lnTo>
                          <a:lnTo>
                            <a:pt x="3014" y="9855"/>
                          </a:lnTo>
                          <a:lnTo>
                            <a:pt x="3118" y="9834"/>
                          </a:lnTo>
                          <a:lnTo>
                            <a:pt x="3223" y="9688"/>
                          </a:lnTo>
                          <a:lnTo>
                            <a:pt x="3244" y="9751"/>
                          </a:lnTo>
                          <a:lnTo>
                            <a:pt x="3202" y="9855"/>
                          </a:lnTo>
                          <a:lnTo>
                            <a:pt x="3244" y="9876"/>
                          </a:lnTo>
                          <a:lnTo>
                            <a:pt x="3306" y="9751"/>
                          </a:lnTo>
                          <a:lnTo>
                            <a:pt x="3348" y="9772"/>
                          </a:lnTo>
                          <a:lnTo>
                            <a:pt x="3306" y="9646"/>
                          </a:lnTo>
                          <a:lnTo>
                            <a:pt x="3348" y="9583"/>
                          </a:lnTo>
                          <a:lnTo>
                            <a:pt x="3411" y="9688"/>
                          </a:lnTo>
                          <a:lnTo>
                            <a:pt x="3453" y="9688"/>
                          </a:lnTo>
                          <a:lnTo>
                            <a:pt x="3495" y="9625"/>
                          </a:lnTo>
                          <a:lnTo>
                            <a:pt x="3537" y="9751"/>
                          </a:lnTo>
                          <a:lnTo>
                            <a:pt x="3620" y="9730"/>
                          </a:lnTo>
                          <a:lnTo>
                            <a:pt x="3620" y="9646"/>
                          </a:lnTo>
                          <a:lnTo>
                            <a:pt x="3662" y="9667"/>
                          </a:lnTo>
                          <a:lnTo>
                            <a:pt x="3704" y="9730"/>
                          </a:lnTo>
                          <a:lnTo>
                            <a:pt x="3767" y="9646"/>
                          </a:lnTo>
                          <a:lnTo>
                            <a:pt x="3934" y="9625"/>
                          </a:lnTo>
                          <a:lnTo>
                            <a:pt x="4018" y="9688"/>
                          </a:lnTo>
                          <a:lnTo>
                            <a:pt x="4206" y="9667"/>
                          </a:lnTo>
                          <a:lnTo>
                            <a:pt x="4206" y="9625"/>
                          </a:lnTo>
                          <a:lnTo>
                            <a:pt x="4143" y="9562"/>
                          </a:lnTo>
                          <a:lnTo>
                            <a:pt x="4206" y="9541"/>
                          </a:lnTo>
                          <a:lnTo>
                            <a:pt x="4269" y="9562"/>
                          </a:lnTo>
                          <a:lnTo>
                            <a:pt x="4311" y="9646"/>
                          </a:lnTo>
                          <a:lnTo>
                            <a:pt x="4415" y="9667"/>
                          </a:lnTo>
                          <a:lnTo>
                            <a:pt x="4457" y="9562"/>
                          </a:lnTo>
                          <a:lnTo>
                            <a:pt x="4436" y="9416"/>
                          </a:lnTo>
                          <a:lnTo>
                            <a:pt x="4687" y="9144"/>
                          </a:lnTo>
                          <a:lnTo>
                            <a:pt x="4876" y="9123"/>
                          </a:lnTo>
                          <a:lnTo>
                            <a:pt x="5043" y="8872"/>
                          </a:lnTo>
                          <a:lnTo>
                            <a:pt x="5190" y="8621"/>
                          </a:lnTo>
                          <a:lnTo>
                            <a:pt x="5315" y="8349"/>
                          </a:lnTo>
                          <a:lnTo>
                            <a:pt x="5566" y="7951"/>
                          </a:lnTo>
                          <a:lnTo>
                            <a:pt x="5713" y="7533"/>
                          </a:lnTo>
                          <a:lnTo>
                            <a:pt x="5692" y="7344"/>
                          </a:lnTo>
                          <a:lnTo>
                            <a:pt x="5420" y="7051"/>
                          </a:lnTo>
                          <a:lnTo>
                            <a:pt x="5273" y="7010"/>
                          </a:lnTo>
                          <a:lnTo>
                            <a:pt x="5001" y="6633"/>
                          </a:lnTo>
                          <a:lnTo>
                            <a:pt x="5064" y="6466"/>
                          </a:lnTo>
                          <a:lnTo>
                            <a:pt x="5169" y="6298"/>
                          </a:lnTo>
                          <a:lnTo>
                            <a:pt x="5169" y="6110"/>
                          </a:lnTo>
                          <a:lnTo>
                            <a:pt x="4980" y="5984"/>
                          </a:lnTo>
                          <a:lnTo>
                            <a:pt x="4938" y="5859"/>
                          </a:lnTo>
                          <a:lnTo>
                            <a:pt x="4938" y="5650"/>
                          </a:lnTo>
                          <a:lnTo>
                            <a:pt x="4980" y="5587"/>
                          </a:lnTo>
                          <a:lnTo>
                            <a:pt x="4938" y="5482"/>
                          </a:lnTo>
                          <a:lnTo>
                            <a:pt x="4792" y="5461"/>
                          </a:lnTo>
                          <a:lnTo>
                            <a:pt x="4729" y="5357"/>
                          </a:lnTo>
                          <a:lnTo>
                            <a:pt x="4729" y="5168"/>
                          </a:lnTo>
                          <a:lnTo>
                            <a:pt x="4792" y="5064"/>
                          </a:lnTo>
                          <a:lnTo>
                            <a:pt x="4687" y="5043"/>
                          </a:lnTo>
                          <a:lnTo>
                            <a:pt x="4687" y="4938"/>
                          </a:lnTo>
                          <a:lnTo>
                            <a:pt x="4729" y="4582"/>
                          </a:lnTo>
                          <a:lnTo>
                            <a:pt x="4834" y="4541"/>
                          </a:lnTo>
                          <a:lnTo>
                            <a:pt x="4562" y="3955"/>
                          </a:lnTo>
                          <a:lnTo>
                            <a:pt x="4332" y="3494"/>
                          </a:lnTo>
                          <a:lnTo>
                            <a:pt x="4269" y="3348"/>
                          </a:lnTo>
                          <a:lnTo>
                            <a:pt x="4143" y="3181"/>
                          </a:lnTo>
                          <a:lnTo>
                            <a:pt x="4248" y="2929"/>
                          </a:lnTo>
                          <a:lnTo>
                            <a:pt x="4353" y="2741"/>
                          </a:lnTo>
                          <a:lnTo>
                            <a:pt x="4415" y="2553"/>
                          </a:lnTo>
                          <a:lnTo>
                            <a:pt x="4332" y="2490"/>
                          </a:lnTo>
                          <a:lnTo>
                            <a:pt x="4060" y="2323"/>
                          </a:lnTo>
                          <a:lnTo>
                            <a:pt x="4018" y="2218"/>
                          </a:lnTo>
                          <a:lnTo>
                            <a:pt x="3934" y="2093"/>
                          </a:lnTo>
                          <a:lnTo>
                            <a:pt x="3767" y="2009"/>
                          </a:lnTo>
                          <a:lnTo>
                            <a:pt x="3704" y="2009"/>
                          </a:lnTo>
                          <a:lnTo>
                            <a:pt x="3599" y="1758"/>
                          </a:lnTo>
                          <a:lnTo>
                            <a:pt x="3516" y="1653"/>
                          </a:lnTo>
                          <a:lnTo>
                            <a:pt x="3558" y="1465"/>
                          </a:lnTo>
                          <a:lnTo>
                            <a:pt x="3599" y="1297"/>
                          </a:lnTo>
                          <a:lnTo>
                            <a:pt x="3495" y="1277"/>
                          </a:lnTo>
                          <a:lnTo>
                            <a:pt x="3599" y="1235"/>
                          </a:lnTo>
                          <a:lnTo>
                            <a:pt x="3746" y="1172"/>
                          </a:lnTo>
                          <a:lnTo>
                            <a:pt x="3725" y="942"/>
                          </a:lnTo>
                          <a:lnTo>
                            <a:pt x="3830" y="774"/>
                          </a:lnTo>
                          <a:lnTo>
                            <a:pt x="3850" y="649"/>
                          </a:lnTo>
                          <a:lnTo>
                            <a:pt x="3746" y="523"/>
                          </a:lnTo>
                          <a:lnTo>
                            <a:pt x="3725" y="419"/>
                          </a:lnTo>
                          <a:lnTo>
                            <a:pt x="3537" y="398"/>
                          </a:lnTo>
                          <a:lnTo>
                            <a:pt x="3411" y="335"/>
                          </a:lnTo>
                          <a:lnTo>
                            <a:pt x="3327" y="251"/>
                          </a:lnTo>
                          <a:lnTo>
                            <a:pt x="3202" y="84"/>
                          </a:lnTo>
                          <a:lnTo>
                            <a:pt x="3097" y="0"/>
                          </a:lnTo>
                          <a:close/>
                        </a:path>
                      </a:pathLst>
                    </a:custGeom>
                    <a:solidFill>
                      <a:schemeClr val="tx2">
                        <a:lumMod val="75000"/>
                      </a:schemeClr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sp>
                <p:nvSpPr>
                  <p:cNvPr id="87" name="Google Shape;87;p16"/>
                  <p:cNvSpPr/>
                  <p:nvPr/>
                </p:nvSpPr>
                <p:spPr>
                  <a:xfrm>
                    <a:off x="4568298" y="2081999"/>
                    <a:ext cx="62859" cy="7360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19" h="2721" extrusionOk="0">
                        <a:moveTo>
                          <a:pt x="1298" y="1"/>
                        </a:moveTo>
                        <a:lnTo>
                          <a:pt x="1152" y="168"/>
                        </a:lnTo>
                        <a:lnTo>
                          <a:pt x="984" y="231"/>
                        </a:lnTo>
                        <a:lnTo>
                          <a:pt x="880" y="231"/>
                        </a:lnTo>
                        <a:lnTo>
                          <a:pt x="817" y="336"/>
                        </a:lnTo>
                        <a:lnTo>
                          <a:pt x="754" y="482"/>
                        </a:lnTo>
                        <a:lnTo>
                          <a:pt x="649" y="545"/>
                        </a:lnTo>
                        <a:lnTo>
                          <a:pt x="524" y="545"/>
                        </a:lnTo>
                        <a:lnTo>
                          <a:pt x="357" y="649"/>
                        </a:lnTo>
                        <a:lnTo>
                          <a:pt x="315" y="629"/>
                        </a:lnTo>
                        <a:lnTo>
                          <a:pt x="231" y="629"/>
                        </a:lnTo>
                        <a:lnTo>
                          <a:pt x="210" y="754"/>
                        </a:lnTo>
                        <a:lnTo>
                          <a:pt x="126" y="838"/>
                        </a:lnTo>
                        <a:lnTo>
                          <a:pt x="189" y="901"/>
                        </a:lnTo>
                        <a:lnTo>
                          <a:pt x="231" y="859"/>
                        </a:lnTo>
                        <a:lnTo>
                          <a:pt x="357" y="1005"/>
                        </a:lnTo>
                        <a:lnTo>
                          <a:pt x="336" y="838"/>
                        </a:lnTo>
                        <a:lnTo>
                          <a:pt x="357" y="754"/>
                        </a:lnTo>
                        <a:lnTo>
                          <a:pt x="545" y="629"/>
                        </a:lnTo>
                        <a:lnTo>
                          <a:pt x="566" y="649"/>
                        </a:lnTo>
                        <a:lnTo>
                          <a:pt x="670" y="629"/>
                        </a:lnTo>
                        <a:lnTo>
                          <a:pt x="817" y="649"/>
                        </a:lnTo>
                        <a:lnTo>
                          <a:pt x="859" y="629"/>
                        </a:lnTo>
                        <a:lnTo>
                          <a:pt x="859" y="629"/>
                        </a:lnTo>
                        <a:cubicBezTo>
                          <a:pt x="859" y="649"/>
                          <a:pt x="838" y="649"/>
                          <a:pt x="838" y="691"/>
                        </a:cubicBezTo>
                        <a:lnTo>
                          <a:pt x="754" y="712"/>
                        </a:lnTo>
                        <a:lnTo>
                          <a:pt x="670" y="712"/>
                        </a:lnTo>
                        <a:lnTo>
                          <a:pt x="629" y="733"/>
                        </a:lnTo>
                        <a:lnTo>
                          <a:pt x="733" y="859"/>
                        </a:lnTo>
                        <a:lnTo>
                          <a:pt x="691" y="921"/>
                        </a:lnTo>
                        <a:lnTo>
                          <a:pt x="775" y="1026"/>
                        </a:lnTo>
                        <a:lnTo>
                          <a:pt x="775" y="1047"/>
                        </a:lnTo>
                        <a:lnTo>
                          <a:pt x="691" y="1026"/>
                        </a:lnTo>
                        <a:lnTo>
                          <a:pt x="587" y="1047"/>
                        </a:lnTo>
                        <a:lnTo>
                          <a:pt x="566" y="1005"/>
                        </a:lnTo>
                        <a:lnTo>
                          <a:pt x="629" y="942"/>
                        </a:lnTo>
                        <a:lnTo>
                          <a:pt x="566" y="838"/>
                        </a:lnTo>
                        <a:lnTo>
                          <a:pt x="545" y="838"/>
                        </a:lnTo>
                        <a:lnTo>
                          <a:pt x="461" y="963"/>
                        </a:lnTo>
                        <a:lnTo>
                          <a:pt x="524" y="1047"/>
                        </a:lnTo>
                        <a:lnTo>
                          <a:pt x="419" y="1131"/>
                        </a:lnTo>
                        <a:lnTo>
                          <a:pt x="336" y="1047"/>
                        </a:lnTo>
                        <a:lnTo>
                          <a:pt x="231" y="1047"/>
                        </a:lnTo>
                        <a:lnTo>
                          <a:pt x="147" y="1026"/>
                        </a:lnTo>
                        <a:lnTo>
                          <a:pt x="64" y="1110"/>
                        </a:lnTo>
                        <a:lnTo>
                          <a:pt x="210" y="1173"/>
                        </a:lnTo>
                        <a:lnTo>
                          <a:pt x="210" y="1277"/>
                        </a:lnTo>
                        <a:lnTo>
                          <a:pt x="126" y="1235"/>
                        </a:lnTo>
                        <a:lnTo>
                          <a:pt x="64" y="1256"/>
                        </a:lnTo>
                        <a:lnTo>
                          <a:pt x="105" y="1424"/>
                        </a:lnTo>
                        <a:lnTo>
                          <a:pt x="168" y="1465"/>
                        </a:lnTo>
                        <a:lnTo>
                          <a:pt x="168" y="1591"/>
                        </a:lnTo>
                        <a:lnTo>
                          <a:pt x="231" y="1675"/>
                        </a:lnTo>
                        <a:lnTo>
                          <a:pt x="64" y="1758"/>
                        </a:lnTo>
                        <a:lnTo>
                          <a:pt x="1" y="1905"/>
                        </a:lnTo>
                        <a:lnTo>
                          <a:pt x="64" y="1968"/>
                        </a:lnTo>
                        <a:lnTo>
                          <a:pt x="168" y="1905"/>
                        </a:lnTo>
                        <a:lnTo>
                          <a:pt x="315" y="2051"/>
                        </a:lnTo>
                        <a:lnTo>
                          <a:pt x="336" y="2219"/>
                        </a:lnTo>
                        <a:lnTo>
                          <a:pt x="273" y="2261"/>
                        </a:lnTo>
                        <a:lnTo>
                          <a:pt x="315" y="2323"/>
                        </a:lnTo>
                        <a:lnTo>
                          <a:pt x="461" y="2323"/>
                        </a:lnTo>
                        <a:lnTo>
                          <a:pt x="608" y="2533"/>
                        </a:lnTo>
                        <a:lnTo>
                          <a:pt x="649" y="2574"/>
                        </a:lnTo>
                        <a:lnTo>
                          <a:pt x="754" y="2533"/>
                        </a:lnTo>
                        <a:lnTo>
                          <a:pt x="775" y="2470"/>
                        </a:lnTo>
                        <a:lnTo>
                          <a:pt x="691" y="2386"/>
                        </a:lnTo>
                        <a:lnTo>
                          <a:pt x="649" y="2386"/>
                        </a:lnTo>
                        <a:lnTo>
                          <a:pt x="649" y="2302"/>
                        </a:lnTo>
                        <a:lnTo>
                          <a:pt x="733" y="2261"/>
                        </a:lnTo>
                        <a:lnTo>
                          <a:pt x="733" y="2177"/>
                        </a:lnTo>
                        <a:lnTo>
                          <a:pt x="670" y="2135"/>
                        </a:lnTo>
                        <a:lnTo>
                          <a:pt x="670" y="2072"/>
                        </a:lnTo>
                        <a:lnTo>
                          <a:pt x="754" y="2009"/>
                        </a:lnTo>
                        <a:cubicBezTo>
                          <a:pt x="775" y="2051"/>
                          <a:pt x="817" y="2093"/>
                          <a:pt x="838" y="2135"/>
                        </a:cubicBezTo>
                        <a:lnTo>
                          <a:pt x="838" y="2177"/>
                        </a:lnTo>
                        <a:lnTo>
                          <a:pt x="880" y="2302"/>
                        </a:lnTo>
                        <a:lnTo>
                          <a:pt x="984" y="2407"/>
                        </a:lnTo>
                        <a:lnTo>
                          <a:pt x="1089" y="2407"/>
                        </a:lnTo>
                        <a:lnTo>
                          <a:pt x="1152" y="2449"/>
                        </a:lnTo>
                        <a:lnTo>
                          <a:pt x="1256" y="2428"/>
                        </a:lnTo>
                        <a:cubicBezTo>
                          <a:pt x="1277" y="2428"/>
                          <a:pt x="1298" y="2428"/>
                          <a:pt x="1298" y="2407"/>
                        </a:cubicBezTo>
                        <a:cubicBezTo>
                          <a:pt x="1319" y="2407"/>
                          <a:pt x="1319" y="2428"/>
                          <a:pt x="1361" y="2428"/>
                        </a:cubicBezTo>
                        <a:lnTo>
                          <a:pt x="1361" y="2449"/>
                        </a:lnTo>
                        <a:lnTo>
                          <a:pt x="1298" y="2533"/>
                        </a:lnTo>
                        <a:lnTo>
                          <a:pt x="1319" y="2595"/>
                        </a:lnTo>
                        <a:lnTo>
                          <a:pt x="1382" y="2512"/>
                        </a:lnTo>
                        <a:lnTo>
                          <a:pt x="1403" y="2449"/>
                        </a:lnTo>
                        <a:cubicBezTo>
                          <a:pt x="1445" y="2491"/>
                          <a:pt x="1486" y="2512"/>
                          <a:pt x="1507" y="2553"/>
                        </a:cubicBezTo>
                        <a:lnTo>
                          <a:pt x="1507" y="2595"/>
                        </a:lnTo>
                        <a:lnTo>
                          <a:pt x="1465" y="2616"/>
                        </a:lnTo>
                        <a:lnTo>
                          <a:pt x="1507" y="2658"/>
                        </a:lnTo>
                        <a:lnTo>
                          <a:pt x="1675" y="2721"/>
                        </a:lnTo>
                        <a:lnTo>
                          <a:pt x="1821" y="2700"/>
                        </a:lnTo>
                        <a:lnTo>
                          <a:pt x="1884" y="2616"/>
                        </a:lnTo>
                        <a:lnTo>
                          <a:pt x="1905" y="2700"/>
                        </a:lnTo>
                        <a:lnTo>
                          <a:pt x="1926" y="2721"/>
                        </a:lnTo>
                        <a:lnTo>
                          <a:pt x="1926" y="2616"/>
                        </a:lnTo>
                        <a:lnTo>
                          <a:pt x="1968" y="2574"/>
                        </a:lnTo>
                        <a:cubicBezTo>
                          <a:pt x="2009" y="2533"/>
                          <a:pt x="2030" y="2512"/>
                          <a:pt x="2030" y="2470"/>
                        </a:cubicBezTo>
                        <a:lnTo>
                          <a:pt x="2093" y="2386"/>
                        </a:lnTo>
                        <a:lnTo>
                          <a:pt x="2177" y="2344"/>
                        </a:lnTo>
                        <a:lnTo>
                          <a:pt x="2135" y="2302"/>
                        </a:lnTo>
                        <a:lnTo>
                          <a:pt x="2072" y="2323"/>
                        </a:lnTo>
                        <a:lnTo>
                          <a:pt x="2009" y="2407"/>
                        </a:lnTo>
                        <a:lnTo>
                          <a:pt x="2009" y="2386"/>
                        </a:lnTo>
                        <a:cubicBezTo>
                          <a:pt x="1989" y="2344"/>
                          <a:pt x="1989" y="2344"/>
                          <a:pt x="1989" y="2323"/>
                        </a:cubicBezTo>
                        <a:lnTo>
                          <a:pt x="2009" y="2302"/>
                        </a:lnTo>
                        <a:lnTo>
                          <a:pt x="2009" y="2219"/>
                        </a:lnTo>
                        <a:lnTo>
                          <a:pt x="2135" y="2177"/>
                        </a:lnTo>
                        <a:lnTo>
                          <a:pt x="2198" y="2114"/>
                        </a:lnTo>
                        <a:lnTo>
                          <a:pt x="2177" y="2051"/>
                        </a:lnTo>
                        <a:lnTo>
                          <a:pt x="2072" y="1968"/>
                        </a:lnTo>
                        <a:lnTo>
                          <a:pt x="2072" y="1905"/>
                        </a:lnTo>
                        <a:lnTo>
                          <a:pt x="2198" y="1863"/>
                        </a:lnTo>
                        <a:lnTo>
                          <a:pt x="2219" y="1737"/>
                        </a:lnTo>
                        <a:lnTo>
                          <a:pt x="2219" y="1591"/>
                        </a:lnTo>
                        <a:lnTo>
                          <a:pt x="2198" y="1486"/>
                        </a:lnTo>
                        <a:lnTo>
                          <a:pt x="2072" y="1486"/>
                        </a:lnTo>
                        <a:lnTo>
                          <a:pt x="1905" y="1528"/>
                        </a:lnTo>
                        <a:lnTo>
                          <a:pt x="1863" y="1633"/>
                        </a:lnTo>
                        <a:lnTo>
                          <a:pt x="1905" y="1675"/>
                        </a:lnTo>
                        <a:lnTo>
                          <a:pt x="1989" y="1737"/>
                        </a:lnTo>
                        <a:lnTo>
                          <a:pt x="1989" y="1779"/>
                        </a:lnTo>
                        <a:lnTo>
                          <a:pt x="1926" y="1758"/>
                        </a:lnTo>
                        <a:lnTo>
                          <a:pt x="1905" y="1779"/>
                        </a:lnTo>
                        <a:lnTo>
                          <a:pt x="1800" y="1696"/>
                        </a:lnTo>
                        <a:lnTo>
                          <a:pt x="1800" y="1654"/>
                        </a:lnTo>
                        <a:lnTo>
                          <a:pt x="1758" y="1570"/>
                        </a:lnTo>
                        <a:lnTo>
                          <a:pt x="1696" y="1591"/>
                        </a:lnTo>
                        <a:lnTo>
                          <a:pt x="1654" y="1675"/>
                        </a:lnTo>
                        <a:lnTo>
                          <a:pt x="1570" y="1696"/>
                        </a:lnTo>
                        <a:lnTo>
                          <a:pt x="1591" y="1779"/>
                        </a:lnTo>
                        <a:lnTo>
                          <a:pt x="1654" y="1863"/>
                        </a:lnTo>
                        <a:lnTo>
                          <a:pt x="1654" y="1989"/>
                        </a:lnTo>
                        <a:lnTo>
                          <a:pt x="1717" y="2072"/>
                        </a:lnTo>
                        <a:lnTo>
                          <a:pt x="1800" y="2072"/>
                        </a:lnTo>
                        <a:lnTo>
                          <a:pt x="1926" y="2093"/>
                        </a:lnTo>
                        <a:lnTo>
                          <a:pt x="1968" y="2156"/>
                        </a:lnTo>
                        <a:lnTo>
                          <a:pt x="1905" y="2198"/>
                        </a:lnTo>
                        <a:lnTo>
                          <a:pt x="1968" y="2261"/>
                        </a:lnTo>
                        <a:cubicBezTo>
                          <a:pt x="1926" y="2281"/>
                          <a:pt x="1926" y="2323"/>
                          <a:pt x="1926" y="2365"/>
                        </a:cubicBezTo>
                        <a:lnTo>
                          <a:pt x="1905" y="2386"/>
                        </a:lnTo>
                        <a:lnTo>
                          <a:pt x="1863" y="2386"/>
                        </a:lnTo>
                        <a:lnTo>
                          <a:pt x="1779" y="2407"/>
                        </a:lnTo>
                        <a:lnTo>
                          <a:pt x="1675" y="2261"/>
                        </a:lnTo>
                        <a:lnTo>
                          <a:pt x="1612" y="2281"/>
                        </a:lnTo>
                        <a:cubicBezTo>
                          <a:pt x="1591" y="2261"/>
                          <a:pt x="1570" y="2261"/>
                          <a:pt x="1549" y="2219"/>
                        </a:cubicBezTo>
                        <a:lnTo>
                          <a:pt x="1549" y="2198"/>
                        </a:lnTo>
                        <a:lnTo>
                          <a:pt x="1465" y="2114"/>
                        </a:lnTo>
                        <a:lnTo>
                          <a:pt x="1465" y="2177"/>
                        </a:lnTo>
                        <a:cubicBezTo>
                          <a:pt x="1465" y="2177"/>
                          <a:pt x="1445" y="2177"/>
                          <a:pt x="1445" y="2156"/>
                        </a:cubicBezTo>
                        <a:cubicBezTo>
                          <a:pt x="1403" y="2156"/>
                          <a:pt x="1403" y="2156"/>
                          <a:pt x="1382" y="2177"/>
                        </a:cubicBezTo>
                        <a:lnTo>
                          <a:pt x="1403" y="2093"/>
                        </a:lnTo>
                        <a:lnTo>
                          <a:pt x="1382" y="2009"/>
                        </a:lnTo>
                        <a:lnTo>
                          <a:pt x="1298" y="1863"/>
                        </a:lnTo>
                        <a:lnTo>
                          <a:pt x="1235" y="1863"/>
                        </a:lnTo>
                        <a:lnTo>
                          <a:pt x="1089" y="1779"/>
                        </a:lnTo>
                        <a:lnTo>
                          <a:pt x="1026" y="1612"/>
                        </a:lnTo>
                        <a:lnTo>
                          <a:pt x="1047" y="1654"/>
                        </a:lnTo>
                        <a:lnTo>
                          <a:pt x="1173" y="1591"/>
                        </a:lnTo>
                        <a:lnTo>
                          <a:pt x="1173" y="1445"/>
                        </a:lnTo>
                        <a:lnTo>
                          <a:pt x="1131" y="1340"/>
                        </a:lnTo>
                        <a:lnTo>
                          <a:pt x="1193" y="1256"/>
                        </a:lnTo>
                        <a:lnTo>
                          <a:pt x="1298" y="1235"/>
                        </a:lnTo>
                        <a:lnTo>
                          <a:pt x="1382" y="1298"/>
                        </a:lnTo>
                        <a:lnTo>
                          <a:pt x="1445" y="1277"/>
                        </a:lnTo>
                        <a:lnTo>
                          <a:pt x="1486" y="1298"/>
                        </a:lnTo>
                        <a:lnTo>
                          <a:pt x="1507" y="1256"/>
                        </a:lnTo>
                        <a:lnTo>
                          <a:pt x="1549" y="1152"/>
                        </a:lnTo>
                        <a:lnTo>
                          <a:pt x="1445" y="1047"/>
                        </a:lnTo>
                        <a:lnTo>
                          <a:pt x="1382" y="1110"/>
                        </a:lnTo>
                        <a:lnTo>
                          <a:pt x="1256" y="1110"/>
                        </a:lnTo>
                        <a:lnTo>
                          <a:pt x="1193" y="1026"/>
                        </a:lnTo>
                        <a:lnTo>
                          <a:pt x="1152" y="921"/>
                        </a:lnTo>
                        <a:lnTo>
                          <a:pt x="1089" y="921"/>
                        </a:lnTo>
                        <a:lnTo>
                          <a:pt x="1152" y="859"/>
                        </a:lnTo>
                        <a:lnTo>
                          <a:pt x="1152" y="754"/>
                        </a:lnTo>
                        <a:lnTo>
                          <a:pt x="1131" y="754"/>
                        </a:lnTo>
                        <a:cubicBezTo>
                          <a:pt x="1131" y="733"/>
                          <a:pt x="1152" y="712"/>
                          <a:pt x="1152" y="691"/>
                        </a:cubicBezTo>
                        <a:lnTo>
                          <a:pt x="1173" y="691"/>
                        </a:lnTo>
                        <a:lnTo>
                          <a:pt x="1277" y="503"/>
                        </a:lnTo>
                        <a:lnTo>
                          <a:pt x="1256" y="377"/>
                        </a:lnTo>
                        <a:lnTo>
                          <a:pt x="1277" y="315"/>
                        </a:lnTo>
                        <a:lnTo>
                          <a:pt x="1256" y="210"/>
                        </a:lnTo>
                        <a:lnTo>
                          <a:pt x="1340" y="64"/>
                        </a:lnTo>
                        <a:lnTo>
                          <a:pt x="1298" y="1"/>
                        </a:lnTo>
                        <a:close/>
                      </a:path>
                    </a:pathLst>
                  </a:custGeom>
                  <a:solidFill>
                    <a:schemeClr val="tx2">
                      <a:lumMod val="7500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88" name="Google Shape;88;p16"/>
                  <p:cNvSpPr/>
                  <p:nvPr/>
                </p:nvSpPr>
                <p:spPr>
                  <a:xfrm>
                    <a:off x="4518526" y="1718628"/>
                    <a:ext cx="328967" cy="36509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613" h="13497" extrusionOk="0">
                        <a:moveTo>
                          <a:pt x="9792" y="1"/>
                        </a:moveTo>
                        <a:lnTo>
                          <a:pt x="9709" y="64"/>
                        </a:lnTo>
                        <a:lnTo>
                          <a:pt x="9709" y="126"/>
                        </a:lnTo>
                        <a:lnTo>
                          <a:pt x="9792" y="231"/>
                        </a:lnTo>
                        <a:lnTo>
                          <a:pt x="9730" y="273"/>
                        </a:lnTo>
                        <a:lnTo>
                          <a:pt x="9688" y="273"/>
                        </a:lnTo>
                        <a:lnTo>
                          <a:pt x="9604" y="168"/>
                        </a:lnTo>
                        <a:lnTo>
                          <a:pt x="9541" y="231"/>
                        </a:lnTo>
                        <a:lnTo>
                          <a:pt x="9520" y="336"/>
                        </a:lnTo>
                        <a:lnTo>
                          <a:pt x="9541" y="357"/>
                        </a:lnTo>
                        <a:lnTo>
                          <a:pt x="9625" y="357"/>
                        </a:lnTo>
                        <a:lnTo>
                          <a:pt x="9688" y="419"/>
                        </a:lnTo>
                        <a:lnTo>
                          <a:pt x="9646" y="440"/>
                        </a:lnTo>
                        <a:lnTo>
                          <a:pt x="9604" y="482"/>
                        </a:lnTo>
                        <a:lnTo>
                          <a:pt x="9604" y="566"/>
                        </a:lnTo>
                        <a:lnTo>
                          <a:pt x="9520" y="587"/>
                        </a:lnTo>
                        <a:lnTo>
                          <a:pt x="9520" y="670"/>
                        </a:lnTo>
                        <a:lnTo>
                          <a:pt x="9541" y="691"/>
                        </a:lnTo>
                        <a:lnTo>
                          <a:pt x="9479" y="754"/>
                        </a:lnTo>
                        <a:lnTo>
                          <a:pt x="9520" y="859"/>
                        </a:lnTo>
                        <a:lnTo>
                          <a:pt x="9479" y="901"/>
                        </a:lnTo>
                        <a:lnTo>
                          <a:pt x="9416" y="859"/>
                        </a:lnTo>
                        <a:lnTo>
                          <a:pt x="9332" y="901"/>
                        </a:lnTo>
                        <a:lnTo>
                          <a:pt x="9332" y="942"/>
                        </a:lnTo>
                        <a:lnTo>
                          <a:pt x="9269" y="984"/>
                        </a:lnTo>
                        <a:lnTo>
                          <a:pt x="9228" y="880"/>
                        </a:lnTo>
                        <a:lnTo>
                          <a:pt x="9332" y="670"/>
                        </a:lnTo>
                        <a:lnTo>
                          <a:pt x="9269" y="649"/>
                        </a:lnTo>
                        <a:lnTo>
                          <a:pt x="9269" y="587"/>
                        </a:lnTo>
                        <a:lnTo>
                          <a:pt x="9311" y="545"/>
                        </a:lnTo>
                        <a:lnTo>
                          <a:pt x="9311" y="357"/>
                        </a:lnTo>
                        <a:lnTo>
                          <a:pt x="9290" y="315"/>
                        </a:lnTo>
                        <a:lnTo>
                          <a:pt x="9228" y="315"/>
                        </a:lnTo>
                        <a:lnTo>
                          <a:pt x="9102" y="545"/>
                        </a:lnTo>
                        <a:lnTo>
                          <a:pt x="9081" y="670"/>
                        </a:lnTo>
                        <a:lnTo>
                          <a:pt x="8956" y="880"/>
                        </a:lnTo>
                        <a:lnTo>
                          <a:pt x="8893" y="1005"/>
                        </a:lnTo>
                        <a:lnTo>
                          <a:pt x="8956" y="1068"/>
                        </a:lnTo>
                        <a:lnTo>
                          <a:pt x="8914" y="1193"/>
                        </a:lnTo>
                        <a:lnTo>
                          <a:pt x="8767" y="1361"/>
                        </a:lnTo>
                        <a:lnTo>
                          <a:pt x="8704" y="1382"/>
                        </a:lnTo>
                        <a:lnTo>
                          <a:pt x="8704" y="1298"/>
                        </a:lnTo>
                        <a:lnTo>
                          <a:pt x="8663" y="1214"/>
                        </a:lnTo>
                        <a:lnTo>
                          <a:pt x="8767" y="1068"/>
                        </a:lnTo>
                        <a:lnTo>
                          <a:pt x="8746" y="963"/>
                        </a:lnTo>
                        <a:lnTo>
                          <a:pt x="8788" y="880"/>
                        </a:lnTo>
                        <a:lnTo>
                          <a:pt x="8746" y="775"/>
                        </a:lnTo>
                        <a:lnTo>
                          <a:pt x="8893" y="587"/>
                        </a:lnTo>
                        <a:lnTo>
                          <a:pt x="8914" y="482"/>
                        </a:lnTo>
                        <a:lnTo>
                          <a:pt x="8956" y="461"/>
                        </a:lnTo>
                        <a:lnTo>
                          <a:pt x="8956" y="419"/>
                        </a:lnTo>
                        <a:lnTo>
                          <a:pt x="8851" y="419"/>
                        </a:lnTo>
                        <a:lnTo>
                          <a:pt x="8767" y="315"/>
                        </a:lnTo>
                        <a:lnTo>
                          <a:pt x="8704" y="336"/>
                        </a:lnTo>
                        <a:lnTo>
                          <a:pt x="8746" y="440"/>
                        </a:lnTo>
                        <a:lnTo>
                          <a:pt x="8663" y="482"/>
                        </a:lnTo>
                        <a:lnTo>
                          <a:pt x="8663" y="419"/>
                        </a:lnTo>
                        <a:lnTo>
                          <a:pt x="8579" y="336"/>
                        </a:lnTo>
                        <a:lnTo>
                          <a:pt x="8495" y="315"/>
                        </a:lnTo>
                        <a:lnTo>
                          <a:pt x="8432" y="336"/>
                        </a:lnTo>
                        <a:lnTo>
                          <a:pt x="8453" y="482"/>
                        </a:lnTo>
                        <a:lnTo>
                          <a:pt x="8391" y="545"/>
                        </a:lnTo>
                        <a:lnTo>
                          <a:pt x="8349" y="482"/>
                        </a:lnTo>
                        <a:lnTo>
                          <a:pt x="8286" y="461"/>
                        </a:lnTo>
                        <a:lnTo>
                          <a:pt x="8244" y="482"/>
                        </a:lnTo>
                        <a:lnTo>
                          <a:pt x="8265" y="545"/>
                        </a:lnTo>
                        <a:lnTo>
                          <a:pt x="8391" y="608"/>
                        </a:lnTo>
                        <a:lnTo>
                          <a:pt x="8432" y="733"/>
                        </a:lnTo>
                        <a:lnTo>
                          <a:pt x="8391" y="775"/>
                        </a:lnTo>
                        <a:lnTo>
                          <a:pt x="8349" y="691"/>
                        </a:lnTo>
                        <a:lnTo>
                          <a:pt x="8265" y="775"/>
                        </a:lnTo>
                        <a:lnTo>
                          <a:pt x="8265" y="838"/>
                        </a:lnTo>
                        <a:lnTo>
                          <a:pt x="8286" y="880"/>
                        </a:lnTo>
                        <a:lnTo>
                          <a:pt x="8265" y="901"/>
                        </a:lnTo>
                        <a:lnTo>
                          <a:pt x="8160" y="859"/>
                        </a:lnTo>
                        <a:lnTo>
                          <a:pt x="8119" y="859"/>
                        </a:lnTo>
                        <a:lnTo>
                          <a:pt x="8035" y="963"/>
                        </a:lnTo>
                        <a:lnTo>
                          <a:pt x="7951" y="1005"/>
                        </a:lnTo>
                        <a:lnTo>
                          <a:pt x="7951" y="1047"/>
                        </a:lnTo>
                        <a:lnTo>
                          <a:pt x="8014" y="1068"/>
                        </a:lnTo>
                        <a:lnTo>
                          <a:pt x="7909" y="1131"/>
                        </a:lnTo>
                        <a:lnTo>
                          <a:pt x="7868" y="1214"/>
                        </a:lnTo>
                        <a:lnTo>
                          <a:pt x="7972" y="1319"/>
                        </a:lnTo>
                        <a:lnTo>
                          <a:pt x="7909" y="1382"/>
                        </a:lnTo>
                        <a:lnTo>
                          <a:pt x="7972" y="1424"/>
                        </a:lnTo>
                        <a:lnTo>
                          <a:pt x="8035" y="1466"/>
                        </a:lnTo>
                        <a:lnTo>
                          <a:pt x="7972" y="1507"/>
                        </a:lnTo>
                        <a:lnTo>
                          <a:pt x="7847" y="1507"/>
                        </a:lnTo>
                        <a:lnTo>
                          <a:pt x="7805" y="1361"/>
                        </a:lnTo>
                        <a:lnTo>
                          <a:pt x="7742" y="1319"/>
                        </a:lnTo>
                        <a:lnTo>
                          <a:pt x="7805" y="1277"/>
                        </a:lnTo>
                        <a:lnTo>
                          <a:pt x="7721" y="1214"/>
                        </a:lnTo>
                        <a:lnTo>
                          <a:pt x="7491" y="1214"/>
                        </a:lnTo>
                        <a:lnTo>
                          <a:pt x="7303" y="1089"/>
                        </a:lnTo>
                        <a:lnTo>
                          <a:pt x="7240" y="1089"/>
                        </a:lnTo>
                        <a:lnTo>
                          <a:pt x="7198" y="1131"/>
                        </a:lnTo>
                        <a:lnTo>
                          <a:pt x="7177" y="1068"/>
                        </a:lnTo>
                        <a:lnTo>
                          <a:pt x="7072" y="1173"/>
                        </a:lnTo>
                        <a:lnTo>
                          <a:pt x="6968" y="1173"/>
                        </a:lnTo>
                        <a:lnTo>
                          <a:pt x="6968" y="1214"/>
                        </a:lnTo>
                        <a:lnTo>
                          <a:pt x="7093" y="1382"/>
                        </a:lnTo>
                        <a:lnTo>
                          <a:pt x="7177" y="1382"/>
                        </a:lnTo>
                        <a:lnTo>
                          <a:pt x="7219" y="1424"/>
                        </a:lnTo>
                        <a:lnTo>
                          <a:pt x="7344" y="1424"/>
                        </a:lnTo>
                        <a:lnTo>
                          <a:pt x="7303" y="1528"/>
                        </a:lnTo>
                        <a:lnTo>
                          <a:pt x="7303" y="1633"/>
                        </a:lnTo>
                        <a:lnTo>
                          <a:pt x="7407" y="1779"/>
                        </a:lnTo>
                        <a:lnTo>
                          <a:pt x="7386" y="1842"/>
                        </a:lnTo>
                        <a:lnTo>
                          <a:pt x="7303" y="1800"/>
                        </a:lnTo>
                        <a:lnTo>
                          <a:pt x="7219" y="1654"/>
                        </a:lnTo>
                        <a:lnTo>
                          <a:pt x="7114" y="1612"/>
                        </a:lnTo>
                        <a:lnTo>
                          <a:pt x="7072" y="1528"/>
                        </a:lnTo>
                        <a:lnTo>
                          <a:pt x="7031" y="1633"/>
                        </a:lnTo>
                        <a:lnTo>
                          <a:pt x="6968" y="1717"/>
                        </a:lnTo>
                        <a:lnTo>
                          <a:pt x="6926" y="1591"/>
                        </a:lnTo>
                        <a:lnTo>
                          <a:pt x="6863" y="1633"/>
                        </a:lnTo>
                        <a:lnTo>
                          <a:pt x="6863" y="1717"/>
                        </a:lnTo>
                        <a:lnTo>
                          <a:pt x="6759" y="1800"/>
                        </a:lnTo>
                        <a:lnTo>
                          <a:pt x="6759" y="1884"/>
                        </a:lnTo>
                        <a:lnTo>
                          <a:pt x="6884" y="1947"/>
                        </a:lnTo>
                        <a:lnTo>
                          <a:pt x="6926" y="2051"/>
                        </a:lnTo>
                        <a:lnTo>
                          <a:pt x="6821" y="2030"/>
                        </a:lnTo>
                        <a:lnTo>
                          <a:pt x="6779" y="1989"/>
                        </a:lnTo>
                        <a:lnTo>
                          <a:pt x="6696" y="2114"/>
                        </a:lnTo>
                        <a:lnTo>
                          <a:pt x="6675" y="2177"/>
                        </a:lnTo>
                        <a:lnTo>
                          <a:pt x="6549" y="2302"/>
                        </a:lnTo>
                        <a:lnTo>
                          <a:pt x="6549" y="2219"/>
                        </a:lnTo>
                        <a:lnTo>
                          <a:pt x="6654" y="2156"/>
                        </a:lnTo>
                        <a:lnTo>
                          <a:pt x="6591" y="2093"/>
                        </a:lnTo>
                        <a:lnTo>
                          <a:pt x="6696" y="1926"/>
                        </a:lnTo>
                        <a:lnTo>
                          <a:pt x="6612" y="1612"/>
                        </a:lnTo>
                        <a:lnTo>
                          <a:pt x="6549" y="1654"/>
                        </a:lnTo>
                        <a:lnTo>
                          <a:pt x="6403" y="1842"/>
                        </a:lnTo>
                        <a:lnTo>
                          <a:pt x="6403" y="2010"/>
                        </a:lnTo>
                        <a:lnTo>
                          <a:pt x="6445" y="2051"/>
                        </a:lnTo>
                        <a:lnTo>
                          <a:pt x="6340" y="2156"/>
                        </a:lnTo>
                        <a:lnTo>
                          <a:pt x="6340" y="2051"/>
                        </a:lnTo>
                        <a:lnTo>
                          <a:pt x="6382" y="1947"/>
                        </a:lnTo>
                        <a:lnTo>
                          <a:pt x="6340" y="1800"/>
                        </a:lnTo>
                        <a:lnTo>
                          <a:pt x="6277" y="1779"/>
                        </a:lnTo>
                        <a:lnTo>
                          <a:pt x="6173" y="1842"/>
                        </a:lnTo>
                        <a:lnTo>
                          <a:pt x="6089" y="1989"/>
                        </a:lnTo>
                        <a:lnTo>
                          <a:pt x="6152" y="2114"/>
                        </a:lnTo>
                        <a:lnTo>
                          <a:pt x="6152" y="2177"/>
                        </a:lnTo>
                        <a:lnTo>
                          <a:pt x="6298" y="2323"/>
                        </a:lnTo>
                        <a:lnTo>
                          <a:pt x="6340" y="2407"/>
                        </a:lnTo>
                        <a:lnTo>
                          <a:pt x="6277" y="2512"/>
                        </a:lnTo>
                        <a:lnTo>
                          <a:pt x="6235" y="2344"/>
                        </a:lnTo>
                        <a:lnTo>
                          <a:pt x="6131" y="2302"/>
                        </a:lnTo>
                        <a:lnTo>
                          <a:pt x="6047" y="2114"/>
                        </a:lnTo>
                        <a:lnTo>
                          <a:pt x="5984" y="2093"/>
                        </a:lnTo>
                        <a:lnTo>
                          <a:pt x="5859" y="2135"/>
                        </a:lnTo>
                        <a:lnTo>
                          <a:pt x="5838" y="2219"/>
                        </a:lnTo>
                        <a:lnTo>
                          <a:pt x="5984" y="2323"/>
                        </a:lnTo>
                        <a:lnTo>
                          <a:pt x="6047" y="2323"/>
                        </a:lnTo>
                        <a:lnTo>
                          <a:pt x="6089" y="2365"/>
                        </a:lnTo>
                        <a:lnTo>
                          <a:pt x="5984" y="2344"/>
                        </a:lnTo>
                        <a:lnTo>
                          <a:pt x="5880" y="2407"/>
                        </a:lnTo>
                        <a:lnTo>
                          <a:pt x="5963" y="2512"/>
                        </a:lnTo>
                        <a:lnTo>
                          <a:pt x="5838" y="2428"/>
                        </a:lnTo>
                        <a:lnTo>
                          <a:pt x="5838" y="2302"/>
                        </a:lnTo>
                        <a:lnTo>
                          <a:pt x="5775" y="2261"/>
                        </a:lnTo>
                        <a:lnTo>
                          <a:pt x="5754" y="2156"/>
                        </a:lnTo>
                        <a:lnTo>
                          <a:pt x="5712" y="2219"/>
                        </a:lnTo>
                        <a:lnTo>
                          <a:pt x="5671" y="2365"/>
                        </a:lnTo>
                        <a:lnTo>
                          <a:pt x="5733" y="2428"/>
                        </a:lnTo>
                        <a:lnTo>
                          <a:pt x="5712" y="2554"/>
                        </a:lnTo>
                        <a:lnTo>
                          <a:pt x="5629" y="2512"/>
                        </a:lnTo>
                        <a:lnTo>
                          <a:pt x="5545" y="2533"/>
                        </a:lnTo>
                        <a:lnTo>
                          <a:pt x="5419" y="2658"/>
                        </a:lnTo>
                        <a:lnTo>
                          <a:pt x="5440" y="2679"/>
                        </a:lnTo>
                        <a:lnTo>
                          <a:pt x="5524" y="2658"/>
                        </a:lnTo>
                        <a:lnTo>
                          <a:pt x="5608" y="2763"/>
                        </a:lnTo>
                        <a:lnTo>
                          <a:pt x="5503" y="2763"/>
                        </a:lnTo>
                        <a:lnTo>
                          <a:pt x="5440" y="2826"/>
                        </a:lnTo>
                        <a:lnTo>
                          <a:pt x="5503" y="2846"/>
                        </a:lnTo>
                        <a:lnTo>
                          <a:pt x="5461" y="2888"/>
                        </a:lnTo>
                        <a:lnTo>
                          <a:pt x="5357" y="2930"/>
                        </a:lnTo>
                        <a:lnTo>
                          <a:pt x="5357" y="2972"/>
                        </a:lnTo>
                        <a:lnTo>
                          <a:pt x="5399" y="2993"/>
                        </a:lnTo>
                        <a:lnTo>
                          <a:pt x="5336" y="2993"/>
                        </a:lnTo>
                        <a:lnTo>
                          <a:pt x="5294" y="2951"/>
                        </a:lnTo>
                        <a:lnTo>
                          <a:pt x="5210" y="2972"/>
                        </a:lnTo>
                        <a:lnTo>
                          <a:pt x="5127" y="3077"/>
                        </a:lnTo>
                        <a:lnTo>
                          <a:pt x="5147" y="3139"/>
                        </a:lnTo>
                        <a:lnTo>
                          <a:pt x="5127" y="3160"/>
                        </a:lnTo>
                        <a:lnTo>
                          <a:pt x="5022" y="3160"/>
                        </a:lnTo>
                        <a:lnTo>
                          <a:pt x="4938" y="3265"/>
                        </a:lnTo>
                        <a:lnTo>
                          <a:pt x="5043" y="3307"/>
                        </a:lnTo>
                        <a:lnTo>
                          <a:pt x="5315" y="3223"/>
                        </a:lnTo>
                        <a:lnTo>
                          <a:pt x="5357" y="3265"/>
                        </a:lnTo>
                        <a:lnTo>
                          <a:pt x="5461" y="3202"/>
                        </a:lnTo>
                        <a:lnTo>
                          <a:pt x="5524" y="3202"/>
                        </a:lnTo>
                        <a:lnTo>
                          <a:pt x="5524" y="3286"/>
                        </a:lnTo>
                        <a:lnTo>
                          <a:pt x="5461" y="3370"/>
                        </a:lnTo>
                        <a:lnTo>
                          <a:pt x="5440" y="3516"/>
                        </a:lnTo>
                        <a:lnTo>
                          <a:pt x="5419" y="3558"/>
                        </a:lnTo>
                        <a:lnTo>
                          <a:pt x="5357" y="3495"/>
                        </a:lnTo>
                        <a:lnTo>
                          <a:pt x="5336" y="3411"/>
                        </a:lnTo>
                        <a:lnTo>
                          <a:pt x="5252" y="3453"/>
                        </a:lnTo>
                        <a:lnTo>
                          <a:pt x="5210" y="3390"/>
                        </a:lnTo>
                        <a:lnTo>
                          <a:pt x="5106" y="3390"/>
                        </a:lnTo>
                        <a:lnTo>
                          <a:pt x="5127" y="3453"/>
                        </a:lnTo>
                        <a:lnTo>
                          <a:pt x="5106" y="3495"/>
                        </a:lnTo>
                        <a:lnTo>
                          <a:pt x="5022" y="3453"/>
                        </a:lnTo>
                        <a:lnTo>
                          <a:pt x="4938" y="3474"/>
                        </a:lnTo>
                        <a:lnTo>
                          <a:pt x="5043" y="3516"/>
                        </a:lnTo>
                        <a:lnTo>
                          <a:pt x="5085" y="3600"/>
                        </a:lnTo>
                        <a:lnTo>
                          <a:pt x="5022" y="3621"/>
                        </a:lnTo>
                        <a:lnTo>
                          <a:pt x="5001" y="3683"/>
                        </a:lnTo>
                        <a:lnTo>
                          <a:pt x="5001" y="3746"/>
                        </a:lnTo>
                        <a:lnTo>
                          <a:pt x="4980" y="3809"/>
                        </a:lnTo>
                        <a:lnTo>
                          <a:pt x="4938" y="3725"/>
                        </a:lnTo>
                        <a:lnTo>
                          <a:pt x="4938" y="3621"/>
                        </a:lnTo>
                        <a:lnTo>
                          <a:pt x="4875" y="3558"/>
                        </a:lnTo>
                        <a:lnTo>
                          <a:pt x="4792" y="3621"/>
                        </a:lnTo>
                        <a:lnTo>
                          <a:pt x="4708" y="3662"/>
                        </a:lnTo>
                        <a:lnTo>
                          <a:pt x="4666" y="3579"/>
                        </a:lnTo>
                        <a:lnTo>
                          <a:pt x="4687" y="3516"/>
                        </a:lnTo>
                        <a:lnTo>
                          <a:pt x="4624" y="3516"/>
                        </a:lnTo>
                        <a:lnTo>
                          <a:pt x="4520" y="3621"/>
                        </a:lnTo>
                        <a:lnTo>
                          <a:pt x="4603" y="3704"/>
                        </a:lnTo>
                        <a:lnTo>
                          <a:pt x="4729" y="3704"/>
                        </a:lnTo>
                        <a:lnTo>
                          <a:pt x="4834" y="3746"/>
                        </a:lnTo>
                        <a:lnTo>
                          <a:pt x="4792" y="3830"/>
                        </a:lnTo>
                        <a:lnTo>
                          <a:pt x="4583" y="3893"/>
                        </a:lnTo>
                        <a:lnTo>
                          <a:pt x="4520" y="3830"/>
                        </a:lnTo>
                        <a:lnTo>
                          <a:pt x="4457" y="3830"/>
                        </a:lnTo>
                        <a:lnTo>
                          <a:pt x="4394" y="3934"/>
                        </a:lnTo>
                        <a:lnTo>
                          <a:pt x="4478" y="4018"/>
                        </a:lnTo>
                        <a:lnTo>
                          <a:pt x="4394" y="4102"/>
                        </a:lnTo>
                        <a:lnTo>
                          <a:pt x="4478" y="4102"/>
                        </a:lnTo>
                        <a:lnTo>
                          <a:pt x="4583" y="3976"/>
                        </a:lnTo>
                        <a:lnTo>
                          <a:pt x="4687" y="3976"/>
                        </a:lnTo>
                        <a:lnTo>
                          <a:pt x="4729" y="4039"/>
                        </a:lnTo>
                        <a:lnTo>
                          <a:pt x="4583" y="4081"/>
                        </a:lnTo>
                        <a:lnTo>
                          <a:pt x="4562" y="4186"/>
                        </a:lnTo>
                        <a:lnTo>
                          <a:pt x="4603" y="4248"/>
                        </a:lnTo>
                        <a:lnTo>
                          <a:pt x="4729" y="4332"/>
                        </a:lnTo>
                        <a:lnTo>
                          <a:pt x="4729" y="4416"/>
                        </a:lnTo>
                        <a:lnTo>
                          <a:pt x="4666" y="4353"/>
                        </a:lnTo>
                        <a:lnTo>
                          <a:pt x="4583" y="4353"/>
                        </a:lnTo>
                        <a:lnTo>
                          <a:pt x="4499" y="4248"/>
                        </a:lnTo>
                        <a:lnTo>
                          <a:pt x="4457" y="4248"/>
                        </a:lnTo>
                        <a:lnTo>
                          <a:pt x="4373" y="4332"/>
                        </a:lnTo>
                        <a:lnTo>
                          <a:pt x="4457" y="4395"/>
                        </a:lnTo>
                        <a:lnTo>
                          <a:pt x="4352" y="4416"/>
                        </a:lnTo>
                        <a:lnTo>
                          <a:pt x="4248" y="4499"/>
                        </a:lnTo>
                        <a:lnTo>
                          <a:pt x="4248" y="4541"/>
                        </a:lnTo>
                        <a:lnTo>
                          <a:pt x="4352" y="4604"/>
                        </a:lnTo>
                        <a:lnTo>
                          <a:pt x="4457" y="4541"/>
                        </a:lnTo>
                        <a:lnTo>
                          <a:pt x="4499" y="4604"/>
                        </a:lnTo>
                        <a:lnTo>
                          <a:pt x="4603" y="4562"/>
                        </a:lnTo>
                        <a:lnTo>
                          <a:pt x="4624" y="4646"/>
                        </a:lnTo>
                        <a:lnTo>
                          <a:pt x="4708" y="4709"/>
                        </a:lnTo>
                        <a:lnTo>
                          <a:pt x="4708" y="4751"/>
                        </a:lnTo>
                        <a:lnTo>
                          <a:pt x="4562" y="4667"/>
                        </a:lnTo>
                        <a:lnTo>
                          <a:pt x="4415" y="4667"/>
                        </a:lnTo>
                        <a:lnTo>
                          <a:pt x="4373" y="4709"/>
                        </a:lnTo>
                        <a:lnTo>
                          <a:pt x="4206" y="4730"/>
                        </a:lnTo>
                        <a:lnTo>
                          <a:pt x="4206" y="4792"/>
                        </a:lnTo>
                        <a:lnTo>
                          <a:pt x="4143" y="4855"/>
                        </a:lnTo>
                        <a:lnTo>
                          <a:pt x="4080" y="4834"/>
                        </a:lnTo>
                        <a:lnTo>
                          <a:pt x="3955" y="4918"/>
                        </a:lnTo>
                        <a:lnTo>
                          <a:pt x="3871" y="4918"/>
                        </a:lnTo>
                        <a:lnTo>
                          <a:pt x="3850" y="4960"/>
                        </a:lnTo>
                        <a:lnTo>
                          <a:pt x="3955" y="4981"/>
                        </a:lnTo>
                        <a:lnTo>
                          <a:pt x="3997" y="5064"/>
                        </a:lnTo>
                        <a:lnTo>
                          <a:pt x="3934" y="5127"/>
                        </a:lnTo>
                        <a:lnTo>
                          <a:pt x="3871" y="5085"/>
                        </a:lnTo>
                        <a:lnTo>
                          <a:pt x="3850" y="5127"/>
                        </a:lnTo>
                        <a:lnTo>
                          <a:pt x="3934" y="5169"/>
                        </a:lnTo>
                        <a:lnTo>
                          <a:pt x="3892" y="5232"/>
                        </a:lnTo>
                        <a:lnTo>
                          <a:pt x="3787" y="5190"/>
                        </a:lnTo>
                        <a:lnTo>
                          <a:pt x="3766" y="5169"/>
                        </a:lnTo>
                        <a:lnTo>
                          <a:pt x="3746" y="5190"/>
                        </a:lnTo>
                        <a:lnTo>
                          <a:pt x="3829" y="5274"/>
                        </a:lnTo>
                        <a:lnTo>
                          <a:pt x="3766" y="5295"/>
                        </a:lnTo>
                        <a:lnTo>
                          <a:pt x="3787" y="5378"/>
                        </a:lnTo>
                        <a:lnTo>
                          <a:pt x="3850" y="5378"/>
                        </a:lnTo>
                        <a:lnTo>
                          <a:pt x="3787" y="5399"/>
                        </a:lnTo>
                        <a:lnTo>
                          <a:pt x="3725" y="5441"/>
                        </a:lnTo>
                        <a:lnTo>
                          <a:pt x="3662" y="5378"/>
                        </a:lnTo>
                        <a:lnTo>
                          <a:pt x="3662" y="5462"/>
                        </a:lnTo>
                        <a:lnTo>
                          <a:pt x="3641" y="5504"/>
                        </a:lnTo>
                        <a:lnTo>
                          <a:pt x="3683" y="5546"/>
                        </a:lnTo>
                        <a:lnTo>
                          <a:pt x="3850" y="5587"/>
                        </a:lnTo>
                        <a:lnTo>
                          <a:pt x="3871" y="5671"/>
                        </a:lnTo>
                        <a:lnTo>
                          <a:pt x="3934" y="5671"/>
                        </a:lnTo>
                        <a:lnTo>
                          <a:pt x="4039" y="5650"/>
                        </a:lnTo>
                        <a:lnTo>
                          <a:pt x="3955" y="5692"/>
                        </a:lnTo>
                        <a:lnTo>
                          <a:pt x="3955" y="5755"/>
                        </a:lnTo>
                        <a:lnTo>
                          <a:pt x="3850" y="5755"/>
                        </a:lnTo>
                        <a:lnTo>
                          <a:pt x="3829" y="5713"/>
                        </a:lnTo>
                        <a:lnTo>
                          <a:pt x="3662" y="5713"/>
                        </a:lnTo>
                        <a:lnTo>
                          <a:pt x="3557" y="5818"/>
                        </a:lnTo>
                        <a:lnTo>
                          <a:pt x="3578" y="5839"/>
                        </a:lnTo>
                        <a:lnTo>
                          <a:pt x="3683" y="5839"/>
                        </a:lnTo>
                        <a:lnTo>
                          <a:pt x="3725" y="5922"/>
                        </a:lnTo>
                        <a:lnTo>
                          <a:pt x="3766" y="5985"/>
                        </a:lnTo>
                        <a:lnTo>
                          <a:pt x="3766" y="6069"/>
                        </a:lnTo>
                        <a:lnTo>
                          <a:pt x="3683" y="6006"/>
                        </a:lnTo>
                        <a:lnTo>
                          <a:pt x="3641" y="6006"/>
                        </a:lnTo>
                        <a:lnTo>
                          <a:pt x="3578" y="6069"/>
                        </a:lnTo>
                        <a:lnTo>
                          <a:pt x="3578" y="6131"/>
                        </a:lnTo>
                        <a:lnTo>
                          <a:pt x="3557" y="6173"/>
                        </a:lnTo>
                        <a:lnTo>
                          <a:pt x="3620" y="6215"/>
                        </a:lnTo>
                        <a:lnTo>
                          <a:pt x="3641" y="6299"/>
                        </a:lnTo>
                        <a:lnTo>
                          <a:pt x="3578" y="6299"/>
                        </a:lnTo>
                        <a:lnTo>
                          <a:pt x="3515" y="6236"/>
                        </a:lnTo>
                        <a:lnTo>
                          <a:pt x="3474" y="6278"/>
                        </a:lnTo>
                        <a:lnTo>
                          <a:pt x="3474" y="6341"/>
                        </a:lnTo>
                        <a:lnTo>
                          <a:pt x="3578" y="6362"/>
                        </a:lnTo>
                        <a:lnTo>
                          <a:pt x="3578" y="6424"/>
                        </a:lnTo>
                        <a:lnTo>
                          <a:pt x="3578" y="6508"/>
                        </a:lnTo>
                        <a:lnTo>
                          <a:pt x="3453" y="6403"/>
                        </a:lnTo>
                        <a:lnTo>
                          <a:pt x="3411" y="6445"/>
                        </a:lnTo>
                        <a:lnTo>
                          <a:pt x="3411" y="6529"/>
                        </a:lnTo>
                        <a:lnTo>
                          <a:pt x="3432" y="6529"/>
                        </a:lnTo>
                        <a:lnTo>
                          <a:pt x="3432" y="6634"/>
                        </a:lnTo>
                        <a:lnTo>
                          <a:pt x="3474" y="6738"/>
                        </a:lnTo>
                        <a:lnTo>
                          <a:pt x="3536" y="6738"/>
                        </a:lnTo>
                        <a:lnTo>
                          <a:pt x="3578" y="6634"/>
                        </a:lnTo>
                        <a:lnTo>
                          <a:pt x="3641" y="6634"/>
                        </a:lnTo>
                        <a:lnTo>
                          <a:pt x="3578" y="6759"/>
                        </a:lnTo>
                        <a:lnTo>
                          <a:pt x="3536" y="6801"/>
                        </a:lnTo>
                        <a:lnTo>
                          <a:pt x="3432" y="6885"/>
                        </a:lnTo>
                        <a:lnTo>
                          <a:pt x="3348" y="6885"/>
                        </a:lnTo>
                        <a:lnTo>
                          <a:pt x="3264" y="6927"/>
                        </a:lnTo>
                        <a:lnTo>
                          <a:pt x="3264" y="6968"/>
                        </a:lnTo>
                        <a:lnTo>
                          <a:pt x="3202" y="7031"/>
                        </a:lnTo>
                        <a:lnTo>
                          <a:pt x="3118" y="7073"/>
                        </a:lnTo>
                        <a:lnTo>
                          <a:pt x="3202" y="7136"/>
                        </a:lnTo>
                        <a:lnTo>
                          <a:pt x="3160" y="7157"/>
                        </a:lnTo>
                        <a:lnTo>
                          <a:pt x="3013" y="7178"/>
                        </a:lnTo>
                        <a:lnTo>
                          <a:pt x="2950" y="7261"/>
                        </a:lnTo>
                        <a:lnTo>
                          <a:pt x="2950" y="7324"/>
                        </a:lnTo>
                        <a:lnTo>
                          <a:pt x="3055" y="7345"/>
                        </a:lnTo>
                        <a:lnTo>
                          <a:pt x="2992" y="7387"/>
                        </a:lnTo>
                        <a:lnTo>
                          <a:pt x="2930" y="7492"/>
                        </a:lnTo>
                        <a:lnTo>
                          <a:pt x="2846" y="7492"/>
                        </a:lnTo>
                        <a:lnTo>
                          <a:pt x="2825" y="7408"/>
                        </a:lnTo>
                        <a:lnTo>
                          <a:pt x="2783" y="7366"/>
                        </a:lnTo>
                        <a:lnTo>
                          <a:pt x="2741" y="7408"/>
                        </a:lnTo>
                        <a:lnTo>
                          <a:pt x="2678" y="7408"/>
                        </a:lnTo>
                        <a:lnTo>
                          <a:pt x="2699" y="7492"/>
                        </a:lnTo>
                        <a:lnTo>
                          <a:pt x="2637" y="7554"/>
                        </a:lnTo>
                        <a:lnTo>
                          <a:pt x="2637" y="7596"/>
                        </a:lnTo>
                        <a:lnTo>
                          <a:pt x="2678" y="7659"/>
                        </a:lnTo>
                        <a:lnTo>
                          <a:pt x="2532" y="7659"/>
                        </a:lnTo>
                        <a:lnTo>
                          <a:pt x="2490" y="7680"/>
                        </a:lnTo>
                        <a:lnTo>
                          <a:pt x="2490" y="7805"/>
                        </a:lnTo>
                        <a:lnTo>
                          <a:pt x="2386" y="7868"/>
                        </a:lnTo>
                        <a:lnTo>
                          <a:pt x="2406" y="7910"/>
                        </a:lnTo>
                        <a:lnTo>
                          <a:pt x="2386" y="8015"/>
                        </a:lnTo>
                        <a:lnTo>
                          <a:pt x="2302" y="8098"/>
                        </a:lnTo>
                        <a:lnTo>
                          <a:pt x="2197" y="8182"/>
                        </a:lnTo>
                        <a:lnTo>
                          <a:pt x="2218" y="8224"/>
                        </a:lnTo>
                        <a:lnTo>
                          <a:pt x="2365" y="8161"/>
                        </a:lnTo>
                        <a:lnTo>
                          <a:pt x="2406" y="8161"/>
                        </a:lnTo>
                        <a:lnTo>
                          <a:pt x="2406" y="8224"/>
                        </a:lnTo>
                        <a:lnTo>
                          <a:pt x="2323" y="8266"/>
                        </a:lnTo>
                        <a:lnTo>
                          <a:pt x="2323" y="8370"/>
                        </a:lnTo>
                        <a:lnTo>
                          <a:pt x="2386" y="8454"/>
                        </a:lnTo>
                        <a:lnTo>
                          <a:pt x="2511" y="8391"/>
                        </a:lnTo>
                        <a:lnTo>
                          <a:pt x="2637" y="8370"/>
                        </a:lnTo>
                        <a:lnTo>
                          <a:pt x="2804" y="8203"/>
                        </a:lnTo>
                        <a:lnTo>
                          <a:pt x="2804" y="8119"/>
                        </a:lnTo>
                        <a:lnTo>
                          <a:pt x="2720" y="8161"/>
                        </a:lnTo>
                        <a:lnTo>
                          <a:pt x="2804" y="8056"/>
                        </a:lnTo>
                        <a:lnTo>
                          <a:pt x="2825" y="7910"/>
                        </a:lnTo>
                        <a:lnTo>
                          <a:pt x="2846" y="7910"/>
                        </a:lnTo>
                        <a:lnTo>
                          <a:pt x="2909" y="7868"/>
                        </a:lnTo>
                        <a:lnTo>
                          <a:pt x="3013" y="7889"/>
                        </a:lnTo>
                        <a:lnTo>
                          <a:pt x="3055" y="7889"/>
                        </a:lnTo>
                        <a:lnTo>
                          <a:pt x="2909" y="7994"/>
                        </a:lnTo>
                        <a:lnTo>
                          <a:pt x="2909" y="8056"/>
                        </a:lnTo>
                        <a:lnTo>
                          <a:pt x="3055" y="8098"/>
                        </a:lnTo>
                        <a:lnTo>
                          <a:pt x="3013" y="8182"/>
                        </a:lnTo>
                        <a:lnTo>
                          <a:pt x="2930" y="8182"/>
                        </a:lnTo>
                        <a:lnTo>
                          <a:pt x="2783" y="8370"/>
                        </a:lnTo>
                        <a:lnTo>
                          <a:pt x="2888" y="8412"/>
                        </a:lnTo>
                        <a:lnTo>
                          <a:pt x="2804" y="8496"/>
                        </a:lnTo>
                        <a:lnTo>
                          <a:pt x="2825" y="8600"/>
                        </a:lnTo>
                        <a:lnTo>
                          <a:pt x="2720" y="8580"/>
                        </a:lnTo>
                        <a:lnTo>
                          <a:pt x="2637" y="8496"/>
                        </a:lnTo>
                        <a:lnTo>
                          <a:pt x="2511" y="8496"/>
                        </a:lnTo>
                        <a:lnTo>
                          <a:pt x="2427" y="8538"/>
                        </a:lnTo>
                        <a:lnTo>
                          <a:pt x="2427" y="8642"/>
                        </a:lnTo>
                        <a:lnTo>
                          <a:pt x="2365" y="8705"/>
                        </a:lnTo>
                        <a:lnTo>
                          <a:pt x="2260" y="8747"/>
                        </a:lnTo>
                        <a:lnTo>
                          <a:pt x="2260" y="8747"/>
                        </a:lnTo>
                        <a:lnTo>
                          <a:pt x="2323" y="8684"/>
                        </a:lnTo>
                        <a:lnTo>
                          <a:pt x="2386" y="8642"/>
                        </a:lnTo>
                        <a:lnTo>
                          <a:pt x="2302" y="8538"/>
                        </a:lnTo>
                        <a:lnTo>
                          <a:pt x="2302" y="8433"/>
                        </a:lnTo>
                        <a:lnTo>
                          <a:pt x="2218" y="8328"/>
                        </a:lnTo>
                        <a:lnTo>
                          <a:pt x="2155" y="8328"/>
                        </a:lnTo>
                        <a:lnTo>
                          <a:pt x="2093" y="8412"/>
                        </a:lnTo>
                        <a:lnTo>
                          <a:pt x="1988" y="8412"/>
                        </a:lnTo>
                        <a:lnTo>
                          <a:pt x="1988" y="8454"/>
                        </a:lnTo>
                        <a:lnTo>
                          <a:pt x="2155" y="8454"/>
                        </a:lnTo>
                        <a:lnTo>
                          <a:pt x="1988" y="8600"/>
                        </a:lnTo>
                        <a:lnTo>
                          <a:pt x="1883" y="8580"/>
                        </a:lnTo>
                        <a:lnTo>
                          <a:pt x="1800" y="8580"/>
                        </a:lnTo>
                        <a:lnTo>
                          <a:pt x="1695" y="8684"/>
                        </a:lnTo>
                        <a:lnTo>
                          <a:pt x="1758" y="8705"/>
                        </a:lnTo>
                        <a:lnTo>
                          <a:pt x="1842" y="8684"/>
                        </a:lnTo>
                        <a:lnTo>
                          <a:pt x="1862" y="8705"/>
                        </a:lnTo>
                        <a:lnTo>
                          <a:pt x="1737" y="8789"/>
                        </a:lnTo>
                        <a:lnTo>
                          <a:pt x="1674" y="8831"/>
                        </a:lnTo>
                        <a:lnTo>
                          <a:pt x="1632" y="8789"/>
                        </a:lnTo>
                        <a:lnTo>
                          <a:pt x="1549" y="8789"/>
                        </a:lnTo>
                        <a:lnTo>
                          <a:pt x="1549" y="8831"/>
                        </a:lnTo>
                        <a:lnTo>
                          <a:pt x="1674" y="8914"/>
                        </a:lnTo>
                        <a:lnTo>
                          <a:pt x="1800" y="8914"/>
                        </a:lnTo>
                        <a:lnTo>
                          <a:pt x="1779" y="8977"/>
                        </a:lnTo>
                        <a:lnTo>
                          <a:pt x="1862" y="9019"/>
                        </a:lnTo>
                        <a:lnTo>
                          <a:pt x="1842" y="9103"/>
                        </a:lnTo>
                        <a:lnTo>
                          <a:pt x="1695" y="9040"/>
                        </a:lnTo>
                        <a:lnTo>
                          <a:pt x="1695" y="8956"/>
                        </a:lnTo>
                        <a:lnTo>
                          <a:pt x="1590" y="8956"/>
                        </a:lnTo>
                        <a:lnTo>
                          <a:pt x="1486" y="8893"/>
                        </a:lnTo>
                        <a:lnTo>
                          <a:pt x="1465" y="8810"/>
                        </a:lnTo>
                        <a:lnTo>
                          <a:pt x="1444" y="8810"/>
                        </a:lnTo>
                        <a:lnTo>
                          <a:pt x="1423" y="8914"/>
                        </a:lnTo>
                        <a:lnTo>
                          <a:pt x="1528" y="9040"/>
                        </a:lnTo>
                        <a:lnTo>
                          <a:pt x="1632" y="9124"/>
                        </a:lnTo>
                        <a:lnTo>
                          <a:pt x="1695" y="9124"/>
                        </a:lnTo>
                        <a:lnTo>
                          <a:pt x="1758" y="9165"/>
                        </a:lnTo>
                        <a:lnTo>
                          <a:pt x="1653" y="9165"/>
                        </a:lnTo>
                        <a:lnTo>
                          <a:pt x="1486" y="9124"/>
                        </a:lnTo>
                        <a:lnTo>
                          <a:pt x="1360" y="8956"/>
                        </a:lnTo>
                        <a:lnTo>
                          <a:pt x="1277" y="8977"/>
                        </a:lnTo>
                        <a:lnTo>
                          <a:pt x="1214" y="8935"/>
                        </a:lnTo>
                        <a:lnTo>
                          <a:pt x="1067" y="8935"/>
                        </a:lnTo>
                        <a:lnTo>
                          <a:pt x="1026" y="8893"/>
                        </a:lnTo>
                        <a:lnTo>
                          <a:pt x="963" y="8935"/>
                        </a:lnTo>
                        <a:lnTo>
                          <a:pt x="1005" y="9019"/>
                        </a:lnTo>
                        <a:lnTo>
                          <a:pt x="942" y="9061"/>
                        </a:lnTo>
                        <a:lnTo>
                          <a:pt x="1026" y="9165"/>
                        </a:lnTo>
                        <a:lnTo>
                          <a:pt x="1214" y="9124"/>
                        </a:lnTo>
                        <a:lnTo>
                          <a:pt x="1235" y="9144"/>
                        </a:lnTo>
                        <a:lnTo>
                          <a:pt x="1151" y="9207"/>
                        </a:lnTo>
                        <a:lnTo>
                          <a:pt x="1214" y="9228"/>
                        </a:lnTo>
                        <a:lnTo>
                          <a:pt x="1339" y="9165"/>
                        </a:lnTo>
                        <a:lnTo>
                          <a:pt x="1423" y="9165"/>
                        </a:lnTo>
                        <a:lnTo>
                          <a:pt x="1381" y="9228"/>
                        </a:lnTo>
                        <a:lnTo>
                          <a:pt x="1214" y="9312"/>
                        </a:lnTo>
                        <a:lnTo>
                          <a:pt x="1151" y="9375"/>
                        </a:lnTo>
                        <a:lnTo>
                          <a:pt x="1026" y="9354"/>
                        </a:lnTo>
                        <a:lnTo>
                          <a:pt x="942" y="9228"/>
                        </a:lnTo>
                        <a:lnTo>
                          <a:pt x="900" y="9228"/>
                        </a:lnTo>
                        <a:lnTo>
                          <a:pt x="837" y="9270"/>
                        </a:lnTo>
                        <a:lnTo>
                          <a:pt x="753" y="9207"/>
                        </a:lnTo>
                        <a:lnTo>
                          <a:pt x="691" y="9249"/>
                        </a:lnTo>
                        <a:lnTo>
                          <a:pt x="628" y="9228"/>
                        </a:lnTo>
                        <a:lnTo>
                          <a:pt x="544" y="9270"/>
                        </a:lnTo>
                        <a:lnTo>
                          <a:pt x="586" y="9333"/>
                        </a:lnTo>
                        <a:lnTo>
                          <a:pt x="753" y="9354"/>
                        </a:lnTo>
                        <a:lnTo>
                          <a:pt x="858" y="9416"/>
                        </a:lnTo>
                        <a:lnTo>
                          <a:pt x="1005" y="9479"/>
                        </a:lnTo>
                        <a:lnTo>
                          <a:pt x="963" y="9584"/>
                        </a:lnTo>
                        <a:lnTo>
                          <a:pt x="1026" y="9668"/>
                        </a:lnTo>
                        <a:lnTo>
                          <a:pt x="921" y="9688"/>
                        </a:lnTo>
                        <a:lnTo>
                          <a:pt x="900" y="9668"/>
                        </a:lnTo>
                        <a:lnTo>
                          <a:pt x="900" y="9500"/>
                        </a:lnTo>
                        <a:lnTo>
                          <a:pt x="795" y="9479"/>
                        </a:lnTo>
                        <a:lnTo>
                          <a:pt x="691" y="9479"/>
                        </a:lnTo>
                        <a:lnTo>
                          <a:pt x="733" y="9563"/>
                        </a:lnTo>
                        <a:lnTo>
                          <a:pt x="712" y="9626"/>
                        </a:lnTo>
                        <a:lnTo>
                          <a:pt x="586" y="9542"/>
                        </a:lnTo>
                        <a:lnTo>
                          <a:pt x="481" y="9668"/>
                        </a:lnTo>
                        <a:lnTo>
                          <a:pt x="586" y="9730"/>
                        </a:lnTo>
                        <a:lnTo>
                          <a:pt x="502" y="9751"/>
                        </a:lnTo>
                        <a:lnTo>
                          <a:pt x="440" y="9772"/>
                        </a:lnTo>
                        <a:lnTo>
                          <a:pt x="398" y="9668"/>
                        </a:lnTo>
                        <a:lnTo>
                          <a:pt x="230" y="9647"/>
                        </a:lnTo>
                        <a:lnTo>
                          <a:pt x="293" y="9772"/>
                        </a:lnTo>
                        <a:lnTo>
                          <a:pt x="209" y="9793"/>
                        </a:lnTo>
                        <a:lnTo>
                          <a:pt x="189" y="9688"/>
                        </a:lnTo>
                        <a:lnTo>
                          <a:pt x="105" y="9626"/>
                        </a:lnTo>
                        <a:lnTo>
                          <a:pt x="63" y="9647"/>
                        </a:lnTo>
                        <a:lnTo>
                          <a:pt x="63" y="9688"/>
                        </a:lnTo>
                        <a:lnTo>
                          <a:pt x="168" y="9793"/>
                        </a:lnTo>
                        <a:lnTo>
                          <a:pt x="105" y="9856"/>
                        </a:lnTo>
                        <a:lnTo>
                          <a:pt x="168" y="9898"/>
                        </a:lnTo>
                        <a:lnTo>
                          <a:pt x="293" y="9877"/>
                        </a:lnTo>
                        <a:lnTo>
                          <a:pt x="481" y="9898"/>
                        </a:lnTo>
                        <a:lnTo>
                          <a:pt x="586" y="9981"/>
                        </a:lnTo>
                        <a:lnTo>
                          <a:pt x="733" y="9981"/>
                        </a:lnTo>
                        <a:lnTo>
                          <a:pt x="795" y="9940"/>
                        </a:lnTo>
                        <a:lnTo>
                          <a:pt x="858" y="9940"/>
                        </a:lnTo>
                        <a:lnTo>
                          <a:pt x="753" y="10023"/>
                        </a:lnTo>
                        <a:lnTo>
                          <a:pt x="607" y="10023"/>
                        </a:lnTo>
                        <a:lnTo>
                          <a:pt x="544" y="10065"/>
                        </a:lnTo>
                        <a:lnTo>
                          <a:pt x="377" y="9960"/>
                        </a:lnTo>
                        <a:lnTo>
                          <a:pt x="272" y="9981"/>
                        </a:lnTo>
                        <a:lnTo>
                          <a:pt x="209" y="9981"/>
                        </a:lnTo>
                        <a:lnTo>
                          <a:pt x="126" y="10023"/>
                        </a:lnTo>
                        <a:lnTo>
                          <a:pt x="0" y="10065"/>
                        </a:lnTo>
                        <a:lnTo>
                          <a:pt x="0" y="10107"/>
                        </a:lnTo>
                        <a:lnTo>
                          <a:pt x="189" y="10191"/>
                        </a:lnTo>
                        <a:lnTo>
                          <a:pt x="105" y="10274"/>
                        </a:lnTo>
                        <a:lnTo>
                          <a:pt x="209" y="10295"/>
                        </a:lnTo>
                        <a:lnTo>
                          <a:pt x="272" y="10253"/>
                        </a:lnTo>
                        <a:lnTo>
                          <a:pt x="419" y="10253"/>
                        </a:lnTo>
                        <a:lnTo>
                          <a:pt x="314" y="10316"/>
                        </a:lnTo>
                        <a:lnTo>
                          <a:pt x="126" y="10316"/>
                        </a:lnTo>
                        <a:lnTo>
                          <a:pt x="105" y="10358"/>
                        </a:lnTo>
                        <a:lnTo>
                          <a:pt x="63" y="10358"/>
                        </a:lnTo>
                        <a:lnTo>
                          <a:pt x="63" y="10379"/>
                        </a:lnTo>
                        <a:lnTo>
                          <a:pt x="126" y="10400"/>
                        </a:lnTo>
                        <a:lnTo>
                          <a:pt x="189" y="10400"/>
                        </a:lnTo>
                        <a:lnTo>
                          <a:pt x="105" y="10463"/>
                        </a:lnTo>
                        <a:lnTo>
                          <a:pt x="63" y="10484"/>
                        </a:lnTo>
                        <a:lnTo>
                          <a:pt x="63" y="10525"/>
                        </a:lnTo>
                        <a:lnTo>
                          <a:pt x="105" y="10546"/>
                        </a:lnTo>
                        <a:lnTo>
                          <a:pt x="168" y="10630"/>
                        </a:lnTo>
                        <a:lnTo>
                          <a:pt x="293" y="10630"/>
                        </a:lnTo>
                        <a:lnTo>
                          <a:pt x="335" y="10588"/>
                        </a:lnTo>
                        <a:lnTo>
                          <a:pt x="523" y="10546"/>
                        </a:lnTo>
                        <a:lnTo>
                          <a:pt x="649" y="10588"/>
                        </a:lnTo>
                        <a:lnTo>
                          <a:pt x="691" y="10609"/>
                        </a:lnTo>
                        <a:lnTo>
                          <a:pt x="753" y="10546"/>
                        </a:lnTo>
                        <a:lnTo>
                          <a:pt x="753" y="10484"/>
                        </a:lnTo>
                        <a:lnTo>
                          <a:pt x="837" y="10463"/>
                        </a:lnTo>
                        <a:lnTo>
                          <a:pt x="858" y="10525"/>
                        </a:lnTo>
                        <a:lnTo>
                          <a:pt x="963" y="10525"/>
                        </a:lnTo>
                        <a:lnTo>
                          <a:pt x="1067" y="10421"/>
                        </a:lnTo>
                        <a:lnTo>
                          <a:pt x="1130" y="10463"/>
                        </a:lnTo>
                        <a:lnTo>
                          <a:pt x="1130" y="10505"/>
                        </a:lnTo>
                        <a:lnTo>
                          <a:pt x="1046" y="10525"/>
                        </a:lnTo>
                        <a:lnTo>
                          <a:pt x="1151" y="10588"/>
                        </a:lnTo>
                        <a:lnTo>
                          <a:pt x="1214" y="10525"/>
                        </a:lnTo>
                        <a:lnTo>
                          <a:pt x="1214" y="10463"/>
                        </a:lnTo>
                        <a:lnTo>
                          <a:pt x="1277" y="10358"/>
                        </a:lnTo>
                        <a:lnTo>
                          <a:pt x="1256" y="10421"/>
                        </a:lnTo>
                        <a:lnTo>
                          <a:pt x="1339" y="10525"/>
                        </a:lnTo>
                        <a:lnTo>
                          <a:pt x="1277" y="10609"/>
                        </a:lnTo>
                        <a:lnTo>
                          <a:pt x="1130" y="10672"/>
                        </a:lnTo>
                        <a:lnTo>
                          <a:pt x="1046" y="10714"/>
                        </a:lnTo>
                        <a:lnTo>
                          <a:pt x="1109" y="10735"/>
                        </a:lnTo>
                        <a:lnTo>
                          <a:pt x="1046" y="10839"/>
                        </a:lnTo>
                        <a:lnTo>
                          <a:pt x="921" y="10839"/>
                        </a:lnTo>
                        <a:lnTo>
                          <a:pt x="921" y="10797"/>
                        </a:lnTo>
                        <a:lnTo>
                          <a:pt x="963" y="10735"/>
                        </a:lnTo>
                        <a:lnTo>
                          <a:pt x="942" y="10630"/>
                        </a:lnTo>
                        <a:lnTo>
                          <a:pt x="837" y="10609"/>
                        </a:lnTo>
                        <a:lnTo>
                          <a:pt x="733" y="10735"/>
                        </a:lnTo>
                        <a:lnTo>
                          <a:pt x="712" y="10797"/>
                        </a:lnTo>
                        <a:lnTo>
                          <a:pt x="628" y="10693"/>
                        </a:lnTo>
                        <a:lnTo>
                          <a:pt x="523" y="10672"/>
                        </a:lnTo>
                        <a:lnTo>
                          <a:pt x="419" y="10693"/>
                        </a:lnTo>
                        <a:lnTo>
                          <a:pt x="335" y="10672"/>
                        </a:lnTo>
                        <a:lnTo>
                          <a:pt x="209" y="10735"/>
                        </a:lnTo>
                        <a:lnTo>
                          <a:pt x="126" y="10735"/>
                        </a:lnTo>
                        <a:lnTo>
                          <a:pt x="63" y="10693"/>
                        </a:lnTo>
                        <a:lnTo>
                          <a:pt x="21" y="10693"/>
                        </a:lnTo>
                        <a:lnTo>
                          <a:pt x="63" y="10797"/>
                        </a:lnTo>
                        <a:lnTo>
                          <a:pt x="21" y="10839"/>
                        </a:lnTo>
                        <a:lnTo>
                          <a:pt x="84" y="10902"/>
                        </a:lnTo>
                        <a:lnTo>
                          <a:pt x="168" y="10881"/>
                        </a:lnTo>
                        <a:lnTo>
                          <a:pt x="209" y="10818"/>
                        </a:lnTo>
                        <a:lnTo>
                          <a:pt x="293" y="10818"/>
                        </a:lnTo>
                        <a:lnTo>
                          <a:pt x="209" y="10902"/>
                        </a:lnTo>
                        <a:lnTo>
                          <a:pt x="209" y="11007"/>
                        </a:lnTo>
                        <a:lnTo>
                          <a:pt x="168" y="11049"/>
                        </a:lnTo>
                        <a:lnTo>
                          <a:pt x="84" y="11007"/>
                        </a:lnTo>
                        <a:lnTo>
                          <a:pt x="126" y="11132"/>
                        </a:lnTo>
                        <a:lnTo>
                          <a:pt x="189" y="11195"/>
                        </a:lnTo>
                        <a:lnTo>
                          <a:pt x="335" y="11007"/>
                        </a:lnTo>
                        <a:lnTo>
                          <a:pt x="481" y="11049"/>
                        </a:lnTo>
                        <a:lnTo>
                          <a:pt x="419" y="11111"/>
                        </a:lnTo>
                        <a:lnTo>
                          <a:pt x="419" y="11195"/>
                        </a:lnTo>
                        <a:lnTo>
                          <a:pt x="293" y="11258"/>
                        </a:lnTo>
                        <a:lnTo>
                          <a:pt x="314" y="11300"/>
                        </a:lnTo>
                        <a:lnTo>
                          <a:pt x="398" y="11321"/>
                        </a:lnTo>
                        <a:lnTo>
                          <a:pt x="377" y="11404"/>
                        </a:lnTo>
                        <a:lnTo>
                          <a:pt x="419" y="11467"/>
                        </a:lnTo>
                        <a:lnTo>
                          <a:pt x="377" y="11572"/>
                        </a:lnTo>
                        <a:lnTo>
                          <a:pt x="419" y="11572"/>
                        </a:lnTo>
                        <a:lnTo>
                          <a:pt x="502" y="11446"/>
                        </a:lnTo>
                        <a:lnTo>
                          <a:pt x="586" y="11425"/>
                        </a:lnTo>
                        <a:lnTo>
                          <a:pt x="607" y="11300"/>
                        </a:lnTo>
                        <a:lnTo>
                          <a:pt x="816" y="11216"/>
                        </a:lnTo>
                        <a:lnTo>
                          <a:pt x="921" y="11216"/>
                        </a:lnTo>
                        <a:lnTo>
                          <a:pt x="1005" y="11195"/>
                        </a:lnTo>
                        <a:lnTo>
                          <a:pt x="942" y="11237"/>
                        </a:lnTo>
                        <a:lnTo>
                          <a:pt x="837" y="11321"/>
                        </a:lnTo>
                        <a:lnTo>
                          <a:pt x="837" y="11446"/>
                        </a:lnTo>
                        <a:lnTo>
                          <a:pt x="858" y="11530"/>
                        </a:lnTo>
                        <a:lnTo>
                          <a:pt x="795" y="11467"/>
                        </a:lnTo>
                        <a:lnTo>
                          <a:pt x="753" y="11341"/>
                        </a:lnTo>
                        <a:lnTo>
                          <a:pt x="712" y="11341"/>
                        </a:lnTo>
                        <a:lnTo>
                          <a:pt x="628" y="11467"/>
                        </a:lnTo>
                        <a:lnTo>
                          <a:pt x="586" y="11509"/>
                        </a:lnTo>
                        <a:lnTo>
                          <a:pt x="691" y="11530"/>
                        </a:lnTo>
                        <a:lnTo>
                          <a:pt x="586" y="11655"/>
                        </a:lnTo>
                        <a:lnTo>
                          <a:pt x="502" y="11655"/>
                        </a:lnTo>
                        <a:lnTo>
                          <a:pt x="481" y="11739"/>
                        </a:lnTo>
                        <a:lnTo>
                          <a:pt x="523" y="11760"/>
                        </a:lnTo>
                        <a:lnTo>
                          <a:pt x="691" y="11760"/>
                        </a:lnTo>
                        <a:lnTo>
                          <a:pt x="733" y="11823"/>
                        </a:lnTo>
                        <a:lnTo>
                          <a:pt x="607" y="11844"/>
                        </a:lnTo>
                        <a:lnTo>
                          <a:pt x="586" y="11885"/>
                        </a:lnTo>
                        <a:lnTo>
                          <a:pt x="544" y="11969"/>
                        </a:lnTo>
                        <a:lnTo>
                          <a:pt x="440" y="11885"/>
                        </a:lnTo>
                        <a:lnTo>
                          <a:pt x="398" y="11927"/>
                        </a:lnTo>
                        <a:lnTo>
                          <a:pt x="377" y="12032"/>
                        </a:lnTo>
                        <a:lnTo>
                          <a:pt x="335" y="11885"/>
                        </a:lnTo>
                        <a:lnTo>
                          <a:pt x="272" y="11948"/>
                        </a:lnTo>
                        <a:lnTo>
                          <a:pt x="168" y="12074"/>
                        </a:lnTo>
                        <a:lnTo>
                          <a:pt x="209" y="12178"/>
                        </a:lnTo>
                        <a:lnTo>
                          <a:pt x="335" y="12367"/>
                        </a:lnTo>
                        <a:lnTo>
                          <a:pt x="398" y="12262"/>
                        </a:lnTo>
                        <a:lnTo>
                          <a:pt x="419" y="12283"/>
                        </a:lnTo>
                        <a:lnTo>
                          <a:pt x="502" y="12262"/>
                        </a:lnTo>
                        <a:lnTo>
                          <a:pt x="481" y="12199"/>
                        </a:lnTo>
                        <a:lnTo>
                          <a:pt x="523" y="12095"/>
                        </a:lnTo>
                        <a:lnTo>
                          <a:pt x="649" y="12178"/>
                        </a:lnTo>
                        <a:lnTo>
                          <a:pt x="607" y="12241"/>
                        </a:lnTo>
                        <a:lnTo>
                          <a:pt x="649" y="12304"/>
                        </a:lnTo>
                        <a:lnTo>
                          <a:pt x="628" y="12388"/>
                        </a:lnTo>
                        <a:lnTo>
                          <a:pt x="586" y="12450"/>
                        </a:lnTo>
                        <a:lnTo>
                          <a:pt x="628" y="12597"/>
                        </a:lnTo>
                        <a:lnTo>
                          <a:pt x="691" y="12555"/>
                        </a:lnTo>
                        <a:lnTo>
                          <a:pt x="816" y="12513"/>
                        </a:lnTo>
                        <a:lnTo>
                          <a:pt x="900" y="12597"/>
                        </a:lnTo>
                        <a:lnTo>
                          <a:pt x="753" y="12597"/>
                        </a:lnTo>
                        <a:lnTo>
                          <a:pt x="712" y="12639"/>
                        </a:lnTo>
                        <a:lnTo>
                          <a:pt x="753" y="12722"/>
                        </a:lnTo>
                        <a:lnTo>
                          <a:pt x="753" y="12785"/>
                        </a:lnTo>
                        <a:lnTo>
                          <a:pt x="544" y="12618"/>
                        </a:lnTo>
                        <a:lnTo>
                          <a:pt x="481" y="12639"/>
                        </a:lnTo>
                        <a:lnTo>
                          <a:pt x="419" y="12597"/>
                        </a:lnTo>
                        <a:lnTo>
                          <a:pt x="314" y="12597"/>
                        </a:lnTo>
                        <a:lnTo>
                          <a:pt x="314" y="12701"/>
                        </a:lnTo>
                        <a:lnTo>
                          <a:pt x="272" y="12764"/>
                        </a:lnTo>
                        <a:lnTo>
                          <a:pt x="419" y="12994"/>
                        </a:lnTo>
                        <a:lnTo>
                          <a:pt x="523" y="13015"/>
                        </a:lnTo>
                        <a:lnTo>
                          <a:pt x="691" y="13141"/>
                        </a:lnTo>
                        <a:lnTo>
                          <a:pt x="900" y="13245"/>
                        </a:lnTo>
                        <a:lnTo>
                          <a:pt x="921" y="13308"/>
                        </a:lnTo>
                        <a:lnTo>
                          <a:pt x="858" y="13329"/>
                        </a:lnTo>
                        <a:lnTo>
                          <a:pt x="963" y="13413"/>
                        </a:lnTo>
                        <a:lnTo>
                          <a:pt x="1026" y="13392"/>
                        </a:lnTo>
                        <a:lnTo>
                          <a:pt x="1005" y="13287"/>
                        </a:lnTo>
                        <a:lnTo>
                          <a:pt x="1067" y="13287"/>
                        </a:lnTo>
                        <a:lnTo>
                          <a:pt x="1151" y="13329"/>
                        </a:lnTo>
                        <a:lnTo>
                          <a:pt x="1130" y="13350"/>
                        </a:lnTo>
                        <a:lnTo>
                          <a:pt x="1235" y="13497"/>
                        </a:lnTo>
                        <a:lnTo>
                          <a:pt x="1277" y="13434"/>
                        </a:lnTo>
                        <a:lnTo>
                          <a:pt x="1339" y="13455"/>
                        </a:lnTo>
                        <a:lnTo>
                          <a:pt x="1444" y="13413"/>
                        </a:lnTo>
                        <a:lnTo>
                          <a:pt x="1570" y="13308"/>
                        </a:lnTo>
                        <a:lnTo>
                          <a:pt x="1632" y="13287"/>
                        </a:lnTo>
                        <a:lnTo>
                          <a:pt x="1653" y="13225"/>
                        </a:lnTo>
                        <a:lnTo>
                          <a:pt x="1674" y="13245"/>
                        </a:lnTo>
                        <a:lnTo>
                          <a:pt x="1695" y="13329"/>
                        </a:lnTo>
                        <a:lnTo>
                          <a:pt x="1779" y="13329"/>
                        </a:lnTo>
                        <a:lnTo>
                          <a:pt x="1988" y="13120"/>
                        </a:lnTo>
                        <a:lnTo>
                          <a:pt x="1967" y="13078"/>
                        </a:lnTo>
                        <a:lnTo>
                          <a:pt x="1883" y="12932"/>
                        </a:lnTo>
                        <a:lnTo>
                          <a:pt x="2051" y="13036"/>
                        </a:lnTo>
                        <a:lnTo>
                          <a:pt x="2155" y="12911"/>
                        </a:lnTo>
                        <a:lnTo>
                          <a:pt x="2114" y="12890"/>
                        </a:lnTo>
                        <a:lnTo>
                          <a:pt x="2197" y="12827"/>
                        </a:lnTo>
                        <a:lnTo>
                          <a:pt x="2176" y="12764"/>
                        </a:lnTo>
                        <a:lnTo>
                          <a:pt x="2281" y="12701"/>
                        </a:lnTo>
                        <a:lnTo>
                          <a:pt x="2386" y="12681"/>
                        </a:lnTo>
                        <a:lnTo>
                          <a:pt x="2386" y="12597"/>
                        </a:lnTo>
                        <a:lnTo>
                          <a:pt x="2302" y="12492"/>
                        </a:lnTo>
                        <a:lnTo>
                          <a:pt x="2323" y="12409"/>
                        </a:lnTo>
                        <a:lnTo>
                          <a:pt x="2260" y="12304"/>
                        </a:lnTo>
                        <a:lnTo>
                          <a:pt x="2155" y="12241"/>
                        </a:lnTo>
                        <a:lnTo>
                          <a:pt x="2176" y="12157"/>
                        </a:lnTo>
                        <a:lnTo>
                          <a:pt x="2218" y="12178"/>
                        </a:lnTo>
                        <a:lnTo>
                          <a:pt x="2323" y="12304"/>
                        </a:lnTo>
                        <a:lnTo>
                          <a:pt x="2386" y="12471"/>
                        </a:lnTo>
                        <a:lnTo>
                          <a:pt x="2406" y="12492"/>
                        </a:lnTo>
                        <a:lnTo>
                          <a:pt x="2490" y="12513"/>
                        </a:lnTo>
                        <a:lnTo>
                          <a:pt x="2469" y="12576"/>
                        </a:lnTo>
                        <a:lnTo>
                          <a:pt x="2511" y="12639"/>
                        </a:lnTo>
                        <a:lnTo>
                          <a:pt x="2616" y="12597"/>
                        </a:lnTo>
                        <a:lnTo>
                          <a:pt x="2595" y="12513"/>
                        </a:lnTo>
                        <a:lnTo>
                          <a:pt x="2532" y="12492"/>
                        </a:lnTo>
                        <a:lnTo>
                          <a:pt x="2595" y="12409"/>
                        </a:lnTo>
                        <a:lnTo>
                          <a:pt x="2678" y="12492"/>
                        </a:lnTo>
                        <a:lnTo>
                          <a:pt x="2699" y="12555"/>
                        </a:lnTo>
                        <a:lnTo>
                          <a:pt x="2825" y="12409"/>
                        </a:lnTo>
                        <a:lnTo>
                          <a:pt x="2846" y="12283"/>
                        </a:lnTo>
                        <a:lnTo>
                          <a:pt x="2825" y="12178"/>
                        </a:lnTo>
                        <a:lnTo>
                          <a:pt x="2741" y="12157"/>
                        </a:lnTo>
                        <a:lnTo>
                          <a:pt x="2720" y="12074"/>
                        </a:lnTo>
                        <a:lnTo>
                          <a:pt x="2783" y="12053"/>
                        </a:lnTo>
                        <a:lnTo>
                          <a:pt x="2783" y="11990"/>
                        </a:lnTo>
                        <a:lnTo>
                          <a:pt x="2825" y="11990"/>
                        </a:lnTo>
                        <a:lnTo>
                          <a:pt x="2888" y="11948"/>
                        </a:lnTo>
                        <a:lnTo>
                          <a:pt x="2825" y="11865"/>
                        </a:lnTo>
                        <a:lnTo>
                          <a:pt x="2825" y="11760"/>
                        </a:lnTo>
                        <a:lnTo>
                          <a:pt x="2909" y="11718"/>
                        </a:lnTo>
                        <a:lnTo>
                          <a:pt x="2992" y="11781"/>
                        </a:lnTo>
                        <a:lnTo>
                          <a:pt x="2930" y="11885"/>
                        </a:lnTo>
                        <a:lnTo>
                          <a:pt x="2950" y="12032"/>
                        </a:lnTo>
                        <a:lnTo>
                          <a:pt x="2930" y="12095"/>
                        </a:lnTo>
                        <a:lnTo>
                          <a:pt x="2992" y="12199"/>
                        </a:lnTo>
                        <a:lnTo>
                          <a:pt x="3013" y="12283"/>
                        </a:lnTo>
                        <a:lnTo>
                          <a:pt x="3118" y="12409"/>
                        </a:lnTo>
                        <a:lnTo>
                          <a:pt x="3264" y="12409"/>
                        </a:lnTo>
                        <a:lnTo>
                          <a:pt x="3327" y="12450"/>
                        </a:lnTo>
                        <a:lnTo>
                          <a:pt x="3264" y="12492"/>
                        </a:lnTo>
                        <a:lnTo>
                          <a:pt x="3348" y="12555"/>
                        </a:lnTo>
                        <a:lnTo>
                          <a:pt x="3432" y="12639"/>
                        </a:lnTo>
                        <a:lnTo>
                          <a:pt x="3474" y="12555"/>
                        </a:lnTo>
                        <a:lnTo>
                          <a:pt x="3453" y="12178"/>
                        </a:lnTo>
                        <a:lnTo>
                          <a:pt x="3369" y="12032"/>
                        </a:lnTo>
                        <a:lnTo>
                          <a:pt x="3432" y="11948"/>
                        </a:lnTo>
                        <a:lnTo>
                          <a:pt x="3515" y="11885"/>
                        </a:lnTo>
                        <a:lnTo>
                          <a:pt x="3432" y="11781"/>
                        </a:lnTo>
                        <a:lnTo>
                          <a:pt x="3474" y="11718"/>
                        </a:lnTo>
                        <a:lnTo>
                          <a:pt x="3662" y="11676"/>
                        </a:lnTo>
                        <a:lnTo>
                          <a:pt x="3683" y="11593"/>
                        </a:lnTo>
                        <a:lnTo>
                          <a:pt x="3683" y="11467"/>
                        </a:lnTo>
                        <a:lnTo>
                          <a:pt x="3766" y="11321"/>
                        </a:lnTo>
                        <a:lnTo>
                          <a:pt x="3683" y="11195"/>
                        </a:lnTo>
                        <a:lnTo>
                          <a:pt x="3662" y="10923"/>
                        </a:lnTo>
                        <a:lnTo>
                          <a:pt x="3536" y="10714"/>
                        </a:lnTo>
                        <a:lnTo>
                          <a:pt x="3557" y="10609"/>
                        </a:lnTo>
                        <a:lnTo>
                          <a:pt x="3829" y="10525"/>
                        </a:lnTo>
                        <a:lnTo>
                          <a:pt x="3829" y="10358"/>
                        </a:lnTo>
                        <a:lnTo>
                          <a:pt x="3871" y="10212"/>
                        </a:lnTo>
                        <a:lnTo>
                          <a:pt x="3662" y="10002"/>
                        </a:lnTo>
                        <a:lnTo>
                          <a:pt x="3515" y="9898"/>
                        </a:lnTo>
                        <a:lnTo>
                          <a:pt x="3515" y="9688"/>
                        </a:lnTo>
                        <a:lnTo>
                          <a:pt x="3536" y="9479"/>
                        </a:lnTo>
                        <a:lnTo>
                          <a:pt x="3515" y="9249"/>
                        </a:lnTo>
                        <a:lnTo>
                          <a:pt x="3453" y="9103"/>
                        </a:lnTo>
                        <a:lnTo>
                          <a:pt x="3515" y="8914"/>
                        </a:lnTo>
                        <a:lnTo>
                          <a:pt x="3453" y="8621"/>
                        </a:lnTo>
                        <a:lnTo>
                          <a:pt x="3411" y="8308"/>
                        </a:lnTo>
                        <a:lnTo>
                          <a:pt x="3453" y="8077"/>
                        </a:lnTo>
                        <a:lnTo>
                          <a:pt x="3578" y="7847"/>
                        </a:lnTo>
                        <a:lnTo>
                          <a:pt x="3683" y="7764"/>
                        </a:lnTo>
                        <a:lnTo>
                          <a:pt x="3850" y="7784"/>
                        </a:lnTo>
                        <a:lnTo>
                          <a:pt x="4059" y="7805"/>
                        </a:lnTo>
                        <a:lnTo>
                          <a:pt x="4164" y="7680"/>
                        </a:lnTo>
                        <a:lnTo>
                          <a:pt x="4143" y="7450"/>
                        </a:lnTo>
                        <a:lnTo>
                          <a:pt x="4080" y="7366"/>
                        </a:lnTo>
                        <a:lnTo>
                          <a:pt x="4080" y="7240"/>
                        </a:lnTo>
                        <a:lnTo>
                          <a:pt x="4290" y="6738"/>
                        </a:lnTo>
                        <a:lnTo>
                          <a:pt x="4290" y="6487"/>
                        </a:lnTo>
                        <a:lnTo>
                          <a:pt x="4352" y="6215"/>
                        </a:lnTo>
                        <a:lnTo>
                          <a:pt x="4394" y="6069"/>
                        </a:lnTo>
                        <a:lnTo>
                          <a:pt x="4394" y="5901"/>
                        </a:lnTo>
                        <a:lnTo>
                          <a:pt x="4311" y="5818"/>
                        </a:lnTo>
                        <a:lnTo>
                          <a:pt x="4311" y="5692"/>
                        </a:lnTo>
                        <a:lnTo>
                          <a:pt x="4499" y="5587"/>
                        </a:lnTo>
                        <a:lnTo>
                          <a:pt x="4708" y="5567"/>
                        </a:lnTo>
                        <a:lnTo>
                          <a:pt x="4792" y="5483"/>
                        </a:lnTo>
                        <a:lnTo>
                          <a:pt x="4813" y="5357"/>
                        </a:lnTo>
                        <a:lnTo>
                          <a:pt x="4980" y="5064"/>
                        </a:lnTo>
                        <a:lnTo>
                          <a:pt x="5127" y="4855"/>
                        </a:lnTo>
                        <a:lnTo>
                          <a:pt x="5189" y="4730"/>
                        </a:lnTo>
                        <a:lnTo>
                          <a:pt x="5106" y="4541"/>
                        </a:lnTo>
                        <a:lnTo>
                          <a:pt x="5043" y="4458"/>
                        </a:lnTo>
                        <a:lnTo>
                          <a:pt x="5043" y="4206"/>
                        </a:lnTo>
                        <a:lnTo>
                          <a:pt x="5127" y="4186"/>
                        </a:lnTo>
                        <a:lnTo>
                          <a:pt x="5189" y="4081"/>
                        </a:lnTo>
                        <a:lnTo>
                          <a:pt x="5231" y="3934"/>
                        </a:lnTo>
                        <a:lnTo>
                          <a:pt x="5315" y="3893"/>
                        </a:lnTo>
                        <a:lnTo>
                          <a:pt x="5399" y="3704"/>
                        </a:lnTo>
                        <a:lnTo>
                          <a:pt x="5524" y="3600"/>
                        </a:lnTo>
                        <a:lnTo>
                          <a:pt x="5629" y="3683"/>
                        </a:lnTo>
                        <a:lnTo>
                          <a:pt x="5712" y="3725"/>
                        </a:lnTo>
                        <a:lnTo>
                          <a:pt x="5754" y="3725"/>
                        </a:lnTo>
                        <a:lnTo>
                          <a:pt x="5859" y="3621"/>
                        </a:lnTo>
                        <a:lnTo>
                          <a:pt x="5775" y="3516"/>
                        </a:lnTo>
                        <a:lnTo>
                          <a:pt x="5859" y="3474"/>
                        </a:lnTo>
                        <a:lnTo>
                          <a:pt x="5859" y="3390"/>
                        </a:lnTo>
                        <a:lnTo>
                          <a:pt x="5880" y="3349"/>
                        </a:lnTo>
                        <a:lnTo>
                          <a:pt x="5775" y="3181"/>
                        </a:lnTo>
                        <a:lnTo>
                          <a:pt x="5838" y="3160"/>
                        </a:lnTo>
                        <a:lnTo>
                          <a:pt x="6026" y="3160"/>
                        </a:lnTo>
                        <a:lnTo>
                          <a:pt x="6152" y="3077"/>
                        </a:lnTo>
                        <a:lnTo>
                          <a:pt x="6340" y="3139"/>
                        </a:lnTo>
                        <a:lnTo>
                          <a:pt x="6445" y="3202"/>
                        </a:lnTo>
                        <a:lnTo>
                          <a:pt x="6570" y="3223"/>
                        </a:lnTo>
                        <a:lnTo>
                          <a:pt x="6654" y="3286"/>
                        </a:lnTo>
                        <a:lnTo>
                          <a:pt x="6696" y="3265"/>
                        </a:lnTo>
                        <a:lnTo>
                          <a:pt x="6759" y="3307"/>
                        </a:lnTo>
                        <a:lnTo>
                          <a:pt x="6759" y="3160"/>
                        </a:lnTo>
                        <a:lnTo>
                          <a:pt x="6696" y="3077"/>
                        </a:lnTo>
                        <a:lnTo>
                          <a:pt x="6717" y="2888"/>
                        </a:lnTo>
                        <a:lnTo>
                          <a:pt x="6800" y="2846"/>
                        </a:lnTo>
                        <a:lnTo>
                          <a:pt x="6779" y="2700"/>
                        </a:lnTo>
                        <a:lnTo>
                          <a:pt x="6696" y="2658"/>
                        </a:lnTo>
                        <a:lnTo>
                          <a:pt x="6675" y="2554"/>
                        </a:lnTo>
                        <a:lnTo>
                          <a:pt x="6675" y="2554"/>
                        </a:lnTo>
                        <a:lnTo>
                          <a:pt x="6800" y="2616"/>
                        </a:lnTo>
                        <a:lnTo>
                          <a:pt x="6926" y="2574"/>
                        </a:lnTo>
                        <a:lnTo>
                          <a:pt x="6989" y="2554"/>
                        </a:lnTo>
                        <a:lnTo>
                          <a:pt x="7010" y="2533"/>
                        </a:lnTo>
                        <a:lnTo>
                          <a:pt x="7072" y="2533"/>
                        </a:lnTo>
                        <a:lnTo>
                          <a:pt x="7093" y="2512"/>
                        </a:lnTo>
                        <a:lnTo>
                          <a:pt x="7072" y="2428"/>
                        </a:lnTo>
                        <a:lnTo>
                          <a:pt x="7093" y="2323"/>
                        </a:lnTo>
                        <a:lnTo>
                          <a:pt x="7177" y="2261"/>
                        </a:lnTo>
                        <a:lnTo>
                          <a:pt x="7282" y="2261"/>
                        </a:lnTo>
                        <a:lnTo>
                          <a:pt x="7344" y="2407"/>
                        </a:lnTo>
                        <a:lnTo>
                          <a:pt x="7616" y="2616"/>
                        </a:lnTo>
                        <a:lnTo>
                          <a:pt x="7637" y="2742"/>
                        </a:lnTo>
                        <a:lnTo>
                          <a:pt x="7742" y="2846"/>
                        </a:lnTo>
                        <a:lnTo>
                          <a:pt x="7909" y="2930"/>
                        </a:lnTo>
                        <a:lnTo>
                          <a:pt x="8160" y="2930"/>
                        </a:lnTo>
                        <a:lnTo>
                          <a:pt x="8328" y="2784"/>
                        </a:lnTo>
                        <a:lnTo>
                          <a:pt x="8391" y="2700"/>
                        </a:lnTo>
                        <a:lnTo>
                          <a:pt x="8495" y="2700"/>
                        </a:lnTo>
                        <a:lnTo>
                          <a:pt x="8704" y="2846"/>
                        </a:lnTo>
                        <a:lnTo>
                          <a:pt x="8851" y="2867"/>
                        </a:lnTo>
                        <a:lnTo>
                          <a:pt x="8893" y="2742"/>
                        </a:lnTo>
                        <a:lnTo>
                          <a:pt x="8976" y="2679"/>
                        </a:lnTo>
                        <a:lnTo>
                          <a:pt x="9060" y="2616"/>
                        </a:lnTo>
                        <a:lnTo>
                          <a:pt x="9165" y="2616"/>
                        </a:lnTo>
                        <a:lnTo>
                          <a:pt x="9269" y="2554"/>
                        </a:lnTo>
                        <a:lnTo>
                          <a:pt x="9311" y="2470"/>
                        </a:lnTo>
                        <a:lnTo>
                          <a:pt x="9269" y="2365"/>
                        </a:lnTo>
                        <a:lnTo>
                          <a:pt x="9207" y="2219"/>
                        </a:lnTo>
                        <a:lnTo>
                          <a:pt x="9228" y="1905"/>
                        </a:lnTo>
                        <a:lnTo>
                          <a:pt x="9290" y="1821"/>
                        </a:lnTo>
                        <a:lnTo>
                          <a:pt x="9228" y="1717"/>
                        </a:lnTo>
                        <a:lnTo>
                          <a:pt x="9290" y="1696"/>
                        </a:lnTo>
                        <a:lnTo>
                          <a:pt x="9395" y="1570"/>
                        </a:lnTo>
                        <a:lnTo>
                          <a:pt x="9374" y="1507"/>
                        </a:lnTo>
                        <a:lnTo>
                          <a:pt x="9500" y="1424"/>
                        </a:lnTo>
                        <a:lnTo>
                          <a:pt x="9646" y="1486"/>
                        </a:lnTo>
                        <a:lnTo>
                          <a:pt x="9730" y="1466"/>
                        </a:lnTo>
                        <a:lnTo>
                          <a:pt x="9730" y="1403"/>
                        </a:lnTo>
                        <a:lnTo>
                          <a:pt x="9813" y="1298"/>
                        </a:lnTo>
                        <a:lnTo>
                          <a:pt x="10065" y="1298"/>
                        </a:lnTo>
                        <a:lnTo>
                          <a:pt x="10169" y="1382"/>
                        </a:lnTo>
                        <a:lnTo>
                          <a:pt x="10316" y="1528"/>
                        </a:lnTo>
                        <a:lnTo>
                          <a:pt x="10378" y="1633"/>
                        </a:lnTo>
                        <a:lnTo>
                          <a:pt x="10525" y="1654"/>
                        </a:lnTo>
                        <a:lnTo>
                          <a:pt x="10692" y="1696"/>
                        </a:lnTo>
                        <a:lnTo>
                          <a:pt x="10755" y="1800"/>
                        </a:lnTo>
                        <a:lnTo>
                          <a:pt x="10860" y="1905"/>
                        </a:lnTo>
                        <a:lnTo>
                          <a:pt x="10839" y="2030"/>
                        </a:lnTo>
                        <a:lnTo>
                          <a:pt x="10734" y="2177"/>
                        </a:lnTo>
                        <a:lnTo>
                          <a:pt x="10755" y="2428"/>
                        </a:lnTo>
                        <a:lnTo>
                          <a:pt x="10839" y="2428"/>
                        </a:lnTo>
                        <a:lnTo>
                          <a:pt x="10839" y="2219"/>
                        </a:lnTo>
                        <a:lnTo>
                          <a:pt x="10985" y="2051"/>
                        </a:lnTo>
                        <a:lnTo>
                          <a:pt x="11111" y="2030"/>
                        </a:lnTo>
                        <a:lnTo>
                          <a:pt x="11194" y="1926"/>
                        </a:lnTo>
                        <a:lnTo>
                          <a:pt x="11194" y="1779"/>
                        </a:lnTo>
                        <a:lnTo>
                          <a:pt x="11299" y="1738"/>
                        </a:lnTo>
                        <a:lnTo>
                          <a:pt x="11404" y="1800"/>
                        </a:lnTo>
                        <a:lnTo>
                          <a:pt x="11487" y="1717"/>
                        </a:lnTo>
                        <a:lnTo>
                          <a:pt x="11487" y="1591"/>
                        </a:lnTo>
                        <a:lnTo>
                          <a:pt x="11425" y="1591"/>
                        </a:lnTo>
                        <a:lnTo>
                          <a:pt x="11362" y="1507"/>
                        </a:lnTo>
                        <a:lnTo>
                          <a:pt x="11299" y="1507"/>
                        </a:lnTo>
                        <a:lnTo>
                          <a:pt x="11278" y="1528"/>
                        </a:lnTo>
                        <a:lnTo>
                          <a:pt x="11278" y="1612"/>
                        </a:lnTo>
                        <a:lnTo>
                          <a:pt x="11215" y="1570"/>
                        </a:lnTo>
                        <a:lnTo>
                          <a:pt x="11194" y="1507"/>
                        </a:lnTo>
                        <a:lnTo>
                          <a:pt x="11153" y="1507"/>
                        </a:lnTo>
                        <a:lnTo>
                          <a:pt x="11153" y="1570"/>
                        </a:lnTo>
                        <a:lnTo>
                          <a:pt x="11111" y="1696"/>
                        </a:lnTo>
                        <a:lnTo>
                          <a:pt x="11090" y="1654"/>
                        </a:lnTo>
                        <a:lnTo>
                          <a:pt x="11048" y="1591"/>
                        </a:lnTo>
                        <a:lnTo>
                          <a:pt x="10964" y="1633"/>
                        </a:lnTo>
                        <a:lnTo>
                          <a:pt x="10943" y="1696"/>
                        </a:lnTo>
                        <a:lnTo>
                          <a:pt x="10901" y="1612"/>
                        </a:lnTo>
                        <a:lnTo>
                          <a:pt x="10881" y="1486"/>
                        </a:lnTo>
                        <a:lnTo>
                          <a:pt x="10839" y="1486"/>
                        </a:lnTo>
                        <a:lnTo>
                          <a:pt x="10776" y="1361"/>
                        </a:lnTo>
                        <a:lnTo>
                          <a:pt x="10734" y="1319"/>
                        </a:lnTo>
                        <a:lnTo>
                          <a:pt x="10650" y="1319"/>
                        </a:lnTo>
                        <a:lnTo>
                          <a:pt x="10567" y="1298"/>
                        </a:lnTo>
                        <a:lnTo>
                          <a:pt x="10420" y="1277"/>
                        </a:lnTo>
                        <a:lnTo>
                          <a:pt x="10357" y="1193"/>
                        </a:lnTo>
                        <a:lnTo>
                          <a:pt x="10378" y="1173"/>
                        </a:lnTo>
                        <a:lnTo>
                          <a:pt x="10546" y="1214"/>
                        </a:lnTo>
                        <a:lnTo>
                          <a:pt x="10692" y="1193"/>
                        </a:lnTo>
                        <a:lnTo>
                          <a:pt x="10797" y="1214"/>
                        </a:lnTo>
                        <a:lnTo>
                          <a:pt x="11048" y="1256"/>
                        </a:lnTo>
                        <a:lnTo>
                          <a:pt x="11194" y="1193"/>
                        </a:lnTo>
                        <a:lnTo>
                          <a:pt x="11299" y="984"/>
                        </a:lnTo>
                        <a:lnTo>
                          <a:pt x="11508" y="942"/>
                        </a:lnTo>
                        <a:lnTo>
                          <a:pt x="11613" y="859"/>
                        </a:lnTo>
                        <a:lnTo>
                          <a:pt x="11613" y="838"/>
                        </a:lnTo>
                        <a:lnTo>
                          <a:pt x="11529" y="796"/>
                        </a:lnTo>
                        <a:lnTo>
                          <a:pt x="11508" y="754"/>
                        </a:lnTo>
                        <a:lnTo>
                          <a:pt x="11425" y="733"/>
                        </a:lnTo>
                        <a:lnTo>
                          <a:pt x="11320" y="754"/>
                        </a:lnTo>
                        <a:lnTo>
                          <a:pt x="11194" y="608"/>
                        </a:lnTo>
                        <a:lnTo>
                          <a:pt x="11111" y="608"/>
                        </a:lnTo>
                        <a:lnTo>
                          <a:pt x="11006" y="733"/>
                        </a:lnTo>
                        <a:lnTo>
                          <a:pt x="10964" y="733"/>
                        </a:lnTo>
                        <a:lnTo>
                          <a:pt x="10943" y="691"/>
                        </a:lnTo>
                        <a:lnTo>
                          <a:pt x="11048" y="649"/>
                        </a:lnTo>
                        <a:lnTo>
                          <a:pt x="11048" y="566"/>
                        </a:lnTo>
                        <a:lnTo>
                          <a:pt x="10943" y="524"/>
                        </a:lnTo>
                        <a:lnTo>
                          <a:pt x="10901" y="482"/>
                        </a:lnTo>
                        <a:lnTo>
                          <a:pt x="10839" y="482"/>
                        </a:lnTo>
                        <a:lnTo>
                          <a:pt x="10776" y="608"/>
                        </a:lnTo>
                        <a:lnTo>
                          <a:pt x="10734" y="608"/>
                        </a:lnTo>
                        <a:lnTo>
                          <a:pt x="10734" y="524"/>
                        </a:lnTo>
                        <a:lnTo>
                          <a:pt x="10671" y="545"/>
                        </a:lnTo>
                        <a:lnTo>
                          <a:pt x="10650" y="587"/>
                        </a:lnTo>
                        <a:lnTo>
                          <a:pt x="10588" y="587"/>
                        </a:lnTo>
                        <a:lnTo>
                          <a:pt x="10567" y="545"/>
                        </a:lnTo>
                        <a:lnTo>
                          <a:pt x="10650" y="482"/>
                        </a:lnTo>
                        <a:lnTo>
                          <a:pt x="10650" y="419"/>
                        </a:lnTo>
                        <a:lnTo>
                          <a:pt x="10546" y="357"/>
                        </a:lnTo>
                        <a:lnTo>
                          <a:pt x="10420" y="357"/>
                        </a:lnTo>
                        <a:lnTo>
                          <a:pt x="10357" y="377"/>
                        </a:lnTo>
                        <a:lnTo>
                          <a:pt x="10337" y="545"/>
                        </a:lnTo>
                        <a:lnTo>
                          <a:pt x="10253" y="587"/>
                        </a:lnTo>
                        <a:lnTo>
                          <a:pt x="10253" y="649"/>
                        </a:lnTo>
                        <a:lnTo>
                          <a:pt x="10316" y="796"/>
                        </a:lnTo>
                        <a:lnTo>
                          <a:pt x="10316" y="880"/>
                        </a:lnTo>
                        <a:lnTo>
                          <a:pt x="10253" y="942"/>
                        </a:lnTo>
                        <a:lnTo>
                          <a:pt x="10211" y="838"/>
                        </a:lnTo>
                        <a:lnTo>
                          <a:pt x="10127" y="838"/>
                        </a:lnTo>
                        <a:lnTo>
                          <a:pt x="10127" y="859"/>
                        </a:lnTo>
                        <a:lnTo>
                          <a:pt x="10023" y="838"/>
                        </a:lnTo>
                        <a:lnTo>
                          <a:pt x="9897" y="901"/>
                        </a:lnTo>
                        <a:lnTo>
                          <a:pt x="9897" y="901"/>
                        </a:lnTo>
                        <a:lnTo>
                          <a:pt x="10002" y="754"/>
                        </a:lnTo>
                        <a:lnTo>
                          <a:pt x="10065" y="733"/>
                        </a:lnTo>
                        <a:lnTo>
                          <a:pt x="10127" y="608"/>
                        </a:lnTo>
                        <a:lnTo>
                          <a:pt x="10127" y="566"/>
                        </a:lnTo>
                        <a:lnTo>
                          <a:pt x="10065" y="566"/>
                        </a:lnTo>
                        <a:lnTo>
                          <a:pt x="9960" y="649"/>
                        </a:lnTo>
                        <a:lnTo>
                          <a:pt x="9897" y="649"/>
                        </a:lnTo>
                        <a:lnTo>
                          <a:pt x="9918" y="587"/>
                        </a:lnTo>
                        <a:lnTo>
                          <a:pt x="10002" y="524"/>
                        </a:lnTo>
                        <a:lnTo>
                          <a:pt x="10002" y="482"/>
                        </a:lnTo>
                        <a:lnTo>
                          <a:pt x="9897" y="461"/>
                        </a:lnTo>
                        <a:lnTo>
                          <a:pt x="9855" y="419"/>
                        </a:lnTo>
                        <a:lnTo>
                          <a:pt x="9960" y="377"/>
                        </a:lnTo>
                        <a:lnTo>
                          <a:pt x="10002" y="419"/>
                        </a:lnTo>
                        <a:lnTo>
                          <a:pt x="10127" y="419"/>
                        </a:lnTo>
                        <a:lnTo>
                          <a:pt x="10169" y="231"/>
                        </a:lnTo>
                        <a:lnTo>
                          <a:pt x="10169" y="168"/>
                        </a:lnTo>
                        <a:lnTo>
                          <a:pt x="10044" y="210"/>
                        </a:lnTo>
                        <a:lnTo>
                          <a:pt x="10002" y="147"/>
                        </a:lnTo>
                        <a:lnTo>
                          <a:pt x="10023" y="64"/>
                        </a:lnTo>
                        <a:lnTo>
                          <a:pt x="10002" y="1"/>
                        </a:lnTo>
                        <a:lnTo>
                          <a:pt x="9918" y="64"/>
                        </a:lnTo>
                        <a:lnTo>
                          <a:pt x="9855" y="64"/>
                        </a:lnTo>
                        <a:lnTo>
                          <a:pt x="9792" y="1"/>
                        </a:lnTo>
                        <a:close/>
                      </a:path>
                    </a:pathLst>
                  </a:custGeom>
                  <a:solidFill>
                    <a:schemeClr val="tx2">
                      <a:lumMod val="7500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9" name="Google Shape;89;p16"/>
                  <p:cNvSpPr/>
                  <p:nvPr/>
                </p:nvSpPr>
                <p:spPr>
                  <a:xfrm>
                    <a:off x="4609204" y="1787689"/>
                    <a:ext cx="163025" cy="3515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755" h="12995" extrusionOk="0">
                        <a:moveTo>
                          <a:pt x="3788" y="1"/>
                        </a:moveTo>
                        <a:lnTo>
                          <a:pt x="3725" y="21"/>
                        </a:lnTo>
                        <a:lnTo>
                          <a:pt x="3599" y="63"/>
                        </a:lnTo>
                        <a:lnTo>
                          <a:pt x="3474" y="1"/>
                        </a:lnTo>
                        <a:lnTo>
                          <a:pt x="3474" y="1"/>
                        </a:lnTo>
                        <a:lnTo>
                          <a:pt x="3495" y="105"/>
                        </a:lnTo>
                        <a:lnTo>
                          <a:pt x="3578" y="147"/>
                        </a:lnTo>
                        <a:lnTo>
                          <a:pt x="3599" y="293"/>
                        </a:lnTo>
                        <a:lnTo>
                          <a:pt x="3516" y="335"/>
                        </a:lnTo>
                        <a:lnTo>
                          <a:pt x="3495" y="524"/>
                        </a:lnTo>
                        <a:lnTo>
                          <a:pt x="3558" y="607"/>
                        </a:lnTo>
                        <a:lnTo>
                          <a:pt x="3558" y="754"/>
                        </a:lnTo>
                        <a:lnTo>
                          <a:pt x="3495" y="712"/>
                        </a:lnTo>
                        <a:lnTo>
                          <a:pt x="3453" y="733"/>
                        </a:lnTo>
                        <a:lnTo>
                          <a:pt x="3369" y="670"/>
                        </a:lnTo>
                        <a:lnTo>
                          <a:pt x="3244" y="649"/>
                        </a:lnTo>
                        <a:lnTo>
                          <a:pt x="3139" y="586"/>
                        </a:lnTo>
                        <a:lnTo>
                          <a:pt x="2951" y="524"/>
                        </a:lnTo>
                        <a:lnTo>
                          <a:pt x="2825" y="607"/>
                        </a:lnTo>
                        <a:lnTo>
                          <a:pt x="2637" y="607"/>
                        </a:lnTo>
                        <a:lnTo>
                          <a:pt x="2574" y="628"/>
                        </a:lnTo>
                        <a:lnTo>
                          <a:pt x="2679" y="796"/>
                        </a:lnTo>
                        <a:lnTo>
                          <a:pt x="2658" y="837"/>
                        </a:lnTo>
                        <a:lnTo>
                          <a:pt x="2658" y="921"/>
                        </a:lnTo>
                        <a:lnTo>
                          <a:pt x="2574" y="963"/>
                        </a:lnTo>
                        <a:lnTo>
                          <a:pt x="2658" y="1068"/>
                        </a:lnTo>
                        <a:lnTo>
                          <a:pt x="2553" y="1172"/>
                        </a:lnTo>
                        <a:lnTo>
                          <a:pt x="2511" y="1172"/>
                        </a:lnTo>
                        <a:lnTo>
                          <a:pt x="2428" y="1130"/>
                        </a:lnTo>
                        <a:lnTo>
                          <a:pt x="2323" y="1047"/>
                        </a:lnTo>
                        <a:lnTo>
                          <a:pt x="2198" y="1151"/>
                        </a:lnTo>
                        <a:lnTo>
                          <a:pt x="2114" y="1340"/>
                        </a:lnTo>
                        <a:lnTo>
                          <a:pt x="2030" y="1381"/>
                        </a:lnTo>
                        <a:lnTo>
                          <a:pt x="1988" y="1528"/>
                        </a:lnTo>
                        <a:lnTo>
                          <a:pt x="1926" y="1633"/>
                        </a:lnTo>
                        <a:lnTo>
                          <a:pt x="1842" y="1653"/>
                        </a:lnTo>
                        <a:lnTo>
                          <a:pt x="1842" y="1905"/>
                        </a:lnTo>
                        <a:lnTo>
                          <a:pt x="1905" y="1988"/>
                        </a:lnTo>
                        <a:lnTo>
                          <a:pt x="1988" y="2177"/>
                        </a:lnTo>
                        <a:lnTo>
                          <a:pt x="1926" y="2302"/>
                        </a:lnTo>
                        <a:lnTo>
                          <a:pt x="1779" y="2511"/>
                        </a:lnTo>
                        <a:lnTo>
                          <a:pt x="1612" y="2804"/>
                        </a:lnTo>
                        <a:lnTo>
                          <a:pt x="1591" y="2930"/>
                        </a:lnTo>
                        <a:lnTo>
                          <a:pt x="1507" y="3014"/>
                        </a:lnTo>
                        <a:lnTo>
                          <a:pt x="1298" y="3034"/>
                        </a:lnTo>
                        <a:lnTo>
                          <a:pt x="1110" y="3139"/>
                        </a:lnTo>
                        <a:lnTo>
                          <a:pt x="1110" y="3265"/>
                        </a:lnTo>
                        <a:lnTo>
                          <a:pt x="1193" y="3348"/>
                        </a:lnTo>
                        <a:lnTo>
                          <a:pt x="1193" y="3516"/>
                        </a:lnTo>
                        <a:lnTo>
                          <a:pt x="1151" y="3662"/>
                        </a:lnTo>
                        <a:lnTo>
                          <a:pt x="1089" y="3934"/>
                        </a:lnTo>
                        <a:lnTo>
                          <a:pt x="1089" y="4185"/>
                        </a:lnTo>
                        <a:lnTo>
                          <a:pt x="879" y="4687"/>
                        </a:lnTo>
                        <a:lnTo>
                          <a:pt x="879" y="4813"/>
                        </a:lnTo>
                        <a:lnTo>
                          <a:pt x="942" y="4897"/>
                        </a:lnTo>
                        <a:lnTo>
                          <a:pt x="963" y="5127"/>
                        </a:lnTo>
                        <a:lnTo>
                          <a:pt x="858" y="5252"/>
                        </a:lnTo>
                        <a:lnTo>
                          <a:pt x="649" y="5231"/>
                        </a:lnTo>
                        <a:lnTo>
                          <a:pt x="482" y="5211"/>
                        </a:lnTo>
                        <a:lnTo>
                          <a:pt x="377" y="5294"/>
                        </a:lnTo>
                        <a:lnTo>
                          <a:pt x="252" y="5524"/>
                        </a:lnTo>
                        <a:lnTo>
                          <a:pt x="210" y="5755"/>
                        </a:lnTo>
                        <a:lnTo>
                          <a:pt x="252" y="6068"/>
                        </a:lnTo>
                        <a:lnTo>
                          <a:pt x="314" y="6361"/>
                        </a:lnTo>
                        <a:lnTo>
                          <a:pt x="252" y="6550"/>
                        </a:lnTo>
                        <a:lnTo>
                          <a:pt x="314" y="6696"/>
                        </a:lnTo>
                        <a:lnTo>
                          <a:pt x="335" y="6926"/>
                        </a:lnTo>
                        <a:lnTo>
                          <a:pt x="314" y="7135"/>
                        </a:lnTo>
                        <a:lnTo>
                          <a:pt x="314" y="7345"/>
                        </a:lnTo>
                        <a:lnTo>
                          <a:pt x="461" y="7449"/>
                        </a:lnTo>
                        <a:lnTo>
                          <a:pt x="670" y="7659"/>
                        </a:lnTo>
                        <a:lnTo>
                          <a:pt x="628" y="7805"/>
                        </a:lnTo>
                        <a:lnTo>
                          <a:pt x="628" y="7972"/>
                        </a:lnTo>
                        <a:lnTo>
                          <a:pt x="356" y="8056"/>
                        </a:lnTo>
                        <a:lnTo>
                          <a:pt x="335" y="8161"/>
                        </a:lnTo>
                        <a:lnTo>
                          <a:pt x="461" y="8370"/>
                        </a:lnTo>
                        <a:lnTo>
                          <a:pt x="482" y="8642"/>
                        </a:lnTo>
                        <a:lnTo>
                          <a:pt x="565" y="8768"/>
                        </a:lnTo>
                        <a:lnTo>
                          <a:pt x="482" y="8914"/>
                        </a:lnTo>
                        <a:lnTo>
                          <a:pt x="482" y="9040"/>
                        </a:lnTo>
                        <a:lnTo>
                          <a:pt x="461" y="9123"/>
                        </a:lnTo>
                        <a:lnTo>
                          <a:pt x="273" y="9165"/>
                        </a:lnTo>
                        <a:lnTo>
                          <a:pt x="231" y="9228"/>
                        </a:lnTo>
                        <a:lnTo>
                          <a:pt x="314" y="9332"/>
                        </a:lnTo>
                        <a:lnTo>
                          <a:pt x="231" y="9395"/>
                        </a:lnTo>
                        <a:lnTo>
                          <a:pt x="168" y="9479"/>
                        </a:lnTo>
                        <a:lnTo>
                          <a:pt x="252" y="9625"/>
                        </a:lnTo>
                        <a:lnTo>
                          <a:pt x="273" y="10002"/>
                        </a:lnTo>
                        <a:lnTo>
                          <a:pt x="231" y="10086"/>
                        </a:lnTo>
                        <a:lnTo>
                          <a:pt x="147" y="10002"/>
                        </a:lnTo>
                        <a:lnTo>
                          <a:pt x="63" y="9939"/>
                        </a:lnTo>
                        <a:lnTo>
                          <a:pt x="63" y="9960"/>
                        </a:lnTo>
                        <a:lnTo>
                          <a:pt x="1" y="10023"/>
                        </a:lnTo>
                        <a:lnTo>
                          <a:pt x="21" y="10253"/>
                        </a:lnTo>
                        <a:lnTo>
                          <a:pt x="42" y="10337"/>
                        </a:lnTo>
                        <a:lnTo>
                          <a:pt x="63" y="10525"/>
                        </a:lnTo>
                        <a:lnTo>
                          <a:pt x="147" y="10546"/>
                        </a:lnTo>
                        <a:lnTo>
                          <a:pt x="168" y="10588"/>
                        </a:lnTo>
                        <a:lnTo>
                          <a:pt x="147" y="10734"/>
                        </a:lnTo>
                        <a:lnTo>
                          <a:pt x="273" y="10672"/>
                        </a:lnTo>
                        <a:lnTo>
                          <a:pt x="210" y="10567"/>
                        </a:lnTo>
                        <a:lnTo>
                          <a:pt x="231" y="10483"/>
                        </a:lnTo>
                        <a:lnTo>
                          <a:pt x="273" y="10483"/>
                        </a:lnTo>
                        <a:lnTo>
                          <a:pt x="252" y="10546"/>
                        </a:lnTo>
                        <a:lnTo>
                          <a:pt x="335" y="10588"/>
                        </a:lnTo>
                        <a:lnTo>
                          <a:pt x="377" y="10672"/>
                        </a:lnTo>
                        <a:lnTo>
                          <a:pt x="252" y="10755"/>
                        </a:lnTo>
                        <a:lnTo>
                          <a:pt x="231" y="10860"/>
                        </a:lnTo>
                        <a:lnTo>
                          <a:pt x="273" y="10944"/>
                        </a:lnTo>
                        <a:lnTo>
                          <a:pt x="252" y="11069"/>
                        </a:lnTo>
                        <a:lnTo>
                          <a:pt x="210" y="11111"/>
                        </a:lnTo>
                        <a:lnTo>
                          <a:pt x="273" y="11216"/>
                        </a:lnTo>
                        <a:lnTo>
                          <a:pt x="356" y="11257"/>
                        </a:lnTo>
                        <a:lnTo>
                          <a:pt x="440" y="11383"/>
                        </a:lnTo>
                        <a:lnTo>
                          <a:pt x="482" y="11425"/>
                        </a:lnTo>
                        <a:lnTo>
                          <a:pt x="586" y="11634"/>
                        </a:lnTo>
                        <a:lnTo>
                          <a:pt x="586" y="11801"/>
                        </a:lnTo>
                        <a:lnTo>
                          <a:pt x="733" y="11843"/>
                        </a:lnTo>
                        <a:lnTo>
                          <a:pt x="754" y="11948"/>
                        </a:lnTo>
                        <a:lnTo>
                          <a:pt x="858" y="12094"/>
                        </a:lnTo>
                        <a:lnTo>
                          <a:pt x="984" y="12011"/>
                        </a:lnTo>
                        <a:lnTo>
                          <a:pt x="1005" y="12136"/>
                        </a:lnTo>
                        <a:lnTo>
                          <a:pt x="942" y="12304"/>
                        </a:lnTo>
                        <a:lnTo>
                          <a:pt x="775" y="12325"/>
                        </a:lnTo>
                        <a:lnTo>
                          <a:pt x="754" y="12366"/>
                        </a:lnTo>
                        <a:lnTo>
                          <a:pt x="838" y="12429"/>
                        </a:lnTo>
                        <a:lnTo>
                          <a:pt x="858" y="12534"/>
                        </a:lnTo>
                        <a:lnTo>
                          <a:pt x="984" y="12555"/>
                        </a:lnTo>
                        <a:lnTo>
                          <a:pt x="1047" y="12848"/>
                        </a:lnTo>
                        <a:lnTo>
                          <a:pt x="963" y="12952"/>
                        </a:lnTo>
                        <a:lnTo>
                          <a:pt x="1005" y="12994"/>
                        </a:lnTo>
                        <a:lnTo>
                          <a:pt x="1151" y="12994"/>
                        </a:lnTo>
                        <a:lnTo>
                          <a:pt x="1423" y="12931"/>
                        </a:lnTo>
                        <a:lnTo>
                          <a:pt x="1570" y="12973"/>
                        </a:lnTo>
                        <a:lnTo>
                          <a:pt x="1695" y="12869"/>
                        </a:lnTo>
                        <a:lnTo>
                          <a:pt x="1674" y="12764"/>
                        </a:lnTo>
                        <a:lnTo>
                          <a:pt x="1612" y="12701"/>
                        </a:lnTo>
                        <a:lnTo>
                          <a:pt x="1695" y="12534"/>
                        </a:lnTo>
                        <a:lnTo>
                          <a:pt x="1884" y="12513"/>
                        </a:lnTo>
                        <a:lnTo>
                          <a:pt x="1905" y="12325"/>
                        </a:lnTo>
                        <a:lnTo>
                          <a:pt x="1926" y="12408"/>
                        </a:lnTo>
                        <a:lnTo>
                          <a:pt x="2135" y="12450"/>
                        </a:lnTo>
                        <a:lnTo>
                          <a:pt x="2260" y="12366"/>
                        </a:lnTo>
                        <a:lnTo>
                          <a:pt x="2365" y="12429"/>
                        </a:lnTo>
                        <a:lnTo>
                          <a:pt x="2449" y="12513"/>
                        </a:lnTo>
                        <a:lnTo>
                          <a:pt x="2553" y="12345"/>
                        </a:lnTo>
                        <a:lnTo>
                          <a:pt x="2616" y="12115"/>
                        </a:lnTo>
                        <a:lnTo>
                          <a:pt x="2679" y="12032"/>
                        </a:lnTo>
                        <a:lnTo>
                          <a:pt x="2721" y="11739"/>
                        </a:lnTo>
                        <a:lnTo>
                          <a:pt x="2762" y="11634"/>
                        </a:lnTo>
                        <a:lnTo>
                          <a:pt x="2658" y="11571"/>
                        </a:lnTo>
                        <a:lnTo>
                          <a:pt x="2679" y="11467"/>
                        </a:lnTo>
                        <a:lnTo>
                          <a:pt x="2783" y="11320"/>
                        </a:lnTo>
                        <a:lnTo>
                          <a:pt x="2679" y="11216"/>
                        </a:lnTo>
                        <a:lnTo>
                          <a:pt x="2783" y="11111"/>
                        </a:lnTo>
                        <a:lnTo>
                          <a:pt x="2658" y="11048"/>
                        </a:lnTo>
                        <a:lnTo>
                          <a:pt x="2721" y="10965"/>
                        </a:lnTo>
                        <a:lnTo>
                          <a:pt x="2658" y="10839"/>
                        </a:lnTo>
                        <a:lnTo>
                          <a:pt x="2762" y="10881"/>
                        </a:lnTo>
                        <a:lnTo>
                          <a:pt x="2930" y="10860"/>
                        </a:lnTo>
                        <a:lnTo>
                          <a:pt x="2783" y="10755"/>
                        </a:lnTo>
                        <a:lnTo>
                          <a:pt x="2846" y="10609"/>
                        </a:lnTo>
                        <a:lnTo>
                          <a:pt x="2846" y="10546"/>
                        </a:lnTo>
                        <a:lnTo>
                          <a:pt x="2658" y="10483"/>
                        </a:lnTo>
                        <a:lnTo>
                          <a:pt x="2888" y="10483"/>
                        </a:lnTo>
                        <a:lnTo>
                          <a:pt x="2762" y="10358"/>
                        </a:lnTo>
                        <a:lnTo>
                          <a:pt x="2679" y="10358"/>
                        </a:lnTo>
                        <a:lnTo>
                          <a:pt x="2742" y="10274"/>
                        </a:lnTo>
                        <a:lnTo>
                          <a:pt x="2783" y="10274"/>
                        </a:lnTo>
                        <a:lnTo>
                          <a:pt x="2825" y="10316"/>
                        </a:lnTo>
                        <a:lnTo>
                          <a:pt x="2888" y="10232"/>
                        </a:lnTo>
                        <a:lnTo>
                          <a:pt x="2867" y="10148"/>
                        </a:lnTo>
                        <a:lnTo>
                          <a:pt x="2972" y="10232"/>
                        </a:lnTo>
                        <a:lnTo>
                          <a:pt x="2993" y="10128"/>
                        </a:lnTo>
                        <a:lnTo>
                          <a:pt x="3076" y="10023"/>
                        </a:lnTo>
                        <a:lnTo>
                          <a:pt x="3160" y="10023"/>
                        </a:lnTo>
                        <a:lnTo>
                          <a:pt x="3139" y="9939"/>
                        </a:lnTo>
                        <a:lnTo>
                          <a:pt x="3181" y="9897"/>
                        </a:lnTo>
                        <a:lnTo>
                          <a:pt x="3202" y="9939"/>
                        </a:lnTo>
                        <a:lnTo>
                          <a:pt x="3181" y="10044"/>
                        </a:lnTo>
                        <a:lnTo>
                          <a:pt x="3265" y="10044"/>
                        </a:lnTo>
                        <a:lnTo>
                          <a:pt x="3369" y="9897"/>
                        </a:lnTo>
                        <a:lnTo>
                          <a:pt x="3453" y="9897"/>
                        </a:lnTo>
                        <a:lnTo>
                          <a:pt x="3516" y="9835"/>
                        </a:lnTo>
                        <a:lnTo>
                          <a:pt x="3495" y="9730"/>
                        </a:lnTo>
                        <a:lnTo>
                          <a:pt x="3411" y="9646"/>
                        </a:lnTo>
                        <a:lnTo>
                          <a:pt x="3286" y="9625"/>
                        </a:lnTo>
                        <a:lnTo>
                          <a:pt x="3181" y="9688"/>
                        </a:lnTo>
                        <a:lnTo>
                          <a:pt x="3139" y="9646"/>
                        </a:lnTo>
                        <a:lnTo>
                          <a:pt x="3055" y="9709"/>
                        </a:lnTo>
                        <a:lnTo>
                          <a:pt x="2972" y="9604"/>
                        </a:lnTo>
                        <a:lnTo>
                          <a:pt x="2846" y="9563"/>
                        </a:lnTo>
                        <a:lnTo>
                          <a:pt x="2762" y="9521"/>
                        </a:lnTo>
                        <a:lnTo>
                          <a:pt x="2616" y="9542"/>
                        </a:lnTo>
                        <a:lnTo>
                          <a:pt x="2616" y="9604"/>
                        </a:lnTo>
                        <a:lnTo>
                          <a:pt x="2553" y="9542"/>
                        </a:lnTo>
                        <a:lnTo>
                          <a:pt x="2407" y="9542"/>
                        </a:lnTo>
                        <a:lnTo>
                          <a:pt x="2365" y="9500"/>
                        </a:lnTo>
                        <a:lnTo>
                          <a:pt x="2470" y="9479"/>
                        </a:lnTo>
                        <a:lnTo>
                          <a:pt x="2553" y="9521"/>
                        </a:lnTo>
                        <a:lnTo>
                          <a:pt x="2637" y="9395"/>
                        </a:lnTo>
                        <a:lnTo>
                          <a:pt x="2679" y="9437"/>
                        </a:lnTo>
                        <a:lnTo>
                          <a:pt x="2783" y="9416"/>
                        </a:lnTo>
                        <a:lnTo>
                          <a:pt x="2825" y="9332"/>
                        </a:lnTo>
                        <a:lnTo>
                          <a:pt x="2930" y="9374"/>
                        </a:lnTo>
                        <a:lnTo>
                          <a:pt x="2972" y="9416"/>
                        </a:lnTo>
                        <a:lnTo>
                          <a:pt x="3034" y="9416"/>
                        </a:lnTo>
                        <a:lnTo>
                          <a:pt x="3055" y="9332"/>
                        </a:lnTo>
                        <a:lnTo>
                          <a:pt x="3097" y="9416"/>
                        </a:lnTo>
                        <a:lnTo>
                          <a:pt x="3244" y="9437"/>
                        </a:lnTo>
                        <a:lnTo>
                          <a:pt x="3202" y="9521"/>
                        </a:lnTo>
                        <a:lnTo>
                          <a:pt x="3306" y="9563"/>
                        </a:lnTo>
                        <a:lnTo>
                          <a:pt x="3474" y="9542"/>
                        </a:lnTo>
                        <a:lnTo>
                          <a:pt x="3495" y="9416"/>
                        </a:lnTo>
                        <a:lnTo>
                          <a:pt x="3662" y="9270"/>
                        </a:lnTo>
                        <a:lnTo>
                          <a:pt x="3725" y="9102"/>
                        </a:lnTo>
                        <a:lnTo>
                          <a:pt x="3599" y="8977"/>
                        </a:lnTo>
                        <a:lnTo>
                          <a:pt x="3599" y="8893"/>
                        </a:lnTo>
                        <a:lnTo>
                          <a:pt x="3453" y="8788"/>
                        </a:lnTo>
                        <a:lnTo>
                          <a:pt x="3474" y="8747"/>
                        </a:lnTo>
                        <a:lnTo>
                          <a:pt x="3265" y="8579"/>
                        </a:lnTo>
                        <a:lnTo>
                          <a:pt x="3244" y="8475"/>
                        </a:lnTo>
                        <a:lnTo>
                          <a:pt x="3160" y="8391"/>
                        </a:lnTo>
                        <a:lnTo>
                          <a:pt x="3055" y="8516"/>
                        </a:lnTo>
                        <a:lnTo>
                          <a:pt x="2993" y="8433"/>
                        </a:lnTo>
                        <a:lnTo>
                          <a:pt x="2951" y="8454"/>
                        </a:lnTo>
                        <a:lnTo>
                          <a:pt x="2951" y="8349"/>
                        </a:lnTo>
                        <a:lnTo>
                          <a:pt x="2867" y="8349"/>
                        </a:lnTo>
                        <a:lnTo>
                          <a:pt x="2825" y="8244"/>
                        </a:lnTo>
                        <a:lnTo>
                          <a:pt x="2742" y="8182"/>
                        </a:lnTo>
                        <a:lnTo>
                          <a:pt x="2825" y="8077"/>
                        </a:lnTo>
                        <a:lnTo>
                          <a:pt x="2762" y="7952"/>
                        </a:lnTo>
                        <a:lnTo>
                          <a:pt x="2825" y="7931"/>
                        </a:lnTo>
                        <a:lnTo>
                          <a:pt x="2825" y="7847"/>
                        </a:lnTo>
                        <a:lnTo>
                          <a:pt x="2742" y="7826"/>
                        </a:lnTo>
                        <a:lnTo>
                          <a:pt x="2825" y="7721"/>
                        </a:lnTo>
                        <a:lnTo>
                          <a:pt x="2783" y="7533"/>
                        </a:lnTo>
                        <a:lnTo>
                          <a:pt x="2825" y="7512"/>
                        </a:lnTo>
                        <a:lnTo>
                          <a:pt x="2867" y="7554"/>
                        </a:lnTo>
                        <a:lnTo>
                          <a:pt x="2888" y="7449"/>
                        </a:lnTo>
                        <a:lnTo>
                          <a:pt x="2825" y="7345"/>
                        </a:lnTo>
                        <a:lnTo>
                          <a:pt x="2846" y="7198"/>
                        </a:lnTo>
                        <a:lnTo>
                          <a:pt x="2825" y="7073"/>
                        </a:lnTo>
                        <a:lnTo>
                          <a:pt x="2846" y="7010"/>
                        </a:lnTo>
                        <a:lnTo>
                          <a:pt x="2825" y="6884"/>
                        </a:lnTo>
                        <a:lnTo>
                          <a:pt x="2679" y="6696"/>
                        </a:lnTo>
                        <a:lnTo>
                          <a:pt x="2679" y="6696"/>
                        </a:lnTo>
                        <a:lnTo>
                          <a:pt x="2783" y="6759"/>
                        </a:lnTo>
                        <a:lnTo>
                          <a:pt x="2951" y="6717"/>
                        </a:lnTo>
                        <a:lnTo>
                          <a:pt x="3055" y="6571"/>
                        </a:lnTo>
                        <a:lnTo>
                          <a:pt x="2993" y="6466"/>
                        </a:lnTo>
                        <a:lnTo>
                          <a:pt x="3034" y="6403"/>
                        </a:lnTo>
                        <a:lnTo>
                          <a:pt x="3139" y="6424"/>
                        </a:lnTo>
                        <a:lnTo>
                          <a:pt x="3286" y="6299"/>
                        </a:lnTo>
                        <a:lnTo>
                          <a:pt x="3286" y="6236"/>
                        </a:lnTo>
                        <a:lnTo>
                          <a:pt x="3202" y="6236"/>
                        </a:lnTo>
                        <a:lnTo>
                          <a:pt x="3265" y="6131"/>
                        </a:lnTo>
                        <a:lnTo>
                          <a:pt x="3348" y="6047"/>
                        </a:lnTo>
                        <a:lnTo>
                          <a:pt x="3390" y="6089"/>
                        </a:lnTo>
                        <a:lnTo>
                          <a:pt x="3453" y="6089"/>
                        </a:lnTo>
                        <a:lnTo>
                          <a:pt x="3474" y="5964"/>
                        </a:lnTo>
                        <a:lnTo>
                          <a:pt x="3516" y="5964"/>
                        </a:lnTo>
                        <a:lnTo>
                          <a:pt x="3558" y="6047"/>
                        </a:lnTo>
                        <a:lnTo>
                          <a:pt x="3620" y="5964"/>
                        </a:lnTo>
                        <a:lnTo>
                          <a:pt x="3620" y="5838"/>
                        </a:lnTo>
                        <a:lnTo>
                          <a:pt x="3683" y="5734"/>
                        </a:lnTo>
                        <a:lnTo>
                          <a:pt x="3788" y="5734"/>
                        </a:lnTo>
                        <a:lnTo>
                          <a:pt x="3788" y="5817"/>
                        </a:lnTo>
                        <a:lnTo>
                          <a:pt x="3871" y="5817"/>
                        </a:lnTo>
                        <a:lnTo>
                          <a:pt x="3913" y="5713"/>
                        </a:lnTo>
                        <a:lnTo>
                          <a:pt x="4039" y="5629"/>
                        </a:lnTo>
                        <a:lnTo>
                          <a:pt x="4018" y="5524"/>
                        </a:lnTo>
                        <a:lnTo>
                          <a:pt x="4018" y="5420"/>
                        </a:lnTo>
                        <a:lnTo>
                          <a:pt x="4102" y="5503"/>
                        </a:lnTo>
                        <a:lnTo>
                          <a:pt x="4206" y="5378"/>
                        </a:lnTo>
                        <a:lnTo>
                          <a:pt x="4290" y="5378"/>
                        </a:lnTo>
                        <a:lnTo>
                          <a:pt x="4395" y="5190"/>
                        </a:lnTo>
                        <a:lnTo>
                          <a:pt x="4395" y="5001"/>
                        </a:lnTo>
                        <a:lnTo>
                          <a:pt x="4457" y="4897"/>
                        </a:lnTo>
                        <a:lnTo>
                          <a:pt x="4541" y="4897"/>
                        </a:lnTo>
                        <a:lnTo>
                          <a:pt x="4646" y="4771"/>
                        </a:lnTo>
                        <a:lnTo>
                          <a:pt x="4562" y="4771"/>
                        </a:lnTo>
                        <a:lnTo>
                          <a:pt x="4499" y="4666"/>
                        </a:lnTo>
                        <a:lnTo>
                          <a:pt x="4562" y="4625"/>
                        </a:lnTo>
                        <a:lnTo>
                          <a:pt x="4541" y="4562"/>
                        </a:lnTo>
                        <a:lnTo>
                          <a:pt x="4436" y="4562"/>
                        </a:lnTo>
                        <a:lnTo>
                          <a:pt x="4332" y="4457"/>
                        </a:lnTo>
                        <a:lnTo>
                          <a:pt x="4457" y="4415"/>
                        </a:lnTo>
                        <a:lnTo>
                          <a:pt x="4436" y="4332"/>
                        </a:lnTo>
                        <a:lnTo>
                          <a:pt x="4520" y="4164"/>
                        </a:lnTo>
                        <a:lnTo>
                          <a:pt x="4541" y="4081"/>
                        </a:lnTo>
                        <a:lnTo>
                          <a:pt x="4499" y="3997"/>
                        </a:lnTo>
                        <a:lnTo>
                          <a:pt x="4415" y="3997"/>
                        </a:lnTo>
                        <a:lnTo>
                          <a:pt x="4395" y="3934"/>
                        </a:lnTo>
                        <a:lnTo>
                          <a:pt x="4415" y="3892"/>
                        </a:lnTo>
                        <a:lnTo>
                          <a:pt x="4499" y="3934"/>
                        </a:lnTo>
                        <a:lnTo>
                          <a:pt x="4520" y="3955"/>
                        </a:lnTo>
                        <a:lnTo>
                          <a:pt x="4541" y="3955"/>
                        </a:lnTo>
                        <a:lnTo>
                          <a:pt x="4541" y="3871"/>
                        </a:lnTo>
                        <a:lnTo>
                          <a:pt x="4436" y="3850"/>
                        </a:lnTo>
                        <a:lnTo>
                          <a:pt x="4541" y="3788"/>
                        </a:lnTo>
                        <a:lnTo>
                          <a:pt x="4625" y="3788"/>
                        </a:lnTo>
                        <a:lnTo>
                          <a:pt x="4729" y="3725"/>
                        </a:lnTo>
                        <a:lnTo>
                          <a:pt x="4646" y="3662"/>
                        </a:lnTo>
                        <a:lnTo>
                          <a:pt x="4562" y="3516"/>
                        </a:lnTo>
                        <a:lnTo>
                          <a:pt x="4646" y="3537"/>
                        </a:lnTo>
                        <a:lnTo>
                          <a:pt x="4708" y="3620"/>
                        </a:lnTo>
                        <a:lnTo>
                          <a:pt x="4813" y="3578"/>
                        </a:lnTo>
                        <a:lnTo>
                          <a:pt x="4834" y="3474"/>
                        </a:lnTo>
                        <a:lnTo>
                          <a:pt x="4855" y="3369"/>
                        </a:lnTo>
                        <a:lnTo>
                          <a:pt x="4918" y="3327"/>
                        </a:lnTo>
                        <a:lnTo>
                          <a:pt x="4980" y="3453"/>
                        </a:lnTo>
                        <a:lnTo>
                          <a:pt x="5064" y="3348"/>
                        </a:lnTo>
                        <a:lnTo>
                          <a:pt x="5127" y="3453"/>
                        </a:lnTo>
                        <a:lnTo>
                          <a:pt x="5190" y="3474"/>
                        </a:lnTo>
                        <a:lnTo>
                          <a:pt x="5252" y="3369"/>
                        </a:lnTo>
                        <a:lnTo>
                          <a:pt x="5357" y="3432"/>
                        </a:lnTo>
                        <a:lnTo>
                          <a:pt x="5483" y="3348"/>
                        </a:lnTo>
                        <a:lnTo>
                          <a:pt x="5545" y="3432"/>
                        </a:lnTo>
                        <a:lnTo>
                          <a:pt x="5671" y="3432"/>
                        </a:lnTo>
                        <a:lnTo>
                          <a:pt x="5713" y="3369"/>
                        </a:lnTo>
                        <a:lnTo>
                          <a:pt x="5755" y="3411"/>
                        </a:lnTo>
                        <a:lnTo>
                          <a:pt x="5755" y="3265"/>
                        </a:lnTo>
                        <a:lnTo>
                          <a:pt x="5671" y="3202"/>
                        </a:lnTo>
                        <a:lnTo>
                          <a:pt x="5587" y="2993"/>
                        </a:lnTo>
                        <a:lnTo>
                          <a:pt x="5462" y="2951"/>
                        </a:lnTo>
                        <a:lnTo>
                          <a:pt x="5399" y="2762"/>
                        </a:lnTo>
                        <a:lnTo>
                          <a:pt x="5462" y="2700"/>
                        </a:lnTo>
                        <a:lnTo>
                          <a:pt x="5462" y="2490"/>
                        </a:lnTo>
                        <a:lnTo>
                          <a:pt x="5441" y="2386"/>
                        </a:lnTo>
                        <a:lnTo>
                          <a:pt x="5462" y="2302"/>
                        </a:lnTo>
                        <a:lnTo>
                          <a:pt x="5399" y="2093"/>
                        </a:lnTo>
                        <a:lnTo>
                          <a:pt x="5357" y="1988"/>
                        </a:lnTo>
                        <a:lnTo>
                          <a:pt x="5336" y="1842"/>
                        </a:lnTo>
                        <a:lnTo>
                          <a:pt x="5378" y="1758"/>
                        </a:lnTo>
                        <a:lnTo>
                          <a:pt x="5357" y="1633"/>
                        </a:lnTo>
                        <a:lnTo>
                          <a:pt x="5190" y="1591"/>
                        </a:lnTo>
                        <a:lnTo>
                          <a:pt x="5190" y="1486"/>
                        </a:lnTo>
                        <a:lnTo>
                          <a:pt x="5252" y="1361"/>
                        </a:lnTo>
                        <a:lnTo>
                          <a:pt x="5190" y="1172"/>
                        </a:lnTo>
                        <a:lnTo>
                          <a:pt x="5252" y="1068"/>
                        </a:lnTo>
                        <a:lnTo>
                          <a:pt x="5190" y="1005"/>
                        </a:lnTo>
                        <a:lnTo>
                          <a:pt x="5127" y="1005"/>
                        </a:lnTo>
                        <a:lnTo>
                          <a:pt x="5022" y="858"/>
                        </a:lnTo>
                        <a:lnTo>
                          <a:pt x="4939" y="858"/>
                        </a:lnTo>
                        <a:lnTo>
                          <a:pt x="4876" y="754"/>
                        </a:lnTo>
                        <a:lnTo>
                          <a:pt x="4771" y="628"/>
                        </a:lnTo>
                        <a:lnTo>
                          <a:pt x="4708" y="607"/>
                        </a:lnTo>
                        <a:lnTo>
                          <a:pt x="4604" y="545"/>
                        </a:lnTo>
                        <a:lnTo>
                          <a:pt x="4395" y="524"/>
                        </a:lnTo>
                        <a:lnTo>
                          <a:pt x="4227" y="419"/>
                        </a:lnTo>
                        <a:lnTo>
                          <a:pt x="4018" y="189"/>
                        </a:lnTo>
                        <a:lnTo>
                          <a:pt x="3892" y="105"/>
                        </a:lnTo>
                        <a:lnTo>
                          <a:pt x="3788" y="1"/>
                        </a:lnTo>
                        <a:close/>
                      </a:path>
                    </a:pathLst>
                  </a:custGeom>
                  <a:solidFill>
                    <a:schemeClr val="tx2">
                      <a:lumMod val="7500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0" name="Google Shape;90;p16"/>
                  <p:cNvSpPr/>
                  <p:nvPr/>
                </p:nvSpPr>
                <p:spPr>
                  <a:xfrm>
                    <a:off x="4782287" y="2035608"/>
                    <a:ext cx="65210" cy="566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02" h="2093" extrusionOk="0">
                        <a:moveTo>
                          <a:pt x="1026" y="0"/>
                        </a:moveTo>
                        <a:lnTo>
                          <a:pt x="1026" y="63"/>
                        </a:lnTo>
                        <a:lnTo>
                          <a:pt x="942" y="63"/>
                        </a:lnTo>
                        <a:lnTo>
                          <a:pt x="942" y="105"/>
                        </a:lnTo>
                        <a:lnTo>
                          <a:pt x="1005" y="167"/>
                        </a:lnTo>
                        <a:lnTo>
                          <a:pt x="900" y="230"/>
                        </a:lnTo>
                        <a:lnTo>
                          <a:pt x="837" y="209"/>
                        </a:lnTo>
                        <a:lnTo>
                          <a:pt x="628" y="209"/>
                        </a:lnTo>
                        <a:lnTo>
                          <a:pt x="607" y="147"/>
                        </a:lnTo>
                        <a:lnTo>
                          <a:pt x="586" y="251"/>
                        </a:lnTo>
                        <a:lnTo>
                          <a:pt x="481" y="230"/>
                        </a:lnTo>
                        <a:lnTo>
                          <a:pt x="335" y="272"/>
                        </a:lnTo>
                        <a:lnTo>
                          <a:pt x="335" y="356"/>
                        </a:lnTo>
                        <a:lnTo>
                          <a:pt x="272" y="356"/>
                        </a:lnTo>
                        <a:lnTo>
                          <a:pt x="84" y="439"/>
                        </a:lnTo>
                        <a:lnTo>
                          <a:pt x="0" y="544"/>
                        </a:lnTo>
                        <a:lnTo>
                          <a:pt x="21" y="900"/>
                        </a:lnTo>
                        <a:lnTo>
                          <a:pt x="84" y="900"/>
                        </a:lnTo>
                        <a:lnTo>
                          <a:pt x="126" y="879"/>
                        </a:lnTo>
                        <a:lnTo>
                          <a:pt x="230" y="900"/>
                        </a:lnTo>
                        <a:lnTo>
                          <a:pt x="189" y="983"/>
                        </a:lnTo>
                        <a:lnTo>
                          <a:pt x="105" y="983"/>
                        </a:lnTo>
                        <a:lnTo>
                          <a:pt x="105" y="1151"/>
                        </a:lnTo>
                        <a:lnTo>
                          <a:pt x="209" y="1276"/>
                        </a:lnTo>
                        <a:lnTo>
                          <a:pt x="377" y="1423"/>
                        </a:lnTo>
                        <a:lnTo>
                          <a:pt x="419" y="1423"/>
                        </a:lnTo>
                        <a:lnTo>
                          <a:pt x="419" y="1318"/>
                        </a:lnTo>
                        <a:lnTo>
                          <a:pt x="544" y="1214"/>
                        </a:lnTo>
                        <a:lnTo>
                          <a:pt x="586" y="1318"/>
                        </a:lnTo>
                        <a:lnTo>
                          <a:pt x="523" y="1611"/>
                        </a:lnTo>
                        <a:lnTo>
                          <a:pt x="523" y="1695"/>
                        </a:lnTo>
                        <a:lnTo>
                          <a:pt x="586" y="1674"/>
                        </a:lnTo>
                        <a:lnTo>
                          <a:pt x="754" y="1569"/>
                        </a:lnTo>
                        <a:lnTo>
                          <a:pt x="900" y="1507"/>
                        </a:lnTo>
                        <a:lnTo>
                          <a:pt x="1046" y="1632"/>
                        </a:lnTo>
                        <a:lnTo>
                          <a:pt x="1130" y="1611"/>
                        </a:lnTo>
                        <a:lnTo>
                          <a:pt x="1151" y="1507"/>
                        </a:lnTo>
                        <a:lnTo>
                          <a:pt x="1235" y="1590"/>
                        </a:lnTo>
                        <a:lnTo>
                          <a:pt x="1277" y="1674"/>
                        </a:lnTo>
                        <a:lnTo>
                          <a:pt x="1339" y="1674"/>
                        </a:lnTo>
                        <a:lnTo>
                          <a:pt x="1528" y="1779"/>
                        </a:lnTo>
                        <a:lnTo>
                          <a:pt x="1570" y="1925"/>
                        </a:lnTo>
                        <a:lnTo>
                          <a:pt x="1695" y="1967"/>
                        </a:lnTo>
                        <a:lnTo>
                          <a:pt x="1779" y="2092"/>
                        </a:lnTo>
                        <a:lnTo>
                          <a:pt x="1988" y="2009"/>
                        </a:lnTo>
                        <a:lnTo>
                          <a:pt x="2155" y="2030"/>
                        </a:lnTo>
                        <a:lnTo>
                          <a:pt x="2260" y="1904"/>
                        </a:lnTo>
                        <a:lnTo>
                          <a:pt x="2218" y="1800"/>
                        </a:lnTo>
                        <a:lnTo>
                          <a:pt x="2302" y="1716"/>
                        </a:lnTo>
                        <a:lnTo>
                          <a:pt x="2302" y="1611"/>
                        </a:lnTo>
                        <a:lnTo>
                          <a:pt x="2051" y="1109"/>
                        </a:lnTo>
                        <a:lnTo>
                          <a:pt x="2093" y="691"/>
                        </a:lnTo>
                        <a:lnTo>
                          <a:pt x="2155" y="649"/>
                        </a:lnTo>
                        <a:lnTo>
                          <a:pt x="2197" y="481"/>
                        </a:lnTo>
                        <a:lnTo>
                          <a:pt x="2281" y="356"/>
                        </a:lnTo>
                        <a:lnTo>
                          <a:pt x="2302" y="335"/>
                        </a:lnTo>
                        <a:lnTo>
                          <a:pt x="2302" y="314"/>
                        </a:lnTo>
                        <a:lnTo>
                          <a:pt x="2260" y="230"/>
                        </a:lnTo>
                        <a:lnTo>
                          <a:pt x="2218" y="272"/>
                        </a:lnTo>
                        <a:lnTo>
                          <a:pt x="1758" y="251"/>
                        </a:lnTo>
                        <a:lnTo>
                          <a:pt x="1570" y="126"/>
                        </a:lnTo>
                        <a:lnTo>
                          <a:pt x="1339" y="126"/>
                        </a:lnTo>
                        <a:lnTo>
                          <a:pt x="1235" y="63"/>
                        </a:lnTo>
                        <a:lnTo>
                          <a:pt x="1130" y="105"/>
                        </a:lnTo>
                        <a:lnTo>
                          <a:pt x="1026" y="0"/>
                        </a:lnTo>
                        <a:close/>
                      </a:path>
                    </a:pathLst>
                  </a:custGeom>
                  <a:solidFill>
                    <a:schemeClr val="tx2">
                      <a:lumMod val="7500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1" name="Google Shape;91;p16"/>
                  <p:cNvSpPr/>
                  <p:nvPr/>
                </p:nvSpPr>
                <p:spPr>
                  <a:xfrm>
                    <a:off x="4752061" y="2076346"/>
                    <a:ext cx="103735" cy="5380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62" h="1989" extrusionOk="0">
                        <a:moveTo>
                          <a:pt x="1967" y="1"/>
                        </a:moveTo>
                        <a:lnTo>
                          <a:pt x="1821" y="63"/>
                        </a:lnTo>
                        <a:lnTo>
                          <a:pt x="1653" y="168"/>
                        </a:lnTo>
                        <a:lnTo>
                          <a:pt x="1590" y="189"/>
                        </a:lnTo>
                        <a:lnTo>
                          <a:pt x="1590" y="314"/>
                        </a:lnTo>
                        <a:lnTo>
                          <a:pt x="1653" y="586"/>
                        </a:lnTo>
                        <a:lnTo>
                          <a:pt x="1590" y="754"/>
                        </a:lnTo>
                        <a:lnTo>
                          <a:pt x="1402" y="963"/>
                        </a:lnTo>
                        <a:lnTo>
                          <a:pt x="1256" y="963"/>
                        </a:lnTo>
                        <a:lnTo>
                          <a:pt x="1130" y="838"/>
                        </a:lnTo>
                        <a:lnTo>
                          <a:pt x="1130" y="733"/>
                        </a:lnTo>
                        <a:lnTo>
                          <a:pt x="837" y="440"/>
                        </a:lnTo>
                        <a:lnTo>
                          <a:pt x="837" y="294"/>
                        </a:lnTo>
                        <a:lnTo>
                          <a:pt x="774" y="294"/>
                        </a:lnTo>
                        <a:lnTo>
                          <a:pt x="670" y="398"/>
                        </a:lnTo>
                        <a:lnTo>
                          <a:pt x="523" y="419"/>
                        </a:lnTo>
                        <a:lnTo>
                          <a:pt x="460" y="461"/>
                        </a:lnTo>
                        <a:lnTo>
                          <a:pt x="335" y="461"/>
                        </a:lnTo>
                        <a:lnTo>
                          <a:pt x="251" y="607"/>
                        </a:lnTo>
                        <a:lnTo>
                          <a:pt x="293" y="733"/>
                        </a:lnTo>
                        <a:lnTo>
                          <a:pt x="230" y="712"/>
                        </a:lnTo>
                        <a:lnTo>
                          <a:pt x="230" y="921"/>
                        </a:lnTo>
                        <a:lnTo>
                          <a:pt x="84" y="1110"/>
                        </a:lnTo>
                        <a:lnTo>
                          <a:pt x="84" y="1214"/>
                        </a:lnTo>
                        <a:lnTo>
                          <a:pt x="84" y="1319"/>
                        </a:lnTo>
                        <a:lnTo>
                          <a:pt x="0" y="1382"/>
                        </a:lnTo>
                        <a:lnTo>
                          <a:pt x="42" y="1674"/>
                        </a:lnTo>
                        <a:lnTo>
                          <a:pt x="126" y="1737"/>
                        </a:lnTo>
                        <a:lnTo>
                          <a:pt x="126" y="1758"/>
                        </a:lnTo>
                        <a:lnTo>
                          <a:pt x="230" y="1737"/>
                        </a:lnTo>
                        <a:lnTo>
                          <a:pt x="251" y="1591"/>
                        </a:lnTo>
                        <a:lnTo>
                          <a:pt x="440" y="1465"/>
                        </a:lnTo>
                        <a:lnTo>
                          <a:pt x="670" y="1382"/>
                        </a:lnTo>
                        <a:lnTo>
                          <a:pt x="879" y="1423"/>
                        </a:lnTo>
                        <a:lnTo>
                          <a:pt x="1025" y="1423"/>
                        </a:lnTo>
                        <a:lnTo>
                          <a:pt x="1088" y="1465"/>
                        </a:lnTo>
                        <a:lnTo>
                          <a:pt x="1235" y="1382"/>
                        </a:lnTo>
                        <a:lnTo>
                          <a:pt x="1339" y="1361"/>
                        </a:lnTo>
                        <a:lnTo>
                          <a:pt x="1360" y="1444"/>
                        </a:lnTo>
                        <a:lnTo>
                          <a:pt x="1465" y="1444"/>
                        </a:lnTo>
                        <a:lnTo>
                          <a:pt x="1548" y="1549"/>
                        </a:lnTo>
                        <a:lnTo>
                          <a:pt x="1716" y="1549"/>
                        </a:lnTo>
                        <a:lnTo>
                          <a:pt x="1779" y="1570"/>
                        </a:lnTo>
                        <a:lnTo>
                          <a:pt x="1967" y="1444"/>
                        </a:lnTo>
                        <a:lnTo>
                          <a:pt x="2176" y="1549"/>
                        </a:lnTo>
                        <a:lnTo>
                          <a:pt x="2344" y="1570"/>
                        </a:lnTo>
                        <a:lnTo>
                          <a:pt x="2511" y="1758"/>
                        </a:lnTo>
                        <a:lnTo>
                          <a:pt x="2637" y="1758"/>
                        </a:lnTo>
                        <a:lnTo>
                          <a:pt x="2762" y="1946"/>
                        </a:lnTo>
                        <a:lnTo>
                          <a:pt x="2929" y="1967"/>
                        </a:lnTo>
                        <a:lnTo>
                          <a:pt x="2971" y="1988"/>
                        </a:lnTo>
                        <a:lnTo>
                          <a:pt x="3160" y="1905"/>
                        </a:lnTo>
                        <a:lnTo>
                          <a:pt x="3390" y="1884"/>
                        </a:lnTo>
                        <a:lnTo>
                          <a:pt x="3432" y="1737"/>
                        </a:lnTo>
                        <a:lnTo>
                          <a:pt x="3536" y="1674"/>
                        </a:lnTo>
                        <a:lnTo>
                          <a:pt x="3578" y="1570"/>
                        </a:lnTo>
                        <a:lnTo>
                          <a:pt x="3662" y="1549"/>
                        </a:lnTo>
                        <a:lnTo>
                          <a:pt x="3662" y="1382"/>
                        </a:lnTo>
                        <a:lnTo>
                          <a:pt x="3578" y="1277"/>
                        </a:lnTo>
                        <a:lnTo>
                          <a:pt x="3494" y="1110"/>
                        </a:lnTo>
                        <a:lnTo>
                          <a:pt x="3473" y="1047"/>
                        </a:lnTo>
                        <a:lnTo>
                          <a:pt x="3390" y="921"/>
                        </a:lnTo>
                        <a:lnTo>
                          <a:pt x="3432" y="838"/>
                        </a:lnTo>
                        <a:lnTo>
                          <a:pt x="3369" y="733"/>
                        </a:lnTo>
                        <a:lnTo>
                          <a:pt x="3327" y="712"/>
                        </a:lnTo>
                        <a:lnTo>
                          <a:pt x="3348" y="649"/>
                        </a:lnTo>
                        <a:lnTo>
                          <a:pt x="3348" y="545"/>
                        </a:lnTo>
                        <a:lnTo>
                          <a:pt x="3055" y="503"/>
                        </a:lnTo>
                        <a:lnTo>
                          <a:pt x="2846" y="586"/>
                        </a:lnTo>
                        <a:lnTo>
                          <a:pt x="2762" y="461"/>
                        </a:lnTo>
                        <a:lnTo>
                          <a:pt x="2637" y="419"/>
                        </a:lnTo>
                        <a:lnTo>
                          <a:pt x="2595" y="273"/>
                        </a:lnTo>
                        <a:lnTo>
                          <a:pt x="2406" y="168"/>
                        </a:lnTo>
                        <a:lnTo>
                          <a:pt x="2344" y="168"/>
                        </a:lnTo>
                        <a:lnTo>
                          <a:pt x="2302" y="84"/>
                        </a:lnTo>
                        <a:lnTo>
                          <a:pt x="2218" y="1"/>
                        </a:lnTo>
                        <a:lnTo>
                          <a:pt x="2197" y="105"/>
                        </a:lnTo>
                        <a:lnTo>
                          <a:pt x="2113" y="126"/>
                        </a:lnTo>
                        <a:lnTo>
                          <a:pt x="1967" y="1"/>
                        </a:lnTo>
                        <a:close/>
                      </a:path>
                    </a:pathLst>
                  </a:custGeom>
                  <a:solidFill>
                    <a:schemeClr val="tx2">
                      <a:lumMod val="7500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2" name="Google Shape;92;p16"/>
                  <p:cNvSpPr/>
                  <p:nvPr/>
                </p:nvSpPr>
                <p:spPr>
                  <a:xfrm>
                    <a:off x="4755602" y="2113135"/>
                    <a:ext cx="80648" cy="566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47" h="2093" extrusionOk="0">
                        <a:moveTo>
                          <a:pt x="1214" y="1"/>
                        </a:moveTo>
                        <a:lnTo>
                          <a:pt x="1110" y="22"/>
                        </a:lnTo>
                        <a:lnTo>
                          <a:pt x="963" y="105"/>
                        </a:lnTo>
                        <a:lnTo>
                          <a:pt x="900" y="63"/>
                        </a:lnTo>
                        <a:lnTo>
                          <a:pt x="754" y="63"/>
                        </a:lnTo>
                        <a:lnTo>
                          <a:pt x="545" y="22"/>
                        </a:lnTo>
                        <a:lnTo>
                          <a:pt x="315" y="105"/>
                        </a:lnTo>
                        <a:lnTo>
                          <a:pt x="126" y="231"/>
                        </a:lnTo>
                        <a:lnTo>
                          <a:pt x="105" y="377"/>
                        </a:lnTo>
                        <a:lnTo>
                          <a:pt x="1" y="398"/>
                        </a:lnTo>
                        <a:lnTo>
                          <a:pt x="1" y="586"/>
                        </a:lnTo>
                        <a:lnTo>
                          <a:pt x="63" y="712"/>
                        </a:lnTo>
                        <a:lnTo>
                          <a:pt x="1" y="796"/>
                        </a:lnTo>
                        <a:lnTo>
                          <a:pt x="22" y="817"/>
                        </a:lnTo>
                        <a:lnTo>
                          <a:pt x="231" y="754"/>
                        </a:lnTo>
                        <a:lnTo>
                          <a:pt x="398" y="1005"/>
                        </a:lnTo>
                        <a:lnTo>
                          <a:pt x="524" y="1047"/>
                        </a:lnTo>
                        <a:lnTo>
                          <a:pt x="733" y="1005"/>
                        </a:lnTo>
                        <a:lnTo>
                          <a:pt x="817" y="1047"/>
                        </a:lnTo>
                        <a:lnTo>
                          <a:pt x="838" y="1151"/>
                        </a:lnTo>
                        <a:lnTo>
                          <a:pt x="921" y="1172"/>
                        </a:lnTo>
                        <a:lnTo>
                          <a:pt x="963" y="1235"/>
                        </a:lnTo>
                        <a:lnTo>
                          <a:pt x="921" y="1340"/>
                        </a:lnTo>
                        <a:lnTo>
                          <a:pt x="921" y="1549"/>
                        </a:lnTo>
                        <a:lnTo>
                          <a:pt x="1047" y="1528"/>
                        </a:lnTo>
                        <a:lnTo>
                          <a:pt x="1172" y="1633"/>
                        </a:lnTo>
                        <a:lnTo>
                          <a:pt x="1256" y="1633"/>
                        </a:lnTo>
                        <a:lnTo>
                          <a:pt x="1319" y="1863"/>
                        </a:lnTo>
                        <a:lnTo>
                          <a:pt x="1319" y="1988"/>
                        </a:lnTo>
                        <a:lnTo>
                          <a:pt x="1361" y="2093"/>
                        </a:lnTo>
                        <a:lnTo>
                          <a:pt x="1486" y="2009"/>
                        </a:lnTo>
                        <a:lnTo>
                          <a:pt x="1696" y="1947"/>
                        </a:lnTo>
                        <a:lnTo>
                          <a:pt x="1863" y="2009"/>
                        </a:lnTo>
                        <a:lnTo>
                          <a:pt x="2009" y="1947"/>
                        </a:lnTo>
                        <a:lnTo>
                          <a:pt x="2114" y="1947"/>
                        </a:lnTo>
                        <a:lnTo>
                          <a:pt x="2051" y="1779"/>
                        </a:lnTo>
                        <a:lnTo>
                          <a:pt x="2219" y="1758"/>
                        </a:lnTo>
                        <a:lnTo>
                          <a:pt x="2281" y="1633"/>
                        </a:lnTo>
                        <a:lnTo>
                          <a:pt x="2386" y="1570"/>
                        </a:lnTo>
                        <a:lnTo>
                          <a:pt x="2407" y="1654"/>
                        </a:lnTo>
                        <a:lnTo>
                          <a:pt x="2532" y="1654"/>
                        </a:lnTo>
                        <a:lnTo>
                          <a:pt x="2532" y="1528"/>
                        </a:lnTo>
                        <a:lnTo>
                          <a:pt x="2386" y="1444"/>
                        </a:lnTo>
                        <a:lnTo>
                          <a:pt x="2428" y="1277"/>
                        </a:lnTo>
                        <a:lnTo>
                          <a:pt x="2512" y="1256"/>
                        </a:lnTo>
                        <a:lnTo>
                          <a:pt x="2616" y="1068"/>
                        </a:lnTo>
                        <a:lnTo>
                          <a:pt x="2825" y="963"/>
                        </a:lnTo>
                        <a:lnTo>
                          <a:pt x="2825" y="858"/>
                        </a:lnTo>
                        <a:lnTo>
                          <a:pt x="2721" y="817"/>
                        </a:lnTo>
                        <a:lnTo>
                          <a:pt x="2846" y="628"/>
                        </a:lnTo>
                        <a:lnTo>
                          <a:pt x="2804" y="607"/>
                        </a:lnTo>
                        <a:lnTo>
                          <a:pt x="2637" y="586"/>
                        </a:lnTo>
                        <a:lnTo>
                          <a:pt x="2512" y="398"/>
                        </a:lnTo>
                        <a:lnTo>
                          <a:pt x="2386" y="398"/>
                        </a:lnTo>
                        <a:lnTo>
                          <a:pt x="2219" y="210"/>
                        </a:lnTo>
                        <a:lnTo>
                          <a:pt x="2051" y="189"/>
                        </a:lnTo>
                        <a:lnTo>
                          <a:pt x="1842" y="84"/>
                        </a:lnTo>
                        <a:lnTo>
                          <a:pt x="1654" y="210"/>
                        </a:lnTo>
                        <a:lnTo>
                          <a:pt x="1591" y="189"/>
                        </a:lnTo>
                        <a:lnTo>
                          <a:pt x="1423" y="189"/>
                        </a:lnTo>
                        <a:lnTo>
                          <a:pt x="1340" y="84"/>
                        </a:lnTo>
                        <a:lnTo>
                          <a:pt x="1235" y="84"/>
                        </a:lnTo>
                        <a:lnTo>
                          <a:pt x="1214" y="1"/>
                        </a:lnTo>
                        <a:close/>
                      </a:path>
                    </a:pathLst>
                  </a:custGeom>
                  <a:solidFill>
                    <a:schemeClr val="tx2">
                      <a:lumMod val="7500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3" name="Google Shape;93;p16"/>
                  <p:cNvSpPr/>
                  <p:nvPr/>
                </p:nvSpPr>
                <p:spPr>
                  <a:xfrm>
                    <a:off x="4794128" y="2117111"/>
                    <a:ext cx="136963" cy="10132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35" h="3746" extrusionOk="0">
                        <a:moveTo>
                          <a:pt x="2470" y="0"/>
                        </a:moveTo>
                        <a:lnTo>
                          <a:pt x="2323" y="84"/>
                        </a:lnTo>
                        <a:lnTo>
                          <a:pt x="2219" y="42"/>
                        </a:lnTo>
                        <a:lnTo>
                          <a:pt x="2093" y="63"/>
                        </a:lnTo>
                        <a:lnTo>
                          <a:pt x="2051" y="167"/>
                        </a:lnTo>
                        <a:lnTo>
                          <a:pt x="1947" y="230"/>
                        </a:lnTo>
                        <a:lnTo>
                          <a:pt x="1905" y="377"/>
                        </a:lnTo>
                        <a:lnTo>
                          <a:pt x="1675" y="398"/>
                        </a:lnTo>
                        <a:lnTo>
                          <a:pt x="1486" y="481"/>
                        </a:lnTo>
                        <a:lnTo>
                          <a:pt x="1361" y="670"/>
                        </a:lnTo>
                        <a:lnTo>
                          <a:pt x="1465" y="711"/>
                        </a:lnTo>
                        <a:lnTo>
                          <a:pt x="1465" y="816"/>
                        </a:lnTo>
                        <a:lnTo>
                          <a:pt x="1256" y="921"/>
                        </a:lnTo>
                        <a:lnTo>
                          <a:pt x="1152" y="1109"/>
                        </a:lnTo>
                        <a:lnTo>
                          <a:pt x="1068" y="1130"/>
                        </a:lnTo>
                        <a:lnTo>
                          <a:pt x="1026" y="1297"/>
                        </a:lnTo>
                        <a:lnTo>
                          <a:pt x="1172" y="1381"/>
                        </a:lnTo>
                        <a:lnTo>
                          <a:pt x="1172" y="1507"/>
                        </a:lnTo>
                        <a:lnTo>
                          <a:pt x="1047" y="1507"/>
                        </a:lnTo>
                        <a:lnTo>
                          <a:pt x="1026" y="1423"/>
                        </a:lnTo>
                        <a:lnTo>
                          <a:pt x="921" y="1486"/>
                        </a:lnTo>
                        <a:lnTo>
                          <a:pt x="859" y="1611"/>
                        </a:lnTo>
                        <a:lnTo>
                          <a:pt x="691" y="1632"/>
                        </a:lnTo>
                        <a:lnTo>
                          <a:pt x="754" y="1800"/>
                        </a:lnTo>
                        <a:lnTo>
                          <a:pt x="649" y="1800"/>
                        </a:lnTo>
                        <a:lnTo>
                          <a:pt x="503" y="1862"/>
                        </a:lnTo>
                        <a:lnTo>
                          <a:pt x="336" y="1800"/>
                        </a:lnTo>
                        <a:lnTo>
                          <a:pt x="126" y="1862"/>
                        </a:lnTo>
                        <a:lnTo>
                          <a:pt x="1" y="1946"/>
                        </a:lnTo>
                        <a:lnTo>
                          <a:pt x="22" y="2009"/>
                        </a:lnTo>
                        <a:lnTo>
                          <a:pt x="126" y="2260"/>
                        </a:lnTo>
                        <a:lnTo>
                          <a:pt x="210" y="2385"/>
                        </a:lnTo>
                        <a:lnTo>
                          <a:pt x="231" y="2532"/>
                        </a:lnTo>
                        <a:lnTo>
                          <a:pt x="294" y="2574"/>
                        </a:lnTo>
                        <a:lnTo>
                          <a:pt x="294" y="2950"/>
                        </a:lnTo>
                        <a:lnTo>
                          <a:pt x="189" y="2992"/>
                        </a:lnTo>
                        <a:lnTo>
                          <a:pt x="105" y="3118"/>
                        </a:lnTo>
                        <a:lnTo>
                          <a:pt x="126" y="3306"/>
                        </a:lnTo>
                        <a:lnTo>
                          <a:pt x="273" y="3494"/>
                        </a:lnTo>
                        <a:lnTo>
                          <a:pt x="273" y="3536"/>
                        </a:lnTo>
                        <a:lnTo>
                          <a:pt x="336" y="3536"/>
                        </a:lnTo>
                        <a:lnTo>
                          <a:pt x="524" y="3620"/>
                        </a:lnTo>
                        <a:lnTo>
                          <a:pt x="628" y="3578"/>
                        </a:lnTo>
                        <a:lnTo>
                          <a:pt x="1047" y="3515"/>
                        </a:lnTo>
                        <a:lnTo>
                          <a:pt x="1235" y="3515"/>
                        </a:lnTo>
                        <a:lnTo>
                          <a:pt x="1340" y="3411"/>
                        </a:lnTo>
                        <a:lnTo>
                          <a:pt x="1424" y="3411"/>
                        </a:lnTo>
                        <a:lnTo>
                          <a:pt x="1549" y="3494"/>
                        </a:lnTo>
                        <a:lnTo>
                          <a:pt x="1884" y="3536"/>
                        </a:lnTo>
                        <a:lnTo>
                          <a:pt x="2009" y="3620"/>
                        </a:lnTo>
                        <a:lnTo>
                          <a:pt x="2051" y="3683"/>
                        </a:lnTo>
                        <a:lnTo>
                          <a:pt x="2260" y="3599"/>
                        </a:lnTo>
                        <a:lnTo>
                          <a:pt x="2365" y="3683"/>
                        </a:lnTo>
                        <a:lnTo>
                          <a:pt x="2428" y="3683"/>
                        </a:lnTo>
                        <a:lnTo>
                          <a:pt x="2470" y="3620"/>
                        </a:lnTo>
                        <a:lnTo>
                          <a:pt x="2637" y="3641"/>
                        </a:lnTo>
                        <a:lnTo>
                          <a:pt x="2721" y="3704"/>
                        </a:lnTo>
                        <a:lnTo>
                          <a:pt x="2909" y="3599"/>
                        </a:lnTo>
                        <a:lnTo>
                          <a:pt x="3056" y="3599"/>
                        </a:lnTo>
                        <a:lnTo>
                          <a:pt x="3097" y="3724"/>
                        </a:lnTo>
                        <a:lnTo>
                          <a:pt x="3202" y="3745"/>
                        </a:lnTo>
                        <a:lnTo>
                          <a:pt x="3307" y="3620"/>
                        </a:lnTo>
                        <a:lnTo>
                          <a:pt x="3411" y="3599"/>
                        </a:lnTo>
                        <a:lnTo>
                          <a:pt x="3516" y="3683"/>
                        </a:lnTo>
                        <a:lnTo>
                          <a:pt x="3662" y="3620"/>
                        </a:lnTo>
                        <a:lnTo>
                          <a:pt x="3767" y="3704"/>
                        </a:lnTo>
                        <a:lnTo>
                          <a:pt x="3893" y="3704"/>
                        </a:lnTo>
                        <a:lnTo>
                          <a:pt x="3893" y="3494"/>
                        </a:lnTo>
                        <a:lnTo>
                          <a:pt x="3997" y="3285"/>
                        </a:lnTo>
                        <a:lnTo>
                          <a:pt x="4165" y="3264"/>
                        </a:lnTo>
                        <a:lnTo>
                          <a:pt x="4395" y="3201"/>
                        </a:lnTo>
                        <a:lnTo>
                          <a:pt x="4416" y="3201"/>
                        </a:lnTo>
                        <a:lnTo>
                          <a:pt x="4416" y="3055"/>
                        </a:lnTo>
                        <a:lnTo>
                          <a:pt x="4290" y="2908"/>
                        </a:lnTo>
                        <a:lnTo>
                          <a:pt x="4311" y="2762"/>
                        </a:lnTo>
                        <a:lnTo>
                          <a:pt x="4185" y="2574"/>
                        </a:lnTo>
                        <a:lnTo>
                          <a:pt x="4185" y="2427"/>
                        </a:lnTo>
                        <a:lnTo>
                          <a:pt x="4248" y="2344"/>
                        </a:lnTo>
                        <a:lnTo>
                          <a:pt x="4374" y="2448"/>
                        </a:lnTo>
                        <a:lnTo>
                          <a:pt x="4667" y="2427"/>
                        </a:lnTo>
                        <a:lnTo>
                          <a:pt x="4771" y="2218"/>
                        </a:lnTo>
                        <a:lnTo>
                          <a:pt x="4834" y="2155"/>
                        </a:lnTo>
                        <a:lnTo>
                          <a:pt x="4688" y="2051"/>
                        </a:lnTo>
                        <a:lnTo>
                          <a:pt x="4688" y="1946"/>
                        </a:lnTo>
                        <a:lnTo>
                          <a:pt x="4457" y="1758"/>
                        </a:lnTo>
                        <a:lnTo>
                          <a:pt x="4269" y="1716"/>
                        </a:lnTo>
                        <a:lnTo>
                          <a:pt x="4206" y="1527"/>
                        </a:lnTo>
                        <a:lnTo>
                          <a:pt x="4102" y="1423"/>
                        </a:lnTo>
                        <a:lnTo>
                          <a:pt x="3955" y="1214"/>
                        </a:lnTo>
                        <a:lnTo>
                          <a:pt x="3872" y="1046"/>
                        </a:lnTo>
                        <a:lnTo>
                          <a:pt x="3746" y="921"/>
                        </a:lnTo>
                        <a:lnTo>
                          <a:pt x="3746" y="753"/>
                        </a:lnTo>
                        <a:lnTo>
                          <a:pt x="3662" y="649"/>
                        </a:lnTo>
                        <a:lnTo>
                          <a:pt x="3683" y="481"/>
                        </a:lnTo>
                        <a:lnTo>
                          <a:pt x="3662" y="356"/>
                        </a:lnTo>
                        <a:lnTo>
                          <a:pt x="3411" y="272"/>
                        </a:lnTo>
                        <a:lnTo>
                          <a:pt x="3328" y="272"/>
                        </a:lnTo>
                        <a:lnTo>
                          <a:pt x="3265" y="167"/>
                        </a:lnTo>
                        <a:lnTo>
                          <a:pt x="3097" y="230"/>
                        </a:lnTo>
                        <a:lnTo>
                          <a:pt x="2930" y="356"/>
                        </a:lnTo>
                        <a:lnTo>
                          <a:pt x="2825" y="147"/>
                        </a:lnTo>
                        <a:lnTo>
                          <a:pt x="2721" y="147"/>
                        </a:lnTo>
                        <a:lnTo>
                          <a:pt x="2574" y="188"/>
                        </a:lnTo>
                        <a:lnTo>
                          <a:pt x="2470" y="0"/>
                        </a:lnTo>
                        <a:close/>
                      </a:path>
                    </a:pathLst>
                  </a:custGeom>
                  <a:solidFill>
                    <a:schemeClr val="tx2">
                      <a:lumMod val="7500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4" name="Google Shape;94;p16"/>
                  <p:cNvSpPr/>
                  <p:nvPr/>
                </p:nvSpPr>
                <p:spPr>
                  <a:xfrm>
                    <a:off x="4699881" y="2281795"/>
                    <a:ext cx="94274" cy="583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28" h="2156" extrusionOk="0">
                        <a:moveTo>
                          <a:pt x="2993" y="1"/>
                        </a:moveTo>
                        <a:lnTo>
                          <a:pt x="2867" y="64"/>
                        </a:lnTo>
                        <a:lnTo>
                          <a:pt x="2679" y="43"/>
                        </a:lnTo>
                        <a:lnTo>
                          <a:pt x="2449" y="43"/>
                        </a:lnTo>
                        <a:lnTo>
                          <a:pt x="2302" y="22"/>
                        </a:lnTo>
                        <a:lnTo>
                          <a:pt x="2135" y="43"/>
                        </a:lnTo>
                        <a:lnTo>
                          <a:pt x="2030" y="210"/>
                        </a:lnTo>
                        <a:lnTo>
                          <a:pt x="1926" y="273"/>
                        </a:lnTo>
                        <a:lnTo>
                          <a:pt x="1926" y="377"/>
                        </a:lnTo>
                        <a:lnTo>
                          <a:pt x="1758" y="210"/>
                        </a:lnTo>
                        <a:lnTo>
                          <a:pt x="1549" y="357"/>
                        </a:lnTo>
                        <a:lnTo>
                          <a:pt x="1403" y="419"/>
                        </a:lnTo>
                        <a:lnTo>
                          <a:pt x="1403" y="545"/>
                        </a:lnTo>
                        <a:lnTo>
                          <a:pt x="1089" y="566"/>
                        </a:lnTo>
                        <a:lnTo>
                          <a:pt x="880" y="629"/>
                        </a:lnTo>
                        <a:lnTo>
                          <a:pt x="691" y="587"/>
                        </a:lnTo>
                        <a:lnTo>
                          <a:pt x="294" y="357"/>
                        </a:lnTo>
                        <a:lnTo>
                          <a:pt x="294" y="440"/>
                        </a:lnTo>
                        <a:lnTo>
                          <a:pt x="315" y="566"/>
                        </a:lnTo>
                        <a:lnTo>
                          <a:pt x="294" y="670"/>
                        </a:lnTo>
                        <a:lnTo>
                          <a:pt x="64" y="670"/>
                        </a:lnTo>
                        <a:lnTo>
                          <a:pt x="43" y="733"/>
                        </a:lnTo>
                        <a:lnTo>
                          <a:pt x="147" y="838"/>
                        </a:lnTo>
                        <a:lnTo>
                          <a:pt x="85" y="984"/>
                        </a:lnTo>
                        <a:lnTo>
                          <a:pt x="64" y="1089"/>
                        </a:lnTo>
                        <a:lnTo>
                          <a:pt x="147" y="1193"/>
                        </a:lnTo>
                        <a:lnTo>
                          <a:pt x="43" y="1298"/>
                        </a:lnTo>
                        <a:lnTo>
                          <a:pt x="1" y="1298"/>
                        </a:lnTo>
                        <a:lnTo>
                          <a:pt x="168" y="1486"/>
                        </a:lnTo>
                        <a:lnTo>
                          <a:pt x="189" y="1675"/>
                        </a:lnTo>
                        <a:lnTo>
                          <a:pt x="273" y="1696"/>
                        </a:lnTo>
                        <a:lnTo>
                          <a:pt x="524" y="1905"/>
                        </a:lnTo>
                        <a:lnTo>
                          <a:pt x="629" y="1947"/>
                        </a:lnTo>
                        <a:lnTo>
                          <a:pt x="733" y="2030"/>
                        </a:lnTo>
                        <a:lnTo>
                          <a:pt x="1026" y="2093"/>
                        </a:lnTo>
                        <a:lnTo>
                          <a:pt x="1235" y="2156"/>
                        </a:lnTo>
                        <a:lnTo>
                          <a:pt x="1340" y="2030"/>
                        </a:lnTo>
                        <a:lnTo>
                          <a:pt x="1403" y="2051"/>
                        </a:lnTo>
                        <a:lnTo>
                          <a:pt x="1466" y="1989"/>
                        </a:lnTo>
                        <a:lnTo>
                          <a:pt x="1612" y="1926"/>
                        </a:lnTo>
                        <a:lnTo>
                          <a:pt x="1717" y="1926"/>
                        </a:lnTo>
                        <a:lnTo>
                          <a:pt x="1738" y="1884"/>
                        </a:lnTo>
                        <a:lnTo>
                          <a:pt x="1863" y="1779"/>
                        </a:lnTo>
                        <a:lnTo>
                          <a:pt x="1968" y="1800"/>
                        </a:lnTo>
                        <a:lnTo>
                          <a:pt x="2072" y="1821"/>
                        </a:lnTo>
                        <a:lnTo>
                          <a:pt x="2156" y="1842"/>
                        </a:lnTo>
                        <a:lnTo>
                          <a:pt x="2282" y="1717"/>
                        </a:lnTo>
                        <a:lnTo>
                          <a:pt x="2386" y="1696"/>
                        </a:lnTo>
                        <a:lnTo>
                          <a:pt x="2449" y="1591"/>
                        </a:lnTo>
                        <a:lnTo>
                          <a:pt x="2595" y="1612"/>
                        </a:lnTo>
                        <a:lnTo>
                          <a:pt x="2700" y="1507"/>
                        </a:lnTo>
                        <a:lnTo>
                          <a:pt x="2679" y="1403"/>
                        </a:lnTo>
                        <a:lnTo>
                          <a:pt x="2888" y="1089"/>
                        </a:lnTo>
                        <a:lnTo>
                          <a:pt x="3014" y="754"/>
                        </a:lnTo>
                        <a:lnTo>
                          <a:pt x="3118" y="524"/>
                        </a:lnTo>
                        <a:lnTo>
                          <a:pt x="3286" y="482"/>
                        </a:lnTo>
                        <a:lnTo>
                          <a:pt x="3328" y="357"/>
                        </a:lnTo>
                        <a:lnTo>
                          <a:pt x="3307" y="336"/>
                        </a:lnTo>
                        <a:lnTo>
                          <a:pt x="3286" y="231"/>
                        </a:lnTo>
                        <a:lnTo>
                          <a:pt x="3118" y="126"/>
                        </a:lnTo>
                        <a:lnTo>
                          <a:pt x="2993" y="1"/>
                        </a:lnTo>
                        <a:close/>
                      </a:path>
                    </a:pathLst>
                  </a:custGeom>
                  <a:solidFill>
                    <a:schemeClr val="tx2">
                      <a:lumMod val="7500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5" name="Google Shape;95;p16"/>
                  <p:cNvSpPr/>
                  <p:nvPr/>
                </p:nvSpPr>
                <p:spPr>
                  <a:xfrm>
                    <a:off x="4707586" y="2264835"/>
                    <a:ext cx="81243" cy="33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68" h="1256" extrusionOk="0">
                        <a:moveTo>
                          <a:pt x="2240" y="0"/>
                        </a:moveTo>
                        <a:lnTo>
                          <a:pt x="2177" y="21"/>
                        </a:lnTo>
                        <a:lnTo>
                          <a:pt x="2093" y="105"/>
                        </a:lnTo>
                        <a:lnTo>
                          <a:pt x="2010" y="42"/>
                        </a:lnTo>
                        <a:lnTo>
                          <a:pt x="1884" y="42"/>
                        </a:lnTo>
                        <a:lnTo>
                          <a:pt x="1779" y="21"/>
                        </a:lnTo>
                        <a:lnTo>
                          <a:pt x="1696" y="42"/>
                        </a:lnTo>
                        <a:lnTo>
                          <a:pt x="1612" y="147"/>
                        </a:lnTo>
                        <a:lnTo>
                          <a:pt x="1507" y="168"/>
                        </a:lnTo>
                        <a:lnTo>
                          <a:pt x="1486" y="147"/>
                        </a:lnTo>
                        <a:lnTo>
                          <a:pt x="1235" y="126"/>
                        </a:lnTo>
                        <a:lnTo>
                          <a:pt x="1089" y="230"/>
                        </a:lnTo>
                        <a:lnTo>
                          <a:pt x="942" y="251"/>
                        </a:lnTo>
                        <a:lnTo>
                          <a:pt x="775" y="419"/>
                        </a:lnTo>
                        <a:lnTo>
                          <a:pt x="566" y="440"/>
                        </a:lnTo>
                        <a:lnTo>
                          <a:pt x="336" y="523"/>
                        </a:lnTo>
                        <a:lnTo>
                          <a:pt x="294" y="460"/>
                        </a:lnTo>
                        <a:lnTo>
                          <a:pt x="147" y="481"/>
                        </a:lnTo>
                        <a:lnTo>
                          <a:pt x="22" y="565"/>
                        </a:lnTo>
                        <a:lnTo>
                          <a:pt x="1" y="565"/>
                        </a:lnTo>
                        <a:lnTo>
                          <a:pt x="1" y="753"/>
                        </a:lnTo>
                        <a:lnTo>
                          <a:pt x="22" y="984"/>
                        </a:lnTo>
                        <a:lnTo>
                          <a:pt x="419" y="1214"/>
                        </a:lnTo>
                        <a:lnTo>
                          <a:pt x="608" y="1256"/>
                        </a:lnTo>
                        <a:lnTo>
                          <a:pt x="817" y="1193"/>
                        </a:lnTo>
                        <a:lnTo>
                          <a:pt x="1131" y="1172"/>
                        </a:lnTo>
                        <a:lnTo>
                          <a:pt x="1131" y="1046"/>
                        </a:lnTo>
                        <a:lnTo>
                          <a:pt x="1277" y="984"/>
                        </a:lnTo>
                        <a:lnTo>
                          <a:pt x="1486" y="837"/>
                        </a:lnTo>
                        <a:lnTo>
                          <a:pt x="1654" y="1004"/>
                        </a:lnTo>
                        <a:lnTo>
                          <a:pt x="1654" y="900"/>
                        </a:lnTo>
                        <a:lnTo>
                          <a:pt x="1758" y="837"/>
                        </a:lnTo>
                        <a:lnTo>
                          <a:pt x="1863" y="670"/>
                        </a:lnTo>
                        <a:lnTo>
                          <a:pt x="2030" y="649"/>
                        </a:lnTo>
                        <a:lnTo>
                          <a:pt x="2177" y="670"/>
                        </a:lnTo>
                        <a:lnTo>
                          <a:pt x="2407" y="670"/>
                        </a:lnTo>
                        <a:lnTo>
                          <a:pt x="2595" y="691"/>
                        </a:lnTo>
                        <a:lnTo>
                          <a:pt x="2742" y="628"/>
                        </a:lnTo>
                        <a:lnTo>
                          <a:pt x="2763" y="419"/>
                        </a:lnTo>
                        <a:lnTo>
                          <a:pt x="2867" y="147"/>
                        </a:lnTo>
                        <a:lnTo>
                          <a:pt x="2637" y="21"/>
                        </a:lnTo>
                        <a:lnTo>
                          <a:pt x="2407" y="21"/>
                        </a:lnTo>
                        <a:lnTo>
                          <a:pt x="2344" y="42"/>
                        </a:lnTo>
                        <a:lnTo>
                          <a:pt x="2240" y="0"/>
                        </a:lnTo>
                        <a:close/>
                      </a:path>
                    </a:pathLst>
                  </a:custGeom>
                  <a:solidFill>
                    <a:schemeClr val="bg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6" name="Google Shape;96;p16"/>
                  <p:cNvSpPr/>
                  <p:nvPr/>
                </p:nvSpPr>
                <p:spPr>
                  <a:xfrm>
                    <a:off x="4750277" y="2397843"/>
                    <a:ext cx="30849" cy="566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89" h="2093" extrusionOk="0">
                        <a:moveTo>
                          <a:pt x="419" y="0"/>
                        </a:moveTo>
                        <a:lnTo>
                          <a:pt x="314" y="126"/>
                        </a:lnTo>
                        <a:lnTo>
                          <a:pt x="272" y="21"/>
                        </a:lnTo>
                        <a:lnTo>
                          <a:pt x="210" y="21"/>
                        </a:lnTo>
                        <a:lnTo>
                          <a:pt x="84" y="147"/>
                        </a:lnTo>
                        <a:lnTo>
                          <a:pt x="0" y="314"/>
                        </a:lnTo>
                        <a:lnTo>
                          <a:pt x="0" y="544"/>
                        </a:lnTo>
                        <a:lnTo>
                          <a:pt x="189" y="628"/>
                        </a:lnTo>
                        <a:lnTo>
                          <a:pt x="168" y="691"/>
                        </a:lnTo>
                        <a:lnTo>
                          <a:pt x="105" y="733"/>
                        </a:lnTo>
                        <a:lnTo>
                          <a:pt x="63" y="984"/>
                        </a:lnTo>
                        <a:lnTo>
                          <a:pt x="105" y="1172"/>
                        </a:lnTo>
                        <a:lnTo>
                          <a:pt x="63" y="1277"/>
                        </a:lnTo>
                        <a:lnTo>
                          <a:pt x="63" y="1423"/>
                        </a:lnTo>
                        <a:lnTo>
                          <a:pt x="147" y="1528"/>
                        </a:lnTo>
                        <a:lnTo>
                          <a:pt x="84" y="1674"/>
                        </a:lnTo>
                        <a:lnTo>
                          <a:pt x="147" y="1716"/>
                        </a:lnTo>
                        <a:lnTo>
                          <a:pt x="377" y="1737"/>
                        </a:lnTo>
                        <a:lnTo>
                          <a:pt x="482" y="2009"/>
                        </a:lnTo>
                        <a:lnTo>
                          <a:pt x="565" y="2093"/>
                        </a:lnTo>
                        <a:lnTo>
                          <a:pt x="628" y="2030"/>
                        </a:lnTo>
                        <a:lnTo>
                          <a:pt x="712" y="1883"/>
                        </a:lnTo>
                        <a:lnTo>
                          <a:pt x="733" y="1737"/>
                        </a:lnTo>
                        <a:lnTo>
                          <a:pt x="942" y="1674"/>
                        </a:lnTo>
                        <a:lnTo>
                          <a:pt x="1047" y="1507"/>
                        </a:lnTo>
                        <a:lnTo>
                          <a:pt x="1088" y="1360"/>
                        </a:lnTo>
                        <a:lnTo>
                          <a:pt x="942" y="1256"/>
                        </a:lnTo>
                        <a:lnTo>
                          <a:pt x="900" y="1109"/>
                        </a:lnTo>
                        <a:lnTo>
                          <a:pt x="795" y="963"/>
                        </a:lnTo>
                        <a:lnTo>
                          <a:pt x="775" y="753"/>
                        </a:lnTo>
                        <a:lnTo>
                          <a:pt x="795" y="544"/>
                        </a:lnTo>
                        <a:lnTo>
                          <a:pt x="775" y="481"/>
                        </a:lnTo>
                        <a:lnTo>
                          <a:pt x="775" y="335"/>
                        </a:lnTo>
                        <a:lnTo>
                          <a:pt x="712" y="230"/>
                        </a:lnTo>
                        <a:lnTo>
                          <a:pt x="607" y="147"/>
                        </a:lnTo>
                        <a:lnTo>
                          <a:pt x="565" y="147"/>
                        </a:lnTo>
                        <a:lnTo>
                          <a:pt x="482" y="21"/>
                        </a:lnTo>
                        <a:lnTo>
                          <a:pt x="419" y="0"/>
                        </a:lnTo>
                        <a:close/>
                      </a:path>
                    </a:pathLst>
                  </a:custGeom>
                  <a:solidFill>
                    <a:schemeClr val="bg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7" name="Google Shape;97;p16"/>
                  <p:cNvSpPr/>
                  <p:nvPr/>
                </p:nvSpPr>
                <p:spPr>
                  <a:xfrm>
                    <a:off x="4735461" y="2376905"/>
                    <a:ext cx="29659" cy="356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47" h="1319" extrusionOk="0">
                        <a:moveTo>
                          <a:pt x="293" y="0"/>
                        </a:moveTo>
                        <a:lnTo>
                          <a:pt x="210" y="63"/>
                        </a:lnTo>
                        <a:lnTo>
                          <a:pt x="210" y="167"/>
                        </a:lnTo>
                        <a:lnTo>
                          <a:pt x="314" y="209"/>
                        </a:lnTo>
                        <a:lnTo>
                          <a:pt x="356" y="293"/>
                        </a:lnTo>
                        <a:lnTo>
                          <a:pt x="272" y="356"/>
                        </a:lnTo>
                        <a:lnTo>
                          <a:pt x="189" y="356"/>
                        </a:lnTo>
                        <a:lnTo>
                          <a:pt x="147" y="481"/>
                        </a:lnTo>
                        <a:lnTo>
                          <a:pt x="147" y="628"/>
                        </a:lnTo>
                        <a:lnTo>
                          <a:pt x="84" y="732"/>
                        </a:lnTo>
                        <a:lnTo>
                          <a:pt x="0" y="795"/>
                        </a:lnTo>
                        <a:lnTo>
                          <a:pt x="63" y="837"/>
                        </a:lnTo>
                        <a:lnTo>
                          <a:pt x="168" y="879"/>
                        </a:lnTo>
                        <a:lnTo>
                          <a:pt x="377" y="1151"/>
                        </a:lnTo>
                        <a:lnTo>
                          <a:pt x="398" y="1235"/>
                        </a:lnTo>
                        <a:lnTo>
                          <a:pt x="523" y="1318"/>
                        </a:lnTo>
                        <a:lnTo>
                          <a:pt x="523" y="1088"/>
                        </a:lnTo>
                        <a:lnTo>
                          <a:pt x="607" y="921"/>
                        </a:lnTo>
                        <a:lnTo>
                          <a:pt x="733" y="795"/>
                        </a:lnTo>
                        <a:lnTo>
                          <a:pt x="795" y="795"/>
                        </a:lnTo>
                        <a:lnTo>
                          <a:pt x="837" y="900"/>
                        </a:lnTo>
                        <a:lnTo>
                          <a:pt x="942" y="774"/>
                        </a:lnTo>
                        <a:lnTo>
                          <a:pt x="984" y="711"/>
                        </a:lnTo>
                        <a:lnTo>
                          <a:pt x="1046" y="628"/>
                        </a:lnTo>
                        <a:lnTo>
                          <a:pt x="1046" y="502"/>
                        </a:lnTo>
                        <a:lnTo>
                          <a:pt x="900" y="481"/>
                        </a:lnTo>
                        <a:lnTo>
                          <a:pt x="816" y="398"/>
                        </a:lnTo>
                        <a:lnTo>
                          <a:pt x="691" y="398"/>
                        </a:lnTo>
                        <a:lnTo>
                          <a:pt x="628" y="314"/>
                        </a:lnTo>
                        <a:lnTo>
                          <a:pt x="628" y="251"/>
                        </a:lnTo>
                        <a:lnTo>
                          <a:pt x="502" y="105"/>
                        </a:lnTo>
                        <a:lnTo>
                          <a:pt x="502" y="146"/>
                        </a:lnTo>
                        <a:lnTo>
                          <a:pt x="398" y="84"/>
                        </a:lnTo>
                        <a:lnTo>
                          <a:pt x="293" y="0"/>
                        </a:lnTo>
                        <a:close/>
                      </a:path>
                    </a:pathLst>
                  </a:custGeom>
                  <a:solidFill>
                    <a:schemeClr val="tx2">
                      <a:lumMod val="7500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8" name="Google Shape;98;p16"/>
                  <p:cNvSpPr/>
                  <p:nvPr/>
                </p:nvSpPr>
                <p:spPr>
                  <a:xfrm>
                    <a:off x="4691015" y="2346906"/>
                    <a:ext cx="61669" cy="515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77" h="1905" extrusionOk="0">
                        <a:moveTo>
                          <a:pt x="105" y="0"/>
                        </a:moveTo>
                        <a:lnTo>
                          <a:pt x="63" y="42"/>
                        </a:lnTo>
                        <a:lnTo>
                          <a:pt x="63" y="167"/>
                        </a:lnTo>
                        <a:lnTo>
                          <a:pt x="0" y="230"/>
                        </a:lnTo>
                        <a:lnTo>
                          <a:pt x="42" y="314"/>
                        </a:lnTo>
                        <a:lnTo>
                          <a:pt x="84" y="314"/>
                        </a:lnTo>
                        <a:lnTo>
                          <a:pt x="209" y="439"/>
                        </a:lnTo>
                        <a:lnTo>
                          <a:pt x="251" y="544"/>
                        </a:lnTo>
                        <a:lnTo>
                          <a:pt x="314" y="649"/>
                        </a:lnTo>
                        <a:lnTo>
                          <a:pt x="272" y="670"/>
                        </a:lnTo>
                        <a:lnTo>
                          <a:pt x="293" y="753"/>
                        </a:lnTo>
                        <a:lnTo>
                          <a:pt x="774" y="1151"/>
                        </a:lnTo>
                        <a:lnTo>
                          <a:pt x="1151" y="1611"/>
                        </a:lnTo>
                        <a:lnTo>
                          <a:pt x="1109" y="1695"/>
                        </a:lnTo>
                        <a:lnTo>
                          <a:pt x="1193" y="1716"/>
                        </a:lnTo>
                        <a:lnTo>
                          <a:pt x="1402" y="1737"/>
                        </a:lnTo>
                        <a:lnTo>
                          <a:pt x="1465" y="1716"/>
                        </a:lnTo>
                        <a:lnTo>
                          <a:pt x="1569" y="1904"/>
                        </a:lnTo>
                        <a:lnTo>
                          <a:pt x="1653" y="1841"/>
                        </a:lnTo>
                        <a:lnTo>
                          <a:pt x="1716" y="1737"/>
                        </a:lnTo>
                        <a:lnTo>
                          <a:pt x="1716" y="1590"/>
                        </a:lnTo>
                        <a:lnTo>
                          <a:pt x="1758" y="1465"/>
                        </a:lnTo>
                        <a:lnTo>
                          <a:pt x="1841" y="1465"/>
                        </a:lnTo>
                        <a:lnTo>
                          <a:pt x="1925" y="1402"/>
                        </a:lnTo>
                        <a:lnTo>
                          <a:pt x="1883" y="1318"/>
                        </a:lnTo>
                        <a:lnTo>
                          <a:pt x="1779" y="1276"/>
                        </a:lnTo>
                        <a:lnTo>
                          <a:pt x="1779" y="1172"/>
                        </a:lnTo>
                        <a:lnTo>
                          <a:pt x="1862" y="1109"/>
                        </a:lnTo>
                        <a:lnTo>
                          <a:pt x="1967" y="1193"/>
                        </a:lnTo>
                        <a:lnTo>
                          <a:pt x="2071" y="1255"/>
                        </a:lnTo>
                        <a:lnTo>
                          <a:pt x="2134" y="1193"/>
                        </a:lnTo>
                        <a:lnTo>
                          <a:pt x="1988" y="1046"/>
                        </a:lnTo>
                        <a:lnTo>
                          <a:pt x="1988" y="900"/>
                        </a:lnTo>
                        <a:lnTo>
                          <a:pt x="2051" y="879"/>
                        </a:lnTo>
                        <a:lnTo>
                          <a:pt x="2155" y="942"/>
                        </a:lnTo>
                        <a:lnTo>
                          <a:pt x="2176" y="858"/>
                        </a:lnTo>
                        <a:lnTo>
                          <a:pt x="2134" y="795"/>
                        </a:lnTo>
                        <a:lnTo>
                          <a:pt x="2030" y="774"/>
                        </a:lnTo>
                        <a:lnTo>
                          <a:pt x="1862" y="649"/>
                        </a:lnTo>
                        <a:lnTo>
                          <a:pt x="1862" y="565"/>
                        </a:lnTo>
                        <a:lnTo>
                          <a:pt x="1967" y="419"/>
                        </a:lnTo>
                        <a:lnTo>
                          <a:pt x="1988" y="251"/>
                        </a:lnTo>
                        <a:lnTo>
                          <a:pt x="1925" y="251"/>
                        </a:lnTo>
                        <a:lnTo>
                          <a:pt x="1862" y="272"/>
                        </a:lnTo>
                        <a:lnTo>
                          <a:pt x="1820" y="230"/>
                        </a:lnTo>
                        <a:lnTo>
                          <a:pt x="1653" y="230"/>
                        </a:lnTo>
                        <a:lnTo>
                          <a:pt x="1548" y="126"/>
                        </a:lnTo>
                        <a:lnTo>
                          <a:pt x="1465" y="147"/>
                        </a:lnTo>
                        <a:lnTo>
                          <a:pt x="1339" y="105"/>
                        </a:lnTo>
                        <a:lnTo>
                          <a:pt x="1214" y="126"/>
                        </a:lnTo>
                        <a:lnTo>
                          <a:pt x="1193" y="63"/>
                        </a:lnTo>
                        <a:lnTo>
                          <a:pt x="1088" y="126"/>
                        </a:lnTo>
                        <a:lnTo>
                          <a:pt x="942" y="63"/>
                        </a:lnTo>
                        <a:lnTo>
                          <a:pt x="900" y="126"/>
                        </a:lnTo>
                        <a:lnTo>
                          <a:pt x="837" y="21"/>
                        </a:lnTo>
                        <a:lnTo>
                          <a:pt x="732" y="0"/>
                        </a:lnTo>
                        <a:lnTo>
                          <a:pt x="690" y="42"/>
                        </a:lnTo>
                        <a:lnTo>
                          <a:pt x="607" y="0"/>
                        </a:lnTo>
                        <a:lnTo>
                          <a:pt x="565" y="63"/>
                        </a:lnTo>
                        <a:lnTo>
                          <a:pt x="481" y="42"/>
                        </a:lnTo>
                        <a:lnTo>
                          <a:pt x="377" y="63"/>
                        </a:lnTo>
                        <a:lnTo>
                          <a:pt x="377" y="147"/>
                        </a:lnTo>
                        <a:lnTo>
                          <a:pt x="293" y="167"/>
                        </a:lnTo>
                        <a:lnTo>
                          <a:pt x="251" y="105"/>
                        </a:lnTo>
                        <a:lnTo>
                          <a:pt x="105" y="0"/>
                        </a:lnTo>
                        <a:close/>
                      </a:path>
                    </a:pathLst>
                  </a:custGeom>
                  <a:solidFill>
                    <a:schemeClr val="tx2">
                      <a:lumMod val="7500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9" name="Google Shape;99;p16"/>
                  <p:cNvSpPr/>
                  <p:nvPr/>
                </p:nvSpPr>
                <p:spPr>
                  <a:xfrm>
                    <a:off x="4657219" y="2316907"/>
                    <a:ext cx="48043" cy="288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96" h="1068" extrusionOk="0">
                        <a:moveTo>
                          <a:pt x="1507" y="0"/>
                        </a:moveTo>
                        <a:lnTo>
                          <a:pt x="1381" y="63"/>
                        </a:lnTo>
                        <a:lnTo>
                          <a:pt x="1130" y="209"/>
                        </a:lnTo>
                        <a:lnTo>
                          <a:pt x="1067" y="188"/>
                        </a:lnTo>
                        <a:lnTo>
                          <a:pt x="984" y="209"/>
                        </a:lnTo>
                        <a:lnTo>
                          <a:pt x="858" y="272"/>
                        </a:lnTo>
                        <a:lnTo>
                          <a:pt x="733" y="272"/>
                        </a:lnTo>
                        <a:lnTo>
                          <a:pt x="607" y="314"/>
                        </a:lnTo>
                        <a:lnTo>
                          <a:pt x="523" y="230"/>
                        </a:lnTo>
                        <a:lnTo>
                          <a:pt x="251" y="230"/>
                        </a:lnTo>
                        <a:lnTo>
                          <a:pt x="147" y="209"/>
                        </a:lnTo>
                        <a:lnTo>
                          <a:pt x="21" y="419"/>
                        </a:lnTo>
                        <a:lnTo>
                          <a:pt x="84" y="502"/>
                        </a:lnTo>
                        <a:lnTo>
                          <a:pt x="0" y="628"/>
                        </a:lnTo>
                        <a:lnTo>
                          <a:pt x="21" y="816"/>
                        </a:lnTo>
                        <a:lnTo>
                          <a:pt x="42" y="816"/>
                        </a:lnTo>
                        <a:lnTo>
                          <a:pt x="147" y="858"/>
                        </a:lnTo>
                        <a:lnTo>
                          <a:pt x="147" y="942"/>
                        </a:lnTo>
                        <a:lnTo>
                          <a:pt x="42" y="963"/>
                        </a:lnTo>
                        <a:lnTo>
                          <a:pt x="42" y="1067"/>
                        </a:lnTo>
                        <a:lnTo>
                          <a:pt x="251" y="1067"/>
                        </a:lnTo>
                        <a:lnTo>
                          <a:pt x="398" y="963"/>
                        </a:lnTo>
                        <a:lnTo>
                          <a:pt x="523" y="921"/>
                        </a:lnTo>
                        <a:lnTo>
                          <a:pt x="733" y="1025"/>
                        </a:lnTo>
                        <a:lnTo>
                          <a:pt x="858" y="1025"/>
                        </a:lnTo>
                        <a:lnTo>
                          <a:pt x="879" y="816"/>
                        </a:lnTo>
                        <a:lnTo>
                          <a:pt x="1067" y="732"/>
                        </a:lnTo>
                        <a:lnTo>
                          <a:pt x="1088" y="586"/>
                        </a:lnTo>
                        <a:lnTo>
                          <a:pt x="1444" y="398"/>
                        </a:lnTo>
                        <a:lnTo>
                          <a:pt x="1695" y="398"/>
                        </a:lnTo>
                        <a:lnTo>
                          <a:pt x="1674" y="188"/>
                        </a:lnTo>
                        <a:lnTo>
                          <a:pt x="1507" y="0"/>
                        </a:lnTo>
                        <a:close/>
                      </a:path>
                    </a:pathLst>
                  </a:custGeom>
                  <a:solidFill>
                    <a:schemeClr val="bg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0" name="Google Shape;100;p16"/>
                  <p:cNvSpPr/>
                  <p:nvPr/>
                </p:nvSpPr>
                <p:spPr>
                  <a:xfrm>
                    <a:off x="4595578" y="2273302"/>
                    <a:ext cx="113225" cy="520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97" h="1926" extrusionOk="0">
                        <a:moveTo>
                          <a:pt x="2846" y="1"/>
                        </a:moveTo>
                        <a:lnTo>
                          <a:pt x="2804" y="106"/>
                        </a:lnTo>
                        <a:lnTo>
                          <a:pt x="2741" y="147"/>
                        </a:lnTo>
                        <a:lnTo>
                          <a:pt x="2720" y="252"/>
                        </a:lnTo>
                        <a:lnTo>
                          <a:pt x="2574" y="252"/>
                        </a:lnTo>
                        <a:lnTo>
                          <a:pt x="2511" y="315"/>
                        </a:lnTo>
                        <a:lnTo>
                          <a:pt x="2218" y="147"/>
                        </a:lnTo>
                        <a:lnTo>
                          <a:pt x="2155" y="147"/>
                        </a:lnTo>
                        <a:lnTo>
                          <a:pt x="2114" y="252"/>
                        </a:lnTo>
                        <a:lnTo>
                          <a:pt x="2114" y="357"/>
                        </a:lnTo>
                        <a:lnTo>
                          <a:pt x="2051" y="357"/>
                        </a:lnTo>
                        <a:lnTo>
                          <a:pt x="1967" y="461"/>
                        </a:lnTo>
                        <a:lnTo>
                          <a:pt x="1842" y="545"/>
                        </a:lnTo>
                        <a:lnTo>
                          <a:pt x="1674" y="733"/>
                        </a:lnTo>
                        <a:lnTo>
                          <a:pt x="1674" y="796"/>
                        </a:lnTo>
                        <a:lnTo>
                          <a:pt x="1842" y="880"/>
                        </a:lnTo>
                        <a:lnTo>
                          <a:pt x="1863" y="984"/>
                        </a:lnTo>
                        <a:lnTo>
                          <a:pt x="1779" y="1047"/>
                        </a:lnTo>
                        <a:lnTo>
                          <a:pt x="1653" y="963"/>
                        </a:lnTo>
                        <a:lnTo>
                          <a:pt x="1528" y="984"/>
                        </a:lnTo>
                        <a:lnTo>
                          <a:pt x="1381" y="963"/>
                        </a:lnTo>
                        <a:lnTo>
                          <a:pt x="1319" y="963"/>
                        </a:lnTo>
                        <a:lnTo>
                          <a:pt x="1130" y="1089"/>
                        </a:lnTo>
                        <a:lnTo>
                          <a:pt x="1026" y="1110"/>
                        </a:lnTo>
                        <a:lnTo>
                          <a:pt x="942" y="1089"/>
                        </a:lnTo>
                        <a:lnTo>
                          <a:pt x="837" y="1110"/>
                        </a:lnTo>
                        <a:lnTo>
                          <a:pt x="754" y="1047"/>
                        </a:lnTo>
                        <a:lnTo>
                          <a:pt x="440" y="1047"/>
                        </a:lnTo>
                        <a:lnTo>
                          <a:pt x="440" y="1110"/>
                        </a:lnTo>
                        <a:lnTo>
                          <a:pt x="419" y="1173"/>
                        </a:lnTo>
                        <a:lnTo>
                          <a:pt x="272" y="1152"/>
                        </a:lnTo>
                        <a:lnTo>
                          <a:pt x="189" y="1047"/>
                        </a:lnTo>
                        <a:lnTo>
                          <a:pt x="84" y="1089"/>
                        </a:lnTo>
                        <a:lnTo>
                          <a:pt x="21" y="1110"/>
                        </a:lnTo>
                        <a:lnTo>
                          <a:pt x="0" y="1110"/>
                        </a:lnTo>
                        <a:lnTo>
                          <a:pt x="63" y="1173"/>
                        </a:lnTo>
                        <a:lnTo>
                          <a:pt x="63" y="1256"/>
                        </a:lnTo>
                        <a:lnTo>
                          <a:pt x="105" y="1298"/>
                        </a:lnTo>
                        <a:lnTo>
                          <a:pt x="105" y="1403"/>
                        </a:lnTo>
                        <a:lnTo>
                          <a:pt x="210" y="1403"/>
                        </a:lnTo>
                        <a:lnTo>
                          <a:pt x="293" y="1382"/>
                        </a:lnTo>
                        <a:lnTo>
                          <a:pt x="398" y="1507"/>
                        </a:lnTo>
                        <a:lnTo>
                          <a:pt x="502" y="1403"/>
                        </a:lnTo>
                        <a:lnTo>
                          <a:pt x="586" y="1403"/>
                        </a:lnTo>
                        <a:lnTo>
                          <a:pt x="628" y="1507"/>
                        </a:lnTo>
                        <a:lnTo>
                          <a:pt x="837" y="1591"/>
                        </a:lnTo>
                        <a:lnTo>
                          <a:pt x="1130" y="1403"/>
                        </a:lnTo>
                        <a:lnTo>
                          <a:pt x="1256" y="1424"/>
                        </a:lnTo>
                        <a:lnTo>
                          <a:pt x="1444" y="1424"/>
                        </a:lnTo>
                        <a:lnTo>
                          <a:pt x="1444" y="1528"/>
                        </a:lnTo>
                        <a:lnTo>
                          <a:pt x="1737" y="1717"/>
                        </a:lnTo>
                        <a:lnTo>
                          <a:pt x="2072" y="1779"/>
                        </a:lnTo>
                        <a:lnTo>
                          <a:pt x="2260" y="1738"/>
                        </a:lnTo>
                        <a:lnTo>
                          <a:pt x="2323" y="1821"/>
                        </a:lnTo>
                        <a:lnTo>
                          <a:pt x="2427" y="1842"/>
                        </a:lnTo>
                        <a:lnTo>
                          <a:pt x="2699" y="1842"/>
                        </a:lnTo>
                        <a:lnTo>
                          <a:pt x="2783" y="1926"/>
                        </a:lnTo>
                        <a:lnTo>
                          <a:pt x="2909" y="1884"/>
                        </a:lnTo>
                        <a:lnTo>
                          <a:pt x="3034" y="1884"/>
                        </a:lnTo>
                        <a:lnTo>
                          <a:pt x="3160" y="1821"/>
                        </a:lnTo>
                        <a:lnTo>
                          <a:pt x="3243" y="1800"/>
                        </a:lnTo>
                        <a:lnTo>
                          <a:pt x="3306" y="1821"/>
                        </a:lnTo>
                        <a:lnTo>
                          <a:pt x="3557" y="1675"/>
                        </a:lnTo>
                        <a:lnTo>
                          <a:pt x="3683" y="1612"/>
                        </a:lnTo>
                        <a:lnTo>
                          <a:pt x="3725" y="1612"/>
                        </a:lnTo>
                        <a:lnTo>
                          <a:pt x="3829" y="1507"/>
                        </a:lnTo>
                        <a:lnTo>
                          <a:pt x="3746" y="1403"/>
                        </a:lnTo>
                        <a:lnTo>
                          <a:pt x="3767" y="1298"/>
                        </a:lnTo>
                        <a:lnTo>
                          <a:pt x="3829" y="1152"/>
                        </a:lnTo>
                        <a:lnTo>
                          <a:pt x="3725" y="1047"/>
                        </a:lnTo>
                        <a:lnTo>
                          <a:pt x="3746" y="984"/>
                        </a:lnTo>
                        <a:lnTo>
                          <a:pt x="3976" y="984"/>
                        </a:lnTo>
                        <a:lnTo>
                          <a:pt x="3997" y="880"/>
                        </a:lnTo>
                        <a:lnTo>
                          <a:pt x="3976" y="754"/>
                        </a:lnTo>
                        <a:lnTo>
                          <a:pt x="3976" y="671"/>
                        </a:lnTo>
                        <a:lnTo>
                          <a:pt x="3955" y="440"/>
                        </a:lnTo>
                        <a:lnTo>
                          <a:pt x="3955" y="252"/>
                        </a:lnTo>
                        <a:lnTo>
                          <a:pt x="3725" y="210"/>
                        </a:lnTo>
                        <a:lnTo>
                          <a:pt x="3641" y="127"/>
                        </a:lnTo>
                        <a:lnTo>
                          <a:pt x="3474" y="147"/>
                        </a:lnTo>
                        <a:lnTo>
                          <a:pt x="3327" y="147"/>
                        </a:lnTo>
                        <a:lnTo>
                          <a:pt x="3160" y="43"/>
                        </a:lnTo>
                        <a:lnTo>
                          <a:pt x="2951" y="43"/>
                        </a:lnTo>
                        <a:lnTo>
                          <a:pt x="2846" y="1"/>
                        </a:lnTo>
                        <a:close/>
                      </a:path>
                    </a:pathLst>
                  </a:custGeom>
                  <a:solidFill>
                    <a:schemeClr val="tx2">
                      <a:lumMod val="7500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1" name="Google Shape;101;p16"/>
                  <p:cNvSpPr/>
                  <p:nvPr/>
                </p:nvSpPr>
                <p:spPr>
                  <a:xfrm>
                    <a:off x="4659599" y="2148787"/>
                    <a:ext cx="149966" cy="1205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294" h="4458" extrusionOk="0">
                        <a:moveTo>
                          <a:pt x="1883" y="1"/>
                        </a:moveTo>
                        <a:lnTo>
                          <a:pt x="1632" y="105"/>
                        </a:lnTo>
                        <a:lnTo>
                          <a:pt x="1486" y="105"/>
                        </a:lnTo>
                        <a:lnTo>
                          <a:pt x="1318" y="147"/>
                        </a:lnTo>
                        <a:lnTo>
                          <a:pt x="1214" y="315"/>
                        </a:lnTo>
                        <a:lnTo>
                          <a:pt x="1046" y="315"/>
                        </a:lnTo>
                        <a:lnTo>
                          <a:pt x="942" y="398"/>
                        </a:lnTo>
                        <a:lnTo>
                          <a:pt x="942" y="524"/>
                        </a:lnTo>
                        <a:lnTo>
                          <a:pt x="753" y="524"/>
                        </a:lnTo>
                        <a:lnTo>
                          <a:pt x="481" y="670"/>
                        </a:lnTo>
                        <a:lnTo>
                          <a:pt x="314" y="670"/>
                        </a:lnTo>
                        <a:lnTo>
                          <a:pt x="251" y="796"/>
                        </a:lnTo>
                        <a:lnTo>
                          <a:pt x="209" y="963"/>
                        </a:lnTo>
                        <a:lnTo>
                          <a:pt x="147" y="984"/>
                        </a:lnTo>
                        <a:lnTo>
                          <a:pt x="167" y="1047"/>
                        </a:lnTo>
                        <a:lnTo>
                          <a:pt x="126" y="1047"/>
                        </a:lnTo>
                        <a:lnTo>
                          <a:pt x="167" y="1298"/>
                        </a:lnTo>
                        <a:lnTo>
                          <a:pt x="147" y="1486"/>
                        </a:lnTo>
                        <a:lnTo>
                          <a:pt x="0" y="1570"/>
                        </a:lnTo>
                        <a:lnTo>
                          <a:pt x="0" y="1633"/>
                        </a:lnTo>
                        <a:lnTo>
                          <a:pt x="167" y="1842"/>
                        </a:lnTo>
                        <a:lnTo>
                          <a:pt x="147" y="1947"/>
                        </a:lnTo>
                        <a:lnTo>
                          <a:pt x="230" y="2051"/>
                        </a:lnTo>
                        <a:lnTo>
                          <a:pt x="230" y="2135"/>
                        </a:lnTo>
                        <a:lnTo>
                          <a:pt x="272" y="2261"/>
                        </a:lnTo>
                        <a:lnTo>
                          <a:pt x="230" y="2365"/>
                        </a:lnTo>
                        <a:lnTo>
                          <a:pt x="335" y="2616"/>
                        </a:lnTo>
                        <a:lnTo>
                          <a:pt x="419" y="2658"/>
                        </a:lnTo>
                        <a:lnTo>
                          <a:pt x="481" y="2742"/>
                        </a:lnTo>
                        <a:lnTo>
                          <a:pt x="481" y="3056"/>
                        </a:lnTo>
                        <a:lnTo>
                          <a:pt x="460" y="3097"/>
                        </a:lnTo>
                        <a:lnTo>
                          <a:pt x="523" y="3181"/>
                        </a:lnTo>
                        <a:lnTo>
                          <a:pt x="565" y="3139"/>
                        </a:lnTo>
                        <a:lnTo>
                          <a:pt x="649" y="3160"/>
                        </a:lnTo>
                        <a:lnTo>
                          <a:pt x="732" y="3097"/>
                        </a:lnTo>
                        <a:lnTo>
                          <a:pt x="963" y="3160"/>
                        </a:lnTo>
                        <a:lnTo>
                          <a:pt x="942" y="3202"/>
                        </a:lnTo>
                        <a:lnTo>
                          <a:pt x="1046" y="3307"/>
                        </a:lnTo>
                        <a:lnTo>
                          <a:pt x="1151" y="3307"/>
                        </a:lnTo>
                        <a:lnTo>
                          <a:pt x="1214" y="3390"/>
                        </a:lnTo>
                        <a:lnTo>
                          <a:pt x="1172" y="3495"/>
                        </a:lnTo>
                        <a:lnTo>
                          <a:pt x="1193" y="3579"/>
                        </a:lnTo>
                        <a:lnTo>
                          <a:pt x="1255" y="3600"/>
                        </a:lnTo>
                        <a:lnTo>
                          <a:pt x="1255" y="3704"/>
                        </a:lnTo>
                        <a:lnTo>
                          <a:pt x="1318" y="3725"/>
                        </a:lnTo>
                        <a:lnTo>
                          <a:pt x="1381" y="3683"/>
                        </a:lnTo>
                        <a:lnTo>
                          <a:pt x="1465" y="3683"/>
                        </a:lnTo>
                        <a:lnTo>
                          <a:pt x="1318" y="3516"/>
                        </a:lnTo>
                        <a:lnTo>
                          <a:pt x="1381" y="3474"/>
                        </a:lnTo>
                        <a:lnTo>
                          <a:pt x="1632" y="3621"/>
                        </a:lnTo>
                        <a:lnTo>
                          <a:pt x="1820" y="3600"/>
                        </a:lnTo>
                        <a:lnTo>
                          <a:pt x="1779" y="3704"/>
                        </a:lnTo>
                        <a:lnTo>
                          <a:pt x="1904" y="3809"/>
                        </a:lnTo>
                        <a:lnTo>
                          <a:pt x="2134" y="3767"/>
                        </a:lnTo>
                        <a:lnTo>
                          <a:pt x="2302" y="3809"/>
                        </a:lnTo>
                        <a:lnTo>
                          <a:pt x="2636" y="4081"/>
                        </a:lnTo>
                        <a:lnTo>
                          <a:pt x="2762" y="4248"/>
                        </a:lnTo>
                        <a:lnTo>
                          <a:pt x="2846" y="4248"/>
                        </a:lnTo>
                        <a:lnTo>
                          <a:pt x="2888" y="4206"/>
                        </a:lnTo>
                        <a:lnTo>
                          <a:pt x="3055" y="4206"/>
                        </a:lnTo>
                        <a:lnTo>
                          <a:pt x="3139" y="4290"/>
                        </a:lnTo>
                        <a:lnTo>
                          <a:pt x="3180" y="4437"/>
                        </a:lnTo>
                        <a:lnTo>
                          <a:pt x="3201" y="4458"/>
                        </a:lnTo>
                        <a:lnTo>
                          <a:pt x="3306" y="4437"/>
                        </a:lnTo>
                        <a:lnTo>
                          <a:pt x="3390" y="4332"/>
                        </a:lnTo>
                        <a:lnTo>
                          <a:pt x="3473" y="4311"/>
                        </a:lnTo>
                        <a:lnTo>
                          <a:pt x="3578" y="4332"/>
                        </a:lnTo>
                        <a:lnTo>
                          <a:pt x="3704" y="4332"/>
                        </a:lnTo>
                        <a:lnTo>
                          <a:pt x="3787" y="4395"/>
                        </a:lnTo>
                        <a:lnTo>
                          <a:pt x="3871" y="4311"/>
                        </a:lnTo>
                        <a:lnTo>
                          <a:pt x="3934" y="4290"/>
                        </a:lnTo>
                        <a:lnTo>
                          <a:pt x="4038" y="4332"/>
                        </a:lnTo>
                        <a:lnTo>
                          <a:pt x="4101" y="4311"/>
                        </a:lnTo>
                        <a:lnTo>
                          <a:pt x="4331" y="4311"/>
                        </a:lnTo>
                        <a:lnTo>
                          <a:pt x="4561" y="4437"/>
                        </a:lnTo>
                        <a:lnTo>
                          <a:pt x="4708" y="4458"/>
                        </a:lnTo>
                        <a:lnTo>
                          <a:pt x="4708" y="4290"/>
                        </a:lnTo>
                        <a:lnTo>
                          <a:pt x="4666" y="4123"/>
                        </a:lnTo>
                        <a:lnTo>
                          <a:pt x="5043" y="3725"/>
                        </a:lnTo>
                        <a:lnTo>
                          <a:pt x="5064" y="3558"/>
                        </a:lnTo>
                        <a:lnTo>
                          <a:pt x="5168" y="3474"/>
                        </a:lnTo>
                        <a:lnTo>
                          <a:pt x="5252" y="3474"/>
                        </a:lnTo>
                        <a:lnTo>
                          <a:pt x="5294" y="3286"/>
                        </a:lnTo>
                        <a:lnTo>
                          <a:pt x="5252" y="3202"/>
                        </a:lnTo>
                        <a:lnTo>
                          <a:pt x="5231" y="3139"/>
                        </a:lnTo>
                        <a:lnTo>
                          <a:pt x="5273" y="3056"/>
                        </a:lnTo>
                        <a:lnTo>
                          <a:pt x="5147" y="2972"/>
                        </a:lnTo>
                        <a:lnTo>
                          <a:pt x="5064" y="2825"/>
                        </a:lnTo>
                        <a:lnTo>
                          <a:pt x="5022" y="2742"/>
                        </a:lnTo>
                        <a:lnTo>
                          <a:pt x="4980" y="2470"/>
                        </a:lnTo>
                        <a:lnTo>
                          <a:pt x="5022" y="2365"/>
                        </a:lnTo>
                        <a:lnTo>
                          <a:pt x="5022" y="2323"/>
                        </a:lnTo>
                        <a:lnTo>
                          <a:pt x="4875" y="2135"/>
                        </a:lnTo>
                        <a:lnTo>
                          <a:pt x="4854" y="1947"/>
                        </a:lnTo>
                        <a:lnTo>
                          <a:pt x="4938" y="1821"/>
                        </a:lnTo>
                        <a:lnTo>
                          <a:pt x="5043" y="1779"/>
                        </a:lnTo>
                        <a:lnTo>
                          <a:pt x="5043" y="1403"/>
                        </a:lnTo>
                        <a:lnTo>
                          <a:pt x="4980" y="1361"/>
                        </a:lnTo>
                        <a:lnTo>
                          <a:pt x="4959" y="1214"/>
                        </a:lnTo>
                        <a:lnTo>
                          <a:pt x="4875" y="1089"/>
                        </a:lnTo>
                        <a:lnTo>
                          <a:pt x="4771" y="838"/>
                        </a:lnTo>
                        <a:lnTo>
                          <a:pt x="4750" y="775"/>
                        </a:lnTo>
                        <a:lnTo>
                          <a:pt x="4708" y="670"/>
                        </a:lnTo>
                        <a:lnTo>
                          <a:pt x="4708" y="545"/>
                        </a:lnTo>
                        <a:lnTo>
                          <a:pt x="4645" y="315"/>
                        </a:lnTo>
                        <a:lnTo>
                          <a:pt x="4561" y="315"/>
                        </a:lnTo>
                        <a:lnTo>
                          <a:pt x="4436" y="210"/>
                        </a:lnTo>
                        <a:lnTo>
                          <a:pt x="4310" y="231"/>
                        </a:lnTo>
                        <a:lnTo>
                          <a:pt x="3683" y="273"/>
                        </a:lnTo>
                        <a:lnTo>
                          <a:pt x="2950" y="231"/>
                        </a:lnTo>
                        <a:lnTo>
                          <a:pt x="2867" y="252"/>
                        </a:lnTo>
                        <a:lnTo>
                          <a:pt x="2678" y="440"/>
                        </a:lnTo>
                        <a:lnTo>
                          <a:pt x="2511" y="482"/>
                        </a:lnTo>
                        <a:lnTo>
                          <a:pt x="2469" y="440"/>
                        </a:lnTo>
                        <a:lnTo>
                          <a:pt x="2636" y="356"/>
                        </a:lnTo>
                        <a:lnTo>
                          <a:pt x="2783" y="210"/>
                        </a:lnTo>
                        <a:lnTo>
                          <a:pt x="2741" y="210"/>
                        </a:lnTo>
                        <a:lnTo>
                          <a:pt x="2616" y="315"/>
                        </a:lnTo>
                        <a:lnTo>
                          <a:pt x="2406" y="398"/>
                        </a:lnTo>
                        <a:lnTo>
                          <a:pt x="2134" y="356"/>
                        </a:lnTo>
                        <a:lnTo>
                          <a:pt x="2092" y="210"/>
                        </a:lnTo>
                        <a:lnTo>
                          <a:pt x="2134" y="126"/>
                        </a:lnTo>
                        <a:lnTo>
                          <a:pt x="2260" y="126"/>
                        </a:lnTo>
                        <a:lnTo>
                          <a:pt x="2323" y="168"/>
                        </a:lnTo>
                        <a:lnTo>
                          <a:pt x="2323" y="126"/>
                        </a:lnTo>
                        <a:lnTo>
                          <a:pt x="2155" y="43"/>
                        </a:lnTo>
                        <a:lnTo>
                          <a:pt x="1883" y="1"/>
                        </a:lnTo>
                        <a:close/>
                      </a:path>
                    </a:pathLst>
                  </a:custGeom>
                  <a:solidFill>
                    <a:schemeClr val="tx2">
                      <a:lumMod val="7500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2" name="Google Shape;102;p16"/>
                  <p:cNvSpPr/>
                  <p:nvPr/>
                </p:nvSpPr>
                <p:spPr>
                  <a:xfrm>
                    <a:off x="4629940" y="2231995"/>
                    <a:ext cx="119769" cy="4982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228" h="1842" extrusionOk="0">
                        <a:moveTo>
                          <a:pt x="1403" y="1"/>
                        </a:moveTo>
                        <a:lnTo>
                          <a:pt x="1319" y="63"/>
                        </a:lnTo>
                        <a:lnTo>
                          <a:pt x="1152" y="21"/>
                        </a:lnTo>
                        <a:lnTo>
                          <a:pt x="1152" y="126"/>
                        </a:lnTo>
                        <a:lnTo>
                          <a:pt x="1068" y="189"/>
                        </a:lnTo>
                        <a:lnTo>
                          <a:pt x="984" y="168"/>
                        </a:lnTo>
                        <a:lnTo>
                          <a:pt x="775" y="168"/>
                        </a:lnTo>
                        <a:lnTo>
                          <a:pt x="733" y="273"/>
                        </a:lnTo>
                        <a:lnTo>
                          <a:pt x="587" y="273"/>
                        </a:lnTo>
                        <a:lnTo>
                          <a:pt x="482" y="398"/>
                        </a:lnTo>
                        <a:lnTo>
                          <a:pt x="378" y="398"/>
                        </a:lnTo>
                        <a:lnTo>
                          <a:pt x="168" y="586"/>
                        </a:lnTo>
                        <a:lnTo>
                          <a:pt x="106" y="545"/>
                        </a:lnTo>
                        <a:lnTo>
                          <a:pt x="22" y="503"/>
                        </a:lnTo>
                        <a:lnTo>
                          <a:pt x="1" y="524"/>
                        </a:lnTo>
                        <a:lnTo>
                          <a:pt x="1" y="628"/>
                        </a:lnTo>
                        <a:lnTo>
                          <a:pt x="147" y="712"/>
                        </a:lnTo>
                        <a:lnTo>
                          <a:pt x="252" y="900"/>
                        </a:lnTo>
                        <a:lnTo>
                          <a:pt x="252" y="1047"/>
                        </a:lnTo>
                        <a:lnTo>
                          <a:pt x="273" y="1130"/>
                        </a:lnTo>
                        <a:lnTo>
                          <a:pt x="378" y="1172"/>
                        </a:lnTo>
                        <a:lnTo>
                          <a:pt x="587" y="1319"/>
                        </a:lnTo>
                        <a:lnTo>
                          <a:pt x="691" y="1382"/>
                        </a:lnTo>
                        <a:lnTo>
                          <a:pt x="942" y="1674"/>
                        </a:lnTo>
                        <a:lnTo>
                          <a:pt x="1005" y="1674"/>
                        </a:lnTo>
                        <a:lnTo>
                          <a:pt x="1298" y="1842"/>
                        </a:lnTo>
                        <a:lnTo>
                          <a:pt x="1361" y="1779"/>
                        </a:lnTo>
                        <a:lnTo>
                          <a:pt x="1507" y="1779"/>
                        </a:lnTo>
                        <a:lnTo>
                          <a:pt x="1528" y="1674"/>
                        </a:lnTo>
                        <a:lnTo>
                          <a:pt x="1591" y="1633"/>
                        </a:lnTo>
                        <a:lnTo>
                          <a:pt x="1633" y="1528"/>
                        </a:lnTo>
                        <a:lnTo>
                          <a:pt x="1738" y="1570"/>
                        </a:lnTo>
                        <a:lnTo>
                          <a:pt x="1947" y="1570"/>
                        </a:lnTo>
                        <a:lnTo>
                          <a:pt x="2114" y="1674"/>
                        </a:lnTo>
                        <a:lnTo>
                          <a:pt x="2261" y="1674"/>
                        </a:lnTo>
                        <a:lnTo>
                          <a:pt x="2428" y="1654"/>
                        </a:lnTo>
                        <a:lnTo>
                          <a:pt x="2512" y="1737"/>
                        </a:lnTo>
                        <a:lnTo>
                          <a:pt x="2742" y="1779"/>
                        </a:lnTo>
                        <a:lnTo>
                          <a:pt x="2763" y="1779"/>
                        </a:lnTo>
                        <a:lnTo>
                          <a:pt x="2888" y="1695"/>
                        </a:lnTo>
                        <a:lnTo>
                          <a:pt x="3035" y="1674"/>
                        </a:lnTo>
                        <a:lnTo>
                          <a:pt x="3077" y="1737"/>
                        </a:lnTo>
                        <a:lnTo>
                          <a:pt x="3307" y="1654"/>
                        </a:lnTo>
                        <a:lnTo>
                          <a:pt x="3516" y="1633"/>
                        </a:lnTo>
                        <a:lnTo>
                          <a:pt x="3683" y="1465"/>
                        </a:lnTo>
                        <a:lnTo>
                          <a:pt x="3830" y="1444"/>
                        </a:lnTo>
                        <a:lnTo>
                          <a:pt x="3976" y="1340"/>
                        </a:lnTo>
                        <a:lnTo>
                          <a:pt x="4227" y="1361"/>
                        </a:lnTo>
                        <a:lnTo>
                          <a:pt x="4186" y="1214"/>
                        </a:lnTo>
                        <a:lnTo>
                          <a:pt x="4102" y="1130"/>
                        </a:lnTo>
                        <a:lnTo>
                          <a:pt x="3935" y="1130"/>
                        </a:lnTo>
                        <a:lnTo>
                          <a:pt x="3893" y="1172"/>
                        </a:lnTo>
                        <a:lnTo>
                          <a:pt x="3809" y="1172"/>
                        </a:lnTo>
                        <a:lnTo>
                          <a:pt x="3683" y="1005"/>
                        </a:lnTo>
                        <a:lnTo>
                          <a:pt x="3349" y="733"/>
                        </a:lnTo>
                        <a:lnTo>
                          <a:pt x="3181" y="691"/>
                        </a:lnTo>
                        <a:lnTo>
                          <a:pt x="2951" y="733"/>
                        </a:lnTo>
                        <a:lnTo>
                          <a:pt x="2826" y="628"/>
                        </a:lnTo>
                        <a:lnTo>
                          <a:pt x="2867" y="524"/>
                        </a:lnTo>
                        <a:lnTo>
                          <a:pt x="2679" y="545"/>
                        </a:lnTo>
                        <a:lnTo>
                          <a:pt x="2428" y="398"/>
                        </a:lnTo>
                        <a:lnTo>
                          <a:pt x="2365" y="440"/>
                        </a:lnTo>
                        <a:lnTo>
                          <a:pt x="2512" y="607"/>
                        </a:lnTo>
                        <a:lnTo>
                          <a:pt x="2428" y="607"/>
                        </a:lnTo>
                        <a:lnTo>
                          <a:pt x="2365" y="649"/>
                        </a:lnTo>
                        <a:lnTo>
                          <a:pt x="2302" y="628"/>
                        </a:lnTo>
                        <a:lnTo>
                          <a:pt x="2302" y="524"/>
                        </a:lnTo>
                        <a:lnTo>
                          <a:pt x="2240" y="503"/>
                        </a:lnTo>
                        <a:lnTo>
                          <a:pt x="2219" y="419"/>
                        </a:lnTo>
                        <a:lnTo>
                          <a:pt x="2261" y="314"/>
                        </a:lnTo>
                        <a:lnTo>
                          <a:pt x="2198" y="231"/>
                        </a:lnTo>
                        <a:lnTo>
                          <a:pt x="2093" y="231"/>
                        </a:lnTo>
                        <a:lnTo>
                          <a:pt x="1989" y="126"/>
                        </a:lnTo>
                        <a:lnTo>
                          <a:pt x="2010" y="84"/>
                        </a:lnTo>
                        <a:lnTo>
                          <a:pt x="1779" y="21"/>
                        </a:lnTo>
                        <a:lnTo>
                          <a:pt x="1696" y="84"/>
                        </a:lnTo>
                        <a:lnTo>
                          <a:pt x="1612" y="63"/>
                        </a:lnTo>
                        <a:lnTo>
                          <a:pt x="1570" y="105"/>
                        </a:lnTo>
                        <a:lnTo>
                          <a:pt x="1507" y="21"/>
                        </a:lnTo>
                        <a:lnTo>
                          <a:pt x="1486" y="63"/>
                        </a:lnTo>
                        <a:lnTo>
                          <a:pt x="1403" y="1"/>
                        </a:lnTo>
                        <a:close/>
                      </a:path>
                    </a:pathLst>
                  </a:custGeom>
                  <a:solidFill>
                    <a:schemeClr val="tx2">
                      <a:lumMod val="7500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3" name="Google Shape;103;p16"/>
                  <p:cNvSpPr/>
                  <p:nvPr/>
                </p:nvSpPr>
                <p:spPr>
                  <a:xfrm>
                    <a:off x="4536882" y="2149356"/>
                    <a:ext cx="136369" cy="15567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4" h="5755" extrusionOk="0">
                        <a:moveTo>
                          <a:pt x="1340" y="1"/>
                        </a:moveTo>
                        <a:lnTo>
                          <a:pt x="1340" y="22"/>
                        </a:lnTo>
                        <a:lnTo>
                          <a:pt x="1340" y="126"/>
                        </a:lnTo>
                        <a:lnTo>
                          <a:pt x="1424" y="189"/>
                        </a:lnTo>
                        <a:lnTo>
                          <a:pt x="1466" y="189"/>
                        </a:lnTo>
                        <a:lnTo>
                          <a:pt x="1466" y="252"/>
                        </a:lnTo>
                        <a:lnTo>
                          <a:pt x="1612" y="377"/>
                        </a:lnTo>
                        <a:lnTo>
                          <a:pt x="1507" y="419"/>
                        </a:lnTo>
                        <a:lnTo>
                          <a:pt x="1403" y="419"/>
                        </a:lnTo>
                        <a:lnTo>
                          <a:pt x="1403" y="524"/>
                        </a:lnTo>
                        <a:lnTo>
                          <a:pt x="1507" y="461"/>
                        </a:lnTo>
                        <a:lnTo>
                          <a:pt x="1507" y="628"/>
                        </a:lnTo>
                        <a:lnTo>
                          <a:pt x="1612" y="670"/>
                        </a:lnTo>
                        <a:lnTo>
                          <a:pt x="1528" y="754"/>
                        </a:lnTo>
                        <a:lnTo>
                          <a:pt x="1528" y="838"/>
                        </a:lnTo>
                        <a:lnTo>
                          <a:pt x="1612" y="880"/>
                        </a:lnTo>
                        <a:lnTo>
                          <a:pt x="1738" y="880"/>
                        </a:lnTo>
                        <a:lnTo>
                          <a:pt x="1926" y="1068"/>
                        </a:lnTo>
                        <a:lnTo>
                          <a:pt x="2156" y="1172"/>
                        </a:lnTo>
                        <a:lnTo>
                          <a:pt x="1926" y="1131"/>
                        </a:lnTo>
                        <a:lnTo>
                          <a:pt x="1738" y="942"/>
                        </a:lnTo>
                        <a:lnTo>
                          <a:pt x="1612" y="963"/>
                        </a:lnTo>
                        <a:lnTo>
                          <a:pt x="1507" y="942"/>
                        </a:lnTo>
                        <a:lnTo>
                          <a:pt x="1424" y="942"/>
                        </a:lnTo>
                        <a:lnTo>
                          <a:pt x="1340" y="1068"/>
                        </a:lnTo>
                        <a:lnTo>
                          <a:pt x="1361" y="1152"/>
                        </a:lnTo>
                        <a:lnTo>
                          <a:pt x="1361" y="1340"/>
                        </a:lnTo>
                        <a:lnTo>
                          <a:pt x="1424" y="1444"/>
                        </a:lnTo>
                        <a:lnTo>
                          <a:pt x="1298" y="1277"/>
                        </a:lnTo>
                        <a:lnTo>
                          <a:pt x="1319" y="1152"/>
                        </a:lnTo>
                        <a:lnTo>
                          <a:pt x="1235" y="1068"/>
                        </a:lnTo>
                        <a:lnTo>
                          <a:pt x="1194" y="1089"/>
                        </a:lnTo>
                        <a:lnTo>
                          <a:pt x="1194" y="1172"/>
                        </a:lnTo>
                        <a:lnTo>
                          <a:pt x="1235" y="1277"/>
                        </a:lnTo>
                        <a:lnTo>
                          <a:pt x="1152" y="1361"/>
                        </a:lnTo>
                        <a:lnTo>
                          <a:pt x="1089" y="1235"/>
                        </a:lnTo>
                        <a:lnTo>
                          <a:pt x="1089" y="1089"/>
                        </a:lnTo>
                        <a:lnTo>
                          <a:pt x="942" y="1026"/>
                        </a:lnTo>
                        <a:lnTo>
                          <a:pt x="880" y="1047"/>
                        </a:lnTo>
                        <a:lnTo>
                          <a:pt x="608" y="1131"/>
                        </a:lnTo>
                        <a:lnTo>
                          <a:pt x="587" y="1235"/>
                        </a:lnTo>
                        <a:lnTo>
                          <a:pt x="629" y="1340"/>
                        </a:lnTo>
                        <a:lnTo>
                          <a:pt x="775" y="1361"/>
                        </a:lnTo>
                        <a:lnTo>
                          <a:pt x="796" y="1465"/>
                        </a:lnTo>
                        <a:lnTo>
                          <a:pt x="796" y="1486"/>
                        </a:lnTo>
                        <a:lnTo>
                          <a:pt x="733" y="1507"/>
                        </a:lnTo>
                        <a:lnTo>
                          <a:pt x="733" y="1591"/>
                        </a:lnTo>
                        <a:lnTo>
                          <a:pt x="691" y="1696"/>
                        </a:lnTo>
                        <a:lnTo>
                          <a:pt x="691" y="1800"/>
                        </a:lnTo>
                        <a:lnTo>
                          <a:pt x="608" y="1863"/>
                        </a:lnTo>
                        <a:lnTo>
                          <a:pt x="503" y="1800"/>
                        </a:lnTo>
                        <a:lnTo>
                          <a:pt x="461" y="1926"/>
                        </a:lnTo>
                        <a:lnTo>
                          <a:pt x="482" y="1988"/>
                        </a:lnTo>
                        <a:lnTo>
                          <a:pt x="608" y="1988"/>
                        </a:lnTo>
                        <a:lnTo>
                          <a:pt x="670" y="2030"/>
                        </a:lnTo>
                        <a:lnTo>
                          <a:pt x="629" y="2114"/>
                        </a:lnTo>
                        <a:lnTo>
                          <a:pt x="608" y="2240"/>
                        </a:lnTo>
                        <a:lnTo>
                          <a:pt x="524" y="2302"/>
                        </a:lnTo>
                        <a:lnTo>
                          <a:pt x="608" y="2407"/>
                        </a:lnTo>
                        <a:lnTo>
                          <a:pt x="524" y="2449"/>
                        </a:lnTo>
                        <a:lnTo>
                          <a:pt x="378" y="2407"/>
                        </a:lnTo>
                        <a:lnTo>
                          <a:pt x="210" y="2449"/>
                        </a:lnTo>
                        <a:lnTo>
                          <a:pt x="168" y="2553"/>
                        </a:lnTo>
                        <a:lnTo>
                          <a:pt x="85" y="2658"/>
                        </a:lnTo>
                        <a:lnTo>
                          <a:pt x="105" y="2825"/>
                        </a:lnTo>
                        <a:lnTo>
                          <a:pt x="85" y="3035"/>
                        </a:lnTo>
                        <a:lnTo>
                          <a:pt x="43" y="3139"/>
                        </a:lnTo>
                        <a:lnTo>
                          <a:pt x="43" y="3160"/>
                        </a:lnTo>
                        <a:lnTo>
                          <a:pt x="1" y="3244"/>
                        </a:lnTo>
                        <a:lnTo>
                          <a:pt x="85" y="3432"/>
                        </a:lnTo>
                        <a:lnTo>
                          <a:pt x="85" y="3474"/>
                        </a:lnTo>
                        <a:lnTo>
                          <a:pt x="168" y="3579"/>
                        </a:lnTo>
                        <a:lnTo>
                          <a:pt x="85" y="3746"/>
                        </a:lnTo>
                        <a:lnTo>
                          <a:pt x="147" y="3746"/>
                        </a:lnTo>
                        <a:lnTo>
                          <a:pt x="273" y="3913"/>
                        </a:lnTo>
                        <a:lnTo>
                          <a:pt x="294" y="4060"/>
                        </a:lnTo>
                        <a:lnTo>
                          <a:pt x="357" y="4102"/>
                        </a:lnTo>
                        <a:lnTo>
                          <a:pt x="357" y="4290"/>
                        </a:lnTo>
                        <a:lnTo>
                          <a:pt x="461" y="4374"/>
                        </a:lnTo>
                        <a:lnTo>
                          <a:pt x="461" y="4437"/>
                        </a:lnTo>
                        <a:lnTo>
                          <a:pt x="566" y="4520"/>
                        </a:lnTo>
                        <a:lnTo>
                          <a:pt x="629" y="4478"/>
                        </a:lnTo>
                        <a:lnTo>
                          <a:pt x="733" y="4478"/>
                        </a:lnTo>
                        <a:lnTo>
                          <a:pt x="817" y="4520"/>
                        </a:lnTo>
                        <a:lnTo>
                          <a:pt x="922" y="4478"/>
                        </a:lnTo>
                        <a:lnTo>
                          <a:pt x="1047" y="4541"/>
                        </a:lnTo>
                        <a:lnTo>
                          <a:pt x="1152" y="4541"/>
                        </a:lnTo>
                        <a:lnTo>
                          <a:pt x="1298" y="4625"/>
                        </a:lnTo>
                        <a:lnTo>
                          <a:pt x="1152" y="4750"/>
                        </a:lnTo>
                        <a:lnTo>
                          <a:pt x="1089" y="4918"/>
                        </a:lnTo>
                        <a:lnTo>
                          <a:pt x="1089" y="5022"/>
                        </a:lnTo>
                        <a:lnTo>
                          <a:pt x="1005" y="5106"/>
                        </a:lnTo>
                        <a:lnTo>
                          <a:pt x="942" y="5273"/>
                        </a:lnTo>
                        <a:lnTo>
                          <a:pt x="942" y="5441"/>
                        </a:lnTo>
                        <a:lnTo>
                          <a:pt x="1047" y="5525"/>
                        </a:lnTo>
                        <a:lnTo>
                          <a:pt x="1110" y="5629"/>
                        </a:lnTo>
                        <a:lnTo>
                          <a:pt x="1214" y="5650"/>
                        </a:lnTo>
                        <a:lnTo>
                          <a:pt x="1319" y="5587"/>
                        </a:lnTo>
                        <a:lnTo>
                          <a:pt x="1445" y="5650"/>
                        </a:lnTo>
                        <a:lnTo>
                          <a:pt x="1507" y="5566"/>
                        </a:lnTo>
                        <a:lnTo>
                          <a:pt x="1466" y="5525"/>
                        </a:lnTo>
                        <a:lnTo>
                          <a:pt x="1612" y="5462"/>
                        </a:lnTo>
                        <a:lnTo>
                          <a:pt x="1633" y="5566"/>
                        </a:lnTo>
                        <a:lnTo>
                          <a:pt x="1717" y="5587"/>
                        </a:lnTo>
                        <a:lnTo>
                          <a:pt x="1758" y="5545"/>
                        </a:lnTo>
                        <a:lnTo>
                          <a:pt x="1842" y="5545"/>
                        </a:lnTo>
                        <a:lnTo>
                          <a:pt x="1989" y="5671"/>
                        </a:lnTo>
                        <a:lnTo>
                          <a:pt x="2072" y="5692"/>
                        </a:lnTo>
                        <a:lnTo>
                          <a:pt x="2093" y="5692"/>
                        </a:lnTo>
                        <a:lnTo>
                          <a:pt x="2156" y="5671"/>
                        </a:lnTo>
                        <a:lnTo>
                          <a:pt x="2261" y="5629"/>
                        </a:lnTo>
                        <a:lnTo>
                          <a:pt x="2344" y="5734"/>
                        </a:lnTo>
                        <a:lnTo>
                          <a:pt x="2491" y="5755"/>
                        </a:lnTo>
                        <a:lnTo>
                          <a:pt x="2512" y="5692"/>
                        </a:lnTo>
                        <a:lnTo>
                          <a:pt x="2512" y="5629"/>
                        </a:lnTo>
                        <a:lnTo>
                          <a:pt x="2826" y="5629"/>
                        </a:lnTo>
                        <a:lnTo>
                          <a:pt x="2909" y="5692"/>
                        </a:lnTo>
                        <a:lnTo>
                          <a:pt x="3014" y="5671"/>
                        </a:lnTo>
                        <a:lnTo>
                          <a:pt x="3098" y="5692"/>
                        </a:lnTo>
                        <a:lnTo>
                          <a:pt x="3202" y="5671"/>
                        </a:lnTo>
                        <a:lnTo>
                          <a:pt x="3391" y="5545"/>
                        </a:lnTo>
                        <a:lnTo>
                          <a:pt x="3453" y="5545"/>
                        </a:lnTo>
                        <a:lnTo>
                          <a:pt x="3600" y="5566"/>
                        </a:lnTo>
                        <a:lnTo>
                          <a:pt x="3725" y="5545"/>
                        </a:lnTo>
                        <a:lnTo>
                          <a:pt x="3851" y="5629"/>
                        </a:lnTo>
                        <a:lnTo>
                          <a:pt x="3935" y="5566"/>
                        </a:lnTo>
                        <a:lnTo>
                          <a:pt x="3914" y="5462"/>
                        </a:lnTo>
                        <a:lnTo>
                          <a:pt x="3746" y="5378"/>
                        </a:lnTo>
                        <a:lnTo>
                          <a:pt x="3746" y="5315"/>
                        </a:lnTo>
                        <a:lnTo>
                          <a:pt x="3914" y="5127"/>
                        </a:lnTo>
                        <a:lnTo>
                          <a:pt x="4039" y="5043"/>
                        </a:lnTo>
                        <a:lnTo>
                          <a:pt x="4123" y="4939"/>
                        </a:lnTo>
                        <a:lnTo>
                          <a:pt x="4186" y="4939"/>
                        </a:lnTo>
                        <a:lnTo>
                          <a:pt x="4186" y="4834"/>
                        </a:lnTo>
                        <a:lnTo>
                          <a:pt x="4227" y="4729"/>
                        </a:lnTo>
                        <a:lnTo>
                          <a:pt x="3976" y="4437"/>
                        </a:lnTo>
                        <a:lnTo>
                          <a:pt x="3872" y="4374"/>
                        </a:lnTo>
                        <a:lnTo>
                          <a:pt x="3663" y="4227"/>
                        </a:lnTo>
                        <a:lnTo>
                          <a:pt x="3558" y="4185"/>
                        </a:lnTo>
                        <a:lnTo>
                          <a:pt x="3537" y="4102"/>
                        </a:lnTo>
                        <a:lnTo>
                          <a:pt x="3537" y="3955"/>
                        </a:lnTo>
                        <a:lnTo>
                          <a:pt x="3432" y="3767"/>
                        </a:lnTo>
                        <a:lnTo>
                          <a:pt x="3286" y="3683"/>
                        </a:lnTo>
                        <a:lnTo>
                          <a:pt x="3286" y="3579"/>
                        </a:lnTo>
                        <a:lnTo>
                          <a:pt x="3307" y="3558"/>
                        </a:lnTo>
                        <a:lnTo>
                          <a:pt x="3391" y="3600"/>
                        </a:lnTo>
                        <a:lnTo>
                          <a:pt x="3453" y="3641"/>
                        </a:lnTo>
                        <a:lnTo>
                          <a:pt x="3663" y="3453"/>
                        </a:lnTo>
                        <a:lnTo>
                          <a:pt x="3767" y="3453"/>
                        </a:lnTo>
                        <a:lnTo>
                          <a:pt x="3872" y="3328"/>
                        </a:lnTo>
                        <a:lnTo>
                          <a:pt x="4018" y="3328"/>
                        </a:lnTo>
                        <a:lnTo>
                          <a:pt x="4060" y="3223"/>
                        </a:lnTo>
                        <a:lnTo>
                          <a:pt x="4269" y="3223"/>
                        </a:lnTo>
                        <a:lnTo>
                          <a:pt x="4353" y="3244"/>
                        </a:lnTo>
                        <a:lnTo>
                          <a:pt x="4437" y="3181"/>
                        </a:lnTo>
                        <a:lnTo>
                          <a:pt x="4437" y="3076"/>
                        </a:lnTo>
                        <a:lnTo>
                          <a:pt x="4604" y="3118"/>
                        </a:lnTo>
                        <a:lnTo>
                          <a:pt x="4688" y="3056"/>
                        </a:lnTo>
                        <a:lnTo>
                          <a:pt x="4771" y="3118"/>
                        </a:lnTo>
                        <a:lnTo>
                          <a:pt x="4792" y="3076"/>
                        </a:lnTo>
                        <a:lnTo>
                          <a:pt x="4813" y="3035"/>
                        </a:lnTo>
                        <a:lnTo>
                          <a:pt x="4813" y="2721"/>
                        </a:lnTo>
                        <a:lnTo>
                          <a:pt x="4751" y="2637"/>
                        </a:lnTo>
                        <a:lnTo>
                          <a:pt x="4667" y="2595"/>
                        </a:lnTo>
                        <a:lnTo>
                          <a:pt x="4562" y="2344"/>
                        </a:lnTo>
                        <a:lnTo>
                          <a:pt x="4604" y="2240"/>
                        </a:lnTo>
                        <a:lnTo>
                          <a:pt x="4562" y="2114"/>
                        </a:lnTo>
                        <a:lnTo>
                          <a:pt x="4562" y="2030"/>
                        </a:lnTo>
                        <a:lnTo>
                          <a:pt x="4479" y="1926"/>
                        </a:lnTo>
                        <a:lnTo>
                          <a:pt x="4499" y="1821"/>
                        </a:lnTo>
                        <a:lnTo>
                          <a:pt x="4332" y="1612"/>
                        </a:lnTo>
                        <a:lnTo>
                          <a:pt x="4332" y="1549"/>
                        </a:lnTo>
                        <a:lnTo>
                          <a:pt x="4479" y="1465"/>
                        </a:lnTo>
                        <a:lnTo>
                          <a:pt x="4499" y="1277"/>
                        </a:lnTo>
                        <a:lnTo>
                          <a:pt x="4458" y="1026"/>
                        </a:lnTo>
                        <a:lnTo>
                          <a:pt x="4353" y="1026"/>
                        </a:lnTo>
                        <a:lnTo>
                          <a:pt x="4269" y="963"/>
                        </a:lnTo>
                        <a:lnTo>
                          <a:pt x="4165" y="963"/>
                        </a:lnTo>
                        <a:lnTo>
                          <a:pt x="4060" y="880"/>
                        </a:lnTo>
                        <a:lnTo>
                          <a:pt x="4081" y="775"/>
                        </a:lnTo>
                        <a:lnTo>
                          <a:pt x="4039" y="670"/>
                        </a:lnTo>
                        <a:lnTo>
                          <a:pt x="3914" y="712"/>
                        </a:lnTo>
                        <a:lnTo>
                          <a:pt x="3767" y="545"/>
                        </a:lnTo>
                        <a:lnTo>
                          <a:pt x="3663" y="545"/>
                        </a:lnTo>
                        <a:lnTo>
                          <a:pt x="3621" y="461"/>
                        </a:lnTo>
                        <a:lnTo>
                          <a:pt x="3558" y="503"/>
                        </a:lnTo>
                        <a:lnTo>
                          <a:pt x="3432" y="524"/>
                        </a:lnTo>
                        <a:lnTo>
                          <a:pt x="3328" y="608"/>
                        </a:lnTo>
                        <a:lnTo>
                          <a:pt x="3286" y="545"/>
                        </a:lnTo>
                        <a:lnTo>
                          <a:pt x="3349" y="503"/>
                        </a:lnTo>
                        <a:lnTo>
                          <a:pt x="3349" y="524"/>
                        </a:lnTo>
                        <a:lnTo>
                          <a:pt x="3411" y="461"/>
                        </a:lnTo>
                        <a:lnTo>
                          <a:pt x="3516" y="419"/>
                        </a:lnTo>
                        <a:lnTo>
                          <a:pt x="3391" y="419"/>
                        </a:lnTo>
                        <a:lnTo>
                          <a:pt x="3328" y="440"/>
                        </a:lnTo>
                        <a:lnTo>
                          <a:pt x="3307" y="503"/>
                        </a:lnTo>
                        <a:lnTo>
                          <a:pt x="3202" y="545"/>
                        </a:lnTo>
                        <a:lnTo>
                          <a:pt x="3202" y="608"/>
                        </a:lnTo>
                        <a:lnTo>
                          <a:pt x="2993" y="628"/>
                        </a:lnTo>
                        <a:lnTo>
                          <a:pt x="2909" y="733"/>
                        </a:lnTo>
                        <a:lnTo>
                          <a:pt x="2888" y="838"/>
                        </a:lnTo>
                        <a:lnTo>
                          <a:pt x="2763" y="838"/>
                        </a:lnTo>
                        <a:lnTo>
                          <a:pt x="2721" y="775"/>
                        </a:lnTo>
                        <a:lnTo>
                          <a:pt x="2616" y="754"/>
                        </a:lnTo>
                        <a:lnTo>
                          <a:pt x="2574" y="775"/>
                        </a:lnTo>
                        <a:lnTo>
                          <a:pt x="2407" y="733"/>
                        </a:lnTo>
                        <a:lnTo>
                          <a:pt x="2512" y="670"/>
                        </a:lnTo>
                        <a:lnTo>
                          <a:pt x="2595" y="670"/>
                        </a:lnTo>
                        <a:lnTo>
                          <a:pt x="2679" y="608"/>
                        </a:lnTo>
                        <a:lnTo>
                          <a:pt x="2679" y="503"/>
                        </a:lnTo>
                        <a:lnTo>
                          <a:pt x="2616" y="461"/>
                        </a:lnTo>
                        <a:lnTo>
                          <a:pt x="2512" y="545"/>
                        </a:lnTo>
                        <a:lnTo>
                          <a:pt x="2491" y="566"/>
                        </a:lnTo>
                        <a:lnTo>
                          <a:pt x="2365" y="461"/>
                        </a:lnTo>
                        <a:lnTo>
                          <a:pt x="2302" y="419"/>
                        </a:lnTo>
                        <a:lnTo>
                          <a:pt x="2261" y="440"/>
                        </a:lnTo>
                        <a:lnTo>
                          <a:pt x="2240" y="524"/>
                        </a:lnTo>
                        <a:lnTo>
                          <a:pt x="2135" y="566"/>
                        </a:lnTo>
                        <a:lnTo>
                          <a:pt x="2093" y="461"/>
                        </a:lnTo>
                        <a:lnTo>
                          <a:pt x="2030" y="440"/>
                        </a:lnTo>
                        <a:lnTo>
                          <a:pt x="1968" y="377"/>
                        </a:lnTo>
                        <a:lnTo>
                          <a:pt x="2051" y="335"/>
                        </a:lnTo>
                        <a:lnTo>
                          <a:pt x="2093" y="210"/>
                        </a:lnTo>
                        <a:lnTo>
                          <a:pt x="1989" y="189"/>
                        </a:lnTo>
                        <a:lnTo>
                          <a:pt x="1863" y="84"/>
                        </a:lnTo>
                        <a:lnTo>
                          <a:pt x="1758" y="84"/>
                        </a:lnTo>
                        <a:lnTo>
                          <a:pt x="1717" y="43"/>
                        </a:lnTo>
                        <a:lnTo>
                          <a:pt x="1507" y="1"/>
                        </a:lnTo>
                        <a:close/>
                      </a:path>
                    </a:pathLst>
                  </a:custGeom>
                  <a:solidFill>
                    <a:schemeClr val="bg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4" name="Google Shape;104;p16"/>
                  <p:cNvSpPr/>
                  <p:nvPr/>
                </p:nvSpPr>
                <p:spPr>
                  <a:xfrm>
                    <a:off x="4500736" y="2183331"/>
                    <a:ext cx="58695" cy="5096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72" h="1884" extrusionOk="0">
                        <a:moveTo>
                          <a:pt x="1695" y="0"/>
                        </a:moveTo>
                        <a:lnTo>
                          <a:pt x="1549" y="21"/>
                        </a:lnTo>
                        <a:lnTo>
                          <a:pt x="1444" y="126"/>
                        </a:lnTo>
                        <a:lnTo>
                          <a:pt x="1340" y="84"/>
                        </a:lnTo>
                        <a:lnTo>
                          <a:pt x="1277" y="126"/>
                        </a:lnTo>
                        <a:lnTo>
                          <a:pt x="1130" y="126"/>
                        </a:lnTo>
                        <a:lnTo>
                          <a:pt x="1005" y="251"/>
                        </a:lnTo>
                        <a:lnTo>
                          <a:pt x="796" y="398"/>
                        </a:lnTo>
                        <a:lnTo>
                          <a:pt x="754" y="335"/>
                        </a:lnTo>
                        <a:lnTo>
                          <a:pt x="628" y="398"/>
                        </a:lnTo>
                        <a:lnTo>
                          <a:pt x="628" y="544"/>
                        </a:lnTo>
                        <a:lnTo>
                          <a:pt x="524" y="628"/>
                        </a:lnTo>
                        <a:lnTo>
                          <a:pt x="545" y="753"/>
                        </a:lnTo>
                        <a:lnTo>
                          <a:pt x="524" y="879"/>
                        </a:lnTo>
                        <a:lnTo>
                          <a:pt x="482" y="984"/>
                        </a:lnTo>
                        <a:lnTo>
                          <a:pt x="440" y="1046"/>
                        </a:lnTo>
                        <a:lnTo>
                          <a:pt x="335" y="1130"/>
                        </a:lnTo>
                        <a:lnTo>
                          <a:pt x="335" y="1193"/>
                        </a:lnTo>
                        <a:lnTo>
                          <a:pt x="482" y="1339"/>
                        </a:lnTo>
                        <a:lnTo>
                          <a:pt x="607" y="1360"/>
                        </a:lnTo>
                        <a:lnTo>
                          <a:pt x="482" y="1360"/>
                        </a:lnTo>
                        <a:lnTo>
                          <a:pt x="419" y="1402"/>
                        </a:lnTo>
                        <a:lnTo>
                          <a:pt x="377" y="1444"/>
                        </a:lnTo>
                        <a:lnTo>
                          <a:pt x="419" y="1507"/>
                        </a:lnTo>
                        <a:lnTo>
                          <a:pt x="503" y="1507"/>
                        </a:lnTo>
                        <a:lnTo>
                          <a:pt x="503" y="1569"/>
                        </a:lnTo>
                        <a:lnTo>
                          <a:pt x="398" y="1569"/>
                        </a:lnTo>
                        <a:lnTo>
                          <a:pt x="293" y="1486"/>
                        </a:lnTo>
                        <a:lnTo>
                          <a:pt x="189" y="1444"/>
                        </a:lnTo>
                        <a:lnTo>
                          <a:pt x="105" y="1465"/>
                        </a:lnTo>
                        <a:lnTo>
                          <a:pt x="126" y="1507"/>
                        </a:lnTo>
                        <a:lnTo>
                          <a:pt x="210" y="1548"/>
                        </a:lnTo>
                        <a:lnTo>
                          <a:pt x="314" y="1611"/>
                        </a:lnTo>
                        <a:lnTo>
                          <a:pt x="335" y="1590"/>
                        </a:lnTo>
                        <a:lnTo>
                          <a:pt x="440" y="1674"/>
                        </a:lnTo>
                        <a:lnTo>
                          <a:pt x="335" y="1611"/>
                        </a:lnTo>
                        <a:lnTo>
                          <a:pt x="273" y="1653"/>
                        </a:lnTo>
                        <a:lnTo>
                          <a:pt x="105" y="1590"/>
                        </a:lnTo>
                        <a:lnTo>
                          <a:pt x="1" y="1590"/>
                        </a:lnTo>
                        <a:lnTo>
                          <a:pt x="84" y="1611"/>
                        </a:lnTo>
                        <a:lnTo>
                          <a:pt x="126" y="1695"/>
                        </a:lnTo>
                        <a:lnTo>
                          <a:pt x="210" y="1695"/>
                        </a:lnTo>
                        <a:lnTo>
                          <a:pt x="293" y="1758"/>
                        </a:lnTo>
                        <a:lnTo>
                          <a:pt x="335" y="1695"/>
                        </a:lnTo>
                        <a:lnTo>
                          <a:pt x="440" y="1674"/>
                        </a:lnTo>
                        <a:lnTo>
                          <a:pt x="482" y="1653"/>
                        </a:lnTo>
                        <a:lnTo>
                          <a:pt x="545" y="1653"/>
                        </a:lnTo>
                        <a:lnTo>
                          <a:pt x="586" y="1548"/>
                        </a:lnTo>
                        <a:lnTo>
                          <a:pt x="796" y="1548"/>
                        </a:lnTo>
                        <a:lnTo>
                          <a:pt x="837" y="1611"/>
                        </a:lnTo>
                        <a:lnTo>
                          <a:pt x="942" y="1611"/>
                        </a:lnTo>
                        <a:lnTo>
                          <a:pt x="1005" y="1695"/>
                        </a:lnTo>
                        <a:lnTo>
                          <a:pt x="1151" y="1695"/>
                        </a:lnTo>
                        <a:lnTo>
                          <a:pt x="1214" y="1779"/>
                        </a:lnTo>
                        <a:lnTo>
                          <a:pt x="1214" y="1862"/>
                        </a:lnTo>
                        <a:lnTo>
                          <a:pt x="1319" y="1883"/>
                        </a:lnTo>
                        <a:lnTo>
                          <a:pt x="1361" y="1779"/>
                        </a:lnTo>
                        <a:lnTo>
                          <a:pt x="1381" y="1569"/>
                        </a:lnTo>
                        <a:lnTo>
                          <a:pt x="1361" y="1402"/>
                        </a:lnTo>
                        <a:lnTo>
                          <a:pt x="1444" y="1297"/>
                        </a:lnTo>
                        <a:lnTo>
                          <a:pt x="1486" y="1193"/>
                        </a:lnTo>
                        <a:lnTo>
                          <a:pt x="1654" y="1151"/>
                        </a:lnTo>
                        <a:lnTo>
                          <a:pt x="1800" y="1193"/>
                        </a:lnTo>
                        <a:lnTo>
                          <a:pt x="1884" y="1151"/>
                        </a:lnTo>
                        <a:lnTo>
                          <a:pt x="1800" y="1046"/>
                        </a:lnTo>
                        <a:lnTo>
                          <a:pt x="1884" y="984"/>
                        </a:lnTo>
                        <a:lnTo>
                          <a:pt x="1905" y="858"/>
                        </a:lnTo>
                        <a:lnTo>
                          <a:pt x="1946" y="774"/>
                        </a:lnTo>
                        <a:lnTo>
                          <a:pt x="1884" y="732"/>
                        </a:lnTo>
                        <a:lnTo>
                          <a:pt x="1758" y="732"/>
                        </a:lnTo>
                        <a:lnTo>
                          <a:pt x="1737" y="670"/>
                        </a:lnTo>
                        <a:lnTo>
                          <a:pt x="1779" y="544"/>
                        </a:lnTo>
                        <a:lnTo>
                          <a:pt x="1884" y="607"/>
                        </a:lnTo>
                        <a:lnTo>
                          <a:pt x="1967" y="544"/>
                        </a:lnTo>
                        <a:lnTo>
                          <a:pt x="1967" y="440"/>
                        </a:lnTo>
                        <a:lnTo>
                          <a:pt x="2009" y="335"/>
                        </a:lnTo>
                        <a:lnTo>
                          <a:pt x="2009" y="251"/>
                        </a:lnTo>
                        <a:lnTo>
                          <a:pt x="2072" y="230"/>
                        </a:lnTo>
                        <a:lnTo>
                          <a:pt x="2072" y="209"/>
                        </a:lnTo>
                        <a:lnTo>
                          <a:pt x="1967" y="147"/>
                        </a:lnTo>
                        <a:lnTo>
                          <a:pt x="1863" y="84"/>
                        </a:lnTo>
                        <a:lnTo>
                          <a:pt x="1695" y="0"/>
                        </a:lnTo>
                        <a:close/>
                      </a:path>
                    </a:pathLst>
                  </a:custGeom>
                  <a:solidFill>
                    <a:schemeClr val="bg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" name="Google Shape;105;p16"/>
                  <p:cNvSpPr/>
                  <p:nvPr/>
                </p:nvSpPr>
                <p:spPr>
                  <a:xfrm>
                    <a:off x="4495410" y="2225205"/>
                    <a:ext cx="46259" cy="3795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33" h="1403" extrusionOk="0">
                        <a:moveTo>
                          <a:pt x="774" y="0"/>
                        </a:moveTo>
                        <a:lnTo>
                          <a:pt x="733" y="105"/>
                        </a:lnTo>
                        <a:lnTo>
                          <a:pt x="670" y="105"/>
                        </a:lnTo>
                        <a:lnTo>
                          <a:pt x="628" y="126"/>
                        </a:lnTo>
                        <a:lnTo>
                          <a:pt x="523" y="147"/>
                        </a:lnTo>
                        <a:lnTo>
                          <a:pt x="481" y="210"/>
                        </a:lnTo>
                        <a:lnTo>
                          <a:pt x="398" y="147"/>
                        </a:lnTo>
                        <a:lnTo>
                          <a:pt x="314" y="147"/>
                        </a:lnTo>
                        <a:lnTo>
                          <a:pt x="272" y="63"/>
                        </a:lnTo>
                        <a:lnTo>
                          <a:pt x="189" y="42"/>
                        </a:lnTo>
                        <a:lnTo>
                          <a:pt x="84" y="126"/>
                        </a:lnTo>
                        <a:lnTo>
                          <a:pt x="0" y="272"/>
                        </a:lnTo>
                        <a:lnTo>
                          <a:pt x="63" y="335"/>
                        </a:lnTo>
                        <a:lnTo>
                          <a:pt x="84" y="524"/>
                        </a:lnTo>
                        <a:lnTo>
                          <a:pt x="209" y="565"/>
                        </a:lnTo>
                        <a:lnTo>
                          <a:pt x="251" y="670"/>
                        </a:lnTo>
                        <a:lnTo>
                          <a:pt x="398" y="796"/>
                        </a:lnTo>
                        <a:lnTo>
                          <a:pt x="481" y="796"/>
                        </a:lnTo>
                        <a:lnTo>
                          <a:pt x="565" y="858"/>
                        </a:lnTo>
                        <a:lnTo>
                          <a:pt x="628" y="879"/>
                        </a:lnTo>
                        <a:lnTo>
                          <a:pt x="628" y="1047"/>
                        </a:lnTo>
                        <a:lnTo>
                          <a:pt x="774" y="1109"/>
                        </a:lnTo>
                        <a:lnTo>
                          <a:pt x="816" y="1068"/>
                        </a:lnTo>
                        <a:lnTo>
                          <a:pt x="900" y="1068"/>
                        </a:lnTo>
                        <a:lnTo>
                          <a:pt x="942" y="1109"/>
                        </a:lnTo>
                        <a:lnTo>
                          <a:pt x="1025" y="1151"/>
                        </a:lnTo>
                        <a:lnTo>
                          <a:pt x="1151" y="1298"/>
                        </a:lnTo>
                        <a:lnTo>
                          <a:pt x="1256" y="1319"/>
                        </a:lnTo>
                        <a:lnTo>
                          <a:pt x="1360" y="1402"/>
                        </a:lnTo>
                        <a:lnTo>
                          <a:pt x="1423" y="1361"/>
                        </a:lnTo>
                        <a:lnTo>
                          <a:pt x="1507" y="1361"/>
                        </a:lnTo>
                        <a:lnTo>
                          <a:pt x="1507" y="1298"/>
                        </a:lnTo>
                        <a:lnTo>
                          <a:pt x="1444" y="1256"/>
                        </a:lnTo>
                        <a:lnTo>
                          <a:pt x="1444" y="1172"/>
                        </a:lnTo>
                        <a:lnTo>
                          <a:pt x="1423" y="1109"/>
                        </a:lnTo>
                        <a:lnTo>
                          <a:pt x="1465" y="1047"/>
                        </a:lnTo>
                        <a:lnTo>
                          <a:pt x="1528" y="942"/>
                        </a:lnTo>
                        <a:lnTo>
                          <a:pt x="1549" y="942"/>
                        </a:lnTo>
                        <a:lnTo>
                          <a:pt x="1632" y="775"/>
                        </a:lnTo>
                        <a:lnTo>
                          <a:pt x="1549" y="670"/>
                        </a:lnTo>
                        <a:lnTo>
                          <a:pt x="1549" y="628"/>
                        </a:lnTo>
                        <a:lnTo>
                          <a:pt x="1465" y="440"/>
                        </a:lnTo>
                        <a:lnTo>
                          <a:pt x="1507" y="356"/>
                        </a:lnTo>
                        <a:lnTo>
                          <a:pt x="1507" y="335"/>
                        </a:lnTo>
                        <a:lnTo>
                          <a:pt x="1402" y="314"/>
                        </a:lnTo>
                        <a:lnTo>
                          <a:pt x="1402" y="231"/>
                        </a:lnTo>
                        <a:lnTo>
                          <a:pt x="1339" y="147"/>
                        </a:lnTo>
                        <a:lnTo>
                          <a:pt x="1193" y="147"/>
                        </a:lnTo>
                        <a:lnTo>
                          <a:pt x="1130" y="63"/>
                        </a:lnTo>
                        <a:lnTo>
                          <a:pt x="1025" y="63"/>
                        </a:lnTo>
                        <a:lnTo>
                          <a:pt x="984" y="0"/>
                        </a:lnTo>
                        <a:close/>
                      </a:path>
                    </a:pathLst>
                  </a:custGeom>
                  <a:solidFill>
                    <a:schemeClr val="bg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" name="Google Shape;106;p16"/>
                  <p:cNvSpPr/>
                  <p:nvPr/>
                </p:nvSpPr>
                <p:spPr>
                  <a:xfrm>
                    <a:off x="4535721" y="2250687"/>
                    <a:ext cx="11274" cy="152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8" h="565" extrusionOk="0">
                        <a:moveTo>
                          <a:pt x="105" y="0"/>
                        </a:moveTo>
                        <a:lnTo>
                          <a:pt x="42" y="105"/>
                        </a:lnTo>
                        <a:lnTo>
                          <a:pt x="0" y="167"/>
                        </a:lnTo>
                        <a:lnTo>
                          <a:pt x="21" y="230"/>
                        </a:lnTo>
                        <a:lnTo>
                          <a:pt x="21" y="314"/>
                        </a:lnTo>
                        <a:lnTo>
                          <a:pt x="84" y="356"/>
                        </a:lnTo>
                        <a:lnTo>
                          <a:pt x="84" y="419"/>
                        </a:lnTo>
                        <a:lnTo>
                          <a:pt x="105" y="419"/>
                        </a:lnTo>
                        <a:lnTo>
                          <a:pt x="146" y="523"/>
                        </a:lnTo>
                        <a:lnTo>
                          <a:pt x="314" y="565"/>
                        </a:lnTo>
                        <a:lnTo>
                          <a:pt x="398" y="544"/>
                        </a:lnTo>
                        <a:lnTo>
                          <a:pt x="398" y="356"/>
                        </a:lnTo>
                        <a:lnTo>
                          <a:pt x="335" y="314"/>
                        </a:lnTo>
                        <a:lnTo>
                          <a:pt x="314" y="167"/>
                        </a:lnTo>
                        <a:lnTo>
                          <a:pt x="188" y="0"/>
                        </a:lnTo>
                        <a:close/>
                      </a:path>
                    </a:pathLst>
                  </a:custGeom>
                  <a:solidFill>
                    <a:schemeClr val="tx2">
                      <a:lumMod val="7500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" name="Google Shape;107;p16"/>
                  <p:cNvSpPr/>
                  <p:nvPr/>
                </p:nvSpPr>
                <p:spPr>
                  <a:xfrm>
                    <a:off x="4302185" y="2139184"/>
                    <a:ext cx="65805" cy="832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23" h="3076" extrusionOk="0">
                        <a:moveTo>
                          <a:pt x="1737" y="0"/>
                        </a:moveTo>
                        <a:lnTo>
                          <a:pt x="1779" y="84"/>
                        </a:lnTo>
                        <a:lnTo>
                          <a:pt x="1653" y="84"/>
                        </a:lnTo>
                        <a:lnTo>
                          <a:pt x="1674" y="209"/>
                        </a:lnTo>
                        <a:lnTo>
                          <a:pt x="1590" y="314"/>
                        </a:lnTo>
                        <a:lnTo>
                          <a:pt x="1590" y="230"/>
                        </a:lnTo>
                        <a:lnTo>
                          <a:pt x="1653" y="188"/>
                        </a:lnTo>
                        <a:lnTo>
                          <a:pt x="1590" y="84"/>
                        </a:lnTo>
                        <a:lnTo>
                          <a:pt x="1528" y="105"/>
                        </a:lnTo>
                        <a:lnTo>
                          <a:pt x="1569" y="167"/>
                        </a:lnTo>
                        <a:lnTo>
                          <a:pt x="1465" y="188"/>
                        </a:lnTo>
                        <a:lnTo>
                          <a:pt x="1423" y="147"/>
                        </a:lnTo>
                        <a:lnTo>
                          <a:pt x="1256" y="167"/>
                        </a:lnTo>
                        <a:lnTo>
                          <a:pt x="1256" y="230"/>
                        </a:lnTo>
                        <a:lnTo>
                          <a:pt x="1214" y="230"/>
                        </a:lnTo>
                        <a:lnTo>
                          <a:pt x="1172" y="356"/>
                        </a:lnTo>
                        <a:lnTo>
                          <a:pt x="1256" y="377"/>
                        </a:lnTo>
                        <a:lnTo>
                          <a:pt x="1235" y="419"/>
                        </a:lnTo>
                        <a:lnTo>
                          <a:pt x="1151" y="419"/>
                        </a:lnTo>
                        <a:lnTo>
                          <a:pt x="1151" y="481"/>
                        </a:lnTo>
                        <a:lnTo>
                          <a:pt x="1046" y="502"/>
                        </a:lnTo>
                        <a:lnTo>
                          <a:pt x="1067" y="586"/>
                        </a:lnTo>
                        <a:lnTo>
                          <a:pt x="1214" y="586"/>
                        </a:lnTo>
                        <a:lnTo>
                          <a:pt x="1172" y="607"/>
                        </a:lnTo>
                        <a:lnTo>
                          <a:pt x="1276" y="586"/>
                        </a:lnTo>
                        <a:lnTo>
                          <a:pt x="1360" y="586"/>
                        </a:lnTo>
                        <a:lnTo>
                          <a:pt x="1235" y="711"/>
                        </a:lnTo>
                        <a:lnTo>
                          <a:pt x="1046" y="795"/>
                        </a:lnTo>
                        <a:lnTo>
                          <a:pt x="1130" y="837"/>
                        </a:lnTo>
                        <a:lnTo>
                          <a:pt x="942" y="879"/>
                        </a:lnTo>
                        <a:lnTo>
                          <a:pt x="858" y="837"/>
                        </a:lnTo>
                        <a:lnTo>
                          <a:pt x="795" y="921"/>
                        </a:lnTo>
                        <a:lnTo>
                          <a:pt x="753" y="816"/>
                        </a:lnTo>
                        <a:lnTo>
                          <a:pt x="502" y="753"/>
                        </a:lnTo>
                        <a:lnTo>
                          <a:pt x="502" y="816"/>
                        </a:lnTo>
                        <a:lnTo>
                          <a:pt x="335" y="753"/>
                        </a:lnTo>
                        <a:lnTo>
                          <a:pt x="314" y="942"/>
                        </a:lnTo>
                        <a:lnTo>
                          <a:pt x="398" y="879"/>
                        </a:lnTo>
                        <a:lnTo>
                          <a:pt x="419" y="942"/>
                        </a:lnTo>
                        <a:lnTo>
                          <a:pt x="440" y="984"/>
                        </a:lnTo>
                        <a:lnTo>
                          <a:pt x="481" y="1088"/>
                        </a:lnTo>
                        <a:lnTo>
                          <a:pt x="419" y="1088"/>
                        </a:lnTo>
                        <a:lnTo>
                          <a:pt x="398" y="1025"/>
                        </a:lnTo>
                        <a:lnTo>
                          <a:pt x="272" y="1025"/>
                        </a:lnTo>
                        <a:lnTo>
                          <a:pt x="419" y="1130"/>
                        </a:lnTo>
                        <a:lnTo>
                          <a:pt x="544" y="1109"/>
                        </a:lnTo>
                        <a:lnTo>
                          <a:pt x="586" y="1214"/>
                        </a:lnTo>
                        <a:lnTo>
                          <a:pt x="440" y="1235"/>
                        </a:lnTo>
                        <a:lnTo>
                          <a:pt x="419" y="1276"/>
                        </a:lnTo>
                        <a:lnTo>
                          <a:pt x="440" y="1339"/>
                        </a:lnTo>
                        <a:lnTo>
                          <a:pt x="293" y="1360"/>
                        </a:lnTo>
                        <a:lnTo>
                          <a:pt x="335" y="1444"/>
                        </a:lnTo>
                        <a:lnTo>
                          <a:pt x="272" y="1465"/>
                        </a:lnTo>
                        <a:lnTo>
                          <a:pt x="377" y="1528"/>
                        </a:lnTo>
                        <a:lnTo>
                          <a:pt x="419" y="1507"/>
                        </a:lnTo>
                        <a:lnTo>
                          <a:pt x="398" y="1548"/>
                        </a:lnTo>
                        <a:lnTo>
                          <a:pt x="523" y="1528"/>
                        </a:lnTo>
                        <a:lnTo>
                          <a:pt x="544" y="1674"/>
                        </a:lnTo>
                        <a:lnTo>
                          <a:pt x="858" y="1674"/>
                        </a:lnTo>
                        <a:lnTo>
                          <a:pt x="753" y="1758"/>
                        </a:lnTo>
                        <a:lnTo>
                          <a:pt x="691" y="1737"/>
                        </a:lnTo>
                        <a:lnTo>
                          <a:pt x="586" y="1925"/>
                        </a:lnTo>
                        <a:lnTo>
                          <a:pt x="628" y="1925"/>
                        </a:lnTo>
                        <a:lnTo>
                          <a:pt x="523" y="2051"/>
                        </a:lnTo>
                        <a:lnTo>
                          <a:pt x="335" y="2176"/>
                        </a:lnTo>
                        <a:lnTo>
                          <a:pt x="419" y="2176"/>
                        </a:lnTo>
                        <a:lnTo>
                          <a:pt x="523" y="2134"/>
                        </a:lnTo>
                        <a:lnTo>
                          <a:pt x="586" y="2155"/>
                        </a:lnTo>
                        <a:lnTo>
                          <a:pt x="732" y="2155"/>
                        </a:lnTo>
                        <a:lnTo>
                          <a:pt x="816" y="2072"/>
                        </a:lnTo>
                        <a:lnTo>
                          <a:pt x="816" y="2092"/>
                        </a:lnTo>
                        <a:lnTo>
                          <a:pt x="942" y="2134"/>
                        </a:lnTo>
                        <a:lnTo>
                          <a:pt x="691" y="2176"/>
                        </a:lnTo>
                        <a:lnTo>
                          <a:pt x="502" y="2197"/>
                        </a:lnTo>
                        <a:lnTo>
                          <a:pt x="440" y="2281"/>
                        </a:lnTo>
                        <a:lnTo>
                          <a:pt x="314" y="2302"/>
                        </a:lnTo>
                        <a:lnTo>
                          <a:pt x="377" y="2364"/>
                        </a:lnTo>
                        <a:lnTo>
                          <a:pt x="335" y="2406"/>
                        </a:lnTo>
                        <a:lnTo>
                          <a:pt x="398" y="2448"/>
                        </a:lnTo>
                        <a:lnTo>
                          <a:pt x="293" y="2469"/>
                        </a:lnTo>
                        <a:lnTo>
                          <a:pt x="209" y="2385"/>
                        </a:lnTo>
                        <a:lnTo>
                          <a:pt x="188" y="2448"/>
                        </a:lnTo>
                        <a:lnTo>
                          <a:pt x="168" y="2406"/>
                        </a:lnTo>
                        <a:lnTo>
                          <a:pt x="0" y="2490"/>
                        </a:lnTo>
                        <a:lnTo>
                          <a:pt x="21" y="2511"/>
                        </a:lnTo>
                        <a:lnTo>
                          <a:pt x="398" y="2511"/>
                        </a:lnTo>
                        <a:lnTo>
                          <a:pt x="272" y="2595"/>
                        </a:lnTo>
                        <a:lnTo>
                          <a:pt x="105" y="2657"/>
                        </a:lnTo>
                        <a:lnTo>
                          <a:pt x="63" y="2762"/>
                        </a:lnTo>
                        <a:lnTo>
                          <a:pt x="168" y="2762"/>
                        </a:lnTo>
                        <a:lnTo>
                          <a:pt x="188" y="2825"/>
                        </a:lnTo>
                        <a:lnTo>
                          <a:pt x="440" y="2762"/>
                        </a:lnTo>
                        <a:lnTo>
                          <a:pt x="440" y="2762"/>
                        </a:lnTo>
                        <a:lnTo>
                          <a:pt x="230" y="2888"/>
                        </a:lnTo>
                        <a:lnTo>
                          <a:pt x="168" y="2929"/>
                        </a:lnTo>
                        <a:lnTo>
                          <a:pt x="314" y="2929"/>
                        </a:lnTo>
                        <a:lnTo>
                          <a:pt x="502" y="2825"/>
                        </a:lnTo>
                        <a:lnTo>
                          <a:pt x="481" y="2908"/>
                        </a:lnTo>
                        <a:lnTo>
                          <a:pt x="314" y="2992"/>
                        </a:lnTo>
                        <a:lnTo>
                          <a:pt x="419" y="2992"/>
                        </a:lnTo>
                        <a:lnTo>
                          <a:pt x="398" y="3034"/>
                        </a:lnTo>
                        <a:lnTo>
                          <a:pt x="398" y="3034"/>
                        </a:lnTo>
                        <a:lnTo>
                          <a:pt x="523" y="3013"/>
                        </a:lnTo>
                        <a:lnTo>
                          <a:pt x="607" y="3076"/>
                        </a:lnTo>
                        <a:lnTo>
                          <a:pt x="795" y="3034"/>
                        </a:lnTo>
                        <a:lnTo>
                          <a:pt x="963" y="2992"/>
                        </a:lnTo>
                        <a:lnTo>
                          <a:pt x="1130" y="2888"/>
                        </a:lnTo>
                        <a:lnTo>
                          <a:pt x="1067" y="2783"/>
                        </a:lnTo>
                        <a:lnTo>
                          <a:pt x="1172" y="2783"/>
                        </a:lnTo>
                        <a:lnTo>
                          <a:pt x="1151" y="2867"/>
                        </a:lnTo>
                        <a:lnTo>
                          <a:pt x="1256" y="2867"/>
                        </a:lnTo>
                        <a:lnTo>
                          <a:pt x="1360" y="2720"/>
                        </a:lnTo>
                        <a:lnTo>
                          <a:pt x="1444" y="2762"/>
                        </a:lnTo>
                        <a:lnTo>
                          <a:pt x="1465" y="2657"/>
                        </a:lnTo>
                        <a:lnTo>
                          <a:pt x="1800" y="2595"/>
                        </a:lnTo>
                        <a:lnTo>
                          <a:pt x="1841" y="2511"/>
                        </a:lnTo>
                        <a:lnTo>
                          <a:pt x="1862" y="2616"/>
                        </a:lnTo>
                        <a:lnTo>
                          <a:pt x="1946" y="2553"/>
                        </a:lnTo>
                        <a:lnTo>
                          <a:pt x="2009" y="2574"/>
                        </a:lnTo>
                        <a:lnTo>
                          <a:pt x="2176" y="2574"/>
                        </a:lnTo>
                        <a:lnTo>
                          <a:pt x="2072" y="2406"/>
                        </a:lnTo>
                        <a:lnTo>
                          <a:pt x="2155" y="2385"/>
                        </a:lnTo>
                        <a:lnTo>
                          <a:pt x="2218" y="2281"/>
                        </a:lnTo>
                        <a:lnTo>
                          <a:pt x="2218" y="2176"/>
                        </a:lnTo>
                        <a:lnTo>
                          <a:pt x="2302" y="2072"/>
                        </a:lnTo>
                        <a:lnTo>
                          <a:pt x="2323" y="1967"/>
                        </a:lnTo>
                        <a:lnTo>
                          <a:pt x="2302" y="1716"/>
                        </a:lnTo>
                        <a:lnTo>
                          <a:pt x="2218" y="1674"/>
                        </a:lnTo>
                        <a:lnTo>
                          <a:pt x="2302" y="1632"/>
                        </a:lnTo>
                        <a:lnTo>
                          <a:pt x="2302" y="1507"/>
                        </a:lnTo>
                        <a:lnTo>
                          <a:pt x="2218" y="1402"/>
                        </a:lnTo>
                        <a:lnTo>
                          <a:pt x="2260" y="1256"/>
                        </a:lnTo>
                        <a:lnTo>
                          <a:pt x="2176" y="1214"/>
                        </a:lnTo>
                        <a:lnTo>
                          <a:pt x="2197" y="1130"/>
                        </a:lnTo>
                        <a:lnTo>
                          <a:pt x="2281" y="1151"/>
                        </a:lnTo>
                        <a:lnTo>
                          <a:pt x="2281" y="1151"/>
                        </a:lnTo>
                        <a:lnTo>
                          <a:pt x="2155" y="1088"/>
                        </a:lnTo>
                        <a:lnTo>
                          <a:pt x="2072" y="1046"/>
                        </a:lnTo>
                        <a:lnTo>
                          <a:pt x="1967" y="837"/>
                        </a:lnTo>
                        <a:lnTo>
                          <a:pt x="1800" y="732"/>
                        </a:lnTo>
                        <a:lnTo>
                          <a:pt x="1737" y="795"/>
                        </a:lnTo>
                        <a:lnTo>
                          <a:pt x="1695" y="942"/>
                        </a:lnTo>
                        <a:lnTo>
                          <a:pt x="1632" y="984"/>
                        </a:lnTo>
                        <a:lnTo>
                          <a:pt x="1360" y="732"/>
                        </a:lnTo>
                        <a:lnTo>
                          <a:pt x="1486" y="502"/>
                        </a:lnTo>
                        <a:lnTo>
                          <a:pt x="1632" y="481"/>
                        </a:lnTo>
                        <a:lnTo>
                          <a:pt x="1653" y="377"/>
                        </a:lnTo>
                        <a:lnTo>
                          <a:pt x="1737" y="356"/>
                        </a:lnTo>
                        <a:lnTo>
                          <a:pt x="1779" y="272"/>
                        </a:lnTo>
                        <a:lnTo>
                          <a:pt x="1737" y="293"/>
                        </a:lnTo>
                        <a:lnTo>
                          <a:pt x="1737" y="293"/>
                        </a:lnTo>
                        <a:lnTo>
                          <a:pt x="1841" y="188"/>
                        </a:lnTo>
                        <a:lnTo>
                          <a:pt x="1946" y="147"/>
                        </a:lnTo>
                        <a:lnTo>
                          <a:pt x="1841" y="84"/>
                        </a:lnTo>
                        <a:lnTo>
                          <a:pt x="1737" y="0"/>
                        </a:lnTo>
                        <a:close/>
                      </a:path>
                    </a:pathLst>
                  </a:custGeom>
                  <a:solidFill>
                    <a:schemeClr val="bg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108" name="Google Shape;108;p16"/>
                  <p:cNvGrpSpPr/>
                  <p:nvPr/>
                </p:nvGrpSpPr>
                <p:grpSpPr>
                  <a:xfrm>
                    <a:off x="4340642" y="2068363"/>
                    <a:ext cx="141674" cy="189648"/>
                    <a:chOff x="3586368" y="2281300"/>
                    <a:chExt cx="125032" cy="175275"/>
                  </a:xfrm>
                </p:grpSpPr>
                <p:sp>
                  <p:nvSpPr>
                    <p:cNvPr id="109" name="Google Shape;109;p16"/>
                    <p:cNvSpPr/>
                    <p:nvPr/>
                  </p:nvSpPr>
                  <p:spPr>
                    <a:xfrm>
                      <a:off x="3609900" y="2281300"/>
                      <a:ext cx="101500" cy="1752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060" h="7011" extrusionOk="0">
                          <a:moveTo>
                            <a:pt x="1340" y="1"/>
                          </a:moveTo>
                          <a:lnTo>
                            <a:pt x="1277" y="63"/>
                          </a:lnTo>
                          <a:lnTo>
                            <a:pt x="1235" y="42"/>
                          </a:lnTo>
                          <a:lnTo>
                            <a:pt x="1110" y="84"/>
                          </a:lnTo>
                          <a:lnTo>
                            <a:pt x="1026" y="84"/>
                          </a:lnTo>
                          <a:lnTo>
                            <a:pt x="921" y="105"/>
                          </a:lnTo>
                          <a:lnTo>
                            <a:pt x="859" y="105"/>
                          </a:lnTo>
                          <a:lnTo>
                            <a:pt x="838" y="168"/>
                          </a:lnTo>
                          <a:lnTo>
                            <a:pt x="838" y="105"/>
                          </a:lnTo>
                          <a:lnTo>
                            <a:pt x="796" y="84"/>
                          </a:lnTo>
                          <a:lnTo>
                            <a:pt x="712" y="168"/>
                          </a:lnTo>
                          <a:lnTo>
                            <a:pt x="733" y="105"/>
                          </a:lnTo>
                          <a:lnTo>
                            <a:pt x="608" y="42"/>
                          </a:lnTo>
                          <a:lnTo>
                            <a:pt x="587" y="105"/>
                          </a:lnTo>
                          <a:lnTo>
                            <a:pt x="524" y="168"/>
                          </a:lnTo>
                          <a:lnTo>
                            <a:pt x="545" y="231"/>
                          </a:lnTo>
                          <a:lnTo>
                            <a:pt x="524" y="231"/>
                          </a:lnTo>
                          <a:lnTo>
                            <a:pt x="524" y="314"/>
                          </a:lnTo>
                          <a:lnTo>
                            <a:pt x="419" y="356"/>
                          </a:lnTo>
                          <a:lnTo>
                            <a:pt x="482" y="419"/>
                          </a:lnTo>
                          <a:lnTo>
                            <a:pt x="440" y="503"/>
                          </a:lnTo>
                          <a:lnTo>
                            <a:pt x="398" y="503"/>
                          </a:lnTo>
                          <a:lnTo>
                            <a:pt x="503" y="607"/>
                          </a:lnTo>
                          <a:lnTo>
                            <a:pt x="545" y="670"/>
                          </a:lnTo>
                          <a:lnTo>
                            <a:pt x="419" y="607"/>
                          </a:lnTo>
                          <a:lnTo>
                            <a:pt x="398" y="670"/>
                          </a:lnTo>
                          <a:lnTo>
                            <a:pt x="315" y="587"/>
                          </a:lnTo>
                          <a:lnTo>
                            <a:pt x="294" y="628"/>
                          </a:lnTo>
                          <a:lnTo>
                            <a:pt x="315" y="691"/>
                          </a:lnTo>
                          <a:lnTo>
                            <a:pt x="294" y="733"/>
                          </a:lnTo>
                          <a:lnTo>
                            <a:pt x="273" y="628"/>
                          </a:lnTo>
                          <a:lnTo>
                            <a:pt x="210" y="733"/>
                          </a:lnTo>
                          <a:lnTo>
                            <a:pt x="273" y="796"/>
                          </a:lnTo>
                          <a:lnTo>
                            <a:pt x="210" y="817"/>
                          </a:lnTo>
                          <a:lnTo>
                            <a:pt x="294" y="900"/>
                          </a:lnTo>
                          <a:lnTo>
                            <a:pt x="336" y="900"/>
                          </a:lnTo>
                          <a:lnTo>
                            <a:pt x="294" y="942"/>
                          </a:lnTo>
                          <a:lnTo>
                            <a:pt x="210" y="900"/>
                          </a:lnTo>
                          <a:lnTo>
                            <a:pt x="210" y="1026"/>
                          </a:lnTo>
                          <a:lnTo>
                            <a:pt x="210" y="1047"/>
                          </a:lnTo>
                          <a:lnTo>
                            <a:pt x="377" y="1026"/>
                          </a:lnTo>
                          <a:lnTo>
                            <a:pt x="273" y="1089"/>
                          </a:lnTo>
                          <a:lnTo>
                            <a:pt x="273" y="1110"/>
                          </a:lnTo>
                          <a:lnTo>
                            <a:pt x="294" y="1131"/>
                          </a:lnTo>
                          <a:lnTo>
                            <a:pt x="377" y="1110"/>
                          </a:lnTo>
                          <a:lnTo>
                            <a:pt x="336" y="1131"/>
                          </a:lnTo>
                          <a:lnTo>
                            <a:pt x="398" y="1151"/>
                          </a:lnTo>
                          <a:lnTo>
                            <a:pt x="398" y="1151"/>
                          </a:lnTo>
                          <a:lnTo>
                            <a:pt x="315" y="1131"/>
                          </a:lnTo>
                          <a:lnTo>
                            <a:pt x="294" y="1151"/>
                          </a:lnTo>
                          <a:lnTo>
                            <a:pt x="294" y="1214"/>
                          </a:lnTo>
                          <a:lnTo>
                            <a:pt x="315" y="1235"/>
                          </a:lnTo>
                          <a:lnTo>
                            <a:pt x="273" y="1256"/>
                          </a:lnTo>
                          <a:lnTo>
                            <a:pt x="231" y="1319"/>
                          </a:lnTo>
                          <a:lnTo>
                            <a:pt x="294" y="1319"/>
                          </a:lnTo>
                          <a:lnTo>
                            <a:pt x="294" y="1361"/>
                          </a:lnTo>
                          <a:lnTo>
                            <a:pt x="210" y="1340"/>
                          </a:lnTo>
                          <a:lnTo>
                            <a:pt x="189" y="1403"/>
                          </a:lnTo>
                          <a:lnTo>
                            <a:pt x="210" y="1444"/>
                          </a:lnTo>
                          <a:lnTo>
                            <a:pt x="189" y="1465"/>
                          </a:lnTo>
                          <a:lnTo>
                            <a:pt x="168" y="1528"/>
                          </a:lnTo>
                          <a:lnTo>
                            <a:pt x="63" y="1528"/>
                          </a:lnTo>
                          <a:lnTo>
                            <a:pt x="1" y="1549"/>
                          </a:lnTo>
                          <a:lnTo>
                            <a:pt x="63" y="1570"/>
                          </a:lnTo>
                          <a:lnTo>
                            <a:pt x="126" y="1570"/>
                          </a:lnTo>
                          <a:lnTo>
                            <a:pt x="189" y="1612"/>
                          </a:lnTo>
                          <a:lnTo>
                            <a:pt x="168" y="1633"/>
                          </a:lnTo>
                          <a:lnTo>
                            <a:pt x="105" y="1633"/>
                          </a:lnTo>
                          <a:lnTo>
                            <a:pt x="189" y="1716"/>
                          </a:lnTo>
                          <a:lnTo>
                            <a:pt x="210" y="1716"/>
                          </a:lnTo>
                          <a:lnTo>
                            <a:pt x="273" y="1737"/>
                          </a:lnTo>
                          <a:lnTo>
                            <a:pt x="503" y="1507"/>
                          </a:lnTo>
                          <a:lnTo>
                            <a:pt x="482" y="1570"/>
                          </a:lnTo>
                          <a:lnTo>
                            <a:pt x="503" y="1612"/>
                          </a:lnTo>
                          <a:lnTo>
                            <a:pt x="419" y="1633"/>
                          </a:lnTo>
                          <a:lnTo>
                            <a:pt x="377" y="1758"/>
                          </a:lnTo>
                          <a:lnTo>
                            <a:pt x="377" y="1779"/>
                          </a:lnTo>
                          <a:lnTo>
                            <a:pt x="315" y="1947"/>
                          </a:lnTo>
                          <a:lnTo>
                            <a:pt x="336" y="1947"/>
                          </a:lnTo>
                          <a:lnTo>
                            <a:pt x="294" y="2135"/>
                          </a:lnTo>
                          <a:lnTo>
                            <a:pt x="294" y="2239"/>
                          </a:lnTo>
                          <a:lnTo>
                            <a:pt x="231" y="2281"/>
                          </a:lnTo>
                          <a:lnTo>
                            <a:pt x="294" y="2323"/>
                          </a:lnTo>
                          <a:lnTo>
                            <a:pt x="315" y="2302"/>
                          </a:lnTo>
                          <a:lnTo>
                            <a:pt x="231" y="2449"/>
                          </a:lnTo>
                          <a:lnTo>
                            <a:pt x="231" y="2595"/>
                          </a:lnTo>
                          <a:lnTo>
                            <a:pt x="189" y="2658"/>
                          </a:lnTo>
                          <a:lnTo>
                            <a:pt x="189" y="2700"/>
                          </a:lnTo>
                          <a:lnTo>
                            <a:pt x="315" y="2700"/>
                          </a:lnTo>
                          <a:lnTo>
                            <a:pt x="294" y="2595"/>
                          </a:lnTo>
                          <a:lnTo>
                            <a:pt x="336" y="2491"/>
                          </a:lnTo>
                          <a:lnTo>
                            <a:pt x="336" y="2407"/>
                          </a:lnTo>
                          <a:lnTo>
                            <a:pt x="398" y="2323"/>
                          </a:lnTo>
                          <a:lnTo>
                            <a:pt x="336" y="2135"/>
                          </a:lnTo>
                          <a:lnTo>
                            <a:pt x="398" y="2135"/>
                          </a:lnTo>
                          <a:lnTo>
                            <a:pt x="545" y="1947"/>
                          </a:lnTo>
                          <a:lnTo>
                            <a:pt x="440" y="2135"/>
                          </a:lnTo>
                          <a:lnTo>
                            <a:pt x="419" y="2239"/>
                          </a:lnTo>
                          <a:lnTo>
                            <a:pt x="482" y="2260"/>
                          </a:lnTo>
                          <a:lnTo>
                            <a:pt x="482" y="2198"/>
                          </a:lnTo>
                          <a:lnTo>
                            <a:pt x="545" y="2135"/>
                          </a:lnTo>
                          <a:lnTo>
                            <a:pt x="587" y="2260"/>
                          </a:lnTo>
                          <a:lnTo>
                            <a:pt x="628" y="2135"/>
                          </a:lnTo>
                          <a:lnTo>
                            <a:pt x="628" y="2030"/>
                          </a:lnTo>
                          <a:lnTo>
                            <a:pt x="691" y="1988"/>
                          </a:lnTo>
                          <a:lnTo>
                            <a:pt x="649" y="2135"/>
                          </a:lnTo>
                          <a:lnTo>
                            <a:pt x="754" y="2198"/>
                          </a:lnTo>
                          <a:lnTo>
                            <a:pt x="649" y="2177"/>
                          </a:lnTo>
                          <a:lnTo>
                            <a:pt x="628" y="2323"/>
                          </a:lnTo>
                          <a:lnTo>
                            <a:pt x="649" y="2449"/>
                          </a:lnTo>
                          <a:lnTo>
                            <a:pt x="712" y="2470"/>
                          </a:lnTo>
                          <a:lnTo>
                            <a:pt x="754" y="2574"/>
                          </a:lnTo>
                          <a:lnTo>
                            <a:pt x="649" y="2658"/>
                          </a:lnTo>
                          <a:lnTo>
                            <a:pt x="587" y="2909"/>
                          </a:lnTo>
                          <a:lnTo>
                            <a:pt x="587" y="3014"/>
                          </a:lnTo>
                          <a:lnTo>
                            <a:pt x="503" y="2972"/>
                          </a:lnTo>
                          <a:lnTo>
                            <a:pt x="503" y="3097"/>
                          </a:lnTo>
                          <a:lnTo>
                            <a:pt x="628" y="3244"/>
                          </a:lnTo>
                          <a:lnTo>
                            <a:pt x="587" y="3097"/>
                          </a:lnTo>
                          <a:lnTo>
                            <a:pt x="649" y="3076"/>
                          </a:lnTo>
                          <a:lnTo>
                            <a:pt x="859" y="3223"/>
                          </a:lnTo>
                          <a:lnTo>
                            <a:pt x="859" y="3097"/>
                          </a:lnTo>
                          <a:lnTo>
                            <a:pt x="796" y="3035"/>
                          </a:lnTo>
                          <a:lnTo>
                            <a:pt x="838" y="3014"/>
                          </a:lnTo>
                          <a:lnTo>
                            <a:pt x="1005" y="3118"/>
                          </a:lnTo>
                          <a:lnTo>
                            <a:pt x="1131" y="3118"/>
                          </a:lnTo>
                          <a:lnTo>
                            <a:pt x="1131" y="3076"/>
                          </a:lnTo>
                          <a:lnTo>
                            <a:pt x="1235" y="3076"/>
                          </a:lnTo>
                          <a:lnTo>
                            <a:pt x="1256" y="2972"/>
                          </a:lnTo>
                          <a:lnTo>
                            <a:pt x="1549" y="2993"/>
                          </a:lnTo>
                          <a:lnTo>
                            <a:pt x="1361" y="3014"/>
                          </a:lnTo>
                          <a:lnTo>
                            <a:pt x="1235" y="3348"/>
                          </a:lnTo>
                          <a:lnTo>
                            <a:pt x="1382" y="3620"/>
                          </a:lnTo>
                          <a:lnTo>
                            <a:pt x="1444" y="3558"/>
                          </a:lnTo>
                          <a:lnTo>
                            <a:pt x="1444" y="3704"/>
                          </a:lnTo>
                          <a:lnTo>
                            <a:pt x="1549" y="3600"/>
                          </a:lnTo>
                          <a:lnTo>
                            <a:pt x="1654" y="3600"/>
                          </a:lnTo>
                          <a:lnTo>
                            <a:pt x="1633" y="3746"/>
                          </a:lnTo>
                          <a:lnTo>
                            <a:pt x="1654" y="3767"/>
                          </a:lnTo>
                          <a:lnTo>
                            <a:pt x="1549" y="3851"/>
                          </a:lnTo>
                          <a:lnTo>
                            <a:pt x="1570" y="4018"/>
                          </a:lnTo>
                          <a:lnTo>
                            <a:pt x="1528" y="4123"/>
                          </a:lnTo>
                          <a:lnTo>
                            <a:pt x="1570" y="4227"/>
                          </a:lnTo>
                          <a:lnTo>
                            <a:pt x="1654" y="4290"/>
                          </a:lnTo>
                          <a:lnTo>
                            <a:pt x="1737" y="4290"/>
                          </a:lnTo>
                          <a:lnTo>
                            <a:pt x="1675" y="4332"/>
                          </a:lnTo>
                          <a:lnTo>
                            <a:pt x="1591" y="4332"/>
                          </a:lnTo>
                          <a:lnTo>
                            <a:pt x="1549" y="4248"/>
                          </a:lnTo>
                          <a:lnTo>
                            <a:pt x="1465" y="4269"/>
                          </a:lnTo>
                          <a:lnTo>
                            <a:pt x="1528" y="4353"/>
                          </a:lnTo>
                          <a:lnTo>
                            <a:pt x="1591" y="4395"/>
                          </a:lnTo>
                          <a:lnTo>
                            <a:pt x="1486" y="4374"/>
                          </a:lnTo>
                          <a:lnTo>
                            <a:pt x="1424" y="4290"/>
                          </a:lnTo>
                          <a:lnTo>
                            <a:pt x="1235" y="4353"/>
                          </a:lnTo>
                          <a:lnTo>
                            <a:pt x="1152" y="4353"/>
                          </a:lnTo>
                          <a:lnTo>
                            <a:pt x="963" y="4436"/>
                          </a:lnTo>
                          <a:lnTo>
                            <a:pt x="859" y="4583"/>
                          </a:lnTo>
                          <a:lnTo>
                            <a:pt x="733" y="4667"/>
                          </a:lnTo>
                          <a:lnTo>
                            <a:pt x="691" y="4750"/>
                          </a:lnTo>
                          <a:lnTo>
                            <a:pt x="817" y="4750"/>
                          </a:lnTo>
                          <a:lnTo>
                            <a:pt x="817" y="4688"/>
                          </a:lnTo>
                          <a:lnTo>
                            <a:pt x="1026" y="4646"/>
                          </a:lnTo>
                          <a:lnTo>
                            <a:pt x="1005" y="4750"/>
                          </a:lnTo>
                          <a:lnTo>
                            <a:pt x="1068" y="4813"/>
                          </a:lnTo>
                          <a:lnTo>
                            <a:pt x="1005" y="4876"/>
                          </a:lnTo>
                          <a:lnTo>
                            <a:pt x="1026" y="4960"/>
                          </a:lnTo>
                          <a:lnTo>
                            <a:pt x="1068" y="4960"/>
                          </a:lnTo>
                          <a:lnTo>
                            <a:pt x="942" y="5190"/>
                          </a:lnTo>
                          <a:lnTo>
                            <a:pt x="859" y="5232"/>
                          </a:lnTo>
                          <a:lnTo>
                            <a:pt x="754" y="5294"/>
                          </a:lnTo>
                          <a:lnTo>
                            <a:pt x="733" y="5294"/>
                          </a:lnTo>
                          <a:lnTo>
                            <a:pt x="608" y="5378"/>
                          </a:lnTo>
                          <a:lnTo>
                            <a:pt x="524" y="5378"/>
                          </a:lnTo>
                          <a:lnTo>
                            <a:pt x="398" y="5483"/>
                          </a:lnTo>
                          <a:lnTo>
                            <a:pt x="503" y="5483"/>
                          </a:lnTo>
                          <a:lnTo>
                            <a:pt x="503" y="5545"/>
                          </a:lnTo>
                          <a:lnTo>
                            <a:pt x="419" y="5608"/>
                          </a:lnTo>
                          <a:lnTo>
                            <a:pt x="545" y="5629"/>
                          </a:lnTo>
                          <a:lnTo>
                            <a:pt x="524" y="5650"/>
                          </a:lnTo>
                          <a:lnTo>
                            <a:pt x="587" y="5692"/>
                          </a:lnTo>
                          <a:lnTo>
                            <a:pt x="649" y="5650"/>
                          </a:lnTo>
                          <a:lnTo>
                            <a:pt x="754" y="5608"/>
                          </a:lnTo>
                          <a:lnTo>
                            <a:pt x="900" y="5545"/>
                          </a:lnTo>
                          <a:lnTo>
                            <a:pt x="921" y="5629"/>
                          </a:lnTo>
                          <a:lnTo>
                            <a:pt x="1026" y="5650"/>
                          </a:lnTo>
                          <a:lnTo>
                            <a:pt x="942" y="5692"/>
                          </a:lnTo>
                          <a:lnTo>
                            <a:pt x="921" y="5734"/>
                          </a:lnTo>
                          <a:lnTo>
                            <a:pt x="1068" y="5734"/>
                          </a:lnTo>
                          <a:lnTo>
                            <a:pt x="1068" y="5713"/>
                          </a:lnTo>
                          <a:lnTo>
                            <a:pt x="1152" y="5692"/>
                          </a:lnTo>
                          <a:lnTo>
                            <a:pt x="1256" y="5796"/>
                          </a:lnTo>
                          <a:lnTo>
                            <a:pt x="1319" y="5859"/>
                          </a:lnTo>
                          <a:lnTo>
                            <a:pt x="1486" y="5859"/>
                          </a:lnTo>
                          <a:lnTo>
                            <a:pt x="1549" y="5796"/>
                          </a:lnTo>
                          <a:lnTo>
                            <a:pt x="1633" y="5755"/>
                          </a:lnTo>
                          <a:lnTo>
                            <a:pt x="1758" y="5713"/>
                          </a:lnTo>
                          <a:lnTo>
                            <a:pt x="1800" y="5650"/>
                          </a:lnTo>
                          <a:lnTo>
                            <a:pt x="1905" y="5608"/>
                          </a:lnTo>
                          <a:lnTo>
                            <a:pt x="1758" y="5755"/>
                          </a:lnTo>
                          <a:lnTo>
                            <a:pt x="1633" y="5901"/>
                          </a:lnTo>
                          <a:lnTo>
                            <a:pt x="1633" y="6048"/>
                          </a:lnTo>
                          <a:lnTo>
                            <a:pt x="1528" y="6048"/>
                          </a:lnTo>
                          <a:lnTo>
                            <a:pt x="1444" y="6068"/>
                          </a:lnTo>
                          <a:lnTo>
                            <a:pt x="1361" y="6027"/>
                          </a:lnTo>
                          <a:lnTo>
                            <a:pt x="1131" y="6006"/>
                          </a:lnTo>
                          <a:lnTo>
                            <a:pt x="963" y="6048"/>
                          </a:lnTo>
                          <a:lnTo>
                            <a:pt x="963" y="6131"/>
                          </a:lnTo>
                          <a:lnTo>
                            <a:pt x="900" y="6215"/>
                          </a:lnTo>
                          <a:lnTo>
                            <a:pt x="796" y="6215"/>
                          </a:lnTo>
                          <a:lnTo>
                            <a:pt x="796" y="6382"/>
                          </a:lnTo>
                          <a:lnTo>
                            <a:pt x="691" y="6487"/>
                          </a:lnTo>
                          <a:lnTo>
                            <a:pt x="649" y="6550"/>
                          </a:lnTo>
                          <a:lnTo>
                            <a:pt x="545" y="6550"/>
                          </a:lnTo>
                          <a:lnTo>
                            <a:pt x="524" y="6675"/>
                          </a:lnTo>
                          <a:lnTo>
                            <a:pt x="482" y="6675"/>
                          </a:lnTo>
                          <a:lnTo>
                            <a:pt x="440" y="6738"/>
                          </a:lnTo>
                          <a:lnTo>
                            <a:pt x="315" y="6843"/>
                          </a:lnTo>
                          <a:lnTo>
                            <a:pt x="231" y="6801"/>
                          </a:lnTo>
                          <a:lnTo>
                            <a:pt x="168" y="6864"/>
                          </a:lnTo>
                          <a:lnTo>
                            <a:pt x="168" y="6968"/>
                          </a:lnTo>
                          <a:lnTo>
                            <a:pt x="273" y="6968"/>
                          </a:lnTo>
                          <a:lnTo>
                            <a:pt x="273" y="6885"/>
                          </a:lnTo>
                          <a:lnTo>
                            <a:pt x="377" y="6905"/>
                          </a:lnTo>
                          <a:lnTo>
                            <a:pt x="419" y="7010"/>
                          </a:lnTo>
                          <a:lnTo>
                            <a:pt x="503" y="6968"/>
                          </a:lnTo>
                          <a:lnTo>
                            <a:pt x="482" y="6905"/>
                          </a:lnTo>
                          <a:lnTo>
                            <a:pt x="524" y="6843"/>
                          </a:lnTo>
                          <a:lnTo>
                            <a:pt x="545" y="6864"/>
                          </a:lnTo>
                          <a:lnTo>
                            <a:pt x="628" y="6801"/>
                          </a:lnTo>
                          <a:lnTo>
                            <a:pt x="649" y="6801"/>
                          </a:lnTo>
                          <a:lnTo>
                            <a:pt x="712" y="6696"/>
                          </a:lnTo>
                          <a:lnTo>
                            <a:pt x="817" y="6759"/>
                          </a:lnTo>
                          <a:lnTo>
                            <a:pt x="900" y="6696"/>
                          </a:lnTo>
                          <a:lnTo>
                            <a:pt x="963" y="6738"/>
                          </a:lnTo>
                          <a:lnTo>
                            <a:pt x="1005" y="6696"/>
                          </a:lnTo>
                          <a:lnTo>
                            <a:pt x="1047" y="6759"/>
                          </a:lnTo>
                          <a:lnTo>
                            <a:pt x="1110" y="6759"/>
                          </a:lnTo>
                          <a:lnTo>
                            <a:pt x="1172" y="6801"/>
                          </a:lnTo>
                          <a:lnTo>
                            <a:pt x="1277" y="6801"/>
                          </a:lnTo>
                          <a:lnTo>
                            <a:pt x="1256" y="6759"/>
                          </a:lnTo>
                          <a:lnTo>
                            <a:pt x="1340" y="6738"/>
                          </a:lnTo>
                          <a:lnTo>
                            <a:pt x="1361" y="6654"/>
                          </a:lnTo>
                          <a:lnTo>
                            <a:pt x="1340" y="6571"/>
                          </a:lnTo>
                          <a:lnTo>
                            <a:pt x="1382" y="6487"/>
                          </a:lnTo>
                          <a:lnTo>
                            <a:pt x="1444" y="6487"/>
                          </a:lnTo>
                          <a:lnTo>
                            <a:pt x="1465" y="6445"/>
                          </a:lnTo>
                          <a:lnTo>
                            <a:pt x="1675" y="6424"/>
                          </a:lnTo>
                          <a:lnTo>
                            <a:pt x="1779" y="6424"/>
                          </a:lnTo>
                          <a:lnTo>
                            <a:pt x="1905" y="6487"/>
                          </a:lnTo>
                          <a:lnTo>
                            <a:pt x="2093" y="6487"/>
                          </a:lnTo>
                          <a:lnTo>
                            <a:pt x="2177" y="6529"/>
                          </a:lnTo>
                          <a:lnTo>
                            <a:pt x="2198" y="6445"/>
                          </a:lnTo>
                          <a:lnTo>
                            <a:pt x="2323" y="6361"/>
                          </a:lnTo>
                          <a:lnTo>
                            <a:pt x="2407" y="6382"/>
                          </a:lnTo>
                          <a:lnTo>
                            <a:pt x="2512" y="6320"/>
                          </a:lnTo>
                          <a:lnTo>
                            <a:pt x="2616" y="6340"/>
                          </a:lnTo>
                          <a:lnTo>
                            <a:pt x="2637" y="6320"/>
                          </a:lnTo>
                          <a:lnTo>
                            <a:pt x="2721" y="6278"/>
                          </a:lnTo>
                          <a:lnTo>
                            <a:pt x="2721" y="6320"/>
                          </a:lnTo>
                          <a:lnTo>
                            <a:pt x="2804" y="6361"/>
                          </a:lnTo>
                          <a:lnTo>
                            <a:pt x="2888" y="6320"/>
                          </a:lnTo>
                          <a:lnTo>
                            <a:pt x="3056" y="6320"/>
                          </a:lnTo>
                          <a:lnTo>
                            <a:pt x="3202" y="6278"/>
                          </a:lnTo>
                          <a:lnTo>
                            <a:pt x="3307" y="6320"/>
                          </a:lnTo>
                          <a:lnTo>
                            <a:pt x="3349" y="6340"/>
                          </a:lnTo>
                          <a:lnTo>
                            <a:pt x="3453" y="6257"/>
                          </a:lnTo>
                          <a:lnTo>
                            <a:pt x="3537" y="6236"/>
                          </a:lnTo>
                          <a:lnTo>
                            <a:pt x="3621" y="6152"/>
                          </a:lnTo>
                          <a:lnTo>
                            <a:pt x="3683" y="6152"/>
                          </a:lnTo>
                          <a:lnTo>
                            <a:pt x="3746" y="6173"/>
                          </a:lnTo>
                          <a:lnTo>
                            <a:pt x="3725" y="6110"/>
                          </a:lnTo>
                          <a:lnTo>
                            <a:pt x="3851" y="6027"/>
                          </a:lnTo>
                          <a:lnTo>
                            <a:pt x="3955" y="6006"/>
                          </a:lnTo>
                          <a:lnTo>
                            <a:pt x="3955" y="5922"/>
                          </a:lnTo>
                          <a:lnTo>
                            <a:pt x="3934" y="5859"/>
                          </a:lnTo>
                          <a:lnTo>
                            <a:pt x="3955" y="5796"/>
                          </a:lnTo>
                          <a:lnTo>
                            <a:pt x="3788" y="5796"/>
                          </a:lnTo>
                          <a:lnTo>
                            <a:pt x="3683" y="5838"/>
                          </a:lnTo>
                          <a:lnTo>
                            <a:pt x="3641" y="5838"/>
                          </a:lnTo>
                          <a:lnTo>
                            <a:pt x="3537" y="5817"/>
                          </a:lnTo>
                          <a:lnTo>
                            <a:pt x="3474" y="5796"/>
                          </a:lnTo>
                          <a:lnTo>
                            <a:pt x="3537" y="5755"/>
                          </a:lnTo>
                          <a:lnTo>
                            <a:pt x="3558" y="5755"/>
                          </a:lnTo>
                          <a:lnTo>
                            <a:pt x="3558" y="5734"/>
                          </a:lnTo>
                          <a:lnTo>
                            <a:pt x="3474" y="5713"/>
                          </a:lnTo>
                          <a:lnTo>
                            <a:pt x="3411" y="5734"/>
                          </a:lnTo>
                          <a:lnTo>
                            <a:pt x="3516" y="5650"/>
                          </a:lnTo>
                          <a:lnTo>
                            <a:pt x="3579" y="5692"/>
                          </a:lnTo>
                          <a:lnTo>
                            <a:pt x="3662" y="5629"/>
                          </a:lnTo>
                          <a:lnTo>
                            <a:pt x="3641" y="5545"/>
                          </a:lnTo>
                          <a:lnTo>
                            <a:pt x="3558" y="5545"/>
                          </a:lnTo>
                          <a:lnTo>
                            <a:pt x="3621" y="5504"/>
                          </a:lnTo>
                          <a:lnTo>
                            <a:pt x="3662" y="5441"/>
                          </a:lnTo>
                          <a:lnTo>
                            <a:pt x="3725" y="5504"/>
                          </a:lnTo>
                          <a:lnTo>
                            <a:pt x="3788" y="5441"/>
                          </a:lnTo>
                          <a:lnTo>
                            <a:pt x="3851" y="5399"/>
                          </a:lnTo>
                          <a:lnTo>
                            <a:pt x="3788" y="5378"/>
                          </a:lnTo>
                          <a:lnTo>
                            <a:pt x="3830" y="5336"/>
                          </a:lnTo>
                          <a:lnTo>
                            <a:pt x="3725" y="5336"/>
                          </a:lnTo>
                          <a:lnTo>
                            <a:pt x="3767" y="5273"/>
                          </a:lnTo>
                          <a:lnTo>
                            <a:pt x="3830" y="5294"/>
                          </a:lnTo>
                          <a:lnTo>
                            <a:pt x="3851" y="5315"/>
                          </a:lnTo>
                          <a:lnTo>
                            <a:pt x="3893" y="5232"/>
                          </a:lnTo>
                          <a:lnTo>
                            <a:pt x="3976" y="5211"/>
                          </a:lnTo>
                          <a:lnTo>
                            <a:pt x="3976" y="5064"/>
                          </a:lnTo>
                          <a:lnTo>
                            <a:pt x="4060" y="4897"/>
                          </a:lnTo>
                          <a:lnTo>
                            <a:pt x="3997" y="4813"/>
                          </a:lnTo>
                          <a:lnTo>
                            <a:pt x="3976" y="4688"/>
                          </a:lnTo>
                          <a:lnTo>
                            <a:pt x="3767" y="4541"/>
                          </a:lnTo>
                          <a:lnTo>
                            <a:pt x="3349" y="4541"/>
                          </a:lnTo>
                          <a:lnTo>
                            <a:pt x="3328" y="4667"/>
                          </a:lnTo>
                          <a:lnTo>
                            <a:pt x="3307" y="4708"/>
                          </a:lnTo>
                          <a:lnTo>
                            <a:pt x="3202" y="4646"/>
                          </a:lnTo>
                          <a:lnTo>
                            <a:pt x="3097" y="4604"/>
                          </a:lnTo>
                          <a:lnTo>
                            <a:pt x="3265" y="4436"/>
                          </a:lnTo>
                          <a:lnTo>
                            <a:pt x="3265" y="4332"/>
                          </a:lnTo>
                          <a:lnTo>
                            <a:pt x="3139" y="4123"/>
                          </a:lnTo>
                          <a:lnTo>
                            <a:pt x="3097" y="4123"/>
                          </a:lnTo>
                          <a:lnTo>
                            <a:pt x="2951" y="4039"/>
                          </a:lnTo>
                          <a:lnTo>
                            <a:pt x="2909" y="3955"/>
                          </a:lnTo>
                          <a:lnTo>
                            <a:pt x="2846" y="3976"/>
                          </a:lnTo>
                          <a:lnTo>
                            <a:pt x="2825" y="3976"/>
                          </a:lnTo>
                          <a:lnTo>
                            <a:pt x="2742" y="3955"/>
                          </a:lnTo>
                          <a:lnTo>
                            <a:pt x="2825" y="3955"/>
                          </a:lnTo>
                          <a:lnTo>
                            <a:pt x="2930" y="3934"/>
                          </a:lnTo>
                          <a:lnTo>
                            <a:pt x="2993" y="3955"/>
                          </a:lnTo>
                          <a:lnTo>
                            <a:pt x="3014" y="4018"/>
                          </a:lnTo>
                          <a:lnTo>
                            <a:pt x="3139" y="4018"/>
                          </a:lnTo>
                          <a:lnTo>
                            <a:pt x="2993" y="3830"/>
                          </a:lnTo>
                          <a:lnTo>
                            <a:pt x="2909" y="3725"/>
                          </a:lnTo>
                          <a:lnTo>
                            <a:pt x="2951" y="3641"/>
                          </a:lnTo>
                          <a:lnTo>
                            <a:pt x="2993" y="3641"/>
                          </a:lnTo>
                          <a:lnTo>
                            <a:pt x="2909" y="3600"/>
                          </a:lnTo>
                          <a:lnTo>
                            <a:pt x="2888" y="3537"/>
                          </a:lnTo>
                          <a:lnTo>
                            <a:pt x="2846" y="3537"/>
                          </a:lnTo>
                          <a:lnTo>
                            <a:pt x="2784" y="3348"/>
                          </a:lnTo>
                          <a:lnTo>
                            <a:pt x="2616" y="3307"/>
                          </a:lnTo>
                          <a:lnTo>
                            <a:pt x="2428" y="3244"/>
                          </a:lnTo>
                          <a:lnTo>
                            <a:pt x="2428" y="3181"/>
                          </a:lnTo>
                          <a:lnTo>
                            <a:pt x="2386" y="3139"/>
                          </a:lnTo>
                          <a:lnTo>
                            <a:pt x="2323" y="2930"/>
                          </a:lnTo>
                          <a:lnTo>
                            <a:pt x="2260" y="2825"/>
                          </a:lnTo>
                          <a:lnTo>
                            <a:pt x="2198" y="2574"/>
                          </a:lnTo>
                          <a:lnTo>
                            <a:pt x="2156" y="2470"/>
                          </a:lnTo>
                          <a:lnTo>
                            <a:pt x="2093" y="2470"/>
                          </a:lnTo>
                          <a:lnTo>
                            <a:pt x="1947" y="2239"/>
                          </a:lnTo>
                          <a:lnTo>
                            <a:pt x="1842" y="2198"/>
                          </a:lnTo>
                          <a:lnTo>
                            <a:pt x="1758" y="2156"/>
                          </a:lnTo>
                          <a:lnTo>
                            <a:pt x="1654" y="2093"/>
                          </a:lnTo>
                          <a:lnTo>
                            <a:pt x="1591" y="2156"/>
                          </a:lnTo>
                          <a:lnTo>
                            <a:pt x="1486" y="2198"/>
                          </a:lnTo>
                          <a:lnTo>
                            <a:pt x="1361" y="2177"/>
                          </a:lnTo>
                          <a:lnTo>
                            <a:pt x="1277" y="2177"/>
                          </a:lnTo>
                          <a:lnTo>
                            <a:pt x="1172" y="2156"/>
                          </a:lnTo>
                          <a:lnTo>
                            <a:pt x="1152" y="2072"/>
                          </a:lnTo>
                          <a:lnTo>
                            <a:pt x="1152" y="2072"/>
                          </a:lnTo>
                          <a:lnTo>
                            <a:pt x="1214" y="2093"/>
                          </a:lnTo>
                          <a:lnTo>
                            <a:pt x="1340" y="2135"/>
                          </a:lnTo>
                          <a:lnTo>
                            <a:pt x="1465" y="2093"/>
                          </a:lnTo>
                          <a:lnTo>
                            <a:pt x="1486" y="1988"/>
                          </a:lnTo>
                          <a:lnTo>
                            <a:pt x="1591" y="1988"/>
                          </a:lnTo>
                          <a:lnTo>
                            <a:pt x="1696" y="1926"/>
                          </a:lnTo>
                          <a:lnTo>
                            <a:pt x="1591" y="1884"/>
                          </a:lnTo>
                          <a:lnTo>
                            <a:pt x="1591" y="1800"/>
                          </a:lnTo>
                          <a:lnTo>
                            <a:pt x="1549" y="1779"/>
                          </a:lnTo>
                          <a:lnTo>
                            <a:pt x="1424" y="1863"/>
                          </a:lnTo>
                          <a:lnTo>
                            <a:pt x="1382" y="1842"/>
                          </a:lnTo>
                          <a:lnTo>
                            <a:pt x="1486" y="1758"/>
                          </a:lnTo>
                          <a:lnTo>
                            <a:pt x="1633" y="1758"/>
                          </a:lnTo>
                          <a:lnTo>
                            <a:pt x="1696" y="1716"/>
                          </a:lnTo>
                          <a:lnTo>
                            <a:pt x="1696" y="1633"/>
                          </a:lnTo>
                          <a:lnTo>
                            <a:pt x="1758" y="1612"/>
                          </a:lnTo>
                          <a:lnTo>
                            <a:pt x="1842" y="1444"/>
                          </a:lnTo>
                          <a:lnTo>
                            <a:pt x="1884" y="1403"/>
                          </a:lnTo>
                          <a:lnTo>
                            <a:pt x="1884" y="1340"/>
                          </a:lnTo>
                          <a:lnTo>
                            <a:pt x="1947" y="1235"/>
                          </a:lnTo>
                          <a:lnTo>
                            <a:pt x="1905" y="1214"/>
                          </a:lnTo>
                          <a:lnTo>
                            <a:pt x="1968" y="1047"/>
                          </a:lnTo>
                          <a:lnTo>
                            <a:pt x="2072" y="984"/>
                          </a:lnTo>
                          <a:lnTo>
                            <a:pt x="2072" y="900"/>
                          </a:lnTo>
                          <a:lnTo>
                            <a:pt x="1905" y="754"/>
                          </a:lnTo>
                          <a:lnTo>
                            <a:pt x="1884" y="796"/>
                          </a:lnTo>
                          <a:lnTo>
                            <a:pt x="1675" y="796"/>
                          </a:lnTo>
                          <a:lnTo>
                            <a:pt x="1528" y="754"/>
                          </a:lnTo>
                          <a:lnTo>
                            <a:pt x="1486" y="817"/>
                          </a:lnTo>
                          <a:lnTo>
                            <a:pt x="1424" y="817"/>
                          </a:lnTo>
                          <a:lnTo>
                            <a:pt x="1340" y="754"/>
                          </a:lnTo>
                          <a:lnTo>
                            <a:pt x="1256" y="796"/>
                          </a:lnTo>
                          <a:lnTo>
                            <a:pt x="1256" y="817"/>
                          </a:lnTo>
                          <a:lnTo>
                            <a:pt x="1172" y="838"/>
                          </a:lnTo>
                          <a:lnTo>
                            <a:pt x="1068" y="900"/>
                          </a:lnTo>
                          <a:lnTo>
                            <a:pt x="1047" y="900"/>
                          </a:lnTo>
                          <a:lnTo>
                            <a:pt x="963" y="942"/>
                          </a:lnTo>
                          <a:lnTo>
                            <a:pt x="942" y="921"/>
                          </a:lnTo>
                          <a:lnTo>
                            <a:pt x="1047" y="817"/>
                          </a:lnTo>
                          <a:lnTo>
                            <a:pt x="1131" y="691"/>
                          </a:lnTo>
                          <a:lnTo>
                            <a:pt x="1131" y="691"/>
                          </a:lnTo>
                          <a:lnTo>
                            <a:pt x="1068" y="712"/>
                          </a:lnTo>
                          <a:lnTo>
                            <a:pt x="963" y="691"/>
                          </a:lnTo>
                          <a:lnTo>
                            <a:pt x="1026" y="670"/>
                          </a:lnTo>
                          <a:lnTo>
                            <a:pt x="1047" y="587"/>
                          </a:lnTo>
                          <a:lnTo>
                            <a:pt x="1277" y="419"/>
                          </a:lnTo>
                          <a:lnTo>
                            <a:pt x="1340" y="294"/>
                          </a:lnTo>
                          <a:lnTo>
                            <a:pt x="1424" y="273"/>
                          </a:lnTo>
                          <a:lnTo>
                            <a:pt x="1444" y="168"/>
                          </a:lnTo>
                          <a:lnTo>
                            <a:pt x="1424" y="147"/>
                          </a:lnTo>
                          <a:lnTo>
                            <a:pt x="1465" y="63"/>
                          </a:lnTo>
                          <a:lnTo>
                            <a:pt x="1444" y="1"/>
                          </a:lnTo>
                          <a:close/>
                        </a:path>
                      </a:pathLst>
                    </a:custGeom>
                    <a:solidFill>
                      <a:schemeClr val="bg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0" name="Google Shape;110;p16"/>
                    <p:cNvSpPr/>
                    <p:nvPr/>
                  </p:nvSpPr>
                  <p:spPr>
                    <a:xfrm>
                      <a:off x="3586375" y="2350350"/>
                      <a:ext cx="31925" cy="251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77" h="1005" extrusionOk="0">
                          <a:moveTo>
                            <a:pt x="732" y="1"/>
                          </a:moveTo>
                          <a:lnTo>
                            <a:pt x="628" y="63"/>
                          </a:lnTo>
                          <a:lnTo>
                            <a:pt x="544" y="63"/>
                          </a:lnTo>
                          <a:lnTo>
                            <a:pt x="523" y="126"/>
                          </a:lnTo>
                          <a:lnTo>
                            <a:pt x="419" y="126"/>
                          </a:lnTo>
                          <a:lnTo>
                            <a:pt x="377" y="210"/>
                          </a:lnTo>
                          <a:lnTo>
                            <a:pt x="293" y="231"/>
                          </a:lnTo>
                          <a:lnTo>
                            <a:pt x="272" y="335"/>
                          </a:lnTo>
                          <a:lnTo>
                            <a:pt x="126" y="356"/>
                          </a:lnTo>
                          <a:lnTo>
                            <a:pt x="0" y="586"/>
                          </a:lnTo>
                          <a:lnTo>
                            <a:pt x="272" y="838"/>
                          </a:lnTo>
                          <a:lnTo>
                            <a:pt x="335" y="796"/>
                          </a:lnTo>
                          <a:lnTo>
                            <a:pt x="377" y="649"/>
                          </a:lnTo>
                          <a:lnTo>
                            <a:pt x="440" y="586"/>
                          </a:lnTo>
                          <a:lnTo>
                            <a:pt x="607" y="691"/>
                          </a:lnTo>
                          <a:lnTo>
                            <a:pt x="712" y="900"/>
                          </a:lnTo>
                          <a:lnTo>
                            <a:pt x="795" y="942"/>
                          </a:lnTo>
                          <a:lnTo>
                            <a:pt x="921" y="1005"/>
                          </a:lnTo>
                          <a:lnTo>
                            <a:pt x="942" y="1005"/>
                          </a:lnTo>
                          <a:lnTo>
                            <a:pt x="942" y="942"/>
                          </a:lnTo>
                          <a:lnTo>
                            <a:pt x="1004" y="942"/>
                          </a:lnTo>
                          <a:lnTo>
                            <a:pt x="1067" y="858"/>
                          </a:lnTo>
                          <a:lnTo>
                            <a:pt x="1067" y="775"/>
                          </a:lnTo>
                          <a:lnTo>
                            <a:pt x="1214" y="796"/>
                          </a:lnTo>
                          <a:lnTo>
                            <a:pt x="1235" y="691"/>
                          </a:lnTo>
                          <a:lnTo>
                            <a:pt x="1151" y="691"/>
                          </a:lnTo>
                          <a:lnTo>
                            <a:pt x="1172" y="586"/>
                          </a:lnTo>
                          <a:lnTo>
                            <a:pt x="1151" y="545"/>
                          </a:lnTo>
                          <a:lnTo>
                            <a:pt x="1214" y="524"/>
                          </a:lnTo>
                          <a:lnTo>
                            <a:pt x="1277" y="733"/>
                          </a:lnTo>
                          <a:lnTo>
                            <a:pt x="1235" y="461"/>
                          </a:lnTo>
                          <a:lnTo>
                            <a:pt x="1109" y="461"/>
                          </a:lnTo>
                          <a:lnTo>
                            <a:pt x="1172" y="419"/>
                          </a:lnTo>
                          <a:lnTo>
                            <a:pt x="1004" y="147"/>
                          </a:lnTo>
                          <a:lnTo>
                            <a:pt x="1004" y="42"/>
                          </a:lnTo>
                          <a:lnTo>
                            <a:pt x="921" y="21"/>
                          </a:lnTo>
                          <a:lnTo>
                            <a:pt x="732" y="1"/>
                          </a:lnTo>
                          <a:close/>
                        </a:path>
                      </a:pathLst>
                    </a:custGeom>
                    <a:solidFill>
                      <a:schemeClr val="bg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sp>
                <p:nvSpPr>
                  <p:cNvPr id="111" name="Google Shape;111;p16"/>
                  <p:cNvSpPr/>
                  <p:nvPr/>
                </p:nvSpPr>
                <p:spPr>
                  <a:xfrm>
                    <a:off x="4784638" y="2198047"/>
                    <a:ext cx="269140" cy="1601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501" h="5922" extrusionOk="0">
                        <a:moveTo>
                          <a:pt x="5064" y="0"/>
                        </a:moveTo>
                        <a:lnTo>
                          <a:pt x="4960" y="84"/>
                        </a:lnTo>
                        <a:lnTo>
                          <a:pt x="5002" y="209"/>
                        </a:lnTo>
                        <a:lnTo>
                          <a:pt x="4855" y="230"/>
                        </a:lnTo>
                        <a:lnTo>
                          <a:pt x="4751" y="209"/>
                        </a:lnTo>
                        <a:lnTo>
                          <a:pt x="4730" y="209"/>
                        </a:lnTo>
                        <a:lnTo>
                          <a:pt x="4500" y="272"/>
                        </a:lnTo>
                        <a:lnTo>
                          <a:pt x="4332" y="293"/>
                        </a:lnTo>
                        <a:lnTo>
                          <a:pt x="4228" y="502"/>
                        </a:lnTo>
                        <a:lnTo>
                          <a:pt x="4228" y="712"/>
                        </a:lnTo>
                        <a:lnTo>
                          <a:pt x="4102" y="712"/>
                        </a:lnTo>
                        <a:lnTo>
                          <a:pt x="3997" y="628"/>
                        </a:lnTo>
                        <a:lnTo>
                          <a:pt x="3851" y="691"/>
                        </a:lnTo>
                        <a:lnTo>
                          <a:pt x="3746" y="607"/>
                        </a:lnTo>
                        <a:lnTo>
                          <a:pt x="3642" y="628"/>
                        </a:lnTo>
                        <a:lnTo>
                          <a:pt x="3537" y="753"/>
                        </a:lnTo>
                        <a:lnTo>
                          <a:pt x="3432" y="732"/>
                        </a:lnTo>
                        <a:lnTo>
                          <a:pt x="3391" y="607"/>
                        </a:lnTo>
                        <a:lnTo>
                          <a:pt x="3244" y="607"/>
                        </a:lnTo>
                        <a:lnTo>
                          <a:pt x="3056" y="712"/>
                        </a:lnTo>
                        <a:lnTo>
                          <a:pt x="2972" y="649"/>
                        </a:lnTo>
                        <a:lnTo>
                          <a:pt x="2805" y="628"/>
                        </a:lnTo>
                        <a:lnTo>
                          <a:pt x="2763" y="691"/>
                        </a:lnTo>
                        <a:lnTo>
                          <a:pt x="2700" y="691"/>
                        </a:lnTo>
                        <a:lnTo>
                          <a:pt x="2595" y="607"/>
                        </a:lnTo>
                        <a:lnTo>
                          <a:pt x="2386" y="691"/>
                        </a:lnTo>
                        <a:lnTo>
                          <a:pt x="2344" y="628"/>
                        </a:lnTo>
                        <a:lnTo>
                          <a:pt x="2219" y="544"/>
                        </a:lnTo>
                        <a:lnTo>
                          <a:pt x="1884" y="502"/>
                        </a:lnTo>
                        <a:lnTo>
                          <a:pt x="1759" y="419"/>
                        </a:lnTo>
                        <a:lnTo>
                          <a:pt x="1675" y="419"/>
                        </a:lnTo>
                        <a:lnTo>
                          <a:pt x="1570" y="523"/>
                        </a:lnTo>
                        <a:lnTo>
                          <a:pt x="1382" y="523"/>
                        </a:lnTo>
                        <a:lnTo>
                          <a:pt x="963" y="586"/>
                        </a:lnTo>
                        <a:lnTo>
                          <a:pt x="859" y="628"/>
                        </a:lnTo>
                        <a:lnTo>
                          <a:pt x="671" y="544"/>
                        </a:lnTo>
                        <a:lnTo>
                          <a:pt x="608" y="544"/>
                        </a:lnTo>
                        <a:lnTo>
                          <a:pt x="566" y="649"/>
                        </a:lnTo>
                        <a:lnTo>
                          <a:pt x="608" y="921"/>
                        </a:lnTo>
                        <a:lnTo>
                          <a:pt x="650" y="1004"/>
                        </a:lnTo>
                        <a:lnTo>
                          <a:pt x="733" y="1151"/>
                        </a:lnTo>
                        <a:lnTo>
                          <a:pt x="859" y="1235"/>
                        </a:lnTo>
                        <a:lnTo>
                          <a:pt x="817" y="1318"/>
                        </a:lnTo>
                        <a:lnTo>
                          <a:pt x="838" y="1381"/>
                        </a:lnTo>
                        <a:lnTo>
                          <a:pt x="880" y="1465"/>
                        </a:lnTo>
                        <a:lnTo>
                          <a:pt x="838" y="1653"/>
                        </a:lnTo>
                        <a:lnTo>
                          <a:pt x="754" y="1653"/>
                        </a:lnTo>
                        <a:lnTo>
                          <a:pt x="650" y="1737"/>
                        </a:lnTo>
                        <a:lnTo>
                          <a:pt x="629" y="1904"/>
                        </a:lnTo>
                        <a:lnTo>
                          <a:pt x="252" y="2302"/>
                        </a:lnTo>
                        <a:lnTo>
                          <a:pt x="294" y="2469"/>
                        </a:lnTo>
                        <a:lnTo>
                          <a:pt x="294" y="2637"/>
                        </a:lnTo>
                        <a:lnTo>
                          <a:pt x="147" y="2616"/>
                        </a:lnTo>
                        <a:lnTo>
                          <a:pt x="43" y="2888"/>
                        </a:lnTo>
                        <a:lnTo>
                          <a:pt x="22" y="3097"/>
                        </a:lnTo>
                        <a:lnTo>
                          <a:pt x="1" y="3097"/>
                        </a:lnTo>
                        <a:lnTo>
                          <a:pt x="126" y="3222"/>
                        </a:lnTo>
                        <a:lnTo>
                          <a:pt x="294" y="3327"/>
                        </a:lnTo>
                        <a:lnTo>
                          <a:pt x="315" y="3432"/>
                        </a:lnTo>
                        <a:lnTo>
                          <a:pt x="440" y="3432"/>
                        </a:lnTo>
                        <a:lnTo>
                          <a:pt x="524" y="3348"/>
                        </a:lnTo>
                        <a:lnTo>
                          <a:pt x="629" y="3348"/>
                        </a:lnTo>
                        <a:lnTo>
                          <a:pt x="838" y="3453"/>
                        </a:lnTo>
                        <a:lnTo>
                          <a:pt x="984" y="3473"/>
                        </a:lnTo>
                        <a:lnTo>
                          <a:pt x="1152" y="3536"/>
                        </a:lnTo>
                        <a:lnTo>
                          <a:pt x="1194" y="3641"/>
                        </a:lnTo>
                        <a:lnTo>
                          <a:pt x="1340" y="3683"/>
                        </a:lnTo>
                        <a:lnTo>
                          <a:pt x="1487" y="3641"/>
                        </a:lnTo>
                        <a:lnTo>
                          <a:pt x="1612" y="3641"/>
                        </a:lnTo>
                        <a:lnTo>
                          <a:pt x="1717" y="3515"/>
                        </a:lnTo>
                        <a:lnTo>
                          <a:pt x="2114" y="3453"/>
                        </a:lnTo>
                        <a:lnTo>
                          <a:pt x="2240" y="3369"/>
                        </a:lnTo>
                        <a:lnTo>
                          <a:pt x="2386" y="3348"/>
                        </a:lnTo>
                        <a:lnTo>
                          <a:pt x="2344" y="3201"/>
                        </a:lnTo>
                        <a:lnTo>
                          <a:pt x="2386" y="3139"/>
                        </a:lnTo>
                        <a:lnTo>
                          <a:pt x="2344" y="2992"/>
                        </a:lnTo>
                        <a:lnTo>
                          <a:pt x="2428" y="3013"/>
                        </a:lnTo>
                        <a:lnTo>
                          <a:pt x="2449" y="2992"/>
                        </a:lnTo>
                        <a:lnTo>
                          <a:pt x="2554" y="3034"/>
                        </a:lnTo>
                        <a:lnTo>
                          <a:pt x="2616" y="2992"/>
                        </a:lnTo>
                        <a:lnTo>
                          <a:pt x="2742" y="2992"/>
                        </a:lnTo>
                        <a:lnTo>
                          <a:pt x="2763" y="2929"/>
                        </a:lnTo>
                        <a:lnTo>
                          <a:pt x="2867" y="3055"/>
                        </a:lnTo>
                        <a:lnTo>
                          <a:pt x="3014" y="3055"/>
                        </a:lnTo>
                        <a:lnTo>
                          <a:pt x="3181" y="3243"/>
                        </a:lnTo>
                        <a:lnTo>
                          <a:pt x="3370" y="3243"/>
                        </a:lnTo>
                        <a:lnTo>
                          <a:pt x="3391" y="3201"/>
                        </a:lnTo>
                        <a:lnTo>
                          <a:pt x="3453" y="3201"/>
                        </a:lnTo>
                        <a:lnTo>
                          <a:pt x="3642" y="3369"/>
                        </a:lnTo>
                        <a:lnTo>
                          <a:pt x="3788" y="3453"/>
                        </a:lnTo>
                        <a:lnTo>
                          <a:pt x="3809" y="3641"/>
                        </a:lnTo>
                        <a:lnTo>
                          <a:pt x="3809" y="3787"/>
                        </a:lnTo>
                        <a:lnTo>
                          <a:pt x="3956" y="3850"/>
                        </a:lnTo>
                        <a:lnTo>
                          <a:pt x="3956" y="3892"/>
                        </a:lnTo>
                        <a:lnTo>
                          <a:pt x="4102" y="4038"/>
                        </a:lnTo>
                        <a:lnTo>
                          <a:pt x="4269" y="4143"/>
                        </a:lnTo>
                        <a:lnTo>
                          <a:pt x="4290" y="4248"/>
                        </a:lnTo>
                        <a:lnTo>
                          <a:pt x="4269" y="4352"/>
                        </a:lnTo>
                        <a:lnTo>
                          <a:pt x="4332" y="4457"/>
                        </a:lnTo>
                        <a:lnTo>
                          <a:pt x="4311" y="4499"/>
                        </a:lnTo>
                        <a:lnTo>
                          <a:pt x="4123" y="4499"/>
                        </a:lnTo>
                        <a:lnTo>
                          <a:pt x="4060" y="4415"/>
                        </a:lnTo>
                        <a:lnTo>
                          <a:pt x="3893" y="4478"/>
                        </a:lnTo>
                        <a:lnTo>
                          <a:pt x="3788" y="4478"/>
                        </a:lnTo>
                        <a:lnTo>
                          <a:pt x="3767" y="4687"/>
                        </a:lnTo>
                        <a:lnTo>
                          <a:pt x="3767" y="4834"/>
                        </a:lnTo>
                        <a:lnTo>
                          <a:pt x="3704" y="4813"/>
                        </a:lnTo>
                        <a:lnTo>
                          <a:pt x="3600" y="5022"/>
                        </a:lnTo>
                        <a:lnTo>
                          <a:pt x="3600" y="5126"/>
                        </a:lnTo>
                        <a:lnTo>
                          <a:pt x="3495" y="5106"/>
                        </a:lnTo>
                        <a:lnTo>
                          <a:pt x="3432" y="5147"/>
                        </a:lnTo>
                        <a:lnTo>
                          <a:pt x="3537" y="5315"/>
                        </a:lnTo>
                        <a:lnTo>
                          <a:pt x="3684" y="5357"/>
                        </a:lnTo>
                        <a:lnTo>
                          <a:pt x="3893" y="5357"/>
                        </a:lnTo>
                        <a:lnTo>
                          <a:pt x="3976" y="5294"/>
                        </a:lnTo>
                        <a:lnTo>
                          <a:pt x="4165" y="5294"/>
                        </a:lnTo>
                        <a:lnTo>
                          <a:pt x="4269" y="5357"/>
                        </a:lnTo>
                        <a:lnTo>
                          <a:pt x="4290" y="5252"/>
                        </a:lnTo>
                        <a:lnTo>
                          <a:pt x="4228" y="5189"/>
                        </a:lnTo>
                        <a:lnTo>
                          <a:pt x="4228" y="5106"/>
                        </a:lnTo>
                        <a:lnTo>
                          <a:pt x="4228" y="5022"/>
                        </a:lnTo>
                        <a:lnTo>
                          <a:pt x="4290" y="5106"/>
                        </a:lnTo>
                        <a:lnTo>
                          <a:pt x="4374" y="5106"/>
                        </a:lnTo>
                        <a:lnTo>
                          <a:pt x="4583" y="4834"/>
                        </a:lnTo>
                        <a:lnTo>
                          <a:pt x="4541" y="4771"/>
                        </a:lnTo>
                        <a:lnTo>
                          <a:pt x="4604" y="4771"/>
                        </a:lnTo>
                        <a:lnTo>
                          <a:pt x="4730" y="4603"/>
                        </a:lnTo>
                        <a:lnTo>
                          <a:pt x="4730" y="4478"/>
                        </a:lnTo>
                        <a:lnTo>
                          <a:pt x="4813" y="4394"/>
                        </a:lnTo>
                        <a:lnTo>
                          <a:pt x="4939" y="4394"/>
                        </a:lnTo>
                        <a:lnTo>
                          <a:pt x="5064" y="4269"/>
                        </a:lnTo>
                        <a:lnTo>
                          <a:pt x="5127" y="4310"/>
                        </a:lnTo>
                        <a:lnTo>
                          <a:pt x="5127" y="4352"/>
                        </a:lnTo>
                        <a:lnTo>
                          <a:pt x="5232" y="4352"/>
                        </a:lnTo>
                        <a:lnTo>
                          <a:pt x="5274" y="4289"/>
                        </a:lnTo>
                        <a:lnTo>
                          <a:pt x="5336" y="4206"/>
                        </a:lnTo>
                        <a:lnTo>
                          <a:pt x="5357" y="4269"/>
                        </a:lnTo>
                        <a:lnTo>
                          <a:pt x="5441" y="4310"/>
                        </a:lnTo>
                        <a:lnTo>
                          <a:pt x="5525" y="4352"/>
                        </a:lnTo>
                        <a:lnTo>
                          <a:pt x="5692" y="4310"/>
                        </a:lnTo>
                        <a:lnTo>
                          <a:pt x="5567" y="4373"/>
                        </a:lnTo>
                        <a:lnTo>
                          <a:pt x="5483" y="4415"/>
                        </a:lnTo>
                        <a:lnTo>
                          <a:pt x="5378" y="4394"/>
                        </a:lnTo>
                        <a:lnTo>
                          <a:pt x="5211" y="4415"/>
                        </a:lnTo>
                        <a:lnTo>
                          <a:pt x="5064" y="4415"/>
                        </a:lnTo>
                        <a:lnTo>
                          <a:pt x="5127" y="4478"/>
                        </a:lnTo>
                        <a:lnTo>
                          <a:pt x="5336" y="4478"/>
                        </a:lnTo>
                        <a:lnTo>
                          <a:pt x="5483" y="4561"/>
                        </a:lnTo>
                        <a:lnTo>
                          <a:pt x="5462" y="4582"/>
                        </a:lnTo>
                        <a:lnTo>
                          <a:pt x="5420" y="4624"/>
                        </a:lnTo>
                        <a:lnTo>
                          <a:pt x="5483" y="4708"/>
                        </a:lnTo>
                        <a:lnTo>
                          <a:pt x="5567" y="4708"/>
                        </a:lnTo>
                        <a:lnTo>
                          <a:pt x="5671" y="4771"/>
                        </a:lnTo>
                        <a:lnTo>
                          <a:pt x="5797" y="4708"/>
                        </a:lnTo>
                        <a:lnTo>
                          <a:pt x="5943" y="4687"/>
                        </a:lnTo>
                        <a:lnTo>
                          <a:pt x="6069" y="4729"/>
                        </a:lnTo>
                        <a:lnTo>
                          <a:pt x="6173" y="4792"/>
                        </a:lnTo>
                        <a:lnTo>
                          <a:pt x="6194" y="4708"/>
                        </a:lnTo>
                        <a:lnTo>
                          <a:pt x="6257" y="4729"/>
                        </a:lnTo>
                        <a:lnTo>
                          <a:pt x="6278" y="4875"/>
                        </a:lnTo>
                        <a:lnTo>
                          <a:pt x="6362" y="4938"/>
                        </a:lnTo>
                        <a:lnTo>
                          <a:pt x="6299" y="4980"/>
                        </a:lnTo>
                        <a:lnTo>
                          <a:pt x="6111" y="5022"/>
                        </a:lnTo>
                        <a:lnTo>
                          <a:pt x="5943" y="5126"/>
                        </a:lnTo>
                        <a:lnTo>
                          <a:pt x="5797" y="5315"/>
                        </a:lnTo>
                        <a:lnTo>
                          <a:pt x="5901" y="5357"/>
                        </a:lnTo>
                        <a:lnTo>
                          <a:pt x="5985" y="5294"/>
                        </a:lnTo>
                        <a:lnTo>
                          <a:pt x="6111" y="5357"/>
                        </a:lnTo>
                        <a:lnTo>
                          <a:pt x="6173" y="5336"/>
                        </a:lnTo>
                        <a:lnTo>
                          <a:pt x="6362" y="5503"/>
                        </a:lnTo>
                        <a:lnTo>
                          <a:pt x="6383" y="5566"/>
                        </a:lnTo>
                        <a:lnTo>
                          <a:pt x="6299" y="5775"/>
                        </a:lnTo>
                        <a:lnTo>
                          <a:pt x="6278" y="5838"/>
                        </a:lnTo>
                        <a:lnTo>
                          <a:pt x="6383" y="5922"/>
                        </a:lnTo>
                        <a:lnTo>
                          <a:pt x="6592" y="5922"/>
                        </a:lnTo>
                        <a:lnTo>
                          <a:pt x="6780" y="5817"/>
                        </a:lnTo>
                        <a:lnTo>
                          <a:pt x="7031" y="5629"/>
                        </a:lnTo>
                        <a:lnTo>
                          <a:pt x="7220" y="5629"/>
                        </a:lnTo>
                        <a:lnTo>
                          <a:pt x="7324" y="5503"/>
                        </a:lnTo>
                        <a:lnTo>
                          <a:pt x="7450" y="5419"/>
                        </a:lnTo>
                        <a:lnTo>
                          <a:pt x="7680" y="5440"/>
                        </a:lnTo>
                        <a:lnTo>
                          <a:pt x="7889" y="5440"/>
                        </a:lnTo>
                        <a:lnTo>
                          <a:pt x="7952" y="5336"/>
                        </a:lnTo>
                        <a:lnTo>
                          <a:pt x="7889" y="5231"/>
                        </a:lnTo>
                        <a:lnTo>
                          <a:pt x="7952" y="5210"/>
                        </a:lnTo>
                        <a:lnTo>
                          <a:pt x="7994" y="5126"/>
                        </a:lnTo>
                        <a:lnTo>
                          <a:pt x="7847" y="5106"/>
                        </a:lnTo>
                        <a:lnTo>
                          <a:pt x="7659" y="5126"/>
                        </a:lnTo>
                        <a:lnTo>
                          <a:pt x="7638" y="5252"/>
                        </a:lnTo>
                        <a:lnTo>
                          <a:pt x="7513" y="5189"/>
                        </a:lnTo>
                        <a:lnTo>
                          <a:pt x="7450" y="5189"/>
                        </a:lnTo>
                        <a:lnTo>
                          <a:pt x="7345" y="5294"/>
                        </a:lnTo>
                        <a:lnTo>
                          <a:pt x="7303" y="5252"/>
                        </a:lnTo>
                        <a:lnTo>
                          <a:pt x="7010" y="4938"/>
                        </a:lnTo>
                        <a:lnTo>
                          <a:pt x="6948" y="4813"/>
                        </a:lnTo>
                        <a:lnTo>
                          <a:pt x="6885" y="4687"/>
                        </a:lnTo>
                        <a:lnTo>
                          <a:pt x="6822" y="4708"/>
                        </a:lnTo>
                        <a:lnTo>
                          <a:pt x="6885" y="4875"/>
                        </a:lnTo>
                        <a:lnTo>
                          <a:pt x="7094" y="5106"/>
                        </a:lnTo>
                        <a:lnTo>
                          <a:pt x="7261" y="5294"/>
                        </a:lnTo>
                        <a:lnTo>
                          <a:pt x="7220" y="5315"/>
                        </a:lnTo>
                        <a:lnTo>
                          <a:pt x="7094" y="5294"/>
                        </a:lnTo>
                        <a:lnTo>
                          <a:pt x="7031" y="5210"/>
                        </a:lnTo>
                        <a:lnTo>
                          <a:pt x="7010" y="5085"/>
                        </a:lnTo>
                        <a:lnTo>
                          <a:pt x="6927" y="5043"/>
                        </a:lnTo>
                        <a:lnTo>
                          <a:pt x="6885" y="5106"/>
                        </a:lnTo>
                        <a:lnTo>
                          <a:pt x="6885" y="5022"/>
                        </a:lnTo>
                        <a:lnTo>
                          <a:pt x="6822" y="5022"/>
                        </a:lnTo>
                        <a:lnTo>
                          <a:pt x="6780" y="5043"/>
                        </a:lnTo>
                        <a:lnTo>
                          <a:pt x="6780" y="5001"/>
                        </a:lnTo>
                        <a:lnTo>
                          <a:pt x="6822" y="4917"/>
                        </a:lnTo>
                        <a:lnTo>
                          <a:pt x="6801" y="4875"/>
                        </a:lnTo>
                        <a:lnTo>
                          <a:pt x="6717" y="4896"/>
                        </a:lnTo>
                        <a:lnTo>
                          <a:pt x="6676" y="4834"/>
                        </a:lnTo>
                        <a:lnTo>
                          <a:pt x="6592" y="4771"/>
                        </a:lnTo>
                        <a:lnTo>
                          <a:pt x="6404" y="4792"/>
                        </a:lnTo>
                        <a:lnTo>
                          <a:pt x="6320" y="4729"/>
                        </a:lnTo>
                        <a:lnTo>
                          <a:pt x="6362" y="4687"/>
                        </a:lnTo>
                        <a:lnTo>
                          <a:pt x="6487" y="4708"/>
                        </a:lnTo>
                        <a:lnTo>
                          <a:pt x="6529" y="4624"/>
                        </a:lnTo>
                        <a:lnTo>
                          <a:pt x="6634" y="4708"/>
                        </a:lnTo>
                        <a:lnTo>
                          <a:pt x="6738" y="4708"/>
                        </a:lnTo>
                        <a:lnTo>
                          <a:pt x="6780" y="4624"/>
                        </a:lnTo>
                        <a:lnTo>
                          <a:pt x="6885" y="4603"/>
                        </a:lnTo>
                        <a:lnTo>
                          <a:pt x="7052" y="4415"/>
                        </a:lnTo>
                        <a:lnTo>
                          <a:pt x="7052" y="4373"/>
                        </a:lnTo>
                        <a:lnTo>
                          <a:pt x="7136" y="4394"/>
                        </a:lnTo>
                        <a:lnTo>
                          <a:pt x="7136" y="4457"/>
                        </a:lnTo>
                        <a:lnTo>
                          <a:pt x="7031" y="4582"/>
                        </a:lnTo>
                        <a:lnTo>
                          <a:pt x="6989" y="4603"/>
                        </a:lnTo>
                        <a:lnTo>
                          <a:pt x="7010" y="4666"/>
                        </a:lnTo>
                        <a:lnTo>
                          <a:pt x="7094" y="4624"/>
                        </a:lnTo>
                        <a:lnTo>
                          <a:pt x="7220" y="4457"/>
                        </a:lnTo>
                        <a:lnTo>
                          <a:pt x="7241" y="4373"/>
                        </a:lnTo>
                        <a:lnTo>
                          <a:pt x="7157" y="4289"/>
                        </a:lnTo>
                        <a:lnTo>
                          <a:pt x="7136" y="4248"/>
                        </a:lnTo>
                        <a:lnTo>
                          <a:pt x="7199" y="4206"/>
                        </a:lnTo>
                        <a:lnTo>
                          <a:pt x="7261" y="4352"/>
                        </a:lnTo>
                        <a:lnTo>
                          <a:pt x="7345" y="4373"/>
                        </a:lnTo>
                        <a:lnTo>
                          <a:pt x="7450" y="4289"/>
                        </a:lnTo>
                        <a:lnTo>
                          <a:pt x="7617" y="4310"/>
                        </a:lnTo>
                        <a:lnTo>
                          <a:pt x="7722" y="4248"/>
                        </a:lnTo>
                        <a:lnTo>
                          <a:pt x="7868" y="4248"/>
                        </a:lnTo>
                        <a:lnTo>
                          <a:pt x="7973" y="4101"/>
                        </a:lnTo>
                        <a:lnTo>
                          <a:pt x="8057" y="4038"/>
                        </a:lnTo>
                        <a:lnTo>
                          <a:pt x="8182" y="4038"/>
                        </a:lnTo>
                        <a:lnTo>
                          <a:pt x="8203" y="3934"/>
                        </a:lnTo>
                        <a:lnTo>
                          <a:pt x="8287" y="3871"/>
                        </a:lnTo>
                        <a:lnTo>
                          <a:pt x="8454" y="3871"/>
                        </a:lnTo>
                        <a:lnTo>
                          <a:pt x="8580" y="3829"/>
                        </a:lnTo>
                        <a:lnTo>
                          <a:pt x="8663" y="3829"/>
                        </a:lnTo>
                        <a:lnTo>
                          <a:pt x="8663" y="3892"/>
                        </a:lnTo>
                        <a:lnTo>
                          <a:pt x="8768" y="3850"/>
                        </a:lnTo>
                        <a:lnTo>
                          <a:pt x="8789" y="3578"/>
                        </a:lnTo>
                        <a:lnTo>
                          <a:pt x="8873" y="3557"/>
                        </a:lnTo>
                        <a:lnTo>
                          <a:pt x="8998" y="3348"/>
                        </a:lnTo>
                        <a:lnTo>
                          <a:pt x="9291" y="3327"/>
                        </a:lnTo>
                        <a:lnTo>
                          <a:pt x="9396" y="3243"/>
                        </a:lnTo>
                        <a:lnTo>
                          <a:pt x="9354" y="3118"/>
                        </a:lnTo>
                        <a:lnTo>
                          <a:pt x="9438" y="2909"/>
                        </a:lnTo>
                        <a:lnTo>
                          <a:pt x="9417" y="2720"/>
                        </a:lnTo>
                        <a:lnTo>
                          <a:pt x="9228" y="2616"/>
                        </a:lnTo>
                        <a:lnTo>
                          <a:pt x="9291" y="2365"/>
                        </a:lnTo>
                        <a:lnTo>
                          <a:pt x="9396" y="2323"/>
                        </a:lnTo>
                        <a:lnTo>
                          <a:pt x="9500" y="2197"/>
                        </a:lnTo>
                        <a:lnTo>
                          <a:pt x="9500" y="2072"/>
                        </a:lnTo>
                        <a:lnTo>
                          <a:pt x="9417" y="2009"/>
                        </a:lnTo>
                        <a:lnTo>
                          <a:pt x="9354" y="1883"/>
                        </a:lnTo>
                        <a:lnTo>
                          <a:pt x="9291" y="1967"/>
                        </a:lnTo>
                        <a:lnTo>
                          <a:pt x="9103" y="1946"/>
                        </a:lnTo>
                        <a:lnTo>
                          <a:pt x="8935" y="1841"/>
                        </a:lnTo>
                        <a:lnTo>
                          <a:pt x="8810" y="1862"/>
                        </a:lnTo>
                        <a:lnTo>
                          <a:pt x="8705" y="1800"/>
                        </a:lnTo>
                        <a:lnTo>
                          <a:pt x="8559" y="1779"/>
                        </a:lnTo>
                        <a:lnTo>
                          <a:pt x="8349" y="1758"/>
                        </a:lnTo>
                        <a:lnTo>
                          <a:pt x="8266" y="1841"/>
                        </a:lnTo>
                        <a:lnTo>
                          <a:pt x="8203" y="1695"/>
                        </a:lnTo>
                        <a:lnTo>
                          <a:pt x="8057" y="1590"/>
                        </a:lnTo>
                        <a:lnTo>
                          <a:pt x="7931" y="1318"/>
                        </a:lnTo>
                        <a:lnTo>
                          <a:pt x="7826" y="1339"/>
                        </a:lnTo>
                        <a:lnTo>
                          <a:pt x="7638" y="1465"/>
                        </a:lnTo>
                        <a:lnTo>
                          <a:pt x="7513" y="1444"/>
                        </a:lnTo>
                        <a:lnTo>
                          <a:pt x="7366" y="1486"/>
                        </a:lnTo>
                        <a:lnTo>
                          <a:pt x="7220" y="1423"/>
                        </a:lnTo>
                        <a:lnTo>
                          <a:pt x="7115" y="1528"/>
                        </a:lnTo>
                        <a:lnTo>
                          <a:pt x="6843" y="1256"/>
                        </a:lnTo>
                        <a:lnTo>
                          <a:pt x="6780" y="1067"/>
                        </a:lnTo>
                        <a:lnTo>
                          <a:pt x="6780" y="921"/>
                        </a:lnTo>
                        <a:lnTo>
                          <a:pt x="6676" y="921"/>
                        </a:lnTo>
                        <a:lnTo>
                          <a:pt x="6676" y="795"/>
                        </a:lnTo>
                        <a:lnTo>
                          <a:pt x="6529" y="691"/>
                        </a:lnTo>
                        <a:lnTo>
                          <a:pt x="6215" y="732"/>
                        </a:lnTo>
                        <a:lnTo>
                          <a:pt x="6069" y="523"/>
                        </a:lnTo>
                        <a:lnTo>
                          <a:pt x="6111" y="398"/>
                        </a:lnTo>
                        <a:lnTo>
                          <a:pt x="6006" y="293"/>
                        </a:lnTo>
                        <a:lnTo>
                          <a:pt x="5901" y="21"/>
                        </a:lnTo>
                        <a:lnTo>
                          <a:pt x="5776" y="21"/>
                        </a:lnTo>
                        <a:lnTo>
                          <a:pt x="5650" y="105"/>
                        </a:lnTo>
                        <a:lnTo>
                          <a:pt x="5357" y="105"/>
                        </a:lnTo>
                        <a:lnTo>
                          <a:pt x="5064" y="0"/>
                        </a:lnTo>
                        <a:close/>
                      </a:path>
                    </a:pathLst>
                  </a:custGeom>
                  <a:solidFill>
                    <a:schemeClr val="tx2">
                      <a:lumMod val="7500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2" name="Google Shape;112;p16"/>
                  <p:cNvSpPr/>
                  <p:nvPr/>
                </p:nvSpPr>
                <p:spPr>
                  <a:xfrm>
                    <a:off x="4851039" y="2277278"/>
                    <a:ext cx="56343" cy="600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89" h="2219" extrusionOk="0">
                        <a:moveTo>
                          <a:pt x="419" y="0"/>
                        </a:moveTo>
                        <a:lnTo>
                          <a:pt x="398" y="63"/>
                        </a:lnTo>
                        <a:lnTo>
                          <a:pt x="272" y="63"/>
                        </a:lnTo>
                        <a:lnTo>
                          <a:pt x="210" y="105"/>
                        </a:lnTo>
                        <a:lnTo>
                          <a:pt x="105" y="63"/>
                        </a:lnTo>
                        <a:lnTo>
                          <a:pt x="84" y="84"/>
                        </a:lnTo>
                        <a:lnTo>
                          <a:pt x="0" y="63"/>
                        </a:lnTo>
                        <a:lnTo>
                          <a:pt x="42" y="210"/>
                        </a:lnTo>
                        <a:lnTo>
                          <a:pt x="0" y="272"/>
                        </a:lnTo>
                        <a:lnTo>
                          <a:pt x="42" y="419"/>
                        </a:lnTo>
                        <a:lnTo>
                          <a:pt x="251" y="377"/>
                        </a:lnTo>
                        <a:lnTo>
                          <a:pt x="314" y="628"/>
                        </a:lnTo>
                        <a:lnTo>
                          <a:pt x="565" y="837"/>
                        </a:lnTo>
                        <a:lnTo>
                          <a:pt x="586" y="942"/>
                        </a:lnTo>
                        <a:lnTo>
                          <a:pt x="900" y="1214"/>
                        </a:lnTo>
                        <a:lnTo>
                          <a:pt x="921" y="1360"/>
                        </a:lnTo>
                        <a:lnTo>
                          <a:pt x="1026" y="1528"/>
                        </a:lnTo>
                        <a:lnTo>
                          <a:pt x="1005" y="2072"/>
                        </a:lnTo>
                        <a:lnTo>
                          <a:pt x="1088" y="2218"/>
                        </a:lnTo>
                        <a:lnTo>
                          <a:pt x="1151" y="2177"/>
                        </a:lnTo>
                        <a:lnTo>
                          <a:pt x="1256" y="2197"/>
                        </a:lnTo>
                        <a:lnTo>
                          <a:pt x="1256" y="2093"/>
                        </a:lnTo>
                        <a:lnTo>
                          <a:pt x="1360" y="1884"/>
                        </a:lnTo>
                        <a:lnTo>
                          <a:pt x="1423" y="1905"/>
                        </a:lnTo>
                        <a:lnTo>
                          <a:pt x="1423" y="1758"/>
                        </a:lnTo>
                        <a:lnTo>
                          <a:pt x="1444" y="1549"/>
                        </a:lnTo>
                        <a:lnTo>
                          <a:pt x="1549" y="1549"/>
                        </a:lnTo>
                        <a:lnTo>
                          <a:pt x="1716" y="1486"/>
                        </a:lnTo>
                        <a:lnTo>
                          <a:pt x="1779" y="1570"/>
                        </a:lnTo>
                        <a:lnTo>
                          <a:pt x="1967" y="1570"/>
                        </a:lnTo>
                        <a:lnTo>
                          <a:pt x="1988" y="1528"/>
                        </a:lnTo>
                        <a:lnTo>
                          <a:pt x="1925" y="1423"/>
                        </a:lnTo>
                        <a:lnTo>
                          <a:pt x="1946" y="1319"/>
                        </a:lnTo>
                        <a:lnTo>
                          <a:pt x="1925" y="1214"/>
                        </a:lnTo>
                        <a:lnTo>
                          <a:pt x="1758" y="1109"/>
                        </a:lnTo>
                        <a:lnTo>
                          <a:pt x="1612" y="963"/>
                        </a:lnTo>
                        <a:lnTo>
                          <a:pt x="1612" y="921"/>
                        </a:lnTo>
                        <a:lnTo>
                          <a:pt x="1465" y="858"/>
                        </a:lnTo>
                        <a:lnTo>
                          <a:pt x="1465" y="712"/>
                        </a:lnTo>
                        <a:lnTo>
                          <a:pt x="1444" y="524"/>
                        </a:lnTo>
                        <a:lnTo>
                          <a:pt x="1298" y="440"/>
                        </a:lnTo>
                        <a:lnTo>
                          <a:pt x="1109" y="272"/>
                        </a:lnTo>
                        <a:lnTo>
                          <a:pt x="1047" y="272"/>
                        </a:lnTo>
                        <a:lnTo>
                          <a:pt x="1026" y="314"/>
                        </a:lnTo>
                        <a:lnTo>
                          <a:pt x="837" y="314"/>
                        </a:lnTo>
                        <a:lnTo>
                          <a:pt x="670" y="126"/>
                        </a:lnTo>
                        <a:lnTo>
                          <a:pt x="523" y="126"/>
                        </a:lnTo>
                        <a:lnTo>
                          <a:pt x="419" y="0"/>
                        </a:lnTo>
                        <a:close/>
                      </a:path>
                    </a:pathLst>
                  </a:custGeom>
                  <a:solidFill>
                    <a:schemeClr val="tx2">
                      <a:lumMod val="7500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" name="Google Shape;113;p16"/>
                  <p:cNvSpPr/>
                  <p:nvPr/>
                </p:nvSpPr>
                <p:spPr>
                  <a:xfrm>
                    <a:off x="4760956" y="2287476"/>
                    <a:ext cx="144640" cy="883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06" h="3265" extrusionOk="0">
                        <a:moveTo>
                          <a:pt x="3431" y="0"/>
                        </a:moveTo>
                        <a:lnTo>
                          <a:pt x="3076" y="63"/>
                        </a:lnTo>
                        <a:lnTo>
                          <a:pt x="2950" y="147"/>
                        </a:lnTo>
                        <a:lnTo>
                          <a:pt x="2553" y="209"/>
                        </a:lnTo>
                        <a:lnTo>
                          <a:pt x="2448" y="335"/>
                        </a:lnTo>
                        <a:lnTo>
                          <a:pt x="2323" y="335"/>
                        </a:lnTo>
                        <a:lnTo>
                          <a:pt x="2176" y="377"/>
                        </a:lnTo>
                        <a:lnTo>
                          <a:pt x="2030" y="335"/>
                        </a:lnTo>
                        <a:lnTo>
                          <a:pt x="1988" y="230"/>
                        </a:lnTo>
                        <a:lnTo>
                          <a:pt x="1820" y="167"/>
                        </a:lnTo>
                        <a:lnTo>
                          <a:pt x="1674" y="147"/>
                        </a:lnTo>
                        <a:lnTo>
                          <a:pt x="1465" y="42"/>
                        </a:lnTo>
                        <a:lnTo>
                          <a:pt x="1360" y="42"/>
                        </a:lnTo>
                        <a:lnTo>
                          <a:pt x="1276" y="126"/>
                        </a:lnTo>
                        <a:lnTo>
                          <a:pt x="1151" y="126"/>
                        </a:lnTo>
                        <a:lnTo>
                          <a:pt x="1172" y="147"/>
                        </a:lnTo>
                        <a:lnTo>
                          <a:pt x="1130" y="272"/>
                        </a:lnTo>
                        <a:lnTo>
                          <a:pt x="962" y="314"/>
                        </a:lnTo>
                        <a:lnTo>
                          <a:pt x="858" y="544"/>
                        </a:lnTo>
                        <a:lnTo>
                          <a:pt x="732" y="879"/>
                        </a:lnTo>
                        <a:lnTo>
                          <a:pt x="523" y="1193"/>
                        </a:lnTo>
                        <a:lnTo>
                          <a:pt x="544" y="1297"/>
                        </a:lnTo>
                        <a:lnTo>
                          <a:pt x="439" y="1402"/>
                        </a:lnTo>
                        <a:lnTo>
                          <a:pt x="293" y="1381"/>
                        </a:lnTo>
                        <a:lnTo>
                          <a:pt x="230" y="1486"/>
                        </a:lnTo>
                        <a:lnTo>
                          <a:pt x="126" y="1507"/>
                        </a:lnTo>
                        <a:lnTo>
                          <a:pt x="0" y="1632"/>
                        </a:lnTo>
                        <a:lnTo>
                          <a:pt x="126" y="1674"/>
                        </a:lnTo>
                        <a:lnTo>
                          <a:pt x="146" y="1737"/>
                        </a:lnTo>
                        <a:lnTo>
                          <a:pt x="335" y="1946"/>
                        </a:lnTo>
                        <a:lnTo>
                          <a:pt x="356" y="2051"/>
                        </a:lnTo>
                        <a:lnTo>
                          <a:pt x="523" y="2134"/>
                        </a:lnTo>
                        <a:lnTo>
                          <a:pt x="670" y="2260"/>
                        </a:lnTo>
                        <a:lnTo>
                          <a:pt x="607" y="2406"/>
                        </a:lnTo>
                        <a:lnTo>
                          <a:pt x="628" y="2448"/>
                        </a:lnTo>
                        <a:lnTo>
                          <a:pt x="837" y="2532"/>
                        </a:lnTo>
                        <a:lnTo>
                          <a:pt x="879" y="2616"/>
                        </a:lnTo>
                        <a:lnTo>
                          <a:pt x="983" y="2574"/>
                        </a:lnTo>
                        <a:lnTo>
                          <a:pt x="1088" y="2657"/>
                        </a:lnTo>
                        <a:lnTo>
                          <a:pt x="1172" y="2532"/>
                        </a:lnTo>
                        <a:lnTo>
                          <a:pt x="1381" y="2553"/>
                        </a:lnTo>
                        <a:lnTo>
                          <a:pt x="1276" y="2678"/>
                        </a:lnTo>
                        <a:lnTo>
                          <a:pt x="1297" y="2762"/>
                        </a:lnTo>
                        <a:lnTo>
                          <a:pt x="1339" y="2888"/>
                        </a:lnTo>
                        <a:lnTo>
                          <a:pt x="1486" y="2888"/>
                        </a:lnTo>
                        <a:lnTo>
                          <a:pt x="1569" y="2971"/>
                        </a:lnTo>
                        <a:lnTo>
                          <a:pt x="1569" y="3055"/>
                        </a:lnTo>
                        <a:lnTo>
                          <a:pt x="1507" y="3097"/>
                        </a:lnTo>
                        <a:lnTo>
                          <a:pt x="1590" y="3201"/>
                        </a:lnTo>
                        <a:lnTo>
                          <a:pt x="1716" y="3139"/>
                        </a:lnTo>
                        <a:lnTo>
                          <a:pt x="1883" y="3139"/>
                        </a:lnTo>
                        <a:lnTo>
                          <a:pt x="1925" y="3201"/>
                        </a:lnTo>
                        <a:lnTo>
                          <a:pt x="1988" y="3180"/>
                        </a:lnTo>
                        <a:lnTo>
                          <a:pt x="2197" y="3264"/>
                        </a:lnTo>
                        <a:lnTo>
                          <a:pt x="2343" y="3180"/>
                        </a:lnTo>
                        <a:lnTo>
                          <a:pt x="2490" y="3201"/>
                        </a:lnTo>
                        <a:lnTo>
                          <a:pt x="2553" y="3160"/>
                        </a:lnTo>
                        <a:lnTo>
                          <a:pt x="2699" y="3201"/>
                        </a:lnTo>
                        <a:lnTo>
                          <a:pt x="2804" y="3201"/>
                        </a:lnTo>
                        <a:lnTo>
                          <a:pt x="3013" y="3243"/>
                        </a:lnTo>
                        <a:lnTo>
                          <a:pt x="3076" y="3180"/>
                        </a:lnTo>
                        <a:lnTo>
                          <a:pt x="3222" y="3139"/>
                        </a:lnTo>
                        <a:lnTo>
                          <a:pt x="3264" y="3055"/>
                        </a:lnTo>
                        <a:lnTo>
                          <a:pt x="3599" y="2888"/>
                        </a:lnTo>
                        <a:lnTo>
                          <a:pt x="3766" y="2867"/>
                        </a:lnTo>
                        <a:lnTo>
                          <a:pt x="3955" y="2888"/>
                        </a:lnTo>
                        <a:lnTo>
                          <a:pt x="4122" y="2971"/>
                        </a:lnTo>
                        <a:lnTo>
                          <a:pt x="4185" y="3034"/>
                        </a:lnTo>
                        <a:lnTo>
                          <a:pt x="4289" y="2992"/>
                        </a:lnTo>
                        <a:lnTo>
                          <a:pt x="4436" y="3055"/>
                        </a:lnTo>
                        <a:lnTo>
                          <a:pt x="4478" y="3139"/>
                        </a:lnTo>
                        <a:lnTo>
                          <a:pt x="4603" y="3139"/>
                        </a:lnTo>
                        <a:lnTo>
                          <a:pt x="4582" y="2992"/>
                        </a:lnTo>
                        <a:lnTo>
                          <a:pt x="4624" y="2888"/>
                        </a:lnTo>
                        <a:lnTo>
                          <a:pt x="4624" y="2720"/>
                        </a:lnTo>
                        <a:lnTo>
                          <a:pt x="4603" y="2636"/>
                        </a:lnTo>
                        <a:lnTo>
                          <a:pt x="4645" y="2553"/>
                        </a:lnTo>
                        <a:lnTo>
                          <a:pt x="4708" y="2427"/>
                        </a:lnTo>
                        <a:lnTo>
                          <a:pt x="4896" y="2427"/>
                        </a:lnTo>
                        <a:lnTo>
                          <a:pt x="5022" y="2406"/>
                        </a:lnTo>
                        <a:lnTo>
                          <a:pt x="5105" y="2239"/>
                        </a:lnTo>
                        <a:lnTo>
                          <a:pt x="5105" y="2155"/>
                        </a:lnTo>
                        <a:lnTo>
                          <a:pt x="5043" y="2113"/>
                        </a:lnTo>
                        <a:lnTo>
                          <a:pt x="5105" y="2051"/>
                        </a:lnTo>
                        <a:lnTo>
                          <a:pt x="5001" y="1988"/>
                        </a:lnTo>
                        <a:lnTo>
                          <a:pt x="4812" y="1988"/>
                        </a:lnTo>
                        <a:lnTo>
                          <a:pt x="4729" y="2051"/>
                        </a:lnTo>
                        <a:lnTo>
                          <a:pt x="4520" y="2051"/>
                        </a:lnTo>
                        <a:lnTo>
                          <a:pt x="4373" y="2009"/>
                        </a:lnTo>
                        <a:lnTo>
                          <a:pt x="4268" y="1841"/>
                        </a:lnTo>
                        <a:lnTo>
                          <a:pt x="4185" y="1695"/>
                        </a:lnTo>
                        <a:lnTo>
                          <a:pt x="4206" y="1151"/>
                        </a:lnTo>
                        <a:lnTo>
                          <a:pt x="4101" y="983"/>
                        </a:lnTo>
                        <a:lnTo>
                          <a:pt x="4080" y="837"/>
                        </a:lnTo>
                        <a:lnTo>
                          <a:pt x="3766" y="565"/>
                        </a:lnTo>
                        <a:lnTo>
                          <a:pt x="3745" y="460"/>
                        </a:lnTo>
                        <a:lnTo>
                          <a:pt x="3494" y="251"/>
                        </a:lnTo>
                        <a:lnTo>
                          <a:pt x="3431" y="0"/>
                        </a:lnTo>
                        <a:close/>
                      </a:path>
                    </a:pathLst>
                  </a:custGeom>
                  <a:solidFill>
                    <a:schemeClr val="tx2">
                      <a:lumMod val="7500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" name="Google Shape;114;p16"/>
                  <p:cNvSpPr/>
                  <p:nvPr/>
                </p:nvSpPr>
                <p:spPr>
                  <a:xfrm>
                    <a:off x="4797103" y="2365003"/>
                    <a:ext cx="94869" cy="571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49" h="2114" extrusionOk="0">
                        <a:moveTo>
                          <a:pt x="2490" y="1"/>
                        </a:moveTo>
                        <a:lnTo>
                          <a:pt x="2323" y="22"/>
                        </a:lnTo>
                        <a:lnTo>
                          <a:pt x="1988" y="189"/>
                        </a:lnTo>
                        <a:lnTo>
                          <a:pt x="1946" y="273"/>
                        </a:lnTo>
                        <a:lnTo>
                          <a:pt x="1800" y="314"/>
                        </a:lnTo>
                        <a:lnTo>
                          <a:pt x="1737" y="377"/>
                        </a:lnTo>
                        <a:lnTo>
                          <a:pt x="1528" y="335"/>
                        </a:lnTo>
                        <a:lnTo>
                          <a:pt x="1423" y="335"/>
                        </a:lnTo>
                        <a:lnTo>
                          <a:pt x="1277" y="294"/>
                        </a:lnTo>
                        <a:lnTo>
                          <a:pt x="1214" y="335"/>
                        </a:lnTo>
                        <a:lnTo>
                          <a:pt x="1067" y="314"/>
                        </a:lnTo>
                        <a:lnTo>
                          <a:pt x="921" y="398"/>
                        </a:lnTo>
                        <a:lnTo>
                          <a:pt x="712" y="314"/>
                        </a:lnTo>
                        <a:lnTo>
                          <a:pt x="649" y="335"/>
                        </a:lnTo>
                        <a:lnTo>
                          <a:pt x="607" y="273"/>
                        </a:lnTo>
                        <a:lnTo>
                          <a:pt x="440" y="273"/>
                        </a:lnTo>
                        <a:lnTo>
                          <a:pt x="314" y="335"/>
                        </a:lnTo>
                        <a:lnTo>
                          <a:pt x="231" y="231"/>
                        </a:lnTo>
                        <a:lnTo>
                          <a:pt x="293" y="189"/>
                        </a:lnTo>
                        <a:lnTo>
                          <a:pt x="293" y="105"/>
                        </a:lnTo>
                        <a:lnTo>
                          <a:pt x="210" y="22"/>
                        </a:lnTo>
                        <a:lnTo>
                          <a:pt x="63" y="22"/>
                        </a:lnTo>
                        <a:lnTo>
                          <a:pt x="84" y="126"/>
                        </a:lnTo>
                        <a:lnTo>
                          <a:pt x="0" y="210"/>
                        </a:lnTo>
                        <a:lnTo>
                          <a:pt x="63" y="440"/>
                        </a:lnTo>
                        <a:lnTo>
                          <a:pt x="231" y="628"/>
                        </a:lnTo>
                        <a:lnTo>
                          <a:pt x="314" y="754"/>
                        </a:lnTo>
                        <a:lnTo>
                          <a:pt x="272" y="900"/>
                        </a:lnTo>
                        <a:lnTo>
                          <a:pt x="63" y="1068"/>
                        </a:lnTo>
                        <a:lnTo>
                          <a:pt x="84" y="1172"/>
                        </a:lnTo>
                        <a:lnTo>
                          <a:pt x="168" y="1277"/>
                        </a:lnTo>
                        <a:lnTo>
                          <a:pt x="105" y="1382"/>
                        </a:lnTo>
                        <a:lnTo>
                          <a:pt x="335" y="1570"/>
                        </a:lnTo>
                        <a:lnTo>
                          <a:pt x="503" y="1842"/>
                        </a:lnTo>
                        <a:lnTo>
                          <a:pt x="523" y="1988"/>
                        </a:lnTo>
                        <a:lnTo>
                          <a:pt x="523" y="2093"/>
                        </a:lnTo>
                        <a:lnTo>
                          <a:pt x="607" y="2114"/>
                        </a:lnTo>
                        <a:lnTo>
                          <a:pt x="795" y="2114"/>
                        </a:lnTo>
                        <a:lnTo>
                          <a:pt x="942" y="2093"/>
                        </a:lnTo>
                        <a:lnTo>
                          <a:pt x="1026" y="1988"/>
                        </a:lnTo>
                        <a:lnTo>
                          <a:pt x="1172" y="2009"/>
                        </a:lnTo>
                        <a:lnTo>
                          <a:pt x="1319" y="2009"/>
                        </a:lnTo>
                        <a:lnTo>
                          <a:pt x="1339" y="2114"/>
                        </a:lnTo>
                        <a:lnTo>
                          <a:pt x="1444" y="2114"/>
                        </a:lnTo>
                        <a:lnTo>
                          <a:pt x="1528" y="2051"/>
                        </a:lnTo>
                        <a:lnTo>
                          <a:pt x="1653" y="2051"/>
                        </a:lnTo>
                        <a:lnTo>
                          <a:pt x="1737" y="2114"/>
                        </a:lnTo>
                        <a:lnTo>
                          <a:pt x="1863" y="2072"/>
                        </a:lnTo>
                        <a:lnTo>
                          <a:pt x="2093" y="2072"/>
                        </a:lnTo>
                        <a:lnTo>
                          <a:pt x="2176" y="2009"/>
                        </a:lnTo>
                        <a:lnTo>
                          <a:pt x="2114" y="1905"/>
                        </a:lnTo>
                        <a:lnTo>
                          <a:pt x="2114" y="1779"/>
                        </a:lnTo>
                        <a:lnTo>
                          <a:pt x="2281" y="1675"/>
                        </a:lnTo>
                        <a:lnTo>
                          <a:pt x="2323" y="1675"/>
                        </a:lnTo>
                        <a:lnTo>
                          <a:pt x="2427" y="1570"/>
                        </a:lnTo>
                        <a:lnTo>
                          <a:pt x="2511" y="1570"/>
                        </a:lnTo>
                        <a:lnTo>
                          <a:pt x="2595" y="1486"/>
                        </a:lnTo>
                        <a:lnTo>
                          <a:pt x="2741" y="1486"/>
                        </a:lnTo>
                        <a:lnTo>
                          <a:pt x="2909" y="1633"/>
                        </a:lnTo>
                        <a:lnTo>
                          <a:pt x="3013" y="1549"/>
                        </a:lnTo>
                        <a:lnTo>
                          <a:pt x="3118" y="1570"/>
                        </a:lnTo>
                        <a:lnTo>
                          <a:pt x="3034" y="1444"/>
                        </a:lnTo>
                        <a:lnTo>
                          <a:pt x="2930" y="1256"/>
                        </a:lnTo>
                        <a:lnTo>
                          <a:pt x="2825" y="1256"/>
                        </a:lnTo>
                        <a:lnTo>
                          <a:pt x="2804" y="1172"/>
                        </a:lnTo>
                        <a:lnTo>
                          <a:pt x="2951" y="1068"/>
                        </a:lnTo>
                        <a:lnTo>
                          <a:pt x="3013" y="942"/>
                        </a:lnTo>
                        <a:lnTo>
                          <a:pt x="2992" y="712"/>
                        </a:lnTo>
                        <a:lnTo>
                          <a:pt x="3139" y="545"/>
                        </a:lnTo>
                        <a:lnTo>
                          <a:pt x="3244" y="586"/>
                        </a:lnTo>
                        <a:lnTo>
                          <a:pt x="3327" y="503"/>
                        </a:lnTo>
                        <a:lnTo>
                          <a:pt x="3348" y="294"/>
                        </a:lnTo>
                        <a:lnTo>
                          <a:pt x="3327" y="273"/>
                        </a:lnTo>
                        <a:lnTo>
                          <a:pt x="3202" y="273"/>
                        </a:lnTo>
                        <a:lnTo>
                          <a:pt x="3160" y="189"/>
                        </a:lnTo>
                        <a:lnTo>
                          <a:pt x="3013" y="126"/>
                        </a:lnTo>
                        <a:lnTo>
                          <a:pt x="2909" y="168"/>
                        </a:lnTo>
                        <a:lnTo>
                          <a:pt x="2846" y="105"/>
                        </a:lnTo>
                        <a:lnTo>
                          <a:pt x="2679" y="22"/>
                        </a:lnTo>
                        <a:lnTo>
                          <a:pt x="2490" y="1"/>
                        </a:lnTo>
                        <a:close/>
                      </a:path>
                    </a:pathLst>
                  </a:custGeom>
                  <a:solidFill>
                    <a:schemeClr val="tx2">
                      <a:lumMod val="7500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115" name="Google Shape;115;p16"/>
                  <p:cNvGrpSpPr/>
                  <p:nvPr/>
                </p:nvGrpSpPr>
                <p:grpSpPr>
                  <a:xfrm>
                    <a:off x="4658341" y="2327015"/>
                    <a:ext cx="88920" cy="65677"/>
                    <a:chOff x="3866750" y="2520350"/>
                    <a:chExt cx="78475" cy="60700"/>
                  </a:xfrm>
                </p:grpSpPr>
                <p:sp>
                  <p:nvSpPr>
                    <p:cNvPr id="116" name="Google Shape;116;p16"/>
                    <p:cNvSpPr/>
                    <p:nvPr/>
                  </p:nvSpPr>
                  <p:spPr>
                    <a:xfrm>
                      <a:off x="3877200" y="2546500"/>
                      <a:ext cx="4725" cy="63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89" h="252" extrusionOk="0">
                          <a:moveTo>
                            <a:pt x="1" y="1"/>
                          </a:moveTo>
                          <a:lnTo>
                            <a:pt x="84" y="126"/>
                          </a:lnTo>
                          <a:lnTo>
                            <a:pt x="63" y="147"/>
                          </a:lnTo>
                          <a:lnTo>
                            <a:pt x="168" y="252"/>
                          </a:lnTo>
                          <a:lnTo>
                            <a:pt x="189" y="252"/>
                          </a:lnTo>
                          <a:lnTo>
                            <a:pt x="168" y="106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6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7" name="Google Shape;117;p16"/>
                    <p:cNvSpPr/>
                    <p:nvPr/>
                  </p:nvSpPr>
                  <p:spPr>
                    <a:xfrm>
                      <a:off x="3882425" y="2554350"/>
                      <a:ext cx="2650" cy="31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06" h="127" extrusionOk="0">
                          <a:moveTo>
                            <a:pt x="1" y="1"/>
                          </a:moveTo>
                          <a:lnTo>
                            <a:pt x="106" y="126"/>
                          </a:lnTo>
                          <a:lnTo>
                            <a:pt x="85" y="43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6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8" name="Google Shape;118;p16"/>
                    <p:cNvSpPr/>
                    <p:nvPr/>
                  </p:nvSpPr>
                  <p:spPr>
                    <a:xfrm>
                      <a:off x="3866750" y="2520350"/>
                      <a:ext cx="78475" cy="607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139" h="2428" extrusionOk="0">
                          <a:moveTo>
                            <a:pt x="1653" y="1"/>
                          </a:moveTo>
                          <a:lnTo>
                            <a:pt x="1653" y="22"/>
                          </a:lnTo>
                          <a:lnTo>
                            <a:pt x="1402" y="22"/>
                          </a:lnTo>
                          <a:lnTo>
                            <a:pt x="1046" y="210"/>
                          </a:lnTo>
                          <a:lnTo>
                            <a:pt x="1025" y="356"/>
                          </a:lnTo>
                          <a:lnTo>
                            <a:pt x="837" y="440"/>
                          </a:lnTo>
                          <a:lnTo>
                            <a:pt x="816" y="649"/>
                          </a:lnTo>
                          <a:lnTo>
                            <a:pt x="691" y="649"/>
                          </a:lnTo>
                          <a:lnTo>
                            <a:pt x="481" y="545"/>
                          </a:lnTo>
                          <a:lnTo>
                            <a:pt x="356" y="587"/>
                          </a:lnTo>
                          <a:lnTo>
                            <a:pt x="209" y="691"/>
                          </a:lnTo>
                          <a:lnTo>
                            <a:pt x="0" y="691"/>
                          </a:lnTo>
                          <a:lnTo>
                            <a:pt x="0" y="733"/>
                          </a:lnTo>
                          <a:lnTo>
                            <a:pt x="42" y="942"/>
                          </a:lnTo>
                          <a:lnTo>
                            <a:pt x="168" y="1068"/>
                          </a:lnTo>
                          <a:lnTo>
                            <a:pt x="168" y="1110"/>
                          </a:lnTo>
                          <a:lnTo>
                            <a:pt x="209" y="1152"/>
                          </a:lnTo>
                          <a:lnTo>
                            <a:pt x="356" y="942"/>
                          </a:lnTo>
                          <a:lnTo>
                            <a:pt x="377" y="796"/>
                          </a:lnTo>
                          <a:lnTo>
                            <a:pt x="461" y="691"/>
                          </a:lnTo>
                          <a:lnTo>
                            <a:pt x="607" y="691"/>
                          </a:lnTo>
                          <a:lnTo>
                            <a:pt x="628" y="796"/>
                          </a:lnTo>
                          <a:lnTo>
                            <a:pt x="733" y="900"/>
                          </a:lnTo>
                          <a:lnTo>
                            <a:pt x="774" y="1068"/>
                          </a:lnTo>
                          <a:lnTo>
                            <a:pt x="879" y="1256"/>
                          </a:lnTo>
                          <a:lnTo>
                            <a:pt x="1025" y="1403"/>
                          </a:lnTo>
                          <a:lnTo>
                            <a:pt x="1088" y="1403"/>
                          </a:lnTo>
                          <a:lnTo>
                            <a:pt x="1193" y="1507"/>
                          </a:lnTo>
                          <a:lnTo>
                            <a:pt x="1088" y="1486"/>
                          </a:lnTo>
                          <a:lnTo>
                            <a:pt x="1005" y="1507"/>
                          </a:lnTo>
                          <a:lnTo>
                            <a:pt x="942" y="1591"/>
                          </a:lnTo>
                          <a:lnTo>
                            <a:pt x="1005" y="1696"/>
                          </a:lnTo>
                          <a:lnTo>
                            <a:pt x="1130" y="1696"/>
                          </a:lnTo>
                          <a:lnTo>
                            <a:pt x="1256" y="1821"/>
                          </a:lnTo>
                          <a:lnTo>
                            <a:pt x="1360" y="1842"/>
                          </a:lnTo>
                          <a:lnTo>
                            <a:pt x="1423" y="1947"/>
                          </a:lnTo>
                          <a:lnTo>
                            <a:pt x="1465" y="2030"/>
                          </a:lnTo>
                          <a:lnTo>
                            <a:pt x="1611" y="2009"/>
                          </a:lnTo>
                          <a:lnTo>
                            <a:pt x="1862" y="2030"/>
                          </a:lnTo>
                          <a:lnTo>
                            <a:pt x="1988" y="2093"/>
                          </a:lnTo>
                          <a:lnTo>
                            <a:pt x="2281" y="2365"/>
                          </a:lnTo>
                          <a:lnTo>
                            <a:pt x="2197" y="2407"/>
                          </a:lnTo>
                          <a:lnTo>
                            <a:pt x="2072" y="2323"/>
                          </a:lnTo>
                          <a:lnTo>
                            <a:pt x="2155" y="2407"/>
                          </a:lnTo>
                          <a:lnTo>
                            <a:pt x="2260" y="2428"/>
                          </a:lnTo>
                          <a:lnTo>
                            <a:pt x="2302" y="2344"/>
                          </a:lnTo>
                          <a:lnTo>
                            <a:pt x="1925" y="1884"/>
                          </a:lnTo>
                          <a:lnTo>
                            <a:pt x="1444" y="1486"/>
                          </a:lnTo>
                          <a:lnTo>
                            <a:pt x="1423" y="1403"/>
                          </a:lnTo>
                          <a:lnTo>
                            <a:pt x="1465" y="1382"/>
                          </a:lnTo>
                          <a:lnTo>
                            <a:pt x="1402" y="1277"/>
                          </a:lnTo>
                          <a:lnTo>
                            <a:pt x="1360" y="1172"/>
                          </a:lnTo>
                          <a:lnTo>
                            <a:pt x="1235" y="1047"/>
                          </a:lnTo>
                          <a:lnTo>
                            <a:pt x="1193" y="1047"/>
                          </a:lnTo>
                          <a:lnTo>
                            <a:pt x="1151" y="963"/>
                          </a:lnTo>
                          <a:lnTo>
                            <a:pt x="1214" y="900"/>
                          </a:lnTo>
                          <a:lnTo>
                            <a:pt x="1214" y="775"/>
                          </a:lnTo>
                          <a:lnTo>
                            <a:pt x="1256" y="733"/>
                          </a:lnTo>
                          <a:lnTo>
                            <a:pt x="1402" y="838"/>
                          </a:lnTo>
                          <a:lnTo>
                            <a:pt x="1444" y="900"/>
                          </a:lnTo>
                          <a:lnTo>
                            <a:pt x="1528" y="880"/>
                          </a:lnTo>
                          <a:lnTo>
                            <a:pt x="1528" y="796"/>
                          </a:lnTo>
                          <a:lnTo>
                            <a:pt x="1632" y="775"/>
                          </a:lnTo>
                          <a:lnTo>
                            <a:pt x="1716" y="796"/>
                          </a:lnTo>
                          <a:lnTo>
                            <a:pt x="1758" y="733"/>
                          </a:lnTo>
                          <a:lnTo>
                            <a:pt x="1841" y="775"/>
                          </a:lnTo>
                          <a:lnTo>
                            <a:pt x="1883" y="733"/>
                          </a:lnTo>
                          <a:lnTo>
                            <a:pt x="1988" y="754"/>
                          </a:lnTo>
                          <a:lnTo>
                            <a:pt x="2051" y="859"/>
                          </a:lnTo>
                          <a:lnTo>
                            <a:pt x="2093" y="796"/>
                          </a:lnTo>
                          <a:lnTo>
                            <a:pt x="2239" y="859"/>
                          </a:lnTo>
                          <a:lnTo>
                            <a:pt x="2344" y="796"/>
                          </a:lnTo>
                          <a:lnTo>
                            <a:pt x="2365" y="859"/>
                          </a:lnTo>
                          <a:lnTo>
                            <a:pt x="2490" y="838"/>
                          </a:lnTo>
                          <a:lnTo>
                            <a:pt x="2616" y="880"/>
                          </a:lnTo>
                          <a:lnTo>
                            <a:pt x="2699" y="859"/>
                          </a:lnTo>
                          <a:lnTo>
                            <a:pt x="2804" y="963"/>
                          </a:lnTo>
                          <a:lnTo>
                            <a:pt x="2971" y="963"/>
                          </a:lnTo>
                          <a:lnTo>
                            <a:pt x="2992" y="984"/>
                          </a:lnTo>
                          <a:lnTo>
                            <a:pt x="2971" y="880"/>
                          </a:lnTo>
                          <a:lnTo>
                            <a:pt x="3097" y="859"/>
                          </a:lnTo>
                          <a:lnTo>
                            <a:pt x="3139" y="859"/>
                          </a:lnTo>
                          <a:lnTo>
                            <a:pt x="3139" y="796"/>
                          </a:lnTo>
                          <a:lnTo>
                            <a:pt x="3034" y="775"/>
                          </a:lnTo>
                          <a:lnTo>
                            <a:pt x="2971" y="733"/>
                          </a:lnTo>
                          <a:lnTo>
                            <a:pt x="2930" y="566"/>
                          </a:lnTo>
                          <a:lnTo>
                            <a:pt x="2888" y="419"/>
                          </a:lnTo>
                          <a:lnTo>
                            <a:pt x="2804" y="356"/>
                          </a:lnTo>
                          <a:lnTo>
                            <a:pt x="2699" y="482"/>
                          </a:lnTo>
                          <a:lnTo>
                            <a:pt x="2490" y="419"/>
                          </a:lnTo>
                          <a:lnTo>
                            <a:pt x="2197" y="356"/>
                          </a:lnTo>
                          <a:lnTo>
                            <a:pt x="2093" y="273"/>
                          </a:lnTo>
                          <a:lnTo>
                            <a:pt x="1988" y="231"/>
                          </a:lnTo>
                          <a:lnTo>
                            <a:pt x="1737" y="22"/>
                          </a:lnTo>
                          <a:lnTo>
                            <a:pt x="1653" y="1"/>
                          </a:lnTo>
                          <a:close/>
                        </a:path>
                      </a:pathLst>
                    </a:custGeom>
                    <a:solidFill>
                      <a:schemeClr val="tx2">
                        <a:lumMod val="75000"/>
                      </a:schemeClr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9" name="Google Shape;119;p16"/>
                    <p:cNvSpPr/>
                    <p:nvPr/>
                  </p:nvSpPr>
                  <p:spPr>
                    <a:xfrm>
                      <a:off x="3886100" y="2558550"/>
                      <a:ext cx="3675" cy="52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7" h="210" extrusionOk="0">
                          <a:moveTo>
                            <a:pt x="0" y="0"/>
                          </a:moveTo>
                          <a:lnTo>
                            <a:pt x="147" y="209"/>
                          </a:lnTo>
                          <a:lnTo>
                            <a:pt x="126" y="105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chemeClr val="accent6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sp>
                <p:nvSpPr>
                  <p:cNvPr id="120" name="Google Shape;120;p16"/>
                  <p:cNvSpPr/>
                  <p:nvPr/>
                </p:nvSpPr>
                <p:spPr>
                  <a:xfrm>
                    <a:off x="4582519" y="2389349"/>
                    <a:ext cx="16628" cy="317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7" h="1173" extrusionOk="0">
                        <a:moveTo>
                          <a:pt x="461" y="0"/>
                        </a:moveTo>
                        <a:lnTo>
                          <a:pt x="440" y="105"/>
                        </a:lnTo>
                        <a:lnTo>
                          <a:pt x="482" y="147"/>
                        </a:lnTo>
                        <a:lnTo>
                          <a:pt x="461" y="251"/>
                        </a:lnTo>
                        <a:lnTo>
                          <a:pt x="419" y="251"/>
                        </a:lnTo>
                        <a:lnTo>
                          <a:pt x="357" y="210"/>
                        </a:lnTo>
                        <a:lnTo>
                          <a:pt x="273" y="251"/>
                        </a:lnTo>
                        <a:lnTo>
                          <a:pt x="106" y="335"/>
                        </a:lnTo>
                        <a:lnTo>
                          <a:pt x="22" y="461"/>
                        </a:lnTo>
                        <a:lnTo>
                          <a:pt x="106" y="523"/>
                        </a:lnTo>
                        <a:lnTo>
                          <a:pt x="64" y="565"/>
                        </a:lnTo>
                        <a:lnTo>
                          <a:pt x="1" y="565"/>
                        </a:lnTo>
                        <a:lnTo>
                          <a:pt x="22" y="649"/>
                        </a:lnTo>
                        <a:lnTo>
                          <a:pt x="106" y="691"/>
                        </a:lnTo>
                        <a:lnTo>
                          <a:pt x="106" y="754"/>
                        </a:lnTo>
                        <a:lnTo>
                          <a:pt x="64" y="775"/>
                        </a:lnTo>
                        <a:lnTo>
                          <a:pt x="106" y="837"/>
                        </a:lnTo>
                        <a:lnTo>
                          <a:pt x="168" y="879"/>
                        </a:lnTo>
                        <a:lnTo>
                          <a:pt x="168" y="963"/>
                        </a:lnTo>
                        <a:lnTo>
                          <a:pt x="210" y="963"/>
                        </a:lnTo>
                        <a:lnTo>
                          <a:pt x="252" y="1005"/>
                        </a:lnTo>
                        <a:lnTo>
                          <a:pt x="210" y="984"/>
                        </a:lnTo>
                        <a:lnTo>
                          <a:pt x="147" y="1067"/>
                        </a:lnTo>
                        <a:lnTo>
                          <a:pt x="210" y="1109"/>
                        </a:lnTo>
                        <a:lnTo>
                          <a:pt x="357" y="1172"/>
                        </a:lnTo>
                        <a:lnTo>
                          <a:pt x="461" y="1109"/>
                        </a:lnTo>
                        <a:lnTo>
                          <a:pt x="545" y="942"/>
                        </a:lnTo>
                        <a:lnTo>
                          <a:pt x="545" y="795"/>
                        </a:lnTo>
                        <a:lnTo>
                          <a:pt x="587" y="544"/>
                        </a:lnTo>
                        <a:lnTo>
                          <a:pt x="545" y="314"/>
                        </a:lnTo>
                        <a:lnTo>
                          <a:pt x="545" y="147"/>
                        </a:lnTo>
                        <a:lnTo>
                          <a:pt x="524" y="0"/>
                        </a:lnTo>
                        <a:close/>
                      </a:path>
                    </a:pathLst>
                  </a:custGeom>
                  <a:solidFill>
                    <a:schemeClr val="bg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1" name="Google Shape;121;p16"/>
                  <p:cNvSpPr/>
                  <p:nvPr/>
                </p:nvSpPr>
                <p:spPr>
                  <a:xfrm>
                    <a:off x="4319352" y="2375201"/>
                    <a:ext cx="182004" cy="1454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425" h="5378" extrusionOk="0">
                        <a:moveTo>
                          <a:pt x="817" y="0"/>
                        </a:moveTo>
                        <a:lnTo>
                          <a:pt x="733" y="42"/>
                        </a:lnTo>
                        <a:lnTo>
                          <a:pt x="712" y="21"/>
                        </a:lnTo>
                        <a:lnTo>
                          <a:pt x="503" y="126"/>
                        </a:lnTo>
                        <a:lnTo>
                          <a:pt x="524" y="209"/>
                        </a:lnTo>
                        <a:lnTo>
                          <a:pt x="608" y="251"/>
                        </a:lnTo>
                        <a:lnTo>
                          <a:pt x="524" y="335"/>
                        </a:lnTo>
                        <a:lnTo>
                          <a:pt x="336" y="356"/>
                        </a:lnTo>
                        <a:lnTo>
                          <a:pt x="252" y="335"/>
                        </a:lnTo>
                        <a:lnTo>
                          <a:pt x="43" y="419"/>
                        </a:lnTo>
                        <a:lnTo>
                          <a:pt x="1" y="544"/>
                        </a:lnTo>
                        <a:lnTo>
                          <a:pt x="43" y="670"/>
                        </a:lnTo>
                        <a:lnTo>
                          <a:pt x="126" y="649"/>
                        </a:lnTo>
                        <a:lnTo>
                          <a:pt x="126" y="691"/>
                        </a:lnTo>
                        <a:lnTo>
                          <a:pt x="189" y="733"/>
                        </a:lnTo>
                        <a:lnTo>
                          <a:pt x="147" y="879"/>
                        </a:lnTo>
                        <a:lnTo>
                          <a:pt x="210" y="900"/>
                        </a:lnTo>
                        <a:lnTo>
                          <a:pt x="294" y="837"/>
                        </a:lnTo>
                        <a:lnTo>
                          <a:pt x="252" y="963"/>
                        </a:lnTo>
                        <a:lnTo>
                          <a:pt x="315" y="1005"/>
                        </a:lnTo>
                        <a:lnTo>
                          <a:pt x="252" y="1088"/>
                        </a:lnTo>
                        <a:lnTo>
                          <a:pt x="357" y="1109"/>
                        </a:lnTo>
                        <a:lnTo>
                          <a:pt x="231" y="1256"/>
                        </a:lnTo>
                        <a:lnTo>
                          <a:pt x="231" y="1277"/>
                        </a:lnTo>
                        <a:lnTo>
                          <a:pt x="482" y="1214"/>
                        </a:lnTo>
                        <a:lnTo>
                          <a:pt x="587" y="1256"/>
                        </a:lnTo>
                        <a:lnTo>
                          <a:pt x="566" y="1381"/>
                        </a:lnTo>
                        <a:lnTo>
                          <a:pt x="629" y="1465"/>
                        </a:lnTo>
                        <a:lnTo>
                          <a:pt x="796" y="1360"/>
                        </a:lnTo>
                        <a:lnTo>
                          <a:pt x="1110" y="1423"/>
                        </a:lnTo>
                        <a:lnTo>
                          <a:pt x="1214" y="1318"/>
                        </a:lnTo>
                        <a:lnTo>
                          <a:pt x="1486" y="1360"/>
                        </a:lnTo>
                        <a:lnTo>
                          <a:pt x="1507" y="1486"/>
                        </a:lnTo>
                        <a:lnTo>
                          <a:pt x="1612" y="1632"/>
                        </a:lnTo>
                        <a:lnTo>
                          <a:pt x="1591" y="1737"/>
                        </a:lnTo>
                        <a:lnTo>
                          <a:pt x="1445" y="1737"/>
                        </a:lnTo>
                        <a:lnTo>
                          <a:pt x="1235" y="1946"/>
                        </a:lnTo>
                        <a:lnTo>
                          <a:pt x="1256" y="2114"/>
                        </a:lnTo>
                        <a:lnTo>
                          <a:pt x="1235" y="2469"/>
                        </a:lnTo>
                        <a:lnTo>
                          <a:pt x="1089" y="2616"/>
                        </a:lnTo>
                        <a:lnTo>
                          <a:pt x="1194" y="2720"/>
                        </a:lnTo>
                        <a:lnTo>
                          <a:pt x="1047" y="2930"/>
                        </a:lnTo>
                        <a:lnTo>
                          <a:pt x="942" y="2888"/>
                        </a:lnTo>
                        <a:lnTo>
                          <a:pt x="817" y="2930"/>
                        </a:lnTo>
                        <a:lnTo>
                          <a:pt x="963" y="3202"/>
                        </a:lnTo>
                        <a:lnTo>
                          <a:pt x="1089" y="3285"/>
                        </a:lnTo>
                        <a:lnTo>
                          <a:pt x="1089" y="3515"/>
                        </a:lnTo>
                        <a:lnTo>
                          <a:pt x="922" y="3704"/>
                        </a:lnTo>
                        <a:lnTo>
                          <a:pt x="984" y="3871"/>
                        </a:lnTo>
                        <a:lnTo>
                          <a:pt x="1131" y="3871"/>
                        </a:lnTo>
                        <a:lnTo>
                          <a:pt x="1089" y="3976"/>
                        </a:lnTo>
                        <a:lnTo>
                          <a:pt x="963" y="4080"/>
                        </a:lnTo>
                        <a:lnTo>
                          <a:pt x="838" y="4331"/>
                        </a:lnTo>
                        <a:lnTo>
                          <a:pt x="922" y="4457"/>
                        </a:lnTo>
                        <a:lnTo>
                          <a:pt x="922" y="4603"/>
                        </a:lnTo>
                        <a:lnTo>
                          <a:pt x="1026" y="4624"/>
                        </a:lnTo>
                        <a:lnTo>
                          <a:pt x="1173" y="4645"/>
                        </a:lnTo>
                        <a:lnTo>
                          <a:pt x="1403" y="4875"/>
                        </a:lnTo>
                        <a:lnTo>
                          <a:pt x="1382" y="4917"/>
                        </a:lnTo>
                        <a:lnTo>
                          <a:pt x="1486" y="5168"/>
                        </a:lnTo>
                        <a:lnTo>
                          <a:pt x="1675" y="5357"/>
                        </a:lnTo>
                        <a:lnTo>
                          <a:pt x="1842" y="5378"/>
                        </a:lnTo>
                        <a:lnTo>
                          <a:pt x="2010" y="5273"/>
                        </a:lnTo>
                        <a:lnTo>
                          <a:pt x="2010" y="5168"/>
                        </a:lnTo>
                        <a:lnTo>
                          <a:pt x="2093" y="5085"/>
                        </a:lnTo>
                        <a:lnTo>
                          <a:pt x="2303" y="5064"/>
                        </a:lnTo>
                        <a:lnTo>
                          <a:pt x="2470" y="4875"/>
                        </a:lnTo>
                        <a:lnTo>
                          <a:pt x="2679" y="4855"/>
                        </a:lnTo>
                        <a:lnTo>
                          <a:pt x="2784" y="4813"/>
                        </a:lnTo>
                        <a:lnTo>
                          <a:pt x="3035" y="4875"/>
                        </a:lnTo>
                        <a:lnTo>
                          <a:pt x="3181" y="4917"/>
                        </a:lnTo>
                        <a:lnTo>
                          <a:pt x="3202" y="4855"/>
                        </a:lnTo>
                        <a:lnTo>
                          <a:pt x="3307" y="4855"/>
                        </a:lnTo>
                        <a:lnTo>
                          <a:pt x="3411" y="4938"/>
                        </a:lnTo>
                        <a:lnTo>
                          <a:pt x="3495" y="4855"/>
                        </a:lnTo>
                        <a:lnTo>
                          <a:pt x="3558" y="4750"/>
                        </a:lnTo>
                        <a:lnTo>
                          <a:pt x="3663" y="4855"/>
                        </a:lnTo>
                        <a:lnTo>
                          <a:pt x="3788" y="4917"/>
                        </a:lnTo>
                        <a:lnTo>
                          <a:pt x="3914" y="4708"/>
                        </a:lnTo>
                        <a:lnTo>
                          <a:pt x="3914" y="4603"/>
                        </a:lnTo>
                        <a:lnTo>
                          <a:pt x="4248" y="4436"/>
                        </a:lnTo>
                        <a:lnTo>
                          <a:pt x="4458" y="4436"/>
                        </a:lnTo>
                        <a:lnTo>
                          <a:pt x="4520" y="4352"/>
                        </a:lnTo>
                        <a:lnTo>
                          <a:pt x="4458" y="4311"/>
                        </a:lnTo>
                        <a:lnTo>
                          <a:pt x="4499" y="4143"/>
                        </a:lnTo>
                        <a:lnTo>
                          <a:pt x="4667" y="3892"/>
                        </a:lnTo>
                        <a:lnTo>
                          <a:pt x="4667" y="3766"/>
                        </a:lnTo>
                        <a:lnTo>
                          <a:pt x="4855" y="3704"/>
                        </a:lnTo>
                        <a:lnTo>
                          <a:pt x="4981" y="3578"/>
                        </a:lnTo>
                        <a:lnTo>
                          <a:pt x="4855" y="3390"/>
                        </a:lnTo>
                        <a:lnTo>
                          <a:pt x="4771" y="3348"/>
                        </a:lnTo>
                        <a:lnTo>
                          <a:pt x="4751" y="3243"/>
                        </a:lnTo>
                        <a:lnTo>
                          <a:pt x="4646" y="3076"/>
                        </a:lnTo>
                        <a:lnTo>
                          <a:pt x="4730" y="2992"/>
                        </a:lnTo>
                        <a:lnTo>
                          <a:pt x="4960" y="2637"/>
                        </a:lnTo>
                        <a:lnTo>
                          <a:pt x="5064" y="2574"/>
                        </a:lnTo>
                        <a:lnTo>
                          <a:pt x="5232" y="2302"/>
                        </a:lnTo>
                        <a:lnTo>
                          <a:pt x="5274" y="2323"/>
                        </a:lnTo>
                        <a:lnTo>
                          <a:pt x="5253" y="2344"/>
                        </a:lnTo>
                        <a:lnTo>
                          <a:pt x="5253" y="2365"/>
                        </a:lnTo>
                        <a:lnTo>
                          <a:pt x="5336" y="2323"/>
                        </a:lnTo>
                        <a:lnTo>
                          <a:pt x="5357" y="2197"/>
                        </a:lnTo>
                        <a:lnTo>
                          <a:pt x="5295" y="2134"/>
                        </a:lnTo>
                        <a:lnTo>
                          <a:pt x="5441" y="2051"/>
                        </a:lnTo>
                        <a:lnTo>
                          <a:pt x="5567" y="1946"/>
                        </a:lnTo>
                        <a:lnTo>
                          <a:pt x="5776" y="1946"/>
                        </a:lnTo>
                        <a:lnTo>
                          <a:pt x="5964" y="1883"/>
                        </a:lnTo>
                        <a:lnTo>
                          <a:pt x="6069" y="1737"/>
                        </a:lnTo>
                        <a:lnTo>
                          <a:pt x="6278" y="1611"/>
                        </a:lnTo>
                        <a:lnTo>
                          <a:pt x="6320" y="1507"/>
                        </a:lnTo>
                        <a:lnTo>
                          <a:pt x="6341" y="1381"/>
                        </a:lnTo>
                        <a:lnTo>
                          <a:pt x="6320" y="1193"/>
                        </a:lnTo>
                        <a:lnTo>
                          <a:pt x="6424" y="1151"/>
                        </a:lnTo>
                        <a:lnTo>
                          <a:pt x="6424" y="1088"/>
                        </a:lnTo>
                        <a:lnTo>
                          <a:pt x="6341" y="1067"/>
                        </a:lnTo>
                        <a:lnTo>
                          <a:pt x="6215" y="879"/>
                        </a:lnTo>
                        <a:lnTo>
                          <a:pt x="5964" y="900"/>
                        </a:lnTo>
                        <a:lnTo>
                          <a:pt x="5797" y="837"/>
                        </a:lnTo>
                        <a:lnTo>
                          <a:pt x="5629" y="837"/>
                        </a:lnTo>
                        <a:lnTo>
                          <a:pt x="5525" y="774"/>
                        </a:lnTo>
                        <a:lnTo>
                          <a:pt x="5253" y="774"/>
                        </a:lnTo>
                        <a:lnTo>
                          <a:pt x="5148" y="879"/>
                        </a:lnTo>
                        <a:lnTo>
                          <a:pt x="5064" y="837"/>
                        </a:lnTo>
                        <a:lnTo>
                          <a:pt x="4918" y="837"/>
                        </a:lnTo>
                        <a:lnTo>
                          <a:pt x="4792" y="691"/>
                        </a:lnTo>
                        <a:lnTo>
                          <a:pt x="4688" y="753"/>
                        </a:lnTo>
                        <a:lnTo>
                          <a:pt x="4583" y="649"/>
                        </a:lnTo>
                        <a:lnTo>
                          <a:pt x="4332" y="565"/>
                        </a:lnTo>
                        <a:lnTo>
                          <a:pt x="4186" y="586"/>
                        </a:lnTo>
                        <a:lnTo>
                          <a:pt x="4207" y="523"/>
                        </a:lnTo>
                        <a:lnTo>
                          <a:pt x="4186" y="377"/>
                        </a:lnTo>
                        <a:lnTo>
                          <a:pt x="4102" y="377"/>
                        </a:lnTo>
                        <a:lnTo>
                          <a:pt x="4102" y="356"/>
                        </a:lnTo>
                        <a:lnTo>
                          <a:pt x="3997" y="314"/>
                        </a:lnTo>
                        <a:lnTo>
                          <a:pt x="3955" y="335"/>
                        </a:lnTo>
                        <a:lnTo>
                          <a:pt x="3872" y="335"/>
                        </a:lnTo>
                        <a:lnTo>
                          <a:pt x="3809" y="419"/>
                        </a:lnTo>
                        <a:lnTo>
                          <a:pt x="3495" y="230"/>
                        </a:lnTo>
                        <a:lnTo>
                          <a:pt x="3391" y="230"/>
                        </a:lnTo>
                        <a:lnTo>
                          <a:pt x="3286" y="335"/>
                        </a:lnTo>
                        <a:lnTo>
                          <a:pt x="3077" y="272"/>
                        </a:lnTo>
                        <a:lnTo>
                          <a:pt x="3035" y="168"/>
                        </a:lnTo>
                        <a:lnTo>
                          <a:pt x="2826" y="147"/>
                        </a:lnTo>
                        <a:lnTo>
                          <a:pt x="2533" y="272"/>
                        </a:lnTo>
                        <a:lnTo>
                          <a:pt x="2344" y="230"/>
                        </a:lnTo>
                        <a:lnTo>
                          <a:pt x="1926" y="168"/>
                        </a:lnTo>
                        <a:lnTo>
                          <a:pt x="1779" y="105"/>
                        </a:lnTo>
                        <a:lnTo>
                          <a:pt x="1758" y="42"/>
                        </a:lnTo>
                        <a:lnTo>
                          <a:pt x="1570" y="105"/>
                        </a:lnTo>
                        <a:lnTo>
                          <a:pt x="1403" y="147"/>
                        </a:lnTo>
                        <a:lnTo>
                          <a:pt x="1277" y="105"/>
                        </a:lnTo>
                        <a:lnTo>
                          <a:pt x="1173" y="105"/>
                        </a:lnTo>
                        <a:lnTo>
                          <a:pt x="1068" y="168"/>
                        </a:lnTo>
                        <a:lnTo>
                          <a:pt x="942" y="21"/>
                        </a:lnTo>
                        <a:lnTo>
                          <a:pt x="817" y="0"/>
                        </a:lnTo>
                        <a:close/>
                      </a:path>
                    </a:pathLst>
                  </a:custGeom>
                  <a:solidFill>
                    <a:schemeClr val="bg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2" name="Google Shape;122;p16"/>
                  <p:cNvSpPr/>
                  <p:nvPr/>
                </p:nvSpPr>
                <p:spPr>
                  <a:xfrm>
                    <a:off x="4856365" y="2405200"/>
                    <a:ext cx="45069" cy="3795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91" h="1403" extrusionOk="0">
                        <a:moveTo>
                          <a:pt x="503" y="0"/>
                        </a:moveTo>
                        <a:lnTo>
                          <a:pt x="419" y="84"/>
                        </a:lnTo>
                        <a:lnTo>
                          <a:pt x="335" y="84"/>
                        </a:lnTo>
                        <a:lnTo>
                          <a:pt x="231" y="189"/>
                        </a:lnTo>
                        <a:lnTo>
                          <a:pt x="210" y="356"/>
                        </a:lnTo>
                        <a:lnTo>
                          <a:pt x="335" y="398"/>
                        </a:lnTo>
                        <a:lnTo>
                          <a:pt x="335" y="523"/>
                        </a:lnTo>
                        <a:lnTo>
                          <a:pt x="189" y="628"/>
                        </a:lnTo>
                        <a:lnTo>
                          <a:pt x="210" y="733"/>
                        </a:lnTo>
                        <a:lnTo>
                          <a:pt x="126" y="879"/>
                        </a:lnTo>
                        <a:lnTo>
                          <a:pt x="1" y="921"/>
                        </a:lnTo>
                        <a:lnTo>
                          <a:pt x="22" y="921"/>
                        </a:lnTo>
                        <a:lnTo>
                          <a:pt x="84" y="1025"/>
                        </a:lnTo>
                        <a:lnTo>
                          <a:pt x="168" y="1088"/>
                        </a:lnTo>
                        <a:lnTo>
                          <a:pt x="231" y="1046"/>
                        </a:lnTo>
                        <a:lnTo>
                          <a:pt x="294" y="1088"/>
                        </a:lnTo>
                        <a:lnTo>
                          <a:pt x="398" y="1046"/>
                        </a:lnTo>
                        <a:lnTo>
                          <a:pt x="294" y="1130"/>
                        </a:lnTo>
                        <a:lnTo>
                          <a:pt x="231" y="1130"/>
                        </a:lnTo>
                        <a:lnTo>
                          <a:pt x="168" y="1318"/>
                        </a:lnTo>
                        <a:lnTo>
                          <a:pt x="189" y="1402"/>
                        </a:lnTo>
                        <a:lnTo>
                          <a:pt x="419" y="1193"/>
                        </a:lnTo>
                        <a:lnTo>
                          <a:pt x="712" y="1025"/>
                        </a:lnTo>
                        <a:lnTo>
                          <a:pt x="796" y="879"/>
                        </a:lnTo>
                        <a:lnTo>
                          <a:pt x="900" y="816"/>
                        </a:lnTo>
                        <a:lnTo>
                          <a:pt x="1110" y="837"/>
                        </a:lnTo>
                        <a:lnTo>
                          <a:pt x="1152" y="795"/>
                        </a:lnTo>
                        <a:lnTo>
                          <a:pt x="1277" y="795"/>
                        </a:lnTo>
                        <a:lnTo>
                          <a:pt x="1361" y="816"/>
                        </a:lnTo>
                        <a:lnTo>
                          <a:pt x="1486" y="837"/>
                        </a:lnTo>
                        <a:lnTo>
                          <a:pt x="1591" y="733"/>
                        </a:lnTo>
                        <a:lnTo>
                          <a:pt x="1591" y="670"/>
                        </a:lnTo>
                        <a:lnTo>
                          <a:pt x="1486" y="607"/>
                        </a:lnTo>
                        <a:lnTo>
                          <a:pt x="1361" y="481"/>
                        </a:lnTo>
                        <a:lnTo>
                          <a:pt x="1235" y="461"/>
                        </a:lnTo>
                        <a:lnTo>
                          <a:pt x="1047" y="293"/>
                        </a:lnTo>
                        <a:lnTo>
                          <a:pt x="1026" y="84"/>
                        </a:lnTo>
                        <a:lnTo>
                          <a:pt x="921" y="63"/>
                        </a:lnTo>
                        <a:lnTo>
                          <a:pt x="817" y="147"/>
                        </a:lnTo>
                        <a:lnTo>
                          <a:pt x="649" y="0"/>
                        </a:lnTo>
                        <a:close/>
                      </a:path>
                    </a:pathLst>
                  </a:custGeom>
                  <a:solidFill>
                    <a:schemeClr val="bg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3" name="Google Shape;123;p16"/>
                  <p:cNvSpPr/>
                  <p:nvPr/>
                </p:nvSpPr>
                <p:spPr>
                  <a:xfrm>
                    <a:off x="5148001" y="2416508"/>
                    <a:ext cx="2974" cy="286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5" h="106" fill="none" extrusionOk="0">
                        <a:moveTo>
                          <a:pt x="105" y="105"/>
                        </a:moveTo>
                        <a:lnTo>
                          <a:pt x="0" y="1"/>
                        </a:lnTo>
                      </a:path>
                    </a:pathLst>
                  </a:custGeom>
                  <a:solidFill>
                    <a:schemeClr val="lt2"/>
                  </a:solidFill>
                  <a:ln w="25" cap="rnd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4" name="Google Shape;124;p16"/>
                  <p:cNvSpPr/>
                  <p:nvPr/>
                </p:nvSpPr>
                <p:spPr>
                  <a:xfrm>
                    <a:off x="4772202" y="2402360"/>
                    <a:ext cx="39743" cy="322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03" h="1194" extrusionOk="0">
                        <a:moveTo>
                          <a:pt x="900" y="1"/>
                        </a:moveTo>
                        <a:lnTo>
                          <a:pt x="754" y="42"/>
                        </a:lnTo>
                        <a:lnTo>
                          <a:pt x="628" y="42"/>
                        </a:lnTo>
                        <a:lnTo>
                          <a:pt x="419" y="84"/>
                        </a:lnTo>
                        <a:lnTo>
                          <a:pt x="314" y="168"/>
                        </a:lnTo>
                        <a:lnTo>
                          <a:pt x="210" y="189"/>
                        </a:lnTo>
                        <a:lnTo>
                          <a:pt x="42" y="273"/>
                        </a:lnTo>
                        <a:lnTo>
                          <a:pt x="63" y="356"/>
                        </a:lnTo>
                        <a:lnTo>
                          <a:pt x="21" y="398"/>
                        </a:lnTo>
                        <a:lnTo>
                          <a:pt x="21" y="377"/>
                        </a:lnTo>
                        <a:lnTo>
                          <a:pt x="1" y="586"/>
                        </a:lnTo>
                        <a:lnTo>
                          <a:pt x="21" y="796"/>
                        </a:lnTo>
                        <a:lnTo>
                          <a:pt x="126" y="942"/>
                        </a:lnTo>
                        <a:lnTo>
                          <a:pt x="168" y="1089"/>
                        </a:lnTo>
                        <a:lnTo>
                          <a:pt x="314" y="1193"/>
                        </a:lnTo>
                        <a:lnTo>
                          <a:pt x="314" y="1151"/>
                        </a:lnTo>
                        <a:lnTo>
                          <a:pt x="524" y="1026"/>
                        </a:lnTo>
                        <a:lnTo>
                          <a:pt x="691" y="984"/>
                        </a:lnTo>
                        <a:lnTo>
                          <a:pt x="691" y="921"/>
                        </a:lnTo>
                        <a:lnTo>
                          <a:pt x="837" y="838"/>
                        </a:lnTo>
                        <a:lnTo>
                          <a:pt x="1110" y="879"/>
                        </a:lnTo>
                        <a:lnTo>
                          <a:pt x="1256" y="796"/>
                        </a:lnTo>
                        <a:lnTo>
                          <a:pt x="1361" y="775"/>
                        </a:lnTo>
                        <a:lnTo>
                          <a:pt x="1402" y="712"/>
                        </a:lnTo>
                        <a:lnTo>
                          <a:pt x="1402" y="607"/>
                        </a:lnTo>
                        <a:lnTo>
                          <a:pt x="1382" y="461"/>
                        </a:lnTo>
                        <a:lnTo>
                          <a:pt x="1214" y="189"/>
                        </a:lnTo>
                        <a:lnTo>
                          <a:pt x="984" y="1"/>
                        </a:lnTo>
                        <a:close/>
                      </a:path>
                    </a:pathLst>
                  </a:custGeom>
                  <a:solidFill>
                    <a:schemeClr val="bg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5" name="Google Shape;125;p16"/>
                  <p:cNvSpPr/>
                  <p:nvPr/>
                </p:nvSpPr>
                <p:spPr>
                  <a:xfrm>
                    <a:off x="4739597" y="2329918"/>
                    <a:ext cx="66428" cy="832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45" h="3077" extrusionOk="0">
                        <a:moveTo>
                          <a:pt x="461" y="0"/>
                        </a:moveTo>
                        <a:lnTo>
                          <a:pt x="336" y="105"/>
                        </a:lnTo>
                        <a:lnTo>
                          <a:pt x="315" y="147"/>
                        </a:lnTo>
                        <a:lnTo>
                          <a:pt x="210" y="147"/>
                        </a:lnTo>
                        <a:lnTo>
                          <a:pt x="64" y="210"/>
                        </a:lnTo>
                        <a:lnTo>
                          <a:pt x="1" y="272"/>
                        </a:lnTo>
                        <a:lnTo>
                          <a:pt x="22" y="314"/>
                        </a:lnTo>
                        <a:lnTo>
                          <a:pt x="64" y="461"/>
                        </a:lnTo>
                        <a:lnTo>
                          <a:pt x="105" y="628"/>
                        </a:lnTo>
                        <a:lnTo>
                          <a:pt x="168" y="670"/>
                        </a:lnTo>
                        <a:lnTo>
                          <a:pt x="273" y="691"/>
                        </a:lnTo>
                        <a:lnTo>
                          <a:pt x="273" y="754"/>
                        </a:lnTo>
                        <a:lnTo>
                          <a:pt x="231" y="754"/>
                        </a:lnTo>
                        <a:lnTo>
                          <a:pt x="105" y="775"/>
                        </a:lnTo>
                        <a:lnTo>
                          <a:pt x="126" y="879"/>
                        </a:lnTo>
                        <a:lnTo>
                          <a:pt x="147" y="900"/>
                        </a:lnTo>
                        <a:lnTo>
                          <a:pt x="210" y="879"/>
                        </a:lnTo>
                        <a:lnTo>
                          <a:pt x="273" y="879"/>
                        </a:lnTo>
                        <a:lnTo>
                          <a:pt x="252" y="1047"/>
                        </a:lnTo>
                        <a:lnTo>
                          <a:pt x="147" y="1193"/>
                        </a:lnTo>
                        <a:lnTo>
                          <a:pt x="147" y="1277"/>
                        </a:lnTo>
                        <a:lnTo>
                          <a:pt x="315" y="1402"/>
                        </a:lnTo>
                        <a:lnTo>
                          <a:pt x="419" y="1423"/>
                        </a:lnTo>
                        <a:lnTo>
                          <a:pt x="461" y="1486"/>
                        </a:lnTo>
                        <a:lnTo>
                          <a:pt x="440" y="1570"/>
                        </a:lnTo>
                        <a:lnTo>
                          <a:pt x="336" y="1507"/>
                        </a:lnTo>
                        <a:lnTo>
                          <a:pt x="273" y="1528"/>
                        </a:lnTo>
                        <a:lnTo>
                          <a:pt x="273" y="1674"/>
                        </a:lnTo>
                        <a:lnTo>
                          <a:pt x="419" y="1821"/>
                        </a:lnTo>
                        <a:lnTo>
                          <a:pt x="356" y="1842"/>
                        </a:lnTo>
                        <a:lnTo>
                          <a:pt x="482" y="1988"/>
                        </a:lnTo>
                        <a:lnTo>
                          <a:pt x="482" y="2051"/>
                        </a:lnTo>
                        <a:lnTo>
                          <a:pt x="545" y="2135"/>
                        </a:lnTo>
                        <a:lnTo>
                          <a:pt x="670" y="2135"/>
                        </a:lnTo>
                        <a:lnTo>
                          <a:pt x="754" y="2218"/>
                        </a:lnTo>
                        <a:lnTo>
                          <a:pt x="900" y="2239"/>
                        </a:lnTo>
                        <a:lnTo>
                          <a:pt x="900" y="2365"/>
                        </a:lnTo>
                        <a:lnTo>
                          <a:pt x="838" y="2448"/>
                        </a:lnTo>
                        <a:lnTo>
                          <a:pt x="796" y="2511"/>
                        </a:lnTo>
                        <a:lnTo>
                          <a:pt x="859" y="2532"/>
                        </a:lnTo>
                        <a:lnTo>
                          <a:pt x="942" y="2658"/>
                        </a:lnTo>
                        <a:lnTo>
                          <a:pt x="984" y="2658"/>
                        </a:lnTo>
                        <a:lnTo>
                          <a:pt x="1089" y="2741"/>
                        </a:lnTo>
                        <a:lnTo>
                          <a:pt x="1152" y="2846"/>
                        </a:lnTo>
                        <a:lnTo>
                          <a:pt x="1152" y="2992"/>
                        </a:lnTo>
                        <a:lnTo>
                          <a:pt x="1172" y="3076"/>
                        </a:lnTo>
                        <a:lnTo>
                          <a:pt x="1214" y="3034"/>
                        </a:lnTo>
                        <a:lnTo>
                          <a:pt x="1193" y="2951"/>
                        </a:lnTo>
                        <a:lnTo>
                          <a:pt x="1361" y="2867"/>
                        </a:lnTo>
                        <a:lnTo>
                          <a:pt x="1465" y="2846"/>
                        </a:lnTo>
                        <a:lnTo>
                          <a:pt x="1570" y="2762"/>
                        </a:lnTo>
                        <a:lnTo>
                          <a:pt x="1779" y="2720"/>
                        </a:lnTo>
                        <a:lnTo>
                          <a:pt x="1905" y="2720"/>
                        </a:lnTo>
                        <a:lnTo>
                          <a:pt x="2051" y="2679"/>
                        </a:lnTo>
                        <a:lnTo>
                          <a:pt x="2135" y="2679"/>
                        </a:lnTo>
                        <a:lnTo>
                          <a:pt x="2198" y="2574"/>
                        </a:lnTo>
                        <a:lnTo>
                          <a:pt x="2114" y="2469"/>
                        </a:lnTo>
                        <a:lnTo>
                          <a:pt x="2093" y="2365"/>
                        </a:lnTo>
                        <a:lnTo>
                          <a:pt x="2302" y="2197"/>
                        </a:lnTo>
                        <a:lnTo>
                          <a:pt x="2344" y="2051"/>
                        </a:lnTo>
                        <a:lnTo>
                          <a:pt x="2261" y="1925"/>
                        </a:lnTo>
                        <a:lnTo>
                          <a:pt x="2093" y="1737"/>
                        </a:lnTo>
                        <a:lnTo>
                          <a:pt x="2030" y="1507"/>
                        </a:lnTo>
                        <a:lnTo>
                          <a:pt x="2114" y="1423"/>
                        </a:lnTo>
                        <a:lnTo>
                          <a:pt x="2093" y="1319"/>
                        </a:lnTo>
                        <a:lnTo>
                          <a:pt x="2051" y="1193"/>
                        </a:lnTo>
                        <a:lnTo>
                          <a:pt x="2030" y="1109"/>
                        </a:lnTo>
                        <a:lnTo>
                          <a:pt x="2135" y="984"/>
                        </a:lnTo>
                        <a:lnTo>
                          <a:pt x="1926" y="963"/>
                        </a:lnTo>
                        <a:lnTo>
                          <a:pt x="1842" y="1088"/>
                        </a:lnTo>
                        <a:lnTo>
                          <a:pt x="1737" y="1005"/>
                        </a:lnTo>
                        <a:lnTo>
                          <a:pt x="1633" y="1047"/>
                        </a:lnTo>
                        <a:lnTo>
                          <a:pt x="1591" y="963"/>
                        </a:lnTo>
                        <a:lnTo>
                          <a:pt x="1382" y="879"/>
                        </a:lnTo>
                        <a:lnTo>
                          <a:pt x="1361" y="837"/>
                        </a:lnTo>
                        <a:lnTo>
                          <a:pt x="1424" y="691"/>
                        </a:lnTo>
                        <a:lnTo>
                          <a:pt x="1277" y="565"/>
                        </a:lnTo>
                        <a:lnTo>
                          <a:pt x="1110" y="482"/>
                        </a:lnTo>
                        <a:lnTo>
                          <a:pt x="1089" y="377"/>
                        </a:lnTo>
                        <a:lnTo>
                          <a:pt x="900" y="168"/>
                        </a:lnTo>
                        <a:lnTo>
                          <a:pt x="880" y="105"/>
                        </a:lnTo>
                        <a:lnTo>
                          <a:pt x="754" y="63"/>
                        </a:lnTo>
                        <a:lnTo>
                          <a:pt x="670" y="42"/>
                        </a:lnTo>
                        <a:lnTo>
                          <a:pt x="566" y="21"/>
                        </a:lnTo>
                        <a:lnTo>
                          <a:pt x="461" y="0"/>
                        </a:lnTo>
                        <a:close/>
                      </a:path>
                    </a:pathLst>
                  </a:custGeom>
                  <a:solidFill>
                    <a:schemeClr val="tx2">
                      <a:lumMod val="7500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26" name="Google Shape;126;p16"/>
                <p:cNvSpPr/>
                <p:nvPr/>
              </p:nvSpPr>
              <p:spPr>
                <a:xfrm>
                  <a:off x="-2225525" y="3646783"/>
                  <a:ext cx="191925" cy="47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77" h="1884" extrusionOk="0">
                      <a:moveTo>
                        <a:pt x="0" y="1884"/>
                      </a:moveTo>
                      <a:cubicBezTo>
                        <a:pt x="2042" y="294"/>
                        <a:pt x="5570" y="-770"/>
                        <a:pt x="7677" y="732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lt2"/>
                  </a:solidFill>
                  <a:prstDash val="dot"/>
                  <a:round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endParaRPr lang="es-ES"/>
                </a:p>
              </p:txBody>
            </p:sp>
            <p:sp>
              <p:nvSpPr>
                <p:cNvPr id="127" name="Google Shape;127;p16"/>
                <p:cNvSpPr/>
                <p:nvPr/>
              </p:nvSpPr>
              <p:spPr>
                <a:xfrm>
                  <a:off x="-2012875" y="3689950"/>
                  <a:ext cx="23825" cy="7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3" h="3124" extrusionOk="0">
                      <a:moveTo>
                        <a:pt x="0" y="0"/>
                      </a:moveTo>
                      <a:cubicBezTo>
                        <a:pt x="0" y="1089"/>
                        <a:pt x="327" y="2234"/>
                        <a:pt x="953" y="3124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lt2"/>
                  </a:solidFill>
                  <a:prstDash val="dot"/>
                  <a:round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endParaRPr lang="es-ES"/>
                </a:p>
              </p:txBody>
            </p:sp>
          </p:grpSp>
          <p:sp>
            <p:nvSpPr>
              <p:cNvPr id="128" name="Google Shape;128;p16"/>
              <p:cNvSpPr/>
              <p:nvPr/>
            </p:nvSpPr>
            <p:spPr>
              <a:xfrm>
                <a:off x="-6363719" y="359758"/>
                <a:ext cx="637521" cy="516996"/>
              </a:xfrm>
              <a:custGeom>
                <a:avLst/>
                <a:gdLst/>
                <a:ahLst/>
                <a:cxnLst/>
                <a:rect l="l" t="t" r="r" b="b"/>
                <a:pathLst>
                  <a:path w="15456" h="12534" extrusionOk="0">
                    <a:moveTo>
                      <a:pt x="5299" y="0"/>
                    </a:moveTo>
                    <a:cubicBezTo>
                      <a:pt x="5275" y="453"/>
                      <a:pt x="5252" y="893"/>
                      <a:pt x="5228" y="1346"/>
                    </a:cubicBezTo>
                    <a:cubicBezTo>
                      <a:pt x="4930" y="1084"/>
                      <a:pt x="4621" y="810"/>
                      <a:pt x="4228" y="727"/>
                    </a:cubicBezTo>
                    <a:cubicBezTo>
                      <a:pt x="4172" y="716"/>
                      <a:pt x="4115" y="711"/>
                      <a:pt x="4058" y="711"/>
                    </a:cubicBezTo>
                    <a:cubicBezTo>
                      <a:pt x="3717" y="711"/>
                      <a:pt x="3357" y="889"/>
                      <a:pt x="3275" y="1215"/>
                    </a:cubicBezTo>
                    <a:cubicBezTo>
                      <a:pt x="3763" y="1298"/>
                      <a:pt x="4311" y="1417"/>
                      <a:pt x="4561" y="1846"/>
                    </a:cubicBezTo>
                    <a:cubicBezTo>
                      <a:pt x="4779" y="2209"/>
                      <a:pt x="4481" y="2791"/>
                      <a:pt x="4116" y="2791"/>
                    </a:cubicBezTo>
                    <a:cubicBezTo>
                      <a:pt x="4063" y="2791"/>
                      <a:pt x="4008" y="2778"/>
                      <a:pt x="3954" y="2751"/>
                    </a:cubicBezTo>
                    <a:lnTo>
                      <a:pt x="3954" y="2751"/>
                    </a:lnTo>
                    <a:cubicBezTo>
                      <a:pt x="4466" y="3156"/>
                      <a:pt x="5073" y="3429"/>
                      <a:pt x="5716" y="3537"/>
                    </a:cubicBezTo>
                    <a:cubicBezTo>
                      <a:pt x="5796" y="4062"/>
                      <a:pt x="5238" y="4374"/>
                      <a:pt x="4687" y="4374"/>
                    </a:cubicBezTo>
                    <a:cubicBezTo>
                      <a:pt x="4501" y="4374"/>
                      <a:pt x="4316" y="4338"/>
                      <a:pt x="4156" y="4263"/>
                    </a:cubicBezTo>
                    <a:cubicBezTo>
                      <a:pt x="3513" y="3953"/>
                      <a:pt x="3049" y="3346"/>
                      <a:pt x="2370" y="3132"/>
                    </a:cubicBezTo>
                    <a:cubicBezTo>
                      <a:pt x="2313" y="3117"/>
                      <a:pt x="2248" y="3109"/>
                      <a:pt x="2183" y="3109"/>
                    </a:cubicBezTo>
                    <a:cubicBezTo>
                      <a:pt x="1990" y="3109"/>
                      <a:pt x="1793" y="3180"/>
                      <a:pt x="1775" y="3358"/>
                    </a:cubicBezTo>
                    <a:cubicBezTo>
                      <a:pt x="1775" y="3441"/>
                      <a:pt x="1799" y="3525"/>
                      <a:pt x="1846" y="3596"/>
                    </a:cubicBezTo>
                    <a:cubicBezTo>
                      <a:pt x="2144" y="4084"/>
                      <a:pt x="2704" y="4358"/>
                      <a:pt x="3132" y="4763"/>
                    </a:cubicBezTo>
                    <a:cubicBezTo>
                      <a:pt x="3549" y="5156"/>
                      <a:pt x="3847" y="5846"/>
                      <a:pt x="3478" y="6299"/>
                    </a:cubicBezTo>
                    <a:cubicBezTo>
                      <a:pt x="3323" y="6454"/>
                      <a:pt x="3132" y="6585"/>
                      <a:pt x="2918" y="6656"/>
                    </a:cubicBezTo>
                    <a:lnTo>
                      <a:pt x="1" y="7954"/>
                    </a:lnTo>
                    <a:lnTo>
                      <a:pt x="2597" y="8097"/>
                    </a:lnTo>
                    <a:cubicBezTo>
                      <a:pt x="2616" y="8096"/>
                      <a:pt x="2635" y="8095"/>
                      <a:pt x="2654" y="8095"/>
                    </a:cubicBezTo>
                    <a:cubicBezTo>
                      <a:pt x="2859" y="8095"/>
                      <a:pt x="3054" y="8153"/>
                      <a:pt x="3239" y="8251"/>
                    </a:cubicBezTo>
                    <a:cubicBezTo>
                      <a:pt x="3537" y="8454"/>
                      <a:pt x="3597" y="8859"/>
                      <a:pt x="3644" y="9216"/>
                    </a:cubicBezTo>
                    <a:cubicBezTo>
                      <a:pt x="3799" y="10311"/>
                      <a:pt x="4251" y="11597"/>
                      <a:pt x="5335" y="11800"/>
                    </a:cubicBezTo>
                    <a:cubicBezTo>
                      <a:pt x="5740" y="11871"/>
                      <a:pt x="6156" y="11776"/>
                      <a:pt x="6526" y="11907"/>
                    </a:cubicBezTo>
                    <a:cubicBezTo>
                      <a:pt x="6871" y="12026"/>
                      <a:pt x="7121" y="12323"/>
                      <a:pt x="7466" y="12454"/>
                    </a:cubicBezTo>
                    <a:cubicBezTo>
                      <a:pt x="7607" y="12509"/>
                      <a:pt x="7752" y="12534"/>
                      <a:pt x="7899" y="12534"/>
                    </a:cubicBezTo>
                    <a:cubicBezTo>
                      <a:pt x="8322" y="12534"/>
                      <a:pt x="8752" y="12330"/>
                      <a:pt x="9097" y="12073"/>
                    </a:cubicBezTo>
                    <a:cubicBezTo>
                      <a:pt x="9562" y="11728"/>
                      <a:pt x="9966" y="11288"/>
                      <a:pt x="10502" y="11038"/>
                    </a:cubicBezTo>
                    <a:cubicBezTo>
                      <a:pt x="11729" y="10466"/>
                      <a:pt x="13467" y="11049"/>
                      <a:pt x="14372" y="10025"/>
                    </a:cubicBezTo>
                    <a:cubicBezTo>
                      <a:pt x="15455" y="8775"/>
                      <a:pt x="14074" y="6513"/>
                      <a:pt x="15181" y="5299"/>
                    </a:cubicBezTo>
                    <a:cubicBezTo>
                      <a:pt x="14980" y="5107"/>
                      <a:pt x="14743" y="5039"/>
                      <a:pt x="14485" y="5039"/>
                    </a:cubicBezTo>
                    <a:cubicBezTo>
                      <a:pt x="13887" y="5039"/>
                      <a:pt x="13176" y="5399"/>
                      <a:pt x="12528" y="5399"/>
                    </a:cubicBezTo>
                    <a:cubicBezTo>
                      <a:pt x="12381" y="5399"/>
                      <a:pt x="12236" y="5380"/>
                      <a:pt x="12098" y="5334"/>
                    </a:cubicBezTo>
                    <a:cubicBezTo>
                      <a:pt x="11717" y="5203"/>
                      <a:pt x="11443" y="4894"/>
                      <a:pt x="11121" y="4644"/>
                    </a:cubicBezTo>
                    <a:cubicBezTo>
                      <a:pt x="10592" y="4236"/>
                      <a:pt x="9954" y="4045"/>
                      <a:pt x="9312" y="4045"/>
                    </a:cubicBezTo>
                    <a:cubicBezTo>
                      <a:pt x="8642" y="4045"/>
                      <a:pt x="7967" y="4254"/>
                      <a:pt x="7407" y="4644"/>
                    </a:cubicBezTo>
                    <a:cubicBezTo>
                      <a:pt x="6514" y="3882"/>
                      <a:pt x="6930" y="2786"/>
                      <a:pt x="7276" y="1858"/>
                    </a:cubicBezTo>
                    <a:cubicBezTo>
                      <a:pt x="7514" y="1227"/>
                      <a:pt x="7561" y="334"/>
                      <a:pt x="6966" y="48"/>
                    </a:cubicBezTo>
                    <a:lnTo>
                      <a:pt x="6537" y="2155"/>
                    </a:lnTo>
                    <a:cubicBezTo>
                      <a:pt x="6002" y="1513"/>
                      <a:pt x="5585" y="786"/>
                      <a:pt x="5299" y="0"/>
                    </a:cubicBez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" name="Luna 1">
              <a:extLst>
                <a:ext uri="{FF2B5EF4-FFF2-40B4-BE49-F238E27FC236}">
                  <a16:creationId xmlns:a16="http://schemas.microsoft.com/office/drawing/2014/main" id="{CE14B3C7-C854-07A2-2A67-9BCF0AA6F515}"/>
                </a:ext>
              </a:extLst>
            </p:cNvPr>
            <p:cNvSpPr/>
            <p:nvPr/>
          </p:nvSpPr>
          <p:spPr>
            <a:xfrm rot="7804867">
              <a:off x="5401838" y="2689171"/>
              <a:ext cx="855601" cy="1631472"/>
            </a:xfrm>
            <a:prstGeom prst="moon">
              <a:avLst>
                <a:gd name="adj" fmla="val 67279"/>
              </a:avLst>
            </a:prstGeom>
            <a:gradFill flip="none" rotWithShape="1">
              <a:gsLst>
                <a:gs pos="0">
                  <a:srgbClr val="49AED1">
                    <a:tint val="66000"/>
                    <a:satMod val="160000"/>
                  </a:srgbClr>
                </a:gs>
                <a:gs pos="73000">
                  <a:srgbClr val="49AED1">
                    <a:tint val="44500"/>
                    <a:satMod val="160000"/>
                    <a:alpha val="38000"/>
                  </a:srgbClr>
                </a:gs>
                <a:gs pos="100000">
                  <a:srgbClr val="49AED1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" name="Luna 2">
              <a:extLst>
                <a:ext uri="{FF2B5EF4-FFF2-40B4-BE49-F238E27FC236}">
                  <a16:creationId xmlns:a16="http://schemas.microsoft.com/office/drawing/2014/main" id="{F97A7B61-0429-D5F7-2F5D-BCC948E35438}"/>
                </a:ext>
              </a:extLst>
            </p:cNvPr>
            <p:cNvSpPr/>
            <p:nvPr/>
          </p:nvSpPr>
          <p:spPr>
            <a:xfrm rot="3526471">
              <a:off x="5352781" y="3530794"/>
              <a:ext cx="593204" cy="1680432"/>
            </a:xfrm>
            <a:prstGeom prst="moon">
              <a:avLst>
                <a:gd name="adj" fmla="val 67279"/>
              </a:avLst>
            </a:prstGeom>
            <a:gradFill flip="none" rotWithShape="1">
              <a:gsLst>
                <a:gs pos="0">
                  <a:srgbClr val="FFC000"/>
                </a:gs>
                <a:gs pos="72000">
                  <a:srgbClr val="49AED1">
                    <a:tint val="44500"/>
                    <a:satMod val="160000"/>
                    <a:alpha val="38000"/>
                  </a:srgbClr>
                </a:gs>
                <a:gs pos="100000">
                  <a:srgbClr val="49AED1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55">
          <a:extLst>
            <a:ext uri="{FF2B5EF4-FFF2-40B4-BE49-F238E27FC236}">
              <a16:creationId xmlns:a16="http://schemas.microsoft.com/office/drawing/2014/main" id="{6B4011E5-9C71-3810-8B1A-9DAAB8F296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61" name="Google Shape;5461;p25">
            <a:extLst>
              <a:ext uri="{FF2B5EF4-FFF2-40B4-BE49-F238E27FC236}">
                <a16:creationId xmlns:a16="http://schemas.microsoft.com/office/drawing/2014/main" id="{EBFCE814-A6DE-11B2-91F8-4F31A3C87199}"/>
              </a:ext>
            </a:extLst>
          </p:cNvPr>
          <p:cNvGrpSpPr/>
          <p:nvPr/>
        </p:nvGrpSpPr>
        <p:grpSpPr>
          <a:xfrm>
            <a:off x="5239750" y="1256500"/>
            <a:ext cx="1525802" cy="542000"/>
            <a:chOff x="5192100" y="1297875"/>
            <a:chExt cx="1525802" cy="542000"/>
          </a:xfrm>
        </p:grpSpPr>
        <p:sp>
          <p:nvSpPr>
            <p:cNvPr id="5462" name="Google Shape;5462;p25">
              <a:extLst>
                <a:ext uri="{FF2B5EF4-FFF2-40B4-BE49-F238E27FC236}">
                  <a16:creationId xmlns:a16="http://schemas.microsoft.com/office/drawing/2014/main" id="{50949604-77E6-43AC-B6C4-88D913953405}"/>
                </a:ext>
              </a:extLst>
            </p:cNvPr>
            <p:cNvSpPr txBox="1"/>
            <p:nvPr/>
          </p:nvSpPr>
          <p:spPr>
            <a:xfrm>
              <a:off x="5192102" y="1297875"/>
              <a:ext cx="1525800" cy="25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METROREG</a:t>
              </a:r>
              <a:endParaRPr sz="1600"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5463" name="Google Shape;5463;p25">
              <a:extLst>
                <a:ext uri="{FF2B5EF4-FFF2-40B4-BE49-F238E27FC236}">
                  <a16:creationId xmlns:a16="http://schemas.microsoft.com/office/drawing/2014/main" id="{7C707A29-DC43-DF32-CAC8-A97693DD1706}"/>
                </a:ext>
              </a:extLst>
            </p:cNvPr>
            <p:cNvSpPr txBox="1"/>
            <p:nvPr/>
          </p:nvSpPr>
          <p:spPr>
            <a:xfrm>
              <a:off x="5192100" y="1524575"/>
              <a:ext cx="1525800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Mercury is the smallest planet</a:t>
              </a:r>
              <a:endParaRPr sz="10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5468" name="Google Shape;5468;p25">
            <a:extLst>
              <a:ext uri="{FF2B5EF4-FFF2-40B4-BE49-F238E27FC236}">
                <a16:creationId xmlns:a16="http://schemas.microsoft.com/office/drawing/2014/main" id="{D7E25228-2C5D-66EC-5DD8-16772D206949}"/>
              </a:ext>
            </a:extLst>
          </p:cNvPr>
          <p:cNvGrpSpPr/>
          <p:nvPr/>
        </p:nvGrpSpPr>
        <p:grpSpPr>
          <a:xfrm>
            <a:off x="5239750" y="2060125"/>
            <a:ext cx="1525802" cy="542000"/>
            <a:chOff x="5192100" y="2101500"/>
            <a:chExt cx="1525802" cy="542000"/>
          </a:xfrm>
        </p:grpSpPr>
        <p:sp>
          <p:nvSpPr>
            <p:cNvPr id="5469" name="Google Shape;5469;p25">
              <a:extLst>
                <a:ext uri="{FF2B5EF4-FFF2-40B4-BE49-F238E27FC236}">
                  <a16:creationId xmlns:a16="http://schemas.microsoft.com/office/drawing/2014/main" id="{EC618246-EA3A-8BFB-27ED-9569CC8FC75C}"/>
                </a:ext>
              </a:extLst>
            </p:cNvPr>
            <p:cNvSpPr txBox="1"/>
            <p:nvPr/>
          </p:nvSpPr>
          <p:spPr>
            <a:xfrm>
              <a:off x="5192102" y="2101500"/>
              <a:ext cx="1525800" cy="25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LAU</a:t>
              </a:r>
              <a:endParaRPr sz="1600"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5470" name="Google Shape;5470;p25">
              <a:extLst>
                <a:ext uri="{FF2B5EF4-FFF2-40B4-BE49-F238E27FC236}">
                  <a16:creationId xmlns:a16="http://schemas.microsoft.com/office/drawing/2014/main" id="{5EAE21CE-2C43-A93B-7E8E-C3891C843F6D}"/>
                </a:ext>
              </a:extLst>
            </p:cNvPr>
            <p:cNvSpPr txBox="1"/>
            <p:nvPr/>
          </p:nvSpPr>
          <p:spPr>
            <a:xfrm>
              <a:off x="5192100" y="2328200"/>
              <a:ext cx="1525800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Despite being red, Mars is cold</a:t>
              </a:r>
              <a:endParaRPr sz="10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5471" name="Google Shape;5471;p25">
            <a:extLst>
              <a:ext uri="{FF2B5EF4-FFF2-40B4-BE49-F238E27FC236}">
                <a16:creationId xmlns:a16="http://schemas.microsoft.com/office/drawing/2014/main" id="{F602CDA5-137A-9EA2-DB78-F098ACCE7587}"/>
              </a:ext>
            </a:extLst>
          </p:cNvPr>
          <p:cNvGrpSpPr/>
          <p:nvPr/>
        </p:nvGrpSpPr>
        <p:grpSpPr>
          <a:xfrm>
            <a:off x="5239750" y="3666175"/>
            <a:ext cx="1525802" cy="542000"/>
            <a:chOff x="5192100" y="3707550"/>
            <a:chExt cx="1525802" cy="542000"/>
          </a:xfrm>
        </p:grpSpPr>
        <p:sp>
          <p:nvSpPr>
            <p:cNvPr id="5472" name="Google Shape;5472;p25">
              <a:extLst>
                <a:ext uri="{FF2B5EF4-FFF2-40B4-BE49-F238E27FC236}">
                  <a16:creationId xmlns:a16="http://schemas.microsoft.com/office/drawing/2014/main" id="{B93BFE7A-F716-C6A9-6CF1-E4E6CBC8531F}"/>
                </a:ext>
              </a:extLst>
            </p:cNvPr>
            <p:cNvSpPr txBox="1"/>
            <p:nvPr/>
          </p:nvSpPr>
          <p:spPr>
            <a:xfrm>
              <a:off x="5192102" y="3707550"/>
              <a:ext cx="1525800" cy="25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Sun</a:t>
              </a:r>
              <a:endParaRPr sz="16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5473" name="Google Shape;5473;p25">
              <a:extLst>
                <a:ext uri="{FF2B5EF4-FFF2-40B4-BE49-F238E27FC236}">
                  <a16:creationId xmlns:a16="http://schemas.microsoft.com/office/drawing/2014/main" id="{B7398D13-2D7A-5E84-853A-016F12417AE5}"/>
                </a:ext>
              </a:extLst>
            </p:cNvPr>
            <p:cNvSpPr txBox="1"/>
            <p:nvPr/>
          </p:nvSpPr>
          <p:spPr>
            <a:xfrm>
              <a:off x="5192100" y="3934250"/>
              <a:ext cx="1525800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  <a:latin typeface="Fira Sans"/>
                  <a:ea typeface="Fira Sans"/>
                  <a:cs typeface="Fira Sans"/>
                  <a:sym typeface="Fira Sans"/>
                </a:rPr>
                <a:t>The Sun is the star at the center</a:t>
              </a:r>
              <a:endParaRPr sz="10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5478" name="Google Shape;5478;p25">
            <a:extLst>
              <a:ext uri="{FF2B5EF4-FFF2-40B4-BE49-F238E27FC236}">
                <a16:creationId xmlns:a16="http://schemas.microsoft.com/office/drawing/2014/main" id="{3D8B7C52-B22E-F2C0-E3A6-C3AB11AC369A}"/>
              </a:ext>
            </a:extLst>
          </p:cNvPr>
          <p:cNvGrpSpPr/>
          <p:nvPr/>
        </p:nvGrpSpPr>
        <p:grpSpPr>
          <a:xfrm>
            <a:off x="5624913" y="2416587"/>
            <a:ext cx="1525802" cy="542000"/>
            <a:chOff x="5192100" y="2904525"/>
            <a:chExt cx="1525802" cy="542000"/>
          </a:xfrm>
        </p:grpSpPr>
        <p:sp>
          <p:nvSpPr>
            <p:cNvPr id="5479" name="Google Shape;5479;p25">
              <a:extLst>
                <a:ext uri="{FF2B5EF4-FFF2-40B4-BE49-F238E27FC236}">
                  <a16:creationId xmlns:a16="http://schemas.microsoft.com/office/drawing/2014/main" id="{9F70C897-CB7A-A552-9D1A-058A44FEA918}"/>
                </a:ext>
              </a:extLst>
            </p:cNvPr>
            <p:cNvSpPr txBox="1"/>
            <p:nvPr/>
          </p:nvSpPr>
          <p:spPr>
            <a:xfrm>
              <a:off x="5192102" y="2904525"/>
              <a:ext cx="1525800" cy="25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Earth</a:t>
              </a:r>
              <a:endParaRPr sz="1600"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5480" name="Google Shape;5480;p25">
              <a:extLst>
                <a:ext uri="{FF2B5EF4-FFF2-40B4-BE49-F238E27FC236}">
                  <a16:creationId xmlns:a16="http://schemas.microsoft.com/office/drawing/2014/main" id="{F3CF6DF2-CBA7-6A65-54A1-5EA676A87C6F}"/>
                </a:ext>
              </a:extLst>
            </p:cNvPr>
            <p:cNvSpPr txBox="1"/>
            <p:nvPr/>
          </p:nvSpPr>
          <p:spPr>
            <a:xfrm>
              <a:off x="5192100" y="3131225"/>
              <a:ext cx="1525800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Earth is the only planet with life</a:t>
              </a:r>
              <a:endParaRPr sz="10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5485" name="Google Shape;5485;p25">
            <a:extLst>
              <a:ext uri="{FF2B5EF4-FFF2-40B4-BE49-F238E27FC236}">
                <a16:creationId xmlns:a16="http://schemas.microsoft.com/office/drawing/2014/main" id="{3FD6E0EA-C21A-AF9F-3529-4340C63BD900}"/>
              </a:ext>
            </a:extLst>
          </p:cNvPr>
          <p:cNvGrpSpPr/>
          <p:nvPr/>
        </p:nvGrpSpPr>
        <p:grpSpPr>
          <a:xfrm>
            <a:off x="5239750" y="3666175"/>
            <a:ext cx="1525802" cy="542000"/>
            <a:chOff x="5192100" y="2904525"/>
            <a:chExt cx="1525802" cy="542000"/>
          </a:xfrm>
        </p:grpSpPr>
        <p:sp>
          <p:nvSpPr>
            <p:cNvPr id="5486" name="Google Shape;5486;p25">
              <a:extLst>
                <a:ext uri="{FF2B5EF4-FFF2-40B4-BE49-F238E27FC236}">
                  <a16:creationId xmlns:a16="http://schemas.microsoft.com/office/drawing/2014/main" id="{3273A7E7-6AD6-1839-2CB0-B1782674793B}"/>
                </a:ext>
              </a:extLst>
            </p:cNvPr>
            <p:cNvSpPr txBox="1"/>
            <p:nvPr/>
          </p:nvSpPr>
          <p:spPr>
            <a:xfrm>
              <a:off x="5192102" y="2904525"/>
              <a:ext cx="1525800" cy="25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Moon</a:t>
              </a:r>
              <a:endParaRPr sz="16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5487" name="Google Shape;5487;p25">
              <a:extLst>
                <a:ext uri="{FF2B5EF4-FFF2-40B4-BE49-F238E27FC236}">
                  <a16:creationId xmlns:a16="http://schemas.microsoft.com/office/drawing/2014/main" id="{8EB4ABA4-7AC4-891A-7AD0-A607BD9112EF}"/>
                </a:ext>
              </a:extLst>
            </p:cNvPr>
            <p:cNvSpPr txBox="1"/>
            <p:nvPr/>
          </p:nvSpPr>
          <p:spPr>
            <a:xfrm>
              <a:off x="5192100" y="3131225"/>
              <a:ext cx="1525800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The Moon is an astronomical body</a:t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5488" name="Google Shape;5488;p25">
            <a:extLst>
              <a:ext uri="{FF2B5EF4-FFF2-40B4-BE49-F238E27FC236}">
                <a16:creationId xmlns:a16="http://schemas.microsoft.com/office/drawing/2014/main" id="{5C6D7FFC-50E7-EC09-3D49-EFE45E3ABB77}"/>
              </a:ext>
            </a:extLst>
          </p:cNvPr>
          <p:cNvGrpSpPr/>
          <p:nvPr/>
        </p:nvGrpSpPr>
        <p:grpSpPr>
          <a:xfrm>
            <a:off x="4893173" y="2964514"/>
            <a:ext cx="339359" cy="339253"/>
            <a:chOff x="6235250" y="2620775"/>
            <a:chExt cx="481975" cy="481825"/>
          </a:xfrm>
        </p:grpSpPr>
        <p:sp>
          <p:nvSpPr>
            <p:cNvPr id="5489" name="Google Shape;5489;p25">
              <a:extLst>
                <a:ext uri="{FF2B5EF4-FFF2-40B4-BE49-F238E27FC236}">
                  <a16:creationId xmlns:a16="http://schemas.microsoft.com/office/drawing/2014/main" id="{754FC4BD-0FC2-CF8C-5FB0-CBA29D173C1D}"/>
                </a:ext>
              </a:extLst>
            </p:cNvPr>
            <p:cNvSpPr/>
            <p:nvPr/>
          </p:nvSpPr>
          <p:spPr>
            <a:xfrm>
              <a:off x="6405675" y="2620775"/>
              <a:ext cx="28275" cy="56475"/>
            </a:xfrm>
            <a:custGeom>
              <a:avLst/>
              <a:gdLst/>
              <a:ahLst/>
              <a:cxnLst/>
              <a:rect l="l" t="t" r="r" b="b"/>
              <a:pathLst>
                <a:path w="1131" h="2259" extrusionOk="0">
                  <a:moveTo>
                    <a:pt x="567" y="0"/>
                  </a:moveTo>
                  <a:cubicBezTo>
                    <a:pt x="254" y="0"/>
                    <a:pt x="1" y="253"/>
                    <a:pt x="1" y="566"/>
                  </a:cubicBezTo>
                  <a:lnTo>
                    <a:pt x="1" y="1695"/>
                  </a:lnTo>
                  <a:cubicBezTo>
                    <a:pt x="1" y="2006"/>
                    <a:pt x="254" y="2259"/>
                    <a:pt x="567" y="2259"/>
                  </a:cubicBezTo>
                  <a:cubicBezTo>
                    <a:pt x="877" y="2259"/>
                    <a:pt x="1130" y="2006"/>
                    <a:pt x="1130" y="1695"/>
                  </a:cubicBezTo>
                  <a:lnTo>
                    <a:pt x="1130" y="566"/>
                  </a:lnTo>
                  <a:cubicBezTo>
                    <a:pt x="1130" y="253"/>
                    <a:pt x="877" y="0"/>
                    <a:pt x="5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490" name="Google Shape;5490;p25">
              <a:extLst>
                <a:ext uri="{FF2B5EF4-FFF2-40B4-BE49-F238E27FC236}">
                  <a16:creationId xmlns:a16="http://schemas.microsoft.com/office/drawing/2014/main" id="{B996948B-B3C7-757F-CC94-1E1DED92744D}"/>
                </a:ext>
              </a:extLst>
            </p:cNvPr>
            <p:cNvSpPr/>
            <p:nvPr/>
          </p:nvSpPr>
          <p:spPr>
            <a:xfrm>
              <a:off x="6518600" y="2620775"/>
              <a:ext cx="28250" cy="56475"/>
            </a:xfrm>
            <a:custGeom>
              <a:avLst/>
              <a:gdLst/>
              <a:ahLst/>
              <a:cxnLst/>
              <a:rect l="l" t="t" r="r" b="b"/>
              <a:pathLst>
                <a:path w="1130" h="2259" extrusionOk="0">
                  <a:moveTo>
                    <a:pt x="567" y="0"/>
                  </a:moveTo>
                  <a:cubicBezTo>
                    <a:pt x="254" y="0"/>
                    <a:pt x="1" y="253"/>
                    <a:pt x="1" y="566"/>
                  </a:cubicBezTo>
                  <a:lnTo>
                    <a:pt x="1" y="1695"/>
                  </a:lnTo>
                  <a:cubicBezTo>
                    <a:pt x="1" y="2006"/>
                    <a:pt x="254" y="2259"/>
                    <a:pt x="567" y="2259"/>
                  </a:cubicBezTo>
                  <a:cubicBezTo>
                    <a:pt x="877" y="2259"/>
                    <a:pt x="1130" y="2006"/>
                    <a:pt x="1130" y="1695"/>
                  </a:cubicBezTo>
                  <a:lnTo>
                    <a:pt x="1130" y="566"/>
                  </a:lnTo>
                  <a:cubicBezTo>
                    <a:pt x="1130" y="253"/>
                    <a:pt x="877" y="0"/>
                    <a:pt x="5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491" name="Google Shape;5491;p25">
              <a:extLst>
                <a:ext uri="{FF2B5EF4-FFF2-40B4-BE49-F238E27FC236}">
                  <a16:creationId xmlns:a16="http://schemas.microsoft.com/office/drawing/2014/main" id="{2A006902-ADE7-F487-5442-42D5EC5409CE}"/>
                </a:ext>
              </a:extLst>
            </p:cNvPr>
            <p:cNvSpPr/>
            <p:nvPr/>
          </p:nvSpPr>
          <p:spPr>
            <a:xfrm>
              <a:off x="6603300" y="2649000"/>
              <a:ext cx="28250" cy="56475"/>
            </a:xfrm>
            <a:custGeom>
              <a:avLst/>
              <a:gdLst/>
              <a:ahLst/>
              <a:cxnLst/>
              <a:rect l="l" t="t" r="r" b="b"/>
              <a:pathLst>
                <a:path w="1130" h="2259" extrusionOk="0">
                  <a:moveTo>
                    <a:pt x="567" y="0"/>
                  </a:moveTo>
                  <a:cubicBezTo>
                    <a:pt x="253" y="0"/>
                    <a:pt x="0" y="253"/>
                    <a:pt x="0" y="566"/>
                  </a:cubicBezTo>
                  <a:lnTo>
                    <a:pt x="0" y="1696"/>
                  </a:lnTo>
                  <a:cubicBezTo>
                    <a:pt x="0" y="2006"/>
                    <a:pt x="253" y="2259"/>
                    <a:pt x="567" y="2259"/>
                  </a:cubicBezTo>
                  <a:cubicBezTo>
                    <a:pt x="877" y="2259"/>
                    <a:pt x="1130" y="2006"/>
                    <a:pt x="1130" y="1696"/>
                  </a:cubicBezTo>
                  <a:lnTo>
                    <a:pt x="1130" y="566"/>
                  </a:lnTo>
                  <a:cubicBezTo>
                    <a:pt x="1130" y="253"/>
                    <a:pt x="877" y="0"/>
                    <a:pt x="5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492" name="Google Shape;5492;p25">
              <a:extLst>
                <a:ext uri="{FF2B5EF4-FFF2-40B4-BE49-F238E27FC236}">
                  <a16:creationId xmlns:a16="http://schemas.microsoft.com/office/drawing/2014/main" id="{2B3F1C27-D446-9782-2381-5D5AC99A53C5}"/>
                </a:ext>
              </a:extLst>
            </p:cNvPr>
            <p:cNvSpPr/>
            <p:nvPr/>
          </p:nvSpPr>
          <p:spPr>
            <a:xfrm>
              <a:off x="6321000" y="2649000"/>
              <a:ext cx="28250" cy="56475"/>
            </a:xfrm>
            <a:custGeom>
              <a:avLst/>
              <a:gdLst/>
              <a:ahLst/>
              <a:cxnLst/>
              <a:rect l="l" t="t" r="r" b="b"/>
              <a:pathLst>
                <a:path w="1130" h="2259" extrusionOk="0">
                  <a:moveTo>
                    <a:pt x="566" y="0"/>
                  </a:moveTo>
                  <a:cubicBezTo>
                    <a:pt x="253" y="0"/>
                    <a:pt x="0" y="253"/>
                    <a:pt x="0" y="566"/>
                  </a:cubicBezTo>
                  <a:lnTo>
                    <a:pt x="0" y="1696"/>
                  </a:lnTo>
                  <a:cubicBezTo>
                    <a:pt x="0" y="2006"/>
                    <a:pt x="253" y="2259"/>
                    <a:pt x="566" y="2259"/>
                  </a:cubicBezTo>
                  <a:cubicBezTo>
                    <a:pt x="876" y="2259"/>
                    <a:pt x="1129" y="2006"/>
                    <a:pt x="1129" y="1696"/>
                  </a:cubicBezTo>
                  <a:lnTo>
                    <a:pt x="1129" y="566"/>
                  </a:lnTo>
                  <a:cubicBezTo>
                    <a:pt x="1129" y="253"/>
                    <a:pt x="876" y="0"/>
                    <a:pt x="5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493" name="Google Shape;5493;p25">
              <a:extLst>
                <a:ext uri="{FF2B5EF4-FFF2-40B4-BE49-F238E27FC236}">
                  <a16:creationId xmlns:a16="http://schemas.microsoft.com/office/drawing/2014/main" id="{B7A08CDE-78AF-AEE9-AA1E-D07D6CEE9C82}"/>
                </a:ext>
              </a:extLst>
            </p:cNvPr>
            <p:cNvSpPr/>
            <p:nvPr/>
          </p:nvSpPr>
          <p:spPr>
            <a:xfrm>
              <a:off x="6235250" y="2677225"/>
              <a:ext cx="481975" cy="425375"/>
            </a:xfrm>
            <a:custGeom>
              <a:avLst/>
              <a:gdLst/>
              <a:ahLst/>
              <a:cxnLst/>
              <a:rect l="l" t="t" r="r" b="b"/>
              <a:pathLst>
                <a:path w="19279" h="17015" extrusionOk="0">
                  <a:moveTo>
                    <a:pt x="9639" y="1"/>
                  </a:moveTo>
                  <a:cubicBezTo>
                    <a:pt x="9326" y="1"/>
                    <a:pt x="9073" y="254"/>
                    <a:pt x="9073" y="567"/>
                  </a:cubicBezTo>
                  <a:lnTo>
                    <a:pt x="9073" y="1202"/>
                  </a:lnTo>
                  <a:cubicBezTo>
                    <a:pt x="7920" y="1470"/>
                    <a:pt x="6872" y="2548"/>
                    <a:pt x="6252" y="4156"/>
                  </a:cubicBezTo>
                  <a:cubicBezTo>
                    <a:pt x="6164" y="4380"/>
                    <a:pt x="5952" y="4518"/>
                    <a:pt x="5726" y="4518"/>
                  </a:cubicBezTo>
                  <a:cubicBezTo>
                    <a:pt x="5658" y="4518"/>
                    <a:pt x="5588" y="4505"/>
                    <a:pt x="5520" y="4478"/>
                  </a:cubicBezTo>
                  <a:cubicBezTo>
                    <a:pt x="5231" y="4367"/>
                    <a:pt x="5083" y="4042"/>
                    <a:pt x="5198" y="3750"/>
                  </a:cubicBezTo>
                  <a:cubicBezTo>
                    <a:pt x="5532" y="2876"/>
                    <a:pt x="5987" y="2130"/>
                    <a:pt x="6517" y="1536"/>
                  </a:cubicBezTo>
                  <a:lnTo>
                    <a:pt x="6517" y="1536"/>
                  </a:lnTo>
                  <a:cubicBezTo>
                    <a:pt x="2753" y="2527"/>
                    <a:pt x="0" y="5258"/>
                    <a:pt x="0" y="8468"/>
                  </a:cubicBezTo>
                  <a:lnTo>
                    <a:pt x="0" y="9034"/>
                  </a:lnTo>
                  <a:cubicBezTo>
                    <a:pt x="0" y="9347"/>
                    <a:pt x="253" y="9597"/>
                    <a:pt x="564" y="9597"/>
                  </a:cubicBezTo>
                  <a:cubicBezTo>
                    <a:pt x="877" y="9597"/>
                    <a:pt x="1130" y="9347"/>
                    <a:pt x="1130" y="9034"/>
                  </a:cubicBezTo>
                  <a:cubicBezTo>
                    <a:pt x="1130" y="8423"/>
                    <a:pt x="1904" y="7905"/>
                    <a:pt x="2822" y="7905"/>
                  </a:cubicBezTo>
                  <a:cubicBezTo>
                    <a:pt x="3740" y="7905"/>
                    <a:pt x="4553" y="8423"/>
                    <a:pt x="4553" y="9034"/>
                  </a:cubicBezTo>
                  <a:cubicBezTo>
                    <a:pt x="4553" y="9347"/>
                    <a:pt x="4806" y="9597"/>
                    <a:pt x="5120" y="9597"/>
                  </a:cubicBezTo>
                  <a:cubicBezTo>
                    <a:pt x="5430" y="9597"/>
                    <a:pt x="5683" y="9347"/>
                    <a:pt x="5683" y="9034"/>
                  </a:cubicBezTo>
                  <a:cubicBezTo>
                    <a:pt x="5683" y="8423"/>
                    <a:pt x="6460" y="7905"/>
                    <a:pt x="7378" y="7905"/>
                  </a:cubicBezTo>
                  <a:cubicBezTo>
                    <a:pt x="8296" y="7905"/>
                    <a:pt x="9070" y="8423"/>
                    <a:pt x="9070" y="9034"/>
                  </a:cubicBezTo>
                  <a:lnTo>
                    <a:pt x="9070" y="14756"/>
                  </a:lnTo>
                  <a:cubicBezTo>
                    <a:pt x="9070" y="15379"/>
                    <a:pt x="8564" y="15885"/>
                    <a:pt x="7941" y="15885"/>
                  </a:cubicBezTo>
                  <a:cubicBezTo>
                    <a:pt x="7318" y="15885"/>
                    <a:pt x="6812" y="15379"/>
                    <a:pt x="6812" y="14756"/>
                  </a:cubicBezTo>
                  <a:lnTo>
                    <a:pt x="6812" y="14190"/>
                  </a:lnTo>
                  <a:cubicBezTo>
                    <a:pt x="6812" y="13879"/>
                    <a:pt x="6559" y="13626"/>
                    <a:pt x="6249" y="13626"/>
                  </a:cubicBezTo>
                  <a:cubicBezTo>
                    <a:pt x="5936" y="13626"/>
                    <a:pt x="5683" y="13879"/>
                    <a:pt x="5683" y="14190"/>
                  </a:cubicBezTo>
                  <a:lnTo>
                    <a:pt x="5683" y="14756"/>
                  </a:lnTo>
                  <a:cubicBezTo>
                    <a:pt x="5683" y="16002"/>
                    <a:pt x="6694" y="17014"/>
                    <a:pt x="7941" y="17014"/>
                  </a:cubicBezTo>
                  <a:cubicBezTo>
                    <a:pt x="9188" y="17014"/>
                    <a:pt x="10200" y="16002"/>
                    <a:pt x="10200" y="14756"/>
                  </a:cubicBezTo>
                  <a:lnTo>
                    <a:pt x="10200" y="9034"/>
                  </a:lnTo>
                  <a:cubicBezTo>
                    <a:pt x="10200" y="8423"/>
                    <a:pt x="10976" y="7905"/>
                    <a:pt x="11895" y="7905"/>
                  </a:cubicBezTo>
                  <a:cubicBezTo>
                    <a:pt x="12813" y="7905"/>
                    <a:pt x="13587" y="8423"/>
                    <a:pt x="13587" y="9034"/>
                  </a:cubicBezTo>
                  <a:cubicBezTo>
                    <a:pt x="13587" y="9347"/>
                    <a:pt x="13840" y="9597"/>
                    <a:pt x="14153" y="9597"/>
                  </a:cubicBezTo>
                  <a:cubicBezTo>
                    <a:pt x="14463" y="9597"/>
                    <a:pt x="14716" y="9347"/>
                    <a:pt x="14716" y="9034"/>
                  </a:cubicBezTo>
                  <a:cubicBezTo>
                    <a:pt x="14716" y="8423"/>
                    <a:pt x="15529" y="7905"/>
                    <a:pt x="16448" y="7905"/>
                  </a:cubicBezTo>
                  <a:cubicBezTo>
                    <a:pt x="17366" y="7905"/>
                    <a:pt x="18143" y="8423"/>
                    <a:pt x="18143" y="9034"/>
                  </a:cubicBezTo>
                  <a:cubicBezTo>
                    <a:pt x="18143" y="9347"/>
                    <a:pt x="18396" y="9597"/>
                    <a:pt x="18706" y="9597"/>
                  </a:cubicBezTo>
                  <a:cubicBezTo>
                    <a:pt x="19019" y="9597"/>
                    <a:pt x="19272" y="9347"/>
                    <a:pt x="19272" y="9034"/>
                  </a:cubicBezTo>
                  <a:lnTo>
                    <a:pt x="19272" y="8471"/>
                  </a:lnTo>
                  <a:cubicBezTo>
                    <a:pt x="19278" y="5258"/>
                    <a:pt x="16523" y="2527"/>
                    <a:pt x="12759" y="1536"/>
                  </a:cubicBezTo>
                  <a:lnTo>
                    <a:pt x="12759" y="1536"/>
                  </a:lnTo>
                  <a:cubicBezTo>
                    <a:pt x="13292" y="2130"/>
                    <a:pt x="13744" y="2876"/>
                    <a:pt x="14081" y="3750"/>
                  </a:cubicBezTo>
                  <a:cubicBezTo>
                    <a:pt x="14192" y="4042"/>
                    <a:pt x="14048" y="4367"/>
                    <a:pt x="13756" y="4478"/>
                  </a:cubicBezTo>
                  <a:cubicBezTo>
                    <a:pt x="13688" y="4505"/>
                    <a:pt x="13618" y="4518"/>
                    <a:pt x="13550" y="4518"/>
                  </a:cubicBezTo>
                  <a:cubicBezTo>
                    <a:pt x="13324" y="4518"/>
                    <a:pt x="13113" y="4380"/>
                    <a:pt x="13027" y="4156"/>
                  </a:cubicBezTo>
                  <a:cubicBezTo>
                    <a:pt x="12407" y="2548"/>
                    <a:pt x="11359" y="1470"/>
                    <a:pt x="10203" y="1202"/>
                  </a:cubicBezTo>
                  <a:lnTo>
                    <a:pt x="10203" y="567"/>
                  </a:lnTo>
                  <a:cubicBezTo>
                    <a:pt x="10203" y="254"/>
                    <a:pt x="9950" y="1"/>
                    <a:pt x="96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494" name="Google Shape;5494;p25">
            <a:extLst>
              <a:ext uri="{FF2B5EF4-FFF2-40B4-BE49-F238E27FC236}">
                <a16:creationId xmlns:a16="http://schemas.microsoft.com/office/drawing/2014/main" id="{182CF878-E523-545D-14D7-5562C809CE31}"/>
              </a:ext>
            </a:extLst>
          </p:cNvPr>
          <p:cNvGrpSpPr/>
          <p:nvPr/>
        </p:nvGrpSpPr>
        <p:grpSpPr>
          <a:xfrm>
            <a:off x="4892301" y="3767554"/>
            <a:ext cx="341101" cy="339253"/>
            <a:chOff x="1535000" y="3223325"/>
            <a:chExt cx="484450" cy="481825"/>
          </a:xfrm>
        </p:grpSpPr>
        <p:sp>
          <p:nvSpPr>
            <p:cNvPr id="5495" name="Google Shape;5495;p25">
              <a:extLst>
                <a:ext uri="{FF2B5EF4-FFF2-40B4-BE49-F238E27FC236}">
                  <a16:creationId xmlns:a16="http://schemas.microsoft.com/office/drawing/2014/main" id="{23C045DE-D4A3-B642-DB04-1F2EE3B47AEE}"/>
                </a:ext>
              </a:extLst>
            </p:cNvPr>
            <p:cNvSpPr/>
            <p:nvPr/>
          </p:nvSpPr>
          <p:spPr>
            <a:xfrm>
              <a:off x="1760150" y="3308225"/>
              <a:ext cx="143825" cy="140600"/>
            </a:xfrm>
            <a:custGeom>
              <a:avLst/>
              <a:gdLst/>
              <a:ahLst/>
              <a:cxnLst/>
              <a:rect l="l" t="t" r="r" b="b"/>
              <a:pathLst>
                <a:path w="5753" h="5624" extrusionOk="0">
                  <a:moveTo>
                    <a:pt x="2928" y="0"/>
                  </a:moveTo>
                  <a:cubicBezTo>
                    <a:pt x="2723" y="0"/>
                    <a:pt x="2518" y="96"/>
                    <a:pt x="2422" y="287"/>
                  </a:cubicBezTo>
                  <a:lnTo>
                    <a:pt x="1756" y="1627"/>
                  </a:lnTo>
                  <a:lnTo>
                    <a:pt x="416" y="2295"/>
                  </a:lnTo>
                  <a:cubicBezTo>
                    <a:pt x="1" y="2503"/>
                    <a:pt x="1" y="3096"/>
                    <a:pt x="416" y="3304"/>
                  </a:cubicBezTo>
                  <a:lnTo>
                    <a:pt x="1756" y="3973"/>
                  </a:lnTo>
                  <a:lnTo>
                    <a:pt x="2422" y="5310"/>
                  </a:lnTo>
                  <a:cubicBezTo>
                    <a:pt x="2526" y="5519"/>
                    <a:pt x="2727" y="5624"/>
                    <a:pt x="2928" y="5624"/>
                  </a:cubicBezTo>
                  <a:cubicBezTo>
                    <a:pt x="3129" y="5624"/>
                    <a:pt x="3330" y="5519"/>
                    <a:pt x="3434" y="5310"/>
                  </a:cubicBezTo>
                  <a:lnTo>
                    <a:pt x="4102" y="3973"/>
                  </a:lnTo>
                  <a:lnTo>
                    <a:pt x="5439" y="3304"/>
                  </a:lnTo>
                  <a:cubicBezTo>
                    <a:pt x="5629" y="3208"/>
                    <a:pt x="5752" y="3012"/>
                    <a:pt x="5752" y="2798"/>
                  </a:cubicBezTo>
                  <a:cubicBezTo>
                    <a:pt x="5752" y="2585"/>
                    <a:pt x="5632" y="2389"/>
                    <a:pt x="5439" y="2295"/>
                  </a:cubicBezTo>
                  <a:lnTo>
                    <a:pt x="4102" y="1627"/>
                  </a:lnTo>
                  <a:lnTo>
                    <a:pt x="3434" y="287"/>
                  </a:lnTo>
                  <a:cubicBezTo>
                    <a:pt x="3337" y="96"/>
                    <a:pt x="3132" y="0"/>
                    <a:pt x="29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496" name="Google Shape;5496;p25">
              <a:extLst>
                <a:ext uri="{FF2B5EF4-FFF2-40B4-BE49-F238E27FC236}">
                  <a16:creationId xmlns:a16="http://schemas.microsoft.com/office/drawing/2014/main" id="{54420643-73FD-4346-B7F6-F0C514CD3060}"/>
                </a:ext>
              </a:extLst>
            </p:cNvPr>
            <p:cNvSpPr/>
            <p:nvPr/>
          </p:nvSpPr>
          <p:spPr>
            <a:xfrm>
              <a:off x="1873075" y="3421150"/>
              <a:ext cx="146375" cy="140600"/>
            </a:xfrm>
            <a:custGeom>
              <a:avLst/>
              <a:gdLst/>
              <a:ahLst/>
              <a:cxnLst/>
              <a:rect l="l" t="t" r="r" b="b"/>
              <a:pathLst>
                <a:path w="5855" h="5624" extrusionOk="0">
                  <a:moveTo>
                    <a:pt x="2928" y="0"/>
                  </a:moveTo>
                  <a:cubicBezTo>
                    <a:pt x="2723" y="0"/>
                    <a:pt x="2518" y="96"/>
                    <a:pt x="2422" y="287"/>
                  </a:cubicBezTo>
                  <a:lnTo>
                    <a:pt x="1756" y="1627"/>
                  </a:lnTo>
                  <a:lnTo>
                    <a:pt x="416" y="2295"/>
                  </a:lnTo>
                  <a:cubicBezTo>
                    <a:pt x="1" y="2503"/>
                    <a:pt x="1" y="3096"/>
                    <a:pt x="416" y="3304"/>
                  </a:cubicBezTo>
                  <a:lnTo>
                    <a:pt x="1756" y="3973"/>
                  </a:lnTo>
                  <a:lnTo>
                    <a:pt x="2422" y="5310"/>
                  </a:lnTo>
                  <a:cubicBezTo>
                    <a:pt x="2526" y="5519"/>
                    <a:pt x="2727" y="5624"/>
                    <a:pt x="2928" y="5624"/>
                  </a:cubicBezTo>
                  <a:cubicBezTo>
                    <a:pt x="3129" y="5624"/>
                    <a:pt x="3330" y="5519"/>
                    <a:pt x="3433" y="5310"/>
                  </a:cubicBezTo>
                  <a:lnTo>
                    <a:pt x="4102" y="3973"/>
                  </a:lnTo>
                  <a:lnTo>
                    <a:pt x="5439" y="3304"/>
                  </a:lnTo>
                  <a:cubicBezTo>
                    <a:pt x="5854" y="3096"/>
                    <a:pt x="5854" y="2503"/>
                    <a:pt x="5439" y="2295"/>
                  </a:cubicBezTo>
                  <a:lnTo>
                    <a:pt x="4102" y="1627"/>
                  </a:lnTo>
                  <a:lnTo>
                    <a:pt x="3433" y="287"/>
                  </a:lnTo>
                  <a:cubicBezTo>
                    <a:pt x="3337" y="96"/>
                    <a:pt x="3132" y="0"/>
                    <a:pt x="29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497" name="Google Shape;5497;p25">
              <a:extLst>
                <a:ext uri="{FF2B5EF4-FFF2-40B4-BE49-F238E27FC236}">
                  <a16:creationId xmlns:a16="http://schemas.microsoft.com/office/drawing/2014/main" id="{0A6FE3D3-A357-6C57-4565-E787DA7F7F1F}"/>
                </a:ext>
              </a:extLst>
            </p:cNvPr>
            <p:cNvSpPr/>
            <p:nvPr/>
          </p:nvSpPr>
          <p:spPr>
            <a:xfrm>
              <a:off x="1535000" y="3223325"/>
              <a:ext cx="406450" cy="481825"/>
            </a:xfrm>
            <a:custGeom>
              <a:avLst/>
              <a:gdLst/>
              <a:ahLst/>
              <a:cxnLst/>
              <a:rect l="l" t="t" r="r" b="b"/>
              <a:pathLst>
                <a:path w="16258" h="19273" extrusionOk="0">
                  <a:moveTo>
                    <a:pt x="9660" y="0"/>
                  </a:moveTo>
                  <a:cubicBezTo>
                    <a:pt x="4399" y="0"/>
                    <a:pt x="0" y="4351"/>
                    <a:pt x="0" y="9636"/>
                  </a:cubicBezTo>
                  <a:cubicBezTo>
                    <a:pt x="0" y="14927"/>
                    <a:pt x="4381" y="19272"/>
                    <a:pt x="9675" y="19272"/>
                  </a:cubicBezTo>
                  <a:cubicBezTo>
                    <a:pt x="12012" y="19269"/>
                    <a:pt x="14270" y="18411"/>
                    <a:pt x="16023" y="16860"/>
                  </a:cubicBezTo>
                  <a:cubicBezTo>
                    <a:pt x="16195" y="16707"/>
                    <a:pt x="16258" y="16463"/>
                    <a:pt x="16176" y="16243"/>
                  </a:cubicBezTo>
                  <a:cubicBezTo>
                    <a:pt x="16098" y="16026"/>
                    <a:pt x="15893" y="15879"/>
                    <a:pt x="15662" y="15872"/>
                  </a:cubicBezTo>
                  <a:cubicBezTo>
                    <a:pt x="11352" y="15752"/>
                    <a:pt x="7980" y="12250"/>
                    <a:pt x="7980" y="7941"/>
                  </a:cubicBezTo>
                  <a:cubicBezTo>
                    <a:pt x="7974" y="5207"/>
                    <a:pt x="9380" y="2662"/>
                    <a:pt x="11696" y="1211"/>
                  </a:cubicBezTo>
                  <a:cubicBezTo>
                    <a:pt x="12129" y="937"/>
                    <a:pt x="12006" y="274"/>
                    <a:pt x="11503" y="178"/>
                  </a:cubicBezTo>
                  <a:cubicBezTo>
                    <a:pt x="10881" y="58"/>
                    <a:pt x="10265" y="0"/>
                    <a:pt x="96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498" name="Google Shape;5498;p25">
            <a:extLst>
              <a:ext uri="{FF2B5EF4-FFF2-40B4-BE49-F238E27FC236}">
                <a16:creationId xmlns:a16="http://schemas.microsoft.com/office/drawing/2014/main" id="{1BE2D7C9-8072-9960-61FC-A3AE9DEE1350}"/>
              </a:ext>
            </a:extLst>
          </p:cNvPr>
          <p:cNvGrpSpPr/>
          <p:nvPr/>
        </p:nvGrpSpPr>
        <p:grpSpPr>
          <a:xfrm>
            <a:off x="3000047" y="2247610"/>
            <a:ext cx="339253" cy="268649"/>
            <a:chOff x="2085525" y="3263750"/>
            <a:chExt cx="481825" cy="381550"/>
          </a:xfrm>
        </p:grpSpPr>
        <p:sp>
          <p:nvSpPr>
            <p:cNvPr id="5499" name="Google Shape;5499;p25">
              <a:extLst>
                <a:ext uri="{FF2B5EF4-FFF2-40B4-BE49-F238E27FC236}">
                  <a16:creationId xmlns:a16="http://schemas.microsoft.com/office/drawing/2014/main" id="{A442D58D-CBB1-0AD4-B331-A3FA95D5D78E}"/>
                </a:ext>
              </a:extLst>
            </p:cNvPr>
            <p:cNvSpPr/>
            <p:nvPr/>
          </p:nvSpPr>
          <p:spPr>
            <a:xfrm>
              <a:off x="2320325" y="3263750"/>
              <a:ext cx="227825" cy="141025"/>
            </a:xfrm>
            <a:custGeom>
              <a:avLst/>
              <a:gdLst/>
              <a:ahLst/>
              <a:cxnLst/>
              <a:rect l="l" t="t" r="r" b="b"/>
              <a:pathLst>
                <a:path w="9113" h="5641" extrusionOk="0">
                  <a:moveTo>
                    <a:pt x="4066" y="0"/>
                  </a:moveTo>
                  <a:cubicBezTo>
                    <a:pt x="2283" y="3"/>
                    <a:pt x="675" y="1081"/>
                    <a:pt x="0" y="2731"/>
                  </a:cubicBezTo>
                  <a:cubicBezTo>
                    <a:pt x="1527" y="2939"/>
                    <a:pt x="2912" y="3734"/>
                    <a:pt x="3861" y="4948"/>
                  </a:cubicBezTo>
                  <a:cubicBezTo>
                    <a:pt x="4331" y="4823"/>
                    <a:pt x="4810" y="4761"/>
                    <a:pt x="5287" y="4761"/>
                  </a:cubicBezTo>
                  <a:cubicBezTo>
                    <a:pt x="6338" y="4761"/>
                    <a:pt x="7378" y="5060"/>
                    <a:pt x="8281" y="5640"/>
                  </a:cubicBezTo>
                  <a:cubicBezTo>
                    <a:pt x="9112" y="2825"/>
                    <a:pt x="7002" y="0"/>
                    <a:pt x="406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500" name="Google Shape;5500;p25">
              <a:extLst>
                <a:ext uri="{FF2B5EF4-FFF2-40B4-BE49-F238E27FC236}">
                  <a16:creationId xmlns:a16="http://schemas.microsoft.com/office/drawing/2014/main" id="{7D998C77-43D8-93B6-4D07-379CE357CEA5}"/>
                </a:ext>
              </a:extLst>
            </p:cNvPr>
            <p:cNvSpPr/>
            <p:nvPr/>
          </p:nvSpPr>
          <p:spPr>
            <a:xfrm>
              <a:off x="2085525" y="3355200"/>
              <a:ext cx="481825" cy="290100"/>
            </a:xfrm>
            <a:custGeom>
              <a:avLst/>
              <a:gdLst/>
              <a:ahLst/>
              <a:cxnLst/>
              <a:rect l="l" t="t" r="r" b="b"/>
              <a:pathLst>
                <a:path w="19273" h="11604" extrusionOk="0">
                  <a:moveTo>
                    <a:pt x="8620" y="1"/>
                  </a:moveTo>
                  <a:cubicBezTo>
                    <a:pt x="8610" y="1"/>
                    <a:pt x="8599" y="1"/>
                    <a:pt x="8588" y="1"/>
                  </a:cubicBezTo>
                  <a:cubicBezTo>
                    <a:pt x="7468" y="4"/>
                    <a:pt x="6384" y="407"/>
                    <a:pt x="5535" y="1139"/>
                  </a:cubicBezTo>
                  <a:cubicBezTo>
                    <a:pt x="4818" y="1756"/>
                    <a:pt x="4288" y="2563"/>
                    <a:pt x="4005" y="3470"/>
                  </a:cubicBezTo>
                  <a:lnTo>
                    <a:pt x="3891" y="3470"/>
                  </a:lnTo>
                  <a:cubicBezTo>
                    <a:pt x="1747" y="3470"/>
                    <a:pt x="0" y="5295"/>
                    <a:pt x="0" y="7538"/>
                  </a:cubicBezTo>
                  <a:cubicBezTo>
                    <a:pt x="0" y="9781"/>
                    <a:pt x="1744" y="11603"/>
                    <a:pt x="3891" y="11603"/>
                  </a:cubicBezTo>
                  <a:lnTo>
                    <a:pt x="14798" y="11603"/>
                  </a:lnTo>
                  <a:cubicBezTo>
                    <a:pt x="17264" y="11603"/>
                    <a:pt x="19272" y="9504"/>
                    <a:pt x="19272" y="6924"/>
                  </a:cubicBezTo>
                  <a:cubicBezTo>
                    <a:pt x="19272" y="6044"/>
                    <a:pt x="19034" y="5180"/>
                    <a:pt x="18583" y="4427"/>
                  </a:cubicBezTo>
                  <a:cubicBezTo>
                    <a:pt x="18152" y="3705"/>
                    <a:pt x="17529" y="3118"/>
                    <a:pt x="16782" y="2726"/>
                  </a:cubicBezTo>
                  <a:cubicBezTo>
                    <a:pt x="16161" y="2403"/>
                    <a:pt x="15480" y="2241"/>
                    <a:pt x="14799" y="2241"/>
                  </a:cubicBezTo>
                  <a:cubicBezTo>
                    <a:pt x="14135" y="2241"/>
                    <a:pt x="13471" y="2394"/>
                    <a:pt x="12861" y="2702"/>
                  </a:cubicBezTo>
                  <a:cubicBezTo>
                    <a:pt x="12232" y="1443"/>
                    <a:pt x="11118" y="513"/>
                    <a:pt x="9784" y="157"/>
                  </a:cubicBezTo>
                  <a:cubicBezTo>
                    <a:pt x="9403" y="55"/>
                    <a:pt x="9013" y="1"/>
                    <a:pt x="86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501" name="Google Shape;5501;p25">
            <a:extLst>
              <a:ext uri="{FF2B5EF4-FFF2-40B4-BE49-F238E27FC236}">
                <a16:creationId xmlns:a16="http://schemas.microsoft.com/office/drawing/2014/main" id="{8AF821C0-9429-48E6-AE61-91A68256D22E}"/>
              </a:ext>
            </a:extLst>
          </p:cNvPr>
          <p:cNvGrpSpPr/>
          <p:nvPr/>
        </p:nvGrpSpPr>
        <p:grpSpPr>
          <a:xfrm>
            <a:off x="2999572" y="1409277"/>
            <a:ext cx="340204" cy="339271"/>
            <a:chOff x="3270450" y="3213625"/>
            <a:chExt cx="483175" cy="481850"/>
          </a:xfrm>
        </p:grpSpPr>
        <p:sp>
          <p:nvSpPr>
            <p:cNvPr id="5502" name="Google Shape;5502;p25">
              <a:extLst>
                <a:ext uri="{FF2B5EF4-FFF2-40B4-BE49-F238E27FC236}">
                  <a16:creationId xmlns:a16="http://schemas.microsoft.com/office/drawing/2014/main" id="{5EAE335B-E23E-0308-DFDF-F8CEDFBE9B0F}"/>
                </a:ext>
              </a:extLst>
            </p:cNvPr>
            <p:cNvSpPr/>
            <p:nvPr/>
          </p:nvSpPr>
          <p:spPr>
            <a:xfrm>
              <a:off x="3392550" y="3335025"/>
              <a:ext cx="239050" cy="239050"/>
            </a:xfrm>
            <a:custGeom>
              <a:avLst/>
              <a:gdLst/>
              <a:ahLst/>
              <a:cxnLst/>
              <a:rect l="l" t="t" r="r" b="b"/>
              <a:pathLst>
                <a:path w="9562" h="9562" extrusionOk="0">
                  <a:moveTo>
                    <a:pt x="4782" y="1"/>
                  </a:moveTo>
                  <a:cubicBezTo>
                    <a:pt x="2142" y="1"/>
                    <a:pt x="1" y="2139"/>
                    <a:pt x="1" y="4780"/>
                  </a:cubicBezTo>
                  <a:cubicBezTo>
                    <a:pt x="1" y="7421"/>
                    <a:pt x="2142" y="9562"/>
                    <a:pt x="4782" y="9562"/>
                  </a:cubicBezTo>
                  <a:cubicBezTo>
                    <a:pt x="7420" y="9562"/>
                    <a:pt x="9561" y="7421"/>
                    <a:pt x="9561" y="4780"/>
                  </a:cubicBezTo>
                  <a:cubicBezTo>
                    <a:pt x="9561" y="2139"/>
                    <a:pt x="7420" y="1"/>
                    <a:pt x="47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503" name="Google Shape;5503;p25">
              <a:extLst>
                <a:ext uri="{FF2B5EF4-FFF2-40B4-BE49-F238E27FC236}">
                  <a16:creationId xmlns:a16="http://schemas.microsoft.com/office/drawing/2014/main" id="{7C191FDA-7E1D-848F-01CA-92F1F427C573}"/>
                </a:ext>
              </a:extLst>
            </p:cNvPr>
            <p:cNvSpPr/>
            <p:nvPr/>
          </p:nvSpPr>
          <p:spPr>
            <a:xfrm>
              <a:off x="3270450" y="3213625"/>
              <a:ext cx="483175" cy="481850"/>
            </a:xfrm>
            <a:custGeom>
              <a:avLst/>
              <a:gdLst/>
              <a:ahLst/>
              <a:cxnLst/>
              <a:rect l="l" t="t" r="r" b="b"/>
              <a:pathLst>
                <a:path w="19327" h="19274" extrusionOk="0">
                  <a:moveTo>
                    <a:pt x="9666" y="3728"/>
                  </a:moveTo>
                  <a:cubicBezTo>
                    <a:pt x="12925" y="3728"/>
                    <a:pt x="15575" y="6378"/>
                    <a:pt x="15575" y="9636"/>
                  </a:cubicBezTo>
                  <a:cubicBezTo>
                    <a:pt x="15575" y="12894"/>
                    <a:pt x="12925" y="15547"/>
                    <a:pt x="9666" y="15547"/>
                  </a:cubicBezTo>
                  <a:cubicBezTo>
                    <a:pt x="6405" y="15547"/>
                    <a:pt x="3755" y="12894"/>
                    <a:pt x="3755" y="9636"/>
                  </a:cubicBezTo>
                  <a:cubicBezTo>
                    <a:pt x="3755" y="6378"/>
                    <a:pt x="6405" y="3728"/>
                    <a:pt x="9666" y="3728"/>
                  </a:cubicBezTo>
                  <a:close/>
                  <a:moveTo>
                    <a:pt x="9665" y="0"/>
                  </a:moveTo>
                  <a:cubicBezTo>
                    <a:pt x="9575" y="0"/>
                    <a:pt x="9484" y="22"/>
                    <a:pt x="9402" y="66"/>
                  </a:cubicBezTo>
                  <a:lnTo>
                    <a:pt x="7532" y="1054"/>
                  </a:lnTo>
                  <a:lnTo>
                    <a:pt x="5418" y="1054"/>
                  </a:lnTo>
                  <a:cubicBezTo>
                    <a:pt x="5231" y="1054"/>
                    <a:pt x="5056" y="1144"/>
                    <a:pt x="4954" y="1301"/>
                  </a:cubicBezTo>
                  <a:lnTo>
                    <a:pt x="3752" y="3053"/>
                  </a:lnTo>
                  <a:lnTo>
                    <a:pt x="1879" y="4041"/>
                  </a:lnTo>
                  <a:cubicBezTo>
                    <a:pt x="1717" y="4128"/>
                    <a:pt x="1605" y="4288"/>
                    <a:pt x="1584" y="4474"/>
                  </a:cubicBezTo>
                  <a:lnTo>
                    <a:pt x="1328" y="6588"/>
                  </a:lnTo>
                  <a:lnTo>
                    <a:pt x="127" y="8341"/>
                  </a:lnTo>
                  <a:cubicBezTo>
                    <a:pt x="24" y="8491"/>
                    <a:pt x="0" y="8687"/>
                    <a:pt x="67" y="8859"/>
                  </a:cubicBezTo>
                  <a:lnTo>
                    <a:pt x="816" y="10852"/>
                  </a:lnTo>
                  <a:lnTo>
                    <a:pt x="560" y="12966"/>
                  </a:lnTo>
                  <a:cubicBezTo>
                    <a:pt x="536" y="13150"/>
                    <a:pt x="606" y="13334"/>
                    <a:pt x="744" y="13457"/>
                  </a:cubicBezTo>
                  <a:lnTo>
                    <a:pt x="2325" y="14869"/>
                  </a:lnTo>
                  <a:lnTo>
                    <a:pt x="3075" y="16860"/>
                  </a:lnTo>
                  <a:cubicBezTo>
                    <a:pt x="3141" y="17034"/>
                    <a:pt x="3289" y="17164"/>
                    <a:pt x="3466" y="17209"/>
                  </a:cubicBezTo>
                  <a:lnTo>
                    <a:pt x="5520" y="17718"/>
                  </a:lnTo>
                  <a:lnTo>
                    <a:pt x="7101" y="19130"/>
                  </a:lnTo>
                  <a:cubicBezTo>
                    <a:pt x="7205" y="19223"/>
                    <a:pt x="7340" y="19273"/>
                    <a:pt x="7477" y="19273"/>
                  </a:cubicBezTo>
                  <a:cubicBezTo>
                    <a:pt x="7523" y="19273"/>
                    <a:pt x="7568" y="19268"/>
                    <a:pt x="7613" y="19257"/>
                  </a:cubicBezTo>
                  <a:lnTo>
                    <a:pt x="9666" y="18745"/>
                  </a:lnTo>
                  <a:lnTo>
                    <a:pt x="11717" y="19254"/>
                  </a:lnTo>
                  <a:cubicBezTo>
                    <a:pt x="11759" y="19266"/>
                    <a:pt x="11807" y="19272"/>
                    <a:pt x="11853" y="19272"/>
                  </a:cubicBezTo>
                  <a:cubicBezTo>
                    <a:pt x="11991" y="19272"/>
                    <a:pt x="12124" y="19221"/>
                    <a:pt x="12229" y="19127"/>
                  </a:cubicBezTo>
                  <a:lnTo>
                    <a:pt x="13810" y="17715"/>
                  </a:lnTo>
                  <a:lnTo>
                    <a:pt x="15861" y="17206"/>
                  </a:lnTo>
                  <a:cubicBezTo>
                    <a:pt x="16041" y="17161"/>
                    <a:pt x="16186" y="17031"/>
                    <a:pt x="16252" y="16857"/>
                  </a:cubicBezTo>
                  <a:lnTo>
                    <a:pt x="17002" y="14866"/>
                  </a:lnTo>
                  <a:lnTo>
                    <a:pt x="18583" y="13454"/>
                  </a:lnTo>
                  <a:cubicBezTo>
                    <a:pt x="18721" y="13331"/>
                    <a:pt x="18791" y="13147"/>
                    <a:pt x="18766" y="12963"/>
                  </a:cubicBezTo>
                  <a:lnTo>
                    <a:pt x="18514" y="10849"/>
                  </a:lnTo>
                  <a:lnTo>
                    <a:pt x="19263" y="8856"/>
                  </a:lnTo>
                  <a:cubicBezTo>
                    <a:pt x="19327" y="8684"/>
                    <a:pt x="19306" y="8491"/>
                    <a:pt x="19200" y="8338"/>
                  </a:cubicBezTo>
                  <a:lnTo>
                    <a:pt x="18002" y="6588"/>
                  </a:lnTo>
                  <a:lnTo>
                    <a:pt x="17746" y="4471"/>
                  </a:lnTo>
                  <a:cubicBezTo>
                    <a:pt x="17725" y="4288"/>
                    <a:pt x="17613" y="4128"/>
                    <a:pt x="17451" y="4041"/>
                  </a:cubicBezTo>
                  <a:lnTo>
                    <a:pt x="15578" y="3050"/>
                  </a:lnTo>
                  <a:lnTo>
                    <a:pt x="14379" y="1298"/>
                  </a:lnTo>
                  <a:cubicBezTo>
                    <a:pt x="14274" y="1144"/>
                    <a:pt x="14099" y="1054"/>
                    <a:pt x="13912" y="1054"/>
                  </a:cubicBezTo>
                  <a:lnTo>
                    <a:pt x="11798" y="1054"/>
                  </a:lnTo>
                  <a:lnTo>
                    <a:pt x="9928" y="66"/>
                  </a:lnTo>
                  <a:cubicBezTo>
                    <a:pt x="9846" y="22"/>
                    <a:pt x="9755" y="0"/>
                    <a:pt x="96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" name="Google Shape;2028;p19">
            <a:extLst>
              <a:ext uri="{FF2B5EF4-FFF2-40B4-BE49-F238E27FC236}">
                <a16:creationId xmlns:a16="http://schemas.microsoft.com/office/drawing/2014/main" id="{0BC5B4C5-BD89-7F95-F7BA-31EBD7765F6B}"/>
              </a:ext>
            </a:extLst>
          </p:cNvPr>
          <p:cNvGrpSpPr/>
          <p:nvPr/>
        </p:nvGrpSpPr>
        <p:grpSpPr>
          <a:xfrm>
            <a:off x="6752270" y="216635"/>
            <a:ext cx="3354301" cy="830712"/>
            <a:chOff x="550674" y="1044351"/>
            <a:chExt cx="3354301" cy="830712"/>
          </a:xfrm>
        </p:grpSpPr>
        <p:sp>
          <p:nvSpPr>
            <p:cNvPr id="3" name="Google Shape;2029;p19">
              <a:extLst>
                <a:ext uri="{FF2B5EF4-FFF2-40B4-BE49-F238E27FC236}">
                  <a16:creationId xmlns:a16="http://schemas.microsoft.com/office/drawing/2014/main" id="{DE0A8FDF-341F-82B3-9E50-1C0F9E1010FF}"/>
                </a:ext>
              </a:extLst>
            </p:cNvPr>
            <p:cNvSpPr txBox="1"/>
            <p:nvPr/>
          </p:nvSpPr>
          <p:spPr>
            <a:xfrm>
              <a:off x="990775" y="1611963"/>
              <a:ext cx="2914200" cy="26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b="1" dirty="0">
                  <a:solidFill>
                    <a:srgbClr val="0D0D0D"/>
                  </a:solidFill>
                  <a:latin typeface="Söhne"/>
                  <a:ea typeface="Roboto"/>
                  <a:cs typeface="Roboto"/>
                  <a:sym typeface="Roboto"/>
                </a:rPr>
                <a:t>Data </a:t>
              </a:r>
              <a:r>
                <a:rPr lang="es-ES" b="1" dirty="0" err="1">
                  <a:solidFill>
                    <a:srgbClr val="0D0D0D"/>
                  </a:solidFill>
                  <a:latin typeface="Söhne"/>
                  <a:ea typeface="Roboto"/>
                  <a:cs typeface="Roboto"/>
                  <a:sym typeface="Roboto"/>
                </a:rPr>
                <a:t>Transformation</a:t>
              </a:r>
              <a:endParaRPr lang="es-ES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" name="Google Shape;2030;p19">
              <a:extLst>
                <a:ext uri="{FF2B5EF4-FFF2-40B4-BE49-F238E27FC236}">
                  <a16:creationId xmlns:a16="http://schemas.microsoft.com/office/drawing/2014/main" id="{676210C1-5008-01D2-837A-888A96F57750}"/>
                </a:ext>
              </a:extLst>
            </p:cNvPr>
            <p:cNvSpPr/>
            <p:nvPr/>
          </p:nvSpPr>
          <p:spPr>
            <a:xfrm flipH="1">
              <a:off x="879859" y="1055832"/>
              <a:ext cx="1802180" cy="484275"/>
            </a:xfrm>
            <a:custGeom>
              <a:avLst/>
              <a:gdLst/>
              <a:ahLst/>
              <a:cxnLst/>
              <a:rect l="l" t="t" r="r" b="b"/>
              <a:pathLst>
                <a:path w="80320" h="24730" extrusionOk="0">
                  <a:moveTo>
                    <a:pt x="65461" y="0"/>
                  </a:moveTo>
                  <a:cubicBezTo>
                    <a:pt x="62389" y="0"/>
                    <a:pt x="59258" y="36"/>
                    <a:pt x="56233" y="84"/>
                  </a:cubicBezTo>
                  <a:cubicBezTo>
                    <a:pt x="53709" y="119"/>
                    <a:pt x="51078" y="143"/>
                    <a:pt x="48494" y="155"/>
                  </a:cubicBezTo>
                  <a:cubicBezTo>
                    <a:pt x="47636" y="158"/>
                    <a:pt x="46773" y="160"/>
                    <a:pt x="45909" y="160"/>
                  </a:cubicBezTo>
                  <a:cubicBezTo>
                    <a:pt x="43823" y="160"/>
                    <a:pt x="41729" y="151"/>
                    <a:pt x="39684" y="143"/>
                  </a:cubicBezTo>
                  <a:cubicBezTo>
                    <a:pt x="37728" y="139"/>
                    <a:pt x="35744" y="132"/>
                    <a:pt x="33748" y="132"/>
                  </a:cubicBezTo>
                  <a:cubicBezTo>
                    <a:pt x="30544" y="132"/>
                    <a:pt x="27309" y="148"/>
                    <a:pt x="24110" y="215"/>
                  </a:cubicBezTo>
                  <a:cubicBezTo>
                    <a:pt x="20205" y="286"/>
                    <a:pt x="16240" y="667"/>
                    <a:pt x="12406" y="1036"/>
                  </a:cubicBezTo>
                  <a:lnTo>
                    <a:pt x="10430" y="1227"/>
                  </a:lnTo>
                  <a:cubicBezTo>
                    <a:pt x="4501" y="1774"/>
                    <a:pt x="1274" y="3763"/>
                    <a:pt x="262" y="7477"/>
                  </a:cubicBezTo>
                  <a:cubicBezTo>
                    <a:pt x="36" y="8335"/>
                    <a:pt x="83" y="9204"/>
                    <a:pt x="131" y="10049"/>
                  </a:cubicBezTo>
                  <a:cubicBezTo>
                    <a:pt x="143" y="10287"/>
                    <a:pt x="167" y="10537"/>
                    <a:pt x="167" y="10775"/>
                  </a:cubicBezTo>
                  <a:lnTo>
                    <a:pt x="83" y="10775"/>
                  </a:lnTo>
                  <a:lnTo>
                    <a:pt x="83" y="11156"/>
                  </a:lnTo>
                  <a:cubicBezTo>
                    <a:pt x="83" y="11454"/>
                    <a:pt x="72" y="11764"/>
                    <a:pt x="60" y="12061"/>
                  </a:cubicBezTo>
                  <a:cubicBezTo>
                    <a:pt x="0" y="12787"/>
                    <a:pt x="12" y="13514"/>
                    <a:pt x="95" y="14228"/>
                  </a:cubicBezTo>
                  <a:cubicBezTo>
                    <a:pt x="250" y="15324"/>
                    <a:pt x="607" y="16419"/>
                    <a:pt x="965" y="17443"/>
                  </a:cubicBezTo>
                  <a:cubicBezTo>
                    <a:pt x="2131" y="20848"/>
                    <a:pt x="5191" y="22884"/>
                    <a:pt x="9811" y="23360"/>
                  </a:cubicBezTo>
                  <a:cubicBezTo>
                    <a:pt x="18657" y="24253"/>
                    <a:pt x="27551" y="24718"/>
                    <a:pt x="36445" y="24729"/>
                  </a:cubicBezTo>
                  <a:cubicBezTo>
                    <a:pt x="39279" y="24729"/>
                    <a:pt x="42065" y="24682"/>
                    <a:pt x="44827" y="24575"/>
                  </a:cubicBezTo>
                  <a:cubicBezTo>
                    <a:pt x="53019" y="24277"/>
                    <a:pt x="61055" y="23967"/>
                    <a:pt x="69164" y="23325"/>
                  </a:cubicBezTo>
                  <a:cubicBezTo>
                    <a:pt x="74283" y="22920"/>
                    <a:pt x="76879" y="20622"/>
                    <a:pt x="77546" y="18776"/>
                  </a:cubicBezTo>
                  <a:cubicBezTo>
                    <a:pt x="79177" y="14240"/>
                    <a:pt x="80320" y="8882"/>
                    <a:pt x="76414" y="3572"/>
                  </a:cubicBezTo>
                  <a:cubicBezTo>
                    <a:pt x="75093" y="1750"/>
                    <a:pt x="73355" y="798"/>
                    <a:pt x="70771" y="441"/>
                  </a:cubicBezTo>
                  <a:cubicBezTo>
                    <a:pt x="69175" y="226"/>
                    <a:pt x="67306" y="0"/>
                    <a:pt x="6546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2031;p19">
              <a:extLst>
                <a:ext uri="{FF2B5EF4-FFF2-40B4-BE49-F238E27FC236}">
                  <a16:creationId xmlns:a16="http://schemas.microsoft.com/office/drawing/2014/main" id="{9DB8F517-3C13-B659-060E-A5173DFCB29C}"/>
                </a:ext>
              </a:extLst>
            </p:cNvPr>
            <p:cNvSpPr/>
            <p:nvPr/>
          </p:nvSpPr>
          <p:spPr>
            <a:xfrm flipH="1">
              <a:off x="879859" y="1055832"/>
              <a:ext cx="1802180" cy="484275"/>
            </a:xfrm>
            <a:custGeom>
              <a:avLst/>
              <a:gdLst/>
              <a:ahLst/>
              <a:cxnLst/>
              <a:rect l="l" t="t" r="r" b="b"/>
              <a:pathLst>
                <a:path w="80320" h="24730" extrusionOk="0">
                  <a:moveTo>
                    <a:pt x="65473" y="750"/>
                  </a:moveTo>
                  <a:cubicBezTo>
                    <a:pt x="67259" y="750"/>
                    <a:pt x="69092" y="988"/>
                    <a:pt x="70676" y="1203"/>
                  </a:cubicBezTo>
                  <a:cubicBezTo>
                    <a:pt x="73033" y="1524"/>
                    <a:pt x="74617" y="2393"/>
                    <a:pt x="75807" y="4025"/>
                  </a:cubicBezTo>
                  <a:cubicBezTo>
                    <a:pt x="79510" y="9049"/>
                    <a:pt x="78403" y="14169"/>
                    <a:pt x="76831" y="18514"/>
                  </a:cubicBezTo>
                  <a:cubicBezTo>
                    <a:pt x="75879" y="21146"/>
                    <a:pt x="72081" y="22348"/>
                    <a:pt x="69104" y="22574"/>
                  </a:cubicBezTo>
                  <a:cubicBezTo>
                    <a:pt x="61008" y="23217"/>
                    <a:pt x="52983" y="23527"/>
                    <a:pt x="44791" y="23825"/>
                  </a:cubicBezTo>
                  <a:cubicBezTo>
                    <a:pt x="42025" y="23926"/>
                    <a:pt x="39218" y="23976"/>
                    <a:pt x="36374" y="23976"/>
                  </a:cubicBezTo>
                  <a:cubicBezTo>
                    <a:pt x="27822" y="23976"/>
                    <a:pt x="18945" y="23519"/>
                    <a:pt x="9894" y="22598"/>
                  </a:cubicBezTo>
                  <a:cubicBezTo>
                    <a:pt x="5525" y="22170"/>
                    <a:pt x="2762" y="20348"/>
                    <a:pt x="1679" y="17205"/>
                  </a:cubicBezTo>
                  <a:cubicBezTo>
                    <a:pt x="1334" y="16216"/>
                    <a:pt x="1000" y="15157"/>
                    <a:pt x="845" y="14133"/>
                  </a:cubicBezTo>
                  <a:cubicBezTo>
                    <a:pt x="774" y="13454"/>
                    <a:pt x="762" y="12776"/>
                    <a:pt x="810" y="12097"/>
                  </a:cubicBezTo>
                  <a:cubicBezTo>
                    <a:pt x="822" y="11906"/>
                    <a:pt x="834" y="11728"/>
                    <a:pt x="834" y="11537"/>
                  </a:cubicBezTo>
                  <a:lnTo>
                    <a:pt x="941" y="11525"/>
                  </a:lnTo>
                  <a:lnTo>
                    <a:pt x="941" y="11144"/>
                  </a:lnTo>
                  <a:cubicBezTo>
                    <a:pt x="941" y="10763"/>
                    <a:pt x="917" y="10371"/>
                    <a:pt x="893" y="9990"/>
                  </a:cubicBezTo>
                  <a:cubicBezTo>
                    <a:pt x="845" y="9168"/>
                    <a:pt x="798" y="8394"/>
                    <a:pt x="988" y="7668"/>
                  </a:cubicBezTo>
                  <a:cubicBezTo>
                    <a:pt x="1905" y="4298"/>
                    <a:pt x="4929" y="2489"/>
                    <a:pt x="10501" y="1965"/>
                  </a:cubicBezTo>
                  <a:lnTo>
                    <a:pt x="12478" y="1774"/>
                  </a:lnTo>
                  <a:cubicBezTo>
                    <a:pt x="16300" y="1405"/>
                    <a:pt x="20241" y="1036"/>
                    <a:pt x="24134" y="965"/>
                  </a:cubicBezTo>
                  <a:cubicBezTo>
                    <a:pt x="27326" y="899"/>
                    <a:pt x="30553" y="882"/>
                    <a:pt x="33753" y="882"/>
                  </a:cubicBezTo>
                  <a:cubicBezTo>
                    <a:pt x="35746" y="882"/>
                    <a:pt x="37728" y="889"/>
                    <a:pt x="39684" y="893"/>
                  </a:cubicBezTo>
                  <a:cubicBezTo>
                    <a:pt x="41729" y="902"/>
                    <a:pt x="43823" y="910"/>
                    <a:pt x="45913" y="910"/>
                  </a:cubicBezTo>
                  <a:cubicBezTo>
                    <a:pt x="46779" y="910"/>
                    <a:pt x="47645" y="909"/>
                    <a:pt x="48506" y="905"/>
                  </a:cubicBezTo>
                  <a:cubicBezTo>
                    <a:pt x="51090" y="905"/>
                    <a:pt x="53709" y="869"/>
                    <a:pt x="56257" y="834"/>
                  </a:cubicBezTo>
                  <a:cubicBezTo>
                    <a:pt x="59269" y="798"/>
                    <a:pt x="62401" y="750"/>
                    <a:pt x="65473" y="750"/>
                  </a:cubicBezTo>
                  <a:close/>
                  <a:moveTo>
                    <a:pt x="65461" y="0"/>
                  </a:moveTo>
                  <a:cubicBezTo>
                    <a:pt x="62389" y="0"/>
                    <a:pt x="59258" y="36"/>
                    <a:pt x="56233" y="84"/>
                  </a:cubicBezTo>
                  <a:cubicBezTo>
                    <a:pt x="53709" y="107"/>
                    <a:pt x="51078" y="143"/>
                    <a:pt x="48494" y="155"/>
                  </a:cubicBezTo>
                  <a:cubicBezTo>
                    <a:pt x="47636" y="158"/>
                    <a:pt x="46773" y="160"/>
                    <a:pt x="45909" y="160"/>
                  </a:cubicBezTo>
                  <a:cubicBezTo>
                    <a:pt x="43823" y="160"/>
                    <a:pt x="41729" y="151"/>
                    <a:pt x="39684" y="143"/>
                  </a:cubicBezTo>
                  <a:cubicBezTo>
                    <a:pt x="37728" y="139"/>
                    <a:pt x="35744" y="132"/>
                    <a:pt x="33748" y="132"/>
                  </a:cubicBezTo>
                  <a:cubicBezTo>
                    <a:pt x="30544" y="132"/>
                    <a:pt x="27309" y="148"/>
                    <a:pt x="24110" y="215"/>
                  </a:cubicBezTo>
                  <a:cubicBezTo>
                    <a:pt x="20205" y="286"/>
                    <a:pt x="16240" y="667"/>
                    <a:pt x="12406" y="1036"/>
                  </a:cubicBezTo>
                  <a:lnTo>
                    <a:pt x="10430" y="1227"/>
                  </a:lnTo>
                  <a:cubicBezTo>
                    <a:pt x="4501" y="1774"/>
                    <a:pt x="1274" y="3763"/>
                    <a:pt x="262" y="7477"/>
                  </a:cubicBezTo>
                  <a:cubicBezTo>
                    <a:pt x="36" y="8335"/>
                    <a:pt x="83" y="9204"/>
                    <a:pt x="131" y="10049"/>
                  </a:cubicBezTo>
                  <a:cubicBezTo>
                    <a:pt x="143" y="10287"/>
                    <a:pt x="167" y="10537"/>
                    <a:pt x="167" y="10775"/>
                  </a:cubicBezTo>
                  <a:lnTo>
                    <a:pt x="83" y="10775"/>
                  </a:lnTo>
                  <a:lnTo>
                    <a:pt x="83" y="11156"/>
                  </a:lnTo>
                  <a:cubicBezTo>
                    <a:pt x="83" y="11454"/>
                    <a:pt x="72" y="11764"/>
                    <a:pt x="60" y="12061"/>
                  </a:cubicBezTo>
                  <a:cubicBezTo>
                    <a:pt x="0" y="12787"/>
                    <a:pt x="12" y="13514"/>
                    <a:pt x="95" y="14228"/>
                  </a:cubicBezTo>
                  <a:cubicBezTo>
                    <a:pt x="250" y="15324"/>
                    <a:pt x="607" y="16419"/>
                    <a:pt x="965" y="17443"/>
                  </a:cubicBezTo>
                  <a:cubicBezTo>
                    <a:pt x="2131" y="20848"/>
                    <a:pt x="5191" y="22884"/>
                    <a:pt x="9811" y="23360"/>
                  </a:cubicBezTo>
                  <a:cubicBezTo>
                    <a:pt x="18657" y="24253"/>
                    <a:pt x="27551" y="24718"/>
                    <a:pt x="36445" y="24729"/>
                  </a:cubicBezTo>
                  <a:cubicBezTo>
                    <a:pt x="39279" y="24729"/>
                    <a:pt x="42065" y="24682"/>
                    <a:pt x="44827" y="24575"/>
                  </a:cubicBezTo>
                  <a:cubicBezTo>
                    <a:pt x="53019" y="24277"/>
                    <a:pt x="61055" y="23967"/>
                    <a:pt x="69164" y="23325"/>
                  </a:cubicBezTo>
                  <a:cubicBezTo>
                    <a:pt x="74283" y="22920"/>
                    <a:pt x="76879" y="20622"/>
                    <a:pt x="77546" y="18776"/>
                  </a:cubicBezTo>
                  <a:cubicBezTo>
                    <a:pt x="79177" y="14240"/>
                    <a:pt x="80320" y="8882"/>
                    <a:pt x="76414" y="3572"/>
                  </a:cubicBezTo>
                  <a:cubicBezTo>
                    <a:pt x="75093" y="1750"/>
                    <a:pt x="73355" y="798"/>
                    <a:pt x="70771" y="441"/>
                  </a:cubicBezTo>
                  <a:cubicBezTo>
                    <a:pt x="69175" y="226"/>
                    <a:pt x="67306" y="0"/>
                    <a:pt x="6546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" name="Google Shape;2032;p19">
              <a:extLst>
                <a:ext uri="{FF2B5EF4-FFF2-40B4-BE49-F238E27FC236}">
                  <a16:creationId xmlns:a16="http://schemas.microsoft.com/office/drawing/2014/main" id="{94225439-661C-5EC1-4918-2770F9768F43}"/>
                </a:ext>
              </a:extLst>
            </p:cNvPr>
            <p:cNvGrpSpPr/>
            <p:nvPr/>
          </p:nvGrpSpPr>
          <p:grpSpPr>
            <a:xfrm>
              <a:off x="550674" y="1044351"/>
              <a:ext cx="527391" cy="520511"/>
              <a:chOff x="573224" y="960525"/>
              <a:chExt cx="612319" cy="604332"/>
            </a:xfrm>
          </p:grpSpPr>
          <p:sp>
            <p:nvSpPr>
              <p:cNvPr id="8" name="Google Shape;2033;p19">
                <a:extLst>
                  <a:ext uri="{FF2B5EF4-FFF2-40B4-BE49-F238E27FC236}">
                    <a16:creationId xmlns:a16="http://schemas.microsoft.com/office/drawing/2014/main" id="{75C0407F-0DFB-E590-2C09-3A6565AD3340}"/>
                  </a:ext>
                </a:extLst>
              </p:cNvPr>
              <p:cNvSpPr/>
              <p:nvPr/>
            </p:nvSpPr>
            <p:spPr>
              <a:xfrm>
                <a:off x="573224" y="960525"/>
                <a:ext cx="612319" cy="604332"/>
              </a:xfrm>
              <a:custGeom>
                <a:avLst/>
                <a:gdLst/>
                <a:ahLst/>
                <a:cxnLst/>
                <a:rect l="l" t="t" r="r" b="b"/>
                <a:pathLst>
                  <a:path w="27290" h="26934" extrusionOk="0">
                    <a:moveTo>
                      <a:pt x="13398" y="0"/>
                    </a:moveTo>
                    <a:cubicBezTo>
                      <a:pt x="10545" y="0"/>
                      <a:pt x="7247" y="1554"/>
                      <a:pt x="4537" y="4216"/>
                    </a:cubicBezTo>
                    <a:cubicBezTo>
                      <a:pt x="1692" y="7014"/>
                      <a:pt x="1" y="10491"/>
                      <a:pt x="25" y="13503"/>
                    </a:cubicBezTo>
                    <a:cubicBezTo>
                      <a:pt x="37" y="16801"/>
                      <a:pt x="1680" y="20361"/>
                      <a:pt x="4406" y="23040"/>
                    </a:cubicBezTo>
                    <a:cubicBezTo>
                      <a:pt x="6942" y="25528"/>
                      <a:pt x="10074" y="26933"/>
                      <a:pt x="13026" y="26933"/>
                    </a:cubicBezTo>
                    <a:lnTo>
                      <a:pt x="13169" y="26933"/>
                    </a:lnTo>
                    <a:cubicBezTo>
                      <a:pt x="17027" y="26897"/>
                      <a:pt x="20706" y="25290"/>
                      <a:pt x="23349" y="22480"/>
                    </a:cubicBezTo>
                    <a:cubicBezTo>
                      <a:pt x="25730" y="19956"/>
                      <a:pt x="27159" y="16622"/>
                      <a:pt x="27266" y="13348"/>
                    </a:cubicBezTo>
                    <a:lnTo>
                      <a:pt x="27266" y="13336"/>
                    </a:lnTo>
                    <a:cubicBezTo>
                      <a:pt x="27290" y="5538"/>
                      <a:pt x="20182" y="156"/>
                      <a:pt x="13526" y="1"/>
                    </a:cubicBezTo>
                    <a:cubicBezTo>
                      <a:pt x="13484" y="1"/>
                      <a:pt x="13441" y="0"/>
                      <a:pt x="1339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" name="Google Shape;2034;p19">
                <a:extLst>
                  <a:ext uri="{FF2B5EF4-FFF2-40B4-BE49-F238E27FC236}">
                    <a16:creationId xmlns:a16="http://schemas.microsoft.com/office/drawing/2014/main" id="{99DA43F9-1A14-FBCE-4709-4C0238EEF85A}"/>
                  </a:ext>
                </a:extLst>
              </p:cNvPr>
              <p:cNvSpPr/>
              <p:nvPr/>
            </p:nvSpPr>
            <p:spPr>
              <a:xfrm>
                <a:off x="573224" y="960525"/>
                <a:ext cx="612319" cy="604332"/>
              </a:xfrm>
              <a:custGeom>
                <a:avLst/>
                <a:gdLst/>
                <a:ahLst/>
                <a:cxnLst/>
                <a:rect l="l" t="t" r="r" b="b"/>
                <a:pathLst>
                  <a:path w="27290" h="26934" extrusionOk="0">
                    <a:moveTo>
                      <a:pt x="13526" y="763"/>
                    </a:moveTo>
                    <a:cubicBezTo>
                      <a:pt x="19813" y="894"/>
                      <a:pt x="26540" y="5978"/>
                      <a:pt x="26516" y="13336"/>
                    </a:cubicBezTo>
                    <a:cubicBezTo>
                      <a:pt x="26266" y="21135"/>
                      <a:pt x="19396" y="26088"/>
                      <a:pt x="13169" y="26183"/>
                    </a:cubicBezTo>
                    <a:cubicBezTo>
                      <a:pt x="13099" y="26185"/>
                      <a:pt x="13029" y="26186"/>
                      <a:pt x="12959" y="26186"/>
                    </a:cubicBezTo>
                    <a:cubicBezTo>
                      <a:pt x="10233" y="26186"/>
                      <a:pt x="7322" y="24838"/>
                      <a:pt x="4954" y="22516"/>
                    </a:cubicBezTo>
                    <a:cubicBezTo>
                      <a:pt x="2358" y="19968"/>
                      <a:pt x="799" y="16611"/>
                      <a:pt x="787" y="13515"/>
                    </a:cubicBezTo>
                    <a:cubicBezTo>
                      <a:pt x="763" y="10693"/>
                      <a:pt x="2370" y="7419"/>
                      <a:pt x="5073" y="4764"/>
                    </a:cubicBezTo>
                    <a:cubicBezTo>
                      <a:pt x="7633" y="2252"/>
                      <a:pt x="10716" y="763"/>
                      <a:pt x="13372" y="763"/>
                    </a:cubicBezTo>
                    <a:close/>
                    <a:moveTo>
                      <a:pt x="13398" y="0"/>
                    </a:moveTo>
                    <a:cubicBezTo>
                      <a:pt x="10545" y="0"/>
                      <a:pt x="7247" y="1554"/>
                      <a:pt x="4537" y="4216"/>
                    </a:cubicBezTo>
                    <a:cubicBezTo>
                      <a:pt x="1692" y="7014"/>
                      <a:pt x="1" y="10491"/>
                      <a:pt x="25" y="13503"/>
                    </a:cubicBezTo>
                    <a:cubicBezTo>
                      <a:pt x="37" y="16801"/>
                      <a:pt x="1680" y="20361"/>
                      <a:pt x="4406" y="23040"/>
                    </a:cubicBezTo>
                    <a:cubicBezTo>
                      <a:pt x="6942" y="25528"/>
                      <a:pt x="10074" y="26933"/>
                      <a:pt x="13026" y="26933"/>
                    </a:cubicBezTo>
                    <a:lnTo>
                      <a:pt x="13169" y="26933"/>
                    </a:lnTo>
                    <a:cubicBezTo>
                      <a:pt x="17027" y="26897"/>
                      <a:pt x="20706" y="25290"/>
                      <a:pt x="23349" y="22480"/>
                    </a:cubicBezTo>
                    <a:cubicBezTo>
                      <a:pt x="25730" y="19956"/>
                      <a:pt x="27159" y="16622"/>
                      <a:pt x="27266" y="13348"/>
                    </a:cubicBezTo>
                    <a:lnTo>
                      <a:pt x="27266" y="13336"/>
                    </a:lnTo>
                    <a:cubicBezTo>
                      <a:pt x="27290" y="5538"/>
                      <a:pt x="20182" y="156"/>
                      <a:pt x="13526" y="1"/>
                    </a:cubicBezTo>
                    <a:cubicBezTo>
                      <a:pt x="13484" y="1"/>
                      <a:pt x="13441" y="0"/>
                      <a:pt x="1339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" name="Google Shape;2035;p19">
              <a:extLst>
                <a:ext uri="{FF2B5EF4-FFF2-40B4-BE49-F238E27FC236}">
                  <a16:creationId xmlns:a16="http://schemas.microsoft.com/office/drawing/2014/main" id="{B58FFE22-8A15-3818-030F-37EBC17AD6CE}"/>
                </a:ext>
              </a:extLst>
            </p:cNvPr>
            <p:cNvSpPr txBox="1"/>
            <p:nvPr/>
          </p:nvSpPr>
          <p:spPr>
            <a:xfrm>
              <a:off x="1155175" y="1092900"/>
              <a:ext cx="1292700" cy="41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dirty="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Method</a:t>
              </a:r>
              <a:endParaRPr sz="2200" dirty="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pic>
        <p:nvPicPr>
          <p:cNvPr id="15" name="Imagen 14" descr="Icono&#10;&#10;Descripción generada automáticamente">
            <a:extLst>
              <a:ext uri="{FF2B5EF4-FFF2-40B4-BE49-F238E27FC236}">
                <a16:creationId xmlns:a16="http://schemas.microsoft.com/office/drawing/2014/main" id="{8CF82EA0-EF91-E5D8-D9A8-660C8BB919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985" y="412215"/>
            <a:ext cx="1148592" cy="1148592"/>
          </a:xfrm>
          <a:prstGeom prst="rect">
            <a:avLst/>
          </a:prstGeom>
        </p:spPr>
      </p:pic>
      <p:sp>
        <p:nvSpPr>
          <p:cNvPr id="16" name="Google Shape;12276;p45">
            <a:extLst>
              <a:ext uri="{FF2B5EF4-FFF2-40B4-BE49-F238E27FC236}">
                <a16:creationId xmlns:a16="http://schemas.microsoft.com/office/drawing/2014/main" id="{56CD9000-1C14-4F5C-EB90-3AA6A96F1DB4}"/>
              </a:ext>
            </a:extLst>
          </p:cNvPr>
          <p:cNvSpPr txBox="1"/>
          <p:nvPr/>
        </p:nvSpPr>
        <p:spPr>
          <a:xfrm>
            <a:off x="120492" y="1613123"/>
            <a:ext cx="2089425" cy="3530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err="1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Metroreg</a:t>
            </a:r>
            <a:r>
              <a:rPr lang="es-ES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 &amp; NUTS3 </a:t>
            </a:r>
            <a:r>
              <a:rPr lang="es-ES" dirty="0" err="1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equivalence</a:t>
            </a:r>
            <a:endParaRPr lang="es-ES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pic>
        <p:nvPicPr>
          <p:cNvPr id="30" name="Imagen 29" descr="Logotipo, Icono&#10;&#10;Descripción generada automáticamente con confianza media">
            <a:extLst>
              <a:ext uri="{FF2B5EF4-FFF2-40B4-BE49-F238E27FC236}">
                <a16:creationId xmlns:a16="http://schemas.microsoft.com/office/drawing/2014/main" id="{F987D585-5234-9B1B-42DF-1C2A041E9F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0295" y="499700"/>
            <a:ext cx="1090065" cy="915375"/>
          </a:xfrm>
          <a:prstGeom prst="rect">
            <a:avLst/>
          </a:prstGeom>
        </p:spPr>
      </p:pic>
      <p:sp>
        <p:nvSpPr>
          <p:cNvPr id="32" name="Google Shape;12276;p45">
            <a:extLst>
              <a:ext uri="{FF2B5EF4-FFF2-40B4-BE49-F238E27FC236}">
                <a16:creationId xmlns:a16="http://schemas.microsoft.com/office/drawing/2014/main" id="{3F64A05B-489F-E6C5-C51B-42A260CE4B5F}"/>
              </a:ext>
            </a:extLst>
          </p:cNvPr>
          <p:cNvSpPr txBox="1"/>
          <p:nvPr/>
        </p:nvSpPr>
        <p:spPr>
          <a:xfrm>
            <a:off x="2236507" y="1635179"/>
            <a:ext cx="1197339" cy="25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dirty="0" err="1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dfcodenut</a:t>
            </a:r>
            <a:endParaRPr lang="es-ES" sz="18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0" name="Google Shape;12276;p45">
            <a:extLst>
              <a:ext uri="{FF2B5EF4-FFF2-40B4-BE49-F238E27FC236}">
                <a16:creationId xmlns:a16="http://schemas.microsoft.com/office/drawing/2014/main" id="{7578A663-2F71-BD04-AA54-F7478981914D}"/>
              </a:ext>
            </a:extLst>
          </p:cNvPr>
          <p:cNvSpPr txBox="1"/>
          <p:nvPr/>
        </p:nvSpPr>
        <p:spPr>
          <a:xfrm>
            <a:off x="4494009" y="2725935"/>
            <a:ext cx="1197339" cy="25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dirty="0" err="1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dfb</a:t>
            </a:r>
            <a:endParaRPr lang="es-ES" sz="18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1" name="Google Shape;12276;p45">
            <a:extLst>
              <a:ext uri="{FF2B5EF4-FFF2-40B4-BE49-F238E27FC236}">
                <a16:creationId xmlns:a16="http://schemas.microsoft.com/office/drawing/2014/main" id="{60C67A96-BF36-BE9F-C9FB-8F167AC057FE}"/>
              </a:ext>
            </a:extLst>
          </p:cNvPr>
          <p:cNvSpPr txBox="1"/>
          <p:nvPr/>
        </p:nvSpPr>
        <p:spPr>
          <a:xfrm>
            <a:off x="4425931" y="4196226"/>
            <a:ext cx="1197339" cy="25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dirty="0" err="1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dfg</a:t>
            </a:r>
            <a:endParaRPr lang="es-ES" sz="18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pic>
        <p:nvPicPr>
          <p:cNvPr id="12" name="Imagen 11" descr="Logotipo, Icono&#10;&#10;Descripción generada automáticamente con confianza media">
            <a:extLst>
              <a:ext uri="{FF2B5EF4-FFF2-40B4-BE49-F238E27FC236}">
                <a16:creationId xmlns:a16="http://schemas.microsoft.com/office/drawing/2014/main" id="{C60DD690-6EF4-C932-AD1E-650BF7346A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3205" y="3191432"/>
            <a:ext cx="1090065" cy="915375"/>
          </a:xfrm>
          <a:prstGeom prst="rect">
            <a:avLst/>
          </a:prstGeom>
        </p:spPr>
      </p:pic>
      <p:pic>
        <p:nvPicPr>
          <p:cNvPr id="13" name="Imagen 12" descr="Un dibujo de una cara&#10;&#10;Descripción generada automáticamente con confianza baja">
            <a:extLst>
              <a:ext uri="{FF2B5EF4-FFF2-40B4-BE49-F238E27FC236}">
                <a16:creationId xmlns:a16="http://schemas.microsoft.com/office/drawing/2014/main" id="{BB7F533C-DD2E-6D90-582A-D7D3AB0E9415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191107" y="3787239"/>
            <a:ext cx="433805" cy="325271"/>
          </a:xfrm>
          <a:prstGeom prst="rect">
            <a:avLst/>
          </a:prstGeom>
        </p:spPr>
      </p:pic>
      <p:pic>
        <p:nvPicPr>
          <p:cNvPr id="14" name="Imagen 13" descr="Logotipo, Icono&#10;&#10;Descripción generada automáticamente con confianza media">
            <a:extLst>
              <a:ext uri="{FF2B5EF4-FFF2-40B4-BE49-F238E27FC236}">
                <a16:creationId xmlns:a16="http://schemas.microsoft.com/office/drawing/2014/main" id="{FE7819DF-6661-AEF7-F2EB-A07E692E20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7647" y="1728625"/>
            <a:ext cx="1090065" cy="915375"/>
          </a:xfrm>
          <a:prstGeom prst="rect">
            <a:avLst/>
          </a:prstGeom>
        </p:spPr>
      </p:pic>
      <p:pic>
        <p:nvPicPr>
          <p:cNvPr id="17" name="Imagen 16" descr="Un dibujo de una cara&#10;&#10;Descripción generada automáticamente con confianza baja">
            <a:extLst>
              <a:ext uri="{FF2B5EF4-FFF2-40B4-BE49-F238E27FC236}">
                <a16:creationId xmlns:a16="http://schemas.microsoft.com/office/drawing/2014/main" id="{FCBD684C-DB0C-C482-A606-5D71CE200C19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191107" y="2318016"/>
            <a:ext cx="433805" cy="325271"/>
          </a:xfrm>
          <a:prstGeom prst="rect">
            <a:avLst/>
          </a:prstGeom>
        </p:spPr>
      </p:pic>
      <p:pic>
        <p:nvPicPr>
          <p:cNvPr id="19" name="Imagen 18" descr="Logotipo, Icono&#10;&#10;Descripción generada automáticamente con confianza media">
            <a:extLst>
              <a:ext uri="{FF2B5EF4-FFF2-40B4-BE49-F238E27FC236}">
                <a16:creationId xmlns:a16="http://schemas.microsoft.com/office/drawing/2014/main" id="{8D2D1E1A-C816-6742-7AD6-5A849CFAEF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8013" y="2580649"/>
            <a:ext cx="1090065" cy="915375"/>
          </a:xfrm>
          <a:prstGeom prst="rect">
            <a:avLst/>
          </a:prstGeom>
        </p:spPr>
      </p:pic>
      <p:sp>
        <p:nvSpPr>
          <p:cNvPr id="24" name="Google Shape;12276;p45">
            <a:extLst>
              <a:ext uri="{FF2B5EF4-FFF2-40B4-BE49-F238E27FC236}">
                <a16:creationId xmlns:a16="http://schemas.microsoft.com/office/drawing/2014/main" id="{3665A15F-2F41-173E-63F7-FC4C3E5B7BBE}"/>
              </a:ext>
            </a:extLst>
          </p:cNvPr>
          <p:cNvSpPr txBox="1"/>
          <p:nvPr/>
        </p:nvSpPr>
        <p:spPr>
          <a:xfrm>
            <a:off x="1974575" y="3618530"/>
            <a:ext cx="1197339" cy="25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dirty="0" err="1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dfnexusnut</a:t>
            </a:r>
            <a:endParaRPr lang="es-ES" sz="18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pic>
        <p:nvPicPr>
          <p:cNvPr id="26" name="Imagen 25" descr="Nomenclature of territorial units for statistics NUTS">
            <a:extLst>
              <a:ext uri="{FF2B5EF4-FFF2-40B4-BE49-F238E27FC236}">
                <a16:creationId xmlns:a16="http://schemas.microsoft.com/office/drawing/2014/main" id="{AA34AE2B-9779-CECE-490E-5DA6EDEC12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44216" y="1735747"/>
            <a:ext cx="1354177" cy="1087224"/>
          </a:xfrm>
          <a:prstGeom prst="rect">
            <a:avLst/>
          </a:prstGeom>
        </p:spPr>
      </p:pic>
      <p:pic>
        <p:nvPicPr>
          <p:cNvPr id="33" name="Imagen 32" descr="Nomenclature of territorial units for statistics NUTS">
            <a:extLst>
              <a:ext uri="{FF2B5EF4-FFF2-40B4-BE49-F238E27FC236}">
                <a16:creationId xmlns:a16="http://schemas.microsoft.com/office/drawing/2014/main" id="{F159D8C7-3BCE-F98D-A367-ADBF729221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82824" y="3167660"/>
            <a:ext cx="1354177" cy="1087224"/>
          </a:xfrm>
          <a:prstGeom prst="rect">
            <a:avLst/>
          </a:prstGeom>
        </p:spPr>
      </p:pic>
      <p:pic>
        <p:nvPicPr>
          <p:cNvPr id="34" name="Imagen 33" descr="Un dibujo de una cara&#10;&#10;Descripción generada automáticamente con confianza baja">
            <a:extLst>
              <a:ext uri="{FF2B5EF4-FFF2-40B4-BE49-F238E27FC236}">
                <a16:creationId xmlns:a16="http://schemas.microsoft.com/office/drawing/2014/main" id="{FF567455-8532-5EF9-DED9-9812EB0D03D4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7647947" y="2516259"/>
            <a:ext cx="433805" cy="325271"/>
          </a:xfrm>
          <a:prstGeom prst="rect">
            <a:avLst/>
          </a:prstGeom>
        </p:spPr>
      </p:pic>
      <p:pic>
        <p:nvPicPr>
          <p:cNvPr id="35" name="Imagen 34" descr="Un dibujo de una cara&#10;&#10;Descripción generada automáticamente con confianza baja">
            <a:extLst>
              <a:ext uri="{FF2B5EF4-FFF2-40B4-BE49-F238E27FC236}">
                <a16:creationId xmlns:a16="http://schemas.microsoft.com/office/drawing/2014/main" id="{431993EF-D08A-6DC7-F903-84CDD448C561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7743287" y="3903892"/>
            <a:ext cx="433805" cy="325271"/>
          </a:xfrm>
          <a:prstGeom prst="rect">
            <a:avLst/>
          </a:prstGeom>
        </p:spPr>
      </p:pic>
      <p:sp>
        <p:nvSpPr>
          <p:cNvPr id="36" name="Google Shape;12276;p45">
            <a:extLst>
              <a:ext uri="{FF2B5EF4-FFF2-40B4-BE49-F238E27FC236}">
                <a16:creationId xmlns:a16="http://schemas.microsoft.com/office/drawing/2014/main" id="{D021EF04-0636-E5E6-14DB-FC08358DBEF2}"/>
              </a:ext>
            </a:extLst>
          </p:cNvPr>
          <p:cNvSpPr txBox="1"/>
          <p:nvPr/>
        </p:nvSpPr>
        <p:spPr>
          <a:xfrm>
            <a:off x="6805782" y="2921542"/>
            <a:ext cx="1197339" cy="25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dirty="0" err="1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dfbgeoblue</a:t>
            </a:r>
            <a:endParaRPr lang="es-ES" sz="18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38" name="Google Shape;12276;p45">
            <a:extLst>
              <a:ext uri="{FF2B5EF4-FFF2-40B4-BE49-F238E27FC236}">
                <a16:creationId xmlns:a16="http://schemas.microsoft.com/office/drawing/2014/main" id="{91FFE2CE-4FAC-1383-D356-FC11C5EDF8EA}"/>
              </a:ext>
            </a:extLst>
          </p:cNvPr>
          <p:cNvSpPr txBox="1"/>
          <p:nvPr/>
        </p:nvSpPr>
        <p:spPr>
          <a:xfrm>
            <a:off x="6882824" y="4371852"/>
            <a:ext cx="1197339" cy="25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dirty="0" err="1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dfggeogold</a:t>
            </a:r>
            <a:endParaRPr lang="es-ES" sz="18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cxnSp>
        <p:nvCxnSpPr>
          <p:cNvPr id="39" name="Google Shape;12303;p45">
            <a:extLst>
              <a:ext uri="{FF2B5EF4-FFF2-40B4-BE49-F238E27FC236}">
                <a16:creationId xmlns:a16="http://schemas.microsoft.com/office/drawing/2014/main" id="{6B82B6BD-29E6-EEC5-0DCF-D83E78FF40D3}"/>
              </a:ext>
            </a:extLst>
          </p:cNvPr>
          <p:cNvCxnSpPr>
            <a:cxnSpLocks/>
          </p:cNvCxnSpPr>
          <p:nvPr/>
        </p:nvCxnSpPr>
        <p:spPr>
          <a:xfrm flipH="1" flipV="1">
            <a:off x="1635932" y="2214515"/>
            <a:ext cx="338643" cy="264781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diamond" w="med" len="med"/>
            <a:tailEnd type="diamond" w="med" len="med"/>
          </a:ln>
        </p:spPr>
      </p:cxnSp>
      <p:cxnSp>
        <p:nvCxnSpPr>
          <p:cNvPr id="40" name="Google Shape;12303;p45">
            <a:extLst>
              <a:ext uri="{FF2B5EF4-FFF2-40B4-BE49-F238E27FC236}">
                <a16:creationId xmlns:a16="http://schemas.microsoft.com/office/drawing/2014/main" id="{998BC04C-F2DC-B0D8-D0AD-FDE15AA16FCC}"/>
              </a:ext>
            </a:extLst>
          </p:cNvPr>
          <p:cNvCxnSpPr>
            <a:cxnSpLocks/>
          </p:cNvCxnSpPr>
          <p:nvPr/>
        </p:nvCxnSpPr>
        <p:spPr>
          <a:xfrm flipH="1">
            <a:off x="1719370" y="909823"/>
            <a:ext cx="449883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diamond" w="med" len="med"/>
            <a:tailEnd type="diamond" w="med" len="med"/>
          </a:ln>
        </p:spPr>
      </p:cxnSp>
      <p:cxnSp>
        <p:nvCxnSpPr>
          <p:cNvPr id="42" name="Google Shape;12303;p45">
            <a:extLst>
              <a:ext uri="{FF2B5EF4-FFF2-40B4-BE49-F238E27FC236}">
                <a16:creationId xmlns:a16="http://schemas.microsoft.com/office/drawing/2014/main" id="{F64F48F9-DBB4-A26C-4441-6DB176225506}"/>
              </a:ext>
            </a:extLst>
          </p:cNvPr>
          <p:cNvCxnSpPr>
            <a:cxnSpLocks/>
          </p:cNvCxnSpPr>
          <p:nvPr/>
        </p:nvCxnSpPr>
        <p:spPr>
          <a:xfrm flipH="1" flipV="1">
            <a:off x="3265350" y="3032713"/>
            <a:ext cx="1142282" cy="55273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diamond" w="med" len="med"/>
            <a:tailEnd type="diamond" w="med" len="med"/>
          </a:ln>
        </p:spPr>
      </p:cxnSp>
      <p:cxnSp>
        <p:nvCxnSpPr>
          <p:cNvPr id="45" name="Google Shape;12303;p45">
            <a:extLst>
              <a:ext uri="{FF2B5EF4-FFF2-40B4-BE49-F238E27FC236}">
                <a16:creationId xmlns:a16="http://schemas.microsoft.com/office/drawing/2014/main" id="{A771E0D7-451D-E519-D744-03B2EECBB24B}"/>
              </a:ext>
            </a:extLst>
          </p:cNvPr>
          <p:cNvCxnSpPr>
            <a:cxnSpLocks/>
          </p:cNvCxnSpPr>
          <p:nvPr/>
        </p:nvCxnSpPr>
        <p:spPr>
          <a:xfrm flipH="1" flipV="1">
            <a:off x="3516623" y="1069453"/>
            <a:ext cx="929657" cy="1014412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diamond" w="med" len="med"/>
            <a:tailEnd type="diamond" w="med" len="med"/>
          </a:ln>
        </p:spPr>
      </p:cxnSp>
      <p:cxnSp>
        <p:nvCxnSpPr>
          <p:cNvPr id="48" name="Google Shape;12303;p45">
            <a:extLst>
              <a:ext uri="{FF2B5EF4-FFF2-40B4-BE49-F238E27FC236}">
                <a16:creationId xmlns:a16="http://schemas.microsoft.com/office/drawing/2014/main" id="{7097A7CB-ED80-AFE2-224D-76DA575DC391}"/>
              </a:ext>
            </a:extLst>
          </p:cNvPr>
          <p:cNvCxnSpPr>
            <a:cxnSpLocks/>
          </p:cNvCxnSpPr>
          <p:nvPr/>
        </p:nvCxnSpPr>
        <p:spPr>
          <a:xfrm flipH="1" flipV="1">
            <a:off x="5763349" y="3649119"/>
            <a:ext cx="808429" cy="11352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diamond" w="med" len="med"/>
            <a:tailEnd type="diamond" w="med" len="med"/>
          </a:ln>
        </p:spPr>
      </p:cxnSp>
      <p:cxnSp>
        <p:nvCxnSpPr>
          <p:cNvPr id="52" name="Google Shape;12303;p45">
            <a:extLst>
              <a:ext uri="{FF2B5EF4-FFF2-40B4-BE49-F238E27FC236}">
                <a16:creationId xmlns:a16="http://schemas.microsoft.com/office/drawing/2014/main" id="{4BCB3197-5D83-05FC-B879-DFB5AB4C39A5}"/>
              </a:ext>
            </a:extLst>
          </p:cNvPr>
          <p:cNvCxnSpPr>
            <a:cxnSpLocks/>
          </p:cNvCxnSpPr>
          <p:nvPr/>
        </p:nvCxnSpPr>
        <p:spPr>
          <a:xfrm flipH="1" flipV="1">
            <a:off x="5780350" y="2244950"/>
            <a:ext cx="808429" cy="976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diamond" w="med" len="med"/>
            <a:tailEnd type="diamond" w="med" len="med"/>
          </a:ln>
        </p:spPr>
      </p:cxnSp>
    </p:spTree>
    <p:extLst>
      <p:ext uri="{BB962C8B-B14F-4D97-AF65-F5344CB8AC3E}">
        <p14:creationId xmlns:p14="http://schemas.microsoft.com/office/powerpoint/2010/main" val="20861913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55">
          <a:extLst>
            <a:ext uri="{FF2B5EF4-FFF2-40B4-BE49-F238E27FC236}">
              <a16:creationId xmlns:a16="http://schemas.microsoft.com/office/drawing/2014/main" id="{E66EB30E-9343-E5FB-35EE-C6E9105871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61" name="Google Shape;5461;p25">
            <a:extLst>
              <a:ext uri="{FF2B5EF4-FFF2-40B4-BE49-F238E27FC236}">
                <a16:creationId xmlns:a16="http://schemas.microsoft.com/office/drawing/2014/main" id="{29906BF3-9B9E-3132-4B2F-A3DAE70C97B7}"/>
              </a:ext>
            </a:extLst>
          </p:cNvPr>
          <p:cNvGrpSpPr/>
          <p:nvPr/>
        </p:nvGrpSpPr>
        <p:grpSpPr>
          <a:xfrm>
            <a:off x="5239750" y="1256500"/>
            <a:ext cx="1525802" cy="542000"/>
            <a:chOff x="5192100" y="1297875"/>
            <a:chExt cx="1525802" cy="542000"/>
          </a:xfrm>
        </p:grpSpPr>
        <p:sp>
          <p:nvSpPr>
            <p:cNvPr id="5462" name="Google Shape;5462;p25">
              <a:extLst>
                <a:ext uri="{FF2B5EF4-FFF2-40B4-BE49-F238E27FC236}">
                  <a16:creationId xmlns:a16="http://schemas.microsoft.com/office/drawing/2014/main" id="{066AD3BE-D304-092E-EF38-ABA1CF8B5D01}"/>
                </a:ext>
              </a:extLst>
            </p:cNvPr>
            <p:cNvSpPr txBox="1"/>
            <p:nvPr/>
          </p:nvSpPr>
          <p:spPr>
            <a:xfrm>
              <a:off x="5192102" y="1297875"/>
              <a:ext cx="1525800" cy="25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METROREG</a:t>
              </a:r>
              <a:endParaRPr sz="1600"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5463" name="Google Shape;5463;p25">
              <a:extLst>
                <a:ext uri="{FF2B5EF4-FFF2-40B4-BE49-F238E27FC236}">
                  <a16:creationId xmlns:a16="http://schemas.microsoft.com/office/drawing/2014/main" id="{A4B7437F-625A-E2FE-61AE-D2484D629C0D}"/>
                </a:ext>
              </a:extLst>
            </p:cNvPr>
            <p:cNvSpPr txBox="1"/>
            <p:nvPr/>
          </p:nvSpPr>
          <p:spPr>
            <a:xfrm>
              <a:off x="5192100" y="1524575"/>
              <a:ext cx="1525800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Mercury is the smallest planet</a:t>
              </a:r>
              <a:endParaRPr sz="10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5468" name="Google Shape;5468;p25">
            <a:extLst>
              <a:ext uri="{FF2B5EF4-FFF2-40B4-BE49-F238E27FC236}">
                <a16:creationId xmlns:a16="http://schemas.microsoft.com/office/drawing/2014/main" id="{7C667833-9BBC-E6A4-8B78-EBFB23E78FA7}"/>
              </a:ext>
            </a:extLst>
          </p:cNvPr>
          <p:cNvGrpSpPr/>
          <p:nvPr/>
        </p:nvGrpSpPr>
        <p:grpSpPr>
          <a:xfrm>
            <a:off x="5239750" y="2060125"/>
            <a:ext cx="1525802" cy="542000"/>
            <a:chOff x="5192100" y="2101500"/>
            <a:chExt cx="1525802" cy="542000"/>
          </a:xfrm>
        </p:grpSpPr>
        <p:sp>
          <p:nvSpPr>
            <p:cNvPr id="5469" name="Google Shape;5469;p25">
              <a:extLst>
                <a:ext uri="{FF2B5EF4-FFF2-40B4-BE49-F238E27FC236}">
                  <a16:creationId xmlns:a16="http://schemas.microsoft.com/office/drawing/2014/main" id="{F96676A2-3569-8408-F6FC-04C38BF3B87E}"/>
                </a:ext>
              </a:extLst>
            </p:cNvPr>
            <p:cNvSpPr txBox="1"/>
            <p:nvPr/>
          </p:nvSpPr>
          <p:spPr>
            <a:xfrm>
              <a:off x="5192102" y="2101500"/>
              <a:ext cx="1525800" cy="25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LAU</a:t>
              </a:r>
              <a:endParaRPr sz="1600"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5470" name="Google Shape;5470;p25">
              <a:extLst>
                <a:ext uri="{FF2B5EF4-FFF2-40B4-BE49-F238E27FC236}">
                  <a16:creationId xmlns:a16="http://schemas.microsoft.com/office/drawing/2014/main" id="{9E3A6773-C736-BC29-8814-1060769F58DD}"/>
                </a:ext>
              </a:extLst>
            </p:cNvPr>
            <p:cNvSpPr txBox="1"/>
            <p:nvPr/>
          </p:nvSpPr>
          <p:spPr>
            <a:xfrm>
              <a:off x="5192100" y="2328200"/>
              <a:ext cx="1525800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Despite being red, Mars is cold</a:t>
              </a:r>
              <a:endParaRPr sz="10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5471" name="Google Shape;5471;p25">
            <a:extLst>
              <a:ext uri="{FF2B5EF4-FFF2-40B4-BE49-F238E27FC236}">
                <a16:creationId xmlns:a16="http://schemas.microsoft.com/office/drawing/2014/main" id="{90BB5D15-B00E-8B58-470D-313D3A3BA26B}"/>
              </a:ext>
            </a:extLst>
          </p:cNvPr>
          <p:cNvGrpSpPr/>
          <p:nvPr/>
        </p:nvGrpSpPr>
        <p:grpSpPr>
          <a:xfrm>
            <a:off x="5239750" y="3666175"/>
            <a:ext cx="1525802" cy="542000"/>
            <a:chOff x="5192100" y="3707550"/>
            <a:chExt cx="1525802" cy="542000"/>
          </a:xfrm>
        </p:grpSpPr>
        <p:sp>
          <p:nvSpPr>
            <p:cNvPr id="5472" name="Google Shape;5472;p25">
              <a:extLst>
                <a:ext uri="{FF2B5EF4-FFF2-40B4-BE49-F238E27FC236}">
                  <a16:creationId xmlns:a16="http://schemas.microsoft.com/office/drawing/2014/main" id="{3D4C7D24-0D43-A179-7109-38970D028B9E}"/>
                </a:ext>
              </a:extLst>
            </p:cNvPr>
            <p:cNvSpPr txBox="1"/>
            <p:nvPr/>
          </p:nvSpPr>
          <p:spPr>
            <a:xfrm>
              <a:off x="5192102" y="3707550"/>
              <a:ext cx="1525800" cy="25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Sun</a:t>
              </a:r>
              <a:endParaRPr sz="16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5473" name="Google Shape;5473;p25">
              <a:extLst>
                <a:ext uri="{FF2B5EF4-FFF2-40B4-BE49-F238E27FC236}">
                  <a16:creationId xmlns:a16="http://schemas.microsoft.com/office/drawing/2014/main" id="{8F08423B-788D-6A83-4E71-959A57CC26FC}"/>
                </a:ext>
              </a:extLst>
            </p:cNvPr>
            <p:cNvSpPr txBox="1"/>
            <p:nvPr/>
          </p:nvSpPr>
          <p:spPr>
            <a:xfrm>
              <a:off x="5192100" y="3934250"/>
              <a:ext cx="1525800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  <a:latin typeface="Fira Sans"/>
                  <a:ea typeface="Fira Sans"/>
                  <a:cs typeface="Fira Sans"/>
                  <a:sym typeface="Fira Sans"/>
                </a:rPr>
                <a:t>The Sun is the star at the center</a:t>
              </a:r>
              <a:endParaRPr sz="10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5478" name="Google Shape;5478;p25">
            <a:extLst>
              <a:ext uri="{FF2B5EF4-FFF2-40B4-BE49-F238E27FC236}">
                <a16:creationId xmlns:a16="http://schemas.microsoft.com/office/drawing/2014/main" id="{25FBCA0D-6AA6-2751-E7B9-AE4B98A440A3}"/>
              </a:ext>
            </a:extLst>
          </p:cNvPr>
          <p:cNvGrpSpPr/>
          <p:nvPr/>
        </p:nvGrpSpPr>
        <p:grpSpPr>
          <a:xfrm>
            <a:off x="5624913" y="2416587"/>
            <a:ext cx="1525802" cy="542000"/>
            <a:chOff x="5192100" y="2904525"/>
            <a:chExt cx="1525802" cy="542000"/>
          </a:xfrm>
        </p:grpSpPr>
        <p:sp>
          <p:nvSpPr>
            <p:cNvPr id="5479" name="Google Shape;5479;p25">
              <a:extLst>
                <a:ext uri="{FF2B5EF4-FFF2-40B4-BE49-F238E27FC236}">
                  <a16:creationId xmlns:a16="http://schemas.microsoft.com/office/drawing/2014/main" id="{F9336018-8C05-B8BE-4B2A-A9393A357681}"/>
                </a:ext>
              </a:extLst>
            </p:cNvPr>
            <p:cNvSpPr txBox="1"/>
            <p:nvPr/>
          </p:nvSpPr>
          <p:spPr>
            <a:xfrm>
              <a:off x="5192102" y="2904525"/>
              <a:ext cx="1525800" cy="25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Earth</a:t>
              </a:r>
              <a:endParaRPr sz="1600"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5480" name="Google Shape;5480;p25">
              <a:extLst>
                <a:ext uri="{FF2B5EF4-FFF2-40B4-BE49-F238E27FC236}">
                  <a16:creationId xmlns:a16="http://schemas.microsoft.com/office/drawing/2014/main" id="{788F4751-0AC8-8061-9B24-EB4419C727C1}"/>
                </a:ext>
              </a:extLst>
            </p:cNvPr>
            <p:cNvSpPr txBox="1"/>
            <p:nvPr/>
          </p:nvSpPr>
          <p:spPr>
            <a:xfrm>
              <a:off x="5192100" y="3131225"/>
              <a:ext cx="1525800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Earth is the only planet with life</a:t>
              </a:r>
            </a:p>
          </p:txBody>
        </p:sp>
      </p:grpSp>
      <p:grpSp>
        <p:nvGrpSpPr>
          <p:cNvPr id="5485" name="Google Shape;5485;p25">
            <a:extLst>
              <a:ext uri="{FF2B5EF4-FFF2-40B4-BE49-F238E27FC236}">
                <a16:creationId xmlns:a16="http://schemas.microsoft.com/office/drawing/2014/main" id="{2857AA34-08BF-5572-FB89-19FB306A2387}"/>
              </a:ext>
            </a:extLst>
          </p:cNvPr>
          <p:cNvGrpSpPr/>
          <p:nvPr/>
        </p:nvGrpSpPr>
        <p:grpSpPr>
          <a:xfrm>
            <a:off x="5239750" y="3666175"/>
            <a:ext cx="1525802" cy="542000"/>
            <a:chOff x="5192100" y="2904525"/>
            <a:chExt cx="1525802" cy="542000"/>
          </a:xfrm>
        </p:grpSpPr>
        <p:sp>
          <p:nvSpPr>
            <p:cNvPr id="5486" name="Google Shape;5486;p25">
              <a:extLst>
                <a:ext uri="{FF2B5EF4-FFF2-40B4-BE49-F238E27FC236}">
                  <a16:creationId xmlns:a16="http://schemas.microsoft.com/office/drawing/2014/main" id="{9D2C5132-4F96-281E-B59D-0AC1294B6B0E}"/>
                </a:ext>
              </a:extLst>
            </p:cNvPr>
            <p:cNvSpPr txBox="1"/>
            <p:nvPr/>
          </p:nvSpPr>
          <p:spPr>
            <a:xfrm>
              <a:off x="5192102" y="2904525"/>
              <a:ext cx="1525800" cy="25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Moon</a:t>
              </a:r>
              <a:endParaRPr sz="16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5487" name="Google Shape;5487;p25">
              <a:extLst>
                <a:ext uri="{FF2B5EF4-FFF2-40B4-BE49-F238E27FC236}">
                  <a16:creationId xmlns:a16="http://schemas.microsoft.com/office/drawing/2014/main" id="{E14D10C7-1C85-0977-85D4-ADCAF6A61D28}"/>
                </a:ext>
              </a:extLst>
            </p:cNvPr>
            <p:cNvSpPr txBox="1"/>
            <p:nvPr/>
          </p:nvSpPr>
          <p:spPr>
            <a:xfrm>
              <a:off x="5192100" y="3131225"/>
              <a:ext cx="1525800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The Moon is an astronomical body</a:t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" name="Google Shape;2028;p19">
            <a:extLst>
              <a:ext uri="{FF2B5EF4-FFF2-40B4-BE49-F238E27FC236}">
                <a16:creationId xmlns:a16="http://schemas.microsoft.com/office/drawing/2014/main" id="{6FEB172D-DF65-45F7-0B3E-8F53EA1C42F7}"/>
              </a:ext>
            </a:extLst>
          </p:cNvPr>
          <p:cNvGrpSpPr/>
          <p:nvPr/>
        </p:nvGrpSpPr>
        <p:grpSpPr>
          <a:xfrm>
            <a:off x="6752270" y="216635"/>
            <a:ext cx="3354301" cy="830712"/>
            <a:chOff x="550674" y="1044351"/>
            <a:chExt cx="3354301" cy="830712"/>
          </a:xfrm>
        </p:grpSpPr>
        <p:sp>
          <p:nvSpPr>
            <p:cNvPr id="3" name="Google Shape;2029;p19">
              <a:extLst>
                <a:ext uri="{FF2B5EF4-FFF2-40B4-BE49-F238E27FC236}">
                  <a16:creationId xmlns:a16="http://schemas.microsoft.com/office/drawing/2014/main" id="{3EA4A4F5-A57A-E2EC-62EB-1E8E73B4D598}"/>
                </a:ext>
              </a:extLst>
            </p:cNvPr>
            <p:cNvSpPr txBox="1"/>
            <p:nvPr/>
          </p:nvSpPr>
          <p:spPr>
            <a:xfrm>
              <a:off x="990775" y="1611963"/>
              <a:ext cx="2914200" cy="26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b="1" dirty="0">
                  <a:solidFill>
                    <a:srgbClr val="0D0D0D"/>
                  </a:solidFill>
                  <a:latin typeface="Söhne"/>
                  <a:ea typeface="Roboto"/>
                  <a:cs typeface="Roboto"/>
                  <a:sym typeface="Roboto"/>
                </a:rPr>
                <a:t>Data </a:t>
              </a:r>
              <a:r>
                <a:rPr lang="es-ES" b="1" dirty="0" err="1">
                  <a:solidFill>
                    <a:srgbClr val="0D0D0D"/>
                  </a:solidFill>
                  <a:latin typeface="Söhne"/>
                  <a:ea typeface="Roboto"/>
                  <a:cs typeface="Roboto"/>
                  <a:sym typeface="Roboto"/>
                </a:rPr>
                <a:t>Transformation</a:t>
              </a:r>
              <a:endParaRPr lang="es-ES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" name="Google Shape;2030;p19">
              <a:extLst>
                <a:ext uri="{FF2B5EF4-FFF2-40B4-BE49-F238E27FC236}">
                  <a16:creationId xmlns:a16="http://schemas.microsoft.com/office/drawing/2014/main" id="{CFCF3F61-2FD7-CA3D-926B-4371FDBEE383}"/>
                </a:ext>
              </a:extLst>
            </p:cNvPr>
            <p:cNvSpPr/>
            <p:nvPr/>
          </p:nvSpPr>
          <p:spPr>
            <a:xfrm flipH="1">
              <a:off x="879859" y="1055832"/>
              <a:ext cx="1802180" cy="484275"/>
            </a:xfrm>
            <a:custGeom>
              <a:avLst/>
              <a:gdLst/>
              <a:ahLst/>
              <a:cxnLst/>
              <a:rect l="l" t="t" r="r" b="b"/>
              <a:pathLst>
                <a:path w="80320" h="24730" extrusionOk="0">
                  <a:moveTo>
                    <a:pt x="65461" y="0"/>
                  </a:moveTo>
                  <a:cubicBezTo>
                    <a:pt x="62389" y="0"/>
                    <a:pt x="59258" y="36"/>
                    <a:pt x="56233" y="84"/>
                  </a:cubicBezTo>
                  <a:cubicBezTo>
                    <a:pt x="53709" y="119"/>
                    <a:pt x="51078" y="143"/>
                    <a:pt x="48494" y="155"/>
                  </a:cubicBezTo>
                  <a:cubicBezTo>
                    <a:pt x="47636" y="158"/>
                    <a:pt x="46773" y="160"/>
                    <a:pt x="45909" y="160"/>
                  </a:cubicBezTo>
                  <a:cubicBezTo>
                    <a:pt x="43823" y="160"/>
                    <a:pt x="41729" y="151"/>
                    <a:pt x="39684" y="143"/>
                  </a:cubicBezTo>
                  <a:cubicBezTo>
                    <a:pt x="37728" y="139"/>
                    <a:pt x="35744" y="132"/>
                    <a:pt x="33748" y="132"/>
                  </a:cubicBezTo>
                  <a:cubicBezTo>
                    <a:pt x="30544" y="132"/>
                    <a:pt x="27309" y="148"/>
                    <a:pt x="24110" y="215"/>
                  </a:cubicBezTo>
                  <a:cubicBezTo>
                    <a:pt x="20205" y="286"/>
                    <a:pt x="16240" y="667"/>
                    <a:pt x="12406" y="1036"/>
                  </a:cubicBezTo>
                  <a:lnTo>
                    <a:pt x="10430" y="1227"/>
                  </a:lnTo>
                  <a:cubicBezTo>
                    <a:pt x="4501" y="1774"/>
                    <a:pt x="1274" y="3763"/>
                    <a:pt x="262" y="7477"/>
                  </a:cubicBezTo>
                  <a:cubicBezTo>
                    <a:pt x="36" y="8335"/>
                    <a:pt x="83" y="9204"/>
                    <a:pt x="131" y="10049"/>
                  </a:cubicBezTo>
                  <a:cubicBezTo>
                    <a:pt x="143" y="10287"/>
                    <a:pt x="167" y="10537"/>
                    <a:pt x="167" y="10775"/>
                  </a:cubicBezTo>
                  <a:lnTo>
                    <a:pt x="83" y="10775"/>
                  </a:lnTo>
                  <a:lnTo>
                    <a:pt x="83" y="11156"/>
                  </a:lnTo>
                  <a:cubicBezTo>
                    <a:pt x="83" y="11454"/>
                    <a:pt x="72" y="11764"/>
                    <a:pt x="60" y="12061"/>
                  </a:cubicBezTo>
                  <a:cubicBezTo>
                    <a:pt x="0" y="12787"/>
                    <a:pt x="12" y="13514"/>
                    <a:pt x="95" y="14228"/>
                  </a:cubicBezTo>
                  <a:cubicBezTo>
                    <a:pt x="250" y="15324"/>
                    <a:pt x="607" y="16419"/>
                    <a:pt x="965" y="17443"/>
                  </a:cubicBezTo>
                  <a:cubicBezTo>
                    <a:pt x="2131" y="20848"/>
                    <a:pt x="5191" y="22884"/>
                    <a:pt x="9811" y="23360"/>
                  </a:cubicBezTo>
                  <a:cubicBezTo>
                    <a:pt x="18657" y="24253"/>
                    <a:pt x="27551" y="24718"/>
                    <a:pt x="36445" y="24729"/>
                  </a:cubicBezTo>
                  <a:cubicBezTo>
                    <a:pt x="39279" y="24729"/>
                    <a:pt x="42065" y="24682"/>
                    <a:pt x="44827" y="24575"/>
                  </a:cubicBezTo>
                  <a:cubicBezTo>
                    <a:pt x="53019" y="24277"/>
                    <a:pt x="61055" y="23967"/>
                    <a:pt x="69164" y="23325"/>
                  </a:cubicBezTo>
                  <a:cubicBezTo>
                    <a:pt x="74283" y="22920"/>
                    <a:pt x="76879" y="20622"/>
                    <a:pt x="77546" y="18776"/>
                  </a:cubicBezTo>
                  <a:cubicBezTo>
                    <a:pt x="79177" y="14240"/>
                    <a:pt x="80320" y="8882"/>
                    <a:pt x="76414" y="3572"/>
                  </a:cubicBezTo>
                  <a:cubicBezTo>
                    <a:pt x="75093" y="1750"/>
                    <a:pt x="73355" y="798"/>
                    <a:pt x="70771" y="441"/>
                  </a:cubicBezTo>
                  <a:cubicBezTo>
                    <a:pt x="69175" y="226"/>
                    <a:pt x="67306" y="0"/>
                    <a:pt x="6546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2031;p19">
              <a:extLst>
                <a:ext uri="{FF2B5EF4-FFF2-40B4-BE49-F238E27FC236}">
                  <a16:creationId xmlns:a16="http://schemas.microsoft.com/office/drawing/2014/main" id="{B14F55BC-FC88-46C0-033E-C0FAB552D13B}"/>
                </a:ext>
              </a:extLst>
            </p:cNvPr>
            <p:cNvSpPr/>
            <p:nvPr/>
          </p:nvSpPr>
          <p:spPr>
            <a:xfrm flipH="1">
              <a:off x="879859" y="1055832"/>
              <a:ext cx="1802180" cy="484275"/>
            </a:xfrm>
            <a:custGeom>
              <a:avLst/>
              <a:gdLst/>
              <a:ahLst/>
              <a:cxnLst/>
              <a:rect l="l" t="t" r="r" b="b"/>
              <a:pathLst>
                <a:path w="80320" h="24730" extrusionOk="0">
                  <a:moveTo>
                    <a:pt x="65473" y="750"/>
                  </a:moveTo>
                  <a:cubicBezTo>
                    <a:pt x="67259" y="750"/>
                    <a:pt x="69092" y="988"/>
                    <a:pt x="70676" y="1203"/>
                  </a:cubicBezTo>
                  <a:cubicBezTo>
                    <a:pt x="73033" y="1524"/>
                    <a:pt x="74617" y="2393"/>
                    <a:pt x="75807" y="4025"/>
                  </a:cubicBezTo>
                  <a:cubicBezTo>
                    <a:pt x="79510" y="9049"/>
                    <a:pt x="78403" y="14169"/>
                    <a:pt x="76831" y="18514"/>
                  </a:cubicBezTo>
                  <a:cubicBezTo>
                    <a:pt x="75879" y="21146"/>
                    <a:pt x="72081" y="22348"/>
                    <a:pt x="69104" y="22574"/>
                  </a:cubicBezTo>
                  <a:cubicBezTo>
                    <a:pt x="61008" y="23217"/>
                    <a:pt x="52983" y="23527"/>
                    <a:pt x="44791" y="23825"/>
                  </a:cubicBezTo>
                  <a:cubicBezTo>
                    <a:pt x="42025" y="23926"/>
                    <a:pt x="39218" y="23976"/>
                    <a:pt x="36374" y="23976"/>
                  </a:cubicBezTo>
                  <a:cubicBezTo>
                    <a:pt x="27822" y="23976"/>
                    <a:pt x="18945" y="23519"/>
                    <a:pt x="9894" y="22598"/>
                  </a:cubicBezTo>
                  <a:cubicBezTo>
                    <a:pt x="5525" y="22170"/>
                    <a:pt x="2762" y="20348"/>
                    <a:pt x="1679" y="17205"/>
                  </a:cubicBezTo>
                  <a:cubicBezTo>
                    <a:pt x="1334" y="16216"/>
                    <a:pt x="1000" y="15157"/>
                    <a:pt x="845" y="14133"/>
                  </a:cubicBezTo>
                  <a:cubicBezTo>
                    <a:pt x="774" y="13454"/>
                    <a:pt x="762" y="12776"/>
                    <a:pt x="810" y="12097"/>
                  </a:cubicBezTo>
                  <a:cubicBezTo>
                    <a:pt x="822" y="11906"/>
                    <a:pt x="834" y="11728"/>
                    <a:pt x="834" y="11537"/>
                  </a:cubicBezTo>
                  <a:lnTo>
                    <a:pt x="941" y="11525"/>
                  </a:lnTo>
                  <a:lnTo>
                    <a:pt x="941" y="11144"/>
                  </a:lnTo>
                  <a:cubicBezTo>
                    <a:pt x="941" y="10763"/>
                    <a:pt x="917" y="10371"/>
                    <a:pt x="893" y="9990"/>
                  </a:cubicBezTo>
                  <a:cubicBezTo>
                    <a:pt x="845" y="9168"/>
                    <a:pt x="798" y="8394"/>
                    <a:pt x="988" y="7668"/>
                  </a:cubicBezTo>
                  <a:cubicBezTo>
                    <a:pt x="1905" y="4298"/>
                    <a:pt x="4929" y="2489"/>
                    <a:pt x="10501" y="1965"/>
                  </a:cubicBezTo>
                  <a:lnTo>
                    <a:pt x="12478" y="1774"/>
                  </a:lnTo>
                  <a:cubicBezTo>
                    <a:pt x="16300" y="1405"/>
                    <a:pt x="20241" y="1036"/>
                    <a:pt x="24134" y="965"/>
                  </a:cubicBezTo>
                  <a:cubicBezTo>
                    <a:pt x="27326" y="899"/>
                    <a:pt x="30553" y="882"/>
                    <a:pt x="33753" y="882"/>
                  </a:cubicBezTo>
                  <a:cubicBezTo>
                    <a:pt x="35746" y="882"/>
                    <a:pt x="37728" y="889"/>
                    <a:pt x="39684" y="893"/>
                  </a:cubicBezTo>
                  <a:cubicBezTo>
                    <a:pt x="41729" y="902"/>
                    <a:pt x="43823" y="910"/>
                    <a:pt x="45913" y="910"/>
                  </a:cubicBezTo>
                  <a:cubicBezTo>
                    <a:pt x="46779" y="910"/>
                    <a:pt x="47645" y="909"/>
                    <a:pt x="48506" y="905"/>
                  </a:cubicBezTo>
                  <a:cubicBezTo>
                    <a:pt x="51090" y="905"/>
                    <a:pt x="53709" y="869"/>
                    <a:pt x="56257" y="834"/>
                  </a:cubicBezTo>
                  <a:cubicBezTo>
                    <a:pt x="59269" y="798"/>
                    <a:pt x="62401" y="750"/>
                    <a:pt x="65473" y="750"/>
                  </a:cubicBezTo>
                  <a:close/>
                  <a:moveTo>
                    <a:pt x="65461" y="0"/>
                  </a:moveTo>
                  <a:cubicBezTo>
                    <a:pt x="62389" y="0"/>
                    <a:pt x="59258" y="36"/>
                    <a:pt x="56233" y="84"/>
                  </a:cubicBezTo>
                  <a:cubicBezTo>
                    <a:pt x="53709" y="107"/>
                    <a:pt x="51078" y="143"/>
                    <a:pt x="48494" y="155"/>
                  </a:cubicBezTo>
                  <a:cubicBezTo>
                    <a:pt x="47636" y="158"/>
                    <a:pt x="46773" y="160"/>
                    <a:pt x="45909" y="160"/>
                  </a:cubicBezTo>
                  <a:cubicBezTo>
                    <a:pt x="43823" y="160"/>
                    <a:pt x="41729" y="151"/>
                    <a:pt x="39684" y="143"/>
                  </a:cubicBezTo>
                  <a:cubicBezTo>
                    <a:pt x="37728" y="139"/>
                    <a:pt x="35744" y="132"/>
                    <a:pt x="33748" y="132"/>
                  </a:cubicBezTo>
                  <a:cubicBezTo>
                    <a:pt x="30544" y="132"/>
                    <a:pt x="27309" y="148"/>
                    <a:pt x="24110" y="215"/>
                  </a:cubicBezTo>
                  <a:cubicBezTo>
                    <a:pt x="20205" y="286"/>
                    <a:pt x="16240" y="667"/>
                    <a:pt x="12406" y="1036"/>
                  </a:cubicBezTo>
                  <a:lnTo>
                    <a:pt x="10430" y="1227"/>
                  </a:lnTo>
                  <a:cubicBezTo>
                    <a:pt x="4501" y="1774"/>
                    <a:pt x="1274" y="3763"/>
                    <a:pt x="262" y="7477"/>
                  </a:cubicBezTo>
                  <a:cubicBezTo>
                    <a:pt x="36" y="8335"/>
                    <a:pt x="83" y="9204"/>
                    <a:pt x="131" y="10049"/>
                  </a:cubicBezTo>
                  <a:cubicBezTo>
                    <a:pt x="143" y="10287"/>
                    <a:pt x="167" y="10537"/>
                    <a:pt x="167" y="10775"/>
                  </a:cubicBezTo>
                  <a:lnTo>
                    <a:pt x="83" y="10775"/>
                  </a:lnTo>
                  <a:lnTo>
                    <a:pt x="83" y="11156"/>
                  </a:lnTo>
                  <a:cubicBezTo>
                    <a:pt x="83" y="11454"/>
                    <a:pt x="72" y="11764"/>
                    <a:pt x="60" y="12061"/>
                  </a:cubicBezTo>
                  <a:cubicBezTo>
                    <a:pt x="0" y="12787"/>
                    <a:pt x="12" y="13514"/>
                    <a:pt x="95" y="14228"/>
                  </a:cubicBezTo>
                  <a:cubicBezTo>
                    <a:pt x="250" y="15324"/>
                    <a:pt x="607" y="16419"/>
                    <a:pt x="965" y="17443"/>
                  </a:cubicBezTo>
                  <a:cubicBezTo>
                    <a:pt x="2131" y="20848"/>
                    <a:pt x="5191" y="22884"/>
                    <a:pt x="9811" y="23360"/>
                  </a:cubicBezTo>
                  <a:cubicBezTo>
                    <a:pt x="18657" y="24253"/>
                    <a:pt x="27551" y="24718"/>
                    <a:pt x="36445" y="24729"/>
                  </a:cubicBezTo>
                  <a:cubicBezTo>
                    <a:pt x="39279" y="24729"/>
                    <a:pt x="42065" y="24682"/>
                    <a:pt x="44827" y="24575"/>
                  </a:cubicBezTo>
                  <a:cubicBezTo>
                    <a:pt x="53019" y="24277"/>
                    <a:pt x="61055" y="23967"/>
                    <a:pt x="69164" y="23325"/>
                  </a:cubicBezTo>
                  <a:cubicBezTo>
                    <a:pt x="74283" y="22920"/>
                    <a:pt x="76879" y="20622"/>
                    <a:pt x="77546" y="18776"/>
                  </a:cubicBezTo>
                  <a:cubicBezTo>
                    <a:pt x="79177" y="14240"/>
                    <a:pt x="80320" y="8882"/>
                    <a:pt x="76414" y="3572"/>
                  </a:cubicBezTo>
                  <a:cubicBezTo>
                    <a:pt x="75093" y="1750"/>
                    <a:pt x="73355" y="798"/>
                    <a:pt x="70771" y="441"/>
                  </a:cubicBezTo>
                  <a:cubicBezTo>
                    <a:pt x="69175" y="226"/>
                    <a:pt x="67306" y="0"/>
                    <a:pt x="6546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" name="Google Shape;2032;p19">
              <a:extLst>
                <a:ext uri="{FF2B5EF4-FFF2-40B4-BE49-F238E27FC236}">
                  <a16:creationId xmlns:a16="http://schemas.microsoft.com/office/drawing/2014/main" id="{89C67469-7911-A7B7-921E-C2D0511A9519}"/>
                </a:ext>
              </a:extLst>
            </p:cNvPr>
            <p:cNvGrpSpPr/>
            <p:nvPr/>
          </p:nvGrpSpPr>
          <p:grpSpPr>
            <a:xfrm>
              <a:off x="550674" y="1044351"/>
              <a:ext cx="527391" cy="520511"/>
              <a:chOff x="573224" y="960525"/>
              <a:chExt cx="612319" cy="604332"/>
            </a:xfrm>
          </p:grpSpPr>
          <p:sp>
            <p:nvSpPr>
              <p:cNvPr id="8" name="Google Shape;2033;p19">
                <a:extLst>
                  <a:ext uri="{FF2B5EF4-FFF2-40B4-BE49-F238E27FC236}">
                    <a16:creationId xmlns:a16="http://schemas.microsoft.com/office/drawing/2014/main" id="{4AF32F04-4EA9-31C1-D1B6-DCF1A340FA84}"/>
                  </a:ext>
                </a:extLst>
              </p:cNvPr>
              <p:cNvSpPr/>
              <p:nvPr/>
            </p:nvSpPr>
            <p:spPr>
              <a:xfrm>
                <a:off x="573224" y="960525"/>
                <a:ext cx="612319" cy="604332"/>
              </a:xfrm>
              <a:custGeom>
                <a:avLst/>
                <a:gdLst/>
                <a:ahLst/>
                <a:cxnLst/>
                <a:rect l="l" t="t" r="r" b="b"/>
                <a:pathLst>
                  <a:path w="27290" h="26934" extrusionOk="0">
                    <a:moveTo>
                      <a:pt x="13398" y="0"/>
                    </a:moveTo>
                    <a:cubicBezTo>
                      <a:pt x="10545" y="0"/>
                      <a:pt x="7247" y="1554"/>
                      <a:pt x="4537" y="4216"/>
                    </a:cubicBezTo>
                    <a:cubicBezTo>
                      <a:pt x="1692" y="7014"/>
                      <a:pt x="1" y="10491"/>
                      <a:pt x="25" y="13503"/>
                    </a:cubicBezTo>
                    <a:cubicBezTo>
                      <a:pt x="37" y="16801"/>
                      <a:pt x="1680" y="20361"/>
                      <a:pt x="4406" y="23040"/>
                    </a:cubicBezTo>
                    <a:cubicBezTo>
                      <a:pt x="6942" y="25528"/>
                      <a:pt x="10074" y="26933"/>
                      <a:pt x="13026" y="26933"/>
                    </a:cubicBezTo>
                    <a:lnTo>
                      <a:pt x="13169" y="26933"/>
                    </a:lnTo>
                    <a:cubicBezTo>
                      <a:pt x="17027" y="26897"/>
                      <a:pt x="20706" y="25290"/>
                      <a:pt x="23349" y="22480"/>
                    </a:cubicBezTo>
                    <a:cubicBezTo>
                      <a:pt x="25730" y="19956"/>
                      <a:pt x="27159" y="16622"/>
                      <a:pt x="27266" y="13348"/>
                    </a:cubicBezTo>
                    <a:lnTo>
                      <a:pt x="27266" y="13336"/>
                    </a:lnTo>
                    <a:cubicBezTo>
                      <a:pt x="27290" y="5538"/>
                      <a:pt x="20182" y="156"/>
                      <a:pt x="13526" y="1"/>
                    </a:cubicBezTo>
                    <a:cubicBezTo>
                      <a:pt x="13484" y="1"/>
                      <a:pt x="13441" y="0"/>
                      <a:pt x="1339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" name="Google Shape;2034;p19">
                <a:extLst>
                  <a:ext uri="{FF2B5EF4-FFF2-40B4-BE49-F238E27FC236}">
                    <a16:creationId xmlns:a16="http://schemas.microsoft.com/office/drawing/2014/main" id="{76C42013-1544-C89E-6F0C-CA2F154A158C}"/>
                  </a:ext>
                </a:extLst>
              </p:cNvPr>
              <p:cNvSpPr/>
              <p:nvPr/>
            </p:nvSpPr>
            <p:spPr>
              <a:xfrm>
                <a:off x="573224" y="960525"/>
                <a:ext cx="612319" cy="604332"/>
              </a:xfrm>
              <a:custGeom>
                <a:avLst/>
                <a:gdLst/>
                <a:ahLst/>
                <a:cxnLst/>
                <a:rect l="l" t="t" r="r" b="b"/>
                <a:pathLst>
                  <a:path w="27290" h="26934" extrusionOk="0">
                    <a:moveTo>
                      <a:pt x="13526" y="763"/>
                    </a:moveTo>
                    <a:cubicBezTo>
                      <a:pt x="19813" y="894"/>
                      <a:pt x="26540" y="5978"/>
                      <a:pt x="26516" y="13336"/>
                    </a:cubicBezTo>
                    <a:cubicBezTo>
                      <a:pt x="26266" y="21135"/>
                      <a:pt x="19396" y="26088"/>
                      <a:pt x="13169" y="26183"/>
                    </a:cubicBezTo>
                    <a:cubicBezTo>
                      <a:pt x="13099" y="26185"/>
                      <a:pt x="13029" y="26186"/>
                      <a:pt x="12959" y="26186"/>
                    </a:cubicBezTo>
                    <a:cubicBezTo>
                      <a:pt x="10233" y="26186"/>
                      <a:pt x="7322" y="24838"/>
                      <a:pt x="4954" y="22516"/>
                    </a:cubicBezTo>
                    <a:cubicBezTo>
                      <a:pt x="2358" y="19968"/>
                      <a:pt x="799" y="16611"/>
                      <a:pt x="787" y="13515"/>
                    </a:cubicBezTo>
                    <a:cubicBezTo>
                      <a:pt x="763" y="10693"/>
                      <a:pt x="2370" y="7419"/>
                      <a:pt x="5073" y="4764"/>
                    </a:cubicBezTo>
                    <a:cubicBezTo>
                      <a:pt x="7633" y="2252"/>
                      <a:pt x="10716" y="763"/>
                      <a:pt x="13372" y="763"/>
                    </a:cubicBezTo>
                    <a:close/>
                    <a:moveTo>
                      <a:pt x="13398" y="0"/>
                    </a:moveTo>
                    <a:cubicBezTo>
                      <a:pt x="10545" y="0"/>
                      <a:pt x="7247" y="1554"/>
                      <a:pt x="4537" y="4216"/>
                    </a:cubicBezTo>
                    <a:cubicBezTo>
                      <a:pt x="1692" y="7014"/>
                      <a:pt x="1" y="10491"/>
                      <a:pt x="25" y="13503"/>
                    </a:cubicBezTo>
                    <a:cubicBezTo>
                      <a:pt x="37" y="16801"/>
                      <a:pt x="1680" y="20361"/>
                      <a:pt x="4406" y="23040"/>
                    </a:cubicBezTo>
                    <a:cubicBezTo>
                      <a:pt x="6942" y="25528"/>
                      <a:pt x="10074" y="26933"/>
                      <a:pt x="13026" y="26933"/>
                    </a:cubicBezTo>
                    <a:lnTo>
                      <a:pt x="13169" y="26933"/>
                    </a:lnTo>
                    <a:cubicBezTo>
                      <a:pt x="17027" y="26897"/>
                      <a:pt x="20706" y="25290"/>
                      <a:pt x="23349" y="22480"/>
                    </a:cubicBezTo>
                    <a:cubicBezTo>
                      <a:pt x="25730" y="19956"/>
                      <a:pt x="27159" y="16622"/>
                      <a:pt x="27266" y="13348"/>
                    </a:cubicBezTo>
                    <a:lnTo>
                      <a:pt x="27266" y="13336"/>
                    </a:lnTo>
                    <a:cubicBezTo>
                      <a:pt x="27290" y="5538"/>
                      <a:pt x="20182" y="156"/>
                      <a:pt x="13526" y="1"/>
                    </a:cubicBezTo>
                    <a:cubicBezTo>
                      <a:pt x="13484" y="1"/>
                      <a:pt x="13441" y="0"/>
                      <a:pt x="1339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" name="Google Shape;2035;p19">
              <a:extLst>
                <a:ext uri="{FF2B5EF4-FFF2-40B4-BE49-F238E27FC236}">
                  <a16:creationId xmlns:a16="http://schemas.microsoft.com/office/drawing/2014/main" id="{92D7E62E-09A2-752A-22B7-E20D22D130BF}"/>
                </a:ext>
              </a:extLst>
            </p:cNvPr>
            <p:cNvSpPr txBox="1"/>
            <p:nvPr/>
          </p:nvSpPr>
          <p:spPr>
            <a:xfrm>
              <a:off x="1155175" y="1092900"/>
              <a:ext cx="1292700" cy="41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dirty="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Method</a:t>
              </a:r>
              <a:endParaRPr sz="2200" dirty="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pic>
        <p:nvPicPr>
          <p:cNvPr id="26" name="Imagen 25" descr="Nomenclature of territorial units for statistics NUTS">
            <a:extLst>
              <a:ext uri="{FF2B5EF4-FFF2-40B4-BE49-F238E27FC236}">
                <a16:creationId xmlns:a16="http://schemas.microsoft.com/office/drawing/2014/main" id="{C72D8EF6-7559-9C15-A713-C6A2D96686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676" y="802992"/>
            <a:ext cx="1354177" cy="1087224"/>
          </a:xfrm>
          <a:prstGeom prst="rect">
            <a:avLst/>
          </a:prstGeom>
        </p:spPr>
      </p:pic>
      <p:pic>
        <p:nvPicPr>
          <p:cNvPr id="33" name="Imagen 32" descr="Nomenclature of territorial units for statistics NUTS">
            <a:extLst>
              <a:ext uri="{FF2B5EF4-FFF2-40B4-BE49-F238E27FC236}">
                <a16:creationId xmlns:a16="http://schemas.microsoft.com/office/drawing/2014/main" id="{DB9F2273-D132-3402-77F3-C630FE7F20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7198" y="3617920"/>
            <a:ext cx="1354177" cy="1087224"/>
          </a:xfrm>
          <a:prstGeom prst="rect">
            <a:avLst/>
          </a:prstGeom>
        </p:spPr>
      </p:pic>
      <p:pic>
        <p:nvPicPr>
          <p:cNvPr id="34" name="Imagen 33" descr="Un dibujo de una cara&#10;&#10;Descripción generada automáticamente con confianza baja">
            <a:extLst>
              <a:ext uri="{FF2B5EF4-FFF2-40B4-BE49-F238E27FC236}">
                <a16:creationId xmlns:a16="http://schemas.microsoft.com/office/drawing/2014/main" id="{D50F57FB-717B-B288-203B-C9B41D57A90E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854407" y="1583504"/>
            <a:ext cx="433805" cy="325271"/>
          </a:xfrm>
          <a:prstGeom prst="rect">
            <a:avLst/>
          </a:prstGeom>
        </p:spPr>
      </p:pic>
      <p:pic>
        <p:nvPicPr>
          <p:cNvPr id="35" name="Imagen 34" descr="Un dibujo de una cara&#10;&#10;Descripción generada automáticamente con confianza baja">
            <a:extLst>
              <a:ext uri="{FF2B5EF4-FFF2-40B4-BE49-F238E27FC236}">
                <a16:creationId xmlns:a16="http://schemas.microsoft.com/office/drawing/2014/main" id="{37F69FAE-3C6B-5BF9-9E87-4082865A1A1C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251729" y="4365169"/>
            <a:ext cx="433805" cy="325271"/>
          </a:xfrm>
          <a:prstGeom prst="rect">
            <a:avLst/>
          </a:prstGeom>
        </p:spPr>
      </p:pic>
      <p:sp>
        <p:nvSpPr>
          <p:cNvPr id="36" name="Google Shape;12276;p45">
            <a:extLst>
              <a:ext uri="{FF2B5EF4-FFF2-40B4-BE49-F238E27FC236}">
                <a16:creationId xmlns:a16="http://schemas.microsoft.com/office/drawing/2014/main" id="{0C671473-FFBD-B275-02B8-22F04009C87F}"/>
              </a:ext>
            </a:extLst>
          </p:cNvPr>
          <p:cNvSpPr txBox="1"/>
          <p:nvPr/>
        </p:nvSpPr>
        <p:spPr>
          <a:xfrm>
            <a:off x="1029094" y="2167053"/>
            <a:ext cx="1197339" cy="25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dirty="0" err="1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dfbgeoblue</a:t>
            </a:r>
            <a:endParaRPr lang="es-ES" sz="18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38" name="Google Shape;12276;p45">
            <a:extLst>
              <a:ext uri="{FF2B5EF4-FFF2-40B4-BE49-F238E27FC236}">
                <a16:creationId xmlns:a16="http://schemas.microsoft.com/office/drawing/2014/main" id="{80E161ED-DF85-0226-A27C-3C1F9D37C324}"/>
              </a:ext>
            </a:extLst>
          </p:cNvPr>
          <p:cNvSpPr txBox="1"/>
          <p:nvPr/>
        </p:nvSpPr>
        <p:spPr>
          <a:xfrm>
            <a:off x="1268780" y="4786819"/>
            <a:ext cx="1197339" cy="25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dirty="0" err="1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dfgeogold</a:t>
            </a:r>
            <a:endParaRPr lang="es-ES" sz="18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pic>
        <p:nvPicPr>
          <p:cNvPr id="18" name="Imagen 17" descr="Nomenclature of territorial units for statistics NUTS">
            <a:extLst>
              <a:ext uri="{FF2B5EF4-FFF2-40B4-BE49-F238E27FC236}">
                <a16:creationId xmlns:a16="http://schemas.microsoft.com/office/drawing/2014/main" id="{6529F9BE-F00B-F1AF-262A-FCBE8DB2C2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4820" y="2235671"/>
            <a:ext cx="1354177" cy="1087224"/>
          </a:xfrm>
          <a:prstGeom prst="rect">
            <a:avLst/>
          </a:prstGeom>
        </p:spPr>
      </p:pic>
      <p:pic>
        <p:nvPicPr>
          <p:cNvPr id="20" name="Imagen 19" descr="Un dibujo de una cara&#10;&#10;Descripción generada automáticamente con confianza baja">
            <a:extLst>
              <a:ext uri="{FF2B5EF4-FFF2-40B4-BE49-F238E27FC236}">
                <a16:creationId xmlns:a16="http://schemas.microsoft.com/office/drawing/2014/main" id="{2400C746-9EBA-6093-B6DD-EBFEBB2E6457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279351" y="2982920"/>
            <a:ext cx="433805" cy="325271"/>
          </a:xfrm>
          <a:prstGeom prst="rect">
            <a:avLst/>
          </a:prstGeom>
        </p:spPr>
      </p:pic>
      <p:sp>
        <p:nvSpPr>
          <p:cNvPr id="21" name="Google Shape;12276;p45">
            <a:extLst>
              <a:ext uri="{FF2B5EF4-FFF2-40B4-BE49-F238E27FC236}">
                <a16:creationId xmlns:a16="http://schemas.microsoft.com/office/drawing/2014/main" id="{6A29EDFE-3F5C-CA15-3F39-132467EE6761}"/>
              </a:ext>
            </a:extLst>
          </p:cNvPr>
          <p:cNvSpPr txBox="1"/>
          <p:nvPr/>
        </p:nvSpPr>
        <p:spPr>
          <a:xfrm>
            <a:off x="2352786" y="3428846"/>
            <a:ext cx="2146539" cy="1534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dirty="0" err="1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dfgeogoldnatgrow</a:t>
            </a:r>
            <a:endParaRPr lang="es-ES" sz="18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pic>
        <p:nvPicPr>
          <p:cNvPr id="22" name="Imagen 21" descr="Nomenclature of territorial units for statistics NUTS">
            <a:extLst>
              <a:ext uri="{FF2B5EF4-FFF2-40B4-BE49-F238E27FC236}">
                <a16:creationId xmlns:a16="http://schemas.microsoft.com/office/drawing/2014/main" id="{47DAC595-312A-DB8F-00DF-2FDCAD6C87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2559" y="3546784"/>
            <a:ext cx="1354177" cy="1087224"/>
          </a:xfrm>
          <a:prstGeom prst="rect">
            <a:avLst/>
          </a:prstGeom>
        </p:spPr>
      </p:pic>
      <p:pic>
        <p:nvPicPr>
          <p:cNvPr id="23" name="Imagen 22" descr="Un dibujo de una cara&#10;&#10;Descripción generada automáticamente con confianza baja">
            <a:extLst>
              <a:ext uri="{FF2B5EF4-FFF2-40B4-BE49-F238E27FC236}">
                <a16:creationId xmlns:a16="http://schemas.microsoft.com/office/drawing/2014/main" id="{593A999D-55DF-B507-4F2B-DBC11570B7BB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346662" y="4329518"/>
            <a:ext cx="433805" cy="325271"/>
          </a:xfrm>
          <a:prstGeom prst="rect">
            <a:avLst/>
          </a:prstGeom>
        </p:spPr>
      </p:pic>
      <p:sp>
        <p:nvSpPr>
          <p:cNvPr id="25" name="Google Shape;12276;p45">
            <a:extLst>
              <a:ext uri="{FF2B5EF4-FFF2-40B4-BE49-F238E27FC236}">
                <a16:creationId xmlns:a16="http://schemas.microsoft.com/office/drawing/2014/main" id="{D956D3E7-FB21-D8A7-B4F8-AEB0EA005A88}"/>
              </a:ext>
            </a:extLst>
          </p:cNvPr>
          <p:cNvSpPr txBox="1"/>
          <p:nvPr/>
        </p:nvSpPr>
        <p:spPr>
          <a:xfrm>
            <a:off x="4460525" y="4666682"/>
            <a:ext cx="2593245" cy="3315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dirty="0" err="1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dfgeogoldennatinmgrow</a:t>
            </a:r>
            <a:endParaRPr lang="es-ES" sz="18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grpSp>
        <p:nvGrpSpPr>
          <p:cNvPr id="27" name="Google Shape;5468;p25">
            <a:extLst>
              <a:ext uri="{FF2B5EF4-FFF2-40B4-BE49-F238E27FC236}">
                <a16:creationId xmlns:a16="http://schemas.microsoft.com/office/drawing/2014/main" id="{A9C61DBE-50D1-F1DD-0AC3-CFC5AA8E9C78}"/>
              </a:ext>
            </a:extLst>
          </p:cNvPr>
          <p:cNvGrpSpPr/>
          <p:nvPr/>
        </p:nvGrpSpPr>
        <p:grpSpPr>
          <a:xfrm>
            <a:off x="5301529" y="-65298"/>
            <a:ext cx="1525802" cy="542000"/>
            <a:chOff x="5192100" y="2101500"/>
            <a:chExt cx="1525802" cy="542000"/>
          </a:xfrm>
        </p:grpSpPr>
        <p:sp>
          <p:nvSpPr>
            <p:cNvPr id="28" name="Google Shape;5469;p25">
              <a:extLst>
                <a:ext uri="{FF2B5EF4-FFF2-40B4-BE49-F238E27FC236}">
                  <a16:creationId xmlns:a16="http://schemas.microsoft.com/office/drawing/2014/main" id="{29439E93-CC10-AD01-686F-C64318D456FE}"/>
                </a:ext>
              </a:extLst>
            </p:cNvPr>
            <p:cNvSpPr txBox="1"/>
            <p:nvPr/>
          </p:nvSpPr>
          <p:spPr>
            <a:xfrm>
              <a:off x="5192102" y="2101500"/>
              <a:ext cx="1525800" cy="25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LAU</a:t>
              </a:r>
              <a:endParaRPr sz="1600"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9" name="Google Shape;5470;p25">
              <a:extLst>
                <a:ext uri="{FF2B5EF4-FFF2-40B4-BE49-F238E27FC236}">
                  <a16:creationId xmlns:a16="http://schemas.microsoft.com/office/drawing/2014/main" id="{35AED9E4-CD44-4F91-398D-2DBF676F0711}"/>
                </a:ext>
              </a:extLst>
            </p:cNvPr>
            <p:cNvSpPr txBox="1"/>
            <p:nvPr/>
          </p:nvSpPr>
          <p:spPr>
            <a:xfrm>
              <a:off x="5192100" y="2328200"/>
              <a:ext cx="1525800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Despite being red, Mars is cold</a:t>
              </a:r>
              <a:endParaRPr sz="10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1" name="Google Shape;5471;p25">
            <a:extLst>
              <a:ext uri="{FF2B5EF4-FFF2-40B4-BE49-F238E27FC236}">
                <a16:creationId xmlns:a16="http://schemas.microsoft.com/office/drawing/2014/main" id="{7C44A829-57C1-1B28-EFEF-96CC459BBC6A}"/>
              </a:ext>
            </a:extLst>
          </p:cNvPr>
          <p:cNvGrpSpPr/>
          <p:nvPr/>
        </p:nvGrpSpPr>
        <p:grpSpPr>
          <a:xfrm>
            <a:off x="5301529" y="1540752"/>
            <a:ext cx="1525802" cy="542000"/>
            <a:chOff x="5192100" y="3707550"/>
            <a:chExt cx="1525802" cy="542000"/>
          </a:xfrm>
        </p:grpSpPr>
        <p:sp>
          <p:nvSpPr>
            <p:cNvPr id="37" name="Google Shape;5472;p25">
              <a:extLst>
                <a:ext uri="{FF2B5EF4-FFF2-40B4-BE49-F238E27FC236}">
                  <a16:creationId xmlns:a16="http://schemas.microsoft.com/office/drawing/2014/main" id="{2FC3D440-4CB6-5D92-F506-5E5A5B6B8BB1}"/>
                </a:ext>
              </a:extLst>
            </p:cNvPr>
            <p:cNvSpPr txBox="1"/>
            <p:nvPr/>
          </p:nvSpPr>
          <p:spPr>
            <a:xfrm>
              <a:off x="5192102" y="3707550"/>
              <a:ext cx="1525800" cy="25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Sun</a:t>
              </a:r>
              <a:endParaRPr sz="16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39" name="Google Shape;5473;p25">
              <a:extLst>
                <a:ext uri="{FF2B5EF4-FFF2-40B4-BE49-F238E27FC236}">
                  <a16:creationId xmlns:a16="http://schemas.microsoft.com/office/drawing/2014/main" id="{8800E3AD-7CE6-7431-A395-39B6267ABA24}"/>
                </a:ext>
              </a:extLst>
            </p:cNvPr>
            <p:cNvSpPr txBox="1"/>
            <p:nvPr/>
          </p:nvSpPr>
          <p:spPr>
            <a:xfrm>
              <a:off x="5192100" y="3934250"/>
              <a:ext cx="1525800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  <a:latin typeface="Fira Sans"/>
                  <a:ea typeface="Fira Sans"/>
                  <a:cs typeface="Fira Sans"/>
                  <a:sym typeface="Fira Sans"/>
                </a:rPr>
                <a:t>The Sun is the star at the center</a:t>
              </a:r>
              <a:endParaRPr sz="10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sp>
        <p:nvSpPr>
          <p:cNvPr id="41" name="Google Shape;5479;p25">
            <a:extLst>
              <a:ext uri="{FF2B5EF4-FFF2-40B4-BE49-F238E27FC236}">
                <a16:creationId xmlns:a16="http://schemas.microsoft.com/office/drawing/2014/main" id="{74ED9E5E-A700-C3BF-BDD3-4E4CA7FDA32B}"/>
              </a:ext>
            </a:extLst>
          </p:cNvPr>
          <p:cNvSpPr txBox="1"/>
          <p:nvPr/>
        </p:nvSpPr>
        <p:spPr>
          <a:xfrm>
            <a:off x="5686694" y="291164"/>
            <a:ext cx="1525800" cy="25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Earth</a:t>
            </a:r>
            <a:endParaRPr sz="1600" dirty="0">
              <a:solidFill>
                <a:srgbClr val="FFFFFF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grpSp>
        <p:nvGrpSpPr>
          <p:cNvPr id="43" name="Google Shape;5485;p25">
            <a:extLst>
              <a:ext uri="{FF2B5EF4-FFF2-40B4-BE49-F238E27FC236}">
                <a16:creationId xmlns:a16="http://schemas.microsoft.com/office/drawing/2014/main" id="{CC01F839-C7B8-0E8D-2AFB-9B8BE35D6135}"/>
              </a:ext>
            </a:extLst>
          </p:cNvPr>
          <p:cNvGrpSpPr/>
          <p:nvPr/>
        </p:nvGrpSpPr>
        <p:grpSpPr>
          <a:xfrm>
            <a:off x="5301529" y="1540752"/>
            <a:ext cx="1525802" cy="542000"/>
            <a:chOff x="5192100" y="2904525"/>
            <a:chExt cx="1525802" cy="542000"/>
          </a:xfrm>
        </p:grpSpPr>
        <p:sp>
          <p:nvSpPr>
            <p:cNvPr id="44" name="Google Shape;5486;p25">
              <a:extLst>
                <a:ext uri="{FF2B5EF4-FFF2-40B4-BE49-F238E27FC236}">
                  <a16:creationId xmlns:a16="http://schemas.microsoft.com/office/drawing/2014/main" id="{DA820B36-2B95-3715-2455-E8DCAA71B7EE}"/>
                </a:ext>
              </a:extLst>
            </p:cNvPr>
            <p:cNvSpPr txBox="1"/>
            <p:nvPr/>
          </p:nvSpPr>
          <p:spPr>
            <a:xfrm>
              <a:off x="5192102" y="2904525"/>
              <a:ext cx="1525800" cy="25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Moon</a:t>
              </a:r>
              <a:endParaRPr sz="16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45" name="Google Shape;5487;p25">
              <a:extLst>
                <a:ext uri="{FF2B5EF4-FFF2-40B4-BE49-F238E27FC236}">
                  <a16:creationId xmlns:a16="http://schemas.microsoft.com/office/drawing/2014/main" id="{3EFF032B-2B73-6536-C84F-355B3921415F}"/>
                </a:ext>
              </a:extLst>
            </p:cNvPr>
            <p:cNvSpPr txBox="1"/>
            <p:nvPr/>
          </p:nvSpPr>
          <p:spPr>
            <a:xfrm>
              <a:off x="5192100" y="3131225"/>
              <a:ext cx="1525800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The Moon is an astronomical body</a:t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pic>
        <p:nvPicPr>
          <p:cNvPr id="46" name="Imagen 45" descr="Nomenclature of territorial units for statistics NUTS">
            <a:extLst>
              <a:ext uri="{FF2B5EF4-FFF2-40B4-BE49-F238E27FC236}">
                <a16:creationId xmlns:a16="http://schemas.microsoft.com/office/drawing/2014/main" id="{10B371CC-07F4-377C-A1CB-E545C9BEE5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2187" y="89277"/>
            <a:ext cx="1354177" cy="1087224"/>
          </a:xfrm>
          <a:prstGeom prst="rect">
            <a:avLst/>
          </a:prstGeom>
        </p:spPr>
      </p:pic>
      <p:sp>
        <p:nvSpPr>
          <p:cNvPr id="48" name="Google Shape;12276;p45">
            <a:extLst>
              <a:ext uri="{FF2B5EF4-FFF2-40B4-BE49-F238E27FC236}">
                <a16:creationId xmlns:a16="http://schemas.microsoft.com/office/drawing/2014/main" id="{B7405B15-A123-DCC6-EB2E-0D0482B0AE08}"/>
              </a:ext>
            </a:extLst>
          </p:cNvPr>
          <p:cNvSpPr txBox="1"/>
          <p:nvPr/>
        </p:nvSpPr>
        <p:spPr>
          <a:xfrm>
            <a:off x="3540153" y="1282452"/>
            <a:ext cx="2146539" cy="1534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dirty="0" err="1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dfbluegoldnatgrow</a:t>
            </a:r>
            <a:endParaRPr lang="es-ES" sz="18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pic>
        <p:nvPicPr>
          <p:cNvPr id="49" name="Imagen 48" descr="Nomenclature of territorial units for statistics NUTS">
            <a:extLst>
              <a:ext uri="{FF2B5EF4-FFF2-40B4-BE49-F238E27FC236}">
                <a16:creationId xmlns:a16="http://schemas.microsoft.com/office/drawing/2014/main" id="{0973CC44-F935-150A-F513-5F5AE126B0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1527" y="1508078"/>
            <a:ext cx="1354177" cy="1087224"/>
          </a:xfrm>
          <a:prstGeom prst="rect">
            <a:avLst/>
          </a:prstGeom>
        </p:spPr>
      </p:pic>
      <p:sp>
        <p:nvSpPr>
          <p:cNvPr id="51" name="Google Shape;12276;p45">
            <a:extLst>
              <a:ext uri="{FF2B5EF4-FFF2-40B4-BE49-F238E27FC236}">
                <a16:creationId xmlns:a16="http://schemas.microsoft.com/office/drawing/2014/main" id="{BC9D5B99-761D-1B3C-18F4-A7BF2FE1BD42}"/>
              </a:ext>
            </a:extLst>
          </p:cNvPr>
          <p:cNvSpPr txBox="1"/>
          <p:nvPr/>
        </p:nvSpPr>
        <p:spPr>
          <a:xfrm>
            <a:off x="5376322" y="2744235"/>
            <a:ext cx="2593245" cy="144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dirty="0" err="1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dfbluegoldnatinmgrow</a:t>
            </a:r>
            <a:endParaRPr lang="es-ES" sz="18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pic>
        <p:nvPicPr>
          <p:cNvPr id="52" name="Imagen 51" descr="Un dibujo de una cara&#10;&#10;Descripción generada automáticamente con confianza baja">
            <a:extLst>
              <a:ext uri="{FF2B5EF4-FFF2-40B4-BE49-F238E27FC236}">
                <a16:creationId xmlns:a16="http://schemas.microsoft.com/office/drawing/2014/main" id="{A4967BEC-1E15-C449-BD92-B64CE4672188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482559" y="860131"/>
            <a:ext cx="433805" cy="325271"/>
          </a:xfrm>
          <a:prstGeom prst="rect">
            <a:avLst/>
          </a:prstGeom>
        </p:spPr>
      </p:pic>
      <p:pic>
        <p:nvPicPr>
          <p:cNvPr id="53" name="Imagen 52" descr="Un dibujo de una cara&#10;&#10;Descripción generada automáticamente con confianza baja">
            <a:extLst>
              <a:ext uri="{FF2B5EF4-FFF2-40B4-BE49-F238E27FC236}">
                <a16:creationId xmlns:a16="http://schemas.microsoft.com/office/drawing/2014/main" id="{1B2E82E4-07F1-2329-89BD-F43FEB5D4AAA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129376" y="2290612"/>
            <a:ext cx="433805" cy="325271"/>
          </a:xfrm>
          <a:prstGeom prst="rect">
            <a:avLst/>
          </a:prstGeom>
        </p:spPr>
      </p:pic>
      <p:cxnSp>
        <p:nvCxnSpPr>
          <p:cNvPr id="54" name="Google Shape;12303;p45">
            <a:extLst>
              <a:ext uri="{FF2B5EF4-FFF2-40B4-BE49-F238E27FC236}">
                <a16:creationId xmlns:a16="http://schemas.microsoft.com/office/drawing/2014/main" id="{E1B4D714-9549-140F-5BB5-187264198DD3}"/>
              </a:ext>
            </a:extLst>
          </p:cNvPr>
          <p:cNvCxnSpPr>
            <a:cxnSpLocks/>
          </p:cNvCxnSpPr>
          <p:nvPr/>
        </p:nvCxnSpPr>
        <p:spPr>
          <a:xfrm flipH="1">
            <a:off x="2701611" y="3741590"/>
            <a:ext cx="621534" cy="328554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diamond" w="med" len="med"/>
            <a:tailEnd type="diamond" w="med" len="med"/>
          </a:ln>
        </p:spPr>
      </p:cxnSp>
      <p:cxnSp>
        <p:nvCxnSpPr>
          <p:cNvPr id="56" name="Google Shape;12303;p45">
            <a:extLst>
              <a:ext uri="{FF2B5EF4-FFF2-40B4-BE49-F238E27FC236}">
                <a16:creationId xmlns:a16="http://schemas.microsoft.com/office/drawing/2014/main" id="{FDAF695C-8306-71BA-A193-FA94E2460B7F}"/>
              </a:ext>
            </a:extLst>
          </p:cNvPr>
          <p:cNvCxnSpPr>
            <a:cxnSpLocks/>
          </p:cNvCxnSpPr>
          <p:nvPr/>
        </p:nvCxnSpPr>
        <p:spPr>
          <a:xfrm flipH="1">
            <a:off x="2785748" y="4122691"/>
            <a:ext cx="1323644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diamond" w="med" len="med"/>
            <a:tailEnd type="diamond" w="med" len="med"/>
          </a:ln>
        </p:spPr>
      </p:cxnSp>
      <p:cxnSp>
        <p:nvCxnSpPr>
          <p:cNvPr id="58" name="Google Shape;12303;p45">
            <a:extLst>
              <a:ext uri="{FF2B5EF4-FFF2-40B4-BE49-F238E27FC236}">
                <a16:creationId xmlns:a16="http://schemas.microsoft.com/office/drawing/2014/main" id="{8756FB31-232D-7CF6-9FA6-803D6478C753}"/>
              </a:ext>
            </a:extLst>
          </p:cNvPr>
          <p:cNvCxnSpPr>
            <a:cxnSpLocks/>
          </p:cNvCxnSpPr>
          <p:nvPr/>
        </p:nvCxnSpPr>
        <p:spPr>
          <a:xfrm flipH="1">
            <a:off x="2542018" y="1047347"/>
            <a:ext cx="635002" cy="181088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diamond" w="med" len="med"/>
            <a:tailEnd type="diamond" w="med" len="med"/>
          </a:ln>
        </p:spPr>
      </p:cxnSp>
      <p:cxnSp>
        <p:nvCxnSpPr>
          <p:cNvPr id="59" name="Google Shape;12303;p45">
            <a:extLst>
              <a:ext uri="{FF2B5EF4-FFF2-40B4-BE49-F238E27FC236}">
                <a16:creationId xmlns:a16="http://schemas.microsoft.com/office/drawing/2014/main" id="{B88A252C-AB14-101B-18AB-066E8B55B15F}"/>
              </a:ext>
            </a:extLst>
          </p:cNvPr>
          <p:cNvCxnSpPr>
            <a:cxnSpLocks/>
          </p:cNvCxnSpPr>
          <p:nvPr/>
        </p:nvCxnSpPr>
        <p:spPr>
          <a:xfrm flipH="1" flipV="1">
            <a:off x="2626491" y="1490106"/>
            <a:ext cx="2256193" cy="74388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diamond" w="med" len="med"/>
            <a:tailEnd type="diamond" w="med" len="med"/>
          </a:ln>
        </p:spPr>
      </p:cxnSp>
    </p:spTree>
    <p:extLst>
      <p:ext uri="{BB962C8B-B14F-4D97-AF65-F5344CB8AC3E}">
        <p14:creationId xmlns:p14="http://schemas.microsoft.com/office/powerpoint/2010/main" val="10613561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9">
          <a:extLst>
            <a:ext uri="{FF2B5EF4-FFF2-40B4-BE49-F238E27FC236}">
              <a16:creationId xmlns:a16="http://schemas.microsoft.com/office/drawing/2014/main" id="{8880B267-E721-4619-D0A2-0A2ED66265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36" name="Google Shape;2036;p19">
            <a:extLst>
              <a:ext uri="{FF2B5EF4-FFF2-40B4-BE49-F238E27FC236}">
                <a16:creationId xmlns:a16="http://schemas.microsoft.com/office/drawing/2014/main" id="{C5E0306B-AD6E-5D3B-DBE9-D6A758FAF474}"/>
              </a:ext>
            </a:extLst>
          </p:cNvPr>
          <p:cNvGrpSpPr/>
          <p:nvPr/>
        </p:nvGrpSpPr>
        <p:grpSpPr>
          <a:xfrm>
            <a:off x="6620092" y="145042"/>
            <a:ext cx="3594901" cy="792765"/>
            <a:chOff x="550674" y="1044351"/>
            <a:chExt cx="3594901" cy="792765"/>
          </a:xfrm>
        </p:grpSpPr>
        <p:sp>
          <p:nvSpPr>
            <p:cNvPr id="2037" name="Google Shape;2037;p19">
              <a:extLst>
                <a:ext uri="{FF2B5EF4-FFF2-40B4-BE49-F238E27FC236}">
                  <a16:creationId xmlns:a16="http://schemas.microsoft.com/office/drawing/2014/main" id="{9A6C1C27-5D89-B690-A7CB-3B6E0F859494}"/>
                </a:ext>
              </a:extLst>
            </p:cNvPr>
            <p:cNvSpPr txBox="1"/>
            <p:nvPr/>
          </p:nvSpPr>
          <p:spPr>
            <a:xfrm>
              <a:off x="1231375" y="1574016"/>
              <a:ext cx="2914200" cy="26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b="1" i="0" dirty="0" err="1">
                  <a:solidFill>
                    <a:srgbClr val="0D0D0D"/>
                  </a:solidFill>
                  <a:effectLst/>
                  <a:latin typeface="Söhne"/>
                </a:rPr>
                <a:t>Shaping</a:t>
              </a:r>
              <a:r>
                <a:rPr lang="es-ES" b="1" i="0" dirty="0">
                  <a:solidFill>
                    <a:srgbClr val="0D0D0D"/>
                  </a:solidFill>
                  <a:effectLst/>
                  <a:latin typeface="Söhne"/>
                </a:rPr>
                <a:t> </a:t>
              </a:r>
              <a:r>
                <a:rPr lang="es-ES" b="1" i="0" dirty="0" err="1">
                  <a:solidFill>
                    <a:srgbClr val="0D0D0D"/>
                  </a:solidFill>
                  <a:effectLst/>
                  <a:latin typeface="Söhne"/>
                </a:rPr>
                <a:t>movements</a:t>
              </a:r>
              <a:endParaRPr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38" name="Google Shape;2038;p19">
              <a:extLst>
                <a:ext uri="{FF2B5EF4-FFF2-40B4-BE49-F238E27FC236}">
                  <a16:creationId xmlns:a16="http://schemas.microsoft.com/office/drawing/2014/main" id="{85010028-F7BF-8B77-DA1E-B360352F3250}"/>
                </a:ext>
              </a:extLst>
            </p:cNvPr>
            <p:cNvSpPr/>
            <p:nvPr/>
          </p:nvSpPr>
          <p:spPr>
            <a:xfrm flipH="1">
              <a:off x="879859" y="1055832"/>
              <a:ext cx="1802180" cy="484275"/>
            </a:xfrm>
            <a:custGeom>
              <a:avLst/>
              <a:gdLst/>
              <a:ahLst/>
              <a:cxnLst/>
              <a:rect l="l" t="t" r="r" b="b"/>
              <a:pathLst>
                <a:path w="80320" h="24730" extrusionOk="0">
                  <a:moveTo>
                    <a:pt x="65461" y="0"/>
                  </a:moveTo>
                  <a:cubicBezTo>
                    <a:pt x="62389" y="0"/>
                    <a:pt x="59258" y="36"/>
                    <a:pt x="56233" y="84"/>
                  </a:cubicBezTo>
                  <a:cubicBezTo>
                    <a:pt x="53709" y="119"/>
                    <a:pt x="51078" y="143"/>
                    <a:pt x="48494" y="155"/>
                  </a:cubicBezTo>
                  <a:cubicBezTo>
                    <a:pt x="47636" y="158"/>
                    <a:pt x="46773" y="160"/>
                    <a:pt x="45909" y="160"/>
                  </a:cubicBezTo>
                  <a:cubicBezTo>
                    <a:pt x="43823" y="160"/>
                    <a:pt x="41729" y="151"/>
                    <a:pt x="39684" y="143"/>
                  </a:cubicBezTo>
                  <a:cubicBezTo>
                    <a:pt x="37728" y="139"/>
                    <a:pt x="35744" y="132"/>
                    <a:pt x="33748" y="132"/>
                  </a:cubicBezTo>
                  <a:cubicBezTo>
                    <a:pt x="30544" y="132"/>
                    <a:pt x="27309" y="148"/>
                    <a:pt x="24110" y="215"/>
                  </a:cubicBezTo>
                  <a:cubicBezTo>
                    <a:pt x="20205" y="286"/>
                    <a:pt x="16240" y="667"/>
                    <a:pt x="12406" y="1036"/>
                  </a:cubicBezTo>
                  <a:lnTo>
                    <a:pt x="10430" y="1227"/>
                  </a:lnTo>
                  <a:cubicBezTo>
                    <a:pt x="4501" y="1774"/>
                    <a:pt x="1274" y="3763"/>
                    <a:pt x="262" y="7477"/>
                  </a:cubicBezTo>
                  <a:cubicBezTo>
                    <a:pt x="36" y="8335"/>
                    <a:pt x="83" y="9204"/>
                    <a:pt x="131" y="10049"/>
                  </a:cubicBezTo>
                  <a:cubicBezTo>
                    <a:pt x="143" y="10287"/>
                    <a:pt x="167" y="10537"/>
                    <a:pt x="167" y="10775"/>
                  </a:cubicBezTo>
                  <a:lnTo>
                    <a:pt x="83" y="10775"/>
                  </a:lnTo>
                  <a:lnTo>
                    <a:pt x="83" y="11156"/>
                  </a:lnTo>
                  <a:cubicBezTo>
                    <a:pt x="83" y="11454"/>
                    <a:pt x="72" y="11764"/>
                    <a:pt x="60" y="12061"/>
                  </a:cubicBezTo>
                  <a:cubicBezTo>
                    <a:pt x="0" y="12787"/>
                    <a:pt x="12" y="13514"/>
                    <a:pt x="95" y="14228"/>
                  </a:cubicBezTo>
                  <a:cubicBezTo>
                    <a:pt x="250" y="15324"/>
                    <a:pt x="607" y="16419"/>
                    <a:pt x="965" y="17443"/>
                  </a:cubicBezTo>
                  <a:cubicBezTo>
                    <a:pt x="2131" y="20848"/>
                    <a:pt x="5191" y="22884"/>
                    <a:pt x="9811" y="23360"/>
                  </a:cubicBezTo>
                  <a:cubicBezTo>
                    <a:pt x="18657" y="24253"/>
                    <a:pt x="27551" y="24718"/>
                    <a:pt x="36445" y="24729"/>
                  </a:cubicBezTo>
                  <a:cubicBezTo>
                    <a:pt x="39279" y="24729"/>
                    <a:pt x="42065" y="24682"/>
                    <a:pt x="44827" y="24575"/>
                  </a:cubicBezTo>
                  <a:cubicBezTo>
                    <a:pt x="53019" y="24277"/>
                    <a:pt x="61055" y="23967"/>
                    <a:pt x="69164" y="23325"/>
                  </a:cubicBezTo>
                  <a:cubicBezTo>
                    <a:pt x="74283" y="22920"/>
                    <a:pt x="76879" y="20622"/>
                    <a:pt x="77546" y="18776"/>
                  </a:cubicBezTo>
                  <a:cubicBezTo>
                    <a:pt x="79177" y="14240"/>
                    <a:pt x="80320" y="8882"/>
                    <a:pt x="76414" y="3572"/>
                  </a:cubicBezTo>
                  <a:cubicBezTo>
                    <a:pt x="75093" y="1750"/>
                    <a:pt x="73355" y="798"/>
                    <a:pt x="70771" y="441"/>
                  </a:cubicBezTo>
                  <a:cubicBezTo>
                    <a:pt x="69175" y="226"/>
                    <a:pt x="67306" y="0"/>
                    <a:pt x="6546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19">
              <a:extLst>
                <a:ext uri="{FF2B5EF4-FFF2-40B4-BE49-F238E27FC236}">
                  <a16:creationId xmlns:a16="http://schemas.microsoft.com/office/drawing/2014/main" id="{C80E7E94-8ACC-E281-C7DA-9875FF895F57}"/>
                </a:ext>
              </a:extLst>
            </p:cNvPr>
            <p:cNvSpPr/>
            <p:nvPr/>
          </p:nvSpPr>
          <p:spPr>
            <a:xfrm flipH="1">
              <a:off x="879859" y="1055832"/>
              <a:ext cx="1802180" cy="484275"/>
            </a:xfrm>
            <a:custGeom>
              <a:avLst/>
              <a:gdLst/>
              <a:ahLst/>
              <a:cxnLst/>
              <a:rect l="l" t="t" r="r" b="b"/>
              <a:pathLst>
                <a:path w="80320" h="24730" extrusionOk="0">
                  <a:moveTo>
                    <a:pt x="65473" y="750"/>
                  </a:moveTo>
                  <a:cubicBezTo>
                    <a:pt x="67259" y="750"/>
                    <a:pt x="69092" y="988"/>
                    <a:pt x="70676" y="1203"/>
                  </a:cubicBezTo>
                  <a:cubicBezTo>
                    <a:pt x="73033" y="1524"/>
                    <a:pt x="74617" y="2393"/>
                    <a:pt x="75807" y="4025"/>
                  </a:cubicBezTo>
                  <a:cubicBezTo>
                    <a:pt x="79510" y="9049"/>
                    <a:pt x="78403" y="14169"/>
                    <a:pt x="76831" y="18514"/>
                  </a:cubicBezTo>
                  <a:cubicBezTo>
                    <a:pt x="75879" y="21146"/>
                    <a:pt x="72081" y="22348"/>
                    <a:pt x="69104" y="22574"/>
                  </a:cubicBezTo>
                  <a:cubicBezTo>
                    <a:pt x="61008" y="23217"/>
                    <a:pt x="52983" y="23527"/>
                    <a:pt x="44791" y="23825"/>
                  </a:cubicBezTo>
                  <a:cubicBezTo>
                    <a:pt x="42025" y="23926"/>
                    <a:pt x="39218" y="23976"/>
                    <a:pt x="36374" y="23976"/>
                  </a:cubicBezTo>
                  <a:cubicBezTo>
                    <a:pt x="27822" y="23976"/>
                    <a:pt x="18945" y="23519"/>
                    <a:pt x="9894" y="22598"/>
                  </a:cubicBezTo>
                  <a:cubicBezTo>
                    <a:pt x="5525" y="22170"/>
                    <a:pt x="2762" y="20348"/>
                    <a:pt x="1679" y="17205"/>
                  </a:cubicBezTo>
                  <a:cubicBezTo>
                    <a:pt x="1334" y="16216"/>
                    <a:pt x="1000" y="15157"/>
                    <a:pt x="845" y="14133"/>
                  </a:cubicBezTo>
                  <a:cubicBezTo>
                    <a:pt x="774" y="13454"/>
                    <a:pt x="762" y="12776"/>
                    <a:pt x="810" y="12097"/>
                  </a:cubicBezTo>
                  <a:cubicBezTo>
                    <a:pt x="822" y="11906"/>
                    <a:pt x="834" y="11728"/>
                    <a:pt x="834" y="11537"/>
                  </a:cubicBezTo>
                  <a:lnTo>
                    <a:pt x="941" y="11525"/>
                  </a:lnTo>
                  <a:lnTo>
                    <a:pt x="941" y="11144"/>
                  </a:lnTo>
                  <a:cubicBezTo>
                    <a:pt x="941" y="10763"/>
                    <a:pt x="917" y="10371"/>
                    <a:pt x="893" y="9990"/>
                  </a:cubicBezTo>
                  <a:cubicBezTo>
                    <a:pt x="845" y="9168"/>
                    <a:pt x="798" y="8394"/>
                    <a:pt x="988" y="7668"/>
                  </a:cubicBezTo>
                  <a:cubicBezTo>
                    <a:pt x="1905" y="4298"/>
                    <a:pt x="4929" y="2489"/>
                    <a:pt x="10501" y="1965"/>
                  </a:cubicBezTo>
                  <a:lnTo>
                    <a:pt x="12478" y="1774"/>
                  </a:lnTo>
                  <a:cubicBezTo>
                    <a:pt x="16300" y="1405"/>
                    <a:pt x="20241" y="1036"/>
                    <a:pt x="24134" y="965"/>
                  </a:cubicBezTo>
                  <a:cubicBezTo>
                    <a:pt x="27326" y="899"/>
                    <a:pt x="30553" y="882"/>
                    <a:pt x="33753" y="882"/>
                  </a:cubicBezTo>
                  <a:cubicBezTo>
                    <a:pt x="35746" y="882"/>
                    <a:pt x="37728" y="889"/>
                    <a:pt x="39684" y="893"/>
                  </a:cubicBezTo>
                  <a:cubicBezTo>
                    <a:pt x="41729" y="902"/>
                    <a:pt x="43823" y="910"/>
                    <a:pt x="45913" y="910"/>
                  </a:cubicBezTo>
                  <a:cubicBezTo>
                    <a:pt x="46779" y="910"/>
                    <a:pt x="47645" y="909"/>
                    <a:pt x="48506" y="905"/>
                  </a:cubicBezTo>
                  <a:cubicBezTo>
                    <a:pt x="51090" y="905"/>
                    <a:pt x="53709" y="869"/>
                    <a:pt x="56257" y="834"/>
                  </a:cubicBezTo>
                  <a:cubicBezTo>
                    <a:pt x="59269" y="798"/>
                    <a:pt x="62401" y="750"/>
                    <a:pt x="65473" y="750"/>
                  </a:cubicBezTo>
                  <a:close/>
                  <a:moveTo>
                    <a:pt x="65461" y="0"/>
                  </a:moveTo>
                  <a:cubicBezTo>
                    <a:pt x="62389" y="0"/>
                    <a:pt x="59258" y="36"/>
                    <a:pt x="56233" y="84"/>
                  </a:cubicBezTo>
                  <a:cubicBezTo>
                    <a:pt x="53709" y="107"/>
                    <a:pt x="51078" y="143"/>
                    <a:pt x="48494" y="155"/>
                  </a:cubicBezTo>
                  <a:cubicBezTo>
                    <a:pt x="47636" y="158"/>
                    <a:pt x="46773" y="160"/>
                    <a:pt x="45909" y="160"/>
                  </a:cubicBezTo>
                  <a:cubicBezTo>
                    <a:pt x="43823" y="160"/>
                    <a:pt x="41729" y="151"/>
                    <a:pt x="39684" y="143"/>
                  </a:cubicBezTo>
                  <a:cubicBezTo>
                    <a:pt x="37728" y="139"/>
                    <a:pt x="35744" y="132"/>
                    <a:pt x="33748" y="132"/>
                  </a:cubicBezTo>
                  <a:cubicBezTo>
                    <a:pt x="30544" y="132"/>
                    <a:pt x="27309" y="148"/>
                    <a:pt x="24110" y="215"/>
                  </a:cubicBezTo>
                  <a:cubicBezTo>
                    <a:pt x="20205" y="286"/>
                    <a:pt x="16240" y="667"/>
                    <a:pt x="12406" y="1036"/>
                  </a:cubicBezTo>
                  <a:lnTo>
                    <a:pt x="10430" y="1227"/>
                  </a:lnTo>
                  <a:cubicBezTo>
                    <a:pt x="4501" y="1774"/>
                    <a:pt x="1274" y="3763"/>
                    <a:pt x="262" y="7477"/>
                  </a:cubicBezTo>
                  <a:cubicBezTo>
                    <a:pt x="36" y="8335"/>
                    <a:pt x="83" y="9204"/>
                    <a:pt x="131" y="10049"/>
                  </a:cubicBezTo>
                  <a:cubicBezTo>
                    <a:pt x="143" y="10287"/>
                    <a:pt x="167" y="10537"/>
                    <a:pt x="167" y="10775"/>
                  </a:cubicBezTo>
                  <a:lnTo>
                    <a:pt x="83" y="10775"/>
                  </a:lnTo>
                  <a:lnTo>
                    <a:pt x="83" y="11156"/>
                  </a:lnTo>
                  <a:cubicBezTo>
                    <a:pt x="83" y="11454"/>
                    <a:pt x="72" y="11764"/>
                    <a:pt x="60" y="12061"/>
                  </a:cubicBezTo>
                  <a:cubicBezTo>
                    <a:pt x="0" y="12787"/>
                    <a:pt x="12" y="13514"/>
                    <a:pt x="95" y="14228"/>
                  </a:cubicBezTo>
                  <a:cubicBezTo>
                    <a:pt x="250" y="15324"/>
                    <a:pt x="607" y="16419"/>
                    <a:pt x="965" y="17443"/>
                  </a:cubicBezTo>
                  <a:cubicBezTo>
                    <a:pt x="2131" y="20848"/>
                    <a:pt x="5191" y="22884"/>
                    <a:pt x="9811" y="23360"/>
                  </a:cubicBezTo>
                  <a:cubicBezTo>
                    <a:pt x="18657" y="24253"/>
                    <a:pt x="27551" y="24718"/>
                    <a:pt x="36445" y="24729"/>
                  </a:cubicBezTo>
                  <a:cubicBezTo>
                    <a:pt x="39279" y="24729"/>
                    <a:pt x="42065" y="24682"/>
                    <a:pt x="44827" y="24575"/>
                  </a:cubicBezTo>
                  <a:cubicBezTo>
                    <a:pt x="53019" y="24277"/>
                    <a:pt x="61055" y="23967"/>
                    <a:pt x="69164" y="23325"/>
                  </a:cubicBezTo>
                  <a:cubicBezTo>
                    <a:pt x="74283" y="22920"/>
                    <a:pt x="76879" y="20622"/>
                    <a:pt x="77546" y="18776"/>
                  </a:cubicBezTo>
                  <a:cubicBezTo>
                    <a:pt x="79177" y="14240"/>
                    <a:pt x="80320" y="8882"/>
                    <a:pt x="76414" y="3572"/>
                  </a:cubicBezTo>
                  <a:cubicBezTo>
                    <a:pt x="75093" y="1750"/>
                    <a:pt x="73355" y="798"/>
                    <a:pt x="70771" y="441"/>
                  </a:cubicBezTo>
                  <a:cubicBezTo>
                    <a:pt x="69175" y="226"/>
                    <a:pt x="67306" y="0"/>
                    <a:pt x="6546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040" name="Google Shape;2040;p19">
              <a:extLst>
                <a:ext uri="{FF2B5EF4-FFF2-40B4-BE49-F238E27FC236}">
                  <a16:creationId xmlns:a16="http://schemas.microsoft.com/office/drawing/2014/main" id="{FEBE46C4-45EB-63CF-A412-D6D3DC996B6D}"/>
                </a:ext>
              </a:extLst>
            </p:cNvPr>
            <p:cNvGrpSpPr/>
            <p:nvPr/>
          </p:nvGrpSpPr>
          <p:grpSpPr>
            <a:xfrm>
              <a:off x="550674" y="1044351"/>
              <a:ext cx="527391" cy="520511"/>
              <a:chOff x="573224" y="960525"/>
              <a:chExt cx="612319" cy="604332"/>
            </a:xfrm>
          </p:grpSpPr>
          <p:sp>
            <p:nvSpPr>
              <p:cNvPr id="2041" name="Google Shape;2041;p19">
                <a:extLst>
                  <a:ext uri="{FF2B5EF4-FFF2-40B4-BE49-F238E27FC236}">
                    <a16:creationId xmlns:a16="http://schemas.microsoft.com/office/drawing/2014/main" id="{5937A89E-9D54-ADF7-9A11-F5F7D95631AE}"/>
                  </a:ext>
                </a:extLst>
              </p:cNvPr>
              <p:cNvSpPr/>
              <p:nvPr/>
            </p:nvSpPr>
            <p:spPr>
              <a:xfrm>
                <a:off x="573224" y="960525"/>
                <a:ext cx="612319" cy="604332"/>
              </a:xfrm>
              <a:custGeom>
                <a:avLst/>
                <a:gdLst/>
                <a:ahLst/>
                <a:cxnLst/>
                <a:rect l="l" t="t" r="r" b="b"/>
                <a:pathLst>
                  <a:path w="27290" h="26934" extrusionOk="0">
                    <a:moveTo>
                      <a:pt x="13398" y="0"/>
                    </a:moveTo>
                    <a:cubicBezTo>
                      <a:pt x="10545" y="0"/>
                      <a:pt x="7247" y="1554"/>
                      <a:pt x="4537" y="4216"/>
                    </a:cubicBezTo>
                    <a:cubicBezTo>
                      <a:pt x="1692" y="7014"/>
                      <a:pt x="1" y="10491"/>
                      <a:pt x="25" y="13503"/>
                    </a:cubicBezTo>
                    <a:cubicBezTo>
                      <a:pt x="37" y="16801"/>
                      <a:pt x="1680" y="20361"/>
                      <a:pt x="4406" y="23040"/>
                    </a:cubicBezTo>
                    <a:cubicBezTo>
                      <a:pt x="6942" y="25528"/>
                      <a:pt x="10074" y="26933"/>
                      <a:pt x="13026" y="26933"/>
                    </a:cubicBezTo>
                    <a:lnTo>
                      <a:pt x="13169" y="26933"/>
                    </a:lnTo>
                    <a:cubicBezTo>
                      <a:pt x="17027" y="26897"/>
                      <a:pt x="20706" y="25290"/>
                      <a:pt x="23349" y="22480"/>
                    </a:cubicBezTo>
                    <a:cubicBezTo>
                      <a:pt x="25730" y="19956"/>
                      <a:pt x="27159" y="16622"/>
                      <a:pt x="27266" y="13348"/>
                    </a:cubicBezTo>
                    <a:lnTo>
                      <a:pt x="27266" y="13336"/>
                    </a:lnTo>
                    <a:cubicBezTo>
                      <a:pt x="27290" y="5538"/>
                      <a:pt x="20182" y="156"/>
                      <a:pt x="13526" y="1"/>
                    </a:cubicBezTo>
                    <a:cubicBezTo>
                      <a:pt x="13484" y="1"/>
                      <a:pt x="13441" y="0"/>
                      <a:pt x="1339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2" name="Google Shape;2042;p19">
                <a:extLst>
                  <a:ext uri="{FF2B5EF4-FFF2-40B4-BE49-F238E27FC236}">
                    <a16:creationId xmlns:a16="http://schemas.microsoft.com/office/drawing/2014/main" id="{FBB87EA9-8239-998A-6CB5-667CDD9ECD42}"/>
                  </a:ext>
                </a:extLst>
              </p:cNvPr>
              <p:cNvSpPr/>
              <p:nvPr/>
            </p:nvSpPr>
            <p:spPr>
              <a:xfrm>
                <a:off x="573224" y="960525"/>
                <a:ext cx="612319" cy="604332"/>
              </a:xfrm>
              <a:custGeom>
                <a:avLst/>
                <a:gdLst/>
                <a:ahLst/>
                <a:cxnLst/>
                <a:rect l="l" t="t" r="r" b="b"/>
                <a:pathLst>
                  <a:path w="27290" h="26934" extrusionOk="0">
                    <a:moveTo>
                      <a:pt x="13526" y="763"/>
                    </a:moveTo>
                    <a:cubicBezTo>
                      <a:pt x="19813" y="894"/>
                      <a:pt x="26540" y="5978"/>
                      <a:pt x="26516" y="13336"/>
                    </a:cubicBezTo>
                    <a:cubicBezTo>
                      <a:pt x="26266" y="21135"/>
                      <a:pt x="19396" y="26088"/>
                      <a:pt x="13169" y="26183"/>
                    </a:cubicBezTo>
                    <a:cubicBezTo>
                      <a:pt x="13099" y="26185"/>
                      <a:pt x="13029" y="26186"/>
                      <a:pt x="12959" y="26186"/>
                    </a:cubicBezTo>
                    <a:cubicBezTo>
                      <a:pt x="10233" y="26186"/>
                      <a:pt x="7322" y="24838"/>
                      <a:pt x="4954" y="22516"/>
                    </a:cubicBezTo>
                    <a:cubicBezTo>
                      <a:pt x="2358" y="19968"/>
                      <a:pt x="799" y="16611"/>
                      <a:pt x="787" y="13515"/>
                    </a:cubicBezTo>
                    <a:cubicBezTo>
                      <a:pt x="763" y="10693"/>
                      <a:pt x="2370" y="7419"/>
                      <a:pt x="5073" y="4764"/>
                    </a:cubicBezTo>
                    <a:cubicBezTo>
                      <a:pt x="7633" y="2252"/>
                      <a:pt x="10716" y="763"/>
                      <a:pt x="13372" y="763"/>
                    </a:cubicBezTo>
                    <a:close/>
                    <a:moveTo>
                      <a:pt x="13398" y="0"/>
                    </a:moveTo>
                    <a:cubicBezTo>
                      <a:pt x="10545" y="0"/>
                      <a:pt x="7247" y="1554"/>
                      <a:pt x="4537" y="4216"/>
                    </a:cubicBezTo>
                    <a:cubicBezTo>
                      <a:pt x="1692" y="7014"/>
                      <a:pt x="1" y="10491"/>
                      <a:pt x="25" y="13503"/>
                    </a:cubicBezTo>
                    <a:cubicBezTo>
                      <a:pt x="37" y="16801"/>
                      <a:pt x="1680" y="20361"/>
                      <a:pt x="4406" y="23040"/>
                    </a:cubicBezTo>
                    <a:cubicBezTo>
                      <a:pt x="6942" y="25528"/>
                      <a:pt x="10074" y="26933"/>
                      <a:pt x="13026" y="26933"/>
                    </a:cubicBezTo>
                    <a:lnTo>
                      <a:pt x="13169" y="26933"/>
                    </a:lnTo>
                    <a:cubicBezTo>
                      <a:pt x="17027" y="26897"/>
                      <a:pt x="20706" y="25290"/>
                      <a:pt x="23349" y="22480"/>
                    </a:cubicBezTo>
                    <a:cubicBezTo>
                      <a:pt x="25730" y="19956"/>
                      <a:pt x="27159" y="16622"/>
                      <a:pt x="27266" y="13348"/>
                    </a:cubicBezTo>
                    <a:lnTo>
                      <a:pt x="27266" y="13336"/>
                    </a:lnTo>
                    <a:cubicBezTo>
                      <a:pt x="27290" y="5538"/>
                      <a:pt x="20182" y="156"/>
                      <a:pt x="13526" y="1"/>
                    </a:cubicBezTo>
                    <a:cubicBezTo>
                      <a:pt x="13484" y="1"/>
                      <a:pt x="13441" y="0"/>
                      <a:pt x="1339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043" name="Google Shape;2043;p19">
              <a:extLst>
                <a:ext uri="{FF2B5EF4-FFF2-40B4-BE49-F238E27FC236}">
                  <a16:creationId xmlns:a16="http://schemas.microsoft.com/office/drawing/2014/main" id="{437AE712-9046-CE70-5260-8CCDAA3C6BBE}"/>
                </a:ext>
              </a:extLst>
            </p:cNvPr>
            <p:cNvSpPr txBox="1"/>
            <p:nvPr/>
          </p:nvSpPr>
          <p:spPr>
            <a:xfrm>
              <a:off x="1155175" y="1092900"/>
              <a:ext cx="1292700" cy="41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dirty="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Outcome</a:t>
              </a:r>
              <a:endParaRPr sz="2200" dirty="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sp>
        <p:nvSpPr>
          <p:cNvPr id="2053" name="Google Shape;2053;p19">
            <a:extLst>
              <a:ext uri="{FF2B5EF4-FFF2-40B4-BE49-F238E27FC236}">
                <a16:creationId xmlns:a16="http://schemas.microsoft.com/office/drawing/2014/main" id="{431579BD-DF54-1E5F-074F-24FE645E512B}"/>
              </a:ext>
            </a:extLst>
          </p:cNvPr>
          <p:cNvSpPr/>
          <p:nvPr/>
        </p:nvSpPr>
        <p:spPr>
          <a:xfrm>
            <a:off x="614957" y="3017053"/>
            <a:ext cx="255819" cy="366153"/>
          </a:xfrm>
          <a:custGeom>
            <a:avLst/>
            <a:gdLst/>
            <a:ahLst/>
            <a:cxnLst/>
            <a:rect l="l" t="t" r="r" b="b"/>
            <a:pathLst>
              <a:path w="14658" h="20980" extrusionOk="0">
                <a:moveTo>
                  <a:pt x="7121" y="3608"/>
                </a:moveTo>
                <a:cubicBezTo>
                  <a:pt x="7454" y="3608"/>
                  <a:pt x="7787" y="3656"/>
                  <a:pt x="8109" y="3739"/>
                </a:cubicBezTo>
                <a:cubicBezTo>
                  <a:pt x="8788" y="3917"/>
                  <a:pt x="9419" y="4263"/>
                  <a:pt x="9931" y="4739"/>
                </a:cubicBezTo>
                <a:cubicBezTo>
                  <a:pt x="10514" y="5251"/>
                  <a:pt x="10919" y="6025"/>
                  <a:pt x="11074" y="6942"/>
                </a:cubicBezTo>
                <a:cubicBezTo>
                  <a:pt x="11169" y="7430"/>
                  <a:pt x="11169" y="7930"/>
                  <a:pt x="11062" y="8418"/>
                </a:cubicBezTo>
                <a:cubicBezTo>
                  <a:pt x="10847" y="9263"/>
                  <a:pt x="10454" y="9966"/>
                  <a:pt x="9943" y="10430"/>
                </a:cubicBezTo>
                <a:cubicBezTo>
                  <a:pt x="9609" y="10716"/>
                  <a:pt x="9228" y="10930"/>
                  <a:pt x="8823" y="11061"/>
                </a:cubicBezTo>
                <a:cubicBezTo>
                  <a:pt x="8490" y="11180"/>
                  <a:pt x="8133" y="11264"/>
                  <a:pt x="7787" y="11287"/>
                </a:cubicBezTo>
                <a:lnTo>
                  <a:pt x="7704" y="11287"/>
                </a:lnTo>
                <a:lnTo>
                  <a:pt x="7645" y="11311"/>
                </a:lnTo>
                <a:cubicBezTo>
                  <a:pt x="7609" y="11323"/>
                  <a:pt x="7573" y="11347"/>
                  <a:pt x="7537" y="11359"/>
                </a:cubicBezTo>
                <a:cubicBezTo>
                  <a:pt x="7478" y="11383"/>
                  <a:pt x="7442" y="11395"/>
                  <a:pt x="7442" y="11395"/>
                </a:cubicBezTo>
                <a:cubicBezTo>
                  <a:pt x="7228" y="11478"/>
                  <a:pt x="7002" y="11526"/>
                  <a:pt x="6775" y="11561"/>
                </a:cubicBezTo>
                <a:cubicBezTo>
                  <a:pt x="6418" y="11537"/>
                  <a:pt x="6061" y="11478"/>
                  <a:pt x="5716" y="11359"/>
                </a:cubicBezTo>
                <a:cubicBezTo>
                  <a:pt x="5073" y="11085"/>
                  <a:pt x="4501" y="10645"/>
                  <a:pt x="4085" y="10085"/>
                </a:cubicBezTo>
                <a:cubicBezTo>
                  <a:pt x="3882" y="9847"/>
                  <a:pt x="3704" y="9585"/>
                  <a:pt x="3549" y="9311"/>
                </a:cubicBezTo>
                <a:cubicBezTo>
                  <a:pt x="3370" y="8954"/>
                  <a:pt x="3251" y="8585"/>
                  <a:pt x="3168" y="8192"/>
                </a:cubicBezTo>
                <a:cubicBezTo>
                  <a:pt x="3096" y="7799"/>
                  <a:pt x="3096" y="7406"/>
                  <a:pt x="3168" y="7013"/>
                </a:cubicBezTo>
                <a:cubicBezTo>
                  <a:pt x="3239" y="6549"/>
                  <a:pt x="3394" y="6096"/>
                  <a:pt x="3608" y="5680"/>
                </a:cubicBezTo>
                <a:cubicBezTo>
                  <a:pt x="4132" y="4739"/>
                  <a:pt x="5001" y="4048"/>
                  <a:pt x="6025" y="3763"/>
                </a:cubicBezTo>
                <a:cubicBezTo>
                  <a:pt x="6383" y="3667"/>
                  <a:pt x="6752" y="3608"/>
                  <a:pt x="7121" y="3608"/>
                </a:cubicBezTo>
                <a:close/>
                <a:moveTo>
                  <a:pt x="7609" y="0"/>
                </a:moveTo>
                <a:lnTo>
                  <a:pt x="7526" y="24"/>
                </a:lnTo>
                <a:lnTo>
                  <a:pt x="7406" y="36"/>
                </a:lnTo>
                <a:cubicBezTo>
                  <a:pt x="7276" y="48"/>
                  <a:pt x="7156" y="72"/>
                  <a:pt x="7037" y="107"/>
                </a:cubicBezTo>
                <a:lnTo>
                  <a:pt x="6823" y="191"/>
                </a:lnTo>
                <a:cubicBezTo>
                  <a:pt x="6633" y="274"/>
                  <a:pt x="6430" y="346"/>
                  <a:pt x="6228" y="393"/>
                </a:cubicBezTo>
                <a:cubicBezTo>
                  <a:pt x="5406" y="524"/>
                  <a:pt x="4620" y="798"/>
                  <a:pt x="3906" y="1191"/>
                </a:cubicBezTo>
                <a:cubicBezTo>
                  <a:pt x="3227" y="1548"/>
                  <a:pt x="2596" y="2001"/>
                  <a:pt x="2049" y="2536"/>
                </a:cubicBezTo>
                <a:cubicBezTo>
                  <a:pt x="1501" y="3072"/>
                  <a:pt x="1049" y="3703"/>
                  <a:pt x="691" y="4382"/>
                </a:cubicBezTo>
                <a:cubicBezTo>
                  <a:pt x="394" y="5001"/>
                  <a:pt x="191" y="5656"/>
                  <a:pt x="84" y="6334"/>
                </a:cubicBezTo>
                <a:lnTo>
                  <a:pt x="13" y="6954"/>
                </a:lnTo>
                <a:lnTo>
                  <a:pt x="13" y="6977"/>
                </a:lnTo>
                <a:cubicBezTo>
                  <a:pt x="1" y="7108"/>
                  <a:pt x="1" y="7239"/>
                  <a:pt x="1" y="7370"/>
                </a:cubicBezTo>
                <a:lnTo>
                  <a:pt x="1" y="7597"/>
                </a:lnTo>
                <a:cubicBezTo>
                  <a:pt x="1" y="8001"/>
                  <a:pt x="60" y="8418"/>
                  <a:pt x="179" y="8823"/>
                </a:cubicBezTo>
                <a:cubicBezTo>
                  <a:pt x="406" y="9609"/>
                  <a:pt x="691" y="10394"/>
                  <a:pt x="1037" y="11145"/>
                </a:cubicBezTo>
                <a:cubicBezTo>
                  <a:pt x="1382" y="11883"/>
                  <a:pt x="1763" y="12609"/>
                  <a:pt x="2180" y="13311"/>
                </a:cubicBezTo>
                <a:lnTo>
                  <a:pt x="2406" y="13716"/>
                </a:lnTo>
                <a:cubicBezTo>
                  <a:pt x="3335" y="15347"/>
                  <a:pt x="4418" y="17038"/>
                  <a:pt x="5918" y="19205"/>
                </a:cubicBezTo>
                <a:lnTo>
                  <a:pt x="6871" y="20562"/>
                </a:lnTo>
                <a:cubicBezTo>
                  <a:pt x="6883" y="20574"/>
                  <a:pt x="6883" y="20586"/>
                  <a:pt x="6895" y="20598"/>
                </a:cubicBezTo>
                <a:lnTo>
                  <a:pt x="7109" y="20979"/>
                </a:lnTo>
                <a:lnTo>
                  <a:pt x="7454" y="20717"/>
                </a:lnTo>
                <a:cubicBezTo>
                  <a:pt x="7490" y="20681"/>
                  <a:pt x="7526" y="20646"/>
                  <a:pt x="7561" y="20610"/>
                </a:cubicBezTo>
                <a:lnTo>
                  <a:pt x="8038" y="19979"/>
                </a:lnTo>
                <a:cubicBezTo>
                  <a:pt x="8347" y="19562"/>
                  <a:pt x="8657" y="19134"/>
                  <a:pt x="8954" y="18705"/>
                </a:cubicBezTo>
                <a:cubicBezTo>
                  <a:pt x="9585" y="17836"/>
                  <a:pt x="10169" y="16955"/>
                  <a:pt x="10716" y="16109"/>
                </a:cubicBezTo>
                <a:lnTo>
                  <a:pt x="11050" y="15574"/>
                </a:lnTo>
                <a:cubicBezTo>
                  <a:pt x="11895" y="14252"/>
                  <a:pt x="12764" y="12883"/>
                  <a:pt x="13467" y="11442"/>
                </a:cubicBezTo>
                <a:cubicBezTo>
                  <a:pt x="13967" y="10454"/>
                  <a:pt x="14324" y="9394"/>
                  <a:pt x="14538" y="8311"/>
                </a:cubicBezTo>
                <a:cubicBezTo>
                  <a:pt x="14657" y="7430"/>
                  <a:pt x="14586" y="6537"/>
                  <a:pt x="14336" y="5680"/>
                </a:cubicBezTo>
                <a:cubicBezTo>
                  <a:pt x="13776" y="3846"/>
                  <a:pt x="12598" y="2251"/>
                  <a:pt x="11002" y="1191"/>
                </a:cubicBezTo>
                <a:cubicBezTo>
                  <a:pt x="10169" y="655"/>
                  <a:pt x="9228" y="298"/>
                  <a:pt x="8252" y="131"/>
                </a:cubicBezTo>
                <a:cubicBezTo>
                  <a:pt x="8157" y="107"/>
                  <a:pt x="8049" y="84"/>
                  <a:pt x="7954" y="72"/>
                </a:cubicBezTo>
                <a:cubicBezTo>
                  <a:pt x="7847" y="48"/>
                  <a:pt x="7776" y="48"/>
                  <a:pt x="7692" y="24"/>
                </a:cubicBezTo>
                <a:lnTo>
                  <a:pt x="760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4" name="Google Shape;2054;p19">
            <a:extLst>
              <a:ext uri="{FF2B5EF4-FFF2-40B4-BE49-F238E27FC236}">
                <a16:creationId xmlns:a16="http://schemas.microsoft.com/office/drawing/2014/main" id="{BAAE89B9-10F7-5BDE-7AC7-A94F0076B7D6}"/>
              </a:ext>
            </a:extLst>
          </p:cNvPr>
          <p:cNvSpPr/>
          <p:nvPr/>
        </p:nvSpPr>
        <p:spPr>
          <a:xfrm>
            <a:off x="614957" y="3959241"/>
            <a:ext cx="255819" cy="366153"/>
          </a:xfrm>
          <a:custGeom>
            <a:avLst/>
            <a:gdLst/>
            <a:ahLst/>
            <a:cxnLst/>
            <a:rect l="l" t="t" r="r" b="b"/>
            <a:pathLst>
              <a:path w="14658" h="20980" extrusionOk="0">
                <a:moveTo>
                  <a:pt x="7121" y="3608"/>
                </a:moveTo>
                <a:cubicBezTo>
                  <a:pt x="7454" y="3608"/>
                  <a:pt x="7787" y="3656"/>
                  <a:pt x="8109" y="3739"/>
                </a:cubicBezTo>
                <a:cubicBezTo>
                  <a:pt x="8788" y="3917"/>
                  <a:pt x="9419" y="4263"/>
                  <a:pt x="9931" y="4739"/>
                </a:cubicBezTo>
                <a:cubicBezTo>
                  <a:pt x="10514" y="5251"/>
                  <a:pt x="10919" y="6025"/>
                  <a:pt x="11074" y="6942"/>
                </a:cubicBezTo>
                <a:cubicBezTo>
                  <a:pt x="11169" y="7430"/>
                  <a:pt x="11169" y="7930"/>
                  <a:pt x="11062" y="8418"/>
                </a:cubicBezTo>
                <a:cubicBezTo>
                  <a:pt x="10847" y="9263"/>
                  <a:pt x="10454" y="9966"/>
                  <a:pt x="9943" y="10430"/>
                </a:cubicBezTo>
                <a:cubicBezTo>
                  <a:pt x="9609" y="10716"/>
                  <a:pt x="9228" y="10930"/>
                  <a:pt x="8823" y="11061"/>
                </a:cubicBezTo>
                <a:cubicBezTo>
                  <a:pt x="8490" y="11180"/>
                  <a:pt x="8133" y="11264"/>
                  <a:pt x="7787" y="11287"/>
                </a:cubicBezTo>
                <a:lnTo>
                  <a:pt x="7704" y="11287"/>
                </a:lnTo>
                <a:lnTo>
                  <a:pt x="7645" y="11311"/>
                </a:lnTo>
                <a:cubicBezTo>
                  <a:pt x="7609" y="11323"/>
                  <a:pt x="7573" y="11347"/>
                  <a:pt x="7537" y="11359"/>
                </a:cubicBezTo>
                <a:cubicBezTo>
                  <a:pt x="7478" y="11383"/>
                  <a:pt x="7442" y="11395"/>
                  <a:pt x="7442" y="11395"/>
                </a:cubicBezTo>
                <a:cubicBezTo>
                  <a:pt x="7228" y="11478"/>
                  <a:pt x="7002" y="11526"/>
                  <a:pt x="6775" y="11561"/>
                </a:cubicBezTo>
                <a:cubicBezTo>
                  <a:pt x="6418" y="11537"/>
                  <a:pt x="6061" y="11478"/>
                  <a:pt x="5716" y="11359"/>
                </a:cubicBezTo>
                <a:cubicBezTo>
                  <a:pt x="5073" y="11085"/>
                  <a:pt x="4501" y="10645"/>
                  <a:pt x="4085" y="10085"/>
                </a:cubicBezTo>
                <a:cubicBezTo>
                  <a:pt x="3882" y="9847"/>
                  <a:pt x="3704" y="9585"/>
                  <a:pt x="3549" y="9311"/>
                </a:cubicBezTo>
                <a:cubicBezTo>
                  <a:pt x="3370" y="8954"/>
                  <a:pt x="3251" y="8585"/>
                  <a:pt x="3168" y="8192"/>
                </a:cubicBezTo>
                <a:cubicBezTo>
                  <a:pt x="3096" y="7799"/>
                  <a:pt x="3096" y="7406"/>
                  <a:pt x="3168" y="7013"/>
                </a:cubicBezTo>
                <a:cubicBezTo>
                  <a:pt x="3239" y="6549"/>
                  <a:pt x="3394" y="6096"/>
                  <a:pt x="3608" y="5680"/>
                </a:cubicBezTo>
                <a:cubicBezTo>
                  <a:pt x="4132" y="4739"/>
                  <a:pt x="5001" y="4048"/>
                  <a:pt x="6025" y="3763"/>
                </a:cubicBezTo>
                <a:cubicBezTo>
                  <a:pt x="6383" y="3667"/>
                  <a:pt x="6752" y="3608"/>
                  <a:pt x="7121" y="3608"/>
                </a:cubicBezTo>
                <a:close/>
                <a:moveTo>
                  <a:pt x="7609" y="0"/>
                </a:moveTo>
                <a:lnTo>
                  <a:pt x="7526" y="24"/>
                </a:lnTo>
                <a:lnTo>
                  <a:pt x="7406" y="36"/>
                </a:lnTo>
                <a:cubicBezTo>
                  <a:pt x="7276" y="48"/>
                  <a:pt x="7156" y="72"/>
                  <a:pt x="7037" y="107"/>
                </a:cubicBezTo>
                <a:lnTo>
                  <a:pt x="6823" y="191"/>
                </a:lnTo>
                <a:cubicBezTo>
                  <a:pt x="6633" y="274"/>
                  <a:pt x="6430" y="346"/>
                  <a:pt x="6228" y="393"/>
                </a:cubicBezTo>
                <a:cubicBezTo>
                  <a:pt x="5406" y="524"/>
                  <a:pt x="4620" y="798"/>
                  <a:pt x="3906" y="1191"/>
                </a:cubicBezTo>
                <a:cubicBezTo>
                  <a:pt x="3227" y="1548"/>
                  <a:pt x="2596" y="2001"/>
                  <a:pt x="2049" y="2536"/>
                </a:cubicBezTo>
                <a:cubicBezTo>
                  <a:pt x="1501" y="3072"/>
                  <a:pt x="1049" y="3703"/>
                  <a:pt x="691" y="4382"/>
                </a:cubicBezTo>
                <a:cubicBezTo>
                  <a:pt x="394" y="5001"/>
                  <a:pt x="191" y="5656"/>
                  <a:pt x="84" y="6334"/>
                </a:cubicBezTo>
                <a:lnTo>
                  <a:pt x="13" y="6954"/>
                </a:lnTo>
                <a:lnTo>
                  <a:pt x="13" y="6977"/>
                </a:lnTo>
                <a:cubicBezTo>
                  <a:pt x="1" y="7108"/>
                  <a:pt x="1" y="7239"/>
                  <a:pt x="1" y="7370"/>
                </a:cubicBezTo>
                <a:lnTo>
                  <a:pt x="1" y="7597"/>
                </a:lnTo>
                <a:cubicBezTo>
                  <a:pt x="1" y="8001"/>
                  <a:pt x="60" y="8418"/>
                  <a:pt x="179" y="8823"/>
                </a:cubicBezTo>
                <a:cubicBezTo>
                  <a:pt x="406" y="9609"/>
                  <a:pt x="691" y="10394"/>
                  <a:pt x="1037" y="11145"/>
                </a:cubicBezTo>
                <a:cubicBezTo>
                  <a:pt x="1382" y="11883"/>
                  <a:pt x="1763" y="12609"/>
                  <a:pt x="2180" y="13311"/>
                </a:cubicBezTo>
                <a:lnTo>
                  <a:pt x="2406" y="13716"/>
                </a:lnTo>
                <a:cubicBezTo>
                  <a:pt x="3335" y="15347"/>
                  <a:pt x="4418" y="17038"/>
                  <a:pt x="5918" y="19205"/>
                </a:cubicBezTo>
                <a:lnTo>
                  <a:pt x="6871" y="20562"/>
                </a:lnTo>
                <a:cubicBezTo>
                  <a:pt x="6883" y="20574"/>
                  <a:pt x="6883" y="20586"/>
                  <a:pt x="6895" y="20598"/>
                </a:cubicBezTo>
                <a:lnTo>
                  <a:pt x="7109" y="20979"/>
                </a:lnTo>
                <a:lnTo>
                  <a:pt x="7454" y="20717"/>
                </a:lnTo>
                <a:cubicBezTo>
                  <a:pt x="7490" y="20681"/>
                  <a:pt x="7526" y="20646"/>
                  <a:pt x="7561" y="20610"/>
                </a:cubicBezTo>
                <a:lnTo>
                  <a:pt x="8038" y="19979"/>
                </a:lnTo>
                <a:cubicBezTo>
                  <a:pt x="8347" y="19562"/>
                  <a:pt x="8657" y="19134"/>
                  <a:pt x="8954" y="18705"/>
                </a:cubicBezTo>
                <a:cubicBezTo>
                  <a:pt x="9585" y="17836"/>
                  <a:pt x="10169" y="16955"/>
                  <a:pt x="10716" y="16109"/>
                </a:cubicBezTo>
                <a:lnTo>
                  <a:pt x="11050" y="15574"/>
                </a:lnTo>
                <a:cubicBezTo>
                  <a:pt x="11895" y="14252"/>
                  <a:pt x="12764" y="12883"/>
                  <a:pt x="13467" y="11442"/>
                </a:cubicBezTo>
                <a:cubicBezTo>
                  <a:pt x="13967" y="10454"/>
                  <a:pt x="14324" y="9394"/>
                  <a:pt x="14538" y="8311"/>
                </a:cubicBezTo>
                <a:cubicBezTo>
                  <a:pt x="14657" y="7430"/>
                  <a:pt x="14586" y="6537"/>
                  <a:pt x="14336" y="5680"/>
                </a:cubicBezTo>
                <a:cubicBezTo>
                  <a:pt x="13776" y="3846"/>
                  <a:pt x="12598" y="2251"/>
                  <a:pt x="11002" y="1191"/>
                </a:cubicBezTo>
                <a:cubicBezTo>
                  <a:pt x="10169" y="655"/>
                  <a:pt x="9228" y="298"/>
                  <a:pt x="8252" y="131"/>
                </a:cubicBezTo>
                <a:cubicBezTo>
                  <a:pt x="8157" y="107"/>
                  <a:pt x="8049" y="84"/>
                  <a:pt x="7954" y="72"/>
                </a:cubicBezTo>
                <a:cubicBezTo>
                  <a:pt x="7847" y="48"/>
                  <a:pt x="7776" y="48"/>
                  <a:pt x="7692" y="24"/>
                </a:cubicBezTo>
                <a:lnTo>
                  <a:pt x="760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F05F1362-5DF7-CC4F-9048-58D6DB0E39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957" y="603691"/>
            <a:ext cx="5346682" cy="4205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Google Shape;12276;p45">
            <a:extLst>
              <a:ext uri="{FF2B5EF4-FFF2-40B4-BE49-F238E27FC236}">
                <a16:creationId xmlns:a16="http://schemas.microsoft.com/office/drawing/2014/main" id="{5DCA9C70-233B-CBFE-AA6F-7D163CE3E803}"/>
              </a:ext>
            </a:extLst>
          </p:cNvPr>
          <p:cNvSpPr txBox="1"/>
          <p:nvPr/>
        </p:nvSpPr>
        <p:spPr>
          <a:xfrm>
            <a:off x="6777097" y="2553114"/>
            <a:ext cx="2146539" cy="1534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dirty="0" err="1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dfbluegoldnatgrow</a:t>
            </a:r>
            <a:endParaRPr lang="es-ES" sz="18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</p:spTree>
    <p:extLst>
      <p:ext uri="{BB962C8B-B14F-4D97-AF65-F5344CB8AC3E}">
        <p14:creationId xmlns:p14="http://schemas.microsoft.com/office/powerpoint/2010/main" val="28476493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9">
          <a:extLst>
            <a:ext uri="{FF2B5EF4-FFF2-40B4-BE49-F238E27FC236}">
              <a16:creationId xmlns:a16="http://schemas.microsoft.com/office/drawing/2014/main" id="{3FC380D5-4A22-4F21-0CD0-7AB5CD8821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36" name="Google Shape;2036;p19">
            <a:extLst>
              <a:ext uri="{FF2B5EF4-FFF2-40B4-BE49-F238E27FC236}">
                <a16:creationId xmlns:a16="http://schemas.microsoft.com/office/drawing/2014/main" id="{5E0E1BA4-DCB8-5528-C0FB-81BFCAA87AF7}"/>
              </a:ext>
            </a:extLst>
          </p:cNvPr>
          <p:cNvGrpSpPr/>
          <p:nvPr/>
        </p:nvGrpSpPr>
        <p:grpSpPr>
          <a:xfrm>
            <a:off x="6620092" y="145042"/>
            <a:ext cx="3594901" cy="792765"/>
            <a:chOff x="550674" y="1044351"/>
            <a:chExt cx="3594901" cy="792765"/>
          </a:xfrm>
        </p:grpSpPr>
        <p:sp>
          <p:nvSpPr>
            <p:cNvPr id="2037" name="Google Shape;2037;p19">
              <a:extLst>
                <a:ext uri="{FF2B5EF4-FFF2-40B4-BE49-F238E27FC236}">
                  <a16:creationId xmlns:a16="http://schemas.microsoft.com/office/drawing/2014/main" id="{428DB861-3C99-5BCB-781C-C0B8E7D01B14}"/>
                </a:ext>
              </a:extLst>
            </p:cNvPr>
            <p:cNvSpPr txBox="1"/>
            <p:nvPr/>
          </p:nvSpPr>
          <p:spPr>
            <a:xfrm>
              <a:off x="1231375" y="1574016"/>
              <a:ext cx="2914200" cy="26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b="1" i="0" dirty="0" err="1">
                  <a:solidFill>
                    <a:srgbClr val="0D0D0D"/>
                  </a:solidFill>
                  <a:effectLst/>
                  <a:latin typeface="Söhne"/>
                </a:rPr>
                <a:t>Shaping</a:t>
              </a:r>
              <a:r>
                <a:rPr lang="es-ES" b="1" i="0" dirty="0">
                  <a:solidFill>
                    <a:srgbClr val="0D0D0D"/>
                  </a:solidFill>
                  <a:effectLst/>
                  <a:latin typeface="Söhne"/>
                </a:rPr>
                <a:t> </a:t>
              </a:r>
              <a:r>
                <a:rPr lang="es-ES" b="1" i="0" dirty="0" err="1">
                  <a:solidFill>
                    <a:srgbClr val="0D0D0D"/>
                  </a:solidFill>
                  <a:effectLst/>
                  <a:latin typeface="Söhne"/>
                </a:rPr>
                <a:t>movements</a:t>
              </a:r>
              <a:endParaRPr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38" name="Google Shape;2038;p19">
              <a:extLst>
                <a:ext uri="{FF2B5EF4-FFF2-40B4-BE49-F238E27FC236}">
                  <a16:creationId xmlns:a16="http://schemas.microsoft.com/office/drawing/2014/main" id="{DE059A0C-F713-1F21-CCF9-C85768C8B138}"/>
                </a:ext>
              </a:extLst>
            </p:cNvPr>
            <p:cNvSpPr/>
            <p:nvPr/>
          </p:nvSpPr>
          <p:spPr>
            <a:xfrm flipH="1">
              <a:off x="879859" y="1055832"/>
              <a:ext cx="1802180" cy="484275"/>
            </a:xfrm>
            <a:custGeom>
              <a:avLst/>
              <a:gdLst/>
              <a:ahLst/>
              <a:cxnLst/>
              <a:rect l="l" t="t" r="r" b="b"/>
              <a:pathLst>
                <a:path w="80320" h="24730" extrusionOk="0">
                  <a:moveTo>
                    <a:pt x="65461" y="0"/>
                  </a:moveTo>
                  <a:cubicBezTo>
                    <a:pt x="62389" y="0"/>
                    <a:pt x="59258" y="36"/>
                    <a:pt x="56233" y="84"/>
                  </a:cubicBezTo>
                  <a:cubicBezTo>
                    <a:pt x="53709" y="119"/>
                    <a:pt x="51078" y="143"/>
                    <a:pt x="48494" y="155"/>
                  </a:cubicBezTo>
                  <a:cubicBezTo>
                    <a:pt x="47636" y="158"/>
                    <a:pt x="46773" y="160"/>
                    <a:pt x="45909" y="160"/>
                  </a:cubicBezTo>
                  <a:cubicBezTo>
                    <a:pt x="43823" y="160"/>
                    <a:pt x="41729" y="151"/>
                    <a:pt x="39684" y="143"/>
                  </a:cubicBezTo>
                  <a:cubicBezTo>
                    <a:pt x="37728" y="139"/>
                    <a:pt x="35744" y="132"/>
                    <a:pt x="33748" y="132"/>
                  </a:cubicBezTo>
                  <a:cubicBezTo>
                    <a:pt x="30544" y="132"/>
                    <a:pt x="27309" y="148"/>
                    <a:pt x="24110" y="215"/>
                  </a:cubicBezTo>
                  <a:cubicBezTo>
                    <a:pt x="20205" y="286"/>
                    <a:pt x="16240" y="667"/>
                    <a:pt x="12406" y="1036"/>
                  </a:cubicBezTo>
                  <a:lnTo>
                    <a:pt x="10430" y="1227"/>
                  </a:lnTo>
                  <a:cubicBezTo>
                    <a:pt x="4501" y="1774"/>
                    <a:pt x="1274" y="3763"/>
                    <a:pt x="262" y="7477"/>
                  </a:cubicBezTo>
                  <a:cubicBezTo>
                    <a:pt x="36" y="8335"/>
                    <a:pt x="83" y="9204"/>
                    <a:pt x="131" y="10049"/>
                  </a:cubicBezTo>
                  <a:cubicBezTo>
                    <a:pt x="143" y="10287"/>
                    <a:pt x="167" y="10537"/>
                    <a:pt x="167" y="10775"/>
                  </a:cubicBezTo>
                  <a:lnTo>
                    <a:pt x="83" y="10775"/>
                  </a:lnTo>
                  <a:lnTo>
                    <a:pt x="83" y="11156"/>
                  </a:lnTo>
                  <a:cubicBezTo>
                    <a:pt x="83" y="11454"/>
                    <a:pt x="72" y="11764"/>
                    <a:pt x="60" y="12061"/>
                  </a:cubicBezTo>
                  <a:cubicBezTo>
                    <a:pt x="0" y="12787"/>
                    <a:pt x="12" y="13514"/>
                    <a:pt x="95" y="14228"/>
                  </a:cubicBezTo>
                  <a:cubicBezTo>
                    <a:pt x="250" y="15324"/>
                    <a:pt x="607" y="16419"/>
                    <a:pt x="965" y="17443"/>
                  </a:cubicBezTo>
                  <a:cubicBezTo>
                    <a:pt x="2131" y="20848"/>
                    <a:pt x="5191" y="22884"/>
                    <a:pt x="9811" y="23360"/>
                  </a:cubicBezTo>
                  <a:cubicBezTo>
                    <a:pt x="18657" y="24253"/>
                    <a:pt x="27551" y="24718"/>
                    <a:pt x="36445" y="24729"/>
                  </a:cubicBezTo>
                  <a:cubicBezTo>
                    <a:pt x="39279" y="24729"/>
                    <a:pt x="42065" y="24682"/>
                    <a:pt x="44827" y="24575"/>
                  </a:cubicBezTo>
                  <a:cubicBezTo>
                    <a:pt x="53019" y="24277"/>
                    <a:pt x="61055" y="23967"/>
                    <a:pt x="69164" y="23325"/>
                  </a:cubicBezTo>
                  <a:cubicBezTo>
                    <a:pt x="74283" y="22920"/>
                    <a:pt x="76879" y="20622"/>
                    <a:pt x="77546" y="18776"/>
                  </a:cubicBezTo>
                  <a:cubicBezTo>
                    <a:pt x="79177" y="14240"/>
                    <a:pt x="80320" y="8882"/>
                    <a:pt x="76414" y="3572"/>
                  </a:cubicBezTo>
                  <a:cubicBezTo>
                    <a:pt x="75093" y="1750"/>
                    <a:pt x="73355" y="798"/>
                    <a:pt x="70771" y="441"/>
                  </a:cubicBezTo>
                  <a:cubicBezTo>
                    <a:pt x="69175" y="226"/>
                    <a:pt x="67306" y="0"/>
                    <a:pt x="6546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19">
              <a:extLst>
                <a:ext uri="{FF2B5EF4-FFF2-40B4-BE49-F238E27FC236}">
                  <a16:creationId xmlns:a16="http://schemas.microsoft.com/office/drawing/2014/main" id="{3E37DA37-3A51-F153-CFA6-6BF8288B2FE1}"/>
                </a:ext>
              </a:extLst>
            </p:cNvPr>
            <p:cNvSpPr/>
            <p:nvPr/>
          </p:nvSpPr>
          <p:spPr>
            <a:xfrm flipH="1">
              <a:off x="879859" y="1055832"/>
              <a:ext cx="1802180" cy="484275"/>
            </a:xfrm>
            <a:custGeom>
              <a:avLst/>
              <a:gdLst/>
              <a:ahLst/>
              <a:cxnLst/>
              <a:rect l="l" t="t" r="r" b="b"/>
              <a:pathLst>
                <a:path w="80320" h="24730" extrusionOk="0">
                  <a:moveTo>
                    <a:pt x="65473" y="750"/>
                  </a:moveTo>
                  <a:cubicBezTo>
                    <a:pt x="67259" y="750"/>
                    <a:pt x="69092" y="988"/>
                    <a:pt x="70676" y="1203"/>
                  </a:cubicBezTo>
                  <a:cubicBezTo>
                    <a:pt x="73033" y="1524"/>
                    <a:pt x="74617" y="2393"/>
                    <a:pt x="75807" y="4025"/>
                  </a:cubicBezTo>
                  <a:cubicBezTo>
                    <a:pt x="79510" y="9049"/>
                    <a:pt x="78403" y="14169"/>
                    <a:pt x="76831" y="18514"/>
                  </a:cubicBezTo>
                  <a:cubicBezTo>
                    <a:pt x="75879" y="21146"/>
                    <a:pt x="72081" y="22348"/>
                    <a:pt x="69104" y="22574"/>
                  </a:cubicBezTo>
                  <a:cubicBezTo>
                    <a:pt x="61008" y="23217"/>
                    <a:pt x="52983" y="23527"/>
                    <a:pt x="44791" y="23825"/>
                  </a:cubicBezTo>
                  <a:cubicBezTo>
                    <a:pt x="42025" y="23926"/>
                    <a:pt x="39218" y="23976"/>
                    <a:pt x="36374" y="23976"/>
                  </a:cubicBezTo>
                  <a:cubicBezTo>
                    <a:pt x="27822" y="23976"/>
                    <a:pt x="18945" y="23519"/>
                    <a:pt x="9894" y="22598"/>
                  </a:cubicBezTo>
                  <a:cubicBezTo>
                    <a:pt x="5525" y="22170"/>
                    <a:pt x="2762" y="20348"/>
                    <a:pt x="1679" y="17205"/>
                  </a:cubicBezTo>
                  <a:cubicBezTo>
                    <a:pt x="1334" y="16216"/>
                    <a:pt x="1000" y="15157"/>
                    <a:pt x="845" y="14133"/>
                  </a:cubicBezTo>
                  <a:cubicBezTo>
                    <a:pt x="774" y="13454"/>
                    <a:pt x="762" y="12776"/>
                    <a:pt x="810" y="12097"/>
                  </a:cubicBezTo>
                  <a:cubicBezTo>
                    <a:pt x="822" y="11906"/>
                    <a:pt x="834" y="11728"/>
                    <a:pt x="834" y="11537"/>
                  </a:cubicBezTo>
                  <a:lnTo>
                    <a:pt x="941" y="11525"/>
                  </a:lnTo>
                  <a:lnTo>
                    <a:pt x="941" y="11144"/>
                  </a:lnTo>
                  <a:cubicBezTo>
                    <a:pt x="941" y="10763"/>
                    <a:pt x="917" y="10371"/>
                    <a:pt x="893" y="9990"/>
                  </a:cubicBezTo>
                  <a:cubicBezTo>
                    <a:pt x="845" y="9168"/>
                    <a:pt x="798" y="8394"/>
                    <a:pt x="988" y="7668"/>
                  </a:cubicBezTo>
                  <a:cubicBezTo>
                    <a:pt x="1905" y="4298"/>
                    <a:pt x="4929" y="2489"/>
                    <a:pt x="10501" y="1965"/>
                  </a:cubicBezTo>
                  <a:lnTo>
                    <a:pt x="12478" y="1774"/>
                  </a:lnTo>
                  <a:cubicBezTo>
                    <a:pt x="16300" y="1405"/>
                    <a:pt x="20241" y="1036"/>
                    <a:pt x="24134" y="965"/>
                  </a:cubicBezTo>
                  <a:cubicBezTo>
                    <a:pt x="27326" y="899"/>
                    <a:pt x="30553" y="882"/>
                    <a:pt x="33753" y="882"/>
                  </a:cubicBezTo>
                  <a:cubicBezTo>
                    <a:pt x="35746" y="882"/>
                    <a:pt x="37728" y="889"/>
                    <a:pt x="39684" y="893"/>
                  </a:cubicBezTo>
                  <a:cubicBezTo>
                    <a:pt x="41729" y="902"/>
                    <a:pt x="43823" y="910"/>
                    <a:pt x="45913" y="910"/>
                  </a:cubicBezTo>
                  <a:cubicBezTo>
                    <a:pt x="46779" y="910"/>
                    <a:pt x="47645" y="909"/>
                    <a:pt x="48506" y="905"/>
                  </a:cubicBezTo>
                  <a:cubicBezTo>
                    <a:pt x="51090" y="905"/>
                    <a:pt x="53709" y="869"/>
                    <a:pt x="56257" y="834"/>
                  </a:cubicBezTo>
                  <a:cubicBezTo>
                    <a:pt x="59269" y="798"/>
                    <a:pt x="62401" y="750"/>
                    <a:pt x="65473" y="750"/>
                  </a:cubicBezTo>
                  <a:close/>
                  <a:moveTo>
                    <a:pt x="65461" y="0"/>
                  </a:moveTo>
                  <a:cubicBezTo>
                    <a:pt x="62389" y="0"/>
                    <a:pt x="59258" y="36"/>
                    <a:pt x="56233" y="84"/>
                  </a:cubicBezTo>
                  <a:cubicBezTo>
                    <a:pt x="53709" y="107"/>
                    <a:pt x="51078" y="143"/>
                    <a:pt x="48494" y="155"/>
                  </a:cubicBezTo>
                  <a:cubicBezTo>
                    <a:pt x="47636" y="158"/>
                    <a:pt x="46773" y="160"/>
                    <a:pt x="45909" y="160"/>
                  </a:cubicBezTo>
                  <a:cubicBezTo>
                    <a:pt x="43823" y="160"/>
                    <a:pt x="41729" y="151"/>
                    <a:pt x="39684" y="143"/>
                  </a:cubicBezTo>
                  <a:cubicBezTo>
                    <a:pt x="37728" y="139"/>
                    <a:pt x="35744" y="132"/>
                    <a:pt x="33748" y="132"/>
                  </a:cubicBezTo>
                  <a:cubicBezTo>
                    <a:pt x="30544" y="132"/>
                    <a:pt x="27309" y="148"/>
                    <a:pt x="24110" y="215"/>
                  </a:cubicBezTo>
                  <a:cubicBezTo>
                    <a:pt x="20205" y="286"/>
                    <a:pt x="16240" y="667"/>
                    <a:pt x="12406" y="1036"/>
                  </a:cubicBezTo>
                  <a:lnTo>
                    <a:pt x="10430" y="1227"/>
                  </a:lnTo>
                  <a:cubicBezTo>
                    <a:pt x="4501" y="1774"/>
                    <a:pt x="1274" y="3763"/>
                    <a:pt x="262" y="7477"/>
                  </a:cubicBezTo>
                  <a:cubicBezTo>
                    <a:pt x="36" y="8335"/>
                    <a:pt x="83" y="9204"/>
                    <a:pt x="131" y="10049"/>
                  </a:cubicBezTo>
                  <a:cubicBezTo>
                    <a:pt x="143" y="10287"/>
                    <a:pt x="167" y="10537"/>
                    <a:pt x="167" y="10775"/>
                  </a:cubicBezTo>
                  <a:lnTo>
                    <a:pt x="83" y="10775"/>
                  </a:lnTo>
                  <a:lnTo>
                    <a:pt x="83" y="11156"/>
                  </a:lnTo>
                  <a:cubicBezTo>
                    <a:pt x="83" y="11454"/>
                    <a:pt x="72" y="11764"/>
                    <a:pt x="60" y="12061"/>
                  </a:cubicBezTo>
                  <a:cubicBezTo>
                    <a:pt x="0" y="12787"/>
                    <a:pt x="12" y="13514"/>
                    <a:pt x="95" y="14228"/>
                  </a:cubicBezTo>
                  <a:cubicBezTo>
                    <a:pt x="250" y="15324"/>
                    <a:pt x="607" y="16419"/>
                    <a:pt x="965" y="17443"/>
                  </a:cubicBezTo>
                  <a:cubicBezTo>
                    <a:pt x="2131" y="20848"/>
                    <a:pt x="5191" y="22884"/>
                    <a:pt x="9811" y="23360"/>
                  </a:cubicBezTo>
                  <a:cubicBezTo>
                    <a:pt x="18657" y="24253"/>
                    <a:pt x="27551" y="24718"/>
                    <a:pt x="36445" y="24729"/>
                  </a:cubicBezTo>
                  <a:cubicBezTo>
                    <a:pt x="39279" y="24729"/>
                    <a:pt x="42065" y="24682"/>
                    <a:pt x="44827" y="24575"/>
                  </a:cubicBezTo>
                  <a:cubicBezTo>
                    <a:pt x="53019" y="24277"/>
                    <a:pt x="61055" y="23967"/>
                    <a:pt x="69164" y="23325"/>
                  </a:cubicBezTo>
                  <a:cubicBezTo>
                    <a:pt x="74283" y="22920"/>
                    <a:pt x="76879" y="20622"/>
                    <a:pt x="77546" y="18776"/>
                  </a:cubicBezTo>
                  <a:cubicBezTo>
                    <a:pt x="79177" y="14240"/>
                    <a:pt x="80320" y="8882"/>
                    <a:pt x="76414" y="3572"/>
                  </a:cubicBezTo>
                  <a:cubicBezTo>
                    <a:pt x="75093" y="1750"/>
                    <a:pt x="73355" y="798"/>
                    <a:pt x="70771" y="441"/>
                  </a:cubicBezTo>
                  <a:cubicBezTo>
                    <a:pt x="69175" y="226"/>
                    <a:pt x="67306" y="0"/>
                    <a:pt x="6546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040" name="Google Shape;2040;p19">
              <a:extLst>
                <a:ext uri="{FF2B5EF4-FFF2-40B4-BE49-F238E27FC236}">
                  <a16:creationId xmlns:a16="http://schemas.microsoft.com/office/drawing/2014/main" id="{CD5FD057-8E11-5405-497E-39FDB2FF8F0E}"/>
                </a:ext>
              </a:extLst>
            </p:cNvPr>
            <p:cNvGrpSpPr/>
            <p:nvPr/>
          </p:nvGrpSpPr>
          <p:grpSpPr>
            <a:xfrm>
              <a:off x="550674" y="1044351"/>
              <a:ext cx="527391" cy="520511"/>
              <a:chOff x="573224" y="960525"/>
              <a:chExt cx="612319" cy="604332"/>
            </a:xfrm>
          </p:grpSpPr>
          <p:sp>
            <p:nvSpPr>
              <p:cNvPr id="2041" name="Google Shape;2041;p19">
                <a:extLst>
                  <a:ext uri="{FF2B5EF4-FFF2-40B4-BE49-F238E27FC236}">
                    <a16:creationId xmlns:a16="http://schemas.microsoft.com/office/drawing/2014/main" id="{57EF06E7-A7C7-56C3-D566-E6479E799A2A}"/>
                  </a:ext>
                </a:extLst>
              </p:cNvPr>
              <p:cNvSpPr/>
              <p:nvPr/>
            </p:nvSpPr>
            <p:spPr>
              <a:xfrm>
                <a:off x="573224" y="960525"/>
                <a:ext cx="612319" cy="604332"/>
              </a:xfrm>
              <a:custGeom>
                <a:avLst/>
                <a:gdLst/>
                <a:ahLst/>
                <a:cxnLst/>
                <a:rect l="l" t="t" r="r" b="b"/>
                <a:pathLst>
                  <a:path w="27290" h="26934" extrusionOk="0">
                    <a:moveTo>
                      <a:pt x="13398" y="0"/>
                    </a:moveTo>
                    <a:cubicBezTo>
                      <a:pt x="10545" y="0"/>
                      <a:pt x="7247" y="1554"/>
                      <a:pt x="4537" y="4216"/>
                    </a:cubicBezTo>
                    <a:cubicBezTo>
                      <a:pt x="1692" y="7014"/>
                      <a:pt x="1" y="10491"/>
                      <a:pt x="25" y="13503"/>
                    </a:cubicBezTo>
                    <a:cubicBezTo>
                      <a:pt x="37" y="16801"/>
                      <a:pt x="1680" y="20361"/>
                      <a:pt x="4406" y="23040"/>
                    </a:cubicBezTo>
                    <a:cubicBezTo>
                      <a:pt x="6942" y="25528"/>
                      <a:pt x="10074" y="26933"/>
                      <a:pt x="13026" y="26933"/>
                    </a:cubicBezTo>
                    <a:lnTo>
                      <a:pt x="13169" y="26933"/>
                    </a:lnTo>
                    <a:cubicBezTo>
                      <a:pt x="17027" y="26897"/>
                      <a:pt x="20706" y="25290"/>
                      <a:pt x="23349" y="22480"/>
                    </a:cubicBezTo>
                    <a:cubicBezTo>
                      <a:pt x="25730" y="19956"/>
                      <a:pt x="27159" y="16622"/>
                      <a:pt x="27266" y="13348"/>
                    </a:cubicBezTo>
                    <a:lnTo>
                      <a:pt x="27266" y="13336"/>
                    </a:lnTo>
                    <a:cubicBezTo>
                      <a:pt x="27290" y="5538"/>
                      <a:pt x="20182" y="156"/>
                      <a:pt x="13526" y="1"/>
                    </a:cubicBezTo>
                    <a:cubicBezTo>
                      <a:pt x="13484" y="1"/>
                      <a:pt x="13441" y="0"/>
                      <a:pt x="1339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2" name="Google Shape;2042;p19">
                <a:extLst>
                  <a:ext uri="{FF2B5EF4-FFF2-40B4-BE49-F238E27FC236}">
                    <a16:creationId xmlns:a16="http://schemas.microsoft.com/office/drawing/2014/main" id="{7518DB24-7D4D-9B0F-970B-B8F243A55DE0}"/>
                  </a:ext>
                </a:extLst>
              </p:cNvPr>
              <p:cNvSpPr/>
              <p:nvPr/>
            </p:nvSpPr>
            <p:spPr>
              <a:xfrm>
                <a:off x="573224" y="960525"/>
                <a:ext cx="612319" cy="604332"/>
              </a:xfrm>
              <a:custGeom>
                <a:avLst/>
                <a:gdLst/>
                <a:ahLst/>
                <a:cxnLst/>
                <a:rect l="l" t="t" r="r" b="b"/>
                <a:pathLst>
                  <a:path w="27290" h="26934" extrusionOk="0">
                    <a:moveTo>
                      <a:pt x="13526" y="763"/>
                    </a:moveTo>
                    <a:cubicBezTo>
                      <a:pt x="19813" y="894"/>
                      <a:pt x="26540" y="5978"/>
                      <a:pt x="26516" y="13336"/>
                    </a:cubicBezTo>
                    <a:cubicBezTo>
                      <a:pt x="26266" y="21135"/>
                      <a:pt x="19396" y="26088"/>
                      <a:pt x="13169" y="26183"/>
                    </a:cubicBezTo>
                    <a:cubicBezTo>
                      <a:pt x="13099" y="26185"/>
                      <a:pt x="13029" y="26186"/>
                      <a:pt x="12959" y="26186"/>
                    </a:cubicBezTo>
                    <a:cubicBezTo>
                      <a:pt x="10233" y="26186"/>
                      <a:pt x="7322" y="24838"/>
                      <a:pt x="4954" y="22516"/>
                    </a:cubicBezTo>
                    <a:cubicBezTo>
                      <a:pt x="2358" y="19968"/>
                      <a:pt x="799" y="16611"/>
                      <a:pt x="787" y="13515"/>
                    </a:cubicBezTo>
                    <a:cubicBezTo>
                      <a:pt x="763" y="10693"/>
                      <a:pt x="2370" y="7419"/>
                      <a:pt x="5073" y="4764"/>
                    </a:cubicBezTo>
                    <a:cubicBezTo>
                      <a:pt x="7633" y="2252"/>
                      <a:pt x="10716" y="763"/>
                      <a:pt x="13372" y="763"/>
                    </a:cubicBezTo>
                    <a:close/>
                    <a:moveTo>
                      <a:pt x="13398" y="0"/>
                    </a:moveTo>
                    <a:cubicBezTo>
                      <a:pt x="10545" y="0"/>
                      <a:pt x="7247" y="1554"/>
                      <a:pt x="4537" y="4216"/>
                    </a:cubicBezTo>
                    <a:cubicBezTo>
                      <a:pt x="1692" y="7014"/>
                      <a:pt x="1" y="10491"/>
                      <a:pt x="25" y="13503"/>
                    </a:cubicBezTo>
                    <a:cubicBezTo>
                      <a:pt x="37" y="16801"/>
                      <a:pt x="1680" y="20361"/>
                      <a:pt x="4406" y="23040"/>
                    </a:cubicBezTo>
                    <a:cubicBezTo>
                      <a:pt x="6942" y="25528"/>
                      <a:pt x="10074" y="26933"/>
                      <a:pt x="13026" y="26933"/>
                    </a:cubicBezTo>
                    <a:lnTo>
                      <a:pt x="13169" y="26933"/>
                    </a:lnTo>
                    <a:cubicBezTo>
                      <a:pt x="17027" y="26897"/>
                      <a:pt x="20706" y="25290"/>
                      <a:pt x="23349" y="22480"/>
                    </a:cubicBezTo>
                    <a:cubicBezTo>
                      <a:pt x="25730" y="19956"/>
                      <a:pt x="27159" y="16622"/>
                      <a:pt x="27266" y="13348"/>
                    </a:cubicBezTo>
                    <a:lnTo>
                      <a:pt x="27266" y="13336"/>
                    </a:lnTo>
                    <a:cubicBezTo>
                      <a:pt x="27290" y="5538"/>
                      <a:pt x="20182" y="156"/>
                      <a:pt x="13526" y="1"/>
                    </a:cubicBezTo>
                    <a:cubicBezTo>
                      <a:pt x="13484" y="1"/>
                      <a:pt x="13441" y="0"/>
                      <a:pt x="1339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043" name="Google Shape;2043;p19">
              <a:extLst>
                <a:ext uri="{FF2B5EF4-FFF2-40B4-BE49-F238E27FC236}">
                  <a16:creationId xmlns:a16="http://schemas.microsoft.com/office/drawing/2014/main" id="{F2AD5FE3-8F68-5E12-3305-AE26DD7C7F62}"/>
                </a:ext>
              </a:extLst>
            </p:cNvPr>
            <p:cNvSpPr txBox="1"/>
            <p:nvPr/>
          </p:nvSpPr>
          <p:spPr>
            <a:xfrm>
              <a:off x="1155175" y="1092900"/>
              <a:ext cx="1292700" cy="41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dirty="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Outcome</a:t>
              </a:r>
              <a:endParaRPr sz="2200" dirty="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sp>
        <p:nvSpPr>
          <p:cNvPr id="2053" name="Google Shape;2053;p19">
            <a:extLst>
              <a:ext uri="{FF2B5EF4-FFF2-40B4-BE49-F238E27FC236}">
                <a16:creationId xmlns:a16="http://schemas.microsoft.com/office/drawing/2014/main" id="{E59BA82A-D65F-5E0D-9F99-A4E3AC3CC4B0}"/>
              </a:ext>
            </a:extLst>
          </p:cNvPr>
          <p:cNvSpPr/>
          <p:nvPr/>
        </p:nvSpPr>
        <p:spPr>
          <a:xfrm>
            <a:off x="614957" y="3017053"/>
            <a:ext cx="255819" cy="366153"/>
          </a:xfrm>
          <a:custGeom>
            <a:avLst/>
            <a:gdLst/>
            <a:ahLst/>
            <a:cxnLst/>
            <a:rect l="l" t="t" r="r" b="b"/>
            <a:pathLst>
              <a:path w="14658" h="20980" extrusionOk="0">
                <a:moveTo>
                  <a:pt x="7121" y="3608"/>
                </a:moveTo>
                <a:cubicBezTo>
                  <a:pt x="7454" y="3608"/>
                  <a:pt x="7787" y="3656"/>
                  <a:pt x="8109" y="3739"/>
                </a:cubicBezTo>
                <a:cubicBezTo>
                  <a:pt x="8788" y="3917"/>
                  <a:pt x="9419" y="4263"/>
                  <a:pt x="9931" y="4739"/>
                </a:cubicBezTo>
                <a:cubicBezTo>
                  <a:pt x="10514" y="5251"/>
                  <a:pt x="10919" y="6025"/>
                  <a:pt x="11074" y="6942"/>
                </a:cubicBezTo>
                <a:cubicBezTo>
                  <a:pt x="11169" y="7430"/>
                  <a:pt x="11169" y="7930"/>
                  <a:pt x="11062" y="8418"/>
                </a:cubicBezTo>
                <a:cubicBezTo>
                  <a:pt x="10847" y="9263"/>
                  <a:pt x="10454" y="9966"/>
                  <a:pt x="9943" y="10430"/>
                </a:cubicBezTo>
                <a:cubicBezTo>
                  <a:pt x="9609" y="10716"/>
                  <a:pt x="9228" y="10930"/>
                  <a:pt x="8823" y="11061"/>
                </a:cubicBezTo>
                <a:cubicBezTo>
                  <a:pt x="8490" y="11180"/>
                  <a:pt x="8133" y="11264"/>
                  <a:pt x="7787" y="11287"/>
                </a:cubicBezTo>
                <a:lnTo>
                  <a:pt x="7704" y="11287"/>
                </a:lnTo>
                <a:lnTo>
                  <a:pt x="7645" y="11311"/>
                </a:lnTo>
                <a:cubicBezTo>
                  <a:pt x="7609" y="11323"/>
                  <a:pt x="7573" y="11347"/>
                  <a:pt x="7537" y="11359"/>
                </a:cubicBezTo>
                <a:cubicBezTo>
                  <a:pt x="7478" y="11383"/>
                  <a:pt x="7442" y="11395"/>
                  <a:pt x="7442" y="11395"/>
                </a:cubicBezTo>
                <a:cubicBezTo>
                  <a:pt x="7228" y="11478"/>
                  <a:pt x="7002" y="11526"/>
                  <a:pt x="6775" y="11561"/>
                </a:cubicBezTo>
                <a:cubicBezTo>
                  <a:pt x="6418" y="11537"/>
                  <a:pt x="6061" y="11478"/>
                  <a:pt x="5716" y="11359"/>
                </a:cubicBezTo>
                <a:cubicBezTo>
                  <a:pt x="5073" y="11085"/>
                  <a:pt x="4501" y="10645"/>
                  <a:pt x="4085" y="10085"/>
                </a:cubicBezTo>
                <a:cubicBezTo>
                  <a:pt x="3882" y="9847"/>
                  <a:pt x="3704" y="9585"/>
                  <a:pt x="3549" y="9311"/>
                </a:cubicBezTo>
                <a:cubicBezTo>
                  <a:pt x="3370" y="8954"/>
                  <a:pt x="3251" y="8585"/>
                  <a:pt x="3168" y="8192"/>
                </a:cubicBezTo>
                <a:cubicBezTo>
                  <a:pt x="3096" y="7799"/>
                  <a:pt x="3096" y="7406"/>
                  <a:pt x="3168" y="7013"/>
                </a:cubicBezTo>
                <a:cubicBezTo>
                  <a:pt x="3239" y="6549"/>
                  <a:pt x="3394" y="6096"/>
                  <a:pt x="3608" y="5680"/>
                </a:cubicBezTo>
                <a:cubicBezTo>
                  <a:pt x="4132" y="4739"/>
                  <a:pt x="5001" y="4048"/>
                  <a:pt x="6025" y="3763"/>
                </a:cubicBezTo>
                <a:cubicBezTo>
                  <a:pt x="6383" y="3667"/>
                  <a:pt x="6752" y="3608"/>
                  <a:pt x="7121" y="3608"/>
                </a:cubicBezTo>
                <a:close/>
                <a:moveTo>
                  <a:pt x="7609" y="0"/>
                </a:moveTo>
                <a:lnTo>
                  <a:pt x="7526" y="24"/>
                </a:lnTo>
                <a:lnTo>
                  <a:pt x="7406" y="36"/>
                </a:lnTo>
                <a:cubicBezTo>
                  <a:pt x="7276" y="48"/>
                  <a:pt x="7156" y="72"/>
                  <a:pt x="7037" y="107"/>
                </a:cubicBezTo>
                <a:lnTo>
                  <a:pt x="6823" y="191"/>
                </a:lnTo>
                <a:cubicBezTo>
                  <a:pt x="6633" y="274"/>
                  <a:pt x="6430" y="346"/>
                  <a:pt x="6228" y="393"/>
                </a:cubicBezTo>
                <a:cubicBezTo>
                  <a:pt x="5406" y="524"/>
                  <a:pt x="4620" y="798"/>
                  <a:pt x="3906" y="1191"/>
                </a:cubicBezTo>
                <a:cubicBezTo>
                  <a:pt x="3227" y="1548"/>
                  <a:pt x="2596" y="2001"/>
                  <a:pt x="2049" y="2536"/>
                </a:cubicBezTo>
                <a:cubicBezTo>
                  <a:pt x="1501" y="3072"/>
                  <a:pt x="1049" y="3703"/>
                  <a:pt x="691" y="4382"/>
                </a:cubicBezTo>
                <a:cubicBezTo>
                  <a:pt x="394" y="5001"/>
                  <a:pt x="191" y="5656"/>
                  <a:pt x="84" y="6334"/>
                </a:cubicBezTo>
                <a:lnTo>
                  <a:pt x="13" y="6954"/>
                </a:lnTo>
                <a:lnTo>
                  <a:pt x="13" y="6977"/>
                </a:lnTo>
                <a:cubicBezTo>
                  <a:pt x="1" y="7108"/>
                  <a:pt x="1" y="7239"/>
                  <a:pt x="1" y="7370"/>
                </a:cubicBezTo>
                <a:lnTo>
                  <a:pt x="1" y="7597"/>
                </a:lnTo>
                <a:cubicBezTo>
                  <a:pt x="1" y="8001"/>
                  <a:pt x="60" y="8418"/>
                  <a:pt x="179" y="8823"/>
                </a:cubicBezTo>
                <a:cubicBezTo>
                  <a:pt x="406" y="9609"/>
                  <a:pt x="691" y="10394"/>
                  <a:pt x="1037" y="11145"/>
                </a:cubicBezTo>
                <a:cubicBezTo>
                  <a:pt x="1382" y="11883"/>
                  <a:pt x="1763" y="12609"/>
                  <a:pt x="2180" y="13311"/>
                </a:cubicBezTo>
                <a:lnTo>
                  <a:pt x="2406" y="13716"/>
                </a:lnTo>
                <a:cubicBezTo>
                  <a:pt x="3335" y="15347"/>
                  <a:pt x="4418" y="17038"/>
                  <a:pt x="5918" y="19205"/>
                </a:cubicBezTo>
                <a:lnTo>
                  <a:pt x="6871" y="20562"/>
                </a:lnTo>
                <a:cubicBezTo>
                  <a:pt x="6883" y="20574"/>
                  <a:pt x="6883" y="20586"/>
                  <a:pt x="6895" y="20598"/>
                </a:cubicBezTo>
                <a:lnTo>
                  <a:pt x="7109" y="20979"/>
                </a:lnTo>
                <a:lnTo>
                  <a:pt x="7454" y="20717"/>
                </a:lnTo>
                <a:cubicBezTo>
                  <a:pt x="7490" y="20681"/>
                  <a:pt x="7526" y="20646"/>
                  <a:pt x="7561" y="20610"/>
                </a:cubicBezTo>
                <a:lnTo>
                  <a:pt x="8038" y="19979"/>
                </a:lnTo>
                <a:cubicBezTo>
                  <a:pt x="8347" y="19562"/>
                  <a:pt x="8657" y="19134"/>
                  <a:pt x="8954" y="18705"/>
                </a:cubicBezTo>
                <a:cubicBezTo>
                  <a:pt x="9585" y="17836"/>
                  <a:pt x="10169" y="16955"/>
                  <a:pt x="10716" y="16109"/>
                </a:cubicBezTo>
                <a:lnTo>
                  <a:pt x="11050" y="15574"/>
                </a:lnTo>
                <a:cubicBezTo>
                  <a:pt x="11895" y="14252"/>
                  <a:pt x="12764" y="12883"/>
                  <a:pt x="13467" y="11442"/>
                </a:cubicBezTo>
                <a:cubicBezTo>
                  <a:pt x="13967" y="10454"/>
                  <a:pt x="14324" y="9394"/>
                  <a:pt x="14538" y="8311"/>
                </a:cubicBezTo>
                <a:cubicBezTo>
                  <a:pt x="14657" y="7430"/>
                  <a:pt x="14586" y="6537"/>
                  <a:pt x="14336" y="5680"/>
                </a:cubicBezTo>
                <a:cubicBezTo>
                  <a:pt x="13776" y="3846"/>
                  <a:pt x="12598" y="2251"/>
                  <a:pt x="11002" y="1191"/>
                </a:cubicBezTo>
                <a:cubicBezTo>
                  <a:pt x="10169" y="655"/>
                  <a:pt x="9228" y="298"/>
                  <a:pt x="8252" y="131"/>
                </a:cubicBezTo>
                <a:cubicBezTo>
                  <a:pt x="8157" y="107"/>
                  <a:pt x="8049" y="84"/>
                  <a:pt x="7954" y="72"/>
                </a:cubicBezTo>
                <a:cubicBezTo>
                  <a:pt x="7847" y="48"/>
                  <a:pt x="7776" y="48"/>
                  <a:pt x="7692" y="24"/>
                </a:cubicBezTo>
                <a:lnTo>
                  <a:pt x="760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4" name="Google Shape;2054;p19">
            <a:extLst>
              <a:ext uri="{FF2B5EF4-FFF2-40B4-BE49-F238E27FC236}">
                <a16:creationId xmlns:a16="http://schemas.microsoft.com/office/drawing/2014/main" id="{AD6FE217-9F1D-8274-78EE-B52B140BDCCB}"/>
              </a:ext>
            </a:extLst>
          </p:cNvPr>
          <p:cNvSpPr/>
          <p:nvPr/>
        </p:nvSpPr>
        <p:spPr>
          <a:xfrm>
            <a:off x="614957" y="3959241"/>
            <a:ext cx="255819" cy="366153"/>
          </a:xfrm>
          <a:custGeom>
            <a:avLst/>
            <a:gdLst/>
            <a:ahLst/>
            <a:cxnLst/>
            <a:rect l="l" t="t" r="r" b="b"/>
            <a:pathLst>
              <a:path w="14658" h="20980" extrusionOk="0">
                <a:moveTo>
                  <a:pt x="7121" y="3608"/>
                </a:moveTo>
                <a:cubicBezTo>
                  <a:pt x="7454" y="3608"/>
                  <a:pt x="7787" y="3656"/>
                  <a:pt x="8109" y="3739"/>
                </a:cubicBezTo>
                <a:cubicBezTo>
                  <a:pt x="8788" y="3917"/>
                  <a:pt x="9419" y="4263"/>
                  <a:pt x="9931" y="4739"/>
                </a:cubicBezTo>
                <a:cubicBezTo>
                  <a:pt x="10514" y="5251"/>
                  <a:pt x="10919" y="6025"/>
                  <a:pt x="11074" y="6942"/>
                </a:cubicBezTo>
                <a:cubicBezTo>
                  <a:pt x="11169" y="7430"/>
                  <a:pt x="11169" y="7930"/>
                  <a:pt x="11062" y="8418"/>
                </a:cubicBezTo>
                <a:cubicBezTo>
                  <a:pt x="10847" y="9263"/>
                  <a:pt x="10454" y="9966"/>
                  <a:pt x="9943" y="10430"/>
                </a:cubicBezTo>
                <a:cubicBezTo>
                  <a:pt x="9609" y="10716"/>
                  <a:pt x="9228" y="10930"/>
                  <a:pt x="8823" y="11061"/>
                </a:cubicBezTo>
                <a:cubicBezTo>
                  <a:pt x="8490" y="11180"/>
                  <a:pt x="8133" y="11264"/>
                  <a:pt x="7787" y="11287"/>
                </a:cubicBezTo>
                <a:lnTo>
                  <a:pt x="7704" y="11287"/>
                </a:lnTo>
                <a:lnTo>
                  <a:pt x="7645" y="11311"/>
                </a:lnTo>
                <a:cubicBezTo>
                  <a:pt x="7609" y="11323"/>
                  <a:pt x="7573" y="11347"/>
                  <a:pt x="7537" y="11359"/>
                </a:cubicBezTo>
                <a:cubicBezTo>
                  <a:pt x="7478" y="11383"/>
                  <a:pt x="7442" y="11395"/>
                  <a:pt x="7442" y="11395"/>
                </a:cubicBezTo>
                <a:cubicBezTo>
                  <a:pt x="7228" y="11478"/>
                  <a:pt x="7002" y="11526"/>
                  <a:pt x="6775" y="11561"/>
                </a:cubicBezTo>
                <a:cubicBezTo>
                  <a:pt x="6418" y="11537"/>
                  <a:pt x="6061" y="11478"/>
                  <a:pt x="5716" y="11359"/>
                </a:cubicBezTo>
                <a:cubicBezTo>
                  <a:pt x="5073" y="11085"/>
                  <a:pt x="4501" y="10645"/>
                  <a:pt x="4085" y="10085"/>
                </a:cubicBezTo>
                <a:cubicBezTo>
                  <a:pt x="3882" y="9847"/>
                  <a:pt x="3704" y="9585"/>
                  <a:pt x="3549" y="9311"/>
                </a:cubicBezTo>
                <a:cubicBezTo>
                  <a:pt x="3370" y="8954"/>
                  <a:pt x="3251" y="8585"/>
                  <a:pt x="3168" y="8192"/>
                </a:cubicBezTo>
                <a:cubicBezTo>
                  <a:pt x="3096" y="7799"/>
                  <a:pt x="3096" y="7406"/>
                  <a:pt x="3168" y="7013"/>
                </a:cubicBezTo>
                <a:cubicBezTo>
                  <a:pt x="3239" y="6549"/>
                  <a:pt x="3394" y="6096"/>
                  <a:pt x="3608" y="5680"/>
                </a:cubicBezTo>
                <a:cubicBezTo>
                  <a:pt x="4132" y="4739"/>
                  <a:pt x="5001" y="4048"/>
                  <a:pt x="6025" y="3763"/>
                </a:cubicBezTo>
                <a:cubicBezTo>
                  <a:pt x="6383" y="3667"/>
                  <a:pt x="6752" y="3608"/>
                  <a:pt x="7121" y="3608"/>
                </a:cubicBezTo>
                <a:close/>
                <a:moveTo>
                  <a:pt x="7609" y="0"/>
                </a:moveTo>
                <a:lnTo>
                  <a:pt x="7526" y="24"/>
                </a:lnTo>
                <a:lnTo>
                  <a:pt x="7406" y="36"/>
                </a:lnTo>
                <a:cubicBezTo>
                  <a:pt x="7276" y="48"/>
                  <a:pt x="7156" y="72"/>
                  <a:pt x="7037" y="107"/>
                </a:cubicBezTo>
                <a:lnTo>
                  <a:pt x="6823" y="191"/>
                </a:lnTo>
                <a:cubicBezTo>
                  <a:pt x="6633" y="274"/>
                  <a:pt x="6430" y="346"/>
                  <a:pt x="6228" y="393"/>
                </a:cubicBezTo>
                <a:cubicBezTo>
                  <a:pt x="5406" y="524"/>
                  <a:pt x="4620" y="798"/>
                  <a:pt x="3906" y="1191"/>
                </a:cubicBezTo>
                <a:cubicBezTo>
                  <a:pt x="3227" y="1548"/>
                  <a:pt x="2596" y="2001"/>
                  <a:pt x="2049" y="2536"/>
                </a:cubicBezTo>
                <a:cubicBezTo>
                  <a:pt x="1501" y="3072"/>
                  <a:pt x="1049" y="3703"/>
                  <a:pt x="691" y="4382"/>
                </a:cubicBezTo>
                <a:cubicBezTo>
                  <a:pt x="394" y="5001"/>
                  <a:pt x="191" y="5656"/>
                  <a:pt x="84" y="6334"/>
                </a:cubicBezTo>
                <a:lnTo>
                  <a:pt x="13" y="6954"/>
                </a:lnTo>
                <a:lnTo>
                  <a:pt x="13" y="6977"/>
                </a:lnTo>
                <a:cubicBezTo>
                  <a:pt x="1" y="7108"/>
                  <a:pt x="1" y="7239"/>
                  <a:pt x="1" y="7370"/>
                </a:cubicBezTo>
                <a:lnTo>
                  <a:pt x="1" y="7597"/>
                </a:lnTo>
                <a:cubicBezTo>
                  <a:pt x="1" y="8001"/>
                  <a:pt x="60" y="8418"/>
                  <a:pt x="179" y="8823"/>
                </a:cubicBezTo>
                <a:cubicBezTo>
                  <a:pt x="406" y="9609"/>
                  <a:pt x="691" y="10394"/>
                  <a:pt x="1037" y="11145"/>
                </a:cubicBezTo>
                <a:cubicBezTo>
                  <a:pt x="1382" y="11883"/>
                  <a:pt x="1763" y="12609"/>
                  <a:pt x="2180" y="13311"/>
                </a:cubicBezTo>
                <a:lnTo>
                  <a:pt x="2406" y="13716"/>
                </a:lnTo>
                <a:cubicBezTo>
                  <a:pt x="3335" y="15347"/>
                  <a:pt x="4418" y="17038"/>
                  <a:pt x="5918" y="19205"/>
                </a:cubicBezTo>
                <a:lnTo>
                  <a:pt x="6871" y="20562"/>
                </a:lnTo>
                <a:cubicBezTo>
                  <a:pt x="6883" y="20574"/>
                  <a:pt x="6883" y="20586"/>
                  <a:pt x="6895" y="20598"/>
                </a:cubicBezTo>
                <a:lnTo>
                  <a:pt x="7109" y="20979"/>
                </a:lnTo>
                <a:lnTo>
                  <a:pt x="7454" y="20717"/>
                </a:lnTo>
                <a:cubicBezTo>
                  <a:pt x="7490" y="20681"/>
                  <a:pt x="7526" y="20646"/>
                  <a:pt x="7561" y="20610"/>
                </a:cubicBezTo>
                <a:lnTo>
                  <a:pt x="8038" y="19979"/>
                </a:lnTo>
                <a:cubicBezTo>
                  <a:pt x="8347" y="19562"/>
                  <a:pt x="8657" y="19134"/>
                  <a:pt x="8954" y="18705"/>
                </a:cubicBezTo>
                <a:cubicBezTo>
                  <a:pt x="9585" y="17836"/>
                  <a:pt x="10169" y="16955"/>
                  <a:pt x="10716" y="16109"/>
                </a:cubicBezTo>
                <a:lnTo>
                  <a:pt x="11050" y="15574"/>
                </a:lnTo>
                <a:cubicBezTo>
                  <a:pt x="11895" y="14252"/>
                  <a:pt x="12764" y="12883"/>
                  <a:pt x="13467" y="11442"/>
                </a:cubicBezTo>
                <a:cubicBezTo>
                  <a:pt x="13967" y="10454"/>
                  <a:pt x="14324" y="9394"/>
                  <a:pt x="14538" y="8311"/>
                </a:cubicBezTo>
                <a:cubicBezTo>
                  <a:pt x="14657" y="7430"/>
                  <a:pt x="14586" y="6537"/>
                  <a:pt x="14336" y="5680"/>
                </a:cubicBezTo>
                <a:cubicBezTo>
                  <a:pt x="13776" y="3846"/>
                  <a:pt x="12598" y="2251"/>
                  <a:pt x="11002" y="1191"/>
                </a:cubicBezTo>
                <a:cubicBezTo>
                  <a:pt x="10169" y="655"/>
                  <a:pt x="9228" y="298"/>
                  <a:pt x="8252" y="131"/>
                </a:cubicBezTo>
                <a:cubicBezTo>
                  <a:pt x="8157" y="107"/>
                  <a:pt x="8049" y="84"/>
                  <a:pt x="7954" y="72"/>
                </a:cubicBezTo>
                <a:cubicBezTo>
                  <a:pt x="7847" y="48"/>
                  <a:pt x="7776" y="48"/>
                  <a:pt x="7692" y="24"/>
                </a:cubicBezTo>
                <a:lnTo>
                  <a:pt x="760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655CF8CC-B94C-509F-5AC8-D3E43A3352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34" y="603691"/>
            <a:ext cx="5530503" cy="4350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12276;p45">
            <a:extLst>
              <a:ext uri="{FF2B5EF4-FFF2-40B4-BE49-F238E27FC236}">
                <a16:creationId xmlns:a16="http://schemas.microsoft.com/office/drawing/2014/main" id="{DEA34CE8-C374-E79B-7B96-DACC5A43E612}"/>
              </a:ext>
            </a:extLst>
          </p:cNvPr>
          <p:cNvSpPr txBox="1"/>
          <p:nvPr/>
        </p:nvSpPr>
        <p:spPr>
          <a:xfrm>
            <a:off x="6620092" y="2702122"/>
            <a:ext cx="2146539" cy="1534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dirty="0" err="1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dfgeogoldnatgrow</a:t>
            </a:r>
            <a:endParaRPr lang="es-ES" sz="18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</p:spTree>
    <p:extLst>
      <p:ext uri="{BB962C8B-B14F-4D97-AF65-F5344CB8AC3E}">
        <p14:creationId xmlns:p14="http://schemas.microsoft.com/office/powerpoint/2010/main" val="37403217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9">
          <a:extLst>
            <a:ext uri="{FF2B5EF4-FFF2-40B4-BE49-F238E27FC236}">
              <a16:creationId xmlns:a16="http://schemas.microsoft.com/office/drawing/2014/main" id="{42E7CF89-1B32-4CAB-A086-967B3CFDE5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36" name="Google Shape;2036;p19">
            <a:extLst>
              <a:ext uri="{FF2B5EF4-FFF2-40B4-BE49-F238E27FC236}">
                <a16:creationId xmlns:a16="http://schemas.microsoft.com/office/drawing/2014/main" id="{D1463693-F983-DFE6-1681-FB9C93719CAB}"/>
              </a:ext>
            </a:extLst>
          </p:cNvPr>
          <p:cNvGrpSpPr/>
          <p:nvPr/>
        </p:nvGrpSpPr>
        <p:grpSpPr>
          <a:xfrm>
            <a:off x="6620092" y="145042"/>
            <a:ext cx="3594901" cy="792765"/>
            <a:chOff x="550674" y="1044351"/>
            <a:chExt cx="3594901" cy="792765"/>
          </a:xfrm>
        </p:grpSpPr>
        <p:sp>
          <p:nvSpPr>
            <p:cNvPr id="2037" name="Google Shape;2037;p19">
              <a:extLst>
                <a:ext uri="{FF2B5EF4-FFF2-40B4-BE49-F238E27FC236}">
                  <a16:creationId xmlns:a16="http://schemas.microsoft.com/office/drawing/2014/main" id="{131D17E6-004E-13A3-96E9-739E81AE1AF7}"/>
                </a:ext>
              </a:extLst>
            </p:cNvPr>
            <p:cNvSpPr txBox="1"/>
            <p:nvPr/>
          </p:nvSpPr>
          <p:spPr>
            <a:xfrm>
              <a:off x="1231375" y="1574016"/>
              <a:ext cx="2914200" cy="26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b="1" i="0" dirty="0" err="1">
                  <a:solidFill>
                    <a:srgbClr val="0D0D0D"/>
                  </a:solidFill>
                  <a:effectLst/>
                  <a:latin typeface="Söhne"/>
                </a:rPr>
                <a:t>Shaping</a:t>
              </a:r>
              <a:r>
                <a:rPr lang="es-ES" b="1" i="0" dirty="0">
                  <a:solidFill>
                    <a:srgbClr val="0D0D0D"/>
                  </a:solidFill>
                  <a:effectLst/>
                  <a:latin typeface="Söhne"/>
                </a:rPr>
                <a:t> </a:t>
              </a:r>
              <a:r>
                <a:rPr lang="es-ES" b="1" i="0" dirty="0" err="1">
                  <a:solidFill>
                    <a:srgbClr val="0D0D0D"/>
                  </a:solidFill>
                  <a:effectLst/>
                  <a:latin typeface="Söhne"/>
                </a:rPr>
                <a:t>movements</a:t>
              </a:r>
              <a:endParaRPr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38" name="Google Shape;2038;p19">
              <a:extLst>
                <a:ext uri="{FF2B5EF4-FFF2-40B4-BE49-F238E27FC236}">
                  <a16:creationId xmlns:a16="http://schemas.microsoft.com/office/drawing/2014/main" id="{3745B07E-4085-1CC7-C4F4-BC19F23EE037}"/>
                </a:ext>
              </a:extLst>
            </p:cNvPr>
            <p:cNvSpPr/>
            <p:nvPr/>
          </p:nvSpPr>
          <p:spPr>
            <a:xfrm flipH="1">
              <a:off x="879859" y="1055832"/>
              <a:ext cx="1802180" cy="484275"/>
            </a:xfrm>
            <a:custGeom>
              <a:avLst/>
              <a:gdLst/>
              <a:ahLst/>
              <a:cxnLst/>
              <a:rect l="l" t="t" r="r" b="b"/>
              <a:pathLst>
                <a:path w="80320" h="24730" extrusionOk="0">
                  <a:moveTo>
                    <a:pt x="65461" y="0"/>
                  </a:moveTo>
                  <a:cubicBezTo>
                    <a:pt x="62389" y="0"/>
                    <a:pt x="59258" y="36"/>
                    <a:pt x="56233" y="84"/>
                  </a:cubicBezTo>
                  <a:cubicBezTo>
                    <a:pt x="53709" y="119"/>
                    <a:pt x="51078" y="143"/>
                    <a:pt x="48494" y="155"/>
                  </a:cubicBezTo>
                  <a:cubicBezTo>
                    <a:pt x="47636" y="158"/>
                    <a:pt x="46773" y="160"/>
                    <a:pt x="45909" y="160"/>
                  </a:cubicBezTo>
                  <a:cubicBezTo>
                    <a:pt x="43823" y="160"/>
                    <a:pt x="41729" y="151"/>
                    <a:pt x="39684" y="143"/>
                  </a:cubicBezTo>
                  <a:cubicBezTo>
                    <a:pt x="37728" y="139"/>
                    <a:pt x="35744" y="132"/>
                    <a:pt x="33748" y="132"/>
                  </a:cubicBezTo>
                  <a:cubicBezTo>
                    <a:pt x="30544" y="132"/>
                    <a:pt x="27309" y="148"/>
                    <a:pt x="24110" y="215"/>
                  </a:cubicBezTo>
                  <a:cubicBezTo>
                    <a:pt x="20205" y="286"/>
                    <a:pt x="16240" y="667"/>
                    <a:pt x="12406" y="1036"/>
                  </a:cubicBezTo>
                  <a:lnTo>
                    <a:pt x="10430" y="1227"/>
                  </a:lnTo>
                  <a:cubicBezTo>
                    <a:pt x="4501" y="1774"/>
                    <a:pt x="1274" y="3763"/>
                    <a:pt x="262" y="7477"/>
                  </a:cubicBezTo>
                  <a:cubicBezTo>
                    <a:pt x="36" y="8335"/>
                    <a:pt x="83" y="9204"/>
                    <a:pt x="131" y="10049"/>
                  </a:cubicBezTo>
                  <a:cubicBezTo>
                    <a:pt x="143" y="10287"/>
                    <a:pt x="167" y="10537"/>
                    <a:pt x="167" y="10775"/>
                  </a:cubicBezTo>
                  <a:lnTo>
                    <a:pt x="83" y="10775"/>
                  </a:lnTo>
                  <a:lnTo>
                    <a:pt x="83" y="11156"/>
                  </a:lnTo>
                  <a:cubicBezTo>
                    <a:pt x="83" y="11454"/>
                    <a:pt x="72" y="11764"/>
                    <a:pt x="60" y="12061"/>
                  </a:cubicBezTo>
                  <a:cubicBezTo>
                    <a:pt x="0" y="12787"/>
                    <a:pt x="12" y="13514"/>
                    <a:pt x="95" y="14228"/>
                  </a:cubicBezTo>
                  <a:cubicBezTo>
                    <a:pt x="250" y="15324"/>
                    <a:pt x="607" y="16419"/>
                    <a:pt x="965" y="17443"/>
                  </a:cubicBezTo>
                  <a:cubicBezTo>
                    <a:pt x="2131" y="20848"/>
                    <a:pt x="5191" y="22884"/>
                    <a:pt x="9811" y="23360"/>
                  </a:cubicBezTo>
                  <a:cubicBezTo>
                    <a:pt x="18657" y="24253"/>
                    <a:pt x="27551" y="24718"/>
                    <a:pt x="36445" y="24729"/>
                  </a:cubicBezTo>
                  <a:cubicBezTo>
                    <a:pt x="39279" y="24729"/>
                    <a:pt x="42065" y="24682"/>
                    <a:pt x="44827" y="24575"/>
                  </a:cubicBezTo>
                  <a:cubicBezTo>
                    <a:pt x="53019" y="24277"/>
                    <a:pt x="61055" y="23967"/>
                    <a:pt x="69164" y="23325"/>
                  </a:cubicBezTo>
                  <a:cubicBezTo>
                    <a:pt x="74283" y="22920"/>
                    <a:pt x="76879" y="20622"/>
                    <a:pt x="77546" y="18776"/>
                  </a:cubicBezTo>
                  <a:cubicBezTo>
                    <a:pt x="79177" y="14240"/>
                    <a:pt x="80320" y="8882"/>
                    <a:pt x="76414" y="3572"/>
                  </a:cubicBezTo>
                  <a:cubicBezTo>
                    <a:pt x="75093" y="1750"/>
                    <a:pt x="73355" y="798"/>
                    <a:pt x="70771" y="441"/>
                  </a:cubicBezTo>
                  <a:cubicBezTo>
                    <a:pt x="69175" y="226"/>
                    <a:pt x="67306" y="0"/>
                    <a:pt x="6546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19">
              <a:extLst>
                <a:ext uri="{FF2B5EF4-FFF2-40B4-BE49-F238E27FC236}">
                  <a16:creationId xmlns:a16="http://schemas.microsoft.com/office/drawing/2014/main" id="{8DCD1906-331B-3CB5-8501-485EC0DA1DEB}"/>
                </a:ext>
              </a:extLst>
            </p:cNvPr>
            <p:cNvSpPr/>
            <p:nvPr/>
          </p:nvSpPr>
          <p:spPr>
            <a:xfrm flipH="1">
              <a:off x="879859" y="1055832"/>
              <a:ext cx="1802180" cy="484275"/>
            </a:xfrm>
            <a:custGeom>
              <a:avLst/>
              <a:gdLst/>
              <a:ahLst/>
              <a:cxnLst/>
              <a:rect l="l" t="t" r="r" b="b"/>
              <a:pathLst>
                <a:path w="80320" h="24730" extrusionOk="0">
                  <a:moveTo>
                    <a:pt x="65473" y="750"/>
                  </a:moveTo>
                  <a:cubicBezTo>
                    <a:pt x="67259" y="750"/>
                    <a:pt x="69092" y="988"/>
                    <a:pt x="70676" y="1203"/>
                  </a:cubicBezTo>
                  <a:cubicBezTo>
                    <a:pt x="73033" y="1524"/>
                    <a:pt x="74617" y="2393"/>
                    <a:pt x="75807" y="4025"/>
                  </a:cubicBezTo>
                  <a:cubicBezTo>
                    <a:pt x="79510" y="9049"/>
                    <a:pt x="78403" y="14169"/>
                    <a:pt x="76831" y="18514"/>
                  </a:cubicBezTo>
                  <a:cubicBezTo>
                    <a:pt x="75879" y="21146"/>
                    <a:pt x="72081" y="22348"/>
                    <a:pt x="69104" y="22574"/>
                  </a:cubicBezTo>
                  <a:cubicBezTo>
                    <a:pt x="61008" y="23217"/>
                    <a:pt x="52983" y="23527"/>
                    <a:pt x="44791" y="23825"/>
                  </a:cubicBezTo>
                  <a:cubicBezTo>
                    <a:pt x="42025" y="23926"/>
                    <a:pt x="39218" y="23976"/>
                    <a:pt x="36374" y="23976"/>
                  </a:cubicBezTo>
                  <a:cubicBezTo>
                    <a:pt x="27822" y="23976"/>
                    <a:pt x="18945" y="23519"/>
                    <a:pt x="9894" y="22598"/>
                  </a:cubicBezTo>
                  <a:cubicBezTo>
                    <a:pt x="5525" y="22170"/>
                    <a:pt x="2762" y="20348"/>
                    <a:pt x="1679" y="17205"/>
                  </a:cubicBezTo>
                  <a:cubicBezTo>
                    <a:pt x="1334" y="16216"/>
                    <a:pt x="1000" y="15157"/>
                    <a:pt x="845" y="14133"/>
                  </a:cubicBezTo>
                  <a:cubicBezTo>
                    <a:pt x="774" y="13454"/>
                    <a:pt x="762" y="12776"/>
                    <a:pt x="810" y="12097"/>
                  </a:cubicBezTo>
                  <a:cubicBezTo>
                    <a:pt x="822" y="11906"/>
                    <a:pt x="834" y="11728"/>
                    <a:pt x="834" y="11537"/>
                  </a:cubicBezTo>
                  <a:lnTo>
                    <a:pt x="941" y="11525"/>
                  </a:lnTo>
                  <a:lnTo>
                    <a:pt x="941" y="11144"/>
                  </a:lnTo>
                  <a:cubicBezTo>
                    <a:pt x="941" y="10763"/>
                    <a:pt x="917" y="10371"/>
                    <a:pt x="893" y="9990"/>
                  </a:cubicBezTo>
                  <a:cubicBezTo>
                    <a:pt x="845" y="9168"/>
                    <a:pt x="798" y="8394"/>
                    <a:pt x="988" y="7668"/>
                  </a:cubicBezTo>
                  <a:cubicBezTo>
                    <a:pt x="1905" y="4298"/>
                    <a:pt x="4929" y="2489"/>
                    <a:pt x="10501" y="1965"/>
                  </a:cubicBezTo>
                  <a:lnTo>
                    <a:pt x="12478" y="1774"/>
                  </a:lnTo>
                  <a:cubicBezTo>
                    <a:pt x="16300" y="1405"/>
                    <a:pt x="20241" y="1036"/>
                    <a:pt x="24134" y="965"/>
                  </a:cubicBezTo>
                  <a:cubicBezTo>
                    <a:pt x="27326" y="899"/>
                    <a:pt x="30553" y="882"/>
                    <a:pt x="33753" y="882"/>
                  </a:cubicBezTo>
                  <a:cubicBezTo>
                    <a:pt x="35746" y="882"/>
                    <a:pt x="37728" y="889"/>
                    <a:pt x="39684" y="893"/>
                  </a:cubicBezTo>
                  <a:cubicBezTo>
                    <a:pt x="41729" y="902"/>
                    <a:pt x="43823" y="910"/>
                    <a:pt x="45913" y="910"/>
                  </a:cubicBezTo>
                  <a:cubicBezTo>
                    <a:pt x="46779" y="910"/>
                    <a:pt x="47645" y="909"/>
                    <a:pt x="48506" y="905"/>
                  </a:cubicBezTo>
                  <a:cubicBezTo>
                    <a:pt x="51090" y="905"/>
                    <a:pt x="53709" y="869"/>
                    <a:pt x="56257" y="834"/>
                  </a:cubicBezTo>
                  <a:cubicBezTo>
                    <a:pt x="59269" y="798"/>
                    <a:pt x="62401" y="750"/>
                    <a:pt x="65473" y="750"/>
                  </a:cubicBezTo>
                  <a:close/>
                  <a:moveTo>
                    <a:pt x="65461" y="0"/>
                  </a:moveTo>
                  <a:cubicBezTo>
                    <a:pt x="62389" y="0"/>
                    <a:pt x="59258" y="36"/>
                    <a:pt x="56233" y="84"/>
                  </a:cubicBezTo>
                  <a:cubicBezTo>
                    <a:pt x="53709" y="107"/>
                    <a:pt x="51078" y="143"/>
                    <a:pt x="48494" y="155"/>
                  </a:cubicBezTo>
                  <a:cubicBezTo>
                    <a:pt x="47636" y="158"/>
                    <a:pt x="46773" y="160"/>
                    <a:pt x="45909" y="160"/>
                  </a:cubicBezTo>
                  <a:cubicBezTo>
                    <a:pt x="43823" y="160"/>
                    <a:pt x="41729" y="151"/>
                    <a:pt x="39684" y="143"/>
                  </a:cubicBezTo>
                  <a:cubicBezTo>
                    <a:pt x="37728" y="139"/>
                    <a:pt x="35744" y="132"/>
                    <a:pt x="33748" y="132"/>
                  </a:cubicBezTo>
                  <a:cubicBezTo>
                    <a:pt x="30544" y="132"/>
                    <a:pt x="27309" y="148"/>
                    <a:pt x="24110" y="215"/>
                  </a:cubicBezTo>
                  <a:cubicBezTo>
                    <a:pt x="20205" y="286"/>
                    <a:pt x="16240" y="667"/>
                    <a:pt x="12406" y="1036"/>
                  </a:cubicBezTo>
                  <a:lnTo>
                    <a:pt x="10430" y="1227"/>
                  </a:lnTo>
                  <a:cubicBezTo>
                    <a:pt x="4501" y="1774"/>
                    <a:pt x="1274" y="3763"/>
                    <a:pt x="262" y="7477"/>
                  </a:cubicBezTo>
                  <a:cubicBezTo>
                    <a:pt x="36" y="8335"/>
                    <a:pt x="83" y="9204"/>
                    <a:pt x="131" y="10049"/>
                  </a:cubicBezTo>
                  <a:cubicBezTo>
                    <a:pt x="143" y="10287"/>
                    <a:pt x="167" y="10537"/>
                    <a:pt x="167" y="10775"/>
                  </a:cubicBezTo>
                  <a:lnTo>
                    <a:pt x="83" y="10775"/>
                  </a:lnTo>
                  <a:lnTo>
                    <a:pt x="83" y="11156"/>
                  </a:lnTo>
                  <a:cubicBezTo>
                    <a:pt x="83" y="11454"/>
                    <a:pt x="72" y="11764"/>
                    <a:pt x="60" y="12061"/>
                  </a:cubicBezTo>
                  <a:cubicBezTo>
                    <a:pt x="0" y="12787"/>
                    <a:pt x="12" y="13514"/>
                    <a:pt x="95" y="14228"/>
                  </a:cubicBezTo>
                  <a:cubicBezTo>
                    <a:pt x="250" y="15324"/>
                    <a:pt x="607" y="16419"/>
                    <a:pt x="965" y="17443"/>
                  </a:cubicBezTo>
                  <a:cubicBezTo>
                    <a:pt x="2131" y="20848"/>
                    <a:pt x="5191" y="22884"/>
                    <a:pt x="9811" y="23360"/>
                  </a:cubicBezTo>
                  <a:cubicBezTo>
                    <a:pt x="18657" y="24253"/>
                    <a:pt x="27551" y="24718"/>
                    <a:pt x="36445" y="24729"/>
                  </a:cubicBezTo>
                  <a:cubicBezTo>
                    <a:pt x="39279" y="24729"/>
                    <a:pt x="42065" y="24682"/>
                    <a:pt x="44827" y="24575"/>
                  </a:cubicBezTo>
                  <a:cubicBezTo>
                    <a:pt x="53019" y="24277"/>
                    <a:pt x="61055" y="23967"/>
                    <a:pt x="69164" y="23325"/>
                  </a:cubicBezTo>
                  <a:cubicBezTo>
                    <a:pt x="74283" y="22920"/>
                    <a:pt x="76879" y="20622"/>
                    <a:pt x="77546" y="18776"/>
                  </a:cubicBezTo>
                  <a:cubicBezTo>
                    <a:pt x="79177" y="14240"/>
                    <a:pt x="80320" y="8882"/>
                    <a:pt x="76414" y="3572"/>
                  </a:cubicBezTo>
                  <a:cubicBezTo>
                    <a:pt x="75093" y="1750"/>
                    <a:pt x="73355" y="798"/>
                    <a:pt x="70771" y="441"/>
                  </a:cubicBezTo>
                  <a:cubicBezTo>
                    <a:pt x="69175" y="226"/>
                    <a:pt x="67306" y="0"/>
                    <a:pt x="6546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040" name="Google Shape;2040;p19">
              <a:extLst>
                <a:ext uri="{FF2B5EF4-FFF2-40B4-BE49-F238E27FC236}">
                  <a16:creationId xmlns:a16="http://schemas.microsoft.com/office/drawing/2014/main" id="{2A846094-AF5E-CDEA-D695-C18B73F7F439}"/>
                </a:ext>
              </a:extLst>
            </p:cNvPr>
            <p:cNvGrpSpPr/>
            <p:nvPr/>
          </p:nvGrpSpPr>
          <p:grpSpPr>
            <a:xfrm>
              <a:off x="550674" y="1044351"/>
              <a:ext cx="527391" cy="520511"/>
              <a:chOff x="573224" y="960525"/>
              <a:chExt cx="612319" cy="604332"/>
            </a:xfrm>
          </p:grpSpPr>
          <p:sp>
            <p:nvSpPr>
              <p:cNvPr id="2041" name="Google Shape;2041;p19">
                <a:extLst>
                  <a:ext uri="{FF2B5EF4-FFF2-40B4-BE49-F238E27FC236}">
                    <a16:creationId xmlns:a16="http://schemas.microsoft.com/office/drawing/2014/main" id="{6239BECA-BC10-C17A-91AF-37ACB511D234}"/>
                  </a:ext>
                </a:extLst>
              </p:cNvPr>
              <p:cNvSpPr/>
              <p:nvPr/>
            </p:nvSpPr>
            <p:spPr>
              <a:xfrm>
                <a:off x="573224" y="960525"/>
                <a:ext cx="612319" cy="604332"/>
              </a:xfrm>
              <a:custGeom>
                <a:avLst/>
                <a:gdLst/>
                <a:ahLst/>
                <a:cxnLst/>
                <a:rect l="l" t="t" r="r" b="b"/>
                <a:pathLst>
                  <a:path w="27290" h="26934" extrusionOk="0">
                    <a:moveTo>
                      <a:pt x="13398" y="0"/>
                    </a:moveTo>
                    <a:cubicBezTo>
                      <a:pt x="10545" y="0"/>
                      <a:pt x="7247" y="1554"/>
                      <a:pt x="4537" y="4216"/>
                    </a:cubicBezTo>
                    <a:cubicBezTo>
                      <a:pt x="1692" y="7014"/>
                      <a:pt x="1" y="10491"/>
                      <a:pt x="25" y="13503"/>
                    </a:cubicBezTo>
                    <a:cubicBezTo>
                      <a:pt x="37" y="16801"/>
                      <a:pt x="1680" y="20361"/>
                      <a:pt x="4406" y="23040"/>
                    </a:cubicBezTo>
                    <a:cubicBezTo>
                      <a:pt x="6942" y="25528"/>
                      <a:pt x="10074" y="26933"/>
                      <a:pt x="13026" y="26933"/>
                    </a:cubicBezTo>
                    <a:lnTo>
                      <a:pt x="13169" y="26933"/>
                    </a:lnTo>
                    <a:cubicBezTo>
                      <a:pt x="17027" y="26897"/>
                      <a:pt x="20706" y="25290"/>
                      <a:pt x="23349" y="22480"/>
                    </a:cubicBezTo>
                    <a:cubicBezTo>
                      <a:pt x="25730" y="19956"/>
                      <a:pt x="27159" y="16622"/>
                      <a:pt x="27266" y="13348"/>
                    </a:cubicBezTo>
                    <a:lnTo>
                      <a:pt x="27266" y="13336"/>
                    </a:lnTo>
                    <a:cubicBezTo>
                      <a:pt x="27290" y="5538"/>
                      <a:pt x="20182" y="156"/>
                      <a:pt x="13526" y="1"/>
                    </a:cubicBezTo>
                    <a:cubicBezTo>
                      <a:pt x="13484" y="1"/>
                      <a:pt x="13441" y="0"/>
                      <a:pt x="1339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2" name="Google Shape;2042;p19">
                <a:extLst>
                  <a:ext uri="{FF2B5EF4-FFF2-40B4-BE49-F238E27FC236}">
                    <a16:creationId xmlns:a16="http://schemas.microsoft.com/office/drawing/2014/main" id="{A395A510-DEB4-1391-489D-738D08C2DFC6}"/>
                  </a:ext>
                </a:extLst>
              </p:cNvPr>
              <p:cNvSpPr/>
              <p:nvPr/>
            </p:nvSpPr>
            <p:spPr>
              <a:xfrm>
                <a:off x="573224" y="960525"/>
                <a:ext cx="612319" cy="604332"/>
              </a:xfrm>
              <a:custGeom>
                <a:avLst/>
                <a:gdLst/>
                <a:ahLst/>
                <a:cxnLst/>
                <a:rect l="l" t="t" r="r" b="b"/>
                <a:pathLst>
                  <a:path w="27290" h="26934" extrusionOk="0">
                    <a:moveTo>
                      <a:pt x="13526" y="763"/>
                    </a:moveTo>
                    <a:cubicBezTo>
                      <a:pt x="19813" y="894"/>
                      <a:pt x="26540" y="5978"/>
                      <a:pt x="26516" y="13336"/>
                    </a:cubicBezTo>
                    <a:cubicBezTo>
                      <a:pt x="26266" y="21135"/>
                      <a:pt x="19396" y="26088"/>
                      <a:pt x="13169" y="26183"/>
                    </a:cubicBezTo>
                    <a:cubicBezTo>
                      <a:pt x="13099" y="26185"/>
                      <a:pt x="13029" y="26186"/>
                      <a:pt x="12959" y="26186"/>
                    </a:cubicBezTo>
                    <a:cubicBezTo>
                      <a:pt x="10233" y="26186"/>
                      <a:pt x="7322" y="24838"/>
                      <a:pt x="4954" y="22516"/>
                    </a:cubicBezTo>
                    <a:cubicBezTo>
                      <a:pt x="2358" y="19968"/>
                      <a:pt x="799" y="16611"/>
                      <a:pt x="787" y="13515"/>
                    </a:cubicBezTo>
                    <a:cubicBezTo>
                      <a:pt x="763" y="10693"/>
                      <a:pt x="2370" y="7419"/>
                      <a:pt x="5073" y="4764"/>
                    </a:cubicBezTo>
                    <a:cubicBezTo>
                      <a:pt x="7633" y="2252"/>
                      <a:pt x="10716" y="763"/>
                      <a:pt x="13372" y="763"/>
                    </a:cubicBezTo>
                    <a:close/>
                    <a:moveTo>
                      <a:pt x="13398" y="0"/>
                    </a:moveTo>
                    <a:cubicBezTo>
                      <a:pt x="10545" y="0"/>
                      <a:pt x="7247" y="1554"/>
                      <a:pt x="4537" y="4216"/>
                    </a:cubicBezTo>
                    <a:cubicBezTo>
                      <a:pt x="1692" y="7014"/>
                      <a:pt x="1" y="10491"/>
                      <a:pt x="25" y="13503"/>
                    </a:cubicBezTo>
                    <a:cubicBezTo>
                      <a:pt x="37" y="16801"/>
                      <a:pt x="1680" y="20361"/>
                      <a:pt x="4406" y="23040"/>
                    </a:cubicBezTo>
                    <a:cubicBezTo>
                      <a:pt x="6942" y="25528"/>
                      <a:pt x="10074" y="26933"/>
                      <a:pt x="13026" y="26933"/>
                    </a:cubicBezTo>
                    <a:lnTo>
                      <a:pt x="13169" y="26933"/>
                    </a:lnTo>
                    <a:cubicBezTo>
                      <a:pt x="17027" y="26897"/>
                      <a:pt x="20706" y="25290"/>
                      <a:pt x="23349" y="22480"/>
                    </a:cubicBezTo>
                    <a:cubicBezTo>
                      <a:pt x="25730" y="19956"/>
                      <a:pt x="27159" y="16622"/>
                      <a:pt x="27266" y="13348"/>
                    </a:cubicBezTo>
                    <a:lnTo>
                      <a:pt x="27266" y="13336"/>
                    </a:lnTo>
                    <a:cubicBezTo>
                      <a:pt x="27290" y="5538"/>
                      <a:pt x="20182" y="156"/>
                      <a:pt x="13526" y="1"/>
                    </a:cubicBezTo>
                    <a:cubicBezTo>
                      <a:pt x="13484" y="1"/>
                      <a:pt x="13441" y="0"/>
                      <a:pt x="1339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043" name="Google Shape;2043;p19">
              <a:extLst>
                <a:ext uri="{FF2B5EF4-FFF2-40B4-BE49-F238E27FC236}">
                  <a16:creationId xmlns:a16="http://schemas.microsoft.com/office/drawing/2014/main" id="{8235F0B8-2840-7F8C-0292-F890EE8C1DA9}"/>
                </a:ext>
              </a:extLst>
            </p:cNvPr>
            <p:cNvSpPr txBox="1"/>
            <p:nvPr/>
          </p:nvSpPr>
          <p:spPr>
            <a:xfrm>
              <a:off x="1155175" y="1092900"/>
              <a:ext cx="1292700" cy="41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dirty="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Outcome</a:t>
              </a:r>
              <a:endParaRPr sz="2200" dirty="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sp>
        <p:nvSpPr>
          <p:cNvPr id="2053" name="Google Shape;2053;p19">
            <a:extLst>
              <a:ext uri="{FF2B5EF4-FFF2-40B4-BE49-F238E27FC236}">
                <a16:creationId xmlns:a16="http://schemas.microsoft.com/office/drawing/2014/main" id="{F89EE0D8-7003-945B-C78D-7985A0F31476}"/>
              </a:ext>
            </a:extLst>
          </p:cNvPr>
          <p:cNvSpPr/>
          <p:nvPr/>
        </p:nvSpPr>
        <p:spPr>
          <a:xfrm>
            <a:off x="614957" y="3017053"/>
            <a:ext cx="255819" cy="366153"/>
          </a:xfrm>
          <a:custGeom>
            <a:avLst/>
            <a:gdLst/>
            <a:ahLst/>
            <a:cxnLst/>
            <a:rect l="l" t="t" r="r" b="b"/>
            <a:pathLst>
              <a:path w="14658" h="20980" extrusionOk="0">
                <a:moveTo>
                  <a:pt x="7121" y="3608"/>
                </a:moveTo>
                <a:cubicBezTo>
                  <a:pt x="7454" y="3608"/>
                  <a:pt x="7787" y="3656"/>
                  <a:pt x="8109" y="3739"/>
                </a:cubicBezTo>
                <a:cubicBezTo>
                  <a:pt x="8788" y="3917"/>
                  <a:pt x="9419" y="4263"/>
                  <a:pt x="9931" y="4739"/>
                </a:cubicBezTo>
                <a:cubicBezTo>
                  <a:pt x="10514" y="5251"/>
                  <a:pt x="10919" y="6025"/>
                  <a:pt x="11074" y="6942"/>
                </a:cubicBezTo>
                <a:cubicBezTo>
                  <a:pt x="11169" y="7430"/>
                  <a:pt x="11169" y="7930"/>
                  <a:pt x="11062" y="8418"/>
                </a:cubicBezTo>
                <a:cubicBezTo>
                  <a:pt x="10847" y="9263"/>
                  <a:pt x="10454" y="9966"/>
                  <a:pt x="9943" y="10430"/>
                </a:cubicBezTo>
                <a:cubicBezTo>
                  <a:pt x="9609" y="10716"/>
                  <a:pt x="9228" y="10930"/>
                  <a:pt x="8823" y="11061"/>
                </a:cubicBezTo>
                <a:cubicBezTo>
                  <a:pt x="8490" y="11180"/>
                  <a:pt x="8133" y="11264"/>
                  <a:pt x="7787" y="11287"/>
                </a:cubicBezTo>
                <a:lnTo>
                  <a:pt x="7704" y="11287"/>
                </a:lnTo>
                <a:lnTo>
                  <a:pt x="7645" y="11311"/>
                </a:lnTo>
                <a:cubicBezTo>
                  <a:pt x="7609" y="11323"/>
                  <a:pt x="7573" y="11347"/>
                  <a:pt x="7537" y="11359"/>
                </a:cubicBezTo>
                <a:cubicBezTo>
                  <a:pt x="7478" y="11383"/>
                  <a:pt x="7442" y="11395"/>
                  <a:pt x="7442" y="11395"/>
                </a:cubicBezTo>
                <a:cubicBezTo>
                  <a:pt x="7228" y="11478"/>
                  <a:pt x="7002" y="11526"/>
                  <a:pt x="6775" y="11561"/>
                </a:cubicBezTo>
                <a:cubicBezTo>
                  <a:pt x="6418" y="11537"/>
                  <a:pt x="6061" y="11478"/>
                  <a:pt x="5716" y="11359"/>
                </a:cubicBezTo>
                <a:cubicBezTo>
                  <a:pt x="5073" y="11085"/>
                  <a:pt x="4501" y="10645"/>
                  <a:pt x="4085" y="10085"/>
                </a:cubicBezTo>
                <a:cubicBezTo>
                  <a:pt x="3882" y="9847"/>
                  <a:pt x="3704" y="9585"/>
                  <a:pt x="3549" y="9311"/>
                </a:cubicBezTo>
                <a:cubicBezTo>
                  <a:pt x="3370" y="8954"/>
                  <a:pt x="3251" y="8585"/>
                  <a:pt x="3168" y="8192"/>
                </a:cubicBezTo>
                <a:cubicBezTo>
                  <a:pt x="3096" y="7799"/>
                  <a:pt x="3096" y="7406"/>
                  <a:pt x="3168" y="7013"/>
                </a:cubicBezTo>
                <a:cubicBezTo>
                  <a:pt x="3239" y="6549"/>
                  <a:pt x="3394" y="6096"/>
                  <a:pt x="3608" y="5680"/>
                </a:cubicBezTo>
                <a:cubicBezTo>
                  <a:pt x="4132" y="4739"/>
                  <a:pt x="5001" y="4048"/>
                  <a:pt x="6025" y="3763"/>
                </a:cubicBezTo>
                <a:cubicBezTo>
                  <a:pt x="6383" y="3667"/>
                  <a:pt x="6752" y="3608"/>
                  <a:pt x="7121" y="3608"/>
                </a:cubicBezTo>
                <a:close/>
                <a:moveTo>
                  <a:pt x="7609" y="0"/>
                </a:moveTo>
                <a:lnTo>
                  <a:pt x="7526" y="24"/>
                </a:lnTo>
                <a:lnTo>
                  <a:pt x="7406" y="36"/>
                </a:lnTo>
                <a:cubicBezTo>
                  <a:pt x="7276" y="48"/>
                  <a:pt x="7156" y="72"/>
                  <a:pt x="7037" y="107"/>
                </a:cubicBezTo>
                <a:lnTo>
                  <a:pt x="6823" y="191"/>
                </a:lnTo>
                <a:cubicBezTo>
                  <a:pt x="6633" y="274"/>
                  <a:pt x="6430" y="346"/>
                  <a:pt x="6228" y="393"/>
                </a:cubicBezTo>
                <a:cubicBezTo>
                  <a:pt x="5406" y="524"/>
                  <a:pt x="4620" y="798"/>
                  <a:pt x="3906" y="1191"/>
                </a:cubicBezTo>
                <a:cubicBezTo>
                  <a:pt x="3227" y="1548"/>
                  <a:pt x="2596" y="2001"/>
                  <a:pt x="2049" y="2536"/>
                </a:cubicBezTo>
                <a:cubicBezTo>
                  <a:pt x="1501" y="3072"/>
                  <a:pt x="1049" y="3703"/>
                  <a:pt x="691" y="4382"/>
                </a:cubicBezTo>
                <a:cubicBezTo>
                  <a:pt x="394" y="5001"/>
                  <a:pt x="191" y="5656"/>
                  <a:pt x="84" y="6334"/>
                </a:cubicBezTo>
                <a:lnTo>
                  <a:pt x="13" y="6954"/>
                </a:lnTo>
                <a:lnTo>
                  <a:pt x="13" y="6977"/>
                </a:lnTo>
                <a:cubicBezTo>
                  <a:pt x="1" y="7108"/>
                  <a:pt x="1" y="7239"/>
                  <a:pt x="1" y="7370"/>
                </a:cubicBezTo>
                <a:lnTo>
                  <a:pt x="1" y="7597"/>
                </a:lnTo>
                <a:cubicBezTo>
                  <a:pt x="1" y="8001"/>
                  <a:pt x="60" y="8418"/>
                  <a:pt x="179" y="8823"/>
                </a:cubicBezTo>
                <a:cubicBezTo>
                  <a:pt x="406" y="9609"/>
                  <a:pt x="691" y="10394"/>
                  <a:pt x="1037" y="11145"/>
                </a:cubicBezTo>
                <a:cubicBezTo>
                  <a:pt x="1382" y="11883"/>
                  <a:pt x="1763" y="12609"/>
                  <a:pt x="2180" y="13311"/>
                </a:cubicBezTo>
                <a:lnTo>
                  <a:pt x="2406" y="13716"/>
                </a:lnTo>
                <a:cubicBezTo>
                  <a:pt x="3335" y="15347"/>
                  <a:pt x="4418" y="17038"/>
                  <a:pt x="5918" y="19205"/>
                </a:cubicBezTo>
                <a:lnTo>
                  <a:pt x="6871" y="20562"/>
                </a:lnTo>
                <a:cubicBezTo>
                  <a:pt x="6883" y="20574"/>
                  <a:pt x="6883" y="20586"/>
                  <a:pt x="6895" y="20598"/>
                </a:cubicBezTo>
                <a:lnTo>
                  <a:pt x="7109" y="20979"/>
                </a:lnTo>
                <a:lnTo>
                  <a:pt x="7454" y="20717"/>
                </a:lnTo>
                <a:cubicBezTo>
                  <a:pt x="7490" y="20681"/>
                  <a:pt x="7526" y="20646"/>
                  <a:pt x="7561" y="20610"/>
                </a:cubicBezTo>
                <a:lnTo>
                  <a:pt x="8038" y="19979"/>
                </a:lnTo>
                <a:cubicBezTo>
                  <a:pt x="8347" y="19562"/>
                  <a:pt x="8657" y="19134"/>
                  <a:pt x="8954" y="18705"/>
                </a:cubicBezTo>
                <a:cubicBezTo>
                  <a:pt x="9585" y="17836"/>
                  <a:pt x="10169" y="16955"/>
                  <a:pt x="10716" y="16109"/>
                </a:cubicBezTo>
                <a:lnTo>
                  <a:pt x="11050" y="15574"/>
                </a:lnTo>
                <a:cubicBezTo>
                  <a:pt x="11895" y="14252"/>
                  <a:pt x="12764" y="12883"/>
                  <a:pt x="13467" y="11442"/>
                </a:cubicBezTo>
                <a:cubicBezTo>
                  <a:pt x="13967" y="10454"/>
                  <a:pt x="14324" y="9394"/>
                  <a:pt x="14538" y="8311"/>
                </a:cubicBezTo>
                <a:cubicBezTo>
                  <a:pt x="14657" y="7430"/>
                  <a:pt x="14586" y="6537"/>
                  <a:pt x="14336" y="5680"/>
                </a:cubicBezTo>
                <a:cubicBezTo>
                  <a:pt x="13776" y="3846"/>
                  <a:pt x="12598" y="2251"/>
                  <a:pt x="11002" y="1191"/>
                </a:cubicBezTo>
                <a:cubicBezTo>
                  <a:pt x="10169" y="655"/>
                  <a:pt x="9228" y="298"/>
                  <a:pt x="8252" y="131"/>
                </a:cubicBezTo>
                <a:cubicBezTo>
                  <a:pt x="8157" y="107"/>
                  <a:pt x="8049" y="84"/>
                  <a:pt x="7954" y="72"/>
                </a:cubicBezTo>
                <a:cubicBezTo>
                  <a:pt x="7847" y="48"/>
                  <a:pt x="7776" y="48"/>
                  <a:pt x="7692" y="24"/>
                </a:cubicBezTo>
                <a:lnTo>
                  <a:pt x="760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4" name="Google Shape;2054;p19">
            <a:extLst>
              <a:ext uri="{FF2B5EF4-FFF2-40B4-BE49-F238E27FC236}">
                <a16:creationId xmlns:a16="http://schemas.microsoft.com/office/drawing/2014/main" id="{6AFDEF5C-2E6B-5962-E6D0-C7068EF3A8FB}"/>
              </a:ext>
            </a:extLst>
          </p:cNvPr>
          <p:cNvSpPr/>
          <p:nvPr/>
        </p:nvSpPr>
        <p:spPr>
          <a:xfrm>
            <a:off x="614957" y="3959241"/>
            <a:ext cx="255819" cy="366153"/>
          </a:xfrm>
          <a:custGeom>
            <a:avLst/>
            <a:gdLst/>
            <a:ahLst/>
            <a:cxnLst/>
            <a:rect l="l" t="t" r="r" b="b"/>
            <a:pathLst>
              <a:path w="14658" h="20980" extrusionOk="0">
                <a:moveTo>
                  <a:pt x="7121" y="3608"/>
                </a:moveTo>
                <a:cubicBezTo>
                  <a:pt x="7454" y="3608"/>
                  <a:pt x="7787" y="3656"/>
                  <a:pt x="8109" y="3739"/>
                </a:cubicBezTo>
                <a:cubicBezTo>
                  <a:pt x="8788" y="3917"/>
                  <a:pt x="9419" y="4263"/>
                  <a:pt x="9931" y="4739"/>
                </a:cubicBezTo>
                <a:cubicBezTo>
                  <a:pt x="10514" y="5251"/>
                  <a:pt x="10919" y="6025"/>
                  <a:pt x="11074" y="6942"/>
                </a:cubicBezTo>
                <a:cubicBezTo>
                  <a:pt x="11169" y="7430"/>
                  <a:pt x="11169" y="7930"/>
                  <a:pt x="11062" y="8418"/>
                </a:cubicBezTo>
                <a:cubicBezTo>
                  <a:pt x="10847" y="9263"/>
                  <a:pt x="10454" y="9966"/>
                  <a:pt x="9943" y="10430"/>
                </a:cubicBezTo>
                <a:cubicBezTo>
                  <a:pt x="9609" y="10716"/>
                  <a:pt x="9228" y="10930"/>
                  <a:pt x="8823" y="11061"/>
                </a:cubicBezTo>
                <a:cubicBezTo>
                  <a:pt x="8490" y="11180"/>
                  <a:pt x="8133" y="11264"/>
                  <a:pt x="7787" y="11287"/>
                </a:cubicBezTo>
                <a:lnTo>
                  <a:pt x="7704" y="11287"/>
                </a:lnTo>
                <a:lnTo>
                  <a:pt x="7645" y="11311"/>
                </a:lnTo>
                <a:cubicBezTo>
                  <a:pt x="7609" y="11323"/>
                  <a:pt x="7573" y="11347"/>
                  <a:pt x="7537" y="11359"/>
                </a:cubicBezTo>
                <a:cubicBezTo>
                  <a:pt x="7478" y="11383"/>
                  <a:pt x="7442" y="11395"/>
                  <a:pt x="7442" y="11395"/>
                </a:cubicBezTo>
                <a:cubicBezTo>
                  <a:pt x="7228" y="11478"/>
                  <a:pt x="7002" y="11526"/>
                  <a:pt x="6775" y="11561"/>
                </a:cubicBezTo>
                <a:cubicBezTo>
                  <a:pt x="6418" y="11537"/>
                  <a:pt x="6061" y="11478"/>
                  <a:pt x="5716" y="11359"/>
                </a:cubicBezTo>
                <a:cubicBezTo>
                  <a:pt x="5073" y="11085"/>
                  <a:pt x="4501" y="10645"/>
                  <a:pt x="4085" y="10085"/>
                </a:cubicBezTo>
                <a:cubicBezTo>
                  <a:pt x="3882" y="9847"/>
                  <a:pt x="3704" y="9585"/>
                  <a:pt x="3549" y="9311"/>
                </a:cubicBezTo>
                <a:cubicBezTo>
                  <a:pt x="3370" y="8954"/>
                  <a:pt x="3251" y="8585"/>
                  <a:pt x="3168" y="8192"/>
                </a:cubicBezTo>
                <a:cubicBezTo>
                  <a:pt x="3096" y="7799"/>
                  <a:pt x="3096" y="7406"/>
                  <a:pt x="3168" y="7013"/>
                </a:cubicBezTo>
                <a:cubicBezTo>
                  <a:pt x="3239" y="6549"/>
                  <a:pt x="3394" y="6096"/>
                  <a:pt x="3608" y="5680"/>
                </a:cubicBezTo>
                <a:cubicBezTo>
                  <a:pt x="4132" y="4739"/>
                  <a:pt x="5001" y="4048"/>
                  <a:pt x="6025" y="3763"/>
                </a:cubicBezTo>
                <a:cubicBezTo>
                  <a:pt x="6383" y="3667"/>
                  <a:pt x="6752" y="3608"/>
                  <a:pt x="7121" y="3608"/>
                </a:cubicBezTo>
                <a:close/>
                <a:moveTo>
                  <a:pt x="7609" y="0"/>
                </a:moveTo>
                <a:lnTo>
                  <a:pt x="7526" y="24"/>
                </a:lnTo>
                <a:lnTo>
                  <a:pt x="7406" y="36"/>
                </a:lnTo>
                <a:cubicBezTo>
                  <a:pt x="7276" y="48"/>
                  <a:pt x="7156" y="72"/>
                  <a:pt x="7037" y="107"/>
                </a:cubicBezTo>
                <a:lnTo>
                  <a:pt x="6823" y="191"/>
                </a:lnTo>
                <a:cubicBezTo>
                  <a:pt x="6633" y="274"/>
                  <a:pt x="6430" y="346"/>
                  <a:pt x="6228" y="393"/>
                </a:cubicBezTo>
                <a:cubicBezTo>
                  <a:pt x="5406" y="524"/>
                  <a:pt x="4620" y="798"/>
                  <a:pt x="3906" y="1191"/>
                </a:cubicBezTo>
                <a:cubicBezTo>
                  <a:pt x="3227" y="1548"/>
                  <a:pt x="2596" y="2001"/>
                  <a:pt x="2049" y="2536"/>
                </a:cubicBezTo>
                <a:cubicBezTo>
                  <a:pt x="1501" y="3072"/>
                  <a:pt x="1049" y="3703"/>
                  <a:pt x="691" y="4382"/>
                </a:cubicBezTo>
                <a:cubicBezTo>
                  <a:pt x="394" y="5001"/>
                  <a:pt x="191" y="5656"/>
                  <a:pt x="84" y="6334"/>
                </a:cubicBezTo>
                <a:lnTo>
                  <a:pt x="13" y="6954"/>
                </a:lnTo>
                <a:lnTo>
                  <a:pt x="13" y="6977"/>
                </a:lnTo>
                <a:cubicBezTo>
                  <a:pt x="1" y="7108"/>
                  <a:pt x="1" y="7239"/>
                  <a:pt x="1" y="7370"/>
                </a:cubicBezTo>
                <a:lnTo>
                  <a:pt x="1" y="7597"/>
                </a:lnTo>
                <a:cubicBezTo>
                  <a:pt x="1" y="8001"/>
                  <a:pt x="60" y="8418"/>
                  <a:pt x="179" y="8823"/>
                </a:cubicBezTo>
                <a:cubicBezTo>
                  <a:pt x="406" y="9609"/>
                  <a:pt x="691" y="10394"/>
                  <a:pt x="1037" y="11145"/>
                </a:cubicBezTo>
                <a:cubicBezTo>
                  <a:pt x="1382" y="11883"/>
                  <a:pt x="1763" y="12609"/>
                  <a:pt x="2180" y="13311"/>
                </a:cubicBezTo>
                <a:lnTo>
                  <a:pt x="2406" y="13716"/>
                </a:lnTo>
                <a:cubicBezTo>
                  <a:pt x="3335" y="15347"/>
                  <a:pt x="4418" y="17038"/>
                  <a:pt x="5918" y="19205"/>
                </a:cubicBezTo>
                <a:lnTo>
                  <a:pt x="6871" y="20562"/>
                </a:lnTo>
                <a:cubicBezTo>
                  <a:pt x="6883" y="20574"/>
                  <a:pt x="6883" y="20586"/>
                  <a:pt x="6895" y="20598"/>
                </a:cubicBezTo>
                <a:lnTo>
                  <a:pt x="7109" y="20979"/>
                </a:lnTo>
                <a:lnTo>
                  <a:pt x="7454" y="20717"/>
                </a:lnTo>
                <a:cubicBezTo>
                  <a:pt x="7490" y="20681"/>
                  <a:pt x="7526" y="20646"/>
                  <a:pt x="7561" y="20610"/>
                </a:cubicBezTo>
                <a:lnTo>
                  <a:pt x="8038" y="19979"/>
                </a:lnTo>
                <a:cubicBezTo>
                  <a:pt x="8347" y="19562"/>
                  <a:pt x="8657" y="19134"/>
                  <a:pt x="8954" y="18705"/>
                </a:cubicBezTo>
                <a:cubicBezTo>
                  <a:pt x="9585" y="17836"/>
                  <a:pt x="10169" y="16955"/>
                  <a:pt x="10716" y="16109"/>
                </a:cubicBezTo>
                <a:lnTo>
                  <a:pt x="11050" y="15574"/>
                </a:lnTo>
                <a:cubicBezTo>
                  <a:pt x="11895" y="14252"/>
                  <a:pt x="12764" y="12883"/>
                  <a:pt x="13467" y="11442"/>
                </a:cubicBezTo>
                <a:cubicBezTo>
                  <a:pt x="13967" y="10454"/>
                  <a:pt x="14324" y="9394"/>
                  <a:pt x="14538" y="8311"/>
                </a:cubicBezTo>
                <a:cubicBezTo>
                  <a:pt x="14657" y="7430"/>
                  <a:pt x="14586" y="6537"/>
                  <a:pt x="14336" y="5680"/>
                </a:cubicBezTo>
                <a:cubicBezTo>
                  <a:pt x="13776" y="3846"/>
                  <a:pt x="12598" y="2251"/>
                  <a:pt x="11002" y="1191"/>
                </a:cubicBezTo>
                <a:cubicBezTo>
                  <a:pt x="10169" y="655"/>
                  <a:pt x="9228" y="298"/>
                  <a:pt x="8252" y="131"/>
                </a:cubicBezTo>
                <a:cubicBezTo>
                  <a:pt x="8157" y="107"/>
                  <a:pt x="8049" y="84"/>
                  <a:pt x="7954" y="72"/>
                </a:cubicBezTo>
                <a:cubicBezTo>
                  <a:pt x="7847" y="48"/>
                  <a:pt x="7776" y="48"/>
                  <a:pt x="7692" y="24"/>
                </a:cubicBezTo>
                <a:lnTo>
                  <a:pt x="760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9C603C9E-8A33-86D8-5DC0-8D01796202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06" y="498437"/>
            <a:ext cx="5667367" cy="4468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12276;p45">
            <a:extLst>
              <a:ext uri="{FF2B5EF4-FFF2-40B4-BE49-F238E27FC236}">
                <a16:creationId xmlns:a16="http://schemas.microsoft.com/office/drawing/2014/main" id="{70318DB3-505E-844A-83D7-9F6217D26A94}"/>
              </a:ext>
            </a:extLst>
          </p:cNvPr>
          <p:cNvSpPr txBox="1"/>
          <p:nvPr/>
        </p:nvSpPr>
        <p:spPr>
          <a:xfrm>
            <a:off x="6444958" y="2588565"/>
            <a:ext cx="2593245" cy="144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dirty="0" err="1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dfbluegoldnatinmgrow</a:t>
            </a:r>
            <a:endParaRPr lang="es-ES" sz="18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</p:spTree>
    <p:extLst>
      <p:ext uri="{BB962C8B-B14F-4D97-AF65-F5344CB8AC3E}">
        <p14:creationId xmlns:p14="http://schemas.microsoft.com/office/powerpoint/2010/main" val="20321725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9">
          <a:extLst>
            <a:ext uri="{FF2B5EF4-FFF2-40B4-BE49-F238E27FC236}">
              <a16:creationId xmlns:a16="http://schemas.microsoft.com/office/drawing/2014/main" id="{9D368BAA-DA01-5CB0-2AF2-E9C9837FE1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36" name="Google Shape;2036;p19">
            <a:extLst>
              <a:ext uri="{FF2B5EF4-FFF2-40B4-BE49-F238E27FC236}">
                <a16:creationId xmlns:a16="http://schemas.microsoft.com/office/drawing/2014/main" id="{0F00D064-C393-BD96-160D-45B80445B23C}"/>
              </a:ext>
            </a:extLst>
          </p:cNvPr>
          <p:cNvGrpSpPr/>
          <p:nvPr/>
        </p:nvGrpSpPr>
        <p:grpSpPr>
          <a:xfrm>
            <a:off x="6620092" y="145042"/>
            <a:ext cx="3594901" cy="792765"/>
            <a:chOff x="550674" y="1044351"/>
            <a:chExt cx="3594901" cy="792765"/>
          </a:xfrm>
        </p:grpSpPr>
        <p:sp>
          <p:nvSpPr>
            <p:cNvPr id="2037" name="Google Shape;2037;p19">
              <a:extLst>
                <a:ext uri="{FF2B5EF4-FFF2-40B4-BE49-F238E27FC236}">
                  <a16:creationId xmlns:a16="http://schemas.microsoft.com/office/drawing/2014/main" id="{85AB6C3B-8DF0-A994-E50B-6DA9F64E7DC1}"/>
                </a:ext>
              </a:extLst>
            </p:cNvPr>
            <p:cNvSpPr txBox="1"/>
            <p:nvPr/>
          </p:nvSpPr>
          <p:spPr>
            <a:xfrm>
              <a:off x="1231375" y="1574016"/>
              <a:ext cx="2914200" cy="26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b="1" i="0" dirty="0" err="1">
                  <a:solidFill>
                    <a:srgbClr val="0D0D0D"/>
                  </a:solidFill>
                  <a:effectLst/>
                  <a:latin typeface="Söhne"/>
                </a:rPr>
                <a:t>Shaping</a:t>
              </a:r>
              <a:r>
                <a:rPr lang="es-ES" b="1" i="0" dirty="0">
                  <a:solidFill>
                    <a:srgbClr val="0D0D0D"/>
                  </a:solidFill>
                  <a:effectLst/>
                  <a:latin typeface="Söhne"/>
                </a:rPr>
                <a:t> </a:t>
              </a:r>
              <a:r>
                <a:rPr lang="es-ES" b="1" i="0" dirty="0" err="1">
                  <a:solidFill>
                    <a:srgbClr val="0D0D0D"/>
                  </a:solidFill>
                  <a:effectLst/>
                  <a:latin typeface="Söhne"/>
                </a:rPr>
                <a:t>movements</a:t>
              </a:r>
              <a:endParaRPr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38" name="Google Shape;2038;p19">
              <a:extLst>
                <a:ext uri="{FF2B5EF4-FFF2-40B4-BE49-F238E27FC236}">
                  <a16:creationId xmlns:a16="http://schemas.microsoft.com/office/drawing/2014/main" id="{6A9F4FC2-C56B-D1AA-1DA8-5E1EC2A51BB4}"/>
                </a:ext>
              </a:extLst>
            </p:cNvPr>
            <p:cNvSpPr/>
            <p:nvPr/>
          </p:nvSpPr>
          <p:spPr>
            <a:xfrm flipH="1">
              <a:off x="879859" y="1055832"/>
              <a:ext cx="1802180" cy="484275"/>
            </a:xfrm>
            <a:custGeom>
              <a:avLst/>
              <a:gdLst/>
              <a:ahLst/>
              <a:cxnLst/>
              <a:rect l="l" t="t" r="r" b="b"/>
              <a:pathLst>
                <a:path w="80320" h="24730" extrusionOk="0">
                  <a:moveTo>
                    <a:pt x="65461" y="0"/>
                  </a:moveTo>
                  <a:cubicBezTo>
                    <a:pt x="62389" y="0"/>
                    <a:pt x="59258" y="36"/>
                    <a:pt x="56233" y="84"/>
                  </a:cubicBezTo>
                  <a:cubicBezTo>
                    <a:pt x="53709" y="119"/>
                    <a:pt x="51078" y="143"/>
                    <a:pt x="48494" y="155"/>
                  </a:cubicBezTo>
                  <a:cubicBezTo>
                    <a:pt x="47636" y="158"/>
                    <a:pt x="46773" y="160"/>
                    <a:pt x="45909" y="160"/>
                  </a:cubicBezTo>
                  <a:cubicBezTo>
                    <a:pt x="43823" y="160"/>
                    <a:pt x="41729" y="151"/>
                    <a:pt x="39684" y="143"/>
                  </a:cubicBezTo>
                  <a:cubicBezTo>
                    <a:pt x="37728" y="139"/>
                    <a:pt x="35744" y="132"/>
                    <a:pt x="33748" y="132"/>
                  </a:cubicBezTo>
                  <a:cubicBezTo>
                    <a:pt x="30544" y="132"/>
                    <a:pt x="27309" y="148"/>
                    <a:pt x="24110" y="215"/>
                  </a:cubicBezTo>
                  <a:cubicBezTo>
                    <a:pt x="20205" y="286"/>
                    <a:pt x="16240" y="667"/>
                    <a:pt x="12406" y="1036"/>
                  </a:cubicBezTo>
                  <a:lnTo>
                    <a:pt x="10430" y="1227"/>
                  </a:lnTo>
                  <a:cubicBezTo>
                    <a:pt x="4501" y="1774"/>
                    <a:pt x="1274" y="3763"/>
                    <a:pt x="262" y="7477"/>
                  </a:cubicBezTo>
                  <a:cubicBezTo>
                    <a:pt x="36" y="8335"/>
                    <a:pt x="83" y="9204"/>
                    <a:pt x="131" y="10049"/>
                  </a:cubicBezTo>
                  <a:cubicBezTo>
                    <a:pt x="143" y="10287"/>
                    <a:pt x="167" y="10537"/>
                    <a:pt x="167" y="10775"/>
                  </a:cubicBezTo>
                  <a:lnTo>
                    <a:pt x="83" y="10775"/>
                  </a:lnTo>
                  <a:lnTo>
                    <a:pt x="83" y="11156"/>
                  </a:lnTo>
                  <a:cubicBezTo>
                    <a:pt x="83" y="11454"/>
                    <a:pt x="72" y="11764"/>
                    <a:pt x="60" y="12061"/>
                  </a:cubicBezTo>
                  <a:cubicBezTo>
                    <a:pt x="0" y="12787"/>
                    <a:pt x="12" y="13514"/>
                    <a:pt x="95" y="14228"/>
                  </a:cubicBezTo>
                  <a:cubicBezTo>
                    <a:pt x="250" y="15324"/>
                    <a:pt x="607" y="16419"/>
                    <a:pt x="965" y="17443"/>
                  </a:cubicBezTo>
                  <a:cubicBezTo>
                    <a:pt x="2131" y="20848"/>
                    <a:pt x="5191" y="22884"/>
                    <a:pt x="9811" y="23360"/>
                  </a:cubicBezTo>
                  <a:cubicBezTo>
                    <a:pt x="18657" y="24253"/>
                    <a:pt x="27551" y="24718"/>
                    <a:pt x="36445" y="24729"/>
                  </a:cubicBezTo>
                  <a:cubicBezTo>
                    <a:pt x="39279" y="24729"/>
                    <a:pt x="42065" y="24682"/>
                    <a:pt x="44827" y="24575"/>
                  </a:cubicBezTo>
                  <a:cubicBezTo>
                    <a:pt x="53019" y="24277"/>
                    <a:pt x="61055" y="23967"/>
                    <a:pt x="69164" y="23325"/>
                  </a:cubicBezTo>
                  <a:cubicBezTo>
                    <a:pt x="74283" y="22920"/>
                    <a:pt x="76879" y="20622"/>
                    <a:pt x="77546" y="18776"/>
                  </a:cubicBezTo>
                  <a:cubicBezTo>
                    <a:pt x="79177" y="14240"/>
                    <a:pt x="80320" y="8882"/>
                    <a:pt x="76414" y="3572"/>
                  </a:cubicBezTo>
                  <a:cubicBezTo>
                    <a:pt x="75093" y="1750"/>
                    <a:pt x="73355" y="798"/>
                    <a:pt x="70771" y="441"/>
                  </a:cubicBezTo>
                  <a:cubicBezTo>
                    <a:pt x="69175" y="226"/>
                    <a:pt x="67306" y="0"/>
                    <a:pt x="6546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19">
              <a:extLst>
                <a:ext uri="{FF2B5EF4-FFF2-40B4-BE49-F238E27FC236}">
                  <a16:creationId xmlns:a16="http://schemas.microsoft.com/office/drawing/2014/main" id="{27E0509C-E869-51A4-1A9C-AFD7614E5F12}"/>
                </a:ext>
              </a:extLst>
            </p:cNvPr>
            <p:cNvSpPr/>
            <p:nvPr/>
          </p:nvSpPr>
          <p:spPr>
            <a:xfrm flipH="1">
              <a:off x="879859" y="1055832"/>
              <a:ext cx="1802180" cy="484275"/>
            </a:xfrm>
            <a:custGeom>
              <a:avLst/>
              <a:gdLst/>
              <a:ahLst/>
              <a:cxnLst/>
              <a:rect l="l" t="t" r="r" b="b"/>
              <a:pathLst>
                <a:path w="80320" h="24730" extrusionOk="0">
                  <a:moveTo>
                    <a:pt x="65473" y="750"/>
                  </a:moveTo>
                  <a:cubicBezTo>
                    <a:pt x="67259" y="750"/>
                    <a:pt x="69092" y="988"/>
                    <a:pt x="70676" y="1203"/>
                  </a:cubicBezTo>
                  <a:cubicBezTo>
                    <a:pt x="73033" y="1524"/>
                    <a:pt x="74617" y="2393"/>
                    <a:pt x="75807" y="4025"/>
                  </a:cubicBezTo>
                  <a:cubicBezTo>
                    <a:pt x="79510" y="9049"/>
                    <a:pt x="78403" y="14169"/>
                    <a:pt x="76831" y="18514"/>
                  </a:cubicBezTo>
                  <a:cubicBezTo>
                    <a:pt x="75879" y="21146"/>
                    <a:pt x="72081" y="22348"/>
                    <a:pt x="69104" y="22574"/>
                  </a:cubicBezTo>
                  <a:cubicBezTo>
                    <a:pt x="61008" y="23217"/>
                    <a:pt x="52983" y="23527"/>
                    <a:pt x="44791" y="23825"/>
                  </a:cubicBezTo>
                  <a:cubicBezTo>
                    <a:pt x="42025" y="23926"/>
                    <a:pt x="39218" y="23976"/>
                    <a:pt x="36374" y="23976"/>
                  </a:cubicBezTo>
                  <a:cubicBezTo>
                    <a:pt x="27822" y="23976"/>
                    <a:pt x="18945" y="23519"/>
                    <a:pt x="9894" y="22598"/>
                  </a:cubicBezTo>
                  <a:cubicBezTo>
                    <a:pt x="5525" y="22170"/>
                    <a:pt x="2762" y="20348"/>
                    <a:pt x="1679" y="17205"/>
                  </a:cubicBezTo>
                  <a:cubicBezTo>
                    <a:pt x="1334" y="16216"/>
                    <a:pt x="1000" y="15157"/>
                    <a:pt x="845" y="14133"/>
                  </a:cubicBezTo>
                  <a:cubicBezTo>
                    <a:pt x="774" y="13454"/>
                    <a:pt x="762" y="12776"/>
                    <a:pt x="810" y="12097"/>
                  </a:cubicBezTo>
                  <a:cubicBezTo>
                    <a:pt x="822" y="11906"/>
                    <a:pt x="834" y="11728"/>
                    <a:pt x="834" y="11537"/>
                  </a:cubicBezTo>
                  <a:lnTo>
                    <a:pt x="941" y="11525"/>
                  </a:lnTo>
                  <a:lnTo>
                    <a:pt x="941" y="11144"/>
                  </a:lnTo>
                  <a:cubicBezTo>
                    <a:pt x="941" y="10763"/>
                    <a:pt x="917" y="10371"/>
                    <a:pt x="893" y="9990"/>
                  </a:cubicBezTo>
                  <a:cubicBezTo>
                    <a:pt x="845" y="9168"/>
                    <a:pt x="798" y="8394"/>
                    <a:pt x="988" y="7668"/>
                  </a:cubicBezTo>
                  <a:cubicBezTo>
                    <a:pt x="1905" y="4298"/>
                    <a:pt x="4929" y="2489"/>
                    <a:pt x="10501" y="1965"/>
                  </a:cubicBezTo>
                  <a:lnTo>
                    <a:pt x="12478" y="1774"/>
                  </a:lnTo>
                  <a:cubicBezTo>
                    <a:pt x="16300" y="1405"/>
                    <a:pt x="20241" y="1036"/>
                    <a:pt x="24134" y="965"/>
                  </a:cubicBezTo>
                  <a:cubicBezTo>
                    <a:pt x="27326" y="899"/>
                    <a:pt x="30553" y="882"/>
                    <a:pt x="33753" y="882"/>
                  </a:cubicBezTo>
                  <a:cubicBezTo>
                    <a:pt x="35746" y="882"/>
                    <a:pt x="37728" y="889"/>
                    <a:pt x="39684" y="893"/>
                  </a:cubicBezTo>
                  <a:cubicBezTo>
                    <a:pt x="41729" y="902"/>
                    <a:pt x="43823" y="910"/>
                    <a:pt x="45913" y="910"/>
                  </a:cubicBezTo>
                  <a:cubicBezTo>
                    <a:pt x="46779" y="910"/>
                    <a:pt x="47645" y="909"/>
                    <a:pt x="48506" y="905"/>
                  </a:cubicBezTo>
                  <a:cubicBezTo>
                    <a:pt x="51090" y="905"/>
                    <a:pt x="53709" y="869"/>
                    <a:pt x="56257" y="834"/>
                  </a:cubicBezTo>
                  <a:cubicBezTo>
                    <a:pt x="59269" y="798"/>
                    <a:pt x="62401" y="750"/>
                    <a:pt x="65473" y="750"/>
                  </a:cubicBezTo>
                  <a:close/>
                  <a:moveTo>
                    <a:pt x="65461" y="0"/>
                  </a:moveTo>
                  <a:cubicBezTo>
                    <a:pt x="62389" y="0"/>
                    <a:pt x="59258" y="36"/>
                    <a:pt x="56233" y="84"/>
                  </a:cubicBezTo>
                  <a:cubicBezTo>
                    <a:pt x="53709" y="107"/>
                    <a:pt x="51078" y="143"/>
                    <a:pt x="48494" y="155"/>
                  </a:cubicBezTo>
                  <a:cubicBezTo>
                    <a:pt x="47636" y="158"/>
                    <a:pt x="46773" y="160"/>
                    <a:pt x="45909" y="160"/>
                  </a:cubicBezTo>
                  <a:cubicBezTo>
                    <a:pt x="43823" y="160"/>
                    <a:pt x="41729" y="151"/>
                    <a:pt x="39684" y="143"/>
                  </a:cubicBezTo>
                  <a:cubicBezTo>
                    <a:pt x="37728" y="139"/>
                    <a:pt x="35744" y="132"/>
                    <a:pt x="33748" y="132"/>
                  </a:cubicBezTo>
                  <a:cubicBezTo>
                    <a:pt x="30544" y="132"/>
                    <a:pt x="27309" y="148"/>
                    <a:pt x="24110" y="215"/>
                  </a:cubicBezTo>
                  <a:cubicBezTo>
                    <a:pt x="20205" y="286"/>
                    <a:pt x="16240" y="667"/>
                    <a:pt x="12406" y="1036"/>
                  </a:cubicBezTo>
                  <a:lnTo>
                    <a:pt x="10430" y="1227"/>
                  </a:lnTo>
                  <a:cubicBezTo>
                    <a:pt x="4501" y="1774"/>
                    <a:pt x="1274" y="3763"/>
                    <a:pt x="262" y="7477"/>
                  </a:cubicBezTo>
                  <a:cubicBezTo>
                    <a:pt x="36" y="8335"/>
                    <a:pt x="83" y="9204"/>
                    <a:pt x="131" y="10049"/>
                  </a:cubicBezTo>
                  <a:cubicBezTo>
                    <a:pt x="143" y="10287"/>
                    <a:pt x="167" y="10537"/>
                    <a:pt x="167" y="10775"/>
                  </a:cubicBezTo>
                  <a:lnTo>
                    <a:pt x="83" y="10775"/>
                  </a:lnTo>
                  <a:lnTo>
                    <a:pt x="83" y="11156"/>
                  </a:lnTo>
                  <a:cubicBezTo>
                    <a:pt x="83" y="11454"/>
                    <a:pt x="72" y="11764"/>
                    <a:pt x="60" y="12061"/>
                  </a:cubicBezTo>
                  <a:cubicBezTo>
                    <a:pt x="0" y="12787"/>
                    <a:pt x="12" y="13514"/>
                    <a:pt x="95" y="14228"/>
                  </a:cubicBezTo>
                  <a:cubicBezTo>
                    <a:pt x="250" y="15324"/>
                    <a:pt x="607" y="16419"/>
                    <a:pt x="965" y="17443"/>
                  </a:cubicBezTo>
                  <a:cubicBezTo>
                    <a:pt x="2131" y="20848"/>
                    <a:pt x="5191" y="22884"/>
                    <a:pt x="9811" y="23360"/>
                  </a:cubicBezTo>
                  <a:cubicBezTo>
                    <a:pt x="18657" y="24253"/>
                    <a:pt x="27551" y="24718"/>
                    <a:pt x="36445" y="24729"/>
                  </a:cubicBezTo>
                  <a:cubicBezTo>
                    <a:pt x="39279" y="24729"/>
                    <a:pt x="42065" y="24682"/>
                    <a:pt x="44827" y="24575"/>
                  </a:cubicBezTo>
                  <a:cubicBezTo>
                    <a:pt x="53019" y="24277"/>
                    <a:pt x="61055" y="23967"/>
                    <a:pt x="69164" y="23325"/>
                  </a:cubicBezTo>
                  <a:cubicBezTo>
                    <a:pt x="74283" y="22920"/>
                    <a:pt x="76879" y="20622"/>
                    <a:pt x="77546" y="18776"/>
                  </a:cubicBezTo>
                  <a:cubicBezTo>
                    <a:pt x="79177" y="14240"/>
                    <a:pt x="80320" y="8882"/>
                    <a:pt x="76414" y="3572"/>
                  </a:cubicBezTo>
                  <a:cubicBezTo>
                    <a:pt x="75093" y="1750"/>
                    <a:pt x="73355" y="798"/>
                    <a:pt x="70771" y="441"/>
                  </a:cubicBezTo>
                  <a:cubicBezTo>
                    <a:pt x="69175" y="226"/>
                    <a:pt x="67306" y="0"/>
                    <a:pt x="6546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040" name="Google Shape;2040;p19">
              <a:extLst>
                <a:ext uri="{FF2B5EF4-FFF2-40B4-BE49-F238E27FC236}">
                  <a16:creationId xmlns:a16="http://schemas.microsoft.com/office/drawing/2014/main" id="{F350BCC7-ABA6-FE3A-09AC-47A54C97981A}"/>
                </a:ext>
              </a:extLst>
            </p:cNvPr>
            <p:cNvGrpSpPr/>
            <p:nvPr/>
          </p:nvGrpSpPr>
          <p:grpSpPr>
            <a:xfrm>
              <a:off x="550674" y="1044351"/>
              <a:ext cx="527391" cy="520511"/>
              <a:chOff x="573224" y="960525"/>
              <a:chExt cx="612319" cy="604332"/>
            </a:xfrm>
          </p:grpSpPr>
          <p:sp>
            <p:nvSpPr>
              <p:cNvPr id="2041" name="Google Shape;2041;p19">
                <a:extLst>
                  <a:ext uri="{FF2B5EF4-FFF2-40B4-BE49-F238E27FC236}">
                    <a16:creationId xmlns:a16="http://schemas.microsoft.com/office/drawing/2014/main" id="{234A53E5-29A6-DD9C-F1A7-8EBF78460204}"/>
                  </a:ext>
                </a:extLst>
              </p:cNvPr>
              <p:cNvSpPr/>
              <p:nvPr/>
            </p:nvSpPr>
            <p:spPr>
              <a:xfrm>
                <a:off x="573224" y="960525"/>
                <a:ext cx="612319" cy="604332"/>
              </a:xfrm>
              <a:custGeom>
                <a:avLst/>
                <a:gdLst/>
                <a:ahLst/>
                <a:cxnLst/>
                <a:rect l="l" t="t" r="r" b="b"/>
                <a:pathLst>
                  <a:path w="27290" h="26934" extrusionOk="0">
                    <a:moveTo>
                      <a:pt x="13398" y="0"/>
                    </a:moveTo>
                    <a:cubicBezTo>
                      <a:pt x="10545" y="0"/>
                      <a:pt x="7247" y="1554"/>
                      <a:pt x="4537" y="4216"/>
                    </a:cubicBezTo>
                    <a:cubicBezTo>
                      <a:pt x="1692" y="7014"/>
                      <a:pt x="1" y="10491"/>
                      <a:pt x="25" y="13503"/>
                    </a:cubicBezTo>
                    <a:cubicBezTo>
                      <a:pt x="37" y="16801"/>
                      <a:pt x="1680" y="20361"/>
                      <a:pt x="4406" y="23040"/>
                    </a:cubicBezTo>
                    <a:cubicBezTo>
                      <a:pt x="6942" y="25528"/>
                      <a:pt x="10074" y="26933"/>
                      <a:pt x="13026" y="26933"/>
                    </a:cubicBezTo>
                    <a:lnTo>
                      <a:pt x="13169" y="26933"/>
                    </a:lnTo>
                    <a:cubicBezTo>
                      <a:pt x="17027" y="26897"/>
                      <a:pt x="20706" y="25290"/>
                      <a:pt x="23349" y="22480"/>
                    </a:cubicBezTo>
                    <a:cubicBezTo>
                      <a:pt x="25730" y="19956"/>
                      <a:pt x="27159" y="16622"/>
                      <a:pt x="27266" y="13348"/>
                    </a:cubicBezTo>
                    <a:lnTo>
                      <a:pt x="27266" y="13336"/>
                    </a:lnTo>
                    <a:cubicBezTo>
                      <a:pt x="27290" y="5538"/>
                      <a:pt x="20182" y="156"/>
                      <a:pt x="13526" y="1"/>
                    </a:cubicBezTo>
                    <a:cubicBezTo>
                      <a:pt x="13484" y="1"/>
                      <a:pt x="13441" y="0"/>
                      <a:pt x="1339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2" name="Google Shape;2042;p19">
                <a:extLst>
                  <a:ext uri="{FF2B5EF4-FFF2-40B4-BE49-F238E27FC236}">
                    <a16:creationId xmlns:a16="http://schemas.microsoft.com/office/drawing/2014/main" id="{CB882DD5-077C-D8AC-2E7A-B2322B4B5059}"/>
                  </a:ext>
                </a:extLst>
              </p:cNvPr>
              <p:cNvSpPr/>
              <p:nvPr/>
            </p:nvSpPr>
            <p:spPr>
              <a:xfrm>
                <a:off x="573224" y="960525"/>
                <a:ext cx="612319" cy="604332"/>
              </a:xfrm>
              <a:custGeom>
                <a:avLst/>
                <a:gdLst/>
                <a:ahLst/>
                <a:cxnLst/>
                <a:rect l="l" t="t" r="r" b="b"/>
                <a:pathLst>
                  <a:path w="27290" h="26934" extrusionOk="0">
                    <a:moveTo>
                      <a:pt x="13526" y="763"/>
                    </a:moveTo>
                    <a:cubicBezTo>
                      <a:pt x="19813" y="894"/>
                      <a:pt x="26540" y="5978"/>
                      <a:pt x="26516" y="13336"/>
                    </a:cubicBezTo>
                    <a:cubicBezTo>
                      <a:pt x="26266" y="21135"/>
                      <a:pt x="19396" y="26088"/>
                      <a:pt x="13169" y="26183"/>
                    </a:cubicBezTo>
                    <a:cubicBezTo>
                      <a:pt x="13099" y="26185"/>
                      <a:pt x="13029" y="26186"/>
                      <a:pt x="12959" y="26186"/>
                    </a:cubicBezTo>
                    <a:cubicBezTo>
                      <a:pt x="10233" y="26186"/>
                      <a:pt x="7322" y="24838"/>
                      <a:pt x="4954" y="22516"/>
                    </a:cubicBezTo>
                    <a:cubicBezTo>
                      <a:pt x="2358" y="19968"/>
                      <a:pt x="799" y="16611"/>
                      <a:pt x="787" y="13515"/>
                    </a:cubicBezTo>
                    <a:cubicBezTo>
                      <a:pt x="763" y="10693"/>
                      <a:pt x="2370" y="7419"/>
                      <a:pt x="5073" y="4764"/>
                    </a:cubicBezTo>
                    <a:cubicBezTo>
                      <a:pt x="7633" y="2252"/>
                      <a:pt x="10716" y="763"/>
                      <a:pt x="13372" y="763"/>
                    </a:cubicBezTo>
                    <a:close/>
                    <a:moveTo>
                      <a:pt x="13398" y="0"/>
                    </a:moveTo>
                    <a:cubicBezTo>
                      <a:pt x="10545" y="0"/>
                      <a:pt x="7247" y="1554"/>
                      <a:pt x="4537" y="4216"/>
                    </a:cubicBezTo>
                    <a:cubicBezTo>
                      <a:pt x="1692" y="7014"/>
                      <a:pt x="1" y="10491"/>
                      <a:pt x="25" y="13503"/>
                    </a:cubicBezTo>
                    <a:cubicBezTo>
                      <a:pt x="37" y="16801"/>
                      <a:pt x="1680" y="20361"/>
                      <a:pt x="4406" y="23040"/>
                    </a:cubicBezTo>
                    <a:cubicBezTo>
                      <a:pt x="6942" y="25528"/>
                      <a:pt x="10074" y="26933"/>
                      <a:pt x="13026" y="26933"/>
                    </a:cubicBezTo>
                    <a:lnTo>
                      <a:pt x="13169" y="26933"/>
                    </a:lnTo>
                    <a:cubicBezTo>
                      <a:pt x="17027" y="26897"/>
                      <a:pt x="20706" y="25290"/>
                      <a:pt x="23349" y="22480"/>
                    </a:cubicBezTo>
                    <a:cubicBezTo>
                      <a:pt x="25730" y="19956"/>
                      <a:pt x="27159" y="16622"/>
                      <a:pt x="27266" y="13348"/>
                    </a:cubicBezTo>
                    <a:lnTo>
                      <a:pt x="27266" y="13336"/>
                    </a:lnTo>
                    <a:cubicBezTo>
                      <a:pt x="27290" y="5538"/>
                      <a:pt x="20182" y="156"/>
                      <a:pt x="13526" y="1"/>
                    </a:cubicBezTo>
                    <a:cubicBezTo>
                      <a:pt x="13484" y="1"/>
                      <a:pt x="13441" y="0"/>
                      <a:pt x="1339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043" name="Google Shape;2043;p19">
              <a:extLst>
                <a:ext uri="{FF2B5EF4-FFF2-40B4-BE49-F238E27FC236}">
                  <a16:creationId xmlns:a16="http://schemas.microsoft.com/office/drawing/2014/main" id="{75B08ACD-4E41-4225-8CA1-6A66DBF3E85A}"/>
                </a:ext>
              </a:extLst>
            </p:cNvPr>
            <p:cNvSpPr txBox="1"/>
            <p:nvPr/>
          </p:nvSpPr>
          <p:spPr>
            <a:xfrm>
              <a:off x="1155175" y="1092900"/>
              <a:ext cx="1292700" cy="41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dirty="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Outcome</a:t>
              </a:r>
              <a:endParaRPr sz="2200" dirty="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sp>
        <p:nvSpPr>
          <p:cNvPr id="2053" name="Google Shape;2053;p19">
            <a:extLst>
              <a:ext uri="{FF2B5EF4-FFF2-40B4-BE49-F238E27FC236}">
                <a16:creationId xmlns:a16="http://schemas.microsoft.com/office/drawing/2014/main" id="{38E7A7C5-6B07-1771-F14E-09D1BF8BB007}"/>
              </a:ext>
            </a:extLst>
          </p:cNvPr>
          <p:cNvSpPr/>
          <p:nvPr/>
        </p:nvSpPr>
        <p:spPr>
          <a:xfrm>
            <a:off x="614957" y="3017053"/>
            <a:ext cx="255819" cy="366153"/>
          </a:xfrm>
          <a:custGeom>
            <a:avLst/>
            <a:gdLst/>
            <a:ahLst/>
            <a:cxnLst/>
            <a:rect l="l" t="t" r="r" b="b"/>
            <a:pathLst>
              <a:path w="14658" h="20980" extrusionOk="0">
                <a:moveTo>
                  <a:pt x="7121" y="3608"/>
                </a:moveTo>
                <a:cubicBezTo>
                  <a:pt x="7454" y="3608"/>
                  <a:pt x="7787" y="3656"/>
                  <a:pt x="8109" y="3739"/>
                </a:cubicBezTo>
                <a:cubicBezTo>
                  <a:pt x="8788" y="3917"/>
                  <a:pt x="9419" y="4263"/>
                  <a:pt x="9931" y="4739"/>
                </a:cubicBezTo>
                <a:cubicBezTo>
                  <a:pt x="10514" y="5251"/>
                  <a:pt x="10919" y="6025"/>
                  <a:pt x="11074" y="6942"/>
                </a:cubicBezTo>
                <a:cubicBezTo>
                  <a:pt x="11169" y="7430"/>
                  <a:pt x="11169" y="7930"/>
                  <a:pt x="11062" y="8418"/>
                </a:cubicBezTo>
                <a:cubicBezTo>
                  <a:pt x="10847" y="9263"/>
                  <a:pt x="10454" y="9966"/>
                  <a:pt x="9943" y="10430"/>
                </a:cubicBezTo>
                <a:cubicBezTo>
                  <a:pt x="9609" y="10716"/>
                  <a:pt x="9228" y="10930"/>
                  <a:pt x="8823" y="11061"/>
                </a:cubicBezTo>
                <a:cubicBezTo>
                  <a:pt x="8490" y="11180"/>
                  <a:pt x="8133" y="11264"/>
                  <a:pt x="7787" y="11287"/>
                </a:cubicBezTo>
                <a:lnTo>
                  <a:pt x="7704" y="11287"/>
                </a:lnTo>
                <a:lnTo>
                  <a:pt x="7645" y="11311"/>
                </a:lnTo>
                <a:cubicBezTo>
                  <a:pt x="7609" y="11323"/>
                  <a:pt x="7573" y="11347"/>
                  <a:pt x="7537" y="11359"/>
                </a:cubicBezTo>
                <a:cubicBezTo>
                  <a:pt x="7478" y="11383"/>
                  <a:pt x="7442" y="11395"/>
                  <a:pt x="7442" y="11395"/>
                </a:cubicBezTo>
                <a:cubicBezTo>
                  <a:pt x="7228" y="11478"/>
                  <a:pt x="7002" y="11526"/>
                  <a:pt x="6775" y="11561"/>
                </a:cubicBezTo>
                <a:cubicBezTo>
                  <a:pt x="6418" y="11537"/>
                  <a:pt x="6061" y="11478"/>
                  <a:pt x="5716" y="11359"/>
                </a:cubicBezTo>
                <a:cubicBezTo>
                  <a:pt x="5073" y="11085"/>
                  <a:pt x="4501" y="10645"/>
                  <a:pt x="4085" y="10085"/>
                </a:cubicBezTo>
                <a:cubicBezTo>
                  <a:pt x="3882" y="9847"/>
                  <a:pt x="3704" y="9585"/>
                  <a:pt x="3549" y="9311"/>
                </a:cubicBezTo>
                <a:cubicBezTo>
                  <a:pt x="3370" y="8954"/>
                  <a:pt x="3251" y="8585"/>
                  <a:pt x="3168" y="8192"/>
                </a:cubicBezTo>
                <a:cubicBezTo>
                  <a:pt x="3096" y="7799"/>
                  <a:pt x="3096" y="7406"/>
                  <a:pt x="3168" y="7013"/>
                </a:cubicBezTo>
                <a:cubicBezTo>
                  <a:pt x="3239" y="6549"/>
                  <a:pt x="3394" y="6096"/>
                  <a:pt x="3608" y="5680"/>
                </a:cubicBezTo>
                <a:cubicBezTo>
                  <a:pt x="4132" y="4739"/>
                  <a:pt x="5001" y="4048"/>
                  <a:pt x="6025" y="3763"/>
                </a:cubicBezTo>
                <a:cubicBezTo>
                  <a:pt x="6383" y="3667"/>
                  <a:pt x="6752" y="3608"/>
                  <a:pt x="7121" y="3608"/>
                </a:cubicBezTo>
                <a:close/>
                <a:moveTo>
                  <a:pt x="7609" y="0"/>
                </a:moveTo>
                <a:lnTo>
                  <a:pt x="7526" y="24"/>
                </a:lnTo>
                <a:lnTo>
                  <a:pt x="7406" y="36"/>
                </a:lnTo>
                <a:cubicBezTo>
                  <a:pt x="7276" y="48"/>
                  <a:pt x="7156" y="72"/>
                  <a:pt x="7037" y="107"/>
                </a:cubicBezTo>
                <a:lnTo>
                  <a:pt x="6823" y="191"/>
                </a:lnTo>
                <a:cubicBezTo>
                  <a:pt x="6633" y="274"/>
                  <a:pt x="6430" y="346"/>
                  <a:pt x="6228" y="393"/>
                </a:cubicBezTo>
                <a:cubicBezTo>
                  <a:pt x="5406" y="524"/>
                  <a:pt x="4620" y="798"/>
                  <a:pt x="3906" y="1191"/>
                </a:cubicBezTo>
                <a:cubicBezTo>
                  <a:pt x="3227" y="1548"/>
                  <a:pt x="2596" y="2001"/>
                  <a:pt x="2049" y="2536"/>
                </a:cubicBezTo>
                <a:cubicBezTo>
                  <a:pt x="1501" y="3072"/>
                  <a:pt x="1049" y="3703"/>
                  <a:pt x="691" y="4382"/>
                </a:cubicBezTo>
                <a:cubicBezTo>
                  <a:pt x="394" y="5001"/>
                  <a:pt x="191" y="5656"/>
                  <a:pt x="84" y="6334"/>
                </a:cubicBezTo>
                <a:lnTo>
                  <a:pt x="13" y="6954"/>
                </a:lnTo>
                <a:lnTo>
                  <a:pt x="13" y="6977"/>
                </a:lnTo>
                <a:cubicBezTo>
                  <a:pt x="1" y="7108"/>
                  <a:pt x="1" y="7239"/>
                  <a:pt x="1" y="7370"/>
                </a:cubicBezTo>
                <a:lnTo>
                  <a:pt x="1" y="7597"/>
                </a:lnTo>
                <a:cubicBezTo>
                  <a:pt x="1" y="8001"/>
                  <a:pt x="60" y="8418"/>
                  <a:pt x="179" y="8823"/>
                </a:cubicBezTo>
                <a:cubicBezTo>
                  <a:pt x="406" y="9609"/>
                  <a:pt x="691" y="10394"/>
                  <a:pt x="1037" y="11145"/>
                </a:cubicBezTo>
                <a:cubicBezTo>
                  <a:pt x="1382" y="11883"/>
                  <a:pt x="1763" y="12609"/>
                  <a:pt x="2180" y="13311"/>
                </a:cubicBezTo>
                <a:lnTo>
                  <a:pt x="2406" y="13716"/>
                </a:lnTo>
                <a:cubicBezTo>
                  <a:pt x="3335" y="15347"/>
                  <a:pt x="4418" y="17038"/>
                  <a:pt x="5918" y="19205"/>
                </a:cubicBezTo>
                <a:lnTo>
                  <a:pt x="6871" y="20562"/>
                </a:lnTo>
                <a:cubicBezTo>
                  <a:pt x="6883" y="20574"/>
                  <a:pt x="6883" y="20586"/>
                  <a:pt x="6895" y="20598"/>
                </a:cubicBezTo>
                <a:lnTo>
                  <a:pt x="7109" y="20979"/>
                </a:lnTo>
                <a:lnTo>
                  <a:pt x="7454" y="20717"/>
                </a:lnTo>
                <a:cubicBezTo>
                  <a:pt x="7490" y="20681"/>
                  <a:pt x="7526" y="20646"/>
                  <a:pt x="7561" y="20610"/>
                </a:cubicBezTo>
                <a:lnTo>
                  <a:pt x="8038" y="19979"/>
                </a:lnTo>
                <a:cubicBezTo>
                  <a:pt x="8347" y="19562"/>
                  <a:pt x="8657" y="19134"/>
                  <a:pt x="8954" y="18705"/>
                </a:cubicBezTo>
                <a:cubicBezTo>
                  <a:pt x="9585" y="17836"/>
                  <a:pt x="10169" y="16955"/>
                  <a:pt x="10716" y="16109"/>
                </a:cubicBezTo>
                <a:lnTo>
                  <a:pt x="11050" y="15574"/>
                </a:lnTo>
                <a:cubicBezTo>
                  <a:pt x="11895" y="14252"/>
                  <a:pt x="12764" y="12883"/>
                  <a:pt x="13467" y="11442"/>
                </a:cubicBezTo>
                <a:cubicBezTo>
                  <a:pt x="13967" y="10454"/>
                  <a:pt x="14324" y="9394"/>
                  <a:pt x="14538" y="8311"/>
                </a:cubicBezTo>
                <a:cubicBezTo>
                  <a:pt x="14657" y="7430"/>
                  <a:pt x="14586" y="6537"/>
                  <a:pt x="14336" y="5680"/>
                </a:cubicBezTo>
                <a:cubicBezTo>
                  <a:pt x="13776" y="3846"/>
                  <a:pt x="12598" y="2251"/>
                  <a:pt x="11002" y="1191"/>
                </a:cubicBezTo>
                <a:cubicBezTo>
                  <a:pt x="10169" y="655"/>
                  <a:pt x="9228" y="298"/>
                  <a:pt x="8252" y="131"/>
                </a:cubicBezTo>
                <a:cubicBezTo>
                  <a:pt x="8157" y="107"/>
                  <a:pt x="8049" y="84"/>
                  <a:pt x="7954" y="72"/>
                </a:cubicBezTo>
                <a:cubicBezTo>
                  <a:pt x="7847" y="48"/>
                  <a:pt x="7776" y="48"/>
                  <a:pt x="7692" y="24"/>
                </a:cubicBezTo>
                <a:lnTo>
                  <a:pt x="760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4" name="Google Shape;2054;p19">
            <a:extLst>
              <a:ext uri="{FF2B5EF4-FFF2-40B4-BE49-F238E27FC236}">
                <a16:creationId xmlns:a16="http://schemas.microsoft.com/office/drawing/2014/main" id="{3D214637-6582-7270-8D7D-ABDCFFEFF30B}"/>
              </a:ext>
            </a:extLst>
          </p:cNvPr>
          <p:cNvSpPr/>
          <p:nvPr/>
        </p:nvSpPr>
        <p:spPr>
          <a:xfrm>
            <a:off x="614957" y="3959241"/>
            <a:ext cx="255819" cy="366153"/>
          </a:xfrm>
          <a:custGeom>
            <a:avLst/>
            <a:gdLst/>
            <a:ahLst/>
            <a:cxnLst/>
            <a:rect l="l" t="t" r="r" b="b"/>
            <a:pathLst>
              <a:path w="14658" h="20980" extrusionOk="0">
                <a:moveTo>
                  <a:pt x="7121" y="3608"/>
                </a:moveTo>
                <a:cubicBezTo>
                  <a:pt x="7454" y="3608"/>
                  <a:pt x="7787" y="3656"/>
                  <a:pt x="8109" y="3739"/>
                </a:cubicBezTo>
                <a:cubicBezTo>
                  <a:pt x="8788" y="3917"/>
                  <a:pt x="9419" y="4263"/>
                  <a:pt x="9931" y="4739"/>
                </a:cubicBezTo>
                <a:cubicBezTo>
                  <a:pt x="10514" y="5251"/>
                  <a:pt x="10919" y="6025"/>
                  <a:pt x="11074" y="6942"/>
                </a:cubicBezTo>
                <a:cubicBezTo>
                  <a:pt x="11169" y="7430"/>
                  <a:pt x="11169" y="7930"/>
                  <a:pt x="11062" y="8418"/>
                </a:cubicBezTo>
                <a:cubicBezTo>
                  <a:pt x="10847" y="9263"/>
                  <a:pt x="10454" y="9966"/>
                  <a:pt x="9943" y="10430"/>
                </a:cubicBezTo>
                <a:cubicBezTo>
                  <a:pt x="9609" y="10716"/>
                  <a:pt x="9228" y="10930"/>
                  <a:pt x="8823" y="11061"/>
                </a:cubicBezTo>
                <a:cubicBezTo>
                  <a:pt x="8490" y="11180"/>
                  <a:pt x="8133" y="11264"/>
                  <a:pt x="7787" y="11287"/>
                </a:cubicBezTo>
                <a:lnTo>
                  <a:pt x="7704" y="11287"/>
                </a:lnTo>
                <a:lnTo>
                  <a:pt x="7645" y="11311"/>
                </a:lnTo>
                <a:cubicBezTo>
                  <a:pt x="7609" y="11323"/>
                  <a:pt x="7573" y="11347"/>
                  <a:pt x="7537" y="11359"/>
                </a:cubicBezTo>
                <a:cubicBezTo>
                  <a:pt x="7478" y="11383"/>
                  <a:pt x="7442" y="11395"/>
                  <a:pt x="7442" y="11395"/>
                </a:cubicBezTo>
                <a:cubicBezTo>
                  <a:pt x="7228" y="11478"/>
                  <a:pt x="7002" y="11526"/>
                  <a:pt x="6775" y="11561"/>
                </a:cubicBezTo>
                <a:cubicBezTo>
                  <a:pt x="6418" y="11537"/>
                  <a:pt x="6061" y="11478"/>
                  <a:pt x="5716" y="11359"/>
                </a:cubicBezTo>
                <a:cubicBezTo>
                  <a:pt x="5073" y="11085"/>
                  <a:pt x="4501" y="10645"/>
                  <a:pt x="4085" y="10085"/>
                </a:cubicBezTo>
                <a:cubicBezTo>
                  <a:pt x="3882" y="9847"/>
                  <a:pt x="3704" y="9585"/>
                  <a:pt x="3549" y="9311"/>
                </a:cubicBezTo>
                <a:cubicBezTo>
                  <a:pt x="3370" y="8954"/>
                  <a:pt x="3251" y="8585"/>
                  <a:pt x="3168" y="8192"/>
                </a:cubicBezTo>
                <a:cubicBezTo>
                  <a:pt x="3096" y="7799"/>
                  <a:pt x="3096" y="7406"/>
                  <a:pt x="3168" y="7013"/>
                </a:cubicBezTo>
                <a:cubicBezTo>
                  <a:pt x="3239" y="6549"/>
                  <a:pt x="3394" y="6096"/>
                  <a:pt x="3608" y="5680"/>
                </a:cubicBezTo>
                <a:cubicBezTo>
                  <a:pt x="4132" y="4739"/>
                  <a:pt x="5001" y="4048"/>
                  <a:pt x="6025" y="3763"/>
                </a:cubicBezTo>
                <a:cubicBezTo>
                  <a:pt x="6383" y="3667"/>
                  <a:pt x="6752" y="3608"/>
                  <a:pt x="7121" y="3608"/>
                </a:cubicBezTo>
                <a:close/>
                <a:moveTo>
                  <a:pt x="7609" y="0"/>
                </a:moveTo>
                <a:lnTo>
                  <a:pt x="7526" y="24"/>
                </a:lnTo>
                <a:lnTo>
                  <a:pt x="7406" y="36"/>
                </a:lnTo>
                <a:cubicBezTo>
                  <a:pt x="7276" y="48"/>
                  <a:pt x="7156" y="72"/>
                  <a:pt x="7037" y="107"/>
                </a:cubicBezTo>
                <a:lnTo>
                  <a:pt x="6823" y="191"/>
                </a:lnTo>
                <a:cubicBezTo>
                  <a:pt x="6633" y="274"/>
                  <a:pt x="6430" y="346"/>
                  <a:pt x="6228" y="393"/>
                </a:cubicBezTo>
                <a:cubicBezTo>
                  <a:pt x="5406" y="524"/>
                  <a:pt x="4620" y="798"/>
                  <a:pt x="3906" y="1191"/>
                </a:cubicBezTo>
                <a:cubicBezTo>
                  <a:pt x="3227" y="1548"/>
                  <a:pt x="2596" y="2001"/>
                  <a:pt x="2049" y="2536"/>
                </a:cubicBezTo>
                <a:cubicBezTo>
                  <a:pt x="1501" y="3072"/>
                  <a:pt x="1049" y="3703"/>
                  <a:pt x="691" y="4382"/>
                </a:cubicBezTo>
                <a:cubicBezTo>
                  <a:pt x="394" y="5001"/>
                  <a:pt x="191" y="5656"/>
                  <a:pt x="84" y="6334"/>
                </a:cubicBezTo>
                <a:lnTo>
                  <a:pt x="13" y="6954"/>
                </a:lnTo>
                <a:lnTo>
                  <a:pt x="13" y="6977"/>
                </a:lnTo>
                <a:cubicBezTo>
                  <a:pt x="1" y="7108"/>
                  <a:pt x="1" y="7239"/>
                  <a:pt x="1" y="7370"/>
                </a:cubicBezTo>
                <a:lnTo>
                  <a:pt x="1" y="7597"/>
                </a:lnTo>
                <a:cubicBezTo>
                  <a:pt x="1" y="8001"/>
                  <a:pt x="60" y="8418"/>
                  <a:pt x="179" y="8823"/>
                </a:cubicBezTo>
                <a:cubicBezTo>
                  <a:pt x="406" y="9609"/>
                  <a:pt x="691" y="10394"/>
                  <a:pt x="1037" y="11145"/>
                </a:cubicBezTo>
                <a:cubicBezTo>
                  <a:pt x="1382" y="11883"/>
                  <a:pt x="1763" y="12609"/>
                  <a:pt x="2180" y="13311"/>
                </a:cubicBezTo>
                <a:lnTo>
                  <a:pt x="2406" y="13716"/>
                </a:lnTo>
                <a:cubicBezTo>
                  <a:pt x="3335" y="15347"/>
                  <a:pt x="4418" y="17038"/>
                  <a:pt x="5918" y="19205"/>
                </a:cubicBezTo>
                <a:lnTo>
                  <a:pt x="6871" y="20562"/>
                </a:lnTo>
                <a:cubicBezTo>
                  <a:pt x="6883" y="20574"/>
                  <a:pt x="6883" y="20586"/>
                  <a:pt x="6895" y="20598"/>
                </a:cubicBezTo>
                <a:lnTo>
                  <a:pt x="7109" y="20979"/>
                </a:lnTo>
                <a:lnTo>
                  <a:pt x="7454" y="20717"/>
                </a:lnTo>
                <a:cubicBezTo>
                  <a:pt x="7490" y="20681"/>
                  <a:pt x="7526" y="20646"/>
                  <a:pt x="7561" y="20610"/>
                </a:cubicBezTo>
                <a:lnTo>
                  <a:pt x="8038" y="19979"/>
                </a:lnTo>
                <a:cubicBezTo>
                  <a:pt x="8347" y="19562"/>
                  <a:pt x="8657" y="19134"/>
                  <a:pt x="8954" y="18705"/>
                </a:cubicBezTo>
                <a:cubicBezTo>
                  <a:pt x="9585" y="17836"/>
                  <a:pt x="10169" y="16955"/>
                  <a:pt x="10716" y="16109"/>
                </a:cubicBezTo>
                <a:lnTo>
                  <a:pt x="11050" y="15574"/>
                </a:lnTo>
                <a:cubicBezTo>
                  <a:pt x="11895" y="14252"/>
                  <a:pt x="12764" y="12883"/>
                  <a:pt x="13467" y="11442"/>
                </a:cubicBezTo>
                <a:cubicBezTo>
                  <a:pt x="13967" y="10454"/>
                  <a:pt x="14324" y="9394"/>
                  <a:pt x="14538" y="8311"/>
                </a:cubicBezTo>
                <a:cubicBezTo>
                  <a:pt x="14657" y="7430"/>
                  <a:pt x="14586" y="6537"/>
                  <a:pt x="14336" y="5680"/>
                </a:cubicBezTo>
                <a:cubicBezTo>
                  <a:pt x="13776" y="3846"/>
                  <a:pt x="12598" y="2251"/>
                  <a:pt x="11002" y="1191"/>
                </a:cubicBezTo>
                <a:cubicBezTo>
                  <a:pt x="10169" y="655"/>
                  <a:pt x="9228" y="298"/>
                  <a:pt x="8252" y="131"/>
                </a:cubicBezTo>
                <a:cubicBezTo>
                  <a:pt x="8157" y="107"/>
                  <a:pt x="8049" y="84"/>
                  <a:pt x="7954" y="72"/>
                </a:cubicBezTo>
                <a:cubicBezTo>
                  <a:pt x="7847" y="48"/>
                  <a:pt x="7776" y="48"/>
                  <a:pt x="7692" y="24"/>
                </a:cubicBezTo>
                <a:lnTo>
                  <a:pt x="760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AC61AC6F-20C8-AF0E-963C-AB706D3AC9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393" y="405297"/>
            <a:ext cx="5642764" cy="4443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12276;p45">
            <a:extLst>
              <a:ext uri="{FF2B5EF4-FFF2-40B4-BE49-F238E27FC236}">
                <a16:creationId xmlns:a16="http://schemas.microsoft.com/office/drawing/2014/main" id="{72EB5859-37E0-72B6-CCD3-61CD42A37049}"/>
              </a:ext>
            </a:extLst>
          </p:cNvPr>
          <p:cNvSpPr txBox="1"/>
          <p:nvPr/>
        </p:nvSpPr>
        <p:spPr>
          <a:xfrm>
            <a:off x="6422925" y="2499616"/>
            <a:ext cx="2593245" cy="144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dirty="0" err="1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dfbluegoldnatinmgrow</a:t>
            </a:r>
            <a:endParaRPr lang="es-ES" sz="18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</p:spTree>
    <p:extLst>
      <p:ext uri="{BB962C8B-B14F-4D97-AF65-F5344CB8AC3E}">
        <p14:creationId xmlns:p14="http://schemas.microsoft.com/office/powerpoint/2010/main" val="30121334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9">
          <a:extLst>
            <a:ext uri="{FF2B5EF4-FFF2-40B4-BE49-F238E27FC236}">
              <a16:creationId xmlns:a16="http://schemas.microsoft.com/office/drawing/2014/main" id="{0CA93054-1427-F756-9826-2077F5D8F3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36" name="Google Shape;2036;p19">
            <a:extLst>
              <a:ext uri="{FF2B5EF4-FFF2-40B4-BE49-F238E27FC236}">
                <a16:creationId xmlns:a16="http://schemas.microsoft.com/office/drawing/2014/main" id="{8668874D-0A9D-5CBB-6572-334751C8D8E9}"/>
              </a:ext>
            </a:extLst>
          </p:cNvPr>
          <p:cNvGrpSpPr/>
          <p:nvPr/>
        </p:nvGrpSpPr>
        <p:grpSpPr>
          <a:xfrm>
            <a:off x="6620092" y="145042"/>
            <a:ext cx="3594901" cy="792765"/>
            <a:chOff x="550674" y="1044351"/>
            <a:chExt cx="3594901" cy="792765"/>
          </a:xfrm>
        </p:grpSpPr>
        <p:sp>
          <p:nvSpPr>
            <p:cNvPr id="2037" name="Google Shape;2037;p19">
              <a:extLst>
                <a:ext uri="{FF2B5EF4-FFF2-40B4-BE49-F238E27FC236}">
                  <a16:creationId xmlns:a16="http://schemas.microsoft.com/office/drawing/2014/main" id="{DFC38422-D282-F940-AD92-0B149AEA6E41}"/>
                </a:ext>
              </a:extLst>
            </p:cNvPr>
            <p:cNvSpPr txBox="1"/>
            <p:nvPr/>
          </p:nvSpPr>
          <p:spPr>
            <a:xfrm>
              <a:off x="1231375" y="1574016"/>
              <a:ext cx="2914200" cy="26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b="1" i="0" dirty="0" err="1">
                  <a:solidFill>
                    <a:srgbClr val="0D0D0D"/>
                  </a:solidFill>
                  <a:effectLst/>
                  <a:latin typeface="Söhne"/>
                </a:rPr>
                <a:t>Shaping</a:t>
              </a:r>
              <a:r>
                <a:rPr lang="es-ES" b="1" i="0" dirty="0">
                  <a:solidFill>
                    <a:srgbClr val="0D0D0D"/>
                  </a:solidFill>
                  <a:effectLst/>
                  <a:latin typeface="Söhne"/>
                </a:rPr>
                <a:t> </a:t>
              </a:r>
              <a:r>
                <a:rPr lang="es-ES" b="1" i="0" dirty="0" err="1">
                  <a:solidFill>
                    <a:srgbClr val="0D0D0D"/>
                  </a:solidFill>
                  <a:effectLst/>
                  <a:latin typeface="Söhne"/>
                </a:rPr>
                <a:t>movements</a:t>
              </a:r>
              <a:endParaRPr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38" name="Google Shape;2038;p19">
              <a:extLst>
                <a:ext uri="{FF2B5EF4-FFF2-40B4-BE49-F238E27FC236}">
                  <a16:creationId xmlns:a16="http://schemas.microsoft.com/office/drawing/2014/main" id="{B702D177-B073-5CC4-E3C1-E5BABC1A51F1}"/>
                </a:ext>
              </a:extLst>
            </p:cNvPr>
            <p:cNvSpPr/>
            <p:nvPr/>
          </p:nvSpPr>
          <p:spPr>
            <a:xfrm flipH="1">
              <a:off x="879859" y="1055832"/>
              <a:ext cx="1802180" cy="484275"/>
            </a:xfrm>
            <a:custGeom>
              <a:avLst/>
              <a:gdLst/>
              <a:ahLst/>
              <a:cxnLst/>
              <a:rect l="l" t="t" r="r" b="b"/>
              <a:pathLst>
                <a:path w="80320" h="24730" extrusionOk="0">
                  <a:moveTo>
                    <a:pt x="65461" y="0"/>
                  </a:moveTo>
                  <a:cubicBezTo>
                    <a:pt x="62389" y="0"/>
                    <a:pt x="59258" y="36"/>
                    <a:pt x="56233" y="84"/>
                  </a:cubicBezTo>
                  <a:cubicBezTo>
                    <a:pt x="53709" y="119"/>
                    <a:pt x="51078" y="143"/>
                    <a:pt x="48494" y="155"/>
                  </a:cubicBezTo>
                  <a:cubicBezTo>
                    <a:pt x="47636" y="158"/>
                    <a:pt x="46773" y="160"/>
                    <a:pt x="45909" y="160"/>
                  </a:cubicBezTo>
                  <a:cubicBezTo>
                    <a:pt x="43823" y="160"/>
                    <a:pt x="41729" y="151"/>
                    <a:pt x="39684" y="143"/>
                  </a:cubicBezTo>
                  <a:cubicBezTo>
                    <a:pt x="37728" y="139"/>
                    <a:pt x="35744" y="132"/>
                    <a:pt x="33748" y="132"/>
                  </a:cubicBezTo>
                  <a:cubicBezTo>
                    <a:pt x="30544" y="132"/>
                    <a:pt x="27309" y="148"/>
                    <a:pt x="24110" y="215"/>
                  </a:cubicBezTo>
                  <a:cubicBezTo>
                    <a:pt x="20205" y="286"/>
                    <a:pt x="16240" y="667"/>
                    <a:pt x="12406" y="1036"/>
                  </a:cubicBezTo>
                  <a:lnTo>
                    <a:pt x="10430" y="1227"/>
                  </a:lnTo>
                  <a:cubicBezTo>
                    <a:pt x="4501" y="1774"/>
                    <a:pt x="1274" y="3763"/>
                    <a:pt x="262" y="7477"/>
                  </a:cubicBezTo>
                  <a:cubicBezTo>
                    <a:pt x="36" y="8335"/>
                    <a:pt x="83" y="9204"/>
                    <a:pt x="131" y="10049"/>
                  </a:cubicBezTo>
                  <a:cubicBezTo>
                    <a:pt x="143" y="10287"/>
                    <a:pt x="167" y="10537"/>
                    <a:pt x="167" y="10775"/>
                  </a:cubicBezTo>
                  <a:lnTo>
                    <a:pt x="83" y="10775"/>
                  </a:lnTo>
                  <a:lnTo>
                    <a:pt x="83" y="11156"/>
                  </a:lnTo>
                  <a:cubicBezTo>
                    <a:pt x="83" y="11454"/>
                    <a:pt x="72" y="11764"/>
                    <a:pt x="60" y="12061"/>
                  </a:cubicBezTo>
                  <a:cubicBezTo>
                    <a:pt x="0" y="12787"/>
                    <a:pt x="12" y="13514"/>
                    <a:pt x="95" y="14228"/>
                  </a:cubicBezTo>
                  <a:cubicBezTo>
                    <a:pt x="250" y="15324"/>
                    <a:pt x="607" y="16419"/>
                    <a:pt x="965" y="17443"/>
                  </a:cubicBezTo>
                  <a:cubicBezTo>
                    <a:pt x="2131" y="20848"/>
                    <a:pt x="5191" y="22884"/>
                    <a:pt x="9811" y="23360"/>
                  </a:cubicBezTo>
                  <a:cubicBezTo>
                    <a:pt x="18657" y="24253"/>
                    <a:pt x="27551" y="24718"/>
                    <a:pt x="36445" y="24729"/>
                  </a:cubicBezTo>
                  <a:cubicBezTo>
                    <a:pt x="39279" y="24729"/>
                    <a:pt x="42065" y="24682"/>
                    <a:pt x="44827" y="24575"/>
                  </a:cubicBezTo>
                  <a:cubicBezTo>
                    <a:pt x="53019" y="24277"/>
                    <a:pt x="61055" y="23967"/>
                    <a:pt x="69164" y="23325"/>
                  </a:cubicBezTo>
                  <a:cubicBezTo>
                    <a:pt x="74283" y="22920"/>
                    <a:pt x="76879" y="20622"/>
                    <a:pt x="77546" y="18776"/>
                  </a:cubicBezTo>
                  <a:cubicBezTo>
                    <a:pt x="79177" y="14240"/>
                    <a:pt x="80320" y="8882"/>
                    <a:pt x="76414" y="3572"/>
                  </a:cubicBezTo>
                  <a:cubicBezTo>
                    <a:pt x="75093" y="1750"/>
                    <a:pt x="73355" y="798"/>
                    <a:pt x="70771" y="441"/>
                  </a:cubicBezTo>
                  <a:cubicBezTo>
                    <a:pt x="69175" y="226"/>
                    <a:pt x="67306" y="0"/>
                    <a:pt x="6546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19">
              <a:extLst>
                <a:ext uri="{FF2B5EF4-FFF2-40B4-BE49-F238E27FC236}">
                  <a16:creationId xmlns:a16="http://schemas.microsoft.com/office/drawing/2014/main" id="{4EA796FA-7FF4-1B03-9030-71FDA8A5EACA}"/>
                </a:ext>
              </a:extLst>
            </p:cNvPr>
            <p:cNvSpPr/>
            <p:nvPr/>
          </p:nvSpPr>
          <p:spPr>
            <a:xfrm flipH="1">
              <a:off x="879859" y="1055832"/>
              <a:ext cx="1802180" cy="484275"/>
            </a:xfrm>
            <a:custGeom>
              <a:avLst/>
              <a:gdLst/>
              <a:ahLst/>
              <a:cxnLst/>
              <a:rect l="l" t="t" r="r" b="b"/>
              <a:pathLst>
                <a:path w="80320" h="24730" extrusionOk="0">
                  <a:moveTo>
                    <a:pt x="65473" y="750"/>
                  </a:moveTo>
                  <a:cubicBezTo>
                    <a:pt x="67259" y="750"/>
                    <a:pt x="69092" y="988"/>
                    <a:pt x="70676" y="1203"/>
                  </a:cubicBezTo>
                  <a:cubicBezTo>
                    <a:pt x="73033" y="1524"/>
                    <a:pt x="74617" y="2393"/>
                    <a:pt x="75807" y="4025"/>
                  </a:cubicBezTo>
                  <a:cubicBezTo>
                    <a:pt x="79510" y="9049"/>
                    <a:pt x="78403" y="14169"/>
                    <a:pt x="76831" y="18514"/>
                  </a:cubicBezTo>
                  <a:cubicBezTo>
                    <a:pt x="75879" y="21146"/>
                    <a:pt x="72081" y="22348"/>
                    <a:pt x="69104" y="22574"/>
                  </a:cubicBezTo>
                  <a:cubicBezTo>
                    <a:pt x="61008" y="23217"/>
                    <a:pt x="52983" y="23527"/>
                    <a:pt x="44791" y="23825"/>
                  </a:cubicBezTo>
                  <a:cubicBezTo>
                    <a:pt x="42025" y="23926"/>
                    <a:pt x="39218" y="23976"/>
                    <a:pt x="36374" y="23976"/>
                  </a:cubicBezTo>
                  <a:cubicBezTo>
                    <a:pt x="27822" y="23976"/>
                    <a:pt x="18945" y="23519"/>
                    <a:pt x="9894" y="22598"/>
                  </a:cubicBezTo>
                  <a:cubicBezTo>
                    <a:pt x="5525" y="22170"/>
                    <a:pt x="2762" y="20348"/>
                    <a:pt x="1679" y="17205"/>
                  </a:cubicBezTo>
                  <a:cubicBezTo>
                    <a:pt x="1334" y="16216"/>
                    <a:pt x="1000" y="15157"/>
                    <a:pt x="845" y="14133"/>
                  </a:cubicBezTo>
                  <a:cubicBezTo>
                    <a:pt x="774" y="13454"/>
                    <a:pt x="762" y="12776"/>
                    <a:pt x="810" y="12097"/>
                  </a:cubicBezTo>
                  <a:cubicBezTo>
                    <a:pt x="822" y="11906"/>
                    <a:pt x="834" y="11728"/>
                    <a:pt x="834" y="11537"/>
                  </a:cubicBezTo>
                  <a:lnTo>
                    <a:pt x="941" y="11525"/>
                  </a:lnTo>
                  <a:lnTo>
                    <a:pt x="941" y="11144"/>
                  </a:lnTo>
                  <a:cubicBezTo>
                    <a:pt x="941" y="10763"/>
                    <a:pt x="917" y="10371"/>
                    <a:pt x="893" y="9990"/>
                  </a:cubicBezTo>
                  <a:cubicBezTo>
                    <a:pt x="845" y="9168"/>
                    <a:pt x="798" y="8394"/>
                    <a:pt x="988" y="7668"/>
                  </a:cubicBezTo>
                  <a:cubicBezTo>
                    <a:pt x="1905" y="4298"/>
                    <a:pt x="4929" y="2489"/>
                    <a:pt x="10501" y="1965"/>
                  </a:cubicBezTo>
                  <a:lnTo>
                    <a:pt x="12478" y="1774"/>
                  </a:lnTo>
                  <a:cubicBezTo>
                    <a:pt x="16300" y="1405"/>
                    <a:pt x="20241" y="1036"/>
                    <a:pt x="24134" y="965"/>
                  </a:cubicBezTo>
                  <a:cubicBezTo>
                    <a:pt x="27326" y="899"/>
                    <a:pt x="30553" y="882"/>
                    <a:pt x="33753" y="882"/>
                  </a:cubicBezTo>
                  <a:cubicBezTo>
                    <a:pt x="35746" y="882"/>
                    <a:pt x="37728" y="889"/>
                    <a:pt x="39684" y="893"/>
                  </a:cubicBezTo>
                  <a:cubicBezTo>
                    <a:pt x="41729" y="902"/>
                    <a:pt x="43823" y="910"/>
                    <a:pt x="45913" y="910"/>
                  </a:cubicBezTo>
                  <a:cubicBezTo>
                    <a:pt x="46779" y="910"/>
                    <a:pt x="47645" y="909"/>
                    <a:pt x="48506" y="905"/>
                  </a:cubicBezTo>
                  <a:cubicBezTo>
                    <a:pt x="51090" y="905"/>
                    <a:pt x="53709" y="869"/>
                    <a:pt x="56257" y="834"/>
                  </a:cubicBezTo>
                  <a:cubicBezTo>
                    <a:pt x="59269" y="798"/>
                    <a:pt x="62401" y="750"/>
                    <a:pt x="65473" y="750"/>
                  </a:cubicBezTo>
                  <a:close/>
                  <a:moveTo>
                    <a:pt x="65461" y="0"/>
                  </a:moveTo>
                  <a:cubicBezTo>
                    <a:pt x="62389" y="0"/>
                    <a:pt x="59258" y="36"/>
                    <a:pt x="56233" y="84"/>
                  </a:cubicBezTo>
                  <a:cubicBezTo>
                    <a:pt x="53709" y="107"/>
                    <a:pt x="51078" y="143"/>
                    <a:pt x="48494" y="155"/>
                  </a:cubicBezTo>
                  <a:cubicBezTo>
                    <a:pt x="47636" y="158"/>
                    <a:pt x="46773" y="160"/>
                    <a:pt x="45909" y="160"/>
                  </a:cubicBezTo>
                  <a:cubicBezTo>
                    <a:pt x="43823" y="160"/>
                    <a:pt x="41729" y="151"/>
                    <a:pt x="39684" y="143"/>
                  </a:cubicBezTo>
                  <a:cubicBezTo>
                    <a:pt x="37728" y="139"/>
                    <a:pt x="35744" y="132"/>
                    <a:pt x="33748" y="132"/>
                  </a:cubicBezTo>
                  <a:cubicBezTo>
                    <a:pt x="30544" y="132"/>
                    <a:pt x="27309" y="148"/>
                    <a:pt x="24110" y="215"/>
                  </a:cubicBezTo>
                  <a:cubicBezTo>
                    <a:pt x="20205" y="286"/>
                    <a:pt x="16240" y="667"/>
                    <a:pt x="12406" y="1036"/>
                  </a:cubicBezTo>
                  <a:lnTo>
                    <a:pt x="10430" y="1227"/>
                  </a:lnTo>
                  <a:cubicBezTo>
                    <a:pt x="4501" y="1774"/>
                    <a:pt x="1274" y="3763"/>
                    <a:pt x="262" y="7477"/>
                  </a:cubicBezTo>
                  <a:cubicBezTo>
                    <a:pt x="36" y="8335"/>
                    <a:pt x="83" y="9204"/>
                    <a:pt x="131" y="10049"/>
                  </a:cubicBezTo>
                  <a:cubicBezTo>
                    <a:pt x="143" y="10287"/>
                    <a:pt x="167" y="10537"/>
                    <a:pt x="167" y="10775"/>
                  </a:cubicBezTo>
                  <a:lnTo>
                    <a:pt x="83" y="10775"/>
                  </a:lnTo>
                  <a:lnTo>
                    <a:pt x="83" y="11156"/>
                  </a:lnTo>
                  <a:cubicBezTo>
                    <a:pt x="83" y="11454"/>
                    <a:pt x="72" y="11764"/>
                    <a:pt x="60" y="12061"/>
                  </a:cubicBezTo>
                  <a:cubicBezTo>
                    <a:pt x="0" y="12787"/>
                    <a:pt x="12" y="13514"/>
                    <a:pt x="95" y="14228"/>
                  </a:cubicBezTo>
                  <a:cubicBezTo>
                    <a:pt x="250" y="15324"/>
                    <a:pt x="607" y="16419"/>
                    <a:pt x="965" y="17443"/>
                  </a:cubicBezTo>
                  <a:cubicBezTo>
                    <a:pt x="2131" y="20848"/>
                    <a:pt x="5191" y="22884"/>
                    <a:pt x="9811" y="23360"/>
                  </a:cubicBezTo>
                  <a:cubicBezTo>
                    <a:pt x="18657" y="24253"/>
                    <a:pt x="27551" y="24718"/>
                    <a:pt x="36445" y="24729"/>
                  </a:cubicBezTo>
                  <a:cubicBezTo>
                    <a:pt x="39279" y="24729"/>
                    <a:pt x="42065" y="24682"/>
                    <a:pt x="44827" y="24575"/>
                  </a:cubicBezTo>
                  <a:cubicBezTo>
                    <a:pt x="53019" y="24277"/>
                    <a:pt x="61055" y="23967"/>
                    <a:pt x="69164" y="23325"/>
                  </a:cubicBezTo>
                  <a:cubicBezTo>
                    <a:pt x="74283" y="22920"/>
                    <a:pt x="76879" y="20622"/>
                    <a:pt x="77546" y="18776"/>
                  </a:cubicBezTo>
                  <a:cubicBezTo>
                    <a:pt x="79177" y="14240"/>
                    <a:pt x="80320" y="8882"/>
                    <a:pt x="76414" y="3572"/>
                  </a:cubicBezTo>
                  <a:cubicBezTo>
                    <a:pt x="75093" y="1750"/>
                    <a:pt x="73355" y="798"/>
                    <a:pt x="70771" y="441"/>
                  </a:cubicBezTo>
                  <a:cubicBezTo>
                    <a:pt x="69175" y="226"/>
                    <a:pt x="67306" y="0"/>
                    <a:pt x="6546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040" name="Google Shape;2040;p19">
              <a:extLst>
                <a:ext uri="{FF2B5EF4-FFF2-40B4-BE49-F238E27FC236}">
                  <a16:creationId xmlns:a16="http://schemas.microsoft.com/office/drawing/2014/main" id="{F88E93FE-3D83-0E55-A322-7D963DE5BF3F}"/>
                </a:ext>
              </a:extLst>
            </p:cNvPr>
            <p:cNvGrpSpPr/>
            <p:nvPr/>
          </p:nvGrpSpPr>
          <p:grpSpPr>
            <a:xfrm>
              <a:off x="550674" y="1044351"/>
              <a:ext cx="527391" cy="520511"/>
              <a:chOff x="573224" y="960525"/>
              <a:chExt cx="612319" cy="604332"/>
            </a:xfrm>
          </p:grpSpPr>
          <p:sp>
            <p:nvSpPr>
              <p:cNvPr id="2041" name="Google Shape;2041;p19">
                <a:extLst>
                  <a:ext uri="{FF2B5EF4-FFF2-40B4-BE49-F238E27FC236}">
                    <a16:creationId xmlns:a16="http://schemas.microsoft.com/office/drawing/2014/main" id="{443A8BDA-FA59-71FA-5505-175028965C4E}"/>
                  </a:ext>
                </a:extLst>
              </p:cNvPr>
              <p:cNvSpPr/>
              <p:nvPr/>
            </p:nvSpPr>
            <p:spPr>
              <a:xfrm>
                <a:off x="573224" y="960525"/>
                <a:ext cx="612319" cy="604332"/>
              </a:xfrm>
              <a:custGeom>
                <a:avLst/>
                <a:gdLst/>
                <a:ahLst/>
                <a:cxnLst/>
                <a:rect l="l" t="t" r="r" b="b"/>
                <a:pathLst>
                  <a:path w="27290" h="26934" extrusionOk="0">
                    <a:moveTo>
                      <a:pt x="13398" y="0"/>
                    </a:moveTo>
                    <a:cubicBezTo>
                      <a:pt x="10545" y="0"/>
                      <a:pt x="7247" y="1554"/>
                      <a:pt x="4537" y="4216"/>
                    </a:cubicBezTo>
                    <a:cubicBezTo>
                      <a:pt x="1692" y="7014"/>
                      <a:pt x="1" y="10491"/>
                      <a:pt x="25" y="13503"/>
                    </a:cubicBezTo>
                    <a:cubicBezTo>
                      <a:pt x="37" y="16801"/>
                      <a:pt x="1680" y="20361"/>
                      <a:pt x="4406" y="23040"/>
                    </a:cubicBezTo>
                    <a:cubicBezTo>
                      <a:pt x="6942" y="25528"/>
                      <a:pt x="10074" y="26933"/>
                      <a:pt x="13026" y="26933"/>
                    </a:cubicBezTo>
                    <a:lnTo>
                      <a:pt x="13169" y="26933"/>
                    </a:lnTo>
                    <a:cubicBezTo>
                      <a:pt x="17027" y="26897"/>
                      <a:pt x="20706" y="25290"/>
                      <a:pt x="23349" y="22480"/>
                    </a:cubicBezTo>
                    <a:cubicBezTo>
                      <a:pt x="25730" y="19956"/>
                      <a:pt x="27159" y="16622"/>
                      <a:pt x="27266" y="13348"/>
                    </a:cubicBezTo>
                    <a:lnTo>
                      <a:pt x="27266" y="13336"/>
                    </a:lnTo>
                    <a:cubicBezTo>
                      <a:pt x="27290" y="5538"/>
                      <a:pt x="20182" y="156"/>
                      <a:pt x="13526" y="1"/>
                    </a:cubicBezTo>
                    <a:cubicBezTo>
                      <a:pt x="13484" y="1"/>
                      <a:pt x="13441" y="0"/>
                      <a:pt x="1339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2" name="Google Shape;2042;p19">
                <a:extLst>
                  <a:ext uri="{FF2B5EF4-FFF2-40B4-BE49-F238E27FC236}">
                    <a16:creationId xmlns:a16="http://schemas.microsoft.com/office/drawing/2014/main" id="{496F2F19-3FE1-3E1B-4657-CD2C1762ABE0}"/>
                  </a:ext>
                </a:extLst>
              </p:cNvPr>
              <p:cNvSpPr/>
              <p:nvPr/>
            </p:nvSpPr>
            <p:spPr>
              <a:xfrm>
                <a:off x="573224" y="960525"/>
                <a:ext cx="612319" cy="604332"/>
              </a:xfrm>
              <a:custGeom>
                <a:avLst/>
                <a:gdLst/>
                <a:ahLst/>
                <a:cxnLst/>
                <a:rect l="l" t="t" r="r" b="b"/>
                <a:pathLst>
                  <a:path w="27290" h="26934" extrusionOk="0">
                    <a:moveTo>
                      <a:pt x="13526" y="763"/>
                    </a:moveTo>
                    <a:cubicBezTo>
                      <a:pt x="19813" y="894"/>
                      <a:pt x="26540" y="5978"/>
                      <a:pt x="26516" y="13336"/>
                    </a:cubicBezTo>
                    <a:cubicBezTo>
                      <a:pt x="26266" y="21135"/>
                      <a:pt x="19396" y="26088"/>
                      <a:pt x="13169" y="26183"/>
                    </a:cubicBezTo>
                    <a:cubicBezTo>
                      <a:pt x="13099" y="26185"/>
                      <a:pt x="13029" y="26186"/>
                      <a:pt x="12959" y="26186"/>
                    </a:cubicBezTo>
                    <a:cubicBezTo>
                      <a:pt x="10233" y="26186"/>
                      <a:pt x="7322" y="24838"/>
                      <a:pt x="4954" y="22516"/>
                    </a:cubicBezTo>
                    <a:cubicBezTo>
                      <a:pt x="2358" y="19968"/>
                      <a:pt x="799" y="16611"/>
                      <a:pt x="787" y="13515"/>
                    </a:cubicBezTo>
                    <a:cubicBezTo>
                      <a:pt x="763" y="10693"/>
                      <a:pt x="2370" y="7419"/>
                      <a:pt x="5073" y="4764"/>
                    </a:cubicBezTo>
                    <a:cubicBezTo>
                      <a:pt x="7633" y="2252"/>
                      <a:pt x="10716" y="763"/>
                      <a:pt x="13372" y="763"/>
                    </a:cubicBezTo>
                    <a:close/>
                    <a:moveTo>
                      <a:pt x="13398" y="0"/>
                    </a:moveTo>
                    <a:cubicBezTo>
                      <a:pt x="10545" y="0"/>
                      <a:pt x="7247" y="1554"/>
                      <a:pt x="4537" y="4216"/>
                    </a:cubicBezTo>
                    <a:cubicBezTo>
                      <a:pt x="1692" y="7014"/>
                      <a:pt x="1" y="10491"/>
                      <a:pt x="25" y="13503"/>
                    </a:cubicBezTo>
                    <a:cubicBezTo>
                      <a:pt x="37" y="16801"/>
                      <a:pt x="1680" y="20361"/>
                      <a:pt x="4406" y="23040"/>
                    </a:cubicBezTo>
                    <a:cubicBezTo>
                      <a:pt x="6942" y="25528"/>
                      <a:pt x="10074" y="26933"/>
                      <a:pt x="13026" y="26933"/>
                    </a:cubicBezTo>
                    <a:lnTo>
                      <a:pt x="13169" y="26933"/>
                    </a:lnTo>
                    <a:cubicBezTo>
                      <a:pt x="17027" y="26897"/>
                      <a:pt x="20706" y="25290"/>
                      <a:pt x="23349" y="22480"/>
                    </a:cubicBezTo>
                    <a:cubicBezTo>
                      <a:pt x="25730" y="19956"/>
                      <a:pt x="27159" y="16622"/>
                      <a:pt x="27266" y="13348"/>
                    </a:cubicBezTo>
                    <a:lnTo>
                      <a:pt x="27266" y="13336"/>
                    </a:lnTo>
                    <a:cubicBezTo>
                      <a:pt x="27290" y="5538"/>
                      <a:pt x="20182" y="156"/>
                      <a:pt x="13526" y="1"/>
                    </a:cubicBezTo>
                    <a:cubicBezTo>
                      <a:pt x="13484" y="1"/>
                      <a:pt x="13441" y="0"/>
                      <a:pt x="1339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043" name="Google Shape;2043;p19">
              <a:extLst>
                <a:ext uri="{FF2B5EF4-FFF2-40B4-BE49-F238E27FC236}">
                  <a16:creationId xmlns:a16="http://schemas.microsoft.com/office/drawing/2014/main" id="{EA36A287-1AA2-84CB-35D0-1A793A1D99FE}"/>
                </a:ext>
              </a:extLst>
            </p:cNvPr>
            <p:cNvSpPr txBox="1"/>
            <p:nvPr/>
          </p:nvSpPr>
          <p:spPr>
            <a:xfrm>
              <a:off x="1155175" y="1092900"/>
              <a:ext cx="1292700" cy="41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dirty="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Outcome</a:t>
              </a:r>
              <a:endParaRPr sz="2200" dirty="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sp>
        <p:nvSpPr>
          <p:cNvPr id="2053" name="Google Shape;2053;p19">
            <a:extLst>
              <a:ext uri="{FF2B5EF4-FFF2-40B4-BE49-F238E27FC236}">
                <a16:creationId xmlns:a16="http://schemas.microsoft.com/office/drawing/2014/main" id="{48D58988-DC30-495D-C82A-88AF54295C7C}"/>
              </a:ext>
            </a:extLst>
          </p:cNvPr>
          <p:cNvSpPr/>
          <p:nvPr/>
        </p:nvSpPr>
        <p:spPr>
          <a:xfrm>
            <a:off x="614957" y="3017053"/>
            <a:ext cx="255819" cy="366153"/>
          </a:xfrm>
          <a:custGeom>
            <a:avLst/>
            <a:gdLst/>
            <a:ahLst/>
            <a:cxnLst/>
            <a:rect l="l" t="t" r="r" b="b"/>
            <a:pathLst>
              <a:path w="14658" h="20980" extrusionOk="0">
                <a:moveTo>
                  <a:pt x="7121" y="3608"/>
                </a:moveTo>
                <a:cubicBezTo>
                  <a:pt x="7454" y="3608"/>
                  <a:pt x="7787" y="3656"/>
                  <a:pt x="8109" y="3739"/>
                </a:cubicBezTo>
                <a:cubicBezTo>
                  <a:pt x="8788" y="3917"/>
                  <a:pt x="9419" y="4263"/>
                  <a:pt x="9931" y="4739"/>
                </a:cubicBezTo>
                <a:cubicBezTo>
                  <a:pt x="10514" y="5251"/>
                  <a:pt x="10919" y="6025"/>
                  <a:pt x="11074" y="6942"/>
                </a:cubicBezTo>
                <a:cubicBezTo>
                  <a:pt x="11169" y="7430"/>
                  <a:pt x="11169" y="7930"/>
                  <a:pt x="11062" y="8418"/>
                </a:cubicBezTo>
                <a:cubicBezTo>
                  <a:pt x="10847" y="9263"/>
                  <a:pt x="10454" y="9966"/>
                  <a:pt x="9943" y="10430"/>
                </a:cubicBezTo>
                <a:cubicBezTo>
                  <a:pt x="9609" y="10716"/>
                  <a:pt x="9228" y="10930"/>
                  <a:pt x="8823" y="11061"/>
                </a:cubicBezTo>
                <a:cubicBezTo>
                  <a:pt x="8490" y="11180"/>
                  <a:pt x="8133" y="11264"/>
                  <a:pt x="7787" y="11287"/>
                </a:cubicBezTo>
                <a:lnTo>
                  <a:pt x="7704" y="11287"/>
                </a:lnTo>
                <a:lnTo>
                  <a:pt x="7645" y="11311"/>
                </a:lnTo>
                <a:cubicBezTo>
                  <a:pt x="7609" y="11323"/>
                  <a:pt x="7573" y="11347"/>
                  <a:pt x="7537" y="11359"/>
                </a:cubicBezTo>
                <a:cubicBezTo>
                  <a:pt x="7478" y="11383"/>
                  <a:pt x="7442" y="11395"/>
                  <a:pt x="7442" y="11395"/>
                </a:cubicBezTo>
                <a:cubicBezTo>
                  <a:pt x="7228" y="11478"/>
                  <a:pt x="7002" y="11526"/>
                  <a:pt x="6775" y="11561"/>
                </a:cubicBezTo>
                <a:cubicBezTo>
                  <a:pt x="6418" y="11537"/>
                  <a:pt x="6061" y="11478"/>
                  <a:pt x="5716" y="11359"/>
                </a:cubicBezTo>
                <a:cubicBezTo>
                  <a:pt x="5073" y="11085"/>
                  <a:pt x="4501" y="10645"/>
                  <a:pt x="4085" y="10085"/>
                </a:cubicBezTo>
                <a:cubicBezTo>
                  <a:pt x="3882" y="9847"/>
                  <a:pt x="3704" y="9585"/>
                  <a:pt x="3549" y="9311"/>
                </a:cubicBezTo>
                <a:cubicBezTo>
                  <a:pt x="3370" y="8954"/>
                  <a:pt x="3251" y="8585"/>
                  <a:pt x="3168" y="8192"/>
                </a:cubicBezTo>
                <a:cubicBezTo>
                  <a:pt x="3096" y="7799"/>
                  <a:pt x="3096" y="7406"/>
                  <a:pt x="3168" y="7013"/>
                </a:cubicBezTo>
                <a:cubicBezTo>
                  <a:pt x="3239" y="6549"/>
                  <a:pt x="3394" y="6096"/>
                  <a:pt x="3608" y="5680"/>
                </a:cubicBezTo>
                <a:cubicBezTo>
                  <a:pt x="4132" y="4739"/>
                  <a:pt x="5001" y="4048"/>
                  <a:pt x="6025" y="3763"/>
                </a:cubicBezTo>
                <a:cubicBezTo>
                  <a:pt x="6383" y="3667"/>
                  <a:pt x="6752" y="3608"/>
                  <a:pt x="7121" y="3608"/>
                </a:cubicBezTo>
                <a:close/>
                <a:moveTo>
                  <a:pt x="7609" y="0"/>
                </a:moveTo>
                <a:lnTo>
                  <a:pt x="7526" y="24"/>
                </a:lnTo>
                <a:lnTo>
                  <a:pt x="7406" y="36"/>
                </a:lnTo>
                <a:cubicBezTo>
                  <a:pt x="7276" y="48"/>
                  <a:pt x="7156" y="72"/>
                  <a:pt x="7037" y="107"/>
                </a:cubicBezTo>
                <a:lnTo>
                  <a:pt x="6823" y="191"/>
                </a:lnTo>
                <a:cubicBezTo>
                  <a:pt x="6633" y="274"/>
                  <a:pt x="6430" y="346"/>
                  <a:pt x="6228" y="393"/>
                </a:cubicBezTo>
                <a:cubicBezTo>
                  <a:pt x="5406" y="524"/>
                  <a:pt x="4620" y="798"/>
                  <a:pt x="3906" y="1191"/>
                </a:cubicBezTo>
                <a:cubicBezTo>
                  <a:pt x="3227" y="1548"/>
                  <a:pt x="2596" y="2001"/>
                  <a:pt x="2049" y="2536"/>
                </a:cubicBezTo>
                <a:cubicBezTo>
                  <a:pt x="1501" y="3072"/>
                  <a:pt x="1049" y="3703"/>
                  <a:pt x="691" y="4382"/>
                </a:cubicBezTo>
                <a:cubicBezTo>
                  <a:pt x="394" y="5001"/>
                  <a:pt x="191" y="5656"/>
                  <a:pt x="84" y="6334"/>
                </a:cubicBezTo>
                <a:lnTo>
                  <a:pt x="13" y="6954"/>
                </a:lnTo>
                <a:lnTo>
                  <a:pt x="13" y="6977"/>
                </a:lnTo>
                <a:cubicBezTo>
                  <a:pt x="1" y="7108"/>
                  <a:pt x="1" y="7239"/>
                  <a:pt x="1" y="7370"/>
                </a:cubicBezTo>
                <a:lnTo>
                  <a:pt x="1" y="7597"/>
                </a:lnTo>
                <a:cubicBezTo>
                  <a:pt x="1" y="8001"/>
                  <a:pt x="60" y="8418"/>
                  <a:pt x="179" y="8823"/>
                </a:cubicBezTo>
                <a:cubicBezTo>
                  <a:pt x="406" y="9609"/>
                  <a:pt x="691" y="10394"/>
                  <a:pt x="1037" y="11145"/>
                </a:cubicBezTo>
                <a:cubicBezTo>
                  <a:pt x="1382" y="11883"/>
                  <a:pt x="1763" y="12609"/>
                  <a:pt x="2180" y="13311"/>
                </a:cubicBezTo>
                <a:lnTo>
                  <a:pt x="2406" y="13716"/>
                </a:lnTo>
                <a:cubicBezTo>
                  <a:pt x="3335" y="15347"/>
                  <a:pt x="4418" y="17038"/>
                  <a:pt x="5918" y="19205"/>
                </a:cubicBezTo>
                <a:lnTo>
                  <a:pt x="6871" y="20562"/>
                </a:lnTo>
                <a:cubicBezTo>
                  <a:pt x="6883" y="20574"/>
                  <a:pt x="6883" y="20586"/>
                  <a:pt x="6895" y="20598"/>
                </a:cubicBezTo>
                <a:lnTo>
                  <a:pt x="7109" y="20979"/>
                </a:lnTo>
                <a:lnTo>
                  <a:pt x="7454" y="20717"/>
                </a:lnTo>
                <a:cubicBezTo>
                  <a:pt x="7490" y="20681"/>
                  <a:pt x="7526" y="20646"/>
                  <a:pt x="7561" y="20610"/>
                </a:cubicBezTo>
                <a:lnTo>
                  <a:pt x="8038" y="19979"/>
                </a:lnTo>
                <a:cubicBezTo>
                  <a:pt x="8347" y="19562"/>
                  <a:pt x="8657" y="19134"/>
                  <a:pt x="8954" y="18705"/>
                </a:cubicBezTo>
                <a:cubicBezTo>
                  <a:pt x="9585" y="17836"/>
                  <a:pt x="10169" y="16955"/>
                  <a:pt x="10716" y="16109"/>
                </a:cubicBezTo>
                <a:lnTo>
                  <a:pt x="11050" y="15574"/>
                </a:lnTo>
                <a:cubicBezTo>
                  <a:pt x="11895" y="14252"/>
                  <a:pt x="12764" y="12883"/>
                  <a:pt x="13467" y="11442"/>
                </a:cubicBezTo>
                <a:cubicBezTo>
                  <a:pt x="13967" y="10454"/>
                  <a:pt x="14324" y="9394"/>
                  <a:pt x="14538" y="8311"/>
                </a:cubicBezTo>
                <a:cubicBezTo>
                  <a:pt x="14657" y="7430"/>
                  <a:pt x="14586" y="6537"/>
                  <a:pt x="14336" y="5680"/>
                </a:cubicBezTo>
                <a:cubicBezTo>
                  <a:pt x="13776" y="3846"/>
                  <a:pt x="12598" y="2251"/>
                  <a:pt x="11002" y="1191"/>
                </a:cubicBezTo>
                <a:cubicBezTo>
                  <a:pt x="10169" y="655"/>
                  <a:pt x="9228" y="298"/>
                  <a:pt x="8252" y="131"/>
                </a:cubicBezTo>
                <a:cubicBezTo>
                  <a:pt x="8157" y="107"/>
                  <a:pt x="8049" y="84"/>
                  <a:pt x="7954" y="72"/>
                </a:cubicBezTo>
                <a:cubicBezTo>
                  <a:pt x="7847" y="48"/>
                  <a:pt x="7776" y="48"/>
                  <a:pt x="7692" y="24"/>
                </a:cubicBezTo>
                <a:lnTo>
                  <a:pt x="760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4" name="Google Shape;2054;p19">
            <a:extLst>
              <a:ext uri="{FF2B5EF4-FFF2-40B4-BE49-F238E27FC236}">
                <a16:creationId xmlns:a16="http://schemas.microsoft.com/office/drawing/2014/main" id="{533D0C4D-CB96-20EB-17EF-CDC6A266FE70}"/>
              </a:ext>
            </a:extLst>
          </p:cNvPr>
          <p:cNvSpPr/>
          <p:nvPr/>
        </p:nvSpPr>
        <p:spPr>
          <a:xfrm>
            <a:off x="614957" y="3959241"/>
            <a:ext cx="255819" cy="366153"/>
          </a:xfrm>
          <a:custGeom>
            <a:avLst/>
            <a:gdLst/>
            <a:ahLst/>
            <a:cxnLst/>
            <a:rect l="l" t="t" r="r" b="b"/>
            <a:pathLst>
              <a:path w="14658" h="20980" extrusionOk="0">
                <a:moveTo>
                  <a:pt x="7121" y="3608"/>
                </a:moveTo>
                <a:cubicBezTo>
                  <a:pt x="7454" y="3608"/>
                  <a:pt x="7787" y="3656"/>
                  <a:pt x="8109" y="3739"/>
                </a:cubicBezTo>
                <a:cubicBezTo>
                  <a:pt x="8788" y="3917"/>
                  <a:pt x="9419" y="4263"/>
                  <a:pt x="9931" y="4739"/>
                </a:cubicBezTo>
                <a:cubicBezTo>
                  <a:pt x="10514" y="5251"/>
                  <a:pt x="10919" y="6025"/>
                  <a:pt x="11074" y="6942"/>
                </a:cubicBezTo>
                <a:cubicBezTo>
                  <a:pt x="11169" y="7430"/>
                  <a:pt x="11169" y="7930"/>
                  <a:pt x="11062" y="8418"/>
                </a:cubicBezTo>
                <a:cubicBezTo>
                  <a:pt x="10847" y="9263"/>
                  <a:pt x="10454" y="9966"/>
                  <a:pt x="9943" y="10430"/>
                </a:cubicBezTo>
                <a:cubicBezTo>
                  <a:pt x="9609" y="10716"/>
                  <a:pt x="9228" y="10930"/>
                  <a:pt x="8823" y="11061"/>
                </a:cubicBezTo>
                <a:cubicBezTo>
                  <a:pt x="8490" y="11180"/>
                  <a:pt x="8133" y="11264"/>
                  <a:pt x="7787" y="11287"/>
                </a:cubicBezTo>
                <a:lnTo>
                  <a:pt x="7704" y="11287"/>
                </a:lnTo>
                <a:lnTo>
                  <a:pt x="7645" y="11311"/>
                </a:lnTo>
                <a:cubicBezTo>
                  <a:pt x="7609" y="11323"/>
                  <a:pt x="7573" y="11347"/>
                  <a:pt x="7537" y="11359"/>
                </a:cubicBezTo>
                <a:cubicBezTo>
                  <a:pt x="7478" y="11383"/>
                  <a:pt x="7442" y="11395"/>
                  <a:pt x="7442" y="11395"/>
                </a:cubicBezTo>
                <a:cubicBezTo>
                  <a:pt x="7228" y="11478"/>
                  <a:pt x="7002" y="11526"/>
                  <a:pt x="6775" y="11561"/>
                </a:cubicBezTo>
                <a:cubicBezTo>
                  <a:pt x="6418" y="11537"/>
                  <a:pt x="6061" y="11478"/>
                  <a:pt x="5716" y="11359"/>
                </a:cubicBezTo>
                <a:cubicBezTo>
                  <a:pt x="5073" y="11085"/>
                  <a:pt x="4501" y="10645"/>
                  <a:pt x="4085" y="10085"/>
                </a:cubicBezTo>
                <a:cubicBezTo>
                  <a:pt x="3882" y="9847"/>
                  <a:pt x="3704" y="9585"/>
                  <a:pt x="3549" y="9311"/>
                </a:cubicBezTo>
                <a:cubicBezTo>
                  <a:pt x="3370" y="8954"/>
                  <a:pt x="3251" y="8585"/>
                  <a:pt x="3168" y="8192"/>
                </a:cubicBezTo>
                <a:cubicBezTo>
                  <a:pt x="3096" y="7799"/>
                  <a:pt x="3096" y="7406"/>
                  <a:pt x="3168" y="7013"/>
                </a:cubicBezTo>
                <a:cubicBezTo>
                  <a:pt x="3239" y="6549"/>
                  <a:pt x="3394" y="6096"/>
                  <a:pt x="3608" y="5680"/>
                </a:cubicBezTo>
                <a:cubicBezTo>
                  <a:pt x="4132" y="4739"/>
                  <a:pt x="5001" y="4048"/>
                  <a:pt x="6025" y="3763"/>
                </a:cubicBezTo>
                <a:cubicBezTo>
                  <a:pt x="6383" y="3667"/>
                  <a:pt x="6752" y="3608"/>
                  <a:pt x="7121" y="3608"/>
                </a:cubicBezTo>
                <a:close/>
                <a:moveTo>
                  <a:pt x="7609" y="0"/>
                </a:moveTo>
                <a:lnTo>
                  <a:pt x="7526" y="24"/>
                </a:lnTo>
                <a:lnTo>
                  <a:pt x="7406" y="36"/>
                </a:lnTo>
                <a:cubicBezTo>
                  <a:pt x="7276" y="48"/>
                  <a:pt x="7156" y="72"/>
                  <a:pt x="7037" y="107"/>
                </a:cubicBezTo>
                <a:lnTo>
                  <a:pt x="6823" y="191"/>
                </a:lnTo>
                <a:cubicBezTo>
                  <a:pt x="6633" y="274"/>
                  <a:pt x="6430" y="346"/>
                  <a:pt x="6228" y="393"/>
                </a:cubicBezTo>
                <a:cubicBezTo>
                  <a:pt x="5406" y="524"/>
                  <a:pt x="4620" y="798"/>
                  <a:pt x="3906" y="1191"/>
                </a:cubicBezTo>
                <a:cubicBezTo>
                  <a:pt x="3227" y="1548"/>
                  <a:pt x="2596" y="2001"/>
                  <a:pt x="2049" y="2536"/>
                </a:cubicBezTo>
                <a:cubicBezTo>
                  <a:pt x="1501" y="3072"/>
                  <a:pt x="1049" y="3703"/>
                  <a:pt x="691" y="4382"/>
                </a:cubicBezTo>
                <a:cubicBezTo>
                  <a:pt x="394" y="5001"/>
                  <a:pt x="191" y="5656"/>
                  <a:pt x="84" y="6334"/>
                </a:cubicBezTo>
                <a:lnTo>
                  <a:pt x="13" y="6954"/>
                </a:lnTo>
                <a:lnTo>
                  <a:pt x="13" y="6977"/>
                </a:lnTo>
                <a:cubicBezTo>
                  <a:pt x="1" y="7108"/>
                  <a:pt x="1" y="7239"/>
                  <a:pt x="1" y="7370"/>
                </a:cubicBezTo>
                <a:lnTo>
                  <a:pt x="1" y="7597"/>
                </a:lnTo>
                <a:cubicBezTo>
                  <a:pt x="1" y="8001"/>
                  <a:pt x="60" y="8418"/>
                  <a:pt x="179" y="8823"/>
                </a:cubicBezTo>
                <a:cubicBezTo>
                  <a:pt x="406" y="9609"/>
                  <a:pt x="691" y="10394"/>
                  <a:pt x="1037" y="11145"/>
                </a:cubicBezTo>
                <a:cubicBezTo>
                  <a:pt x="1382" y="11883"/>
                  <a:pt x="1763" y="12609"/>
                  <a:pt x="2180" y="13311"/>
                </a:cubicBezTo>
                <a:lnTo>
                  <a:pt x="2406" y="13716"/>
                </a:lnTo>
                <a:cubicBezTo>
                  <a:pt x="3335" y="15347"/>
                  <a:pt x="4418" y="17038"/>
                  <a:pt x="5918" y="19205"/>
                </a:cubicBezTo>
                <a:lnTo>
                  <a:pt x="6871" y="20562"/>
                </a:lnTo>
                <a:cubicBezTo>
                  <a:pt x="6883" y="20574"/>
                  <a:pt x="6883" y="20586"/>
                  <a:pt x="6895" y="20598"/>
                </a:cubicBezTo>
                <a:lnTo>
                  <a:pt x="7109" y="20979"/>
                </a:lnTo>
                <a:lnTo>
                  <a:pt x="7454" y="20717"/>
                </a:lnTo>
                <a:cubicBezTo>
                  <a:pt x="7490" y="20681"/>
                  <a:pt x="7526" y="20646"/>
                  <a:pt x="7561" y="20610"/>
                </a:cubicBezTo>
                <a:lnTo>
                  <a:pt x="8038" y="19979"/>
                </a:lnTo>
                <a:cubicBezTo>
                  <a:pt x="8347" y="19562"/>
                  <a:pt x="8657" y="19134"/>
                  <a:pt x="8954" y="18705"/>
                </a:cubicBezTo>
                <a:cubicBezTo>
                  <a:pt x="9585" y="17836"/>
                  <a:pt x="10169" y="16955"/>
                  <a:pt x="10716" y="16109"/>
                </a:cubicBezTo>
                <a:lnTo>
                  <a:pt x="11050" y="15574"/>
                </a:lnTo>
                <a:cubicBezTo>
                  <a:pt x="11895" y="14252"/>
                  <a:pt x="12764" y="12883"/>
                  <a:pt x="13467" y="11442"/>
                </a:cubicBezTo>
                <a:cubicBezTo>
                  <a:pt x="13967" y="10454"/>
                  <a:pt x="14324" y="9394"/>
                  <a:pt x="14538" y="8311"/>
                </a:cubicBezTo>
                <a:cubicBezTo>
                  <a:pt x="14657" y="7430"/>
                  <a:pt x="14586" y="6537"/>
                  <a:pt x="14336" y="5680"/>
                </a:cubicBezTo>
                <a:cubicBezTo>
                  <a:pt x="13776" y="3846"/>
                  <a:pt x="12598" y="2251"/>
                  <a:pt x="11002" y="1191"/>
                </a:cubicBezTo>
                <a:cubicBezTo>
                  <a:pt x="10169" y="655"/>
                  <a:pt x="9228" y="298"/>
                  <a:pt x="8252" y="131"/>
                </a:cubicBezTo>
                <a:cubicBezTo>
                  <a:pt x="8157" y="107"/>
                  <a:pt x="8049" y="84"/>
                  <a:pt x="7954" y="72"/>
                </a:cubicBezTo>
                <a:cubicBezTo>
                  <a:pt x="7847" y="48"/>
                  <a:pt x="7776" y="48"/>
                  <a:pt x="7692" y="24"/>
                </a:cubicBezTo>
                <a:lnTo>
                  <a:pt x="760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38E24122-D01E-678C-B76C-A0D559585B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536" y="276191"/>
            <a:ext cx="6040392" cy="4757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12276;p45">
            <a:extLst>
              <a:ext uri="{FF2B5EF4-FFF2-40B4-BE49-F238E27FC236}">
                <a16:creationId xmlns:a16="http://schemas.microsoft.com/office/drawing/2014/main" id="{3041108C-C999-7D1F-470A-D96195D7507F}"/>
              </a:ext>
            </a:extLst>
          </p:cNvPr>
          <p:cNvSpPr txBox="1"/>
          <p:nvPr/>
        </p:nvSpPr>
        <p:spPr>
          <a:xfrm>
            <a:off x="7319954" y="2396460"/>
            <a:ext cx="1197339" cy="25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dirty="0" err="1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dfbgeoblue</a:t>
            </a:r>
            <a:endParaRPr lang="es-ES" sz="18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</p:spTree>
    <p:extLst>
      <p:ext uri="{BB962C8B-B14F-4D97-AF65-F5344CB8AC3E}">
        <p14:creationId xmlns:p14="http://schemas.microsoft.com/office/powerpoint/2010/main" val="672087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9">
          <a:extLst>
            <a:ext uri="{FF2B5EF4-FFF2-40B4-BE49-F238E27FC236}">
              <a16:creationId xmlns:a16="http://schemas.microsoft.com/office/drawing/2014/main" id="{4266BEAD-2C82-A8FF-A554-BBDCB7D5FC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36" name="Google Shape;2036;p19">
            <a:extLst>
              <a:ext uri="{FF2B5EF4-FFF2-40B4-BE49-F238E27FC236}">
                <a16:creationId xmlns:a16="http://schemas.microsoft.com/office/drawing/2014/main" id="{3335023C-46DD-86F2-2909-2F781C4F90DE}"/>
              </a:ext>
            </a:extLst>
          </p:cNvPr>
          <p:cNvGrpSpPr/>
          <p:nvPr/>
        </p:nvGrpSpPr>
        <p:grpSpPr>
          <a:xfrm>
            <a:off x="6620092" y="145042"/>
            <a:ext cx="3594901" cy="792765"/>
            <a:chOff x="550674" y="1044351"/>
            <a:chExt cx="3594901" cy="792765"/>
          </a:xfrm>
        </p:grpSpPr>
        <p:sp>
          <p:nvSpPr>
            <p:cNvPr id="2037" name="Google Shape;2037;p19">
              <a:extLst>
                <a:ext uri="{FF2B5EF4-FFF2-40B4-BE49-F238E27FC236}">
                  <a16:creationId xmlns:a16="http://schemas.microsoft.com/office/drawing/2014/main" id="{D557A908-5BEC-19AC-8DED-B6417422B7F4}"/>
                </a:ext>
              </a:extLst>
            </p:cNvPr>
            <p:cNvSpPr txBox="1"/>
            <p:nvPr/>
          </p:nvSpPr>
          <p:spPr>
            <a:xfrm>
              <a:off x="1231375" y="1574016"/>
              <a:ext cx="2914200" cy="26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b="1" i="0" dirty="0" err="1">
                  <a:solidFill>
                    <a:srgbClr val="0D0D0D"/>
                  </a:solidFill>
                  <a:effectLst/>
                  <a:latin typeface="Söhne"/>
                </a:rPr>
                <a:t>Shaping</a:t>
              </a:r>
              <a:r>
                <a:rPr lang="es-ES" b="1" i="0" dirty="0">
                  <a:solidFill>
                    <a:srgbClr val="0D0D0D"/>
                  </a:solidFill>
                  <a:effectLst/>
                  <a:latin typeface="Söhne"/>
                </a:rPr>
                <a:t> </a:t>
              </a:r>
              <a:r>
                <a:rPr lang="es-ES" b="1" i="0" dirty="0" err="1">
                  <a:solidFill>
                    <a:srgbClr val="0D0D0D"/>
                  </a:solidFill>
                  <a:effectLst/>
                  <a:latin typeface="Söhne"/>
                </a:rPr>
                <a:t>movements</a:t>
              </a:r>
              <a:endParaRPr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38" name="Google Shape;2038;p19">
              <a:extLst>
                <a:ext uri="{FF2B5EF4-FFF2-40B4-BE49-F238E27FC236}">
                  <a16:creationId xmlns:a16="http://schemas.microsoft.com/office/drawing/2014/main" id="{A5518E5A-E311-D042-C851-A0D69CC54BC3}"/>
                </a:ext>
              </a:extLst>
            </p:cNvPr>
            <p:cNvSpPr/>
            <p:nvPr/>
          </p:nvSpPr>
          <p:spPr>
            <a:xfrm flipH="1">
              <a:off x="879859" y="1055832"/>
              <a:ext cx="1802180" cy="484275"/>
            </a:xfrm>
            <a:custGeom>
              <a:avLst/>
              <a:gdLst/>
              <a:ahLst/>
              <a:cxnLst/>
              <a:rect l="l" t="t" r="r" b="b"/>
              <a:pathLst>
                <a:path w="80320" h="24730" extrusionOk="0">
                  <a:moveTo>
                    <a:pt x="65461" y="0"/>
                  </a:moveTo>
                  <a:cubicBezTo>
                    <a:pt x="62389" y="0"/>
                    <a:pt x="59258" y="36"/>
                    <a:pt x="56233" y="84"/>
                  </a:cubicBezTo>
                  <a:cubicBezTo>
                    <a:pt x="53709" y="119"/>
                    <a:pt x="51078" y="143"/>
                    <a:pt x="48494" y="155"/>
                  </a:cubicBezTo>
                  <a:cubicBezTo>
                    <a:pt x="47636" y="158"/>
                    <a:pt x="46773" y="160"/>
                    <a:pt x="45909" y="160"/>
                  </a:cubicBezTo>
                  <a:cubicBezTo>
                    <a:pt x="43823" y="160"/>
                    <a:pt x="41729" y="151"/>
                    <a:pt x="39684" y="143"/>
                  </a:cubicBezTo>
                  <a:cubicBezTo>
                    <a:pt x="37728" y="139"/>
                    <a:pt x="35744" y="132"/>
                    <a:pt x="33748" y="132"/>
                  </a:cubicBezTo>
                  <a:cubicBezTo>
                    <a:pt x="30544" y="132"/>
                    <a:pt x="27309" y="148"/>
                    <a:pt x="24110" y="215"/>
                  </a:cubicBezTo>
                  <a:cubicBezTo>
                    <a:pt x="20205" y="286"/>
                    <a:pt x="16240" y="667"/>
                    <a:pt x="12406" y="1036"/>
                  </a:cubicBezTo>
                  <a:lnTo>
                    <a:pt x="10430" y="1227"/>
                  </a:lnTo>
                  <a:cubicBezTo>
                    <a:pt x="4501" y="1774"/>
                    <a:pt x="1274" y="3763"/>
                    <a:pt x="262" y="7477"/>
                  </a:cubicBezTo>
                  <a:cubicBezTo>
                    <a:pt x="36" y="8335"/>
                    <a:pt x="83" y="9204"/>
                    <a:pt x="131" y="10049"/>
                  </a:cubicBezTo>
                  <a:cubicBezTo>
                    <a:pt x="143" y="10287"/>
                    <a:pt x="167" y="10537"/>
                    <a:pt x="167" y="10775"/>
                  </a:cubicBezTo>
                  <a:lnTo>
                    <a:pt x="83" y="10775"/>
                  </a:lnTo>
                  <a:lnTo>
                    <a:pt x="83" y="11156"/>
                  </a:lnTo>
                  <a:cubicBezTo>
                    <a:pt x="83" y="11454"/>
                    <a:pt x="72" y="11764"/>
                    <a:pt x="60" y="12061"/>
                  </a:cubicBezTo>
                  <a:cubicBezTo>
                    <a:pt x="0" y="12787"/>
                    <a:pt x="12" y="13514"/>
                    <a:pt x="95" y="14228"/>
                  </a:cubicBezTo>
                  <a:cubicBezTo>
                    <a:pt x="250" y="15324"/>
                    <a:pt x="607" y="16419"/>
                    <a:pt x="965" y="17443"/>
                  </a:cubicBezTo>
                  <a:cubicBezTo>
                    <a:pt x="2131" y="20848"/>
                    <a:pt x="5191" y="22884"/>
                    <a:pt x="9811" y="23360"/>
                  </a:cubicBezTo>
                  <a:cubicBezTo>
                    <a:pt x="18657" y="24253"/>
                    <a:pt x="27551" y="24718"/>
                    <a:pt x="36445" y="24729"/>
                  </a:cubicBezTo>
                  <a:cubicBezTo>
                    <a:pt x="39279" y="24729"/>
                    <a:pt x="42065" y="24682"/>
                    <a:pt x="44827" y="24575"/>
                  </a:cubicBezTo>
                  <a:cubicBezTo>
                    <a:pt x="53019" y="24277"/>
                    <a:pt x="61055" y="23967"/>
                    <a:pt x="69164" y="23325"/>
                  </a:cubicBezTo>
                  <a:cubicBezTo>
                    <a:pt x="74283" y="22920"/>
                    <a:pt x="76879" y="20622"/>
                    <a:pt x="77546" y="18776"/>
                  </a:cubicBezTo>
                  <a:cubicBezTo>
                    <a:pt x="79177" y="14240"/>
                    <a:pt x="80320" y="8882"/>
                    <a:pt x="76414" y="3572"/>
                  </a:cubicBezTo>
                  <a:cubicBezTo>
                    <a:pt x="75093" y="1750"/>
                    <a:pt x="73355" y="798"/>
                    <a:pt x="70771" y="441"/>
                  </a:cubicBezTo>
                  <a:cubicBezTo>
                    <a:pt x="69175" y="226"/>
                    <a:pt x="67306" y="0"/>
                    <a:pt x="6546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19">
              <a:extLst>
                <a:ext uri="{FF2B5EF4-FFF2-40B4-BE49-F238E27FC236}">
                  <a16:creationId xmlns:a16="http://schemas.microsoft.com/office/drawing/2014/main" id="{A8841DBB-3D58-D921-FFF6-CF829EAD1755}"/>
                </a:ext>
              </a:extLst>
            </p:cNvPr>
            <p:cNvSpPr/>
            <p:nvPr/>
          </p:nvSpPr>
          <p:spPr>
            <a:xfrm flipH="1">
              <a:off x="879859" y="1055832"/>
              <a:ext cx="1802180" cy="484275"/>
            </a:xfrm>
            <a:custGeom>
              <a:avLst/>
              <a:gdLst/>
              <a:ahLst/>
              <a:cxnLst/>
              <a:rect l="l" t="t" r="r" b="b"/>
              <a:pathLst>
                <a:path w="80320" h="24730" extrusionOk="0">
                  <a:moveTo>
                    <a:pt x="65473" y="750"/>
                  </a:moveTo>
                  <a:cubicBezTo>
                    <a:pt x="67259" y="750"/>
                    <a:pt x="69092" y="988"/>
                    <a:pt x="70676" y="1203"/>
                  </a:cubicBezTo>
                  <a:cubicBezTo>
                    <a:pt x="73033" y="1524"/>
                    <a:pt x="74617" y="2393"/>
                    <a:pt x="75807" y="4025"/>
                  </a:cubicBezTo>
                  <a:cubicBezTo>
                    <a:pt x="79510" y="9049"/>
                    <a:pt x="78403" y="14169"/>
                    <a:pt x="76831" y="18514"/>
                  </a:cubicBezTo>
                  <a:cubicBezTo>
                    <a:pt x="75879" y="21146"/>
                    <a:pt x="72081" y="22348"/>
                    <a:pt x="69104" y="22574"/>
                  </a:cubicBezTo>
                  <a:cubicBezTo>
                    <a:pt x="61008" y="23217"/>
                    <a:pt x="52983" y="23527"/>
                    <a:pt x="44791" y="23825"/>
                  </a:cubicBezTo>
                  <a:cubicBezTo>
                    <a:pt x="42025" y="23926"/>
                    <a:pt x="39218" y="23976"/>
                    <a:pt x="36374" y="23976"/>
                  </a:cubicBezTo>
                  <a:cubicBezTo>
                    <a:pt x="27822" y="23976"/>
                    <a:pt x="18945" y="23519"/>
                    <a:pt x="9894" y="22598"/>
                  </a:cubicBezTo>
                  <a:cubicBezTo>
                    <a:pt x="5525" y="22170"/>
                    <a:pt x="2762" y="20348"/>
                    <a:pt x="1679" y="17205"/>
                  </a:cubicBezTo>
                  <a:cubicBezTo>
                    <a:pt x="1334" y="16216"/>
                    <a:pt x="1000" y="15157"/>
                    <a:pt x="845" y="14133"/>
                  </a:cubicBezTo>
                  <a:cubicBezTo>
                    <a:pt x="774" y="13454"/>
                    <a:pt x="762" y="12776"/>
                    <a:pt x="810" y="12097"/>
                  </a:cubicBezTo>
                  <a:cubicBezTo>
                    <a:pt x="822" y="11906"/>
                    <a:pt x="834" y="11728"/>
                    <a:pt x="834" y="11537"/>
                  </a:cubicBezTo>
                  <a:lnTo>
                    <a:pt x="941" y="11525"/>
                  </a:lnTo>
                  <a:lnTo>
                    <a:pt x="941" y="11144"/>
                  </a:lnTo>
                  <a:cubicBezTo>
                    <a:pt x="941" y="10763"/>
                    <a:pt x="917" y="10371"/>
                    <a:pt x="893" y="9990"/>
                  </a:cubicBezTo>
                  <a:cubicBezTo>
                    <a:pt x="845" y="9168"/>
                    <a:pt x="798" y="8394"/>
                    <a:pt x="988" y="7668"/>
                  </a:cubicBezTo>
                  <a:cubicBezTo>
                    <a:pt x="1905" y="4298"/>
                    <a:pt x="4929" y="2489"/>
                    <a:pt x="10501" y="1965"/>
                  </a:cubicBezTo>
                  <a:lnTo>
                    <a:pt x="12478" y="1774"/>
                  </a:lnTo>
                  <a:cubicBezTo>
                    <a:pt x="16300" y="1405"/>
                    <a:pt x="20241" y="1036"/>
                    <a:pt x="24134" y="965"/>
                  </a:cubicBezTo>
                  <a:cubicBezTo>
                    <a:pt x="27326" y="899"/>
                    <a:pt x="30553" y="882"/>
                    <a:pt x="33753" y="882"/>
                  </a:cubicBezTo>
                  <a:cubicBezTo>
                    <a:pt x="35746" y="882"/>
                    <a:pt x="37728" y="889"/>
                    <a:pt x="39684" y="893"/>
                  </a:cubicBezTo>
                  <a:cubicBezTo>
                    <a:pt x="41729" y="902"/>
                    <a:pt x="43823" y="910"/>
                    <a:pt x="45913" y="910"/>
                  </a:cubicBezTo>
                  <a:cubicBezTo>
                    <a:pt x="46779" y="910"/>
                    <a:pt x="47645" y="909"/>
                    <a:pt x="48506" y="905"/>
                  </a:cubicBezTo>
                  <a:cubicBezTo>
                    <a:pt x="51090" y="905"/>
                    <a:pt x="53709" y="869"/>
                    <a:pt x="56257" y="834"/>
                  </a:cubicBezTo>
                  <a:cubicBezTo>
                    <a:pt x="59269" y="798"/>
                    <a:pt x="62401" y="750"/>
                    <a:pt x="65473" y="750"/>
                  </a:cubicBezTo>
                  <a:close/>
                  <a:moveTo>
                    <a:pt x="65461" y="0"/>
                  </a:moveTo>
                  <a:cubicBezTo>
                    <a:pt x="62389" y="0"/>
                    <a:pt x="59258" y="36"/>
                    <a:pt x="56233" y="84"/>
                  </a:cubicBezTo>
                  <a:cubicBezTo>
                    <a:pt x="53709" y="107"/>
                    <a:pt x="51078" y="143"/>
                    <a:pt x="48494" y="155"/>
                  </a:cubicBezTo>
                  <a:cubicBezTo>
                    <a:pt x="47636" y="158"/>
                    <a:pt x="46773" y="160"/>
                    <a:pt x="45909" y="160"/>
                  </a:cubicBezTo>
                  <a:cubicBezTo>
                    <a:pt x="43823" y="160"/>
                    <a:pt x="41729" y="151"/>
                    <a:pt x="39684" y="143"/>
                  </a:cubicBezTo>
                  <a:cubicBezTo>
                    <a:pt x="37728" y="139"/>
                    <a:pt x="35744" y="132"/>
                    <a:pt x="33748" y="132"/>
                  </a:cubicBezTo>
                  <a:cubicBezTo>
                    <a:pt x="30544" y="132"/>
                    <a:pt x="27309" y="148"/>
                    <a:pt x="24110" y="215"/>
                  </a:cubicBezTo>
                  <a:cubicBezTo>
                    <a:pt x="20205" y="286"/>
                    <a:pt x="16240" y="667"/>
                    <a:pt x="12406" y="1036"/>
                  </a:cubicBezTo>
                  <a:lnTo>
                    <a:pt x="10430" y="1227"/>
                  </a:lnTo>
                  <a:cubicBezTo>
                    <a:pt x="4501" y="1774"/>
                    <a:pt x="1274" y="3763"/>
                    <a:pt x="262" y="7477"/>
                  </a:cubicBezTo>
                  <a:cubicBezTo>
                    <a:pt x="36" y="8335"/>
                    <a:pt x="83" y="9204"/>
                    <a:pt x="131" y="10049"/>
                  </a:cubicBezTo>
                  <a:cubicBezTo>
                    <a:pt x="143" y="10287"/>
                    <a:pt x="167" y="10537"/>
                    <a:pt x="167" y="10775"/>
                  </a:cubicBezTo>
                  <a:lnTo>
                    <a:pt x="83" y="10775"/>
                  </a:lnTo>
                  <a:lnTo>
                    <a:pt x="83" y="11156"/>
                  </a:lnTo>
                  <a:cubicBezTo>
                    <a:pt x="83" y="11454"/>
                    <a:pt x="72" y="11764"/>
                    <a:pt x="60" y="12061"/>
                  </a:cubicBezTo>
                  <a:cubicBezTo>
                    <a:pt x="0" y="12787"/>
                    <a:pt x="12" y="13514"/>
                    <a:pt x="95" y="14228"/>
                  </a:cubicBezTo>
                  <a:cubicBezTo>
                    <a:pt x="250" y="15324"/>
                    <a:pt x="607" y="16419"/>
                    <a:pt x="965" y="17443"/>
                  </a:cubicBezTo>
                  <a:cubicBezTo>
                    <a:pt x="2131" y="20848"/>
                    <a:pt x="5191" y="22884"/>
                    <a:pt x="9811" y="23360"/>
                  </a:cubicBezTo>
                  <a:cubicBezTo>
                    <a:pt x="18657" y="24253"/>
                    <a:pt x="27551" y="24718"/>
                    <a:pt x="36445" y="24729"/>
                  </a:cubicBezTo>
                  <a:cubicBezTo>
                    <a:pt x="39279" y="24729"/>
                    <a:pt x="42065" y="24682"/>
                    <a:pt x="44827" y="24575"/>
                  </a:cubicBezTo>
                  <a:cubicBezTo>
                    <a:pt x="53019" y="24277"/>
                    <a:pt x="61055" y="23967"/>
                    <a:pt x="69164" y="23325"/>
                  </a:cubicBezTo>
                  <a:cubicBezTo>
                    <a:pt x="74283" y="22920"/>
                    <a:pt x="76879" y="20622"/>
                    <a:pt x="77546" y="18776"/>
                  </a:cubicBezTo>
                  <a:cubicBezTo>
                    <a:pt x="79177" y="14240"/>
                    <a:pt x="80320" y="8882"/>
                    <a:pt x="76414" y="3572"/>
                  </a:cubicBezTo>
                  <a:cubicBezTo>
                    <a:pt x="75093" y="1750"/>
                    <a:pt x="73355" y="798"/>
                    <a:pt x="70771" y="441"/>
                  </a:cubicBezTo>
                  <a:cubicBezTo>
                    <a:pt x="69175" y="226"/>
                    <a:pt x="67306" y="0"/>
                    <a:pt x="6546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040" name="Google Shape;2040;p19">
              <a:extLst>
                <a:ext uri="{FF2B5EF4-FFF2-40B4-BE49-F238E27FC236}">
                  <a16:creationId xmlns:a16="http://schemas.microsoft.com/office/drawing/2014/main" id="{2D511392-2EAA-85CB-D1B7-1155304F4BA4}"/>
                </a:ext>
              </a:extLst>
            </p:cNvPr>
            <p:cNvGrpSpPr/>
            <p:nvPr/>
          </p:nvGrpSpPr>
          <p:grpSpPr>
            <a:xfrm>
              <a:off x="550674" y="1044351"/>
              <a:ext cx="527391" cy="520511"/>
              <a:chOff x="573224" y="960525"/>
              <a:chExt cx="612319" cy="604332"/>
            </a:xfrm>
          </p:grpSpPr>
          <p:sp>
            <p:nvSpPr>
              <p:cNvPr id="2041" name="Google Shape;2041;p19">
                <a:extLst>
                  <a:ext uri="{FF2B5EF4-FFF2-40B4-BE49-F238E27FC236}">
                    <a16:creationId xmlns:a16="http://schemas.microsoft.com/office/drawing/2014/main" id="{9E0EAF5D-1C9F-F719-F8D6-5B9E3D19C562}"/>
                  </a:ext>
                </a:extLst>
              </p:cNvPr>
              <p:cNvSpPr/>
              <p:nvPr/>
            </p:nvSpPr>
            <p:spPr>
              <a:xfrm>
                <a:off x="573224" y="960525"/>
                <a:ext cx="612319" cy="604332"/>
              </a:xfrm>
              <a:custGeom>
                <a:avLst/>
                <a:gdLst/>
                <a:ahLst/>
                <a:cxnLst/>
                <a:rect l="l" t="t" r="r" b="b"/>
                <a:pathLst>
                  <a:path w="27290" h="26934" extrusionOk="0">
                    <a:moveTo>
                      <a:pt x="13398" y="0"/>
                    </a:moveTo>
                    <a:cubicBezTo>
                      <a:pt x="10545" y="0"/>
                      <a:pt x="7247" y="1554"/>
                      <a:pt x="4537" y="4216"/>
                    </a:cubicBezTo>
                    <a:cubicBezTo>
                      <a:pt x="1692" y="7014"/>
                      <a:pt x="1" y="10491"/>
                      <a:pt x="25" y="13503"/>
                    </a:cubicBezTo>
                    <a:cubicBezTo>
                      <a:pt x="37" y="16801"/>
                      <a:pt x="1680" y="20361"/>
                      <a:pt x="4406" y="23040"/>
                    </a:cubicBezTo>
                    <a:cubicBezTo>
                      <a:pt x="6942" y="25528"/>
                      <a:pt x="10074" y="26933"/>
                      <a:pt x="13026" y="26933"/>
                    </a:cubicBezTo>
                    <a:lnTo>
                      <a:pt x="13169" y="26933"/>
                    </a:lnTo>
                    <a:cubicBezTo>
                      <a:pt x="17027" y="26897"/>
                      <a:pt x="20706" y="25290"/>
                      <a:pt x="23349" y="22480"/>
                    </a:cubicBezTo>
                    <a:cubicBezTo>
                      <a:pt x="25730" y="19956"/>
                      <a:pt x="27159" y="16622"/>
                      <a:pt x="27266" y="13348"/>
                    </a:cubicBezTo>
                    <a:lnTo>
                      <a:pt x="27266" y="13336"/>
                    </a:lnTo>
                    <a:cubicBezTo>
                      <a:pt x="27290" y="5538"/>
                      <a:pt x="20182" y="156"/>
                      <a:pt x="13526" y="1"/>
                    </a:cubicBezTo>
                    <a:cubicBezTo>
                      <a:pt x="13484" y="1"/>
                      <a:pt x="13441" y="0"/>
                      <a:pt x="1339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2" name="Google Shape;2042;p19">
                <a:extLst>
                  <a:ext uri="{FF2B5EF4-FFF2-40B4-BE49-F238E27FC236}">
                    <a16:creationId xmlns:a16="http://schemas.microsoft.com/office/drawing/2014/main" id="{F6FE63FE-87C8-3761-A4FB-61061C5DC976}"/>
                  </a:ext>
                </a:extLst>
              </p:cNvPr>
              <p:cNvSpPr/>
              <p:nvPr/>
            </p:nvSpPr>
            <p:spPr>
              <a:xfrm>
                <a:off x="573224" y="960525"/>
                <a:ext cx="612319" cy="604332"/>
              </a:xfrm>
              <a:custGeom>
                <a:avLst/>
                <a:gdLst/>
                <a:ahLst/>
                <a:cxnLst/>
                <a:rect l="l" t="t" r="r" b="b"/>
                <a:pathLst>
                  <a:path w="27290" h="26934" extrusionOk="0">
                    <a:moveTo>
                      <a:pt x="13526" y="763"/>
                    </a:moveTo>
                    <a:cubicBezTo>
                      <a:pt x="19813" y="894"/>
                      <a:pt x="26540" y="5978"/>
                      <a:pt x="26516" y="13336"/>
                    </a:cubicBezTo>
                    <a:cubicBezTo>
                      <a:pt x="26266" y="21135"/>
                      <a:pt x="19396" y="26088"/>
                      <a:pt x="13169" y="26183"/>
                    </a:cubicBezTo>
                    <a:cubicBezTo>
                      <a:pt x="13099" y="26185"/>
                      <a:pt x="13029" y="26186"/>
                      <a:pt x="12959" y="26186"/>
                    </a:cubicBezTo>
                    <a:cubicBezTo>
                      <a:pt x="10233" y="26186"/>
                      <a:pt x="7322" y="24838"/>
                      <a:pt x="4954" y="22516"/>
                    </a:cubicBezTo>
                    <a:cubicBezTo>
                      <a:pt x="2358" y="19968"/>
                      <a:pt x="799" y="16611"/>
                      <a:pt x="787" y="13515"/>
                    </a:cubicBezTo>
                    <a:cubicBezTo>
                      <a:pt x="763" y="10693"/>
                      <a:pt x="2370" y="7419"/>
                      <a:pt x="5073" y="4764"/>
                    </a:cubicBezTo>
                    <a:cubicBezTo>
                      <a:pt x="7633" y="2252"/>
                      <a:pt x="10716" y="763"/>
                      <a:pt x="13372" y="763"/>
                    </a:cubicBezTo>
                    <a:close/>
                    <a:moveTo>
                      <a:pt x="13398" y="0"/>
                    </a:moveTo>
                    <a:cubicBezTo>
                      <a:pt x="10545" y="0"/>
                      <a:pt x="7247" y="1554"/>
                      <a:pt x="4537" y="4216"/>
                    </a:cubicBezTo>
                    <a:cubicBezTo>
                      <a:pt x="1692" y="7014"/>
                      <a:pt x="1" y="10491"/>
                      <a:pt x="25" y="13503"/>
                    </a:cubicBezTo>
                    <a:cubicBezTo>
                      <a:pt x="37" y="16801"/>
                      <a:pt x="1680" y="20361"/>
                      <a:pt x="4406" y="23040"/>
                    </a:cubicBezTo>
                    <a:cubicBezTo>
                      <a:pt x="6942" y="25528"/>
                      <a:pt x="10074" y="26933"/>
                      <a:pt x="13026" y="26933"/>
                    </a:cubicBezTo>
                    <a:lnTo>
                      <a:pt x="13169" y="26933"/>
                    </a:lnTo>
                    <a:cubicBezTo>
                      <a:pt x="17027" y="26897"/>
                      <a:pt x="20706" y="25290"/>
                      <a:pt x="23349" y="22480"/>
                    </a:cubicBezTo>
                    <a:cubicBezTo>
                      <a:pt x="25730" y="19956"/>
                      <a:pt x="27159" y="16622"/>
                      <a:pt x="27266" y="13348"/>
                    </a:cubicBezTo>
                    <a:lnTo>
                      <a:pt x="27266" y="13336"/>
                    </a:lnTo>
                    <a:cubicBezTo>
                      <a:pt x="27290" y="5538"/>
                      <a:pt x="20182" y="156"/>
                      <a:pt x="13526" y="1"/>
                    </a:cubicBezTo>
                    <a:cubicBezTo>
                      <a:pt x="13484" y="1"/>
                      <a:pt x="13441" y="0"/>
                      <a:pt x="1339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043" name="Google Shape;2043;p19">
              <a:extLst>
                <a:ext uri="{FF2B5EF4-FFF2-40B4-BE49-F238E27FC236}">
                  <a16:creationId xmlns:a16="http://schemas.microsoft.com/office/drawing/2014/main" id="{5DB3B4E1-B768-624B-D9EA-4BFACB9A63EF}"/>
                </a:ext>
              </a:extLst>
            </p:cNvPr>
            <p:cNvSpPr txBox="1"/>
            <p:nvPr/>
          </p:nvSpPr>
          <p:spPr>
            <a:xfrm>
              <a:off x="1155175" y="1092900"/>
              <a:ext cx="1292700" cy="41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dirty="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Outcome</a:t>
              </a:r>
              <a:endParaRPr sz="2200" dirty="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sp>
        <p:nvSpPr>
          <p:cNvPr id="2053" name="Google Shape;2053;p19">
            <a:extLst>
              <a:ext uri="{FF2B5EF4-FFF2-40B4-BE49-F238E27FC236}">
                <a16:creationId xmlns:a16="http://schemas.microsoft.com/office/drawing/2014/main" id="{65E7C380-DA75-99D6-0811-95383EB931A5}"/>
              </a:ext>
            </a:extLst>
          </p:cNvPr>
          <p:cNvSpPr/>
          <p:nvPr/>
        </p:nvSpPr>
        <p:spPr>
          <a:xfrm>
            <a:off x="614957" y="3017053"/>
            <a:ext cx="255819" cy="366153"/>
          </a:xfrm>
          <a:custGeom>
            <a:avLst/>
            <a:gdLst/>
            <a:ahLst/>
            <a:cxnLst/>
            <a:rect l="l" t="t" r="r" b="b"/>
            <a:pathLst>
              <a:path w="14658" h="20980" extrusionOk="0">
                <a:moveTo>
                  <a:pt x="7121" y="3608"/>
                </a:moveTo>
                <a:cubicBezTo>
                  <a:pt x="7454" y="3608"/>
                  <a:pt x="7787" y="3656"/>
                  <a:pt x="8109" y="3739"/>
                </a:cubicBezTo>
                <a:cubicBezTo>
                  <a:pt x="8788" y="3917"/>
                  <a:pt x="9419" y="4263"/>
                  <a:pt x="9931" y="4739"/>
                </a:cubicBezTo>
                <a:cubicBezTo>
                  <a:pt x="10514" y="5251"/>
                  <a:pt x="10919" y="6025"/>
                  <a:pt x="11074" y="6942"/>
                </a:cubicBezTo>
                <a:cubicBezTo>
                  <a:pt x="11169" y="7430"/>
                  <a:pt x="11169" y="7930"/>
                  <a:pt x="11062" y="8418"/>
                </a:cubicBezTo>
                <a:cubicBezTo>
                  <a:pt x="10847" y="9263"/>
                  <a:pt x="10454" y="9966"/>
                  <a:pt x="9943" y="10430"/>
                </a:cubicBezTo>
                <a:cubicBezTo>
                  <a:pt x="9609" y="10716"/>
                  <a:pt x="9228" y="10930"/>
                  <a:pt x="8823" y="11061"/>
                </a:cubicBezTo>
                <a:cubicBezTo>
                  <a:pt x="8490" y="11180"/>
                  <a:pt x="8133" y="11264"/>
                  <a:pt x="7787" y="11287"/>
                </a:cubicBezTo>
                <a:lnTo>
                  <a:pt x="7704" y="11287"/>
                </a:lnTo>
                <a:lnTo>
                  <a:pt x="7645" y="11311"/>
                </a:lnTo>
                <a:cubicBezTo>
                  <a:pt x="7609" y="11323"/>
                  <a:pt x="7573" y="11347"/>
                  <a:pt x="7537" y="11359"/>
                </a:cubicBezTo>
                <a:cubicBezTo>
                  <a:pt x="7478" y="11383"/>
                  <a:pt x="7442" y="11395"/>
                  <a:pt x="7442" y="11395"/>
                </a:cubicBezTo>
                <a:cubicBezTo>
                  <a:pt x="7228" y="11478"/>
                  <a:pt x="7002" y="11526"/>
                  <a:pt x="6775" y="11561"/>
                </a:cubicBezTo>
                <a:cubicBezTo>
                  <a:pt x="6418" y="11537"/>
                  <a:pt x="6061" y="11478"/>
                  <a:pt x="5716" y="11359"/>
                </a:cubicBezTo>
                <a:cubicBezTo>
                  <a:pt x="5073" y="11085"/>
                  <a:pt x="4501" y="10645"/>
                  <a:pt x="4085" y="10085"/>
                </a:cubicBezTo>
                <a:cubicBezTo>
                  <a:pt x="3882" y="9847"/>
                  <a:pt x="3704" y="9585"/>
                  <a:pt x="3549" y="9311"/>
                </a:cubicBezTo>
                <a:cubicBezTo>
                  <a:pt x="3370" y="8954"/>
                  <a:pt x="3251" y="8585"/>
                  <a:pt x="3168" y="8192"/>
                </a:cubicBezTo>
                <a:cubicBezTo>
                  <a:pt x="3096" y="7799"/>
                  <a:pt x="3096" y="7406"/>
                  <a:pt x="3168" y="7013"/>
                </a:cubicBezTo>
                <a:cubicBezTo>
                  <a:pt x="3239" y="6549"/>
                  <a:pt x="3394" y="6096"/>
                  <a:pt x="3608" y="5680"/>
                </a:cubicBezTo>
                <a:cubicBezTo>
                  <a:pt x="4132" y="4739"/>
                  <a:pt x="5001" y="4048"/>
                  <a:pt x="6025" y="3763"/>
                </a:cubicBezTo>
                <a:cubicBezTo>
                  <a:pt x="6383" y="3667"/>
                  <a:pt x="6752" y="3608"/>
                  <a:pt x="7121" y="3608"/>
                </a:cubicBezTo>
                <a:close/>
                <a:moveTo>
                  <a:pt x="7609" y="0"/>
                </a:moveTo>
                <a:lnTo>
                  <a:pt x="7526" y="24"/>
                </a:lnTo>
                <a:lnTo>
                  <a:pt x="7406" y="36"/>
                </a:lnTo>
                <a:cubicBezTo>
                  <a:pt x="7276" y="48"/>
                  <a:pt x="7156" y="72"/>
                  <a:pt x="7037" y="107"/>
                </a:cubicBezTo>
                <a:lnTo>
                  <a:pt x="6823" y="191"/>
                </a:lnTo>
                <a:cubicBezTo>
                  <a:pt x="6633" y="274"/>
                  <a:pt x="6430" y="346"/>
                  <a:pt x="6228" y="393"/>
                </a:cubicBezTo>
                <a:cubicBezTo>
                  <a:pt x="5406" y="524"/>
                  <a:pt x="4620" y="798"/>
                  <a:pt x="3906" y="1191"/>
                </a:cubicBezTo>
                <a:cubicBezTo>
                  <a:pt x="3227" y="1548"/>
                  <a:pt x="2596" y="2001"/>
                  <a:pt x="2049" y="2536"/>
                </a:cubicBezTo>
                <a:cubicBezTo>
                  <a:pt x="1501" y="3072"/>
                  <a:pt x="1049" y="3703"/>
                  <a:pt x="691" y="4382"/>
                </a:cubicBezTo>
                <a:cubicBezTo>
                  <a:pt x="394" y="5001"/>
                  <a:pt x="191" y="5656"/>
                  <a:pt x="84" y="6334"/>
                </a:cubicBezTo>
                <a:lnTo>
                  <a:pt x="13" y="6954"/>
                </a:lnTo>
                <a:lnTo>
                  <a:pt x="13" y="6977"/>
                </a:lnTo>
                <a:cubicBezTo>
                  <a:pt x="1" y="7108"/>
                  <a:pt x="1" y="7239"/>
                  <a:pt x="1" y="7370"/>
                </a:cubicBezTo>
                <a:lnTo>
                  <a:pt x="1" y="7597"/>
                </a:lnTo>
                <a:cubicBezTo>
                  <a:pt x="1" y="8001"/>
                  <a:pt x="60" y="8418"/>
                  <a:pt x="179" y="8823"/>
                </a:cubicBezTo>
                <a:cubicBezTo>
                  <a:pt x="406" y="9609"/>
                  <a:pt x="691" y="10394"/>
                  <a:pt x="1037" y="11145"/>
                </a:cubicBezTo>
                <a:cubicBezTo>
                  <a:pt x="1382" y="11883"/>
                  <a:pt x="1763" y="12609"/>
                  <a:pt x="2180" y="13311"/>
                </a:cubicBezTo>
                <a:lnTo>
                  <a:pt x="2406" y="13716"/>
                </a:lnTo>
                <a:cubicBezTo>
                  <a:pt x="3335" y="15347"/>
                  <a:pt x="4418" y="17038"/>
                  <a:pt x="5918" y="19205"/>
                </a:cubicBezTo>
                <a:lnTo>
                  <a:pt x="6871" y="20562"/>
                </a:lnTo>
                <a:cubicBezTo>
                  <a:pt x="6883" y="20574"/>
                  <a:pt x="6883" y="20586"/>
                  <a:pt x="6895" y="20598"/>
                </a:cubicBezTo>
                <a:lnTo>
                  <a:pt x="7109" y="20979"/>
                </a:lnTo>
                <a:lnTo>
                  <a:pt x="7454" y="20717"/>
                </a:lnTo>
                <a:cubicBezTo>
                  <a:pt x="7490" y="20681"/>
                  <a:pt x="7526" y="20646"/>
                  <a:pt x="7561" y="20610"/>
                </a:cubicBezTo>
                <a:lnTo>
                  <a:pt x="8038" y="19979"/>
                </a:lnTo>
                <a:cubicBezTo>
                  <a:pt x="8347" y="19562"/>
                  <a:pt x="8657" y="19134"/>
                  <a:pt x="8954" y="18705"/>
                </a:cubicBezTo>
                <a:cubicBezTo>
                  <a:pt x="9585" y="17836"/>
                  <a:pt x="10169" y="16955"/>
                  <a:pt x="10716" y="16109"/>
                </a:cubicBezTo>
                <a:lnTo>
                  <a:pt x="11050" y="15574"/>
                </a:lnTo>
                <a:cubicBezTo>
                  <a:pt x="11895" y="14252"/>
                  <a:pt x="12764" y="12883"/>
                  <a:pt x="13467" y="11442"/>
                </a:cubicBezTo>
                <a:cubicBezTo>
                  <a:pt x="13967" y="10454"/>
                  <a:pt x="14324" y="9394"/>
                  <a:pt x="14538" y="8311"/>
                </a:cubicBezTo>
                <a:cubicBezTo>
                  <a:pt x="14657" y="7430"/>
                  <a:pt x="14586" y="6537"/>
                  <a:pt x="14336" y="5680"/>
                </a:cubicBezTo>
                <a:cubicBezTo>
                  <a:pt x="13776" y="3846"/>
                  <a:pt x="12598" y="2251"/>
                  <a:pt x="11002" y="1191"/>
                </a:cubicBezTo>
                <a:cubicBezTo>
                  <a:pt x="10169" y="655"/>
                  <a:pt x="9228" y="298"/>
                  <a:pt x="8252" y="131"/>
                </a:cubicBezTo>
                <a:cubicBezTo>
                  <a:pt x="8157" y="107"/>
                  <a:pt x="8049" y="84"/>
                  <a:pt x="7954" y="72"/>
                </a:cubicBezTo>
                <a:cubicBezTo>
                  <a:pt x="7847" y="48"/>
                  <a:pt x="7776" y="48"/>
                  <a:pt x="7692" y="24"/>
                </a:cubicBezTo>
                <a:lnTo>
                  <a:pt x="760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4" name="Google Shape;2054;p19">
            <a:extLst>
              <a:ext uri="{FF2B5EF4-FFF2-40B4-BE49-F238E27FC236}">
                <a16:creationId xmlns:a16="http://schemas.microsoft.com/office/drawing/2014/main" id="{3B438515-EDB4-DA22-7B01-E5CC7F750D2A}"/>
              </a:ext>
            </a:extLst>
          </p:cNvPr>
          <p:cNvSpPr/>
          <p:nvPr/>
        </p:nvSpPr>
        <p:spPr>
          <a:xfrm>
            <a:off x="614957" y="3959241"/>
            <a:ext cx="255819" cy="366153"/>
          </a:xfrm>
          <a:custGeom>
            <a:avLst/>
            <a:gdLst/>
            <a:ahLst/>
            <a:cxnLst/>
            <a:rect l="l" t="t" r="r" b="b"/>
            <a:pathLst>
              <a:path w="14658" h="20980" extrusionOk="0">
                <a:moveTo>
                  <a:pt x="7121" y="3608"/>
                </a:moveTo>
                <a:cubicBezTo>
                  <a:pt x="7454" y="3608"/>
                  <a:pt x="7787" y="3656"/>
                  <a:pt x="8109" y="3739"/>
                </a:cubicBezTo>
                <a:cubicBezTo>
                  <a:pt x="8788" y="3917"/>
                  <a:pt x="9419" y="4263"/>
                  <a:pt x="9931" y="4739"/>
                </a:cubicBezTo>
                <a:cubicBezTo>
                  <a:pt x="10514" y="5251"/>
                  <a:pt x="10919" y="6025"/>
                  <a:pt x="11074" y="6942"/>
                </a:cubicBezTo>
                <a:cubicBezTo>
                  <a:pt x="11169" y="7430"/>
                  <a:pt x="11169" y="7930"/>
                  <a:pt x="11062" y="8418"/>
                </a:cubicBezTo>
                <a:cubicBezTo>
                  <a:pt x="10847" y="9263"/>
                  <a:pt x="10454" y="9966"/>
                  <a:pt x="9943" y="10430"/>
                </a:cubicBezTo>
                <a:cubicBezTo>
                  <a:pt x="9609" y="10716"/>
                  <a:pt x="9228" y="10930"/>
                  <a:pt x="8823" y="11061"/>
                </a:cubicBezTo>
                <a:cubicBezTo>
                  <a:pt x="8490" y="11180"/>
                  <a:pt x="8133" y="11264"/>
                  <a:pt x="7787" y="11287"/>
                </a:cubicBezTo>
                <a:lnTo>
                  <a:pt x="7704" y="11287"/>
                </a:lnTo>
                <a:lnTo>
                  <a:pt x="7645" y="11311"/>
                </a:lnTo>
                <a:cubicBezTo>
                  <a:pt x="7609" y="11323"/>
                  <a:pt x="7573" y="11347"/>
                  <a:pt x="7537" y="11359"/>
                </a:cubicBezTo>
                <a:cubicBezTo>
                  <a:pt x="7478" y="11383"/>
                  <a:pt x="7442" y="11395"/>
                  <a:pt x="7442" y="11395"/>
                </a:cubicBezTo>
                <a:cubicBezTo>
                  <a:pt x="7228" y="11478"/>
                  <a:pt x="7002" y="11526"/>
                  <a:pt x="6775" y="11561"/>
                </a:cubicBezTo>
                <a:cubicBezTo>
                  <a:pt x="6418" y="11537"/>
                  <a:pt x="6061" y="11478"/>
                  <a:pt x="5716" y="11359"/>
                </a:cubicBezTo>
                <a:cubicBezTo>
                  <a:pt x="5073" y="11085"/>
                  <a:pt x="4501" y="10645"/>
                  <a:pt x="4085" y="10085"/>
                </a:cubicBezTo>
                <a:cubicBezTo>
                  <a:pt x="3882" y="9847"/>
                  <a:pt x="3704" y="9585"/>
                  <a:pt x="3549" y="9311"/>
                </a:cubicBezTo>
                <a:cubicBezTo>
                  <a:pt x="3370" y="8954"/>
                  <a:pt x="3251" y="8585"/>
                  <a:pt x="3168" y="8192"/>
                </a:cubicBezTo>
                <a:cubicBezTo>
                  <a:pt x="3096" y="7799"/>
                  <a:pt x="3096" y="7406"/>
                  <a:pt x="3168" y="7013"/>
                </a:cubicBezTo>
                <a:cubicBezTo>
                  <a:pt x="3239" y="6549"/>
                  <a:pt x="3394" y="6096"/>
                  <a:pt x="3608" y="5680"/>
                </a:cubicBezTo>
                <a:cubicBezTo>
                  <a:pt x="4132" y="4739"/>
                  <a:pt x="5001" y="4048"/>
                  <a:pt x="6025" y="3763"/>
                </a:cubicBezTo>
                <a:cubicBezTo>
                  <a:pt x="6383" y="3667"/>
                  <a:pt x="6752" y="3608"/>
                  <a:pt x="7121" y="3608"/>
                </a:cubicBezTo>
                <a:close/>
                <a:moveTo>
                  <a:pt x="7609" y="0"/>
                </a:moveTo>
                <a:lnTo>
                  <a:pt x="7526" y="24"/>
                </a:lnTo>
                <a:lnTo>
                  <a:pt x="7406" y="36"/>
                </a:lnTo>
                <a:cubicBezTo>
                  <a:pt x="7276" y="48"/>
                  <a:pt x="7156" y="72"/>
                  <a:pt x="7037" y="107"/>
                </a:cubicBezTo>
                <a:lnTo>
                  <a:pt x="6823" y="191"/>
                </a:lnTo>
                <a:cubicBezTo>
                  <a:pt x="6633" y="274"/>
                  <a:pt x="6430" y="346"/>
                  <a:pt x="6228" y="393"/>
                </a:cubicBezTo>
                <a:cubicBezTo>
                  <a:pt x="5406" y="524"/>
                  <a:pt x="4620" y="798"/>
                  <a:pt x="3906" y="1191"/>
                </a:cubicBezTo>
                <a:cubicBezTo>
                  <a:pt x="3227" y="1548"/>
                  <a:pt x="2596" y="2001"/>
                  <a:pt x="2049" y="2536"/>
                </a:cubicBezTo>
                <a:cubicBezTo>
                  <a:pt x="1501" y="3072"/>
                  <a:pt x="1049" y="3703"/>
                  <a:pt x="691" y="4382"/>
                </a:cubicBezTo>
                <a:cubicBezTo>
                  <a:pt x="394" y="5001"/>
                  <a:pt x="191" y="5656"/>
                  <a:pt x="84" y="6334"/>
                </a:cubicBezTo>
                <a:lnTo>
                  <a:pt x="13" y="6954"/>
                </a:lnTo>
                <a:lnTo>
                  <a:pt x="13" y="6977"/>
                </a:lnTo>
                <a:cubicBezTo>
                  <a:pt x="1" y="7108"/>
                  <a:pt x="1" y="7239"/>
                  <a:pt x="1" y="7370"/>
                </a:cubicBezTo>
                <a:lnTo>
                  <a:pt x="1" y="7597"/>
                </a:lnTo>
                <a:cubicBezTo>
                  <a:pt x="1" y="8001"/>
                  <a:pt x="60" y="8418"/>
                  <a:pt x="179" y="8823"/>
                </a:cubicBezTo>
                <a:cubicBezTo>
                  <a:pt x="406" y="9609"/>
                  <a:pt x="691" y="10394"/>
                  <a:pt x="1037" y="11145"/>
                </a:cubicBezTo>
                <a:cubicBezTo>
                  <a:pt x="1382" y="11883"/>
                  <a:pt x="1763" y="12609"/>
                  <a:pt x="2180" y="13311"/>
                </a:cubicBezTo>
                <a:lnTo>
                  <a:pt x="2406" y="13716"/>
                </a:lnTo>
                <a:cubicBezTo>
                  <a:pt x="3335" y="15347"/>
                  <a:pt x="4418" y="17038"/>
                  <a:pt x="5918" y="19205"/>
                </a:cubicBezTo>
                <a:lnTo>
                  <a:pt x="6871" y="20562"/>
                </a:lnTo>
                <a:cubicBezTo>
                  <a:pt x="6883" y="20574"/>
                  <a:pt x="6883" y="20586"/>
                  <a:pt x="6895" y="20598"/>
                </a:cubicBezTo>
                <a:lnTo>
                  <a:pt x="7109" y="20979"/>
                </a:lnTo>
                <a:lnTo>
                  <a:pt x="7454" y="20717"/>
                </a:lnTo>
                <a:cubicBezTo>
                  <a:pt x="7490" y="20681"/>
                  <a:pt x="7526" y="20646"/>
                  <a:pt x="7561" y="20610"/>
                </a:cubicBezTo>
                <a:lnTo>
                  <a:pt x="8038" y="19979"/>
                </a:lnTo>
                <a:cubicBezTo>
                  <a:pt x="8347" y="19562"/>
                  <a:pt x="8657" y="19134"/>
                  <a:pt x="8954" y="18705"/>
                </a:cubicBezTo>
                <a:cubicBezTo>
                  <a:pt x="9585" y="17836"/>
                  <a:pt x="10169" y="16955"/>
                  <a:pt x="10716" y="16109"/>
                </a:cubicBezTo>
                <a:lnTo>
                  <a:pt x="11050" y="15574"/>
                </a:lnTo>
                <a:cubicBezTo>
                  <a:pt x="11895" y="14252"/>
                  <a:pt x="12764" y="12883"/>
                  <a:pt x="13467" y="11442"/>
                </a:cubicBezTo>
                <a:cubicBezTo>
                  <a:pt x="13967" y="10454"/>
                  <a:pt x="14324" y="9394"/>
                  <a:pt x="14538" y="8311"/>
                </a:cubicBezTo>
                <a:cubicBezTo>
                  <a:pt x="14657" y="7430"/>
                  <a:pt x="14586" y="6537"/>
                  <a:pt x="14336" y="5680"/>
                </a:cubicBezTo>
                <a:cubicBezTo>
                  <a:pt x="13776" y="3846"/>
                  <a:pt x="12598" y="2251"/>
                  <a:pt x="11002" y="1191"/>
                </a:cubicBezTo>
                <a:cubicBezTo>
                  <a:pt x="10169" y="655"/>
                  <a:pt x="9228" y="298"/>
                  <a:pt x="8252" y="131"/>
                </a:cubicBezTo>
                <a:cubicBezTo>
                  <a:pt x="8157" y="107"/>
                  <a:pt x="8049" y="84"/>
                  <a:pt x="7954" y="72"/>
                </a:cubicBezTo>
                <a:cubicBezTo>
                  <a:pt x="7847" y="48"/>
                  <a:pt x="7776" y="48"/>
                  <a:pt x="7692" y="24"/>
                </a:cubicBezTo>
                <a:lnTo>
                  <a:pt x="760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D947F848-F4C4-C547-714B-F5177DB91E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962" y="258896"/>
            <a:ext cx="5873506" cy="4625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12276;p45">
            <a:extLst>
              <a:ext uri="{FF2B5EF4-FFF2-40B4-BE49-F238E27FC236}">
                <a16:creationId xmlns:a16="http://schemas.microsoft.com/office/drawing/2014/main" id="{549DF0A1-42B0-5410-4B29-86C412263E79}"/>
              </a:ext>
            </a:extLst>
          </p:cNvPr>
          <p:cNvSpPr txBox="1"/>
          <p:nvPr/>
        </p:nvSpPr>
        <p:spPr>
          <a:xfrm>
            <a:off x="7224593" y="2571749"/>
            <a:ext cx="1197339" cy="25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dirty="0" err="1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dfgeogold</a:t>
            </a:r>
            <a:endParaRPr lang="es-ES" sz="18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</p:spTree>
    <p:extLst>
      <p:ext uri="{BB962C8B-B14F-4D97-AF65-F5344CB8AC3E}">
        <p14:creationId xmlns:p14="http://schemas.microsoft.com/office/powerpoint/2010/main" val="10688622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o 2">
            <a:extLst>
              <a:ext uri="{FF2B5EF4-FFF2-40B4-BE49-F238E27FC236}">
                <a16:creationId xmlns:a16="http://schemas.microsoft.com/office/drawing/2014/main" id="{2094A8EC-1C7D-25A1-8388-FC4E7D5B481A}"/>
              </a:ext>
            </a:extLst>
          </p:cNvPr>
          <p:cNvGrpSpPr/>
          <p:nvPr/>
        </p:nvGrpSpPr>
        <p:grpSpPr>
          <a:xfrm>
            <a:off x="672315" y="196702"/>
            <a:ext cx="5228754" cy="4750095"/>
            <a:chOff x="4212957" y="0"/>
            <a:chExt cx="5432242" cy="5133092"/>
          </a:xfrm>
        </p:grpSpPr>
        <p:grpSp>
          <p:nvGrpSpPr>
            <p:cNvPr id="4" name="Google Shape;61;p16">
              <a:extLst>
                <a:ext uri="{FF2B5EF4-FFF2-40B4-BE49-F238E27FC236}">
                  <a16:creationId xmlns:a16="http://schemas.microsoft.com/office/drawing/2014/main" id="{FFD682C0-518E-5FFC-FF64-2D378B9330C2}"/>
                </a:ext>
              </a:extLst>
            </p:cNvPr>
            <p:cNvGrpSpPr/>
            <p:nvPr/>
          </p:nvGrpSpPr>
          <p:grpSpPr>
            <a:xfrm>
              <a:off x="4212957" y="0"/>
              <a:ext cx="5432242" cy="5133092"/>
              <a:chOff x="-6609874" y="5201"/>
              <a:chExt cx="5432242" cy="5133092"/>
            </a:xfrm>
          </p:grpSpPr>
          <p:grpSp>
            <p:nvGrpSpPr>
              <p:cNvPr id="7" name="Google Shape;62;p16">
                <a:extLst>
                  <a:ext uri="{FF2B5EF4-FFF2-40B4-BE49-F238E27FC236}">
                    <a16:creationId xmlns:a16="http://schemas.microsoft.com/office/drawing/2014/main" id="{F33E1748-3475-3724-93C0-94D5B2E48A5B}"/>
                  </a:ext>
                </a:extLst>
              </p:cNvPr>
              <p:cNvGrpSpPr/>
              <p:nvPr/>
            </p:nvGrpSpPr>
            <p:grpSpPr>
              <a:xfrm>
                <a:off x="-6609874" y="5201"/>
                <a:ext cx="5432242" cy="5133092"/>
                <a:chOff x="-5119523" y="904673"/>
                <a:chExt cx="3826600" cy="3615872"/>
              </a:xfrm>
            </p:grpSpPr>
            <p:grpSp>
              <p:nvGrpSpPr>
                <p:cNvPr id="9" name="Google Shape;63;p16">
                  <a:extLst>
                    <a:ext uri="{FF2B5EF4-FFF2-40B4-BE49-F238E27FC236}">
                      <a16:creationId xmlns:a16="http://schemas.microsoft.com/office/drawing/2014/main" id="{A2455381-16AD-3001-3EDB-8E4373C73627}"/>
                    </a:ext>
                  </a:extLst>
                </p:cNvPr>
                <p:cNvGrpSpPr/>
                <p:nvPr/>
              </p:nvGrpSpPr>
              <p:grpSpPr>
                <a:xfrm>
                  <a:off x="-5119523" y="904673"/>
                  <a:ext cx="3826600" cy="3615872"/>
                  <a:chOff x="4302185" y="1718628"/>
                  <a:chExt cx="848790" cy="802048"/>
                </a:xfrm>
              </p:grpSpPr>
              <p:grpSp>
                <p:nvGrpSpPr>
                  <p:cNvPr id="12" name="Google Shape;64;p16">
                    <a:extLst>
                      <a:ext uri="{FF2B5EF4-FFF2-40B4-BE49-F238E27FC236}">
                        <a16:creationId xmlns:a16="http://schemas.microsoft.com/office/drawing/2014/main" id="{DD48A744-F8CE-810D-47C8-AA9786D20FEE}"/>
                      </a:ext>
                    </a:extLst>
                  </p:cNvPr>
                  <p:cNvGrpSpPr/>
                  <p:nvPr/>
                </p:nvGrpSpPr>
                <p:grpSpPr>
                  <a:xfrm>
                    <a:off x="4764710" y="2400023"/>
                    <a:ext cx="106568" cy="112663"/>
                    <a:chOff x="3960625" y="2587825"/>
                    <a:chExt cx="94050" cy="104125"/>
                  </a:xfrm>
                </p:grpSpPr>
                <p:sp>
                  <p:nvSpPr>
                    <p:cNvPr id="72" name="Google Shape;65;p16">
                      <a:extLst>
                        <a:ext uri="{FF2B5EF4-FFF2-40B4-BE49-F238E27FC236}">
                          <a16:creationId xmlns:a16="http://schemas.microsoft.com/office/drawing/2014/main" id="{7706CDDA-FEC2-D29F-7ABA-8DDBF8790E0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960625" y="2587825"/>
                      <a:ext cx="94050" cy="512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762" h="2048" extrusionOk="0">
                          <a:moveTo>
                            <a:pt x="190" y="2048"/>
                          </a:moveTo>
                          <a:lnTo>
                            <a:pt x="0" y="1762"/>
                          </a:lnTo>
                          <a:lnTo>
                            <a:pt x="309" y="1048"/>
                          </a:lnTo>
                          <a:lnTo>
                            <a:pt x="3762" y="0"/>
                          </a:lnTo>
                          <a:lnTo>
                            <a:pt x="3714" y="1072"/>
                          </a:lnTo>
                          <a:lnTo>
                            <a:pt x="2929" y="1143"/>
                          </a:lnTo>
                          <a:lnTo>
                            <a:pt x="2167" y="1000"/>
                          </a:lnTo>
                          <a:close/>
                        </a:path>
                      </a:pathLst>
                    </a:custGeom>
                    <a:solidFill>
                      <a:schemeClr val="lt2"/>
                    </a:solidFill>
                    <a:ln>
                      <a:noFill/>
                    </a:ln>
                  </p:spPr>
                  <p:txBody>
                    <a:bodyPr/>
                    <a:lstStyle/>
                    <a:p>
                      <a:endParaRPr lang="es-ES"/>
                    </a:p>
                  </p:txBody>
                </p:sp>
                <p:sp>
                  <p:nvSpPr>
                    <p:cNvPr id="73" name="Google Shape;66;p16">
                      <a:extLst>
                        <a:ext uri="{FF2B5EF4-FFF2-40B4-BE49-F238E27FC236}">
                          <a16:creationId xmlns:a16="http://schemas.microsoft.com/office/drawing/2014/main" id="{05ED0D0B-A0C3-F373-8366-D0B05F1E000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963000" y="2596725"/>
                      <a:ext cx="86850" cy="952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74" h="3809" extrusionOk="0">
                          <a:moveTo>
                            <a:pt x="1549" y="2009"/>
                          </a:moveTo>
                          <a:lnTo>
                            <a:pt x="1632" y="2030"/>
                          </a:lnTo>
                          <a:lnTo>
                            <a:pt x="1695" y="2093"/>
                          </a:lnTo>
                          <a:lnTo>
                            <a:pt x="1674" y="2135"/>
                          </a:lnTo>
                          <a:lnTo>
                            <a:pt x="1674" y="2189"/>
                          </a:lnTo>
                          <a:lnTo>
                            <a:pt x="1674" y="2189"/>
                          </a:lnTo>
                          <a:cubicBezTo>
                            <a:pt x="1645" y="2167"/>
                            <a:pt x="1613" y="2146"/>
                            <a:pt x="1569" y="2135"/>
                          </a:cubicBezTo>
                          <a:cubicBezTo>
                            <a:pt x="1549" y="2114"/>
                            <a:pt x="1528" y="2114"/>
                            <a:pt x="1486" y="2114"/>
                          </a:cubicBezTo>
                          <a:lnTo>
                            <a:pt x="1549" y="2072"/>
                          </a:lnTo>
                          <a:lnTo>
                            <a:pt x="1549" y="2009"/>
                          </a:lnTo>
                          <a:close/>
                          <a:moveTo>
                            <a:pt x="3327" y="1"/>
                          </a:moveTo>
                          <a:lnTo>
                            <a:pt x="3201" y="105"/>
                          </a:lnTo>
                          <a:lnTo>
                            <a:pt x="3201" y="231"/>
                          </a:lnTo>
                          <a:lnTo>
                            <a:pt x="3243" y="335"/>
                          </a:lnTo>
                          <a:lnTo>
                            <a:pt x="3160" y="377"/>
                          </a:lnTo>
                          <a:lnTo>
                            <a:pt x="2929" y="356"/>
                          </a:lnTo>
                          <a:lnTo>
                            <a:pt x="2825" y="419"/>
                          </a:lnTo>
                          <a:lnTo>
                            <a:pt x="2720" y="356"/>
                          </a:lnTo>
                          <a:lnTo>
                            <a:pt x="2616" y="356"/>
                          </a:lnTo>
                          <a:lnTo>
                            <a:pt x="2532" y="419"/>
                          </a:lnTo>
                          <a:lnTo>
                            <a:pt x="2427" y="419"/>
                          </a:lnTo>
                          <a:lnTo>
                            <a:pt x="2406" y="314"/>
                          </a:lnTo>
                          <a:lnTo>
                            <a:pt x="2260" y="314"/>
                          </a:lnTo>
                          <a:lnTo>
                            <a:pt x="2113" y="273"/>
                          </a:lnTo>
                          <a:lnTo>
                            <a:pt x="2009" y="377"/>
                          </a:lnTo>
                          <a:lnTo>
                            <a:pt x="1862" y="419"/>
                          </a:lnTo>
                          <a:lnTo>
                            <a:pt x="1674" y="419"/>
                          </a:lnTo>
                          <a:lnTo>
                            <a:pt x="1632" y="377"/>
                          </a:lnTo>
                          <a:lnTo>
                            <a:pt x="1549" y="440"/>
                          </a:lnTo>
                          <a:lnTo>
                            <a:pt x="1444" y="440"/>
                          </a:lnTo>
                          <a:lnTo>
                            <a:pt x="1318" y="524"/>
                          </a:lnTo>
                          <a:lnTo>
                            <a:pt x="1025" y="524"/>
                          </a:lnTo>
                          <a:lnTo>
                            <a:pt x="900" y="586"/>
                          </a:lnTo>
                          <a:lnTo>
                            <a:pt x="900" y="649"/>
                          </a:lnTo>
                          <a:lnTo>
                            <a:pt x="732" y="691"/>
                          </a:lnTo>
                          <a:lnTo>
                            <a:pt x="502" y="838"/>
                          </a:lnTo>
                          <a:lnTo>
                            <a:pt x="481" y="984"/>
                          </a:lnTo>
                          <a:lnTo>
                            <a:pt x="398" y="1151"/>
                          </a:lnTo>
                          <a:lnTo>
                            <a:pt x="168" y="1214"/>
                          </a:lnTo>
                          <a:lnTo>
                            <a:pt x="168" y="1361"/>
                          </a:lnTo>
                          <a:lnTo>
                            <a:pt x="84" y="1507"/>
                          </a:lnTo>
                          <a:lnTo>
                            <a:pt x="0" y="1570"/>
                          </a:lnTo>
                          <a:lnTo>
                            <a:pt x="0" y="1716"/>
                          </a:lnTo>
                          <a:lnTo>
                            <a:pt x="209" y="1884"/>
                          </a:lnTo>
                          <a:lnTo>
                            <a:pt x="335" y="2072"/>
                          </a:lnTo>
                          <a:lnTo>
                            <a:pt x="398" y="2093"/>
                          </a:lnTo>
                          <a:lnTo>
                            <a:pt x="398" y="2135"/>
                          </a:lnTo>
                          <a:lnTo>
                            <a:pt x="544" y="2365"/>
                          </a:lnTo>
                          <a:lnTo>
                            <a:pt x="586" y="2532"/>
                          </a:lnTo>
                          <a:lnTo>
                            <a:pt x="649" y="2553"/>
                          </a:lnTo>
                          <a:lnTo>
                            <a:pt x="753" y="2449"/>
                          </a:lnTo>
                          <a:lnTo>
                            <a:pt x="837" y="2553"/>
                          </a:lnTo>
                          <a:lnTo>
                            <a:pt x="963" y="2595"/>
                          </a:lnTo>
                          <a:lnTo>
                            <a:pt x="1025" y="2511"/>
                          </a:lnTo>
                          <a:lnTo>
                            <a:pt x="1130" y="2511"/>
                          </a:lnTo>
                          <a:lnTo>
                            <a:pt x="1277" y="2595"/>
                          </a:lnTo>
                          <a:lnTo>
                            <a:pt x="1360" y="2532"/>
                          </a:lnTo>
                          <a:lnTo>
                            <a:pt x="1381" y="2616"/>
                          </a:lnTo>
                          <a:lnTo>
                            <a:pt x="1465" y="2616"/>
                          </a:lnTo>
                          <a:lnTo>
                            <a:pt x="1528" y="2658"/>
                          </a:lnTo>
                          <a:lnTo>
                            <a:pt x="1653" y="2700"/>
                          </a:lnTo>
                          <a:lnTo>
                            <a:pt x="1569" y="2742"/>
                          </a:lnTo>
                          <a:lnTo>
                            <a:pt x="1486" y="2825"/>
                          </a:lnTo>
                          <a:lnTo>
                            <a:pt x="1423" y="2762"/>
                          </a:lnTo>
                          <a:lnTo>
                            <a:pt x="1318" y="2742"/>
                          </a:lnTo>
                          <a:lnTo>
                            <a:pt x="1067" y="2595"/>
                          </a:lnTo>
                          <a:lnTo>
                            <a:pt x="963" y="2616"/>
                          </a:lnTo>
                          <a:lnTo>
                            <a:pt x="858" y="2658"/>
                          </a:lnTo>
                          <a:lnTo>
                            <a:pt x="753" y="2616"/>
                          </a:lnTo>
                          <a:lnTo>
                            <a:pt x="691" y="2721"/>
                          </a:lnTo>
                          <a:lnTo>
                            <a:pt x="628" y="2742"/>
                          </a:lnTo>
                          <a:lnTo>
                            <a:pt x="607" y="2846"/>
                          </a:lnTo>
                          <a:lnTo>
                            <a:pt x="732" y="2972"/>
                          </a:lnTo>
                          <a:lnTo>
                            <a:pt x="858" y="3035"/>
                          </a:lnTo>
                          <a:lnTo>
                            <a:pt x="1004" y="3139"/>
                          </a:lnTo>
                          <a:lnTo>
                            <a:pt x="1004" y="3223"/>
                          </a:lnTo>
                          <a:lnTo>
                            <a:pt x="942" y="3265"/>
                          </a:lnTo>
                          <a:lnTo>
                            <a:pt x="942" y="3369"/>
                          </a:lnTo>
                          <a:lnTo>
                            <a:pt x="1046" y="3495"/>
                          </a:lnTo>
                          <a:lnTo>
                            <a:pt x="1130" y="3579"/>
                          </a:lnTo>
                          <a:lnTo>
                            <a:pt x="1151" y="3495"/>
                          </a:lnTo>
                          <a:lnTo>
                            <a:pt x="1130" y="3453"/>
                          </a:lnTo>
                          <a:lnTo>
                            <a:pt x="1172" y="3348"/>
                          </a:lnTo>
                          <a:lnTo>
                            <a:pt x="1214" y="3474"/>
                          </a:lnTo>
                          <a:lnTo>
                            <a:pt x="1360" y="3537"/>
                          </a:lnTo>
                          <a:lnTo>
                            <a:pt x="1381" y="3599"/>
                          </a:lnTo>
                          <a:lnTo>
                            <a:pt x="1360" y="3704"/>
                          </a:lnTo>
                          <a:lnTo>
                            <a:pt x="1423" y="3788"/>
                          </a:lnTo>
                          <a:lnTo>
                            <a:pt x="1423" y="3746"/>
                          </a:lnTo>
                          <a:lnTo>
                            <a:pt x="1465" y="3599"/>
                          </a:lnTo>
                          <a:lnTo>
                            <a:pt x="1569" y="3599"/>
                          </a:lnTo>
                          <a:lnTo>
                            <a:pt x="1632" y="3704"/>
                          </a:lnTo>
                          <a:lnTo>
                            <a:pt x="1800" y="3809"/>
                          </a:lnTo>
                          <a:lnTo>
                            <a:pt x="1800" y="3809"/>
                          </a:lnTo>
                          <a:lnTo>
                            <a:pt x="1737" y="3704"/>
                          </a:lnTo>
                          <a:lnTo>
                            <a:pt x="1758" y="3641"/>
                          </a:lnTo>
                          <a:lnTo>
                            <a:pt x="1695" y="3537"/>
                          </a:lnTo>
                          <a:lnTo>
                            <a:pt x="1632" y="3348"/>
                          </a:lnTo>
                          <a:lnTo>
                            <a:pt x="1549" y="3244"/>
                          </a:lnTo>
                          <a:lnTo>
                            <a:pt x="1549" y="3181"/>
                          </a:lnTo>
                          <a:lnTo>
                            <a:pt x="1632" y="3181"/>
                          </a:lnTo>
                          <a:lnTo>
                            <a:pt x="1758" y="3265"/>
                          </a:lnTo>
                          <a:lnTo>
                            <a:pt x="1737" y="3327"/>
                          </a:lnTo>
                          <a:lnTo>
                            <a:pt x="1758" y="3369"/>
                          </a:lnTo>
                          <a:lnTo>
                            <a:pt x="1841" y="3286"/>
                          </a:lnTo>
                          <a:lnTo>
                            <a:pt x="1967" y="3348"/>
                          </a:lnTo>
                          <a:lnTo>
                            <a:pt x="1967" y="3286"/>
                          </a:lnTo>
                          <a:lnTo>
                            <a:pt x="1904" y="3244"/>
                          </a:lnTo>
                          <a:lnTo>
                            <a:pt x="1904" y="3181"/>
                          </a:lnTo>
                          <a:lnTo>
                            <a:pt x="1862" y="3181"/>
                          </a:lnTo>
                          <a:lnTo>
                            <a:pt x="1758" y="3139"/>
                          </a:lnTo>
                          <a:lnTo>
                            <a:pt x="1758" y="3076"/>
                          </a:lnTo>
                          <a:lnTo>
                            <a:pt x="1653" y="3014"/>
                          </a:lnTo>
                          <a:lnTo>
                            <a:pt x="1758" y="2951"/>
                          </a:lnTo>
                          <a:lnTo>
                            <a:pt x="1862" y="2951"/>
                          </a:lnTo>
                          <a:lnTo>
                            <a:pt x="1904" y="2909"/>
                          </a:lnTo>
                          <a:lnTo>
                            <a:pt x="2072" y="3014"/>
                          </a:lnTo>
                          <a:lnTo>
                            <a:pt x="2093" y="3055"/>
                          </a:lnTo>
                          <a:lnTo>
                            <a:pt x="2197" y="3076"/>
                          </a:lnTo>
                          <a:lnTo>
                            <a:pt x="2218" y="3035"/>
                          </a:lnTo>
                          <a:lnTo>
                            <a:pt x="2113" y="2909"/>
                          </a:lnTo>
                          <a:lnTo>
                            <a:pt x="2155" y="2762"/>
                          </a:lnTo>
                          <a:lnTo>
                            <a:pt x="2093" y="2700"/>
                          </a:lnTo>
                          <a:lnTo>
                            <a:pt x="1841" y="2532"/>
                          </a:lnTo>
                          <a:lnTo>
                            <a:pt x="1758" y="2511"/>
                          </a:lnTo>
                          <a:lnTo>
                            <a:pt x="1737" y="2490"/>
                          </a:lnTo>
                          <a:cubicBezTo>
                            <a:pt x="1758" y="2490"/>
                            <a:pt x="1779" y="2449"/>
                            <a:pt x="1800" y="2407"/>
                          </a:cubicBezTo>
                          <a:lnTo>
                            <a:pt x="1862" y="2449"/>
                          </a:lnTo>
                          <a:lnTo>
                            <a:pt x="1946" y="2490"/>
                          </a:lnTo>
                          <a:lnTo>
                            <a:pt x="1988" y="2553"/>
                          </a:lnTo>
                          <a:lnTo>
                            <a:pt x="2093" y="2616"/>
                          </a:lnTo>
                          <a:lnTo>
                            <a:pt x="2176" y="2616"/>
                          </a:lnTo>
                          <a:lnTo>
                            <a:pt x="2197" y="2658"/>
                          </a:lnTo>
                          <a:lnTo>
                            <a:pt x="2281" y="2762"/>
                          </a:lnTo>
                          <a:lnTo>
                            <a:pt x="2323" y="2825"/>
                          </a:lnTo>
                          <a:lnTo>
                            <a:pt x="2323" y="2867"/>
                          </a:lnTo>
                          <a:lnTo>
                            <a:pt x="2365" y="2930"/>
                          </a:lnTo>
                          <a:lnTo>
                            <a:pt x="2427" y="2972"/>
                          </a:lnTo>
                          <a:lnTo>
                            <a:pt x="2490" y="2951"/>
                          </a:lnTo>
                          <a:lnTo>
                            <a:pt x="2532" y="2972"/>
                          </a:lnTo>
                          <a:lnTo>
                            <a:pt x="2595" y="2867"/>
                          </a:lnTo>
                          <a:lnTo>
                            <a:pt x="2490" y="2867"/>
                          </a:lnTo>
                          <a:lnTo>
                            <a:pt x="2469" y="2888"/>
                          </a:lnTo>
                          <a:lnTo>
                            <a:pt x="2385" y="2825"/>
                          </a:lnTo>
                          <a:lnTo>
                            <a:pt x="2385" y="2742"/>
                          </a:lnTo>
                          <a:lnTo>
                            <a:pt x="2365" y="2679"/>
                          </a:lnTo>
                          <a:lnTo>
                            <a:pt x="2365" y="2637"/>
                          </a:lnTo>
                          <a:lnTo>
                            <a:pt x="2302" y="2553"/>
                          </a:lnTo>
                          <a:lnTo>
                            <a:pt x="2176" y="2428"/>
                          </a:lnTo>
                          <a:lnTo>
                            <a:pt x="2176" y="2449"/>
                          </a:lnTo>
                          <a:lnTo>
                            <a:pt x="2093" y="2449"/>
                          </a:lnTo>
                          <a:lnTo>
                            <a:pt x="2093" y="2428"/>
                          </a:lnTo>
                          <a:lnTo>
                            <a:pt x="1988" y="2365"/>
                          </a:lnTo>
                          <a:lnTo>
                            <a:pt x="1883" y="2344"/>
                          </a:lnTo>
                          <a:lnTo>
                            <a:pt x="1800" y="2239"/>
                          </a:lnTo>
                          <a:lnTo>
                            <a:pt x="1758" y="2239"/>
                          </a:lnTo>
                          <a:cubicBezTo>
                            <a:pt x="1730" y="2230"/>
                            <a:pt x="1706" y="2212"/>
                            <a:pt x="1680" y="2193"/>
                          </a:cubicBezTo>
                          <a:lnTo>
                            <a:pt x="1680" y="2193"/>
                          </a:lnTo>
                          <a:lnTo>
                            <a:pt x="1737" y="2156"/>
                          </a:lnTo>
                          <a:lnTo>
                            <a:pt x="1758" y="2030"/>
                          </a:lnTo>
                          <a:lnTo>
                            <a:pt x="1674" y="1946"/>
                          </a:lnTo>
                          <a:lnTo>
                            <a:pt x="1486" y="1737"/>
                          </a:lnTo>
                          <a:lnTo>
                            <a:pt x="1423" y="1695"/>
                          </a:lnTo>
                          <a:lnTo>
                            <a:pt x="1381" y="1612"/>
                          </a:lnTo>
                          <a:lnTo>
                            <a:pt x="1256" y="1507"/>
                          </a:lnTo>
                          <a:lnTo>
                            <a:pt x="1318" y="1465"/>
                          </a:lnTo>
                          <a:lnTo>
                            <a:pt x="1277" y="1235"/>
                          </a:lnTo>
                          <a:lnTo>
                            <a:pt x="1360" y="1130"/>
                          </a:lnTo>
                          <a:lnTo>
                            <a:pt x="1486" y="1089"/>
                          </a:lnTo>
                          <a:lnTo>
                            <a:pt x="1528" y="1193"/>
                          </a:lnTo>
                          <a:lnTo>
                            <a:pt x="1465" y="1193"/>
                          </a:lnTo>
                          <a:lnTo>
                            <a:pt x="1465" y="1256"/>
                          </a:lnTo>
                          <a:lnTo>
                            <a:pt x="1653" y="1319"/>
                          </a:lnTo>
                          <a:lnTo>
                            <a:pt x="1674" y="1465"/>
                          </a:lnTo>
                          <a:lnTo>
                            <a:pt x="1779" y="1570"/>
                          </a:lnTo>
                          <a:lnTo>
                            <a:pt x="1904" y="1570"/>
                          </a:lnTo>
                          <a:lnTo>
                            <a:pt x="1841" y="1507"/>
                          </a:lnTo>
                          <a:lnTo>
                            <a:pt x="1779" y="1423"/>
                          </a:lnTo>
                          <a:lnTo>
                            <a:pt x="1800" y="1361"/>
                          </a:lnTo>
                          <a:lnTo>
                            <a:pt x="1946" y="1402"/>
                          </a:lnTo>
                          <a:lnTo>
                            <a:pt x="2009" y="1528"/>
                          </a:lnTo>
                          <a:lnTo>
                            <a:pt x="2093" y="1570"/>
                          </a:lnTo>
                          <a:lnTo>
                            <a:pt x="2155" y="1486"/>
                          </a:lnTo>
                          <a:lnTo>
                            <a:pt x="2072" y="1423"/>
                          </a:lnTo>
                          <a:lnTo>
                            <a:pt x="1988" y="1402"/>
                          </a:lnTo>
                          <a:lnTo>
                            <a:pt x="1988" y="1361"/>
                          </a:lnTo>
                          <a:lnTo>
                            <a:pt x="2197" y="1361"/>
                          </a:lnTo>
                          <a:lnTo>
                            <a:pt x="2281" y="1423"/>
                          </a:lnTo>
                          <a:lnTo>
                            <a:pt x="2302" y="1402"/>
                          </a:lnTo>
                          <a:lnTo>
                            <a:pt x="2176" y="1298"/>
                          </a:lnTo>
                          <a:lnTo>
                            <a:pt x="2051" y="1277"/>
                          </a:lnTo>
                          <a:lnTo>
                            <a:pt x="1946" y="1151"/>
                          </a:lnTo>
                          <a:lnTo>
                            <a:pt x="1988" y="1068"/>
                          </a:lnTo>
                          <a:lnTo>
                            <a:pt x="2093" y="1089"/>
                          </a:lnTo>
                          <a:lnTo>
                            <a:pt x="2176" y="1047"/>
                          </a:lnTo>
                          <a:lnTo>
                            <a:pt x="2218" y="879"/>
                          </a:lnTo>
                          <a:lnTo>
                            <a:pt x="2302" y="858"/>
                          </a:lnTo>
                          <a:lnTo>
                            <a:pt x="2427" y="963"/>
                          </a:lnTo>
                          <a:lnTo>
                            <a:pt x="2532" y="963"/>
                          </a:lnTo>
                          <a:lnTo>
                            <a:pt x="2637" y="858"/>
                          </a:lnTo>
                          <a:lnTo>
                            <a:pt x="2637" y="796"/>
                          </a:lnTo>
                          <a:lnTo>
                            <a:pt x="2699" y="796"/>
                          </a:lnTo>
                          <a:lnTo>
                            <a:pt x="2783" y="879"/>
                          </a:lnTo>
                          <a:lnTo>
                            <a:pt x="3013" y="879"/>
                          </a:lnTo>
                          <a:lnTo>
                            <a:pt x="3201" y="942"/>
                          </a:lnTo>
                          <a:lnTo>
                            <a:pt x="3327" y="900"/>
                          </a:lnTo>
                          <a:lnTo>
                            <a:pt x="3348" y="566"/>
                          </a:lnTo>
                          <a:lnTo>
                            <a:pt x="3327" y="440"/>
                          </a:lnTo>
                          <a:lnTo>
                            <a:pt x="3473" y="335"/>
                          </a:lnTo>
                          <a:lnTo>
                            <a:pt x="3473" y="210"/>
                          </a:lnTo>
                          <a:lnTo>
                            <a:pt x="3369" y="147"/>
                          </a:lnTo>
                          <a:lnTo>
                            <a:pt x="3411" y="1"/>
                          </a:lnTo>
                          <a:close/>
                        </a:path>
                      </a:pathLst>
                    </a:custGeom>
                    <a:solidFill>
                      <a:schemeClr val="tx2">
                        <a:lumMod val="75000"/>
                      </a:schemeClr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13" name="Google Shape;67;p16">
                    <a:extLst>
                      <a:ext uri="{FF2B5EF4-FFF2-40B4-BE49-F238E27FC236}">
                        <a16:creationId xmlns:a16="http://schemas.microsoft.com/office/drawing/2014/main" id="{12D38828-A4A3-5B00-AE36-C04AF03D8F62}"/>
                      </a:ext>
                    </a:extLst>
                  </p:cNvPr>
                  <p:cNvGrpSpPr/>
                  <p:nvPr/>
                </p:nvGrpSpPr>
                <p:grpSpPr>
                  <a:xfrm>
                    <a:off x="4543444" y="2305970"/>
                    <a:ext cx="196153" cy="202973"/>
                    <a:chOff x="3765350" y="2500900"/>
                    <a:chExt cx="173112" cy="187591"/>
                  </a:xfrm>
                </p:grpSpPr>
                <p:sp>
                  <p:nvSpPr>
                    <p:cNvPr id="66" name="Google Shape;68;p16">
                      <a:extLst>
                        <a:ext uri="{FF2B5EF4-FFF2-40B4-BE49-F238E27FC236}">
                          <a16:creationId xmlns:a16="http://schemas.microsoft.com/office/drawing/2014/main" id="{E16F9B05-05E4-E8E7-9F86-7A40DFE0823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765350" y="2500900"/>
                      <a:ext cx="108950" cy="643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358" h="2572" extrusionOk="0">
                          <a:moveTo>
                            <a:pt x="1286" y="596"/>
                          </a:moveTo>
                          <a:lnTo>
                            <a:pt x="0" y="1072"/>
                          </a:lnTo>
                          <a:lnTo>
                            <a:pt x="429" y="2239"/>
                          </a:lnTo>
                          <a:lnTo>
                            <a:pt x="857" y="2572"/>
                          </a:lnTo>
                          <a:lnTo>
                            <a:pt x="2191" y="1215"/>
                          </a:lnTo>
                          <a:lnTo>
                            <a:pt x="4024" y="1072"/>
                          </a:lnTo>
                          <a:lnTo>
                            <a:pt x="4358" y="429"/>
                          </a:lnTo>
                          <a:lnTo>
                            <a:pt x="3120" y="0"/>
                          </a:lnTo>
                          <a:lnTo>
                            <a:pt x="2477" y="358"/>
                          </a:lnTo>
                          <a:close/>
                        </a:path>
                      </a:pathLst>
                    </a:custGeom>
                    <a:solidFill>
                      <a:schemeClr val="lt2"/>
                    </a:solidFill>
                    <a:ln>
                      <a:noFill/>
                    </a:ln>
                  </p:spPr>
                  <p:txBody>
                    <a:bodyPr/>
                    <a:lstStyle/>
                    <a:p>
                      <a:endParaRPr lang="es-ES"/>
                    </a:p>
                  </p:txBody>
                </p:sp>
                <p:sp>
                  <p:nvSpPr>
                    <p:cNvPr id="67" name="Google Shape;69;p16">
                      <a:extLst>
                        <a:ext uri="{FF2B5EF4-FFF2-40B4-BE49-F238E27FC236}">
                          <a16:creationId xmlns:a16="http://schemas.microsoft.com/office/drawing/2014/main" id="{3474E3F5-E70B-D8A2-D36A-75B4DA07B98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797175" y="2609800"/>
                      <a:ext cx="2625" cy="37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05" h="148" extrusionOk="0">
                          <a:moveTo>
                            <a:pt x="42" y="1"/>
                          </a:moveTo>
                          <a:lnTo>
                            <a:pt x="21" y="43"/>
                          </a:lnTo>
                          <a:lnTo>
                            <a:pt x="0" y="84"/>
                          </a:lnTo>
                          <a:lnTo>
                            <a:pt x="0" y="147"/>
                          </a:lnTo>
                          <a:lnTo>
                            <a:pt x="21" y="147"/>
                          </a:lnTo>
                          <a:lnTo>
                            <a:pt x="42" y="105"/>
                          </a:lnTo>
                          <a:lnTo>
                            <a:pt x="105" y="22"/>
                          </a:lnTo>
                          <a:lnTo>
                            <a:pt x="42" y="1"/>
                          </a:lnTo>
                          <a:close/>
                        </a:path>
                      </a:pathLst>
                    </a:custGeom>
                    <a:solidFill>
                      <a:schemeClr val="accent6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8" name="Google Shape;70;p16">
                      <a:extLst>
                        <a:ext uri="{FF2B5EF4-FFF2-40B4-BE49-F238E27FC236}">
                          <a16:creationId xmlns:a16="http://schemas.microsoft.com/office/drawing/2014/main" id="{B1BE233C-2F32-74D9-17EA-BD97DC34372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796125" y="2610325"/>
                      <a:ext cx="22525" cy="418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01" h="1675" extrusionOk="0">
                          <a:moveTo>
                            <a:pt x="565" y="1"/>
                          </a:moveTo>
                          <a:lnTo>
                            <a:pt x="461" y="22"/>
                          </a:lnTo>
                          <a:lnTo>
                            <a:pt x="252" y="273"/>
                          </a:lnTo>
                          <a:lnTo>
                            <a:pt x="168" y="273"/>
                          </a:lnTo>
                          <a:lnTo>
                            <a:pt x="42" y="189"/>
                          </a:lnTo>
                          <a:lnTo>
                            <a:pt x="42" y="314"/>
                          </a:lnTo>
                          <a:lnTo>
                            <a:pt x="1" y="398"/>
                          </a:lnTo>
                          <a:lnTo>
                            <a:pt x="105" y="503"/>
                          </a:lnTo>
                          <a:lnTo>
                            <a:pt x="105" y="586"/>
                          </a:lnTo>
                          <a:lnTo>
                            <a:pt x="189" y="649"/>
                          </a:lnTo>
                          <a:lnTo>
                            <a:pt x="189" y="796"/>
                          </a:lnTo>
                          <a:lnTo>
                            <a:pt x="105" y="858"/>
                          </a:lnTo>
                          <a:lnTo>
                            <a:pt x="147" y="942"/>
                          </a:lnTo>
                          <a:lnTo>
                            <a:pt x="273" y="942"/>
                          </a:lnTo>
                          <a:lnTo>
                            <a:pt x="273" y="1005"/>
                          </a:lnTo>
                          <a:lnTo>
                            <a:pt x="189" y="1068"/>
                          </a:lnTo>
                          <a:lnTo>
                            <a:pt x="147" y="1277"/>
                          </a:lnTo>
                          <a:lnTo>
                            <a:pt x="189" y="1361"/>
                          </a:lnTo>
                          <a:lnTo>
                            <a:pt x="252" y="1591"/>
                          </a:lnTo>
                          <a:lnTo>
                            <a:pt x="314" y="1674"/>
                          </a:lnTo>
                          <a:lnTo>
                            <a:pt x="377" y="1654"/>
                          </a:lnTo>
                          <a:lnTo>
                            <a:pt x="419" y="1674"/>
                          </a:lnTo>
                          <a:lnTo>
                            <a:pt x="503" y="1654"/>
                          </a:lnTo>
                          <a:lnTo>
                            <a:pt x="524" y="1528"/>
                          </a:lnTo>
                          <a:lnTo>
                            <a:pt x="565" y="1444"/>
                          </a:lnTo>
                          <a:lnTo>
                            <a:pt x="670" y="1444"/>
                          </a:lnTo>
                          <a:lnTo>
                            <a:pt x="733" y="1528"/>
                          </a:lnTo>
                          <a:lnTo>
                            <a:pt x="796" y="1528"/>
                          </a:lnTo>
                          <a:lnTo>
                            <a:pt x="837" y="1444"/>
                          </a:lnTo>
                          <a:lnTo>
                            <a:pt x="837" y="1214"/>
                          </a:lnTo>
                          <a:lnTo>
                            <a:pt x="879" y="1151"/>
                          </a:lnTo>
                          <a:lnTo>
                            <a:pt x="837" y="921"/>
                          </a:lnTo>
                          <a:lnTo>
                            <a:pt x="900" y="712"/>
                          </a:lnTo>
                          <a:lnTo>
                            <a:pt x="733" y="586"/>
                          </a:lnTo>
                          <a:lnTo>
                            <a:pt x="879" y="503"/>
                          </a:lnTo>
                          <a:lnTo>
                            <a:pt x="879" y="419"/>
                          </a:lnTo>
                          <a:lnTo>
                            <a:pt x="837" y="294"/>
                          </a:lnTo>
                          <a:lnTo>
                            <a:pt x="775" y="189"/>
                          </a:lnTo>
                          <a:lnTo>
                            <a:pt x="691" y="63"/>
                          </a:lnTo>
                          <a:lnTo>
                            <a:pt x="670" y="84"/>
                          </a:lnTo>
                          <a:lnTo>
                            <a:pt x="565" y="1"/>
                          </a:lnTo>
                          <a:close/>
                        </a:path>
                      </a:pathLst>
                    </a:custGeom>
                    <a:solidFill>
                      <a:schemeClr val="bg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9" name="Google Shape;71;p16">
                      <a:extLst>
                        <a:ext uri="{FF2B5EF4-FFF2-40B4-BE49-F238E27FC236}">
                          <a16:creationId xmlns:a16="http://schemas.microsoft.com/office/drawing/2014/main" id="{F5BD366B-B465-6F2B-24B7-C995A8E9A98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21225" y="2579475"/>
                      <a:ext cx="6300" cy="42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52" h="168" extrusionOk="0">
                          <a:moveTo>
                            <a:pt x="189" y="0"/>
                          </a:moveTo>
                          <a:lnTo>
                            <a:pt x="147" y="42"/>
                          </a:lnTo>
                          <a:lnTo>
                            <a:pt x="43" y="84"/>
                          </a:lnTo>
                          <a:lnTo>
                            <a:pt x="1" y="147"/>
                          </a:lnTo>
                          <a:lnTo>
                            <a:pt x="43" y="167"/>
                          </a:lnTo>
                          <a:lnTo>
                            <a:pt x="189" y="147"/>
                          </a:lnTo>
                          <a:lnTo>
                            <a:pt x="252" y="147"/>
                          </a:lnTo>
                          <a:lnTo>
                            <a:pt x="252" y="63"/>
                          </a:lnTo>
                          <a:lnTo>
                            <a:pt x="189" y="0"/>
                          </a:lnTo>
                          <a:close/>
                        </a:path>
                      </a:pathLst>
                    </a:custGeom>
                    <a:solidFill>
                      <a:schemeClr val="accent6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70" name="Google Shape;72;p16">
                      <a:extLst>
                        <a:ext uri="{FF2B5EF4-FFF2-40B4-BE49-F238E27FC236}">
                          <a16:creationId xmlns:a16="http://schemas.microsoft.com/office/drawing/2014/main" id="{EE7DDC03-1E44-8BFC-DD62-8EA7389DA24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33800" y="2589400"/>
                      <a:ext cx="1575" cy="16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3" h="64" extrusionOk="0">
                          <a:moveTo>
                            <a:pt x="42" y="1"/>
                          </a:moveTo>
                          <a:lnTo>
                            <a:pt x="0" y="22"/>
                          </a:lnTo>
                          <a:lnTo>
                            <a:pt x="63" y="63"/>
                          </a:lnTo>
                          <a:lnTo>
                            <a:pt x="42" y="1"/>
                          </a:lnTo>
                          <a:close/>
                        </a:path>
                      </a:pathLst>
                    </a:custGeom>
                    <a:solidFill>
                      <a:schemeClr val="l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71" name="Google Shape;73;p16">
                      <a:extLst>
                        <a:ext uri="{FF2B5EF4-FFF2-40B4-BE49-F238E27FC236}">
                          <a16:creationId xmlns:a16="http://schemas.microsoft.com/office/drawing/2014/main" id="{AA25B717-CC70-57DC-9C52-08334B58400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773661" y="2505307"/>
                      <a:ext cx="164801" cy="18318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71" h="7304" extrusionOk="0">
                          <a:moveTo>
                            <a:pt x="2595" y="1"/>
                          </a:moveTo>
                          <a:lnTo>
                            <a:pt x="2302" y="189"/>
                          </a:lnTo>
                          <a:lnTo>
                            <a:pt x="2114" y="105"/>
                          </a:lnTo>
                          <a:lnTo>
                            <a:pt x="2009" y="252"/>
                          </a:lnTo>
                          <a:lnTo>
                            <a:pt x="2072" y="419"/>
                          </a:lnTo>
                          <a:lnTo>
                            <a:pt x="1842" y="482"/>
                          </a:lnTo>
                          <a:lnTo>
                            <a:pt x="1800" y="691"/>
                          </a:lnTo>
                          <a:lnTo>
                            <a:pt x="1695" y="608"/>
                          </a:lnTo>
                          <a:lnTo>
                            <a:pt x="1591" y="608"/>
                          </a:lnTo>
                          <a:lnTo>
                            <a:pt x="1340" y="524"/>
                          </a:lnTo>
                          <a:lnTo>
                            <a:pt x="1340" y="691"/>
                          </a:lnTo>
                          <a:lnTo>
                            <a:pt x="1235" y="901"/>
                          </a:lnTo>
                          <a:lnTo>
                            <a:pt x="1172" y="796"/>
                          </a:lnTo>
                          <a:lnTo>
                            <a:pt x="1005" y="712"/>
                          </a:lnTo>
                          <a:lnTo>
                            <a:pt x="1026" y="587"/>
                          </a:lnTo>
                          <a:lnTo>
                            <a:pt x="900" y="503"/>
                          </a:lnTo>
                          <a:lnTo>
                            <a:pt x="691" y="880"/>
                          </a:lnTo>
                          <a:lnTo>
                            <a:pt x="524" y="796"/>
                          </a:lnTo>
                          <a:lnTo>
                            <a:pt x="294" y="942"/>
                          </a:lnTo>
                          <a:lnTo>
                            <a:pt x="168" y="901"/>
                          </a:lnTo>
                          <a:lnTo>
                            <a:pt x="105" y="942"/>
                          </a:lnTo>
                          <a:lnTo>
                            <a:pt x="126" y="1089"/>
                          </a:lnTo>
                          <a:lnTo>
                            <a:pt x="231" y="1193"/>
                          </a:lnTo>
                          <a:lnTo>
                            <a:pt x="210" y="1361"/>
                          </a:lnTo>
                          <a:lnTo>
                            <a:pt x="84" y="1403"/>
                          </a:lnTo>
                          <a:lnTo>
                            <a:pt x="1" y="1465"/>
                          </a:lnTo>
                          <a:lnTo>
                            <a:pt x="126" y="1633"/>
                          </a:lnTo>
                          <a:lnTo>
                            <a:pt x="168" y="1926"/>
                          </a:lnTo>
                          <a:lnTo>
                            <a:pt x="335" y="2051"/>
                          </a:lnTo>
                          <a:lnTo>
                            <a:pt x="524" y="2051"/>
                          </a:lnTo>
                          <a:lnTo>
                            <a:pt x="440" y="2240"/>
                          </a:lnTo>
                          <a:lnTo>
                            <a:pt x="503" y="2365"/>
                          </a:lnTo>
                          <a:lnTo>
                            <a:pt x="796" y="2302"/>
                          </a:lnTo>
                          <a:lnTo>
                            <a:pt x="900" y="2177"/>
                          </a:lnTo>
                          <a:lnTo>
                            <a:pt x="900" y="2072"/>
                          </a:lnTo>
                          <a:lnTo>
                            <a:pt x="1172" y="1926"/>
                          </a:lnTo>
                          <a:lnTo>
                            <a:pt x="1570" y="2030"/>
                          </a:lnTo>
                          <a:lnTo>
                            <a:pt x="1675" y="2093"/>
                          </a:lnTo>
                          <a:lnTo>
                            <a:pt x="1842" y="2156"/>
                          </a:lnTo>
                          <a:lnTo>
                            <a:pt x="1884" y="2261"/>
                          </a:lnTo>
                          <a:lnTo>
                            <a:pt x="1905" y="2302"/>
                          </a:lnTo>
                          <a:lnTo>
                            <a:pt x="1967" y="2386"/>
                          </a:lnTo>
                          <a:lnTo>
                            <a:pt x="2072" y="2574"/>
                          </a:lnTo>
                          <a:lnTo>
                            <a:pt x="2072" y="2679"/>
                          </a:lnTo>
                          <a:lnTo>
                            <a:pt x="2156" y="2721"/>
                          </a:lnTo>
                          <a:lnTo>
                            <a:pt x="2156" y="2888"/>
                          </a:lnTo>
                          <a:lnTo>
                            <a:pt x="2281" y="2930"/>
                          </a:lnTo>
                          <a:lnTo>
                            <a:pt x="2365" y="3035"/>
                          </a:lnTo>
                          <a:lnTo>
                            <a:pt x="2511" y="3202"/>
                          </a:lnTo>
                          <a:lnTo>
                            <a:pt x="2532" y="3307"/>
                          </a:lnTo>
                          <a:lnTo>
                            <a:pt x="2700" y="3307"/>
                          </a:lnTo>
                          <a:lnTo>
                            <a:pt x="2804" y="3432"/>
                          </a:lnTo>
                          <a:lnTo>
                            <a:pt x="2825" y="3537"/>
                          </a:lnTo>
                          <a:lnTo>
                            <a:pt x="2909" y="3558"/>
                          </a:lnTo>
                          <a:lnTo>
                            <a:pt x="3139" y="3851"/>
                          </a:lnTo>
                          <a:lnTo>
                            <a:pt x="3369" y="4018"/>
                          </a:lnTo>
                          <a:lnTo>
                            <a:pt x="3474" y="4039"/>
                          </a:lnTo>
                          <a:lnTo>
                            <a:pt x="3579" y="4081"/>
                          </a:lnTo>
                          <a:lnTo>
                            <a:pt x="3620" y="4186"/>
                          </a:lnTo>
                          <a:lnTo>
                            <a:pt x="3725" y="4186"/>
                          </a:lnTo>
                          <a:lnTo>
                            <a:pt x="3788" y="4123"/>
                          </a:lnTo>
                          <a:lnTo>
                            <a:pt x="3934" y="4165"/>
                          </a:lnTo>
                          <a:lnTo>
                            <a:pt x="4039" y="4165"/>
                          </a:lnTo>
                          <a:lnTo>
                            <a:pt x="4164" y="4395"/>
                          </a:lnTo>
                          <a:lnTo>
                            <a:pt x="4248" y="4458"/>
                          </a:lnTo>
                          <a:lnTo>
                            <a:pt x="4290" y="4416"/>
                          </a:lnTo>
                          <a:lnTo>
                            <a:pt x="4395" y="4458"/>
                          </a:lnTo>
                          <a:lnTo>
                            <a:pt x="4395" y="4520"/>
                          </a:lnTo>
                          <a:lnTo>
                            <a:pt x="4604" y="4520"/>
                          </a:lnTo>
                          <a:lnTo>
                            <a:pt x="4688" y="4625"/>
                          </a:lnTo>
                          <a:lnTo>
                            <a:pt x="4688" y="4730"/>
                          </a:lnTo>
                          <a:lnTo>
                            <a:pt x="4646" y="4792"/>
                          </a:lnTo>
                          <a:lnTo>
                            <a:pt x="4708" y="4834"/>
                          </a:lnTo>
                          <a:lnTo>
                            <a:pt x="4834" y="4834"/>
                          </a:lnTo>
                          <a:lnTo>
                            <a:pt x="4897" y="4939"/>
                          </a:lnTo>
                          <a:lnTo>
                            <a:pt x="5043" y="4981"/>
                          </a:lnTo>
                          <a:lnTo>
                            <a:pt x="5106" y="4939"/>
                          </a:lnTo>
                          <a:lnTo>
                            <a:pt x="5169" y="5002"/>
                          </a:lnTo>
                          <a:lnTo>
                            <a:pt x="5232" y="5190"/>
                          </a:lnTo>
                          <a:lnTo>
                            <a:pt x="5252" y="5357"/>
                          </a:lnTo>
                          <a:lnTo>
                            <a:pt x="5315" y="5441"/>
                          </a:lnTo>
                          <a:lnTo>
                            <a:pt x="5357" y="5650"/>
                          </a:lnTo>
                          <a:lnTo>
                            <a:pt x="5420" y="5755"/>
                          </a:lnTo>
                          <a:lnTo>
                            <a:pt x="5420" y="5859"/>
                          </a:lnTo>
                          <a:lnTo>
                            <a:pt x="5357" y="5943"/>
                          </a:lnTo>
                          <a:lnTo>
                            <a:pt x="5315" y="5943"/>
                          </a:lnTo>
                          <a:lnTo>
                            <a:pt x="5273" y="5964"/>
                          </a:lnTo>
                          <a:lnTo>
                            <a:pt x="5315" y="6069"/>
                          </a:lnTo>
                          <a:lnTo>
                            <a:pt x="5273" y="6173"/>
                          </a:lnTo>
                          <a:lnTo>
                            <a:pt x="5211" y="6257"/>
                          </a:lnTo>
                          <a:lnTo>
                            <a:pt x="5127" y="6278"/>
                          </a:lnTo>
                          <a:lnTo>
                            <a:pt x="5106" y="6341"/>
                          </a:lnTo>
                          <a:lnTo>
                            <a:pt x="5106" y="6362"/>
                          </a:lnTo>
                          <a:lnTo>
                            <a:pt x="5211" y="6466"/>
                          </a:lnTo>
                          <a:lnTo>
                            <a:pt x="5357" y="6445"/>
                          </a:lnTo>
                          <a:lnTo>
                            <a:pt x="5441" y="6341"/>
                          </a:lnTo>
                          <a:lnTo>
                            <a:pt x="5462" y="6194"/>
                          </a:lnTo>
                          <a:lnTo>
                            <a:pt x="5629" y="6069"/>
                          </a:lnTo>
                          <a:lnTo>
                            <a:pt x="5650" y="5818"/>
                          </a:lnTo>
                          <a:lnTo>
                            <a:pt x="5755" y="5713"/>
                          </a:lnTo>
                          <a:lnTo>
                            <a:pt x="5859" y="5671"/>
                          </a:lnTo>
                          <a:lnTo>
                            <a:pt x="5880" y="5608"/>
                          </a:lnTo>
                          <a:lnTo>
                            <a:pt x="5859" y="5546"/>
                          </a:lnTo>
                          <a:lnTo>
                            <a:pt x="5880" y="5399"/>
                          </a:lnTo>
                          <a:lnTo>
                            <a:pt x="5859" y="5336"/>
                          </a:lnTo>
                          <a:lnTo>
                            <a:pt x="5692" y="5190"/>
                          </a:lnTo>
                          <a:lnTo>
                            <a:pt x="5587" y="5190"/>
                          </a:lnTo>
                          <a:lnTo>
                            <a:pt x="5566" y="5127"/>
                          </a:lnTo>
                          <a:lnTo>
                            <a:pt x="5566" y="5043"/>
                          </a:lnTo>
                          <a:lnTo>
                            <a:pt x="5650" y="5002"/>
                          </a:lnTo>
                          <a:lnTo>
                            <a:pt x="5671" y="4918"/>
                          </a:lnTo>
                          <a:lnTo>
                            <a:pt x="5671" y="4834"/>
                          </a:lnTo>
                          <a:lnTo>
                            <a:pt x="5734" y="4771"/>
                          </a:lnTo>
                          <a:lnTo>
                            <a:pt x="5776" y="4625"/>
                          </a:lnTo>
                          <a:lnTo>
                            <a:pt x="5838" y="4604"/>
                          </a:lnTo>
                          <a:lnTo>
                            <a:pt x="5901" y="4604"/>
                          </a:lnTo>
                          <a:lnTo>
                            <a:pt x="6006" y="4667"/>
                          </a:lnTo>
                          <a:lnTo>
                            <a:pt x="6048" y="4709"/>
                          </a:lnTo>
                          <a:lnTo>
                            <a:pt x="6215" y="4709"/>
                          </a:lnTo>
                          <a:lnTo>
                            <a:pt x="6278" y="4730"/>
                          </a:lnTo>
                          <a:lnTo>
                            <a:pt x="6257" y="4813"/>
                          </a:lnTo>
                          <a:lnTo>
                            <a:pt x="6299" y="4918"/>
                          </a:lnTo>
                          <a:lnTo>
                            <a:pt x="6382" y="5022"/>
                          </a:lnTo>
                          <a:lnTo>
                            <a:pt x="6487" y="5085"/>
                          </a:lnTo>
                          <a:lnTo>
                            <a:pt x="6487" y="5043"/>
                          </a:lnTo>
                          <a:lnTo>
                            <a:pt x="6508" y="5022"/>
                          </a:lnTo>
                          <a:lnTo>
                            <a:pt x="6487" y="5002"/>
                          </a:lnTo>
                          <a:lnTo>
                            <a:pt x="6550" y="4918"/>
                          </a:lnTo>
                          <a:lnTo>
                            <a:pt x="6571" y="4771"/>
                          </a:lnTo>
                          <a:lnTo>
                            <a:pt x="6508" y="4688"/>
                          </a:lnTo>
                          <a:lnTo>
                            <a:pt x="6403" y="4604"/>
                          </a:lnTo>
                          <a:lnTo>
                            <a:pt x="6236" y="4562"/>
                          </a:lnTo>
                          <a:lnTo>
                            <a:pt x="6131" y="4416"/>
                          </a:lnTo>
                          <a:lnTo>
                            <a:pt x="5943" y="4290"/>
                          </a:lnTo>
                          <a:lnTo>
                            <a:pt x="5504" y="4060"/>
                          </a:lnTo>
                          <a:lnTo>
                            <a:pt x="5294" y="4018"/>
                          </a:lnTo>
                          <a:lnTo>
                            <a:pt x="5148" y="4018"/>
                          </a:lnTo>
                          <a:lnTo>
                            <a:pt x="5106" y="3914"/>
                          </a:lnTo>
                          <a:lnTo>
                            <a:pt x="5106" y="3851"/>
                          </a:lnTo>
                          <a:lnTo>
                            <a:pt x="5232" y="3746"/>
                          </a:lnTo>
                          <a:lnTo>
                            <a:pt x="5252" y="3662"/>
                          </a:lnTo>
                          <a:lnTo>
                            <a:pt x="5148" y="3621"/>
                          </a:lnTo>
                          <a:lnTo>
                            <a:pt x="5022" y="3642"/>
                          </a:lnTo>
                          <a:lnTo>
                            <a:pt x="4918" y="3621"/>
                          </a:lnTo>
                          <a:lnTo>
                            <a:pt x="4708" y="3621"/>
                          </a:lnTo>
                          <a:lnTo>
                            <a:pt x="4625" y="3558"/>
                          </a:lnTo>
                          <a:lnTo>
                            <a:pt x="4520" y="3537"/>
                          </a:lnTo>
                          <a:lnTo>
                            <a:pt x="4457" y="3453"/>
                          </a:lnTo>
                          <a:lnTo>
                            <a:pt x="4290" y="3328"/>
                          </a:lnTo>
                          <a:lnTo>
                            <a:pt x="4206" y="3202"/>
                          </a:lnTo>
                          <a:lnTo>
                            <a:pt x="4102" y="3097"/>
                          </a:lnTo>
                          <a:lnTo>
                            <a:pt x="4039" y="2993"/>
                          </a:lnTo>
                          <a:lnTo>
                            <a:pt x="4039" y="2867"/>
                          </a:lnTo>
                          <a:lnTo>
                            <a:pt x="3976" y="2825"/>
                          </a:lnTo>
                          <a:lnTo>
                            <a:pt x="3976" y="2721"/>
                          </a:lnTo>
                          <a:lnTo>
                            <a:pt x="3620" y="2365"/>
                          </a:lnTo>
                          <a:lnTo>
                            <a:pt x="3537" y="2261"/>
                          </a:lnTo>
                          <a:lnTo>
                            <a:pt x="3411" y="2177"/>
                          </a:lnTo>
                          <a:lnTo>
                            <a:pt x="3139" y="2051"/>
                          </a:lnTo>
                          <a:lnTo>
                            <a:pt x="3097" y="1968"/>
                          </a:lnTo>
                          <a:lnTo>
                            <a:pt x="3056" y="1821"/>
                          </a:lnTo>
                          <a:lnTo>
                            <a:pt x="3014" y="1654"/>
                          </a:lnTo>
                          <a:lnTo>
                            <a:pt x="3056" y="1612"/>
                          </a:lnTo>
                          <a:lnTo>
                            <a:pt x="3139" y="1465"/>
                          </a:lnTo>
                          <a:lnTo>
                            <a:pt x="3056" y="1361"/>
                          </a:lnTo>
                          <a:lnTo>
                            <a:pt x="3014" y="1235"/>
                          </a:lnTo>
                          <a:lnTo>
                            <a:pt x="3056" y="1152"/>
                          </a:lnTo>
                          <a:lnTo>
                            <a:pt x="3202" y="1131"/>
                          </a:lnTo>
                          <a:lnTo>
                            <a:pt x="3307" y="1026"/>
                          </a:lnTo>
                          <a:lnTo>
                            <a:pt x="3432" y="1026"/>
                          </a:lnTo>
                          <a:lnTo>
                            <a:pt x="3516" y="942"/>
                          </a:lnTo>
                          <a:lnTo>
                            <a:pt x="3579" y="901"/>
                          </a:lnTo>
                          <a:lnTo>
                            <a:pt x="3725" y="921"/>
                          </a:lnTo>
                          <a:lnTo>
                            <a:pt x="3683" y="712"/>
                          </a:lnTo>
                          <a:lnTo>
                            <a:pt x="3725" y="691"/>
                          </a:lnTo>
                          <a:lnTo>
                            <a:pt x="3662" y="587"/>
                          </a:lnTo>
                          <a:lnTo>
                            <a:pt x="3788" y="398"/>
                          </a:lnTo>
                          <a:lnTo>
                            <a:pt x="3725" y="315"/>
                          </a:lnTo>
                          <a:lnTo>
                            <a:pt x="3537" y="356"/>
                          </a:lnTo>
                          <a:lnTo>
                            <a:pt x="3202" y="273"/>
                          </a:lnTo>
                          <a:lnTo>
                            <a:pt x="2909" y="105"/>
                          </a:lnTo>
                          <a:lnTo>
                            <a:pt x="2930" y="1"/>
                          </a:lnTo>
                          <a:lnTo>
                            <a:pt x="2721" y="43"/>
                          </a:lnTo>
                          <a:lnTo>
                            <a:pt x="2595" y="1"/>
                          </a:lnTo>
                          <a:close/>
                          <a:moveTo>
                            <a:pt x="4960" y="6236"/>
                          </a:moveTo>
                          <a:lnTo>
                            <a:pt x="4813" y="6362"/>
                          </a:lnTo>
                          <a:lnTo>
                            <a:pt x="4750" y="6362"/>
                          </a:lnTo>
                          <a:lnTo>
                            <a:pt x="4625" y="6278"/>
                          </a:lnTo>
                          <a:lnTo>
                            <a:pt x="4499" y="6403"/>
                          </a:lnTo>
                          <a:lnTo>
                            <a:pt x="4227" y="6382"/>
                          </a:lnTo>
                          <a:lnTo>
                            <a:pt x="4018" y="6445"/>
                          </a:lnTo>
                          <a:lnTo>
                            <a:pt x="3872" y="6403"/>
                          </a:lnTo>
                          <a:lnTo>
                            <a:pt x="3767" y="6341"/>
                          </a:lnTo>
                          <a:lnTo>
                            <a:pt x="3641" y="6341"/>
                          </a:lnTo>
                          <a:lnTo>
                            <a:pt x="3558" y="6382"/>
                          </a:lnTo>
                          <a:lnTo>
                            <a:pt x="3495" y="6341"/>
                          </a:lnTo>
                          <a:lnTo>
                            <a:pt x="3369" y="6382"/>
                          </a:lnTo>
                          <a:lnTo>
                            <a:pt x="3348" y="6571"/>
                          </a:lnTo>
                          <a:lnTo>
                            <a:pt x="3474" y="6675"/>
                          </a:lnTo>
                          <a:lnTo>
                            <a:pt x="3600" y="6655"/>
                          </a:lnTo>
                          <a:lnTo>
                            <a:pt x="3809" y="6801"/>
                          </a:lnTo>
                          <a:lnTo>
                            <a:pt x="3955" y="6822"/>
                          </a:lnTo>
                          <a:lnTo>
                            <a:pt x="4060" y="6927"/>
                          </a:lnTo>
                          <a:lnTo>
                            <a:pt x="4311" y="7031"/>
                          </a:lnTo>
                          <a:lnTo>
                            <a:pt x="4374" y="7010"/>
                          </a:lnTo>
                          <a:lnTo>
                            <a:pt x="4478" y="7094"/>
                          </a:lnTo>
                          <a:lnTo>
                            <a:pt x="4499" y="7199"/>
                          </a:lnTo>
                          <a:lnTo>
                            <a:pt x="4750" y="7303"/>
                          </a:lnTo>
                          <a:lnTo>
                            <a:pt x="4855" y="7282"/>
                          </a:lnTo>
                          <a:lnTo>
                            <a:pt x="4855" y="7136"/>
                          </a:lnTo>
                          <a:lnTo>
                            <a:pt x="4918" y="7073"/>
                          </a:lnTo>
                          <a:lnTo>
                            <a:pt x="4918" y="6927"/>
                          </a:lnTo>
                          <a:lnTo>
                            <a:pt x="4813" y="6801"/>
                          </a:lnTo>
                          <a:lnTo>
                            <a:pt x="4918" y="6508"/>
                          </a:lnTo>
                          <a:lnTo>
                            <a:pt x="5022" y="6403"/>
                          </a:lnTo>
                          <a:lnTo>
                            <a:pt x="5022" y="6362"/>
                          </a:lnTo>
                          <a:lnTo>
                            <a:pt x="5043" y="6362"/>
                          </a:lnTo>
                          <a:lnTo>
                            <a:pt x="5043" y="6341"/>
                          </a:lnTo>
                          <a:lnTo>
                            <a:pt x="4960" y="6236"/>
                          </a:lnTo>
                          <a:close/>
                        </a:path>
                      </a:pathLst>
                    </a:custGeom>
                    <a:solidFill>
                      <a:schemeClr val="bg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sp>
                <p:nvSpPr>
                  <p:cNvPr id="64" name="Google Shape;75;p16">
                    <a:extLst>
                      <a:ext uri="{FF2B5EF4-FFF2-40B4-BE49-F238E27FC236}">
                        <a16:creationId xmlns:a16="http://schemas.microsoft.com/office/drawing/2014/main" id="{5CFA55AE-0DC2-7931-EC3C-3DA4C536F940}"/>
                      </a:ext>
                    </a:extLst>
                  </p:cNvPr>
                  <p:cNvSpPr/>
                  <p:nvPr/>
                </p:nvSpPr>
                <p:spPr>
                  <a:xfrm>
                    <a:off x="4539791" y="2297017"/>
                    <a:ext cx="73538" cy="3965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96" h="1466" extrusionOk="0">
                        <a:moveTo>
                          <a:pt x="1507" y="1"/>
                        </a:moveTo>
                        <a:lnTo>
                          <a:pt x="1361" y="64"/>
                        </a:lnTo>
                        <a:lnTo>
                          <a:pt x="1402" y="105"/>
                        </a:lnTo>
                        <a:lnTo>
                          <a:pt x="1340" y="189"/>
                        </a:lnTo>
                        <a:lnTo>
                          <a:pt x="1214" y="126"/>
                        </a:lnTo>
                        <a:lnTo>
                          <a:pt x="1109" y="189"/>
                        </a:lnTo>
                        <a:lnTo>
                          <a:pt x="1005" y="168"/>
                        </a:lnTo>
                        <a:lnTo>
                          <a:pt x="817" y="210"/>
                        </a:lnTo>
                        <a:lnTo>
                          <a:pt x="712" y="210"/>
                        </a:lnTo>
                        <a:lnTo>
                          <a:pt x="691" y="126"/>
                        </a:lnTo>
                        <a:lnTo>
                          <a:pt x="565" y="126"/>
                        </a:lnTo>
                        <a:lnTo>
                          <a:pt x="482" y="231"/>
                        </a:lnTo>
                        <a:lnTo>
                          <a:pt x="607" y="294"/>
                        </a:lnTo>
                        <a:lnTo>
                          <a:pt x="607" y="398"/>
                        </a:lnTo>
                        <a:lnTo>
                          <a:pt x="503" y="440"/>
                        </a:lnTo>
                        <a:lnTo>
                          <a:pt x="398" y="608"/>
                        </a:lnTo>
                        <a:lnTo>
                          <a:pt x="314" y="628"/>
                        </a:lnTo>
                        <a:lnTo>
                          <a:pt x="168" y="859"/>
                        </a:lnTo>
                        <a:lnTo>
                          <a:pt x="147" y="1047"/>
                        </a:lnTo>
                        <a:lnTo>
                          <a:pt x="147" y="1152"/>
                        </a:lnTo>
                        <a:lnTo>
                          <a:pt x="84" y="1152"/>
                        </a:lnTo>
                        <a:lnTo>
                          <a:pt x="0" y="1173"/>
                        </a:lnTo>
                        <a:lnTo>
                          <a:pt x="42" y="1277"/>
                        </a:lnTo>
                        <a:lnTo>
                          <a:pt x="147" y="1277"/>
                        </a:lnTo>
                        <a:lnTo>
                          <a:pt x="293" y="1235"/>
                        </a:lnTo>
                        <a:lnTo>
                          <a:pt x="252" y="1068"/>
                        </a:lnTo>
                        <a:lnTo>
                          <a:pt x="314" y="1026"/>
                        </a:lnTo>
                        <a:lnTo>
                          <a:pt x="482" y="1026"/>
                        </a:lnTo>
                        <a:lnTo>
                          <a:pt x="524" y="1131"/>
                        </a:lnTo>
                        <a:lnTo>
                          <a:pt x="586" y="1277"/>
                        </a:lnTo>
                        <a:lnTo>
                          <a:pt x="670" y="1340"/>
                        </a:lnTo>
                        <a:lnTo>
                          <a:pt x="670" y="1424"/>
                        </a:lnTo>
                        <a:lnTo>
                          <a:pt x="796" y="1465"/>
                        </a:lnTo>
                        <a:lnTo>
                          <a:pt x="1026" y="1319"/>
                        </a:lnTo>
                        <a:lnTo>
                          <a:pt x="1151" y="1361"/>
                        </a:lnTo>
                        <a:lnTo>
                          <a:pt x="1361" y="1026"/>
                        </a:lnTo>
                        <a:lnTo>
                          <a:pt x="1507" y="1110"/>
                        </a:lnTo>
                        <a:lnTo>
                          <a:pt x="1507" y="1235"/>
                        </a:lnTo>
                        <a:lnTo>
                          <a:pt x="1674" y="1319"/>
                        </a:lnTo>
                        <a:lnTo>
                          <a:pt x="1737" y="1445"/>
                        </a:lnTo>
                        <a:lnTo>
                          <a:pt x="1842" y="1235"/>
                        </a:lnTo>
                        <a:lnTo>
                          <a:pt x="1842" y="1068"/>
                        </a:lnTo>
                        <a:lnTo>
                          <a:pt x="2093" y="1131"/>
                        </a:lnTo>
                        <a:lnTo>
                          <a:pt x="2197" y="1131"/>
                        </a:lnTo>
                        <a:lnTo>
                          <a:pt x="2302" y="1214"/>
                        </a:lnTo>
                        <a:lnTo>
                          <a:pt x="2302" y="1005"/>
                        </a:lnTo>
                        <a:lnTo>
                          <a:pt x="2553" y="942"/>
                        </a:lnTo>
                        <a:lnTo>
                          <a:pt x="2490" y="754"/>
                        </a:lnTo>
                        <a:lnTo>
                          <a:pt x="2595" y="628"/>
                        </a:lnTo>
                        <a:lnTo>
                          <a:pt x="2553" y="524"/>
                        </a:lnTo>
                        <a:lnTo>
                          <a:pt x="2469" y="524"/>
                        </a:lnTo>
                        <a:lnTo>
                          <a:pt x="2365" y="628"/>
                        </a:lnTo>
                        <a:lnTo>
                          <a:pt x="2260" y="503"/>
                        </a:lnTo>
                        <a:lnTo>
                          <a:pt x="2177" y="524"/>
                        </a:lnTo>
                        <a:lnTo>
                          <a:pt x="2030" y="524"/>
                        </a:lnTo>
                        <a:lnTo>
                          <a:pt x="1988" y="440"/>
                        </a:lnTo>
                        <a:lnTo>
                          <a:pt x="2030" y="398"/>
                        </a:lnTo>
                        <a:lnTo>
                          <a:pt x="2030" y="294"/>
                        </a:lnTo>
                        <a:lnTo>
                          <a:pt x="1884" y="210"/>
                        </a:lnTo>
                        <a:lnTo>
                          <a:pt x="1737" y="84"/>
                        </a:lnTo>
                        <a:lnTo>
                          <a:pt x="1653" y="84"/>
                        </a:lnTo>
                        <a:lnTo>
                          <a:pt x="1612" y="126"/>
                        </a:lnTo>
                        <a:lnTo>
                          <a:pt x="1528" y="105"/>
                        </a:lnTo>
                        <a:lnTo>
                          <a:pt x="1507" y="1"/>
                        </a:lnTo>
                        <a:close/>
                      </a:path>
                    </a:pathLst>
                  </a:custGeom>
                  <a:solidFill>
                    <a:schemeClr val="bg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16" name="Google Shape;81;p16">
                    <a:extLst>
                      <a:ext uri="{FF2B5EF4-FFF2-40B4-BE49-F238E27FC236}">
                        <a16:creationId xmlns:a16="http://schemas.microsoft.com/office/drawing/2014/main" id="{D0A97523-D9A1-9C7A-18D5-357C64092434}"/>
                      </a:ext>
                    </a:extLst>
                  </p:cNvPr>
                  <p:cNvGrpSpPr/>
                  <p:nvPr/>
                </p:nvGrpSpPr>
                <p:grpSpPr>
                  <a:xfrm>
                    <a:off x="4312503" y="2397453"/>
                    <a:ext cx="69730" cy="107166"/>
                    <a:chOff x="3561536" y="2585450"/>
                    <a:chExt cx="61539" cy="99045"/>
                  </a:xfrm>
                </p:grpSpPr>
                <p:sp>
                  <p:nvSpPr>
                    <p:cNvPr id="59" name="Google Shape;82;p16">
                      <a:extLst>
                        <a:ext uri="{FF2B5EF4-FFF2-40B4-BE49-F238E27FC236}">
                          <a16:creationId xmlns:a16="http://schemas.microsoft.com/office/drawing/2014/main" id="{CB44523E-4BEB-9E16-1D7D-9823F5124BB4}"/>
                        </a:ext>
                      </a:extLst>
                    </p:cNvPr>
                    <p:cNvSpPr/>
                    <p:nvPr/>
                  </p:nvSpPr>
                  <p:spPr>
                    <a:xfrm rot="192277">
                      <a:off x="3564002" y="2593849"/>
                      <a:ext cx="44498" cy="8947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80" h="3579" extrusionOk="0">
                          <a:moveTo>
                            <a:pt x="628" y="1"/>
                          </a:moveTo>
                          <a:lnTo>
                            <a:pt x="356" y="22"/>
                          </a:lnTo>
                          <a:lnTo>
                            <a:pt x="377" y="147"/>
                          </a:lnTo>
                          <a:lnTo>
                            <a:pt x="461" y="357"/>
                          </a:lnTo>
                          <a:lnTo>
                            <a:pt x="440" y="712"/>
                          </a:lnTo>
                          <a:lnTo>
                            <a:pt x="440" y="775"/>
                          </a:lnTo>
                          <a:lnTo>
                            <a:pt x="419" y="943"/>
                          </a:lnTo>
                          <a:lnTo>
                            <a:pt x="482" y="1026"/>
                          </a:lnTo>
                          <a:lnTo>
                            <a:pt x="440" y="1131"/>
                          </a:lnTo>
                          <a:lnTo>
                            <a:pt x="356" y="1256"/>
                          </a:lnTo>
                          <a:lnTo>
                            <a:pt x="356" y="1445"/>
                          </a:lnTo>
                          <a:lnTo>
                            <a:pt x="231" y="1654"/>
                          </a:lnTo>
                          <a:lnTo>
                            <a:pt x="231" y="1759"/>
                          </a:lnTo>
                          <a:lnTo>
                            <a:pt x="64" y="1968"/>
                          </a:lnTo>
                          <a:lnTo>
                            <a:pt x="1" y="2303"/>
                          </a:lnTo>
                          <a:lnTo>
                            <a:pt x="1" y="2386"/>
                          </a:lnTo>
                          <a:lnTo>
                            <a:pt x="105" y="2386"/>
                          </a:lnTo>
                          <a:lnTo>
                            <a:pt x="168" y="2303"/>
                          </a:lnTo>
                          <a:lnTo>
                            <a:pt x="273" y="2219"/>
                          </a:lnTo>
                          <a:lnTo>
                            <a:pt x="252" y="2303"/>
                          </a:lnTo>
                          <a:lnTo>
                            <a:pt x="315" y="2344"/>
                          </a:lnTo>
                          <a:lnTo>
                            <a:pt x="126" y="2428"/>
                          </a:lnTo>
                          <a:lnTo>
                            <a:pt x="126" y="2554"/>
                          </a:lnTo>
                          <a:lnTo>
                            <a:pt x="168" y="2616"/>
                          </a:lnTo>
                          <a:lnTo>
                            <a:pt x="252" y="2533"/>
                          </a:lnTo>
                          <a:lnTo>
                            <a:pt x="419" y="2533"/>
                          </a:lnTo>
                          <a:lnTo>
                            <a:pt x="336" y="2616"/>
                          </a:lnTo>
                          <a:lnTo>
                            <a:pt x="377" y="2763"/>
                          </a:lnTo>
                          <a:lnTo>
                            <a:pt x="336" y="2909"/>
                          </a:lnTo>
                          <a:lnTo>
                            <a:pt x="336" y="3223"/>
                          </a:lnTo>
                          <a:lnTo>
                            <a:pt x="273" y="3432"/>
                          </a:lnTo>
                          <a:lnTo>
                            <a:pt x="231" y="3495"/>
                          </a:lnTo>
                          <a:lnTo>
                            <a:pt x="273" y="3537"/>
                          </a:lnTo>
                          <a:lnTo>
                            <a:pt x="440" y="3432"/>
                          </a:lnTo>
                          <a:lnTo>
                            <a:pt x="691" y="3495"/>
                          </a:lnTo>
                          <a:lnTo>
                            <a:pt x="796" y="3579"/>
                          </a:lnTo>
                          <a:lnTo>
                            <a:pt x="963" y="3474"/>
                          </a:lnTo>
                          <a:lnTo>
                            <a:pt x="1110" y="3474"/>
                          </a:lnTo>
                          <a:lnTo>
                            <a:pt x="1152" y="3432"/>
                          </a:lnTo>
                          <a:lnTo>
                            <a:pt x="1152" y="3286"/>
                          </a:lnTo>
                          <a:lnTo>
                            <a:pt x="1068" y="3160"/>
                          </a:lnTo>
                          <a:lnTo>
                            <a:pt x="1193" y="2909"/>
                          </a:lnTo>
                          <a:lnTo>
                            <a:pt x="1319" y="2805"/>
                          </a:lnTo>
                          <a:lnTo>
                            <a:pt x="1361" y="2658"/>
                          </a:lnTo>
                          <a:lnTo>
                            <a:pt x="1214" y="2658"/>
                          </a:lnTo>
                          <a:lnTo>
                            <a:pt x="1152" y="2512"/>
                          </a:lnTo>
                          <a:lnTo>
                            <a:pt x="1319" y="2323"/>
                          </a:lnTo>
                          <a:lnTo>
                            <a:pt x="1319" y="2093"/>
                          </a:lnTo>
                          <a:lnTo>
                            <a:pt x="1193" y="2010"/>
                          </a:lnTo>
                          <a:lnTo>
                            <a:pt x="1047" y="1717"/>
                          </a:lnTo>
                          <a:lnTo>
                            <a:pt x="1172" y="1696"/>
                          </a:lnTo>
                          <a:lnTo>
                            <a:pt x="1277" y="1696"/>
                          </a:lnTo>
                          <a:lnTo>
                            <a:pt x="1424" y="1487"/>
                          </a:lnTo>
                          <a:lnTo>
                            <a:pt x="1319" y="1382"/>
                          </a:lnTo>
                          <a:lnTo>
                            <a:pt x="1465" y="1277"/>
                          </a:lnTo>
                          <a:lnTo>
                            <a:pt x="1465" y="922"/>
                          </a:lnTo>
                          <a:lnTo>
                            <a:pt x="1424" y="754"/>
                          </a:lnTo>
                          <a:lnTo>
                            <a:pt x="1675" y="545"/>
                          </a:lnTo>
                          <a:lnTo>
                            <a:pt x="1737" y="545"/>
                          </a:lnTo>
                          <a:lnTo>
                            <a:pt x="1779" y="440"/>
                          </a:lnTo>
                          <a:lnTo>
                            <a:pt x="1675" y="252"/>
                          </a:lnTo>
                          <a:lnTo>
                            <a:pt x="1633" y="127"/>
                          </a:lnTo>
                          <a:lnTo>
                            <a:pt x="1382" y="85"/>
                          </a:lnTo>
                          <a:lnTo>
                            <a:pt x="1277" y="210"/>
                          </a:lnTo>
                          <a:lnTo>
                            <a:pt x="942" y="127"/>
                          </a:lnTo>
                          <a:lnTo>
                            <a:pt x="754" y="231"/>
                          </a:lnTo>
                          <a:lnTo>
                            <a:pt x="691" y="147"/>
                          </a:lnTo>
                          <a:lnTo>
                            <a:pt x="733" y="22"/>
                          </a:lnTo>
                          <a:lnTo>
                            <a:pt x="628" y="1"/>
                          </a:lnTo>
                          <a:close/>
                        </a:path>
                      </a:pathLst>
                    </a:custGeom>
                    <a:solidFill>
                      <a:schemeClr val="bg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0" name="Google Shape;83;p16">
                      <a:extLst>
                        <a:ext uri="{FF2B5EF4-FFF2-40B4-BE49-F238E27FC236}">
                          <a16:creationId xmlns:a16="http://schemas.microsoft.com/office/drawing/2014/main" id="{59C46772-C5B5-E94A-B841-6C0F06FACF0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580800" y="2585450"/>
                      <a:ext cx="42275" cy="934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691" h="3738" extrusionOk="0">
                          <a:moveTo>
                            <a:pt x="453" y="0"/>
                          </a:moveTo>
                          <a:lnTo>
                            <a:pt x="0" y="547"/>
                          </a:lnTo>
                          <a:lnTo>
                            <a:pt x="0" y="3429"/>
                          </a:lnTo>
                          <a:lnTo>
                            <a:pt x="429" y="3738"/>
                          </a:lnTo>
                          <a:lnTo>
                            <a:pt x="1691" y="2714"/>
                          </a:lnTo>
                          <a:lnTo>
                            <a:pt x="1691" y="500"/>
                          </a:lnTo>
                          <a:close/>
                        </a:path>
                      </a:pathLst>
                    </a:custGeom>
                    <a:solidFill>
                      <a:schemeClr val="bg2"/>
                    </a:solidFill>
                    <a:ln>
                      <a:noFill/>
                    </a:ln>
                  </p:spPr>
                  <p:txBody>
                    <a:bodyPr/>
                    <a:lstStyle/>
                    <a:p>
                      <a:endParaRPr lang="es-ES"/>
                    </a:p>
                  </p:txBody>
                </p:sp>
              </p:grpSp>
              <p:grpSp>
                <p:nvGrpSpPr>
                  <p:cNvPr id="17" name="Google Shape;84;p16">
                    <a:extLst>
                      <a:ext uri="{FF2B5EF4-FFF2-40B4-BE49-F238E27FC236}">
                        <a16:creationId xmlns:a16="http://schemas.microsoft.com/office/drawing/2014/main" id="{78E44CAE-32A3-F764-D40A-73321C2CD324}"/>
                      </a:ext>
                    </a:extLst>
                  </p:cNvPr>
                  <p:cNvGrpSpPr/>
                  <p:nvPr/>
                </p:nvGrpSpPr>
                <p:grpSpPr>
                  <a:xfrm>
                    <a:off x="4703183" y="1747225"/>
                    <a:ext cx="176849" cy="284377"/>
                    <a:chOff x="3906325" y="1984500"/>
                    <a:chExt cx="156075" cy="262825"/>
                  </a:xfrm>
                </p:grpSpPr>
                <p:sp>
                  <p:nvSpPr>
                    <p:cNvPr id="57" name="Google Shape;85;p16">
                      <a:extLst>
                        <a:ext uri="{FF2B5EF4-FFF2-40B4-BE49-F238E27FC236}">
                          <a16:creationId xmlns:a16="http://schemas.microsoft.com/office/drawing/2014/main" id="{E948884C-D5ED-A392-E515-13BFF1819F0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906325" y="1984500"/>
                      <a:ext cx="100825" cy="1242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033" h="4968" extrusionOk="0">
                          <a:moveTo>
                            <a:pt x="2901" y="4968"/>
                          </a:moveTo>
                          <a:lnTo>
                            <a:pt x="1524" y="4673"/>
                          </a:lnTo>
                          <a:lnTo>
                            <a:pt x="0" y="1771"/>
                          </a:lnTo>
                          <a:lnTo>
                            <a:pt x="737" y="886"/>
                          </a:lnTo>
                          <a:lnTo>
                            <a:pt x="2508" y="1181"/>
                          </a:lnTo>
                          <a:lnTo>
                            <a:pt x="2655" y="345"/>
                          </a:lnTo>
                          <a:lnTo>
                            <a:pt x="3442" y="0"/>
                          </a:lnTo>
                          <a:lnTo>
                            <a:pt x="4033" y="443"/>
                          </a:lnTo>
                          <a:close/>
                        </a:path>
                      </a:pathLst>
                    </a:custGeom>
                    <a:solidFill>
                      <a:schemeClr val="lt2"/>
                    </a:solidFill>
                    <a:ln>
                      <a:noFill/>
                    </a:ln>
                  </p:spPr>
                  <p:txBody>
                    <a:bodyPr/>
                    <a:lstStyle/>
                    <a:p>
                      <a:endParaRPr lang="es-ES"/>
                    </a:p>
                  </p:txBody>
                </p:sp>
                <p:sp>
                  <p:nvSpPr>
                    <p:cNvPr id="58" name="Google Shape;86;p16">
                      <a:extLst>
                        <a:ext uri="{FF2B5EF4-FFF2-40B4-BE49-F238E27FC236}">
                          <a16:creationId xmlns:a16="http://schemas.microsoft.com/office/drawing/2014/main" id="{4E40723B-3C35-1437-4F96-4BDB62CD4D5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919575" y="1989950"/>
                      <a:ext cx="142825" cy="2573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713" h="10295" extrusionOk="0">
                          <a:moveTo>
                            <a:pt x="2867" y="0"/>
                          </a:moveTo>
                          <a:lnTo>
                            <a:pt x="2762" y="105"/>
                          </a:lnTo>
                          <a:lnTo>
                            <a:pt x="2762" y="147"/>
                          </a:lnTo>
                          <a:lnTo>
                            <a:pt x="2679" y="189"/>
                          </a:lnTo>
                          <a:lnTo>
                            <a:pt x="2532" y="147"/>
                          </a:lnTo>
                          <a:lnTo>
                            <a:pt x="2386" y="209"/>
                          </a:lnTo>
                          <a:lnTo>
                            <a:pt x="2386" y="293"/>
                          </a:lnTo>
                          <a:lnTo>
                            <a:pt x="2323" y="419"/>
                          </a:lnTo>
                          <a:lnTo>
                            <a:pt x="2239" y="461"/>
                          </a:lnTo>
                          <a:lnTo>
                            <a:pt x="2281" y="544"/>
                          </a:lnTo>
                          <a:lnTo>
                            <a:pt x="2260" y="628"/>
                          </a:lnTo>
                          <a:lnTo>
                            <a:pt x="2239" y="921"/>
                          </a:lnTo>
                          <a:lnTo>
                            <a:pt x="2281" y="1088"/>
                          </a:lnTo>
                          <a:lnTo>
                            <a:pt x="2344" y="1193"/>
                          </a:lnTo>
                          <a:lnTo>
                            <a:pt x="2281" y="1277"/>
                          </a:lnTo>
                          <a:lnTo>
                            <a:pt x="2177" y="1360"/>
                          </a:lnTo>
                          <a:lnTo>
                            <a:pt x="2072" y="1360"/>
                          </a:lnTo>
                          <a:lnTo>
                            <a:pt x="1967" y="1444"/>
                          </a:lnTo>
                          <a:lnTo>
                            <a:pt x="1905" y="1486"/>
                          </a:lnTo>
                          <a:lnTo>
                            <a:pt x="1821" y="1611"/>
                          </a:lnTo>
                          <a:lnTo>
                            <a:pt x="1674" y="1590"/>
                          </a:lnTo>
                          <a:lnTo>
                            <a:pt x="1507" y="1465"/>
                          </a:lnTo>
                          <a:lnTo>
                            <a:pt x="1381" y="1465"/>
                          </a:lnTo>
                          <a:lnTo>
                            <a:pt x="1298" y="1549"/>
                          </a:lnTo>
                          <a:lnTo>
                            <a:pt x="1151" y="1674"/>
                          </a:lnTo>
                          <a:lnTo>
                            <a:pt x="900" y="1674"/>
                          </a:lnTo>
                          <a:lnTo>
                            <a:pt x="733" y="1590"/>
                          </a:lnTo>
                          <a:lnTo>
                            <a:pt x="670" y="1465"/>
                          </a:lnTo>
                          <a:lnTo>
                            <a:pt x="607" y="1339"/>
                          </a:lnTo>
                          <a:lnTo>
                            <a:pt x="377" y="1130"/>
                          </a:lnTo>
                          <a:lnTo>
                            <a:pt x="293" y="984"/>
                          </a:lnTo>
                          <a:lnTo>
                            <a:pt x="189" y="963"/>
                          </a:lnTo>
                          <a:lnTo>
                            <a:pt x="105" y="1046"/>
                          </a:lnTo>
                          <a:lnTo>
                            <a:pt x="84" y="1151"/>
                          </a:lnTo>
                          <a:lnTo>
                            <a:pt x="105" y="1214"/>
                          </a:lnTo>
                          <a:lnTo>
                            <a:pt x="84" y="1256"/>
                          </a:lnTo>
                          <a:lnTo>
                            <a:pt x="42" y="1214"/>
                          </a:lnTo>
                          <a:lnTo>
                            <a:pt x="1" y="1256"/>
                          </a:lnTo>
                          <a:lnTo>
                            <a:pt x="105" y="1360"/>
                          </a:lnTo>
                          <a:lnTo>
                            <a:pt x="273" y="1423"/>
                          </a:lnTo>
                          <a:lnTo>
                            <a:pt x="482" y="1674"/>
                          </a:lnTo>
                          <a:lnTo>
                            <a:pt x="628" y="1779"/>
                          </a:lnTo>
                          <a:lnTo>
                            <a:pt x="879" y="1800"/>
                          </a:lnTo>
                          <a:lnTo>
                            <a:pt x="942" y="1841"/>
                          </a:lnTo>
                          <a:lnTo>
                            <a:pt x="1026" y="1883"/>
                          </a:lnTo>
                          <a:lnTo>
                            <a:pt x="1130" y="2009"/>
                          </a:lnTo>
                          <a:lnTo>
                            <a:pt x="1193" y="2113"/>
                          </a:lnTo>
                          <a:lnTo>
                            <a:pt x="1298" y="2113"/>
                          </a:lnTo>
                          <a:lnTo>
                            <a:pt x="1402" y="2239"/>
                          </a:lnTo>
                          <a:lnTo>
                            <a:pt x="1465" y="2239"/>
                          </a:lnTo>
                          <a:lnTo>
                            <a:pt x="1528" y="2323"/>
                          </a:lnTo>
                          <a:lnTo>
                            <a:pt x="1465" y="2427"/>
                          </a:lnTo>
                          <a:lnTo>
                            <a:pt x="1507" y="2574"/>
                          </a:lnTo>
                          <a:lnTo>
                            <a:pt x="1444" y="2720"/>
                          </a:lnTo>
                          <a:lnTo>
                            <a:pt x="1444" y="2825"/>
                          </a:lnTo>
                          <a:lnTo>
                            <a:pt x="1612" y="2825"/>
                          </a:lnTo>
                          <a:lnTo>
                            <a:pt x="1633" y="2950"/>
                          </a:lnTo>
                          <a:lnTo>
                            <a:pt x="1591" y="3034"/>
                          </a:lnTo>
                          <a:lnTo>
                            <a:pt x="1612" y="3181"/>
                          </a:lnTo>
                          <a:lnTo>
                            <a:pt x="1653" y="3285"/>
                          </a:lnTo>
                          <a:lnTo>
                            <a:pt x="1695" y="3494"/>
                          </a:lnTo>
                          <a:lnTo>
                            <a:pt x="1653" y="3599"/>
                          </a:lnTo>
                          <a:lnTo>
                            <a:pt x="1695" y="3683"/>
                          </a:lnTo>
                          <a:lnTo>
                            <a:pt x="1695" y="3913"/>
                          </a:lnTo>
                          <a:lnTo>
                            <a:pt x="1653" y="3997"/>
                          </a:lnTo>
                          <a:lnTo>
                            <a:pt x="1716" y="4143"/>
                          </a:lnTo>
                          <a:lnTo>
                            <a:pt x="1821" y="4185"/>
                          </a:lnTo>
                          <a:lnTo>
                            <a:pt x="1925" y="4394"/>
                          </a:lnTo>
                          <a:lnTo>
                            <a:pt x="1967" y="4478"/>
                          </a:lnTo>
                          <a:lnTo>
                            <a:pt x="1967" y="4603"/>
                          </a:lnTo>
                          <a:lnTo>
                            <a:pt x="1988" y="4645"/>
                          </a:lnTo>
                          <a:lnTo>
                            <a:pt x="2093" y="4645"/>
                          </a:lnTo>
                          <a:lnTo>
                            <a:pt x="2197" y="4750"/>
                          </a:lnTo>
                          <a:lnTo>
                            <a:pt x="2407" y="4750"/>
                          </a:lnTo>
                          <a:lnTo>
                            <a:pt x="2574" y="4875"/>
                          </a:lnTo>
                          <a:lnTo>
                            <a:pt x="2490" y="4938"/>
                          </a:lnTo>
                          <a:lnTo>
                            <a:pt x="2553" y="5022"/>
                          </a:lnTo>
                          <a:lnTo>
                            <a:pt x="2553" y="5189"/>
                          </a:lnTo>
                          <a:lnTo>
                            <a:pt x="2490" y="5231"/>
                          </a:lnTo>
                          <a:lnTo>
                            <a:pt x="2679" y="5378"/>
                          </a:lnTo>
                          <a:lnTo>
                            <a:pt x="2553" y="5357"/>
                          </a:lnTo>
                          <a:lnTo>
                            <a:pt x="2490" y="5378"/>
                          </a:lnTo>
                          <a:lnTo>
                            <a:pt x="2658" y="5524"/>
                          </a:lnTo>
                          <a:lnTo>
                            <a:pt x="2658" y="5587"/>
                          </a:lnTo>
                          <a:lnTo>
                            <a:pt x="2469" y="5482"/>
                          </a:lnTo>
                          <a:lnTo>
                            <a:pt x="2302" y="5482"/>
                          </a:lnTo>
                          <a:lnTo>
                            <a:pt x="2156" y="5587"/>
                          </a:lnTo>
                          <a:lnTo>
                            <a:pt x="2156" y="5691"/>
                          </a:lnTo>
                          <a:lnTo>
                            <a:pt x="2051" y="5796"/>
                          </a:lnTo>
                          <a:lnTo>
                            <a:pt x="2051" y="5880"/>
                          </a:lnTo>
                          <a:lnTo>
                            <a:pt x="1988" y="5901"/>
                          </a:lnTo>
                          <a:lnTo>
                            <a:pt x="1821" y="6089"/>
                          </a:lnTo>
                          <a:lnTo>
                            <a:pt x="1779" y="6277"/>
                          </a:lnTo>
                          <a:lnTo>
                            <a:pt x="1737" y="6298"/>
                          </a:lnTo>
                          <a:lnTo>
                            <a:pt x="1716" y="6256"/>
                          </a:lnTo>
                          <a:lnTo>
                            <a:pt x="1653" y="6256"/>
                          </a:lnTo>
                          <a:lnTo>
                            <a:pt x="1716" y="6361"/>
                          </a:lnTo>
                          <a:lnTo>
                            <a:pt x="1674" y="6445"/>
                          </a:lnTo>
                          <a:lnTo>
                            <a:pt x="1549" y="6445"/>
                          </a:lnTo>
                          <a:lnTo>
                            <a:pt x="1465" y="6549"/>
                          </a:lnTo>
                          <a:lnTo>
                            <a:pt x="1507" y="6717"/>
                          </a:lnTo>
                          <a:lnTo>
                            <a:pt x="1570" y="6759"/>
                          </a:lnTo>
                          <a:lnTo>
                            <a:pt x="1444" y="6717"/>
                          </a:lnTo>
                          <a:lnTo>
                            <a:pt x="1402" y="6654"/>
                          </a:lnTo>
                          <a:lnTo>
                            <a:pt x="1319" y="6696"/>
                          </a:lnTo>
                          <a:lnTo>
                            <a:pt x="1256" y="6821"/>
                          </a:lnTo>
                          <a:lnTo>
                            <a:pt x="1298" y="6884"/>
                          </a:lnTo>
                          <a:lnTo>
                            <a:pt x="1214" y="6842"/>
                          </a:lnTo>
                          <a:lnTo>
                            <a:pt x="1193" y="6905"/>
                          </a:lnTo>
                          <a:lnTo>
                            <a:pt x="1256" y="6968"/>
                          </a:lnTo>
                          <a:lnTo>
                            <a:pt x="1256" y="7031"/>
                          </a:lnTo>
                          <a:lnTo>
                            <a:pt x="1193" y="7114"/>
                          </a:lnTo>
                          <a:lnTo>
                            <a:pt x="1151" y="7156"/>
                          </a:lnTo>
                          <a:lnTo>
                            <a:pt x="1047" y="7219"/>
                          </a:lnTo>
                          <a:lnTo>
                            <a:pt x="1005" y="7177"/>
                          </a:lnTo>
                          <a:lnTo>
                            <a:pt x="984" y="7135"/>
                          </a:lnTo>
                          <a:lnTo>
                            <a:pt x="900" y="7114"/>
                          </a:lnTo>
                          <a:lnTo>
                            <a:pt x="817" y="7135"/>
                          </a:lnTo>
                          <a:lnTo>
                            <a:pt x="837" y="7240"/>
                          </a:lnTo>
                          <a:lnTo>
                            <a:pt x="796" y="7282"/>
                          </a:lnTo>
                          <a:lnTo>
                            <a:pt x="837" y="7386"/>
                          </a:lnTo>
                          <a:lnTo>
                            <a:pt x="796" y="7491"/>
                          </a:lnTo>
                          <a:lnTo>
                            <a:pt x="733" y="7533"/>
                          </a:lnTo>
                          <a:lnTo>
                            <a:pt x="691" y="7637"/>
                          </a:lnTo>
                          <a:lnTo>
                            <a:pt x="733" y="7742"/>
                          </a:lnTo>
                          <a:lnTo>
                            <a:pt x="775" y="7763"/>
                          </a:lnTo>
                          <a:lnTo>
                            <a:pt x="733" y="7867"/>
                          </a:lnTo>
                          <a:lnTo>
                            <a:pt x="775" y="7951"/>
                          </a:lnTo>
                          <a:lnTo>
                            <a:pt x="858" y="7909"/>
                          </a:lnTo>
                          <a:lnTo>
                            <a:pt x="900" y="7972"/>
                          </a:lnTo>
                          <a:lnTo>
                            <a:pt x="879" y="8098"/>
                          </a:lnTo>
                          <a:lnTo>
                            <a:pt x="837" y="8160"/>
                          </a:lnTo>
                          <a:lnTo>
                            <a:pt x="879" y="8265"/>
                          </a:lnTo>
                          <a:lnTo>
                            <a:pt x="837" y="8307"/>
                          </a:lnTo>
                          <a:lnTo>
                            <a:pt x="942" y="8495"/>
                          </a:lnTo>
                          <a:lnTo>
                            <a:pt x="1005" y="8537"/>
                          </a:lnTo>
                          <a:lnTo>
                            <a:pt x="942" y="8621"/>
                          </a:lnTo>
                          <a:lnTo>
                            <a:pt x="1026" y="8746"/>
                          </a:lnTo>
                          <a:lnTo>
                            <a:pt x="942" y="8788"/>
                          </a:lnTo>
                          <a:lnTo>
                            <a:pt x="984" y="8955"/>
                          </a:lnTo>
                          <a:lnTo>
                            <a:pt x="942" y="9039"/>
                          </a:lnTo>
                          <a:lnTo>
                            <a:pt x="942" y="9269"/>
                          </a:lnTo>
                          <a:lnTo>
                            <a:pt x="1005" y="9353"/>
                          </a:lnTo>
                          <a:lnTo>
                            <a:pt x="942" y="9479"/>
                          </a:lnTo>
                          <a:lnTo>
                            <a:pt x="942" y="9562"/>
                          </a:lnTo>
                          <a:lnTo>
                            <a:pt x="1005" y="9625"/>
                          </a:lnTo>
                          <a:lnTo>
                            <a:pt x="1151" y="9541"/>
                          </a:lnTo>
                          <a:lnTo>
                            <a:pt x="1214" y="9583"/>
                          </a:lnTo>
                          <a:lnTo>
                            <a:pt x="1235" y="9520"/>
                          </a:lnTo>
                          <a:lnTo>
                            <a:pt x="1361" y="9646"/>
                          </a:lnTo>
                          <a:lnTo>
                            <a:pt x="1444" y="9625"/>
                          </a:lnTo>
                          <a:lnTo>
                            <a:pt x="1528" y="9688"/>
                          </a:lnTo>
                          <a:lnTo>
                            <a:pt x="1674" y="9667"/>
                          </a:lnTo>
                          <a:lnTo>
                            <a:pt x="1737" y="9688"/>
                          </a:lnTo>
                          <a:lnTo>
                            <a:pt x="1674" y="9772"/>
                          </a:lnTo>
                          <a:lnTo>
                            <a:pt x="1737" y="9772"/>
                          </a:lnTo>
                          <a:lnTo>
                            <a:pt x="1863" y="9667"/>
                          </a:lnTo>
                          <a:lnTo>
                            <a:pt x="1863" y="9751"/>
                          </a:lnTo>
                          <a:lnTo>
                            <a:pt x="1779" y="9855"/>
                          </a:lnTo>
                          <a:lnTo>
                            <a:pt x="1946" y="10064"/>
                          </a:lnTo>
                          <a:lnTo>
                            <a:pt x="1967" y="10148"/>
                          </a:lnTo>
                          <a:lnTo>
                            <a:pt x="1946" y="10274"/>
                          </a:lnTo>
                          <a:lnTo>
                            <a:pt x="1967" y="10295"/>
                          </a:lnTo>
                          <a:lnTo>
                            <a:pt x="2030" y="10148"/>
                          </a:lnTo>
                          <a:lnTo>
                            <a:pt x="2114" y="10106"/>
                          </a:lnTo>
                          <a:lnTo>
                            <a:pt x="2135" y="10190"/>
                          </a:lnTo>
                          <a:lnTo>
                            <a:pt x="2239" y="10148"/>
                          </a:lnTo>
                          <a:lnTo>
                            <a:pt x="2323" y="10148"/>
                          </a:lnTo>
                          <a:lnTo>
                            <a:pt x="2490" y="10002"/>
                          </a:lnTo>
                          <a:lnTo>
                            <a:pt x="2595" y="10002"/>
                          </a:lnTo>
                          <a:lnTo>
                            <a:pt x="2825" y="9855"/>
                          </a:lnTo>
                          <a:lnTo>
                            <a:pt x="2867" y="9792"/>
                          </a:lnTo>
                          <a:lnTo>
                            <a:pt x="3014" y="9855"/>
                          </a:lnTo>
                          <a:lnTo>
                            <a:pt x="3118" y="9834"/>
                          </a:lnTo>
                          <a:lnTo>
                            <a:pt x="3223" y="9688"/>
                          </a:lnTo>
                          <a:lnTo>
                            <a:pt x="3244" y="9751"/>
                          </a:lnTo>
                          <a:lnTo>
                            <a:pt x="3202" y="9855"/>
                          </a:lnTo>
                          <a:lnTo>
                            <a:pt x="3244" y="9876"/>
                          </a:lnTo>
                          <a:lnTo>
                            <a:pt x="3306" y="9751"/>
                          </a:lnTo>
                          <a:lnTo>
                            <a:pt x="3348" y="9772"/>
                          </a:lnTo>
                          <a:lnTo>
                            <a:pt x="3306" y="9646"/>
                          </a:lnTo>
                          <a:lnTo>
                            <a:pt x="3348" y="9583"/>
                          </a:lnTo>
                          <a:lnTo>
                            <a:pt x="3411" y="9688"/>
                          </a:lnTo>
                          <a:lnTo>
                            <a:pt x="3453" y="9688"/>
                          </a:lnTo>
                          <a:lnTo>
                            <a:pt x="3495" y="9625"/>
                          </a:lnTo>
                          <a:lnTo>
                            <a:pt x="3537" y="9751"/>
                          </a:lnTo>
                          <a:lnTo>
                            <a:pt x="3620" y="9730"/>
                          </a:lnTo>
                          <a:lnTo>
                            <a:pt x="3620" y="9646"/>
                          </a:lnTo>
                          <a:lnTo>
                            <a:pt x="3662" y="9667"/>
                          </a:lnTo>
                          <a:lnTo>
                            <a:pt x="3704" y="9730"/>
                          </a:lnTo>
                          <a:lnTo>
                            <a:pt x="3767" y="9646"/>
                          </a:lnTo>
                          <a:lnTo>
                            <a:pt x="3934" y="9625"/>
                          </a:lnTo>
                          <a:lnTo>
                            <a:pt x="4018" y="9688"/>
                          </a:lnTo>
                          <a:lnTo>
                            <a:pt x="4206" y="9667"/>
                          </a:lnTo>
                          <a:lnTo>
                            <a:pt x="4206" y="9625"/>
                          </a:lnTo>
                          <a:lnTo>
                            <a:pt x="4143" y="9562"/>
                          </a:lnTo>
                          <a:lnTo>
                            <a:pt x="4206" y="9541"/>
                          </a:lnTo>
                          <a:lnTo>
                            <a:pt x="4269" y="9562"/>
                          </a:lnTo>
                          <a:lnTo>
                            <a:pt x="4311" y="9646"/>
                          </a:lnTo>
                          <a:lnTo>
                            <a:pt x="4415" y="9667"/>
                          </a:lnTo>
                          <a:lnTo>
                            <a:pt x="4457" y="9562"/>
                          </a:lnTo>
                          <a:lnTo>
                            <a:pt x="4436" y="9416"/>
                          </a:lnTo>
                          <a:lnTo>
                            <a:pt x="4687" y="9144"/>
                          </a:lnTo>
                          <a:lnTo>
                            <a:pt x="4876" y="9123"/>
                          </a:lnTo>
                          <a:lnTo>
                            <a:pt x="5043" y="8872"/>
                          </a:lnTo>
                          <a:lnTo>
                            <a:pt x="5190" y="8621"/>
                          </a:lnTo>
                          <a:lnTo>
                            <a:pt x="5315" y="8349"/>
                          </a:lnTo>
                          <a:lnTo>
                            <a:pt x="5566" y="7951"/>
                          </a:lnTo>
                          <a:lnTo>
                            <a:pt x="5713" y="7533"/>
                          </a:lnTo>
                          <a:lnTo>
                            <a:pt x="5692" y="7344"/>
                          </a:lnTo>
                          <a:lnTo>
                            <a:pt x="5420" y="7051"/>
                          </a:lnTo>
                          <a:lnTo>
                            <a:pt x="5273" y="7010"/>
                          </a:lnTo>
                          <a:lnTo>
                            <a:pt x="5001" y="6633"/>
                          </a:lnTo>
                          <a:lnTo>
                            <a:pt x="5064" y="6466"/>
                          </a:lnTo>
                          <a:lnTo>
                            <a:pt x="5169" y="6298"/>
                          </a:lnTo>
                          <a:lnTo>
                            <a:pt x="5169" y="6110"/>
                          </a:lnTo>
                          <a:lnTo>
                            <a:pt x="4980" y="5984"/>
                          </a:lnTo>
                          <a:lnTo>
                            <a:pt x="4938" y="5859"/>
                          </a:lnTo>
                          <a:lnTo>
                            <a:pt x="4938" y="5650"/>
                          </a:lnTo>
                          <a:lnTo>
                            <a:pt x="4980" y="5587"/>
                          </a:lnTo>
                          <a:lnTo>
                            <a:pt x="4938" y="5482"/>
                          </a:lnTo>
                          <a:lnTo>
                            <a:pt x="4792" y="5461"/>
                          </a:lnTo>
                          <a:lnTo>
                            <a:pt x="4729" y="5357"/>
                          </a:lnTo>
                          <a:lnTo>
                            <a:pt x="4729" y="5168"/>
                          </a:lnTo>
                          <a:lnTo>
                            <a:pt x="4792" y="5064"/>
                          </a:lnTo>
                          <a:lnTo>
                            <a:pt x="4687" y="5043"/>
                          </a:lnTo>
                          <a:lnTo>
                            <a:pt x="4687" y="4938"/>
                          </a:lnTo>
                          <a:lnTo>
                            <a:pt x="4729" y="4582"/>
                          </a:lnTo>
                          <a:lnTo>
                            <a:pt x="4834" y="4541"/>
                          </a:lnTo>
                          <a:lnTo>
                            <a:pt x="4562" y="3955"/>
                          </a:lnTo>
                          <a:lnTo>
                            <a:pt x="4332" y="3494"/>
                          </a:lnTo>
                          <a:lnTo>
                            <a:pt x="4269" y="3348"/>
                          </a:lnTo>
                          <a:lnTo>
                            <a:pt x="4143" y="3181"/>
                          </a:lnTo>
                          <a:lnTo>
                            <a:pt x="4248" y="2929"/>
                          </a:lnTo>
                          <a:lnTo>
                            <a:pt x="4353" y="2741"/>
                          </a:lnTo>
                          <a:lnTo>
                            <a:pt x="4415" y="2553"/>
                          </a:lnTo>
                          <a:lnTo>
                            <a:pt x="4332" y="2490"/>
                          </a:lnTo>
                          <a:lnTo>
                            <a:pt x="4060" y="2323"/>
                          </a:lnTo>
                          <a:lnTo>
                            <a:pt x="4018" y="2218"/>
                          </a:lnTo>
                          <a:lnTo>
                            <a:pt x="3934" y="2093"/>
                          </a:lnTo>
                          <a:lnTo>
                            <a:pt x="3767" y="2009"/>
                          </a:lnTo>
                          <a:lnTo>
                            <a:pt x="3704" y="2009"/>
                          </a:lnTo>
                          <a:lnTo>
                            <a:pt x="3599" y="1758"/>
                          </a:lnTo>
                          <a:lnTo>
                            <a:pt x="3516" y="1653"/>
                          </a:lnTo>
                          <a:lnTo>
                            <a:pt x="3558" y="1465"/>
                          </a:lnTo>
                          <a:lnTo>
                            <a:pt x="3599" y="1297"/>
                          </a:lnTo>
                          <a:lnTo>
                            <a:pt x="3495" y="1277"/>
                          </a:lnTo>
                          <a:lnTo>
                            <a:pt x="3599" y="1235"/>
                          </a:lnTo>
                          <a:lnTo>
                            <a:pt x="3746" y="1172"/>
                          </a:lnTo>
                          <a:lnTo>
                            <a:pt x="3725" y="942"/>
                          </a:lnTo>
                          <a:lnTo>
                            <a:pt x="3830" y="774"/>
                          </a:lnTo>
                          <a:lnTo>
                            <a:pt x="3850" y="649"/>
                          </a:lnTo>
                          <a:lnTo>
                            <a:pt x="3746" y="523"/>
                          </a:lnTo>
                          <a:lnTo>
                            <a:pt x="3725" y="419"/>
                          </a:lnTo>
                          <a:lnTo>
                            <a:pt x="3537" y="398"/>
                          </a:lnTo>
                          <a:lnTo>
                            <a:pt x="3411" y="335"/>
                          </a:lnTo>
                          <a:lnTo>
                            <a:pt x="3327" y="251"/>
                          </a:lnTo>
                          <a:lnTo>
                            <a:pt x="3202" y="84"/>
                          </a:lnTo>
                          <a:lnTo>
                            <a:pt x="3097" y="0"/>
                          </a:lnTo>
                          <a:close/>
                        </a:path>
                      </a:pathLst>
                    </a:custGeom>
                    <a:solidFill>
                      <a:schemeClr val="tx2">
                        <a:lumMod val="75000"/>
                      </a:schemeClr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sp>
                <p:nvSpPr>
                  <p:cNvPr id="18" name="Google Shape;87;p16">
                    <a:extLst>
                      <a:ext uri="{FF2B5EF4-FFF2-40B4-BE49-F238E27FC236}">
                        <a16:creationId xmlns:a16="http://schemas.microsoft.com/office/drawing/2014/main" id="{30016C32-0832-9DCA-FFBA-AE6B8168C1A8}"/>
                      </a:ext>
                    </a:extLst>
                  </p:cNvPr>
                  <p:cNvSpPr/>
                  <p:nvPr/>
                </p:nvSpPr>
                <p:spPr>
                  <a:xfrm>
                    <a:off x="4568298" y="2081999"/>
                    <a:ext cx="62859" cy="7360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19" h="2721" extrusionOk="0">
                        <a:moveTo>
                          <a:pt x="1298" y="1"/>
                        </a:moveTo>
                        <a:lnTo>
                          <a:pt x="1152" y="168"/>
                        </a:lnTo>
                        <a:lnTo>
                          <a:pt x="984" y="231"/>
                        </a:lnTo>
                        <a:lnTo>
                          <a:pt x="880" y="231"/>
                        </a:lnTo>
                        <a:lnTo>
                          <a:pt x="817" y="336"/>
                        </a:lnTo>
                        <a:lnTo>
                          <a:pt x="754" y="482"/>
                        </a:lnTo>
                        <a:lnTo>
                          <a:pt x="649" y="545"/>
                        </a:lnTo>
                        <a:lnTo>
                          <a:pt x="524" y="545"/>
                        </a:lnTo>
                        <a:lnTo>
                          <a:pt x="357" y="649"/>
                        </a:lnTo>
                        <a:lnTo>
                          <a:pt x="315" y="629"/>
                        </a:lnTo>
                        <a:lnTo>
                          <a:pt x="231" y="629"/>
                        </a:lnTo>
                        <a:lnTo>
                          <a:pt x="210" y="754"/>
                        </a:lnTo>
                        <a:lnTo>
                          <a:pt x="126" y="838"/>
                        </a:lnTo>
                        <a:lnTo>
                          <a:pt x="189" y="901"/>
                        </a:lnTo>
                        <a:lnTo>
                          <a:pt x="231" y="859"/>
                        </a:lnTo>
                        <a:lnTo>
                          <a:pt x="357" y="1005"/>
                        </a:lnTo>
                        <a:lnTo>
                          <a:pt x="336" y="838"/>
                        </a:lnTo>
                        <a:lnTo>
                          <a:pt x="357" y="754"/>
                        </a:lnTo>
                        <a:lnTo>
                          <a:pt x="545" y="629"/>
                        </a:lnTo>
                        <a:lnTo>
                          <a:pt x="566" y="649"/>
                        </a:lnTo>
                        <a:lnTo>
                          <a:pt x="670" y="629"/>
                        </a:lnTo>
                        <a:lnTo>
                          <a:pt x="817" y="649"/>
                        </a:lnTo>
                        <a:lnTo>
                          <a:pt x="859" y="629"/>
                        </a:lnTo>
                        <a:lnTo>
                          <a:pt x="859" y="629"/>
                        </a:lnTo>
                        <a:cubicBezTo>
                          <a:pt x="859" y="649"/>
                          <a:pt x="838" y="649"/>
                          <a:pt x="838" y="691"/>
                        </a:cubicBezTo>
                        <a:lnTo>
                          <a:pt x="754" y="712"/>
                        </a:lnTo>
                        <a:lnTo>
                          <a:pt x="670" y="712"/>
                        </a:lnTo>
                        <a:lnTo>
                          <a:pt x="629" y="733"/>
                        </a:lnTo>
                        <a:lnTo>
                          <a:pt x="733" y="859"/>
                        </a:lnTo>
                        <a:lnTo>
                          <a:pt x="691" y="921"/>
                        </a:lnTo>
                        <a:lnTo>
                          <a:pt x="775" y="1026"/>
                        </a:lnTo>
                        <a:lnTo>
                          <a:pt x="775" y="1047"/>
                        </a:lnTo>
                        <a:lnTo>
                          <a:pt x="691" y="1026"/>
                        </a:lnTo>
                        <a:lnTo>
                          <a:pt x="587" y="1047"/>
                        </a:lnTo>
                        <a:lnTo>
                          <a:pt x="566" y="1005"/>
                        </a:lnTo>
                        <a:lnTo>
                          <a:pt x="629" y="942"/>
                        </a:lnTo>
                        <a:lnTo>
                          <a:pt x="566" y="838"/>
                        </a:lnTo>
                        <a:lnTo>
                          <a:pt x="545" y="838"/>
                        </a:lnTo>
                        <a:lnTo>
                          <a:pt x="461" y="963"/>
                        </a:lnTo>
                        <a:lnTo>
                          <a:pt x="524" y="1047"/>
                        </a:lnTo>
                        <a:lnTo>
                          <a:pt x="419" y="1131"/>
                        </a:lnTo>
                        <a:lnTo>
                          <a:pt x="336" y="1047"/>
                        </a:lnTo>
                        <a:lnTo>
                          <a:pt x="231" y="1047"/>
                        </a:lnTo>
                        <a:lnTo>
                          <a:pt x="147" y="1026"/>
                        </a:lnTo>
                        <a:lnTo>
                          <a:pt x="64" y="1110"/>
                        </a:lnTo>
                        <a:lnTo>
                          <a:pt x="210" y="1173"/>
                        </a:lnTo>
                        <a:lnTo>
                          <a:pt x="210" y="1277"/>
                        </a:lnTo>
                        <a:lnTo>
                          <a:pt x="126" y="1235"/>
                        </a:lnTo>
                        <a:lnTo>
                          <a:pt x="64" y="1256"/>
                        </a:lnTo>
                        <a:lnTo>
                          <a:pt x="105" y="1424"/>
                        </a:lnTo>
                        <a:lnTo>
                          <a:pt x="168" y="1465"/>
                        </a:lnTo>
                        <a:lnTo>
                          <a:pt x="168" y="1591"/>
                        </a:lnTo>
                        <a:lnTo>
                          <a:pt x="231" y="1675"/>
                        </a:lnTo>
                        <a:lnTo>
                          <a:pt x="64" y="1758"/>
                        </a:lnTo>
                        <a:lnTo>
                          <a:pt x="1" y="1905"/>
                        </a:lnTo>
                        <a:lnTo>
                          <a:pt x="64" y="1968"/>
                        </a:lnTo>
                        <a:lnTo>
                          <a:pt x="168" y="1905"/>
                        </a:lnTo>
                        <a:lnTo>
                          <a:pt x="315" y="2051"/>
                        </a:lnTo>
                        <a:lnTo>
                          <a:pt x="336" y="2219"/>
                        </a:lnTo>
                        <a:lnTo>
                          <a:pt x="273" y="2261"/>
                        </a:lnTo>
                        <a:lnTo>
                          <a:pt x="315" y="2323"/>
                        </a:lnTo>
                        <a:lnTo>
                          <a:pt x="461" y="2323"/>
                        </a:lnTo>
                        <a:lnTo>
                          <a:pt x="608" y="2533"/>
                        </a:lnTo>
                        <a:lnTo>
                          <a:pt x="649" y="2574"/>
                        </a:lnTo>
                        <a:lnTo>
                          <a:pt x="754" y="2533"/>
                        </a:lnTo>
                        <a:lnTo>
                          <a:pt x="775" y="2470"/>
                        </a:lnTo>
                        <a:lnTo>
                          <a:pt x="691" y="2386"/>
                        </a:lnTo>
                        <a:lnTo>
                          <a:pt x="649" y="2386"/>
                        </a:lnTo>
                        <a:lnTo>
                          <a:pt x="649" y="2302"/>
                        </a:lnTo>
                        <a:lnTo>
                          <a:pt x="733" y="2261"/>
                        </a:lnTo>
                        <a:lnTo>
                          <a:pt x="733" y="2177"/>
                        </a:lnTo>
                        <a:lnTo>
                          <a:pt x="670" y="2135"/>
                        </a:lnTo>
                        <a:lnTo>
                          <a:pt x="670" y="2072"/>
                        </a:lnTo>
                        <a:lnTo>
                          <a:pt x="754" y="2009"/>
                        </a:lnTo>
                        <a:cubicBezTo>
                          <a:pt x="775" y="2051"/>
                          <a:pt x="817" y="2093"/>
                          <a:pt x="838" y="2135"/>
                        </a:cubicBezTo>
                        <a:lnTo>
                          <a:pt x="838" y="2177"/>
                        </a:lnTo>
                        <a:lnTo>
                          <a:pt x="880" y="2302"/>
                        </a:lnTo>
                        <a:lnTo>
                          <a:pt x="984" y="2407"/>
                        </a:lnTo>
                        <a:lnTo>
                          <a:pt x="1089" y="2407"/>
                        </a:lnTo>
                        <a:lnTo>
                          <a:pt x="1152" y="2449"/>
                        </a:lnTo>
                        <a:lnTo>
                          <a:pt x="1256" y="2428"/>
                        </a:lnTo>
                        <a:cubicBezTo>
                          <a:pt x="1277" y="2428"/>
                          <a:pt x="1298" y="2428"/>
                          <a:pt x="1298" y="2407"/>
                        </a:cubicBezTo>
                        <a:cubicBezTo>
                          <a:pt x="1319" y="2407"/>
                          <a:pt x="1319" y="2428"/>
                          <a:pt x="1361" y="2428"/>
                        </a:cubicBezTo>
                        <a:lnTo>
                          <a:pt x="1361" y="2449"/>
                        </a:lnTo>
                        <a:lnTo>
                          <a:pt x="1298" y="2533"/>
                        </a:lnTo>
                        <a:lnTo>
                          <a:pt x="1319" y="2595"/>
                        </a:lnTo>
                        <a:lnTo>
                          <a:pt x="1382" y="2512"/>
                        </a:lnTo>
                        <a:lnTo>
                          <a:pt x="1403" y="2449"/>
                        </a:lnTo>
                        <a:cubicBezTo>
                          <a:pt x="1445" y="2491"/>
                          <a:pt x="1486" y="2512"/>
                          <a:pt x="1507" y="2553"/>
                        </a:cubicBezTo>
                        <a:lnTo>
                          <a:pt x="1507" y="2595"/>
                        </a:lnTo>
                        <a:lnTo>
                          <a:pt x="1465" y="2616"/>
                        </a:lnTo>
                        <a:lnTo>
                          <a:pt x="1507" y="2658"/>
                        </a:lnTo>
                        <a:lnTo>
                          <a:pt x="1675" y="2721"/>
                        </a:lnTo>
                        <a:lnTo>
                          <a:pt x="1821" y="2700"/>
                        </a:lnTo>
                        <a:lnTo>
                          <a:pt x="1884" y="2616"/>
                        </a:lnTo>
                        <a:lnTo>
                          <a:pt x="1905" y="2700"/>
                        </a:lnTo>
                        <a:lnTo>
                          <a:pt x="1926" y="2721"/>
                        </a:lnTo>
                        <a:lnTo>
                          <a:pt x="1926" y="2616"/>
                        </a:lnTo>
                        <a:lnTo>
                          <a:pt x="1968" y="2574"/>
                        </a:lnTo>
                        <a:cubicBezTo>
                          <a:pt x="2009" y="2533"/>
                          <a:pt x="2030" y="2512"/>
                          <a:pt x="2030" y="2470"/>
                        </a:cubicBezTo>
                        <a:lnTo>
                          <a:pt x="2093" y="2386"/>
                        </a:lnTo>
                        <a:lnTo>
                          <a:pt x="2177" y="2344"/>
                        </a:lnTo>
                        <a:lnTo>
                          <a:pt x="2135" y="2302"/>
                        </a:lnTo>
                        <a:lnTo>
                          <a:pt x="2072" y="2323"/>
                        </a:lnTo>
                        <a:lnTo>
                          <a:pt x="2009" y="2407"/>
                        </a:lnTo>
                        <a:lnTo>
                          <a:pt x="2009" y="2386"/>
                        </a:lnTo>
                        <a:cubicBezTo>
                          <a:pt x="1989" y="2344"/>
                          <a:pt x="1989" y="2344"/>
                          <a:pt x="1989" y="2323"/>
                        </a:cubicBezTo>
                        <a:lnTo>
                          <a:pt x="2009" y="2302"/>
                        </a:lnTo>
                        <a:lnTo>
                          <a:pt x="2009" y="2219"/>
                        </a:lnTo>
                        <a:lnTo>
                          <a:pt x="2135" y="2177"/>
                        </a:lnTo>
                        <a:lnTo>
                          <a:pt x="2198" y="2114"/>
                        </a:lnTo>
                        <a:lnTo>
                          <a:pt x="2177" y="2051"/>
                        </a:lnTo>
                        <a:lnTo>
                          <a:pt x="2072" y="1968"/>
                        </a:lnTo>
                        <a:lnTo>
                          <a:pt x="2072" y="1905"/>
                        </a:lnTo>
                        <a:lnTo>
                          <a:pt x="2198" y="1863"/>
                        </a:lnTo>
                        <a:lnTo>
                          <a:pt x="2219" y="1737"/>
                        </a:lnTo>
                        <a:lnTo>
                          <a:pt x="2219" y="1591"/>
                        </a:lnTo>
                        <a:lnTo>
                          <a:pt x="2198" y="1486"/>
                        </a:lnTo>
                        <a:lnTo>
                          <a:pt x="2072" y="1486"/>
                        </a:lnTo>
                        <a:lnTo>
                          <a:pt x="1905" y="1528"/>
                        </a:lnTo>
                        <a:lnTo>
                          <a:pt x="1863" y="1633"/>
                        </a:lnTo>
                        <a:lnTo>
                          <a:pt x="1905" y="1675"/>
                        </a:lnTo>
                        <a:lnTo>
                          <a:pt x="1989" y="1737"/>
                        </a:lnTo>
                        <a:lnTo>
                          <a:pt x="1989" y="1779"/>
                        </a:lnTo>
                        <a:lnTo>
                          <a:pt x="1926" y="1758"/>
                        </a:lnTo>
                        <a:lnTo>
                          <a:pt x="1905" y="1779"/>
                        </a:lnTo>
                        <a:lnTo>
                          <a:pt x="1800" y="1696"/>
                        </a:lnTo>
                        <a:lnTo>
                          <a:pt x="1800" y="1654"/>
                        </a:lnTo>
                        <a:lnTo>
                          <a:pt x="1758" y="1570"/>
                        </a:lnTo>
                        <a:lnTo>
                          <a:pt x="1696" y="1591"/>
                        </a:lnTo>
                        <a:lnTo>
                          <a:pt x="1654" y="1675"/>
                        </a:lnTo>
                        <a:lnTo>
                          <a:pt x="1570" y="1696"/>
                        </a:lnTo>
                        <a:lnTo>
                          <a:pt x="1591" y="1779"/>
                        </a:lnTo>
                        <a:lnTo>
                          <a:pt x="1654" y="1863"/>
                        </a:lnTo>
                        <a:lnTo>
                          <a:pt x="1654" y="1989"/>
                        </a:lnTo>
                        <a:lnTo>
                          <a:pt x="1717" y="2072"/>
                        </a:lnTo>
                        <a:lnTo>
                          <a:pt x="1800" y="2072"/>
                        </a:lnTo>
                        <a:lnTo>
                          <a:pt x="1926" y="2093"/>
                        </a:lnTo>
                        <a:lnTo>
                          <a:pt x="1968" y="2156"/>
                        </a:lnTo>
                        <a:lnTo>
                          <a:pt x="1905" y="2198"/>
                        </a:lnTo>
                        <a:lnTo>
                          <a:pt x="1968" y="2261"/>
                        </a:lnTo>
                        <a:cubicBezTo>
                          <a:pt x="1926" y="2281"/>
                          <a:pt x="1926" y="2323"/>
                          <a:pt x="1926" y="2365"/>
                        </a:cubicBezTo>
                        <a:lnTo>
                          <a:pt x="1905" y="2386"/>
                        </a:lnTo>
                        <a:lnTo>
                          <a:pt x="1863" y="2386"/>
                        </a:lnTo>
                        <a:lnTo>
                          <a:pt x="1779" y="2407"/>
                        </a:lnTo>
                        <a:lnTo>
                          <a:pt x="1675" y="2261"/>
                        </a:lnTo>
                        <a:lnTo>
                          <a:pt x="1612" y="2281"/>
                        </a:lnTo>
                        <a:cubicBezTo>
                          <a:pt x="1591" y="2261"/>
                          <a:pt x="1570" y="2261"/>
                          <a:pt x="1549" y="2219"/>
                        </a:cubicBezTo>
                        <a:lnTo>
                          <a:pt x="1549" y="2198"/>
                        </a:lnTo>
                        <a:lnTo>
                          <a:pt x="1465" y="2114"/>
                        </a:lnTo>
                        <a:lnTo>
                          <a:pt x="1465" y="2177"/>
                        </a:lnTo>
                        <a:cubicBezTo>
                          <a:pt x="1465" y="2177"/>
                          <a:pt x="1445" y="2177"/>
                          <a:pt x="1445" y="2156"/>
                        </a:cubicBezTo>
                        <a:cubicBezTo>
                          <a:pt x="1403" y="2156"/>
                          <a:pt x="1403" y="2156"/>
                          <a:pt x="1382" y="2177"/>
                        </a:cubicBezTo>
                        <a:lnTo>
                          <a:pt x="1403" y="2093"/>
                        </a:lnTo>
                        <a:lnTo>
                          <a:pt x="1382" y="2009"/>
                        </a:lnTo>
                        <a:lnTo>
                          <a:pt x="1298" y="1863"/>
                        </a:lnTo>
                        <a:lnTo>
                          <a:pt x="1235" y="1863"/>
                        </a:lnTo>
                        <a:lnTo>
                          <a:pt x="1089" y="1779"/>
                        </a:lnTo>
                        <a:lnTo>
                          <a:pt x="1026" y="1612"/>
                        </a:lnTo>
                        <a:lnTo>
                          <a:pt x="1047" y="1654"/>
                        </a:lnTo>
                        <a:lnTo>
                          <a:pt x="1173" y="1591"/>
                        </a:lnTo>
                        <a:lnTo>
                          <a:pt x="1173" y="1445"/>
                        </a:lnTo>
                        <a:lnTo>
                          <a:pt x="1131" y="1340"/>
                        </a:lnTo>
                        <a:lnTo>
                          <a:pt x="1193" y="1256"/>
                        </a:lnTo>
                        <a:lnTo>
                          <a:pt x="1298" y="1235"/>
                        </a:lnTo>
                        <a:lnTo>
                          <a:pt x="1382" y="1298"/>
                        </a:lnTo>
                        <a:lnTo>
                          <a:pt x="1445" y="1277"/>
                        </a:lnTo>
                        <a:lnTo>
                          <a:pt x="1486" y="1298"/>
                        </a:lnTo>
                        <a:lnTo>
                          <a:pt x="1507" y="1256"/>
                        </a:lnTo>
                        <a:lnTo>
                          <a:pt x="1549" y="1152"/>
                        </a:lnTo>
                        <a:lnTo>
                          <a:pt x="1445" y="1047"/>
                        </a:lnTo>
                        <a:lnTo>
                          <a:pt x="1382" y="1110"/>
                        </a:lnTo>
                        <a:lnTo>
                          <a:pt x="1256" y="1110"/>
                        </a:lnTo>
                        <a:lnTo>
                          <a:pt x="1193" y="1026"/>
                        </a:lnTo>
                        <a:lnTo>
                          <a:pt x="1152" y="921"/>
                        </a:lnTo>
                        <a:lnTo>
                          <a:pt x="1089" y="921"/>
                        </a:lnTo>
                        <a:lnTo>
                          <a:pt x="1152" y="859"/>
                        </a:lnTo>
                        <a:lnTo>
                          <a:pt x="1152" y="754"/>
                        </a:lnTo>
                        <a:lnTo>
                          <a:pt x="1131" y="754"/>
                        </a:lnTo>
                        <a:cubicBezTo>
                          <a:pt x="1131" y="733"/>
                          <a:pt x="1152" y="712"/>
                          <a:pt x="1152" y="691"/>
                        </a:cubicBezTo>
                        <a:lnTo>
                          <a:pt x="1173" y="691"/>
                        </a:lnTo>
                        <a:lnTo>
                          <a:pt x="1277" y="503"/>
                        </a:lnTo>
                        <a:lnTo>
                          <a:pt x="1256" y="377"/>
                        </a:lnTo>
                        <a:lnTo>
                          <a:pt x="1277" y="315"/>
                        </a:lnTo>
                        <a:lnTo>
                          <a:pt x="1256" y="210"/>
                        </a:lnTo>
                        <a:lnTo>
                          <a:pt x="1340" y="64"/>
                        </a:lnTo>
                        <a:lnTo>
                          <a:pt x="1298" y="1"/>
                        </a:lnTo>
                        <a:close/>
                      </a:path>
                    </a:pathLst>
                  </a:custGeom>
                  <a:solidFill>
                    <a:schemeClr val="tx2">
                      <a:lumMod val="7500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19" name="Google Shape;88;p16">
                    <a:extLst>
                      <a:ext uri="{FF2B5EF4-FFF2-40B4-BE49-F238E27FC236}">
                        <a16:creationId xmlns:a16="http://schemas.microsoft.com/office/drawing/2014/main" id="{FD3BADB6-DD6F-B9EA-0E76-37099D39BBAC}"/>
                      </a:ext>
                    </a:extLst>
                  </p:cNvPr>
                  <p:cNvSpPr/>
                  <p:nvPr/>
                </p:nvSpPr>
                <p:spPr>
                  <a:xfrm>
                    <a:off x="4518526" y="1718628"/>
                    <a:ext cx="328967" cy="36509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613" h="13497" extrusionOk="0">
                        <a:moveTo>
                          <a:pt x="9792" y="1"/>
                        </a:moveTo>
                        <a:lnTo>
                          <a:pt x="9709" y="64"/>
                        </a:lnTo>
                        <a:lnTo>
                          <a:pt x="9709" y="126"/>
                        </a:lnTo>
                        <a:lnTo>
                          <a:pt x="9792" y="231"/>
                        </a:lnTo>
                        <a:lnTo>
                          <a:pt x="9730" y="273"/>
                        </a:lnTo>
                        <a:lnTo>
                          <a:pt x="9688" y="273"/>
                        </a:lnTo>
                        <a:lnTo>
                          <a:pt x="9604" y="168"/>
                        </a:lnTo>
                        <a:lnTo>
                          <a:pt x="9541" y="231"/>
                        </a:lnTo>
                        <a:lnTo>
                          <a:pt x="9520" y="336"/>
                        </a:lnTo>
                        <a:lnTo>
                          <a:pt x="9541" y="357"/>
                        </a:lnTo>
                        <a:lnTo>
                          <a:pt x="9625" y="357"/>
                        </a:lnTo>
                        <a:lnTo>
                          <a:pt x="9688" y="419"/>
                        </a:lnTo>
                        <a:lnTo>
                          <a:pt x="9646" y="440"/>
                        </a:lnTo>
                        <a:lnTo>
                          <a:pt x="9604" y="482"/>
                        </a:lnTo>
                        <a:lnTo>
                          <a:pt x="9604" y="566"/>
                        </a:lnTo>
                        <a:lnTo>
                          <a:pt x="9520" y="587"/>
                        </a:lnTo>
                        <a:lnTo>
                          <a:pt x="9520" y="670"/>
                        </a:lnTo>
                        <a:lnTo>
                          <a:pt x="9541" y="691"/>
                        </a:lnTo>
                        <a:lnTo>
                          <a:pt x="9479" y="754"/>
                        </a:lnTo>
                        <a:lnTo>
                          <a:pt x="9520" y="859"/>
                        </a:lnTo>
                        <a:lnTo>
                          <a:pt x="9479" y="901"/>
                        </a:lnTo>
                        <a:lnTo>
                          <a:pt x="9416" y="859"/>
                        </a:lnTo>
                        <a:lnTo>
                          <a:pt x="9332" y="901"/>
                        </a:lnTo>
                        <a:lnTo>
                          <a:pt x="9332" y="942"/>
                        </a:lnTo>
                        <a:lnTo>
                          <a:pt x="9269" y="984"/>
                        </a:lnTo>
                        <a:lnTo>
                          <a:pt x="9228" y="880"/>
                        </a:lnTo>
                        <a:lnTo>
                          <a:pt x="9332" y="670"/>
                        </a:lnTo>
                        <a:lnTo>
                          <a:pt x="9269" y="649"/>
                        </a:lnTo>
                        <a:lnTo>
                          <a:pt x="9269" y="587"/>
                        </a:lnTo>
                        <a:lnTo>
                          <a:pt x="9311" y="545"/>
                        </a:lnTo>
                        <a:lnTo>
                          <a:pt x="9311" y="357"/>
                        </a:lnTo>
                        <a:lnTo>
                          <a:pt x="9290" y="315"/>
                        </a:lnTo>
                        <a:lnTo>
                          <a:pt x="9228" y="315"/>
                        </a:lnTo>
                        <a:lnTo>
                          <a:pt x="9102" y="545"/>
                        </a:lnTo>
                        <a:lnTo>
                          <a:pt x="9081" y="670"/>
                        </a:lnTo>
                        <a:lnTo>
                          <a:pt x="8956" y="880"/>
                        </a:lnTo>
                        <a:lnTo>
                          <a:pt x="8893" y="1005"/>
                        </a:lnTo>
                        <a:lnTo>
                          <a:pt x="8956" y="1068"/>
                        </a:lnTo>
                        <a:lnTo>
                          <a:pt x="8914" y="1193"/>
                        </a:lnTo>
                        <a:lnTo>
                          <a:pt x="8767" y="1361"/>
                        </a:lnTo>
                        <a:lnTo>
                          <a:pt x="8704" y="1382"/>
                        </a:lnTo>
                        <a:lnTo>
                          <a:pt x="8704" y="1298"/>
                        </a:lnTo>
                        <a:lnTo>
                          <a:pt x="8663" y="1214"/>
                        </a:lnTo>
                        <a:lnTo>
                          <a:pt x="8767" y="1068"/>
                        </a:lnTo>
                        <a:lnTo>
                          <a:pt x="8746" y="963"/>
                        </a:lnTo>
                        <a:lnTo>
                          <a:pt x="8788" y="880"/>
                        </a:lnTo>
                        <a:lnTo>
                          <a:pt x="8746" y="775"/>
                        </a:lnTo>
                        <a:lnTo>
                          <a:pt x="8893" y="587"/>
                        </a:lnTo>
                        <a:lnTo>
                          <a:pt x="8914" y="482"/>
                        </a:lnTo>
                        <a:lnTo>
                          <a:pt x="8956" y="461"/>
                        </a:lnTo>
                        <a:lnTo>
                          <a:pt x="8956" y="419"/>
                        </a:lnTo>
                        <a:lnTo>
                          <a:pt x="8851" y="419"/>
                        </a:lnTo>
                        <a:lnTo>
                          <a:pt x="8767" y="315"/>
                        </a:lnTo>
                        <a:lnTo>
                          <a:pt x="8704" y="336"/>
                        </a:lnTo>
                        <a:lnTo>
                          <a:pt x="8746" y="440"/>
                        </a:lnTo>
                        <a:lnTo>
                          <a:pt x="8663" y="482"/>
                        </a:lnTo>
                        <a:lnTo>
                          <a:pt x="8663" y="419"/>
                        </a:lnTo>
                        <a:lnTo>
                          <a:pt x="8579" y="336"/>
                        </a:lnTo>
                        <a:lnTo>
                          <a:pt x="8495" y="315"/>
                        </a:lnTo>
                        <a:lnTo>
                          <a:pt x="8432" y="336"/>
                        </a:lnTo>
                        <a:lnTo>
                          <a:pt x="8453" y="482"/>
                        </a:lnTo>
                        <a:lnTo>
                          <a:pt x="8391" y="545"/>
                        </a:lnTo>
                        <a:lnTo>
                          <a:pt x="8349" y="482"/>
                        </a:lnTo>
                        <a:lnTo>
                          <a:pt x="8286" y="461"/>
                        </a:lnTo>
                        <a:lnTo>
                          <a:pt x="8244" y="482"/>
                        </a:lnTo>
                        <a:lnTo>
                          <a:pt x="8265" y="545"/>
                        </a:lnTo>
                        <a:lnTo>
                          <a:pt x="8391" y="608"/>
                        </a:lnTo>
                        <a:lnTo>
                          <a:pt x="8432" y="733"/>
                        </a:lnTo>
                        <a:lnTo>
                          <a:pt x="8391" y="775"/>
                        </a:lnTo>
                        <a:lnTo>
                          <a:pt x="8349" y="691"/>
                        </a:lnTo>
                        <a:lnTo>
                          <a:pt x="8265" y="775"/>
                        </a:lnTo>
                        <a:lnTo>
                          <a:pt x="8265" y="838"/>
                        </a:lnTo>
                        <a:lnTo>
                          <a:pt x="8286" y="880"/>
                        </a:lnTo>
                        <a:lnTo>
                          <a:pt x="8265" y="901"/>
                        </a:lnTo>
                        <a:lnTo>
                          <a:pt x="8160" y="859"/>
                        </a:lnTo>
                        <a:lnTo>
                          <a:pt x="8119" y="859"/>
                        </a:lnTo>
                        <a:lnTo>
                          <a:pt x="8035" y="963"/>
                        </a:lnTo>
                        <a:lnTo>
                          <a:pt x="7951" y="1005"/>
                        </a:lnTo>
                        <a:lnTo>
                          <a:pt x="7951" y="1047"/>
                        </a:lnTo>
                        <a:lnTo>
                          <a:pt x="8014" y="1068"/>
                        </a:lnTo>
                        <a:lnTo>
                          <a:pt x="7909" y="1131"/>
                        </a:lnTo>
                        <a:lnTo>
                          <a:pt x="7868" y="1214"/>
                        </a:lnTo>
                        <a:lnTo>
                          <a:pt x="7972" y="1319"/>
                        </a:lnTo>
                        <a:lnTo>
                          <a:pt x="7909" y="1382"/>
                        </a:lnTo>
                        <a:lnTo>
                          <a:pt x="7972" y="1424"/>
                        </a:lnTo>
                        <a:lnTo>
                          <a:pt x="8035" y="1466"/>
                        </a:lnTo>
                        <a:lnTo>
                          <a:pt x="7972" y="1507"/>
                        </a:lnTo>
                        <a:lnTo>
                          <a:pt x="7847" y="1507"/>
                        </a:lnTo>
                        <a:lnTo>
                          <a:pt x="7805" y="1361"/>
                        </a:lnTo>
                        <a:lnTo>
                          <a:pt x="7742" y="1319"/>
                        </a:lnTo>
                        <a:lnTo>
                          <a:pt x="7805" y="1277"/>
                        </a:lnTo>
                        <a:lnTo>
                          <a:pt x="7721" y="1214"/>
                        </a:lnTo>
                        <a:lnTo>
                          <a:pt x="7491" y="1214"/>
                        </a:lnTo>
                        <a:lnTo>
                          <a:pt x="7303" y="1089"/>
                        </a:lnTo>
                        <a:lnTo>
                          <a:pt x="7240" y="1089"/>
                        </a:lnTo>
                        <a:lnTo>
                          <a:pt x="7198" y="1131"/>
                        </a:lnTo>
                        <a:lnTo>
                          <a:pt x="7177" y="1068"/>
                        </a:lnTo>
                        <a:lnTo>
                          <a:pt x="7072" y="1173"/>
                        </a:lnTo>
                        <a:lnTo>
                          <a:pt x="6968" y="1173"/>
                        </a:lnTo>
                        <a:lnTo>
                          <a:pt x="6968" y="1214"/>
                        </a:lnTo>
                        <a:lnTo>
                          <a:pt x="7093" y="1382"/>
                        </a:lnTo>
                        <a:lnTo>
                          <a:pt x="7177" y="1382"/>
                        </a:lnTo>
                        <a:lnTo>
                          <a:pt x="7219" y="1424"/>
                        </a:lnTo>
                        <a:lnTo>
                          <a:pt x="7344" y="1424"/>
                        </a:lnTo>
                        <a:lnTo>
                          <a:pt x="7303" y="1528"/>
                        </a:lnTo>
                        <a:lnTo>
                          <a:pt x="7303" y="1633"/>
                        </a:lnTo>
                        <a:lnTo>
                          <a:pt x="7407" y="1779"/>
                        </a:lnTo>
                        <a:lnTo>
                          <a:pt x="7386" y="1842"/>
                        </a:lnTo>
                        <a:lnTo>
                          <a:pt x="7303" y="1800"/>
                        </a:lnTo>
                        <a:lnTo>
                          <a:pt x="7219" y="1654"/>
                        </a:lnTo>
                        <a:lnTo>
                          <a:pt x="7114" y="1612"/>
                        </a:lnTo>
                        <a:lnTo>
                          <a:pt x="7072" y="1528"/>
                        </a:lnTo>
                        <a:lnTo>
                          <a:pt x="7031" y="1633"/>
                        </a:lnTo>
                        <a:lnTo>
                          <a:pt x="6968" y="1717"/>
                        </a:lnTo>
                        <a:lnTo>
                          <a:pt x="6926" y="1591"/>
                        </a:lnTo>
                        <a:lnTo>
                          <a:pt x="6863" y="1633"/>
                        </a:lnTo>
                        <a:lnTo>
                          <a:pt x="6863" y="1717"/>
                        </a:lnTo>
                        <a:lnTo>
                          <a:pt x="6759" y="1800"/>
                        </a:lnTo>
                        <a:lnTo>
                          <a:pt x="6759" y="1884"/>
                        </a:lnTo>
                        <a:lnTo>
                          <a:pt x="6884" y="1947"/>
                        </a:lnTo>
                        <a:lnTo>
                          <a:pt x="6926" y="2051"/>
                        </a:lnTo>
                        <a:lnTo>
                          <a:pt x="6821" y="2030"/>
                        </a:lnTo>
                        <a:lnTo>
                          <a:pt x="6779" y="1989"/>
                        </a:lnTo>
                        <a:lnTo>
                          <a:pt x="6696" y="2114"/>
                        </a:lnTo>
                        <a:lnTo>
                          <a:pt x="6675" y="2177"/>
                        </a:lnTo>
                        <a:lnTo>
                          <a:pt x="6549" y="2302"/>
                        </a:lnTo>
                        <a:lnTo>
                          <a:pt x="6549" y="2219"/>
                        </a:lnTo>
                        <a:lnTo>
                          <a:pt x="6654" y="2156"/>
                        </a:lnTo>
                        <a:lnTo>
                          <a:pt x="6591" y="2093"/>
                        </a:lnTo>
                        <a:lnTo>
                          <a:pt x="6696" y="1926"/>
                        </a:lnTo>
                        <a:lnTo>
                          <a:pt x="6612" y="1612"/>
                        </a:lnTo>
                        <a:lnTo>
                          <a:pt x="6549" y="1654"/>
                        </a:lnTo>
                        <a:lnTo>
                          <a:pt x="6403" y="1842"/>
                        </a:lnTo>
                        <a:lnTo>
                          <a:pt x="6403" y="2010"/>
                        </a:lnTo>
                        <a:lnTo>
                          <a:pt x="6445" y="2051"/>
                        </a:lnTo>
                        <a:lnTo>
                          <a:pt x="6340" y="2156"/>
                        </a:lnTo>
                        <a:lnTo>
                          <a:pt x="6340" y="2051"/>
                        </a:lnTo>
                        <a:lnTo>
                          <a:pt x="6382" y="1947"/>
                        </a:lnTo>
                        <a:lnTo>
                          <a:pt x="6340" y="1800"/>
                        </a:lnTo>
                        <a:lnTo>
                          <a:pt x="6277" y="1779"/>
                        </a:lnTo>
                        <a:lnTo>
                          <a:pt x="6173" y="1842"/>
                        </a:lnTo>
                        <a:lnTo>
                          <a:pt x="6089" y="1989"/>
                        </a:lnTo>
                        <a:lnTo>
                          <a:pt x="6152" y="2114"/>
                        </a:lnTo>
                        <a:lnTo>
                          <a:pt x="6152" y="2177"/>
                        </a:lnTo>
                        <a:lnTo>
                          <a:pt x="6298" y="2323"/>
                        </a:lnTo>
                        <a:lnTo>
                          <a:pt x="6340" y="2407"/>
                        </a:lnTo>
                        <a:lnTo>
                          <a:pt x="6277" y="2512"/>
                        </a:lnTo>
                        <a:lnTo>
                          <a:pt x="6235" y="2344"/>
                        </a:lnTo>
                        <a:lnTo>
                          <a:pt x="6131" y="2302"/>
                        </a:lnTo>
                        <a:lnTo>
                          <a:pt x="6047" y="2114"/>
                        </a:lnTo>
                        <a:lnTo>
                          <a:pt x="5984" y="2093"/>
                        </a:lnTo>
                        <a:lnTo>
                          <a:pt x="5859" y="2135"/>
                        </a:lnTo>
                        <a:lnTo>
                          <a:pt x="5838" y="2219"/>
                        </a:lnTo>
                        <a:lnTo>
                          <a:pt x="5984" y="2323"/>
                        </a:lnTo>
                        <a:lnTo>
                          <a:pt x="6047" y="2323"/>
                        </a:lnTo>
                        <a:lnTo>
                          <a:pt x="6089" y="2365"/>
                        </a:lnTo>
                        <a:lnTo>
                          <a:pt x="5984" y="2344"/>
                        </a:lnTo>
                        <a:lnTo>
                          <a:pt x="5880" y="2407"/>
                        </a:lnTo>
                        <a:lnTo>
                          <a:pt x="5963" y="2512"/>
                        </a:lnTo>
                        <a:lnTo>
                          <a:pt x="5838" y="2428"/>
                        </a:lnTo>
                        <a:lnTo>
                          <a:pt x="5838" y="2302"/>
                        </a:lnTo>
                        <a:lnTo>
                          <a:pt x="5775" y="2261"/>
                        </a:lnTo>
                        <a:lnTo>
                          <a:pt x="5754" y="2156"/>
                        </a:lnTo>
                        <a:lnTo>
                          <a:pt x="5712" y="2219"/>
                        </a:lnTo>
                        <a:lnTo>
                          <a:pt x="5671" y="2365"/>
                        </a:lnTo>
                        <a:lnTo>
                          <a:pt x="5733" y="2428"/>
                        </a:lnTo>
                        <a:lnTo>
                          <a:pt x="5712" y="2554"/>
                        </a:lnTo>
                        <a:lnTo>
                          <a:pt x="5629" y="2512"/>
                        </a:lnTo>
                        <a:lnTo>
                          <a:pt x="5545" y="2533"/>
                        </a:lnTo>
                        <a:lnTo>
                          <a:pt x="5419" y="2658"/>
                        </a:lnTo>
                        <a:lnTo>
                          <a:pt x="5440" y="2679"/>
                        </a:lnTo>
                        <a:lnTo>
                          <a:pt x="5524" y="2658"/>
                        </a:lnTo>
                        <a:lnTo>
                          <a:pt x="5608" y="2763"/>
                        </a:lnTo>
                        <a:lnTo>
                          <a:pt x="5503" y="2763"/>
                        </a:lnTo>
                        <a:lnTo>
                          <a:pt x="5440" y="2826"/>
                        </a:lnTo>
                        <a:lnTo>
                          <a:pt x="5503" y="2846"/>
                        </a:lnTo>
                        <a:lnTo>
                          <a:pt x="5461" y="2888"/>
                        </a:lnTo>
                        <a:lnTo>
                          <a:pt x="5357" y="2930"/>
                        </a:lnTo>
                        <a:lnTo>
                          <a:pt x="5357" y="2972"/>
                        </a:lnTo>
                        <a:lnTo>
                          <a:pt x="5399" y="2993"/>
                        </a:lnTo>
                        <a:lnTo>
                          <a:pt x="5336" y="2993"/>
                        </a:lnTo>
                        <a:lnTo>
                          <a:pt x="5294" y="2951"/>
                        </a:lnTo>
                        <a:lnTo>
                          <a:pt x="5210" y="2972"/>
                        </a:lnTo>
                        <a:lnTo>
                          <a:pt x="5127" y="3077"/>
                        </a:lnTo>
                        <a:lnTo>
                          <a:pt x="5147" y="3139"/>
                        </a:lnTo>
                        <a:lnTo>
                          <a:pt x="5127" y="3160"/>
                        </a:lnTo>
                        <a:lnTo>
                          <a:pt x="5022" y="3160"/>
                        </a:lnTo>
                        <a:lnTo>
                          <a:pt x="4938" y="3265"/>
                        </a:lnTo>
                        <a:lnTo>
                          <a:pt x="5043" y="3307"/>
                        </a:lnTo>
                        <a:lnTo>
                          <a:pt x="5315" y="3223"/>
                        </a:lnTo>
                        <a:lnTo>
                          <a:pt x="5357" y="3265"/>
                        </a:lnTo>
                        <a:lnTo>
                          <a:pt x="5461" y="3202"/>
                        </a:lnTo>
                        <a:lnTo>
                          <a:pt x="5524" y="3202"/>
                        </a:lnTo>
                        <a:lnTo>
                          <a:pt x="5524" y="3286"/>
                        </a:lnTo>
                        <a:lnTo>
                          <a:pt x="5461" y="3370"/>
                        </a:lnTo>
                        <a:lnTo>
                          <a:pt x="5440" y="3516"/>
                        </a:lnTo>
                        <a:lnTo>
                          <a:pt x="5419" y="3558"/>
                        </a:lnTo>
                        <a:lnTo>
                          <a:pt x="5357" y="3495"/>
                        </a:lnTo>
                        <a:lnTo>
                          <a:pt x="5336" y="3411"/>
                        </a:lnTo>
                        <a:lnTo>
                          <a:pt x="5252" y="3453"/>
                        </a:lnTo>
                        <a:lnTo>
                          <a:pt x="5210" y="3390"/>
                        </a:lnTo>
                        <a:lnTo>
                          <a:pt x="5106" y="3390"/>
                        </a:lnTo>
                        <a:lnTo>
                          <a:pt x="5127" y="3453"/>
                        </a:lnTo>
                        <a:lnTo>
                          <a:pt x="5106" y="3495"/>
                        </a:lnTo>
                        <a:lnTo>
                          <a:pt x="5022" y="3453"/>
                        </a:lnTo>
                        <a:lnTo>
                          <a:pt x="4938" y="3474"/>
                        </a:lnTo>
                        <a:lnTo>
                          <a:pt x="5043" y="3516"/>
                        </a:lnTo>
                        <a:lnTo>
                          <a:pt x="5085" y="3600"/>
                        </a:lnTo>
                        <a:lnTo>
                          <a:pt x="5022" y="3621"/>
                        </a:lnTo>
                        <a:lnTo>
                          <a:pt x="5001" y="3683"/>
                        </a:lnTo>
                        <a:lnTo>
                          <a:pt x="5001" y="3746"/>
                        </a:lnTo>
                        <a:lnTo>
                          <a:pt x="4980" y="3809"/>
                        </a:lnTo>
                        <a:lnTo>
                          <a:pt x="4938" y="3725"/>
                        </a:lnTo>
                        <a:lnTo>
                          <a:pt x="4938" y="3621"/>
                        </a:lnTo>
                        <a:lnTo>
                          <a:pt x="4875" y="3558"/>
                        </a:lnTo>
                        <a:lnTo>
                          <a:pt x="4792" y="3621"/>
                        </a:lnTo>
                        <a:lnTo>
                          <a:pt x="4708" y="3662"/>
                        </a:lnTo>
                        <a:lnTo>
                          <a:pt x="4666" y="3579"/>
                        </a:lnTo>
                        <a:lnTo>
                          <a:pt x="4687" y="3516"/>
                        </a:lnTo>
                        <a:lnTo>
                          <a:pt x="4624" y="3516"/>
                        </a:lnTo>
                        <a:lnTo>
                          <a:pt x="4520" y="3621"/>
                        </a:lnTo>
                        <a:lnTo>
                          <a:pt x="4603" y="3704"/>
                        </a:lnTo>
                        <a:lnTo>
                          <a:pt x="4729" y="3704"/>
                        </a:lnTo>
                        <a:lnTo>
                          <a:pt x="4834" y="3746"/>
                        </a:lnTo>
                        <a:lnTo>
                          <a:pt x="4792" y="3830"/>
                        </a:lnTo>
                        <a:lnTo>
                          <a:pt x="4583" y="3893"/>
                        </a:lnTo>
                        <a:lnTo>
                          <a:pt x="4520" y="3830"/>
                        </a:lnTo>
                        <a:lnTo>
                          <a:pt x="4457" y="3830"/>
                        </a:lnTo>
                        <a:lnTo>
                          <a:pt x="4394" y="3934"/>
                        </a:lnTo>
                        <a:lnTo>
                          <a:pt x="4478" y="4018"/>
                        </a:lnTo>
                        <a:lnTo>
                          <a:pt x="4394" y="4102"/>
                        </a:lnTo>
                        <a:lnTo>
                          <a:pt x="4478" y="4102"/>
                        </a:lnTo>
                        <a:lnTo>
                          <a:pt x="4583" y="3976"/>
                        </a:lnTo>
                        <a:lnTo>
                          <a:pt x="4687" y="3976"/>
                        </a:lnTo>
                        <a:lnTo>
                          <a:pt x="4729" y="4039"/>
                        </a:lnTo>
                        <a:lnTo>
                          <a:pt x="4583" y="4081"/>
                        </a:lnTo>
                        <a:lnTo>
                          <a:pt x="4562" y="4186"/>
                        </a:lnTo>
                        <a:lnTo>
                          <a:pt x="4603" y="4248"/>
                        </a:lnTo>
                        <a:lnTo>
                          <a:pt x="4729" y="4332"/>
                        </a:lnTo>
                        <a:lnTo>
                          <a:pt x="4729" y="4416"/>
                        </a:lnTo>
                        <a:lnTo>
                          <a:pt x="4666" y="4353"/>
                        </a:lnTo>
                        <a:lnTo>
                          <a:pt x="4583" y="4353"/>
                        </a:lnTo>
                        <a:lnTo>
                          <a:pt x="4499" y="4248"/>
                        </a:lnTo>
                        <a:lnTo>
                          <a:pt x="4457" y="4248"/>
                        </a:lnTo>
                        <a:lnTo>
                          <a:pt x="4373" y="4332"/>
                        </a:lnTo>
                        <a:lnTo>
                          <a:pt x="4457" y="4395"/>
                        </a:lnTo>
                        <a:lnTo>
                          <a:pt x="4352" y="4416"/>
                        </a:lnTo>
                        <a:lnTo>
                          <a:pt x="4248" y="4499"/>
                        </a:lnTo>
                        <a:lnTo>
                          <a:pt x="4248" y="4541"/>
                        </a:lnTo>
                        <a:lnTo>
                          <a:pt x="4352" y="4604"/>
                        </a:lnTo>
                        <a:lnTo>
                          <a:pt x="4457" y="4541"/>
                        </a:lnTo>
                        <a:lnTo>
                          <a:pt x="4499" y="4604"/>
                        </a:lnTo>
                        <a:lnTo>
                          <a:pt x="4603" y="4562"/>
                        </a:lnTo>
                        <a:lnTo>
                          <a:pt x="4624" y="4646"/>
                        </a:lnTo>
                        <a:lnTo>
                          <a:pt x="4708" y="4709"/>
                        </a:lnTo>
                        <a:lnTo>
                          <a:pt x="4708" y="4751"/>
                        </a:lnTo>
                        <a:lnTo>
                          <a:pt x="4562" y="4667"/>
                        </a:lnTo>
                        <a:lnTo>
                          <a:pt x="4415" y="4667"/>
                        </a:lnTo>
                        <a:lnTo>
                          <a:pt x="4373" y="4709"/>
                        </a:lnTo>
                        <a:lnTo>
                          <a:pt x="4206" y="4730"/>
                        </a:lnTo>
                        <a:lnTo>
                          <a:pt x="4206" y="4792"/>
                        </a:lnTo>
                        <a:lnTo>
                          <a:pt x="4143" y="4855"/>
                        </a:lnTo>
                        <a:lnTo>
                          <a:pt x="4080" y="4834"/>
                        </a:lnTo>
                        <a:lnTo>
                          <a:pt x="3955" y="4918"/>
                        </a:lnTo>
                        <a:lnTo>
                          <a:pt x="3871" y="4918"/>
                        </a:lnTo>
                        <a:lnTo>
                          <a:pt x="3850" y="4960"/>
                        </a:lnTo>
                        <a:lnTo>
                          <a:pt x="3955" y="4981"/>
                        </a:lnTo>
                        <a:lnTo>
                          <a:pt x="3997" y="5064"/>
                        </a:lnTo>
                        <a:lnTo>
                          <a:pt x="3934" y="5127"/>
                        </a:lnTo>
                        <a:lnTo>
                          <a:pt x="3871" y="5085"/>
                        </a:lnTo>
                        <a:lnTo>
                          <a:pt x="3850" y="5127"/>
                        </a:lnTo>
                        <a:lnTo>
                          <a:pt x="3934" y="5169"/>
                        </a:lnTo>
                        <a:lnTo>
                          <a:pt x="3892" y="5232"/>
                        </a:lnTo>
                        <a:lnTo>
                          <a:pt x="3787" y="5190"/>
                        </a:lnTo>
                        <a:lnTo>
                          <a:pt x="3766" y="5169"/>
                        </a:lnTo>
                        <a:lnTo>
                          <a:pt x="3746" y="5190"/>
                        </a:lnTo>
                        <a:lnTo>
                          <a:pt x="3829" y="5274"/>
                        </a:lnTo>
                        <a:lnTo>
                          <a:pt x="3766" y="5295"/>
                        </a:lnTo>
                        <a:lnTo>
                          <a:pt x="3787" y="5378"/>
                        </a:lnTo>
                        <a:lnTo>
                          <a:pt x="3850" y="5378"/>
                        </a:lnTo>
                        <a:lnTo>
                          <a:pt x="3787" y="5399"/>
                        </a:lnTo>
                        <a:lnTo>
                          <a:pt x="3725" y="5441"/>
                        </a:lnTo>
                        <a:lnTo>
                          <a:pt x="3662" y="5378"/>
                        </a:lnTo>
                        <a:lnTo>
                          <a:pt x="3662" y="5462"/>
                        </a:lnTo>
                        <a:lnTo>
                          <a:pt x="3641" y="5504"/>
                        </a:lnTo>
                        <a:lnTo>
                          <a:pt x="3683" y="5546"/>
                        </a:lnTo>
                        <a:lnTo>
                          <a:pt x="3850" y="5587"/>
                        </a:lnTo>
                        <a:lnTo>
                          <a:pt x="3871" y="5671"/>
                        </a:lnTo>
                        <a:lnTo>
                          <a:pt x="3934" y="5671"/>
                        </a:lnTo>
                        <a:lnTo>
                          <a:pt x="4039" y="5650"/>
                        </a:lnTo>
                        <a:lnTo>
                          <a:pt x="3955" y="5692"/>
                        </a:lnTo>
                        <a:lnTo>
                          <a:pt x="3955" y="5755"/>
                        </a:lnTo>
                        <a:lnTo>
                          <a:pt x="3850" y="5755"/>
                        </a:lnTo>
                        <a:lnTo>
                          <a:pt x="3829" y="5713"/>
                        </a:lnTo>
                        <a:lnTo>
                          <a:pt x="3662" y="5713"/>
                        </a:lnTo>
                        <a:lnTo>
                          <a:pt x="3557" y="5818"/>
                        </a:lnTo>
                        <a:lnTo>
                          <a:pt x="3578" y="5839"/>
                        </a:lnTo>
                        <a:lnTo>
                          <a:pt x="3683" y="5839"/>
                        </a:lnTo>
                        <a:lnTo>
                          <a:pt x="3725" y="5922"/>
                        </a:lnTo>
                        <a:lnTo>
                          <a:pt x="3766" y="5985"/>
                        </a:lnTo>
                        <a:lnTo>
                          <a:pt x="3766" y="6069"/>
                        </a:lnTo>
                        <a:lnTo>
                          <a:pt x="3683" y="6006"/>
                        </a:lnTo>
                        <a:lnTo>
                          <a:pt x="3641" y="6006"/>
                        </a:lnTo>
                        <a:lnTo>
                          <a:pt x="3578" y="6069"/>
                        </a:lnTo>
                        <a:lnTo>
                          <a:pt x="3578" y="6131"/>
                        </a:lnTo>
                        <a:lnTo>
                          <a:pt x="3557" y="6173"/>
                        </a:lnTo>
                        <a:lnTo>
                          <a:pt x="3620" y="6215"/>
                        </a:lnTo>
                        <a:lnTo>
                          <a:pt x="3641" y="6299"/>
                        </a:lnTo>
                        <a:lnTo>
                          <a:pt x="3578" y="6299"/>
                        </a:lnTo>
                        <a:lnTo>
                          <a:pt x="3515" y="6236"/>
                        </a:lnTo>
                        <a:lnTo>
                          <a:pt x="3474" y="6278"/>
                        </a:lnTo>
                        <a:lnTo>
                          <a:pt x="3474" y="6341"/>
                        </a:lnTo>
                        <a:lnTo>
                          <a:pt x="3578" y="6362"/>
                        </a:lnTo>
                        <a:lnTo>
                          <a:pt x="3578" y="6424"/>
                        </a:lnTo>
                        <a:lnTo>
                          <a:pt x="3578" y="6508"/>
                        </a:lnTo>
                        <a:lnTo>
                          <a:pt x="3453" y="6403"/>
                        </a:lnTo>
                        <a:lnTo>
                          <a:pt x="3411" y="6445"/>
                        </a:lnTo>
                        <a:lnTo>
                          <a:pt x="3411" y="6529"/>
                        </a:lnTo>
                        <a:lnTo>
                          <a:pt x="3432" y="6529"/>
                        </a:lnTo>
                        <a:lnTo>
                          <a:pt x="3432" y="6634"/>
                        </a:lnTo>
                        <a:lnTo>
                          <a:pt x="3474" y="6738"/>
                        </a:lnTo>
                        <a:lnTo>
                          <a:pt x="3536" y="6738"/>
                        </a:lnTo>
                        <a:lnTo>
                          <a:pt x="3578" y="6634"/>
                        </a:lnTo>
                        <a:lnTo>
                          <a:pt x="3641" y="6634"/>
                        </a:lnTo>
                        <a:lnTo>
                          <a:pt x="3578" y="6759"/>
                        </a:lnTo>
                        <a:lnTo>
                          <a:pt x="3536" y="6801"/>
                        </a:lnTo>
                        <a:lnTo>
                          <a:pt x="3432" y="6885"/>
                        </a:lnTo>
                        <a:lnTo>
                          <a:pt x="3348" y="6885"/>
                        </a:lnTo>
                        <a:lnTo>
                          <a:pt x="3264" y="6927"/>
                        </a:lnTo>
                        <a:lnTo>
                          <a:pt x="3264" y="6968"/>
                        </a:lnTo>
                        <a:lnTo>
                          <a:pt x="3202" y="7031"/>
                        </a:lnTo>
                        <a:lnTo>
                          <a:pt x="3118" y="7073"/>
                        </a:lnTo>
                        <a:lnTo>
                          <a:pt x="3202" y="7136"/>
                        </a:lnTo>
                        <a:lnTo>
                          <a:pt x="3160" y="7157"/>
                        </a:lnTo>
                        <a:lnTo>
                          <a:pt x="3013" y="7178"/>
                        </a:lnTo>
                        <a:lnTo>
                          <a:pt x="2950" y="7261"/>
                        </a:lnTo>
                        <a:lnTo>
                          <a:pt x="2950" y="7324"/>
                        </a:lnTo>
                        <a:lnTo>
                          <a:pt x="3055" y="7345"/>
                        </a:lnTo>
                        <a:lnTo>
                          <a:pt x="2992" y="7387"/>
                        </a:lnTo>
                        <a:lnTo>
                          <a:pt x="2930" y="7492"/>
                        </a:lnTo>
                        <a:lnTo>
                          <a:pt x="2846" y="7492"/>
                        </a:lnTo>
                        <a:lnTo>
                          <a:pt x="2825" y="7408"/>
                        </a:lnTo>
                        <a:lnTo>
                          <a:pt x="2783" y="7366"/>
                        </a:lnTo>
                        <a:lnTo>
                          <a:pt x="2741" y="7408"/>
                        </a:lnTo>
                        <a:lnTo>
                          <a:pt x="2678" y="7408"/>
                        </a:lnTo>
                        <a:lnTo>
                          <a:pt x="2699" y="7492"/>
                        </a:lnTo>
                        <a:lnTo>
                          <a:pt x="2637" y="7554"/>
                        </a:lnTo>
                        <a:lnTo>
                          <a:pt x="2637" y="7596"/>
                        </a:lnTo>
                        <a:lnTo>
                          <a:pt x="2678" y="7659"/>
                        </a:lnTo>
                        <a:lnTo>
                          <a:pt x="2532" y="7659"/>
                        </a:lnTo>
                        <a:lnTo>
                          <a:pt x="2490" y="7680"/>
                        </a:lnTo>
                        <a:lnTo>
                          <a:pt x="2490" y="7805"/>
                        </a:lnTo>
                        <a:lnTo>
                          <a:pt x="2386" y="7868"/>
                        </a:lnTo>
                        <a:lnTo>
                          <a:pt x="2406" y="7910"/>
                        </a:lnTo>
                        <a:lnTo>
                          <a:pt x="2386" y="8015"/>
                        </a:lnTo>
                        <a:lnTo>
                          <a:pt x="2302" y="8098"/>
                        </a:lnTo>
                        <a:lnTo>
                          <a:pt x="2197" y="8182"/>
                        </a:lnTo>
                        <a:lnTo>
                          <a:pt x="2218" y="8224"/>
                        </a:lnTo>
                        <a:lnTo>
                          <a:pt x="2365" y="8161"/>
                        </a:lnTo>
                        <a:lnTo>
                          <a:pt x="2406" y="8161"/>
                        </a:lnTo>
                        <a:lnTo>
                          <a:pt x="2406" y="8224"/>
                        </a:lnTo>
                        <a:lnTo>
                          <a:pt x="2323" y="8266"/>
                        </a:lnTo>
                        <a:lnTo>
                          <a:pt x="2323" y="8370"/>
                        </a:lnTo>
                        <a:lnTo>
                          <a:pt x="2386" y="8454"/>
                        </a:lnTo>
                        <a:lnTo>
                          <a:pt x="2511" y="8391"/>
                        </a:lnTo>
                        <a:lnTo>
                          <a:pt x="2637" y="8370"/>
                        </a:lnTo>
                        <a:lnTo>
                          <a:pt x="2804" y="8203"/>
                        </a:lnTo>
                        <a:lnTo>
                          <a:pt x="2804" y="8119"/>
                        </a:lnTo>
                        <a:lnTo>
                          <a:pt x="2720" y="8161"/>
                        </a:lnTo>
                        <a:lnTo>
                          <a:pt x="2804" y="8056"/>
                        </a:lnTo>
                        <a:lnTo>
                          <a:pt x="2825" y="7910"/>
                        </a:lnTo>
                        <a:lnTo>
                          <a:pt x="2846" y="7910"/>
                        </a:lnTo>
                        <a:lnTo>
                          <a:pt x="2909" y="7868"/>
                        </a:lnTo>
                        <a:lnTo>
                          <a:pt x="3013" y="7889"/>
                        </a:lnTo>
                        <a:lnTo>
                          <a:pt x="3055" y="7889"/>
                        </a:lnTo>
                        <a:lnTo>
                          <a:pt x="2909" y="7994"/>
                        </a:lnTo>
                        <a:lnTo>
                          <a:pt x="2909" y="8056"/>
                        </a:lnTo>
                        <a:lnTo>
                          <a:pt x="3055" y="8098"/>
                        </a:lnTo>
                        <a:lnTo>
                          <a:pt x="3013" y="8182"/>
                        </a:lnTo>
                        <a:lnTo>
                          <a:pt x="2930" y="8182"/>
                        </a:lnTo>
                        <a:lnTo>
                          <a:pt x="2783" y="8370"/>
                        </a:lnTo>
                        <a:lnTo>
                          <a:pt x="2888" y="8412"/>
                        </a:lnTo>
                        <a:lnTo>
                          <a:pt x="2804" y="8496"/>
                        </a:lnTo>
                        <a:lnTo>
                          <a:pt x="2825" y="8600"/>
                        </a:lnTo>
                        <a:lnTo>
                          <a:pt x="2720" y="8580"/>
                        </a:lnTo>
                        <a:lnTo>
                          <a:pt x="2637" y="8496"/>
                        </a:lnTo>
                        <a:lnTo>
                          <a:pt x="2511" y="8496"/>
                        </a:lnTo>
                        <a:lnTo>
                          <a:pt x="2427" y="8538"/>
                        </a:lnTo>
                        <a:lnTo>
                          <a:pt x="2427" y="8642"/>
                        </a:lnTo>
                        <a:lnTo>
                          <a:pt x="2365" y="8705"/>
                        </a:lnTo>
                        <a:lnTo>
                          <a:pt x="2260" y="8747"/>
                        </a:lnTo>
                        <a:lnTo>
                          <a:pt x="2260" y="8747"/>
                        </a:lnTo>
                        <a:lnTo>
                          <a:pt x="2323" y="8684"/>
                        </a:lnTo>
                        <a:lnTo>
                          <a:pt x="2386" y="8642"/>
                        </a:lnTo>
                        <a:lnTo>
                          <a:pt x="2302" y="8538"/>
                        </a:lnTo>
                        <a:lnTo>
                          <a:pt x="2302" y="8433"/>
                        </a:lnTo>
                        <a:lnTo>
                          <a:pt x="2218" y="8328"/>
                        </a:lnTo>
                        <a:lnTo>
                          <a:pt x="2155" y="8328"/>
                        </a:lnTo>
                        <a:lnTo>
                          <a:pt x="2093" y="8412"/>
                        </a:lnTo>
                        <a:lnTo>
                          <a:pt x="1988" y="8412"/>
                        </a:lnTo>
                        <a:lnTo>
                          <a:pt x="1988" y="8454"/>
                        </a:lnTo>
                        <a:lnTo>
                          <a:pt x="2155" y="8454"/>
                        </a:lnTo>
                        <a:lnTo>
                          <a:pt x="1988" y="8600"/>
                        </a:lnTo>
                        <a:lnTo>
                          <a:pt x="1883" y="8580"/>
                        </a:lnTo>
                        <a:lnTo>
                          <a:pt x="1800" y="8580"/>
                        </a:lnTo>
                        <a:lnTo>
                          <a:pt x="1695" y="8684"/>
                        </a:lnTo>
                        <a:lnTo>
                          <a:pt x="1758" y="8705"/>
                        </a:lnTo>
                        <a:lnTo>
                          <a:pt x="1842" y="8684"/>
                        </a:lnTo>
                        <a:lnTo>
                          <a:pt x="1862" y="8705"/>
                        </a:lnTo>
                        <a:lnTo>
                          <a:pt x="1737" y="8789"/>
                        </a:lnTo>
                        <a:lnTo>
                          <a:pt x="1674" y="8831"/>
                        </a:lnTo>
                        <a:lnTo>
                          <a:pt x="1632" y="8789"/>
                        </a:lnTo>
                        <a:lnTo>
                          <a:pt x="1549" y="8789"/>
                        </a:lnTo>
                        <a:lnTo>
                          <a:pt x="1549" y="8831"/>
                        </a:lnTo>
                        <a:lnTo>
                          <a:pt x="1674" y="8914"/>
                        </a:lnTo>
                        <a:lnTo>
                          <a:pt x="1800" y="8914"/>
                        </a:lnTo>
                        <a:lnTo>
                          <a:pt x="1779" y="8977"/>
                        </a:lnTo>
                        <a:lnTo>
                          <a:pt x="1862" y="9019"/>
                        </a:lnTo>
                        <a:lnTo>
                          <a:pt x="1842" y="9103"/>
                        </a:lnTo>
                        <a:lnTo>
                          <a:pt x="1695" y="9040"/>
                        </a:lnTo>
                        <a:lnTo>
                          <a:pt x="1695" y="8956"/>
                        </a:lnTo>
                        <a:lnTo>
                          <a:pt x="1590" y="8956"/>
                        </a:lnTo>
                        <a:lnTo>
                          <a:pt x="1486" y="8893"/>
                        </a:lnTo>
                        <a:lnTo>
                          <a:pt x="1465" y="8810"/>
                        </a:lnTo>
                        <a:lnTo>
                          <a:pt x="1444" y="8810"/>
                        </a:lnTo>
                        <a:lnTo>
                          <a:pt x="1423" y="8914"/>
                        </a:lnTo>
                        <a:lnTo>
                          <a:pt x="1528" y="9040"/>
                        </a:lnTo>
                        <a:lnTo>
                          <a:pt x="1632" y="9124"/>
                        </a:lnTo>
                        <a:lnTo>
                          <a:pt x="1695" y="9124"/>
                        </a:lnTo>
                        <a:lnTo>
                          <a:pt x="1758" y="9165"/>
                        </a:lnTo>
                        <a:lnTo>
                          <a:pt x="1653" y="9165"/>
                        </a:lnTo>
                        <a:lnTo>
                          <a:pt x="1486" y="9124"/>
                        </a:lnTo>
                        <a:lnTo>
                          <a:pt x="1360" y="8956"/>
                        </a:lnTo>
                        <a:lnTo>
                          <a:pt x="1277" y="8977"/>
                        </a:lnTo>
                        <a:lnTo>
                          <a:pt x="1214" y="8935"/>
                        </a:lnTo>
                        <a:lnTo>
                          <a:pt x="1067" y="8935"/>
                        </a:lnTo>
                        <a:lnTo>
                          <a:pt x="1026" y="8893"/>
                        </a:lnTo>
                        <a:lnTo>
                          <a:pt x="963" y="8935"/>
                        </a:lnTo>
                        <a:lnTo>
                          <a:pt x="1005" y="9019"/>
                        </a:lnTo>
                        <a:lnTo>
                          <a:pt x="942" y="9061"/>
                        </a:lnTo>
                        <a:lnTo>
                          <a:pt x="1026" y="9165"/>
                        </a:lnTo>
                        <a:lnTo>
                          <a:pt x="1214" y="9124"/>
                        </a:lnTo>
                        <a:lnTo>
                          <a:pt x="1235" y="9144"/>
                        </a:lnTo>
                        <a:lnTo>
                          <a:pt x="1151" y="9207"/>
                        </a:lnTo>
                        <a:lnTo>
                          <a:pt x="1214" y="9228"/>
                        </a:lnTo>
                        <a:lnTo>
                          <a:pt x="1339" y="9165"/>
                        </a:lnTo>
                        <a:lnTo>
                          <a:pt x="1423" y="9165"/>
                        </a:lnTo>
                        <a:lnTo>
                          <a:pt x="1381" y="9228"/>
                        </a:lnTo>
                        <a:lnTo>
                          <a:pt x="1214" y="9312"/>
                        </a:lnTo>
                        <a:lnTo>
                          <a:pt x="1151" y="9375"/>
                        </a:lnTo>
                        <a:lnTo>
                          <a:pt x="1026" y="9354"/>
                        </a:lnTo>
                        <a:lnTo>
                          <a:pt x="942" y="9228"/>
                        </a:lnTo>
                        <a:lnTo>
                          <a:pt x="900" y="9228"/>
                        </a:lnTo>
                        <a:lnTo>
                          <a:pt x="837" y="9270"/>
                        </a:lnTo>
                        <a:lnTo>
                          <a:pt x="753" y="9207"/>
                        </a:lnTo>
                        <a:lnTo>
                          <a:pt x="691" y="9249"/>
                        </a:lnTo>
                        <a:lnTo>
                          <a:pt x="628" y="9228"/>
                        </a:lnTo>
                        <a:lnTo>
                          <a:pt x="544" y="9270"/>
                        </a:lnTo>
                        <a:lnTo>
                          <a:pt x="586" y="9333"/>
                        </a:lnTo>
                        <a:lnTo>
                          <a:pt x="753" y="9354"/>
                        </a:lnTo>
                        <a:lnTo>
                          <a:pt x="858" y="9416"/>
                        </a:lnTo>
                        <a:lnTo>
                          <a:pt x="1005" y="9479"/>
                        </a:lnTo>
                        <a:lnTo>
                          <a:pt x="963" y="9584"/>
                        </a:lnTo>
                        <a:lnTo>
                          <a:pt x="1026" y="9668"/>
                        </a:lnTo>
                        <a:lnTo>
                          <a:pt x="921" y="9688"/>
                        </a:lnTo>
                        <a:lnTo>
                          <a:pt x="900" y="9668"/>
                        </a:lnTo>
                        <a:lnTo>
                          <a:pt x="900" y="9500"/>
                        </a:lnTo>
                        <a:lnTo>
                          <a:pt x="795" y="9479"/>
                        </a:lnTo>
                        <a:lnTo>
                          <a:pt x="691" y="9479"/>
                        </a:lnTo>
                        <a:lnTo>
                          <a:pt x="733" y="9563"/>
                        </a:lnTo>
                        <a:lnTo>
                          <a:pt x="712" y="9626"/>
                        </a:lnTo>
                        <a:lnTo>
                          <a:pt x="586" y="9542"/>
                        </a:lnTo>
                        <a:lnTo>
                          <a:pt x="481" y="9668"/>
                        </a:lnTo>
                        <a:lnTo>
                          <a:pt x="586" y="9730"/>
                        </a:lnTo>
                        <a:lnTo>
                          <a:pt x="502" y="9751"/>
                        </a:lnTo>
                        <a:lnTo>
                          <a:pt x="440" y="9772"/>
                        </a:lnTo>
                        <a:lnTo>
                          <a:pt x="398" y="9668"/>
                        </a:lnTo>
                        <a:lnTo>
                          <a:pt x="230" y="9647"/>
                        </a:lnTo>
                        <a:lnTo>
                          <a:pt x="293" y="9772"/>
                        </a:lnTo>
                        <a:lnTo>
                          <a:pt x="209" y="9793"/>
                        </a:lnTo>
                        <a:lnTo>
                          <a:pt x="189" y="9688"/>
                        </a:lnTo>
                        <a:lnTo>
                          <a:pt x="105" y="9626"/>
                        </a:lnTo>
                        <a:lnTo>
                          <a:pt x="63" y="9647"/>
                        </a:lnTo>
                        <a:lnTo>
                          <a:pt x="63" y="9688"/>
                        </a:lnTo>
                        <a:lnTo>
                          <a:pt x="168" y="9793"/>
                        </a:lnTo>
                        <a:lnTo>
                          <a:pt x="105" y="9856"/>
                        </a:lnTo>
                        <a:lnTo>
                          <a:pt x="168" y="9898"/>
                        </a:lnTo>
                        <a:lnTo>
                          <a:pt x="293" y="9877"/>
                        </a:lnTo>
                        <a:lnTo>
                          <a:pt x="481" y="9898"/>
                        </a:lnTo>
                        <a:lnTo>
                          <a:pt x="586" y="9981"/>
                        </a:lnTo>
                        <a:lnTo>
                          <a:pt x="733" y="9981"/>
                        </a:lnTo>
                        <a:lnTo>
                          <a:pt x="795" y="9940"/>
                        </a:lnTo>
                        <a:lnTo>
                          <a:pt x="858" y="9940"/>
                        </a:lnTo>
                        <a:lnTo>
                          <a:pt x="753" y="10023"/>
                        </a:lnTo>
                        <a:lnTo>
                          <a:pt x="607" y="10023"/>
                        </a:lnTo>
                        <a:lnTo>
                          <a:pt x="544" y="10065"/>
                        </a:lnTo>
                        <a:lnTo>
                          <a:pt x="377" y="9960"/>
                        </a:lnTo>
                        <a:lnTo>
                          <a:pt x="272" y="9981"/>
                        </a:lnTo>
                        <a:lnTo>
                          <a:pt x="209" y="9981"/>
                        </a:lnTo>
                        <a:lnTo>
                          <a:pt x="126" y="10023"/>
                        </a:lnTo>
                        <a:lnTo>
                          <a:pt x="0" y="10065"/>
                        </a:lnTo>
                        <a:lnTo>
                          <a:pt x="0" y="10107"/>
                        </a:lnTo>
                        <a:lnTo>
                          <a:pt x="189" y="10191"/>
                        </a:lnTo>
                        <a:lnTo>
                          <a:pt x="105" y="10274"/>
                        </a:lnTo>
                        <a:lnTo>
                          <a:pt x="209" y="10295"/>
                        </a:lnTo>
                        <a:lnTo>
                          <a:pt x="272" y="10253"/>
                        </a:lnTo>
                        <a:lnTo>
                          <a:pt x="419" y="10253"/>
                        </a:lnTo>
                        <a:lnTo>
                          <a:pt x="314" y="10316"/>
                        </a:lnTo>
                        <a:lnTo>
                          <a:pt x="126" y="10316"/>
                        </a:lnTo>
                        <a:lnTo>
                          <a:pt x="105" y="10358"/>
                        </a:lnTo>
                        <a:lnTo>
                          <a:pt x="63" y="10358"/>
                        </a:lnTo>
                        <a:lnTo>
                          <a:pt x="63" y="10379"/>
                        </a:lnTo>
                        <a:lnTo>
                          <a:pt x="126" y="10400"/>
                        </a:lnTo>
                        <a:lnTo>
                          <a:pt x="189" y="10400"/>
                        </a:lnTo>
                        <a:lnTo>
                          <a:pt x="105" y="10463"/>
                        </a:lnTo>
                        <a:lnTo>
                          <a:pt x="63" y="10484"/>
                        </a:lnTo>
                        <a:lnTo>
                          <a:pt x="63" y="10525"/>
                        </a:lnTo>
                        <a:lnTo>
                          <a:pt x="105" y="10546"/>
                        </a:lnTo>
                        <a:lnTo>
                          <a:pt x="168" y="10630"/>
                        </a:lnTo>
                        <a:lnTo>
                          <a:pt x="293" y="10630"/>
                        </a:lnTo>
                        <a:lnTo>
                          <a:pt x="335" y="10588"/>
                        </a:lnTo>
                        <a:lnTo>
                          <a:pt x="523" y="10546"/>
                        </a:lnTo>
                        <a:lnTo>
                          <a:pt x="649" y="10588"/>
                        </a:lnTo>
                        <a:lnTo>
                          <a:pt x="691" y="10609"/>
                        </a:lnTo>
                        <a:lnTo>
                          <a:pt x="753" y="10546"/>
                        </a:lnTo>
                        <a:lnTo>
                          <a:pt x="753" y="10484"/>
                        </a:lnTo>
                        <a:lnTo>
                          <a:pt x="837" y="10463"/>
                        </a:lnTo>
                        <a:lnTo>
                          <a:pt x="858" y="10525"/>
                        </a:lnTo>
                        <a:lnTo>
                          <a:pt x="963" y="10525"/>
                        </a:lnTo>
                        <a:lnTo>
                          <a:pt x="1067" y="10421"/>
                        </a:lnTo>
                        <a:lnTo>
                          <a:pt x="1130" y="10463"/>
                        </a:lnTo>
                        <a:lnTo>
                          <a:pt x="1130" y="10505"/>
                        </a:lnTo>
                        <a:lnTo>
                          <a:pt x="1046" y="10525"/>
                        </a:lnTo>
                        <a:lnTo>
                          <a:pt x="1151" y="10588"/>
                        </a:lnTo>
                        <a:lnTo>
                          <a:pt x="1214" y="10525"/>
                        </a:lnTo>
                        <a:lnTo>
                          <a:pt x="1214" y="10463"/>
                        </a:lnTo>
                        <a:lnTo>
                          <a:pt x="1277" y="10358"/>
                        </a:lnTo>
                        <a:lnTo>
                          <a:pt x="1256" y="10421"/>
                        </a:lnTo>
                        <a:lnTo>
                          <a:pt x="1339" y="10525"/>
                        </a:lnTo>
                        <a:lnTo>
                          <a:pt x="1277" y="10609"/>
                        </a:lnTo>
                        <a:lnTo>
                          <a:pt x="1130" y="10672"/>
                        </a:lnTo>
                        <a:lnTo>
                          <a:pt x="1046" y="10714"/>
                        </a:lnTo>
                        <a:lnTo>
                          <a:pt x="1109" y="10735"/>
                        </a:lnTo>
                        <a:lnTo>
                          <a:pt x="1046" y="10839"/>
                        </a:lnTo>
                        <a:lnTo>
                          <a:pt x="921" y="10839"/>
                        </a:lnTo>
                        <a:lnTo>
                          <a:pt x="921" y="10797"/>
                        </a:lnTo>
                        <a:lnTo>
                          <a:pt x="963" y="10735"/>
                        </a:lnTo>
                        <a:lnTo>
                          <a:pt x="942" y="10630"/>
                        </a:lnTo>
                        <a:lnTo>
                          <a:pt x="837" y="10609"/>
                        </a:lnTo>
                        <a:lnTo>
                          <a:pt x="733" y="10735"/>
                        </a:lnTo>
                        <a:lnTo>
                          <a:pt x="712" y="10797"/>
                        </a:lnTo>
                        <a:lnTo>
                          <a:pt x="628" y="10693"/>
                        </a:lnTo>
                        <a:lnTo>
                          <a:pt x="523" y="10672"/>
                        </a:lnTo>
                        <a:lnTo>
                          <a:pt x="419" y="10693"/>
                        </a:lnTo>
                        <a:lnTo>
                          <a:pt x="335" y="10672"/>
                        </a:lnTo>
                        <a:lnTo>
                          <a:pt x="209" y="10735"/>
                        </a:lnTo>
                        <a:lnTo>
                          <a:pt x="126" y="10735"/>
                        </a:lnTo>
                        <a:lnTo>
                          <a:pt x="63" y="10693"/>
                        </a:lnTo>
                        <a:lnTo>
                          <a:pt x="21" y="10693"/>
                        </a:lnTo>
                        <a:lnTo>
                          <a:pt x="63" y="10797"/>
                        </a:lnTo>
                        <a:lnTo>
                          <a:pt x="21" y="10839"/>
                        </a:lnTo>
                        <a:lnTo>
                          <a:pt x="84" y="10902"/>
                        </a:lnTo>
                        <a:lnTo>
                          <a:pt x="168" y="10881"/>
                        </a:lnTo>
                        <a:lnTo>
                          <a:pt x="209" y="10818"/>
                        </a:lnTo>
                        <a:lnTo>
                          <a:pt x="293" y="10818"/>
                        </a:lnTo>
                        <a:lnTo>
                          <a:pt x="209" y="10902"/>
                        </a:lnTo>
                        <a:lnTo>
                          <a:pt x="209" y="11007"/>
                        </a:lnTo>
                        <a:lnTo>
                          <a:pt x="168" y="11049"/>
                        </a:lnTo>
                        <a:lnTo>
                          <a:pt x="84" y="11007"/>
                        </a:lnTo>
                        <a:lnTo>
                          <a:pt x="126" y="11132"/>
                        </a:lnTo>
                        <a:lnTo>
                          <a:pt x="189" y="11195"/>
                        </a:lnTo>
                        <a:lnTo>
                          <a:pt x="335" y="11007"/>
                        </a:lnTo>
                        <a:lnTo>
                          <a:pt x="481" y="11049"/>
                        </a:lnTo>
                        <a:lnTo>
                          <a:pt x="419" y="11111"/>
                        </a:lnTo>
                        <a:lnTo>
                          <a:pt x="419" y="11195"/>
                        </a:lnTo>
                        <a:lnTo>
                          <a:pt x="293" y="11258"/>
                        </a:lnTo>
                        <a:lnTo>
                          <a:pt x="314" y="11300"/>
                        </a:lnTo>
                        <a:lnTo>
                          <a:pt x="398" y="11321"/>
                        </a:lnTo>
                        <a:lnTo>
                          <a:pt x="377" y="11404"/>
                        </a:lnTo>
                        <a:lnTo>
                          <a:pt x="419" y="11467"/>
                        </a:lnTo>
                        <a:lnTo>
                          <a:pt x="377" y="11572"/>
                        </a:lnTo>
                        <a:lnTo>
                          <a:pt x="419" y="11572"/>
                        </a:lnTo>
                        <a:lnTo>
                          <a:pt x="502" y="11446"/>
                        </a:lnTo>
                        <a:lnTo>
                          <a:pt x="586" y="11425"/>
                        </a:lnTo>
                        <a:lnTo>
                          <a:pt x="607" y="11300"/>
                        </a:lnTo>
                        <a:lnTo>
                          <a:pt x="816" y="11216"/>
                        </a:lnTo>
                        <a:lnTo>
                          <a:pt x="921" y="11216"/>
                        </a:lnTo>
                        <a:lnTo>
                          <a:pt x="1005" y="11195"/>
                        </a:lnTo>
                        <a:lnTo>
                          <a:pt x="942" y="11237"/>
                        </a:lnTo>
                        <a:lnTo>
                          <a:pt x="837" y="11321"/>
                        </a:lnTo>
                        <a:lnTo>
                          <a:pt x="837" y="11446"/>
                        </a:lnTo>
                        <a:lnTo>
                          <a:pt x="858" y="11530"/>
                        </a:lnTo>
                        <a:lnTo>
                          <a:pt x="795" y="11467"/>
                        </a:lnTo>
                        <a:lnTo>
                          <a:pt x="753" y="11341"/>
                        </a:lnTo>
                        <a:lnTo>
                          <a:pt x="712" y="11341"/>
                        </a:lnTo>
                        <a:lnTo>
                          <a:pt x="628" y="11467"/>
                        </a:lnTo>
                        <a:lnTo>
                          <a:pt x="586" y="11509"/>
                        </a:lnTo>
                        <a:lnTo>
                          <a:pt x="691" y="11530"/>
                        </a:lnTo>
                        <a:lnTo>
                          <a:pt x="586" y="11655"/>
                        </a:lnTo>
                        <a:lnTo>
                          <a:pt x="502" y="11655"/>
                        </a:lnTo>
                        <a:lnTo>
                          <a:pt x="481" y="11739"/>
                        </a:lnTo>
                        <a:lnTo>
                          <a:pt x="523" y="11760"/>
                        </a:lnTo>
                        <a:lnTo>
                          <a:pt x="691" y="11760"/>
                        </a:lnTo>
                        <a:lnTo>
                          <a:pt x="733" y="11823"/>
                        </a:lnTo>
                        <a:lnTo>
                          <a:pt x="607" y="11844"/>
                        </a:lnTo>
                        <a:lnTo>
                          <a:pt x="586" y="11885"/>
                        </a:lnTo>
                        <a:lnTo>
                          <a:pt x="544" y="11969"/>
                        </a:lnTo>
                        <a:lnTo>
                          <a:pt x="440" y="11885"/>
                        </a:lnTo>
                        <a:lnTo>
                          <a:pt x="398" y="11927"/>
                        </a:lnTo>
                        <a:lnTo>
                          <a:pt x="377" y="12032"/>
                        </a:lnTo>
                        <a:lnTo>
                          <a:pt x="335" y="11885"/>
                        </a:lnTo>
                        <a:lnTo>
                          <a:pt x="272" y="11948"/>
                        </a:lnTo>
                        <a:lnTo>
                          <a:pt x="168" y="12074"/>
                        </a:lnTo>
                        <a:lnTo>
                          <a:pt x="209" y="12178"/>
                        </a:lnTo>
                        <a:lnTo>
                          <a:pt x="335" y="12367"/>
                        </a:lnTo>
                        <a:lnTo>
                          <a:pt x="398" y="12262"/>
                        </a:lnTo>
                        <a:lnTo>
                          <a:pt x="419" y="12283"/>
                        </a:lnTo>
                        <a:lnTo>
                          <a:pt x="502" y="12262"/>
                        </a:lnTo>
                        <a:lnTo>
                          <a:pt x="481" y="12199"/>
                        </a:lnTo>
                        <a:lnTo>
                          <a:pt x="523" y="12095"/>
                        </a:lnTo>
                        <a:lnTo>
                          <a:pt x="649" y="12178"/>
                        </a:lnTo>
                        <a:lnTo>
                          <a:pt x="607" y="12241"/>
                        </a:lnTo>
                        <a:lnTo>
                          <a:pt x="649" y="12304"/>
                        </a:lnTo>
                        <a:lnTo>
                          <a:pt x="628" y="12388"/>
                        </a:lnTo>
                        <a:lnTo>
                          <a:pt x="586" y="12450"/>
                        </a:lnTo>
                        <a:lnTo>
                          <a:pt x="628" y="12597"/>
                        </a:lnTo>
                        <a:lnTo>
                          <a:pt x="691" y="12555"/>
                        </a:lnTo>
                        <a:lnTo>
                          <a:pt x="816" y="12513"/>
                        </a:lnTo>
                        <a:lnTo>
                          <a:pt x="900" y="12597"/>
                        </a:lnTo>
                        <a:lnTo>
                          <a:pt x="753" y="12597"/>
                        </a:lnTo>
                        <a:lnTo>
                          <a:pt x="712" y="12639"/>
                        </a:lnTo>
                        <a:lnTo>
                          <a:pt x="753" y="12722"/>
                        </a:lnTo>
                        <a:lnTo>
                          <a:pt x="753" y="12785"/>
                        </a:lnTo>
                        <a:lnTo>
                          <a:pt x="544" y="12618"/>
                        </a:lnTo>
                        <a:lnTo>
                          <a:pt x="481" y="12639"/>
                        </a:lnTo>
                        <a:lnTo>
                          <a:pt x="419" y="12597"/>
                        </a:lnTo>
                        <a:lnTo>
                          <a:pt x="314" y="12597"/>
                        </a:lnTo>
                        <a:lnTo>
                          <a:pt x="314" y="12701"/>
                        </a:lnTo>
                        <a:lnTo>
                          <a:pt x="272" y="12764"/>
                        </a:lnTo>
                        <a:lnTo>
                          <a:pt x="419" y="12994"/>
                        </a:lnTo>
                        <a:lnTo>
                          <a:pt x="523" y="13015"/>
                        </a:lnTo>
                        <a:lnTo>
                          <a:pt x="691" y="13141"/>
                        </a:lnTo>
                        <a:lnTo>
                          <a:pt x="900" y="13245"/>
                        </a:lnTo>
                        <a:lnTo>
                          <a:pt x="921" y="13308"/>
                        </a:lnTo>
                        <a:lnTo>
                          <a:pt x="858" y="13329"/>
                        </a:lnTo>
                        <a:lnTo>
                          <a:pt x="963" y="13413"/>
                        </a:lnTo>
                        <a:lnTo>
                          <a:pt x="1026" y="13392"/>
                        </a:lnTo>
                        <a:lnTo>
                          <a:pt x="1005" y="13287"/>
                        </a:lnTo>
                        <a:lnTo>
                          <a:pt x="1067" y="13287"/>
                        </a:lnTo>
                        <a:lnTo>
                          <a:pt x="1151" y="13329"/>
                        </a:lnTo>
                        <a:lnTo>
                          <a:pt x="1130" y="13350"/>
                        </a:lnTo>
                        <a:lnTo>
                          <a:pt x="1235" y="13497"/>
                        </a:lnTo>
                        <a:lnTo>
                          <a:pt x="1277" y="13434"/>
                        </a:lnTo>
                        <a:lnTo>
                          <a:pt x="1339" y="13455"/>
                        </a:lnTo>
                        <a:lnTo>
                          <a:pt x="1444" y="13413"/>
                        </a:lnTo>
                        <a:lnTo>
                          <a:pt x="1570" y="13308"/>
                        </a:lnTo>
                        <a:lnTo>
                          <a:pt x="1632" y="13287"/>
                        </a:lnTo>
                        <a:lnTo>
                          <a:pt x="1653" y="13225"/>
                        </a:lnTo>
                        <a:lnTo>
                          <a:pt x="1674" y="13245"/>
                        </a:lnTo>
                        <a:lnTo>
                          <a:pt x="1695" y="13329"/>
                        </a:lnTo>
                        <a:lnTo>
                          <a:pt x="1779" y="13329"/>
                        </a:lnTo>
                        <a:lnTo>
                          <a:pt x="1988" y="13120"/>
                        </a:lnTo>
                        <a:lnTo>
                          <a:pt x="1967" y="13078"/>
                        </a:lnTo>
                        <a:lnTo>
                          <a:pt x="1883" y="12932"/>
                        </a:lnTo>
                        <a:lnTo>
                          <a:pt x="2051" y="13036"/>
                        </a:lnTo>
                        <a:lnTo>
                          <a:pt x="2155" y="12911"/>
                        </a:lnTo>
                        <a:lnTo>
                          <a:pt x="2114" y="12890"/>
                        </a:lnTo>
                        <a:lnTo>
                          <a:pt x="2197" y="12827"/>
                        </a:lnTo>
                        <a:lnTo>
                          <a:pt x="2176" y="12764"/>
                        </a:lnTo>
                        <a:lnTo>
                          <a:pt x="2281" y="12701"/>
                        </a:lnTo>
                        <a:lnTo>
                          <a:pt x="2386" y="12681"/>
                        </a:lnTo>
                        <a:lnTo>
                          <a:pt x="2386" y="12597"/>
                        </a:lnTo>
                        <a:lnTo>
                          <a:pt x="2302" y="12492"/>
                        </a:lnTo>
                        <a:lnTo>
                          <a:pt x="2323" y="12409"/>
                        </a:lnTo>
                        <a:lnTo>
                          <a:pt x="2260" y="12304"/>
                        </a:lnTo>
                        <a:lnTo>
                          <a:pt x="2155" y="12241"/>
                        </a:lnTo>
                        <a:lnTo>
                          <a:pt x="2176" y="12157"/>
                        </a:lnTo>
                        <a:lnTo>
                          <a:pt x="2218" y="12178"/>
                        </a:lnTo>
                        <a:lnTo>
                          <a:pt x="2323" y="12304"/>
                        </a:lnTo>
                        <a:lnTo>
                          <a:pt x="2386" y="12471"/>
                        </a:lnTo>
                        <a:lnTo>
                          <a:pt x="2406" y="12492"/>
                        </a:lnTo>
                        <a:lnTo>
                          <a:pt x="2490" y="12513"/>
                        </a:lnTo>
                        <a:lnTo>
                          <a:pt x="2469" y="12576"/>
                        </a:lnTo>
                        <a:lnTo>
                          <a:pt x="2511" y="12639"/>
                        </a:lnTo>
                        <a:lnTo>
                          <a:pt x="2616" y="12597"/>
                        </a:lnTo>
                        <a:lnTo>
                          <a:pt x="2595" y="12513"/>
                        </a:lnTo>
                        <a:lnTo>
                          <a:pt x="2532" y="12492"/>
                        </a:lnTo>
                        <a:lnTo>
                          <a:pt x="2595" y="12409"/>
                        </a:lnTo>
                        <a:lnTo>
                          <a:pt x="2678" y="12492"/>
                        </a:lnTo>
                        <a:lnTo>
                          <a:pt x="2699" y="12555"/>
                        </a:lnTo>
                        <a:lnTo>
                          <a:pt x="2825" y="12409"/>
                        </a:lnTo>
                        <a:lnTo>
                          <a:pt x="2846" y="12283"/>
                        </a:lnTo>
                        <a:lnTo>
                          <a:pt x="2825" y="12178"/>
                        </a:lnTo>
                        <a:lnTo>
                          <a:pt x="2741" y="12157"/>
                        </a:lnTo>
                        <a:lnTo>
                          <a:pt x="2720" y="12074"/>
                        </a:lnTo>
                        <a:lnTo>
                          <a:pt x="2783" y="12053"/>
                        </a:lnTo>
                        <a:lnTo>
                          <a:pt x="2783" y="11990"/>
                        </a:lnTo>
                        <a:lnTo>
                          <a:pt x="2825" y="11990"/>
                        </a:lnTo>
                        <a:lnTo>
                          <a:pt x="2888" y="11948"/>
                        </a:lnTo>
                        <a:lnTo>
                          <a:pt x="2825" y="11865"/>
                        </a:lnTo>
                        <a:lnTo>
                          <a:pt x="2825" y="11760"/>
                        </a:lnTo>
                        <a:lnTo>
                          <a:pt x="2909" y="11718"/>
                        </a:lnTo>
                        <a:lnTo>
                          <a:pt x="2992" y="11781"/>
                        </a:lnTo>
                        <a:lnTo>
                          <a:pt x="2930" y="11885"/>
                        </a:lnTo>
                        <a:lnTo>
                          <a:pt x="2950" y="12032"/>
                        </a:lnTo>
                        <a:lnTo>
                          <a:pt x="2930" y="12095"/>
                        </a:lnTo>
                        <a:lnTo>
                          <a:pt x="2992" y="12199"/>
                        </a:lnTo>
                        <a:lnTo>
                          <a:pt x="3013" y="12283"/>
                        </a:lnTo>
                        <a:lnTo>
                          <a:pt x="3118" y="12409"/>
                        </a:lnTo>
                        <a:lnTo>
                          <a:pt x="3264" y="12409"/>
                        </a:lnTo>
                        <a:lnTo>
                          <a:pt x="3327" y="12450"/>
                        </a:lnTo>
                        <a:lnTo>
                          <a:pt x="3264" y="12492"/>
                        </a:lnTo>
                        <a:lnTo>
                          <a:pt x="3348" y="12555"/>
                        </a:lnTo>
                        <a:lnTo>
                          <a:pt x="3432" y="12639"/>
                        </a:lnTo>
                        <a:lnTo>
                          <a:pt x="3474" y="12555"/>
                        </a:lnTo>
                        <a:lnTo>
                          <a:pt x="3453" y="12178"/>
                        </a:lnTo>
                        <a:lnTo>
                          <a:pt x="3369" y="12032"/>
                        </a:lnTo>
                        <a:lnTo>
                          <a:pt x="3432" y="11948"/>
                        </a:lnTo>
                        <a:lnTo>
                          <a:pt x="3515" y="11885"/>
                        </a:lnTo>
                        <a:lnTo>
                          <a:pt x="3432" y="11781"/>
                        </a:lnTo>
                        <a:lnTo>
                          <a:pt x="3474" y="11718"/>
                        </a:lnTo>
                        <a:lnTo>
                          <a:pt x="3662" y="11676"/>
                        </a:lnTo>
                        <a:lnTo>
                          <a:pt x="3683" y="11593"/>
                        </a:lnTo>
                        <a:lnTo>
                          <a:pt x="3683" y="11467"/>
                        </a:lnTo>
                        <a:lnTo>
                          <a:pt x="3766" y="11321"/>
                        </a:lnTo>
                        <a:lnTo>
                          <a:pt x="3683" y="11195"/>
                        </a:lnTo>
                        <a:lnTo>
                          <a:pt x="3662" y="10923"/>
                        </a:lnTo>
                        <a:lnTo>
                          <a:pt x="3536" y="10714"/>
                        </a:lnTo>
                        <a:lnTo>
                          <a:pt x="3557" y="10609"/>
                        </a:lnTo>
                        <a:lnTo>
                          <a:pt x="3829" y="10525"/>
                        </a:lnTo>
                        <a:lnTo>
                          <a:pt x="3829" y="10358"/>
                        </a:lnTo>
                        <a:lnTo>
                          <a:pt x="3871" y="10212"/>
                        </a:lnTo>
                        <a:lnTo>
                          <a:pt x="3662" y="10002"/>
                        </a:lnTo>
                        <a:lnTo>
                          <a:pt x="3515" y="9898"/>
                        </a:lnTo>
                        <a:lnTo>
                          <a:pt x="3515" y="9688"/>
                        </a:lnTo>
                        <a:lnTo>
                          <a:pt x="3536" y="9479"/>
                        </a:lnTo>
                        <a:lnTo>
                          <a:pt x="3515" y="9249"/>
                        </a:lnTo>
                        <a:lnTo>
                          <a:pt x="3453" y="9103"/>
                        </a:lnTo>
                        <a:lnTo>
                          <a:pt x="3515" y="8914"/>
                        </a:lnTo>
                        <a:lnTo>
                          <a:pt x="3453" y="8621"/>
                        </a:lnTo>
                        <a:lnTo>
                          <a:pt x="3411" y="8308"/>
                        </a:lnTo>
                        <a:lnTo>
                          <a:pt x="3453" y="8077"/>
                        </a:lnTo>
                        <a:lnTo>
                          <a:pt x="3578" y="7847"/>
                        </a:lnTo>
                        <a:lnTo>
                          <a:pt x="3683" y="7764"/>
                        </a:lnTo>
                        <a:lnTo>
                          <a:pt x="3850" y="7784"/>
                        </a:lnTo>
                        <a:lnTo>
                          <a:pt x="4059" y="7805"/>
                        </a:lnTo>
                        <a:lnTo>
                          <a:pt x="4164" y="7680"/>
                        </a:lnTo>
                        <a:lnTo>
                          <a:pt x="4143" y="7450"/>
                        </a:lnTo>
                        <a:lnTo>
                          <a:pt x="4080" y="7366"/>
                        </a:lnTo>
                        <a:lnTo>
                          <a:pt x="4080" y="7240"/>
                        </a:lnTo>
                        <a:lnTo>
                          <a:pt x="4290" y="6738"/>
                        </a:lnTo>
                        <a:lnTo>
                          <a:pt x="4290" y="6487"/>
                        </a:lnTo>
                        <a:lnTo>
                          <a:pt x="4352" y="6215"/>
                        </a:lnTo>
                        <a:lnTo>
                          <a:pt x="4394" y="6069"/>
                        </a:lnTo>
                        <a:lnTo>
                          <a:pt x="4394" y="5901"/>
                        </a:lnTo>
                        <a:lnTo>
                          <a:pt x="4311" y="5818"/>
                        </a:lnTo>
                        <a:lnTo>
                          <a:pt x="4311" y="5692"/>
                        </a:lnTo>
                        <a:lnTo>
                          <a:pt x="4499" y="5587"/>
                        </a:lnTo>
                        <a:lnTo>
                          <a:pt x="4708" y="5567"/>
                        </a:lnTo>
                        <a:lnTo>
                          <a:pt x="4792" y="5483"/>
                        </a:lnTo>
                        <a:lnTo>
                          <a:pt x="4813" y="5357"/>
                        </a:lnTo>
                        <a:lnTo>
                          <a:pt x="4980" y="5064"/>
                        </a:lnTo>
                        <a:lnTo>
                          <a:pt x="5127" y="4855"/>
                        </a:lnTo>
                        <a:lnTo>
                          <a:pt x="5189" y="4730"/>
                        </a:lnTo>
                        <a:lnTo>
                          <a:pt x="5106" y="4541"/>
                        </a:lnTo>
                        <a:lnTo>
                          <a:pt x="5043" y="4458"/>
                        </a:lnTo>
                        <a:lnTo>
                          <a:pt x="5043" y="4206"/>
                        </a:lnTo>
                        <a:lnTo>
                          <a:pt x="5127" y="4186"/>
                        </a:lnTo>
                        <a:lnTo>
                          <a:pt x="5189" y="4081"/>
                        </a:lnTo>
                        <a:lnTo>
                          <a:pt x="5231" y="3934"/>
                        </a:lnTo>
                        <a:lnTo>
                          <a:pt x="5315" y="3893"/>
                        </a:lnTo>
                        <a:lnTo>
                          <a:pt x="5399" y="3704"/>
                        </a:lnTo>
                        <a:lnTo>
                          <a:pt x="5524" y="3600"/>
                        </a:lnTo>
                        <a:lnTo>
                          <a:pt x="5629" y="3683"/>
                        </a:lnTo>
                        <a:lnTo>
                          <a:pt x="5712" y="3725"/>
                        </a:lnTo>
                        <a:lnTo>
                          <a:pt x="5754" y="3725"/>
                        </a:lnTo>
                        <a:lnTo>
                          <a:pt x="5859" y="3621"/>
                        </a:lnTo>
                        <a:lnTo>
                          <a:pt x="5775" y="3516"/>
                        </a:lnTo>
                        <a:lnTo>
                          <a:pt x="5859" y="3474"/>
                        </a:lnTo>
                        <a:lnTo>
                          <a:pt x="5859" y="3390"/>
                        </a:lnTo>
                        <a:lnTo>
                          <a:pt x="5880" y="3349"/>
                        </a:lnTo>
                        <a:lnTo>
                          <a:pt x="5775" y="3181"/>
                        </a:lnTo>
                        <a:lnTo>
                          <a:pt x="5838" y="3160"/>
                        </a:lnTo>
                        <a:lnTo>
                          <a:pt x="6026" y="3160"/>
                        </a:lnTo>
                        <a:lnTo>
                          <a:pt x="6152" y="3077"/>
                        </a:lnTo>
                        <a:lnTo>
                          <a:pt x="6340" y="3139"/>
                        </a:lnTo>
                        <a:lnTo>
                          <a:pt x="6445" y="3202"/>
                        </a:lnTo>
                        <a:lnTo>
                          <a:pt x="6570" y="3223"/>
                        </a:lnTo>
                        <a:lnTo>
                          <a:pt x="6654" y="3286"/>
                        </a:lnTo>
                        <a:lnTo>
                          <a:pt x="6696" y="3265"/>
                        </a:lnTo>
                        <a:lnTo>
                          <a:pt x="6759" y="3307"/>
                        </a:lnTo>
                        <a:lnTo>
                          <a:pt x="6759" y="3160"/>
                        </a:lnTo>
                        <a:lnTo>
                          <a:pt x="6696" y="3077"/>
                        </a:lnTo>
                        <a:lnTo>
                          <a:pt x="6717" y="2888"/>
                        </a:lnTo>
                        <a:lnTo>
                          <a:pt x="6800" y="2846"/>
                        </a:lnTo>
                        <a:lnTo>
                          <a:pt x="6779" y="2700"/>
                        </a:lnTo>
                        <a:lnTo>
                          <a:pt x="6696" y="2658"/>
                        </a:lnTo>
                        <a:lnTo>
                          <a:pt x="6675" y="2554"/>
                        </a:lnTo>
                        <a:lnTo>
                          <a:pt x="6675" y="2554"/>
                        </a:lnTo>
                        <a:lnTo>
                          <a:pt x="6800" y="2616"/>
                        </a:lnTo>
                        <a:lnTo>
                          <a:pt x="6926" y="2574"/>
                        </a:lnTo>
                        <a:lnTo>
                          <a:pt x="6989" y="2554"/>
                        </a:lnTo>
                        <a:lnTo>
                          <a:pt x="7010" y="2533"/>
                        </a:lnTo>
                        <a:lnTo>
                          <a:pt x="7072" y="2533"/>
                        </a:lnTo>
                        <a:lnTo>
                          <a:pt x="7093" y="2512"/>
                        </a:lnTo>
                        <a:lnTo>
                          <a:pt x="7072" y="2428"/>
                        </a:lnTo>
                        <a:lnTo>
                          <a:pt x="7093" y="2323"/>
                        </a:lnTo>
                        <a:lnTo>
                          <a:pt x="7177" y="2261"/>
                        </a:lnTo>
                        <a:lnTo>
                          <a:pt x="7282" y="2261"/>
                        </a:lnTo>
                        <a:lnTo>
                          <a:pt x="7344" y="2407"/>
                        </a:lnTo>
                        <a:lnTo>
                          <a:pt x="7616" y="2616"/>
                        </a:lnTo>
                        <a:lnTo>
                          <a:pt x="7637" y="2742"/>
                        </a:lnTo>
                        <a:lnTo>
                          <a:pt x="7742" y="2846"/>
                        </a:lnTo>
                        <a:lnTo>
                          <a:pt x="7909" y="2930"/>
                        </a:lnTo>
                        <a:lnTo>
                          <a:pt x="8160" y="2930"/>
                        </a:lnTo>
                        <a:lnTo>
                          <a:pt x="8328" y="2784"/>
                        </a:lnTo>
                        <a:lnTo>
                          <a:pt x="8391" y="2700"/>
                        </a:lnTo>
                        <a:lnTo>
                          <a:pt x="8495" y="2700"/>
                        </a:lnTo>
                        <a:lnTo>
                          <a:pt x="8704" y="2846"/>
                        </a:lnTo>
                        <a:lnTo>
                          <a:pt x="8851" y="2867"/>
                        </a:lnTo>
                        <a:lnTo>
                          <a:pt x="8893" y="2742"/>
                        </a:lnTo>
                        <a:lnTo>
                          <a:pt x="8976" y="2679"/>
                        </a:lnTo>
                        <a:lnTo>
                          <a:pt x="9060" y="2616"/>
                        </a:lnTo>
                        <a:lnTo>
                          <a:pt x="9165" y="2616"/>
                        </a:lnTo>
                        <a:lnTo>
                          <a:pt x="9269" y="2554"/>
                        </a:lnTo>
                        <a:lnTo>
                          <a:pt x="9311" y="2470"/>
                        </a:lnTo>
                        <a:lnTo>
                          <a:pt x="9269" y="2365"/>
                        </a:lnTo>
                        <a:lnTo>
                          <a:pt x="9207" y="2219"/>
                        </a:lnTo>
                        <a:lnTo>
                          <a:pt x="9228" y="1905"/>
                        </a:lnTo>
                        <a:lnTo>
                          <a:pt x="9290" y="1821"/>
                        </a:lnTo>
                        <a:lnTo>
                          <a:pt x="9228" y="1717"/>
                        </a:lnTo>
                        <a:lnTo>
                          <a:pt x="9290" y="1696"/>
                        </a:lnTo>
                        <a:lnTo>
                          <a:pt x="9395" y="1570"/>
                        </a:lnTo>
                        <a:lnTo>
                          <a:pt x="9374" y="1507"/>
                        </a:lnTo>
                        <a:lnTo>
                          <a:pt x="9500" y="1424"/>
                        </a:lnTo>
                        <a:lnTo>
                          <a:pt x="9646" y="1486"/>
                        </a:lnTo>
                        <a:lnTo>
                          <a:pt x="9730" y="1466"/>
                        </a:lnTo>
                        <a:lnTo>
                          <a:pt x="9730" y="1403"/>
                        </a:lnTo>
                        <a:lnTo>
                          <a:pt x="9813" y="1298"/>
                        </a:lnTo>
                        <a:lnTo>
                          <a:pt x="10065" y="1298"/>
                        </a:lnTo>
                        <a:lnTo>
                          <a:pt x="10169" y="1382"/>
                        </a:lnTo>
                        <a:lnTo>
                          <a:pt x="10316" y="1528"/>
                        </a:lnTo>
                        <a:lnTo>
                          <a:pt x="10378" y="1633"/>
                        </a:lnTo>
                        <a:lnTo>
                          <a:pt x="10525" y="1654"/>
                        </a:lnTo>
                        <a:lnTo>
                          <a:pt x="10692" y="1696"/>
                        </a:lnTo>
                        <a:lnTo>
                          <a:pt x="10755" y="1800"/>
                        </a:lnTo>
                        <a:lnTo>
                          <a:pt x="10860" y="1905"/>
                        </a:lnTo>
                        <a:lnTo>
                          <a:pt x="10839" y="2030"/>
                        </a:lnTo>
                        <a:lnTo>
                          <a:pt x="10734" y="2177"/>
                        </a:lnTo>
                        <a:lnTo>
                          <a:pt x="10755" y="2428"/>
                        </a:lnTo>
                        <a:lnTo>
                          <a:pt x="10839" y="2428"/>
                        </a:lnTo>
                        <a:lnTo>
                          <a:pt x="10839" y="2219"/>
                        </a:lnTo>
                        <a:lnTo>
                          <a:pt x="10985" y="2051"/>
                        </a:lnTo>
                        <a:lnTo>
                          <a:pt x="11111" y="2030"/>
                        </a:lnTo>
                        <a:lnTo>
                          <a:pt x="11194" y="1926"/>
                        </a:lnTo>
                        <a:lnTo>
                          <a:pt x="11194" y="1779"/>
                        </a:lnTo>
                        <a:lnTo>
                          <a:pt x="11299" y="1738"/>
                        </a:lnTo>
                        <a:lnTo>
                          <a:pt x="11404" y="1800"/>
                        </a:lnTo>
                        <a:lnTo>
                          <a:pt x="11487" y="1717"/>
                        </a:lnTo>
                        <a:lnTo>
                          <a:pt x="11487" y="1591"/>
                        </a:lnTo>
                        <a:lnTo>
                          <a:pt x="11425" y="1591"/>
                        </a:lnTo>
                        <a:lnTo>
                          <a:pt x="11362" y="1507"/>
                        </a:lnTo>
                        <a:lnTo>
                          <a:pt x="11299" y="1507"/>
                        </a:lnTo>
                        <a:lnTo>
                          <a:pt x="11278" y="1528"/>
                        </a:lnTo>
                        <a:lnTo>
                          <a:pt x="11278" y="1612"/>
                        </a:lnTo>
                        <a:lnTo>
                          <a:pt x="11215" y="1570"/>
                        </a:lnTo>
                        <a:lnTo>
                          <a:pt x="11194" y="1507"/>
                        </a:lnTo>
                        <a:lnTo>
                          <a:pt x="11153" y="1507"/>
                        </a:lnTo>
                        <a:lnTo>
                          <a:pt x="11153" y="1570"/>
                        </a:lnTo>
                        <a:lnTo>
                          <a:pt x="11111" y="1696"/>
                        </a:lnTo>
                        <a:lnTo>
                          <a:pt x="11090" y="1654"/>
                        </a:lnTo>
                        <a:lnTo>
                          <a:pt x="11048" y="1591"/>
                        </a:lnTo>
                        <a:lnTo>
                          <a:pt x="10964" y="1633"/>
                        </a:lnTo>
                        <a:lnTo>
                          <a:pt x="10943" y="1696"/>
                        </a:lnTo>
                        <a:lnTo>
                          <a:pt x="10901" y="1612"/>
                        </a:lnTo>
                        <a:lnTo>
                          <a:pt x="10881" y="1486"/>
                        </a:lnTo>
                        <a:lnTo>
                          <a:pt x="10839" y="1486"/>
                        </a:lnTo>
                        <a:lnTo>
                          <a:pt x="10776" y="1361"/>
                        </a:lnTo>
                        <a:lnTo>
                          <a:pt x="10734" y="1319"/>
                        </a:lnTo>
                        <a:lnTo>
                          <a:pt x="10650" y="1319"/>
                        </a:lnTo>
                        <a:lnTo>
                          <a:pt x="10567" y="1298"/>
                        </a:lnTo>
                        <a:lnTo>
                          <a:pt x="10420" y="1277"/>
                        </a:lnTo>
                        <a:lnTo>
                          <a:pt x="10357" y="1193"/>
                        </a:lnTo>
                        <a:lnTo>
                          <a:pt x="10378" y="1173"/>
                        </a:lnTo>
                        <a:lnTo>
                          <a:pt x="10546" y="1214"/>
                        </a:lnTo>
                        <a:lnTo>
                          <a:pt x="10692" y="1193"/>
                        </a:lnTo>
                        <a:lnTo>
                          <a:pt x="10797" y="1214"/>
                        </a:lnTo>
                        <a:lnTo>
                          <a:pt x="11048" y="1256"/>
                        </a:lnTo>
                        <a:lnTo>
                          <a:pt x="11194" y="1193"/>
                        </a:lnTo>
                        <a:lnTo>
                          <a:pt x="11299" y="984"/>
                        </a:lnTo>
                        <a:lnTo>
                          <a:pt x="11508" y="942"/>
                        </a:lnTo>
                        <a:lnTo>
                          <a:pt x="11613" y="859"/>
                        </a:lnTo>
                        <a:lnTo>
                          <a:pt x="11613" y="838"/>
                        </a:lnTo>
                        <a:lnTo>
                          <a:pt x="11529" y="796"/>
                        </a:lnTo>
                        <a:lnTo>
                          <a:pt x="11508" y="754"/>
                        </a:lnTo>
                        <a:lnTo>
                          <a:pt x="11425" y="733"/>
                        </a:lnTo>
                        <a:lnTo>
                          <a:pt x="11320" y="754"/>
                        </a:lnTo>
                        <a:lnTo>
                          <a:pt x="11194" y="608"/>
                        </a:lnTo>
                        <a:lnTo>
                          <a:pt x="11111" y="608"/>
                        </a:lnTo>
                        <a:lnTo>
                          <a:pt x="11006" y="733"/>
                        </a:lnTo>
                        <a:lnTo>
                          <a:pt x="10964" y="733"/>
                        </a:lnTo>
                        <a:lnTo>
                          <a:pt x="10943" y="691"/>
                        </a:lnTo>
                        <a:lnTo>
                          <a:pt x="11048" y="649"/>
                        </a:lnTo>
                        <a:lnTo>
                          <a:pt x="11048" y="566"/>
                        </a:lnTo>
                        <a:lnTo>
                          <a:pt x="10943" y="524"/>
                        </a:lnTo>
                        <a:lnTo>
                          <a:pt x="10901" y="482"/>
                        </a:lnTo>
                        <a:lnTo>
                          <a:pt x="10839" y="482"/>
                        </a:lnTo>
                        <a:lnTo>
                          <a:pt x="10776" y="608"/>
                        </a:lnTo>
                        <a:lnTo>
                          <a:pt x="10734" y="608"/>
                        </a:lnTo>
                        <a:lnTo>
                          <a:pt x="10734" y="524"/>
                        </a:lnTo>
                        <a:lnTo>
                          <a:pt x="10671" y="545"/>
                        </a:lnTo>
                        <a:lnTo>
                          <a:pt x="10650" y="587"/>
                        </a:lnTo>
                        <a:lnTo>
                          <a:pt x="10588" y="587"/>
                        </a:lnTo>
                        <a:lnTo>
                          <a:pt x="10567" y="545"/>
                        </a:lnTo>
                        <a:lnTo>
                          <a:pt x="10650" y="482"/>
                        </a:lnTo>
                        <a:lnTo>
                          <a:pt x="10650" y="419"/>
                        </a:lnTo>
                        <a:lnTo>
                          <a:pt x="10546" y="357"/>
                        </a:lnTo>
                        <a:lnTo>
                          <a:pt x="10420" y="357"/>
                        </a:lnTo>
                        <a:lnTo>
                          <a:pt x="10357" y="377"/>
                        </a:lnTo>
                        <a:lnTo>
                          <a:pt x="10337" y="545"/>
                        </a:lnTo>
                        <a:lnTo>
                          <a:pt x="10253" y="587"/>
                        </a:lnTo>
                        <a:lnTo>
                          <a:pt x="10253" y="649"/>
                        </a:lnTo>
                        <a:lnTo>
                          <a:pt x="10316" y="796"/>
                        </a:lnTo>
                        <a:lnTo>
                          <a:pt x="10316" y="880"/>
                        </a:lnTo>
                        <a:lnTo>
                          <a:pt x="10253" y="942"/>
                        </a:lnTo>
                        <a:lnTo>
                          <a:pt x="10211" y="838"/>
                        </a:lnTo>
                        <a:lnTo>
                          <a:pt x="10127" y="838"/>
                        </a:lnTo>
                        <a:lnTo>
                          <a:pt x="10127" y="859"/>
                        </a:lnTo>
                        <a:lnTo>
                          <a:pt x="10023" y="838"/>
                        </a:lnTo>
                        <a:lnTo>
                          <a:pt x="9897" y="901"/>
                        </a:lnTo>
                        <a:lnTo>
                          <a:pt x="9897" y="901"/>
                        </a:lnTo>
                        <a:lnTo>
                          <a:pt x="10002" y="754"/>
                        </a:lnTo>
                        <a:lnTo>
                          <a:pt x="10065" y="733"/>
                        </a:lnTo>
                        <a:lnTo>
                          <a:pt x="10127" y="608"/>
                        </a:lnTo>
                        <a:lnTo>
                          <a:pt x="10127" y="566"/>
                        </a:lnTo>
                        <a:lnTo>
                          <a:pt x="10065" y="566"/>
                        </a:lnTo>
                        <a:lnTo>
                          <a:pt x="9960" y="649"/>
                        </a:lnTo>
                        <a:lnTo>
                          <a:pt x="9897" y="649"/>
                        </a:lnTo>
                        <a:lnTo>
                          <a:pt x="9918" y="587"/>
                        </a:lnTo>
                        <a:lnTo>
                          <a:pt x="10002" y="524"/>
                        </a:lnTo>
                        <a:lnTo>
                          <a:pt x="10002" y="482"/>
                        </a:lnTo>
                        <a:lnTo>
                          <a:pt x="9897" y="461"/>
                        </a:lnTo>
                        <a:lnTo>
                          <a:pt x="9855" y="419"/>
                        </a:lnTo>
                        <a:lnTo>
                          <a:pt x="9960" y="377"/>
                        </a:lnTo>
                        <a:lnTo>
                          <a:pt x="10002" y="419"/>
                        </a:lnTo>
                        <a:lnTo>
                          <a:pt x="10127" y="419"/>
                        </a:lnTo>
                        <a:lnTo>
                          <a:pt x="10169" y="231"/>
                        </a:lnTo>
                        <a:lnTo>
                          <a:pt x="10169" y="168"/>
                        </a:lnTo>
                        <a:lnTo>
                          <a:pt x="10044" y="210"/>
                        </a:lnTo>
                        <a:lnTo>
                          <a:pt x="10002" y="147"/>
                        </a:lnTo>
                        <a:lnTo>
                          <a:pt x="10023" y="64"/>
                        </a:lnTo>
                        <a:lnTo>
                          <a:pt x="10002" y="1"/>
                        </a:lnTo>
                        <a:lnTo>
                          <a:pt x="9918" y="64"/>
                        </a:lnTo>
                        <a:lnTo>
                          <a:pt x="9855" y="64"/>
                        </a:lnTo>
                        <a:lnTo>
                          <a:pt x="9792" y="1"/>
                        </a:lnTo>
                        <a:close/>
                      </a:path>
                    </a:pathLst>
                  </a:custGeom>
                  <a:solidFill>
                    <a:schemeClr val="tx2">
                      <a:lumMod val="7500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" name="Google Shape;89;p16">
                    <a:extLst>
                      <a:ext uri="{FF2B5EF4-FFF2-40B4-BE49-F238E27FC236}">
                        <a16:creationId xmlns:a16="http://schemas.microsoft.com/office/drawing/2014/main" id="{FA2CD415-3288-7E47-CF5F-3B81FBAFBCF9}"/>
                      </a:ext>
                    </a:extLst>
                  </p:cNvPr>
                  <p:cNvSpPr/>
                  <p:nvPr/>
                </p:nvSpPr>
                <p:spPr>
                  <a:xfrm>
                    <a:off x="4609204" y="1787689"/>
                    <a:ext cx="163025" cy="3515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755" h="12995" extrusionOk="0">
                        <a:moveTo>
                          <a:pt x="3788" y="1"/>
                        </a:moveTo>
                        <a:lnTo>
                          <a:pt x="3725" y="21"/>
                        </a:lnTo>
                        <a:lnTo>
                          <a:pt x="3599" y="63"/>
                        </a:lnTo>
                        <a:lnTo>
                          <a:pt x="3474" y="1"/>
                        </a:lnTo>
                        <a:lnTo>
                          <a:pt x="3474" y="1"/>
                        </a:lnTo>
                        <a:lnTo>
                          <a:pt x="3495" y="105"/>
                        </a:lnTo>
                        <a:lnTo>
                          <a:pt x="3578" y="147"/>
                        </a:lnTo>
                        <a:lnTo>
                          <a:pt x="3599" y="293"/>
                        </a:lnTo>
                        <a:lnTo>
                          <a:pt x="3516" y="335"/>
                        </a:lnTo>
                        <a:lnTo>
                          <a:pt x="3495" y="524"/>
                        </a:lnTo>
                        <a:lnTo>
                          <a:pt x="3558" y="607"/>
                        </a:lnTo>
                        <a:lnTo>
                          <a:pt x="3558" y="754"/>
                        </a:lnTo>
                        <a:lnTo>
                          <a:pt x="3495" y="712"/>
                        </a:lnTo>
                        <a:lnTo>
                          <a:pt x="3453" y="733"/>
                        </a:lnTo>
                        <a:lnTo>
                          <a:pt x="3369" y="670"/>
                        </a:lnTo>
                        <a:lnTo>
                          <a:pt x="3244" y="649"/>
                        </a:lnTo>
                        <a:lnTo>
                          <a:pt x="3139" y="586"/>
                        </a:lnTo>
                        <a:lnTo>
                          <a:pt x="2951" y="524"/>
                        </a:lnTo>
                        <a:lnTo>
                          <a:pt x="2825" y="607"/>
                        </a:lnTo>
                        <a:lnTo>
                          <a:pt x="2637" y="607"/>
                        </a:lnTo>
                        <a:lnTo>
                          <a:pt x="2574" y="628"/>
                        </a:lnTo>
                        <a:lnTo>
                          <a:pt x="2679" y="796"/>
                        </a:lnTo>
                        <a:lnTo>
                          <a:pt x="2658" y="837"/>
                        </a:lnTo>
                        <a:lnTo>
                          <a:pt x="2658" y="921"/>
                        </a:lnTo>
                        <a:lnTo>
                          <a:pt x="2574" y="963"/>
                        </a:lnTo>
                        <a:lnTo>
                          <a:pt x="2658" y="1068"/>
                        </a:lnTo>
                        <a:lnTo>
                          <a:pt x="2553" y="1172"/>
                        </a:lnTo>
                        <a:lnTo>
                          <a:pt x="2511" y="1172"/>
                        </a:lnTo>
                        <a:lnTo>
                          <a:pt x="2428" y="1130"/>
                        </a:lnTo>
                        <a:lnTo>
                          <a:pt x="2323" y="1047"/>
                        </a:lnTo>
                        <a:lnTo>
                          <a:pt x="2198" y="1151"/>
                        </a:lnTo>
                        <a:lnTo>
                          <a:pt x="2114" y="1340"/>
                        </a:lnTo>
                        <a:lnTo>
                          <a:pt x="2030" y="1381"/>
                        </a:lnTo>
                        <a:lnTo>
                          <a:pt x="1988" y="1528"/>
                        </a:lnTo>
                        <a:lnTo>
                          <a:pt x="1926" y="1633"/>
                        </a:lnTo>
                        <a:lnTo>
                          <a:pt x="1842" y="1653"/>
                        </a:lnTo>
                        <a:lnTo>
                          <a:pt x="1842" y="1905"/>
                        </a:lnTo>
                        <a:lnTo>
                          <a:pt x="1905" y="1988"/>
                        </a:lnTo>
                        <a:lnTo>
                          <a:pt x="1988" y="2177"/>
                        </a:lnTo>
                        <a:lnTo>
                          <a:pt x="1926" y="2302"/>
                        </a:lnTo>
                        <a:lnTo>
                          <a:pt x="1779" y="2511"/>
                        </a:lnTo>
                        <a:lnTo>
                          <a:pt x="1612" y="2804"/>
                        </a:lnTo>
                        <a:lnTo>
                          <a:pt x="1591" y="2930"/>
                        </a:lnTo>
                        <a:lnTo>
                          <a:pt x="1507" y="3014"/>
                        </a:lnTo>
                        <a:lnTo>
                          <a:pt x="1298" y="3034"/>
                        </a:lnTo>
                        <a:lnTo>
                          <a:pt x="1110" y="3139"/>
                        </a:lnTo>
                        <a:lnTo>
                          <a:pt x="1110" y="3265"/>
                        </a:lnTo>
                        <a:lnTo>
                          <a:pt x="1193" y="3348"/>
                        </a:lnTo>
                        <a:lnTo>
                          <a:pt x="1193" y="3516"/>
                        </a:lnTo>
                        <a:lnTo>
                          <a:pt x="1151" y="3662"/>
                        </a:lnTo>
                        <a:lnTo>
                          <a:pt x="1089" y="3934"/>
                        </a:lnTo>
                        <a:lnTo>
                          <a:pt x="1089" y="4185"/>
                        </a:lnTo>
                        <a:lnTo>
                          <a:pt x="879" y="4687"/>
                        </a:lnTo>
                        <a:lnTo>
                          <a:pt x="879" y="4813"/>
                        </a:lnTo>
                        <a:lnTo>
                          <a:pt x="942" y="4897"/>
                        </a:lnTo>
                        <a:lnTo>
                          <a:pt x="963" y="5127"/>
                        </a:lnTo>
                        <a:lnTo>
                          <a:pt x="858" y="5252"/>
                        </a:lnTo>
                        <a:lnTo>
                          <a:pt x="649" y="5231"/>
                        </a:lnTo>
                        <a:lnTo>
                          <a:pt x="482" y="5211"/>
                        </a:lnTo>
                        <a:lnTo>
                          <a:pt x="377" y="5294"/>
                        </a:lnTo>
                        <a:lnTo>
                          <a:pt x="252" y="5524"/>
                        </a:lnTo>
                        <a:lnTo>
                          <a:pt x="210" y="5755"/>
                        </a:lnTo>
                        <a:lnTo>
                          <a:pt x="252" y="6068"/>
                        </a:lnTo>
                        <a:lnTo>
                          <a:pt x="314" y="6361"/>
                        </a:lnTo>
                        <a:lnTo>
                          <a:pt x="252" y="6550"/>
                        </a:lnTo>
                        <a:lnTo>
                          <a:pt x="314" y="6696"/>
                        </a:lnTo>
                        <a:lnTo>
                          <a:pt x="335" y="6926"/>
                        </a:lnTo>
                        <a:lnTo>
                          <a:pt x="314" y="7135"/>
                        </a:lnTo>
                        <a:lnTo>
                          <a:pt x="314" y="7345"/>
                        </a:lnTo>
                        <a:lnTo>
                          <a:pt x="461" y="7449"/>
                        </a:lnTo>
                        <a:lnTo>
                          <a:pt x="670" y="7659"/>
                        </a:lnTo>
                        <a:lnTo>
                          <a:pt x="628" y="7805"/>
                        </a:lnTo>
                        <a:lnTo>
                          <a:pt x="628" y="7972"/>
                        </a:lnTo>
                        <a:lnTo>
                          <a:pt x="356" y="8056"/>
                        </a:lnTo>
                        <a:lnTo>
                          <a:pt x="335" y="8161"/>
                        </a:lnTo>
                        <a:lnTo>
                          <a:pt x="461" y="8370"/>
                        </a:lnTo>
                        <a:lnTo>
                          <a:pt x="482" y="8642"/>
                        </a:lnTo>
                        <a:lnTo>
                          <a:pt x="565" y="8768"/>
                        </a:lnTo>
                        <a:lnTo>
                          <a:pt x="482" y="8914"/>
                        </a:lnTo>
                        <a:lnTo>
                          <a:pt x="482" y="9040"/>
                        </a:lnTo>
                        <a:lnTo>
                          <a:pt x="461" y="9123"/>
                        </a:lnTo>
                        <a:lnTo>
                          <a:pt x="273" y="9165"/>
                        </a:lnTo>
                        <a:lnTo>
                          <a:pt x="231" y="9228"/>
                        </a:lnTo>
                        <a:lnTo>
                          <a:pt x="314" y="9332"/>
                        </a:lnTo>
                        <a:lnTo>
                          <a:pt x="231" y="9395"/>
                        </a:lnTo>
                        <a:lnTo>
                          <a:pt x="168" y="9479"/>
                        </a:lnTo>
                        <a:lnTo>
                          <a:pt x="252" y="9625"/>
                        </a:lnTo>
                        <a:lnTo>
                          <a:pt x="273" y="10002"/>
                        </a:lnTo>
                        <a:lnTo>
                          <a:pt x="231" y="10086"/>
                        </a:lnTo>
                        <a:lnTo>
                          <a:pt x="147" y="10002"/>
                        </a:lnTo>
                        <a:lnTo>
                          <a:pt x="63" y="9939"/>
                        </a:lnTo>
                        <a:lnTo>
                          <a:pt x="63" y="9960"/>
                        </a:lnTo>
                        <a:lnTo>
                          <a:pt x="1" y="10023"/>
                        </a:lnTo>
                        <a:lnTo>
                          <a:pt x="21" y="10253"/>
                        </a:lnTo>
                        <a:lnTo>
                          <a:pt x="42" y="10337"/>
                        </a:lnTo>
                        <a:lnTo>
                          <a:pt x="63" y="10525"/>
                        </a:lnTo>
                        <a:lnTo>
                          <a:pt x="147" y="10546"/>
                        </a:lnTo>
                        <a:lnTo>
                          <a:pt x="168" y="10588"/>
                        </a:lnTo>
                        <a:lnTo>
                          <a:pt x="147" y="10734"/>
                        </a:lnTo>
                        <a:lnTo>
                          <a:pt x="273" y="10672"/>
                        </a:lnTo>
                        <a:lnTo>
                          <a:pt x="210" y="10567"/>
                        </a:lnTo>
                        <a:lnTo>
                          <a:pt x="231" y="10483"/>
                        </a:lnTo>
                        <a:lnTo>
                          <a:pt x="273" y="10483"/>
                        </a:lnTo>
                        <a:lnTo>
                          <a:pt x="252" y="10546"/>
                        </a:lnTo>
                        <a:lnTo>
                          <a:pt x="335" y="10588"/>
                        </a:lnTo>
                        <a:lnTo>
                          <a:pt x="377" y="10672"/>
                        </a:lnTo>
                        <a:lnTo>
                          <a:pt x="252" y="10755"/>
                        </a:lnTo>
                        <a:lnTo>
                          <a:pt x="231" y="10860"/>
                        </a:lnTo>
                        <a:lnTo>
                          <a:pt x="273" y="10944"/>
                        </a:lnTo>
                        <a:lnTo>
                          <a:pt x="252" y="11069"/>
                        </a:lnTo>
                        <a:lnTo>
                          <a:pt x="210" y="11111"/>
                        </a:lnTo>
                        <a:lnTo>
                          <a:pt x="273" y="11216"/>
                        </a:lnTo>
                        <a:lnTo>
                          <a:pt x="356" y="11257"/>
                        </a:lnTo>
                        <a:lnTo>
                          <a:pt x="440" y="11383"/>
                        </a:lnTo>
                        <a:lnTo>
                          <a:pt x="482" y="11425"/>
                        </a:lnTo>
                        <a:lnTo>
                          <a:pt x="586" y="11634"/>
                        </a:lnTo>
                        <a:lnTo>
                          <a:pt x="586" y="11801"/>
                        </a:lnTo>
                        <a:lnTo>
                          <a:pt x="733" y="11843"/>
                        </a:lnTo>
                        <a:lnTo>
                          <a:pt x="754" y="11948"/>
                        </a:lnTo>
                        <a:lnTo>
                          <a:pt x="858" y="12094"/>
                        </a:lnTo>
                        <a:lnTo>
                          <a:pt x="984" y="12011"/>
                        </a:lnTo>
                        <a:lnTo>
                          <a:pt x="1005" y="12136"/>
                        </a:lnTo>
                        <a:lnTo>
                          <a:pt x="942" y="12304"/>
                        </a:lnTo>
                        <a:lnTo>
                          <a:pt x="775" y="12325"/>
                        </a:lnTo>
                        <a:lnTo>
                          <a:pt x="754" y="12366"/>
                        </a:lnTo>
                        <a:lnTo>
                          <a:pt x="838" y="12429"/>
                        </a:lnTo>
                        <a:lnTo>
                          <a:pt x="858" y="12534"/>
                        </a:lnTo>
                        <a:lnTo>
                          <a:pt x="984" y="12555"/>
                        </a:lnTo>
                        <a:lnTo>
                          <a:pt x="1047" y="12848"/>
                        </a:lnTo>
                        <a:lnTo>
                          <a:pt x="963" y="12952"/>
                        </a:lnTo>
                        <a:lnTo>
                          <a:pt x="1005" y="12994"/>
                        </a:lnTo>
                        <a:lnTo>
                          <a:pt x="1151" y="12994"/>
                        </a:lnTo>
                        <a:lnTo>
                          <a:pt x="1423" y="12931"/>
                        </a:lnTo>
                        <a:lnTo>
                          <a:pt x="1570" y="12973"/>
                        </a:lnTo>
                        <a:lnTo>
                          <a:pt x="1695" y="12869"/>
                        </a:lnTo>
                        <a:lnTo>
                          <a:pt x="1674" y="12764"/>
                        </a:lnTo>
                        <a:lnTo>
                          <a:pt x="1612" y="12701"/>
                        </a:lnTo>
                        <a:lnTo>
                          <a:pt x="1695" y="12534"/>
                        </a:lnTo>
                        <a:lnTo>
                          <a:pt x="1884" y="12513"/>
                        </a:lnTo>
                        <a:lnTo>
                          <a:pt x="1905" y="12325"/>
                        </a:lnTo>
                        <a:lnTo>
                          <a:pt x="1926" y="12408"/>
                        </a:lnTo>
                        <a:lnTo>
                          <a:pt x="2135" y="12450"/>
                        </a:lnTo>
                        <a:lnTo>
                          <a:pt x="2260" y="12366"/>
                        </a:lnTo>
                        <a:lnTo>
                          <a:pt x="2365" y="12429"/>
                        </a:lnTo>
                        <a:lnTo>
                          <a:pt x="2449" y="12513"/>
                        </a:lnTo>
                        <a:lnTo>
                          <a:pt x="2553" y="12345"/>
                        </a:lnTo>
                        <a:lnTo>
                          <a:pt x="2616" y="12115"/>
                        </a:lnTo>
                        <a:lnTo>
                          <a:pt x="2679" y="12032"/>
                        </a:lnTo>
                        <a:lnTo>
                          <a:pt x="2721" y="11739"/>
                        </a:lnTo>
                        <a:lnTo>
                          <a:pt x="2762" y="11634"/>
                        </a:lnTo>
                        <a:lnTo>
                          <a:pt x="2658" y="11571"/>
                        </a:lnTo>
                        <a:lnTo>
                          <a:pt x="2679" y="11467"/>
                        </a:lnTo>
                        <a:lnTo>
                          <a:pt x="2783" y="11320"/>
                        </a:lnTo>
                        <a:lnTo>
                          <a:pt x="2679" y="11216"/>
                        </a:lnTo>
                        <a:lnTo>
                          <a:pt x="2783" y="11111"/>
                        </a:lnTo>
                        <a:lnTo>
                          <a:pt x="2658" y="11048"/>
                        </a:lnTo>
                        <a:lnTo>
                          <a:pt x="2721" y="10965"/>
                        </a:lnTo>
                        <a:lnTo>
                          <a:pt x="2658" y="10839"/>
                        </a:lnTo>
                        <a:lnTo>
                          <a:pt x="2762" y="10881"/>
                        </a:lnTo>
                        <a:lnTo>
                          <a:pt x="2930" y="10860"/>
                        </a:lnTo>
                        <a:lnTo>
                          <a:pt x="2783" y="10755"/>
                        </a:lnTo>
                        <a:lnTo>
                          <a:pt x="2846" y="10609"/>
                        </a:lnTo>
                        <a:lnTo>
                          <a:pt x="2846" y="10546"/>
                        </a:lnTo>
                        <a:lnTo>
                          <a:pt x="2658" y="10483"/>
                        </a:lnTo>
                        <a:lnTo>
                          <a:pt x="2888" y="10483"/>
                        </a:lnTo>
                        <a:lnTo>
                          <a:pt x="2762" y="10358"/>
                        </a:lnTo>
                        <a:lnTo>
                          <a:pt x="2679" y="10358"/>
                        </a:lnTo>
                        <a:lnTo>
                          <a:pt x="2742" y="10274"/>
                        </a:lnTo>
                        <a:lnTo>
                          <a:pt x="2783" y="10274"/>
                        </a:lnTo>
                        <a:lnTo>
                          <a:pt x="2825" y="10316"/>
                        </a:lnTo>
                        <a:lnTo>
                          <a:pt x="2888" y="10232"/>
                        </a:lnTo>
                        <a:lnTo>
                          <a:pt x="2867" y="10148"/>
                        </a:lnTo>
                        <a:lnTo>
                          <a:pt x="2972" y="10232"/>
                        </a:lnTo>
                        <a:lnTo>
                          <a:pt x="2993" y="10128"/>
                        </a:lnTo>
                        <a:lnTo>
                          <a:pt x="3076" y="10023"/>
                        </a:lnTo>
                        <a:lnTo>
                          <a:pt x="3160" y="10023"/>
                        </a:lnTo>
                        <a:lnTo>
                          <a:pt x="3139" y="9939"/>
                        </a:lnTo>
                        <a:lnTo>
                          <a:pt x="3181" y="9897"/>
                        </a:lnTo>
                        <a:lnTo>
                          <a:pt x="3202" y="9939"/>
                        </a:lnTo>
                        <a:lnTo>
                          <a:pt x="3181" y="10044"/>
                        </a:lnTo>
                        <a:lnTo>
                          <a:pt x="3265" y="10044"/>
                        </a:lnTo>
                        <a:lnTo>
                          <a:pt x="3369" y="9897"/>
                        </a:lnTo>
                        <a:lnTo>
                          <a:pt x="3453" y="9897"/>
                        </a:lnTo>
                        <a:lnTo>
                          <a:pt x="3516" y="9835"/>
                        </a:lnTo>
                        <a:lnTo>
                          <a:pt x="3495" y="9730"/>
                        </a:lnTo>
                        <a:lnTo>
                          <a:pt x="3411" y="9646"/>
                        </a:lnTo>
                        <a:lnTo>
                          <a:pt x="3286" y="9625"/>
                        </a:lnTo>
                        <a:lnTo>
                          <a:pt x="3181" y="9688"/>
                        </a:lnTo>
                        <a:lnTo>
                          <a:pt x="3139" y="9646"/>
                        </a:lnTo>
                        <a:lnTo>
                          <a:pt x="3055" y="9709"/>
                        </a:lnTo>
                        <a:lnTo>
                          <a:pt x="2972" y="9604"/>
                        </a:lnTo>
                        <a:lnTo>
                          <a:pt x="2846" y="9563"/>
                        </a:lnTo>
                        <a:lnTo>
                          <a:pt x="2762" y="9521"/>
                        </a:lnTo>
                        <a:lnTo>
                          <a:pt x="2616" y="9542"/>
                        </a:lnTo>
                        <a:lnTo>
                          <a:pt x="2616" y="9604"/>
                        </a:lnTo>
                        <a:lnTo>
                          <a:pt x="2553" y="9542"/>
                        </a:lnTo>
                        <a:lnTo>
                          <a:pt x="2407" y="9542"/>
                        </a:lnTo>
                        <a:lnTo>
                          <a:pt x="2365" y="9500"/>
                        </a:lnTo>
                        <a:lnTo>
                          <a:pt x="2470" y="9479"/>
                        </a:lnTo>
                        <a:lnTo>
                          <a:pt x="2553" y="9521"/>
                        </a:lnTo>
                        <a:lnTo>
                          <a:pt x="2637" y="9395"/>
                        </a:lnTo>
                        <a:lnTo>
                          <a:pt x="2679" y="9437"/>
                        </a:lnTo>
                        <a:lnTo>
                          <a:pt x="2783" y="9416"/>
                        </a:lnTo>
                        <a:lnTo>
                          <a:pt x="2825" y="9332"/>
                        </a:lnTo>
                        <a:lnTo>
                          <a:pt x="2930" y="9374"/>
                        </a:lnTo>
                        <a:lnTo>
                          <a:pt x="2972" y="9416"/>
                        </a:lnTo>
                        <a:lnTo>
                          <a:pt x="3034" y="9416"/>
                        </a:lnTo>
                        <a:lnTo>
                          <a:pt x="3055" y="9332"/>
                        </a:lnTo>
                        <a:lnTo>
                          <a:pt x="3097" y="9416"/>
                        </a:lnTo>
                        <a:lnTo>
                          <a:pt x="3244" y="9437"/>
                        </a:lnTo>
                        <a:lnTo>
                          <a:pt x="3202" y="9521"/>
                        </a:lnTo>
                        <a:lnTo>
                          <a:pt x="3306" y="9563"/>
                        </a:lnTo>
                        <a:lnTo>
                          <a:pt x="3474" y="9542"/>
                        </a:lnTo>
                        <a:lnTo>
                          <a:pt x="3495" y="9416"/>
                        </a:lnTo>
                        <a:lnTo>
                          <a:pt x="3662" y="9270"/>
                        </a:lnTo>
                        <a:lnTo>
                          <a:pt x="3725" y="9102"/>
                        </a:lnTo>
                        <a:lnTo>
                          <a:pt x="3599" y="8977"/>
                        </a:lnTo>
                        <a:lnTo>
                          <a:pt x="3599" y="8893"/>
                        </a:lnTo>
                        <a:lnTo>
                          <a:pt x="3453" y="8788"/>
                        </a:lnTo>
                        <a:lnTo>
                          <a:pt x="3474" y="8747"/>
                        </a:lnTo>
                        <a:lnTo>
                          <a:pt x="3265" y="8579"/>
                        </a:lnTo>
                        <a:lnTo>
                          <a:pt x="3244" y="8475"/>
                        </a:lnTo>
                        <a:lnTo>
                          <a:pt x="3160" y="8391"/>
                        </a:lnTo>
                        <a:lnTo>
                          <a:pt x="3055" y="8516"/>
                        </a:lnTo>
                        <a:lnTo>
                          <a:pt x="2993" y="8433"/>
                        </a:lnTo>
                        <a:lnTo>
                          <a:pt x="2951" y="8454"/>
                        </a:lnTo>
                        <a:lnTo>
                          <a:pt x="2951" y="8349"/>
                        </a:lnTo>
                        <a:lnTo>
                          <a:pt x="2867" y="8349"/>
                        </a:lnTo>
                        <a:lnTo>
                          <a:pt x="2825" y="8244"/>
                        </a:lnTo>
                        <a:lnTo>
                          <a:pt x="2742" y="8182"/>
                        </a:lnTo>
                        <a:lnTo>
                          <a:pt x="2825" y="8077"/>
                        </a:lnTo>
                        <a:lnTo>
                          <a:pt x="2762" y="7952"/>
                        </a:lnTo>
                        <a:lnTo>
                          <a:pt x="2825" y="7931"/>
                        </a:lnTo>
                        <a:lnTo>
                          <a:pt x="2825" y="7847"/>
                        </a:lnTo>
                        <a:lnTo>
                          <a:pt x="2742" y="7826"/>
                        </a:lnTo>
                        <a:lnTo>
                          <a:pt x="2825" y="7721"/>
                        </a:lnTo>
                        <a:lnTo>
                          <a:pt x="2783" y="7533"/>
                        </a:lnTo>
                        <a:lnTo>
                          <a:pt x="2825" y="7512"/>
                        </a:lnTo>
                        <a:lnTo>
                          <a:pt x="2867" y="7554"/>
                        </a:lnTo>
                        <a:lnTo>
                          <a:pt x="2888" y="7449"/>
                        </a:lnTo>
                        <a:lnTo>
                          <a:pt x="2825" y="7345"/>
                        </a:lnTo>
                        <a:lnTo>
                          <a:pt x="2846" y="7198"/>
                        </a:lnTo>
                        <a:lnTo>
                          <a:pt x="2825" y="7073"/>
                        </a:lnTo>
                        <a:lnTo>
                          <a:pt x="2846" y="7010"/>
                        </a:lnTo>
                        <a:lnTo>
                          <a:pt x="2825" y="6884"/>
                        </a:lnTo>
                        <a:lnTo>
                          <a:pt x="2679" y="6696"/>
                        </a:lnTo>
                        <a:lnTo>
                          <a:pt x="2679" y="6696"/>
                        </a:lnTo>
                        <a:lnTo>
                          <a:pt x="2783" y="6759"/>
                        </a:lnTo>
                        <a:lnTo>
                          <a:pt x="2951" y="6717"/>
                        </a:lnTo>
                        <a:lnTo>
                          <a:pt x="3055" y="6571"/>
                        </a:lnTo>
                        <a:lnTo>
                          <a:pt x="2993" y="6466"/>
                        </a:lnTo>
                        <a:lnTo>
                          <a:pt x="3034" y="6403"/>
                        </a:lnTo>
                        <a:lnTo>
                          <a:pt x="3139" y="6424"/>
                        </a:lnTo>
                        <a:lnTo>
                          <a:pt x="3286" y="6299"/>
                        </a:lnTo>
                        <a:lnTo>
                          <a:pt x="3286" y="6236"/>
                        </a:lnTo>
                        <a:lnTo>
                          <a:pt x="3202" y="6236"/>
                        </a:lnTo>
                        <a:lnTo>
                          <a:pt x="3265" y="6131"/>
                        </a:lnTo>
                        <a:lnTo>
                          <a:pt x="3348" y="6047"/>
                        </a:lnTo>
                        <a:lnTo>
                          <a:pt x="3390" y="6089"/>
                        </a:lnTo>
                        <a:lnTo>
                          <a:pt x="3453" y="6089"/>
                        </a:lnTo>
                        <a:lnTo>
                          <a:pt x="3474" y="5964"/>
                        </a:lnTo>
                        <a:lnTo>
                          <a:pt x="3516" y="5964"/>
                        </a:lnTo>
                        <a:lnTo>
                          <a:pt x="3558" y="6047"/>
                        </a:lnTo>
                        <a:lnTo>
                          <a:pt x="3620" y="5964"/>
                        </a:lnTo>
                        <a:lnTo>
                          <a:pt x="3620" y="5838"/>
                        </a:lnTo>
                        <a:lnTo>
                          <a:pt x="3683" y="5734"/>
                        </a:lnTo>
                        <a:lnTo>
                          <a:pt x="3788" y="5734"/>
                        </a:lnTo>
                        <a:lnTo>
                          <a:pt x="3788" y="5817"/>
                        </a:lnTo>
                        <a:lnTo>
                          <a:pt x="3871" y="5817"/>
                        </a:lnTo>
                        <a:lnTo>
                          <a:pt x="3913" y="5713"/>
                        </a:lnTo>
                        <a:lnTo>
                          <a:pt x="4039" y="5629"/>
                        </a:lnTo>
                        <a:lnTo>
                          <a:pt x="4018" y="5524"/>
                        </a:lnTo>
                        <a:lnTo>
                          <a:pt x="4018" y="5420"/>
                        </a:lnTo>
                        <a:lnTo>
                          <a:pt x="4102" y="5503"/>
                        </a:lnTo>
                        <a:lnTo>
                          <a:pt x="4206" y="5378"/>
                        </a:lnTo>
                        <a:lnTo>
                          <a:pt x="4290" y="5378"/>
                        </a:lnTo>
                        <a:lnTo>
                          <a:pt x="4395" y="5190"/>
                        </a:lnTo>
                        <a:lnTo>
                          <a:pt x="4395" y="5001"/>
                        </a:lnTo>
                        <a:lnTo>
                          <a:pt x="4457" y="4897"/>
                        </a:lnTo>
                        <a:lnTo>
                          <a:pt x="4541" y="4897"/>
                        </a:lnTo>
                        <a:lnTo>
                          <a:pt x="4646" y="4771"/>
                        </a:lnTo>
                        <a:lnTo>
                          <a:pt x="4562" y="4771"/>
                        </a:lnTo>
                        <a:lnTo>
                          <a:pt x="4499" y="4666"/>
                        </a:lnTo>
                        <a:lnTo>
                          <a:pt x="4562" y="4625"/>
                        </a:lnTo>
                        <a:lnTo>
                          <a:pt x="4541" y="4562"/>
                        </a:lnTo>
                        <a:lnTo>
                          <a:pt x="4436" y="4562"/>
                        </a:lnTo>
                        <a:lnTo>
                          <a:pt x="4332" y="4457"/>
                        </a:lnTo>
                        <a:lnTo>
                          <a:pt x="4457" y="4415"/>
                        </a:lnTo>
                        <a:lnTo>
                          <a:pt x="4436" y="4332"/>
                        </a:lnTo>
                        <a:lnTo>
                          <a:pt x="4520" y="4164"/>
                        </a:lnTo>
                        <a:lnTo>
                          <a:pt x="4541" y="4081"/>
                        </a:lnTo>
                        <a:lnTo>
                          <a:pt x="4499" y="3997"/>
                        </a:lnTo>
                        <a:lnTo>
                          <a:pt x="4415" y="3997"/>
                        </a:lnTo>
                        <a:lnTo>
                          <a:pt x="4395" y="3934"/>
                        </a:lnTo>
                        <a:lnTo>
                          <a:pt x="4415" y="3892"/>
                        </a:lnTo>
                        <a:lnTo>
                          <a:pt x="4499" y="3934"/>
                        </a:lnTo>
                        <a:lnTo>
                          <a:pt x="4520" y="3955"/>
                        </a:lnTo>
                        <a:lnTo>
                          <a:pt x="4541" y="3955"/>
                        </a:lnTo>
                        <a:lnTo>
                          <a:pt x="4541" y="3871"/>
                        </a:lnTo>
                        <a:lnTo>
                          <a:pt x="4436" y="3850"/>
                        </a:lnTo>
                        <a:lnTo>
                          <a:pt x="4541" y="3788"/>
                        </a:lnTo>
                        <a:lnTo>
                          <a:pt x="4625" y="3788"/>
                        </a:lnTo>
                        <a:lnTo>
                          <a:pt x="4729" y="3725"/>
                        </a:lnTo>
                        <a:lnTo>
                          <a:pt x="4646" y="3662"/>
                        </a:lnTo>
                        <a:lnTo>
                          <a:pt x="4562" y="3516"/>
                        </a:lnTo>
                        <a:lnTo>
                          <a:pt x="4646" y="3537"/>
                        </a:lnTo>
                        <a:lnTo>
                          <a:pt x="4708" y="3620"/>
                        </a:lnTo>
                        <a:lnTo>
                          <a:pt x="4813" y="3578"/>
                        </a:lnTo>
                        <a:lnTo>
                          <a:pt x="4834" y="3474"/>
                        </a:lnTo>
                        <a:lnTo>
                          <a:pt x="4855" y="3369"/>
                        </a:lnTo>
                        <a:lnTo>
                          <a:pt x="4918" y="3327"/>
                        </a:lnTo>
                        <a:lnTo>
                          <a:pt x="4980" y="3453"/>
                        </a:lnTo>
                        <a:lnTo>
                          <a:pt x="5064" y="3348"/>
                        </a:lnTo>
                        <a:lnTo>
                          <a:pt x="5127" y="3453"/>
                        </a:lnTo>
                        <a:lnTo>
                          <a:pt x="5190" y="3474"/>
                        </a:lnTo>
                        <a:lnTo>
                          <a:pt x="5252" y="3369"/>
                        </a:lnTo>
                        <a:lnTo>
                          <a:pt x="5357" y="3432"/>
                        </a:lnTo>
                        <a:lnTo>
                          <a:pt x="5483" y="3348"/>
                        </a:lnTo>
                        <a:lnTo>
                          <a:pt x="5545" y="3432"/>
                        </a:lnTo>
                        <a:lnTo>
                          <a:pt x="5671" y="3432"/>
                        </a:lnTo>
                        <a:lnTo>
                          <a:pt x="5713" y="3369"/>
                        </a:lnTo>
                        <a:lnTo>
                          <a:pt x="5755" y="3411"/>
                        </a:lnTo>
                        <a:lnTo>
                          <a:pt x="5755" y="3265"/>
                        </a:lnTo>
                        <a:lnTo>
                          <a:pt x="5671" y="3202"/>
                        </a:lnTo>
                        <a:lnTo>
                          <a:pt x="5587" y="2993"/>
                        </a:lnTo>
                        <a:lnTo>
                          <a:pt x="5462" y="2951"/>
                        </a:lnTo>
                        <a:lnTo>
                          <a:pt x="5399" y="2762"/>
                        </a:lnTo>
                        <a:lnTo>
                          <a:pt x="5462" y="2700"/>
                        </a:lnTo>
                        <a:lnTo>
                          <a:pt x="5462" y="2490"/>
                        </a:lnTo>
                        <a:lnTo>
                          <a:pt x="5441" y="2386"/>
                        </a:lnTo>
                        <a:lnTo>
                          <a:pt x="5462" y="2302"/>
                        </a:lnTo>
                        <a:lnTo>
                          <a:pt x="5399" y="2093"/>
                        </a:lnTo>
                        <a:lnTo>
                          <a:pt x="5357" y="1988"/>
                        </a:lnTo>
                        <a:lnTo>
                          <a:pt x="5336" y="1842"/>
                        </a:lnTo>
                        <a:lnTo>
                          <a:pt x="5378" y="1758"/>
                        </a:lnTo>
                        <a:lnTo>
                          <a:pt x="5357" y="1633"/>
                        </a:lnTo>
                        <a:lnTo>
                          <a:pt x="5190" y="1591"/>
                        </a:lnTo>
                        <a:lnTo>
                          <a:pt x="5190" y="1486"/>
                        </a:lnTo>
                        <a:lnTo>
                          <a:pt x="5252" y="1361"/>
                        </a:lnTo>
                        <a:lnTo>
                          <a:pt x="5190" y="1172"/>
                        </a:lnTo>
                        <a:lnTo>
                          <a:pt x="5252" y="1068"/>
                        </a:lnTo>
                        <a:lnTo>
                          <a:pt x="5190" y="1005"/>
                        </a:lnTo>
                        <a:lnTo>
                          <a:pt x="5127" y="1005"/>
                        </a:lnTo>
                        <a:lnTo>
                          <a:pt x="5022" y="858"/>
                        </a:lnTo>
                        <a:lnTo>
                          <a:pt x="4939" y="858"/>
                        </a:lnTo>
                        <a:lnTo>
                          <a:pt x="4876" y="754"/>
                        </a:lnTo>
                        <a:lnTo>
                          <a:pt x="4771" y="628"/>
                        </a:lnTo>
                        <a:lnTo>
                          <a:pt x="4708" y="607"/>
                        </a:lnTo>
                        <a:lnTo>
                          <a:pt x="4604" y="545"/>
                        </a:lnTo>
                        <a:lnTo>
                          <a:pt x="4395" y="524"/>
                        </a:lnTo>
                        <a:lnTo>
                          <a:pt x="4227" y="419"/>
                        </a:lnTo>
                        <a:lnTo>
                          <a:pt x="4018" y="189"/>
                        </a:lnTo>
                        <a:lnTo>
                          <a:pt x="3892" y="105"/>
                        </a:lnTo>
                        <a:lnTo>
                          <a:pt x="3788" y="1"/>
                        </a:lnTo>
                        <a:close/>
                      </a:path>
                    </a:pathLst>
                  </a:custGeom>
                  <a:solidFill>
                    <a:schemeClr val="tx2">
                      <a:lumMod val="7500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" name="Google Shape;90;p16">
                    <a:extLst>
                      <a:ext uri="{FF2B5EF4-FFF2-40B4-BE49-F238E27FC236}">
                        <a16:creationId xmlns:a16="http://schemas.microsoft.com/office/drawing/2014/main" id="{303E305F-D100-A596-F0BD-E7465C37DAA3}"/>
                      </a:ext>
                    </a:extLst>
                  </p:cNvPr>
                  <p:cNvSpPr/>
                  <p:nvPr/>
                </p:nvSpPr>
                <p:spPr>
                  <a:xfrm>
                    <a:off x="4782287" y="2035608"/>
                    <a:ext cx="65210" cy="566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02" h="2093" extrusionOk="0">
                        <a:moveTo>
                          <a:pt x="1026" y="0"/>
                        </a:moveTo>
                        <a:lnTo>
                          <a:pt x="1026" y="63"/>
                        </a:lnTo>
                        <a:lnTo>
                          <a:pt x="942" y="63"/>
                        </a:lnTo>
                        <a:lnTo>
                          <a:pt x="942" y="105"/>
                        </a:lnTo>
                        <a:lnTo>
                          <a:pt x="1005" y="167"/>
                        </a:lnTo>
                        <a:lnTo>
                          <a:pt x="900" y="230"/>
                        </a:lnTo>
                        <a:lnTo>
                          <a:pt x="837" y="209"/>
                        </a:lnTo>
                        <a:lnTo>
                          <a:pt x="628" y="209"/>
                        </a:lnTo>
                        <a:lnTo>
                          <a:pt x="607" y="147"/>
                        </a:lnTo>
                        <a:lnTo>
                          <a:pt x="586" y="251"/>
                        </a:lnTo>
                        <a:lnTo>
                          <a:pt x="481" y="230"/>
                        </a:lnTo>
                        <a:lnTo>
                          <a:pt x="335" y="272"/>
                        </a:lnTo>
                        <a:lnTo>
                          <a:pt x="335" y="356"/>
                        </a:lnTo>
                        <a:lnTo>
                          <a:pt x="272" y="356"/>
                        </a:lnTo>
                        <a:lnTo>
                          <a:pt x="84" y="439"/>
                        </a:lnTo>
                        <a:lnTo>
                          <a:pt x="0" y="544"/>
                        </a:lnTo>
                        <a:lnTo>
                          <a:pt x="21" y="900"/>
                        </a:lnTo>
                        <a:lnTo>
                          <a:pt x="84" y="900"/>
                        </a:lnTo>
                        <a:lnTo>
                          <a:pt x="126" y="879"/>
                        </a:lnTo>
                        <a:lnTo>
                          <a:pt x="230" y="900"/>
                        </a:lnTo>
                        <a:lnTo>
                          <a:pt x="189" y="983"/>
                        </a:lnTo>
                        <a:lnTo>
                          <a:pt x="105" y="983"/>
                        </a:lnTo>
                        <a:lnTo>
                          <a:pt x="105" y="1151"/>
                        </a:lnTo>
                        <a:lnTo>
                          <a:pt x="209" y="1276"/>
                        </a:lnTo>
                        <a:lnTo>
                          <a:pt x="377" y="1423"/>
                        </a:lnTo>
                        <a:lnTo>
                          <a:pt x="419" y="1423"/>
                        </a:lnTo>
                        <a:lnTo>
                          <a:pt x="419" y="1318"/>
                        </a:lnTo>
                        <a:lnTo>
                          <a:pt x="544" y="1214"/>
                        </a:lnTo>
                        <a:lnTo>
                          <a:pt x="586" y="1318"/>
                        </a:lnTo>
                        <a:lnTo>
                          <a:pt x="523" y="1611"/>
                        </a:lnTo>
                        <a:lnTo>
                          <a:pt x="523" y="1695"/>
                        </a:lnTo>
                        <a:lnTo>
                          <a:pt x="586" y="1674"/>
                        </a:lnTo>
                        <a:lnTo>
                          <a:pt x="754" y="1569"/>
                        </a:lnTo>
                        <a:lnTo>
                          <a:pt x="900" y="1507"/>
                        </a:lnTo>
                        <a:lnTo>
                          <a:pt x="1046" y="1632"/>
                        </a:lnTo>
                        <a:lnTo>
                          <a:pt x="1130" y="1611"/>
                        </a:lnTo>
                        <a:lnTo>
                          <a:pt x="1151" y="1507"/>
                        </a:lnTo>
                        <a:lnTo>
                          <a:pt x="1235" y="1590"/>
                        </a:lnTo>
                        <a:lnTo>
                          <a:pt x="1277" y="1674"/>
                        </a:lnTo>
                        <a:lnTo>
                          <a:pt x="1339" y="1674"/>
                        </a:lnTo>
                        <a:lnTo>
                          <a:pt x="1528" y="1779"/>
                        </a:lnTo>
                        <a:lnTo>
                          <a:pt x="1570" y="1925"/>
                        </a:lnTo>
                        <a:lnTo>
                          <a:pt x="1695" y="1967"/>
                        </a:lnTo>
                        <a:lnTo>
                          <a:pt x="1779" y="2092"/>
                        </a:lnTo>
                        <a:lnTo>
                          <a:pt x="1988" y="2009"/>
                        </a:lnTo>
                        <a:lnTo>
                          <a:pt x="2155" y="2030"/>
                        </a:lnTo>
                        <a:lnTo>
                          <a:pt x="2260" y="1904"/>
                        </a:lnTo>
                        <a:lnTo>
                          <a:pt x="2218" y="1800"/>
                        </a:lnTo>
                        <a:lnTo>
                          <a:pt x="2302" y="1716"/>
                        </a:lnTo>
                        <a:lnTo>
                          <a:pt x="2302" y="1611"/>
                        </a:lnTo>
                        <a:lnTo>
                          <a:pt x="2051" y="1109"/>
                        </a:lnTo>
                        <a:lnTo>
                          <a:pt x="2093" y="691"/>
                        </a:lnTo>
                        <a:lnTo>
                          <a:pt x="2155" y="649"/>
                        </a:lnTo>
                        <a:lnTo>
                          <a:pt x="2197" y="481"/>
                        </a:lnTo>
                        <a:lnTo>
                          <a:pt x="2281" y="356"/>
                        </a:lnTo>
                        <a:lnTo>
                          <a:pt x="2302" y="335"/>
                        </a:lnTo>
                        <a:lnTo>
                          <a:pt x="2302" y="314"/>
                        </a:lnTo>
                        <a:lnTo>
                          <a:pt x="2260" y="230"/>
                        </a:lnTo>
                        <a:lnTo>
                          <a:pt x="2218" y="272"/>
                        </a:lnTo>
                        <a:lnTo>
                          <a:pt x="1758" y="251"/>
                        </a:lnTo>
                        <a:lnTo>
                          <a:pt x="1570" y="126"/>
                        </a:lnTo>
                        <a:lnTo>
                          <a:pt x="1339" y="126"/>
                        </a:lnTo>
                        <a:lnTo>
                          <a:pt x="1235" y="63"/>
                        </a:lnTo>
                        <a:lnTo>
                          <a:pt x="1130" y="105"/>
                        </a:lnTo>
                        <a:lnTo>
                          <a:pt x="1026" y="0"/>
                        </a:lnTo>
                        <a:close/>
                      </a:path>
                    </a:pathLst>
                  </a:custGeom>
                  <a:solidFill>
                    <a:schemeClr val="tx2">
                      <a:lumMod val="7500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" name="Google Shape;91;p16">
                    <a:extLst>
                      <a:ext uri="{FF2B5EF4-FFF2-40B4-BE49-F238E27FC236}">
                        <a16:creationId xmlns:a16="http://schemas.microsoft.com/office/drawing/2014/main" id="{18F0851B-612E-923B-08E8-8361163FE0B3}"/>
                      </a:ext>
                    </a:extLst>
                  </p:cNvPr>
                  <p:cNvSpPr/>
                  <p:nvPr/>
                </p:nvSpPr>
                <p:spPr>
                  <a:xfrm>
                    <a:off x="4752061" y="2076346"/>
                    <a:ext cx="103735" cy="5380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62" h="1989" extrusionOk="0">
                        <a:moveTo>
                          <a:pt x="1967" y="1"/>
                        </a:moveTo>
                        <a:lnTo>
                          <a:pt x="1821" y="63"/>
                        </a:lnTo>
                        <a:lnTo>
                          <a:pt x="1653" y="168"/>
                        </a:lnTo>
                        <a:lnTo>
                          <a:pt x="1590" y="189"/>
                        </a:lnTo>
                        <a:lnTo>
                          <a:pt x="1590" y="314"/>
                        </a:lnTo>
                        <a:lnTo>
                          <a:pt x="1653" y="586"/>
                        </a:lnTo>
                        <a:lnTo>
                          <a:pt x="1590" y="754"/>
                        </a:lnTo>
                        <a:lnTo>
                          <a:pt x="1402" y="963"/>
                        </a:lnTo>
                        <a:lnTo>
                          <a:pt x="1256" y="963"/>
                        </a:lnTo>
                        <a:lnTo>
                          <a:pt x="1130" y="838"/>
                        </a:lnTo>
                        <a:lnTo>
                          <a:pt x="1130" y="733"/>
                        </a:lnTo>
                        <a:lnTo>
                          <a:pt x="837" y="440"/>
                        </a:lnTo>
                        <a:lnTo>
                          <a:pt x="837" y="294"/>
                        </a:lnTo>
                        <a:lnTo>
                          <a:pt x="774" y="294"/>
                        </a:lnTo>
                        <a:lnTo>
                          <a:pt x="670" y="398"/>
                        </a:lnTo>
                        <a:lnTo>
                          <a:pt x="523" y="419"/>
                        </a:lnTo>
                        <a:lnTo>
                          <a:pt x="460" y="461"/>
                        </a:lnTo>
                        <a:lnTo>
                          <a:pt x="335" y="461"/>
                        </a:lnTo>
                        <a:lnTo>
                          <a:pt x="251" y="607"/>
                        </a:lnTo>
                        <a:lnTo>
                          <a:pt x="293" y="733"/>
                        </a:lnTo>
                        <a:lnTo>
                          <a:pt x="230" y="712"/>
                        </a:lnTo>
                        <a:lnTo>
                          <a:pt x="230" y="921"/>
                        </a:lnTo>
                        <a:lnTo>
                          <a:pt x="84" y="1110"/>
                        </a:lnTo>
                        <a:lnTo>
                          <a:pt x="84" y="1214"/>
                        </a:lnTo>
                        <a:lnTo>
                          <a:pt x="84" y="1319"/>
                        </a:lnTo>
                        <a:lnTo>
                          <a:pt x="0" y="1382"/>
                        </a:lnTo>
                        <a:lnTo>
                          <a:pt x="42" y="1674"/>
                        </a:lnTo>
                        <a:lnTo>
                          <a:pt x="126" y="1737"/>
                        </a:lnTo>
                        <a:lnTo>
                          <a:pt x="126" y="1758"/>
                        </a:lnTo>
                        <a:lnTo>
                          <a:pt x="230" y="1737"/>
                        </a:lnTo>
                        <a:lnTo>
                          <a:pt x="251" y="1591"/>
                        </a:lnTo>
                        <a:lnTo>
                          <a:pt x="440" y="1465"/>
                        </a:lnTo>
                        <a:lnTo>
                          <a:pt x="670" y="1382"/>
                        </a:lnTo>
                        <a:lnTo>
                          <a:pt x="879" y="1423"/>
                        </a:lnTo>
                        <a:lnTo>
                          <a:pt x="1025" y="1423"/>
                        </a:lnTo>
                        <a:lnTo>
                          <a:pt x="1088" y="1465"/>
                        </a:lnTo>
                        <a:lnTo>
                          <a:pt x="1235" y="1382"/>
                        </a:lnTo>
                        <a:lnTo>
                          <a:pt x="1339" y="1361"/>
                        </a:lnTo>
                        <a:lnTo>
                          <a:pt x="1360" y="1444"/>
                        </a:lnTo>
                        <a:lnTo>
                          <a:pt x="1465" y="1444"/>
                        </a:lnTo>
                        <a:lnTo>
                          <a:pt x="1548" y="1549"/>
                        </a:lnTo>
                        <a:lnTo>
                          <a:pt x="1716" y="1549"/>
                        </a:lnTo>
                        <a:lnTo>
                          <a:pt x="1779" y="1570"/>
                        </a:lnTo>
                        <a:lnTo>
                          <a:pt x="1967" y="1444"/>
                        </a:lnTo>
                        <a:lnTo>
                          <a:pt x="2176" y="1549"/>
                        </a:lnTo>
                        <a:lnTo>
                          <a:pt x="2344" y="1570"/>
                        </a:lnTo>
                        <a:lnTo>
                          <a:pt x="2511" y="1758"/>
                        </a:lnTo>
                        <a:lnTo>
                          <a:pt x="2637" y="1758"/>
                        </a:lnTo>
                        <a:lnTo>
                          <a:pt x="2762" y="1946"/>
                        </a:lnTo>
                        <a:lnTo>
                          <a:pt x="2929" y="1967"/>
                        </a:lnTo>
                        <a:lnTo>
                          <a:pt x="2971" y="1988"/>
                        </a:lnTo>
                        <a:lnTo>
                          <a:pt x="3160" y="1905"/>
                        </a:lnTo>
                        <a:lnTo>
                          <a:pt x="3390" y="1884"/>
                        </a:lnTo>
                        <a:lnTo>
                          <a:pt x="3432" y="1737"/>
                        </a:lnTo>
                        <a:lnTo>
                          <a:pt x="3536" y="1674"/>
                        </a:lnTo>
                        <a:lnTo>
                          <a:pt x="3578" y="1570"/>
                        </a:lnTo>
                        <a:lnTo>
                          <a:pt x="3662" y="1549"/>
                        </a:lnTo>
                        <a:lnTo>
                          <a:pt x="3662" y="1382"/>
                        </a:lnTo>
                        <a:lnTo>
                          <a:pt x="3578" y="1277"/>
                        </a:lnTo>
                        <a:lnTo>
                          <a:pt x="3494" y="1110"/>
                        </a:lnTo>
                        <a:lnTo>
                          <a:pt x="3473" y="1047"/>
                        </a:lnTo>
                        <a:lnTo>
                          <a:pt x="3390" y="921"/>
                        </a:lnTo>
                        <a:lnTo>
                          <a:pt x="3432" y="838"/>
                        </a:lnTo>
                        <a:lnTo>
                          <a:pt x="3369" y="733"/>
                        </a:lnTo>
                        <a:lnTo>
                          <a:pt x="3327" y="712"/>
                        </a:lnTo>
                        <a:lnTo>
                          <a:pt x="3348" y="649"/>
                        </a:lnTo>
                        <a:lnTo>
                          <a:pt x="3348" y="545"/>
                        </a:lnTo>
                        <a:lnTo>
                          <a:pt x="3055" y="503"/>
                        </a:lnTo>
                        <a:lnTo>
                          <a:pt x="2846" y="586"/>
                        </a:lnTo>
                        <a:lnTo>
                          <a:pt x="2762" y="461"/>
                        </a:lnTo>
                        <a:lnTo>
                          <a:pt x="2637" y="419"/>
                        </a:lnTo>
                        <a:lnTo>
                          <a:pt x="2595" y="273"/>
                        </a:lnTo>
                        <a:lnTo>
                          <a:pt x="2406" y="168"/>
                        </a:lnTo>
                        <a:lnTo>
                          <a:pt x="2344" y="168"/>
                        </a:lnTo>
                        <a:lnTo>
                          <a:pt x="2302" y="84"/>
                        </a:lnTo>
                        <a:lnTo>
                          <a:pt x="2218" y="1"/>
                        </a:lnTo>
                        <a:lnTo>
                          <a:pt x="2197" y="105"/>
                        </a:lnTo>
                        <a:lnTo>
                          <a:pt x="2113" y="126"/>
                        </a:lnTo>
                        <a:lnTo>
                          <a:pt x="1967" y="1"/>
                        </a:lnTo>
                        <a:close/>
                      </a:path>
                    </a:pathLst>
                  </a:custGeom>
                  <a:solidFill>
                    <a:schemeClr val="tx2">
                      <a:lumMod val="7500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" name="Google Shape;92;p16">
                    <a:extLst>
                      <a:ext uri="{FF2B5EF4-FFF2-40B4-BE49-F238E27FC236}">
                        <a16:creationId xmlns:a16="http://schemas.microsoft.com/office/drawing/2014/main" id="{25A60223-386A-A157-7DB7-987742B480ED}"/>
                      </a:ext>
                    </a:extLst>
                  </p:cNvPr>
                  <p:cNvSpPr/>
                  <p:nvPr/>
                </p:nvSpPr>
                <p:spPr>
                  <a:xfrm>
                    <a:off x="4755602" y="2113135"/>
                    <a:ext cx="80648" cy="566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47" h="2093" extrusionOk="0">
                        <a:moveTo>
                          <a:pt x="1214" y="1"/>
                        </a:moveTo>
                        <a:lnTo>
                          <a:pt x="1110" y="22"/>
                        </a:lnTo>
                        <a:lnTo>
                          <a:pt x="963" y="105"/>
                        </a:lnTo>
                        <a:lnTo>
                          <a:pt x="900" y="63"/>
                        </a:lnTo>
                        <a:lnTo>
                          <a:pt x="754" y="63"/>
                        </a:lnTo>
                        <a:lnTo>
                          <a:pt x="545" y="22"/>
                        </a:lnTo>
                        <a:lnTo>
                          <a:pt x="315" y="105"/>
                        </a:lnTo>
                        <a:lnTo>
                          <a:pt x="126" y="231"/>
                        </a:lnTo>
                        <a:lnTo>
                          <a:pt x="105" y="377"/>
                        </a:lnTo>
                        <a:lnTo>
                          <a:pt x="1" y="398"/>
                        </a:lnTo>
                        <a:lnTo>
                          <a:pt x="1" y="586"/>
                        </a:lnTo>
                        <a:lnTo>
                          <a:pt x="63" y="712"/>
                        </a:lnTo>
                        <a:lnTo>
                          <a:pt x="1" y="796"/>
                        </a:lnTo>
                        <a:lnTo>
                          <a:pt x="22" y="817"/>
                        </a:lnTo>
                        <a:lnTo>
                          <a:pt x="231" y="754"/>
                        </a:lnTo>
                        <a:lnTo>
                          <a:pt x="398" y="1005"/>
                        </a:lnTo>
                        <a:lnTo>
                          <a:pt x="524" y="1047"/>
                        </a:lnTo>
                        <a:lnTo>
                          <a:pt x="733" y="1005"/>
                        </a:lnTo>
                        <a:lnTo>
                          <a:pt x="817" y="1047"/>
                        </a:lnTo>
                        <a:lnTo>
                          <a:pt x="838" y="1151"/>
                        </a:lnTo>
                        <a:lnTo>
                          <a:pt x="921" y="1172"/>
                        </a:lnTo>
                        <a:lnTo>
                          <a:pt x="963" y="1235"/>
                        </a:lnTo>
                        <a:lnTo>
                          <a:pt x="921" y="1340"/>
                        </a:lnTo>
                        <a:lnTo>
                          <a:pt x="921" y="1549"/>
                        </a:lnTo>
                        <a:lnTo>
                          <a:pt x="1047" y="1528"/>
                        </a:lnTo>
                        <a:lnTo>
                          <a:pt x="1172" y="1633"/>
                        </a:lnTo>
                        <a:lnTo>
                          <a:pt x="1256" y="1633"/>
                        </a:lnTo>
                        <a:lnTo>
                          <a:pt x="1319" y="1863"/>
                        </a:lnTo>
                        <a:lnTo>
                          <a:pt x="1319" y="1988"/>
                        </a:lnTo>
                        <a:lnTo>
                          <a:pt x="1361" y="2093"/>
                        </a:lnTo>
                        <a:lnTo>
                          <a:pt x="1486" y="2009"/>
                        </a:lnTo>
                        <a:lnTo>
                          <a:pt x="1696" y="1947"/>
                        </a:lnTo>
                        <a:lnTo>
                          <a:pt x="1863" y="2009"/>
                        </a:lnTo>
                        <a:lnTo>
                          <a:pt x="2009" y="1947"/>
                        </a:lnTo>
                        <a:lnTo>
                          <a:pt x="2114" y="1947"/>
                        </a:lnTo>
                        <a:lnTo>
                          <a:pt x="2051" y="1779"/>
                        </a:lnTo>
                        <a:lnTo>
                          <a:pt x="2219" y="1758"/>
                        </a:lnTo>
                        <a:lnTo>
                          <a:pt x="2281" y="1633"/>
                        </a:lnTo>
                        <a:lnTo>
                          <a:pt x="2386" y="1570"/>
                        </a:lnTo>
                        <a:lnTo>
                          <a:pt x="2407" y="1654"/>
                        </a:lnTo>
                        <a:lnTo>
                          <a:pt x="2532" y="1654"/>
                        </a:lnTo>
                        <a:lnTo>
                          <a:pt x="2532" y="1528"/>
                        </a:lnTo>
                        <a:lnTo>
                          <a:pt x="2386" y="1444"/>
                        </a:lnTo>
                        <a:lnTo>
                          <a:pt x="2428" y="1277"/>
                        </a:lnTo>
                        <a:lnTo>
                          <a:pt x="2512" y="1256"/>
                        </a:lnTo>
                        <a:lnTo>
                          <a:pt x="2616" y="1068"/>
                        </a:lnTo>
                        <a:lnTo>
                          <a:pt x="2825" y="963"/>
                        </a:lnTo>
                        <a:lnTo>
                          <a:pt x="2825" y="858"/>
                        </a:lnTo>
                        <a:lnTo>
                          <a:pt x="2721" y="817"/>
                        </a:lnTo>
                        <a:lnTo>
                          <a:pt x="2846" y="628"/>
                        </a:lnTo>
                        <a:lnTo>
                          <a:pt x="2804" y="607"/>
                        </a:lnTo>
                        <a:lnTo>
                          <a:pt x="2637" y="586"/>
                        </a:lnTo>
                        <a:lnTo>
                          <a:pt x="2512" y="398"/>
                        </a:lnTo>
                        <a:lnTo>
                          <a:pt x="2386" y="398"/>
                        </a:lnTo>
                        <a:lnTo>
                          <a:pt x="2219" y="210"/>
                        </a:lnTo>
                        <a:lnTo>
                          <a:pt x="2051" y="189"/>
                        </a:lnTo>
                        <a:lnTo>
                          <a:pt x="1842" y="84"/>
                        </a:lnTo>
                        <a:lnTo>
                          <a:pt x="1654" y="210"/>
                        </a:lnTo>
                        <a:lnTo>
                          <a:pt x="1591" y="189"/>
                        </a:lnTo>
                        <a:lnTo>
                          <a:pt x="1423" y="189"/>
                        </a:lnTo>
                        <a:lnTo>
                          <a:pt x="1340" y="84"/>
                        </a:lnTo>
                        <a:lnTo>
                          <a:pt x="1235" y="84"/>
                        </a:lnTo>
                        <a:lnTo>
                          <a:pt x="1214" y="1"/>
                        </a:lnTo>
                        <a:close/>
                      </a:path>
                    </a:pathLst>
                  </a:custGeom>
                  <a:solidFill>
                    <a:schemeClr val="tx2">
                      <a:lumMod val="7500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" name="Google Shape;93;p16">
                    <a:extLst>
                      <a:ext uri="{FF2B5EF4-FFF2-40B4-BE49-F238E27FC236}">
                        <a16:creationId xmlns:a16="http://schemas.microsoft.com/office/drawing/2014/main" id="{948701BF-6EAD-6A09-0766-C59EC2FAA5F9}"/>
                      </a:ext>
                    </a:extLst>
                  </p:cNvPr>
                  <p:cNvSpPr/>
                  <p:nvPr/>
                </p:nvSpPr>
                <p:spPr>
                  <a:xfrm>
                    <a:off x="4794128" y="2117111"/>
                    <a:ext cx="136963" cy="10132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35" h="3746" extrusionOk="0">
                        <a:moveTo>
                          <a:pt x="2470" y="0"/>
                        </a:moveTo>
                        <a:lnTo>
                          <a:pt x="2323" y="84"/>
                        </a:lnTo>
                        <a:lnTo>
                          <a:pt x="2219" y="42"/>
                        </a:lnTo>
                        <a:lnTo>
                          <a:pt x="2093" y="63"/>
                        </a:lnTo>
                        <a:lnTo>
                          <a:pt x="2051" y="167"/>
                        </a:lnTo>
                        <a:lnTo>
                          <a:pt x="1947" y="230"/>
                        </a:lnTo>
                        <a:lnTo>
                          <a:pt x="1905" y="377"/>
                        </a:lnTo>
                        <a:lnTo>
                          <a:pt x="1675" y="398"/>
                        </a:lnTo>
                        <a:lnTo>
                          <a:pt x="1486" y="481"/>
                        </a:lnTo>
                        <a:lnTo>
                          <a:pt x="1361" y="670"/>
                        </a:lnTo>
                        <a:lnTo>
                          <a:pt x="1465" y="711"/>
                        </a:lnTo>
                        <a:lnTo>
                          <a:pt x="1465" y="816"/>
                        </a:lnTo>
                        <a:lnTo>
                          <a:pt x="1256" y="921"/>
                        </a:lnTo>
                        <a:lnTo>
                          <a:pt x="1152" y="1109"/>
                        </a:lnTo>
                        <a:lnTo>
                          <a:pt x="1068" y="1130"/>
                        </a:lnTo>
                        <a:lnTo>
                          <a:pt x="1026" y="1297"/>
                        </a:lnTo>
                        <a:lnTo>
                          <a:pt x="1172" y="1381"/>
                        </a:lnTo>
                        <a:lnTo>
                          <a:pt x="1172" y="1507"/>
                        </a:lnTo>
                        <a:lnTo>
                          <a:pt x="1047" y="1507"/>
                        </a:lnTo>
                        <a:lnTo>
                          <a:pt x="1026" y="1423"/>
                        </a:lnTo>
                        <a:lnTo>
                          <a:pt x="921" y="1486"/>
                        </a:lnTo>
                        <a:lnTo>
                          <a:pt x="859" y="1611"/>
                        </a:lnTo>
                        <a:lnTo>
                          <a:pt x="691" y="1632"/>
                        </a:lnTo>
                        <a:lnTo>
                          <a:pt x="754" y="1800"/>
                        </a:lnTo>
                        <a:lnTo>
                          <a:pt x="649" y="1800"/>
                        </a:lnTo>
                        <a:lnTo>
                          <a:pt x="503" y="1862"/>
                        </a:lnTo>
                        <a:lnTo>
                          <a:pt x="336" y="1800"/>
                        </a:lnTo>
                        <a:lnTo>
                          <a:pt x="126" y="1862"/>
                        </a:lnTo>
                        <a:lnTo>
                          <a:pt x="1" y="1946"/>
                        </a:lnTo>
                        <a:lnTo>
                          <a:pt x="22" y="2009"/>
                        </a:lnTo>
                        <a:lnTo>
                          <a:pt x="126" y="2260"/>
                        </a:lnTo>
                        <a:lnTo>
                          <a:pt x="210" y="2385"/>
                        </a:lnTo>
                        <a:lnTo>
                          <a:pt x="231" y="2532"/>
                        </a:lnTo>
                        <a:lnTo>
                          <a:pt x="294" y="2574"/>
                        </a:lnTo>
                        <a:lnTo>
                          <a:pt x="294" y="2950"/>
                        </a:lnTo>
                        <a:lnTo>
                          <a:pt x="189" y="2992"/>
                        </a:lnTo>
                        <a:lnTo>
                          <a:pt x="105" y="3118"/>
                        </a:lnTo>
                        <a:lnTo>
                          <a:pt x="126" y="3306"/>
                        </a:lnTo>
                        <a:lnTo>
                          <a:pt x="273" y="3494"/>
                        </a:lnTo>
                        <a:lnTo>
                          <a:pt x="273" y="3536"/>
                        </a:lnTo>
                        <a:lnTo>
                          <a:pt x="336" y="3536"/>
                        </a:lnTo>
                        <a:lnTo>
                          <a:pt x="524" y="3620"/>
                        </a:lnTo>
                        <a:lnTo>
                          <a:pt x="628" y="3578"/>
                        </a:lnTo>
                        <a:lnTo>
                          <a:pt x="1047" y="3515"/>
                        </a:lnTo>
                        <a:lnTo>
                          <a:pt x="1235" y="3515"/>
                        </a:lnTo>
                        <a:lnTo>
                          <a:pt x="1340" y="3411"/>
                        </a:lnTo>
                        <a:lnTo>
                          <a:pt x="1424" y="3411"/>
                        </a:lnTo>
                        <a:lnTo>
                          <a:pt x="1549" y="3494"/>
                        </a:lnTo>
                        <a:lnTo>
                          <a:pt x="1884" y="3536"/>
                        </a:lnTo>
                        <a:lnTo>
                          <a:pt x="2009" y="3620"/>
                        </a:lnTo>
                        <a:lnTo>
                          <a:pt x="2051" y="3683"/>
                        </a:lnTo>
                        <a:lnTo>
                          <a:pt x="2260" y="3599"/>
                        </a:lnTo>
                        <a:lnTo>
                          <a:pt x="2365" y="3683"/>
                        </a:lnTo>
                        <a:lnTo>
                          <a:pt x="2428" y="3683"/>
                        </a:lnTo>
                        <a:lnTo>
                          <a:pt x="2470" y="3620"/>
                        </a:lnTo>
                        <a:lnTo>
                          <a:pt x="2637" y="3641"/>
                        </a:lnTo>
                        <a:lnTo>
                          <a:pt x="2721" y="3704"/>
                        </a:lnTo>
                        <a:lnTo>
                          <a:pt x="2909" y="3599"/>
                        </a:lnTo>
                        <a:lnTo>
                          <a:pt x="3056" y="3599"/>
                        </a:lnTo>
                        <a:lnTo>
                          <a:pt x="3097" y="3724"/>
                        </a:lnTo>
                        <a:lnTo>
                          <a:pt x="3202" y="3745"/>
                        </a:lnTo>
                        <a:lnTo>
                          <a:pt x="3307" y="3620"/>
                        </a:lnTo>
                        <a:lnTo>
                          <a:pt x="3411" y="3599"/>
                        </a:lnTo>
                        <a:lnTo>
                          <a:pt x="3516" y="3683"/>
                        </a:lnTo>
                        <a:lnTo>
                          <a:pt x="3662" y="3620"/>
                        </a:lnTo>
                        <a:lnTo>
                          <a:pt x="3767" y="3704"/>
                        </a:lnTo>
                        <a:lnTo>
                          <a:pt x="3893" y="3704"/>
                        </a:lnTo>
                        <a:lnTo>
                          <a:pt x="3893" y="3494"/>
                        </a:lnTo>
                        <a:lnTo>
                          <a:pt x="3997" y="3285"/>
                        </a:lnTo>
                        <a:lnTo>
                          <a:pt x="4165" y="3264"/>
                        </a:lnTo>
                        <a:lnTo>
                          <a:pt x="4395" y="3201"/>
                        </a:lnTo>
                        <a:lnTo>
                          <a:pt x="4416" y="3201"/>
                        </a:lnTo>
                        <a:lnTo>
                          <a:pt x="4416" y="3055"/>
                        </a:lnTo>
                        <a:lnTo>
                          <a:pt x="4290" y="2908"/>
                        </a:lnTo>
                        <a:lnTo>
                          <a:pt x="4311" y="2762"/>
                        </a:lnTo>
                        <a:lnTo>
                          <a:pt x="4185" y="2574"/>
                        </a:lnTo>
                        <a:lnTo>
                          <a:pt x="4185" y="2427"/>
                        </a:lnTo>
                        <a:lnTo>
                          <a:pt x="4248" y="2344"/>
                        </a:lnTo>
                        <a:lnTo>
                          <a:pt x="4374" y="2448"/>
                        </a:lnTo>
                        <a:lnTo>
                          <a:pt x="4667" y="2427"/>
                        </a:lnTo>
                        <a:lnTo>
                          <a:pt x="4771" y="2218"/>
                        </a:lnTo>
                        <a:lnTo>
                          <a:pt x="4834" y="2155"/>
                        </a:lnTo>
                        <a:lnTo>
                          <a:pt x="4688" y="2051"/>
                        </a:lnTo>
                        <a:lnTo>
                          <a:pt x="4688" y="1946"/>
                        </a:lnTo>
                        <a:lnTo>
                          <a:pt x="4457" y="1758"/>
                        </a:lnTo>
                        <a:lnTo>
                          <a:pt x="4269" y="1716"/>
                        </a:lnTo>
                        <a:lnTo>
                          <a:pt x="4206" y="1527"/>
                        </a:lnTo>
                        <a:lnTo>
                          <a:pt x="4102" y="1423"/>
                        </a:lnTo>
                        <a:lnTo>
                          <a:pt x="3955" y="1214"/>
                        </a:lnTo>
                        <a:lnTo>
                          <a:pt x="3872" y="1046"/>
                        </a:lnTo>
                        <a:lnTo>
                          <a:pt x="3746" y="921"/>
                        </a:lnTo>
                        <a:lnTo>
                          <a:pt x="3746" y="753"/>
                        </a:lnTo>
                        <a:lnTo>
                          <a:pt x="3662" y="649"/>
                        </a:lnTo>
                        <a:lnTo>
                          <a:pt x="3683" y="481"/>
                        </a:lnTo>
                        <a:lnTo>
                          <a:pt x="3662" y="356"/>
                        </a:lnTo>
                        <a:lnTo>
                          <a:pt x="3411" y="272"/>
                        </a:lnTo>
                        <a:lnTo>
                          <a:pt x="3328" y="272"/>
                        </a:lnTo>
                        <a:lnTo>
                          <a:pt x="3265" y="167"/>
                        </a:lnTo>
                        <a:lnTo>
                          <a:pt x="3097" y="230"/>
                        </a:lnTo>
                        <a:lnTo>
                          <a:pt x="2930" y="356"/>
                        </a:lnTo>
                        <a:lnTo>
                          <a:pt x="2825" y="147"/>
                        </a:lnTo>
                        <a:lnTo>
                          <a:pt x="2721" y="147"/>
                        </a:lnTo>
                        <a:lnTo>
                          <a:pt x="2574" y="188"/>
                        </a:lnTo>
                        <a:lnTo>
                          <a:pt x="2470" y="0"/>
                        </a:lnTo>
                        <a:close/>
                      </a:path>
                    </a:pathLst>
                  </a:custGeom>
                  <a:solidFill>
                    <a:schemeClr val="tx2">
                      <a:lumMod val="7500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" name="Google Shape;94;p16">
                    <a:extLst>
                      <a:ext uri="{FF2B5EF4-FFF2-40B4-BE49-F238E27FC236}">
                        <a16:creationId xmlns:a16="http://schemas.microsoft.com/office/drawing/2014/main" id="{523CB60B-D8A1-6CCE-F3EA-B5906F8834B7}"/>
                      </a:ext>
                    </a:extLst>
                  </p:cNvPr>
                  <p:cNvSpPr/>
                  <p:nvPr/>
                </p:nvSpPr>
                <p:spPr>
                  <a:xfrm>
                    <a:off x="4699881" y="2281795"/>
                    <a:ext cx="94274" cy="583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28" h="2156" extrusionOk="0">
                        <a:moveTo>
                          <a:pt x="2993" y="1"/>
                        </a:moveTo>
                        <a:lnTo>
                          <a:pt x="2867" y="64"/>
                        </a:lnTo>
                        <a:lnTo>
                          <a:pt x="2679" y="43"/>
                        </a:lnTo>
                        <a:lnTo>
                          <a:pt x="2449" y="43"/>
                        </a:lnTo>
                        <a:lnTo>
                          <a:pt x="2302" y="22"/>
                        </a:lnTo>
                        <a:lnTo>
                          <a:pt x="2135" y="43"/>
                        </a:lnTo>
                        <a:lnTo>
                          <a:pt x="2030" y="210"/>
                        </a:lnTo>
                        <a:lnTo>
                          <a:pt x="1926" y="273"/>
                        </a:lnTo>
                        <a:lnTo>
                          <a:pt x="1926" y="377"/>
                        </a:lnTo>
                        <a:lnTo>
                          <a:pt x="1758" y="210"/>
                        </a:lnTo>
                        <a:lnTo>
                          <a:pt x="1549" y="357"/>
                        </a:lnTo>
                        <a:lnTo>
                          <a:pt x="1403" y="419"/>
                        </a:lnTo>
                        <a:lnTo>
                          <a:pt x="1403" y="545"/>
                        </a:lnTo>
                        <a:lnTo>
                          <a:pt x="1089" y="566"/>
                        </a:lnTo>
                        <a:lnTo>
                          <a:pt x="880" y="629"/>
                        </a:lnTo>
                        <a:lnTo>
                          <a:pt x="691" y="587"/>
                        </a:lnTo>
                        <a:lnTo>
                          <a:pt x="294" y="357"/>
                        </a:lnTo>
                        <a:lnTo>
                          <a:pt x="294" y="440"/>
                        </a:lnTo>
                        <a:lnTo>
                          <a:pt x="315" y="566"/>
                        </a:lnTo>
                        <a:lnTo>
                          <a:pt x="294" y="670"/>
                        </a:lnTo>
                        <a:lnTo>
                          <a:pt x="64" y="670"/>
                        </a:lnTo>
                        <a:lnTo>
                          <a:pt x="43" y="733"/>
                        </a:lnTo>
                        <a:lnTo>
                          <a:pt x="147" y="838"/>
                        </a:lnTo>
                        <a:lnTo>
                          <a:pt x="85" y="984"/>
                        </a:lnTo>
                        <a:lnTo>
                          <a:pt x="64" y="1089"/>
                        </a:lnTo>
                        <a:lnTo>
                          <a:pt x="147" y="1193"/>
                        </a:lnTo>
                        <a:lnTo>
                          <a:pt x="43" y="1298"/>
                        </a:lnTo>
                        <a:lnTo>
                          <a:pt x="1" y="1298"/>
                        </a:lnTo>
                        <a:lnTo>
                          <a:pt x="168" y="1486"/>
                        </a:lnTo>
                        <a:lnTo>
                          <a:pt x="189" y="1675"/>
                        </a:lnTo>
                        <a:lnTo>
                          <a:pt x="273" y="1696"/>
                        </a:lnTo>
                        <a:lnTo>
                          <a:pt x="524" y="1905"/>
                        </a:lnTo>
                        <a:lnTo>
                          <a:pt x="629" y="1947"/>
                        </a:lnTo>
                        <a:lnTo>
                          <a:pt x="733" y="2030"/>
                        </a:lnTo>
                        <a:lnTo>
                          <a:pt x="1026" y="2093"/>
                        </a:lnTo>
                        <a:lnTo>
                          <a:pt x="1235" y="2156"/>
                        </a:lnTo>
                        <a:lnTo>
                          <a:pt x="1340" y="2030"/>
                        </a:lnTo>
                        <a:lnTo>
                          <a:pt x="1403" y="2051"/>
                        </a:lnTo>
                        <a:lnTo>
                          <a:pt x="1466" y="1989"/>
                        </a:lnTo>
                        <a:lnTo>
                          <a:pt x="1612" y="1926"/>
                        </a:lnTo>
                        <a:lnTo>
                          <a:pt x="1717" y="1926"/>
                        </a:lnTo>
                        <a:lnTo>
                          <a:pt x="1738" y="1884"/>
                        </a:lnTo>
                        <a:lnTo>
                          <a:pt x="1863" y="1779"/>
                        </a:lnTo>
                        <a:lnTo>
                          <a:pt x="1968" y="1800"/>
                        </a:lnTo>
                        <a:lnTo>
                          <a:pt x="2072" y="1821"/>
                        </a:lnTo>
                        <a:lnTo>
                          <a:pt x="2156" y="1842"/>
                        </a:lnTo>
                        <a:lnTo>
                          <a:pt x="2282" y="1717"/>
                        </a:lnTo>
                        <a:lnTo>
                          <a:pt x="2386" y="1696"/>
                        </a:lnTo>
                        <a:lnTo>
                          <a:pt x="2449" y="1591"/>
                        </a:lnTo>
                        <a:lnTo>
                          <a:pt x="2595" y="1612"/>
                        </a:lnTo>
                        <a:lnTo>
                          <a:pt x="2700" y="1507"/>
                        </a:lnTo>
                        <a:lnTo>
                          <a:pt x="2679" y="1403"/>
                        </a:lnTo>
                        <a:lnTo>
                          <a:pt x="2888" y="1089"/>
                        </a:lnTo>
                        <a:lnTo>
                          <a:pt x="3014" y="754"/>
                        </a:lnTo>
                        <a:lnTo>
                          <a:pt x="3118" y="524"/>
                        </a:lnTo>
                        <a:lnTo>
                          <a:pt x="3286" y="482"/>
                        </a:lnTo>
                        <a:lnTo>
                          <a:pt x="3328" y="357"/>
                        </a:lnTo>
                        <a:lnTo>
                          <a:pt x="3307" y="336"/>
                        </a:lnTo>
                        <a:lnTo>
                          <a:pt x="3286" y="231"/>
                        </a:lnTo>
                        <a:lnTo>
                          <a:pt x="3118" y="126"/>
                        </a:lnTo>
                        <a:lnTo>
                          <a:pt x="2993" y="1"/>
                        </a:lnTo>
                        <a:close/>
                      </a:path>
                    </a:pathLst>
                  </a:custGeom>
                  <a:solidFill>
                    <a:schemeClr val="tx2">
                      <a:lumMod val="7500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" name="Google Shape;95;p16">
                    <a:extLst>
                      <a:ext uri="{FF2B5EF4-FFF2-40B4-BE49-F238E27FC236}">
                        <a16:creationId xmlns:a16="http://schemas.microsoft.com/office/drawing/2014/main" id="{87F64224-AAFD-092F-1228-7A0906AAA856}"/>
                      </a:ext>
                    </a:extLst>
                  </p:cNvPr>
                  <p:cNvSpPr/>
                  <p:nvPr/>
                </p:nvSpPr>
                <p:spPr>
                  <a:xfrm>
                    <a:off x="4707586" y="2264835"/>
                    <a:ext cx="81243" cy="33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68" h="1256" extrusionOk="0">
                        <a:moveTo>
                          <a:pt x="2240" y="0"/>
                        </a:moveTo>
                        <a:lnTo>
                          <a:pt x="2177" y="21"/>
                        </a:lnTo>
                        <a:lnTo>
                          <a:pt x="2093" y="105"/>
                        </a:lnTo>
                        <a:lnTo>
                          <a:pt x="2010" y="42"/>
                        </a:lnTo>
                        <a:lnTo>
                          <a:pt x="1884" y="42"/>
                        </a:lnTo>
                        <a:lnTo>
                          <a:pt x="1779" y="21"/>
                        </a:lnTo>
                        <a:lnTo>
                          <a:pt x="1696" y="42"/>
                        </a:lnTo>
                        <a:lnTo>
                          <a:pt x="1612" y="147"/>
                        </a:lnTo>
                        <a:lnTo>
                          <a:pt x="1507" y="168"/>
                        </a:lnTo>
                        <a:lnTo>
                          <a:pt x="1486" y="147"/>
                        </a:lnTo>
                        <a:lnTo>
                          <a:pt x="1235" y="126"/>
                        </a:lnTo>
                        <a:lnTo>
                          <a:pt x="1089" y="230"/>
                        </a:lnTo>
                        <a:lnTo>
                          <a:pt x="942" y="251"/>
                        </a:lnTo>
                        <a:lnTo>
                          <a:pt x="775" y="419"/>
                        </a:lnTo>
                        <a:lnTo>
                          <a:pt x="566" y="440"/>
                        </a:lnTo>
                        <a:lnTo>
                          <a:pt x="336" y="523"/>
                        </a:lnTo>
                        <a:lnTo>
                          <a:pt x="294" y="460"/>
                        </a:lnTo>
                        <a:lnTo>
                          <a:pt x="147" y="481"/>
                        </a:lnTo>
                        <a:lnTo>
                          <a:pt x="22" y="565"/>
                        </a:lnTo>
                        <a:lnTo>
                          <a:pt x="1" y="565"/>
                        </a:lnTo>
                        <a:lnTo>
                          <a:pt x="1" y="753"/>
                        </a:lnTo>
                        <a:lnTo>
                          <a:pt x="22" y="984"/>
                        </a:lnTo>
                        <a:lnTo>
                          <a:pt x="419" y="1214"/>
                        </a:lnTo>
                        <a:lnTo>
                          <a:pt x="608" y="1256"/>
                        </a:lnTo>
                        <a:lnTo>
                          <a:pt x="817" y="1193"/>
                        </a:lnTo>
                        <a:lnTo>
                          <a:pt x="1131" y="1172"/>
                        </a:lnTo>
                        <a:lnTo>
                          <a:pt x="1131" y="1046"/>
                        </a:lnTo>
                        <a:lnTo>
                          <a:pt x="1277" y="984"/>
                        </a:lnTo>
                        <a:lnTo>
                          <a:pt x="1486" y="837"/>
                        </a:lnTo>
                        <a:lnTo>
                          <a:pt x="1654" y="1004"/>
                        </a:lnTo>
                        <a:lnTo>
                          <a:pt x="1654" y="900"/>
                        </a:lnTo>
                        <a:lnTo>
                          <a:pt x="1758" y="837"/>
                        </a:lnTo>
                        <a:lnTo>
                          <a:pt x="1863" y="670"/>
                        </a:lnTo>
                        <a:lnTo>
                          <a:pt x="2030" y="649"/>
                        </a:lnTo>
                        <a:lnTo>
                          <a:pt x="2177" y="670"/>
                        </a:lnTo>
                        <a:lnTo>
                          <a:pt x="2407" y="670"/>
                        </a:lnTo>
                        <a:lnTo>
                          <a:pt x="2595" y="691"/>
                        </a:lnTo>
                        <a:lnTo>
                          <a:pt x="2742" y="628"/>
                        </a:lnTo>
                        <a:lnTo>
                          <a:pt x="2763" y="419"/>
                        </a:lnTo>
                        <a:lnTo>
                          <a:pt x="2867" y="147"/>
                        </a:lnTo>
                        <a:lnTo>
                          <a:pt x="2637" y="21"/>
                        </a:lnTo>
                        <a:lnTo>
                          <a:pt x="2407" y="21"/>
                        </a:lnTo>
                        <a:lnTo>
                          <a:pt x="2344" y="42"/>
                        </a:lnTo>
                        <a:lnTo>
                          <a:pt x="2240" y="0"/>
                        </a:lnTo>
                        <a:close/>
                      </a:path>
                    </a:pathLst>
                  </a:custGeom>
                  <a:solidFill>
                    <a:schemeClr val="bg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" name="Google Shape;96;p16">
                    <a:extLst>
                      <a:ext uri="{FF2B5EF4-FFF2-40B4-BE49-F238E27FC236}">
                        <a16:creationId xmlns:a16="http://schemas.microsoft.com/office/drawing/2014/main" id="{316AA1AB-F781-7FCA-D8F7-2A34C7E5136C}"/>
                      </a:ext>
                    </a:extLst>
                  </p:cNvPr>
                  <p:cNvSpPr/>
                  <p:nvPr/>
                </p:nvSpPr>
                <p:spPr>
                  <a:xfrm>
                    <a:off x="4750277" y="2397843"/>
                    <a:ext cx="30849" cy="566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89" h="2093" extrusionOk="0">
                        <a:moveTo>
                          <a:pt x="419" y="0"/>
                        </a:moveTo>
                        <a:lnTo>
                          <a:pt x="314" y="126"/>
                        </a:lnTo>
                        <a:lnTo>
                          <a:pt x="272" y="21"/>
                        </a:lnTo>
                        <a:lnTo>
                          <a:pt x="210" y="21"/>
                        </a:lnTo>
                        <a:lnTo>
                          <a:pt x="84" y="147"/>
                        </a:lnTo>
                        <a:lnTo>
                          <a:pt x="0" y="314"/>
                        </a:lnTo>
                        <a:lnTo>
                          <a:pt x="0" y="544"/>
                        </a:lnTo>
                        <a:lnTo>
                          <a:pt x="189" y="628"/>
                        </a:lnTo>
                        <a:lnTo>
                          <a:pt x="168" y="691"/>
                        </a:lnTo>
                        <a:lnTo>
                          <a:pt x="105" y="733"/>
                        </a:lnTo>
                        <a:lnTo>
                          <a:pt x="63" y="984"/>
                        </a:lnTo>
                        <a:lnTo>
                          <a:pt x="105" y="1172"/>
                        </a:lnTo>
                        <a:lnTo>
                          <a:pt x="63" y="1277"/>
                        </a:lnTo>
                        <a:lnTo>
                          <a:pt x="63" y="1423"/>
                        </a:lnTo>
                        <a:lnTo>
                          <a:pt x="147" y="1528"/>
                        </a:lnTo>
                        <a:lnTo>
                          <a:pt x="84" y="1674"/>
                        </a:lnTo>
                        <a:lnTo>
                          <a:pt x="147" y="1716"/>
                        </a:lnTo>
                        <a:lnTo>
                          <a:pt x="377" y="1737"/>
                        </a:lnTo>
                        <a:lnTo>
                          <a:pt x="482" y="2009"/>
                        </a:lnTo>
                        <a:lnTo>
                          <a:pt x="565" y="2093"/>
                        </a:lnTo>
                        <a:lnTo>
                          <a:pt x="628" y="2030"/>
                        </a:lnTo>
                        <a:lnTo>
                          <a:pt x="712" y="1883"/>
                        </a:lnTo>
                        <a:lnTo>
                          <a:pt x="733" y="1737"/>
                        </a:lnTo>
                        <a:lnTo>
                          <a:pt x="942" y="1674"/>
                        </a:lnTo>
                        <a:lnTo>
                          <a:pt x="1047" y="1507"/>
                        </a:lnTo>
                        <a:lnTo>
                          <a:pt x="1088" y="1360"/>
                        </a:lnTo>
                        <a:lnTo>
                          <a:pt x="942" y="1256"/>
                        </a:lnTo>
                        <a:lnTo>
                          <a:pt x="900" y="1109"/>
                        </a:lnTo>
                        <a:lnTo>
                          <a:pt x="795" y="963"/>
                        </a:lnTo>
                        <a:lnTo>
                          <a:pt x="775" y="753"/>
                        </a:lnTo>
                        <a:lnTo>
                          <a:pt x="795" y="544"/>
                        </a:lnTo>
                        <a:lnTo>
                          <a:pt x="775" y="481"/>
                        </a:lnTo>
                        <a:lnTo>
                          <a:pt x="775" y="335"/>
                        </a:lnTo>
                        <a:lnTo>
                          <a:pt x="712" y="230"/>
                        </a:lnTo>
                        <a:lnTo>
                          <a:pt x="607" y="147"/>
                        </a:lnTo>
                        <a:lnTo>
                          <a:pt x="565" y="147"/>
                        </a:lnTo>
                        <a:lnTo>
                          <a:pt x="482" y="21"/>
                        </a:lnTo>
                        <a:lnTo>
                          <a:pt x="419" y="0"/>
                        </a:lnTo>
                        <a:close/>
                      </a:path>
                    </a:pathLst>
                  </a:custGeom>
                  <a:solidFill>
                    <a:schemeClr val="bg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" name="Google Shape;97;p16">
                    <a:extLst>
                      <a:ext uri="{FF2B5EF4-FFF2-40B4-BE49-F238E27FC236}">
                        <a16:creationId xmlns:a16="http://schemas.microsoft.com/office/drawing/2014/main" id="{1635A463-D173-334F-27D2-AED617CC4638}"/>
                      </a:ext>
                    </a:extLst>
                  </p:cNvPr>
                  <p:cNvSpPr/>
                  <p:nvPr/>
                </p:nvSpPr>
                <p:spPr>
                  <a:xfrm>
                    <a:off x="4735461" y="2376905"/>
                    <a:ext cx="29659" cy="356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47" h="1319" extrusionOk="0">
                        <a:moveTo>
                          <a:pt x="293" y="0"/>
                        </a:moveTo>
                        <a:lnTo>
                          <a:pt x="210" y="63"/>
                        </a:lnTo>
                        <a:lnTo>
                          <a:pt x="210" y="167"/>
                        </a:lnTo>
                        <a:lnTo>
                          <a:pt x="314" y="209"/>
                        </a:lnTo>
                        <a:lnTo>
                          <a:pt x="356" y="293"/>
                        </a:lnTo>
                        <a:lnTo>
                          <a:pt x="272" y="356"/>
                        </a:lnTo>
                        <a:lnTo>
                          <a:pt x="189" y="356"/>
                        </a:lnTo>
                        <a:lnTo>
                          <a:pt x="147" y="481"/>
                        </a:lnTo>
                        <a:lnTo>
                          <a:pt x="147" y="628"/>
                        </a:lnTo>
                        <a:lnTo>
                          <a:pt x="84" y="732"/>
                        </a:lnTo>
                        <a:lnTo>
                          <a:pt x="0" y="795"/>
                        </a:lnTo>
                        <a:lnTo>
                          <a:pt x="63" y="837"/>
                        </a:lnTo>
                        <a:lnTo>
                          <a:pt x="168" y="879"/>
                        </a:lnTo>
                        <a:lnTo>
                          <a:pt x="377" y="1151"/>
                        </a:lnTo>
                        <a:lnTo>
                          <a:pt x="398" y="1235"/>
                        </a:lnTo>
                        <a:lnTo>
                          <a:pt x="523" y="1318"/>
                        </a:lnTo>
                        <a:lnTo>
                          <a:pt x="523" y="1088"/>
                        </a:lnTo>
                        <a:lnTo>
                          <a:pt x="607" y="921"/>
                        </a:lnTo>
                        <a:lnTo>
                          <a:pt x="733" y="795"/>
                        </a:lnTo>
                        <a:lnTo>
                          <a:pt x="795" y="795"/>
                        </a:lnTo>
                        <a:lnTo>
                          <a:pt x="837" y="900"/>
                        </a:lnTo>
                        <a:lnTo>
                          <a:pt x="942" y="774"/>
                        </a:lnTo>
                        <a:lnTo>
                          <a:pt x="984" y="711"/>
                        </a:lnTo>
                        <a:lnTo>
                          <a:pt x="1046" y="628"/>
                        </a:lnTo>
                        <a:lnTo>
                          <a:pt x="1046" y="502"/>
                        </a:lnTo>
                        <a:lnTo>
                          <a:pt x="900" y="481"/>
                        </a:lnTo>
                        <a:lnTo>
                          <a:pt x="816" y="398"/>
                        </a:lnTo>
                        <a:lnTo>
                          <a:pt x="691" y="398"/>
                        </a:lnTo>
                        <a:lnTo>
                          <a:pt x="628" y="314"/>
                        </a:lnTo>
                        <a:lnTo>
                          <a:pt x="628" y="251"/>
                        </a:lnTo>
                        <a:lnTo>
                          <a:pt x="502" y="105"/>
                        </a:lnTo>
                        <a:lnTo>
                          <a:pt x="502" y="146"/>
                        </a:lnTo>
                        <a:lnTo>
                          <a:pt x="398" y="84"/>
                        </a:lnTo>
                        <a:lnTo>
                          <a:pt x="293" y="0"/>
                        </a:lnTo>
                        <a:close/>
                      </a:path>
                    </a:pathLst>
                  </a:custGeom>
                  <a:solidFill>
                    <a:schemeClr val="tx2">
                      <a:lumMod val="7500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" name="Google Shape;98;p16">
                    <a:extLst>
                      <a:ext uri="{FF2B5EF4-FFF2-40B4-BE49-F238E27FC236}">
                        <a16:creationId xmlns:a16="http://schemas.microsoft.com/office/drawing/2014/main" id="{EDAEDC0B-DF5C-AA94-D44F-AD08E571C683}"/>
                      </a:ext>
                    </a:extLst>
                  </p:cNvPr>
                  <p:cNvSpPr/>
                  <p:nvPr/>
                </p:nvSpPr>
                <p:spPr>
                  <a:xfrm>
                    <a:off x="4691015" y="2346906"/>
                    <a:ext cx="61669" cy="515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77" h="1905" extrusionOk="0">
                        <a:moveTo>
                          <a:pt x="105" y="0"/>
                        </a:moveTo>
                        <a:lnTo>
                          <a:pt x="63" y="42"/>
                        </a:lnTo>
                        <a:lnTo>
                          <a:pt x="63" y="167"/>
                        </a:lnTo>
                        <a:lnTo>
                          <a:pt x="0" y="230"/>
                        </a:lnTo>
                        <a:lnTo>
                          <a:pt x="42" y="314"/>
                        </a:lnTo>
                        <a:lnTo>
                          <a:pt x="84" y="314"/>
                        </a:lnTo>
                        <a:lnTo>
                          <a:pt x="209" y="439"/>
                        </a:lnTo>
                        <a:lnTo>
                          <a:pt x="251" y="544"/>
                        </a:lnTo>
                        <a:lnTo>
                          <a:pt x="314" y="649"/>
                        </a:lnTo>
                        <a:lnTo>
                          <a:pt x="272" y="670"/>
                        </a:lnTo>
                        <a:lnTo>
                          <a:pt x="293" y="753"/>
                        </a:lnTo>
                        <a:lnTo>
                          <a:pt x="774" y="1151"/>
                        </a:lnTo>
                        <a:lnTo>
                          <a:pt x="1151" y="1611"/>
                        </a:lnTo>
                        <a:lnTo>
                          <a:pt x="1109" y="1695"/>
                        </a:lnTo>
                        <a:lnTo>
                          <a:pt x="1193" y="1716"/>
                        </a:lnTo>
                        <a:lnTo>
                          <a:pt x="1402" y="1737"/>
                        </a:lnTo>
                        <a:lnTo>
                          <a:pt x="1465" y="1716"/>
                        </a:lnTo>
                        <a:lnTo>
                          <a:pt x="1569" y="1904"/>
                        </a:lnTo>
                        <a:lnTo>
                          <a:pt x="1653" y="1841"/>
                        </a:lnTo>
                        <a:lnTo>
                          <a:pt x="1716" y="1737"/>
                        </a:lnTo>
                        <a:lnTo>
                          <a:pt x="1716" y="1590"/>
                        </a:lnTo>
                        <a:lnTo>
                          <a:pt x="1758" y="1465"/>
                        </a:lnTo>
                        <a:lnTo>
                          <a:pt x="1841" y="1465"/>
                        </a:lnTo>
                        <a:lnTo>
                          <a:pt x="1925" y="1402"/>
                        </a:lnTo>
                        <a:lnTo>
                          <a:pt x="1883" y="1318"/>
                        </a:lnTo>
                        <a:lnTo>
                          <a:pt x="1779" y="1276"/>
                        </a:lnTo>
                        <a:lnTo>
                          <a:pt x="1779" y="1172"/>
                        </a:lnTo>
                        <a:lnTo>
                          <a:pt x="1862" y="1109"/>
                        </a:lnTo>
                        <a:lnTo>
                          <a:pt x="1967" y="1193"/>
                        </a:lnTo>
                        <a:lnTo>
                          <a:pt x="2071" y="1255"/>
                        </a:lnTo>
                        <a:lnTo>
                          <a:pt x="2134" y="1193"/>
                        </a:lnTo>
                        <a:lnTo>
                          <a:pt x="1988" y="1046"/>
                        </a:lnTo>
                        <a:lnTo>
                          <a:pt x="1988" y="900"/>
                        </a:lnTo>
                        <a:lnTo>
                          <a:pt x="2051" y="879"/>
                        </a:lnTo>
                        <a:lnTo>
                          <a:pt x="2155" y="942"/>
                        </a:lnTo>
                        <a:lnTo>
                          <a:pt x="2176" y="858"/>
                        </a:lnTo>
                        <a:lnTo>
                          <a:pt x="2134" y="795"/>
                        </a:lnTo>
                        <a:lnTo>
                          <a:pt x="2030" y="774"/>
                        </a:lnTo>
                        <a:lnTo>
                          <a:pt x="1862" y="649"/>
                        </a:lnTo>
                        <a:lnTo>
                          <a:pt x="1862" y="565"/>
                        </a:lnTo>
                        <a:lnTo>
                          <a:pt x="1967" y="419"/>
                        </a:lnTo>
                        <a:lnTo>
                          <a:pt x="1988" y="251"/>
                        </a:lnTo>
                        <a:lnTo>
                          <a:pt x="1925" y="251"/>
                        </a:lnTo>
                        <a:lnTo>
                          <a:pt x="1862" y="272"/>
                        </a:lnTo>
                        <a:lnTo>
                          <a:pt x="1820" y="230"/>
                        </a:lnTo>
                        <a:lnTo>
                          <a:pt x="1653" y="230"/>
                        </a:lnTo>
                        <a:lnTo>
                          <a:pt x="1548" y="126"/>
                        </a:lnTo>
                        <a:lnTo>
                          <a:pt x="1465" y="147"/>
                        </a:lnTo>
                        <a:lnTo>
                          <a:pt x="1339" y="105"/>
                        </a:lnTo>
                        <a:lnTo>
                          <a:pt x="1214" y="126"/>
                        </a:lnTo>
                        <a:lnTo>
                          <a:pt x="1193" y="63"/>
                        </a:lnTo>
                        <a:lnTo>
                          <a:pt x="1088" y="126"/>
                        </a:lnTo>
                        <a:lnTo>
                          <a:pt x="942" y="63"/>
                        </a:lnTo>
                        <a:lnTo>
                          <a:pt x="900" y="126"/>
                        </a:lnTo>
                        <a:lnTo>
                          <a:pt x="837" y="21"/>
                        </a:lnTo>
                        <a:lnTo>
                          <a:pt x="732" y="0"/>
                        </a:lnTo>
                        <a:lnTo>
                          <a:pt x="690" y="42"/>
                        </a:lnTo>
                        <a:lnTo>
                          <a:pt x="607" y="0"/>
                        </a:lnTo>
                        <a:lnTo>
                          <a:pt x="565" y="63"/>
                        </a:lnTo>
                        <a:lnTo>
                          <a:pt x="481" y="42"/>
                        </a:lnTo>
                        <a:lnTo>
                          <a:pt x="377" y="63"/>
                        </a:lnTo>
                        <a:lnTo>
                          <a:pt x="377" y="147"/>
                        </a:lnTo>
                        <a:lnTo>
                          <a:pt x="293" y="167"/>
                        </a:lnTo>
                        <a:lnTo>
                          <a:pt x="251" y="105"/>
                        </a:lnTo>
                        <a:lnTo>
                          <a:pt x="105" y="0"/>
                        </a:lnTo>
                        <a:close/>
                      </a:path>
                    </a:pathLst>
                  </a:custGeom>
                  <a:solidFill>
                    <a:schemeClr val="tx2">
                      <a:lumMod val="7500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" name="Google Shape;99;p16">
                    <a:extLst>
                      <a:ext uri="{FF2B5EF4-FFF2-40B4-BE49-F238E27FC236}">
                        <a16:creationId xmlns:a16="http://schemas.microsoft.com/office/drawing/2014/main" id="{73ECBCA2-33F9-8141-6D7F-BE03FA19A242}"/>
                      </a:ext>
                    </a:extLst>
                  </p:cNvPr>
                  <p:cNvSpPr/>
                  <p:nvPr/>
                </p:nvSpPr>
                <p:spPr>
                  <a:xfrm>
                    <a:off x="4657219" y="2316907"/>
                    <a:ext cx="48043" cy="288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96" h="1068" extrusionOk="0">
                        <a:moveTo>
                          <a:pt x="1507" y="0"/>
                        </a:moveTo>
                        <a:lnTo>
                          <a:pt x="1381" y="63"/>
                        </a:lnTo>
                        <a:lnTo>
                          <a:pt x="1130" y="209"/>
                        </a:lnTo>
                        <a:lnTo>
                          <a:pt x="1067" y="188"/>
                        </a:lnTo>
                        <a:lnTo>
                          <a:pt x="984" y="209"/>
                        </a:lnTo>
                        <a:lnTo>
                          <a:pt x="858" y="272"/>
                        </a:lnTo>
                        <a:lnTo>
                          <a:pt x="733" y="272"/>
                        </a:lnTo>
                        <a:lnTo>
                          <a:pt x="607" y="314"/>
                        </a:lnTo>
                        <a:lnTo>
                          <a:pt x="523" y="230"/>
                        </a:lnTo>
                        <a:lnTo>
                          <a:pt x="251" y="230"/>
                        </a:lnTo>
                        <a:lnTo>
                          <a:pt x="147" y="209"/>
                        </a:lnTo>
                        <a:lnTo>
                          <a:pt x="21" y="419"/>
                        </a:lnTo>
                        <a:lnTo>
                          <a:pt x="84" y="502"/>
                        </a:lnTo>
                        <a:lnTo>
                          <a:pt x="0" y="628"/>
                        </a:lnTo>
                        <a:lnTo>
                          <a:pt x="21" y="816"/>
                        </a:lnTo>
                        <a:lnTo>
                          <a:pt x="42" y="816"/>
                        </a:lnTo>
                        <a:lnTo>
                          <a:pt x="147" y="858"/>
                        </a:lnTo>
                        <a:lnTo>
                          <a:pt x="147" y="942"/>
                        </a:lnTo>
                        <a:lnTo>
                          <a:pt x="42" y="963"/>
                        </a:lnTo>
                        <a:lnTo>
                          <a:pt x="42" y="1067"/>
                        </a:lnTo>
                        <a:lnTo>
                          <a:pt x="251" y="1067"/>
                        </a:lnTo>
                        <a:lnTo>
                          <a:pt x="398" y="963"/>
                        </a:lnTo>
                        <a:lnTo>
                          <a:pt x="523" y="921"/>
                        </a:lnTo>
                        <a:lnTo>
                          <a:pt x="733" y="1025"/>
                        </a:lnTo>
                        <a:lnTo>
                          <a:pt x="858" y="1025"/>
                        </a:lnTo>
                        <a:lnTo>
                          <a:pt x="879" y="816"/>
                        </a:lnTo>
                        <a:lnTo>
                          <a:pt x="1067" y="732"/>
                        </a:lnTo>
                        <a:lnTo>
                          <a:pt x="1088" y="586"/>
                        </a:lnTo>
                        <a:lnTo>
                          <a:pt x="1444" y="398"/>
                        </a:lnTo>
                        <a:lnTo>
                          <a:pt x="1695" y="398"/>
                        </a:lnTo>
                        <a:lnTo>
                          <a:pt x="1674" y="188"/>
                        </a:lnTo>
                        <a:lnTo>
                          <a:pt x="1507" y="0"/>
                        </a:lnTo>
                        <a:close/>
                      </a:path>
                    </a:pathLst>
                  </a:custGeom>
                  <a:solidFill>
                    <a:schemeClr val="bg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" name="Google Shape;100;p16">
                    <a:extLst>
                      <a:ext uri="{FF2B5EF4-FFF2-40B4-BE49-F238E27FC236}">
                        <a16:creationId xmlns:a16="http://schemas.microsoft.com/office/drawing/2014/main" id="{F4C71FC0-6F28-9F83-F333-644843A2FEB0}"/>
                      </a:ext>
                    </a:extLst>
                  </p:cNvPr>
                  <p:cNvSpPr/>
                  <p:nvPr/>
                </p:nvSpPr>
                <p:spPr>
                  <a:xfrm>
                    <a:off x="4595578" y="2273302"/>
                    <a:ext cx="113225" cy="520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97" h="1926" extrusionOk="0">
                        <a:moveTo>
                          <a:pt x="2846" y="1"/>
                        </a:moveTo>
                        <a:lnTo>
                          <a:pt x="2804" y="106"/>
                        </a:lnTo>
                        <a:lnTo>
                          <a:pt x="2741" y="147"/>
                        </a:lnTo>
                        <a:lnTo>
                          <a:pt x="2720" y="252"/>
                        </a:lnTo>
                        <a:lnTo>
                          <a:pt x="2574" y="252"/>
                        </a:lnTo>
                        <a:lnTo>
                          <a:pt x="2511" y="315"/>
                        </a:lnTo>
                        <a:lnTo>
                          <a:pt x="2218" y="147"/>
                        </a:lnTo>
                        <a:lnTo>
                          <a:pt x="2155" y="147"/>
                        </a:lnTo>
                        <a:lnTo>
                          <a:pt x="2114" y="252"/>
                        </a:lnTo>
                        <a:lnTo>
                          <a:pt x="2114" y="357"/>
                        </a:lnTo>
                        <a:lnTo>
                          <a:pt x="2051" y="357"/>
                        </a:lnTo>
                        <a:lnTo>
                          <a:pt x="1967" y="461"/>
                        </a:lnTo>
                        <a:lnTo>
                          <a:pt x="1842" y="545"/>
                        </a:lnTo>
                        <a:lnTo>
                          <a:pt x="1674" y="733"/>
                        </a:lnTo>
                        <a:lnTo>
                          <a:pt x="1674" y="796"/>
                        </a:lnTo>
                        <a:lnTo>
                          <a:pt x="1842" y="880"/>
                        </a:lnTo>
                        <a:lnTo>
                          <a:pt x="1863" y="984"/>
                        </a:lnTo>
                        <a:lnTo>
                          <a:pt x="1779" y="1047"/>
                        </a:lnTo>
                        <a:lnTo>
                          <a:pt x="1653" y="963"/>
                        </a:lnTo>
                        <a:lnTo>
                          <a:pt x="1528" y="984"/>
                        </a:lnTo>
                        <a:lnTo>
                          <a:pt x="1381" y="963"/>
                        </a:lnTo>
                        <a:lnTo>
                          <a:pt x="1319" y="963"/>
                        </a:lnTo>
                        <a:lnTo>
                          <a:pt x="1130" y="1089"/>
                        </a:lnTo>
                        <a:lnTo>
                          <a:pt x="1026" y="1110"/>
                        </a:lnTo>
                        <a:lnTo>
                          <a:pt x="942" y="1089"/>
                        </a:lnTo>
                        <a:lnTo>
                          <a:pt x="837" y="1110"/>
                        </a:lnTo>
                        <a:lnTo>
                          <a:pt x="754" y="1047"/>
                        </a:lnTo>
                        <a:lnTo>
                          <a:pt x="440" y="1047"/>
                        </a:lnTo>
                        <a:lnTo>
                          <a:pt x="440" y="1110"/>
                        </a:lnTo>
                        <a:lnTo>
                          <a:pt x="419" y="1173"/>
                        </a:lnTo>
                        <a:lnTo>
                          <a:pt x="272" y="1152"/>
                        </a:lnTo>
                        <a:lnTo>
                          <a:pt x="189" y="1047"/>
                        </a:lnTo>
                        <a:lnTo>
                          <a:pt x="84" y="1089"/>
                        </a:lnTo>
                        <a:lnTo>
                          <a:pt x="21" y="1110"/>
                        </a:lnTo>
                        <a:lnTo>
                          <a:pt x="0" y="1110"/>
                        </a:lnTo>
                        <a:lnTo>
                          <a:pt x="63" y="1173"/>
                        </a:lnTo>
                        <a:lnTo>
                          <a:pt x="63" y="1256"/>
                        </a:lnTo>
                        <a:lnTo>
                          <a:pt x="105" y="1298"/>
                        </a:lnTo>
                        <a:lnTo>
                          <a:pt x="105" y="1403"/>
                        </a:lnTo>
                        <a:lnTo>
                          <a:pt x="210" y="1403"/>
                        </a:lnTo>
                        <a:lnTo>
                          <a:pt x="293" y="1382"/>
                        </a:lnTo>
                        <a:lnTo>
                          <a:pt x="398" y="1507"/>
                        </a:lnTo>
                        <a:lnTo>
                          <a:pt x="502" y="1403"/>
                        </a:lnTo>
                        <a:lnTo>
                          <a:pt x="586" y="1403"/>
                        </a:lnTo>
                        <a:lnTo>
                          <a:pt x="628" y="1507"/>
                        </a:lnTo>
                        <a:lnTo>
                          <a:pt x="837" y="1591"/>
                        </a:lnTo>
                        <a:lnTo>
                          <a:pt x="1130" y="1403"/>
                        </a:lnTo>
                        <a:lnTo>
                          <a:pt x="1256" y="1424"/>
                        </a:lnTo>
                        <a:lnTo>
                          <a:pt x="1444" y="1424"/>
                        </a:lnTo>
                        <a:lnTo>
                          <a:pt x="1444" y="1528"/>
                        </a:lnTo>
                        <a:lnTo>
                          <a:pt x="1737" y="1717"/>
                        </a:lnTo>
                        <a:lnTo>
                          <a:pt x="2072" y="1779"/>
                        </a:lnTo>
                        <a:lnTo>
                          <a:pt x="2260" y="1738"/>
                        </a:lnTo>
                        <a:lnTo>
                          <a:pt x="2323" y="1821"/>
                        </a:lnTo>
                        <a:lnTo>
                          <a:pt x="2427" y="1842"/>
                        </a:lnTo>
                        <a:lnTo>
                          <a:pt x="2699" y="1842"/>
                        </a:lnTo>
                        <a:lnTo>
                          <a:pt x="2783" y="1926"/>
                        </a:lnTo>
                        <a:lnTo>
                          <a:pt x="2909" y="1884"/>
                        </a:lnTo>
                        <a:lnTo>
                          <a:pt x="3034" y="1884"/>
                        </a:lnTo>
                        <a:lnTo>
                          <a:pt x="3160" y="1821"/>
                        </a:lnTo>
                        <a:lnTo>
                          <a:pt x="3243" y="1800"/>
                        </a:lnTo>
                        <a:lnTo>
                          <a:pt x="3306" y="1821"/>
                        </a:lnTo>
                        <a:lnTo>
                          <a:pt x="3557" y="1675"/>
                        </a:lnTo>
                        <a:lnTo>
                          <a:pt x="3683" y="1612"/>
                        </a:lnTo>
                        <a:lnTo>
                          <a:pt x="3725" y="1612"/>
                        </a:lnTo>
                        <a:lnTo>
                          <a:pt x="3829" y="1507"/>
                        </a:lnTo>
                        <a:lnTo>
                          <a:pt x="3746" y="1403"/>
                        </a:lnTo>
                        <a:lnTo>
                          <a:pt x="3767" y="1298"/>
                        </a:lnTo>
                        <a:lnTo>
                          <a:pt x="3829" y="1152"/>
                        </a:lnTo>
                        <a:lnTo>
                          <a:pt x="3725" y="1047"/>
                        </a:lnTo>
                        <a:lnTo>
                          <a:pt x="3746" y="984"/>
                        </a:lnTo>
                        <a:lnTo>
                          <a:pt x="3976" y="984"/>
                        </a:lnTo>
                        <a:lnTo>
                          <a:pt x="3997" y="880"/>
                        </a:lnTo>
                        <a:lnTo>
                          <a:pt x="3976" y="754"/>
                        </a:lnTo>
                        <a:lnTo>
                          <a:pt x="3976" y="671"/>
                        </a:lnTo>
                        <a:lnTo>
                          <a:pt x="3955" y="440"/>
                        </a:lnTo>
                        <a:lnTo>
                          <a:pt x="3955" y="252"/>
                        </a:lnTo>
                        <a:lnTo>
                          <a:pt x="3725" y="210"/>
                        </a:lnTo>
                        <a:lnTo>
                          <a:pt x="3641" y="127"/>
                        </a:lnTo>
                        <a:lnTo>
                          <a:pt x="3474" y="147"/>
                        </a:lnTo>
                        <a:lnTo>
                          <a:pt x="3327" y="147"/>
                        </a:lnTo>
                        <a:lnTo>
                          <a:pt x="3160" y="43"/>
                        </a:lnTo>
                        <a:lnTo>
                          <a:pt x="2951" y="43"/>
                        </a:lnTo>
                        <a:lnTo>
                          <a:pt x="2846" y="1"/>
                        </a:lnTo>
                        <a:close/>
                      </a:path>
                    </a:pathLst>
                  </a:custGeom>
                  <a:solidFill>
                    <a:schemeClr val="tx2">
                      <a:lumMod val="7500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" name="Google Shape;101;p16">
                    <a:extLst>
                      <a:ext uri="{FF2B5EF4-FFF2-40B4-BE49-F238E27FC236}">
                        <a16:creationId xmlns:a16="http://schemas.microsoft.com/office/drawing/2014/main" id="{014695D5-AFD7-21FC-3040-69DD7AED4628}"/>
                      </a:ext>
                    </a:extLst>
                  </p:cNvPr>
                  <p:cNvSpPr/>
                  <p:nvPr/>
                </p:nvSpPr>
                <p:spPr>
                  <a:xfrm>
                    <a:off x="4659599" y="2148787"/>
                    <a:ext cx="149966" cy="1205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294" h="4458" extrusionOk="0">
                        <a:moveTo>
                          <a:pt x="1883" y="1"/>
                        </a:moveTo>
                        <a:lnTo>
                          <a:pt x="1632" y="105"/>
                        </a:lnTo>
                        <a:lnTo>
                          <a:pt x="1486" y="105"/>
                        </a:lnTo>
                        <a:lnTo>
                          <a:pt x="1318" y="147"/>
                        </a:lnTo>
                        <a:lnTo>
                          <a:pt x="1214" y="315"/>
                        </a:lnTo>
                        <a:lnTo>
                          <a:pt x="1046" y="315"/>
                        </a:lnTo>
                        <a:lnTo>
                          <a:pt x="942" y="398"/>
                        </a:lnTo>
                        <a:lnTo>
                          <a:pt x="942" y="524"/>
                        </a:lnTo>
                        <a:lnTo>
                          <a:pt x="753" y="524"/>
                        </a:lnTo>
                        <a:lnTo>
                          <a:pt x="481" y="670"/>
                        </a:lnTo>
                        <a:lnTo>
                          <a:pt x="314" y="670"/>
                        </a:lnTo>
                        <a:lnTo>
                          <a:pt x="251" y="796"/>
                        </a:lnTo>
                        <a:lnTo>
                          <a:pt x="209" y="963"/>
                        </a:lnTo>
                        <a:lnTo>
                          <a:pt x="147" y="984"/>
                        </a:lnTo>
                        <a:lnTo>
                          <a:pt x="167" y="1047"/>
                        </a:lnTo>
                        <a:lnTo>
                          <a:pt x="126" y="1047"/>
                        </a:lnTo>
                        <a:lnTo>
                          <a:pt x="167" y="1298"/>
                        </a:lnTo>
                        <a:lnTo>
                          <a:pt x="147" y="1486"/>
                        </a:lnTo>
                        <a:lnTo>
                          <a:pt x="0" y="1570"/>
                        </a:lnTo>
                        <a:lnTo>
                          <a:pt x="0" y="1633"/>
                        </a:lnTo>
                        <a:lnTo>
                          <a:pt x="167" y="1842"/>
                        </a:lnTo>
                        <a:lnTo>
                          <a:pt x="147" y="1947"/>
                        </a:lnTo>
                        <a:lnTo>
                          <a:pt x="230" y="2051"/>
                        </a:lnTo>
                        <a:lnTo>
                          <a:pt x="230" y="2135"/>
                        </a:lnTo>
                        <a:lnTo>
                          <a:pt x="272" y="2261"/>
                        </a:lnTo>
                        <a:lnTo>
                          <a:pt x="230" y="2365"/>
                        </a:lnTo>
                        <a:lnTo>
                          <a:pt x="335" y="2616"/>
                        </a:lnTo>
                        <a:lnTo>
                          <a:pt x="419" y="2658"/>
                        </a:lnTo>
                        <a:lnTo>
                          <a:pt x="481" y="2742"/>
                        </a:lnTo>
                        <a:lnTo>
                          <a:pt x="481" y="3056"/>
                        </a:lnTo>
                        <a:lnTo>
                          <a:pt x="460" y="3097"/>
                        </a:lnTo>
                        <a:lnTo>
                          <a:pt x="523" y="3181"/>
                        </a:lnTo>
                        <a:lnTo>
                          <a:pt x="565" y="3139"/>
                        </a:lnTo>
                        <a:lnTo>
                          <a:pt x="649" y="3160"/>
                        </a:lnTo>
                        <a:lnTo>
                          <a:pt x="732" y="3097"/>
                        </a:lnTo>
                        <a:lnTo>
                          <a:pt x="963" y="3160"/>
                        </a:lnTo>
                        <a:lnTo>
                          <a:pt x="942" y="3202"/>
                        </a:lnTo>
                        <a:lnTo>
                          <a:pt x="1046" y="3307"/>
                        </a:lnTo>
                        <a:lnTo>
                          <a:pt x="1151" y="3307"/>
                        </a:lnTo>
                        <a:lnTo>
                          <a:pt x="1214" y="3390"/>
                        </a:lnTo>
                        <a:lnTo>
                          <a:pt x="1172" y="3495"/>
                        </a:lnTo>
                        <a:lnTo>
                          <a:pt x="1193" y="3579"/>
                        </a:lnTo>
                        <a:lnTo>
                          <a:pt x="1255" y="3600"/>
                        </a:lnTo>
                        <a:lnTo>
                          <a:pt x="1255" y="3704"/>
                        </a:lnTo>
                        <a:lnTo>
                          <a:pt x="1318" y="3725"/>
                        </a:lnTo>
                        <a:lnTo>
                          <a:pt x="1381" y="3683"/>
                        </a:lnTo>
                        <a:lnTo>
                          <a:pt x="1465" y="3683"/>
                        </a:lnTo>
                        <a:lnTo>
                          <a:pt x="1318" y="3516"/>
                        </a:lnTo>
                        <a:lnTo>
                          <a:pt x="1381" y="3474"/>
                        </a:lnTo>
                        <a:lnTo>
                          <a:pt x="1632" y="3621"/>
                        </a:lnTo>
                        <a:lnTo>
                          <a:pt x="1820" y="3600"/>
                        </a:lnTo>
                        <a:lnTo>
                          <a:pt x="1779" y="3704"/>
                        </a:lnTo>
                        <a:lnTo>
                          <a:pt x="1904" y="3809"/>
                        </a:lnTo>
                        <a:lnTo>
                          <a:pt x="2134" y="3767"/>
                        </a:lnTo>
                        <a:lnTo>
                          <a:pt x="2302" y="3809"/>
                        </a:lnTo>
                        <a:lnTo>
                          <a:pt x="2636" y="4081"/>
                        </a:lnTo>
                        <a:lnTo>
                          <a:pt x="2762" y="4248"/>
                        </a:lnTo>
                        <a:lnTo>
                          <a:pt x="2846" y="4248"/>
                        </a:lnTo>
                        <a:lnTo>
                          <a:pt x="2888" y="4206"/>
                        </a:lnTo>
                        <a:lnTo>
                          <a:pt x="3055" y="4206"/>
                        </a:lnTo>
                        <a:lnTo>
                          <a:pt x="3139" y="4290"/>
                        </a:lnTo>
                        <a:lnTo>
                          <a:pt x="3180" y="4437"/>
                        </a:lnTo>
                        <a:lnTo>
                          <a:pt x="3201" y="4458"/>
                        </a:lnTo>
                        <a:lnTo>
                          <a:pt x="3306" y="4437"/>
                        </a:lnTo>
                        <a:lnTo>
                          <a:pt x="3390" y="4332"/>
                        </a:lnTo>
                        <a:lnTo>
                          <a:pt x="3473" y="4311"/>
                        </a:lnTo>
                        <a:lnTo>
                          <a:pt x="3578" y="4332"/>
                        </a:lnTo>
                        <a:lnTo>
                          <a:pt x="3704" y="4332"/>
                        </a:lnTo>
                        <a:lnTo>
                          <a:pt x="3787" y="4395"/>
                        </a:lnTo>
                        <a:lnTo>
                          <a:pt x="3871" y="4311"/>
                        </a:lnTo>
                        <a:lnTo>
                          <a:pt x="3934" y="4290"/>
                        </a:lnTo>
                        <a:lnTo>
                          <a:pt x="4038" y="4332"/>
                        </a:lnTo>
                        <a:lnTo>
                          <a:pt x="4101" y="4311"/>
                        </a:lnTo>
                        <a:lnTo>
                          <a:pt x="4331" y="4311"/>
                        </a:lnTo>
                        <a:lnTo>
                          <a:pt x="4561" y="4437"/>
                        </a:lnTo>
                        <a:lnTo>
                          <a:pt x="4708" y="4458"/>
                        </a:lnTo>
                        <a:lnTo>
                          <a:pt x="4708" y="4290"/>
                        </a:lnTo>
                        <a:lnTo>
                          <a:pt x="4666" y="4123"/>
                        </a:lnTo>
                        <a:lnTo>
                          <a:pt x="5043" y="3725"/>
                        </a:lnTo>
                        <a:lnTo>
                          <a:pt x="5064" y="3558"/>
                        </a:lnTo>
                        <a:lnTo>
                          <a:pt x="5168" y="3474"/>
                        </a:lnTo>
                        <a:lnTo>
                          <a:pt x="5252" y="3474"/>
                        </a:lnTo>
                        <a:lnTo>
                          <a:pt x="5294" y="3286"/>
                        </a:lnTo>
                        <a:lnTo>
                          <a:pt x="5252" y="3202"/>
                        </a:lnTo>
                        <a:lnTo>
                          <a:pt x="5231" y="3139"/>
                        </a:lnTo>
                        <a:lnTo>
                          <a:pt x="5273" y="3056"/>
                        </a:lnTo>
                        <a:lnTo>
                          <a:pt x="5147" y="2972"/>
                        </a:lnTo>
                        <a:lnTo>
                          <a:pt x="5064" y="2825"/>
                        </a:lnTo>
                        <a:lnTo>
                          <a:pt x="5022" y="2742"/>
                        </a:lnTo>
                        <a:lnTo>
                          <a:pt x="4980" y="2470"/>
                        </a:lnTo>
                        <a:lnTo>
                          <a:pt x="5022" y="2365"/>
                        </a:lnTo>
                        <a:lnTo>
                          <a:pt x="5022" y="2323"/>
                        </a:lnTo>
                        <a:lnTo>
                          <a:pt x="4875" y="2135"/>
                        </a:lnTo>
                        <a:lnTo>
                          <a:pt x="4854" y="1947"/>
                        </a:lnTo>
                        <a:lnTo>
                          <a:pt x="4938" y="1821"/>
                        </a:lnTo>
                        <a:lnTo>
                          <a:pt x="5043" y="1779"/>
                        </a:lnTo>
                        <a:lnTo>
                          <a:pt x="5043" y="1403"/>
                        </a:lnTo>
                        <a:lnTo>
                          <a:pt x="4980" y="1361"/>
                        </a:lnTo>
                        <a:lnTo>
                          <a:pt x="4959" y="1214"/>
                        </a:lnTo>
                        <a:lnTo>
                          <a:pt x="4875" y="1089"/>
                        </a:lnTo>
                        <a:lnTo>
                          <a:pt x="4771" y="838"/>
                        </a:lnTo>
                        <a:lnTo>
                          <a:pt x="4750" y="775"/>
                        </a:lnTo>
                        <a:lnTo>
                          <a:pt x="4708" y="670"/>
                        </a:lnTo>
                        <a:lnTo>
                          <a:pt x="4708" y="545"/>
                        </a:lnTo>
                        <a:lnTo>
                          <a:pt x="4645" y="315"/>
                        </a:lnTo>
                        <a:lnTo>
                          <a:pt x="4561" y="315"/>
                        </a:lnTo>
                        <a:lnTo>
                          <a:pt x="4436" y="210"/>
                        </a:lnTo>
                        <a:lnTo>
                          <a:pt x="4310" y="231"/>
                        </a:lnTo>
                        <a:lnTo>
                          <a:pt x="3683" y="273"/>
                        </a:lnTo>
                        <a:lnTo>
                          <a:pt x="2950" y="231"/>
                        </a:lnTo>
                        <a:lnTo>
                          <a:pt x="2867" y="252"/>
                        </a:lnTo>
                        <a:lnTo>
                          <a:pt x="2678" y="440"/>
                        </a:lnTo>
                        <a:lnTo>
                          <a:pt x="2511" y="482"/>
                        </a:lnTo>
                        <a:lnTo>
                          <a:pt x="2469" y="440"/>
                        </a:lnTo>
                        <a:lnTo>
                          <a:pt x="2636" y="356"/>
                        </a:lnTo>
                        <a:lnTo>
                          <a:pt x="2783" y="210"/>
                        </a:lnTo>
                        <a:lnTo>
                          <a:pt x="2741" y="210"/>
                        </a:lnTo>
                        <a:lnTo>
                          <a:pt x="2616" y="315"/>
                        </a:lnTo>
                        <a:lnTo>
                          <a:pt x="2406" y="398"/>
                        </a:lnTo>
                        <a:lnTo>
                          <a:pt x="2134" y="356"/>
                        </a:lnTo>
                        <a:lnTo>
                          <a:pt x="2092" y="210"/>
                        </a:lnTo>
                        <a:lnTo>
                          <a:pt x="2134" y="126"/>
                        </a:lnTo>
                        <a:lnTo>
                          <a:pt x="2260" y="126"/>
                        </a:lnTo>
                        <a:lnTo>
                          <a:pt x="2323" y="168"/>
                        </a:lnTo>
                        <a:lnTo>
                          <a:pt x="2323" y="126"/>
                        </a:lnTo>
                        <a:lnTo>
                          <a:pt x="2155" y="43"/>
                        </a:lnTo>
                        <a:lnTo>
                          <a:pt x="1883" y="1"/>
                        </a:lnTo>
                        <a:close/>
                      </a:path>
                    </a:pathLst>
                  </a:custGeom>
                  <a:solidFill>
                    <a:schemeClr val="tx2">
                      <a:lumMod val="7500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3" name="Google Shape;102;p16">
                    <a:extLst>
                      <a:ext uri="{FF2B5EF4-FFF2-40B4-BE49-F238E27FC236}">
                        <a16:creationId xmlns:a16="http://schemas.microsoft.com/office/drawing/2014/main" id="{DBE0D6DB-DDC7-B4CB-56D9-6354503F9174}"/>
                      </a:ext>
                    </a:extLst>
                  </p:cNvPr>
                  <p:cNvSpPr/>
                  <p:nvPr/>
                </p:nvSpPr>
                <p:spPr>
                  <a:xfrm>
                    <a:off x="4629940" y="2231995"/>
                    <a:ext cx="119769" cy="4982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228" h="1842" extrusionOk="0">
                        <a:moveTo>
                          <a:pt x="1403" y="1"/>
                        </a:moveTo>
                        <a:lnTo>
                          <a:pt x="1319" y="63"/>
                        </a:lnTo>
                        <a:lnTo>
                          <a:pt x="1152" y="21"/>
                        </a:lnTo>
                        <a:lnTo>
                          <a:pt x="1152" y="126"/>
                        </a:lnTo>
                        <a:lnTo>
                          <a:pt x="1068" y="189"/>
                        </a:lnTo>
                        <a:lnTo>
                          <a:pt x="984" y="168"/>
                        </a:lnTo>
                        <a:lnTo>
                          <a:pt x="775" y="168"/>
                        </a:lnTo>
                        <a:lnTo>
                          <a:pt x="733" y="273"/>
                        </a:lnTo>
                        <a:lnTo>
                          <a:pt x="587" y="273"/>
                        </a:lnTo>
                        <a:lnTo>
                          <a:pt x="482" y="398"/>
                        </a:lnTo>
                        <a:lnTo>
                          <a:pt x="378" y="398"/>
                        </a:lnTo>
                        <a:lnTo>
                          <a:pt x="168" y="586"/>
                        </a:lnTo>
                        <a:lnTo>
                          <a:pt x="106" y="545"/>
                        </a:lnTo>
                        <a:lnTo>
                          <a:pt x="22" y="503"/>
                        </a:lnTo>
                        <a:lnTo>
                          <a:pt x="1" y="524"/>
                        </a:lnTo>
                        <a:lnTo>
                          <a:pt x="1" y="628"/>
                        </a:lnTo>
                        <a:lnTo>
                          <a:pt x="147" y="712"/>
                        </a:lnTo>
                        <a:lnTo>
                          <a:pt x="252" y="900"/>
                        </a:lnTo>
                        <a:lnTo>
                          <a:pt x="252" y="1047"/>
                        </a:lnTo>
                        <a:lnTo>
                          <a:pt x="273" y="1130"/>
                        </a:lnTo>
                        <a:lnTo>
                          <a:pt x="378" y="1172"/>
                        </a:lnTo>
                        <a:lnTo>
                          <a:pt x="587" y="1319"/>
                        </a:lnTo>
                        <a:lnTo>
                          <a:pt x="691" y="1382"/>
                        </a:lnTo>
                        <a:lnTo>
                          <a:pt x="942" y="1674"/>
                        </a:lnTo>
                        <a:lnTo>
                          <a:pt x="1005" y="1674"/>
                        </a:lnTo>
                        <a:lnTo>
                          <a:pt x="1298" y="1842"/>
                        </a:lnTo>
                        <a:lnTo>
                          <a:pt x="1361" y="1779"/>
                        </a:lnTo>
                        <a:lnTo>
                          <a:pt x="1507" y="1779"/>
                        </a:lnTo>
                        <a:lnTo>
                          <a:pt x="1528" y="1674"/>
                        </a:lnTo>
                        <a:lnTo>
                          <a:pt x="1591" y="1633"/>
                        </a:lnTo>
                        <a:lnTo>
                          <a:pt x="1633" y="1528"/>
                        </a:lnTo>
                        <a:lnTo>
                          <a:pt x="1738" y="1570"/>
                        </a:lnTo>
                        <a:lnTo>
                          <a:pt x="1947" y="1570"/>
                        </a:lnTo>
                        <a:lnTo>
                          <a:pt x="2114" y="1674"/>
                        </a:lnTo>
                        <a:lnTo>
                          <a:pt x="2261" y="1674"/>
                        </a:lnTo>
                        <a:lnTo>
                          <a:pt x="2428" y="1654"/>
                        </a:lnTo>
                        <a:lnTo>
                          <a:pt x="2512" y="1737"/>
                        </a:lnTo>
                        <a:lnTo>
                          <a:pt x="2742" y="1779"/>
                        </a:lnTo>
                        <a:lnTo>
                          <a:pt x="2763" y="1779"/>
                        </a:lnTo>
                        <a:lnTo>
                          <a:pt x="2888" y="1695"/>
                        </a:lnTo>
                        <a:lnTo>
                          <a:pt x="3035" y="1674"/>
                        </a:lnTo>
                        <a:lnTo>
                          <a:pt x="3077" y="1737"/>
                        </a:lnTo>
                        <a:lnTo>
                          <a:pt x="3307" y="1654"/>
                        </a:lnTo>
                        <a:lnTo>
                          <a:pt x="3516" y="1633"/>
                        </a:lnTo>
                        <a:lnTo>
                          <a:pt x="3683" y="1465"/>
                        </a:lnTo>
                        <a:lnTo>
                          <a:pt x="3830" y="1444"/>
                        </a:lnTo>
                        <a:lnTo>
                          <a:pt x="3976" y="1340"/>
                        </a:lnTo>
                        <a:lnTo>
                          <a:pt x="4227" y="1361"/>
                        </a:lnTo>
                        <a:lnTo>
                          <a:pt x="4186" y="1214"/>
                        </a:lnTo>
                        <a:lnTo>
                          <a:pt x="4102" y="1130"/>
                        </a:lnTo>
                        <a:lnTo>
                          <a:pt x="3935" y="1130"/>
                        </a:lnTo>
                        <a:lnTo>
                          <a:pt x="3893" y="1172"/>
                        </a:lnTo>
                        <a:lnTo>
                          <a:pt x="3809" y="1172"/>
                        </a:lnTo>
                        <a:lnTo>
                          <a:pt x="3683" y="1005"/>
                        </a:lnTo>
                        <a:lnTo>
                          <a:pt x="3349" y="733"/>
                        </a:lnTo>
                        <a:lnTo>
                          <a:pt x="3181" y="691"/>
                        </a:lnTo>
                        <a:lnTo>
                          <a:pt x="2951" y="733"/>
                        </a:lnTo>
                        <a:lnTo>
                          <a:pt x="2826" y="628"/>
                        </a:lnTo>
                        <a:lnTo>
                          <a:pt x="2867" y="524"/>
                        </a:lnTo>
                        <a:lnTo>
                          <a:pt x="2679" y="545"/>
                        </a:lnTo>
                        <a:lnTo>
                          <a:pt x="2428" y="398"/>
                        </a:lnTo>
                        <a:lnTo>
                          <a:pt x="2365" y="440"/>
                        </a:lnTo>
                        <a:lnTo>
                          <a:pt x="2512" y="607"/>
                        </a:lnTo>
                        <a:lnTo>
                          <a:pt x="2428" y="607"/>
                        </a:lnTo>
                        <a:lnTo>
                          <a:pt x="2365" y="649"/>
                        </a:lnTo>
                        <a:lnTo>
                          <a:pt x="2302" y="628"/>
                        </a:lnTo>
                        <a:lnTo>
                          <a:pt x="2302" y="524"/>
                        </a:lnTo>
                        <a:lnTo>
                          <a:pt x="2240" y="503"/>
                        </a:lnTo>
                        <a:lnTo>
                          <a:pt x="2219" y="419"/>
                        </a:lnTo>
                        <a:lnTo>
                          <a:pt x="2261" y="314"/>
                        </a:lnTo>
                        <a:lnTo>
                          <a:pt x="2198" y="231"/>
                        </a:lnTo>
                        <a:lnTo>
                          <a:pt x="2093" y="231"/>
                        </a:lnTo>
                        <a:lnTo>
                          <a:pt x="1989" y="126"/>
                        </a:lnTo>
                        <a:lnTo>
                          <a:pt x="2010" y="84"/>
                        </a:lnTo>
                        <a:lnTo>
                          <a:pt x="1779" y="21"/>
                        </a:lnTo>
                        <a:lnTo>
                          <a:pt x="1696" y="84"/>
                        </a:lnTo>
                        <a:lnTo>
                          <a:pt x="1612" y="63"/>
                        </a:lnTo>
                        <a:lnTo>
                          <a:pt x="1570" y="105"/>
                        </a:lnTo>
                        <a:lnTo>
                          <a:pt x="1507" y="21"/>
                        </a:lnTo>
                        <a:lnTo>
                          <a:pt x="1486" y="63"/>
                        </a:lnTo>
                        <a:lnTo>
                          <a:pt x="1403" y="1"/>
                        </a:lnTo>
                        <a:close/>
                      </a:path>
                    </a:pathLst>
                  </a:custGeom>
                  <a:solidFill>
                    <a:schemeClr val="tx2">
                      <a:lumMod val="7500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" name="Google Shape;103;p16">
                    <a:extLst>
                      <a:ext uri="{FF2B5EF4-FFF2-40B4-BE49-F238E27FC236}">
                        <a16:creationId xmlns:a16="http://schemas.microsoft.com/office/drawing/2014/main" id="{B196D14D-518C-8108-2543-95B2C07CC594}"/>
                      </a:ext>
                    </a:extLst>
                  </p:cNvPr>
                  <p:cNvSpPr/>
                  <p:nvPr/>
                </p:nvSpPr>
                <p:spPr>
                  <a:xfrm>
                    <a:off x="4536882" y="2149356"/>
                    <a:ext cx="136369" cy="15567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4" h="5755" extrusionOk="0">
                        <a:moveTo>
                          <a:pt x="1340" y="1"/>
                        </a:moveTo>
                        <a:lnTo>
                          <a:pt x="1340" y="22"/>
                        </a:lnTo>
                        <a:lnTo>
                          <a:pt x="1340" y="126"/>
                        </a:lnTo>
                        <a:lnTo>
                          <a:pt x="1424" y="189"/>
                        </a:lnTo>
                        <a:lnTo>
                          <a:pt x="1466" y="189"/>
                        </a:lnTo>
                        <a:lnTo>
                          <a:pt x="1466" y="252"/>
                        </a:lnTo>
                        <a:lnTo>
                          <a:pt x="1612" y="377"/>
                        </a:lnTo>
                        <a:lnTo>
                          <a:pt x="1507" y="419"/>
                        </a:lnTo>
                        <a:lnTo>
                          <a:pt x="1403" y="419"/>
                        </a:lnTo>
                        <a:lnTo>
                          <a:pt x="1403" y="524"/>
                        </a:lnTo>
                        <a:lnTo>
                          <a:pt x="1507" y="461"/>
                        </a:lnTo>
                        <a:lnTo>
                          <a:pt x="1507" y="628"/>
                        </a:lnTo>
                        <a:lnTo>
                          <a:pt x="1612" y="670"/>
                        </a:lnTo>
                        <a:lnTo>
                          <a:pt x="1528" y="754"/>
                        </a:lnTo>
                        <a:lnTo>
                          <a:pt x="1528" y="838"/>
                        </a:lnTo>
                        <a:lnTo>
                          <a:pt x="1612" y="880"/>
                        </a:lnTo>
                        <a:lnTo>
                          <a:pt x="1738" y="880"/>
                        </a:lnTo>
                        <a:lnTo>
                          <a:pt x="1926" y="1068"/>
                        </a:lnTo>
                        <a:lnTo>
                          <a:pt x="2156" y="1172"/>
                        </a:lnTo>
                        <a:lnTo>
                          <a:pt x="1926" y="1131"/>
                        </a:lnTo>
                        <a:lnTo>
                          <a:pt x="1738" y="942"/>
                        </a:lnTo>
                        <a:lnTo>
                          <a:pt x="1612" y="963"/>
                        </a:lnTo>
                        <a:lnTo>
                          <a:pt x="1507" y="942"/>
                        </a:lnTo>
                        <a:lnTo>
                          <a:pt x="1424" y="942"/>
                        </a:lnTo>
                        <a:lnTo>
                          <a:pt x="1340" y="1068"/>
                        </a:lnTo>
                        <a:lnTo>
                          <a:pt x="1361" y="1152"/>
                        </a:lnTo>
                        <a:lnTo>
                          <a:pt x="1361" y="1340"/>
                        </a:lnTo>
                        <a:lnTo>
                          <a:pt x="1424" y="1444"/>
                        </a:lnTo>
                        <a:lnTo>
                          <a:pt x="1298" y="1277"/>
                        </a:lnTo>
                        <a:lnTo>
                          <a:pt x="1319" y="1152"/>
                        </a:lnTo>
                        <a:lnTo>
                          <a:pt x="1235" y="1068"/>
                        </a:lnTo>
                        <a:lnTo>
                          <a:pt x="1194" y="1089"/>
                        </a:lnTo>
                        <a:lnTo>
                          <a:pt x="1194" y="1172"/>
                        </a:lnTo>
                        <a:lnTo>
                          <a:pt x="1235" y="1277"/>
                        </a:lnTo>
                        <a:lnTo>
                          <a:pt x="1152" y="1361"/>
                        </a:lnTo>
                        <a:lnTo>
                          <a:pt x="1089" y="1235"/>
                        </a:lnTo>
                        <a:lnTo>
                          <a:pt x="1089" y="1089"/>
                        </a:lnTo>
                        <a:lnTo>
                          <a:pt x="942" y="1026"/>
                        </a:lnTo>
                        <a:lnTo>
                          <a:pt x="880" y="1047"/>
                        </a:lnTo>
                        <a:lnTo>
                          <a:pt x="608" y="1131"/>
                        </a:lnTo>
                        <a:lnTo>
                          <a:pt x="587" y="1235"/>
                        </a:lnTo>
                        <a:lnTo>
                          <a:pt x="629" y="1340"/>
                        </a:lnTo>
                        <a:lnTo>
                          <a:pt x="775" y="1361"/>
                        </a:lnTo>
                        <a:lnTo>
                          <a:pt x="796" y="1465"/>
                        </a:lnTo>
                        <a:lnTo>
                          <a:pt x="796" y="1486"/>
                        </a:lnTo>
                        <a:lnTo>
                          <a:pt x="733" y="1507"/>
                        </a:lnTo>
                        <a:lnTo>
                          <a:pt x="733" y="1591"/>
                        </a:lnTo>
                        <a:lnTo>
                          <a:pt x="691" y="1696"/>
                        </a:lnTo>
                        <a:lnTo>
                          <a:pt x="691" y="1800"/>
                        </a:lnTo>
                        <a:lnTo>
                          <a:pt x="608" y="1863"/>
                        </a:lnTo>
                        <a:lnTo>
                          <a:pt x="503" y="1800"/>
                        </a:lnTo>
                        <a:lnTo>
                          <a:pt x="461" y="1926"/>
                        </a:lnTo>
                        <a:lnTo>
                          <a:pt x="482" y="1988"/>
                        </a:lnTo>
                        <a:lnTo>
                          <a:pt x="608" y="1988"/>
                        </a:lnTo>
                        <a:lnTo>
                          <a:pt x="670" y="2030"/>
                        </a:lnTo>
                        <a:lnTo>
                          <a:pt x="629" y="2114"/>
                        </a:lnTo>
                        <a:lnTo>
                          <a:pt x="608" y="2240"/>
                        </a:lnTo>
                        <a:lnTo>
                          <a:pt x="524" y="2302"/>
                        </a:lnTo>
                        <a:lnTo>
                          <a:pt x="608" y="2407"/>
                        </a:lnTo>
                        <a:lnTo>
                          <a:pt x="524" y="2449"/>
                        </a:lnTo>
                        <a:lnTo>
                          <a:pt x="378" y="2407"/>
                        </a:lnTo>
                        <a:lnTo>
                          <a:pt x="210" y="2449"/>
                        </a:lnTo>
                        <a:lnTo>
                          <a:pt x="168" y="2553"/>
                        </a:lnTo>
                        <a:lnTo>
                          <a:pt x="85" y="2658"/>
                        </a:lnTo>
                        <a:lnTo>
                          <a:pt x="105" y="2825"/>
                        </a:lnTo>
                        <a:lnTo>
                          <a:pt x="85" y="3035"/>
                        </a:lnTo>
                        <a:lnTo>
                          <a:pt x="43" y="3139"/>
                        </a:lnTo>
                        <a:lnTo>
                          <a:pt x="43" y="3160"/>
                        </a:lnTo>
                        <a:lnTo>
                          <a:pt x="1" y="3244"/>
                        </a:lnTo>
                        <a:lnTo>
                          <a:pt x="85" y="3432"/>
                        </a:lnTo>
                        <a:lnTo>
                          <a:pt x="85" y="3474"/>
                        </a:lnTo>
                        <a:lnTo>
                          <a:pt x="168" y="3579"/>
                        </a:lnTo>
                        <a:lnTo>
                          <a:pt x="85" y="3746"/>
                        </a:lnTo>
                        <a:lnTo>
                          <a:pt x="147" y="3746"/>
                        </a:lnTo>
                        <a:lnTo>
                          <a:pt x="273" y="3913"/>
                        </a:lnTo>
                        <a:lnTo>
                          <a:pt x="294" y="4060"/>
                        </a:lnTo>
                        <a:lnTo>
                          <a:pt x="357" y="4102"/>
                        </a:lnTo>
                        <a:lnTo>
                          <a:pt x="357" y="4290"/>
                        </a:lnTo>
                        <a:lnTo>
                          <a:pt x="461" y="4374"/>
                        </a:lnTo>
                        <a:lnTo>
                          <a:pt x="461" y="4437"/>
                        </a:lnTo>
                        <a:lnTo>
                          <a:pt x="566" y="4520"/>
                        </a:lnTo>
                        <a:lnTo>
                          <a:pt x="629" y="4478"/>
                        </a:lnTo>
                        <a:lnTo>
                          <a:pt x="733" y="4478"/>
                        </a:lnTo>
                        <a:lnTo>
                          <a:pt x="817" y="4520"/>
                        </a:lnTo>
                        <a:lnTo>
                          <a:pt x="922" y="4478"/>
                        </a:lnTo>
                        <a:lnTo>
                          <a:pt x="1047" y="4541"/>
                        </a:lnTo>
                        <a:lnTo>
                          <a:pt x="1152" y="4541"/>
                        </a:lnTo>
                        <a:lnTo>
                          <a:pt x="1298" y="4625"/>
                        </a:lnTo>
                        <a:lnTo>
                          <a:pt x="1152" y="4750"/>
                        </a:lnTo>
                        <a:lnTo>
                          <a:pt x="1089" y="4918"/>
                        </a:lnTo>
                        <a:lnTo>
                          <a:pt x="1089" y="5022"/>
                        </a:lnTo>
                        <a:lnTo>
                          <a:pt x="1005" y="5106"/>
                        </a:lnTo>
                        <a:lnTo>
                          <a:pt x="942" y="5273"/>
                        </a:lnTo>
                        <a:lnTo>
                          <a:pt x="942" y="5441"/>
                        </a:lnTo>
                        <a:lnTo>
                          <a:pt x="1047" y="5525"/>
                        </a:lnTo>
                        <a:lnTo>
                          <a:pt x="1110" y="5629"/>
                        </a:lnTo>
                        <a:lnTo>
                          <a:pt x="1214" y="5650"/>
                        </a:lnTo>
                        <a:lnTo>
                          <a:pt x="1319" y="5587"/>
                        </a:lnTo>
                        <a:lnTo>
                          <a:pt x="1445" y="5650"/>
                        </a:lnTo>
                        <a:lnTo>
                          <a:pt x="1507" y="5566"/>
                        </a:lnTo>
                        <a:lnTo>
                          <a:pt x="1466" y="5525"/>
                        </a:lnTo>
                        <a:lnTo>
                          <a:pt x="1612" y="5462"/>
                        </a:lnTo>
                        <a:lnTo>
                          <a:pt x="1633" y="5566"/>
                        </a:lnTo>
                        <a:lnTo>
                          <a:pt x="1717" y="5587"/>
                        </a:lnTo>
                        <a:lnTo>
                          <a:pt x="1758" y="5545"/>
                        </a:lnTo>
                        <a:lnTo>
                          <a:pt x="1842" y="5545"/>
                        </a:lnTo>
                        <a:lnTo>
                          <a:pt x="1989" y="5671"/>
                        </a:lnTo>
                        <a:lnTo>
                          <a:pt x="2072" y="5692"/>
                        </a:lnTo>
                        <a:lnTo>
                          <a:pt x="2093" y="5692"/>
                        </a:lnTo>
                        <a:lnTo>
                          <a:pt x="2156" y="5671"/>
                        </a:lnTo>
                        <a:lnTo>
                          <a:pt x="2261" y="5629"/>
                        </a:lnTo>
                        <a:lnTo>
                          <a:pt x="2344" y="5734"/>
                        </a:lnTo>
                        <a:lnTo>
                          <a:pt x="2491" y="5755"/>
                        </a:lnTo>
                        <a:lnTo>
                          <a:pt x="2512" y="5692"/>
                        </a:lnTo>
                        <a:lnTo>
                          <a:pt x="2512" y="5629"/>
                        </a:lnTo>
                        <a:lnTo>
                          <a:pt x="2826" y="5629"/>
                        </a:lnTo>
                        <a:lnTo>
                          <a:pt x="2909" y="5692"/>
                        </a:lnTo>
                        <a:lnTo>
                          <a:pt x="3014" y="5671"/>
                        </a:lnTo>
                        <a:lnTo>
                          <a:pt x="3098" y="5692"/>
                        </a:lnTo>
                        <a:lnTo>
                          <a:pt x="3202" y="5671"/>
                        </a:lnTo>
                        <a:lnTo>
                          <a:pt x="3391" y="5545"/>
                        </a:lnTo>
                        <a:lnTo>
                          <a:pt x="3453" y="5545"/>
                        </a:lnTo>
                        <a:lnTo>
                          <a:pt x="3600" y="5566"/>
                        </a:lnTo>
                        <a:lnTo>
                          <a:pt x="3725" y="5545"/>
                        </a:lnTo>
                        <a:lnTo>
                          <a:pt x="3851" y="5629"/>
                        </a:lnTo>
                        <a:lnTo>
                          <a:pt x="3935" y="5566"/>
                        </a:lnTo>
                        <a:lnTo>
                          <a:pt x="3914" y="5462"/>
                        </a:lnTo>
                        <a:lnTo>
                          <a:pt x="3746" y="5378"/>
                        </a:lnTo>
                        <a:lnTo>
                          <a:pt x="3746" y="5315"/>
                        </a:lnTo>
                        <a:lnTo>
                          <a:pt x="3914" y="5127"/>
                        </a:lnTo>
                        <a:lnTo>
                          <a:pt x="4039" y="5043"/>
                        </a:lnTo>
                        <a:lnTo>
                          <a:pt x="4123" y="4939"/>
                        </a:lnTo>
                        <a:lnTo>
                          <a:pt x="4186" y="4939"/>
                        </a:lnTo>
                        <a:lnTo>
                          <a:pt x="4186" y="4834"/>
                        </a:lnTo>
                        <a:lnTo>
                          <a:pt x="4227" y="4729"/>
                        </a:lnTo>
                        <a:lnTo>
                          <a:pt x="3976" y="4437"/>
                        </a:lnTo>
                        <a:lnTo>
                          <a:pt x="3872" y="4374"/>
                        </a:lnTo>
                        <a:lnTo>
                          <a:pt x="3663" y="4227"/>
                        </a:lnTo>
                        <a:lnTo>
                          <a:pt x="3558" y="4185"/>
                        </a:lnTo>
                        <a:lnTo>
                          <a:pt x="3537" y="4102"/>
                        </a:lnTo>
                        <a:lnTo>
                          <a:pt x="3537" y="3955"/>
                        </a:lnTo>
                        <a:lnTo>
                          <a:pt x="3432" y="3767"/>
                        </a:lnTo>
                        <a:lnTo>
                          <a:pt x="3286" y="3683"/>
                        </a:lnTo>
                        <a:lnTo>
                          <a:pt x="3286" y="3579"/>
                        </a:lnTo>
                        <a:lnTo>
                          <a:pt x="3307" y="3558"/>
                        </a:lnTo>
                        <a:lnTo>
                          <a:pt x="3391" y="3600"/>
                        </a:lnTo>
                        <a:lnTo>
                          <a:pt x="3453" y="3641"/>
                        </a:lnTo>
                        <a:lnTo>
                          <a:pt x="3663" y="3453"/>
                        </a:lnTo>
                        <a:lnTo>
                          <a:pt x="3767" y="3453"/>
                        </a:lnTo>
                        <a:lnTo>
                          <a:pt x="3872" y="3328"/>
                        </a:lnTo>
                        <a:lnTo>
                          <a:pt x="4018" y="3328"/>
                        </a:lnTo>
                        <a:lnTo>
                          <a:pt x="4060" y="3223"/>
                        </a:lnTo>
                        <a:lnTo>
                          <a:pt x="4269" y="3223"/>
                        </a:lnTo>
                        <a:lnTo>
                          <a:pt x="4353" y="3244"/>
                        </a:lnTo>
                        <a:lnTo>
                          <a:pt x="4437" y="3181"/>
                        </a:lnTo>
                        <a:lnTo>
                          <a:pt x="4437" y="3076"/>
                        </a:lnTo>
                        <a:lnTo>
                          <a:pt x="4604" y="3118"/>
                        </a:lnTo>
                        <a:lnTo>
                          <a:pt x="4688" y="3056"/>
                        </a:lnTo>
                        <a:lnTo>
                          <a:pt x="4771" y="3118"/>
                        </a:lnTo>
                        <a:lnTo>
                          <a:pt x="4792" y="3076"/>
                        </a:lnTo>
                        <a:lnTo>
                          <a:pt x="4813" y="3035"/>
                        </a:lnTo>
                        <a:lnTo>
                          <a:pt x="4813" y="2721"/>
                        </a:lnTo>
                        <a:lnTo>
                          <a:pt x="4751" y="2637"/>
                        </a:lnTo>
                        <a:lnTo>
                          <a:pt x="4667" y="2595"/>
                        </a:lnTo>
                        <a:lnTo>
                          <a:pt x="4562" y="2344"/>
                        </a:lnTo>
                        <a:lnTo>
                          <a:pt x="4604" y="2240"/>
                        </a:lnTo>
                        <a:lnTo>
                          <a:pt x="4562" y="2114"/>
                        </a:lnTo>
                        <a:lnTo>
                          <a:pt x="4562" y="2030"/>
                        </a:lnTo>
                        <a:lnTo>
                          <a:pt x="4479" y="1926"/>
                        </a:lnTo>
                        <a:lnTo>
                          <a:pt x="4499" y="1821"/>
                        </a:lnTo>
                        <a:lnTo>
                          <a:pt x="4332" y="1612"/>
                        </a:lnTo>
                        <a:lnTo>
                          <a:pt x="4332" y="1549"/>
                        </a:lnTo>
                        <a:lnTo>
                          <a:pt x="4479" y="1465"/>
                        </a:lnTo>
                        <a:lnTo>
                          <a:pt x="4499" y="1277"/>
                        </a:lnTo>
                        <a:lnTo>
                          <a:pt x="4458" y="1026"/>
                        </a:lnTo>
                        <a:lnTo>
                          <a:pt x="4353" y="1026"/>
                        </a:lnTo>
                        <a:lnTo>
                          <a:pt x="4269" y="963"/>
                        </a:lnTo>
                        <a:lnTo>
                          <a:pt x="4165" y="963"/>
                        </a:lnTo>
                        <a:lnTo>
                          <a:pt x="4060" y="880"/>
                        </a:lnTo>
                        <a:lnTo>
                          <a:pt x="4081" y="775"/>
                        </a:lnTo>
                        <a:lnTo>
                          <a:pt x="4039" y="670"/>
                        </a:lnTo>
                        <a:lnTo>
                          <a:pt x="3914" y="712"/>
                        </a:lnTo>
                        <a:lnTo>
                          <a:pt x="3767" y="545"/>
                        </a:lnTo>
                        <a:lnTo>
                          <a:pt x="3663" y="545"/>
                        </a:lnTo>
                        <a:lnTo>
                          <a:pt x="3621" y="461"/>
                        </a:lnTo>
                        <a:lnTo>
                          <a:pt x="3558" y="503"/>
                        </a:lnTo>
                        <a:lnTo>
                          <a:pt x="3432" y="524"/>
                        </a:lnTo>
                        <a:lnTo>
                          <a:pt x="3328" y="608"/>
                        </a:lnTo>
                        <a:lnTo>
                          <a:pt x="3286" y="545"/>
                        </a:lnTo>
                        <a:lnTo>
                          <a:pt x="3349" y="503"/>
                        </a:lnTo>
                        <a:lnTo>
                          <a:pt x="3349" y="524"/>
                        </a:lnTo>
                        <a:lnTo>
                          <a:pt x="3411" y="461"/>
                        </a:lnTo>
                        <a:lnTo>
                          <a:pt x="3516" y="419"/>
                        </a:lnTo>
                        <a:lnTo>
                          <a:pt x="3391" y="419"/>
                        </a:lnTo>
                        <a:lnTo>
                          <a:pt x="3328" y="440"/>
                        </a:lnTo>
                        <a:lnTo>
                          <a:pt x="3307" y="503"/>
                        </a:lnTo>
                        <a:lnTo>
                          <a:pt x="3202" y="545"/>
                        </a:lnTo>
                        <a:lnTo>
                          <a:pt x="3202" y="608"/>
                        </a:lnTo>
                        <a:lnTo>
                          <a:pt x="2993" y="628"/>
                        </a:lnTo>
                        <a:lnTo>
                          <a:pt x="2909" y="733"/>
                        </a:lnTo>
                        <a:lnTo>
                          <a:pt x="2888" y="838"/>
                        </a:lnTo>
                        <a:lnTo>
                          <a:pt x="2763" y="838"/>
                        </a:lnTo>
                        <a:lnTo>
                          <a:pt x="2721" y="775"/>
                        </a:lnTo>
                        <a:lnTo>
                          <a:pt x="2616" y="754"/>
                        </a:lnTo>
                        <a:lnTo>
                          <a:pt x="2574" y="775"/>
                        </a:lnTo>
                        <a:lnTo>
                          <a:pt x="2407" y="733"/>
                        </a:lnTo>
                        <a:lnTo>
                          <a:pt x="2512" y="670"/>
                        </a:lnTo>
                        <a:lnTo>
                          <a:pt x="2595" y="670"/>
                        </a:lnTo>
                        <a:lnTo>
                          <a:pt x="2679" y="608"/>
                        </a:lnTo>
                        <a:lnTo>
                          <a:pt x="2679" y="503"/>
                        </a:lnTo>
                        <a:lnTo>
                          <a:pt x="2616" y="461"/>
                        </a:lnTo>
                        <a:lnTo>
                          <a:pt x="2512" y="545"/>
                        </a:lnTo>
                        <a:lnTo>
                          <a:pt x="2491" y="566"/>
                        </a:lnTo>
                        <a:lnTo>
                          <a:pt x="2365" y="461"/>
                        </a:lnTo>
                        <a:lnTo>
                          <a:pt x="2302" y="419"/>
                        </a:lnTo>
                        <a:lnTo>
                          <a:pt x="2261" y="440"/>
                        </a:lnTo>
                        <a:lnTo>
                          <a:pt x="2240" y="524"/>
                        </a:lnTo>
                        <a:lnTo>
                          <a:pt x="2135" y="566"/>
                        </a:lnTo>
                        <a:lnTo>
                          <a:pt x="2093" y="461"/>
                        </a:lnTo>
                        <a:lnTo>
                          <a:pt x="2030" y="440"/>
                        </a:lnTo>
                        <a:lnTo>
                          <a:pt x="1968" y="377"/>
                        </a:lnTo>
                        <a:lnTo>
                          <a:pt x="2051" y="335"/>
                        </a:lnTo>
                        <a:lnTo>
                          <a:pt x="2093" y="210"/>
                        </a:lnTo>
                        <a:lnTo>
                          <a:pt x="1989" y="189"/>
                        </a:lnTo>
                        <a:lnTo>
                          <a:pt x="1863" y="84"/>
                        </a:lnTo>
                        <a:lnTo>
                          <a:pt x="1758" y="84"/>
                        </a:lnTo>
                        <a:lnTo>
                          <a:pt x="1717" y="43"/>
                        </a:lnTo>
                        <a:lnTo>
                          <a:pt x="1507" y="1"/>
                        </a:lnTo>
                        <a:close/>
                      </a:path>
                    </a:pathLst>
                  </a:custGeom>
                  <a:solidFill>
                    <a:schemeClr val="bg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" name="Google Shape;104;p16">
                    <a:extLst>
                      <a:ext uri="{FF2B5EF4-FFF2-40B4-BE49-F238E27FC236}">
                        <a16:creationId xmlns:a16="http://schemas.microsoft.com/office/drawing/2014/main" id="{C305FD75-C468-CCF4-21D2-CDC8A409FA7E}"/>
                      </a:ext>
                    </a:extLst>
                  </p:cNvPr>
                  <p:cNvSpPr/>
                  <p:nvPr/>
                </p:nvSpPr>
                <p:spPr>
                  <a:xfrm>
                    <a:off x="4500736" y="2183331"/>
                    <a:ext cx="58695" cy="5096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72" h="1884" extrusionOk="0">
                        <a:moveTo>
                          <a:pt x="1695" y="0"/>
                        </a:moveTo>
                        <a:lnTo>
                          <a:pt x="1549" y="21"/>
                        </a:lnTo>
                        <a:lnTo>
                          <a:pt x="1444" y="126"/>
                        </a:lnTo>
                        <a:lnTo>
                          <a:pt x="1340" y="84"/>
                        </a:lnTo>
                        <a:lnTo>
                          <a:pt x="1277" y="126"/>
                        </a:lnTo>
                        <a:lnTo>
                          <a:pt x="1130" y="126"/>
                        </a:lnTo>
                        <a:lnTo>
                          <a:pt x="1005" y="251"/>
                        </a:lnTo>
                        <a:lnTo>
                          <a:pt x="796" y="398"/>
                        </a:lnTo>
                        <a:lnTo>
                          <a:pt x="754" y="335"/>
                        </a:lnTo>
                        <a:lnTo>
                          <a:pt x="628" y="398"/>
                        </a:lnTo>
                        <a:lnTo>
                          <a:pt x="628" y="544"/>
                        </a:lnTo>
                        <a:lnTo>
                          <a:pt x="524" y="628"/>
                        </a:lnTo>
                        <a:lnTo>
                          <a:pt x="545" y="753"/>
                        </a:lnTo>
                        <a:lnTo>
                          <a:pt x="524" y="879"/>
                        </a:lnTo>
                        <a:lnTo>
                          <a:pt x="482" y="984"/>
                        </a:lnTo>
                        <a:lnTo>
                          <a:pt x="440" y="1046"/>
                        </a:lnTo>
                        <a:lnTo>
                          <a:pt x="335" y="1130"/>
                        </a:lnTo>
                        <a:lnTo>
                          <a:pt x="335" y="1193"/>
                        </a:lnTo>
                        <a:lnTo>
                          <a:pt x="482" y="1339"/>
                        </a:lnTo>
                        <a:lnTo>
                          <a:pt x="607" y="1360"/>
                        </a:lnTo>
                        <a:lnTo>
                          <a:pt x="482" y="1360"/>
                        </a:lnTo>
                        <a:lnTo>
                          <a:pt x="419" y="1402"/>
                        </a:lnTo>
                        <a:lnTo>
                          <a:pt x="377" y="1444"/>
                        </a:lnTo>
                        <a:lnTo>
                          <a:pt x="419" y="1507"/>
                        </a:lnTo>
                        <a:lnTo>
                          <a:pt x="503" y="1507"/>
                        </a:lnTo>
                        <a:lnTo>
                          <a:pt x="503" y="1569"/>
                        </a:lnTo>
                        <a:lnTo>
                          <a:pt x="398" y="1569"/>
                        </a:lnTo>
                        <a:lnTo>
                          <a:pt x="293" y="1486"/>
                        </a:lnTo>
                        <a:lnTo>
                          <a:pt x="189" y="1444"/>
                        </a:lnTo>
                        <a:lnTo>
                          <a:pt x="105" y="1465"/>
                        </a:lnTo>
                        <a:lnTo>
                          <a:pt x="126" y="1507"/>
                        </a:lnTo>
                        <a:lnTo>
                          <a:pt x="210" y="1548"/>
                        </a:lnTo>
                        <a:lnTo>
                          <a:pt x="314" y="1611"/>
                        </a:lnTo>
                        <a:lnTo>
                          <a:pt x="335" y="1590"/>
                        </a:lnTo>
                        <a:lnTo>
                          <a:pt x="440" y="1674"/>
                        </a:lnTo>
                        <a:lnTo>
                          <a:pt x="335" y="1611"/>
                        </a:lnTo>
                        <a:lnTo>
                          <a:pt x="273" y="1653"/>
                        </a:lnTo>
                        <a:lnTo>
                          <a:pt x="105" y="1590"/>
                        </a:lnTo>
                        <a:lnTo>
                          <a:pt x="1" y="1590"/>
                        </a:lnTo>
                        <a:lnTo>
                          <a:pt x="84" y="1611"/>
                        </a:lnTo>
                        <a:lnTo>
                          <a:pt x="126" y="1695"/>
                        </a:lnTo>
                        <a:lnTo>
                          <a:pt x="210" y="1695"/>
                        </a:lnTo>
                        <a:lnTo>
                          <a:pt x="293" y="1758"/>
                        </a:lnTo>
                        <a:lnTo>
                          <a:pt x="335" y="1695"/>
                        </a:lnTo>
                        <a:lnTo>
                          <a:pt x="440" y="1674"/>
                        </a:lnTo>
                        <a:lnTo>
                          <a:pt x="482" y="1653"/>
                        </a:lnTo>
                        <a:lnTo>
                          <a:pt x="545" y="1653"/>
                        </a:lnTo>
                        <a:lnTo>
                          <a:pt x="586" y="1548"/>
                        </a:lnTo>
                        <a:lnTo>
                          <a:pt x="796" y="1548"/>
                        </a:lnTo>
                        <a:lnTo>
                          <a:pt x="837" y="1611"/>
                        </a:lnTo>
                        <a:lnTo>
                          <a:pt x="942" y="1611"/>
                        </a:lnTo>
                        <a:lnTo>
                          <a:pt x="1005" y="1695"/>
                        </a:lnTo>
                        <a:lnTo>
                          <a:pt x="1151" y="1695"/>
                        </a:lnTo>
                        <a:lnTo>
                          <a:pt x="1214" y="1779"/>
                        </a:lnTo>
                        <a:lnTo>
                          <a:pt x="1214" y="1862"/>
                        </a:lnTo>
                        <a:lnTo>
                          <a:pt x="1319" y="1883"/>
                        </a:lnTo>
                        <a:lnTo>
                          <a:pt x="1361" y="1779"/>
                        </a:lnTo>
                        <a:lnTo>
                          <a:pt x="1381" y="1569"/>
                        </a:lnTo>
                        <a:lnTo>
                          <a:pt x="1361" y="1402"/>
                        </a:lnTo>
                        <a:lnTo>
                          <a:pt x="1444" y="1297"/>
                        </a:lnTo>
                        <a:lnTo>
                          <a:pt x="1486" y="1193"/>
                        </a:lnTo>
                        <a:lnTo>
                          <a:pt x="1654" y="1151"/>
                        </a:lnTo>
                        <a:lnTo>
                          <a:pt x="1800" y="1193"/>
                        </a:lnTo>
                        <a:lnTo>
                          <a:pt x="1884" y="1151"/>
                        </a:lnTo>
                        <a:lnTo>
                          <a:pt x="1800" y="1046"/>
                        </a:lnTo>
                        <a:lnTo>
                          <a:pt x="1884" y="984"/>
                        </a:lnTo>
                        <a:lnTo>
                          <a:pt x="1905" y="858"/>
                        </a:lnTo>
                        <a:lnTo>
                          <a:pt x="1946" y="774"/>
                        </a:lnTo>
                        <a:lnTo>
                          <a:pt x="1884" y="732"/>
                        </a:lnTo>
                        <a:lnTo>
                          <a:pt x="1758" y="732"/>
                        </a:lnTo>
                        <a:lnTo>
                          <a:pt x="1737" y="670"/>
                        </a:lnTo>
                        <a:lnTo>
                          <a:pt x="1779" y="544"/>
                        </a:lnTo>
                        <a:lnTo>
                          <a:pt x="1884" y="607"/>
                        </a:lnTo>
                        <a:lnTo>
                          <a:pt x="1967" y="544"/>
                        </a:lnTo>
                        <a:lnTo>
                          <a:pt x="1967" y="440"/>
                        </a:lnTo>
                        <a:lnTo>
                          <a:pt x="2009" y="335"/>
                        </a:lnTo>
                        <a:lnTo>
                          <a:pt x="2009" y="251"/>
                        </a:lnTo>
                        <a:lnTo>
                          <a:pt x="2072" y="230"/>
                        </a:lnTo>
                        <a:lnTo>
                          <a:pt x="2072" y="209"/>
                        </a:lnTo>
                        <a:lnTo>
                          <a:pt x="1967" y="147"/>
                        </a:lnTo>
                        <a:lnTo>
                          <a:pt x="1863" y="84"/>
                        </a:lnTo>
                        <a:lnTo>
                          <a:pt x="1695" y="0"/>
                        </a:lnTo>
                        <a:close/>
                      </a:path>
                    </a:pathLst>
                  </a:custGeom>
                  <a:solidFill>
                    <a:schemeClr val="bg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" name="Google Shape;105;p16">
                    <a:extLst>
                      <a:ext uri="{FF2B5EF4-FFF2-40B4-BE49-F238E27FC236}">
                        <a16:creationId xmlns:a16="http://schemas.microsoft.com/office/drawing/2014/main" id="{EA80364E-79E7-3A52-3B8D-CFBB5DC5D125}"/>
                      </a:ext>
                    </a:extLst>
                  </p:cNvPr>
                  <p:cNvSpPr/>
                  <p:nvPr/>
                </p:nvSpPr>
                <p:spPr>
                  <a:xfrm>
                    <a:off x="4495410" y="2225205"/>
                    <a:ext cx="46259" cy="3795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33" h="1403" extrusionOk="0">
                        <a:moveTo>
                          <a:pt x="774" y="0"/>
                        </a:moveTo>
                        <a:lnTo>
                          <a:pt x="733" y="105"/>
                        </a:lnTo>
                        <a:lnTo>
                          <a:pt x="670" y="105"/>
                        </a:lnTo>
                        <a:lnTo>
                          <a:pt x="628" y="126"/>
                        </a:lnTo>
                        <a:lnTo>
                          <a:pt x="523" y="147"/>
                        </a:lnTo>
                        <a:lnTo>
                          <a:pt x="481" y="210"/>
                        </a:lnTo>
                        <a:lnTo>
                          <a:pt x="398" y="147"/>
                        </a:lnTo>
                        <a:lnTo>
                          <a:pt x="314" y="147"/>
                        </a:lnTo>
                        <a:lnTo>
                          <a:pt x="272" y="63"/>
                        </a:lnTo>
                        <a:lnTo>
                          <a:pt x="189" y="42"/>
                        </a:lnTo>
                        <a:lnTo>
                          <a:pt x="84" y="126"/>
                        </a:lnTo>
                        <a:lnTo>
                          <a:pt x="0" y="272"/>
                        </a:lnTo>
                        <a:lnTo>
                          <a:pt x="63" y="335"/>
                        </a:lnTo>
                        <a:lnTo>
                          <a:pt x="84" y="524"/>
                        </a:lnTo>
                        <a:lnTo>
                          <a:pt x="209" y="565"/>
                        </a:lnTo>
                        <a:lnTo>
                          <a:pt x="251" y="670"/>
                        </a:lnTo>
                        <a:lnTo>
                          <a:pt x="398" y="796"/>
                        </a:lnTo>
                        <a:lnTo>
                          <a:pt x="481" y="796"/>
                        </a:lnTo>
                        <a:lnTo>
                          <a:pt x="565" y="858"/>
                        </a:lnTo>
                        <a:lnTo>
                          <a:pt x="628" y="879"/>
                        </a:lnTo>
                        <a:lnTo>
                          <a:pt x="628" y="1047"/>
                        </a:lnTo>
                        <a:lnTo>
                          <a:pt x="774" y="1109"/>
                        </a:lnTo>
                        <a:lnTo>
                          <a:pt x="816" y="1068"/>
                        </a:lnTo>
                        <a:lnTo>
                          <a:pt x="900" y="1068"/>
                        </a:lnTo>
                        <a:lnTo>
                          <a:pt x="942" y="1109"/>
                        </a:lnTo>
                        <a:lnTo>
                          <a:pt x="1025" y="1151"/>
                        </a:lnTo>
                        <a:lnTo>
                          <a:pt x="1151" y="1298"/>
                        </a:lnTo>
                        <a:lnTo>
                          <a:pt x="1256" y="1319"/>
                        </a:lnTo>
                        <a:lnTo>
                          <a:pt x="1360" y="1402"/>
                        </a:lnTo>
                        <a:lnTo>
                          <a:pt x="1423" y="1361"/>
                        </a:lnTo>
                        <a:lnTo>
                          <a:pt x="1507" y="1361"/>
                        </a:lnTo>
                        <a:lnTo>
                          <a:pt x="1507" y="1298"/>
                        </a:lnTo>
                        <a:lnTo>
                          <a:pt x="1444" y="1256"/>
                        </a:lnTo>
                        <a:lnTo>
                          <a:pt x="1444" y="1172"/>
                        </a:lnTo>
                        <a:lnTo>
                          <a:pt x="1423" y="1109"/>
                        </a:lnTo>
                        <a:lnTo>
                          <a:pt x="1465" y="1047"/>
                        </a:lnTo>
                        <a:lnTo>
                          <a:pt x="1528" y="942"/>
                        </a:lnTo>
                        <a:lnTo>
                          <a:pt x="1549" y="942"/>
                        </a:lnTo>
                        <a:lnTo>
                          <a:pt x="1632" y="775"/>
                        </a:lnTo>
                        <a:lnTo>
                          <a:pt x="1549" y="670"/>
                        </a:lnTo>
                        <a:lnTo>
                          <a:pt x="1549" y="628"/>
                        </a:lnTo>
                        <a:lnTo>
                          <a:pt x="1465" y="440"/>
                        </a:lnTo>
                        <a:lnTo>
                          <a:pt x="1507" y="356"/>
                        </a:lnTo>
                        <a:lnTo>
                          <a:pt x="1507" y="335"/>
                        </a:lnTo>
                        <a:lnTo>
                          <a:pt x="1402" y="314"/>
                        </a:lnTo>
                        <a:lnTo>
                          <a:pt x="1402" y="231"/>
                        </a:lnTo>
                        <a:lnTo>
                          <a:pt x="1339" y="147"/>
                        </a:lnTo>
                        <a:lnTo>
                          <a:pt x="1193" y="147"/>
                        </a:lnTo>
                        <a:lnTo>
                          <a:pt x="1130" y="63"/>
                        </a:lnTo>
                        <a:lnTo>
                          <a:pt x="1025" y="63"/>
                        </a:lnTo>
                        <a:lnTo>
                          <a:pt x="984" y="0"/>
                        </a:lnTo>
                        <a:close/>
                      </a:path>
                    </a:pathLst>
                  </a:custGeom>
                  <a:solidFill>
                    <a:schemeClr val="bg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" name="Google Shape;106;p16">
                    <a:extLst>
                      <a:ext uri="{FF2B5EF4-FFF2-40B4-BE49-F238E27FC236}">
                        <a16:creationId xmlns:a16="http://schemas.microsoft.com/office/drawing/2014/main" id="{FA105749-F63F-74E3-38BA-0444D3DE542B}"/>
                      </a:ext>
                    </a:extLst>
                  </p:cNvPr>
                  <p:cNvSpPr/>
                  <p:nvPr/>
                </p:nvSpPr>
                <p:spPr>
                  <a:xfrm>
                    <a:off x="4535721" y="2250687"/>
                    <a:ext cx="11274" cy="152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8" h="565" extrusionOk="0">
                        <a:moveTo>
                          <a:pt x="105" y="0"/>
                        </a:moveTo>
                        <a:lnTo>
                          <a:pt x="42" y="105"/>
                        </a:lnTo>
                        <a:lnTo>
                          <a:pt x="0" y="167"/>
                        </a:lnTo>
                        <a:lnTo>
                          <a:pt x="21" y="230"/>
                        </a:lnTo>
                        <a:lnTo>
                          <a:pt x="21" y="314"/>
                        </a:lnTo>
                        <a:lnTo>
                          <a:pt x="84" y="356"/>
                        </a:lnTo>
                        <a:lnTo>
                          <a:pt x="84" y="419"/>
                        </a:lnTo>
                        <a:lnTo>
                          <a:pt x="105" y="419"/>
                        </a:lnTo>
                        <a:lnTo>
                          <a:pt x="146" y="523"/>
                        </a:lnTo>
                        <a:lnTo>
                          <a:pt x="314" y="565"/>
                        </a:lnTo>
                        <a:lnTo>
                          <a:pt x="398" y="544"/>
                        </a:lnTo>
                        <a:lnTo>
                          <a:pt x="398" y="356"/>
                        </a:lnTo>
                        <a:lnTo>
                          <a:pt x="335" y="314"/>
                        </a:lnTo>
                        <a:lnTo>
                          <a:pt x="314" y="167"/>
                        </a:lnTo>
                        <a:lnTo>
                          <a:pt x="188" y="0"/>
                        </a:lnTo>
                        <a:close/>
                      </a:path>
                    </a:pathLst>
                  </a:custGeom>
                  <a:solidFill>
                    <a:schemeClr val="tx2">
                      <a:lumMod val="7500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" name="Google Shape;107;p16">
                    <a:extLst>
                      <a:ext uri="{FF2B5EF4-FFF2-40B4-BE49-F238E27FC236}">
                        <a16:creationId xmlns:a16="http://schemas.microsoft.com/office/drawing/2014/main" id="{6E3B3569-EF2A-CCA5-6EAC-024AC84CFFFF}"/>
                      </a:ext>
                    </a:extLst>
                  </p:cNvPr>
                  <p:cNvSpPr/>
                  <p:nvPr/>
                </p:nvSpPr>
                <p:spPr>
                  <a:xfrm>
                    <a:off x="4302185" y="2139184"/>
                    <a:ext cx="65805" cy="832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23" h="3076" extrusionOk="0">
                        <a:moveTo>
                          <a:pt x="1737" y="0"/>
                        </a:moveTo>
                        <a:lnTo>
                          <a:pt x="1779" y="84"/>
                        </a:lnTo>
                        <a:lnTo>
                          <a:pt x="1653" y="84"/>
                        </a:lnTo>
                        <a:lnTo>
                          <a:pt x="1674" y="209"/>
                        </a:lnTo>
                        <a:lnTo>
                          <a:pt x="1590" y="314"/>
                        </a:lnTo>
                        <a:lnTo>
                          <a:pt x="1590" y="230"/>
                        </a:lnTo>
                        <a:lnTo>
                          <a:pt x="1653" y="188"/>
                        </a:lnTo>
                        <a:lnTo>
                          <a:pt x="1590" y="84"/>
                        </a:lnTo>
                        <a:lnTo>
                          <a:pt x="1528" y="105"/>
                        </a:lnTo>
                        <a:lnTo>
                          <a:pt x="1569" y="167"/>
                        </a:lnTo>
                        <a:lnTo>
                          <a:pt x="1465" y="188"/>
                        </a:lnTo>
                        <a:lnTo>
                          <a:pt x="1423" y="147"/>
                        </a:lnTo>
                        <a:lnTo>
                          <a:pt x="1256" y="167"/>
                        </a:lnTo>
                        <a:lnTo>
                          <a:pt x="1256" y="230"/>
                        </a:lnTo>
                        <a:lnTo>
                          <a:pt x="1214" y="230"/>
                        </a:lnTo>
                        <a:lnTo>
                          <a:pt x="1172" y="356"/>
                        </a:lnTo>
                        <a:lnTo>
                          <a:pt x="1256" y="377"/>
                        </a:lnTo>
                        <a:lnTo>
                          <a:pt x="1235" y="419"/>
                        </a:lnTo>
                        <a:lnTo>
                          <a:pt x="1151" y="419"/>
                        </a:lnTo>
                        <a:lnTo>
                          <a:pt x="1151" y="481"/>
                        </a:lnTo>
                        <a:lnTo>
                          <a:pt x="1046" y="502"/>
                        </a:lnTo>
                        <a:lnTo>
                          <a:pt x="1067" y="586"/>
                        </a:lnTo>
                        <a:lnTo>
                          <a:pt x="1214" y="586"/>
                        </a:lnTo>
                        <a:lnTo>
                          <a:pt x="1172" y="607"/>
                        </a:lnTo>
                        <a:lnTo>
                          <a:pt x="1276" y="586"/>
                        </a:lnTo>
                        <a:lnTo>
                          <a:pt x="1360" y="586"/>
                        </a:lnTo>
                        <a:lnTo>
                          <a:pt x="1235" y="711"/>
                        </a:lnTo>
                        <a:lnTo>
                          <a:pt x="1046" y="795"/>
                        </a:lnTo>
                        <a:lnTo>
                          <a:pt x="1130" y="837"/>
                        </a:lnTo>
                        <a:lnTo>
                          <a:pt x="942" y="879"/>
                        </a:lnTo>
                        <a:lnTo>
                          <a:pt x="858" y="837"/>
                        </a:lnTo>
                        <a:lnTo>
                          <a:pt x="795" y="921"/>
                        </a:lnTo>
                        <a:lnTo>
                          <a:pt x="753" y="816"/>
                        </a:lnTo>
                        <a:lnTo>
                          <a:pt x="502" y="753"/>
                        </a:lnTo>
                        <a:lnTo>
                          <a:pt x="502" y="816"/>
                        </a:lnTo>
                        <a:lnTo>
                          <a:pt x="335" y="753"/>
                        </a:lnTo>
                        <a:lnTo>
                          <a:pt x="314" y="942"/>
                        </a:lnTo>
                        <a:lnTo>
                          <a:pt x="398" y="879"/>
                        </a:lnTo>
                        <a:lnTo>
                          <a:pt x="419" y="942"/>
                        </a:lnTo>
                        <a:lnTo>
                          <a:pt x="440" y="984"/>
                        </a:lnTo>
                        <a:lnTo>
                          <a:pt x="481" y="1088"/>
                        </a:lnTo>
                        <a:lnTo>
                          <a:pt x="419" y="1088"/>
                        </a:lnTo>
                        <a:lnTo>
                          <a:pt x="398" y="1025"/>
                        </a:lnTo>
                        <a:lnTo>
                          <a:pt x="272" y="1025"/>
                        </a:lnTo>
                        <a:lnTo>
                          <a:pt x="419" y="1130"/>
                        </a:lnTo>
                        <a:lnTo>
                          <a:pt x="544" y="1109"/>
                        </a:lnTo>
                        <a:lnTo>
                          <a:pt x="586" y="1214"/>
                        </a:lnTo>
                        <a:lnTo>
                          <a:pt x="440" y="1235"/>
                        </a:lnTo>
                        <a:lnTo>
                          <a:pt x="419" y="1276"/>
                        </a:lnTo>
                        <a:lnTo>
                          <a:pt x="440" y="1339"/>
                        </a:lnTo>
                        <a:lnTo>
                          <a:pt x="293" y="1360"/>
                        </a:lnTo>
                        <a:lnTo>
                          <a:pt x="335" y="1444"/>
                        </a:lnTo>
                        <a:lnTo>
                          <a:pt x="272" y="1465"/>
                        </a:lnTo>
                        <a:lnTo>
                          <a:pt x="377" y="1528"/>
                        </a:lnTo>
                        <a:lnTo>
                          <a:pt x="419" y="1507"/>
                        </a:lnTo>
                        <a:lnTo>
                          <a:pt x="398" y="1548"/>
                        </a:lnTo>
                        <a:lnTo>
                          <a:pt x="523" y="1528"/>
                        </a:lnTo>
                        <a:lnTo>
                          <a:pt x="544" y="1674"/>
                        </a:lnTo>
                        <a:lnTo>
                          <a:pt x="858" y="1674"/>
                        </a:lnTo>
                        <a:lnTo>
                          <a:pt x="753" y="1758"/>
                        </a:lnTo>
                        <a:lnTo>
                          <a:pt x="691" y="1737"/>
                        </a:lnTo>
                        <a:lnTo>
                          <a:pt x="586" y="1925"/>
                        </a:lnTo>
                        <a:lnTo>
                          <a:pt x="628" y="1925"/>
                        </a:lnTo>
                        <a:lnTo>
                          <a:pt x="523" y="2051"/>
                        </a:lnTo>
                        <a:lnTo>
                          <a:pt x="335" y="2176"/>
                        </a:lnTo>
                        <a:lnTo>
                          <a:pt x="419" y="2176"/>
                        </a:lnTo>
                        <a:lnTo>
                          <a:pt x="523" y="2134"/>
                        </a:lnTo>
                        <a:lnTo>
                          <a:pt x="586" y="2155"/>
                        </a:lnTo>
                        <a:lnTo>
                          <a:pt x="732" y="2155"/>
                        </a:lnTo>
                        <a:lnTo>
                          <a:pt x="816" y="2072"/>
                        </a:lnTo>
                        <a:lnTo>
                          <a:pt x="816" y="2092"/>
                        </a:lnTo>
                        <a:lnTo>
                          <a:pt x="942" y="2134"/>
                        </a:lnTo>
                        <a:lnTo>
                          <a:pt x="691" y="2176"/>
                        </a:lnTo>
                        <a:lnTo>
                          <a:pt x="502" y="2197"/>
                        </a:lnTo>
                        <a:lnTo>
                          <a:pt x="440" y="2281"/>
                        </a:lnTo>
                        <a:lnTo>
                          <a:pt x="314" y="2302"/>
                        </a:lnTo>
                        <a:lnTo>
                          <a:pt x="377" y="2364"/>
                        </a:lnTo>
                        <a:lnTo>
                          <a:pt x="335" y="2406"/>
                        </a:lnTo>
                        <a:lnTo>
                          <a:pt x="398" y="2448"/>
                        </a:lnTo>
                        <a:lnTo>
                          <a:pt x="293" y="2469"/>
                        </a:lnTo>
                        <a:lnTo>
                          <a:pt x="209" y="2385"/>
                        </a:lnTo>
                        <a:lnTo>
                          <a:pt x="188" y="2448"/>
                        </a:lnTo>
                        <a:lnTo>
                          <a:pt x="168" y="2406"/>
                        </a:lnTo>
                        <a:lnTo>
                          <a:pt x="0" y="2490"/>
                        </a:lnTo>
                        <a:lnTo>
                          <a:pt x="21" y="2511"/>
                        </a:lnTo>
                        <a:lnTo>
                          <a:pt x="398" y="2511"/>
                        </a:lnTo>
                        <a:lnTo>
                          <a:pt x="272" y="2595"/>
                        </a:lnTo>
                        <a:lnTo>
                          <a:pt x="105" y="2657"/>
                        </a:lnTo>
                        <a:lnTo>
                          <a:pt x="63" y="2762"/>
                        </a:lnTo>
                        <a:lnTo>
                          <a:pt x="168" y="2762"/>
                        </a:lnTo>
                        <a:lnTo>
                          <a:pt x="188" y="2825"/>
                        </a:lnTo>
                        <a:lnTo>
                          <a:pt x="440" y="2762"/>
                        </a:lnTo>
                        <a:lnTo>
                          <a:pt x="440" y="2762"/>
                        </a:lnTo>
                        <a:lnTo>
                          <a:pt x="230" y="2888"/>
                        </a:lnTo>
                        <a:lnTo>
                          <a:pt x="168" y="2929"/>
                        </a:lnTo>
                        <a:lnTo>
                          <a:pt x="314" y="2929"/>
                        </a:lnTo>
                        <a:lnTo>
                          <a:pt x="502" y="2825"/>
                        </a:lnTo>
                        <a:lnTo>
                          <a:pt x="481" y="2908"/>
                        </a:lnTo>
                        <a:lnTo>
                          <a:pt x="314" y="2992"/>
                        </a:lnTo>
                        <a:lnTo>
                          <a:pt x="419" y="2992"/>
                        </a:lnTo>
                        <a:lnTo>
                          <a:pt x="398" y="3034"/>
                        </a:lnTo>
                        <a:lnTo>
                          <a:pt x="398" y="3034"/>
                        </a:lnTo>
                        <a:lnTo>
                          <a:pt x="523" y="3013"/>
                        </a:lnTo>
                        <a:lnTo>
                          <a:pt x="607" y="3076"/>
                        </a:lnTo>
                        <a:lnTo>
                          <a:pt x="795" y="3034"/>
                        </a:lnTo>
                        <a:lnTo>
                          <a:pt x="963" y="2992"/>
                        </a:lnTo>
                        <a:lnTo>
                          <a:pt x="1130" y="2888"/>
                        </a:lnTo>
                        <a:lnTo>
                          <a:pt x="1067" y="2783"/>
                        </a:lnTo>
                        <a:lnTo>
                          <a:pt x="1172" y="2783"/>
                        </a:lnTo>
                        <a:lnTo>
                          <a:pt x="1151" y="2867"/>
                        </a:lnTo>
                        <a:lnTo>
                          <a:pt x="1256" y="2867"/>
                        </a:lnTo>
                        <a:lnTo>
                          <a:pt x="1360" y="2720"/>
                        </a:lnTo>
                        <a:lnTo>
                          <a:pt x="1444" y="2762"/>
                        </a:lnTo>
                        <a:lnTo>
                          <a:pt x="1465" y="2657"/>
                        </a:lnTo>
                        <a:lnTo>
                          <a:pt x="1800" y="2595"/>
                        </a:lnTo>
                        <a:lnTo>
                          <a:pt x="1841" y="2511"/>
                        </a:lnTo>
                        <a:lnTo>
                          <a:pt x="1862" y="2616"/>
                        </a:lnTo>
                        <a:lnTo>
                          <a:pt x="1946" y="2553"/>
                        </a:lnTo>
                        <a:lnTo>
                          <a:pt x="2009" y="2574"/>
                        </a:lnTo>
                        <a:lnTo>
                          <a:pt x="2176" y="2574"/>
                        </a:lnTo>
                        <a:lnTo>
                          <a:pt x="2072" y="2406"/>
                        </a:lnTo>
                        <a:lnTo>
                          <a:pt x="2155" y="2385"/>
                        </a:lnTo>
                        <a:lnTo>
                          <a:pt x="2218" y="2281"/>
                        </a:lnTo>
                        <a:lnTo>
                          <a:pt x="2218" y="2176"/>
                        </a:lnTo>
                        <a:lnTo>
                          <a:pt x="2302" y="2072"/>
                        </a:lnTo>
                        <a:lnTo>
                          <a:pt x="2323" y="1967"/>
                        </a:lnTo>
                        <a:lnTo>
                          <a:pt x="2302" y="1716"/>
                        </a:lnTo>
                        <a:lnTo>
                          <a:pt x="2218" y="1674"/>
                        </a:lnTo>
                        <a:lnTo>
                          <a:pt x="2302" y="1632"/>
                        </a:lnTo>
                        <a:lnTo>
                          <a:pt x="2302" y="1507"/>
                        </a:lnTo>
                        <a:lnTo>
                          <a:pt x="2218" y="1402"/>
                        </a:lnTo>
                        <a:lnTo>
                          <a:pt x="2260" y="1256"/>
                        </a:lnTo>
                        <a:lnTo>
                          <a:pt x="2176" y="1214"/>
                        </a:lnTo>
                        <a:lnTo>
                          <a:pt x="2197" y="1130"/>
                        </a:lnTo>
                        <a:lnTo>
                          <a:pt x="2281" y="1151"/>
                        </a:lnTo>
                        <a:lnTo>
                          <a:pt x="2281" y="1151"/>
                        </a:lnTo>
                        <a:lnTo>
                          <a:pt x="2155" y="1088"/>
                        </a:lnTo>
                        <a:lnTo>
                          <a:pt x="2072" y="1046"/>
                        </a:lnTo>
                        <a:lnTo>
                          <a:pt x="1967" y="837"/>
                        </a:lnTo>
                        <a:lnTo>
                          <a:pt x="1800" y="732"/>
                        </a:lnTo>
                        <a:lnTo>
                          <a:pt x="1737" y="795"/>
                        </a:lnTo>
                        <a:lnTo>
                          <a:pt x="1695" y="942"/>
                        </a:lnTo>
                        <a:lnTo>
                          <a:pt x="1632" y="984"/>
                        </a:lnTo>
                        <a:lnTo>
                          <a:pt x="1360" y="732"/>
                        </a:lnTo>
                        <a:lnTo>
                          <a:pt x="1486" y="502"/>
                        </a:lnTo>
                        <a:lnTo>
                          <a:pt x="1632" y="481"/>
                        </a:lnTo>
                        <a:lnTo>
                          <a:pt x="1653" y="377"/>
                        </a:lnTo>
                        <a:lnTo>
                          <a:pt x="1737" y="356"/>
                        </a:lnTo>
                        <a:lnTo>
                          <a:pt x="1779" y="272"/>
                        </a:lnTo>
                        <a:lnTo>
                          <a:pt x="1737" y="293"/>
                        </a:lnTo>
                        <a:lnTo>
                          <a:pt x="1737" y="293"/>
                        </a:lnTo>
                        <a:lnTo>
                          <a:pt x="1841" y="188"/>
                        </a:lnTo>
                        <a:lnTo>
                          <a:pt x="1946" y="147"/>
                        </a:lnTo>
                        <a:lnTo>
                          <a:pt x="1841" y="84"/>
                        </a:lnTo>
                        <a:lnTo>
                          <a:pt x="1737" y="0"/>
                        </a:lnTo>
                        <a:close/>
                      </a:path>
                    </a:pathLst>
                  </a:custGeom>
                  <a:solidFill>
                    <a:schemeClr val="bg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39" name="Google Shape;108;p16">
                    <a:extLst>
                      <a:ext uri="{FF2B5EF4-FFF2-40B4-BE49-F238E27FC236}">
                        <a16:creationId xmlns:a16="http://schemas.microsoft.com/office/drawing/2014/main" id="{141B97A0-9C41-DEB4-3DB2-6D62CC1ABB17}"/>
                      </a:ext>
                    </a:extLst>
                  </p:cNvPr>
                  <p:cNvGrpSpPr/>
                  <p:nvPr/>
                </p:nvGrpSpPr>
                <p:grpSpPr>
                  <a:xfrm>
                    <a:off x="4340642" y="2068363"/>
                    <a:ext cx="141674" cy="189648"/>
                    <a:chOff x="3586368" y="2281300"/>
                    <a:chExt cx="125032" cy="175275"/>
                  </a:xfrm>
                </p:grpSpPr>
                <p:sp>
                  <p:nvSpPr>
                    <p:cNvPr id="55" name="Google Shape;109;p16">
                      <a:extLst>
                        <a:ext uri="{FF2B5EF4-FFF2-40B4-BE49-F238E27FC236}">
                          <a16:creationId xmlns:a16="http://schemas.microsoft.com/office/drawing/2014/main" id="{59BE772C-65FB-7426-3163-3CC3ED227B7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09900" y="2281300"/>
                      <a:ext cx="101500" cy="1752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060" h="7011" extrusionOk="0">
                          <a:moveTo>
                            <a:pt x="1340" y="1"/>
                          </a:moveTo>
                          <a:lnTo>
                            <a:pt x="1277" y="63"/>
                          </a:lnTo>
                          <a:lnTo>
                            <a:pt x="1235" y="42"/>
                          </a:lnTo>
                          <a:lnTo>
                            <a:pt x="1110" y="84"/>
                          </a:lnTo>
                          <a:lnTo>
                            <a:pt x="1026" y="84"/>
                          </a:lnTo>
                          <a:lnTo>
                            <a:pt x="921" y="105"/>
                          </a:lnTo>
                          <a:lnTo>
                            <a:pt x="859" y="105"/>
                          </a:lnTo>
                          <a:lnTo>
                            <a:pt x="838" y="168"/>
                          </a:lnTo>
                          <a:lnTo>
                            <a:pt x="838" y="105"/>
                          </a:lnTo>
                          <a:lnTo>
                            <a:pt x="796" y="84"/>
                          </a:lnTo>
                          <a:lnTo>
                            <a:pt x="712" y="168"/>
                          </a:lnTo>
                          <a:lnTo>
                            <a:pt x="733" y="105"/>
                          </a:lnTo>
                          <a:lnTo>
                            <a:pt x="608" y="42"/>
                          </a:lnTo>
                          <a:lnTo>
                            <a:pt x="587" y="105"/>
                          </a:lnTo>
                          <a:lnTo>
                            <a:pt x="524" y="168"/>
                          </a:lnTo>
                          <a:lnTo>
                            <a:pt x="545" y="231"/>
                          </a:lnTo>
                          <a:lnTo>
                            <a:pt x="524" y="231"/>
                          </a:lnTo>
                          <a:lnTo>
                            <a:pt x="524" y="314"/>
                          </a:lnTo>
                          <a:lnTo>
                            <a:pt x="419" y="356"/>
                          </a:lnTo>
                          <a:lnTo>
                            <a:pt x="482" y="419"/>
                          </a:lnTo>
                          <a:lnTo>
                            <a:pt x="440" y="503"/>
                          </a:lnTo>
                          <a:lnTo>
                            <a:pt x="398" y="503"/>
                          </a:lnTo>
                          <a:lnTo>
                            <a:pt x="503" y="607"/>
                          </a:lnTo>
                          <a:lnTo>
                            <a:pt x="545" y="670"/>
                          </a:lnTo>
                          <a:lnTo>
                            <a:pt x="419" y="607"/>
                          </a:lnTo>
                          <a:lnTo>
                            <a:pt x="398" y="670"/>
                          </a:lnTo>
                          <a:lnTo>
                            <a:pt x="315" y="587"/>
                          </a:lnTo>
                          <a:lnTo>
                            <a:pt x="294" y="628"/>
                          </a:lnTo>
                          <a:lnTo>
                            <a:pt x="315" y="691"/>
                          </a:lnTo>
                          <a:lnTo>
                            <a:pt x="294" y="733"/>
                          </a:lnTo>
                          <a:lnTo>
                            <a:pt x="273" y="628"/>
                          </a:lnTo>
                          <a:lnTo>
                            <a:pt x="210" y="733"/>
                          </a:lnTo>
                          <a:lnTo>
                            <a:pt x="273" y="796"/>
                          </a:lnTo>
                          <a:lnTo>
                            <a:pt x="210" y="817"/>
                          </a:lnTo>
                          <a:lnTo>
                            <a:pt x="294" y="900"/>
                          </a:lnTo>
                          <a:lnTo>
                            <a:pt x="336" y="900"/>
                          </a:lnTo>
                          <a:lnTo>
                            <a:pt x="294" y="942"/>
                          </a:lnTo>
                          <a:lnTo>
                            <a:pt x="210" y="900"/>
                          </a:lnTo>
                          <a:lnTo>
                            <a:pt x="210" y="1026"/>
                          </a:lnTo>
                          <a:lnTo>
                            <a:pt x="210" y="1047"/>
                          </a:lnTo>
                          <a:lnTo>
                            <a:pt x="377" y="1026"/>
                          </a:lnTo>
                          <a:lnTo>
                            <a:pt x="273" y="1089"/>
                          </a:lnTo>
                          <a:lnTo>
                            <a:pt x="273" y="1110"/>
                          </a:lnTo>
                          <a:lnTo>
                            <a:pt x="294" y="1131"/>
                          </a:lnTo>
                          <a:lnTo>
                            <a:pt x="377" y="1110"/>
                          </a:lnTo>
                          <a:lnTo>
                            <a:pt x="336" y="1131"/>
                          </a:lnTo>
                          <a:lnTo>
                            <a:pt x="398" y="1151"/>
                          </a:lnTo>
                          <a:lnTo>
                            <a:pt x="398" y="1151"/>
                          </a:lnTo>
                          <a:lnTo>
                            <a:pt x="315" y="1131"/>
                          </a:lnTo>
                          <a:lnTo>
                            <a:pt x="294" y="1151"/>
                          </a:lnTo>
                          <a:lnTo>
                            <a:pt x="294" y="1214"/>
                          </a:lnTo>
                          <a:lnTo>
                            <a:pt x="315" y="1235"/>
                          </a:lnTo>
                          <a:lnTo>
                            <a:pt x="273" y="1256"/>
                          </a:lnTo>
                          <a:lnTo>
                            <a:pt x="231" y="1319"/>
                          </a:lnTo>
                          <a:lnTo>
                            <a:pt x="294" y="1319"/>
                          </a:lnTo>
                          <a:lnTo>
                            <a:pt x="294" y="1361"/>
                          </a:lnTo>
                          <a:lnTo>
                            <a:pt x="210" y="1340"/>
                          </a:lnTo>
                          <a:lnTo>
                            <a:pt x="189" y="1403"/>
                          </a:lnTo>
                          <a:lnTo>
                            <a:pt x="210" y="1444"/>
                          </a:lnTo>
                          <a:lnTo>
                            <a:pt x="189" y="1465"/>
                          </a:lnTo>
                          <a:lnTo>
                            <a:pt x="168" y="1528"/>
                          </a:lnTo>
                          <a:lnTo>
                            <a:pt x="63" y="1528"/>
                          </a:lnTo>
                          <a:lnTo>
                            <a:pt x="1" y="1549"/>
                          </a:lnTo>
                          <a:lnTo>
                            <a:pt x="63" y="1570"/>
                          </a:lnTo>
                          <a:lnTo>
                            <a:pt x="126" y="1570"/>
                          </a:lnTo>
                          <a:lnTo>
                            <a:pt x="189" y="1612"/>
                          </a:lnTo>
                          <a:lnTo>
                            <a:pt x="168" y="1633"/>
                          </a:lnTo>
                          <a:lnTo>
                            <a:pt x="105" y="1633"/>
                          </a:lnTo>
                          <a:lnTo>
                            <a:pt x="189" y="1716"/>
                          </a:lnTo>
                          <a:lnTo>
                            <a:pt x="210" y="1716"/>
                          </a:lnTo>
                          <a:lnTo>
                            <a:pt x="273" y="1737"/>
                          </a:lnTo>
                          <a:lnTo>
                            <a:pt x="503" y="1507"/>
                          </a:lnTo>
                          <a:lnTo>
                            <a:pt x="482" y="1570"/>
                          </a:lnTo>
                          <a:lnTo>
                            <a:pt x="503" y="1612"/>
                          </a:lnTo>
                          <a:lnTo>
                            <a:pt x="419" y="1633"/>
                          </a:lnTo>
                          <a:lnTo>
                            <a:pt x="377" y="1758"/>
                          </a:lnTo>
                          <a:lnTo>
                            <a:pt x="377" y="1779"/>
                          </a:lnTo>
                          <a:lnTo>
                            <a:pt x="315" y="1947"/>
                          </a:lnTo>
                          <a:lnTo>
                            <a:pt x="336" y="1947"/>
                          </a:lnTo>
                          <a:lnTo>
                            <a:pt x="294" y="2135"/>
                          </a:lnTo>
                          <a:lnTo>
                            <a:pt x="294" y="2239"/>
                          </a:lnTo>
                          <a:lnTo>
                            <a:pt x="231" y="2281"/>
                          </a:lnTo>
                          <a:lnTo>
                            <a:pt x="294" y="2323"/>
                          </a:lnTo>
                          <a:lnTo>
                            <a:pt x="315" y="2302"/>
                          </a:lnTo>
                          <a:lnTo>
                            <a:pt x="231" y="2449"/>
                          </a:lnTo>
                          <a:lnTo>
                            <a:pt x="231" y="2595"/>
                          </a:lnTo>
                          <a:lnTo>
                            <a:pt x="189" y="2658"/>
                          </a:lnTo>
                          <a:lnTo>
                            <a:pt x="189" y="2700"/>
                          </a:lnTo>
                          <a:lnTo>
                            <a:pt x="315" y="2700"/>
                          </a:lnTo>
                          <a:lnTo>
                            <a:pt x="294" y="2595"/>
                          </a:lnTo>
                          <a:lnTo>
                            <a:pt x="336" y="2491"/>
                          </a:lnTo>
                          <a:lnTo>
                            <a:pt x="336" y="2407"/>
                          </a:lnTo>
                          <a:lnTo>
                            <a:pt x="398" y="2323"/>
                          </a:lnTo>
                          <a:lnTo>
                            <a:pt x="336" y="2135"/>
                          </a:lnTo>
                          <a:lnTo>
                            <a:pt x="398" y="2135"/>
                          </a:lnTo>
                          <a:lnTo>
                            <a:pt x="545" y="1947"/>
                          </a:lnTo>
                          <a:lnTo>
                            <a:pt x="440" y="2135"/>
                          </a:lnTo>
                          <a:lnTo>
                            <a:pt x="419" y="2239"/>
                          </a:lnTo>
                          <a:lnTo>
                            <a:pt x="482" y="2260"/>
                          </a:lnTo>
                          <a:lnTo>
                            <a:pt x="482" y="2198"/>
                          </a:lnTo>
                          <a:lnTo>
                            <a:pt x="545" y="2135"/>
                          </a:lnTo>
                          <a:lnTo>
                            <a:pt x="587" y="2260"/>
                          </a:lnTo>
                          <a:lnTo>
                            <a:pt x="628" y="2135"/>
                          </a:lnTo>
                          <a:lnTo>
                            <a:pt x="628" y="2030"/>
                          </a:lnTo>
                          <a:lnTo>
                            <a:pt x="691" y="1988"/>
                          </a:lnTo>
                          <a:lnTo>
                            <a:pt x="649" y="2135"/>
                          </a:lnTo>
                          <a:lnTo>
                            <a:pt x="754" y="2198"/>
                          </a:lnTo>
                          <a:lnTo>
                            <a:pt x="649" y="2177"/>
                          </a:lnTo>
                          <a:lnTo>
                            <a:pt x="628" y="2323"/>
                          </a:lnTo>
                          <a:lnTo>
                            <a:pt x="649" y="2449"/>
                          </a:lnTo>
                          <a:lnTo>
                            <a:pt x="712" y="2470"/>
                          </a:lnTo>
                          <a:lnTo>
                            <a:pt x="754" y="2574"/>
                          </a:lnTo>
                          <a:lnTo>
                            <a:pt x="649" y="2658"/>
                          </a:lnTo>
                          <a:lnTo>
                            <a:pt x="587" y="2909"/>
                          </a:lnTo>
                          <a:lnTo>
                            <a:pt x="587" y="3014"/>
                          </a:lnTo>
                          <a:lnTo>
                            <a:pt x="503" y="2972"/>
                          </a:lnTo>
                          <a:lnTo>
                            <a:pt x="503" y="3097"/>
                          </a:lnTo>
                          <a:lnTo>
                            <a:pt x="628" y="3244"/>
                          </a:lnTo>
                          <a:lnTo>
                            <a:pt x="587" y="3097"/>
                          </a:lnTo>
                          <a:lnTo>
                            <a:pt x="649" y="3076"/>
                          </a:lnTo>
                          <a:lnTo>
                            <a:pt x="859" y="3223"/>
                          </a:lnTo>
                          <a:lnTo>
                            <a:pt x="859" y="3097"/>
                          </a:lnTo>
                          <a:lnTo>
                            <a:pt x="796" y="3035"/>
                          </a:lnTo>
                          <a:lnTo>
                            <a:pt x="838" y="3014"/>
                          </a:lnTo>
                          <a:lnTo>
                            <a:pt x="1005" y="3118"/>
                          </a:lnTo>
                          <a:lnTo>
                            <a:pt x="1131" y="3118"/>
                          </a:lnTo>
                          <a:lnTo>
                            <a:pt x="1131" y="3076"/>
                          </a:lnTo>
                          <a:lnTo>
                            <a:pt x="1235" y="3076"/>
                          </a:lnTo>
                          <a:lnTo>
                            <a:pt x="1256" y="2972"/>
                          </a:lnTo>
                          <a:lnTo>
                            <a:pt x="1549" y="2993"/>
                          </a:lnTo>
                          <a:lnTo>
                            <a:pt x="1361" y="3014"/>
                          </a:lnTo>
                          <a:lnTo>
                            <a:pt x="1235" y="3348"/>
                          </a:lnTo>
                          <a:lnTo>
                            <a:pt x="1382" y="3620"/>
                          </a:lnTo>
                          <a:lnTo>
                            <a:pt x="1444" y="3558"/>
                          </a:lnTo>
                          <a:lnTo>
                            <a:pt x="1444" y="3704"/>
                          </a:lnTo>
                          <a:lnTo>
                            <a:pt x="1549" y="3600"/>
                          </a:lnTo>
                          <a:lnTo>
                            <a:pt x="1654" y="3600"/>
                          </a:lnTo>
                          <a:lnTo>
                            <a:pt x="1633" y="3746"/>
                          </a:lnTo>
                          <a:lnTo>
                            <a:pt x="1654" y="3767"/>
                          </a:lnTo>
                          <a:lnTo>
                            <a:pt x="1549" y="3851"/>
                          </a:lnTo>
                          <a:lnTo>
                            <a:pt x="1570" y="4018"/>
                          </a:lnTo>
                          <a:lnTo>
                            <a:pt x="1528" y="4123"/>
                          </a:lnTo>
                          <a:lnTo>
                            <a:pt x="1570" y="4227"/>
                          </a:lnTo>
                          <a:lnTo>
                            <a:pt x="1654" y="4290"/>
                          </a:lnTo>
                          <a:lnTo>
                            <a:pt x="1737" y="4290"/>
                          </a:lnTo>
                          <a:lnTo>
                            <a:pt x="1675" y="4332"/>
                          </a:lnTo>
                          <a:lnTo>
                            <a:pt x="1591" y="4332"/>
                          </a:lnTo>
                          <a:lnTo>
                            <a:pt x="1549" y="4248"/>
                          </a:lnTo>
                          <a:lnTo>
                            <a:pt x="1465" y="4269"/>
                          </a:lnTo>
                          <a:lnTo>
                            <a:pt x="1528" y="4353"/>
                          </a:lnTo>
                          <a:lnTo>
                            <a:pt x="1591" y="4395"/>
                          </a:lnTo>
                          <a:lnTo>
                            <a:pt x="1486" y="4374"/>
                          </a:lnTo>
                          <a:lnTo>
                            <a:pt x="1424" y="4290"/>
                          </a:lnTo>
                          <a:lnTo>
                            <a:pt x="1235" y="4353"/>
                          </a:lnTo>
                          <a:lnTo>
                            <a:pt x="1152" y="4353"/>
                          </a:lnTo>
                          <a:lnTo>
                            <a:pt x="963" y="4436"/>
                          </a:lnTo>
                          <a:lnTo>
                            <a:pt x="859" y="4583"/>
                          </a:lnTo>
                          <a:lnTo>
                            <a:pt x="733" y="4667"/>
                          </a:lnTo>
                          <a:lnTo>
                            <a:pt x="691" y="4750"/>
                          </a:lnTo>
                          <a:lnTo>
                            <a:pt x="817" y="4750"/>
                          </a:lnTo>
                          <a:lnTo>
                            <a:pt x="817" y="4688"/>
                          </a:lnTo>
                          <a:lnTo>
                            <a:pt x="1026" y="4646"/>
                          </a:lnTo>
                          <a:lnTo>
                            <a:pt x="1005" y="4750"/>
                          </a:lnTo>
                          <a:lnTo>
                            <a:pt x="1068" y="4813"/>
                          </a:lnTo>
                          <a:lnTo>
                            <a:pt x="1005" y="4876"/>
                          </a:lnTo>
                          <a:lnTo>
                            <a:pt x="1026" y="4960"/>
                          </a:lnTo>
                          <a:lnTo>
                            <a:pt x="1068" y="4960"/>
                          </a:lnTo>
                          <a:lnTo>
                            <a:pt x="942" y="5190"/>
                          </a:lnTo>
                          <a:lnTo>
                            <a:pt x="859" y="5232"/>
                          </a:lnTo>
                          <a:lnTo>
                            <a:pt x="754" y="5294"/>
                          </a:lnTo>
                          <a:lnTo>
                            <a:pt x="733" y="5294"/>
                          </a:lnTo>
                          <a:lnTo>
                            <a:pt x="608" y="5378"/>
                          </a:lnTo>
                          <a:lnTo>
                            <a:pt x="524" y="5378"/>
                          </a:lnTo>
                          <a:lnTo>
                            <a:pt x="398" y="5483"/>
                          </a:lnTo>
                          <a:lnTo>
                            <a:pt x="503" y="5483"/>
                          </a:lnTo>
                          <a:lnTo>
                            <a:pt x="503" y="5545"/>
                          </a:lnTo>
                          <a:lnTo>
                            <a:pt x="419" y="5608"/>
                          </a:lnTo>
                          <a:lnTo>
                            <a:pt x="545" y="5629"/>
                          </a:lnTo>
                          <a:lnTo>
                            <a:pt x="524" y="5650"/>
                          </a:lnTo>
                          <a:lnTo>
                            <a:pt x="587" y="5692"/>
                          </a:lnTo>
                          <a:lnTo>
                            <a:pt x="649" y="5650"/>
                          </a:lnTo>
                          <a:lnTo>
                            <a:pt x="754" y="5608"/>
                          </a:lnTo>
                          <a:lnTo>
                            <a:pt x="900" y="5545"/>
                          </a:lnTo>
                          <a:lnTo>
                            <a:pt x="921" y="5629"/>
                          </a:lnTo>
                          <a:lnTo>
                            <a:pt x="1026" y="5650"/>
                          </a:lnTo>
                          <a:lnTo>
                            <a:pt x="942" y="5692"/>
                          </a:lnTo>
                          <a:lnTo>
                            <a:pt x="921" y="5734"/>
                          </a:lnTo>
                          <a:lnTo>
                            <a:pt x="1068" y="5734"/>
                          </a:lnTo>
                          <a:lnTo>
                            <a:pt x="1068" y="5713"/>
                          </a:lnTo>
                          <a:lnTo>
                            <a:pt x="1152" y="5692"/>
                          </a:lnTo>
                          <a:lnTo>
                            <a:pt x="1256" y="5796"/>
                          </a:lnTo>
                          <a:lnTo>
                            <a:pt x="1319" y="5859"/>
                          </a:lnTo>
                          <a:lnTo>
                            <a:pt x="1486" y="5859"/>
                          </a:lnTo>
                          <a:lnTo>
                            <a:pt x="1549" y="5796"/>
                          </a:lnTo>
                          <a:lnTo>
                            <a:pt x="1633" y="5755"/>
                          </a:lnTo>
                          <a:lnTo>
                            <a:pt x="1758" y="5713"/>
                          </a:lnTo>
                          <a:lnTo>
                            <a:pt x="1800" y="5650"/>
                          </a:lnTo>
                          <a:lnTo>
                            <a:pt x="1905" y="5608"/>
                          </a:lnTo>
                          <a:lnTo>
                            <a:pt x="1758" y="5755"/>
                          </a:lnTo>
                          <a:lnTo>
                            <a:pt x="1633" y="5901"/>
                          </a:lnTo>
                          <a:lnTo>
                            <a:pt x="1633" y="6048"/>
                          </a:lnTo>
                          <a:lnTo>
                            <a:pt x="1528" y="6048"/>
                          </a:lnTo>
                          <a:lnTo>
                            <a:pt x="1444" y="6068"/>
                          </a:lnTo>
                          <a:lnTo>
                            <a:pt x="1361" y="6027"/>
                          </a:lnTo>
                          <a:lnTo>
                            <a:pt x="1131" y="6006"/>
                          </a:lnTo>
                          <a:lnTo>
                            <a:pt x="963" y="6048"/>
                          </a:lnTo>
                          <a:lnTo>
                            <a:pt x="963" y="6131"/>
                          </a:lnTo>
                          <a:lnTo>
                            <a:pt x="900" y="6215"/>
                          </a:lnTo>
                          <a:lnTo>
                            <a:pt x="796" y="6215"/>
                          </a:lnTo>
                          <a:lnTo>
                            <a:pt x="796" y="6382"/>
                          </a:lnTo>
                          <a:lnTo>
                            <a:pt x="691" y="6487"/>
                          </a:lnTo>
                          <a:lnTo>
                            <a:pt x="649" y="6550"/>
                          </a:lnTo>
                          <a:lnTo>
                            <a:pt x="545" y="6550"/>
                          </a:lnTo>
                          <a:lnTo>
                            <a:pt x="524" y="6675"/>
                          </a:lnTo>
                          <a:lnTo>
                            <a:pt x="482" y="6675"/>
                          </a:lnTo>
                          <a:lnTo>
                            <a:pt x="440" y="6738"/>
                          </a:lnTo>
                          <a:lnTo>
                            <a:pt x="315" y="6843"/>
                          </a:lnTo>
                          <a:lnTo>
                            <a:pt x="231" y="6801"/>
                          </a:lnTo>
                          <a:lnTo>
                            <a:pt x="168" y="6864"/>
                          </a:lnTo>
                          <a:lnTo>
                            <a:pt x="168" y="6968"/>
                          </a:lnTo>
                          <a:lnTo>
                            <a:pt x="273" y="6968"/>
                          </a:lnTo>
                          <a:lnTo>
                            <a:pt x="273" y="6885"/>
                          </a:lnTo>
                          <a:lnTo>
                            <a:pt x="377" y="6905"/>
                          </a:lnTo>
                          <a:lnTo>
                            <a:pt x="419" y="7010"/>
                          </a:lnTo>
                          <a:lnTo>
                            <a:pt x="503" y="6968"/>
                          </a:lnTo>
                          <a:lnTo>
                            <a:pt x="482" y="6905"/>
                          </a:lnTo>
                          <a:lnTo>
                            <a:pt x="524" y="6843"/>
                          </a:lnTo>
                          <a:lnTo>
                            <a:pt x="545" y="6864"/>
                          </a:lnTo>
                          <a:lnTo>
                            <a:pt x="628" y="6801"/>
                          </a:lnTo>
                          <a:lnTo>
                            <a:pt x="649" y="6801"/>
                          </a:lnTo>
                          <a:lnTo>
                            <a:pt x="712" y="6696"/>
                          </a:lnTo>
                          <a:lnTo>
                            <a:pt x="817" y="6759"/>
                          </a:lnTo>
                          <a:lnTo>
                            <a:pt x="900" y="6696"/>
                          </a:lnTo>
                          <a:lnTo>
                            <a:pt x="963" y="6738"/>
                          </a:lnTo>
                          <a:lnTo>
                            <a:pt x="1005" y="6696"/>
                          </a:lnTo>
                          <a:lnTo>
                            <a:pt x="1047" y="6759"/>
                          </a:lnTo>
                          <a:lnTo>
                            <a:pt x="1110" y="6759"/>
                          </a:lnTo>
                          <a:lnTo>
                            <a:pt x="1172" y="6801"/>
                          </a:lnTo>
                          <a:lnTo>
                            <a:pt x="1277" y="6801"/>
                          </a:lnTo>
                          <a:lnTo>
                            <a:pt x="1256" y="6759"/>
                          </a:lnTo>
                          <a:lnTo>
                            <a:pt x="1340" y="6738"/>
                          </a:lnTo>
                          <a:lnTo>
                            <a:pt x="1361" y="6654"/>
                          </a:lnTo>
                          <a:lnTo>
                            <a:pt x="1340" y="6571"/>
                          </a:lnTo>
                          <a:lnTo>
                            <a:pt x="1382" y="6487"/>
                          </a:lnTo>
                          <a:lnTo>
                            <a:pt x="1444" y="6487"/>
                          </a:lnTo>
                          <a:lnTo>
                            <a:pt x="1465" y="6445"/>
                          </a:lnTo>
                          <a:lnTo>
                            <a:pt x="1675" y="6424"/>
                          </a:lnTo>
                          <a:lnTo>
                            <a:pt x="1779" y="6424"/>
                          </a:lnTo>
                          <a:lnTo>
                            <a:pt x="1905" y="6487"/>
                          </a:lnTo>
                          <a:lnTo>
                            <a:pt x="2093" y="6487"/>
                          </a:lnTo>
                          <a:lnTo>
                            <a:pt x="2177" y="6529"/>
                          </a:lnTo>
                          <a:lnTo>
                            <a:pt x="2198" y="6445"/>
                          </a:lnTo>
                          <a:lnTo>
                            <a:pt x="2323" y="6361"/>
                          </a:lnTo>
                          <a:lnTo>
                            <a:pt x="2407" y="6382"/>
                          </a:lnTo>
                          <a:lnTo>
                            <a:pt x="2512" y="6320"/>
                          </a:lnTo>
                          <a:lnTo>
                            <a:pt x="2616" y="6340"/>
                          </a:lnTo>
                          <a:lnTo>
                            <a:pt x="2637" y="6320"/>
                          </a:lnTo>
                          <a:lnTo>
                            <a:pt x="2721" y="6278"/>
                          </a:lnTo>
                          <a:lnTo>
                            <a:pt x="2721" y="6320"/>
                          </a:lnTo>
                          <a:lnTo>
                            <a:pt x="2804" y="6361"/>
                          </a:lnTo>
                          <a:lnTo>
                            <a:pt x="2888" y="6320"/>
                          </a:lnTo>
                          <a:lnTo>
                            <a:pt x="3056" y="6320"/>
                          </a:lnTo>
                          <a:lnTo>
                            <a:pt x="3202" y="6278"/>
                          </a:lnTo>
                          <a:lnTo>
                            <a:pt x="3307" y="6320"/>
                          </a:lnTo>
                          <a:lnTo>
                            <a:pt x="3349" y="6340"/>
                          </a:lnTo>
                          <a:lnTo>
                            <a:pt x="3453" y="6257"/>
                          </a:lnTo>
                          <a:lnTo>
                            <a:pt x="3537" y="6236"/>
                          </a:lnTo>
                          <a:lnTo>
                            <a:pt x="3621" y="6152"/>
                          </a:lnTo>
                          <a:lnTo>
                            <a:pt x="3683" y="6152"/>
                          </a:lnTo>
                          <a:lnTo>
                            <a:pt x="3746" y="6173"/>
                          </a:lnTo>
                          <a:lnTo>
                            <a:pt x="3725" y="6110"/>
                          </a:lnTo>
                          <a:lnTo>
                            <a:pt x="3851" y="6027"/>
                          </a:lnTo>
                          <a:lnTo>
                            <a:pt x="3955" y="6006"/>
                          </a:lnTo>
                          <a:lnTo>
                            <a:pt x="3955" y="5922"/>
                          </a:lnTo>
                          <a:lnTo>
                            <a:pt x="3934" y="5859"/>
                          </a:lnTo>
                          <a:lnTo>
                            <a:pt x="3955" y="5796"/>
                          </a:lnTo>
                          <a:lnTo>
                            <a:pt x="3788" y="5796"/>
                          </a:lnTo>
                          <a:lnTo>
                            <a:pt x="3683" y="5838"/>
                          </a:lnTo>
                          <a:lnTo>
                            <a:pt x="3641" y="5838"/>
                          </a:lnTo>
                          <a:lnTo>
                            <a:pt x="3537" y="5817"/>
                          </a:lnTo>
                          <a:lnTo>
                            <a:pt x="3474" y="5796"/>
                          </a:lnTo>
                          <a:lnTo>
                            <a:pt x="3537" y="5755"/>
                          </a:lnTo>
                          <a:lnTo>
                            <a:pt x="3558" y="5755"/>
                          </a:lnTo>
                          <a:lnTo>
                            <a:pt x="3558" y="5734"/>
                          </a:lnTo>
                          <a:lnTo>
                            <a:pt x="3474" y="5713"/>
                          </a:lnTo>
                          <a:lnTo>
                            <a:pt x="3411" y="5734"/>
                          </a:lnTo>
                          <a:lnTo>
                            <a:pt x="3516" y="5650"/>
                          </a:lnTo>
                          <a:lnTo>
                            <a:pt x="3579" y="5692"/>
                          </a:lnTo>
                          <a:lnTo>
                            <a:pt x="3662" y="5629"/>
                          </a:lnTo>
                          <a:lnTo>
                            <a:pt x="3641" y="5545"/>
                          </a:lnTo>
                          <a:lnTo>
                            <a:pt x="3558" y="5545"/>
                          </a:lnTo>
                          <a:lnTo>
                            <a:pt x="3621" y="5504"/>
                          </a:lnTo>
                          <a:lnTo>
                            <a:pt x="3662" y="5441"/>
                          </a:lnTo>
                          <a:lnTo>
                            <a:pt x="3725" y="5504"/>
                          </a:lnTo>
                          <a:lnTo>
                            <a:pt x="3788" y="5441"/>
                          </a:lnTo>
                          <a:lnTo>
                            <a:pt x="3851" y="5399"/>
                          </a:lnTo>
                          <a:lnTo>
                            <a:pt x="3788" y="5378"/>
                          </a:lnTo>
                          <a:lnTo>
                            <a:pt x="3830" y="5336"/>
                          </a:lnTo>
                          <a:lnTo>
                            <a:pt x="3725" y="5336"/>
                          </a:lnTo>
                          <a:lnTo>
                            <a:pt x="3767" y="5273"/>
                          </a:lnTo>
                          <a:lnTo>
                            <a:pt x="3830" y="5294"/>
                          </a:lnTo>
                          <a:lnTo>
                            <a:pt x="3851" y="5315"/>
                          </a:lnTo>
                          <a:lnTo>
                            <a:pt x="3893" y="5232"/>
                          </a:lnTo>
                          <a:lnTo>
                            <a:pt x="3976" y="5211"/>
                          </a:lnTo>
                          <a:lnTo>
                            <a:pt x="3976" y="5064"/>
                          </a:lnTo>
                          <a:lnTo>
                            <a:pt x="4060" y="4897"/>
                          </a:lnTo>
                          <a:lnTo>
                            <a:pt x="3997" y="4813"/>
                          </a:lnTo>
                          <a:lnTo>
                            <a:pt x="3976" y="4688"/>
                          </a:lnTo>
                          <a:lnTo>
                            <a:pt x="3767" y="4541"/>
                          </a:lnTo>
                          <a:lnTo>
                            <a:pt x="3349" y="4541"/>
                          </a:lnTo>
                          <a:lnTo>
                            <a:pt x="3328" y="4667"/>
                          </a:lnTo>
                          <a:lnTo>
                            <a:pt x="3307" y="4708"/>
                          </a:lnTo>
                          <a:lnTo>
                            <a:pt x="3202" y="4646"/>
                          </a:lnTo>
                          <a:lnTo>
                            <a:pt x="3097" y="4604"/>
                          </a:lnTo>
                          <a:lnTo>
                            <a:pt x="3265" y="4436"/>
                          </a:lnTo>
                          <a:lnTo>
                            <a:pt x="3265" y="4332"/>
                          </a:lnTo>
                          <a:lnTo>
                            <a:pt x="3139" y="4123"/>
                          </a:lnTo>
                          <a:lnTo>
                            <a:pt x="3097" y="4123"/>
                          </a:lnTo>
                          <a:lnTo>
                            <a:pt x="2951" y="4039"/>
                          </a:lnTo>
                          <a:lnTo>
                            <a:pt x="2909" y="3955"/>
                          </a:lnTo>
                          <a:lnTo>
                            <a:pt x="2846" y="3976"/>
                          </a:lnTo>
                          <a:lnTo>
                            <a:pt x="2825" y="3976"/>
                          </a:lnTo>
                          <a:lnTo>
                            <a:pt x="2742" y="3955"/>
                          </a:lnTo>
                          <a:lnTo>
                            <a:pt x="2825" y="3955"/>
                          </a:lnTo>
                          <a:lnTo>
                            <a:pt x="2930" y="3934"/>
                          </a:lnTo>
                          <a:lnTo>
                            <a:pt x="2993" y="3955"/>
                          </a:lnTo>
                          <a:lnTo>
                            <a:pt x="3014" y="4018"/>
                          </a:lnTo>
                          <a:lnTo>
                            <a:pt x="3139" y="4018"/>
                          </a:lnTo>
                          <a:lnTo>
                            <a:pt x="2993" y="3830"/>
                          </a:lnTo>
                          <a:lnTo>
                            <a:pt x="2909" y="3725"/>
                          </a:lnTo>
                          <a:lnTo>
                            <a:pt x="2951" y="3641"/>
                          </a:lnTo>
                          <a:lnTo>
                            <a:pt x="2993" y="3641"/>
                          </a:lnTo>
                          <a:lnTo>
                            <a:pt x="2909" y="3600"/>
                          </a:lnTo>
                          <a:lnTo>
                            <a:pt x="2888" y="3537"/>
                          </a:lnTo>
                          <a:lnTo>
                            <a:pt x="2846" y="3537"/>
                          </a:lnTo>
                          <a:lnTo>
                            <a:pt x="2784" y="3348"/>
                          </a:lnTo>
                          <a:lnTo>
                            <a:pt x="2616" y="3307"/>
                          </a:lnTo>
                          <a:lnTo>
                            <a:pt x="2428" y="3244"/>
                          </a:lnTo>
                          <a:lnTo>
                            <a:pt x="2428" y="3181"/>
                          </a:lnTo>
                          <a:lnTo>
                            <a:pt x="2386" y="3139"/>
                          </a:lnTo>
                          <a:lnTo>
                            <a:pt x="2323" y="2930"/>
                          </a:lnTo>
                          <a:lnTo>
                            <a:pt x="2260" y="2825"/>
                          </a:lnTo>
                          <a:lnTo>
                            <a:pt x="2198" y="2574"/>
                          </a:lnTo>
                          <a:lnTo>
                            <a:pt x="2156" y="2470"/>
                          </a:lnTo>
                          <a:lnTo>
                            <a:pt x="2093" y="2470"/>
                          </a:lnTo>
                          <a:lnTo>
                            <a:pt x="1947" y="2239"/>
                          </a:lnTo>
                          <a:lnTo>
                            <a:pt x="1842" y="2198"/>
                          </a:lnTo>
                          <a:lnTo>
                            <a:pt x="1758" y="2156"/>
                          </a:lnTo>
                          <a:lnTo>
                            <a:pt x="1654" y="2093"/>
                          </a:lnTo>
                          <a:lnTo>
                            <a:pt x="1591" y="2156"/>
                          </a:lnTo>
                          <a:lnTo>
                            <a:pt x="1486" y="2198"/>
                          </a:lnTo>
                          <a:lnTo>
                            <a:pt x="1361" y="2177"/>
                          </a:lnTo>
                          <a:lnTo>
                            <a:pt x="1277" y="2177"/>
                          </a:lnTo>
                          <a:lnTo>
                            <a:pt x="1172" y="2156"/>
                          </a:lnTo>
                          <a:lnTo>
                            <a:pt x="1152" y="2072"/>
                          </a:lnTo>
                          <a:lnTo>
                            <a:pt x="1152" y="2072"/>
                          </a:lnTo>
                          <a:lnTo>
                            <a:pt x="1214" y="2093"/>
                          </a:lnTo>
                          <a:lnTo>
                            <a:pt x="1340" y="2135"/>
                          </a:lnTo>
                          <a:lnTo>
                            <a:pt x="1465" y="2093"/>
                          </a:lnTo>
                          <a:lnTo>
                            <a:pt x="1486" y="1988"/>
                          </a:lnTo>
                          <a:lnTo>
                            <a:pt x="1591" y="1988"/>
                          </a:lnTo>
                          <a:lnTo>
                            <a:pt x="1696" y="1926"/>
                          </a:lnTo>
                          <a:lnTo>
                            <a:pt x="1591" y="1884"/>
                          </a:lnTo>
                          <a:lnTo>
                            <a:pt x="1591" y="1800"/>
                          </a:lnTo>
                          <a:lnTo>
                            <a:pt x="1549" y="1779"/>
                          </a:lnTo>
                          <a:lnTo>
                            <a:pt x="1424" y="1863"/>
                          </a:lnTo>
                          <a:lnTo>
                            <a:pt x="1382" y="1842"/>
                          </a:lnTo>
                          <a:lnTo>
                            <a:pt x="1486" y="1758"/>
                          </a:lnTo>
                          <a:lnTo>
                            <a:pt x="1633" y="1758"/>
                          </a:lnTo>
                          <a:lnTo>
                            <a:pt x="1696" y="1716"/>
                          </a:lnTo>
                          <a:lnTo>
                            <a:pt x="1696" y="1633"/>
                          </a:lnTo>
                          <a:lnTo>
                            <a:pt x="1758" y="1612"/>
                          </a:lnTo>
                          <a:lnTo>
                            <a:pt x="1842" y="1444"/>
                          </a:lnTo>
                          <a:lnTo>
                            <a:pt x="1884" y="1403"/>
                          </a:lnTo>
                          <a:lnTo>
                            <a:pt x="1884" y="1340"/>
                          </a:lnTo>
                          <a:lnTo>
                            <a:pt x="1947" y="1235"/>
                          </a:lnTo>
                          <a:lnTo>
                            <a:pt x="1905" y="1214"/>
                          </a:lnTo>
                          <a:lnTo>
                            <a:pt x="1968" y="1047"/>
                          </a:lnTo>
                          <a:lnTo>
                            <a:pt x="2072" y="984"/>
                          </a:lnTo>
                          <a:lnTo>
                            <a:pt x="2072" y="900"/>
                          </a:lnTo>
                          <a:lnTo>
                            <a:pt x="1905" y="754"/>
                          </a:lnTo>
                          <a:lnTo>
                            <a:pt x="1884" y="796"/>
                          </a:lnTo>
                          <a:lnTo>
                            <a:pt x="1675" y="796"/>
                          </a:lnTo>
                          <a:lnTo>
                            <a:pt x="1528" y="754"/>
                          </a:lnTo>
                          <a:lnTo>
                            <a:pt x="1486" y="817"/>
                          </a:lnTo>
                          <a:lnTo>
                            <a:pt x="1424" y="817"/>
                          </a:lnTo>
                          <a:lnTo>
                            <a:pt x="1340" y="754"/>
                          </a:lnTo>
                          <a:lnTo>
                            <a:pt x="1256" y="796"/>
                          </a:lnTo>
                          <a:lnTo>
                            <a:pt x="1256" y="817"/>
                          </a:lnTo>
                          <a:lnTo>
                            <a:pt x="1172" y="838"/>
                          </a:lnTo>
                          <a:lnTo>
                            <a:pt x="1068" y="900"/>
                          </a:lnTo>
                          <a:lnTo>
                            <a:pt x="1047" y="900"/>
                          </a:lnTo>
                          <a:lnTo>
                            <a:pt x="963" y="942"/>
                          </a:lnTo>
                          <a:lnTo>
                            <a:pt x="942" y="921"/>
                          </a:lnTo>
                          <a:lnTo>
                            <a:pt x="1047" y="817"/>
                          </a:lnTo>
                          <a:lnTo>
                            <a:pt x="1131" y="691"/>
                          </a:lnTo>
                          <a:lnTo>
                            <a:pt x="1131" y="691"/>
                          </a:lnTo>
                          <a:lnTo>
                            <a:pt x="1068" y="712"/>
                          </a:lnTo>
                          <a:lnTo>
                            <a:pt x="963" y="691"/>
                          </a:lnTo>
                          <a:lnTo>
                            <a:pt x="1026" y="670"/>
                          </a:lnTo>
                          <a:lnTo>
                            <a:pt x="1047" y="587"/>
                          </a:lnTo>
                          <a:lnTo>
                            <a:pt x="1277" y="419"/>
                          </a:lnTo>
                          <a:lnTo>
                            <a:pt x="1340" y="294"/>
                          </a:lnTo>
                          <a:lnTo>
                            <a:pt x="1424" y="273"/>
                          </a:lnTo>
                          <a:lnTo>
                            <a:pt x="1444" y="168"/>
                          </a:lnTo>
                          <a:lnTo>
                            <a:pt x="1424" y="147"/>
                          </a:lnTo>
                          <a:lnTo>
                            <a:pt x="1465" y="63"/>
                          </a:lnTo>
                          <a:lnTo>
                            <a:pt x="1444" y="1"/>
                          </a:lnTo>
                          <a:close/>
                        </a:path>
                      </a:pathLst>
                    </a:custGeom>
                    <a:solidFill>
                      <a:schemeClr val="bg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6" name="Google Shape;110;p16">
                      <a:extLst>
                        <a:ext uri="{FF2B5EF4-FFF2-40B4-BE49-F238E27FC236}">
                          <a16:creationId xmlns:a16="http://schemas.microsoft.com/office/drawing/2014/main" id="{3DCFD513-4381-6425-E845-8E6A8C06A4E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586375" y="2350350"/>
                      <a:ext cx="31925" cy="251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77" h="1005" extrusionOk="0">
                          <a:moveTo>
                            <a:pt x="732" y="1"/>
                          </a:moveTo>
                          <a:lnTo>
                            <a:pt x="628" y="63"/>
                          </a:lnTo>
                          <a:lnTo>
                            <a:pt x="544" y="63"/>
                          </a:lnTo>
                          <a:lnTo>
                            <a:pt x="523" y="126"/>
                          </a:lnTo>
                          <a:lnTo>
                            <a:pt x="419" y="126"/>
                          </a:lnTo>
                          <a:lnTo>
                            <a:pt x="377" y="210"/>
                          </a:lnTo>
                          <a:lnTo>
                            <a:pt x="293" y="231"/>
                          </a:lnTo>
                          <a:lnTo>
                            <a:pt x="272" y="335"/>
                          </a:lnTo>
                          <a:lnTo>
                            <a:pt x="126" y="356"/>
                          </a:lnTo>
                          <a:lnTo>
                            <a:pt x="0" y="586"/>
                          </a:lnTo>
                          <a:lnTo>
                            <a:pt x="272" y="838"/>
                          </a:lnTo>
                          <a:lnTo>
                            <a:pt x="335" y="796"/>
                          </a:lnTo>
                          <a:lnTo>
                            <a:pt x="377" y="649"/>
                          </a:lnTo>
                          <a:lnTo>
                            <a:pt x="440" y="586"/>
                          </a:lnTo>
                          <a:lnTo>
                            <a:pt x="607" y="691"/>
                          </a:lnTo>
                          <a:lnTo>
                            <a:pt x="712" y="900"/>
                          </a:lnTo>
                          <a:lnTo>
                            <a:pt x="795" y="942"/>
                          </a:lnTo>
                          <a:lnTo>
                            <a:pt x="921" y="1005"/>
                          </a:lnTo>
                          <a:lnTo>
                            <a:pt x="942" y="1005"/>
                          </a:lnTo>
                          <a:lnTo>
                            <a:pt x="942" y="942"/>
                          </a:lnTo>
                          <a:lnTo>
                            <a:pt x="1004" y="942"/>
                          </a:lnTo>
                          <a:lnTo>
                            <a:pt x="1067" y="858"/>
                          </a:lnTo>
                          <a:lnTo>
                            <a:pt x="1067" y="775"/>
                          </a:lnTo>
                          <a:lnTo>
                            <a:pt x="1214" y="796"/>
                          </a:lnTo>
                          <a:lnTo>
                            <a:pt x="1235" y="691"/>
                          </a:lnTo>
                          <a:lnTo>
                            <a:pt x="1151" y="691"/>
                          </a:lnTo>
                          <a:lnTo>
                            <a:pt x="1172" y="586"/>
                          </a:lnTo>
                          <a:lnTo>
                            <a:pt x="1151" y="545"/>
                          </a:lnTo>
                          <a:lnTo>
                            <a:pt x="1214" y="524"/>
                          </a:lnTo>
                          <a:lnTo>
                            <a:pt x="1277" y="733"/>
                          </a:lnTo>
                          <a:lnTo>
                            <a:pt x="1235" y="461"/>
                          </a:lnTo>
                          <a:lnTo>
                            <a:pt x="1109" y="461"/>
                          </a:lnTo>
                          <a:lnTo>
                            <a:pt x="1172" y="419"/>
                          </a:lnTo>
                          <a:lnTo>
                            <a:pt x="1004" y="147"/>
                          </a:lnTo>
                          <a:lnTo>
                            <a:pt x="1004" y="42"/>
                          </a:lnTo>
                          <a:lnTo>
                            <a:pt x="921" y="21"/>
                          </a:lnTo>
                          <a:lnTo>
                            <a:pt x="732" y="1"/>
                          </a:lnTo>
                          <a:close/>
                        </a:path>
                      </a:pathLst>
                    </a:custGeom>
                    <a:solidFill>
                      <a:schemeClr val="bg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sp>
                <p:nvSpPr>
                  <p:cNvPr id="40" name="Google Shape;111;p16">
                    <a:extLst>
                      <a:ext uri="{FF2B5EF4-FFF2-40B4-BE49-F238E27FC236}">
                        <a16:creationId xmlns:a16="http://schemas.microsoft.com/office/drawing/2014/main" id="{39FEF02E-FA97-A0DE-B0A3-3BAB37F2163D}"/>
                      </a:ext>
                    </a:extLst>
                  </p:cNvPr>
                  <p:cNvSpPr/>
                  <p:nvPr/>
                </p:nvSpPr>
                <p:spPr>
                  <a:xfrm>
                    <a:off x="4784638" y="2198047"/>
                    <a:ext cx="269140" cy="1601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501" h="5922" extrusionOk="0">
                        <a:moveTo>
                          <a:pt x="5064" y="0"/>
                        </a:moveTo>
                        <a:lnTo>
                          <a:pt x="4960" y="84"/>
                        </a:lnTo>
                        <a:lnTo>
                          <a:pt x="5002" y="209"/>
                        </a:lnTo>
                        <a:lnTo>
                          <a:pt x="4855" y="230"/>
                        </a:lnTo>
                        <a:lnTo>
                          <a:pt x="4751" y="209"/>
                        </a:lnTo>
                        <a:lnTo>
                          <a:pt x="4730" y="209"/>
                        </a:lnTo>
                        <a:lnTo>
                          <a:pt x="4500" y="272"/>
                        </a:lnTo>
                        <a:lnTo>
                          <a:pt x="4332" y="293"/>
                        </a:lnTo>
                        <a:lnTo>
                          <a:pt x="4228" y="502"/>
                        </a:lnTo>
                        <a:lnTo>
                          <a:pt x="4228" y="712"/>
                        </a:lnTo>
                        <a:lnTo>
                          <a:pt x="4102" y="712"/>
                        </a:lnTo>
                        <a:lnTo>
                          <a:pt x="3997" y="628"/>
                        </a:lnTo>
                        <a:lnTo>
                          <a:pt x="3851" y="691"/>
                        </a:lnTo>
                        <a:lnTo>
                          <a:pt x="3746" y="607"/>
                        </a:lnTo>
                        <a:lnTo>
                          <a:pt x="3642" y="628"/>
                        </a:lnTo>
                        <a:lnTo>
                          <a:pt x="3537" y="753"/>
                        </a:lnTo>
                        <a:lnTo>
                          <a:pt x="3432" y="732"/>
                        </a:lnTo>
                        <a:lnTo>
                          <a:pt x="3391" y="607"/>
                        </a:lnTo>
                        <a:lnTo>
                          <a:pt x="3244" y="607"/>
                        </a:lnTo>
                        <a:lnTo>
                          <a:pt x="3056" y="712"/>
                        </a:lnTo>
                        <a:lnTo>
                          <a:pt x="2972" y="649"/>
                        </a:lnTo>
                        <a:lnTo>
                          <a:pt x="2805" y="628"/>
                        </a:lnTo>
                        <a:lnTo>
                          <a:pt x="2763" y="691"/>
                        </a:lnTo>
                        <a:lnTo>
                          <a:pt x="2700" y="691"/>
                        </a:lnTo>
                        <a:lnTo>
                          <a:pt x="2595" y="607"/>
                        </a:lnTo>
                        <a:lnTo>
                          <a:pt x="2386" y="691"/>
                        </a:lnTo>
                        <a:lnTo>
                          <a:pt x="2344" y="628"/>
                        </a:lnTo>
                        <a:lnTo>
                          <a:pt x="2219" y="544"/>
                        </a:lnTo>
                        <a:lnTo>
                          <a:pt x="1884" y="502"/>
                        </a:lnTo>
                        <a:lnTo>
                          <a:pt x="1759" y="419"/>
                        </a:lnTo>
                        <a:lnTo>
                          <a:pt x="1675" y="419"/>
                        </a:lnTo>
                        <a:lnTo>
                          <a:pt x="1570" y="523"/>
                        </a:lnTo>
                        <a:lnTo>
                          <a:pt x="1382" y="523"/>
                        </a:lnTo>
                        <a:lnTo>
                          <a:pt x="963" y="586"/>
                        </a:lnTo>
                        <a:lnTo>
                          <a:pt x="859" y="628"/>
                        </a:lnTo>
                        <a:lnTo>
                          <a:pt x="671" y="544"/>
                        </a:lnTo>
                        <a:lnTo>
                          <a:pt x="608" y="544"/>
                        </a:lnTo>
                        <a:lnTo>
                          <a:pt x="566" y="649"/>
                        </a:lnTo>
                        <a:lnTo>
                          <a:pt x="608" y="921"/>
                        </a:lnTo>
                        <a:lnTo>
                          <a:pt x="650" y="1004"/>
                        </a:lnTo>
                        <a:lnTo>
                          <a:pt x="733" y="1151"/>
                        </a:lnTo>
                        <a:lnTo>
                          <a:pt x="859" y="1235"/>
                        </a:lnTo>
                        <a:lnTo>
                          <a:pt x="817" y="1318"/>
                        </a:lnTo>
                        <a:lnTo>
                          <a:pt x="838" y="1381"/>
                        </a:lnTo>
                        <a:lnTo>
                          <a:pt x="880" y="1465"/>
                        </a:lnTo>
                        <a:lnTo>
                          <a:pt x="838" y="1653"/>
                        </a:lnTo>
                        <a:lnTo>
                          <a:pt x="754" y="1653"/>
                        </a:lnTo>
                        <a:lnTo>
                          <a:pt x="650" y="1737"/>
                        </a:lnTo>
                        <a:lnTo>
                          <a:pt x="629" y="1904"/>
                        </a:lnTo>
                        <a:lnTo>
                          <a:pt x="252" y="2302"/>
                        </a:lnTo>
                        <a:lnTo>
                          <a:pt x="294" y="2469"/>
                        </a:lnTo>
                        <a:lnTo>
                          <a:pt x="294" y="2637"/>
                        </a:lnTo>
                        <a:lnTo>
                          <a:pt x="147" y="2616"/>
                        </a:lnTo>
                        <a:lnTo>
                          <a:pt x="43" y="2888"/>
                        </a:lnTo>
                        <a:lnTo>
                          <a:pt x="22" y="3097"/>
                        </a:lnTo>
                        <a:lnTo>
                          <a:pt x="1" y="3097"/>
                        </a:lnTo>
                        <a:lnTo>
                          <a:pt x="126" y="3222"/>
                        </a:lnTo>
                        <a:lnTo>
                          <a:pt x="294" y="3327"/>
                        </a:lnTo>
                        <a:lnTo>
                          <a:pt x="315" y="3432"/>
                        </a:lnTo>
                        <a:lnTo>
                          <a:pt x="440" y="3432"/>
                        </a:lnTo>
                        <a:lnTo>
                          <a:pt x="524" y="3348"/>
                        </a:lnTo>
                        <a:lnTo>
                          <a:pt x="629" y="3348"/>
                        </a:lnTo>
                        <a:lnTo>
                          <a:pt x="838" y="3453"/>
                        </a:lnTo>
                        <a:lnTo>
                          <a:pt x="984" y="3473"/>
                        </a:lnTo>
                        <a:lnTo>
                          <a:pt x="1152" y="3536"/>
                        </a:lnTo>
                        <a:lnTo>
                          <a:pt x="1194" y="3641"/>
                        </a:lnTo>
                        <a:lnTo>
                          <a:pt x="1340" y="3683"/>
                        </a:lnTo>
                        <a:lnTo>
                          <a:pt x="1487" y="3641"/>
                        </a:lnTo>
                        <a:lnTo>
                          <a:pt x="1612" y="3641"/>
                        </a:lnTo>
                        <a:lnTo>
                          <a:pt x="1717" y="3515"/>
                        </a:lnTo>
                        <a:lnTo>
                          <a:pt x="2114" y="3453"/>
                        </a:lnTo>
                        <a:lnTo>
                          <a:pt x="2240" y="3369"/>
                        </a:lnTo>
                        <a:lnTo>
                          <a:pt x="2386" y="3348"/>
                        </a:lnTo>
                        <a:lnTo>
                          <a:pt x="2344" y="3201"/>
                        </a:lnTo>
                        <a:lnTo>
                          <a:pt x="2386" y="3139"/>
                        </a:lnTo>
                        <a:lnTo>
                          <a:pt x="2344" y="2992"/>
                        </a:lnTo>
                        <a:lnTo>
                          <a:pt x="2428" y="3013"/>
                        </a:lnTo>
                        <a:lnTo>
                          <a:pt x="2449" y="2992"/>
                        </a:lnTo>
                        <a:lnTo>
                          <a:pt x="2554" y="3034"/>
                        </a:lnTo>
                        <a:lnTo>
                          <a:pt x="2616" y="2992"/>
                        </a:lnTo>
                        <a:lnTo>
                          <a:pt x="2742" y="2992"/>
                        </a:lnTo>
                        <a:lnTo>
                          <a:pt x="2763" y="2929"/>
                        </a:lnTo>
                        <a:lnTo>
                          <a:pt x="2867" y="3055"/>
                        </a:lnTo>
                        <a:lnTo>
                          <a:pt x="3014" y="3055"/>
                        </a:lnTo>
                        <a:lnTo>
                          <a:pt x="3181" y="3243"/>
                        </a:lnTo>
                        <a:lnTo>
                          <a:pt x="3370" y="3243"/>
                        </a:lnTo>
                        <a:lnTo>
                          <a:pt x="3391" y="3201"/>
                        </a:lnTo>
                        <a:lnTo>
                          <a:pt x="3453" y="3201"/>
                        </a:lnTo>
                        <a:lnTo>
                          <a:pt x="3642" y="3369"/>
                        </a:lnTo>
                        <a:lnTo>
                          <a:pt x="3788" y="3453"/>
                        </a:lnTo>
                        <a:lnTo>
                          <a:pt x="3809" y="3641"/>
                        </a:lnTo>
                        <a:lnTo>
                          <a:pt x="3809" y="3787"/>
                        </a:lnTo>
                        <a:lnTo>
                          <a:pt x="3956" y="3850"/>
                        </a:lnTo>
                        <a:lnTo>
                          <a:pt x="3956" y="3892"/>
                        </a:lnTo>
                        <a:lnTo>
                          <a:pt x="4102" y="4038"/>
                        </a:lnTo>
                        <a:lnTo>
                          <a:pt x="4269" y="4143"/>
                        </a:lnTo>
                        <a:lnTo>
                          <a:pt x="4290" y="4248"/>
                        </a:lnTo>
                        <a:lnTo>
                          <a:pt x="4269" y="4352"/>
                        </a:lnTo>
                        <a:lnTo>
                          <a:pt x="4332" y="4457"/>
                        </a:lnTo>
                        <a:lnTo>
                          <a:pt x="4311" y="4499"/>
                        </a:lnTo>
                        <a:lnTo>
                          <a:pt x="4123" y="4499"/>
                        </a:lnTo>
                        <a:lnTo>
                          <a:pt x="4060" y="4415"/>
                        </a:lnTo>
                        <a:lnTo>
                          <a:pt x="3893" y="4478"/>
                        </a:lnTo>
                        <a:lnTo>
                          <a:pt x="3788" y="4478"/>
                        </a:lnTo>
                        <a:lnTo>
                          <a:pt x="3767" y="4687"/>
                        </a:lnTo>
                        <a:lnTo>
                          <a:pt x="3767" y="4834"/>
                        </a:lnTo>
                        <a:lnTo>
                          <a:pt x="3704" y="4813"/>
                        </a:lnTo>
                        <a:lnTo>
                          <a:pt x="3600" y="5022"/>
                        </a:lnTo>
                        <a:lnTo>
                          <a:pt x="3600" y="5126"/>
                        </a:lnTo>
                        <a:lnTo>
                          <a:pt x="3495" y="5106"/>
                        </a:lnTo>
                        <a:lnTo>
                          <a:pt x="3432" y="5147"/>
                        </a:lnTo>
                        <a:lnTo>
                          <a:pt x="3537" y="5315"/>
                        </a:lnTo>
                        <a:lnTo>
                          <a:pt x="3684" y="5357"/>
                        </a:lnTo>
                        <a:lnTo>
                          <a:pt x="3893" y="5357"/>
                        </a:lnTo>
                        <a:lnTo>
                          <a:pt x="3976" y="5294"/>
                        </a:lnTo>
                        <a:lnTo>
                          <a:pt x="4165" y="5294"/>
                        </a:lnTo>
                        <a:lnTo>
                          <a:pt x="4269" y="5357"/>
                        </a:lnTo>
                        <a:lnTo>
                          <a:pt x="4290" y="5252"/>
                        </a:lnTo>
                        <a:lnTo>
                          <a:pt x="4228" y="5189"/>
                        </a:lnTo>
                        <a:lnTo>
                          <a:pt x="4228" y="5106"/>
                        </a:lnTo>
                        <a:lnTo>
                          <a:pt x="4228" y="5022"/>
                        </a:lnTo>
                        <a:lnTo>
                          <a:pt x="4290" y="5106"/>
                        </a:lnTo>
                        <a:lnTo>
                          <a:pt x="4374" y="5106"/>
                        </a:lnTo>
                        <a:lnTo>
                          <a:pt x="4583" y="4834"/>
                        </a:lnTo>
                        <a:lnTo>
                          <a:pt x="4541" y="4771"/>
                        </a:lnTo>
                        <a:lnTo>
                          <a:pt x="4604" y="4771"/>
                        </a:lnTo>
                        <a:lnTo>
                          <a:pt x="4730" y="4603"/>
                        </a:lnTo>
                        <a:lnTo>
                          <a:pt x="4730" y="4478"/>
                        </a:lnTo>
                        <a:lnTo>
                          <a:pt x="4813" y="4394"/>
                        </a:lnTo>
                        <a:lnTo>
                          <a:pt x="4939" y="4394"/>
                        </a:lnTo>
                        <a:lnTo>
                          <a:pt x="5064" y="4269"/>
                        </a:lnTo>
                        <a:lnTo>
                          <a:pt x="5127" y="4310"/>
                        </a:lnTo>
                        <a:lnTo>
                          <a:pt x="5127" y="4352"/>
                        </a:lnTo>
                        <a:lnTo>
                          <a:pt x="5232" y="4352"/>
                        </a:lnTo>
                        <a:lnTo>
                          <a:pt x="5274" y="4289"/>
                        </a:lnTo>
                        <a:lnTo>
                          <a:pt x="5336" y="4206"/>
                        </a:lnTo>
                        <a:lnTo>
                          <a:pt x="5357" y="4269"/>
                        </a:lnTo>
                        <a:lnTo>
                          <a:pt x="5441" y="4310"/>
                        </a:lnTo>
                        <a:lnTo>
                          <a:pt x="5525" y="4352"/>
                        </a:lnTo>
                        <a:lnTo>
                          <a:pt x="5692" y="4310"/>
                        </a:lnTo>
                        <a:lnTo>
                          <a:pt x="5567" y="4373"/>
                        </a:lnTo>
                        <a:lnTo>
                          <a:pt x="5483" y="4415"/>
                        </a:lnTo>
                        <a:lnTo>
                          <a:pt x="5378" y="4394"/>
                        </a:lnTo>
                        <a:lnTo>
                          <a:pt x="5211" y="4415"/>
                        </a:lnTo>
                        <a:lnTo>
                          <a:pt x="5064" y="4415"/>
                        </a:lnTo>
                        <a:lnTo>
                          <a:pt x="5127" y="4478"/>
                        </a:lnTo>
                        <a:lnTo>
                          <a:pt x="5336" y="4478"/>
                        </a:lnTo>
                        <a:lnTo>
                          <a:pt x="5483" y="4561"/>
                        </a:lnTo>
                        <a:lnTo>
                          <a:pt x="5462" y="4582"/>
                        </a:lnTo>
                        <a:lnTo>
                          <a:pt x="5420" y="4624"/>
                        </a:lnTo>
                        <a:lnTo>
                          <a:pt x="5483" y="4708"/>
                        </a:lnTo>
                        <a:lnTo>
                          <a:pt x="5567" y="4708"/>
                        </a:lnTo>
                        <a:lnTo>
                          <a:pt x="5671" y="4771"/>
                        </a:lnTo>
                        <a:lnTo>
                          <a:pt x="5797" y="4708"/>
                        </a:lnTo>
                        <a:lnTo>
                          <a:pt x="5943" y="4687"/>
                        </a:lnTo>
                        <a:lnTo>
                          <a:pt x="6069" y="4729"/>
                        </a:lnTo>
                        <a:lnTo>
                          <a:pt x="6173" y="4792"/>
                        </a:lnTo>
                        <a:lnTo>
                          <a:pt x="6194" y="4708"/>
                        </a:lnTo>
                        <a:lnTo>
                          <a:pt x="6257" y="4729"/>
                        </a:lnTo>
                        <a:lnTo>
                          <a:pt x="6278" y="4875"/>
                        </a:lnTo>
                        <a:lnTo>
                          <a:pt x="6362" y="4938"/>
                        </a:lnTo>
                        <a:lnTo>
                          <a:pt x="6299" y="4980"/>
                        </a:lnTo>
                        <a:lnTo>
                          <a:pt x="6111" y="5022"/>
                        </a:lnTo>
                        <a:lnTo>
                          <a:pt x="5943" y="5126"/>
                        </a:lnTo>
                        <a:lnTo>
                          <a:pt x="5797" y="5315"/>
                        </a:lnTo>
                        <a:lnTo>
                          <a:pt x="5901" y="5357"/>
                        </a:lnTo>
                        <a:lnTo>
                          <a:pt x="5985" y="5294"/>
                        </a:lnTo>
                        <a:lnTo>
                          <a:pt x="6111" y="5357"/>
                        </a:lnTo>
                        <a:lnTo>
                          <a:pt x="6173" y="5336"/>
                        </a:lnTo>
                        <a:lnTo>
                          <a:pt x="6362" y="5503"/>
                        </a:lnTo>
                        <a:lnTo>
                          <a:pt x="6383" y="5566"/>
                        </a:lnTo>
                        <a:lnTo>
                          <a:pt x="6299" y="5775"/>
                        </a:lnTo>
                        <a:lnTo>
                          <a:pt x="6278" y="5838"/>
                        </a:lnTo>
                        <a:lnTo>
                          <a:pt x="6383" y="5922"/>
                        </a:lnTo>
                        <a:lnTo>
                          <a:pt x="6592" y="5922"/>
                        </a:lnTo>
                        <a:lnTo>
                          <a:pt x="6780" y="5817"/>
                        </a:lnTo>
                        <a:lnTo>
                          <a:pt x="7031" y="5629"/>
                        </a:lnTo>
                        <a:lnTo>
                          <a:pt x="7220" y="5629"/>
                        </a:lnTo>
                        <a:lnTo>
                          <a:pt x="7324" y="5503"/>
                        </a:lnTo>
                        <a:lnTo>
                          <a:pt x="7450" y="5419"/>
                        </a:lnTo>
                        <a:lnTo>
                          <a:pt x="7680" y="5440"/>
                        </a:lnTo>
                        <a:lnTo>
                          <a:pt x="7889" y="5440"/>
                        </a:lnTo>
                        <a:lnTo>
                          <a:pt x="7952" y="5336"/>
                        </a:lnTo>
                        <a:lnTo>
                          <a:pt x="7889" y="5231"/>
                        </a:lnTo>
                        <a:lnTo>
                          <a:pt x="7952" y="5210"/>
                        </a:lnTo>
                        <a:lnTo>
                          <a:pt x="7994" y="5126"/>
                        </a:lnTo>
                        <a:lnTo>
                          <a:pt x="7847" y="5106"/>
                        </a:lnTo>
                        <a:lnTo>
                          <a:pt x="7659" y="5126"/>
                        </a:lnTo>
                        <a:lnTo>
                          <a:pt x="7638" y="5252"/>
                        </a:lnTo>
                        <a:lnTo>
                          <a:pt x="7513" y="5189"/>
                        </a:lnTo>
                        <a:lnTo>
                          <a:pt x="7450" y="5189"/>
                        </a:lnTo>
                        <a:lnTo>
                          <a:pt x="7345" y="5294"/>
                        </a:lnTo>
                        <a:lnTo>
                          <a:pt x="7303" y="5252"/>
                        </a:lnTo>
                        <a:lnTo>
                          <a:pt x="7010" y="4938"/>
                        </a:lnTo>
                        <a:lnTo>
                          <a:pt x="6948" y="4813"/>
                        </a:lnTo>
                        <a:lnTo>
                          <a:pt x="6885" y="4687"/>
                        </a:lnTo>
                        <a:lnTo>
                          <a:pt x="6822" y="4708"/>
                        </a:lnTo>
                        <a:lnTo>
                          <a:pt x="6885" y="4875"/>
                        </a:lnTo>
                        <a:lnTo>
                          <a:pt x="7094" y="5106"/>
                        </a:lnTo>
                        <a:lnTo>
                          <a:pt x="7261" y="5294"/>
                        </a:lnTo>
                        <a:lnTo>
                          <a:pt x="7220" y="5315"/>
                        </a:lnTo>
                        <a:lnTo>
                          <a:pt x="7094" y="5294"/>
                        </a:lnTo>
                        <a:lnTo>
                          <a:pt x="7031" y="5210"/>
                        </a:lnTo>
                        <a:lnTo>
                          <a:pt x="7010" y="5085"/>
                        </a:lnTo>
                        <a:lnTo>
                          <a:pt x="6927" y="5043"/>
                        </a:lnTo>
                        <a:lnTo>
                          <a:pt x="6885" y="5106"/>
                        </a:lnTo>
                        <a:lnTo>
                          <a:pt x="6885" y="5022"/>
                        </a:lnTo>
                        <a:lnTo>
                          <a:pt x="6822" y="5022"/>
                        </a:lnTo>
                        <a:lnTo>
                          <a:pt x="6780" y="5043"/>
                        </a:lnTo>
                        <a:lnTo>
                          <a:pt x="6780" y="5001"/>
                        </a:lnTo>
                        <a:lnTo>
                          <a:pt x="6822" y="4917"/>
                        </a:lnTo>
                        <a:lnTo>
                          <a:pt x="6801" y="4875"/>
                        </a:lnTo>
                        <a:lnTo>
                          <a:pt x="6717" y="4896"/>
                        </a:lnTo>
                        <a:lnTo>
                          <a:pt x="6676" y="4834"/>
                        </a:lnTo>
                        <a:lnTo>
                          <a:pt x="6592" y="4771"/>
                        </a:lnTo>
                        <a:lnTo>
                          <a:pt x="6404" y="4792"/>
                        </a:lnTo>
                        <a:lnTo>
                          <a:pt x="6320" y="4729"/>
                        </a:lnTo>
                        <a:lnTo>
                          <a:pt x="6362" y="4687"/>
                        </a:lnTo>
                        <a:lnTo>
                          <a:pt x="6487" y="4708"/>
                        </a:lnTo>
                        <a:lnTo>
                          <a:pt x="6529" y="4624"/>
                        </a:lnTo>
                        <a:lnTo>
                          <a:pt x="6634" y="4708"/>
                        </a:lnTo>
                        <a:lnTo>
                          <a:pt x="6738" y="4708"/>
                        </a:lnTo>
                        <a:lnTo>
                          <a:pt x="6780" y="4624"/>
                        </a:lnTo>
                        <a:lnTo>
                          <a:pt x="6885" y="4603"/>
                        </a:lnTo>
                        <a:lnTo>
                          <a:pt x="7052" y="4415"/>
                        </a:lnTo>
                        <a:lnTo>
                          <a:pt x="7052" y="4373"/>
                        </a:lnTo>
                        <a:lnTo>
                          <a:pt x="7136" y="4394"/>
                        </a:lnTo>
                        <a:lnTo>
                          <a:pt x="7136" y="4457"/>
                        </a:lnTo>
                        <a:lnTo>
                          <a:pt x="7031" y="4582"/>
                        </a:lnTo>
                        <a:lnTo>
                          <a:pt x="6989" y="4603"/>
                        </a:lnTo>
                        <a:lnTo>
                          <a:pt x="7010" y="4666"/>
                        </a:lnTo>
                        <a:lnTo>
                          <a:pt x="7094" y="4624"/>
                        </a:lnTo>
                        <a:lnTo>
                          <a:pt x="7220" y="4457"/>
                        </a:lnTo>
                        <a:lnTo>
                          <a:pt x="7241" y="4373"/>
                        </a:lnTo>
                        <a:lnTo>
                          <a:pt x="7157" y="4289"/>
                        </a:lnTo>
                        <a:lnTo>
                          <a:pt x="7136" y="4248"/>
                        </a:lnTo>
                        <a:lnTo>
                          <a:pt x="7199" y="4206"/>
                        </a:lnTo>
                        <a:lnTo>
                          <a:pt x="7261" y="4352"/>
                        </a:lnTo>
                        <a:lnTo>
                          <a:pt x="7345" y="4373"/>
                        </a:lnTo>
                        <a:lnTo>
                          <a:pt x="7450" y="4289"/>
                        </a:lnTo>
                        <a:lnTo>
                          <a:pt x="7617" y="4310"/>
                        </a:lnTo>
                        <a:lnTo>
                          <a:pt x="7722" y="4248"/>
                        </a:lnTo>
                        <a:lnTo>
                          <a:pt x="7868" y="4248"/>
                        </a:lnTo>
                        <a:lnTo>
                          <a:pt x="7973" y="4101"/>
                        </a:lnTo>
                        <a:lnTo>
                          <a:pt x="8057" y="4038"/>
                        </a:lnTo>
                        <a:lnTo>
                          <a:pt x="8182" y="4038"/>
                        </a:lnTo>
                        <a:lnTo>
                          <a:pt x="8203" y="3934"/>
                        </a:lnTo>
                        <a:lnTo>
                          <a:pt x="8287" y="3871"/>
                        </a:lnTo>
                        <a:lnTo>
                          <a:pt x="8454" y="3871"/>
                        </a:lnTo>
                        <a:lnTo>
                          <a:pt x="8580" y="3829"/>
                        </a:lnTo>
                        <a:lnTo>
                          <a:pt x="8663" y="3829"/>
                        </a:lnTo>
                        <a:lnTo>
                          <a:pt x="8663" y="3892"/>
                        </a:lnTo>
                        <a:lnTo>
                          <a:pt x="8768" y="3850"/>
                        </a:lnTo>
                        <a:lnTo>
                          <a:pt x="8789" y="3578"/>
                        </a:lnTo>
                        <a:lnTo>
                          <a:pt x="8873" y="3557"/>
                        </a:lnTo>
                        <a:lnTo>
                          <a:pt x="8998" y="3348"/>
                        </a:lnTo>
                        <a:lnTo>
                          <a:pt x="9291" y="3327"/>
                        </a:lnTo>
                        <a:lnTo>
                          <a:pt x="9396" y="3243"/>
                        </a:lnTo>
                        <a:lnTo>
                          <a:pt x="9354" y="3118"/>
                        </a:lnTo>
                        <a:lnTo>
                          <a:pt x="9438" y="2909"/>
                        </a:lnTo>
                        <a:lnTo>
                          <a:pt x="9417" y="2720"/>
                        </a:lnTo>
                        <a:lnTo>
                          <a:pt x="9228" y="2616"/>
                        </a:lnTo>
                        <a:lnTo>
                          <a:pt x="9291" y="2365"/>
                        </a:lnTo>
                        <a:lnTo>
                          <a:pt x="9396" y="2323"/>
                        </a:lnTo>
                        <a:lnTo>
                          <a:pt x="9500" y="2197"/>
                        </a:lnTo>
                        <a:lnTo>
                          <a:pt x="9500" y="2072"/>
                        </a:lnTo>
                        <a:lnTo>
                          <a:pt x="9417" y="2009"/>
                        </a:lnTo>
                        <a:lnTo>
                          <a:pt x="9354" y="1883"/>
                        </a:lnTo>
                        <a:lnTo>
                          <a:pt x="9291" y="1967"/>
                        </a:lnTo>
                        <a:lnTo>
                          <a:pt x="9103" y="1946"/>
                        </a:lnTo>
                        <a:lnTo>
                          <a:pt x="8935" y="1841"/>
                        </a:lnTo>
                        <a:lnTo>
                          <a:pt x="8810" y="1862"/>
                        </a:lnTo>
                        <a:lnTo>
                          <a:pt x="8705" y="1800"/>
                        </a:lnTo>
                        <a:lnTo>
                          <a:pt x="8559" y="1779"/>
                        </a:lnTo>
                        <a:lnTo>
                          <a:pt x="8349" y="1758"/>
                        </a:lnTo>
                        <a:lnTo>
                          <a:pt x="8266" y="1841"/>
                        </a:lnTo>
                        <a:lnTo>
                          <a:pt x="8203" y="1695"/>
                        </a:lnTo>
                        <a:lnTo>
                          <a:pt x="8057" y="1590"/>
                        </a:lnTo>
                        <a:lnTo>
                          <a:pt x="7931" y="1318"/>
                        </a:lnTo>
                        <a:lnTo>
                          <a:pt x="7826" y="1339"/>
                        </a:lnTo>
                        <a:lnTo>
                          <a:pt x="7638" y="1465"/>
                        </a:lnTo>
                        <a:lnTo>
                          <a:pt x="7513" y="1444"/>
                        </a:lnTo>
                        <a:lnTo>
                          <a:pt x="7366" y="1486"/>
                        </a:lnTo>
                        <a:lnTo>
                          <a:pt x="7220" y="1423"/>
                        </a:lnTo>
                        <a:lnTo>
                          <a:pt x="7115" y="1528"/>
                        </a:lnTo>
                        <a:lnTo>
                          <a:pt x="6843" y="1256"/>
                        </a:lnTo>
                        <a:lnTo>
                          <a:pt x="6780" y="1067"/>
                        </a:lnTo>
                        <a:lnTo>
                          <a:pt x="6780" y="921"/>
                        </a:lnTo>
                        <a:lnTo>
                          <a:pt x="6676" y="921"/>
                        </a:lnTo>
                        <a:lnTo>
                          <a:pt x="6676" y="795"/>
                        </a:lnTo>
                        <a:lnTo>
                          <a:pt x="6529" y="691"/>
                        </a:lnTo>
                        <a:lnTo>
                          <a:pt x="6215" y="732"/>
                        </a:lnTo>
                        <a:lnTo>
                          <a:pt x="6069" y="523"/>
                        </a:lnTo>
                        <a:lnTo>
                          <a:pt x="6111" y="398"/>
                        </a:lnTo>
                        <a:lnTo>
                          <a:pt x="6006" y="293"/>
                        </a:lnTo>
                        <a:lnTo>
                          <a:pt x="5901" y="21"/>
                        </a:lnTo>
                        <a:lnTo>
                          <a:pt x="5776" y="21"/>
                        </a:lnTo>
                        <a:lnTo>
                          <a:pt x="5650" y="105"/>
                        </a:lnTo>
                        <a:lnTo>
                          <a:pt x="5357" y="105"/>
                        </a:lnTo>
                        <a:lnTo>
                          <a:pt x="5064" y="0"/>
                        </a:lnTo>
                        <a:close/>
                      </a:path>
                    </a:pathLst>
                  </a:custGeom>
                  <a:solidFill>
                    <a:schemeClr val="tx2">
                      <a:lumMod val="7500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" name="Google Shape;112;p16">
                    <a:extLst>
                      <a:ext uri="{FF2B5EF4-FFF2-40B4-BE49-F238E27FC236}">
                        <a16:creationId xmlns:a16="http://schemas.microsoft.com/office/drawing/2014/main" id="{CE682A4A-ABA6-B7D3-5434-C18EA0643A20}"/>
                      </a:ext>
                    </a:extLst>
                  </p:cNvPr>
                  <p:cNvSpPr/>
                  <p:nvPr/>
                </p:nvSpPr>
                <p:spPr>
                  <a:xfrm>
                    <a:off x="4851039" y="2277278"/>
                    <a:ext cx="56343" cy="600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89" h="2219" extrusionOk="0">
                        <a:moveTo>
                          <a:pt x="419" y="0"/>
                        </a:moveTo>
                        <a:lnTo>
                          <a:pt x="398" y="63"/>
                        </a:lnTo>
                        <a:lnTo>
                          <a:pt x="272" y="63"/>
                        </a:lnTo>
                        <a:lnTo>
                          <a:pt x="210" y="105"/>
                        </a:lnTo>
                        <a:lnTo>
                          <a:pt x="105" y="63"/>
                        </a:lnTo>
                        <a:lnTo>
                          <a:pt x="84" y="84"/>
                        </a:lnTo>
                        <a:lnTo>
                          <a:pt x="0" y="63"/>
                        </a:lnTo>
                        <a:lnTo>
                          <a:pt x="42" y="210"/>
                        </a:lnTo>
                        <a:lnTo>
                          <a:pt x="0" y="272"/>
                        </a:lnTo>
                        <a:lnTo>
                          <a:pt x="42" y="419"/>
                        </a:lnTo>
                        <a:lnTo>
                          <a:pt x="251" y="377"/>
                        </a:lnTo>
                        <a:lnTo>
                          <a:pt x="314" y="628"/>
                        </a:lnTo>
                        <a:lnTo>
                          <a:pt x="565" y="837"/>
                        </a:lnTo>
                        <a:lnTo>
                          <a:pt x="586" y="942"/>
                        </a:lnTo>
                        <a:lnTo>
                          <a:pt x="900" y="1214"/>
                        </a:lnTo>
                        <a:lnTo>
                          <a:pt x="921" y="1360"/>
                        </a:lnTo>
                        <a:lnTo>
                          <a:pt x="1026" y="1528"/>
                        </a:lnTo>
                        <a:lnTo>
                          <a:pt x="1005" y="2072"/>
                        </a:lnTo>
                        <a:lnTo>
                          <a:pt x="1088" y="2218"/>
                        </a:lnTo>
                        <a:lnTo>
                          <a:pt x="1151" y="2177"/>
                        </a:lnTo>
                        <a:lnTo>
                          <a:pt x="1256" y="2197"/>
                        </a:lnTo>
                        <a:lnTo>
                          <a:pt x="1256" y="2093"/>
                        </a:lnTo>
                        <a:lnTo>
                          <a:pt x="1360" y="1884"/>
                        </a:lnTo>
                        <a:lnTo>
                          <a:pt x="1423" y="1905"/>
                        </a:lnTo>
                        <a:lnTo>
                          <a:pt x="1423" y="1758"/>
                        </a:lnTo>
                        <a:lnTo>
                          <a:pt x="1444" y="1549"/>
                        </a:lnTo>
                        <a:lnTo>
                          <a:pt x="1549" y="1549"/>
                        </a:lnTo>
                        <a:lnTo>
                          <a:pt x="1716" y="1486"/>
                        </a:lnTo>
                        <a:lnTo>
                          <a:pt x="1779" y="1570"/>
                        </a:lnTo>
                        <a:lnTo>
                          <a:pt x="1967" y="1570"/>
                        </a:lnTo>
                        <a:lnTo>
                          <a:pt x="1988" y="1528"/>
                        </a:lnTo>
                        <a:lnTo>
                          <a:pt x="1925" y="1423"/>
                        </a:lnTo>
                        <a:lnTo>
                          <a:pt x="1946" y="1319"/>
                        </a:lnTo>
                        <a:lnTo>
                          <a:pt x="1925" y="1214"/>
                        </a:lnTo>
                        <a:lnTo>
                          <a:pt x="1758" y="1109"/>
                        </a:lnTo>
                        <a:lnTo>
                          <a:pt x="1612" y="963"/>
                        </a:lnTo>
                        <a:lnTo>
                          <a:pt x="1612" y="921"/>
                        </a:lnTo>
                        <a:lnTo>
                          <a:pt x="1465" y="858"/>
                        </a:lnTo>
                        <a:lnTo>
                          <a:pt x="1465" y="712"/>
                        </a:lnTo>
                        <a:lnTo>
                          <a:pt x="1444" y="524"/>
                        </a:lnTo>
                        <a:lnTo>
                          <a:pt x="1298" y="440"/>
                        </a:lnTo>
                        <a:lnTo>
                          <a:pt x="1109" y="272"/>
                        </a:lnTo>
                        <a:lnTo>
                          <a:pt x="1047" y="272"/>
                        </a:lnTo>
                        <a:lnTo>
                          <a:pt x="1026" y="314"/>
                        </a:lnTo>
                        <a:lnTo>
                          <a:pt x="837" y="314"/>
                        </a:lnTo>
                        <a:lnTo>
                          <a:pt x="670" y="126"/>
                        </a:lnTo>
                        <a:lnTo>
                          <a:pt x="523" y="126"/>
                        </a:lnTo>
                        <a:lnTo>
                          <a:pt x="419" y="0"/>
                        </a:lnTo>
                        <a:close/>
                      </a:path>
                    </a:pathLst>
                  </a:custGeom>
                  <a:solidFill>
                    <a:schemeClr val="tx2">
                      <a:lumMod val="7500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2" name="Google Shape;113;p16">
                    <a:extLst>
                      <a:ext uri="{FF2B5EF4-FFF2-40B4-BE49-F238E27FC236}">
                        <a16:creationId xmlns:a16="http://schemas.microsoft.com/office/drawing/2014/main" id="{FF7FC7A7-9FD5-641E-A4CA-D5F133C280AB}"/>
                      </a:ext>
                    </a:extLst>
                  </p:cNvPr>
                  <p:cNvSpPr/>
                  <p:nvPr/>
                </p:nvSpPr>
                <p:spPr>
                  <a:xfrm>
                    <a:off x="4760956" y="2287476"/>
                    <a:ext cx="144640" cy="883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06" h="3265" extrusionOk="0">
                        <a:moveTo>
                          <a:pt x="3431" y="0"/>
                        </a:moveTo>
                        <a:lnTo>
                          <a:pt x="3076" y="63"/>
                        </a:lnTo>
                        <a:lnTo>
                          <a:pt x="2950" y="147"/>
                        </a:lnTo>
                        <a:lnTo>
                          <a:pt x="2553" y="209"/>
                        </a:lnTo>
                        <a:lnTo>
                          <a:pt x="2448" y="335"/>
                        </a:lnTo>
                        <a:lnTo>
                          <a:pt x="2323" y="335"/>
                        </a:lnTo>
                        <a:lnTo>
                          <a:pt x="2176" y="377"/>
                        </a:lnTo>
                        <a:lnTo>
                          <a:pt x="2030" y="335"/>
                        </a:lnTo>
                        <a:lnTo>
                          <a:pt x="1988" y="230"/>
                        </a:lnTo>
                        <a:lnTo>
                          <a:pt x="1820" y="167"/>
                        </a:lnTo>
                        <a:lnTo>
                          <a:pt x="1674" y="147"/>
                        </a:lnTo>
                        <a:lnTo>
                          <a:pt x="1465" y="42"/>
                        </a:lnTo>
                        <a:lnTo>
                          <a:pt x="1360" y="42"/>
                        </a:lnTo>
                        <a:lnTo>
                          <a:pt x="1276" y="126"/>
                        </a:lnTo>
                        <a:lnTo>
                          <a:pt x="1151" y="126"/>
                        </a:lnTo>
                        <a:lnTo>
                          <a:pt x="1172" y="147"/>
                        </a:lnTo>
                        <a:lnTo>
                          <a:pt x="1130" y="272"/>
                        </a:lnTo>
                        <a:lnTo>
                          <a:pt x="962" y="314"/>
                        </a:lnTo>
                        <a:lnTo>
                          <a:pt x="858" y="544"/>
                        </a:lnTo>
                        <a:lnTo>
                          <a:pt x="732" y="879"/>
                        </a:lnTo>
                        <a:lnTo>
                          <a:pt x="523" y="1193"/>
                        </a:lnTo>
                        <a:lnTo>
                          <a:pt x="544" y="1297"/>
                        </a:lnTo>
                        <a:lnTo>
                          <a:pt x="439" y="1402"/>
                        </a:lnTo>
                        <a:lnTo>
                          <a:pt x="293" y="1381"/>
                        </a:lnTo>
                        <a:lnTo>
                          <a:pt x="230" y="1486"/>
                        </a:lnTo>
                        <a:lnTo>
                          <a:pt x="126" y="1507"/>
                        </a:lnTo>
                        <a:lnTo>
                          <a:pt x="0" y="1632"/>
                        </a:lnTo>
                        <a:lnTo>
                          <a:pt x="126" y="1674"/>
                        </a:lnTo>
                        <a:lnTo>
                          <a:pt x="146" y="1737"/>
                        </a:lnTo>
                        <a:lnTo>
                          <a:pt x="335" y="1946"/>
                        </a:lnTo>
                        <a:lnTo>
                          <a:pt x="356" y="2051"/>
                        </a:lnTo>
                        <a:lnTo>
                          <a:pt x="523" y="2134"/>
                        </a:lnTo>
                        <a:lnTo>
                          <a:pt x="670" y="2260"/>
                        </a:lnTo>
                        <a:lnTo>
                          <a:pt x="607" y="2406"/>
                        </a:lnTo>
                        <a:lnTo>
                          <a:pt x="628" y="2448"/>
                        </a:lnTo>
                        <a:lnTo>
                          <a:pt x="837" y="2532"/>
                        </a:lnTo>
                        <a:lnTo>
                          <a:pt x="879" y="2616"/>
                        </a:lnTo>
                        <a:lnTo>
                          <a:pt x="983" y="2574"/>
                        </a:lnTo>
                        <a:lnTo>
                          <a:pt x="1088" y="2657"/>
                        </a:lnTo>
                        <a:lnTo>
                          <a:pt x="1172" y="2532"/>
                        </a:lnTo>
                        <a:lnTo>
                          <a:pt x="1381" y="2553"/>
                        </a:lnTo>
                        <a:lnTo>
                          <a:pt x="1276" y="2678"/>
                        </a:lnTo>
                        <a:lnTo>
                          <a:pt x="1297" y="2762"/>
                        </a:lnTo>
                        <a:lnTo>
                          <a:pt x="1339" y="2888"/>
                        </a:lnTo>
                        <a:lnTo>
                          <a:pt x="1486" y="2888"/>
                        </a:lnTo>
                        <a:lnTo>
                          <a:pt x="1569" y="2971"/>
                        </a:lnTo>
                        <a:lnTo>
                          <a:pt x="1569" y="3055"/>
                        </a:lnTo>
                        <a:lnTo>
                          <a:pt x="1507" y="3097"/>
                        </a:lnTo>
                        <a:lnTo>
                          <a:pt x="1590" y="3201"/>
                        </a:lnTo>
                        <a:lnTo>
                          <a:pt x="1716" y="3139"/>
                        </a:lnTo>
                        <a:lnTo>
                          <a:pt x="1883" y="3139"/>
                        </a:lnTo>
                        <a:lnTo>
                          <a:pt x="1925" y="3201"/>
                        </a:lnTo>
                        <a:lnTo>
                          <a:pt x="1988" y="3180"/>
                        </a:lnTo>
                        <a:lnTo>
                          <a:pt x="2197" y="3264"/>
                        </a:lnTo>
                        <a:lnTo>
                          <a:pt x="2343" y="3180"/>
                        </a:lnTo>
                        <a:lnTo>
                          <a:pt x="2490" y="3201"/>
                        </a:lnTo>
                        <a:lnTo>
                          <a:pt x="2553" y="3160"/>
                        </a:lnTo>
                        <a:lnTo>
                          <a:pt x="2699" y="3201"/>
                        </a:lnTo>
                        <a:lnTo>
                          <a:pt x="2804" y="3201"/>
                        </a:lnTo>
                        <a:lnTo>
                          <a:pt x="3013" y="3243"/>
                        </a:lnTo>
                        <a:lnTo>
                          <a:pt x="3076" y="3180"/>
                        </a:lnTo>
                        <a:lnTo>
                          <a:pt x="3222" y="3139"/>
                        </a:lnTo>
                        <a:lnTo>
                          <a:pt x="3264" y="3055"/>
                        </a:lnTo>
                        <a:lnTo>
                          <a:pt x="3599" y="2888"/>
                        </a:lnTo>
                        <a:lnTo>
                          <a:pt x="3766" y="2867"/>
                        </a:lnTo>
                        <a:lnTo>
                          <a:pt x="3955" y="2888"/>
                        </a:lnTo>
                        <a:lnTo>
                          <a:pt x="4122" y="2971"/>
                        </a:lnTo>
                        <a:lnTo>
                          <a:pt x="4185" y="3034"/>
                        </a:lnTo>
                        <a:lnTo>
                          <a:pt x="4289" y="2992"/>
                        </a:lnTo>
                        <a:lnTo>
                          <a:pt x="4436" y="3055"/>
                        </a:lnTo>
                        <a:lnTo>
                          <a:pt x="4478" y="3139"/>
                        </a:lnTo>
                        <a:lnTo>
                          <a:pt x="4603" y="3139"/>
                        </a:lnTo>
                        <a:lnTo>
                          <a:pt x="4582" y="2992"/>
                        </a:lnTo>
                        <a:lnTo>
                          <a:pt x="4624" y="2888"/>
                        </a:lnTo>
                        <a:lnTo>
                          <a:pt x="4624" y="2720"/>
                        </a:lnTo>
                        <a:lnTo>
                          <a:pt x="4603" y="2636"/>
                        </a:lnTo>
                        <a:lnTo>
                          <a:pt x="4645" y="2553"/>
                        </a:lnTo>
                        <a:lnTo>
                          <a:pt x="4708" y="2427"/>
                        </a:lnTo>
                        <a:lnTo>
                          <a:pt x="4896" y="2427"/>
                        </a:lnTo>
                        <a:lnTo>
                          <a:pt x="5022" y="2406"/>
                        </a:lnTo>
                        <a:lnTo>
                          <a:pt x="5105" y="2239"/>
                        </a:lnTo>
                        <a:lnTo>
                          <a:pt x="5105" y="2155"/>
                        </a:lnTo>
                        <a:lnTo>
                          <a:pt x="5043" y="2113"/>
                        </a:lnTo>
                        <a:lnTo>
                          <a:pt x="5105" y="2051"/>
                        </a:lnTo>
                        <a:lnTo>
                          <a:pt x="5001" y="1988"/>
                        </a:lnTo>
                        <a:lnTo>
                          <a:pt x="4812" y="1988"/>
                        </a:lnTo>
                        <a:lnTo>
                          <a:pt x="4729" y="2051"/>
                        </a:lnTo>
                        <a:lnTo>
                          <a:pt x="4520" y="2051"/>
                        </a:lnTo>
                        <a:lnTo>
                          <a:pt x="4373" y="2009"/>
                        </a:lnTo>
                        <a:lnTo>
                          <a:pt x="4268" y="1841"/>
                        </a:lnTo>
                        <a:lnTo>
                          <a:pt x="4185" y="1695"/>
                        </a:lnTo>
                        <a:lnTo>
                          <a:pt x="4206" y="1151"/>
                        </a:lnTo>
                        <a:lnTo>
                          <a:pt x="4101" y="983"/>
                        </a:lnTo>
                        <a:lnTo>
                          <a:pt x="4080" y="837"/>
                        </a:lnTo>
                        <a:lnTo>
                          <a:pt x="3766" y="565"/>
                        </a:lnTo>
                        <a:lnTo>
                          <a:pt x="3745" y="460"/>
                        </a:lnTo>
                        <a:lnTo>
                          <a:pt x="3494" y="251"/>
                        </a:lnTo>
                        <a:lnTo>
                          <a:pt x="3431" y="0"/>
                        </a:lnTo>
                        <a:close/>
                      </a:path>
                    </a:pathLst>
                  </a:custGeom>
                  <a:solidFill>
                    <a:schemeClr val="tx2">
                      <a:lumMod val="7500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3" name="Google Shape;114;p16">
                    <a:extLst>
                      <a:ext uri="{FF2B5EF4-FFF2-40B4-BE49-F238E27FC236}">
                        <a16:creationId xmlns:a16="http://schemas.microsoft.com/office/drawing/2014/main" id="{A41AB662-5050-0C1D-A607-202AF5833013}"/>
                      </a:ext>
                    </a:extLst>
                  </p:cNvPr>
                  <p:cNvSpPr/>
                  <p:nvPr/>
                </p:nvSpPr>
                <p:spPr>
                  <a:xfrm>
                    <a:off x="4797103" y="2365003"/>
                    <a:ext cx="94869" cy="571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49" h="2114" extrusionOk="0">
                        <a:moveTo>
                          <a:pt x="2490" y="1"/>
                        </a:moveTo>
                        <a:lnTo>
                          <a:pt x="2323" y="22"/>
                        </a:lnTo>
                        <a:lnTo>
                          <a:pt x="1988" y="189"/>
                        </a:lnTo>
                        <a:lnTo>
                          <a:pt x="1946" y="273"/>
                        </a:lnTo>
                        <a:lnTo>
                          <a:pt x="1800" y="314"/>
                        </a:lnTo>
                        <a:lnTo>
                          <a:pt x="1737" y="377"/>
                        </a:lnTo>
                        <a:lnTo>
                          <a:pt x="1528" y="335"/>
                        </a:lnTo>
                        <a:lnTo>
                          <a:pt x="1423" y="335"/>
                        </a:lnTo>
                        <a:lnTo>
                          <a:pt x="1277" y="294"/>
                        </a:lnTo>
                        <a:lnTo>
                          <a:pt x="1214" y="335"/>
                        </a:lnTo>
                        <a:lnTo>
                          <a:pt x="1067" y="314"/>
                        </a:lnTo>
                        <a:lnTo>
                          <a:pt x="921" y="398"/>
                        </a:lnTo>
                        <a:lnTo>
                          <a:pt x="712" y="314"/>
                        </a:lnTo>
                        <a:lnTo>
                          <a:pt x="649" y="335"/>
                        </a:lnTo>
                        <a:lnTo>
                          <a:pt x="607" y="273"/>
                        </a:lnTo>
                        <a:lnTo>
                          <a:pt x="440" y="273"/>
                        </a:lnTo>
                        <a:lnTo>
                          <a:pt x="314" y="335"/>
                        </a:lnTo>
                        <a:lnTo>
                          <a:pt x="231" y="231"/>
                        </a:lnTo>
                        <a:lnTo>
                          <a:pt x="293" y="189"/>
                        </a:lnTo>
                        <a:lnTo>
                          <a:pt x="293" y="105"/>
                        </a:lnTo>
                        <a:lnTo>
                          <a:pt x="210" y="22"/>
                        </a:lnTo>
                        <a:lnTo>
                          <a:pt x="63" y="22"/>
                        </a:lnTo>
                        <a:lnTo>
                          <a:pt x="84" y="126"/>
                        </a:lnTo>
                        <a:lnTo>
                          <a:pt x="0" y="210"/>
                        </a:lnTo>
                        <a:lnTo>
                          <a:pt x="63" y="440"/>
                        </a:lnTo>
                        <a:lnTo>
                          <a:pt x="231" y="628"/>
                        </a:lnTo>
                        <a:lnTo>
                          <a:pt x="314" y="754"/>
                        </a:lnTo>
                        <a:lnTo>
                          <a:pt x="272" y="900"/>
                        </a:lnTo>
                        <a:lnTo>
                          <a:pt x="63" y="1068"/>
                        </a:lnTo>
                        <a:lnTo>
                          <a:pt x="84" y="1172"/>
                        </a:lnTo>
                        <a:lnTo>
                          <a:pt x="168" y="1277"/>
                        </a:lnTo>
                        <a:lnTo>
                          <a:pt x="105" y="1382"/>
                        </a:lnTo>
                        <a:lnTo>
                          <a:pt x="335" y="1570"/>
                        </a:lnTo>
                        <a:lnTo>
                          <a:pt x="503" y="1842"/>
                        </a:lnTo>
                        <a:lnTo>
                          <a:pt x="523" y="1988"/>
                        </a:lnTo>
                        <a:lnTo>
                          <a:pt x="523" y="2093"/>
                        </a:lnTo>
                        <a:lnTo>
                          <a:pt x="607" y="2114"/>
                        </a:lnTo>
                        <a:lnTo>
                          <a:pt x="795" y="2114"/>
                        </a:lnTo>
                        <a:lnTo>
                          <a:pt x="942" y="2093"/>
                        </a:lnTo>
                        <a:lnTo>
                          <a:pt x="1026" y="1988"/>
                        </a:lnTo>
                        <a:lnTo>
                          <a:pt x="1172" y="2009"/>
                        </a:lnTo>
                        <a:lnTo>
                          <a:pt x="1319" y="2009"/>
                        </a:lnTo>
                        <a:lnTo>
                          <a:pt x="1339" y="2114"/>
                        </a:lnTo>
                        <a:lnTo>
                          <a:pt x="1444" y="2114"/>
                        </a:lnTo>
                        <a:lnTo>
                          <a:pt x="1528" y="2051"/>
                        </a:lnTo>
                        <a:lnTo>
                          <a:pt x="1653" y="2051"/>
                        </a:lnTo>
                        <a:lnTo>
                          <a:pt x="1737" y="2114"/>
                        </a:lnTo>
                        <a:lnTo>
                          <a:pt x="1863" y="2072"/>
                        </a:lnTo>
                        <a:lnTo>
                          <a:pt x="2093" y="2072"/>
                        </a:lnTo>
                        <a:lnTo>
                          <a:pt x="2176" y="2009"/>
                        </a:lnTo>
                        <a:lnTo>
                          <a:pt x="2114" y="1905"/>
                        </a:lnTo>
                        <a:lnTo>
                          <a:pt x="2114" y="1779"/>
                        </a:lnTo>
                        <a:lnTo>
                          <a:pt x="2281" y="1675"/>
                        </a:lnTo>
                        <a:lnTo>
                          <a:pt x="2323" y="1675"/>
                        </a:lnTo>
                        <a:lnTo>
                          <a:pt x="2427" y="1570"/>
                        </a:lnTo>
                        <a:lnTo>
                          <a:pt x="2511" y="1570"/>
                        </a:lnTo>
                        <a:lnTo>
                          <a:pt x="2595" y="1486"/>
                        </a:lnTo>
                        <a:lnTo>
                          <a:pt x="2741" y="1486"/>
                        </a:lnTo>
                        <a:lnTo>
                          <a:pt x="2909" y="1633"/>
                        </a:lnTo>
                        <a:lnTo>
                          <a:pt x="3013" y="1549"/>
                        </a:lnTo>
                        <a:lnTo>
                          <a:pt x="3118" y="1570"/>
                        </a:lnTo>
                        <a:lnTo>
                          <a:pt x="3034" y="1444"/>
                        </a:lnTo>
                        <a:lnTo>
                          <a:pt x="2930" y="1256"/>
                        </a:lnTo>
                        <a:lnTo>
                          <a:pt x="2825" y="1256"/>
                        </a:lnTo>
                        <a:lnTo>
                          <a:pt x="2804" y="1172"/>
                        </a:lnTo>
                        <a:lnTo>
                          <a:pt x="2951" y="1068"/>
                        </a:lnTo>
                        <a:lnTo>
                          <a:pt x="3013" y="942"/>
                        </a:lnTo>
                        <a:lnTo>
                          <a:pt x="2992" y="712"/>
                        </a:lnTo>
                        <a:lnTo>
                          <a:pt x="3139" y="545"/>
                        </a:lnTo>
                        <a:lnTo>
                          <a:pt x="3244" y="586"/>
                        </a:lnTo>
                        <a:lnTo>
                          <a:pt x="3327" y="503"/>
                        </a:lnTo>
                        <a:lnTo>
                          <a:pt x="3348" y="294"/>
                        </a:lnTo>
                        <a:lnTo>
                          <a:pt x="3327" y="273"/>
                        </a:lnTo>
                        <a:lnTo>
                          <a:pt x="3202" y="273"/>
                        </a:lnTo>
                        <a:lnTo>
                          <a:pt x="3160" y="189"/>
                        </a:lnTo>
                        <a:lnTo>
                          <a:pt x="3013" y="126"/>
                        </a:lnTo>
                        <a:lnTo>
                          <a:pt x="2909" y="168"/>
                        </a:lnTo>
                        <a:lnTo>
                          <a:pt x="2846" y="105"/>
                        </a:lnTo>
                        <a:lnTo>
                          <a:pt x="2679" y="22"/>
                        </a:lnTo>
                        <a:lnTo>
                          <a:pt x="2490" y="1"/>
                        </a:lnTo>
                        <a:close/>
                      </a:path>
                    </a:pathLst>
                  </a:custGeom>
                  <a:solidFill>
                    <a:schemeClr val="tx2">
                      <a:lumMod val="7500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44" name="Google Shape;115;p16">
                    <a:extLst>
                      <a:ext uri="{FF2B5EF4-FFF2-40B4-BE49-F238E27FC236}">
                        <a16:creationId xmlns:a16="http://schemas.microsoft.com/office/drawing/2014/main" id="{E2FA0499-8679-42E2-88FC-7783A0879CEB}"/>
                      </a:ext>
                    </a:extLst>
                  </p:cNvPr>
                  <p:cNvGrpSpPr/>
                  <p:nvPr/>
                </p:nvGrpSpPr>
                <p:grpSpPr>
                  <a:xfrm>
                    <a:off x="4658341" y="2327015"/>
                    <a:ext cx="88920" cy="65677"/>
                    <a:chOff x="3866750" y="2520350"/>
                    <a:chExt cx="78475" cy="60700"/>
                  </a:xfrm>
                </p:grpSpPr>
                <p:sp>
                  <p:nvSpPr>
                    <p:cNvPr id="51" name="Google Shape;116;p16">
                      <a:extLst>
                        <a:ext uri="{FF2B5EF4-FFF2-40B4-BE49-F238E27FC236}">
                          <a16:creationId xmlns:a16="http://schemas.microsoft.com/office/drawing/2014/main" id="{5AB22DD6-BC38-3873-6981-36BC92D5833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77200" y="2546500"/>
                      <a:ext cx="4725" cy="63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89" h="252" extrusionOk="0">
                          <a:moveTo>
                            <a:pt x="1" y="1"/>
                          </a:moveTo>
                          <a:lnTo>
                            <a:pt x="84" y="126"/>
                          </a:lnTo>
                          <a:lnTo>
                            <a:pt x="63" y="147"/>
                          </a:lnTo>
                          <a:lnTo>
                            <a:pt x="168" y="252"/>
                          </a:lnTo>
                          <a:lnTo>
                            <a:pt x="189" y="252"/>
                          </a:lnTo>
                          <a:lnTo>
                            <a:pt x="168" y="106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6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2" name="Google Shape;117;p16">
                      <a:extLst>
                        <a:ext uri="{FF2B5EF4-FFF2-40B4-BE49-F238E27FC236}">
                          <a16:creationId xmlns:a16="http://schemas.microsoft.com/office/drawing/2014/main" id="{4D35FE28-0576-6A4F-BD4F-DFCA89259FF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82425" y="2554350"/>
                      <a:ext cx="2650" cy="31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06" h="127" extrusionOk="0">
                          <a:moveTo>
                            <a:pt x="1" y="1"/>
                          </a:moveTo>
                          <a:lnTo>
                            <a:pt x="106" y="126"/>
                          </a:lnTo>
                          <a:lnTo>
                            <a:pt x="85" y="43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6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3" name="Google Shape;118;p16">
                      <a:extLst>
                        <a:ext uri="{FF2B5EF4-FFF2-40B4-BE49-F238E27FC236}">
                          <a16:creationId xmlns:a16="http://schemas.microsoft.com/office/drawing/2014/main" id="{2B906A2C-F353-E648-8F97-7ADC711ADAD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66750" y="2520350"/>
                      <a:ext cx="78475" cy="607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139" h="2428" extrusionOk="0">
                          <a:moveTo>
                            <a:pt x="1653" y="1"/>
                          </a:moveTo>
                          <a:lnTo>
                            <a:pt x="1653" y="22"/>
                          </a:lnTo>
                          <a:lnTo>
                            <a:pt x="1402" y="22"/>
                          </a:lnTo>
                          <a:lnTo>
                            <a:pt x="1046" y="210"/>
                          </a:lnTo>
                          <a:lnTo>
                            <a:pt x="1025" y="356"/>
                          </a:lnTo>
                          <a:lnTo>
                            <a:pt x="837" y="440"/>
                          </a:lnTo>
                          <a:lnTo>
                            <a:pt x="816" y="649"/>
                          </a:lnTo>
                          <a:lnTo>
                            <a:pt x="691" y="649"/>
                          </a:lnTo>
                          <a:lnTo>
                            <a:pt x="481" y="545"/>
                          </a:lnTo>
                          <a:lnTo>
                            <a:pt x="356" y="587"/>
                          </a:lnTo>
                          <a:lnTo>
                            <a:pt x="209" y="691"/>
                          </a:lnTo>
                          <a:lnTo>
                            <a:pt x="0" y="691"/>
                          </a:lnTo>
                          <a:lnTo>
                            <a:pt x="0" y="733"/>
                          </a:lnTo>
                          <a:lnTo>
                            <a:pt x="42" y="942"/>
                          </a:lnTo>
                          <a:lnTo>
                            <a:pt x="168" y="1068"/>
                          </a:lnTo>
                          <a:lnTo>
                            <a:pt x="168" y="1110"/>
                          </a:lnTo>
                          <a:lnTo>
                            <a:pt x="209" y="1152"/>
                          </a:lnTo>
                          <a:lnTo>
                            <a:pt x="356" y="942"/>
                          </a:lnTo>
                          <a:lnTo>
                            <a:pt x="377" y="796"/>
                          </a:lnTo>
                          <a:lnTo>
                            <a:pt x="461" y="691"/>
                          </a:lnTo>
                          <a:lnTo>
                            <a:pt x="607" y="691"/>
                          </a:lnTo>
                          <a:lnTo>
                            <a:pt x="628" y="796"/>
                          </a:lnTo>
                          <a:lnTo>
                            <a:pt x="733" y="900"/>
                          </a:lnTo>
                          <a:lnTo>
                            <a:pt x="774" y="1068"/>
                          </a:lnTo>
                          <a:lnTo>
                            <a:pt x="879" y="1256"/>
                          </a:lnTo>
                          <a:lnTo>
                            <a:pt x="1025" y="1403"/>
                          </a:lnTo>
                          <a:lnTo>
                            <a:pt x="1088" y="1403"/>
                          </a:lnTo>
                          <a:lnTo>
                            <a:pt x="1193" y="1507"/>
                          </a:lnTo>
                          <a:lnTo>
                            <a:pt x="1088" y="1486"/>
                          </a:lnTo>
                          <a:lnTo>
                            <a:pt x="1005" y="1507"/>
                          </a:lnTo>
                          <a:lnTo>
                            <a:pt x="942" y="1591"/>
                          </a:lnTo>
                          <a:lnTo>
                            <a:pt x="1005" y="1696"/>
                          </a:lnTo>
                          <a:lnTo>
                            <a:pt x="1130" y="1696"/>
                          </a:lnTo>
                          <a:lnTo>
                            <a:pt x="1256" y="1821"/>
                          </a:lnTo>
                          <a:lnTo>
                            <a:pt x="1360" y="1842"/>
                          </a:lnTo>
                          <a:lnTo>
                            <a:pt x="1423" y="1947"/>
                          </a:lnTo>
                          <a:lnTo>
                            <a:pt x="1465" y="2030"/>
                          </a:lnTo>
                          <a:lnTo>
                            <a:pt x="1611" y="2009"/>
                          </a:lnTo>
                          <a:lnTo>
                            <a:pt x="1862" y="2030"/>
                          </a:lnTo>
                          <a:lnTo>
                            <a:pt x="1988" y="2093"/>
                          </a:lnTo>
                          <a:lnTo>
                            <a:pt x="2281" y="2365"/>
                          </a:lnTo>
                          <a:lnTo>
                            <a:pt x="2197" y="2407"/>
                          </a:lnTo>
                          <a:lnTo>
                            <a:pt x="2072" y="2323"/>
                          </a:lnTo>
                          <a:lnTo>
                            <a:pt x="2155" y="2407"/>
                          </a:lnTo>
                          <a:lnTo>
                            <a:pt x="2260" y="2428"/>
                          </a:lnTo>
                          <a:lnTo>
                            <a:pt x="2302" y="2344"/>
                          </a:lnTo>
                          <a:lnTo>
                            <a:pt x="1925" y="1884"/>
                          </a:lnTo>
                          <a:lnTo>
                            <a:pt x="1444" y="1486"/>
                          </a:lnTo>
                          <a:lnTo>
                            <a:pt x="1423" y="1403"/>
                          </a:lnTo>
                          <a:lnTo>
                            <a:pt x="1465" y="1382"/>
                          </a:lnTo>
                          <a:lnTo>
                            <a:pt x="1402" y="1277"/>
                          </a:lnTo>
                          <a:lnTo>
                            <a:pt x="1360" y="1172"/>
                          </a:lnTo>
                          <a:lnTo>
                            <a:pt x="1235" y="1047"/>
                          </a:lnTo>
                          <a:lnTo>
                            <a:pt x="1193" y="1047"/>
                          </a:lnTo>
                          <a:lnTo>
                            <a:pt x="1151" y="963"/>
                          </a:lnTo>
                          <a:lnTo>
                            <a:pt x="1214" y="900"/>
                          </a:lnTo>
                          <a:lnTo>
                            <a:pt x="1214" y="775"/>
                          </a:lnTo>
                          <a:lnTo>
                            <a:pt x="1256" y="733"/>
                          </a:lnTo>
                          <a:lnTo>
                            <a:pt x="1402" y="838"/>
                          </a:lnTo>
                          <a:lnTo>
                            <a:pt x="1444" y="900"/>
                          </a:lnTo>
                          <a:lnTo>
                            <a:pt x="1528" y="880"/>
                          </a:lnTo>
                          <a:lnTo>
                            <a:pt x="1528" y="796"/>
                          </a:lnTo>
                          <a:lnTo>
                            <a:pt x="1632" y="775"/>
                          </a:lnTo>
                          <a:lnTo>
                            <a:pt x="1716" y="796"/>
                          </a:lnTo>
                          <a:lnTo>
                            <a:pt x="1758" y="733"/>
                          </a:lnTo>
                          <a:lnTo>
                            <a:pt x="1841" y="775"/>
                          </a:lnTo>
                          <a:lnTo>
                            <a:pt x="1883" y="733"/>
                          </a:lnTo>
                          <a:lnTo>
                            <a:pt x="1988" y="754"/>
                          </a:lnTo>
                          <a:lnTo>
                            <a:pt x="2051" y="859"/>
                          </a:lnTo>
                          <a:lnTo>
                            <a:pt x="2093" y="796"/>
                          </a:lnTo>
                          <a:lnTo>
                            <a:pt x="2239" y="859"/>
                          </a:lnTo>
                          <a:lnTo>
                            <a:pt x="2344" y="796"/>
                          </a:lnTo>
                          <a:lnTo>
                            <a:pt x="2365" y="859"/>
                          </a:lnTo>
                          <a:lnTo>
                            <a:pt x="2490" y="838"/>
                          </a:lnTo>
                          <a:lnTo>
                            <a:pt x="2616" y="880"/>
                          </a:lnTo>
                          <a:lnTo>
                            <a:pt x="2699" y="859"/>
                          </a:lnTo>
                          <a:lnTo>
                            <a:pt x="2804" y="963"/>
                          </a:lnTo>
                          <a:lnTo>
                            <a:pt x="2971" y="963"/>
                          </a:lnTo>
                          <a:lnTo>
                            <a:pt x="2992" y="984"/>
                          </a:lnTo>
                          <a:lnTo>
                            <a:pt x="2971" y="880"/>
                          </a:lnTo>
                          <a:lnTo>
                            <a:pt x="3097" y="859"/>
                          </a:lnTo>
                          <a:lnTo>
                            <a:pt x="3139" y="859"/>
                          </a:lnTo>
                          <a:lnTo>
                            <a:pt x="3139" y="796"/>
                          </a:lnTo>
                          <a:lnTo>
                            <a:pt x="3034" y="775"/>
                          </a:lnTo>
                          <a:lnTo>
                            <a:pt x="2971" y="733"/>
                          </a:lnTo>
                          <a:lnTo>
                            <a:pt x="2930" y="566"/>
                          </a:lnTo>
                          <a:lnTo>
                            <a:pt x="2888" y="419"/>
                          </a:lnTo>
                          <a:lnTo>
                            <a:pt x="2804" y="356"/>
                          </a:lnTo>
                          <a:lnTo>
                            <a:pt x="2699" y="482"/>
                          </a:lnTo>
                          <a:lnTo>
                            <a:pt x="2490" y="419"/>
                          </a:lnTo>
                          <a:lnTo>
                            <a:pt x="2197" y="356"/>
                          </a:lnTo>
                          <a:lnTo>
                            <a:pt x="2093" y="273"/>
                          </a:lnTo>
                          <a:lnTo>
                            <a:pt x="1988" y="231"/>
                          </a:lnTo>
                          <a:lnTo>
                            <a:pt x="1737" y="22"/>
                          </a:lnTo>
                          <a:lnTo>
                            <a:pt x="1653" y="1"/>
                          </a:lnTo>
                          <a:close/>
                        </a:path>
                      </a:pathLst>
                    </a:custGeom>
                    <a:solidFill>
                      <a:schemeClr val="tx2">
                        <a:lumMod val="75000"/>
                      </a:schemeClr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4" name="Google Shape;119;p16">
                      <a:extLst>
                        <a:ext uri="{FF2B5EF4-FFF2-40B4-BE49-F238E27FC236}">
                          <a16:creationId xmlns:a16="http://schemas.microsoft.com/office/drawing/2014/main" id="{80507886-060B-188E-FF5A-A8671EC0AED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86100" y="2558550"/>
                      <a:ext cx="3675" cy="52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7" h="210" extrusionOk="0">
                          <a:moveTo>
                            <a:pt x="0" y="0"/>
                          </a:moveTo>
                          <a:lnTo>
                            <a:pt x="147" y="209"/>
                          </a:lnTo>
                          <a:lnTo>
                            <a:pt x="126" y="105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chemeClr val="accent6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sp>
                <p:nvSpPr>
                  <p:cNvPr id="45" name="Google Shape;120;p16">
                    <a:extLst>
                      <a:ext uri="{FF2B5EF4-FFF2-40B4-BE49-F238E27FC236}">
                        <a16:creationId xmlns:a16="http://schemas.microsoft.com/office/drawing/2014/main" id="{2137435A-9426-A55C-7A0A-AB579523337D}"/>
                      </a:ext>
                    </a:extLst>
                  </p:cNvPr>
                  <p:cNvSpPr/>
                  <p:nvPr/>
                </p:nvSpPr>
                <p:spPr>
                  <a:xfrm>
                    <a:off x="4582519" y="2389349"/>
                    <a:ext cx="16628" cy="317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7" h="1173" extrusionOk="0">
                        <a:moveTo>
                          <a:pt x="461" y="0"/>
                        </a:moveTo>
                        <a:lnTo>
                          <a:pt x="440" y="105"/>
                        </a:lnTo>
                        <a:lnTo>
                          <a:pt x="482" y="147"/>
                        </a:lnTo>
                        <a:lnTo>
                          <a:pt x="461" y="251"/>
                        </a:lnTo>
                        <a:lnTo>
                          <a:pt x="419" y="251"/>
                        </a:lnTo>
                        <a:lnTo>
                          <a:pt x="357" y="210"/>
                        </a:lnTo>
                        <a:lnTo>
                          <a:pt x="273" y="251"/>
                        </a:lnTo>
                        <a:lnTo>
                          <a:pt x="106" y="335"/>
                        </a:lnTo>
                        <a:lnTo>
                          <a:pt x="22" y="461"/>
                        </a:lnTo>
                        <a:lnTo>
                          <a:pt x="106" y="523"/>
                        </a:lnTo>
                        <a:lnTo>
                          <a:pt x="64" y="565"/>
                        </a:lnTo>
                        <a:lnTo>
                          <a:pt x="1" y="565"/>
                        </a:lnTo>
                        <a:lnTo>
                          <a:pt x="22" y="649"/>
                        </a:lnTo>
                        <a:lnTo>
                          <a:pt x="106" y="691"/>
                        </a:lnTo>
                        <a:lnTo>
                          <a:pt x="106" y="754"/>
                        </a:lnTo>
                        <a:lnTo>
                          <a:pt x="64" y="775"/>
                        </a:lnTo>
                        <a:lnTo>
                          <a:pt x="106" y="837"/>
                        </a:lnTo>
                        <a:lnTo>
                          <a:pt x="168" y="879"/>
                        </a:lnTo>
                        <a:lnTo>
                          <a:pt x="168" y="963"/>
                        </a:lnTo>
                        <a:lnTo>
                          <a:pt x="210" y="963"/>
                        </a:lnTo>
                        <a:lnTo>
                          <a:pt x="252" y="1005"/>
                        </a:lnTo>
                        <a:lnTo>
                          <a:pt x="210" y="984"/>
                        </a:lnTo>
                        <a:lnTo>
                          <a:pt x="147" y="1067"/>
                        </a:lnTo>
                        <a:lnTo>
                          <a:pt x="210" y="1109"/>
                        </a:lnTo>
                        <a:lnTo>
                          <a:pt x="357" y="1172"/>
                        </a:lnTo>
                        <a:lnTo>
                          <a:pt x="461" y="1109"/>
                        </a:lnTo>
                        <a:lnTo>
                          <a:pt x="545" y="942"/>
                        </a:lnTo>
                        <a:lnTo>
                          <a:pt x="545" y="795"/>
                        </a:lnTo>
                        <a:lnTo>
                          <a:pt x="587" y="544"/>
                        </a:lnTo>
                        <a:lnTo>
                          <a:pt x="545" y="314"/>
                        </a:lnTo>
                        <a:lnTo>
                          <a:pt x="545" y="147"/>
                        </a:lnTo>
                        <a:lnTo>
                          <a:pt x="524" y="0"/>
                        </a:lnTo>
                        <a:close/>
                      </a:path>
                    </a:pathLst>
                  </a:custGeom>
                  <a:solidFill>
                    <a:schemeClr val="bg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" name="Google Shape;121;p16">
                    <a:extLst>
                      <a:ext uri="{FF2B5EF4-FFF2-40B4-BE49-F238E27FC236}">
                        <a16:creationId xmlns:a16="http://schemas.microsoft.com/office/drawing/2014/main" id="{D439157D-50EE-24BE-C00B-D633A4147A47}"/>
                      </a:ext>
                    </a:extLst>
                  </p:cNvPr>
                  <p:cNvSpPr/>
                  <p:nvPr/>
                </p:nvSpPr>
                <p:spPr>
                  <a:xfrm>
                    <a:off x="4319352" y="2375201"/>
                    <a:ext cx="182004" cy="1454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425" h="5378" extrusionOk="0">
                        <a:moveTo>
                          <a:pt x="817" y="0"/>
                        </a:moveTo>
                        <a:lnTo>
                          <a:pt x="733" y="42"/>
                        </a:lnTo>
                        <a:lnTo>
                          <a:pt x="712" y="21"/>
                        </a:lnTo>
                        <a:lnTo>
                          <a:pt x="503" y="126"/>
                        </a:lnTo>
                        <a:lnTo>
                          <a:pt x="524" y="209"/>
                        </a:lnTo>
                        <a:lnTo>
                          <a:pt x="608" y="251"/>
                        </a:lnTo>
                        <a:lnTo>
                          <a:pt x="524" y="335"/>
                        </a:lnTo>
                        <a:lnTo>
                          <a:pt x="336" y="356"/>
                        </a:lnTo>
                        <a:lnTo>
                          <a:pt x="252" y="335"/>
                        </a:lnTo>
                        <a:lnTo>
                          <a:pt x="43" y="419"/>
                        </a:lnTo>
                        <a:lnTo>
                          <a:pt x="1" y="544"/>
                        </a:lnTo>
                        <a:lnTo>
                          <a:pt x="43" y="670"/>
                        </a:lnTo>
                        <a:lnTo>
                          <a:pt x="126" y="649"/>
                        </a:lnTo>
                        <a:lnTo>
                          <a:pt x="126" y="691"/>
                        </a:lnTo>
                        <a:lnTo>
                          <a:pt x="189" y="733"/>
                        </a:lnTo>
                        <a:lnTo>
                          <a:pt x="147" y="879"/>
                        </a:lnTo>
                        <a:lnTo>
                          <a:pt x="210" y="900"/>
                        </a:lnTo>
                        <a:lnTo>
                          <a:pt x="294" y="837"/>
                        </a:lnTo>
                        <a:lnTo>
                          <a:pt x="252" y="963"/>
                        </a:lnTo>
                        <a:lnTo>
                          <a:pt x="315" y="1005"/>
                        </a:lnTo>
                        <a:lnTo>
                          <a:pt x="252" y="1088"/>
                        </a:lnTo>
                        <a:lnTo>
                          <a:pt x="357" y="1109"/>
                        </a:lnTo>
                        <a:lnTo>
                          <a:pt x="231" y="1256"/>
                        </a:lnTo>
                        <a:lnTo>
                          <a:pt x="231" y="1277"/>
                        </a:lnTo>
                        <a:lnTo>
                          <a:pt x="482" y="1214"/>
                        </a:lnTo>
                        <a:lnTo>
                          <a:pt x="587" y="1256"/>
                        </a:lnTo>
                        <a:lnTo>
                          <a:pt x="566" y="1381"/>
                        </a:lnTo>
                        <a:lnTo>
                          <a:pt x="629" y="1465"/>
                        </a:lnTo>
                        <a:lnTo>
                          <a:pt x="796" y="1360"/>
                        </a:lnTo>
                        <a:lnTo>
                          <a:pt x="1110" y="1423"/>
                        </a:lnTo>
                        <a:lnTo>
                          <a:pt x="1214" y="1318"/>
                        </a:lnTo>
                        <a:lnTo>
                          <a:pt x="1486" y="1360"/>
                        </a:lnTo>
                        <a:lnTo>
                          <a:pt x="1507" y="1486"/>
                        </a:lnTo>
                        <a:lnTo>
                          <a:pt x="1612" y="1632"/>
                        </a:lnTo>
                        <a:lnTo>
                          <a:pt x="1591" y="1737"/>
                        </a:lnTo>
                        <a:lnTo>
                          <a:pt x="1445" y="1737"/>
                        </a:lnTo>
                        <a:lnTo>
                          <a:pt x="1235" y="1946"/>
                        </a:lnTo>
                        <a:lnTo>
                          <a:pt x="1256" y="2114"/>
                        </a:lnTo>
                        <a:lnTo>
                          <a:pt x="1235" y="2469"/>
                        </a:lnTo>
                        <a:lnTo>
                          <a:pt x="1089" y="2616"/>
                        </a:lnTo>
                        <a:lnTo>
                          <a:pt x="1194" y="2720"/>
                        </a:lnTo>
                        <a:lnTo>
                          <a:pt x="1047" y="2930"/>
                        </a:lnTo>
                        <a:lnTo>
                          <a:pt x="942" y="2888"/>
                        </a:lnTo>
                        <a:lnTo>
                          <a:pt x="817" y="2930"/>
                        </a:lnTo>
                        <a:lnTo>
                          <a:pt x="963" y="3202"/>
                        </a:lnTo>
                        <a:lnTo>
                          <a:pt x="1089" y="3285"/>
                        </a:lnTo>
                        <a:lnTo>
                          <a:pt x="1089" y="3515"/>
                        </a:lnTo>
                        <a:lnTo>
                          <a:pt x="922" y="3704"/>
                        </a:lnTo>
                        <a:lnTo>
                          <a:pt x="984" y="3871"/>
                        </a:lnTo>
                        <a:lnTo>
                          <a:pt x="1131" y="3871"/>
                        </a:lnTo>
                        <a:lnTo>
                          <a:pt x="1089" y="3976"/>
                        </a:lnTo>
                        <a:lnTo>
                          <a:pt x="963" y="4080"/>
                        </a:lnTo>
                        <a:lnTo>
                          <a:pt x="838" y="4331"/>
                        </a:lnTo>
                        <a:lnTo>
                          <a:pt x="922" y="4457"/>
                        </a:lnTo>
                        <a:lnTo>
                          <a:pt x="922" y="4603"/>
                        </a:lnTo>
                        <a:lnTo>
                          <a:pt x="1026" y="4624"/>
                        </a:lnTo>
                        <a:lnTo>
                          <a:pt x="1173" y="4645"/>
                        </a:lnTo>
                        <a:lnTo>
                          <a:pt x="1403" y="4875"/>
                        </a:lnTo>
                        <a:lnTo>
                          <a:pt x="1382" y="4917"/>
                        </a:lnTo>
                        <a:lnTo>
                          <a:pt x="1486" y="5168"/>
                        </a:lnTo>
                        <a:lnTo>
                          <a:pt x="1675" y="5357"/>
                        </a:lnTo>
                        <a:lnTo>
                          <a:pt x="1842" y="5378"/>
                        </a:lnTo>
                        <a:lnTo>
                          <a:pt x="2010" y="5273"/>
                        </a:lnTo>
                        <a:lnTo>
                          <a:pt x="2010" y="5168"/>
                        </a:lnTo>
                        <a:lnTo>
                          <a:pt x="2093" y="5085"/>
                        </a:lnTo>
                        <a:lnTo>
                          <a:pt x="2303" y="5064"/>
                        </a:lnTo>
                        <a:lnTo>
                          <a:pt x="2470" y="4875"/>
                        </a:lnTo>
                        <a:lnTo>
                          <a:pt x="2679" y="4855"/>
                        </a:lnTo>
                        <a:lnTo>
                          <a:pt x="2784" y="4813"/>
                        </a:lnTo>
                        <a:lnTo>
                          <a:pt x="3035" y="4875"/>
                        </a:lnTo>
                        <a:lnTo>
                          <a:pt x="3181" y="4917"/>
                        </a:lnTo>
                        <a:lnTo>
                          <a:pt x="3202" y="4855"/>
                        </a:lnTo>
                        <a:lnTo>
                          <a:pt x="3307" y="4855"/>
                        </a:lnTo>
                        <a:lnTo>
                          <a:pt x="3411" y="4938"/>
                        </a:lnTo>
                        <a:lnTo>
                          <a:pt x="3495" y="4855"/>
                        </a:lnTo>
                        <a:lnTo>
                          <a:pt x="3558" y="4750"/>
                        </a:lnTo>
                        <a:lnTo>
                          <a:pt x="3663" y="4855"/>
                        </a:lnTo>
                        <a:lnTo>
                          <a:pt x="3788" y="4917"/>
                        </a:lnTo>
                        <a:lnTo>
                          <a:pt x="3914" y="4708"/>
                        </a:lnTo>
                        <a:lnTo>
                          <a:pt x="3914" y="4603"/>
                        </a:lnTo>
                        <a:lnTo>
                          <a:pt x="4248" y="4436"/>
                        </a:lnTo>
                        <a:lnTo>
                          <a:pt x="4458" y="4436"/>
                        </a:lnTo>
                        <a:lnTo>
                          <a:pt x="4520" y="4352"/>
                        </a:lnTo>
                        <a:lnTo>
                          <a:pt x="4458" y="4311"/>
                        </a:lnTo>
                        <a:lnTo>
                          <a:pt x="4499" y="4143"/>
                        </a:lnTo>
                        <a:lnTo>
                          <a:pt x="4667" y="3892"/>
                        </a:lnTo>
                        <a:lnTo>
                          <a:pt x="4667" y="3766"/>
                        </a:lnTo>
                        <a:lnTo>
                          <a:pt x="4855" y="3704"/>
                        </a:lnTo>
                        <a:lnTo>
                          <a:pt x="4981" y="3578"/>
                        </a:lnTo>
                        <a:lnTo>
                          <a:pt x="4855" y="3390"/>
                        </a:lnTo>
                        <a:lnTo>
                          <a:pt x="4771" y="3348"/>
                        </a:lnTo>
                        <a:lnTo>
                          <a:pt x="4751" y="3243"/>
                        </a:lnTo>
                        <a:lnTo>
                          <a:pt x="4646" y="3076"/>
                        </a:lnTo>
                        <a:lnTo>
                          <a:pt x="4730" y="2992"/>
                        </a:lnTo>
                        <a:lnTo>
                          <a:pt x="4960" y="2637"/>
                        </a:lnTo>
                        <a:lnTo>
                          <a:pt x="5064" y="2574"/>
                        </a:lnTo>
                        <a:lnTo>
                          <a:pt x="5232" y="2302"/>
                        </a:lnTo>
                        <a:lnTo>
                          <a:pt x="5274" y="2323"/>
                        </a:lnTo>
                        <a:lnTo>
                          <a:pt x="5253" y="2344"/>
                        </a:lnTo>
                        <a:lnTo>
                          <a:pt x="5253" y="2365"/>
                        </a:lnTo>
                        <a:lnTo>
                          <a:pt x="5336" y="2323"/>
                        </a:lnTo>
                        <a:lnTo>
                          <a:pt x="5357" y="2197"/>
                        </a:lnTo>
                        <a:lnTo>
                          <a:pt x="5295" y="2134"/>
                        </a:lnTo>
                        <a:lnTo>
                          <a:pt x="5441" y="2051"/>
                        </a:lnTo>
                        <a:lnTo>
                          <a:pt x="5567" y="1946"/>
                        </a:lnTo>
                        <a:lnTo>
                          <a:pt x="5776" y="1946"/>
                        </a:lnTo>
                        <a:lnTo>
                          <a:pt x="5964" y="1883"/>
                        </a:lnTo>
                        <a:lnTo>
                          <a:pt x="6069" y="1737"/>
                        </a:lnTo>
                        <a:lnTo>
                          <a:pt x="6278" y="1611"/>
                        </a:lnTo>
                        <a:lnTo>
                          <a:pt x="6320" y="1507"/>
                        </a:lnTo>
                        <a:lnTo>
                          <a:pt x="6341" y="1381"/>
                        </a:lnTo>
                        <a:lnTo>
                          <a:pt x="6320" y="1193"/>
                        </a:lnTo>
                        <a:lnTo>
                          <a:pt x="6424" y="1151"/>
                        </a:lnTo>
                        <a:lnTo>
                          <a:pt x="6424" y="1088"/>
                        </a:lnTo>
                        <a:lnTo>
                          <a:pt x="6341" y="1067"/>
                        </a:lnTo>
                        <a:lnTo>
                          <a:pt x="6215" y="879"/>
                        </a:lnTo>
                        <a:lnTo>
                          <a:pt x="5964" y="900"/>
                        </a:lnTo>
                        <a:lnTo>
                          <a:pt x="5797" y="837"/>
                        </a:lnTo>
                        <a:lnTo>
                          <a:pt x="5629" y="837"/>
                        </a:lnTo>
                        <a:lnTo>
                          <a:pt x="5525" y="774"/>
                        </a:lnTo>
                        <a:lnTo>
                          <a:pt x="5253" y="774"/>
                        </a:lnTo>
                        <a:lnTo>
                          <a:pt x="5148" y="879"/>
                        </a:lnTo>
                        <a:lnTo>
                          <a:pt x="5064" y="837"/>
                        </a:lnTo>
                        <a:lnTo>
                          <a:pt x="4918" y="837"/>
                        </a:lnTo>
                        <a:lnTo>
                          <a:pt x="4792" y="691"/>
                        </a:lnTo>
                        <a:lnTo>
                          <a:pt x="4688" y="753"/>
                        </a:lnTo>
                        <a:lnTo>
                          <a:pt x="4583" y="649"/>
                        </a:lnTo>
                        <a:lnTo>
                          <a:pt x="4332" y="565"/>
                        </a:lnTo>
                        <a:lnTo>
                          <a:pt x="4186" y="586"/>
                        </a:lnTo>
                        <a:lnTo>
                          <a:pt x="4207" y="523"/>
                        </a:lnTo>
                        <a:lnTo>
                          <a:pt x="4186" y="377"/>
                        </a:lnTo>
                        <a:lnTo>
                          <a:pt x="4102" y="377"/>
                        </a:lnTo>
                        <a:lnTo>
                          <a:pt x="4102" y="356"/>
                        </a:lnTo>
                        <a:lnTo>
                          <a:pt x="3997" y="314"/>
                        </a:lnTo>
                        <a:lnTo>
                          <a:pt x="3955" y="335"/>
                        </a:lnTo>
                        <a:lnTo>
                          <a:pt x="3872" y="335"/>
                        </a:lnTo>
                        <a:lnTo>
                          <a:pt x="3809" y="419"/>
                        </a:lnTo>
                        <a:lnTo>
                          <a:pt x="3495" y="230"/>
                        </a:lnTo>
                        <a:lnTo>
                          <a:pt x="3391" y="230"/>
                        </a:lnTo>
                        <a:lnTo>
                          <a:pt x="3286" y="335"/>
                        </a:lnTo>
                        <a:lnTo>
                          <a:pt x="3077" y="272"/>
                        </a:lnTo>
                        <a:lnTo>
                          <a:pt x="3035" y="168"/>
                        </a:lnTo>
                        <a:lnTo>
                          <a:pt x="2826" y="147"/>
                        </a:lnTo>
                        <a:lnTo>
                          <a:pt x="2533" y="272"/>
                        </a:lnTo>
                        <a:lnTo>
                          <a:pt x="2344" y="230"/>
                        </a:lnTo>
                        <a:lnTo>
                          <a:pt x="1926" y="168"/>
                        </a:lnTo>
                        <a:lnTo>
                          <a:pt x="1779" y="105"/>
                        </a:lnTo>
                        <a:lnTo>
                          <a:pt x="1758" y="42"/>
                        </a:lnTo>
                        <a:lnTo>
                          <a:pt x="1570" y="105"/>
                        </a:lnTo>
                        <a:lnTo>
                          <a:pt x="1403" y="147"/>
                        </a:lnTo>
                        <a:lnTo>
                          <a:pt x="1277" y="105"/>
                        </a:lnTo>
                        <a:lnTo>
                          <a:pt x="1173" y="105"/>
                        </a:lnTo>
                        <a:lnTo>
                          <a:pt x="1068" y="168"/>
                        </a:lnTo>
                        <a:lnTo>
                          <a:pt x="942" y="21"/>
                        </a:lnTo>
                        <a:lnTo>
                          <a:pt x="817" y="0"/>
                        </a:lnTo>
                        <a:close/>
                      </a:path>
                    </a:pathLst>
                  </a:custGeom>
                  <a:solidFill>
                    <a:schemeClr val="bg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" name="Google Shape;122;p16">
                    <a:extLst>
                      <a:ext uri="{FF2B5EF4-FFF2-40B4-BE49-F238E27FC236}">
                        <a16:creationId xmlns:a16="http://schemas.microsoft.com/office/drawing/2014/main" id="{17720D20-5092-2BB0-BF3E-9056DD8703EE}"/>
                      </a:ext>
                    </a:extLst>
                  </p:cNvPr>
                  <p:cNvSpPr/>
                  <p:nvPr/>
                </p:nvSpPr>
                <p:spPr>
                  <a:xfrm>
                    <a:off x="4856365" y="2405200"/>
                    <a:ext cx="45069" cy="3795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91" h="1403" extrusionOk="0">
                        <a:moveTo>
                          <a:pt x="503" y="0"/>
                        </a:moveTo>
                        <a:lnTo>
                          <a:pt x="419" y="84"/>
                        </a:lnTo>
                        <a:lnTo>
                          <a:pt x="335" y="84"/>
                        </a:lnTo>
                        <a:lnTo>
                          <a:pt x="231" y="189"/>
                        </a:lnTo>
                        <a:lnTo>
                          <a:pt x="210" y="356"/>
                        </a:lnTo>
                        <a:lnTo>
                          <a:pt x="335" y="398"/>
                        </a:lnTo>
                        <a:lnTo>
                          <a:pt x="335" y="523"/>
                        </a:lnTo>
                        <a:lnTo>
                          <a:pt x="189" y="628"/>
                        </a:lnTo>
                        <a:lnTo>
                          <a:pt x="210" y="733"/>
                        </a:lnTo>
                        <a:lnTo>
                          <a:pt x="126" y="879"/>
                        </a:lnTo>
                        <a:lnTo>
                          <a:pt x="1" y="921"/>
                        </a:lnTo>
                        <a:lnTo>
                          <a:pt x="22" y="921"/>
                        </a:lnTo>
                        <a:lnTo>
                          <a:pt x="84" y="1025"/>
                        </a:lnTo>
                        <a:lnTo>
                          <a:pt x="168" y="1088"/>
                        </a:lnTo>
                        <a:lnTo>
                          <a:pt x="231" y="1046"/>
                        </a:lnTo>
                        <a:lnTo>
                          <a:pt x="294" y="1088"/>
                        </a:lnTo>
                        <a:lnTo>
                          <a:pt x="398" y="1046"/>
                        </a:lnTo>
                        <a:lnTo>
                          <a:pt x="294" y="1130"/>
                        </a:lnTo>
                        <a:lnTo>
                          <a:pt x="231" y="1130"/>
                        </a:lnTo>
                        <a:lnTo>
                          <a:pt x="168" y="1318"/>
                        </a:lnTo>
                        <a:lnTo>
                          <a:pt x="189" y="1402"/>
                        </a:lnTo>
                        <a:lnTo>
                          <a:pt x="419" y="1193"/>
                        </a:lnTo>
                        <a:lnTo>
                          <a:pt x="712" y="1025"/>
                        </a:lnTo>
                        <a:lnTo>
                          <a:pt x="796" y="879"/>
                        </a:lnTo>
                        <a:lnTo>
                          <a:pt x="900" y="816"/>
                        </a:lnTo>
                        <a:lnTo>
                          <a:pt x="1110" y="837"/>
                        </a:lnTo>
                        <a:lnTo>
                          <a:pt x="1152" y="795"/>
                        </a:lnTo>
                        <a:lnTo>
                          <a:pt x="1277" y="795"/>
                        </a:lnTo>
                        <a:lnTo>
                          <a:pt x="1361" y="816"/>
                        </a:lnTo>
                        <a:lnTo>
                          <a:pt x="1486" y="837"/>
                        </a:lnTo>
                        <a:lnTo>
                          <a:pt x="1591" y="733"/>
                        </a:lnTo>
                        <a:lnTo>
                          <a:pt x="1591" y="670"/>
                        </a:lnTo>
                        <a:lnTo>
                          <a:pt x="1486" y="607"/>
                        </a:lnTo>
                        <a:lnTo>
                          <a:pt x="1361" y="481"/>
                        </a:lnTo>
                        <a:lnTo>
                          <a:pt x="1235" y="461"/>
                        </a:lnTo>
                        <a:lnTo>
                          <a:pt x="1047" y="293"/>
                        </a:lnTo>
                        <a:lnTo>
                          <a:pt x="1026" y="84"/>
                        </a:lnTo>
                        <a:lnTo>
                          <a:pt x="921" y="63"/>
                        </a:lnTo>
                        <a:lnTo>
                          <a:pt x="817" y="147"/>
                        </a:lnTo>
                        <a:lnTo>
                          <a:pt x="649" y="0"/>
                        </a:lnTo>
                        <a:close/>
                      </a:path>
                    </a:pathLst>
                  </a:custGeom>
                  <a:solidFill>
                    <a:schemeClr val="bg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8" name="Google Shape;123;p16">
                    <a:extLst>
                      <a:ext uri="{FF2B5EF4-FFF2-40B4-BE49-F238E27FC236}">
                        <a16:creationId xmlns:a16="http://schemas.microsoft.com/office/drawing/2014/main" id="{4C9CF49F-D8F5-5D55-E0F2-A5D2DCC25673}"/>
                      </a:ext>
                    </a:extLst>
                  </p:cNvPr>
                  <p:cNvSpPr/>
                  <p:nvPr/>
                </p:nvSpPr>
                <p:spPr>
                  <a:xfrm>
                    <a:off x="5148001" y="2416508"/>
                    <a:ext cx="2974" cy="286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5" h="106" fill="none" extrusionOk="0">
                        <a:moveTo>
                          <a:pt x="105" y="105"/>
                        </a:moveTo>
                        <a:lnTo>
                          <a:pt x="0" y="1"/>
                        </a:lnTo>
                      </a:path>
                    </a:pathLst>
                  </a:custGeom>
                  <a:solidFill>
                    <a:schemeClr val="lt2"/>
                  </a:solidFill>
                  <a:ln w="25" cap="rnd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" name="Google Shape;124;p16">
                    <a:extLst>
                      <a:ext uri="{FF2B5EF4-FFF2-40B4-BE49-F238E27FC236}">
                        <a16:creationId xmlns:a16="http://schemas.microsoft.com/office/drawing/2014/main" id="{57BD8D3C-3228-709B-97BF-391F14BCE2BC}"/>
                      </a:ext>
                    </a:extLst>
                  </p:cNvPr>
                  <p:cNvSpPr/>
                  <p:nvPr/>
                </p:nvSpPr>
                <p:spPr>
                  <a:xfrm>
                    <a:off x="4772202" y="2402360"/>
                    <a:ext cx="39743" cy="322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03" h="1194" extrusionOk="0">
                        <a:moveTo>
                          <a:pt x="900" y="1"/>
                        </a:moveTo>
                        <a:lnTo>
                          <a:pt x="754" y="42"/>
                        </a:lnTo>
                        <a:lnTo>
                          <a:pt x="628" y="42"/>
                        </a:lnTo>
                        <a:lnTo>
                          <a:pt x="419" y="84"/>
                        </a:lnTo>
                        <a:lnTo>
                          <a:pt x="314" y="168"/>
                        </a:lnTo>
                        <a:lnTo>
                          <a:pt x="210" y="189"/>
                        </a:lnTo>
                        <a:lnTo>
                          <a:pt x="42" y="273"/>
                        </a:lnTo>
                        <a:lnTo>
                          <a:pt x="63" y="356"/>
                        </a:lnTo>
                        <a:lnTo>
                          <a:pt x="21" y="398"/>
                        </a:lnTo>
                        <a:lnTo>
                          <a:pt x="21" y="377"/>
                        </a:lnTo>
                        <a:lnTo>
                          <a:pt x="1" y="586"/>
                        </a:lnTo>
                        <a:lnTo>
                          <a:pt x="21" y="796"/>
                        </a:lnTo>
                        <a:lnTo>
                          <a:pt x="126" y="942"/>
                        </a:lnTo>
                        <a:lnTo>
                          <a:pt x="168" y="1089"/>
                        </a:lnTo>
                        <a:lnTo>
                          <a:pt x="314" y="1193"/>
                        </a:lnTo>
                        <a:lnTo>
                          <a:pt x="314" y="1151"/>
                        </a:lnTo>
                        <a:lnTo>
                          <a:pt x="524" y="1026"/>
                        </a:lnTo>
                        <a:lnTo>
                          <a:pt x="691" y="984"/>
                        </a:lnTo>
                        <a:lnTo>
                          <a:pt x="691" y="921"/>
                        </a:lnTo>
                        <a:lnTo>
                          <a:pt x="837" y="838"/>
                        </a:lnTo>
                        <a:lnTo>
                          <a:pt x="1110" y="879"/>
                        </a:lnTo>
                        <a:lnTo>
                          <a:pt x="1256" y="796"/>
                        </a:lnTo>
                        <a:lnTo>
                          <a:pt x="1361" y="775"/>
                        </a:lnTo>
                        <a:lnTo>
                          <a:pt x="1402" y="712"/>
                        </a:lnTo>
                        <a:lnTo>
                          <a:pt x="1402" y="607"/>
                        </a:lnTo>
                        <a:lnTo>
                          <a:pt x="1382" y="461"/>
                        </a:lnTo>
                        <a:lnTo>
                          <a:pt x="1214" y="189"/>
                        </a:lnTo>
                        <a:lnTo>
                          <a:pt x="984" y="1"/>
                        </a:lnTo>
                        <a:close/>
                      </a:path>
                    </a:pathLst>
                  </a:custGeom>
                  <a:solidFill>
                    <a:schemeClr val="bg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" name="Google Shape;125;p16">
                    <a:extLst>
                      <a:ext uri="{FF2B5EF4-FFF2-40B4-BE49-F238E27FC236}">
                        <a16:creationId xmlns:a16="http://schemas.microsoft.com/office/drawing/2014/main" id="{C2C156F0-0FD9-2B1E-0FC9-0E4F3753DBEA}"/>
                      </a:ext>
                    </a:extLst>
                  </p:cNvPr>
                  <p:cNvSpPr/>
                  <p:nvPr/>
                </p:nvSpPr>
                <p:spPr>
                  <a:xfrm>
                    <a:off x="4739597" y="2329918"/>
                    <a:ext cx="66428" cy="832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45" h="3077" extrusionOk="0">
                        <a:moveTo>
                          <a:pt x="461" y="0"/>
                        </a:moveTo>
                        <a:lnTo>
                          <a:pt x="336" y="105"/>
                        </a:lnTo>
                        <a:lnTo>
                          <a:pt x="315" y="147"/>
                        </a:lnTo>
                        <a:lnTo>
                          <a:pt x="210" y="147"/>
                        </a:lnTo>
                        <a:lnTo>
                          <a:pt x="64" y="210"/>
                        </a:lnTo>
                        <a:lnTo>
                          <a:pt x="1" y="272"/>
                        </a:lnTo>
                        <a:lnTo>
                          <a:pt x="22" y="314"/>
                        </a:lnTo>
                        <a:lnTo>
                          <a:pt x="64" y="461"/>
                        </a:lnTo>
                        <a:lnTo>
                          <a:pt x="105" y="628"/>
                        </a:lnTo>
                        <a:lnTo>
                          <a:pt x="168" y="670"/>
                        </a:lnTo>
                        <a:lnTo>
                          <a:pt x="273" y="691"/>
                        </a:lnTo>
                        <a:lnTo>
                          <a:pt x="273" y="754"/>
                        </a:lnTo>
                        <a:lnTo>
                          <a:pt x="231" y="754"/>
                        </a:lnTo>
                        <a:lnTo>
                          <a:pt x="105" y="775"/>
                        </a:lnTo>
                        <a:lnTo>
                          <a:pt x="126" y="879"/>
                        </a:lnTo>
                        <a:lnTo>
                          <a:pt x="147" y="900"/>
                        </a:lnTo>
                        <a:lnTo>
                          <a:pt x="210" y="879"/>
                        </a:lnTo>
                        <a:lnTo>
                          <a:pt x="273" y="879"/>
                        </a:lnTo>
                        <a:lnTo>
                          <a:pt x="252" y="1047"/>
                        </a:lnTo>
                        <a:lnTo>
                          <a:pt x="147" y="1193"/>
                        </a:lnTo>
                        <a:lnTo>
                          <a:pt x="147" y="1277"/>
                        </a:lnTo>
                        <a:lnTo>
                          <a:pt x="315" y="1402"/>
                        </a:lnTo>
                        <a:lnTo>
                          <a:pt x="419" y="1423"/>
                        </a:lnTo>
                        <a:lnTo>
                          <a:pt x="461" y="1486"/>
                        </a:lnTo>
                        <a:lnTo>
                          <a:pt x="440" y="1570"/>
                        </a:lnTo>
                        <a:lnTo>
                          <a:pt x="336" y="1507"/>
                        </a:lnTo>
                        <a:lnTo>
                          <a:pt x="273" y="1528"/>
                        </a:lnTo>
                        <a:lnTo>
                          <a:pt x="273" y="1674"/>
                        </a:lnTo>
                        <a:lnTo>
                          <a:pt x="419" y="1821"/>
                        </a:lnTo>
                        <a:lnTo>
                          <a:pt x="356" y="1842"/>
                        </a:lnTo>
                        <a:lnTo>
                          <a:pt x="482" y="1988"/>
                        </a:lnTo>
                        <a:lnTo>
                          <a:pt x="482" y="2051"/>
                        </a:lnTo>
                        <a:lnTo>
                          <a:pt x="545" y="2135"/>
                        </a:lnTo>
                        <a:lnTo>
                          <a:pt x="670" y="2135"/>
                        </a:lnTo>
                        <a:lnTo>
                          <a:pt x="754" y="2218"/>
                        </a:lnTo>
                        <a:lnTo>
                          <a:pt x="900" y="2239"/>
                        </a:lnTo>
                        <a:lnTo>
                          <a:pt x="900" y="2365"/>
                        </a:lnTo>
                        <a:lnTo>
                          <a:pt x="838" y="2448"/>
                        </a:lnTo>
                        <a:lnTo>
                          <a:pt x="796" y="2511"/>
                        </a:lnTo>
                        <a:lnTo>
                          <a:pt x="859" y="2532"/>
                        </a:lnTo>
                        <a:lnTo>
                          <a:pt x="942" y="2658"/>
                        </a:lnTo>
                        <a:lnTo>
                          <a:pt x="984" y="2658"/>
                        </a:lnTo>
                        <a:lnTo>
                          <a:pt x="1089" y="2741"/>
                        </a:lnTo>
                        <a:lnTo>
                          <a:pt x="1152" y="2846"/>
                        </a:lnTo>
                        <a:lnTo>
                          <a:pt x="1152" y="2992"/>
                        </a:lnTo>
                        <a:lnTo>
                          <a:pt x="1172" y="3076"/>
                        </a:lnTo>
                        <a:lnTo>
                          <a:pt x="1214" y="3034"/>
                        </a:lnTo>
                        <a:lnTo>
                          <a:pt x="1193" y="2951"/>
                        </a:lnTo>
                        <a:lnTo>
                          <a:pt x="1361" y="2867"/>
                        </a:lnTo>
                        <a:lnTo>
                          <a:pt x="1465" y="2846"/>
                        </a:lnTo>
                        <a:lnTo>
                          <a:pt x="1570" y="2762"/>
                        </a:lnTo>
                        <a:lnTo>
                          <a:pt x="1779" y="2720"/>
                        </a:lnTo>
                        <a:lnTo>
                          <a:pt x="1905" y="2720"/>
                        </a:lnTo>
                        <a:lnTo>
                          <a:pt x="2051" y="2679"/>
                        </a:lnTo>
                        <a:lnTo>
                          <a:pt x="2135" y="2679"/>
                        </a:lnTo>
                        <a:lnTo>
                          <a:pt x="2198" y="2574"/>
                        </a:lnTo>
                        <a:lnTo>
                          <a:pt x="2114" y="2469"/>
                        </a:lnTo>
                        <a:lnTo>
                          <a:pt x="2093" y="2365"/>
                        </a:lnTo>
                        <a:lnTo>
                          <a:pt x="2302" y="2197"/>
                        </a:lnTo>
                        <a:lnTo>
                          <a:pt x="2344" y="2051"/>
                        </a:lnTo>
                        <a:lnTo>
                          <a:pt x="2261" y="1925"/>
                        </a:lnTo>
                        <a:lnTo>
                          <a:pt x="2093" y="1737"/>
                        </a:lnTo>
                        <a:lnTo>
                          <a:pt x="2030" y="1507"/>
                        </a:lnTo>
                        <a:lnTo>
                          <a:pt x="2114" y="1423"/>
                        </a:lnTo>
                        <a:lnTo>
                          <a:pt x="2093" y="1319"/>
                        </a:lnTo>
                        <a:lnTo>
                          <a:pt x="2051" y="1193"/>
                        </a:lnTo>
                        <a:lnTo>
                          <a:pt x="2030" y="1109"/>
                        </a:lnTo>
                        <a:lnTo>
                          <a:pt x="2135" y="984"/>
                        </a:lnTo>
                        <a:lnTo>
                          <a:pt x="1926" y="963"/>
                        </a:lnTo>
                        <a:lnTo>
                          <a:pt x="1842" y="1088"/>
                        </a:lnTo>
                        <a:lnTo>
                          <a:pt x="1737" y="1005"/>
                        </a:lnTo>
                        <a:lnTo>
                          <a:pt x="1633" y="1047"/>
                        </a:lnTo>
                        <a:lnTo>
                          <a:pt x="1591" y="963"/>
                        </a:lnTo>
                        <a:lnTo>
                          <a:pt x="1382" y="879"/>
                        </a:lnTo>
                        <a:lnTo>
                          <a:pt x="1361" y="837"/>
                        </a:lnTo>
                        <a:lnTo>
                          <a:pt x="1424" y="691"/>
                        </a:lnTo>
                        <a:lnTo>
                          <a:pt x="1277" y="565"/>
                        </a:lnTo>
                        <a:lnTo>
                          <a:pt x="1110" y="482"/>
                        </a:lnTo>
                        <a:lnTo>
                          <a:pt x="1089" y="377"/>
                        </a:lnTo>
                        <a:lnTo>
                          <a:pt x="900" y="168"/>
                        </a:lnTo>
                        <a:lnTo>
                          <a:pt x="880" y="105"/>
                        </a:lnTo>
                        <a:lnTo>
                          <a:pt x="754" y="63"/>
                        </a:lnTo>
                        <a:lnTo>
                          <a:pt x="670" y="42"/>
                        </a:lnTo>
                        <a:lnTo>
                          <a:pt x="566" y="21"/>
                        </a:lnTo>
                        <a:lnTo>
                          <a:pt x="461" y="0"/>
                        </a:lnTo>
                        <a:close/>
                      </a:path>
                    </a:pathLst>
                  </a:custGeom>
                  <a:solidFill>
                    <a:schemeClr val="tx2">
                      <a:lumMod val="7500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0" name="Google Shape;126;p16">
                  <a:extLst>
                    <a:ext uri="{FF2B5EF4-FFF2-40B4-BE49-F238E27FC236}">
                      <a16:creationId xmlns:a16="http://schemas.microsoft.com/office/drawing/2014/main" id="{CB8D568B-7BB3-FCC8-EC2E-20C4A92A0455}"/>
                    </a:ext>
                  </a:extLst>
                </p:cNvPr>
                <p:cNvSpPr/>
                <p:nvPr/>
              </p:nvSpPr>
              <p:spPr>
                <a:xfrm>
                  <a:off x="-2225525" y="3646783"/>
                  <a:ext cx="191925" cy="47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77" h="1884" extrusionOk="0">
                      <a:moveTo>
                        <a:pt x="0" y="1884"/>
                      </a:moveTo>
                      <a:cubicBezTo>
                        <a:pt x="2042" y="294"/>
                        <a:pt x="5570" y="-770"/>
                        <a:pt x="7677" y="732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lt2"/>
                  </a:solidFill>
                  <a:prstDash val="dot"/>
                  <a:round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endParaRPr lang="es-ES"/>
                </a:p>
              </p:txBody>
            </p:sp>
            <p:sp>
              <p:nvSpPr>
                <p:cNvPr id="11" name="Google Shape;127;p16">
                  <a:extLst>
                    <a:ext uri="{FF2B5EF4-FFF2-40B4-BE49-F238E27FC236}">
                      <a16:creationId xmlns:a16="http://schemas.microsoft.com/office/drawing/2014/main" id="{E14A1D5A-58E8-0EA9-C87B-702F0B829121}"/>
                    </a:ext>
                  </a:extLst>
                </p:cNvPr>
                <p:cNvSpPr/>
                <p:nvPr/>
              </p:nvSpPr>
              <p:spPr>
                <a:xfrm>
                  <a:off x="-2012875" y="3689950"/>
                  <a:ext cx="23825" cy="7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3" h="3124" extrusionOk="0">
                      <a:moveTo>
                        <a:pt x="0" y="0"/>
                      </a:moveTo>
                      <a:cubicBezTo>
                        <a:pt x="0" y="1089"/>
                        <a:pt x="327" y="2234"/>
                        <a:pt x="953" y="3124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lt2"/>
                  </a:solidFill>
                  <a:prstDash val="dot"/>
                  <a:round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endParaRPr lang="es-ES"/>
                </a:p>
              </p:txBody>
            </p:sp>
          </p:grpSp>
          <p:sp>
            <p:nvSpPr>
              <p:cNvPr id="8" name="Google Shape;128;p16">
                <a:extLst>
                  <a:ext uri="{FF2B5EF4-FFF2-40B4-BE49-F238E27FC236}">
                    <a16:creationId xmlns:a16="http://schemas.microsoft.com/office/drawing/2014/main" id="{B114B859-E7C4-A6A1-5015-12C2C466CE5D}"/>
                  </a:ext>
                </a:extLst>
              </p:cNvPr>
              <p:cNvSpPr/>
              <p:nvPr/>
            </p:nvSpPr>
            <p:spPr>
              <a:xfrm>
                <a:off x="-6363719" y="359758"/>
                <a:ext cx="637521" cy="516996"/>
              </a:xfrm>
              <a:custGeom>
                <a:avLst/>
                <a:gdLst/>
                <a:ahLst/>
                <a:cxnLst/>
                <a:rect l="l" t="t" r="r" b="b"/>
                <a:pathLst>
                  <a:path w="15456" h="12534" extrusionOk="0">
                    <a:moveTo>
                      <a:pt x="5299" y="0"/>
                    </a:moveTo>
                    <a:cubicBezTo>
                      <a:pt x="5275" y="453"/>
                      <a:pt x="5252" y="893"/>
                      <a:pt x="5228" y="1346"/>
                    </a:cubicBezTo>
                    <a:cubicBezTo>
                      <a:pt x="4930" y="1084"/>
                      <a:pt x="4621" y="810"/>
                      <a:pt x="4228" y="727"/>
                    </a:cubicBezTo>
                    <a:cubicBezTo>
                      <a:pt x="4172" y="716"/>
                      <a:pt x="4115" y="711"/>
                      <a:pt x="4058" y="711"/>
                    </a:cubicBezTo>
                    <a:cubicBezTo>
                      <a:pt x="3717" y="711"/>
                      <a:pt x="3357" y="889"/>
                      <a:pt x="3275" y="1215"/>
                    </a:cubicBezTo>
                    <a:cubicBezTo>
                      <a:pt x="3763" y="1298"/>
                      <a:pt x="4311" y="1417"/>
                      <a:pt x="4561" y="1846"/>
                    </a:cubicBezTo>
                    <a:cubicBezTo>
                      <a:pt x="4779" y="2209"/>
                      <a:pt x="4481" y="2791"/>
                      <a:pt x="4116" y="2791"/>
                    </a:cubicBezTo>
                    <a:cubicBezTo>
                      <a:pt x="4063" y="2791"/>
                      <a:pt x="4008" y="2778"/>
                      <a:pt x="3954" y="2751"/>
                    </a:cubicBezTo>
                    <a:lnTo>
                      <a:pt x="3954" y="2751"/>
                    </a:lnTo>
                    <a:cubicBezTo>
                      <a:pt x="4466" y="3156"/>
                      <a:pt x="5073" y="3429"/>
                      <a:pt x="5716" y="3537"/>
                    </a:cubicBezTo>
                    <a:cubicBezTo>
                      <a:pt x="5796" y="4062"/>
                      <a:pt x="5238" y="4374"/>
                      <a:pt x="4687" y="4374"/>
                    </a:cubicBezTo>
                    <a:cubicBezTo>
                      <a:pt x="4501" y="4374"/>
                      <a:pt x="4316" y="4338"/>
                      <a:pt x="4156" y="4263"/>
                    </a:cubicBezTo>
                    <a:cubicBezTo>
                      <a:pt x="3513" y="3953"/>
                      <a:pt x="3049" y="3346"/>
                      <a:pt x="2370" y="3132"/>
                    </a:cubicBezTo>
                    <a:cubicBezTo>
                      <a:pt x="2313" y="3117"/>
                      <a:pt x="2248" y="3109"/>
                      <a:pt x="2183" y="3109"/>
                    </a:cubicBezTo>
                    <a:cubicBezTo>
                      <a:pt x="1990" y="3109"/>
                      <a:pt x="1793" y="3180"/>
                      <a:pt x="1775" y="3358"/>
                    </a:cubicBezTo>
                    <a:cubicBezTo>
                      <a:pt x="1775" y="3441"/>
                      <a:pt x="1799" y="3525"/>
                      <a:pt x="1846" y="3596"/>
                    </a:cubicBezTo>
                    <a:cubicBezTo>
                      <a:pt x="2144" y="4084"/>
                      <a:pt x="2704" y="4358"/>
                      <a:pt x="3132" y="4763"/>
                    </a:cubicBezTo>
                    <a:cubicBezTo>
                      <a:pt x="3549" y="5156"/>
                      <a:pt x="3847" y="5846"/>
                      <a:pt x="3478" y="6299"/>
                    </a:cubicBezTo>
                    <a:cubicBezTo>
                      <a:pt x="3323" y="6454"/>
                      <a:pt x="3132" y="6585"/>
                      <a:pt x="2918" y="6656"/>
                    </a:cubicBezTo>
                    <a:lnTo>
                      <a:pt x="1" y="7954"/>
                    </a:lnTo>
                    <a:lnTo>
                      <a:pt x="2597" y="8097"/>
                    </a:lnTo>
                    <a:cubicBezTo>
                      <a:pt x="2616" y="8096"/>
                      <a:pt x="2635" y="8095"/>
                      <a:pt x="2654" y="8095"/>
                    </a:cubicBezTo>
                    <a:cubicBezTo>
                      <a:pt x="2859" y="8095"/>
                      <a:pt x="3054" y="8153"/>
                      <a:pt x="3239" y="8251"/>
                    </a:cubicBezTo>
                    <a:cubicBezTo>
                      <a:pt x="3537" y="8454"/>
                      <a:pt x="3597" y="8859"/>
                      <a:pt x="3644" y="9216"/>
                    </a:cubicBezTo>
                    <a:cubicBezTo>
                      <a:pt x="3799" y="10311"/>
                      <a:pt x="4251" y="11597"/>
                      <a:pt x="5335" y="11800"/>
                    </a:cubicBezTo>
                    <a:cubicBezTo>
                      <a:pt x="5740" y="11871"/>
                      <a:pt x="6156" y="11776"/>
                      <a:pt x="6526" y="11907"/>
                    </a:cubicBezTo>
                    <a:cubicBezTo>
                      <a:pt x="6871" y="12026"/>
                      <a:pt x="7121" y="12323"/>
                      <a:pt x="7466" y="12454"/>
                    </a:cubicBezTo>
                    <a:cubicBezTo>
                      <a:pt x="7607" y="12509"/>
                      <a:pt x="7752" y="12534"/>
                      <a:pt x="7899" y="12534"/>
                    </a:cubicBezTo>
                    <a:cubicBezTo>
                      <a:pt x="8322" y="12534"/>
                      <a:pt x="8752" y="12330"/>
                      <a:pt x="9097" y="12073"/>
                    </a:cubicBezTo>
                    <a:cubicBezTo>
                      <a:pt x="9562" y="11728"/>
                      <a:pt x="9966" y="11288"/>
                      <a:pt x="10502" y="11038"/>
                    </a:cubicBezTo>
                    <a:cubicBezTo>
                      <a:pt x="11729" y="10466"/>
                      <a:pt x="13467" y="11049"/>
                      <a:pt x="14372" y="10025"/>
                    </a:cubicBezTo>
                    <a:cubicBezTo>
                      <a:pt x="15455" y="8775"/>
                      <a:pt x="14074" y="6513"/>
                      <a:pt x="15181" y="5299"/>
                    </a:cubicBezTo>
                    <a:cubicBezTo>
                      <a:pt x="14980" y="5107"/>
                      <a:pt x="14743" y="5039"/>
                      <a:pt x="14485" y="5039"/>
                    </a:cubicBezTo>
                    <a:cubicBezTo>
                      <a:pt x="13887" y="5039"/>
                      <a:pt x="13176" y="5399"/>
                      <a:pt x="12528" y="5399"/>
                    </a:cubicBezTo>
                    <a:cubicBezTo>
                      <a:pt x="12381" y="5399"/>
                      <a:pt x="12236" y="5380"/>
                      <a:pt x="12098" y="5334"/>
                    </a:cubicBezTo>
                    <a:cubicBezTo>
                      <a:pt x="11717" y="5203"/>
                      <a:pt x="11443" y="4894"/>
                      <a:pt x="11121" y="4644"/>
                    </a:cubicBezTo>
                    <a:cubicBezTo>
                      <a:pt x="10592" y="4236"/>
                      <a:pt x="9954" y="4045"/>
                      <a:pt x="9312" y="4045"/>
                    </a:cubicBezTo>
                    <a:cubicBezTo>
                      <a:pt x="8642" y="4045"/>
                      <a:pt x="7967" y="4254"/>
                      <a:pt x="7407" y="4644"/>
                    </a:cubicBezTo>
                    <a:cubicBezTo>
                      <a:pt x="6514" y="3882"/>
                      <a:pt x="6930" y="2786"/>
                      <a:pt x="7276" y="1858"/>
                    </a:cubicBezTo>
                    <a:cubicBezTo>
                      <a:pt x="7514" y="1227"/>
                      <a:pt x="7561" y="334"/>
                      <a:pt x="6966" y="48"/>
                    </a:cubicBezTo>
                    <a:lnTo>
                      <a:pt x="6537" y="2155"/>
                    </a:lnTo>
                    <a:cubicBezTo>
                      <a:pt x="6002" y="1513"/>
                      <a:pt x="5585" y="786"/>
                      <a:pt x="5299" y="0"/>
                    </a:cubicBez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" name="Luna 4">
              <a:extLst>
                <a:ext uri="{FF2B5EF4-FFF2-40B4-BE49-F238E27FC236}">
                  <a16:creationId xmlns:a16="http://schemas.microsoft.com/office/drawing/2014/main" id="{E22179D2-4A0C-AB23-C456-0B307C112041}"/>
                </a:ext>
              </a:extLst>
            </p:cNvPr>
            <p:cNvSpPr/>
            <p:nvPr/>
          </p:nvSpPr>
          <p:spPr>
            <a:xfrm rot="7804867">
              <a:off x="5401838" y="2689171"/>
              <a:ext cx="855601" cy="1631472"/>
            </a:xfrm>
            <a:prstGeom prst="moon">
              <a:avLst>
                <a:gd name="adj" fmla="val 67279"/>
              </a:avLst>
            </a:prstGeom>
            <a:gradFill flip="none" rotWithShape="1">
              <a:gsLst>
                <a:gs pos="0">
                  <a:srgbClr val="49AED1">
                    <a:tint val="66000"/>
                    <a:satMod val="160000"/>
                  </a:srgbClr>
                </a:gs>
                <a:gs pos="73000">
                  <a:srgbClr val="49AED1">
                    <a:tint val="44500"/>
                    <a:satMod val="160000"/>
                    <a:alpha val="38000"/>
                  </a:srgbClr>
                </a:gs>
                <a:gs pos="100000">
                  <a:srgbClr val="49AED1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6" name="Luna 5">
              <a:extLst>
                <a:ext uri="{FF2B5EF4-FFF2-40B4-BE49-F238E27FC236}">
                  <a16:creationId xmlns:a16="http://schemas.microsoft.com/office/drawing/2014/main" id="{4C9FDDCD-886C-DCB7-98ED-01602B37F427}"/>
                </a:ext>
              </a:extLst>
            </p:cNvPr>
            <p:cNvSpPr/>
            <p:nvPr/>
          </p:nvSpPr>
          <p:spPr>
            <a:xfrm rot="3526471">
              <a:off x="5352781" y="3530794"/>
              <a:ext cx="593204" cy="1680432"/>
            </a:xfrm>
            <a:prstGeom prst="moon">
              <a:avLst>
                <a:gd name="adj" fmla="val 67279"/>
              </a:avLst>
            </a:prstGeom>
            <a:gradFill flip="none" rotWithShape="1">
              <a:gsLst>
                <a:gs pos="0">
                  <a:srgbClr val="FFC000"/>
                </a:gs>
                <a:gs pos="72000">
                  <a:srgbClr val="49AED1">
                    <a:tint val="44500"/>
                    <a:satMod val="160000"/>
                    <a:alpha val="38000"/>
                  </a:srgbClr>
                </a:gs>
                <a:gs pos="100000">
                  <a:srgbClr val="49AED1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grpSp>
        <p:nvGrpSpPr>
          <p:cNvPr id="74" name="Google Shape;2044;p19">
            <a:extLst>
              <a:ext uri="{FF2B5EF4-FFF2-40B4-BE49-F238E27FC236}">
                <a16:creationId xmlns:a16="http://schemas.microsoft.com/office/drawing/2014/main" id="{F22728F4-B14C-364A-4320-6CB951066947}"/>
              </a:ext>
            </a:extLst>
          </p:cNvPr>
          <p:cNvGrpSpPr/>
          <p:nvPr/>
        </p:nvGrpSpPr>
        <p:grpSpPr>
          <a:xfrm>
            <a:off x="6355007" y="233632"/>
            <a:ext cx="3594901" cy="792764"/>
            <a:chOff x="550674" y="1044351"/>
            <a:chExt cx="3594901" cy="792765"/>
          </a:xfrm>
        </p:grpSpPr>
        <p:sp>
          <p:nvSpPr>
            <p:cNvPr id="75" name="Google Shape;2045;p19">
              <a:extLst>
                <a:ext uri="{FF2B5EF4-FFF2-40B4-BE49-F238E27FC236}">
                  <a16:creationId xmlns:a16="http://schemas.microsoft.com/office/drawing/2014/main" id="{6EAB086B-594A-9000-B4C5-3D5AB23D800C}"/>
                </a:ext>
              </a:extLst>
            </p:cNvPr>
            <p:cNvSpPr txBox="1"/>
            <p:nvPr/>
          </p:nvSpPr>
          <p:spPr>
            <a:xfrm>
              <a:off x="1231375" y="1574016"/>
              <a:ext cx="2914200" cy="26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b="1" dirty="0" err="1">
                  <a:solidFill>
                    <a:srgbClr val="0D0D0D"/>
                  </a:solidFill>
                  <a:latin typeface="Söhne"/>
                  <a:ea typeface="Roboto"/>
                  <a:cs typeface="Roboto"/>
                  <a:sym typeface="Roboto"/>
                </a:rPr>
                <a:t>Developments</a:t>
              </a:r>
              <a:endParaRPr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6" name="Google Shape;2046;p19">
              <a:extLst>
                <a:ext uri="{FF2B5EF4-FFF2-40B4-BE49-F238E27FC236}">
                  <a16:creationId xmlns:a16="http://schemas.microsoft.com/office/drawing/2014/main" id="{D22F9C55-EECF-73E8-AE01-14A884461030}"/>
                </a:ext>
              </a:extLst>
            </p:cNvPr>
            <p:cNvSpPr/>
            <p:nvPr/>
          </p:nvSpPr>
          <p:spPr>
            <a:xfrm flipH="1">
              <a:off x="879859" y="1055832"/>
              <a:ext cx="1802180" cy="484275"/>
            </a:xfrm>
            <a:custGeom>
              <a:avLst/>
              <a:gdLst/>
              <a:ahLst/>
              <a:cxnLst/>
              <a:rect l="l" t="t" r="r" b="b"/>
              <a:pathLst>
                <a:path w="80320" h="24730" extrusionOk="0">
                  <a:moveTo>
                    <a:pt x="65461" y="0"/>
                  </a:moveTo>
                  <a:cubicBezTo>
                    <a:pt x="62389" y="0"/>
                    <a:pt x="59258" y="36"/>
                    <a:pt x="56233" y="84"/>
                  </a:cubicBezTo>
                  <a:cubicBezTo>
                    <a:pt x="53709" y="119"/>
                    <a:pt x="51078" y="143"/>
                    <a:pt x="48494" y="155"/>
                  </a:cubicBezTo>
                  <a:cubicBezTo>
                    <a:pt x="47636" y="158"/>
                    <a:pt x="46773" y="160"/>
                    <a:pt x="45909" y="160"/>
                  </a:cubicBezTo>
                  <a:cubicBezTo>
                    <a:pt x="43823" y="160"/>
                    <a:pt x="41729" y="151"/>
                    <a:pt x="39684" y="143"/>
                  </a:cubicBezTo>
                  <a:cubicBezTo>
                    <a:pt x="37728" y="139"/>
                    <a:pt x="35744" y="132"/>
                    <a:pt x="33748" y="132"/>
                  </a:cubicBezTo>
                  <a:cubicBezTo>
                    <a:pt x="30544" y="132"/>
                    <a:pt x="27309" y="148"/>
                    <a:pt x="24110" y="215"/>
                  </a:cubicBezTo>
                  <a:cubicBezTo>
                    <a:pt x="20205" y="286"/>
                    <a:pt x="16240" y="667"/>
                    <a:pt x="12406" y="1036"/>
                  </a:cubicBezTo>
                  <a:lnTo>
                    <a:pt x="10430" y="1227"/>
                  </a:lnTo>
                  <a:cubicBezTo>
                    <a:pt x="4501" y="1774"/>
                    <a:pt x="1274" y="3763"/>
                    <a:pt x="262" y="7477"/>
                  </a:cubicBezTo>
                  <a:cubicBezTo>
                    <a:pt x="36" y="8335"/>
                    <a:pt x="83" y="9204"/>
                    <a:pt x="131" y="10049"/>
                  </a:cubicBezTo>
                  <a:cubicBezTo>
                    <a:pt x="143" y="10287"/>
                    <a:pt x="167" y="10537"/>
                    <a:pt x="167" y="10775"/>
                  </a:cubicBezTo>
                  <a:lnTo>
                    <a:pt x="83" y="10775"/>
                  </a:lnTo>
                  <a:lnTo>
                    <a:pt x="83" y="11156"/>
                  </a:lnTo>
                  <a:cubicBezTo>
                    <a:pt x="83" y="11454"/>
                    <a:pt x="72" y="11764"/>
                    <a:pt x="60" y="12061"/>
                  </a:cubicBezTo>
                  <a:cubicBezTo>
                    <a:pt x="0" y="12787"/>
                    <a:pt x="12" y="13514"/>
                    <a:pt x="95" y="14228"/>
                  </a:cubicBezTo>
                  <a:cubicBezTo>
                    <a:pt x="250" y="15324"/>
                    <a:pt x="607" y="16419"/>
                    <a:pt x="965" y="17443"/>
                  </a:cubicBezTo>
                  <a:cubicBezTo>
                    <a:pt x="2131" y="20848"/>
                    <a:pt x="5191" y="22884"/>
                    <a:pt x="9811" y="23360"/>
                  </a:cubicBezTo>
                  <a:cubicBezTo>
                    <a:pt x="18657" y="24253"/>
                    <a:pt x="27551" y="24718"/>
                    <a:pt x="36445" y="24729"/>
                  </a:cubicBezTo>
                  <a:cubicBezTo>
                    <a:pt x="39279" y="24729"/>
                    <a:pt x="42065" y="24682"/>
                    <a:pt x="44827" y="24575"/>
                  </a:cubicBezTo>
                  <a:cubicBezTo>
                    <a:pt x="53019" y="24277"/>
                    <a:pt x="61055" y="23967"/>
                    <a:pt x="69164" y="23325"/>
                  </a:cubicBezTo>
                  <a:cubicBezTo>
                    <a:pt x="74283" y="22920"/>
                    <a:pt x="76879" y="20622"/>
                    <a:pt x="77546" y="18776"/>
                  </a:cubicBezTo>
                  <a:cubicBezTo>
                    <a:pt x="79177" y="14240"/>
                    <a:pt x="80320" y="8882"/>
                    <a:pt x="76414" y="3572"/>
                  </a:cubicBezTo>
                  <a:cubicBezTo>
                    <a:pt x="75093" y="1750"/>
                    <a:pt x="73355" y="798"/>
                    <a:pt x="70771" y="441"/>
                  </a:cubicBezTo>
                  <a:cubicBezTo>
                    <a:pt x="69175" y="226"/>
                    <a:pt x="67306" y="0"/>
                    <a:pt x="6546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2047;p19">
              <a:extLst>
                <a:ext uri="{FF2B5EF4-FFF2-40B4-BE49-F238E27FC236}">
                  <a16:creationId xmlns:a16="http://schemas.microsoft.com/office/drawing/2014/main" id="{BB555570-7126-0D0C-51DC-F848DB63A07D}"/>
                </a:ext>
              </a:extLst>
            </p:cNvPr>
            <p:cNvSpPr/>
            <p:nvPr/>
          </p:nvSpPr>
          <p:spPr>
            <a:xfrm flipH="1">
              <a:off x="879859" y="1055832"/>
              <a:ext cx="1802180" cy="484275"/>
            </a:xfrm>
            <a:custGeom>
              <a:avLst/>
              <a:gdLst/>
              <a:ahLst/>
              <a:cxnLst/>
              <a:rect l="l" t="t" r="r" b="b"/>
              <a:pathLst>
                <a:path w="80320" h="24730" extrusionOk="0">
                  <a:moveTo>
                    <a:pt x="65473" y="750"/>
                  </a:moveTo>
                  <a:cubicBezTo>
                    <a:pt x="67259" y="750"/>
                    <a:pt x="69092" y="988"/>
                    <a:pt x="70676" y="1203"/>
                  </a:cubicBezTo>
                  <a:cubicBezTo>
                    <a:pt x="73033" y="1524"/>
                    <a:pt x="74617" y="2393"/>
                    <a:pt x="75807" y="4025"/>
                  </a:cubicBezTo>
                  <a:cubicBezTo>
                    <a:pt x="79510" y="9049"/>
                    <a:pt x="78403" y="14169"/>
                    <a:pt x="76831" y="18514"/>
                  </a:cubicBezTo>
                  <a:cubicBezTo>
                    <a:pt x="75879" y="21146"/>
                    <a:pt x="72081" y="22348"/>
                    <a:pt x="69104" y="22574"/>
                  </a:cubicBezTo>
                  <a:cubicBezTo>
                    <a:pt x="61008" y="23217"/>
                    <a:pt x="52983" y="23527"/>
                    <a:pt x="44791" y="23825"/>
                  </a:cubicBezTo>
                  <a:cubicBezTo>
                    <a:pt x="42025" y="23926"/>
                    <a:pt x="39218" y="23976"/>
                    <a:pt x="36374" y="23976"/>
                  </a:cubicBezTo>
                  <a:cubicBezTo>
                    <a:pt x="27822" y="23976"/>
                    <a:pt x="18945" y="23519"/>
                    <a:pt x="9894" y="22598"/>
                  </a:cubicBezTo>
                  <a:cubicBezTo>
                    <a:pt x="5525" y="22170"/>
                    <a:pt x="2762" y="20348"/>
                    <a:pt x="1679" y="17205"/>
                  </a:cubicBezTo>
                  <a:cubicBezTo>
                    <a:pt x="1334" y="16216"/>
                    <a:pt x="1000" y="15157"/>
                    <a:pt x="845" y="14133"/>
                  </a:cubicBezTo>
                  <a:cubicBezTo>
                    <a:pt x="774" y="13454"/>
                    <a:pt x="762" y="12776"/>
                    <a:pt x="810" y="12097"/>
                  </a:cubicBezTo>
                  <a:cubicBezTo>
                    <a:pt x="822" y="11906"/>
                    <a:pt x="834" y="11728"/>
                    <a:pt x="834" y="11537"/>
                  </a:cubicBezTo>
                  <a:lnTo>
                    <a:pt x="941" y="11525"/>
                  </a:lnTo>
                  <a:lnTo>
                    <a:pt x="941" y="11144"/>
                  </a:lnTo>
                  <a:cubicBezTo>
                    <a:pt x="941" y="10763"/>
                    <a:pt x="917" y="10371"/>
                    <a:pt x="893" y="9990"/>
                  </a:cubicBezTo>
                  <a:cubicBezTo>
                    <a:pt x="845" y="9168"/>
                    <a:pt x="798" y="8394"/>
                    <a:pt x="988" y="7668"/>
                  </a:cubicBezTo>
                  <a:cubicBezTo>
                    <a:pt x="1905" y="4298"/>
                    <a:pt x="4929" y="2489"/>
                    <a:pt x="10501" y="1965"/>
                  </a:cubicBezTo>
                  <a:lnTo>
                    <a:pt x="12478" y="1774"/>
                  </a:lnTo>
                  <a:cubicBezTo>
                    <a:pt x="16300" y="1405"/>
                    <a:pt x="20241" y="1036"/>
                    <a:pt x="24134" y="965"/>
                  </a:cubicBezTo>
                  <a:cubicBezTo>
                    <a:pt x="27326" y="899"/>
                    <a:pt x="30553" y="882"/>
                    <a:pt x="33753" y="882"/>
                  </a:cubicBezTo>
                  <a:cubicBezTo>
                    <a:pt x="35746" y="882"/>
                    <a:pt x="37728" y="889"/>
                    <a:pt x="39684" y="893"/>
                  </a:cubicBezTo>
                  <a:cubicBezTo>
                    <a:pt x="41729" y="902"/>
                    <a:pt x="43823" y="910"/>
                    <a:pt x="45913" y="910"/>
                  </a:cubicBezTo>
                  <a:cubicBezTo>
                    <a:pt x="46779" y="910"/>
                    <a:pt x="47645" y="909"/>
                    <a:pt x="48506" y="905"/>
                  </a:cubicBezTo>
                  <a:cubicBezTo>
                    <a:pt x="51090" y="905"/>
                    <a:pt x="53709" y="869"/>
                    <a:pt x="56257" y="834"/>
                  </a:cubicBezTo>
                  <a:cubicBezTo>
                    <a:pt x="59269" y="798"/>
                    <a:pt x="62401" y="750"/>
                    <a:pt x="65473" y="750"/>
                  </a:cubicBezTo>
                  <a:close/>
                  <a:moveTo>
                    <a:pt x="65461" y="0"/>
                  </a:moveTo>
                  <a:cubicBezTo>
                    <a:pt x="62389" y="0"/>
                    <a:pt x="59258" y="36"/>
                    <a:pt x="56233" y="84"/>
                  </a:cubicBezTo>
                  <a:cubicBezTo>
                    <a:pt x="53709" y="107"/>
                    <a:pt x="51078" y="143"/>
                    <a:pt x="48494" y="155"/>
                  </a:cubicBezTo>
                  <a:cubicBezTo>
                    <a:pt x="47636" y="158"/>
                    <a:pt x="46773" y="160"/>
                    <a:pt x="45909" y="160"/>
                  </a:cubicBezTo>
                  <a:cubicBezTo>
                    <a:pt x="43823" y="160"/>
                    <a:pt x="41729" y="151"/>
                    <a:pt x="39684" y="143"/>
                  </a:cubicBezTo>
                  <a:cubicBezTo>
                    <a:pt x="37728" y="139"/>
                    <a:pt x="35744" y="132"/>
                    <a:pt x="33748" y="132"/>
                  </a:cubicBezTo>
                  <a:cubicBezTo>
                    <a:pt x="30544" y="132"/>
                    <a:pt x="27309" y="148"/>
                    <a:pt x="24110" y="215"/>
                  </a:cubicBezTo>
                  <a:cubicBezTo>
                    <a:pt x="20205" y="286"/>
                    <a:pt x="16240" y="667"/>
                    <a:pt x="12406" y="1036"/>
                  </a:cubicBezTo>
                  <a:lnTo>
                    <a:pt x="10430" y="1227"/>
                  </a:lnTo>
                  <a:cubicBezTo>
                    <a:pt x="4501" y="1774"/>
                    <a:pt x="1274" y="3763"/>
                    <a:pt x="262" y="7477"/>
                  </a:cubicBezTo>
                  <a:cubicBezTo>
                    <a:pt x="36" y="8335"/>
                    <a:pt x="83" y="9204"/>
                    <a:pt x="131" y="10049"/>
                  </a:cubicBezTo>
                  <a:cubicBezTo>
                    <a:pt x="143" y="10287"/>
                    <a:pt x="167" y="10537"/>
                    <a:pt x="167" y="10775"/>
                  </a:cubicBezTo>
                  <a:lnTo>
                    <a:pt x="83" y="10775"/>
                  </a:lnTo>
                  <a:lnTo>
                    <a:pt x="83" y="11156"/>
                  </a:lnTo>
                  <a:cubicBezTo>
                    <a:pt x="83" y="11454"/>
                    <a:pt x="72" y="11764"/>
                    <a:pt x="60" y="12061"/>
                  </a:cubicBezTo>
                  <a:cubicBezTo>
                    <a:pt x="0" y="12787"/>
                    <a:pt x="12" y="13514"/>
                    <a:pt x="95" y="14228"/>
                  </a:cubicBezTo>
                  <a:cubicBezTo>
                    <a:pt x="250" y="15324"/>
                    <a:pt x="607" y="16419"/>
                    <a:pt x="965" y="17443"/>
                  </a:cubicBezTo>
                  <a:cubicBezTo>
                    <a:pt x="2131" y="20848"/>
                    <a:pt x="5191" y="22884"/>
                    <a:pt x="9811" y="23360"/>
                  </a:cubicBezTo>
                  <a:cubicBezTo>
                    <a:pt x="18657" y="24253"/>
                    <a:pt x="27551" y="24718"/>
                    <a:pt x="36445" y="24729"/>
                  </a:cubicBezTo>
                  <a:cubicBezTo>
                    <a:pt x="39279" y="24729"/>
                    <a:pt x="42065" y="24682"/>
                    <a:pt x="44827" y="24575"/>
                  </a:cubicBezTo>
                  <a:cubicBezTo>
                    <a:pt x="53019" y="24277"/>
                    <a:pt x="61055" y="23967"/>
                    <a:pt x="69164" y="23325"/>
                  </a:cubicBezTo>
                  <a:cubicBezTo>
                    <a:pt x="74283" y="22920"/>
                    <a:pt x="76879" y="20622"/>
                    <a:pt x="77546" y="18776"/>
                  </a:cubicBezTo>
                  <a:cubicBezTo>
                    <a:pt x="79177" y="14240"/>
                    <a:pt x="80320" y="8882"/>
                    <a:pt x="76414" y="3572"/>
                  </a:cubicBezTo>
                  <a:cubicBezTo>
                    <a:pt x="75093" y="1750"/>
                    <a:pt x="73355" y="798"/>
                    <a:pt x="70771" y="441"/>
                  </a:cubicBezTo>
                  <a:cubicBezTo>
                    <a:pt x="69175" y="226"/>
                    <a:pt x="67306" y="0"/>
                    <a:pt x="6546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8" name="Google Shape;2048;p19">
              <a:extLst>
                <a:ext uri="{FF2B5EF4-FFF2-40B4-BE49-F238E27FC236}">
                  <a16:creationId xmlns:a16="http://schemas.microsoft.com/office/drawing/2014/main" id="{9B8E41CF-90C5-A797-58E6-E2A543AA98EF}"/>
                </a:ext>
              </a:extLst>
            </p:cNvPr>
            <p:cNvGrpSpPr/>
            <p:nvPr/>
          </p:nvGrpSpPr>
          <p:grpSpPr>
            <a:xfrm>
              <a:off x="550674" y="1044351"/>
              <a:ext cx="527391" cy="520511"/>
              <a:chOff x="573224" y="960525"/>
              <a:chExt cx="612319" cy="604332"/>
            </a:xfrm>
          </p:grpSpPr>
          <p:sp>
            <p:nvSpPr>
              <p:cNvPr id="80" name="Google Shape;2049;p19">
                <a:extLst>
                  <a:ext uri="{FF2B5EF4-FFF2-40B4-BE49-F238E27FC236}">
                    <a16:creationId xmlns:a16="http://schemas.microsoft.com/office/drawing/2014/main" id="{11CFE6F5-37C8-08A9-67CB-2CC686E7F9E9}"/>
                  </a:ext>
                </a:extLst>
              </p:cNvPr>
              <p:cNvSpPr/>
              <p:nvPr/>
            </p:nvSpPr>
            <p:spPr>
              <a:xfrm>
                <a:off x="573224" y="960525"/>
                <a:ext cx="612319" cy="604332"/>
              </a:xfrm>
              <a:custGeom>
                <a:avLst/>
                <a:gdLst/>
                <a:ahLst/>
                <a:cxnLst/>
                <a:rect l="l" t="t" r="r" b="b"/>
                <a:pathLst>
                  <a:path w="27290" h="26934" extrusionOk="0">
                    <a:moveTo>
                      <a:pt x="13398" y="0"/>
                    </a:moveTo>
                    <a:cubicBezTo>
                      <a:pt x="10545" y="0"/>
                      <a:pt x="7247" y="1554"/>
                      <a:pt x="4537" y="4216"/>
                    </a:cubicBezTo>
                    <a:cubicBezTo>
                      <a:pt x="1692" y="7014"/>
                      <a:pt x="1" y="10491"/>
                      <a:pt x="25" y="13503"/>
                    </a:cubicBezTo>
                    <a:cubicBezTo>
                      <a:pt x="37" y="16801"/>
                      <a:pt x="1680" y="20361"/>
                      <a:pt x="4406" y="23040"/>
                    </a:cubicBezTo>
                    <a:cubicBezTo>
                      <a:pt x="6942" y="25528"/>
                      <a:pt x="10074" y="26933"/>
                      <a:pt x="13026" y="26933"/>
                    </a:cubicBezTo>
                    <a:lnTo>
                      <a:pt x="13169" y="26933"/>
                    </a:lnTo>
                    <a:cubicBezTo>
                      <a:pt x="17027" y="26897"/>
                      <a:pt x="20706" y="25290"/>
                      <a:pt x="23349" y="22480"/>
                    </a:cubicBezTo>
                    <a:cubicBezTo>
                      <a:pt x="25730" y="19956"/>
                      <a:pt x="27159" y="16622"/>
                      <a:pt x="27266" y="13348"/>
                    </a:cubicBezTo>
                    <a:lnTo>
                      <a:pt x="27266" y="13336"/>
                    </a:lnTo>
                    <a:cubicBezTo>
                      <a:pt x="27290" y="5538"/>
                      <a:pt x="20182" y="156"/>
                      <a:pt x="13526" y="1"/>
                    </a:cubicBezTo>
                    <a:cubicBezTo>
                      <a:pt x="13484" y="1"/>
                      <a:pt x="13441" y="0"/>
                      <a:pt x="1339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2050;p19">
                <a:extLst>
                  <a:ext uri="{FF2B5EF4-FFF2-40B4-BE49-F238E27FC236}">
                    <a16:creationId xmlns:a16="http://schemas.microsoft.com/office/drawing/2014/main" id="{3B9ACE5B-AD37-4C4E-60FD-3C5462A598E8}"/>
                  </a:ext>
                </a:extLst>
              </p:cNvPr>
              <p:cNvSpPr/>
              <p:nvPr/>
            </p:nvSpPr>
            <p:spPr>
              <a:xfrm>
                <a:off x="573224" y="960525"/>
                <a:ext cx="612319" cy="604332"/>
              </a:xfrm>
              <a:custGeom>
                <a:avLst/>
                <a:gdLst/>
                <a:ahLst/>
                <a:cxnLst/>
                <a:rect l="l" t="t" r="r" b="b"/>
                <a:pathLst>
                  <a:path w="27290" h="26934" extrusionOk="0">
                    <a:moveTo>
                      <a:pt x="13526" y="763"/>
                    </a:moveTo>
                    <a:cubicBezTo>
                      <a:pt x="19813" y="894"/>
                      <a:pt x="26540" y="5978"/>
                      <a:pt x="26516" y="13336"/>
                    </a:cubicBezTo>
                    <a:cubicBezTo>
                      <a:pt x="26266" y="21135"/>
                      <a:pt x="19396" y="26088"/>
                      <a:pt x="13169" y="26183"/>
                    </a:cubicBezTo>
                    <a:cubicBezTo>
                      <a:pt x="13099" y="26185"/>
                      <a:pt x="13029" y="26186"/>
                      <a:pt x="12959" y="26186"/>
                    </a:cubicBezTo>
                    <a:cubicBezTo>
                      <a:pt x="10233" y="26186"/>
                      <a:pt x="7322" y="24838"/>
                      <a:pt x="4954" y="22516"/>
                    </a:cubicBezTo>
                    <a:cubicBezTo>
                      <a:pt x="2358" y="19968"/>
                      <a:pt x="799" y="16611"/>
                      <a:pt x="787" y="13515"/>
                    </a:cubicBezTo>
                    <a:cubicBezTo>
                      <a:pt x="763" y="10693"/>
                      <a:pt x="2370" y="7419"/>
                      <a:pt x="5073" y="4764"/>
                    </a:cubicBezTo>
                    <a:cubicBezTo>
                      <a:pt x="7633" y="2252"/>
                      <a:pt x="10716" y="763"/>
                      <a:pt x="13372" y="763"/>
                    </a:cubicBezTo>
                    <a:close/>
                    <a:moveTo>
                      <a:pt x="13398" y="0"/>
                    </a:moveTo>
                    <a:cubicBezTo>
                      <a:pt x="10545" y="0"/>
                      <a:pt x="7247" y="1554"/>
                      <a:pt x="4537" y="4216"/>
                    </a:cubicBezTo>
                    <a:cubicBezTo>
                      <a:pt x="1692" y="7014"/>
                      <a:pt x="1" y="10491"/>
                      <a:pt x="25" y="13503"/>
                    </a:cubicBezTo>
                    <a:cubicBezTo>
                      <a:pt x="37" y="16801"/>
                      <a:pt x="1680" y="20361"/>
                      <a:pt x="4406" y="23040"/>
                    </a:cubicBezTo>
                    <a:cubicBezTo>
                      <a:pt x="6942" y="25528"/>
                      <a:pt x="10074" y="26933"/>
                      <a:pt x="13026" y="26933"/>
                    </a:cubicBezTo>
                    <a:lnTo>
                      <a:pt x="13169" y="26933"/>
                    </a:lnTo>
                    <a:cubicBezTo>
                      <a:pt x="17027" y="26897"/>
                      <a:pt x="20706" y="25290"/>
                      <a:pt x="23349" y="22480"/>
                    </a:cubicBezTo>
                    <a:cubicBezTo>
                      <a:pt x="25730" y="19956"/>
                      <a:pt x="27159" y="16622"/>
                      <a:pt x="27266" y="13348"/>
                    </a:cubicBezTo>
                    <a:lnTo>
                      <a:pt x="27266" y="13336"/>
                    </a:lnTo>
                    <a:cubicBezTo>
                      <a:pt x="27290" y="5538"/>
                      <a:pt x="20182" y="156"/>
                      <a:pt x="13526" y="1"/>
                    </a:cubicBezTo>
                    <a:cubicBezTo>
                      <a:pt x="13484" y="1"/>
                      <a:pt x="13441" y="0"/>
                      <a:pt x="1339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9" name="Google Shape;2051;p19">
              <a:extLst>
                <a:ext uri="{FF2B5EF4-FFF2-40B4-BE49-F238E27FC236}">
                  <a16:creationId xmlns:a16="http://schemas.microsoft.com/office/drawing/2014/main" id="{6F33EEF3-7BFA-98DD-E2EC-7D83F0842BE6}"/>
                </a:ext>
              </a:extLst>
            </p:cNvPr>
            <p:cNvSpPr txBox="1"/>
            <p:nvPr/>
          </p:nvSpPr>
          <p:spPr>
            <a:xfrm>
              <a:off x="1155175" y="1092900"/>
              <a:ext cx="1292700" cy="41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dirty="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Future</a:t>
              </a:r>
              <a:endParaRPr sz="2200" dirty="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pic>
        <p:nvPicPr>
          <p:cNvPr id="82" name="Imagen 81" descr="Icono&#10;&#10;Descripción generada automáticamente">
            <a:extLst>
              <a:ext uri="{FF2B5EF4-FFF2-40B4-BE49-F238E27FC236}">
                <a16:creationId xmlns:a16="http://schemas.microsoft.com/office/drawing/2014/main" id="{F0B8AFCA-075C-B2D6-DAE4-0A16D2F1E5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0984" y="1515364"/>
            <a:ext cx="1148592" cy="1148592"/>
          </a:xfrm>
          <a:prstGeom prst="rect">
            <a:avLst/>
          </a:prstGeom>
        </p:spPr>
      </p:pic>
      <p:sp>
        <p:nvSpPr>
          <p:cNvPr id="83" name="Google Shape;12276;p45">
            <a:extLst>
              <a:ext uri="{FF2B5EF4-FFF2-40B4-BE49-F238E27FC236}">
                <a16:creationId xmlns:a16="http://schemas.microsoft.com/office/drawing/2014/main" id="{35D67551-E678-E9A7-1F42-4F5841A6D0F2}"/>
              </a:ext>
            </a:extLst>
          </p:cNvPr>
          <p:cNvSpPr txBox="1"/>
          <p:nvPr/>
        </p:nvSpPr>
        <p:spPr>
          <a:xfrm>
            <a:off x="6530346" y="3031240"/>
            <a:ext cx="2089425" cy="3530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err="1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Metroreg</a:t>
            </a:r>
            <a:r>
              <a:rPr lang="es-ES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 &amp; NUTS3 </a:t>
            </a:r>
            <a:r>
              <a:rPr lang="es-ES" dirty="0" err="1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equivalence</a:t>
            </a:r>
            <a:endParaRPr lang="es-ES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84" name="Google Shape;12276;p45">
            <a:extLst>
              <a:ext uri="{FF2B5EF4-FFF2-40B4-BE49-F238E27FC236}">
                <a16:creationId xmlns:a16="http://schemas.microsoft.com/office/drawing/2014/main" id="{51688D76-A6B6-F252-80A3-97689899396D}"/>
              </a:ext>
            </a:extLst>
          </p:cNvPr>
          <p:cNvSpPr txBox="1"/>
          <p:nvPr/>
        </p:nvSpPr>
        <p:spPr>
          <a:xfrm>
            <a:off x="564858" y="3578278"/>
            <a:ext cx="2089425" cy="3530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France ??</a:t>
            </a:r>
          </a:p>
        </p:txBody>
      </p:sp>
      <p:sp>
        <p:nvSpPr>
          <p:cNvPr id="85" name="Google Shape;12276;p45">
            <a:extLst>
              <a:ext uri="{FF2B5EF4-FFF2-40B4-BE49-F238E27FC236}">
                <a16:creationId xmlns:a16="http://schemas.microsoft.com/office/drawing/2014/main" id="{28E3A55A-13D9-4A92-EB97-ED472C7E6E51}"/>
              </a:ext>
            </a:extLst>
          </p:cNvPr>
          <p:cNvSpPr txBox="1"/>
          <p:nvPr/>
        </p:nvSpPr>
        <p:spPr>
          <a:xfrm>
            <a:off x="6540568" y="4170303"/>
            <a:ext cx="2089425" cy="3530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2016 France </a:t>
            </a:r>
            <a:r>
              <a:rPr lang="es-ES" dirty="0" err="1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changed</a:t>
            </a:r>
            <a:r>
              <a:rPr lang="es-ES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its</a:t>
            </a:r>
            <a:r>
              <a:rPr lang="es-ES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 METROREG </a:t>
            </a:r>
            <a:r>
              <a:rPr lang="es-ES" dirty="0" err="1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for</a:t>
            </a:r>
            <a:r>
              <a:rPr lang="es-ES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include</a:t>
            </a:r>
            <a:r>
              <a:rPr lang="es-ES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the</a:t>
            </a:r>
            <a:r>
              <a:rPr lang="es-ES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ultraseas</a:t>
            </a:r>
            <a:r>
              <a:rPr lang="es-ES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territories</a:t>
            </a:r>
            <a:r>
              <a:rPr lang="es-ES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8062941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1" name="Google Shape;9321;p32"/>
          <p:cNvSpPr/>
          <p:nvPr/>
        </p:nvSpPr>
        <p:spPr>
          <a:xfrm>
            <a:off x="3608225" y="1977175"/>
            <a:ext cx="1919700" cy="1919700"/>
          </a:xfrm>
          <a:prstGeom prst="pie">
            <a:avLst>
              <a:gd name="adj1" fmla="val 0"/>
              <a:gd name="adj2" fmla="val 5377331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22" name="Google Shape;9322;p32"/>
          <p:cNvSpPr/>
          <p:nvPr/>
        </p:nvSpPr>
        <p:spPr>
          <a:xfrm flipH="1">
            <a:off x="3388025" y="1756975"/>
            <a:ext cx="2360100" cy="2360100"/>
          </a:xfrm>
          <a:prstGeom prst="pie">
            <a:avLst>
              <a:gd name="adj1" fmla="val 0"/>
              <a:gd name="adj2" fmla="val 5422669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23" name="Google Shape;9323;p32"/>
          <p:cNvSpPr/>
          <p:nvPr/>
        </p:nvSpPr>
        <p:spPr>
          <a:xfrm rot="10800000">
            <a:off x="3196525" y="1565475"/>
            <a:ext cx="2743200" cy="2743200"/>
          </a:xfrm>
          <a:prstGeom prst="pie">
            <a:avLst>
              <a:gd name="adj1" fmla="val 0"/>
              <a:gd name="adj2" fmla="val 5404762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24" name="Google Shape;9324;p32"/>
          <p:cNvSpPr/>
          <p:nvPr/>
        </p:nvSpPr>
        <p:spPr>
          <a:xfrm rot="10800000" flipH="1">
            <a:off x="3388025" y="1756975"/>
            <a:ext cx="2360100" cy="2360100"/>
          </a:xfrm>
          <a:prstGeom prst="pie">
            <a:avLst>
              <a:gd name="adj1" fmla="val 0"/>
              <a:gd name="adj2" fmla="val 5377331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26" name="Google Shape;9326;p32"/>
          <p:cNvSpPr/>
          <p:nvPr/>
        </p:nvSpPr>
        <p:spPr>
          <a:xfrm flipH="1">
            <a:off x="5028816" y="1702262"/>
            <a:ext cx="3292800" cy="724071"/>
          </a:xfrm>
          <a:custGeom>
            <a:avLst/>
            <a:gdLst/>
            <a:ahLst/>
            <a:cxnLst/>
            <a:rect l="l" t="t" r="r" b="b"/>
            <a:pathLst>
              <a:path w="131712" h="26438" extrusionOk="0">
                <a:moveTo>
                  <a:pt x="131712" y="26438"/>
                </a:moveTo>
                <a:lnTo>
                  <a:pt x="0" y="26438"/>
                </a:lnTo>
                <a:lnTo>
                  <a:pt x="0" y="0"/>
                </a:lnTo>
              </a:path>
            </a:pathLst>
          </a:cu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oval" w="med" len="med"/>
          </a:ln>
        </p:spPr>
        <p:txBody>
          <a:bodyPr/>
          <a:lstStyle/>
          <a:p>
            <a:endParaRPr lang="es-ES"/>
          </a:p>
        </p:txBody>
      </p:sp>
      <p:sp>
        <p:nvSpPr>
          <p:cNvPr id="9327" name="Google Shape;9327;p32"/>
          <p:cNvSpPr/>
          <p:nvPr/>
        </p:nvSpPr>
        <p:spPr>
          <a:xfrm>
            <a:off x="817191" y="1702262"/>
            <a:ext cx="3292800" cy="724071"/>
          </a:xfrm>
          <a:custGeom>
            <a:avLst/>
            <a:gdLst/>
            <a:ahLst/>
            <a:cxnLst/>
            <a:rect l="l" t="t" r="r" b="b"/>
            <a:pathLst>
              <a:path w="131712" h="26438" extrusionOk="0">
                <a:moveTo>
                  <a:pt x="131712" y="26438"/>
                </a:moveTo>
                <a:lnTo>
                  <a:pt x="0" y="26438"/>
                </a:lnTo>
                <a:lnTo>
                  <a:pt x="0" y="0"/>
                </a:lnTo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oval" w="med" len="med"/>
          </a:ln>
        </p:spPr>
        <p:txBody>
          <a:bodyPr/>
          <a:lstStyle/>
          <a:p>
            <a:endParaRPr lang="es-ES"/>
          </a:p>
        </p:txBody>
      </p:sp>
      <p:sp>
        <p:nvSpPr>
          <p:cNvPr id="9328" name="Google Shape;9328;p32"/>
          <p:cNvSpPr/>
          <p:nvPr/>
        </p:nvSpPr>
        <p:spPr>
          <a:xfrm flipH="1">
            <a:off x="4572115" y="3333700"/>
            <a:ext cx="3749511" cy="724071"/>
          </a:xfrm>
          <a:custGeom>
            <a:avLst/>
            <a:gdLst/>
            <a:ahLst/>
            <a:cxnLst/>
            <a:rect l="l" t="t" r="r" b="b"/>
            <a:pathLst>
              <a:path w="131712" h="26438" extrusionOk="0">
                <a:moveTo>
                  <a:pt x="131712" y="26438"/>
                </a:moveTo>
                <a:lnTo>
                  <a:pt x="0" y="26438"/>
                </a:lnTo>
                <a:lnTo>
                  <a:pt x="0" y="0"/>
                </a:lnTo>
              </a:path>
            </a:pathLst>
          </a:custGeom>
          <a:noFill/>
          <a:ln w="19050" cap="flat" cmpd="sng">
            <a:solidFill>
              <a:schemeClr val="accent6"/>
            </a:solidFill>
            <a:prstDash val="solid"/>
            <a:round/>
            <a:headEnd type="none" w="med" len="med"/>
            <a:tailEnd type="oval" w="med" len="med"/>
          </a:ln>
        </p:spPr>
        <p:txBody>
          <a:bodyPr/>
          <a:lstStyle/>
          <a:p>
            <a:endParaRPr lang="es-ES"/>
          </a:p>
        </p:txBody>
      </p:sp>
      <p:sp>
        <p:nvSpPr>
          <p:cNvPr id="9329" name="Google Shape;9329;p32"/>
          <p:cNvSpPr/>
          <p:nvPr/>
        </p:nvSpPr>
        <p:spPr>
          <a:xfrm>
            <a:off x="3930550" y="2295563"/>
            <a:ext cx="1283100" cy="12828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330" name="Google Shape;9330;p32"/>
          <p:cNvGrpSpPr/>
          <p:nvPr/>
        </p:nvGrpSpPr>
        <p:grpSpPr>
          <a:xfrm>
            <a:off x="890725" y="1569820"/>
            <a:ext cx="1979100" cy="720200"/>
            <a:chOff x="814525" y="1677500"/>
            <a:chExt cx="1979100" cy="720200"/>
          </a:xfrm>
        </p:grpSpPr>
        <p:sp>
          <p:nvSpPr>
            <p:cNvPr id="9331" name="Google Shape;9331;p32"/>
            <p:cNvSpPr txBox="1"/>
            <p:nvPr/>
          </p:nvSpPr>
          <p:spPr>
            <a:xfrm>
              <a:off x="814525" y="1968100"/>
              <a:ext cx="19791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latin typeface="Roboto"/>
                  <a:ea typeface="Roboto"/>
                  <a:cs typeface="Roboto"/>
                  <a:sym typeface="Roboto"/>
                </a:rPr>
                <a:t>Basic ilustration of information.</a:t>
              </a:r>
              <a:endParaRPr sz="1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332" name="Google Shape;9332;p32"/>
            <p:cNvSpPr txBox="1"/>
            <p:nvPr/>
          </p:nvSpPr>
          <p:spPr>
            <a:xfrm>
              <a:off x="814525" y="1677500"/>
              <a:ext cx="1557000" cy="313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PLOTS </a:t>
              </a:r>
              <a:endParaRPr sz="1800" dirty="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9333" name="Google Shape;9333;p32"/>
          <p:cNvGrpSpPr/>
          <p:nvPr/>
        </p:nvGrpSpPr>
        <p:grpSpPr>
          <a:xfrm>
            <a:off x="890725" y="3201271"/>
            <a:ext cx="1979100" cy="720200"/>
            <a:chOff x="924625" y="3325707"/>
            <a:chExt cx="1979100" cy="720200"/>
          </a:xfrm>
        </p:grpSpPr>
        <p:sp>
          <p:nvSpPr>
            <p:cNvPr id="9334" name="Google Shape;9334;p32"/>
            <p:cNvSpPr txBox="1"/>
            <p:nvPr/>
          </p:nvSpPr>
          <p:spPr>
            <a:xfrm>
              <a:off x="924625" y="3616307"/>
              <a:ext cx="19791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latin typeface="Roboto"/>
                  <a:ea typeface="Roboto"/>
                  <a:cs typeface="Roboto"/>
                  <a:sym typeface="Roboto"/>
                </a:rPr>
                <a:t>FUA and metreoreg</a:t>
              </a:r>
              <a:endParaRPr sz="1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335" name="Google Shape;9335;p32"/>
            <p:cNvSpPr txBox="1"/>
            <p:nvPr/>
          </p:nvSpPr>
          <p:spPr>
            <a:xfrm>
              <a:off x="924625" y="3325707"/>
              <a:ext cx="1687222" cy="3392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>
                  <a:solidFill>
                    <a:schemeClr val="accent5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POLIGONIZATION</a:t>
              </a:r>
              <a:endParaRPr sz="1800" dirty="0">
                <a:solidFill>
                  <a:schemeClr val="accent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9336" name="Google Shape;9336;p32"/>
          <p:cNvGrpSpPr/>
          <p:nvPr/>
        </p:nvGrpSpPr>
        <p:grpSpPr>
          <a:xfrm>
            <a:off x="6266325" y="1569820"/>
            <a:ext cx="1979100" cy="720200"/>
            <a:chOff x="6342525" y="1689863"/>
            <a:chExt cx="1979100" cy="720200"/>
          </a:xfrm>
        </p:grpSpPr>
        <p:sp>
          <p:nvSpPr>
            <p:cNvPr id="9337" name="Google Shape;9337;p32"/>
            <p:cNvSpPr txBox="1"/>
            <p:nvPr/>
          </p:nvSpPr>
          <p:spPr>
            <a:xfrm>
              <a:off x="6342525" y="1980463"/>
              <a:ext cx="19791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1200" dirty="0" err="1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Geolocalization</a:t>
              </a:r>
              <a:r>
                <a:rPr lang="es-ES" sz="120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s-ES" sz="1200" dirty="0" err="1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by</a:t>
              </a:r>
              <a:r>
                <a:rPr lang="es-ES" sz="120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s-ES" sz="1200" dirty="0" err="1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Folium</a:t>
              </a:r>
              <a:r>
                <a:rPr lang="es-ES" sz="120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s-ES" sz="1200" dirty="0" err="1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or</a:t>
              </a:r>
              <a:r>
                <a:rPr lang="es-ES" sz="120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s-ES" sz="1200" dirty="0" err="1">
                  <a:latin typeface="Roboto"/>
                  <a:ea typeface="Roboto"/>
                  <a:cs typeface="Roboto"/>
                  <a:sym typeface="Roboto"/>
                </a:rPr>
                <a:t>P</a:t>
              </a:r>
              <a:r>
                <a:rPr lang="es-ES" sz="1200" dirty="0" err="1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loty</a:t>
              </a:r>
              <a:r>
                <a:rPr lang="es-ES" sz="120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s-ES" sz="1200" dirty="0" err="1">
                  <a:latin typeface="Roboto"/>
                  <a:ea typeface="Roboto"/>
                  <a:cs typeface="Roboto"/>
                  <a:sym typeface="Roboto"/>
                </a:rPr>
                <a:t>G</a:t>
              </a:r>
              <a:r>
                <a:rPr lang="es-ES" sz="1200" dirty="0" err="1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o</a:t>
              </a:r>
              <a:r>
                <a:rPr lang="es-ES" sz="120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s-ES" sz="1200" dirty="0" err="1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libraries</a:t>
              </a:r>
              <a:endParaRPr sz="1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338" name="Google Shape;9338;p32"/>
            <p:cNvSpPr txBox="1"/>
            <p:nvPr/>
          </p:nvSpPr>
          <p:spPr>
            <a:xfrm>
              <a:off x="6764625" y="1689863"/>
              <a:ext cx="1557000" cy="313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Geolocalization</a:t>
              </a:r>
              <a:endParaRPr sz="1800" dirty="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9339" name="Google Shape;9339;p32"/>
          <p:cNvGrpSpPr/>
          <p:nvPr/>
        </p:nvGrpSpPr>
        <p:grpSpPr>
          <a:xfrm>
            <a:off x="6266325" y="3201264"/>
            <a:ext cx="1979100" cy="720200"/>
            <a:chOff x="6784200" y="3047125"/>
            <a:chExt cx="1979100" cy="720200"/>
          </a:xfrm>
        </p:grpSpPr>
        <p:sp>
          <p:nvSpPr>
            <p:cNvPr id="9340" name="Google Shape;9340;p32"/>
            <p:cNvSpPr txBox="1"/>
            <p:nvPr/>
          </p:nvSpPr>
          <p:spPr>
            <a:xfrm>
              <a:off x="6784200" y="3337725"/>
              <a:ext cx="19791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latin typeface="Roboto"/>
                  <a:ea typeface="Roboto"/>
                  <a:cs typeface="Roboto"/>
                  <a:sym typeface="Roboto"/>
                </a:rPr>
                <a:t>In development &gt; </a:t>
              </a:r>
              <a:r>
                <a:rPr lang="en" sz="1200" dirty="0">
                  <a:latin typeface="Roboto"/>
                  <a:ea typeface="Roboto"/>
                  <a:cs typeface="Roboto"/>
                  <a:sym typeface="Roboto"/>
                  <a:hlinkClick r:id="rId3"/>
                </a:rPr>
                <a:t>MAPCHART</a:t>
              </a:r>
              <a:r>
                <a:rPr lang="en" sz="1200" dirty="0">
                  <a:latin typeface="Roboto"/>
                  <a:ea typeface="Roboto"/>
                  <a:cs typeface="Roboto"/>
                  <a:sym typeface="Roboto"/>
                </a:rPr>
                <a:t>   </a:t>
              </a:r>
              <a:endParaRPr sz="1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341" name="Google Shape;9341;p32"/>
            <p:cNvSpPr txBox="1"/>
            <p:nvPr/>
          </p:nvSpPr>
          <p:spPr>
            <a:xfrm>
              <a:off x="7206300" y="3047125"/>
              <a:ext cx="1557000" cy="313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>
                  <a:solidFill>
                    <a:schemeClr val="accent6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BANANA’S NUTS</a:t>
              </a:r>
              <a:endParaRPr sz="1800" dirty="0">
                <a:solidFill>
                  <a:schemeClr val="accent6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sp>
        <p:nvSpPr>
          <p:cNvPr id="9342" name="Google Shape;9342;p32"/>
          <p:cNvSpPr/>
          <p:nvPr/>
        </p:nvSpPr>
        <p:spPr>
          <a:xfrm>
            <a:off x="817200" y="3333700"/>
            <a:ext cx="3479172" cy="724071"/>
          </a:xfrm>
          <a:custGeom>
            <a:avLst/>
            <a:gdLst/>
            <a:ahLst/>
            <a:cxnLst/>
            <a:rect l="l" t="t" r="r" b="b"/>
            <a:pathLst>
              <a:path w="131712" h="26438" extrusionOk="0">
                <a:moveTo>
                  <a:pt x="131712" y="26438"/>
                </a:moveTo>
                <a:lnTo>
                  <a:pt x="0" y="26438"/>
                </a:lnTo>
                <a:lnTo>
                  <a:pt x="0" y="0"/>
                </a:lnTo>
              </a:path>
            </a:pathLst>
          </a:custGeom>
          <a:noFill/>
          <a:ln w="19050" cap="flat" cmpd="sng">
            <a:solidFill>
              <a:schemeClr val="accent5"/>
            </a:solidFill>
            <a:prstDash val="solid"/>
            <a:round/>
            <a:headEnd type="none" w="med" len="med"/>
            <a:tailEnd type="oval" w="med" len="med"/>
          </a:ln>
        </p:spPr>
        <p:txBody>
          <a:bodyPr/>
          <a:lstStyle/>
          <a:p>
            <a:endParaRPr lang="es-ES"/>
          </a:p>
        </p:txBody>
      </p:sp>
      <p:grpSp>
        <p:nvGrpSpPr>
          <p:cNvPr id="9343" name="Google Shape;9343;p32"/>
          <p:cNvGrpSpPr/>
          <p:nvPr/>
        </p:nvGrpSpPr>
        <p:grpSpPr>
          <a:xfrm>
            <a:off x="4092075" y="2540561"/>
            <a:ext cx="957333" cy="792843"/>
            <a:chOff x="2794375" y="974350"/>
            <a:chExt cx="1924675" cy="1593975"/>
          </a:xfrm>
        </p:grpSpPr>
        <p:sp>
          <p:nvSpPr>
            <p:cNvPr id="9344" name="Google Shape;9344;p32"/>
            <p:cNvSpPr/>
            <p:nvPr/>
          </p:nvSpPr>
          <p:spPr>
            <a:xfrm>
              <a:off x="2794375" y="974350"/>
              <a:ext cx="1924675" cy="1593975"/>
            </a:xfrm>
            <a:custGeom>
              <a:avLst/>
              <a:gdLst/>
              <a:ahLst/>
              <a:cxnLst/>
              <a:rect l="l" t="t" r="r" b="b"/>
              <a:pathLst>
                <a:path w="76987" h="63759" extrusionOk="0">
                  <a:moveTo>
                    <a:pt x="57151" y="1"/>
                  </a:moveTo>
                  <a:cubicBezTo>
                    <a:pt x="54710" y="13"/>
                    <a:pt x="53758" y="1906"/>
                    <a:pt x="53127" y="3156"/>
                  </a:cubicBezTo>
                  <a:cubicBezTo>
                    <a:pt x="52293" y="4823"/>
                    <a:pt x="51484" y="6513"/>
                    <a:pt x="50686" y="8145"/>
                  </a:cubicBezTo>
                  <a:cubicBezTo>
                    <a:pt x="50293" y="8978"/>
                    <a:pt x="49888" y="9800"/>
                    <a:pt x="49495" y="10633"/>
                  </a:cubicBezTo>
                  <a:cubicBezTo>
                    <a:pt x="49317" y="10990"/>
                    <a:pt x="49138" y="11431"/>
                    <a:pt x="48924" y="11955"/>
                  </a:cubicBezTo>
                  <a:cubicBezTo>
                    <a:pt x="48578" y="12836"/>
                    <a:pt x="48150" y="13919"/>
                    <a:pt x="47650" y="14764"/>
                  </a:cubicBezTo>
                  <a:cubicBezTo>
                    <a:pt x="47042" y="15800"/>
                    <a:pt x="46685" y="15884"/>
                    <a:pt x="46685" y="15884"/>
                  </a:cubicBezTo>
                  <a:cubicBezTo>
                    <a:pt x="46665" y="15886"/>
                    <a:pt x="46644" y="15887"/>
                    <a:pt x="46624" y="15887"/>
                  </a:cubicBezTo>
                  <a:cubicBezTo>
                    <a:pt x="46525" y="15887"/>
                    <a:pt x="46427" y="15864"/>
                    <a:pt x="46328" y="15824"/>
                  </a:cubicBezTo>
                  <a:cubicBezTo>
                    <a:pt x="46126" y="15610"/>
                    <a:pt x="46161" y="14372"/>
                    <a:pt x="46173" y="13848"/>
                  </a:cubicBezTo>
                  <a:cubicBezTo>
                    <a:pt x="46197" y="12776"/>
                    <a:pt x="46233" y="11669"/>
                    <a:pt x="45733" y="10776"/>
                  </a:cubicBezTo>
                  <a:cubicBezTo>
                    <a:pt x="44792" y="9073"/>
                    <a:pt x="42363" y="8526"/>
                    <a:pt x="40577" y="8133"/>
                  </a:cubicBezTo>
                  <a:cubicBezTo>
                    <a:pt x="40280" y="8061"/>
                    <a:pt x="39994" y="8002"/>
                    <a:pt x="39780" y="7942"/>
                  </a:cubicBezTo>
                  <a:cubicBezTo>
                    <a:pt x="39294" y="7817"/>
                    <a:pt x="38903" y="7715"/>
                    <a:pt x="38519" y="7715"/>
                  </a:cubicBezTo>
                  <a:cubicBezTo>
                    <a:pt x="38357" y="7715"/>
                    <a:pt x="38196" y="7733"/>
                    <a:pt x="38029" y="7776"/>
                  </a:cubicBezTo>
                  <a:cubicBezTo>
                    <a:pt x="37291" y="7966"/>
                    <a:pt x="36934" y="8478"/>
                    <a:pt x="36625" y="8930"/>
                  </a:cubicBezTo>
                  <a:cubicBezTo>
                    <a:pt x="36553" y="9026"/>
                    <a:pt x="36470" y="9145"/>
                    <a:pt x="36374" y="9276"/>
                  </a:cubicBezTo>
                  <a:lnTo>
                    <a:pt x="33029" y="13872"/>
                  </a:lnTo>
                  <a:cubicBezTo>
                    <a:pt x="32600" y="14455"/>
                    <a:pt x="32195" y="15086"/>
                    <a:pt x="31767" y="15753"/>
                  </a:cubicBezTo>
                  <a:cubicBezTo>
                    <a:pt x="30659" y="17479"/>
                    <a:pt x="29528" y="19253"/>
                    <a:pt x="28123" y="19991"/>
                  </a:cubicBezTo>
                  <a:cubicBezTo>
                    <a:pt x="27969" y="20063"/>
                    <a:pt x="27826" y="20134"/>
                    <a:pt x="27695" y="20206"/>
                  </a:cubicBezTo>
                  <a:cubicBezTo>
                    <a:pt x="25766" y="21206"/>
                    <a:pt x="25266" y="21694"/>
                    <a:pt x="24909" y="24194"/>
                  </a:cubicBezTo>
                  <a:lnTo>
                    <a:pt x="24873" y="24397"/>
                  </a:lnTo>
                  <a:cubicBezTo>
                    <a:pt x="24671" y="25742"/>
                    <a:pt x="24373" y="27790"/>
                    <a:pt x="25623" y="29040"/>
                  </a:cubicBezTo>
                  <a:cubicBezTo>
                    <a:pt x="26018" y="29445"/>
                    <a:pt x="26706" y="29894"/>
                    <a:pt x="27820" y="29894"/>
                  </a:cubicBezTo>
                  <a:cubicBezTo>
                    <a:pt x="28015" y="29894"/>
                    <a:pt x="28223" y="29880"/>
                    <a:pt x="28445" y="29850"/>
                  </a:cubicBezTo>
                  <a:cubicBezTo>
                    <a:pt x="28802" y="29802"/>
                    <a:pt x="29147" y="29683"/>
                    <a:pt x="29469" y="29504"/>
                  </a:cubicBezTo>
                  <a:cubicBezTo>
                    <a:pt x="29576" y="29766"/>
                    <a:pt x="29743" y="30004"/>
                    <a:pt x="29945" y="30207"/>
                  </a:cubicBezTo>
                  <a:cubicBezTo>
                    <a:pt x="30570" y="30832"/>
                    <a:pt x="31423" y="31186"/>
                    <a:pt x="32306" y="31186"/>
                  </a:cubicBezTo>
                  <a:cubicBezTo>
                    <a:pt x="32349" y="31186"/>
                    <a:pt x="32391" y="31185"/>
                    <a:pt x="32434" y="31183"/>
                  </a:cubicBezTo>
                  <a:cubicBezTo>
                    <a:pt x="33553" y="31124"/>
                    <a:pt x="34612" y="30612"/>
                    <a:pt x="35339" y="29754"/>
                  </a:cubicBezTo>
                  <a:cubicBezTo>
                    <a:pt x="36279" y="28695"/>
                    <a:pt x="37089" y="26802"/>
                    <a:pt x="36827" y="25218"/>
                  </a:cubicBezTo>
                  <a:cubicBezTo>
                    <a:pt x="36744" y="24647"/>
                    <a:pt x="36541" y="24099"/>
                    <a:pt x="36255" y="23599"/>
                  </a:cubicBezTo>
                  <a:lnTo>
                    <a:pt x="36208" y="23516"/>
                  </a:lnTo>
                  <a:cubicBezTo>
                    <a:pt x="36208" y="23480"/>
                    <a:pt x="36220" y="23456"/>
                    <a:pt x="36232" y="23432"/>
                  </a:cubicBezTo>
                  <a:cubicBezTo>
                    <a:pt x="36672" y="22206"/>
                    <a:pt x="37887" y="20706"/>
                    <a:pt x="38387" y="20587"/>
                  </a:cubicBezTo>
                  <a:cubicBezTo>
                    <a:pt x="38720" y="20789"/>
                    <a:pt x="39125" y="21861"/>
                    <a:pt x="39339" y="22456"/>
                  </a:cubicBezTo>
                  <a:cubicBezTo>
                    <a:pt x="39553" y="23075"/>
                    <a:pt x="39815" y="23670"/>
                    <a:pt x="40137" y="24242"/>
                  </a:cubicBezTo>
                  <a:cubicBezTo>
                    <a:pt x="40161" y="24266"/>
                    <a:pt x="40196" y="24337"/>
                    <a:pt x="40220" y="24385"/>
                  </a:cubicBezTo>
                  <a:cubicBezTo>
                    <a:pt x="40399" y="24766"/>
                    <a:pt x="40649" y="25111"/>
                    <a:pt x="40958" y="25397"/>
                  </a:cubicBezTo>
                  <a:cubicBezTo>
                    <a:pt x="40673" y="25528"/>
                    <a:pt x="40387" y="25682"/>
                    <a:pt x="40125" y="25873"/>
                  </a:cubicBezTo>
                  <a:cubicBezTo>
                    <a:pt x="38827" y="26790"/>
                    <a:pt x="37815" y="28064"/>
                    <a:pt x="37339" y="29362"/>
                  </a:cubicBezTo>
                  <a:cubicBezTo>
                    <a:pt x="37184" y="29802"/>
                    <a:pt x="37077" y="30254"/>
                    <a:pt x="37006" y="30719"/>
                  </a:cubicBezTo>
                  <a:cubicBezTo>
                    <a:pt x="36970" y="31064"/>
                    <a:pt x="36886" y="31409"/>
                    <a:pt x="36744" y="31731"/>
                  </a:cubicBezTo>
                  <a:cubicBezTo>
                    <a:pt x="36458" y="32290"/>
                    <a:pt x="36005" y="32743"/>
                    <a:pt x="35446" y="33041"/>
                  </a:cubicBezTo>
                  <a:cubicBezTo>
                    <a:pt x="35184" y="33172"/>
                    <a:pt x="34922" y="33279"/>
                    <a:pt x="34648" y="33362"/>
                  </a:cubicBezTo>
                  <a:cubicBezTo>
                    <a:pt x="33874" y="33612"/>
                    <a:pt x="33434" y="34445"/>
                    <a:pt x="33684" y="35231"/>
                  </a:cubicBezTo>
                  <a:cubicBezTo>
                    <a:pt x="33877" y="35868"/>
                    <a:pt x="34468" y="36278"/>
                    <a:pt x="35097" y="36278"/>
                  </a:cubicBezTo>
                  <a:cubicBezTo>
                    <a:pt x="35244" y="36278"/>
                    <a:pt x="35394" y="36255"/>
                    <a:pt x="35541" y="36208"/>
                  </a:cubicBezTo>
                  <a:cubicBezTo>
                    <a:pt x="35993" y="36065"/>
                    <a:pt x="36434" y="35886"/>
                    <a:pt x="36851" y="35660"/>
                  </a:cubicBezTo>
                  <a:cubicBezTo>
                    <a:pt x="38553" y="34791"/>
                    <a:pt x="39720" y="33124"/>
                    <a:pt x="39946" y="31219"/>
                  </a:cubicBezTo>
                  <a:cubicBezTo>
                    <a:pt x="39982" y="30945"/>
                    <a:pt x="40042" y="30671"/>
                    <a:pt x="40137" y="30397"/>
                  </a:cubicBezTo>
                  <a:cubicBezTo>
                    <a:pt x="40399" y="29671"/>
                    <a:pt x="41066" y="28861"/>
                    <a:pt x="41851" y="28290"/>
                  </a:cubicBezTo>
                  <a:cubicBezTo>
                    <a:pt x="42066" y="28171"/>
                    <a:pt x="42292" y="28064"/>
                    <a:pt x="42518" y="27968"/>
                  </a:cubicBezTo>
                  <a:cubicBezTo>
                    <a:pt x="43340" y="27623"/>
                    <a:pt x="44876" y="26980"/>
                    <a:pt x="44923" y="25171"/>
                  </a:cubicBezTo>
                  <a:cubicBezTo>
                    <a:pt x="44935" y="24551"/>
                    <a:pt x="44173" y="22718"/>
                    <a:pt x="43530" y="22230"/>
                  </a:cubicBezTo>
                  <a:cubicBezTo>
                    <a:pt x="43259" y="22034"/>
                    <a:pt x="42937" y="21933"/>
                    <a:pt x="42610" y="21933"/>
                  </a:cubicBezTo>
                  <a:cubicBezTo>
                    <a:pt x="42520" y="21933"/>
                    <a:pt x="42429" y="21940"/>
                    <a:pt x="42340" y="21956"/>
                  </a:cubicBezTo>
                  <a:cubicBezTo>
                    <a:pt x="42268" y="21777"/>
                    <a:pt x="42197" y="21599"/>
                    <a:pt x="42137" y="21420"/>
                  </a:cubicBezTo>
                  <a:cubicBezTo>
                    <a:pt x="41637" y="20098"/>
                    <a:pt x="41030" y="18455"/>
                    <a:pt x="39482" y="17824"/>
                  </a:cubicBezTo>
                  <a:cubicBezTo>
                    <a:pt x="39123" y="17681"/>
                    <a:pt x="38745" y="17609"/>
                    <a:pt x="38370" y="17609"/>
                  </a:cubicBezTo>
                  <a:cubicBezTo>
                    <a:pt x="37938" y="17609"/>
                    <a:pt x="37508" y="17704"/>
                    <a:pt x="37113" y="17896"/>
                  </a:cubicBezTo>
                  <a:cubicBezTo>
                    <a:pt x="35101" y="18789"/>
                    <a:pt x="33731" y="21539"/>
                    <a:pt x="33410" y="22432"/>
                  </a:cubicBezTo>
                  <a:cubicBezTo>
                    <a:pt x="32969" y="23670"/>
                    <a:pt x="33291" y="24432"/>
                    <a:pt x="33636" y="25051"/>
                  </a:cubicBezTo>
                  <a:cubicBezTo>
                    <a:pt x="33755" y="25242"/>
                    <a:pt x="33838" y="25468"/>
                    <a:pt x="33874" y="25694"/>
                  </a:cubicBezTo>
                  <a:cubicBezTo>
                    <a:pt x="33958" y="26218"/>
                    <a:pt x="33577" y="27242"/>
                    <a:pt x="33088" y="27802"/>
                  </a:cubicBezTo>
                  <a:cubicBezTo>
                    <a:pt x="32898" y="28028"/>
                    <a:pt x="32624" y="28183"/>
                    <a:pt x="32326" y="28207"/>
                  </a:cubicBezTo>
                  <a:cubicBezTo>
                    <a:pt x="32310" y="28210"/>
                    <a:pt x="32294" y="28211"/>
                    <a:pt x="32278" y="28211"/>
                  </a:cubicBezTo>
                  <a:cubicBezTo>
                    <a:pt x="32235" y="28211"/>
                    <a:pt x="32191" y="28200"/>
                    <a:pt x="32148" y="28183"/>
                  </a:cubicBezTo>
                  <a:cubicBezTo>
                    <a:pt x="31981" y="27468"/>
                    <a:pt x="31505" y="26861"/>
                    <a:pt x="30838" y="26540"/>
                  </a:cubicBezTo>
                  <a:cubicBezTo>
                    <a:pt x="30471" y="26367"/>
                    <a:pt x="30123" y="26302"/>
                    <a:pt x="29805" y="26302"/>
                  </a:cubicBezTo>
                  <a:cubicBezTo>
                    <a:pt x="29114" y="26302"/>
                    <a:pt x="28561" y="26610"/>
                    <a:pt x="28243" y="26790"/>
                  </a:cubicBezTo>
                  <a:cubicBezTo>
                    <a:pt x="28171" y="26825"/>
                    <a:pt x="28064" y="26885"/>
                    <a:pt x="28004" y="26909"/>
                  </a:cubicBezTo>
                  <a:cubicBezTo>
                    <a:pt x="27937" y="26917"/>
                    <a:pt x="27876" y="26926"/>
                    <a:pt x="27812" y="26926"/>
                  </a:cubicBezTo>
                  <a:cubicBezTo>
                    <a:pt x="27785" y="26926"/>
                    <a:pt x="27758" y="26924"/>
                    <a:pt x="27731" y="26921"/>
                  </a:cubicBezTo>
                  <a:cubicBezTo>
                    <a:pt x="27576" y="26492"/>
                    <a:pt x="27766" y="25266"/>
                    <a:pt x="27826" y="24837"/>
                  </a:cubicBezTo>
                  <a:lnTo>
                    <a:pt x="27850" y="24623"/>
                  </a:lnTo>
                  <a:cubicBezTo>
                    <a:pt x="27897" y="24361"/>
                    <a:pt x="28004" y="23563"/>
                    <a:pt x="28100" y="23420"/>
                  </a:cubicBezTo>
                  <a:cubicBezTo>
                    <a:pt x="28195" y="23313"/>
                    <a:pt x="28659" y="23075"/>
                    <a:pt x="29064" y="22861"/>
                  </a:cubicBezTo>
                  <a:lnTo>
                    <a:pt x="29516" y="22635"/>
                  </a:lnTo>
                  <a:cubicBezTo>
                    <a:pt x="31624" y="21527"/>
                    <a:pt x="33029" y="19325"/>
                    <a:pt x="34279" y="17372"/>
                  </a:cubicBezTo>
                  <a:cubicBezTo>
                    <a:pt x="34672" y="16741"/>
                    <a:pt x="35053" y="16146"/>
                    <a:pt x="35434" y="15634"/>
                  </a:cubicBezTo>
                  <a:lnTo>
                    <a:pt x="38791" y="11050"/>
                  </a:lnTo>
                  <a:cubicBezTo>
                    <a:pt x="38851" y="10966"/>
                    <a:pt x="38899" y="10895"/>
                    <a:pt x="38946" y="10824"/>
                  </a:cubicBezTo>
                  <a:lnTo>
                    <a:pt x="39018" y="10835"/>
                  </a:lnTo>
                  <a:cubicBezTo>
                    <a:pt x="39292" y="10907"/>
                    <a:pt x="39601" y="10990"/>
                    <a:pt x="39934" y="11050"/>
                  </a:cubicBezTo>
                  <a:cubicBezTo>
                    <a:pt x="40649" y="11216"/>
                    <a:pt x="42840" y="11705"/>
                    <a:pt x="43125" y="12228"/>
                  </a:cubicBezTo>
                  <a:cubicBezTo>
                    <a:pt x="43232" y="12455"/>
                    <a:pt x="43209" y="13288"/>
                    <a:pt x="43197" y="13776"/>
                  </a:cubicBezTo>
                  <a:cubicBezTo>
                    <a:pt x="43161" y="15122"/>
                    <a:pt x="43113" y="16777"/>
                    <a:pt x="44173" y="17896"/>
                  </a:cubicBezTo>
                  <a:cubicBezTo>
                    <a:pt x="44768" y="18527"/>
                    <a:pt x="45602" y="18860"/>
                    <a:pt x="46626" y="18884"/>
                  </a:cubicBezTo>
                  <a:lnTo>
                    <a:pt x="46697" y="18884"/>
                  </a:lnTo>
                  <a:cubicBezTo>
                    <a:pt x="49388" y="18884"/>
                    <a:pt x="50781" y="15396"/>
                    <a:pt x="51710" y="13074"/>
                  </a:cubicBezTo>
                  <a:cubicBezTo>
                    <a:pt x="51888" y="12633"/>
                    <a:pt x="52055" y="12205"/>
                    <a:pt x="52186" y="11955"/>
                  </a:cubicBezTo>
                  <a:cubicBezTo>
                    <a:pt x="52579" y="11121"/>
                    <a:pt x="52984" y="10288"/>
                    <a:pt x="53389" y="9454"/>
                  </a:cubicBezTo>
                  <a:cubicBezTo>
                    <a:pt x="54174" y="7835"/>
                    <a:pt x="54984" y="6144"/>
                    <a:pt x="55805" y="4513"/>
                  </a:cubicBezTo>
                  <a:cubicBezTo>
                    <a:pt x="56437" y="3251"/>
                    <a:pt x="56663" y="3001"/>
                    <a:pt x="57163" y="3001"/>
                  </a:cubicBezTo>
                  <a:cubicBezTo>
                    <a:pt x="57615" y="3013"/>
                    <a:pt x="58008" y="3323"/>
                    <a:pt x="58103" y="3763"/>
                  </a:cubicBezTo>
                  <a:cubicBezTo>
                    <a:pt x="58234" y="4216"/>
                    <a:pt x="58151" y="4859"/>
                    <a:pt x="58080" y="5549"/>
                  </a:cubicBezTo>
                  <a:cubicBezTo>
                    <a:pt x="57961" y="6502"/>
                    <a:pt x="57841" y="7573"/>
                    <a:pt x="58187" y="8633"/>
                  </a:cubicBezTo>
                  <a:cubicBezTo>
                    <a:pt x="58568" y="9752"/>
                    <a:pt x="59461" y="10776"/>
                    <a:pt x="60258" y="11669"/>
                  </a:cubicBezTo>
                  <a:cubicBezTo>
                    <a:pt x="60556" y="12014"/>
                    <a:pt x="60854" y="12348"/>
                    <a:pt x="61056" y="12609"/>
                  </a:cubicBezTo>
                  <a:cubicBezTo>
                    <a:pt x="61247" y="12883"/>
                    <a:pt x="61437" y="13110"/>
                    <a:pt x="61640" y="13360"/>
                  </a:cubicBezTo>
                  <a:cubicBezTo>
                    <a:pt x="62449" y="14407"/>
                    <a:pt x="63223" y="15407"/>
                    <a:pt x="63497" y="16527"/>
                  </a:cubicBezTo>
                  <a:cubicBezTo>
                    <a:pt x="63521" y="16646"/>
                    <a:pt x="63533" y="16777"/>
                    <a:pt x="63545" y="16896"/>
                  </a:cubicBezTo>
                  <a:cubicBezTo>
                    <a:pt x="63556" y="17670"/>
                    <a:pt x="63914" y="18408"/>
                    <a:pt x="64509" y="18920"/>
                  </a:cubicBezTo>
                  <a:cubicBezTo>
                    <a:pt x="64759" y="19146"/>
                    <a:pt x="65069" y="19313"/>
                    <a:pt x="65402" y="19396"/>
                  </a:cubicBezTo>
                  <a:cubicBezTo>
                    <a:pt x="65271" y="19932"/>
                    <a:pt x="65176" y="20813"/>
                    <a:pt x="65842" y="21658"/>
                  </a:cubicBezTo>
                  <a:cubicBezTo>
                    <a:pt x="66759" y="22825"/>
                    <a:pt x="68640" y="22992"/>
                    <a:pt x="70153" y="23111"/>
                  </a:cubicBezTo>
                  <a:cubicBezTo>
                    <a:pt x="70462" y="23146"/>
                    <a:pt x="70772" y="23170"/>
                    <a:pt x="70962" y="23194"/>
                  </a:cubicBezTo>
                  <a:cubicBezTo>
                    <a:pt x="70926" y="23313"/>
                    <a:pt x="70855" y="23420"/>
                    <a:pt x="70772" y="23504"/>
                  </a:cubicBezTo>
                  <a:cubicBezTo>
                    <a:pt x="70617" y="23623"/>
                    <a:pt x="70450" y="23730"/>
                    <a:pt x="70283" y="23825"/>
                  </a:cubicBezTo>
                  <a:cubicBezTo>
                    <a:pt x="70093" y="23944"/>
                    <a:pt x="69879" y="24075"/>
                    <a:pt x="69688" y="24218"/>
                  </a:cubicBezTo>
                  <a:cubicBezTo>
                    <a:pt x="68759" y="24909"/>
                    <a:pt x="67867" y="25659"/>
                    <a:pt x="67009" y="26385"/>
                  </a:cubicBezTo>
                  <a:cubicBezTo>
                    <a:pt x="66581" y="26730"/>
                    <a:pt x="66152" y="27099"/>
                    <a:pt x="65723" y="27445"/>
                  </a:cubicBezTo>
                  <a:cubicBezTo>
                    <a:pt x="65080" y="27968"/>
                    <a:pt x="64985" y="28921"/>
                    <a:pt x="65521" y="29552"/>
                  </a:cubicBezTo>
                  <a:cubicBezTo>
                    <a:pt x="65878" y="29981"/>
                    <a:pt x="66283" y="30409"/>
                    <a:pt x="66724" y="30862"/>
                  </a:cubicBezTo>
                  <a:cubicBezTo>
                    <a:pt x="67486" y="31636"/>
                    <a:pt x="68331" y="32517"/>
                    <a:pt x="68640" y="33219"/>
                  </a:cubicBezTo>
                  <a:cubicBezTo>
                    <a:pt x="68724" y="33433"/>
                    <a:pt x="68378" y="34195"/>
                    <a:pt x="68176" y="34648"/>
                  </a:cubicBezTo>
                  <a:cubicBezTo>
                    <a:pt x="67962" y="35100"/>
                    <a:pt x="67771" y="35553"/>
                    <a:pt x="67628" y="36029"/>
                  </a:cubicBezTo>
                  <a:cubicBezTo>
                    <a:pt x="67105" y="37720"/>
                    <a:pt x="67235" y="39339"/>
                    <a:pt x="67986" y="40720"/>
                  </a:cubicBezTo>
                  <a:cubicBezTo>
                    <a:pt x="68783" y="42149"/>
                    <a:pt x="70236" y="43220"/>
                    <a:pt x="72081" y="43732"/>
                  </a:cubicBezTo>
                  <a:cubicBezTo>
                    <a:pt x="72224" y="43768"/>
                    <a:pt x="72379" y="43804"/>
                    <a:pt x="72522" y="43828"/>
                  </a:cubicBezTo>
                  <a:cubicBezTo>
                    <a:pt x="72046" y="43875"/>
                    <a:pt x="71534" y="43899"/>
                    <a:pt x="71034" y="43923"/>
                  </a:cubicBezTo>
                  <a:cubicBezTo>
                    <a:pt x="70510" y="43947"/>
                    <a:pt x="69962" y="43970"/>
                    <a:pt x="69450" y="44018"/>
                  </a:cubicBezTo>
                  <a:cubicBezTo>
                    <a:pt x="68938" y="44078"/>
                    <a:pt x="68402" y="44161"/>
                    <a:pt x="67890" y="44244"/>
                  </a:cubicBezTo>
                  <a:cubicBezTo>
                    <a:pt x="67041" y="44370"/>
                    <a:pt x="66182" y="44515"/>
                    <a:pt x="65428" y="44515"/>
                  </a:cubicBezTo>
                  <a:cubicBezTo>
                    <a:pt x="65326" y="44515"/>
                    <a:pt x="65226" y="44512"/>
                    <a:pt x="65128" y="44506"/>
                  </a:cubicBezTo>
                  <a:cubicBezTo>
                    <a:pt x="64461" y="44459"/>
                    <a:pt x="63556" y="44090"/>
                    <a:pt x="62675" y="43720"/>
                  </a:cubicBezTo>
                  <a:cubicBezTo>
                    <a:pt x="61496" y="43234"/>
                    <a:pt x="60195" y="42701"/>
                    <a:pt x="58889" y="42701"/>
                  </a:cubicBezTo>
                  <a:cubicBezTo>
                    <a:pt x="58467" y="42701"/>
                    <a:pt x="58045" y="42756"/>
                    <a:pt x="57627" y="42887"/>
                  </a:cubicBezTo>
                  <a:cubicBezTo>
                    <a:pt x="57008" y="43089"/>
                    <a:pt x="56401" y="43363"/>
                    <a:pt x="55841" y="43685"/>
                  </a:cubicBezTo>
                  <a:cubicBezTo>
                    <a:pt x="55402" y="43926"/>
                    <a:pt x="55157" y="44060"/>
                    <a:pt x="54902" y="44060"/>
                  </a:cubicBezTo>
                  <a:cubicBezTo>
                    <a:pt x="54654" y="44060"/>
                    <a:pt x="54395" y="43931"/>
                    <a:pt x="53936" y="43649"/>
                  </a:cubicBezTo>
                  <a:cubicBezTo>
                    <a:pt x="53426" y="43344"/>
                    <a:pt x="52713" y="42979"/>
                    <a:pt x="51930" y="42979"/>
                  </a:cubicBezTo>
                  <a:cubicBezTo>
                    <a:pt x="51672" y="42979"/>
                    <a:pt x="51407" y="43019"/>
                    <a:pt x="51138" y="43113"/>
                  </a:cubicBezTo>
                  <a:cubicBezTo>
                    <a:pt x="49948" y="43530"/>
                    <a:pt x="49531" y="44673"/>
                    <a:pt x="49126" y="45780"/>
                  </a:cubicBezTo>
                  <a:cubicBezTo>
                    <a:pt x="49078" y="45899"/>
                    <a:pt x="49031" y="46030"/>
                    <a:pt x="48983" y="46161"/>
                  </a:cubicBezTo>
                  <a:cubicBezTo>
                    <a:pt x="48888" y="46411"/>
                    <a:pt x="48769" y="46697"/>
                    <a:pt x="48626" y="46995"/>
                  </a:cubicBezTo>
                  <a:cubicBezTo>
                    <a:pt x="48019" y="48376"/>
                    <a:pt x="47185" y="50281"/>
                    <a:pt x="48007" y="52067"/>
                  </a:cubicBezTo>
                  <a:cubicBezTo>
                    <a:pt x="48126" y="52341"/>
                    <a:pt x="48269" y="52602"/>
                    <a:pt x="48436" y="52853"/>
                  </a:cubicBezTo>
                  <a:cubicBezTo>
                    <a:pt x="48007" y="53150"/>
                    <a:pt x="47209" y="53305"/>
                    <a:pt x="46435" y="53460"/>
                  </a:cubicBezTo>
                  <a:cubicBezTo>
                    <a:pt x="45852" y="53555"/>
                    <a:pt x="45292" y="53698"/>
                    <a:pt x="44733" y="53876"/>
                  </a:cubicBezTo>
                  <a:cubicBezTo>
                    <a:pt x="44316" y="54019"/>
                    <a:pt x="43042" y="54460"/>
                    <a:pt x="42697" y="55674"/>
                  </a:cubicBezTo>
                  <a:cubicBezTo>
                    <a:pt x="42363" y="56901"/>
                    <a:pt x="43149" y="57829"/>
                    <a:pt x="43709" y="58520"/>
                  </a:cubicBezTo>
                  <a:cubicBezTo>
                    <a:pt x="43923" y="58758"/>
                    <a:pt x="44114" y="59020"/>
                    <a:pt x="44268" y="59294"/>
                  </a:cubicBezTo>
                  <a:cubicBezTo>
                    <a:pt x="44411" y="59615"/>
                    <a:pt x="44173" y="60472"/>
                    <a:pt x="43899" y="60758"/>
                  </a:cubicBezTo>
                  <a:cubicBezTo>
                    <a:pt x="43399" y="60413"/>
                    <a:pt x="42840" y="59460"/>
                    <a:pt x="42375" y="58698"/>
                  </a:cubicBezTo>
                  <a:cubicBezTo>
                    <a:pt x="42113" y="58258"/>
                    <a:pt x="41863" y="57841"/>
                    <a:pt x="41601" y="57472"/>
                  </a:cubicBezTo>
                  <a:cubicBezTo>
                    <a:pt x="41470" y="57282"/>
                    <a:pt x="41304" y="57091"/>
                    <a:pt x="41161" y="56901"/>
                  </a:cubicBezTo>
                  <a:cubicBezTo>
                    <a:pt x="40970" y="56686"/>
                    <a:pt x="40804" y="56472"/>
                    <a:pt x="40649" y="56222"/>
                  </a:cubicBezTo>
                  <a:cubicBezTo>
                    <a:pt x="40637" y="56055"/>
                    <a:pt x="40649" y="55889"/>
                    <a:pt x="40661" y="55710"/>
                  </a:cubicBezTo>
                  <a:cubicBezTo>
                    <a:pt x="40708" y="55281"/>
                    <a:pt x="40685" y="54853"/>
                    <a:pt x="40613" y="54436"/>
                  </a:cubicBezTo>
                  <a:cubicBezTo>
                    <a:pt x="40244" y="52495"/>
                    <a:pt x="35672" y="47685"/>
                    <a:pt x="32862" y="47245"/>
                  </a:cubicBezTo>
                  <a:cubicBezTo>
                    <a:pt x="32699" y="47219"/>
                    <a:pt x="32540" y="47206"/>
                    <a:pt x="32384" y="47206"/>
                  </a:cubicBezTo>
                  <a:cubicBezTo>
                    <a:pt x="31456" y="47206"/>
                    <a:pt x="30667" y="47654"/>
                    <a:pt x="30219" y="48459"/>
                  </a:cubicBezTo>
                  <a:cubicBezTo>
                    <a:pt x="29802" y="49233"/>
                    <a:pt x="29921" y="50197"/>
                    <a:pt x="30779" y="52614"/>
                  </a:cubicBezTo>
                  <a:lnTo>
                    <a:pt x="30683" y="52519"/>
                  </a:lnTo>
                  <a:cubicBezTo>
                    <a:pt x="30338" y="52210"/>
                    <a:pt x="30100" y="51686"/>
                    <a:pt x="29838" y="51138"/>
                  </a:cubicBezTo>
                  <a:cubicBezTo>
                    <a:pt x="29516" y="50424"/>
                    <a:pt x="29135" y="49602"/>
                    <a:pt x="28385" y="49066"/>
                  </a:cubicBezTo>
                  <a:cubicBezTo>
                    <a:pt x="27910" y="48727"/>
                    <a:pt x="27367" y="48557"/>
                    <a:pt x="26766" y="48557"/>
                  </a:cubicBezTo>
                  <a:cubicBezTo>
                    <a:pt x="26210" y="48557"/>
                    <a:pt x="25604" y="48703"/>
                    <a:pt x="24956" y="48995"/>
                  </a:cubicBezTo>
                  <a:cubicBezTo>
                    <a:pt x="24802" y="49066"/>
                    <a:pt x="24659" y="49138"/>
                    <a:pt x="24516" y="49197"/>
                  </a:cubicBezTo>
                  <a:cubicBezTo>
                    <a:pt x="23941" y="49465"/>
                    <a:pt x="23678" y="49587"/>
                    <a:pt x="23373" y="49587"/>
                  </a:cubicBezTo>
                  <a:cubicBezTo>
                    <a:pt x="23217" y="49587"/>
                    <a:pt x="23051" y="49555"/>
                    <a:pt x="22825" y="49495"/>
                  </a:cubicBezTo>
                  <a:cubicBezTo>
                    <a:pt x="22100" y="49294"/>
                    <a:pt x="21450" y="49141"/>
                    <a:pt x="20846" y="49141"/>
                  </a:cubicBezTo>
                  <a:cubicBezTo>
                    <a:pt x="19805" y="49141"/>
                    <a:pt x="18903" y="49596"/>
                    <a:pt x="17991" y="51043"/>
                  </a:cubicBezTo>
                  <a:cubicBezTo>
                    <a:pt x="17705" y="51495"/>
                    <a:pt x="17694" y="51495"/>
                    <a:pt x="17182" y="51686"/>
                  </a:cubicBezTo>
                  <a:cubicBezTo>
                    <a:pt x="16801" y="51829"/>
                    <a:pt x="16420" y="51995"/>
                    <a:pt x="16062" y="52174"/>
                  </a:cubicBezTo>
                  <a:cubicBezTo>
                    <a:pt x="14967" y="52722"/>
                    <a:pt x="14217" y="53531"/>
                    <a:pt x="13550" y="54246"/>
                  </a:cubicBezTo>
                  <a:lnTo>
                    <a:pt x="13395" y="54400"/>
                  </a:lnTo>
                  <a:cubicBezTo>
                    <a:pt x="13122" y="54698"/>
                    <a:pt x="12848" y="55031"/>
                    <a:pt x="12562" y="55389"/>
                  </a:cubicBezTo>
                  <a:cubicBezTo>
                    <a:pt x="11848" y="56258"/>
                    <a:pt x="10871" y="57448"/>
                    <a:pt x="10121" y="57448"/>
                  </a:cubicBezTo>
                  <a:lnTo>
                    <a:pt x="10109" y="57448"/>
                  </a:lnTo>
                  <a:cubicBezTo>
                    <a:pt x="9728" y="57436"/>
                    <a:pt x="9347" y="57389"/>
                    <a:pt x="8966" y="57317"/>
                  </a:cubicBezTo>
                  <a:cubicBezTo>
                    <a:pt x="8429" y="57221"/>
                    <a:pt x="7877" y="57164"/>
                    <a:pt x="7321" y="57164"/>
                  </a:cubicBezTo>
                  <a:cubicBezTo>
                    <a:pt x="7187" y="57164"/>
                    <a:pt x="7053" y="57168"/>
                    <a:pt x="6918" y="57174"/>
                  </a:cubicBezTo>
                  <a:cubicBezTo>
                    <a:pt x="6835" y="57180"/>
                    <a:pt x="6755" y="57183"/>
                    <a:pt x="6674" y="57183"/>
                  </a:cubicBezTo>
                  <a:cubicBezTo>
                    <a:pt x="6594" y="57183"/>
                    <a:pt x="6514" y="57180"/>
                    <a:pt x="6430" y="57174"/>
                  </a:cubicBezTo>
                  <a:cubicBezTo>
                    <a:pt x="6383" y="57103"/>
                    <a:pt x="6299" y="57008"/>
                    <a:pt x="6228" y="56913"/>
                  </a:cubicBezTo>
                  <a:cubicBezTo>
                    <a:pt x="6014" y="56615"/>
                    <a:pt x="5775" y="56329"/>
                    <a:pt x="5537" y="56067"/>
                  </a:cubicBezTo>
                  <a:cubicBezTo>
                    <a:pt x="5144" y="55662"/>
                    <a:pt x="4704" y="55293"/>
                    <a:pt x="4240" y="54972"/>
                  </a:cubicBezTo>
                  <a:cubicBezTo>
                    <a:pt x="4037" y="54841"/>
                    <a:pt x="3835" y="54674"/>
                    <a:pt x="3644" y="54507"/>
                  </a:cubicBezTo>
                  <a:cubicBezTo>
                    <a:pt x="3668" y="54400"/>
                    <a:pt x="3692" y="54305"/>
                    <a:pt x="3728" y="54210"/>
                  </a:cubicBezTo>
                  <a:cubicBezTo>
                    <a:pt x="4216" y="52936"/>
                    <a:pt x="4966" y="51614"/>
                    <a:pt x="5692" y="50340"/>
                  </a:cubicBezTo>
                  <a:cubicBezTo>
                    <a:pt x="5966" y="49852"/>
                    <a:pt x="6252" y="49352"/>
                    <a:pt x="6514" y="48852"/>
                  </a:cubicBezTo>
                  <a:cubicBezTo>
                    <a:pt x="6930" y="48066"/>
                    <a:pt x="7228" y="47864"/>
                    <a:pt x="7371" y="47804"/>
                  </a:cubicBezTo>
                  <a:cubicBezTo>
                    <a:pt x="7425" y="47783"/>
                    <a:pt x="7493" y="47773"/>
                    <a:pt x="7572" y="47773"/>
                  </a:cubicBezTo>
                  <a:cubicBezTo>
                    <a:pt x="7809" y="47773"/>
                    <a:pt x="8152" y="47864"/>
                    <a:pt x="8561" y="48042"/>
                  </a:cubicBezTo>
                  <a:cubicBezTo>
                    <a:pt x="9621" y="48519"/>
                    <a:pt x="10693" y="49043"/>
                    <a:pt x="11740" y="49531"/>
                  </a:cubicBezTo>
                  <a:cubicBezTo>
                    <a:pt x="12276" y="49793"/>
                    <a:pt x="12812" y="50055"/>
                    <a:pt x="13360" y="50305"/>
                  </a:cubicBezTo>
                  <a:cubicBezTo>
                    <a:pt x="13568" y="50404"/>
                    <a:pt x="13787" y="50450"/>
                    <a:pt x="14002" y="50450"/>
                  </a:cubicBezTo>
                  <a:cubicBezTo>
                    <a:pt x="14563" y="50450"/>
                    <a:pt x="15099" y="50132"/>
                    <a:pt x="15348" y="49590"/>
                  </a:cubicBezTo>
                  <a:cubicBezTo>
                    <a:pt x="15503" y="49245"/>
                    <a:pt x="15705" y="48864"/>
                    <a:pt x="15931" y="48471"/>
                  </a:cubicBezTo>
                  <a:cubicBezTo>
                    <a:pt x="16420" y="47566"/>
                    <a:pt x="16967" y="46530"/>
                    <a:pt x="17205" y="45471"/>
                  </a:cubicBezTo>
                  <a:cubicBezTo>
                    <a:pt x="17289" y="45054"/>
                    <a:pt x="17313" y="44625"/>
                    <a:pt x="17277" y="44197"/>
                  </a:cubicBezTo>
                  <a:cubicBezTo>
                    <a:pt x="17253" y="44018"/>
                    <a:pt x="17253" y="43828"/>
                    <a:pt x="17277" y="43649"/>
                  </a:cubicBezTo>
                  <a:cubicBezTo>
                    <a:pt x="17444" y="43101"/>
                    <a:pt x="18027" y="42661"/>
                    <a:pt x="18682" y="42149"/>
                  </a:cubicBezTo>
                  <a:lnTo>
                    <a:pt x="18896" y="41970"/>
                  </a:lnTo>
                  <a:cubicBezTo>
                    <a:pt x="20361" y="40803"/>
                    <a:pt x="21908" y="39744"/>
                    <a:pt x="23528" y="38791"/>
                  </a:cubicBezTo>
                  <a:cubicBezTo>
                    <a:pt x="24242" y="38386"/>
                    <a:pt x="24492" y="37482"/>
                    <a:pt x="24087" y="36767"/>
                  </a:cubicBezTo>
                  <a:cubicBezTo>
                    <a:pt x="23815" y="36279"/>
                    <a:pt x="23312" y="36006"/>
                    <a:pt x="22794" y="36006"/>
                  </a:cubicBezTo>
                  <a:cubicBezTo>
                    <a:pt x="22541" y="36006"/>
                    <a:pt x="22285" y="36071"/>
                    <a:pt x="22051" y="36208"/>
                  </a:cubicBezTo>
                  <a:cubicBezTo>
                    <a:pt x="20313" y="37220"/>
                    <a:pt x="18646" y="38375"/>
                    <a:pt x="17063" y="39625"/>
                  </a:cubicBezTo>
                  <a:lnTo>
                    <a:pt x="16860" y="39779"/>
                  </a:lnTo>
                  <a:cubicBezTo>
                    <a:pt x="15967" y="40470"/>
                    <a:pt x="14860" y="41327"/>
                    <a:pt x="14419" y="42804"/>
                  </a:cubicBezTo>
                  <a:cubicBezTo>
                    <a:pt x="14288" y="43316"/>
                    <a:pt x="14241" y="43839"/>
                    <a:pt x="14288" y="44375"/>
                  </a:cubicBezTo>
                  <a:cubicBezTo>
                    <a:pt x="14312" y="44530"/>
                    <a:pt x="14312" y="44685"/>
                    <a:pt x="14288" y="44828"/>
                  </a:cubicBezTo>
                  <a:cubicBezTo>
                    <a:pt x="14157" y="45471"/>
                    <a:pt x="13741" y="46245"/>
                    <a:pt x="13336" y="46995"/>
                  </a:cubicBezTo>
                  <a:lnTo>
                    <a:pt x="13038" y="46840"/>
                  </a:lnTo>
                  <a:cubicBezTo>
                    <a:pt x="11967" y="46328"/>
                    <a:pt x="10871" y="45804"/>
                    <a:pt x="9764" y="45304"/>
                  </a:cubicBezTo>
                  <a:cubicBezTo>
                    <a:pt x="8965" y="44949"/>
                    <a:pt x="8229" y="44771"/>
                    <a:pt x="7553" y="44771"/>
                  </a:cubicBezTo>
                  <a:cubicBezTo>
                    <a:pt x="6053" y="44771"/>
                    <a:pt x="4846" y="45647"/>
                    <a:pt x="3894" y="47411"/>
                  </a:cubicBezTo>
                  <a:cubicBezTo>
                    <a:pt x="3632" y="47876"/>
                    <a:pt x="3370" y="48352"/>
                    <a:pt x="3085" y="48840"/>
                  </a:cubicBezTo>
                  <a:cubicBezTo>
                    <a:pt x="2311" y="50221"/>
                    <a:pt x="1501" y="51638"/>
                    <a:pt x="941" y="53126"/>
                  </a:cubicBezTo>
                  <a:cubicBezTo>
                    <a:pt x="1" y="55579"/>
                    <a:pt x="1620" y="56746"/>
                    <a:pt x="2501" y="57377"/>
                  </a:cubicBezTo>
                  <a:cubicBezTo>
                    <a:pt x="2799" y="57579"/>
                    <a:pt x="3085" y="57805"/>
                    <a:pt x="3347" y="58067"/>
                  </a:cubicBezTo>
                  <a:cubicBezTo>
                    <a:pt x="3525" y="58270"/>
                    <a:pt x="3692" y="58472"/>
                    <a:pt x="3847" y="58687"/>
                  </a:cubicBezTo>
                  <a:cubicBezTo>
                    <a:pt x="4461" y="59510"/>
                    <a:pt x="5076" y="60141"/>
                    <a:pt x="6680" y="60141"/>
                  </a:cubicBezTo>
                  <a:cubicBezTo>
                    <a:pt x="6816" y="60141"/>
                    <a:pt x="6959" y="60136"/>
                    <a:pt x="7109" y="60127"/>
                  </a:cubicBezTo>
                  <a:cubicBezTo>
                    <a:pt x="7166" y="60126"/>
                    <a:pt x="7223" y="60125"/>
                    <a:pt x="7281" y="60125"/>
                  </a:cubicBezTo>
                  <a:cubicBezTo>
                    <a:pt x="7690" y="60125"/>
                    <a:pt x="8105" y="60163"/>
                    <a:pt x="8502" y="60246"/>
                  </a:cubicBezTo>
                  <a:cubicBezTo>
                    <a:pt x="9014" y="60330"/>
                    <a:pt x="9526" y="60389"/>
                    <a:pt x="10038" y="60401"/>
                  </a:cubicBezTo>
                  <a:cubicBezTo>
                    <a:pt x="10072" y="60402"/>
                    <a:pt x="10107" y="60402"/>
                    <a:pt x="10141" y="60402"/>
                  </a:cubicBezTo>
                  <a:cubicBezTo>
                    <a:pt x="12288" y="60402"/>
                    <a:pt x="13770" y="58582"/>
                    <a:pt x="14872" y="57246"/>
                  </a:cubicBezTo>
                  <a:cubicBezTo>
                    <a:pt x="15122" y="56936"/>
                    <a:pt x="15360" y="56639"/>
                    <a:pt x="15574" y="56412"/>
                  </a:cubicBezTo>
                  <a:lnTo>
                    <a:pt x="15729" y="56246"/>
                  </a:lnTo>
                  <a:cubicBezTo>
                    <a:pt x="16301" y="55639"/>
                    <a:pt x="16789" y="55115"/>
                    <a:pt x="17396" y="54805"/>
                  </a:cubicBezTo>
                  <a:cubicBezTo>
                    <a:pt x="17670" y="54674"/>
                    <a:pt x="17956" y="54555"/>
                    <a:pt x="18241" y="54448"/>
                  </a:cubicBezTo>
                  <a:cubicBezTo>
                    <a:pt x="19110" y="54115"/>
                    <a:pt x="19741" y="53805"/>
                    <a:pt x="20503" y="52602"/>
                  </a:cubicBezTo>
                  <a:cubicBezTo>
                    <a:pt x="20611" y="52412"/>
                    <a:pt x="20742" y="52245"/>
                    <a:pt x="20896" y="52079"/>
                  </a:cubicBezTo>
                  <a:cubicBezTo>
                    <a:pt x="21277" y="52138"/>
                    <a:pt x="21658" y="52221"/>
                    <a:pt x="22027" y="52329"/>
                  </a:cubicBezTo>
                  <a:cubicBezTo>
                    <a:pt x="22545" y="52471"/>
                    <a:pt x="22994" y="52531"/>
                    <a:pt x="23399" y="52531"/>
                  </a:cubicBezTo>
                  <a:cubicBezTo>
                    <a:pt x="24345" y="52531"/>
                    <a:pt x="25044" y="52206"/>
                    <a:pt x="25778" y="51864"/>
                  </a:cubicBezTo>
                  <a:lnTo>
                    <a:pt x="26171" y="51686"/>
                  </a:lnTo>
                  <a:cubicBezTo>
                    <a:pt x="26338" y="51602"/>
                    <a:pt x="26516" y="51543"/>
                    <a:pt x="26695" y="51507"/>
                  </a:cubicBezTo>
                  <a:cubicBezTo>
                    <a:pt x="26861" y="51781"/>
                    <a:pt x="27004" y="52067"/>
                    <a:pt x="27123" y="52352"/>
                  </a:cubicBezTo>
                  <a:cubicBezTo>
                    <a:pt x="27457" y="53079"/>
                    <a:pt x="27873" y="53972"/>
                    <a:pt x="28671" y="54698"/>
                  </a:cubicBezTo>
                  <a:cubicBezTo>
                    <a:pt x="28743" y="54758"/>
                    <a:pt x="28957" y="54972"/>
                    <a:pt x="29183" y="55198"/>
                  </a:cubicBezTo>
                  <a:cubicBezTo>
                    <a:pt x="29743" y="55758"/>
                    <a:pt x="30600" y="56603"/>
                    <a:pt x="31386" y="57305"/>
                  </a:cubicBezTo>
                  <a:cubicBezTo>
                    <a:pt x="32385" y="58206"/>
                    <a:pt x="33154" y="58826"/>
                    <a:pt x="33966" y="58826"/>
                  </a:cubicBezTo>
                  <a:cubicBezTo>
                    <a:pt x="34131" y="58826"/>
                    <a:pt x="34298" y="58800"/>
                    <a:pt x="34469" y="58746"/>
                  </a:cubicBezTo>
                  <a:cubicBezTo>
                    <a:pt x="34874" y="58615"/>
                    <a:pt x="35196" y="58329"/>
                    <a:pt x="35374" y="57960"/>
                  </a:cubicBezTo>
                  <a:cubicBezTo>
                    <a:pt x="35720" y="57246"/>
                    <a:pt x="35565" y="56841"/>
                    <a:pt x="34553" y="54210"/>
                  </a:cubicBezTo>
                  <a:cubicBezTo>
                    <a:pt x="34208" y="53281"/>
                    <a:pt x="33577" y="51650"/>
                    <a:pt x="33231" y="50519"/>
                  </a:cubicBezTo>
                  <a:lnTo>
                    <a:pt x="33231" y="50519"/>
                  </a:lnTo>
                  <a:cubicBezTo>
                    <a:pt x="33981" y="50995"/>
                    <a:pt x="34684" y="51543"/>
                    <a:pt x="35315" y="52162"/>
                  </a:cubicBezTo>
                  <a:cubicBezTo>
                    <a:pt x="36720" y="53484"/>
                    <a:pt x="37541" y="54662"/>
                    <a:pt x="37696" y="55008"/>
                  </a:cubicBezTo>
                  <a:cubicBezTo>
                    <a:pt x="37696" y="55174"/>
                    <a:pt x="37696" y="55329"/>
                    <a:pt x="37684" y="55496"/>
                  </a:cubicBezTo>
                  <a:cubicBezTo>
                    <a:pt x="37648" y="55960"/>
                    <a:pt x="37613" y="56543"/>
                    <a:pt x="37827" y="57151"/>
                  </a:cubicBezTo>
                  <a:cubicBezTo>
                    <a:pt x="38041" y="57794"/>
                    <a:pt x="38482" y="58317"/>
                    <a:pt x="38875" y="58794"/>
                  </a:cubicBezTo>
                  <a:cubicBezTo>
                    <a:pt x="38994" y="58937"/>
                    <a:pt x="39113" y="59079"/>
                    <a:pt x="39184" y="59175"/>
                  </a:cubicBezTo>
                  <a:cubicBezTo>
                    <a:pt x="39375" y="59449"/>
                    <a:pt x="39589" y="59818"/>
                    <a:pt x="39827" y="60199"/>
                  </a:cubicBezTo>
                  <a:cubicBezTo>
                    <a:pt x="40470" y="61294"/>
                    <a:pt x="41208" y="62520"/>
                    <a:pt x="42280" y="63235"/>
                  </a:cubicBezTo>
                  <a:cubicBezTo>
                    <a:pt x="42768" y="63568"/>
                    <a:pt x="43352" y="63747"/>
                    <a:pt x="43935" y="63759"/>
                  </a:cubicBezTo>
                  <a:cubicBezTo>
                    <a:pt x="44614" y="63759"/>
                    <a:pt x="45268" y="63509"/>
                    <a:pt x="45769" y="63056"/>
                  </a:cubicBezTo>
                  <a:cubicBezTo>
                    <a:pt x="47114" y="61925"/>
                    <a:pt x="47685" y="59580"/>
                    <a:pt x="47007" y="58044"/>
                  </a:cubicBezTo>
                  <a:cubicBezTo>
                    <a:pt x="46745" y="57520"/>
                    <a:pt x="46411" y="57043"/>
                    <a:pt x="46030" y="56603"/>
                  </a:cubicBezTo>
                  <a:lnTo>
                    <a:pt x="46007" y="56579"/>
                  </a:lnTo>
                  <a:cubicBezTo>
                    <a:pt x="46304" y="56496"/>
                    <a:pt x="46650" y="56424"/>
                    <a:pt x="47007" y="56365"/>
                  </a:cubicBezTo>
                  <a:cubicBezTo>
                    <a:pt x="48138" y="56139"/>
                    <a:pt x="49424" y="55900"/>
                    <a:pt x="50424" y="55055"/>
                  </a:cubicBezTo>
                  <a:cubicBezTo>
                    <a:pt x="52353" y="53448"/>
                    <a:pt x="51412" y="51948"/>
                    <a:pt x="51007" y="51305"/>
                  </a:cubicBezTo>
                  <a:cubicBezTo>
                    <a:pt x="50912" y="51150"/>
                    <a:pt x="50817" y="50983"/>
                    <a:pt x="50733" y="50817"/>
                  </a:cubicBezTo>
                  <a:cubicBezTo>
                    <a:pt x="50471" y="50233"/>
                    <a:pt x="50972" y="49090"/>
                    <a:pt x="51376" y="48161"/>
                  </a:cubicBezTo>
                  <a:cubicBezTo>
                    <a:pt x="51531" y="47840"/>
                    <a:pt x="51662" y="47507"/>
                    <a:pt x="51781" y="47185"/>
                  </a:cubicBezTo>
                  <a:cubicBezTo>
                    <a:pt x="51841" y="47054"/>
                    <a:pt x="51888" y="46911"/>
                    <a:pt x="51936" y="46780"/>
                  </a:cubicBezTo>
                  <a:cubicBezTo>
                    <a:pt x="52019" y="46566"/>
                    <a:pt x="52115" y="46280"/>
                    <a:pt x="52210" y="46078"/>
                  </a:cubicBezTo>
                  <a:cubicBezTo>
                    <a:pt x="52257" y="46102"/>
                    <a:pt x="52329" y="46137"/>
                    <a:pt x="52400" y="46185"/>
                  </a:cubicBezTo>
                  <a:cubicBezTo>
                    <a:pt x="53421" y="46805"/>
                    <a:pt x="54258" y="47024"/>
                    <a:pt x="54968" y="47024"/>
                  </a:cubicBezTo>
                  <a:cubicBezTo>
                    <a:pt x="55922" y="47024"/>
                    <a:pt x="56647" y="46628"/>
                    <a:pt x="57282" y="46280"/>
                  </a:cubicBezTo>
                  <a:cubicBezTo>
                    <a:pt x="57675" y="46054"/>
                    <a:pt x="58103" y="45852"/>
                    <a:pt x="58532" y="45709"/>
                  </a:cubicBezTo>
                  <a:cubicBezTo>
                    <a:pt x="58644" y="45674"/>
                    <a:pt x="58770" y="45658"/>
                    <a:pt x="58908" y="45658"/>
                  </a:cubicBezTo>
                  <a:cubicBezTo>
                    <a:pt x="59620" y="45658"/>
                    <a:pt x="60636" y="46078"/>
                    <a:pt x="61544" y="46447"/>
                  </a:cubicBezTo>
                  <a:cubicBezTo>
                    <a:pt x="62640" y="46899"/>
                    <a:pt x="63795" y="47388"/>
                    <a:pt x="64961" y="47459"/>
                  </a:cubicBezTo>
                  <a:cubicBezTo>
                    <a:pt x="65132" y="47470"/>
                    <a:pt x="65302" y="47474"/>
                    <a:pt x="65473" y="47474"/>
                  </a:cubicBezTo>
                  <a:cubicBezTo>
                    <a:pt x="66454" y="47474"/>
                    <a:pt x="67425" y="47314"/>
                    <a:pt x="68378" y="47161"/>
                  </a:cubicBezTo>
                  <a:cubicBezTo>
                    <a:pt x="68879" y="47078"/>
                    <a:pt x="69343" y="47007"/>
                    <a:pt x="69783" y="46959"/>
                  </a:cubicBezTo>
                  <a:cubicBezTo>
                    <a:pt x="70200" y="46911"/>
                    <a:pt x="70676" y="46887"/>
                    <a:pt x="71188" y="46864"/>
                  </a:cubicBezTo>
                  <a:cubicBezTo>
                    <a:pt x="72319" y="46816"/>
                    <a:pt x="73617" y="46768"/>
                    <a:pt x="74736" y="46387"/>
                  </a:cubicBezTo>
                  <a:cubicBezTo>
                    <a:pt x="75772" y="46042"/>
                    <a:pt x="76510" y="45352"/>
                    <a:pt x="76772" y="44482"/>
                  </a:cubicBezTo>
                  <a:cubicBezTo>
                    <a:pt x="76987" y="43744"/>
                    <a:pt x="76820" y="42935"/>
                    <a:pt x="76272" y="42232"/>
                  </a:cubicBezTo>
                  <a:cubicBezTo>
                    <a:pt x="75534" y="41268"/>
                    <a:pt x="74332" y="41077"/>
                    <a:pt x="73451" y="40946"/>
                  </a:cubicBezTo>
                  <a:cubicBezTo>
                    <a:pt x="73224" y="40911"/>
                    <a:pt x="72998" y="40875"/>
                    <a:pt x="72867" y="40839"/>
                  </a:cubicBezTo>
                  <a:cubicBezTo>
                    <a:pt x="71784" y="40541"/>
                    <a:pt x="70998" y="39994"/>
                    <a:pt x="70593" y="39268"/>
                  </a:cubicBezTo>
                  <a:cubicBezTo>
                    <a:pt x="70236" y="38601"/>
                    <a:pt x="70188" y="37803"/>
                    <a:pt x="70474" y="36886"/>
                  </a:cubicBezTo>
                  <a:cubicBezTo>
                    <a:pt x="70593" y="36541"/>
                    <a:pt x="70724" y="36208"/>
                    <a:pt x="70891" y="35874"/>
                  </a:cubicBezTo>
                  <a:cubicBezTo>
                    <a:pt x="71379" y="34803"/>
                    <a:pt x="71986" y="33457"/>
                    <a:pt x="71379" y="32029"/>
                  </a:cubicBezTo>
                  <a:cubicBezTo>
                    <a:pt x="70855" y="30814"/>
                    <a:pt x="69795" y="29731"/>
                    <a:pt x="68855" y="28766"/>
                  </a:cubicBezTo>
                  <a:lnTo>
                    <a:pt x="68819" y="28730"/>
                  </a:lnTo>
                  <a:lnTo>
                    <a:pt x="68914" y="28659"/>
                  </a:lnTo>
                  <a:cubicBezTo>
                    <a:pt x="69748" y="27968"/>
                    <a:pt x="70605" y="27242"/>
                    <a:pt x="71474" y="26599"/>
                  </a:cubicBezTo>
                  <a:cubicBezTo>
                    <a:pt x="71557" y="26528"/>
                    <a:pt x="71712" y="26444"/>
                    <a:pt x="71855" y="26349"/>
                  </a:cubicBezTo>
                  <a:cubicBezTo>
                    <a:pt x="72212" y="26147"/>
                    <a:pt x="72546" y="25909"/>
                    <a:pt x="72843" y="25635"/>
                  </a:cubicBezTo>
                  <a:cubicBezTo>
                    <a:pt x="73796" y="24694"/>
                    <a:pt x="74201" y="23301"/>
                    <a:pt x="73843" y="22170"/>
                  </a:cubicBezTo>
                  <a:cubicBezTo>
                    <a:pt x="73534" y="21158"/>
                    <a:pt x="72689" y="20456"/>
                    <a:pt x="71534" y="20253"/>
                  </a:cubicBezTo>
                  <a:cubicBezTo>
                    <a:pt x="71212" y="20206"/>
                    <a:pt x="70831" y="20170"/>
                    <a:pt x="70391" y="20134"/>
                  </a:cubicBezTo>
                  <a:cubicBezTo>
                    <a:pt x="69902" y="20087"/>
                    <a:pt x="68879" y="20003"/>
                    <a:pt x="68355" y="19837"/>
                  </a:cubicBezTo>
                  <a:cubicBezTo>
                    <a:pt x="68486" y="19301"/>
                    <a:pt x="68736" y="18241"/>
                    <a:pt x="67867" y="17241"/>
                  </a:cubicBezTo>
                  <a:cubicBezTo>
                    <a:pt x="67521" y="16848"/>
                    <a:pt x="67033" y="16586"/>
                    <a:pt x="66509" y="16527"/>
                  </a:cubicBezTo>
                  <a:cubicBezTo>
                    <a:pt x="66485" y="16288"/>
                    <a:pt x="66450" y="16050"/>
                    <a:pt x="66402" y="15824"/>
                  </a:cubicBezTo>
                  <a:cubicBezTo>
                    <a:pt x="65973" y="14062"/>
                    <a:pt x="64926" y="12705"/>
                    <a:pt x="63985" y="11514"/>
                  </a:cubicBezTo>
                  <a:cubicBezTo>
                    <a:pt x="63806" y="11276"/>
                    <a:pt x="63616" y="11038"/>
                    <a:pt x="63449" y="10800"/>
                  </a:cubicBezTo>
                  <a:cubicBezTo>
                    <a:pt x="63164" y="10443"/>
                    <a:pt x="62854" y="10073"/>
                    <a:pt x="62497" y="9681"/>
                  </a:cubicBezTo>
                  <a:cubicBezTo>
                    <a:pt x="61925" y="9026"/>
                    <a:pt x="61199" y="8216"/>
                    <a:pt x="61020" y="7668"/>
                  </a:cubicBezTo>
                  <a:cubicBezTo>
                    <a:pt x="60866" y="7240"/>
                    <a:pt x="60961" y="6585"/>
                    <a:pt x="61032" y="5882"/>
                  </a:cubicBezTo>
                  <a:cubicBezTo>
                    <a:pt x="61139" y="4978"/>
                    <a:pt x="61270" y="3954"/>
                    <a:pt x="60973" y="2942"/>
                  </a:cubicBezTo>
                  <a:cubicBezTo>
                    <a:pt x="60520" y="1215"/>
                    <a:pt x="58961" y="1"/>
                    <a:pt x="5716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5" name="Google Shape;9345;p32"/>
            <p:cNvSpPr/>
            <p:nvPr/>
          </p:nvSpPr>
          <p:spPr>
            <a:xfrm>
              <a:off x="3477200" y="1821350"/>
              <a:ext cx="78900" cy="74600"/>
            </a:xfrm>
            <a:custGeom>
              <a:avLst/>
              <a:gdLst/>
              <a:ahLst/>
              <a:cxnLst/>
              <a:rect l="l" t="t" r="r" b="b"/>
              <a:pathLst>
                <a:path w="3156" h="2984" extrusionOk="0">
                  <a:moveTo>
                    <a:pt x="1618" y="0"/>
                  </a:moveTo>
                  <a:cubicBezTo>
                    <a:pt x="1575" y="0"/>
                    <a:pt x="1532" y="2"/>
                    <a:pt x="1489" y="6"/>
                  </a:cubicBezTo>
                  <a:lnTo>
                    <a:pt x="1465" y="6"/>
                  </a:lnTo>
                  <a:cubicBezTo>
                    <a:pt x="644" y="42"/>
                    <a:pt x="1" y="732"/>
                    <a:pt x="37" y="1554"/>
                  </a:cubicBezTo>
                  <a:cubicBezTo>
                    <a:pt x="71" y="2353"/>
                    <a:pt x="727" y="2984"/>
                    <a:pt x="1519" y="2984"/>
                  </a:cubicBezTo>
                  <a:cubicBezTo>
                    <a:pt x="1541" y="2984"/>
                    <a:pt x="1563" y="2983"/>
                    <a:pt x="1584" y="2982"/>
                  </a:cubicBezTo>
                  <a:lnTo>
                    <a:pt x="1727" y="2982"/>
                  </a:lnTo>
                  <a:cubicBezTo>
                    <a:pt x="2549" y="2911"/>
                    <a:pt x="3156" y="2197"/>
                    <a:pt x="3096" y="1375"/>
                  </a:cubicBezTo>
                  <a:cubicBezTo>
                    <a:pt x="3029" y="597"/>
                    <a:pt x="2384" y="0"/>
                    <a:pt x="161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6" name="Google Shape;9346;p32"/>
            <p:cNvSpPr/>
            <p:nvPr/>
          </p:nvSpPr>
          <p:spPr>
            <a:xfrm>
              <a:off x="3042625" y="1482600"/>
              <a:ext cx="319125" cy="446650"/>
            </a:xfrm>
            <a:custGeom>
              <a:avLst/>
              <a:gdLst/>
              <a:ahLst/>
              <a:cxnLst/>
              <a:rect l="l" t="t" r="r" b="b"/>
              <a:pathLst>
                <a:path w="12765" h="17866" extrusionOk="0">
                  <a:moveTo>
                    <a:pt x="7406" y="2981"/>
                  </a:moveTo>
                  <a:cubicBezTo>
                    <a:pt x="7961" y="2981"/>
                    <a:pt x="8549" y="3086"/>
                    <a:pt x="8788" y="3293"/>
                  </a:cubicBezTo>
                  <a:cubicBezTo>
                    <a:pt x="8871" y="3519"/>
                    <a:pt x="8645" y="4317"/>
                    <a:pt x="8537" y="4745"/>
                  </a:cubicBezTo>
                  <a:cubicBezTo>
                    <a:pt x="8359" y="5364"/>
                    <a:pt x="8192" y="6007"/>
                    <a:pt x="8204" y="6650"/>
                  </a:cubicBezTo>
                  <a:cubicBezTo>
                    <a:pt x="8228" y="7865"/>
                    <a:pt x="8597" y="9032"/>
                    <a:pt x="8966" y="10163"/>
                  </a:cubicBezTo>
                  <a:cubicBezTo>
                    <a:pt x="9180" y="10770"/>
                    <a:pt x="9359" y="11401"/>
                    <a:pt x="9490" y="12044"/>
                  </a:cubicBezTo>
                  <a:cubicBezTo>
                    <a:pt x="9657" y="12984"/>
                    <a:pt x="9585" y="13651"/>
                    <a:pt x="9252" y="14032"/>
                  </a:cubicBezTo>
                  <a:cubicBezTo>
                    <a:pt x="8633" y="14763"/>
                    <a:pt x="6938" y="14882"/>
                    <a:pt x="5350" y="14882"/>
                  </a:cubicBezTo>
                  <a:cubicBezTo>
                    <a:pt x="4920" y="14882"/>
                    <a:pt x="4499" y="14873"/>
                    <a:pt x="4108" y="14866"/>
                  </a:cubicBezTo>
                  <a:lnTo>
                    <a:pt x="3561" y="14854"/>
                  </a:lnTo>
                  <a:cubicBezTo>
                    <a:pt x="3751" y="14330"/>
                    <a:pt x="3965" y="13818"/>
                    <a:pt x="4227" y="13318"/>
                  </a:cubicBezTo>
                  <a:cubicBezTo>
                    <a:pt x="4323" y="13115"/>
                    <a:pt x="4406" y="12949"/>
                    <a:pt x="4454" y="12818"/>
                  </a:cubicBezTo>
                  <a:cubicBezTo>
                    <a:pt x="4656" y="12341"/>
                    <a:pt x="4882" y="11865"/>
                    <a:pt x="5108" y="11365"/>
                  </a:cubicBezTo>
                  <a:cubicBezTo>
                    <a:pt x="5597" y="10317"/>
                    <a:pt x="6097" y="9234"/>
                    <a:pt x="6442" y="8103"/>
                  </a:cubicBezTo>
                  <a:cubicBezTo>
                    <a:pt x="6799" y="6900"/>
                    <a:pt x="6585" y="5757"/>
                    <a:pt x="6430" y="4841"/>
                  </a:cubicBezTo>
                  <a:cubicBezTo>
                    <a:pt x="6311" y="4198"/>
                    <a:pt x="6204" y="3638"/>
                    <a:pt x="6299" y="3209"/>
                  </a:cubicBezTo>
                  <a:cubicBezTo>
                    <a:pt x="6490" y="3057"/>
                    <a:pt x="6936" y="2981"/>
                    <a:pt x="7406" y="2981"/>
                  </a:cubicBezTo>
                  <a:close/>
                  <a:moveTo>
                    <a:pt x="7460" y="0"/>
                  </a:moveTo>
                  <a:cubicBezTo>
                    <a:pt x="6893" y="0"/>
                    <a:pt x="6345" y="70"/>
                    <a:pt x="5870" y="197"/>
                  </a:cubicBezTo>
                  <a:cubicBezTo>
                    <a:pt x="4608" y="530"/>
                    <a:pt x="3751" y="1281"/>
                    <a:pt x="3454" y="2316"/>
                  </a:cubicBezTo>
                  <a:cubicBezTo>
                    <a:pt x="3132" y="3424"/>
                    <a:pt x="3323" y="4460"/>
                    <a:pt x="3489" y="5376"/>
                  </a:cubicBezTo>
                  <a:cubicBezTo>
                    <a:pt x="3620" y="6103"/>
                    <a:pt x="3739" y="6722"/>
                    <a:pt x="3584" y="7234"/>
                  </a:cubicBezTo>
                  <a:cubicBezTo>
                    <a:pt x="3299" y="8174"/>
                    <a:pt x="2870" y="9115"/>
                    <a:pt x="2406" y="10103"/>
                  </a:cubicBezTo>
                  <a:cubicBezTo>
                    <a:pt x="2168" y="10615"/>
                    <a:pt x="1930" y="11127"/>
                    <a:pt x="1715" y="11651"/>
                  </a:cubicBezTo>
                  <a:cubicBezTo>
                    <a:pt x="1679" y="11710"/>
                    <a:pt x="1608" y="11865"/>
                    <a:pt x="1537" y="12008"/>
                  </a:cubicBezTo>
                  <a:cubicBezTo>
                    <a:pt x="727" y="13687"/>
                    <a:pt x="1" y="15437"/>
                    <a:pt x="822" y="16771"/>
                  </a:cubicBezTo>
                  <a:cubicBezTo>
                    <a:pt x="1072" y="17163"/>
                    <a:pt x="1679" y="17830"/>
                    <a:pt x="2918" y="17830"/>
                  </a:cubicBezTo>
                  <a:cubicBezTo>
                    <a:pt x="3275" y="17830"/>
                    <a:pt x="3644" y="17842"/>
                    <a:pt x="4049" y="17842"/>
                  </a:cubicBezTo>
                  <a:cubicBezTo>
                    <a:pt x="4477" y="17854"/>
                    <a:pt x="4930" y="17866"/>
                    <a:pt x="5382" y="17866"/>
                  </a:cubicBezTo>
                  <a:cubicBezTo>
                    <a:pt x="7645" y="17866"/>
                    <a:pt x="10109" y="17628"/>
                    <a:pt x="11526" y="15973"/>
                  </a:cubicBezTo>
                  <a:cubicBezTo>
                    <a:pt x="12455" y="14877"/>
                    <a:pt x="12764" y="13377"/>
                    <a:pt x="12431" y="11508"/>
                  </a:cubicBezTo>
                  <a:cubicBezTo>
                    <a:pt x="12276" y="10746"/>
                    <a:pt x="12062" y="9984"/>
                    <a:pt x="11800" y="9246"/>
                  </a:cubicBezTo>
                  <a:cubicBezTo>
                    <a:pt x="11490" y="8281"/>
                    <a:pt x="11204" y="7365"/>
                    <a:pt x="11181" y="6591"/>
                  </a:cubicBezTo>
                  <a:cubicBezTo>
                    <a:pt x="11181" y="6376"/>
                    <a:pt x="11312" y="5912"/>
                    <a:pt x="11407" y="5531"/>
                  </a:cubicBezTo>
                  <a:cubicBezTo>
                    <a:pt x="11740" y="4317"/>
                    <a:pt x="12252" y="2471"/>
                    <a:pt x="10847" y="1126"/>
                  </a:cubicBezTo>
                  <a:cubicBezTo>
                    <a:pt x="10022" y="333"/>
                    <a:pt x="8698" y="0"/>
                    <a:pt x="746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47" name="Google Shape;9347;p32"/>
          <p:cNvGrpSpPr/>
          <p:nvPr/>
        </p:nvGrpSpPr>
        <p:grpSpPr>
          <a:xfrm>
            <a:off x="7802164" y="1204101"/>
            <a:ext cx="342580" cy="339271"/>
            <a:chOff x="5049725" y="1435050"/>
            <a:chExt cx="486550" cy="481850"/>
          </a:xfrm>
        </p:grpSpPr>
        <p:sp>
          <p:nvSpPr>
            <p:cNvPr id="9348" name="Google Shape;9348;p32"/>
            <p:cNvSpPr/>
            <p:nvPr/>
          </p:nvSpPr>
          <p:spPr>
            <a:xfrm>
              <a:off x="5136300" y="1519775"/>
              <a:ext cx="310550" cy="310550"/>
            </a:xfrm>
            <a:custGeom>
              <a:avLst/>
              <a:gdLst/>
              <a:ahLst/>
              <a:cxnLst/>
              <a:rect l="l" t="t" r="r" b="b"/>
              <a:pathLst>
                <a:path w="12422" h="12422" extrusionOk="0">
                  <a:moveTo>
                    <a:pt x="6209" y="1"/>
                  </a:moveTo>
                  <a:cubicBezTo>
                    <a:pt x="2786" y="1"/>
                    <a:pt x="0" y="2786"/>
                    <a:pt x="0" y="6213"/>
                  </a:cubicBezTo>
                  <a:cubicBezTo>
                    <a:pt x="0" y="9637"/>
                    <a:pt x="2786" y="12422"/>
                    <a:pt x="6209" y="12422"/>
                  </a:cubicBezTo>
                  <a:cubicBezTo>
                    <a:pt x="9636" y="12422"/>
                    <a:pt x="12422" y="9637"/>
                    <a:pt x="12422" y="6213"/>
                  </a:cubicBezTo>
                  <a:cubicBezTo>
                    <a:pt x="12422" y="5219"/>
                    <a:pt x="12160" y="4258"/>
                    <a:pt x="11711" y="3388"/>
                  </a:cubicBezTo>
                  <a:lnTo>
                    <a:pt x="11428" y="3388"/>
                  </a:lnTo>
                  <a:lnTo>
                    <a:pt x="10780" y="4036"/>
                  </a:lnTo>
                  <a:cubicBezTo>
                    <a:pt x="11112" y="4713"/>
                    <a:pt x="11286" y="5457"/>
                    <a:pt x="11292" y="6213"/>
                  </a:cubicBezTo>
                  <a:cubicBezTo>
                    <a:pt x="11292" y="9013"/>
                    <a:pt x="9010" y="11293"/>
                    <a:pt x="6209" y="11293"/>
                  </a:cubicBezTo>
                  <a:cubicBezTo>
                    <a:pt x="3409" y="11293"/>
                    <a:pt x="1129" y="9013"/>
                    <a:pt x="1129" y="6213"/>
                  </a:cubicBezTo>
                  <a:cubicBezTo>
                    <a:pt x="1129" y="3409"/>
                    <a:pt x="3409" y="1130"/>
                    <a:pt x="6209" y="1130"/>
                  </a:cubicBezTo>
                  <a:cubicBezTo>
                    <a:pt x="6965" y="1133"/>
                    <a:pt x="7709" y="1307"/>
                    <a:pt x="8387" y="1639"/>
                  </a:cubicBezTo>
                  <a:lnTo>
                    <a:pt x="9034" y="994"/>
                  </a:lnTo>
                  <a:lnTo>
                    <a:pt x="9034" y="708"/>
                  </a:lnTo>
                  <a:cubicBezTo>
                    <a:pt x="8164" y="260"/>
                    <a:pt x="7203" y="1"/>
                    <a:pt x="62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349" name="Google Shape;9349;p32"/>
            <p:cNvSpPr/>
            <p:nvPr/>
          </p:nvSpPr>
          <p:spPr>
            <a:xfrm>
              <a:off x="5184925" y="1576250"/>
              <a:ext cx="205475" cy="197625"/>
            </a:xfrm>
            <a:custGeom>
              <a:avLst/>
              <a:gdLst/>
              <a:ahLst/>
              <a:cxnLst/>
              <a:rect l="l" t="t" r="r" b="b"/>
              <a:pathLst>
                <a:path w="8219" h="7905" extrusionOk="0">
                  <a:moveTo>
                    <a:pt x="4264" y="0"/>
                  </a:moveTo>
                  <a:cubicBezTo>
                    <a:pt x="2665" y="0"/>
                    <a:pt x="1226" y="964"/>
                    <a:pt x="612" y="2439"/>
                  </a:cubicBezTo>
                  <a:cubicBezTo>
                    <a:pt x="0" y="3918"/>
                    <a:pt x="341" y="5616"/>
                    <a:pt x="1470" y="6748"/>
                  </a:cubicBezTo>
                  <a:cubicBezTo>
                    <a:pt x="2225" y="7503"/>
                    <a:pt x="3236" y="7904"/>
                    <a:pt x="4264" y="7904"/>
                  </a:cubicBezTo>
                  <a:cubicBezTo>
                    <a:pt x="4774" y="7904"/>
                    <a:pt x="5287" y="7806"/>
                    <a:pt x="5776" y="7603"/>
                  </a:cubicBezTo>
                  <a:cubicBezTo>
                    <a:pt x="7255" y="6992"/>
                    <a:pt x="8218" y="5550"/>
                    <a:pt x="8218" y="3954"/>
                  </a:cubicBezTo>
                  <a:cubicBezTo>
                    <a:pt x="8212" y="3502"/>
                    <a:pt x="8131" y="3059"/>
                    <a:pt x="7974" y="2638"/>
                  </a:cubicBezTo>
                  <a:lnTo>
                    <a:pt x="7050" y="3565"/>
                  </a:lnTo>
                  <a:cubicBezTo>
                    <a:pt x="7071" y="3692"/>
                    <a:pt x="7083" y="3821"/>
                    <a:pt x="7089" y="3954"/>
                  </a:cubicBezTo>
                  <a:cubicBezTo>
                    <a:pt x="7089" y="5095"/>
                    <a:pt x="6399" y="6125"/>
                    <a:pt x="5345" y="6562"/>
                  </a:cubicBezTo>
                  <a:cubicBezTo>
                    <a:pt x="4996" y="6706"/>
                    <a:pt x="4629" y="6776"/>
                    <a:pt x="4265" y="6776"/>
                  </a:cubicBezTo>
                  <a:cubicBezTo>
                    <a:pt x="3530" y="6776"/>
                    <a:pt x="2808" y="6489"/>
                    <a:pt x="2268" y="5947"/>
                  </a:cubicBezTo>
                  <a:cubicBezTo>
                    <a:pt x="1461" y="5140"/>
                    <a:pt x="1220" y="3927"/>
                    <a:pt x="1657" y="2873"/>
                  </a:cubicBezTo>
                  <a:cubicBezTo>
                    <a:pt x="2093" y="1816"/>
                    <a:pt x="3123" y="1129"/>
                    <a:pt x="4264" y="1129"/>
                  </a:cubicBezTo>
                  <a:cubicBezTo>
                    <a:pt x="4394" y="1132"/>
                    <a:pt x="4523" y="1144"/>
                    <a:pt x="4653" y="1168"/>
                  </a:cubicBezTo>
                  <a:lnTo>
                    <a:pt x="5580" y="241"/>
                  </a:lnTo>
                  <a:cubicBezTo>
                    <a:pt x="5159" y="84"/>
                    <a:pt x="4713" y="3"/>
                    <a:pt x="426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350" name="Google Shape;9350;p32"/>
            <p:cNvSpPr/>
            <p:nvPr/>
          </p:nvSpPr>
          <p:spPr>
            <a:xfrm>
              <a:off x="5049725" y="143507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9672" y="1"/>
                  </a:moveTo>
                  <a:cubicBezTo>
                    <a:pt x="4379" y="1"/>
                    <a:pt x="0" y="4307"/>
                    <a:pt x="0" y="9601"/>
                  </a:cubicBezTo>
                  <a:cubicBezTo>
                    <a:pt x="0" y="14892"/>
                    <a:pt x="4379" y="19273"/>
                    <a:pt x="9672" y="19273"/>
                  </a:cubicBezTo>
                  <a:cubicBezTo>
                    <a:pt x="14966" y="19273"/>
                    <a:pt x="19272" y="14892"/>
                    <a:pt x="19272" y="9601"/>
                  </a:cubicBezTo>
                  <a:cubicBezTo>
                    <a:pt x="19269" y="8204"/>
                    <a:pt x="18962" y="6821"/>
                    <a:pt x="18369" y="5557"/>
                  </a:cubicBezTo>
                  <a:lnTo>
                    <a:pt x="17646" y="6279"/>
                  </a:lnTo>
                  <a:cubicBezTo>
                    <a:pt x="17327" y="6599"/>
                    <a:pt x="16896" y="6776"/>
                    <a:pt x="16448" y="6776"/>
                  </a:cubicBezTo>
                  <a:lnTo>
                    <a:pt x="16430" y="6776"/>
                  </a:lnTo>
                  <a:cubicBezTo>
                    <a:pt x="16809" y="7671"/>
                    <a:pt x="17008" y="8628"/>
                    <a:pt x="17014" y="9601"/>
                  </a:cubicBezTo>
                  <a:cubicBezTo>
                    <a:pt x="17014" y="13648"/>
                    <a:pt x="13720" y="16939"/>
                    <a:pt x="9672" y="16939"/>
                  </a:cubicBezTo>
                  <a:cubicBezTo>
                    <a:pt x="5625" y="16939"/>
                    <a:pt x="2334" y="13648"/>
                    <a:pt x="2334" y="9601"/>
                  </a:cubicBezTo>
                  <a:cubicBezTo>
                    <a:pt x="2334" y="5554"/>
                    <a:pt x="5625" y="2259"/>
                    <a:pt x="9672" y="2259"/>
                  </a:cubicBezTo>
                  <a:cubicBezTo>
                    <a:pt x="10642" y="2265"/>
                    <a:pt x="11603" y="2464"/>
                    <a:pt x="12497" y="2844"/>
                  </a:cubicBezTo>
                  <a:lnTo>
                    <a:pt x="12497" y="2825"/>
                  </a:lnTo>
                  <a:cubicBezTo>
                    <a:pt x="12494" y="2374"/>
                    <a:pt x="12672" y="1943"/>
                    <a:pt x="12991" y="1627"/>
                  </a:cubicBezTo>
                  <a:lnTo>
                    <a:pt x="13713" y="904"/>
                  </a:lnTo>
                  <a:cubicBezTo>
                    <a:pt x="12449" y="311"/>
                    <a:pt x="11070" y="4"/>
                    <a:pt x="967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351" name="Google Shape;9351;p32"/>
            <p:cNvSpPr/>
            <p:nvPr/>
          </p:nvSpPr>
          <p:spPr>
            <a:xfrm>
              <a:off x="5245825" y="1435050"/>
              <a:ext cx="290450" cy="282350"/>
            </a:xfrm>
            <a:custGeom>
              <a:avLst/>
              <a:gdLst/>
              <a:ahLst/>
              <a:cxnLst/>
              <a:rect l="l" t="t" r="r" b="b"/>
              <a:pathLst>
                <a:path w="11618" h="11294" extrusionOk="0">
                  <a:moveTo>
                    <a:pt x="8601" y="1"/>
                  </a:moveTo>
                  <a:cubicBezTo>
                    <a:pt x="8461" y="1"/>
                    <a:pt x="8319" y="52"/>
                    <a:pt x="8203" y="168"/>
                  </a:cubicBezTo>
                  <a:lnTo>
                    <a:pt x="5945" y="2426"/>
                  </a:lnTo>
                  <a:cubicBezTo>
                    <a:pt x="5839" y="2531"/>
                    <a:pt x="5779" y="2676"/>
                    <a:pt x="5782" y="2826"/>
                  </a:cubicBezTo>
                  <a:lnTo>
                    <a:pt x="5782" y="4850"/>
                  </a:lnTo>
                  <a:lnTo>
                    <a:pt x="2554" y="8075"/>
                  </a:lnTo>
                  <a:cubicBezTo>
                    <a:pt x="2328" y="7967"/>
                    <a:pt x="2081" y="7906"/>
                    <a:pt x="1828" y="7906"/>
                  </a:cubicBezTo>
                  <a:cubicBezTo>
                    <a:pt x="1142" y="7906"/>
                    <a:pt x="525" y="8319"/>
                    <a:pt x="263" y="8951"/>
                  </a:cubicBezTo>
                  <a:cubicBezTo>
                    <a:pt x="1" y="9584"/>
                    <a:pt x="145" y="10312"/>
                    <a:pt x="630" y="10797"/>
                  </a:cubicBezTo>
                  <a:cubicBezTo>
                    <a:pt x="954" y="11122"/>
                    <a:pt x="1388" y="11294"/>
                    <a:pt x="1828" y="11294"/>
                  </a:cubicBezTo>
                  <a:cubicBezTo>
                    <a:pt x="2046" y="11294"/>
                    <a:pt x="2266" y="11251"/>
                    <a:pt x="2476" y="11165"/>
                  </a:cubicBezTo>
                  <a:cubicBezTo>
                    <a:pt x="3108" y="10903"/>
                    <a:pt x="3524" y="10285"/>
                    <a:pt x="3524" y="9602"/>
                  </a:cubicBezTo>
                  <a:cubicBezTo>
                    <a:pt x="3521" y="9349"/>
                    <a:pt x="3463" y="9102"/>
                    <a:pt x="3352" y="8876"/>
                  </a:cubicBezTo>
                  <a:lnTo>
                    <a:pt x="6580" y="5648"/>
                  </a:lnTo>
                  <a:lnTo>
                    <a:pt x="8604" y="5648"/>
                  </a:lnTo>
                  <a:cubicBezTo>
                    <a:pt x="8754" y="5648"/>
                    <a:pt x="8896" y="5588"/>
                    <a:pt x="9004" y="5482"/>
                  </a:cubicBezTo>
                  <a:lnTo>
                    <a:pt x="11263" y="3224"/>
                  </a:lnTo>
                  <a:cubicBezTo>
                    <a:pt x="11618" y="2869"/>
                    <a:pt x="11365" y="2260"/>
                    <a:pt x="10862" y="2260"/>
                  </a:cubicBezTo>
                  <a:lnTo>
                    <a:pt x="9170" y="2260"/>
                  </a:lnTo>
                  <a:lnTo>
                    <a:pt x="9170" y="568"/>
                  </a:lnTo>
                  <a:cubicBezTo>
                    <a:pt x="9170" y="226"/>
                    <a:pt x="8892" y="1"/>
                    <a:pt x="86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9352" name="Google Shape;9352;p32"/>
          <p:cNvSpPr/>
          <p:nvPr/>
        </p:nvSpPr>
        <p:spPr>
          <a:xfrm>
            <a:off x="981094" y="1227529"/>
            <a:ext cx="333673" cy="315824"/>
          </a:xfrm>
          <a:custGeom>
            <a:avLst/>
            <a:gdLst/>
            <a:ahLst/>
            <a:cxnLst/>
            <a:rect l="l" t="t" r="r" b="b"/>
            <a:pathLst>
              <a:path w="18956" h="17942" extrusionOk="0">
                <a:moveTo>
                  <a:pt x="6270" y="9375"/>
                </a:moveTo>
                <a:lnTo>
                  <a:pt x="6267" y="16812"/>
                </a:lnTo>
                <a:lnTo>
                  <a:pt x="1130" y="16812"/>
                </a:lnTo>
                <a:lnTo>
                  <a:pt x="1130" y="13545"/>
                </a:lnTo>
                <a:lnTo>
                  <a:pt x="6270" y="9375"/>
                </a:lnTo>
                <a:close/>
                <a:moveTo>
                  <a:pt x="7399" y="9116"/>
                </a:moveTo>
                <a:lnTo>
                  <a:pt x="12103" y="11534"/>
                </a:lnTo>
                <a:lnTo>
                  <a:pt x="12100" y="16812"/>
                </a:lnTo>
                <a:lnTo>
                  <a:pt x="7399" y="16812"/>
                </a:lnTo>
                <a:lnTo>
                  <a:pt x="7399" y="9116"/>
                </a:lnTo>
                <a:close/>
                <a:moveTo>
                  <a:pt x="564" y="1"/>
                </a:moveTo>
                <a:cubicBezTo>
                  <a:pt x="251" y="1"/>
                  <a:pt x="1" y="254"/>
                  <a:pt x="1" y="564"/>
                </a:cubicBezTo>
                <a:lnTo>
                  <a:pt x="1" y="13274"/>
                </a:lnTo>
                <a:lnTo>
                  <a:pt x="1" y="17376"/>
                </a:lnTo>
                <a:cubicBezTo>
                  <a:pt x="1" y="17689"/>
                  <a:pt x="251" y="17942"/>
                  <a:pt x="564" y="17942"/>
                </a:cubicBezTo>
                <a:lnTo>
                  <a:pt x="18324" y="17942"/>
                </a:lnTo>
                <a:cubicBezTo>
                  <a:pt x="18637" y="17942"/>
                  <a:pt x="18890" y="17689"/>
                  <a:pt x="18890" y="17376"/>
                </a:cubicBezTo>
                <a:cubicBezTo>
                  <a:pt x="18890" y="17062"/>
                  <a:pt x="18637" y="16812"/>
                  <a:pt x="18324" y="16812"/>
                </a:cubicBezTo>
                <a:lnTo>
                  <a:pt x="13232" y="16812"/>
                </a:lnTo>
                <a:lnTo>
                  <a:pt x="13232" y="11425"/>
                </a:lnTo>
                <a:lnTo>
                  <a:pt x="16210" y="8444"/>
                </a:lnTo>
                <a:lnTo>
                  <a:pt x="17400" y="9634"/>
                </a:lnTo>
                <a:cubicBezTo>
                  <a:pt x="17514" y="9748"/>
                  <a:pt x="17656" y="9799"/>
                  <a:pt x="17796" y="9799"/>
                </a:cubicBezTo>
                <a:cubicBezTo>
                  <a:pt x="18059" y="9799"/>
                  <a:pt x="18314" y="9616"/>
                  <a:pt x="18357" y="9317"/>
                </a:cubicBezTo>
                <a:lnTo>
                  <a:pt x="18905" y="5592"/>
                </a:lnTo>
                <a:cubicBezTo>
                  <a:pt x="18955" y="5247"/>
                  <a:pt x="18683" y="4948"/>
                  <a:pt x="18347" y="4948"/>
                </a:cubicBezTo>
                <a:cubicBezTo>
                  <a:pt x="18320" y="4948"/>
                  <a:pt x="18292" y="4950"/>
                  <a:pt x="18264" y="4954"/>
                </a:cubicBezTo>
                <a:lnTo>
                  <a:pt x="14539" y="5502"/>
                </a:lnTo>
                <a:cubicBezTo>
                  <a:pt x="14078" y="5568"/>
                  <a:pt x="13895" y="6132"/>
                  <a:pt x="14223" y="6460"/>
                </a:cubicBezTo>
                <a:lnTo>
                  <a:pt x="15412" y="7649"/>
                </a:lnTo>
                <a:lnTo>
                  <a:pt x="12558" y="10501"/>
                </a:lnTo>
                <a:lnTo>
                  <a:pt x="7092" y="7688"/>
                </a:lnTo>
                <a:lnTo>
                  <a:pt x="7059" y="7673"/>
                </a:lnTo>
                <a:lnTo>
                  <a:pt x="7044" y="7667"/>
                </a:lnTo>
                <a:cubicBezTo>
                  <a:pt x="7032" y="7661"/>
                  <a:pt x="7020" y="7658"/>
                  <a:pt x="7008" y="7655"/>
                </a:cubicBezTo>
                <a:cubicBezTo>
                  <a:pt x="7002" y="7652"/>
                  <a:pt x="6996" y="7649"/>
                  <a:pt x="6990" y="7649"/>
                </a:cubicBezTo>
                <a:lnTo>
                  <a:pt x="6957" y="7640"/>
                </a:lnTo>
                <a:lnTo>
                  <a:pt x="6942" y="7637"/>
                </a:lnTo>
                <a:cubicBezTo>
                  <a:pt x="6926" y="7634"/>
                  <a:pt x="6908" y="7631"/>
                  <a:pt x="6893" y="7628"/>
                </a:cubicBezTo>
                <a:lnTo>
                  <a:pt x="6770" y="7628"/>
                </a:lnTo>
                <a:cubicBezTo>
                  <a:pt x="6758" y="7631"/>
                  <a:pt x="6743" y="7634"/>
                  <a:pt x="6728" y="7637"/>
                </a:cubicBezTo>
                <a:lnTo>
                  <a:pt x="6710" y="7640"/>
                </a:lnTo>
                <a:lnTo>
                  <a:pt x="6680" y="7649"/>
                </a:lnTo>
                <a:lnTo>
                  <a:pt x="6658" y="7652"/>
                </a:lnTo>
                <a:cubicBezTo>
                  <a:pt x="6646" y="7658"/>
                  <a:pt x="6631" y="7664"/>
                  <a:pt x="6616" y="7670"/>
                </a:cubicBezTo>
                <a:cubicBezTo>
                  <a:pt x="6610" y="7670"/>
                  <a:pt x="6607" y="7673"/>
                  <a:pt x="6601" y="7676"/>
                </a:cubicBezTo>
                <a:cubicBezTo>
                  <a:pt x="6595" y="7679"/>
                  <a:pt x="6583" y="7685"/>
                  <a:pt x="6574" y="7688"/>
                </a:cubicBezTo>
                <a:lnTo>
                  <a:pt x="6556" y="7700"/>
                </a:lnTo>
                <a:cubicBezTo>
                  <a:pt x="6547" y="7703"/>
                  <a:pt x="6538" y="7709"/>
                  <a:pt x="6529" y="7715"/>
                </a:cubicBezTo>
                <a:lnTo>
                  <a:pt x="6514" y="7724"/>
                </a:lnTo>
                <a:cubicBezTo>
                  <a:pt x="6502" y="7733"/>
                  <a:pt x="6490" y="7743"/>
                  <a:pt x="6475" y="7752"/>
                </a:cubicBezTo>
                <a:lnTo>
                  <a:pt x="6475" y="7755"/>
                </a:lnTo>
                <a:lnTo>
                  <a:pt x="1130" y="12091"/>
                </a:lnTo>
                <a:lnTo>
                  <a:pt x="1130" y="564"/>
                </a:lnTo>
                <a:cubicBezTo>
                  <a:pt x="1130" y="254"/>
                  <a:pt x="877" y="1"/>
                  <a:pt x="56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9353" name="Google Shape;9353;p32"/>
          <p:cNvGrpSpPr/>
          <p:nvPr/>
        </p:nvGrpSpPr>
        <p:grpSpPr>
          <a:xfrm>
            <a:off x="7840559" y="2833902"/>
            <a:ext cx="311899" cy="339253"/>
            <a:chOff x="2104275" y="3806450"/>
            <a:chExt cx="442975" cy="481825"/>
          </a:xfrm>
        </p:grpSpPr>
        <p:sp>
          <p:nvSpPr>
            <p:cNvPr id="9354" name="Google Shape;9354;p32"/>
            <p:cNvSpPr/>
            <p:nvPr/>
          </p:nvSpPr>
          <p:spPr>
            <a:xfrm>
              <a:off x="2104275" y="3806450"/>
              <a:ext cx="442975" cy="481825"/>
            </a:xfrm>
            <a:custGeom>
              <a:avLst/>
              <a:gdLst/>
              <a:ahLst/>
              <a:cxnLst/>
              <a:rect l="l" t="t" r="r" b="b"/>
              <a:pathLst>
                <a:path w="17719" h="19273" extrusionOk="0">
                  <a:moveTo>
                    <a:pt x="8889" y="1130"/>
                  </a:moveTo>
                  <a:cubicBezTo>
                    <a:pt x="9660" y="1130"/>
                    <a:pt x="10482" y="2382"/>
                    <a:pt x="11039" y="4343"/>
                  </a:cubicBezTo>
                  <a:cubicBezTo>
                    <a:pt x="10308" y="4586"/>
                    <a:pt x="9594" y="4870"/>
                    <a:pt x="8895" y="5192"/>
                  </a:cubicBezTo>
                  <a:cubicBezTo>
                    <a:pt x="8194" y="4864"/>
                    <a:pt x="7474" y="4577"/>
                    <a:pt x="6742" y="4331"/>
                  </a:cubicBezTo>
                  <a:cubicBezTo>
                    <a:pt x="7302" y="2379"/>
                    <a:pt x="8121" y="1130"/>
                    <a:pt x="8889" y="1130"/>
                  </a:cubicBezTo>
                  <a:close/>
                  <a:moveTo>
                    <a:pt x="6471" y="5445"/>
                  </a:moveTo>
                  <a:cubicBezTo>
                    <a:pt x="6830" y="5565"/>
                    <a:pt x="7200" y="5704"/>
                    <a:pt x="7570" y="5854"/>
                  </a:cubicBezTo>
                  <a:cubicBezTo>
                    <a:pt x="6571" y="6393"/>
                    <a:pt x="6878" y="6243"/>
                    <a:pt x="6273" y="6616"/>
                  </a:cubicBezTo>
                  <a:cubicBezTo>
                    <a:pt x="6330" y="6210"/>
                    <a:pt x="6396" y="5815"/>
                    <a:pt x="6471" y="5445"/>
                  </a:cubicBezTo>
                  <a:close/>
                  <a:moveTo>
                    <a:pt x="11307" y="5445"/>
                  </a:moveTo>
                  <a:cubicBezTo>
                    <a:pt x="11386" y="5815"/>
                    <a:pt x="11449" y="6210"/>
                    <a:pt x="11506" y="6616"/>
                  </a:cubicBezTo>
                  <a:cubicBezTo>
                    <a:pt x="10895" y="6240"/>
                    <a:pt x="11220" y="6399"/>
                    <a:pt x="10208" y="5854"/>
                  </a:cubicBezTo>
                  <a:cubicBezTo>
                    <a:pt x="10582" y="5704"/>
                    <a:pt x="10949" y="5565"/>
                    <a:pt x="11307" y="5445"/>
                  </a:cubicBezTo>
                  <a:close/>
                  <a:moveTo>
                    <a:pt x="13999" y="4845"/>
                  </a:moveTo>
                  <a:cubicBezTo>
                    <a:pt x="14142" y="5686"/>
                    <a:pt x="14870" y="6249"/>
                    <a:pt x="15661" y="6249"/>
                  </a:cubicBezTo>
                  <a:cubicBezTo>
                    <a:pt x="15873" y="6249"/>
                    <a:pt x="16089" y="6209"/>
                    <a:pt x="16300" y="6122"/>
                  </a:cubicBezTo>
                  <a:lnTo>
                    <a:pt x="16300" y="6122"/>
                  </a:lnTo>
                  <a:cubicBezTo>
                    <a:pt x="16201" y="6676"/>
                    <a:pt x="15821" y="7384"/>
                    <a:pt x="15183" y="8158"/>
                  </a:cubicBezTo>
                  <a:cubicBezTo>
                    <a:pt x="14993" y="8390"/>
                    <a:pt x="14761" y="8625"/>
                    <a:pt x="14535" y="8856"/>
                  </a:cubicBezTo>
                  <a:cubicBezTo>
                    <a:pt x="13963" y="8345"/>
                    <a:pt x="13361" y="7866"/>
                    <a:pt x="12735" y="7423"/>
                  </a:cubicBezTo>
                  <a:cubicBezTo>
                    <a:pt x="12662" y="6652"/>
                    <a:pt x="12551" y="5884"/>
                    <a:pt x="12394" y="5125"/>
                  </a:cubicBezTo>
                  <a:cubicBezTo>
                    <a:pt x="12921" y="4990"/>
                    <a:pt x="13457" y="4897"/>
                    <a:pt x="13999" y="4845"/>
                  </a:cubicBezTo>
                  <a:close/>
                  <a:moveTo>
                    <a:pt x="3779" y="4845"/>
                  </a:moveTo>
                  <a:cubicBezTo>
                    <a:pt x="4321" y="4897"/>
                    <a:pt x="4857" y="4990"/>
                    <a:pt x="5384" y="5129"/>
                  </a:cubicBezTo>
                  <a:cubicBezTo>
                    <a:pt x="5231" y="5887"/>
                    <a:pt x="5116" y="6652"/>
                    <a:pt x="5047" y="7423"/>
                  </a:cubicBezTo>
                  <a:cubicBezTo>
                    <a:pt x="4421" y="7869"/>
                    <a:pt x="3818" y="8348"/>
                    <a:pt x="3246" y="8859"/>
                  </a:cubicBezTo>
                  <a:cubicBezTo>
                    <a:pt x="3020" y="8625"/>
                    <a:pt x="2789" y="8393"/>
                    <a:pt x="2599" y="8161"/>
                  </a:cubicBezTo>
                  <a:cubicBezTo>
                    <a:pt x="1963" y="7387"/>
                    <a:pt x="1584" y="6685"/>
                    <a:pt x="1485" y="6125"/>
                  </a:cubicBezTo>
                  <a:lnTo>
                    <a:pt x="1485" y="6125"/>
                  </a:lnTo>
                  <a:cubicBezTo>
                    <a:pt x="1683" y="6207"/>
                    <a:pt x="1897" y="6249"/>
                    <a:pt x="2114" y="6249"/>
                  </a:cubicBezTo>
                  <a:cubicBezTo>
                    <a:pt x="2936" y="6246"/>
                    <a:pt x="3638" y="5655"/>
                    <a:pt x="3779" y="4845"/>
                  </a:cubicBezTo>
                  <a:close/>
                  <a:moveTo>
                    <a:pt x="4951" y="8893"/>
                  </a:moveTo>
                  <a:lnTo>
                    <a:pt x="4951" y="8893"/>
                  </a:lnTo>
                  <a:cubicBezTo>
                    <a:pt x="4945" y="9143"/>
                    <a:pt x="4939" y="9389"/>
                    <a:pt x="4939" y="9636"/>
                  </a:cubicBezTo>
                  <a:cubicBezTo>
                    <a:pt x="4939" y="9882"/>
                    <a:pt x="4945" y="10128"/>
                    <a:pt x="4951" y="10377"/>
                  </a:cubicBezTo>
                  <a:lnTo>
                    <a:pt x="4951" y="10377"/>
                  </a:lnTo>
                  <a:cubicBezTo>
                    <a:pt x="4637" y="10133"/>
                    <a:pt x="4348" y="9886"/>
                    <a:pt x="4065" y="9636"/>
                  </a:cubicBezTo>
                  <a:cubicBezTo>
                    <a:pt x="4348" y="9386"/>
                    <a:pt x="4637" y="9139"/>
                    <a:pt x="4951" y="8893"/>
                  </a:cubicBezTo>
                  <a:close/>
                  <a:moveTo>
                    <a:pt x="12828" y="8896"/>
                  </a:moveTo>
                  <a:lnTo>
                    <a:pt x="12828" y="8896"/>
                  </a:lnTo>
                  <a:cubicBezTo>
                    <a:pt x="13144" y="9139"/>
                    <a:pt x="13430" y="9386"/>
                    <a:pt x="13713" y="9636"/>
                  </a:cubicBezTo>
                  <a:cubicBezTo>
                    <a:pt x="13433" y="9886"/>
                    <a:pt x="13144" y="10133"/>
                    <a:pt x="12828" y="10380"/>
                  </a:cubicBezTo>
                  <a:cubicBezTo>
                    <a:pt x="12837" y="10130"/>
                    <a:pt x="12843" y="9883"/>
                    <a:pt x="12843" y="9636"/>
                  </a:cubicBezTo>
                  <a:cubicBezTo>
                    <a:pt x="12843" y="9389"/>
                    <a:pt x="12837" y="9143"/>
                    <a:pt x="12828" y="8896"/>
                  </a:cubicBezTo>
                  <a:close/>
                  <a:moveTo>
                    <a:pt x="8889" y="6447"/>
                  </a:moveTo>
                  <a:cubicBezTo>
                    <a:pt x="9850" y="6908"/>
                    <a:pt x="10774" y="7441"/>
                    <a:pt x="11657" y="8040"/>
                  </a:cubicBezTo>
                  <a:cubicBezTo>
                    <a:pt x="11693" y="8555"/>
                    <a:pt x="11714" y="9088"/>
                    <a:pt x="11714" y="9636"/>
                  </a:cubicBezTo>
                  <a:cubicBezTo>
                    <a:pt x="11714" y="10187"/>
                    <a:pt x="11693" y="10717"/>
                    <a:pt x="11657" y="11232"/>
                  </a:cubicBezTo>
                  <a:cubicBezTo>
                    <a:pt x="10774" y="11832"/>
                    <a:pt x="9853" y="12365"/>
                    <a:pt x="8895" y="12828"/>
                  </a:cubicBezTo>
                  <a:cubicBezTo>
                    <a:pt x="7932" y="12368"/>
                    <a:pt x="7007" y="11832"/>
                    <a:pt x="6125" y="11232"/>
                  </a:cubicBezTo>
                  <a:cubicBezTo>
                    <a:pt x="6086" y="10717"/>
                    <a:pt x="6068" y="10187"/>
                    <a:pt x="6068" y="9636"/>
                  </a:cubicBezTo>
                  <a:cubicBezTo>
                    <a:pt x="6068" y="9088"/>
                    <a:pt x="6089" y="8555"/>
                    <a:pt x="6125" y="8040"/>
                  </a:cubicBezTo>
                  <a:cubicBezTo>
                    <a:pt x="7004" y="7441"/>
                    <a:pt x="7929" y="6908"/>
                    <a:pt x="8889" y="6447"/>
                  </a:cubicBezTo>
                  <a:close/>
                  <a:moveTo>
                    <a:pt x="6273" y="12657"/>
                  </a:moveTo>
                  <a:lnTo>
                    <a:pt x="6273" y="12657"/>
                  </a:lnTo>
                  <a:cubicBezTo>
                    <a:pt x="6878" y="13033"/>
                    <a:pt x="6571" y="12879"/>
                    <a:pt x="7570" y="13418"/>
                  </a:cubicBezTo>
                  <a:cubicBezTo>
                    <a:pt x="7194" y="13569"/>
                    <a:pt x="6827" y="13708"/>
                    <a:pt x="6471" y="13828"/>
                  </a:cubicBezTo>
                  <a:cubicBezTo>
                    <a:pt x="6393" y="13455"/>
                    <a:pt x="6330" y="13063"/>
                    <a:pt x="6273" y="12657"/>
                  </a:cubicBezTo>
                  <a:close/>
                  <a:moveTo>
                    <a:pt x="11506" y="12657"/>
                  </a:moveTo>
                  <a:cubicBezTo>
                    <a:pt x="11449" y="13063"/>
                    <a:pt x="11386" y="13458"/>
                    <a:pt x="11307" y="13828"/>
                  </a:cubicBezTo>
                  <a:cubicBezTo>
                    <a:pt x="10949" y="13711"/>
                    <a:pt x="10582" y="13569"/>
                    <a:pt x="10208" y="13418"/>
                  </a:cubicBezTo>
                  <a:cubicBezTo>
                    <a:pt x="11181" y="12898"/>
                    <a:pt x="10937" y="13009"/>
                    <a:pt x="11506" y="12657"/>
                  </a:cubicBezTo>
                  <a:close/>
                  <a:moveTo>
                    <a:pt x="14535" y="10416"/>
                  </a:moveTo>
                  <a:cubicBezTo>
                    <a:pt x="14761" y="10648"/>
                    <a:pt x="14993" y="10883"/>
                    <a:pt x="15183" y="11115"/>
                  </a:cubicBezTo>
                  <a:cubicBezTo>
                    <a:pt x="15818" y="11886"/>
                    <a:pt x="16198" y="12590"/>
                    <a:pt x="16294" y="13147"/>
                  </a:cubicBezTo>
                  <a:cubicBezTo>
                    <a:pt x="16095" y="13066"/>
                    <a:pt x="15881" y="13024"/>
                    <a:pt x="15665" y="13024"/>
                  </a:cubicBezTo>
                  <a:cubicBezTo>
                    <a:pt x="14843" y="13024"/>
                    <a:pt x="14141" y="13617"/>
                    <a:pt x="13999" y="14424"/>
                  </a:cubicBezTo>
                  <a:cubicBezTo>
                    <a:pt x="13457" y="14376"/>
                    <a:pt x="12921" y="14280"/>
                    <a:pt x="12394" y="14144"/>
                  </a:cubicBezTo>
                  <a:cubicBezTo>
                    <a:pt x="12551" y="13385"/>
                    <a:pt x="12662" y="12620"/>
                    <a:pt x="12735" y="11850"/>
                  </a:cubicBezTo>
                  <a:cubicBezTo>
                    <a:pt x="13361" y="11407"/>
                    <a:pt x="13963" y="10928"/>
                    <a:pt x="14535" y="10416"/>
                  </a:cubicBezTo>
                  <a:close/>
                  <a:moveTo>
                    <a:pt x="3243" y="10416"/>
                  </a:moveTo>
                  <a:cubicBezTo>
                    <a:pt x="3815" y="10928"/>
                    <a:pt x="4418" y="11407"/>
                    <a:pt x="5044" y="11850"/>
                  </a:cubicBezTo>
                  <a:cubicBezTo>
                    <a:pt x="5116" y="12620"/>
                    <a:pt x="5228" y="13385"/>
                    <a:pt x="5384" y="14144"/>
                  </a:cubicBezTo>
                  <a:cubicBezTo>
                    <a:pt x="4554" y="14353"/>
                    <a:pt x="3815" y="14456"/>
                    <a:pt x="3207" y="14456"/>
                  </a:cubicBezTo>
                  <a:cubicBezTo>
                    <a:pt x="2366" y="14456"/>
                    <a:pt x="1778" y="14258"/>
                    <a:pt x="1554" y="13870"/>
                  </a:cubicBezTo>
                  <a:cubicBezTo>
                    <a:pt x="1238" y="13322"/>
                    <a:pt x="1626" y="12292"/>
                    <a:pt x="2596" y="11115"/>
                  </a:cubicBezTo>
                  <a:cubicBezTo>
                    <a:pt x="2786" y="10883"/>
                    <a:pt x="3020" y="10648"/>
                    <a:pt x="3243" y="10416"/>
                  </a:cubicBezTo>
                  <a:close/>
                  <a:moveTo>
                    <a:pt x="8889" y="14081"/>
                  </a:moveTo>
                  <a:cubicBezTo>
                    <a:pt x="9588" y="14403"/>
                    <a:pt x="10308" y="14689"/>
                    <a:pt x="11039" y="14933"/>
                  </a:cubicBezTo>
                  <a:cubicBezTo>
                    <a:pt x="10482" y="16890"/>
                    <a:pt x="9660" y="18143"/>
                    <a:pt x="8889" y="18143"/>
                  </a:cubicBezTo>
                  <a:cubicBezTo>
                    <a:pt x="8118" y="18143"/>
                    <a:pt x="7296" y="16887"/>
                    <a:pt x="6739" y="14924"/>
                  </a:cubicBezTo>
                  <a:cubicBezTo>
                    <a:pt x="7471" y="14683"/>
                    <a:pt x="8188" y="14400"/>
                    <a:pt x="8889" y="14081"/>
                  </a:cubicBezTo>
                  <a:close/>
                  <a:moveTo>
                    <a:pt x="8889" y="0"/>
                  </a:moveTo>
                  <a:cubicBezTo>
                    <a:pt x="7396" y="0"/>
                    <a:pt x="6312" y="1708"/>
                    <a:pt x="5658" y="4014"/>
                  </a:cubicBezTo>
                  <a:cubicBezTo>
                    <a:pt x="4902" y="3825"/>
                    <a:pt x="4201" y="3719"/>
                    <a:pt x="3568" y="3698"/>
                  </a:cubicBezTo>
                  <a:cubicBezTo>
                    <a:pt x="3260" y="3171"/>
                    <a:pt x="2700" y="2861"/>
                    <a:pt x="2111" y="2861"/>
                  </a:cubicBezTo>
                  <a:cubicBezTo>
                    <a:pt x="1963" y="2861"/>
                    <a:pt x="1813" y="2881"/>
                    <a:pt x="1665" y="2921"/>
                  </a:cubicBezTo>
                  <a:cubicBezTo>
                    <a:pt x="928" y="3123"/>
                    <a:pt x="419" y="3792"/>
                    <a:pt x="422" y="4556"/>
                  </a:cubicBezTo>
                  <a:cubicBezTo>
                    <a:pt x="422" y="4716"/>
                    <a:pt x="449" y="4876"/>
                    <a:pt x="497" y="5026"/>
                  </a:cubicBezTo>
                  <a:cubicBezTo>
                    <a:pt x="63" y="6017"/>
                    <a:pt x="485" y="7372"/>
                    <a:pt x="1726" y="8878"/>
                  </a:cubicBezTo>
                  <a:cubicBezTo>
                    <a:pt x="1933" y="9130"/>
                    <a:pt x="2183" y="9383"/>
                    <a:pt x="2430" y="9636"/>
                  </a:cubicBezTo>
                  <a:cubicBezTo>
                    <a:pt x="2183" y="9892"/>
                    <a:pt x="1933" y="10145"/>
                    <a:pt x="1726" y="10398"/>
                  </a:cubicBezTo>
                  <a:cubicBezTo>
                    <a:pt x="407" y="12000"/>
                    <a:pt x="0" y="13434"/>
                    <a:pt x="578" y="14436"/>
                  </a:cubicBezTo>
                  <a:cubicBezTo>
                    <a:pt x="1045" y="15246"/>
                    <a:pt x="2003" y="15593"/>
                    <a:pt x="3225" y="15593"/>
                  </a:cubicBezTo>
                  <a:cubicBezTo>
                    <a:pt x="3954" y="15593"/>
                    <a:pt x="4782" y="15460"/>
                    <a:pt x="5652" y="15240"/>
                  </a:cubicBezTo>
                  <a:cubicBezTo>
                    <a:pt x="6306" y="17556"/>
                    <a:pt x="7396" y="19272"/>
                    <a:pt x="8889" y="19272"/>
                  </a:cubicBezTo>
                  <a:cubicBezTo>
                    <a:pt x="10383" y="19272"/>
                    <a:pt x="11473" y="17559"/>
                    <a:pt x="12126" y="15246"/>
                  </a:cubicBezTo>
                  <a:cubicBezTo>
                    <a:pt x="12810" y="15424"/>
                    <a:pt x="13509" y="15532"/>
                    <a:pt x="14210" y="15572"/>
                  </a:cubicBezTo>
                  <a:cubicBezTo>
                    <a:pt x="14519" y="16101"/>
                    <a:pt x="15083" y="16413"/>
                    <a:pt x="15674" y="16413"/>
                  </a:cubicBezTo>
                  <a:cubicBezTo>
                    <a:pt x="15820" y="16413"/>
                    <a:pt x="15968" y="16394"/>
                    <a:pt x="16113" y="16354"/>
                  </a:cubicBezTo>
                  <a:cubicBezTo>
                    <a:pt x="16851" y="16153"/>
                    <a:pt x="17363" y="15484"/>
                    <a:pt x="17360" y="14719"/>
                  </a:cubicBezTo>
                  <a:cubicBezTo>
                    <a:pt x="17357" y="14560"/>
                    <a:pt x="17333" y="14400"/>
                    <a:pt x="17285" y="14247"/>
                  </a:cubicBezTo>
                  <a:cubicBezTo>
                    <a:pt x="17718" y="13256"/>
                    <a:pt x="17297" y="11904"/>
                    <a:pt x="16056" y="10398"/>
                  </a:cubicBezTo>
                  <a:cubicBezTo>
                    <a:pt x="15848" y="10142"/>
                    <a:pt x="15595" y="9889"/>
                    <a:pt x="15351" y="9636"/>
                  </a:cubicBezTo>
                  <a:cubicBezTo>
                    <a:pt x="15595" y="9383"/>
                    <a:pt x="15848" y="9130"/>
                    <a:pt x="16056" y="8878"/>
                  </a:cubicBezTo>
                  <a:cubicBezTo>
                    <a:pt x="17261" y="7414"/>
                    <a:pt x="17694" y="6095"/>
                    <a:pt x="17279" y="5044"/>
                  </a:cubicBezTo>
                  <a:cubicBezTo>
                    <a:pt x="17330" y="4885"/>
                    <a:pt x="17357" y="4722"/>
                    <a:pt x="17360" y="4556"/>
                  </a:cubicBezTo>
                  <a:cubicBezTo>
                    <a:pt x="17363" y="3792"/>
                    <a:pt x="16851" y="3120"/>
                    <a:pt x="16113" y="2918"/>
                  </a:cubicBezTo>
                  <a:cubicBezTo>
                    <a:pt x="15967" y="2879"/>
                    <a:pt x="15819" y="2860"/>
                    <a:pt x="15673" y="2860"/>
                  </a:cubicBezTo>
                  <a:cubicBezTo>
                    <a:pt x="15080" y="2860"/>
                    <a:pt x="14517" y="3173"/>
                    <a:pt x="14210" y="3704"/>
                  </a:cubicBezTo>
                  <a:cubicBezTo>
                    <a:pt x="13506" y="3743"/>
                    <a:pt x="12810" y="3852"/>
                    <a:pt x="12126" y="4029"/>
                  </a:cubicBezTo>
                  <a:cubicBezTo>
                    <a:pt x="11473" y="1714"/>
                    <a:pt x="10383" y="0"/>
                    <a:pt x="888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355" name="Google Shape;9355;p32"/>
            <p:cNvSpPr/>
            <p:nvPr/>
          </p:nvSpPr>
          <p:spPr>
            <a:xfrm>
              <a:off x="2284200" y="4005050"/>
              <a:ext cx="84700" cy="84700"/>
            </a:xfrm>
            <a:custGeom>
              <a:avLst/>
              <a:gdLst/>
              <a:ahLst/>
              <a:cxnLst/>
              <a:rect l="l" t="t" r="r" b="b"/>
              <a:pathLst>
                <a:path w="3388" h="3388" extrusionOk="0">
                  <a:moveTo>
                    <a:pt x="1692" y="0"/>
                  </a:moveTo>
                  <a:cubicBezTo>
                    <a:pt x="756" y="0"/>
                    <a:pt x="0" y="756"/>
                    <a:pt x="0" y="1692"/>
                  </a:cubicBezTo>
                  <a:cubicBezTo>
                    <a:pt x="0" y="2629"/>
                    <a:pt x="756" y="3388"/>
                    <a:pt x="1692" y="3388"/>
                  </a:cubicBezTo>
                  <a:cubicBezTo>
                    <a:pt x="2629" y="3388"/>
                    <a:pt x="3388" y="2629"/>
                    <a:pt x="3388" y="1692"/>
                  </a:cubicBezTo>
                  <a:cubicBezTo>
                    <a:pt x="3388" y="756"/>
                    <a:pt x="2629" y="0"/>
                    <a:pt x="169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1" name="Google Shape;2044;p19">
            <a:extLst>
              <a:ext uri="{FF2B5EF4-FFF2-40B4-BE49-F238E27FC236}">
                <a16:creationId xmlns:a16="http://schemas.microsoft.com/office/drawing/2014/main" id="{7C52F3B4-AF6D-D0B6-CF30-546ED79089E2}"/>
              </a:ext>
            </a:extLst>
          </p:cNvPr>
          <p:cNvGrpSpPr/>
          <p:nvPr/>
        </p:nvGrpSpPr>
        <p:grpSpPr>
          <a:xfrm>
            <a:off x="6355007" y="233632"/>
            <a:ext cx="3594901" cy="792764"/>
            <a:chOff x="550674" y="1044351"/>
            <a:chExt cx="3594901" cy="792765"/>
          </a:xfrm>
        </p:grpSpPr>
        <p:sp>
          <p:nvSpPr>
            <p:cNvPr id="22" name="Google Shape;2045;p19">
              <a:extLst>
                <a:ext uri="{FF2B5EF4-FFF2-40B4-BE49-F238E27FC236}">
                  <a16:creationId xmlns:a16="http://schemas.microsoft.com/office/drawing/2014/main" id="{F76A66E5-0EE1-4578-FC21-E87A63015925}"/>
                </a:ext>
              </a:extLst>
            </p:cNvPr>
            <p:cNvSpPr txBox="1"/>
            <p:nvPr/>
          </p:nvSpPr>
          <p:spPr>
            <a:xfrm>
              <a:off x="1231375" y="1574016"/>
              <a:ext cx="2914200" cy="26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b="1" dirty="0" err="1">
                  <a:solidFill>
                    <a:srgbClr val="0D0D0D"/>
                  </a:solidFill>
                  <a:latin typeface="Söhne"/>
                  <a:ea typeface="Roboto"/>
                  <a:cs typeface="Roboto"/>
                  <a:sym typeface="Roboto"/>
                </a:rPr>
                <a:t>Developments</a:t>
              </a:r>
              <a:endParaRPr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3" name="Google Shape;2046;p19">
              <a:extLst>
                <a:ext uri="{FF2B5EF4-FFF2-40B4-BE49-F238E27FC236}">
                  <a16:creationId xmlns:a16="http://schemas.microsoft.com/office/drawing/2014/main" id="{671F3A71-222B-E606-CFA7-6E0CE15D1315}"/>
                </a:ext>
              </a:extLst>
            </p:cNvPr>
            <p:cNvSpPr/>
            <p:nvPr/>
          </p:nvSpPr>
          <p:spPr>
            <a:xfrm flipH="1">
              <a:off x="879859" y="1055832"/>
              <a:ext cx="1802180" cy="484275"/>
            </a:xfrm>
            <a:custGeom>
              <a:avLst/>
              <a:gdLst/>
              <a:ahLst/>
              <a:cxnLst/>
              <a:rect l="l" t="t" r="r" b="b"/>
              <a:pathLst>
                <a:path w="80320" h="24730" extrusionOk="0">
                  <a:moveTo>
                    <a:pt x="65461" y="0"/>
                  </a:moveTo>
                  <a:cubicBezTo>
                    <a:pt x="62389" y="0"/>
                    <a:pt x="59258" y="36"/>
                    <a:pt x="56233" y="84"/>
                  </a:cubicBezTo>
                  <a:cubicBezTo>
                    <a:pt x="53709" y="119"/>
                    <a:pt x="51078" y="143"/>
                    <a:pt x="48494" y="155"/>
                  </a:cubicBezTo>
                  <a:cubicBezTo>
                    <a:pt x="47636" y="158"/>
                    <a:pt x="46773" y="160"/>
                    <a:pt x="45909" y="160"/>
                  </a:cubicBezTo>
                  <a:cubicBezTo>
                    <a:pt x="43823" y="160"/>
                    <a:pt x="41729" y="151"/>
                    <a:pt x="39684" y="143"/>
                  </a:cubicBezTo>
                  <a:cubicBezTo>
                    <a:pt x="37728" y="139"/>
                    <a:pt x="35744" y="132"/>
                    <a:pt x="33748" y="132"/>
                  </a:cubicBezTo>
                  <a:cubicBezTo>
                    <a:pt x="30544" y="132"/>
                    <a:pt x="27309" y="148"/>
                    <a:pt x="24110" y="215"/>
                  </a:cubicBezTo>
                  <a:cubicBezTo>
                    <a:pt x="20205" y="286"/>
                    <a:pt x="16240" y="667"/>
                    <a:pt x="12406" y="1036"/>
                  </a:cubicBezTo>
                  <a:lnTo>
                    <a:pt x="10430" y="1227"/>
                  </a:lnTo>
                  <a:cubicBezTo>
                    <a:pt x="4501" y="1774"/>
                    <a:pt x="1274" y="3763"/>
                    <a:pt x="262" y="7477"/>
                  </a:cubicBezTo>
                  <a:cubicBezTo>
                    <a:pt x="36" y="8335"/>
                    <a:pt x="83" y="9204"/>
                    <a:pt x="131" y="10049"/>
                  </a:cubicBezTo>
                  <a:cubicBezTo>
                    <a:pt x="143" y="10287"/>
                    <a:pt x="167" y="10537"/>
                    <a:pt x="167" y="10775"/>
                  </a:cubicBezTo>
                  <a:lnTo>
                    <a:pt x="83" y="10775"/>
                  </a:lnTo>
                  <a:lnTo>
                    <a:pt x="83" y="11156"/>
                  </a:lnTo>
                  <a:cubicBezTo>
                    <a:pt x="83" y="11454"/>
                    <a:pt x="72" y="11764"/>
                    <a:pt x="60" y="12061"/>
                  </a:cubicBezTo>
                  <a:cubicBezTo>
                    <a:pt x="0" y="12787"/>
                    <a:pt x="12" y="13514"/>
                    <a:pt x="95" y="14228"/>
                  </a:cubicBezTo>
                  <a:cubicBezTo>
                    <a:pt x="250" y="15324"/>
                    <a:pt x="607" y="16419"/>
                    <a:pt x="965" y="17443"/>
                  </a:cubicBezTo>
                  <a:cubicBezTo>
                    <a:pt x="2131" y="20848"/>
                    <a:pt x="5191" y="22884"/>
                    <a:pt x="9811" y="23360"/>
                  </a:cubicBezTo>
                  <a:cubicBezTo>
                    <a:pt x="18657" y="24253"/>
                    <a:pt x="27551" y="24718"/>
                    <a:pt x="36445" y="24729"/>
                  </a:cubicBezTo>
                  <a:cubicBezTo>
                    <a:pt x="39279" y="24729"/>
                    <a:pt x="42065" y="24682"/>
                    <a:pt x="44827" y="24575"/>
                  </a:cubicBezTo>
                  <a:cubicBezTo>
                    <a:pt x="53019" y="24277"/>
                    <a:pt x="61055" y="23967"/>
                    <a:pt x="69164" y="23325"/>
                  </a:cubicBezTo>
                  <a:cubicBezTo>
                    <a:pt x="74283" y="22920"/>
                    <a:pt x="76879" y="20622"/>
                    <a:pt x="77546" y="18776"/>
                  </a:cubicBezTo>
                  <a:cubicBezTo>
                    <a:pt x="79177" y="14240"/>
                    <a:pt x="80320" y="8882"/>
                    <a:pt x="76414" y="3572"/>
                  </a:cubicBezTo>
                  <a:cubicBezTo>
                    <a:pt x="75093" y="1750"/>
                    <a:pt x="73355" y="798"/>
                    <a:pt x="70771" y="441"/>
                  </a:cubicBezTo>
                  <a:cubicBezTo>
                    <a:pt x="69175" y="226"/>
                    <a:pt x="67306" y="0"/>
                    <a:pt x="6546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047;p19">
              <a:extLst>
                <a:ext uri="{FF2B5EF4-FFF2-40B4-BE49-F238E27FC236}">
                  <a16:creationId xmlns:a16="http://schemas.microsoft.com/office/drawing/2014/main" id="{91844C3D-F9DD-8741-5F1F-12DFF2FFE551}"/>
                </a:ext>
              </a:extLst>
            </p:cNvPr>
            <p:cNvSpPr/>
            <p:nvPr/>
          </p:nvSpPr>
          <p:spPr>
            <a:xfrm flipH="1">
              <a:off x="879859" y="1055832"/>
              <a:ext cx="1802180" cy="484275"/>
            </a:xfrm>
            <a:custGeom>
              <a:avLst/>
              <a:gdLst/>
              <a:ahLst/>
              <a:cxnLst/>
              <a:rect l="l" t="t" r="r" b="b"/>
              <a:pathLst>
                <a:path w="80320" h="24730" extrusionOk="0">
                  <a:moveTo>
                    <a:pt x="65473" y="750"/>
                  </a:moveTo>
                  <a:cubicBezTo>
                    <a:pt x="67259" y="750"/>
                    <a:pt x="69092" y="988"/>
                    <a:pt x="70676" y="1203"/>
                  </a:cubicBezTo>
                  <a:cubicBezTo>
                    <a:pt x="73033" y="1524"/>
                    <a:pt x="74617" y="2393"/>
                    <a:pt x="75807" y="4025"/>
                  </a:cubicBezTo>
                  <a:cubicBezTo>
                    <a:pt x="79510" y="9049"/>
                    <a:pt x="78403" y="14169"/>
                    <a:pt x="76831" y="18514"/>
                  </a:cubicBezTo>
                  <a:cubicBezTo>
                    <a:pt x="75879" y="21146"/>
                    <a:pt x="72081" y="22348"/>
                    <a:pt x="69104" y="22574"/>
                  </a:cubicBezTo>
                  <a:cubicBezTo>
                    <a:pt x="61008" y="23217"/>
                    <a:pt x="52983" y="23527"/>
                    <a:pt x="44791" y="23825"/>
                  </a:cubicBezTo>
                  <a:cubicBezTo>
                    <a:pt x="42025" y="23926"/>
                    <a:pt x="39218" y="23976"/>
                    <a:pt x="36374" y="23976"/>
                  </a:cubicBezTo>
                  <a:cubicBezTo>
                    <a:pt x="27822" y="23976"/>
                    <a:pt x="18945" y="23519"/>
                    <a:pt x="9894" y="22598"/>
                  </a:cubicBezTo>
                  <a:cubicBezTo>
                    <a:pt x="5525" y="22170"/>
                    <a:pt x="2762" y="20348"/>
                    <a:pt x="1679" y="17205"/>
                  </a:cubicBezTo>
                  <a:cubicBezTo>
                    <a:pt x="1334" y="16216"/>
                    <a:pt x="1000" y="15157"/>
                    <a:pt x="845" y="14133"/>
                  </a:cubicBezTo>
                  <a:cubicBezTo>
                    <a:pt x="774" y="13454"/>
                    <a:pt x="762" y="12776"/>
                    <a:pt x="810" y="12097"/>
                  </a:cubicBezTo>
                  <a:cubicBezTo>
                    <a:pt x="822" y="11906"/>
                    <a:pt x="834" y="11728"/>
                    <a:pt x="834" y="11537"/>
                  </a:cubicBezTo>
                  <a:lnTo>
                    <a:pt x="941" y="11525"/>
                  </a:lnTo>
                  <a:lnTo>
                    <a:pt x="941" y="11144"/>
                  </a:lnTo>
                  <a:cubicBezTo>
                    <a:pt x="941" y="10763"/>
                    <a:pt x="917" y="10371"/>
                    <a:pt x="893" y="9990"/>
                  </a:cubicBezTo>
                  <a:cubicBezTo>
                    <a:pt x="845" y="9168"/>
                    <a:pt x="798" y="8394"/>
                    <a:pt x="988" y="7668"/>
                  </a:cubicBezTo>
                  <a:cubicBezTo>
                    <a:pt x="1905" y="4298"/>
                    <a:pt x="4929" y="2489"/>
                    <a:pt x="10501" y="1965"/>
                  </a:cubicBezTo>
                  <a:lnTo>
                    <a:pt x="12478" y="1774"/>
                  </a:lnTo>
                  <a:cubicBezTo>
                    <a:pt x="16300" y="1405"/>
                    <a:pt x="20241" y="1036"/>
                    <a:pt x="24134" y="965"/>
                  </a:cubicBezTo>
                  <a:cubicBezTo>
                    <a:pt x="27326" y="899"/>
                    <a:pt x="30553" y="882"/>
                    <a:pt x="33753" y="882"/>
                  </a:cubicBezTo>
                  <a:cubicBezTo>
                    <a:pt x="35746" y="882"/>
                    <a:pt x="37728" y="889"/>
                    <a:pt x="39684" y="893"/>
                  </a:cubicBezTo>
                  <a:cubicBezTo>
                    <a:pt x="41729" y="902"/>
                    <a:pt x="43823" y="910"/>
                    <a:pt x="45913" y="910"/>
                  </a:cubicBezTo>
                  <a:cubicBezTo>
                    <a:pt x="46779" y="910"/>
                    <a:pt x="47645" y="909"/>
                    <a:pt x="48506" y="905"/>
                  </a:cubicBezTo>
                  <a:cubicBezTo>
                    <a:pt x="51090" y="905"/>
                    <a:pt x="53709" y="869"/>
                    <a:pt x="56257" y="834"/>
                  </a:cubicBezTo>
                  <a:cubicBezTo>
                    <a:pt x="59269" y="798"/>
                    <a:pt x="62401" y="750"/>
                    <a:pt x="65473" y="750"/>
                  </a:cubicBezTo>
                  <a:close/>
                  <a:moveTo>
                    <a:pt x="65461" y="0"/>
                  </a:moveTo>
                  <a:cubicBezTo>
                    <a:pt x="62389" y="0"/>
                    <a:pt x="59258" y="36"/>
                    <a:pt x="56233" y="84"/>
                  </a:cubicBezTo>
                  <a:cubicBezTo>
                    <a:pt x="53709" y="107"/>
                    <a:pt x="51078" y="143"/>
                    <a:pt x="48494" y="155"/>
                  </a:cubicBezTo>
                  <a:cubicBezTo>
                    <a:pt x="47636" y="158"/>
                    <a:pt x="46773" y="160"/>
                    <a:pt x="45909" y="160"/>
                  </a:cubicBezTo>
                  <a:cubicBezTo>
                    <a:pt x="43823" y="160"/>
                    <a:pt x="41729" y="151"/>
                    <a:pt x="39684" y="143"/>
                  </a:cubicBezTo>
                  <a:cubicBezTo>
                    <a:pt x="37728" y="139"/>
                    <a:pt x="35744" y="132"/>
                    <a:pt x="33748" y="132"/>
                  </a:cubicBezTo>
                  <a:cubicBezTo>
                    <a:pt x="30544" y="132"/>
                    <a:pt x="27309" y="148"/>
                    <a:pt x="24110" y="215"/>
                  </a:cubicBezTo>
                  <a:cubicBezTo>
                    <a:pt x="20205" y="286"/>
                    <a:pt x="16240" y="667"/>
                    <a:pt x="12406" y="1036"/>
                  </a:cubicBezTo>
                  <a:lnTo>
                    <a:pt x="10430" y="1227"/>
                  </a:lnTo>
                  <a:cubicBezTo>
                    <a:pt x="4501" y="1774"/>
                    <a:pt x="1274" y="3763"/>
                    <a:pt x="262" y="7477"/>
                  </a:cubicBezTo>
                  <a:cubicBezTo>
                    <a:pt x="36" y="8335"/>
                    <a:pt x="83" y="9204"/>
                    <a:pt x="131" y="10049"/>
                  </a:cubicBezTo>
                  <a:cubicBezTo>
                    <a:pt x="143" y="10287"/>
                    <a:pt x="167" y="10537"/>
                    <a:pt x="167" y="10775"/>
                  </a:cubicBezTo>
                  <a:lnTo>
                    <a:pt x="83" y="10775"/>
                  </a:lnTo>
                  <a:lnTo>
                    <a:pt x="83" y="11156"/>
                  </a:lnTo>
                  <a:cubicBezTo>
                    <a:pt x="83" y="11454"/>
                    <a:pt x="72" y="11764"/>
                    <a:pt x="60" y="12061"/>
                  </a:cubicBezTo>
                  <a:cubicBezTo>
                    <a:pt x="0" y="12787"/>
                    <a:pt x="12" y="13514"/>
                    <a:pt x="95" y="14228"/>
                  </a:cubicBezTo>
                  <a:cubicBezTo>
                    <a:pt x="250" y="15324"/>
                    <a:pt x="607" y="16419"/>
                    <a:pt x="965" y="17443"/>
                  </a:cubicBezTo>
                  <a:cubicBezTo>
                    <a:pt x="2131" y="20848"/>
                    <a:pt x="5191" y="22884"/>
                    <a:pt x="9811" y="23360"/>
                  </a:cubicBezTo>
                  <a:cubicBezTo>
                    <a:pt x="18657" y="24253"/>
                    <a:pt x="27551" y="24718"/>
                    <a:pt x="36445" y="24729"/>
                  </a:cubicBezTo>
                  <a:cubicBezTo>
                    <a:pt x="39279" y="24729"/>
                    <a:pt x="42065" y="24682"/>
                    <a:pt x="44827" y="24575"/>
                  </a:cubicBezTo>
                  <a:cubicBezTo>
                    <a:pt x="53019" y="24277"/>
                    <a:pt x="61055" y="23967"/>
                    <a:pt x="69164" y="23325"/>
                  </a:cubicBezTo>
                  <a:cubicBezTo>
                    <a:pt x="74283" y="22920"/>
                    <a:pt x="76879" y="20622"/>
                    <a:pt x="77546" y="18776"/>
                  </a:cubicBezTo>
                  <a:cubicBezTo>
                    <a:pt x="79177" y="14240"/>
                    <a:pt x="80320" y="8882"/>
                    <a:pt x="76414" y="3572"/>
                  </a:cubicBezTo>
                  <a:cubicBezTo>
                    <a:pt x="75093" y="1750"/>
                    <a:pt x="73355" y="798"/>
                    <a:pt x="70771" y="441"/>
                  </a:cubicBezTo>
                  <a:cubicBezTo>
                    <a:pt x="69175" y="226"/>
                    <a:pt x="67306" y="0"/>
                    <a:pt x="6546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" name="Google Shape;2048;p19">
              <a:extLst>
                <a:ext uri="{FF2B5EF4-FFF2-40B4-BE49-F238E27FC236}">
                  <a16:creationId xmlns:a16="http://schemas.microsoft.com/office/drawing/2014/main" id="{841457A5-1B38-28F6-DD83-FE0111FA7405}"/>
                </a:ext>
              </a:extLst>
            </p:cNvPr>
            <p:cNvGrpSpPr/>
            <p:nvPr/>
          </p:nvGrpSpPr>
          <p:grpSpPr>
            <a:xfrm>
              <a:off x="550674" y="1044351"/>
              <a:ext cx="527391" cy="520511"/>
              <a:chOff x="573224" y="960525"/>
              <a:chExt cx="612319" cy="604332"/>
            </a:xfrm>
          </p:grpSpPr>
          <p:sp>
            <p:nvSpPr>
              <p:cNvPr id="27" name="Google Shape;2049;p19">
                <a:extLst>
                  <a:ext uri="{FF2B5EF4-FFF2-40B4-BE49-F238E27FC236}">
                    <a16:creationId xmlns:a16="http://schemas.microsoft.com/office/drawing/2014/main" id="{6726BD9D-9FCF-F2FD-4619-A2882539A763}"/>
                  </a:ext>
                </a:extLst>
              </p:cNvPr>
              <p:cNvSpPr/>
              <p:nvPr/>
            </p:nvSpPr>
            <p:spPr>
              <a:xfrm>
                <a:off x="573224" y="960525"/>
                <a:ext cx="612319" cy="604332"/>
              </a:xfrm>
              <a:custGeom>
                <a:avLst/>
                <a:gdLst/>
                <a:ahLst/>
                <a:cxnLst/>
                <a:rect l="l" t="t" r="r" b="b"/>
                <a:pathLst>
                  <a:path w="27290" h="26934" extrusionOk="0">
                    <a:moveTo>
                      <a:pt x="13398" y="0"/>
                    </a:moveTo>
                    <a:cubicBezTo>
                      <a:pt x="10545" y="0"/>
                      <a:pt x="7247" y="1554"/>
                      <a:pt x="4537" y="4216"/>
                    </a:cubicBezTo>
                    <a:cubicBezTo>
                      <a:pt x="1692" y="7014"/>
                      <a:pt x="1" y="10491"/>
                      <a:pt x="25" y="13503"/>
                    </a:cubicBezTo>
                    <a:cubicBezTo>
                      <a:pt x="37" y="16801"/>
                      <a:pt x="1680" y="20361"/>
                      <a:pt x="4406" y="23040"/>
                    </a:cubicBezTo>
                    <a:cubicBezTo>
                      <a:pt x="6942" y="25528"/>
                      <a:pt x="10074" y="26933"/>
                      <a:pt x="13026" y="26933"/>
                    </a:cubicBezTo>
                    <a:lnTo>
                      <a:pt x="13169" y="26933"/>
                    </a:lnTo>
                    <a:cubicBezTo>
                      <a:pt x="17027" y="26897"/>
                      <a:pt x="20706" y="25290"/>
                      <a:pt x="23349" y="22480"/>
                    </a:cubicBezTo>
                    <a:cubicBezTo>
                      <a:pt x="25730" y="19956"/>
                      <a:pt x="27159" y="16622"/>
                      <a:pt x="27266" y="13348"/>
                    </a:cubicBezTo>
                    <a:lnTo>
                      <a:pt x="27266" y="13336"/>
                    </a:lnTo>
                    <a:cubicBezTo>
                      <a:pt x="27290" y="5538"/>
                      <a:pt x="20182" y="156"/>
                      <a:pt x="13526" y="1"/>
                    </a:cubicBezTo>
                    <a:cubicBezTo>
                      <a:pt x="13484" y="1"/>
                      <a:pt x="13441" y="0"/>
                      <a:pt x="1339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050;p19">
                <a:extLst>
                  <a:ext uri="{FF2B5EF4-FFF2-40B4-BE49-F238E27FC236}">
                    <a16:creationId xmlns:a16="http://schemas.microsoft.com/office/drawing/2014/main" id="{70077EDE-5B5E-E985-085F-6295102865C4}"/>
                  </a:ext>
                </a:extLst>
              </p:cNvPr>
              <p:cNvSpPr/>
              <p:nvPr/>
            </p:nvSpPr>
            <p:spPr>
              <a:xfrm>
                <a:off x="573224" y="960525"/>
                <a:ext cx="612319" cy="604332"/>
              </a:xfrm>
              <a:custGeom>
                <a:avLst/>
                <a:gdLst/>
                <a:ahLst/>
                <a:cxnLst/>
                <a:rect l="l" t="t" r="r" b="b"/>
                <a:pathLst>
                  <a:path w="27290" h="26934" extrusionOk="0">
                    <a:moveTo>
                      <a:pt x="13526" y="763"/>
                    </a:moveTo>
                    <a:cubicBezTo>
                      <a:pt x="19813" y="894"/>
                      <a:pt x="26540" y="5978"/>
                      <a:pt x="26516" y="13336"/>
                    </a:cubicBezTo>
                    <a:cubicBezTo>
                      <a:pt x="26266" y="21135"/>
                      <a:pt x="19396" y="26088"/>
                      <a:pt x="13169" y="26183"/>
                    </a:cubicBezTo>
                    <a:cubicBezTo>
                      <a:pt x="13099" y="26185"/>
                      <a:pt x="13029" y="26186"/>
                      <a:pt x="12959" y="26186"/>
                    </a:cubicBezTo>
                    <a:cubicBezTo>
                      <a:pt x="10233" y="26186"/>
                      <a:pt x="7322" y="24838"/>
                      <a:pt x="4954" y="22516"/>
                    </a:cubicBezTo>
                    <a:cubicBezTo>
                      <a:pt x="2358" y="19968"/>
                      <a:pt x="799" y="16611"/>
                      <a:pt x="787" y="13515"/>
                    </a:cubicBezTo>
                    <a:cubicBezTo>
                      <a:pt x="763" y="10693"/>
                      <a:pt x="2370" y="7419"/>
                      <a:pt x="5073" y="4764"/>
                    </a:cubicBezTo>
                    <a:cubicBezTo>
                      <a:pt x="7633" y="2252"/>
                      <a:pt x="10716" y="763"/>
                      <a:pt x="13372" y="763"/>
                    </a:cubicBezTo>
                    <a:close/>
                    <a:moveTo>
                      <a:pt x="13398" y="0"/>
                    </a:moveTo>
                    <a:cubicBezTo>
                      <a:pt x="10545" y="0"/>
                      <a:pt x="7247" y="1554"/>
                      <a:pt x="4537" y="4216"/>
                    </a:cubicBezTo>
                    <a:cubicBezTo>
                      <a:pt x="1692" y="7014"/>
                      <a:pt x="1" y="10491"/>
                      <a:pt x="25" y="13503"/>
                    </a:cubicBezTo>
                    <a:cubicBezTo>
                      <a:pt x="37" y="16801"/>
                      <a:pt x="1680" y="20361"/>
                      <a:pt x="4406" y="23040"/>
                    </a:cubicBezTo>
                    <a:cubicBezTo>
                      <a:pt x="6942" y="25528"/>
                      <a:pt x="10074" y="26933"/>
                      <a:pt x="13026" y="26933"/>
                    </a:cubicBezTo>
                    <a:lnTo>
                      <a:pt x="13169" y="26933"/>
                    </a:lnTo>
                    <a:cubicBezTo>
                      <a:pt x="17027" y="26897"/>
                      <a:pt x="20706" y="25290"/>
                      <a:pt x="23349" y="22480"/>
                    </a:cubicBezTo>
                    <a:cubicBezTo>
                      <a:pt x="25730" y="19956"/>
                      <a:pt x="27159" y="16622"/>
                      <a:pt x="27266" y="13348"/>
                    </a:cubicBezTo>
                    <a:lnTo>
                      <a:pt x="27266" y="13336"/>
                    </a:lnTo>
                    <a:cubicBezTo>
                      <a:pt x="27290" y="5538"/>
                      <a:pt x="20182" y="156"/>
                      <a:pt x="13526" y="1"/>
                    </a:cubicBezTo>
                    <a:cubicBezTo>
                      <a:pt x="13484" y="1"/>
                      <a:pt x="13441" y="0"/>
                      <a:pt x="1339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6" name="Google Shape;2051;p19">
              <a:extLst>
                <a:ext uri="{FF2B5EF4-FFF2-40B4-BE49-F238E27FC236}">
                  <a16:creationId xmlns:a16="http://schemas.microsoft.com/office/drawing/2014/main" id="{6DF3AA54-0F4B-0662-279E-7A16BADE320F}"/>
                </a:ext>
              </a:extLst>
            </p:cNvPr>
            <p:cNvSpPr txBox="1"/>
            <p:nvPr/>
          </p:nvSpPr>
          <p:spPr>
            <a:xfrm>
              <a:off x="1155175" y="1092900"/>
              <a:ext cx="1292700" cy="41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dirty="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Future</a:t>
              </a:r>
              <a:endParaRPr sz="2200" dirty="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29" name="Google Shape;9353;p32">
            <a:extLst>
              <a:ext uri="{FF2B5EF4-FFF2-40B4-BE49-F238E27FC236}">
                <a16:creationId xmlns:a16="http://schemas.microsoft.com/office/drawing/2014/main" id="{5D0CE9D8-D7D9-557A-E847-90229FB22E7F}"/>
              </a:ext>
            </a:extLst>
          </p:cNvPr>
          <p:cNvGrpSpPr/>
          <p:nvPr/>
        </p:nvGrpSpPr>
        <p:grpSpPr>
          <a:xfrm>
            <a:off x="981094" y="2844114"/>
            <a:ext cx="311899" cy="339253"/>
            <a:chOff x="2104275" y="3806450"/>
            <a:chExt cx="442975" cy="481825"/>
          </a:xfrm>
        </p:grpSpPr>
        <p:sp>
          <p:nvSpPr>
            <p:cNvPr id="30" name="Google Shape;9354;p32">
              <a:extLst>
                <a:ext uri="{FF2B5EF4-FFF2-40B4-BE49-F238E27FC236}">
                  <a16:creationId xmlns:a16="http://schemas.microsoft.com/office/drawing/2014/main" id="{D30AE5EF-5B71-6FD5-6C80-376564301297}"/>
                </a:ext>
              </a:extLst>
            </p:cNvPr>
            <p:cNvSpPr/>
            <p:nvPr/>
          </p:nvSpPr>
          <p:spPr>
            <a:xfrm>
              <a:off x="2104275" y="3806450"/>
              <a:ext cx="442975" cy="481825"/>
            </a:xfrm>
            <a:custGeom>
              <a:avLst/>
              <a:gdLst/>
              <a:ahLst/>
              <a:cxnLst/>
              <a:rect l="l" t="t" r="r" b="b"/>
              <a:pathLst>
                <a:path w="17719" h="19273" extrusionOk="0">
                  <a:moveTo>
                    <a:pt x="8889" y="1130"/>
                  </a:moveTo>
                  <a:cubicBezTo>
                    <a:pt x="9660" y="1130"/>
                    <a:pt x="10482" y="2382"/>
                    <a:pt x="11039" y="4343"/>
                  </a:cubicBezTo>
                  <a:cubicBezTo>
                    <a:pt x="10308" y="4586"/>
                    <a:pt x="9594" y="4870"/>
                    <a:pt x="8895" y="5192"/>
                  </a:cubicBezTo>
                  <a:cubicBezTo>
                    <a:pt x="8194" y="4864"/>
                    <a:pt x="7474" y="4577"/>
                    <a:pt x="6742" y="4331"/>
                  </a:cubicBezTo>
                  <a:cubicBezTo>
                    <a:pt x="7302" y="2379"/>
                    <a:pt x="8121" y="1130"/>
                    <a:pt x="8889" y="1130"/>
                  </a:cubicBezTo>
                  <a:close/>
                  <a:moveTo>
                    <a:pt x="6471" y="5445"/>
                  </a:moveTo>
                  <a:cubicBezTo>
                    <a:pt x="6830" y="5565"/>
                    <a:pt x="7200" y="5704"/>
                    <a:pt x="7570" y="5854"/>
                  </a:cubicBezTo>
                  <a:cubicBezTo>
                    <a:pt x="6571" y="6393"/>
                    <a:pt x="6878" y="6243"/>
                    <a:pt x="6273" y="6616"/>
                  </a:cubicBezTo>
                  <a:cubicBezTo>
                    <a:pt x="6330" y="6210"/>
                    <a:pt x="6396" y="5815"/>
                    <a:pt x="6471" y="5445"/>
                  </a:cubicBezTo>
                  <a:close/>
                  <a:moveTo>
                    <a:pt x="11307" y="5445"/>
                  </a:moveTo>
                  <a:cubicBezTo>
                    <a:pt x="11386" y="5815"/>
                    <a:pt x="11449" y="6210"/>
                    <a:pt x="11506" y="6616"/>
                  </a:cubicBezTo>
                  <a:cubicBezTo>
                    <a:pt x="10895" y="6240"/>
                    <a:pt x="11220" y="6399"/>
                    <a:pt x="10208" y="5854"/>
                  </a:cubicBezTo>
                  <a:cubicBezTo>
                    <a:pt x="10582" y="5704"/>
                    <a:pt x="10949" y="5565"/>
                    <a:pt x="11307" y="5445"/>
                  </a:cubicBezTo>
                  <a:close/>
                  <a:moveTo>
                    <a:pt x="13999" y="4845"/>
                  </a:moveTo>
                  <a:cubicBezTo>
                    <a:pt x="14142" y="5686"/>
                    <a:pt x="14870" y="6249"/>
                    <a:pt x="15661" y="6249"/>
                  </a:cubicBezTo>
                  <a:cubicBezTo>
                    <a:pt x="15873" y="6249"/>
                    <a:pt x="16089" y="6209"/>
                    <a:pt x="16300" y="6122"/>
                  </a:cubicBezTo>
                  <a:lnTo>
                    <a:pt x="16300" y="6122"/>
                  </a:lnTo>
                  <a:cubicBezTo>
                    <a:pt x="16201" y="6676"/>
                    <a:pt x="15821" y="7384"/>
                    <a:pt x="15183" y="8158"/>
                  </a:cubicBezTo>
                  <a:cubicBezTo>
                    <a:pt x="14993" y="8390"/>
                    <a:pt x="14761" y="8625"/>
                    <a:pt x="14535" y="8856"/>
                  </a:cubicBezTo>
                  <a:cubicBezTo>
                    <a:pt x="13963" y="8345"/>
                    <a:pt x="13361" y="7866"/>
                    <a:pt x="12735" y="7423"/>
                  </a:cubicBezTo>
                  <a:cubicBezTo>
                    <a:pt x="12662" y="6652"/>
                    <a:pt x="12551" y="5884"/>
                    <a:pt x="12394" y="5125"/>
                  </a:cubicBezTo>
                  <a:cubicBezTo>
                    <a:pt x="12921" y="4990"/>
                    <a:pt x="13457" y="4897"/>
                    <a:pt x="13999" y="4845"/>
                  </a:cubicBezTo>
                  <a:close/>
                  <a:moveTo>
                    <a:pt x="3779" y="4845"/>
                  </a:moveTo>
                  <a:cubicBezTo>
                    <a:pt x="4321" y="4897"/>
                    <a:pt x="4857" y="4990"/>
                    <a:pt x="5384" y="5129"/>
                  </a:cubicBezTo>
                  <a:cubicBezTo>
                    <a:pt x="5231" y="5887"/>
                    <a:pt x="5116" y="6652"/>
                    <a:pt x="5047" y="7423"/>
                  </a:cubicBezTo>
                  <a:cubicBezTo>
                    <a:pt x="4421" y="7869"/>
                    <a:pt x="3818" y="8348"/>
                    <a:pt x="3246" y="8859"/>
                  </a:cubicBezTo>
                  <a:cubicBezTo>
                    <a:pt x="3020" y="8625"/>
                    <a:pt x="2789" y="8393"/>
                    <a:pt x="2599" y="8161"/>
                  </a:cubicBezTo>
                  <a:cubicBezTo>
                    <a:pt x="1963" y="7387"/>
                    <a:pt x="1584" y="6685"/>
                    <a:pt x="1485" y="6125"/>
                  </a:cubicBezTo>
                  <a:lnTo>
                    <a:pt x="1485" y="6125"/>
                  </a:lnTo>
                  <a:cubicBezTo>
                    <a:pt x="1683" y="6207"/>
                    <a:pt x="1897" y="6249"/>
                    <a:pt x="2114" y="6249"/>
                  </a:cubicBezTo>
                  <a:cubicBezTo>
                    <a:pt x="2936" y="6246"/>
                    <a:pt x="3638" y="5655"/>
                    <a:pt x="3779" y="4845"/>
                  </a:cubicBezTo>
                  <a:close/>
                  <a:moveTo>
                    <a:pt x="4951" y="8893"/>
                  </a:moveTo>
                  <a:lnTo>
                    <a:pt x="4951" y="8893"/>
                  </a:lnTo>
                  <a:cubicBezTo>
                    <a:pt x="4945" y="9143"/>
                    <a:pt x="4939" y="9389"/>
                    <a:pt x="4939" y="9636"/>
                  </a:cubicBezTo>
                  <a:cubicBezTo>
                    <a:pt x="4939" y="9882"/>
                    <a:pt x="4945" y="10128"/>
                    <a:pt x="4951" y="10377"/>
                  </a:cubicBezTo>
                  <a:lnTo>
                    <a:pt x="4951" y="10377"/>
                  </a:lnTo>
                  <a:cubicBezTo>
                    <a:pt x="4637" y="10133"/>
                    <a:pt x="4348" y="9886"/>
                    <a:pt x="4065" y="9636"/>
                  </a:cubicBezTo>
                  <a:cubicBezTo>
                    <a:pt x="4348" y="9386"/>
                    <a:pt x="4637" y="9139"/>
                    <a:pt x="4951" y="8893"/>
                  </a:cubicBezTo>
                  <a:close/>
                  <a:moveTo>
                    <a:pt x="12828" y="8896"/>
                  </a:moveTo>
                  <a:lnTo>
                    <a:pt x="12828" y="8896"/>
                  </a:lnTo>
                  <a:cubicBezTo>
                    <a:pt x="13144" y="9139"/>
                    <a:pt x="13430" y="9386"/>
                    <a:pt x="13713" y="9636"/>
                  </a:cubicBezTo>
                  <a:cubicBezTo>
                    <a:pt x="13433" y="9886"/>
                    <a:pt x="13144" y="10133"/>
                    <a:pt x="12828" y="10380"/>
                  </a:cubicBezTo>
                  <a:cubicBezTo>
                    <a:pt x="12837" y="10130"/>
                    <a:pt x="12843" y="9883"/>
                    <a:pt x="12843" y="9636"/>
                  </a:cubicBezTo>
                  <a:cubicBezTo>
                    <a:pt x="12843" y="9389"/>
                    <a:pt x="12837" y="9143"/>
                    <a:pt x="12828" y="8896"/>
                  </a:cubicBezTo>
                  <a:close/>
                  <a:moveTo>
                    <a:pt x="8889" y="6447"/>
                  </a:moveTo>
                  <a:cubicBezTo>
                    <a:pt x="9850" y="6908"/>
                    <a:pt x="10774" y="7441"/>
                    <a:pt x="11657" y="8040"/>
                  </a:cubicBezTo>
                  <a:cubicBezTo>
                    <a:pt x="11693" y="8555"/>
                    <a:pt x="11714" y="9088"/>
                    <a:pt x="11714" y="9636"/>
                  </a:cubicBezTo>
                  <a:cubicBezTo>
                    <a:pt x="11714" y="10187"/>
                    <a:pt x="11693" y="10717"/>
                    <a:pt x="11657" y="11232"/>
                  </a:cubicBezTo>
                  <a:cubicBezTo>
                    <a:pt x="10774" y="11832"/>
                    <a:pt x="9853" y="12365"/>
                    <a:pt x="8895" y="12828"/>
                  </a:cubicBezTo>
                  <a:cubicBezTo>
                    <a:pt x="7932" y="12368"/>
                    <a:pt x="7007" y="11832"/>
                    <a:pt x="6125" y="11232"/>
                  </a:cubicBezTo>
                  <a:cubicBezTo>
                    <a:pt x="6086" y="10717"/>
                    <a:pt x="6068" y="10187"/>
                    <a:pt x="6068" y="9636"/>
                  </a:cubicBezTo>
                  <a:cubicBezTo>
                    <a:pt x="6068" y="9088"/>
                    <a:pt x="6089" y="8555"/>
                    <a:pt x="6125" y="8040"/>
                  </a:cubicBezTo>
                  <a:cubicBezTo>
                    <a:pt x="7004" y="7441"/>
                    <a:pt x="7929" y="6908"/>
                    <a:pt x="8889" y="6447"/>
                  </a:cubicBezTo>
                  <a:close/>
                  <a:moveTo>
                    <a:pt x="6273" y="12657"/>
                  </a:moveTo>
                  <a:lnTo>
                    <a:pt x="6273" y="12657"/>
                  </a:lnTo>
                  <a:cubicBezTo>
                    <a:pt x="6878" y="13033"/>
                    <a:pt x="6571" y="12879"/>
                    <a:pt x="7570" y="13418"/>
                  </a:cubicBezTo>
                  <a:cubicBezTo>
                    <a:pt x="7194" y="13569"/>
                    <a:pt x="6827" y="13708"/>
                    <a:pt x="6471" y="13828"/>
                  </a:cubicBezTo>
                  <a:cubicBezTo>
                    <a:pt x="6393" y="13455"/>
                    <a:pt x="6330" y="13063"/>
                    <a:pt x="6273" y="12657"/>
                  </a:cubicBezTo>
                  <a:close/>
                  <a:moveTo>
                    <a:pt x="11506" y="12657"/>
                  </a:moveTo>
                  <a:cubicBezTo>
                    <a:pt x="11449" y="13063"/>
                    <a:pt x="11386" y="13458"/>
                    <a:pt x="11307" y="13828"/>
                  </a:cubicBezTo>
                  <a:cubicBezTo>
                    <a:pt x="10949" y="13711"/>
                    <a:pt x="10582" y="13569"/>
                    <a:pt x="10208" y="13418"/>
                  </a:cubicBezTo>
                  <a:cubicBezTo>
                    <a:pt x="11181" y="12898"/>
                    <a:pt x="10937" y="13009"/>
                    <a:pt x="11506" y="12657"/>
                  </a:cubicBezTo>
                  <a:close/>
                  <a:moveTo>
                    <a:pt x="14535" y="10416"/>
                  </a:moveTo>
                  <a:cubicBezTo>
                    <a:pt x="14761" y="10648"/>
                    <a:pt x="14993" y="10883"/>
                    <a:pt x="15183" y="11115"/>
                  </a:cubicBezTo>
                  <a:cubicBezTo>
                    <a:pt x="15818" y="11886"/>
                    <a:pt x="16198" y="12590"/>
                    <a:pt x="16294" y="13147"/>
                  </a:cubicBezTo>
                  <a:cubicBezTo>
                    <a:pt x="16095" y="13066"/>
                    <a:pt x="15881" y="13024"/>
                    <a:pt x="15665" y="13024"/>
                  </a:cubicBezTo>
                  <a:cubicBezTo>
                    <a:pt x="14843" y="13024"/>
                    <a:pt x="14141" y="13617"/>
                    <a:pt x="13999" y="14424"/>
                  </a:cubicBezTo>
                  <a:cubicBezTo>
                    <a:pt x="13457" y="14376"/>
                    <a:pt x="12921" y="14280"/>
                    <a:pt x="12394" y="14144"/>
                  </a:cubicBezTo>
                  <a:cubicBezTo>
                    <a:pt x="12551" y="13385"/>
                    <a:pt x="12662" y="12620"/>
                    <a:pt x="12735" y="11850"/>
                  </a:cubicBezTo>
                  <a:cubicBezTo>
                    <a:pt x="13361" y="11407"/>
                    <a:pt x="13963" y="10928"/>
                    <a:pt x="14535" y="10416"/>
                  </a:cubicBezTo>
                  <a:close/>
                  <a:moveTo>
                    <a:pt x="3243" y="10416"/>
                  </a:moveTo>
                  <a:cubicBezTo>
                    <a:pt x="3815" y="10928"/>
                    <a:pt x="4418" y="11407"/>
                    <a:pt x="5044" y="11850"/>
                  </a:cubicBezTo>
                  <a:cubicBezTo>
                    <a:pt x="5116" y="12620"/>
                    <a:pt x="5228" y="13385"/>
                    <a:pt x="5384" y="14144"/>
                  </a:cubicBezTo>
                  <a:cubicBezTo>
                    <a:pt x="4554" y="14353"/>
                    <a:pt x="3815" y="14456"/>
                    <a:pt x="3207" y="14456"/>
                  </a:cubicBezTo>
                  <a:cubicBezTo>
                    <a:pt x="2366" y="14456"/>
                    <a:pt x="1778" y="14258"/>
                    <a:pt x="1554" y="13870"/>
                  </a:cubicBezTo>
                  <a:cubicBezTo>
                    <a:pt x="1238" y="13322"/>
                    <a:pt x="1626" y="12292"/>
                    <a:pt x="2596" y="11115"/>
                  </a:cubicBezTo>
                  <a:cubicBezTo>
                    <a:pt x="2786" y="10883"/>
                    <a:pt x="3020" y="10648"/>
                    <a:pt x="3243" y="10416"/>
                  </a:cubicBezTo>
                  <a:close/>
                  <a:moveTo>
                    <a:pt x="8889" y="14081"/>
                  </a:moveTo>
                  <a:cubicBezTo>
                    <a:pt x="9588" y="14403"/>
                    <a:pt x="10308" y="14689"/>
                    <a:pt x="11039" y="14933"/>
                  </a:cubicBezTo>
                  <a:cubicBezTo>
                    <a:pt x="10482" y="16890"/>
                    <a:pt x="9660" y="18143"/>
                    <a:pt x="8889" y="18143"/>
                  </a:cubicBezTo>
                  <a:cubicBezTo>
                    <a:pt x="8118" y="18143"/>
                    <a:pt x="7296" y="16887"/>
                    <a:pt x="6739" y="14924"/>
                  </a:cubicBezTo>
                  <a:cubicBezTo>
                    <a:pt x="7471" y="14683"/>
                    <a:pt x="8188" y="14400"/>
                    <a:pt x="8889" y="14081"/>
                  </a:cubicBezTo>
                  <a:close/>
                  <a:moveTo>
                    <a:pt x="8889" y="0"/>
                  </a:moveTo>
                  <a:cubicBezTo>
                    <a:pt x="7396" y="0"/>
                    <a:pt x="6312" y="1708"/>
                    <a:pt x="5658" y="4014"/>
                  </a:cubicBezTo>
                  <a:cubicBezTo>
                    <a:pt x="4902" y="3825"/>
                    <a:pt x="4201" y="3719"/>
                    <a:pt x="3568" y="3698"/>
                  </a:cubicBezTo>
                  <a:cubicBezTo>
                    <a:pt x="3260" y="3171"/>
                    <a:pt x="2700" y="2861"/>
                    <a:pt x="2111" y="2861"/>
                  </a:cubicBezTo>
                  <a:cubicBezTo>
                    <a:pt x="1963" y="2861"/>
                    <a:pt x="1813" y="2881"/>
                    <a:pt x="1665" y="2921"/>
                  </a:cubicBezTo>
                  <a:cubicBezTo>
                    <a:pt x="928" y="3123"/>
                    <a:pt x="419" y="3792"/>
                    <a:pt x="422" y="4556"/>
                  </a:cubicBezTo>
                  <a:cubicBezTo>
                    <a:pt x="422" y="4716"/>
                    <a:pt x="449" y="4876"/>
                    <a:pt x="497" y="5026"/>
                  </a:cubicBezTo>
                  <a:cubicBezTo>
                    <a:pt x="63" y="6017"/>
                    <a:pt x="485" y="7372"/>
                    <a:pt x="1726" y="8878"/>
                  </a:cubicBezTo>
                  <a:cubicBezTo>
                    <a:pt x="1933" y="9130"/>
                    <a:pt x="2183" y="9383"/>
                    <a:pt x="2430" y="9636"/>
                  </a:cubicBezTo>
                  <a:cubicBezTo>
                    <a:pt x="2183" y="9892"/>
                    <a:pt x="1933" y="10145"/>
                    <a:pt x="1726" y="10398"/>
                  </a:cubicBezTo>
                  <a:cubicBezTo>
                    <a:pt x="407" y="12000"/>
                    <a:pt x="0" y="13434"/>
                    <a:pt x="578" y="14436"/>
                  </a:cubicBezTo>
                  <a:cubicBezTo>
                    <a:pt x="1045" y="15246"/>
                    <a:pt x="2003" y="15593"/>
                    <a:pt x="3225" y="15593"/>
                  </a:cubicBezTo>
                  <a:cubicBezTo>
                    <a:pt x="3954" y="15593"/>
                    <a:pt x="4782" y="15460"/>
                    <a:pt x="5652" y="15240"/>
                  </a:cubicBezTo>
                  <a:cubicBezTo>
                    <a:pt x="6306" y="17556"/>
                    <a:pt x="7396" y="19272"/>
                    <a:pt x="8889" y="19272"/>
                  </a:cubicBezTo>
                  <a:cubicBezTo>
                    <a:pt x="10383" y="19272"/>
                    <a:pt x="11473" y="17559"/>
                    <a:pt x="12126" y="15246"/>
                  </a:cubicBezTo>
                  <a:cubicBezTo>
                    <a:pt x="12810" y="15424"/>
                    <a:pt x="13509" y="15532"/>
                    <a:pt x="14210" y="15572"/>
                  </a:cubicBezTo>
                  <a:cubicBezTo>
                    <a:pt x="14519" y="16101"/>
                    <a:pt x="15083" y="16413"/>
                    <a:pt x="15674" y="16413"/>
                  </a:cubicBezTo>
                  <a:cubicBezTo>
                    <a:pt x="15820" y="16413"/>
                    <a:pt x="15968" y="16394"/>
                    <a:pt x="16113" y="16354"/>
                  </a:cubicBezTo>
                  <a:cubicBezTo>
                    <a:pt x="16851" y="16153"/>
                    <a:pt x="17363" y="15484"/>
                    <a:pt x="17360" y="14719"/>
                  </a:cubicBezTo>
                  <a:cubicBezTo>
                    <a:pt x="17357" y="14560"/>
                    <a:pt x="17333" y="14400"/>
                    <a:pt x="17285" y="14247"/>
                  </a:cubicBezTo>
                  <a:cubicBezTo>
                    <a:pt x="17718" y="13256"/>
                    <a:pt x="17297" y="11904"/>
                    <a:pt x="16056" y="10398"/>
                  </a:cubicBezTo>
                  <a:cubicBezTo>
                    <a:pt x="15848" y="10142"/>
                    <a:pt x="15595" y="9889"/>
                    <a:pt x="15351" y="9636"/>
                  </a:cubicBezTo>
                  <a:cubicBezTo>
                    <a:pt x="15595" y="9383"/>
                    <a:pt x="15848" y="9130"/>
                    <a:pt x="16056" y="8878"/>
                  </a:cubicBezTo>
                  <a:cubicBezTo>
                    <a:pt x="17261" y="7414"/>
                    <a:pt x="17694" y="6095"/>
                    <a:pt x="17279" y="5044"/>
                  </a:cubicBezTo>
                  <a:cubicBezTo>
                    <a:pt x="17330" y="4885"/>
                    <a:pt x="17357" y="4722"/>
                    <a:pt x="17360" y="4556"/>
                  </a:cubicBezTo>
                  <a:cubicBezTo>
                    <a:pt x="17363" y="3792"/>
                    <a:pt x="16851" y="3120"/>
                    <a:pt x="16113" y="2918"/>
                  </a:cubicBezTo>
                  <a:cubicBezTo>
                    <a:pt x="15967" y="2879"/>
                    <a:pt x="15819" y="2860"/>
                    <a:pt x="15673" y="2860"/>
                  </a:cubicBezTo>
                  <a:cubicBezTo>
                    <a:pt x="15080" y="2860"/>
                    <a:pt x="14517" y="3173"/>
                    <a:pt x="14210" y="3704"/>
                  </a:cubicBezTo>
                  <a:cubicBezTo>
                    <a:pt x="13506" y="3743"/>
                    <a:pt x="12810" y="3852"/>
                    <a:pt x="12126" y="4029"/>
                  </a:cubicBezTo>
                  <a:cubicBezTo>
                    <a:pt x="11473" y="1714"/>
                    <a:pt x="10383" y="0"/>
                    <a:pt x="8889" y="0"/>
                  </a:cubicBezTo>
                  <a:close/>
                </a:path>
              </a:pathLst>
            </a:custGeom>
            <a:solidFill>
              <a:srgbClr val="59BD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1" name="Google Shape;9355;p32">
              <a:extLst>
                <a:ext uri="{FF2B5EF4-FFF2-40B4-BE49-F238E27FC236}">
                  <a16:creationId xmlns:a16="http://schemas.microsoft.com/office/drawing/2014/main" id="{57340708-3766-799C-1344-A86372DB7F9F}"/>
                </a:ext>
              </a:extLst>
            </p:cNvPr>
            <p:cNvSpPr/>
            <p:nvPr/>
          </p:nvSpPr>
          <p:spPr>
            <a:xfrm>
              <a:off x="2284200" y="4005050"/>
              <a:ext cx="84700" cy="84700"/>
            </a:xfrm>
            <a:custGeom>
              <a:avLst/>
              <a:gdLst/>
              <a:ahLst/>
              <a:cxnLst/>
              <a:rect l="l" t="t" r="r" b="b"/>
              <a:pathLst>
                <a:path w="3388" h="3388" extrusionOk="0">
                  <a:moveTo>
                    <a:pt x="1692" y="0"/>
                  </a:moveTo>
                  <a:cubicBezTo>
                    <a:pt x="756" y="0"/>
                    <a:pt x="0" y="756"/>
                    <a:pt x="0" y="1692"/>
                  </a:cubicBezTo>
                  <a:cubicBezTo>
                    <a:pt x="0" y="2629"/>
                    <a:pt x="756" y="3388"/>
                    <a:pt x="1692" y="3388"/>
                  </a:cubicBezTo>
                  <a:cubicBezTo>
                    <a:pt x="2629" y="3388"/>
                    <a:pt x="3388" y="2629"/>
                    <a:pt x="3388" y="1692"/>
                  </a:cubicBezTo>
                  <a:cubicBezTo>
                    <a:pt x="3388" y="756"/>
                    <a:pt x="2629" y="0"/>
                    <a:pt x="169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10" name="Google Shape;1710;p19"/>
          <p:cNvGrpSpPr/>
          <p:nvPr/>
        </p:nvGrpSpPr>
        <p:grpSpPr>
          <a:xfrm>
            <a:off x="725438" y="1316900"/>
            <a:ext cx="34850" cy="3433100"/>
            <a:chOff x="6417750" y="1135100"/>
            <a:chExt cx="34850" cy="3433100"/>
          </a:xfrm>
        </p:grpSpPr>
        <p:sp>
          <p:nvSpPr>
            <p:cNvPr id="1711" name="Google Shape;1711;p19"/>
            <p:cNvSpPr/>
            <p:nvPr/>
          </p:nvSpPr>
          <p:spPr>
            <a:xfrm>
              <a:off x="6417750" y="1135100"/>
              <a:ext cx="34850" cy="92875"/>
            </a:xfrm>
            <a:custGeom>
              <a:avLst/>
              <a:gdLst/>
              <a:ahLst/>
              <a:cxnLst/>
              <a:rect l="l" t="t" r="r" b="b"/>
              <a:pathLst>
                <a:path w="1394" h="3715" extrusionOk="0">
                  <a:moveTo>
                    <a:pt x="513" y="0"/>
                  </a:moveTo>
                  <a:cubicBezTo>
                    <a:pt x="489" y="12"/>
                    <a:pt x="465" y="24"/>
                    <a:pt x="465" y="24"/>
                  </a:cubicBezTo>
                  <a:cubicBezTo>
                    <a:pt x="441" y="72"/>
                    <a:pt x="417" y="119"/>
                    <a:pt x="405" y="179"/>
                  </a:cubicBezTo>
                  <a:cubicBezTo>
                    <a:pt x="382" y="226"/>
                    <a:pt x="310" y="286"/>
                    <a:pt x="203" y="334"/>
                  </a:cubicBezTo>
                  <a:cubicBezTo>
                    <a:pt x="96" y="381"/>
                    <a:pt x="1" y="429"/>
                    <a:pt x="72" y="464"/>
                  </a:cubicBezTo>
                  <a:cubicBezTo>
                    <a:pt x="227" y="560"/>
                    <a:pt x="60" y="643"/>
                    <a:pt x="144" y="738"/>
                  </a:cubicBezTo>
                  <a:cubicBezTo>
                    <a:pt x="155" y="738"/>
                    <a:pt x="132" y="750"/>
                    <a:pt x="108" y="762"/>
                  </a:cubicBezTo>
                  <a:cubicBezTo>
                    <a:pt x="48" y="786"/>
                    <a:pt x="72" y="822"/>
                    <a:pt x="108" y="845"/>
                  </a:cubicBezTo>
                  <a:cubicBezTo>
                    <a:pt x="132" y="869"/>
                    <a:pt x="155" y="881"/>
                    <a:pt x="155" y="905"/>
                  </a:cubicBezTo>
                  <a:cubicBezTo>
                    <a:pt x="167" y="1024"/>
                    <a:pt x="179" y="1143"/>
                    <a:pt x="191" y="1262"/>
                  </a:cubicBezTo>
                  <a:cubicBezTo>
                    <a:pt x="191" y="1298"/>
                    <a:pt x="215" y="1334"/>
                    <a:pt x="215" y="1357"/>
                  </a:cubicBezTo>
                  <a:cubicBezTo>
                    <a:pt x="203" y="1393"/>
                    <a:pt x="203" y="1429"/>
                    <a:pt x="215" y="1465"/>
                  </a:cubicBezTo>
                  <a:cubicBezTo>
                    <a:pt x="215" y="1512"/>
                    <a:pt x="263" y="1548"/>
                    <a:pt x="263" y="1596"/>
                  </a:cubicBezTo>
                  <a:cubicBezTo>
                    <a:pt x="263" y="1643"/>
                    <a:pt x="239" y="1691"/>
                    <a:pt x="203" y="1727"/>
                  </a:cubicBezTo>
                  <a:cubicBezTo>
                    <a:pt x="179" y="1774"/>
                    <a:pt x="275" y="1822"/>
                    <a:pt x="155" y="1869"/>
                  </a:cubicBezTo>
                  <a:cubicBezTo>
                    <a:pt x="48" y="1905"/>
                    <a:pt x="36" y="1941"/>
                    <a:pt x="120" y="1977"/>
                  </a:cubicBezTo>
                  <a:cubicBezTo>
                    <a:pt x="155" y="1988"/>
                    <a:pt x="144" y="2012"/>
                    <a:pt x="120" y="2024"/>
                  </a:cubicBezTo>
                  <a:cubicBezTo>
                    <a:pt x="60" y="2072"/>
                    <a:pt x="72" y="2108"/>
                    <a:pt x="132" y="2155"/>
                  </a:cubicBezTo>
                  <a:cubicBezTo>
                    <a:pt x="167" y="2167"/>
                    <a:pt x="179" y="2215"/>
                    <a:pt x="155" y="2239"/>
                  </a:cubicBezTo>
                  <a:cubicBezTo>
                    <a:pt x="144" y="2274"/>
                    <a:pt x="96" y="2322"/>
                    <a:pt x="96" y="2358"/>
                  </a:cubicBezTo>
                  <a:cubicBezTo>
                    <a:pt x="84" y="2429"/>
                    <a:pt x="84" y="2500"/>
                    <a:pt x="96" y="2572"/>
                  </a:cubicBezTo>
                  <a:lnTo>
                    <a:pt x="36" y="2560"/>
                  </a:lnTo>
                  <a:lnTo>
                    <a:pt x="36" y="2560"/>
                  </a:lnTo>
                  <a:cubicBezTo>
                    <a:pt x="72" y="2655"/>
                    <a:pt x="120" y="2750"/>
                    <a:pt x="144" y="2858"/>
                  </a:cubicBezTo>
                  <a:cubicBezTo>
                    <a:pt x="155" y="2905"/>
                    <a:pt x="191" y="2953"/>
                    <a:pt x="144" y="3001"/>
                  </a:cubicBezTo>
                  <a:cubicBezTo>
                    <a:pt x="72" y="3060"/>
                    <a:pt x="48" y="3155"/>
                    <a:pt x="84" y="3227"/>
                  </a:cubicBezTo>
                  <a:cubicBezTo>
                    <a:pt x="96" y="3262"/>
                    <a:pt x="167" y="3298"/>
                    <a:pt x="191" y="3310"/>
                  </a:cubicBezTo>
                  <a:cubicBezTo>
                    <a:pt x="215" y="3322"/>
                    <a:pt x="251" y="3334"/>
                    <a:pt x="251" y="3358"/>
                  </a:cubicBezTo>
                  <a:cubicBezTo>
                    <a:pt x="215" y="3417"/>
                    <a:pt x="179" y="3489"/>
                    <a:pt x="120" y="3536"/>
                  </a:cubicBezTo>
                  <a:cubicBezTo>
                    <a:pt x="72" y="3584"/>
                    <a:pt x="84" y="3643"/>
                    <a:pt x="167" y="3691"/>
                  </a:cubicBezTo>
                  <a:cubicBezTo>
                    <a:pt x="191" y="3703"/>
                    <a:pt x="227" y="3703"/>
                    <a:pt x="251" y="3715"/>
                  </a:cubicBezTo>
                  <a:lnTo>
                    <a:pt x="465" y="3715"/>
                  </a:lnTo>
                  <a:cubicBezTo>
                    <a:pt x="620" y="3691"/>
                    <a:pt x="644" y="3667"/>
                    <a:pt x="656" y="3655"/>
                  </a:cubicBezTo>
                  <a:cubicBezTo>
                    <a:pt x="703" y="3584"/>
                    <a:pt x="739" y="3524"/>
                    <a:pt x="798" y="3453"/>
                  </a:cubicBezTo>
                  <a:cubicBezTo>
                    <a:pt x="858" y="3393"/>
                    <a:pt x="917" y="3322"/>
                    <a:pt x="965" y="3251"/>
                  </a:cubicBezTo>
                  <a:cubicBezTo>
                    <a:pt x="1013" y="3131"/>
                    <a:pt x="977" y="3012"/>
                    <a:pt x="1060" y="2893"/>
                  </a:cubicBezTo>
                  <a:cubicBezTo>
                    <a:pt x="1108" y="2810"/>
                    <a:pt x="1084" y="2739"/>
                    <a:pt x="1108" y="2667"/>
                  </a:cubicBezTo>
                  <a:cubicBezTo>
                    <a:pt x="1156" y="2536"/>
                    <a:pt x="1251" y="2417"/>
                    <a:pt x="1251" y="2286"/>
                  </a:cubicBezTo>
                  <a:cubicBezTo>
                    <a:pt x="1287" y="2084"/>
                    <a:pt x="1322" y="1881"/>
                    <a:pt x="1382" y="1691"/>
                  </a:cubicBezTo>
                  <a:cubicBezTo>
                    <a:pt x="1394" y="1536"/>
                    <a:pt x="1394" y="1393"/>
                    <a:pt x="1382" y="1238"/>
                  </a:cubicBezTo>
                  <a:cubicBezTo>
                    <a:pt x="1370" y="1179"/>
                    <a:pt x="1310" y="1107"/>
                    <a:pt x="1310" y="1036"/>
                  </a:cubicBezTo>
                  <a:cubicBezTo>
                    <a:pt x="1334" y="917"/>
                    <a:pt x="1215" y="810"/>
                    <a:pt x="1156" y="691"/>
                  </a:cubicBezTo>
                  <a:cubicBezTo>
                    <a:pt x="1132" y="643"/>
                    <a:pt x="1072" y="595"/>
                    <a:pt x="1072" y="548"/>
                  </a:cubicBezTo>
                  <a:cubicBezTo>
                    <a:pt x="1060" y="441"/>
                    <a:pt x="1072" y="345"/>
                    <a:pt x="1060" y="238"/>
                  </a:cubicBezTo>
                  <a:cubicBezTo>
                    <a:pt x="1048" y="179"/>
                    <a:pt x="989" y="119"/>
                    <a:pt x="965" y="72"/>
                  </a:cubicBezTo>
                  <a:cubicBezTo>
                    <a:pt x="882" y="36"/>
                    <a:pt x="786" y="12"/>
                    <a:pt x="67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19"/>
            <p:cNvSpPr/>
            <p:nvPr/>
          </p:nvSpPr>
          <p:spPr>
            <a:xfrm>
              <a:off x="6417750" y="1335425"/>
              <a:ext cx="34850" cy="178525"/>
            </a:xfrm>
            <a:custGeom>
              <a:avLst/>
              <a:gdLst/>
              <a:ahLst/>
              <a:cxnLst/>
              <a:rect l="l" t="t" r="r" b="b"/>
              <a:pathLst>
                <a:path w="1394" h="7141" extrusionOk="0">
                  <a:moveTo>
                    <a:pt x="596" y="0"/>
                  </a:moveTo>
                  <a:cubicBezTo>
                    <a:pt x="560" y="0"/>
                    <a:pt x="536" y="0"/>
                    <a:pt x="513" y="12"/>
                  </a:cubicBezTo>
                  <a:cubicBezTo>
                    <a:pt x="489" y="24"/>
                    <a:pt x="465" y="36"/>
                    <a:pt x="465" y="48"/>
                  </a:cubicBezTo>
                  <a:cubicBezTo>
                    <a:pt x="441" y="143"/>
                    <a:pt x="417" y="238"/>
                    <a:pt x="405" y="333"/>
                  </a:cubicBezTo>
                  <a:cubicBezTo>
                    <a:pt x="382" y="452"/>
                    <a:pt x="310" y="572"/>
                    <a:pt x="203" y="643"/>
                  </a:cubicBezTo>
                  <a:cubicBezTo>
                    <a:pt x="96" y="726"/>
                    <a:pt x="1" y="810"/>
                    <a:pt x="72" y="893"/>
                  </a:cubicBezTo>
                  <a:cubicBezTo>
                    <a:pt x="227" y="1072"/>
                    <a:pt x="60" y="1238"/>
                    <a:pt x="144" y="1405"/>
                  </a:cubicBezTo>
                  <a:cubicBezTo>
                    <a:pt x="155" y="1429"/>
                    <a:pt x="132" y="1441"/>
                    <a:pt x="108" y="1453"/>
                  </a:cubicBezTo>
                  <a:cubicBezTo>
                    <a:pt x="72" y="1500"/>
                    <a:pt x="60" y="1560"/>
                    <a:pt x="108" y="1607"/>
                  </a:cubicBezTo>
                  <a:cubicBezTo>
                    <a:pt x="132" y="1643"/>
                    <a:pt x="155" y="1691"/>
                    <a:pt x="155" y="1726"/>
                  </a:cubicBezTo>
                  <a:cubicBezTo>
                    <a:pt x="167" y="1965"/>
                    <a:pt x="179" y="2191"/>
                    <a:pt x="191" y="2417"/>
                  </a:cubicBezTo>
                  <a:cubicBezTo>
                    <a:pt x="191" y="2477"/>
                    <a:pt x="215" y="2524"/>
                    <a:pt x="215" y="2596"/>
                  </a:cubicBezTo>
                  <a:cubicBezTo>
                    <a:pt x="215" y="2667"/>
                    <a:pt x="203" y="2738"/>
                    <a:pt x="215" y="2798"/>
                  </a:cubicBezTo>
                  <a:cubicBezTo>
                    <a:pt x="227" y="2881"/>
                    <a:pt x="251" y="2965"/>
                    <a:pt x="263" y="3048"/>
                  </a:cubicBezTo>
                  <a:cubicBezTo>
                    <a:pt x="263" y="3131"/>
                    <a:pt x="239" y="3215"/>
                    <a:pt x="203" y="3298"/>
                  </a:cubicBezTo>
                  <a:cubicBezTo>
                    <a:pt x="179" y="3393"/>
                    <a:pt x="275" y="3489"/>
                    <a:pt x="155" y="3572"/>
                  </a:cubicBezTo>
                  <a:cubicBezTo>
                    <a:pt x="48" y="3643"/>
                    <a:pt x="36" y="3715"/>
                    <a:pt x="120" y="3774"/>
                  </a:cubicBezTo>
                  <a:cubicBezTo>
                    <a:pt x="155" y="3810"/>
                    <a:pt x="144" y="3846"/>
                    <a:pt x="120" y="3870"/>
                  </a:cubicBezTo>
                  <a:cubicBezTo>
                    <a:pt x="60" y="3953"/>
                    <a:pt x="60" y="4048"/>
                    <a:pt x="132" y="4120"/>
                  </a:cubicBezTo>
                  <a:cubicBezTo>
                    <a:pt x="167" y="4167"/>
                    <a:pt x="179" y="4227"/>
                    <a:pt x="155" y="4286"/>
                  </a:cubicBezTo>
                  <a:cubicBezTo>
                    <a:pt x="144" y="4358"/>
                    <a:pt x="96" y="4429"/>
                    <a:pt x="96" y="4501"/>
                  </a:cubicBezTo>
                  <a:lnTo>
                    <a:pt x="96" y="4929"/>
                  </a:lnTo>
                  <a:lnTo>
                    <a:pt x="36" y="4953"/>
                  </a:lnTo>
                  <a:cubicBezTo>
                    <a:pt x="72" y="5132"/>
                    <a:pt x="120" y="5322"/>
                    <a:pt x="144" y="5501"/>
                  </a:cubicBezTo>
                  <a:cubicBezTo>
                    <a:pt x="179" y="5596"/>
                    <a:pt x="179" y="5691"/>
                    <a:pt x="144" y="5786"/>
                  </a:cubicBezTo>
                  <a:cubicBezTo>
                    <a:pt x="72" y="5917"/>
                    <a:pt x="48" y="6072"/>
                    <a:pt x="84" y="6215"/>
                  </a:cubicBezTo>
                  <a:cubicBezTo>
                    <a:pt x="96" y="6263"/>
                    <a:pt x="155" y="6310"/>
                    <a:pt x="191" y="6370"/>
                  </a:cubicBezTo>
                  <a:cubicBezTo>
                    <a:pt x="215" y="6394"/>
                    <a:pt x="251" y="6417"/>
                    <a:pt x="251" y="6453"/>
                  </a:cubicBezTo>
                  <a:cubicBezTo>
                    <a:pt x="227" y="6572"/>
                    <a:pt x="179" y="6691"/>
                    <a:pt x="120" y="6798"/>
                  </a:cubicBezTo>
                  <a:cubicBezTo>
                    <a:pt x="72" y="6894"/>
                    <a:pt x="84" y="7013"/>
                    <a:pt x="167" y="7084"/>
                  </a:cubicBezTo>
                  <a:cubicBezTo>
                    <a:pt x="191" y="7108"/>
                    <a:pt x="215" y="7120"/>
                    <a:pt x="251" y="7132"/>
                  </a:cubicBezTo>
                  <a:cubicBezTo>
                    <a:pt x="286" y="7138"/>
                    <a:pt x="322" y="7141"/>
                    <a:pt x="358" y="7141"/>
                  </a:cubicBezTo>
                  <a:cubicBezTo>
                    <a:pt x="394" y="7141"/>
                    <a:pt x="429" y="7138"/>
                    <a:pt x="465" y="7132"/>
                  </a:cubicBezTo>
                  <a:cubicBezTo>
                    <a:pt x="620" y="7096"/>
                    <a:pt x="644" y="7060"/>
                    <a:pt x="656" y="7013"/>
                  </a:cubicBezTo>
                  <a:cubicBezTo>
                    <a:pt x="703" y="6894"/>
                    <a:pt x="739" y="6763"/>
                    <a:pt x="798" y="6644"/>
                  </a:cubicBezTo>
                  <a:cubicBezTo>
                    <a:pt x="858" y="6513"/>
                    <a:pt x="917" y="6382"/>
                    <a:pt x="965" y="6239"/>
                  </a:cubicBezTo>
                  <a:cubicBezTo>
                    <a:pt x="1013" y="6013"/>
                    <a:pt x="977" y="5786"/>
                    <a:pt x="1060" y="5560"/>
                  </a:cubicBezTo>
                  <a:cubicBezTo>
                    <a:pt x="1084" y="5417"/>
                    <a:pt x="1096" y="5263"/>
                    <a:pt x="1108" y="5108"/>
                  </a:cubicBezTo>
                  <a:cubicBezTo>
                    <a:pt x="1156" y="4870"/>
                    <a:pt x="1251" y="4632"/>
                    <a:pt x="1251" y="4393"/>
                  </a:cubicBezTo>
                  <a:cubicBezTo>
                    <a:pt x="1263" y="4012"/>
                    <a:pt x="1346" y="3620"/>
                    <a:pt x="1382" y="3239"/>
                  </a:cubicBezTo>
                  <a:cubicBezTo>
                    <a:pt x="1394" y="2953"/>
                    <a:pt x="1394" y="2655"/>
                    <a:pt x="1382" y="2369"/>
                  </a:cubicBezTo>
                  <a:cubicBezTo>
                    <a:pt x="1346" y="2250"/>
                    <a:pt x="1334" y="2119"/>
                    <a:pt x="1310" y="1988"/>
                  </a:cubicBezTo>
                  <a:cubicBezTo>
                    <a:pt x="1334" y="1762"/>
                    <a:pt x="1215" y="1548"/>
                    <a:pt x="1156" y="1322"/>
                  </a:cubicBezTo>
                  <a:cubicBezTo>
                    <a:pt x="1120" y="1238"/>
                    <a:pt x="1096" y="1143"/>
                    <a:pt x="1072" y="1048"/>
                  </a:cubicBezTo>
                  <a:cubicBezTo>
                    <a:pt x="1060" y="845"/>
                    <a:pt x="1072" y="643"/>
                    <a:pt x="1060" y="441"/>
                  </a:cubicBezTo>
                  <a:cubicBezTo>
                    <a:pt x="1037" y="333"/>
                    <a:pt x="1001" y="226"/>
                    <a:pt x="965" y="119"/>
                  </a:cubicBezTo>
                  <a:cubicBezTo>
                    <a:pt x="953" y="71"/>
                    <a:pt x="786" y="48"/>
                    <a:pt x="67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19"/>
            <p:cNvSpPr/>
            <p:nvPr/>
          </p:nvSpPr>
          <p:spPr>
            <a:xfrm>
              <a:off x="6417750" y="1620875"/>
              <a:ext cx="34850" cy="178150"/>
            </a:xfrm>
            <a:custGeom>
              <a:avLst/>
              <a:gdLst/>
              <a:ahLst/>
              <a:cxnLst/>
              <a:rect l="l" t="t" r="r" b="b"/>
              <a:pathLst>
                <a:path w="1394" h="7126" extrusionOk="0">
                  <a:moveTo>
                    <a:pt x="596" y="0"/>
                  </a:moveTo>
                  <a:cubicBezTo>
                    <a:pt x="560" y="0"/>
                    <a:pt x="536" y="0"/>
                    <a:pt x="513" y="12"/>
                  </a:cubicBezTo>
                  <a:cubicBezTo>
                    <a:pt x="489" y="12"/>
                    <a:pt x="477" y="36"/>
                    <a:pt x="465" y="48"/>
                  </a:cubicBezTo>
                  <a:cubicBezTo>
                    <a:pt x="441" y="143"/>
                    <a:pt x="417" y="238"/>
                    <a:pt x="405" y="333"/>
                  </a:cubicBezTo>
                  <a:cubicBezTo>
                    <a:pt x="382" y="453"/>
                    <a:pt x="310" y="572"/>
                    <a:pt x="203" y="643"/>
                  </a:cubicBezTo>
                  <a:cubicBezTo>
                    <a:pt x="96" y="726"/>
                    <a:pt x="1" y="810"/>
                    <a:pt x="72" y="893"/>
                  </a:cubicBezTo>
                  <a:cubicBezTo>
                    <a:pt x="227" y="1072"/>
                    <a:pt x="60" y="1238"/>
                    <a:pt x="144" y="1405"/>
                  </a:cubicBezTo>
                  <a:cubicBezTo>
                    <a:pt x="155" y="1429"/>
                    <a:pt x="132" y="1441"/>
                    <a:pt x="108" y="1453"/>
                  </a:cubicBezTo>
                  <a:cubicBezTo>
                    <a:pt x="72" y="1500"/>
                    <a:pt x="60" y="1560"/>
                    <a:pt x="108" y="1607"/>
                  </a:cubicBezTo>
                  <a:cubicBezTo>
                    <a:pt x="132" y="1643"/>
                    <a:pt x="155" y="1691"/>
                    <a:pt x="155" y="1726"/>
                  </a:cubicBezTo>
                  <a:cubicBezTo>
                    <a:pt x="167" y="1965"/>
                    <a:pt x="179" y="2191"/>
                    <a:pt x="191" y="2417"/>
                  </a:cubicBezTo>
                  <a:cubicBezTo>
                    <a:pt x="191" y="2477"/>
                    <a:pt x="215" y="2524"/>
                    <a:pt x="215" y="2596"/>
                  </a:cubicBezTo>
                  <a:cubicBezTo>
                    <a:pt x="215" y="2667"/>
                    <a:pt x="203" y="2739"/>
                    <a:pt x="215" y="2810"/>
                  </a:cubicBezTo>
                  <a:cubicBezTo>
                    <a:pt x="227" y="2881"/>
                    <a:pt x="251" y="2965"/>
                    <a:pt x="263" y="3048"/>
                  </a:cubicBezTo>
                  <a:cubicBezTo>
                    <a:pt x="263" y="3131"/>
                    <a:pt x="239" y="3215"/>
                    <a:pt x="203" y="3298"/>
                  </a:cubicBezTo>
                  <a:cubicBezTo>
                    <a:pt x="179" y="3393"/>
                    <a:pt x="275" y="3489"/>
                    <a:pt x="155" y="3572"/>
                  </a:cubicBezTo>
                  <a:cubicBezTo>
                    <a:pt x="48" y="3643"/>
                    <a:pt x="36" y="3715"/>
                    <a:pt x="120" y="3774"/>
                  </a:cubicBezTo>
                  <a:cubicBezTo>
                    <a:pt x="155" y="3810"/>
                    <a:pt x="144" y="3846"/>
                    <a:pt x="120" y="3870"/>
                  </a:cubicBezTo>
                  <a:cubicBezTo>
                    <a:pt x="60" y="3953"/>
                    <a:pt x="60" y="4048"/>
                    <a:pt x="132" y="4120"/>
                  </a:cubicBezTo>
                  <a:cubicBezTo>
                    <a:pt x="167" y="4167"/>
                    <a:pt x="179" y="4227"/>
                    <a:pt x="155" y="4286"/>
                  </a:cubicBezTo>
                  <a:cubicBezTo>
                    <a:pt x="144" y="4358"/>
                    <a:pt x="96" y="4429"/>
                    <a:pt x="96" y="4513"/>
                  </a:cubicBezTo>
                  <a:lnTo>
                    <a:pt x="96" y="4929"/>
                  </a:lnTo>
                  <a:lnTo>
                    <a:pt x="36" y="4929"/>
                  </a:lnTo>
                  <a:cubicBezTo>
                    <a:pt x="72" y="5120"/>
                    <a:pt x="120" y="5298"/>
                    <a:pt x="144" y="5489"/>
                  </a:cubicBezTo>
                  <a:cubicBezTo>
                    <a:pt x="179" y="5572"/>
                    <a:pt x="179" y="5667"/>
                    <a:pt x="144" y="5763"/>
                  </a:cubicBezTo>
                  <a:cubicBezTo>
                    <a:pt x="72" y="5894"/>
                    <a:pt x="48" y="6048"/>
                    <a:pt x="84" y="6203"/>
                  </a:cubicBezTo>
                  <a:cubicBezTo>
                    <a:pt x="96" y="6251"/>
                    <a:pt x="155" y="6298"/>
                    <a:pt x="191" y="6346"/>
                  </a:cubicBezTo>
                  <a:cubicBezTo>
                    <a:pt x="215" y="6382"/>
                    <a:pt x="251" y="6406"/>
                    <a:pt x="251" y="6429"/>
                  </a:cubicBezTo>
                  <a:cubicBezTo>
                    <a:pt x="227" y="6549"/>
                    <a:pt x="179" y="6668"/>
                    <a:pt x="120" y="6787"/>
                  </a:cubicBezTo>
                  <a:cubicBezTo>
                    <a:pt x="72" y="6882"/>
                    <a:pt x="84" y="7001"/>
                    <a:pt x="167" y="7060"/>
                  </a:cubicBezTo>
                  <a:cubicBezTo>
                    <a:pt x="191" y="7084"/>
                    <a:pt x="215" y="7096"/>
                    <a:pt x="251" y="7108"/>
                  </a:cubicBezTo>
                  <a:cubicBezTo>
                    <a:pt x="286" y="7120"/>
                    <a:pt x="322" y="7126"/>
                    <a:pt x="358" y="7126"/>
                  </a:cubicBezTo>
                  <a:cubicBezTo>
                    <a:pt x="394" y="7126"/>
                    <a:pt x="429" y="7120"/>
                    <a:pt x="465" y="7108"/>
                  </a:cubicBezTo>
                  <a:cubicBezTo>
                    <a:pt x="620" y="7084"/>
                    <a:pt x="644" y="7037"/>
                    <a:pt x="656" y="7001"/>
                  </a:cubicBezTo>
                  <a:cubicBezTo>
                    <a:pt x="703" y="6870"/>
                    <a:pt x="739" y="6751"/>
                    <a:pt x="798" y="6620"/>
                  </a:cubicBezTo>
                  <a:cubicBezTo>
                    <a:pt x="858" y="6489"/>
                    <a:pt x="917" y="6358"/>
                    <a:pt x="965" y="6227"/>
                  </a:cubicBezTo>
                  <a:cubicBezTo>
                    <a:pt x="1013" y="6001"/>
                    <a:pt x="977" y="5775"/>
                    <a:pt x="1060" y="5536"/>
                  </a:cubicBezTo>
                  <a:cubicBezTo>
                    <a:pt x="1084" y="5394"/>
                    <a:pt x="1096" y="5251"/>
                    <a:pt x="1108" y="5108"/>
                  </a:cubicBezTo>
                  <a:cubicBezTo>
                    <a:pt x="1156" y="4858"/>
                    <a:pt x="1251" y="4620"/>
                    <a:pt x="1251" y="4382"/>
                  </a:cubicBezTo>
                  <a:cubicBezTo>
                    <a:pt x="1263" y="4001"/>
                    <a:pt x="1346" y="3608"/>
                    <a:pt x="1382" y="3227"/>
                  </a:cubicBezTo>
                  <a:cubicBezTo>
                    <a:pt x="1394" y="2941"/>
                    <a:pt x="1394" y="2643"/>
                    <a:pt x="1382" y="2358"/>
                  </a:cubicBezTo>
                  <a:cubicBezTo>
                    <a:pt x="1346" y="2238"/>
                    <a:pt x="1334" y="2107"/>
                    <a:pt x="1310" y="1977"/>
                  </a:cubicBezTo>
                  <a:cubicBezTo>
                    <a:pt x="1334" y="1762"/>
                    <a:pt x="1215" y="1536"/>
                    <a:pt x="1156" y="1310"/>
                  </a:cubicBezTo>
                  <a:cubicBezTo>
                    <a:pt x="1120" y="1226"/>
                    <a:pt x="1096" y="1131"/>
                    <a:pt x="1072" y="1036"/>
                  </a:cubicBezTo>
                  <a:cubicBezTo>
                    <a:pt x="1060" y="834"/>
                    <a:pt x="1072" y="643"/>
                    <a:pt x="1060" y="441"/>
                  </a:cubicBezTo>
                  <a:cubicBezTo>
                    <a:pt x="1037" y="333"/>
                    <a:pt x="1001" y="226"/>
                    <a:pt x="965" y="119"/>
                  </a:cubicBezTo>
                  <a:cubicBezTo>
                    <a:pt x="953" y="72"/>
                    <a:pt x="786" y="48"/>
                    <a:pt x="67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19"/>
            <p:cNvSpPr/>
            <p:nvPr/>
          </p:nvSpPr>
          <p:spPr>
            <a:xfrm>
              <a:off x="6417750" y="1906025"/>
              <a:ext cx="34850" cy="178250"/>
            </a:xfrm>
            <a:custGeom>
              <a:avLst/>
              <a:gdLst/>
              <a:ahLst/>
              <a:cxnLst/>
              <a:rect l="l" t="t" r="r" b="b"/>
              <a:pathLst>
                <a:path w="1394" h="7130" extrusionOk="0">
                  <a:moveTo>
                    <a:pt x="596" y="0"/>
                  </a:moveTo>
                  <a:cubicBezTo>
                    <a:pt x="560" y="0"/>
                    <a:pt x="536" y="12"/>
                    <a:pt x="513" y="12"/>
                  </a:cubicBezTo>
                  <a:cubicBezTo>
                    <a:pt x="489" y="24"/>
                    <a:pt x="477" y="36"/>
                    <a:pt x="465" y="60"/>
                  </a:cubicBezTo>
                  <a:cubicBezTo>
                    <a:pt x="441" y="143"/>
                    <a:pt x="417" y="238"/>
                    <a:pt x="405" y="334"/>
                  </a:cubicBezTo>
                  <a:cubicBezTo>
                    <a:pt x="382" y="465"/>
                    <a:pt x="310" y="572"/>
                    <a:pt x="203" y="643"/>
                  </a:cubicBezTo>
                  <a:cubicBezTo>
                    <a:pt x="96" y="727"/>
                    <a:pt x="1" y="822"/>
                    <a:pt x="72" y="905"/>
                  </a:cubicBezTo>
                  <a:cubicBezTo>
                    <a:pt x="227" y="1072"/>
                    <a:pt x="60" y="1239"/>
                    <a:pt x="144" y="1417"/>
                  </a:cubicBezTo>
                  <a:cubicBezTo>
                    <a:pt x="155" y="1429"/>
                    <a:pt x="132" y="1441"/>
                    <a:pt x="108" y="1465"/>
                  </a:cubicBezTo>
                  <a:cubicBezTo>
                    <a:pt x="60" y="1500"/>
                    <a:pt x="60" y="1572"/>
                    <a:pt x="108" y="1620"/>
                  </a:cubicBezTo>
                  <a:cubicBezTo>
                    <a:pt x="132" y="1655"/>
                    <a:pt x="155" y="1703"/>
                    <a:pt x="155" y="1739"/>
                  </a:cubicBezTo>
                  <a:cubicBezTo>
                    <a:pt x="167" y="1977"/>
                    <a:pt x="179" y="2203"/>
                    <a:pt x="191" y="2429"/>
                  </a:cubicBezTo>
                  <a:cubicBezTo>
                    <a:pt x="191" y="2489"/>
                    <a:pt x="215" y="2536"/>
                    <a:pt x="215" y="2608"/>
                  </a:cubicBezTo>
                  <a:cubicBezTo>
                    <a:pt x="215" y="2679"/>
                    <a:pt x="203" y="2751"/>
                    <a:pt x="215" y="2810"/>
                  </a:cubicBezTo>
                  <a:cubicBezTo>
                    <a:pt x="227" y="2893"/>
                    <a:pt x="251" y="2977"/>
                    <a:pt x="263" y="3060"/>
                  </a:cubicBezTo>
                  <a:cubicBezTo>
                    <a:pt x="263" y="3144"/>
                    <a:pt x="239" y="3227"/>
                    <a:pt x="203" y="3310"/>
                  </a:cubicBezTo>
                  <a:cubicBezTo>
                    <a:pt x="179" y="3405"/>
                    <a:pt x="275" y="3489"/>
                    <a:pt x="155" y="3584"/>
                  </a:cubicBezTo>
                  <a:cubicBezTo>
                    <a:pt x="48" y="3655"/>
                    <a:pt x="36" y="3715"/>
                    <a:pt x="120" y="3786"/>
                  </a:cubicBezTo>
                  <a:cubicBezTo>
                    <a:pt x="155" y="3822"/>
                    <a:pt x="144" y="3858"/>
                    <a:pt x="120" y="3882"/>
                  </a:cubicBezTo>
                  <a:cubicBezTo>
                    <a:pt x="60" y="3965"/>
                    <a:pt x="60" y="4060"/>
                    <a:pt x="132" y="4132"/>
                  </a:cubicBezTo>
                  <a:cubicBezTo>
                    <a:pt x="167" y="4179"/>
                    <a:pt x="179" y="4239"/>
                    <a:pt x="155" y="4298"/>
                  </a:cubicBezTo>
                  <a:cubicBezTo>
                    <a:pt x="144" y="4370"/>
                    <a:pt x="96" y="4441"/>
                    <a:pt x="96" y="4525"/>
                  </a:cubicBezTo>
                  <a:lnTo>
                    <a:pt x="96" y="4941"/>
                  </a:lnTo>
                  <a:lnTo>
                    <a:pt x="36" y="4941"/>
                  </a:lnTo>
                  <a:cubicBezTo>
                    <a:pt x="72" y="5120"/>
                    <a:pt x="120" y="5310"/>
                    <a:pt x="144" y="5489"/>
                  </a:cubicBezTo>
                  <a:cubicBezTo>
                    <a:pt x="179" y="5584"/>
                    <a:pt x="179" y="5680"/>
                    <a:pt x="144" y="5775"/>
                  </a:cubicBezTo>
                  <a:cubicBezTo>
                    <a:pt x="72" y="5906"/>
                    <a:pt x="48" y="6061"/>
                    <a:pt x="84" y="6203"/>
                  </a:cubicBezTo>
                  <a:cubicBezTo>
                    <a:pt x="96" y="6251"/>
                    <a:pt x="155" y="6311"/>
                    <a:pt x="191" y="6358"/>
                  </a:cubicBezTo>
                  <a:cubicBezTo>
                    <a:pt x="215" y="6382"/>
                    <a:pt x="251" y="6418"/>
                    <a:pt x="251" y="6442"/>
                  </a:cubicBezTo>
                  <a:cubicBezTo>
                    <a:pt x="227" y="6561"/>
                    <a:pt x="179" y="6680"/>
                    <a:pt x="120" y="6787"/>
                  </a:cubicBezTo>
                  <a:cubicBezTo>
                    <a:pt x="72" y="6882"/>
                    <a:pt x="84" y="7001"/>
                    <a:pt x="167" y="7073"/>
                  </a:cubicBezTo>
                  <a:cubicBezTo>
                    <a:pt x="191" y="7096"/>
                    <a:pt x="227" y="7108"/>
                    <a:pt x="251" y="7120"/>
                  </a:cubicBezTo>
                  <a:cubicBezTo>
                    <a:pt x="286" y="7126"/>
                    <a:pt x="322" y="7129"/>
                    <a:pt x="358" y="7129"/>
                  </a:cubicBezTo>
                  <a:cubicBezTo>
                    <a:pt x="394" y="7129"/>
                    <a:pt x="429" y="7126"/>
                    <a:pt x="465" y="7120"/>
                  </a:cubicBezTo>
                  <a:cubicBezTo>
                    <a:pt x="620" y="7084"/>
                    <a:pt x="644" y="7049"/>
                    <a:pt x="656" y="7001"/>
                  </a:cubicBezTo>
                  <a:cubicBezTo>
                    <a:pt x="703" y="6882"/>
                    <a:pt x="739" y="6751"/>
                    <a:pt x="798" y="6632"/>
                  </a:cubicBezTo>
                  <a:cubicBezTo>
                    <a:pt x="858" y="6501"/>
                    <a:pt x="917" y="6370"/>
                    <a:pt x="965" y="6239"/>
                  </a:cubicBezTo>
                  <a:cubicBezTo>
                    <a:pt x="1013" y="6013"/>
                    <a:pt x="977" y="5775"/>
                    <a:pt x="1060" y="5549"/>
                  </a:cubicBezTo>
                  <a:cubicBezTo>
                    <a:pt x="1084" y="5406"/>
                    <a:pt x="1096" y="5263"/>
                    <a:pt x="1108" y="5108"/>
                  </a:cubicBezTo>
                  <a:cubicBezTo>
                    <a:pt x="1156" y="4870"/>
                    <a:pt x="1251" y="4632"/>
                    <a:pt x="1251" y="4394"/>
                  </a:cubicBezTo>
                  <a:cubicBezTo>
                    <a:pt x="1263" y="4013"/>
                    <a:pt x="1346" y="3620"/>
                    <a:pt x="1382" y="3239"/>
                  </a:cubicBezTo>
                  <a:cubicBezTo>
                    <a:pt x="1394" y="2953"/>
                    <a:pt x="1394" y="2655"/>
                    <a:pt x="1382" y="2370"/>
                  </a:cubicBezTo>
                  <a:cubicBezTo>
                    <a:pt x="1370" y="2239"/>
                    <a:pt x="1310" y="2120"/>
                    <a:pt x="1310" y="1989"/>
                  </a:cubicBezTo>
                  <a:cubicBezTo>
                    <a:pt x="1334" y="1762"/>
                    <a:pt x="1215" y="1536"/>
                    <a:pt x="1156" y="1322"/>
                  </a:cubicBezTo>
                  <a:cubicBezTo>
                    <a:pt x="1120" y="1227"/>
                    <a:pt x="1096" y="1143"/>
                    <a:pt x="1072" y="1048"/>
                  </a:cubicBezTo>
                  <a:cubicBezTo>
                    <a:pt x="1060" y="846"/>
                    <a:pt x="1072" y="643"/>
                    <a:pt x="1060" y="441"/>
                  </a:cubicBezTo>
                  <a:cubicBezTo>
                    <a:pt x="1037" y="334"/>
                    <a:pt x="1001" y="226"/>
                    <a:pt x="965" y="119"/>
                  </a:cubicBezTo>
                  <a:cubicBezTo>
                    <a:pt x="953" y="72"/>
                    <a:pt x="786" y="36"/>
                    <a:pt x="67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19"/>
            <p:cNvSpPr/>
            <p:nvPr/>
          </p:nvSpPr>
          <p:spPr>
            <a:xfrm>
              <a:off x="6417750" y="2191550"/>
              <a:ext cx="34850" cy="178475"/>
            </a:xfrm>
            <a:custGeom>
              <a:avLst/>
              <a:gdLst/>
              <a:ahLst/>
              <a:cxnLst/>
              <a:rect l="l" t="t" r="r" b="b"/>
              <a:pathLst>
                <a:path w="1394" h="7139" extrusionOk="0">
                  <a:moveTo>
                    <a:pt x="638" y="0"/>
                  </a:moveTo>
                  <a:cubicBezTo>
                    <a:pt x="623" y="0"/>
                    <a:pt x="608" y="3"/>
                    <a:pt x="596" y="9"/>
                  </a:cubicBezTo>
                  <a:cubicBezTo>
                    <a:pt x="560" y="9"/>
                    <a:pt x="536" y="9"/>
                    <a:pt x="513" y="21"/>
                  </a:cubicBezTo>
                  <a:cubicBezTo>
                    <a:pt x="489" y="21"/>
                    <a:pt x="477" y="45"/>
                    <a:pt x="465" y="57"/>
                  </a:cubicBezTo>
                  <a:cubicBezTo>
                    <a:pt x="441" y="152"/>
                    <a:pt x="417" y="247"/>
                    <a:pt x="405" y="343"/>
                  </a:cubicBezTo>
                  <a:cubicBezTo>
                    <a:pt x="382" y="462"/>
                    <a:pt x="310" y="581"/>
                    <a:pt x="203" y="652"/>
                  </a:cubicBezTo>
                  <a:cubicBezTo>
                    <a:pt x="96" y="736"/>
                    <a:pt x="1" y="819"/>
                    <a:pt x="72" y="902"/>
                  </a:cubicBezTo>
                  <a:cubicBezTo>
                    <a:pt x="227" y="1081"/>
                    <a:pt x="60" y="1247"/>
                    <a:pt x="144" y="1414"/>
                  </a:cubicBezTo>
                  <a:cubicBezTo>
                    <a:pt x="155" y="1438"/>
                    <a:pt x="132" y="1450"/>
                    <a:pt x="108" y="1474"/>
                  </a:cubicBezTo>
                  <a:cubicBezTo>
                    <a:pt x="48" y="1509"/>
                    <a:pt x="60" y="1569"/>
                    <a:pt x="108" y="1617"/>
                  </a:cubicBezTo>
                  <a:cubicBezTo>
                    <a:pt x="132" y="1652"/>
                    <a:pt x="155" y="1700"/>
                    <a:pt x="155" y="1748"/>
                  </a:cubicBezTo>
                  <a:cubicBezTo>
                    <a:pt x="167" y="1974"/>
                    <a:pt x="179" y="2200"/>
                    <a:pt x="191" y="2426"/>
                  </a:cubicBezTo>
                  <a:cubicBezTo>
                    <a:pt x="191" y="2486"/>
                    <a:pt x="215" y="2533"/>
                    <a:pt x="215" y="2605"/>
                  </a:cubicBezTo>
                  <a:cubicBezTo>
                    <a:pt x="215" y="2676"/>
                    <a:pt x="203" y="2748"/>
                    <a:pt x="215" y="2807"/>
                  </a:cubicBezTo>
                  <a:cubicBezTo>
                    <a:pt x="227" y="2891"/>
                    <a:pt x="251" y="2974"/>
                    <a:pt x="263" y="3057"/>
                  </a:cubicBezTo>
                  <a:cubicBezTo>
                    <a:pt x="263" y="3141"/>
                    <a:pt x="239" y="3224"/>
                    <a:pt x="203" y="3307"/>
                  </a:cubicBezTo>
                  <a:cubicBezTo>
                    <a:pt x="179" y="3403"/>
                    <a:pt x="275" y="3486"/>
                    <a:pt x="155" y="3581"/>
                  </a:cubicBezTo>
                  <a:cubicBezTo>
                    <a:pt x="48" y="3653"/>
                    <a:pt x="36" y="3712"/>
                    <a:pt x="120" y="3784"/>
                  </a:cubicBezTo>
                  <a:cubicBezTo>
                    <a:pt x="155" y="3819"/>
                    <a:pt x="144" y="3855"/>
                    <a:pt x="120" y="3879"/>
                  </a:cubicBezTo>
                  <a:cubicBezTo>
                    <a:pt x="60" y="3962"/>
                    <a:pt x="60" y="4057"/>
                    <a:pt x="132" y="4129"/>
                  </a:cubicBezTo>
                  <a:cubicBezTo>
                    <a:pt x="167" y="4176"/>
                    <a:pt x="179" y="4236"/>
                    <a:pt x="155" y="4295"/>
                  </a:cubicBezTo>
                  <a:cubicBezTo>
                    <a:pt x="144" y="4367"/>
                    <a:pt x="96" y="4438"/>
                    <a:pt x="96" y="4522"/>
                  </a:cubicBezTo>
                  <a:lnTo>
                    <a:pt x="96" y="4938"/>
                  </a:lnTo>
                  <a:lnTo>
                    <a:pt x="36" y="4938"/>
                  </a:lnTo>
                  <a:cubicBezTo>
                    <a:pt x="72" y="5129"/>
                    <a:pt x="120" y="5308"/>
                    <a:pt x="144" y="5498"/>
                  </a:cubicBezTo>
                  <a:cubicBezTo>
                    <a:pt x="179" y="5581"/>
                    <a:pt x="179" y="5689"/>
                    <a:pt x="144" y="5772"/>
                  </a:cubicBezTo>
                  <a:cubicBezTo>
                    <a:pt x="72" y="5915"/>
                    <a:pt x="48" y="6070"/>
                    <a:pt x="84" y="6212"/>
                  </a:cubicBezTo>
                  <a:cubicBezTo>
                    <a:pt x="96" y="6260"/>
                    <a:pt x="155" y="6308"/>
                    <a:pt x="191" y="6367"/>
                  </a:cubicBezTo>
                  <a:cubicBezTo>
                    <a:pt x="215" y="6391"/>
                    <a:pt x="251" y="6415"/>
                    <a:pt x="251" y="6439"/>
                  </a:cubicBezTo>
                  <a:cubicBezTo>
                    <a:pt x="227" y="6570"/>
                    <a:pt x="179" y="6689"/>
                    <a:pt x="120" y="6796"/>
                  </a:cubicBezTo>
                  <a:cubicBezTo>
                    <a:pt x="72" y="6891"/>
                    <a:pt x="84" y="7010"/>
                    <a:pt x="167" y="7082"/>
                  </a:cubicBezTo>
                  <a:cubicBezTo>
                    <a:pt x="191" y="7093"/>
                    <a:pt x="227" y="7117"/>
                    <a:pt x="251" y="7129"/>
                  </a:cubicBezTo>
                  <a:cubicBezTo>
                    <a:pt x="286" y="7135"/>
                    <a:pt x="322" y="7138"/>
                    <a:pt x="358" y="7138"/>
                  </a:cubicBezTo>
                  <a:cubicBezTo>
                    <a:pt x="394" y="7138"/>
                    <a:pt x="429" y="7135"/>
                    <a:pt x="465" y="7129"/>
                  </a:cubicBezTo>
                  <a:cubicBezTo>
                    <a:pt x="620" y="7093"/>
                    <a:pt x="644" y="7046"/>
                    <a:pt x="656" y="7010"/>
                  </a:cubicBezTo>
                  <a:cubicBezTo>
                    <a:pt x="703" y="6879"/>
                    <a:pt x="739" y="6760"/>
                    <a:pt x="798" y="6641"/>
                  </a:cubicBezTo>
                  <a:cubicBezTo>
                    <a:pt x="858" y="6510"/>
                    <a:pt x="917" y="6379"/>
                    <a:pt x="965" y="6236"/>
                  </a:cubicBezTo>
                  <a:cubicBezTo>
                    <a:pt x="1013" y="6010"/>
                    <a:pt x="977" y="5784"/>
                    <a:pt x="1060" y="5558"/>
                  </a:cubicBezTo>
                  <a:cubicBezTo>
                    <a:pt x="1084" y="5415"/>
                    <a:pt x="1096" y="5260"/>
                    <a:pt x="1108" y="5117"/>
                  </a:cubicBezTo>
                  <a:cubicBezTo>
                    <a:pt x="1156" y="4879"/>
                    <a:pt x="1251" y="4641"/>
                    <a:pt x="1251" y="4403"/>
                  </a:cubicBezTo>
                  <a:cubicBezTo>
                    <a:pt x="1263" y="4010"/>
                    <a:pt x="1346" y="3629"/>
                    <a:pt x="1382" y="3236"/>
                  </a:cubicBezTo>
                  <a:cubicBezTo>
                    <a:pt x="1394" y="2950"/>
                    <a:pt x="1394" y="2664"/>
                    <a:pt x="1382" y="2379"/>
                  </a:cubicBezTo>
                  <a:cubicBezTo>
                    <a:pt x="1370" y="2248"/>
                    <a:pt x="1310" y="2117"/>
                    <a:pt x="1310" y="1986"/>
                  </a:cubicBezTo>
                  <a:cubicBezTo>
                    <a:pt x="1334" y="1771"/>
                    <a:pt x="1215" y="1545"/>
                    <a:pt x="1156" y="1319"/>
                  </a:cubicBezTo>
                  <a:cubicBezTo>
                    <a:pt x="1120" y="1236"/>
                    <a:pt x="1096" y="1140"/>
                    <a:pt x="1072" y="1057"/>
                  </a:cubicBezTo>
                  <a:cubicBezTo>
                    <a:pt x="1060" y="855"/>
                    <a:pt x="1072" y="652"/>
                    <a:pt x="1060" y="450"/>
                  </a:cubicBezTo>
                  <a:cubicBezTo>
                    <a:pt x="1037" y="343"/>
                    <a:pt x="1001" y="235"/>
                    <a:pt x="965" y="128"/>
                  </a:cubicBezTo>
                  <a:cubicBezTo>
                    <a:pt x="953" y="81"/>
                    <a:pt x="786" y="45"/>
                    <a:pt x="679" y="9"/>
                  </a:cubicBezTo>
                  <a:cubicBezTo>
                    <a:pt x="667" y="3"/>
                    <a:pt x="653" y="0"/>
                    <a:pt x="63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19"/>
            <p:cNvSpPr/>
            <p:nvPr/>
          </p:nvSpPr>
          <p:spPr>
            <a:xfrm>
              <a:off x="6417750" y="2477000"/>
              <a:ext cx="34850" cy="178475"/>
            </a:xfrm>
            <a:custGeom>
              <a:avLst/>
              <a:gdLst/>
              <a:ahLst/>
              <a:cxnLst/>
              <a:rect l="l" t="t" r="r" b="b"/>
              <a:pathLst>
                <a:path w="1394" h="7139" extrusionOk="0">
                  <a:moveTo>
                    <a:pt x="638" y="0"/>
                  </a:moveTo>
                  <a:cubicBezTo>
                    <a:pt x="623" y="0"/>
                    <a:pt x="608" y="3"/>
                    <a:pt x="596" y="9"/>
                  </a:cubicBezTo>
                  <a:cubicBezTo>
                    <a:pt x="560" y="9"/>
                    <a:pt x="536" y="9"/>
                    <a:pt x="513" y="21"/>
                  </a:cubicBezTo>
                  <a:cubicBezTo>
                    <a:pt x="489" y="33"/>
                    <a:pt x="465" y="45"/>
                    <a:pt x="465" y="57"/>
                  </a:cubicBezTo>
                  <a:cubicBezTo>
                    <a:pt x="441" y="152"/>
                    <a:pt x="417" y="247"/>
                    <a:pt x="405" y="343"/>
                  </a:cubicBezTo>
                  <a:cubicBezTo>
                    <a:pt x="382" y="462"/>
                    <a:pt x="310" y="581"/>
                    <a:pt x="203" y="652"/>
                  </a:cubicBezTo>
                  <a:cubicBezTo>
                    <a:pt x="96" y="736"/>
                    <a:pt x="1" y="819"/>
                    <a:pt x="72" y="902"/>
                  </a:cubicBezTo>
                  <a:cubicBezTo>
                    <a:pt x="227" y="1081"/>
                    <a:pt x="60" y="1248"/>
                    <a:pt x="144" y="1414"/>
                  </a:cubicBezTo>
                  <a:cubicBezTo>
                    <a:pt x="155" y="1426"/>
                    <a:pt x="132" y="1450"/>
                    <a:pt x="108" y="1474"/>
                  </a:cubicBezTo>
                  <a:cubicBezTo>
                    <a:pt x="48" y="1509"/>
                    <a:pt x="60" y="1569"/>
                    <a:pt x="108" y="1617"/>
                  </a:cubicBezTo>
                  <a:cubicBezTo>
                    <a:pt x="132" y="1652"/>
                    <a:pt x="155" y="1700"/>
                    <a:pt x="155" y="1736"/>
                  </a:cubicBezTo>
                  <a:cubicBezTo>
                    <a:pt x="167" y="1974"/>
                    <a:pt x="179" y="2200"/>
                    <a:pt x="191" y="2426"/>
                  </a:cubicBezTo>
                  <a:cubicBezTo>
                    <a:pt x="191" y="2486"/>
                    <a:pt x="215" y="2533"/>
                    <a:pt x="215" y="2605"/>
                  </a:cubicBezTo>
                  <a:cubicBezTo>
                    <a:pt x="215" y="2676"/>
                    <a:pt x="203" y="2748"/>
                    <a:pt x="215" y="2807"/>
                  </a:cubicBezTo>
                  <a:cubicBezTo>
                    <a:pt x="227" y="2891"/>
                    <a:pt x="251" y="2974"/>
                    <a:pt x="263" y="3057"/>
                  </a:cubicBezTo>
                  <a:cubicBezTo>
                    <a:pt x="263" y="3141"/>
                    <a:pt x="239" y="3224"/>
                    <a:pt x="203" y="3307"/>
                  </a:cubicBezTo>
                  <a:cubicBezTo>
                    <a:pt x="179" y="3403"/>
                    <a:pt x="275" y="3486"/>
                    <a:pt x="155" y="3581"/>
                  </a:cubicBezTo>
                  <a:cubicBezTo>
                    <a:pt x="48" y="3653"/>
                    <a:pt x="36" y="3712"/>
                    <a:pt x="120" y="3784"/>
                  </a:cubicBezTo>
                  <a:cubicBezTo>
                    <a:pt x="155" y="3819"/>
                    <a:pt x="144" y="3855"/>
                    <a:pt x="120" y="3879"/>
                  </a:cubicBezTo>
                  <a:cubicBezTo>
                    <a:pt x="60" y="3962"/>
                    <a:pt x="60" y="4057"/>
                    <a:pt x="132" y="4129"/>
                  </a:cubicBezTo>
                  <a:cubicBezTo>
                    <a:pt x="167" y="4176"/>
                    <a:pt x="179" y="4236"/>
                    <a:pt x="155" y="4296"/>
                  </a:cubicBezTo>
                  <a:cubicBezTo>
                    <a:pt x="144" y="4367"/>
                    <a:pt x="96" y="4438"/>
                    <a:pt x="96" y="4522"/>
                  </a:cubicBezTo>
                  <a:lnTo>
                    <a:pt x="96" y="4938"/>
                  </a:lnTo>
                  <a:lnTo>
                    <a:pt x="36" y="4938"/>
                  </a:lnTo>
                  <a:cubicBezTo>
                    <a:pt x="72" y="5129"/>
                    <a:pt x="120" y="5308"/>
                    <a:pt x="144" y="5498"/>
                  </a:cubicBezTo>
                  <a:cubicBezTo>
                    <a:pt x="179" y="5581"/>
                    <a:pt x="179" y="5689"/>
                    <a:pt x="144" y="5772"/>
                  </a:cubicBezTo>
                  <a:cubicBezTo>
                    <a:pt x="72" y="5915"/>
                    <a:pt x="48" y="6070"/>
                    <a:pt x="84" y="6212"/>
                  </a:cubicBezTo>
                  <a:cubicBezTo>
                    <a:pt x="96" y="6260"/>
                    <a:pt x="155" y="6308"/>
                    <a:pt x="191" y="6355"/>
                  </a:cubicBezTo>
                  <a:cubicBezTo>
                    <a:pt x="215" y="6391"/>
                    <a:pt x="251" y="6415"/>
                    <a:pt x="251" y="6439"/>
                  </a:cubicBezTo>
                  <a:cubicBezTo>
                    <a:pt x="227" y="6570"/>
                    <a:pt x="179" y="6689"/>
                    <a:pt x="120" y="6796"/>
                  </a:cubicBezTo>
                  <a:cubicBezTo>
                    <a:pt x="72" y="6891"/>
                    <a:pt x="84" y="7010"/>
                    <a:pt x="167" y="7082"/>
                  </a:cubicBezTo>
                  <a:cubicBezTo>
                    <a:pt x="191" y="7094"/>
                    <a:pt x="227" y="7117"/>
                    <a:pt x="251" y="7129"/>
                  </a:cubicBezTo>
                  <a:cubicBezTo>
                    <a:pt x="286" y="7135"/>
                    <a:pt x="322" y="7138"/>
                    <a:pt x="358" y="7138"/>
                  </a:cubicBezTo>
                  <a:cubicBezTo>
                    <a:pt x="394" y="7138"/>
                    <a:pt x="429" y="7135"/>
                    <a:pt x="465" y="7129"/>
                  </a:cubicBezTo>
                  <a:cubicBezTo>
                    <a:pt x="620" y="7094"/>
                    <a:pt x="644" y="7046"/>
                    <a:pt x="656" y="7010"/>
                  </a:cubicBezTo>
                  <a:cubicBezTo>
                    <a:pt x="703" y="6879"/>
                    <a:pt x="739" y="6760"/>
                    <a:pt x="798" y="6629"/>
                  </a:cubicBezTo>
                  <a:cubicBezTo>
                    <a:pt x="858" y="6510"/>
                    <a:pt x="917" y="6379"/>
                    <a:pt x="965" y="6236"/>
                  </a:cubicBezTo>
                  <a:cubicBezTo>
                    <a:pt x="1013" y="6010"/>
                    <a:pt x="977" y="5784"/>
                    <a:pt x="1060" y="5558"/>
                  </a:cubicBezTo>
                  <a:cubicBezTo>
                    <a:pt x="1084" y="5415"/>
                    <a:pt x="1096" y="5260"/>
                    <a:pt x="1108" y="5117"/>
                  </a:cubicBezTo>
                  <a:cubicBezTo>
                    <a:pt x="1156" y="4879"/>
                    <a:pt x="1251" y="4641"/>
                    <a:pt x="1251" y="4403"/>
                  </a:cubicBezTo>
                  <a:cubicBezTo>
                    <a:pt x="1263" y="4010"/>
                    <a:pt x="1346" y="3629"/>
                    <a:pt x="1382" y="3236"/>
                  </a:cubicBezTo>
                  <a:cubicBezTo>
                    <a:pt x="1394" y="2950"/>
                    <a:pt x="1394" y="2664"/>
                    <a:pt x="1382" y="2379"/>
                  </a:cubicBezTo>
                  <a:cubicBezTo>
                    <a:pt x="1370" y="2248"/>
                    <a:pt x="1310" y="2117"/>
                    <a:pt x="1310" y="1986"/>
                  </a:cubicBezTo>
                  <a:cubicBezTo>
                    <a:pt x="1334" y="1771"/>
                    <a:pt x="1215" y="1545"/>
                    <a:pt x="1156" y="1319"/>
                  </a:cubicBezTo>
                  <a:cubicBezTo>
                    <a:pt x="1120" y="1236"/>
                    <a:pt x="1096" y="1140"/>
                    <a:pt x="1072" y="1057"/>
                  </a:cubicBezTo>
                  <a:cubicBezTo>
                    <a:pt x="1060" y="855"/>
                    <a:pt x="1072" y="652"/>
                    <a:pt x="1060" y="450"/>
                  </a:cubicBezTo>
                  <a:cubicBezTo>
                    <a:pt x="1037" y="343"/>
                    <a:pt x="1001" y="236"/>
                    <a:pt x="965" y="128"/>
                  </a:cubicBezTo>
                  <a:cubicBezTo>
                    <a:pt x="953" y="81"/>
                    <a:pt x="786" y="45"/>
                    <a:pt x="679" y="9"/>
                  </a:cubicBezTo>
                  <a:cubicBezTo>
                    <a:pt x="667" y="3"/>
                    <a:pt x="653" y="0"/>
                    <a:pt x="63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19"/>
            <p:cNvSpPr/>
            <p:nvPr/>
          </p:nvSpPr>
          <p:spPr>
            <a:xfrm>
              <a:off x="6417750" y="2762375"/>
              <a:ext cx="34850" cy="178475"/>
            </a:xfrm>
            <a:custGeom>
              <a:avLst/>
              <a:gdLst/>
              <a:ahLst/>
              <a:cxnLst/>
              <a:rect l="l" t="t" r="r" b="b"/>
              <a:pathLst>
                <a:path w="1394" h="7139" extrusionOk="0">
                  <a:moveTo>
                    <a:pt x="596" y="0"/>
                  </a:moveTo>
                  <a:cubicBezTo>
                    <a:pt x="560" y="0"/>
                    <a:pt x="536" y="12"/>
                    <a:pt x="513" y="12"/>
                  </a:cubicBezTo>
                  <a:cubicBezTo>
                    <a:pt x="489" y="24"/>
                    <a:pt x="465" y="48"/>
                    <a:pt x="465" y="60"/>
                  </a:cubicBezTo>
                  <a:cubicBezTo>
                    <a:pt x="441" y="143"/>
                    <a:pt x="417" y="239"/>
                    <a:pt x="405" y="334"/>
                  </a:cubicBezTo>
                  <a:cubicBezTo>
                    <a:pt x="382" y="465"/>
                    <a:pt x="310" y="572"/>
                    <a:pt x="203" y="643"/>
                  </a:cubicBezTo>
                  <a:cubicBezTo>
                    <a:pt x="96" y="727"/>
                    <a:pt x="1" y="822"/>
                    <a:pt x="72" y="905"/>
                  </a:cubicBezTo>
                  <a:cubicBezTo>
                    <a:pt x="227" y="1072"/>
                    <a:pt x="60" y="1239"/>
                    <a:pt x="144" y="1417"/>
                  </a:cubicBezTo>
                  <a:cubicBezTo>
                    <a:pt x="155" y="1429"/>
                    <a:pt x="132" y="1453"/>
                    <a:pt x="108" y="1465"/>
                  </a:cubicBezTo>
                  <a:cubicBezTo>
                    <a:pt x="48" y="1513"/>
                    <a:pt x="60" y="1560"/>
                    <a:pt x="108" y="1620"/>
                  </a:cubicBezTo>
                  <a:cubicBezTo>
                    <a:pt x="132" y="1644"/>
                    <a:pt x="155" y="1691"/>
                    <a:pt x="155" y="1739"/>
                  </a:cubicBezTo>
                  <a:cubicBezTo>
                    <a:pt x="167" y="1965"/>
                    <a:pt x="179" y="2203"/>
                    <a:pt x="191" y="2429"/>
                  </a:cubicBezTo>
                  <a:cubicBezTo>
                    <a:pt x="191" y="2489"/>
                    <a:pt x="215" y="2536"/>
                    <a:pt x="215" y="2608"/>
                  </a:cubicBezTo>
                  <a:cubicBezTo>
                    <a:pt x="215" y="2667"/>
                    <a:pt x="203" y="2739"/>
                    <a:pt x="215" y="2810"/>
                  </a:cubicBezTo>
                  <a:cubicBezTo>
                    <a:pt x="227" y="2894"/>
                    <a:pt x="251" y="2965"/>
                    <a:pt x="263" y="3048"/>
                  </a:cubicBezTo>
                  <a:cubicBezTo>
                    <a:pt x="263" y="3144"/>
                    <a:pt x="239" y="3227"/>
                    <a:pt x="203" y="3310"/>
                  </a:cubicBezTo>
                  <a:cubicBezTo>
                    <a:pt x="179" y="3406"/>
                    <a:pt x="275" y="3489"/>
                    <a:pt x="155" y="3584"/>
                  </a:cubicBezTo>
                  <a:cubicBezTo>
                    <a:pt x="48" y="3644"/>
                    <a:pt x="36" y="3715"/>
                    <a:pt x="120" y="3787"/>
                  </a:cubicBezTo>
                  <a:cubicBezTo>
                    <a:pt x="155" y="3810"/>
                    <a:pt x="144" y="3846"/>
                    <a:pt x="120" y="3882"/>
                  </a:cubicBezTo>
                  <a:cubicBezTo>
                    <a:pt x="60" y="3953"/>
                    <a:pt x="60" y="4060"/>
                    <a:pt x="132" y="4132"/>
                  </a:cubicBezTo>
                  <a:cubicBezTo>
                    <a:pt x="167" y="4180"/>
                    <a:pt x="179" y="4239"/>
                    <a:pt x="155" y="4299"/>
                  </a:cubicBezTo>
                  <a:cubicBezTo>
                    <a:pt x="144" y="4370"/>
                    <a:pt x="96" y="4441"/>
                    <a:pt x="96" y="4513"/>
                  </a:cubicBezTo>
                  <a:lnTo>
                    <a:pt x="96" y="4930"/>
                  </a:lnTo>
                  <a:lnTo>
                    <a:pt x="36" y="4942"/>
                  </a:lnTo>
                  <a:cubicBezTo>
                    <a:pt x="72" y="5120"/>
                    <a:pt x="120" y="5311"/>
                    <a:pt x="144" y="5489"/>
                  </a:cubicBezTo>
                  <a:cubicBezTo>
                    <a:pt x="179" y="5584"/>
                    <a:pt x="179" y="5680"/>
                    <a:pt x="144" y="5775"/>
                  </a:cubicBezTo>
                  <a:cubicBezTo>
                    <a:pt x="72" y="5906"/>
                    <a:pt x="48" y="6061"/>
                    <a:pt x="84" y="6204"/>
                  </a:cubicBezTo>
                  <a:cubicBezTo>
                    <a:pt x="96" y="6251"/>
                    <a:pt x="155" y="6311"/>
                    <a:pt x="191" y="6358"/>
                  </a:cubicBezTo>
                  <a:cubicBezTo>
                    <a:pt x="215" y="6382"/>
                    <a:pt x="251" y="6418"/>
                    <a:pt x="251" y="6442"/>
                  </a:cubicBezTo>
                  <a:cubicBezTo>
                    <a:pt x="227" y="6561"/>
                    <a:pt x="179" y="6680"/>
                    <a:pt x="120" y="6787"/>
                  </a:cubicBezTo>
                  <a:cubicBezTo>
                    <a:pt x="72" y="6882"/>
                    <a:pt x="84" y="7001"/>
                    <a:pt x="167" y="7073"/>
                  </a:cubicBezTo>
                  <a:cubicBezTo>
                    <a:pt x="191" y="7097"/>
                    <a:pt x="227" y="7108"/>
                    <a:pt x="251" y="7120"/>
                  </a:cubicBezTo>
                  <a:cubicBezTo>
                    <a:pt x="286" y="7132"/>
                    <a:pt x="322" y="7138"/>
                    <a:pt x="358" y="7138"/>
                  </a:cubicBezTo>
                  <a:cubicBezTo>
                    <a:pt x="394" y="7138"/>
                    <a:pt x="429" y="7132"/>
                    <a:pt x="465" y="7120"/>
                  </a:cubicBezTo>
                  <a:cubicBezTo>
                    <a:pt x="620" y="7085"/>
                    <a:pt x="644" y="7049"/>
                    <a:pt x="656" y="7001"/>
                  </a:cubicBezTo>
                  <a:cubicBezTo>
                    <a:pt x="703" y="6882"/>
                    <a:pt x="739" y="6751"/>
                    <a:pt x="798" y="6632"/>
                  </a:cubicBezTo>
                  <a:cubicBezTo>
                    <a:pt x="858" y="6501"/>
                    <a:pt x="917" y="6370"/>
                    <a:pt x="965" y="6239"/>
                  </a:cubicBezTo>
                  <a:cubicBezTo>
                    <a:pt x="1013" y="6013"/>
                    <a:pt x="977" y="5775"/>
                    <a:pt x="1060" y="5549"/>
                  </a:cubicBezTo>
                  <a:cubicBezTo>
                    <a:pt x="1084" y="5406"/>
                    <a:pt x="1096" y="5263"/>
                    <a:pt x="1108" y="5108"/>
                  </a:cubicBezTo>
                  <a:cubicBezTo>
                    <a:pt x="1156" y="4870"/>
                    <a:pt x="1251" y="4632"/>
                    <a:pt x="1251" y="4394"/>
                  </a:cubicBezTo>
                  <a:cubicBezTo>
                    <a:pt x="1263" y="4013"/>
                    <a:pt x="1346" y="3620"/>
                    <a:pt x="1382" y="3239"/>
                  </a:cubicBezTo>
                  <a:cubicBezTo>
                    <a:pt x="1394" y="2953"/>
                    <a:pt x="1394" y="2656"/>
                    <a:pt x="1382" y="2370"/>
                  </a:cubicBezTo>
                  <a:cubicBezTo>
                    <a:pt x="1370" y="2239"/>
                    <a:pt x="1310" y="2120"/>
                    <a:pt x="1310" y="1989"/>
                  </a:cubicBezTo>
                  <a:cubicBezTo>
                    <a:pt x="1334" y="1763"/>
                    <a:pt x="1215" y="1536"/>
                    <a:pt x="1156" y="1322"/>
                  </a:cubicBezTo>
                  <a:cubicBezTo>
                    <a:pt x="1120" y="1239"/>
                    <a:pt x="1096" y="1143"/>
                    <a:pt x="1072" y="1048"/>
                  </a:cubicBezTo>
                  <a:cubicBezTo>
                    <a:pt x="1060" y="846"/>
                    <a:pt x="1072" y="643"/>
                    <a:pt x="1060" y="441"/>
                  </a:cubicBezTo>
                  <a:cubicBezTo>
                    <a:pt x="1037" y="334"/>
                    <a:pt x="1001" y="227"/>
                    <a:pt x="965" y="120"/>
                  </a:cubicBezTo>
                  <a:cubicBezTo>
                    <a:pt x="953" y="72"/>
                    <a:pt x="786" y="48"/>
                    <a:pt x="67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19"/>
            <p:cNvSpPr/>
            <p:nvPr/>
          </p:nvSpPr>
          <p:spPr>
            <a:xfrm>
              <a:off x="6417750" y="3047900"/>
              <a:ext cx="34850" cy="178475"/>
            </a:xfrm>
            <a:custGeom>
              <a:avLst/>
              <a:gdLst/>
              <a:ahLst/>
              <a:cxnLst/>
              <a:rect l="l" t="t" r="r" b="b"/>
              <a:pathLst>
                <a:path w="1394" h="7139" extrusionOk="0">
                  <a:moveTo>
                    <a:pt x="638" y="1"/>
                  </a:moveTo>
                  <a:cubicBezTo>
                    <a:pt x="623" y="1"/>
                    <a:pt x="608" y="3"/>
                    <a:pt x="596" y="9"/>
                  </a:cubicBezTo>
                  <a:cubicBezTo>
                    <a:pt x="560" y="9"/>
                    <a:pt x="536" y="9"/>
                    <a:pt x="513" y="21"/>
                  </a:cubicBezTo>
                  <a:cubicBezTo>
                    <a:pt x="489" y="33"/>
                    <a:pt x="465" y="45"/>
                    <a:pt x="465" y="57"/>
                  </a:cubicBezTo>
                  <a:cubicBezTo>
                    <a:pt x="441" y="152"/>
                    <a:pt x="417" y="248"/>
                    <a:pt x="405" y="343"/>
                  </a:cubicBezTo>
                  <a:cubicBezTo>
                    <a:pt x="382" y="462"/>
                    <a:pt x="310" y="581"/>
                    <a:pt x="203" y="652"/>
                  </a:cubicBezTo>
                  <a:cubicBezTo>
                    <a:pt x="96" y="736"/>
                    <a:pt x="1" y="819"/>
                    <a:pt x="72" y="902"/>
                  </a:cubicBezTo>
                  <a:cubicBezTo>
                    <a:pt x="227" y="1081"/>
                    <a:pt x="60" y="1248"/>
                    <a:pt x="144" y="1414"/>
                  </a:cubicBezTo>
                  <a:cubicBezTo>
                    <a:pt x="155" y="1438"/>
                    <a:pt x="132" y="1450"/>
                    <a:pt x="108" y="1474"/>
                  </a:cubicBezTo>
                  <a:cubicBezTo>
                    <a:pt x="48" y="1510"/>
                    <a:pt x="60" y="1569"/>
                    <a:pt x="108" y="1617"/>
                  </a:cubicBezTo>
                  <a:cubicBezTo>
                    <a:pt x="132" y="1652"/>
                    <a:pt x="155" y="1700"/>
                    <a:pt x="155" y="1748"/>
                  </a:cubicBezTo>
                  <a:cubicBezTo>
                    <a:pt x="167" y="1974"/>
                    <a:pt x="179" y="2200"/>
                    <a:pt x="191" y="2426"/>
                  </a:cubicBezTo>
                  <a:cubicBezTo>
                    <a:pt x="191" y="2486"/>
                    <a:pt x="215" y="2534"/>
                    <a:pt x="215" y="2605"/>
                  </a:cubicBezTo>
                  <a:cubicBezTo>
                    <a:pt x="215" y="2676"/>
                    <a:pt x="203" y="2748"/>
                    <a:pt x="215" y="2819"/>
                  </a:cubicBezTo>
                  <a:cubicBezTo>
                    <a:pt x="227" y="2891"/>
                    <a:pt x="251" y="2974"/>
                    <a:pt x="263" y="3057"/>
                  </a:cubicBezTo>
                  <a:cubicBezTo>
                    <a:pt x="263" y="3141"/>
                    <a:pt x="239" y="3236"/>
                    <a:pt x="203" y="3319"/>
                  </a:cubicBezTo>
                  <a:cubicBezTo>
                    <a:pt x="179" y="3403"/>
                    <a:pt x="275" y="3498"/>
                    <a:pt x="155" y="3581"/>
                  </a:cubicBezTo>
                  <a:cubicBezTo>
                    <a:pt x="48" y="3653"/>
                    <a:pt x="36" y="3724"/>
                    <a:pt x="120" y="3784"/>
                  </a:cubicBezTo>
                  <a:cubicBezTo>
                    <a:pt x="155" y="3819"/>
                    <a:pt x="144" y="3855"/>
                    <a:pt x="120" y="3879"/>
                  </a:cubicBezTo>
                  <a:cubicBezTo>
                    <a:pt x="60" y="3962"/>
                    <a:pt x="60" y="4058"/>
                    <a:pt x="132" y="4129"/>
                  </a:cubicBezTo>
                  <a:cubicBezTo>
                    <a:pt x="167" y="4177"/>
                    <a:pt x="179" y="4236"/>
                    <a:pt x="155" y="4296"/>
                  </a:cubicBezTo>
                  <a:cubicBezTo>
                    <a:pt x="144" y="4367"/>
                    <a:pt x="96" y="4439"/>
                    <a:pt x="96" y="4522"/>
                  </a:cubicBezTo>
                  <a:lnTo>
                    <a:pt x="96" y="4939"/>
                  </a:lnTo>
                  <a:lnTo>
                    <a:pt x="36" y="4939"/>
                  </a:lnTo>
                  <a:cubicBezTo>
                    <a:pt x="72" y="5129"/>
                    <a:pt x="120" y="5308"/>
                    <a:pt x="144" y="5498"/>
                  </a:cubicBezTo>
                  <a:cubicBezTo>
                    <a:pt x="179" y="5582"/>
                    <a:pt x="179" y="5689"/>
                    <a:pt x="144" y="5772"/>
                  </a:cubicBezTo>
                  <a:cubicBezTo>
                    <a:pt x="72" y="5915"/>
                    <a:pt x="48" y="6070"/>
                    <a:pt x="84" y="6213"/>
                  </a:cubicBezTo>
                  <a:cubicBezTo>
                    <a:pt x="96" y="6260"/>
                    <a:pt x="155" y="6308"/>
                    <a:pt x="191" y="6355"/>
                  </a:cubicBezTo>
                  <a:cubicBezTo>
                    <a:pt x="215" y="6391"/>
                    <a:pt x="251" y="6415"/>
                    <a:pt x="251" y="6439"/>
                  </a:cubicBezTo>
                  <a:cubicBezTo>
                    <a:pt x="227" y="6570"/>
                    <a:pt x="179" y="6689"/>
                    <a:pt x="120" y="6796"/>
                  </a:cubicBezTo>
                  <a:cubicBezTo>
                    <a:pt x="72" y="6891"/>
                    <a:pt x="84" y="7010"/>
                    <a:pt x="167" y="7082"/>
                  </a:cubicBezTo>
                  <a:cubicBezTo>
                    <a:pt x="191" y="7094"/>
                    <a:pt x="227" y="7117"/>
                    <a:pt x="251" y="7129"/>
                  </a:cubicBezTo>
                  <a:cubicBezTo>
                    <a:pt x="286" y="7135"/>
                    <a:pt x="322" y="7138"/>
                    <a:pt x="358" y="7138"/>
                  </a:cubicBezTo>
                  <a:cubicBezTo>
                    <a:pt x="394" y="7138"/>
                    <a:pt x="429" y="7135"/>
                    <a:pt x="465" y="7129"/>
                  </a:cubicBezTo>
                  <a:cubicBezTo>
                    <a:pt x="620" y="7094"/>
                    <a:pt x="644" y="7046"/>
                    <a:pt x="656" y="7010"/>
                  </a:cubicBezTo>
                  <a:cubicBezTo>
                    <a:pt x="703" y="6879"/>
                    <a:pt x="739" y="6760"/>
                    <a:pt x="798" y="6629"/>
                  </a:cubicBezTo>
                  <a:cubicBezTo>
                    <a:pt x="858" y="6510"/>
                    <a:pt x="917" y="6379"/>
                    <a:pt x="965" y="6236"/>
                  </a:cubicBezTo>
                  <a:cubicBezTo>
                    <a:pt x="1013" y="6010"/>
                    <a:pt x="977" y="5784"/>
                    <a:pt x="1060" y="5558"/>
                  </a:cubicBezTo>
                  <a:cubicBezTo>
                    <a:pt x="1084" y="5415"/>
                    <a:pt x="1096" y="5260"/>
                    <a:pt x="1108" y="5117"/>
                  </a:cubicBezTo>
                  <a:cubicBezTo>
                    <a:pt x="1156" y="4879"/>
                    <a:pt x="1251" y="4641"/>
                    <a:pt x="1251" y="4391"/>
                  </a:cubicBezTo>
                  <a:cubicBezTo>
                    <a:pt x="1263" y="4010"/>
                    <a:pt x="1346" y="3629"/>
                    <a:pt x="1382" y="3236"/>
                  </a:cubicBezTo>
                  <a:cubicBezTo>
                    <a:pt x="1394" y="2950"/>
                    <a:pt x="1394" y="2665"/>
                    <a:pt x="1382" y="2379"/>
                  </a:cubicBezTo>
                  <a:cubicBezTo>
                    <a:pt x="1346" y="2248"/>
                    <a:pt x="1334" y="2117"/>
                    <a:pt x="1310" y="1986"/>
                  </a:cubicBezTo>
                  <a:cubicBezTo>
                    <a:pt x="1334" y="1772"/>
                    <a:pt x="1215" y="1545"/>
                    <a:pt x="1156" y="1319"/>
                  </a:cubicBezTo>
                  <a:cubicBezTo>
                    <a:pt x="1120" y="1236"/>
                    <a:pt x="1096" y="1141"/>
                    <a:pt x="1072" y="1057"/>
                  </a:cubicBezTo>
                  <a:cubicBezTo>
                    <a:pt x="1060" y="855"/>
                    <a:pt x="1072" y="652"/>
                    <a:pt x="1060" y="450"/>
                  </a:cubicBezTo>
                  <a:cubicBezTo>
                    <a:pt x="1048" y="343"/>
                    <a:pt x="989" y="236"/>
                    <a:pt x="965" y="129"/>
                  </a:cubicBezTo>
                  <a:cubicBezTo>
                    <a:pt x="953" y="81"/>
                    <a:pt x="786" y="45"/>
                    <a:pt x="679" y="9"/>
                  </a:cubicBezTo>
                  <a:cubicBezTo>
                    <a:pt x="667" y="3"/>
                    <a:pt x="653" y="1"/>
                    <a:pt x="63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19"/>
            <p:cNvSpPr/>
            <p:nvPr/>
          </p:nvSpPr>
          <p:spPr>
            <a:xfrm>
              <a:off x="6417750" y="3333350"/>
              <a:ext cx="34850" cy="178475"/>
            </a:xfrm>
            <a:custGeom>
              <a:avLst/>
              <a:gdLst/>
              <a:ahLst/>
              <a:cxnLst/>
              <a:rect l="l" t="t" r="r" b="b"/>
              <a:pathLst>
                <a:path w="1394" h="7139" extrusionOk="0">
                  <a:moveTo>
                    <a:pt x="638" y="1"/>
                  </a:moveTo>
                  <a:cubicBezTo>
                    <a:pt x="623" y="1"/>
                    <a:pt x="608" y="4"/>
                    <a:pt x="596" y="10"/>
                  </a:cubicBezTo>
                  <a:cubicBezTo>
                    <a:pt x="560" y="10"/>
                    <a:pt x="536" y="10"/>
                    <a:pt x="513" y="21"/>
                  </a:cubicBezTo>
                  <a:cubicBezTo>
                    <a:pt x="489" y="33"/>
                    <a:pt x="465" y="45"/>
                    <a:pt x="465" y="57"/>
                  </a:cubicBezTo>
                  <a:cubicBezTo>
                    <a:pt x="441" y="152"/>
                    <a:pt x="417" y="248"/>
                    <a:pt x="405" y="343"/>
                  </a:cubicBezTo>
                  <a:cubicBezTo>
                    <a:pt x="382" y="462"/>
                    <a:pt x="310" y="581"/>
                    <a:pt x="203" y="652"/>
                  </a:cubicBezTo>
                  <a:cubicBezTo>
                    <a:pt x="96" y="736"/>
                    <a:pt x="1" y="819"/>
                    <a:pt x="72" y="902"/>
                  </a:cubicBezTo>
                  <a:cubicBezTo>
                    <a:pt x="227" y="1081"/>
                    <a:pt x="60" y="1248"/>
                    <a:pt x="144" y="1414"/>
                  </a:cubicBezTo>
                  <a:cubicBezTo>
                    <a:pt x="155" y="1438"/>
                    <a:pt x="132" y="1450"/>
                    <a:pt x="108" y="1474"/>
                  </a:cubicBezTo>
                  <a:cubicBezTo>
                    <a:pt x="48" y="1510"/>
                    <a:pt x="60" y="1569"/>
                    <a:pt x="108" y="1617"/>
                  </a:cubicBezTo>
                  <a:cubicBezTo>
                    <a:pt x="132" y="1653"/>
                    <a:pt x="155" y="1700"/>
                    <a:pt x="155" y="1748"/>
                  </a:cubicBezTo>
                  <a:cubicBezTo>
                    <a:pt x="167" y="1974"/>
                    <a:pt x="179" y="2200"/>
                    <a:pt x="191" y="2426"/>
                  </a:cubicBezTo>
                  <a:cubicBezTo>
                    <a:pt x="191" y="2486"/>
                    <a:pt x="215" y="2534"/>
                    <a:pt x="215" y="2605"/>
                  </a:cubicBezTo>
                  <a:cubicBezTo>
                    <a:pt x="215" y="2677"/>
                    <a:pt x="203" y="2748"/>
                    <a:pt x="215" y="2819"/>
                  </a:cubicBezTo>
                  <a:cubicBezTo>
                    <a:pt x="227" y="2891"/>
                    <a:pt x="251" y="2974"/>
                    <a:pt x="263" y="3058"/>
                  </a:cubicBezTo>
                  <a:cubicBezTo>
                    <a:pt x="263" y="3141"/>
                    <a:pt x="239" y="3236"/>
                    <a:pt x="203" y="3319"/>
                  </a:cubicBezTo>
                  <a:cubicBezTo>
                    <a:pt x="179" y="3403"/>
                    <a:pt x="275" y="3498"/>
                    <a:pt x="155" y="3581"/>
                  </a:cubicBezTo>
                  <a:cubicBezTo>
                    <a:pt x="48" y="3653"/>
                    <a:pt x="36" y="3724"/>
                    <a:pt x="120" y="3796"/>
                  </a:cubicBezTo>
                  <a:cubicBezTo>
                    <a:pt x="155" y="3820"/>
                    <a:pt x="144" y="3855"/>
                    <a:pt x="120" y="3879"/>
                  </a:cubicBezTo>
                  <a:cubicBezTo>
                    <a:pt x="60" y="3962"/>
                    <a:pt x="60" y="4058"/>
                    <a:pt x="132" y="4129"/>
                  </a:cubicBezTo>
                  <a:cubicBezTo>
                    <a:pt x="167" y="4177"/>
                    <a:pt x="179" y="4236"/>
                    <a:pt x="155" y="4296"/>
                  </a:cubicBezTo>
                  <a:cubicBezTo>
                    <a:pt x="144" y="4367"/>
                    <a:pt x="96" y="4439"/>
                    <a:pt x="96" y="4522"/>
                  </a:cubicBezTo>
                  <a:lnTo>
                    <a:pt x="96" y="4939"/>
                  </a:lnTo>
                  <a:lnTo>
                    <a:pt x="36" y="4939"/>
                  </a:lnTo>
                  <a:cubicBezTo>
                    <a:pt x="72" y="5129"/>
                    <a:pt x="120" y="5308"/>
                    <a:pt x="144" y="5498"/>
                  </a:cubicBezTo>
                  <a:cubicBezTo>
                    <a:pt x="179" y="5582"/>
                    <a:pt x="179" y="5689"/>
                    <a:pt x="144" y="5772"/>
                  </a:cubicBezTo>
                  <a:cubicBezTo>
                    <a:pt x="72" y="5915"/>
                    <a:pt x="48" y="6070"/>
                    <a:pt x="84" y="6213"/>
                  </a:cubicBezTo>
                  <a:cubicBezTo>
                    <a:pt x="96" y="6260"/>
                    <a:pt x="167" y="6332"/>
                    <a:pt x="191" y="6367"/>
                  </a:cubicBezTo>
                  <a:cubicBezTo>
                    <a:pt x="215" y="6391"/>
                    <a:pt x="251" y="6415"/>
                    <a:pt x="251" y="6439"/>
                  </a:cubicBezTo>
                  <a:cubicBezTo>
                    <a:pt x="227" y="6570"/>
                    <a:pt x="179" y="6689"/>
                    <a:pt x="120" y="6796"/>
                  </a:cubicBezTo>
                  <a:cubicBezTo>
                    <a:pt x="72" y="6891"/>
                    <a:pt x="84" y="7010"/>
                    <a:pt x="167" y="7082"/>
                  </a:cubicBezTo>
                  <a:cubicBezTo>
                    <a:pt x="191" y="7094"/>
                    <a:pt x="227" y="7118"/>
                    <a:pt x="251" y="7129"/>
                  </a:cubicBezTo>
                  <a:cubicBezTo>
                    <a:pt x="286" y="7135"/>
                    <a:pt x="322" y="7138"/>
                    <a:pt x="358" y="7138"/>
                  </a:cubicBezTo>
                  <a:cubicBezTo>
                    <a:pt x="394" y="7138"/>
                    <a:pt x="429" y="7135"/>
                    <a:pt x="465" y="7129"/>
                  </a:cubicBezTo>
                  <a:cubicBezTo>
                    <a:pt x="620" y="7094"/>
                    <a:pt x="644" y="7046"/>
                    <a:pt x="656" y="7010"/>
                  </a:cubicBezTo>
                  <a:cubicBezTo>
                    <a:pt x="703" y="6879"/>
                    <a:pt x="739" y="6760"/>
                    <a:pt x="798" y="6641"/>
                  </a:cubicBezTo>
                  <a:cubicBezTo>
                    <a:pt x="858" y="6510"/>
                    <a:pt x="917" y="6379"/>
                    <a:pt x="965" y="6236"/>
                  </a:cubicBezTo>
                  <a:cubicBezTo>
                    <a:pt x="1013" y="6010"/>
                    <a:pt x="977" y="5784"/>
                    <a:pt x="1060" y="5558"/>
                  </a:cubicBezTo>
                  <a:cubicBezTo>
                    <a:pt x="1084" y="5415"/>
                    <a:pt x="1096" y="5260"/>
                    <a:pt x="1108" y="5117"/>
                  </a:cubicBezTo>
                  <a:cubicBezTo>
                    <a:pt x="1156" y="4879"/>
                    <a:pt x="1251" y="4641"/>
                    <a:pt x="1251" y="4391"/>
                  </a:cubicBezTo>
                  <a:cubicBezTo>
                    <a:pt x="1263" y="4010"/>
                    <a:pt x="1346" y="3629"/>
                    <a:pt x="1382" y="3236"/>
                  </a:cubicBezTo>
                  <a:cubicBezTo>
                    <a:pt x="1394" y="2950"/>
                    <a:pt x="1394" y="2665"/>
                    <a:pt x="1382" y="2379"/>
                  </a:cubicBezTo>
                  <a:cubicBezTo>
                    <a:pt x="1346" y="2248"/>
                    <a:pt x="1334" y="2117"/>
                    <a:pt x="1310" y="1986"/>
                  </a:cubicBezTo>
                  <a:cubicBezTo>
                    <a:pt x="1334" y="1772"/>
                    <a:pt x="1215" y="1545"/>
                    <a:pt x="1156" y="1319"/>
                  </a:cubicBezTo>
                  <a:cubicBezTo>
                    <a:pt x="1120" y="1236"/>
                    <a:pt x="1096" y="1153"/>
                    <a:pt x="1072" y="1057"/>
                  </a:cubicBezTo>
                  <a:cubicBezTo>
                    <a:pt x="1060" y="855"/>
                    <a:pt x="1072" y="652"/>
                    <a:pt x="1060" y="450"/>
                  </a:cubicBezTo>
                  <a:cubicBezTo>
                    <a:pt x="1048" y="343"/>
                    <a:pt x="989" y="236"/>
                    <a:pt x="965" y="129"/>
                  </a:cubicBezTo>
                  <a:cubicBezTo>
                    <a:pt x="953" y="81"/>
                    <a:pt x="786" y="45"/>
                    <a:pt x="679" y="10"/>
                  </a:cubicBezTo>
                  <a:cubicBezTo>
                    <a:pt x="667" y="4"/>
                    <a:pt x="653" y="1"/>
                    <a:pt x="63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19"/>
            <p:cNvSpPr/>
            <p:nvPr/>
          </p:nvSpPr>
          <p:spPr>
            <a:xfrm>
              <a:off x="6417750" y="3618800"/>
              <a:ext cx="34850" cy="178475"/>
            </a:xfrm>
            <a:custGeom>
              <a:avLst/>
              <a:gdLst/>
              <a:ahLst/>
              <a:cxnLst/>
              <a:rect l="l" t="t" r="r" b="b"/>
              <a:pathLst>
                <a:path w="1394" h="7139" extrusionOk="0">
                  <a:moveTo>
                    <a:pt x="638" y="1"/>
                  </a:moveTo>
                  <a:cubicBezTo>
                    <a:pt x="623" y="1"/>
                    <a:pt x="608" y="4"/>
                    <a:pt x="596" y="10"/>
                  </a:cubicBezTo>
                  <a:cubicBezTo>
                    <a:pt x="560" y="10"/>
                    <a:pt x="536" y="10"/>
                    <a:pt x="513" y="21"/>
                  </a:cubicBezTo>
                  <a:cubicBezTo>
                    <a:pt x="489" y="33"/>
                    <a:pt x="465" y="45"/>
                    <a:pt x="465" y="57"/>
                  </a:cubicBezTo>
                  <a:cubicBezTo>
                    <a:pt x="441" y="152"/>
                    <a:pt x="417" y="248"/>
                    <a:pt x="405" y="343"/>
                  </a:cubicBezTo>
                  <a:cubicBezTo>
                    <a:pt x="382" y="462"/>
                    <a:pt x="310" y="581"/>
                    <a:pt x="203" y="653"/>
                  </a:cubicBezTo>
                  <a:cubicBezTo>
                    <a:pt x="96" y="736"/>
                    <a:pt x="1" y="819"/>
                    <a:pt x="72" y="903"/>
                  </a:cubicBezTo>
                  <a:cubicBezTo>
                    <a:pt x="227" y="1081"/>
                    <a:pt x="60" y="1248"/>
                    <a:pt x="144" y="1415"/>
                  </a:cubicBezTo>
                  <a:cubicBezTo>
                    <a:pt x="155" y="1438"/>
                    <a:pt x="132" y="1450"/>
                    <a:pt x="108" y="1474"/>
                  </a:cubicBezTo>
                  <a:cubicBezTo>
                    <a:pt x="48" y="1510"/>
                    <a:pt x="60" y="1569"/>
                    <a:pt x="108" y="1617"/>
                  </a:cubicBezTo>
                  <a:cubicBezTo>
                    <a:pt x="132" y="1653"/>
                    <a:pt x="155" y="1700"/>
                    <a:pt x="155" y="1748"/>
                  </a:cubicBezTo>
                  <a:cubicBezTo>
                    <a:pt x="167" y="1974"/>
                    <a:pt x="179" y="2200"/>
                    <a:pt x="191" y="2427"/>
                  </a:cubicBezTo>
                  <a:cubicBezTo>
                    <a:pt x="191" y="2486"/>
                    <a:pt x="215" y="2534"/>
                    <a:pt x="215" y="2605"/>
                  </a:cubicBezTo>
                  <a:cubicBezTo>
                    <a:pt x="215" y="2677"/>
                    <a:pt x="203" y="2748"/>
                    <a:pt x="215" y="2819"/>
                  </a:cubicBezTo>
                  <a:cubicBezTo>
                    <a:pt x="227" y="2891"/>
                    <a:pt x="251" y="2974"/>
                    <a:pt x="263" y="3058"/>
                  </a:cubicBezTo>
                  <a:cubicBezTo>
                    <a:pt x="263" y="3141"/>
                    <a:pt x="239" y="3236"/>
                    <a:pt x="203" y="3320"/>
                  </a:cubicBezTo>
                  <a:cubicBezTo>
                    <a:pt x="179" y="3403"/>
                    <a:pt x="275" y="3498"/>
                    <a:pt x="155" y="3581"/>
                  </a:cubicBezTo>
                  <a:cubicBezTo>
                    <a:pt x="48" y="3653"/>
                    <a:pt x="36" y="3724"/>
                    <a:pt x="120" y="3796"/>
                  </a:cubicBezTo>
                  <a:cubicBezTo>
                    <a:pt x="155" y="3820"/>
                    <a:pt x="144" y="3855"/>
                    <a:pt x="120" y="3879"/>
                  </a:cubicBezTo>
                  <a:cubicBezTo>
                    <a:pt x="60" y="3962"/>
                    <a:pt x="60" y="4058"/>
                    <a:pt x="132" y="4129"/>
                  </a:cubicBezTo>
                  <a:cubicBezTo>
                    <a:pt x="167" y="4177"/>
                    <a:pt x="179" y="4236"/>
                    <a:pt x="155" y="4296"/>
                  </a:cubicBezTo>
                  <a:cubicBezTo>
                    <a:pt x="144" y="4367"/>
                    <a:pt x="96" y="4439"/>
                    <a:pt x="96" y="4522"/>
                  </a:cubicBezTo>
                  <a:lnTo>
                    <a:pt x="96" y="4939"/>
                  </a:lnTo>
                  <a:lnTo>
                    <a:pt x="36" y="4939"/>
                  </a:lnTo>
                  <a:cubicBezTo>
                    <a:pt x="72" y="5129"/>
                    <a:pt x="120" y="5308"/>
                    <a:pt x="144" y="5498"/>
                  </a:cubicBezTo>
                  <a:cubicBezTo>
                    <a:pt x="179" y="5582"/>
                    <a:pt x="179" y="5689"/>
                    <a:pt x="144" y="5772"/>
                  </a:cubicBezTo>
                  <a:cubicBezTo>
                    <a:pt x="72" y="5915"/>
                    <a:pt x="48" y="6070"/>
                    <a:pt x="84" y="6213"/>
                  </a:cubicBezTo>
                  <a:cubicBezTo>
                    <a:pt x="96" y="6260"/>
                    <a:pt x="167" y="6332"/>
                    <a:pt x="191" y="6368"/>
                  </a:cubicBezTo>
                  <a:cubicBezTo>
                    <a:pt x="215" y="6391"/>
                    <a:pt x="251" y="6415"/>
                    <a:pt x="251" y="6439"/>
                  </a:cubicBezTo>
                  <a:cubicBezTo>
                    <a:pt x="227" y="6570"/>
                    <a:pt x="179" y="6689"/>
                    <a:pt x="120" y="6796"/>
                  </a:cubicBezTo>
                  <a:cubicBezTo>
                    <a:pt x="72" y="6891"/>
                    <a:pt x="84" y="7010"/>
                    <a:pt x="167" y="7082"/>
                  </a:cubicBezTo>
                  <a:cubicBezTo>
                    <a:pt x="191" y="7094"/>
                    <a:pt x="227" y="7118"/>
                    <a:pt x="251" y="7130"/>
                  </a:cubicBezTo>
                  <a:cubicBezTo>
                    <a:pt x="286" y="7135"/>
                    <a:pt x="322" y="7138"/>
                    <a:pt x="358" y="7138"/>
                  </a:cubicBezTo>
                  <a:cubicBezTo>
                    <a:pt x="394" y="7138"/>
                    <a:pt x="429" y="7135"/>
                    <a:pt x="465" y="7130"/>
                  </a:cubicBezTo>
                  <a:cubicBezTo>
                    <a:pt x="620" y="7094"/>
                    <a:pt x="644" y="7058"/>
                    <a:pt x="656" y="7010"/>
                  </a:cubicBezTo>
                  <a:cubicBezTo>
                    <a:pt x="703" y="6891"/>
                    <a:pt x="739" y="6760"/>
                    <a:pt x="798" y="6641"/>
                  </a:cubicBezTo>
                  <a:cubicBezTo>
                    <a:pt x="858" y="6510"/>
                    <a:pt x="917" y="6379"/>
                    <a:pt x="965" y="6237"/>
                  </a:cubicBezTo>
                  <a:cubicBezTo>
                    <a:pt x="1013" y="6010"/>
                    <a:pt x="977" y="5784"/>
                    <a:pt x="1060" y="5558"/>
                  </a:cubicBezTo>
                  <a:cubicBezTo>
                    <a:pt x="1084" y="5415"/>
                    <a:pt x="1096" y="5260"/>
                    <a:pt x="1108" y="5117"/>
                  </a:cubicBezTo>
                  <a:cubicBezTo>
                    <a:pt x="1156" y="4879"/>
                    <a:pt x="1251" y="4641"/>
                    <a:pt x="1251" y="4403"/>
                  </a:cubicBezTo>
                  <a:cubicBezTo>
                    <a:pt x="1263" y="4010"/>
                    <a:pt x="1346" y="3629"/>
                    <a:pt x="1382" y="3236"/>
                  </a:cubicBezTo>
                  <a:cubicBezTo>
                    <a:pt x="1394" y="2950"/>
                    <a:pt x="1394" y="2665"/>
                    <a:pt x="1382" y="2379"/>
                  </a:cubicBezTo>
                  <a:cubicBezTo>
                    <a:pt x="1346" y="2248"/>
                    <a:pt x="1334" y="2117"/>
                    <a:pt x="1310" y="1986"/>
                  </a:cubicBezTo>
                  <a:cubicBezTo>
                    <a:pt x="1334" y="1772"/>
                    <a:pt x="1215" y="1545"/>
                    <a:pt x="1156" y="1331"/>
                  </a:cubicBezTo>
                  <a:cubicBezTo>
                    <a:pt x="1120" y="1236"/>
                    <a:pt x="1096" y="1153"/>
                    <a:pt x="1072" y="1057"/>
                  </a:cubicBezTo>
                  <a:cubicBezTo>
                    <a:pt x="1060" y="855"/>
                    <a:pt x="1072" y="653"/>
                    <a:pt x="1060" y="450"/>
                  </a:cubicBezTo>
                  <a:cubicBezTo>
                    <a:pt x="1037" y="343"/>
                    <a:pt x="1001" y="236"/>
                    <a:pt x="965" y="129"/>
                  </a:cubicBezTo>
                  <a:cubicBezTo>
                    <a:pt x="953" y="81"/>
                    <a:pt x="786" y="45"/>
                    <a:pt x="679" y="10"/>
                  </a:cubicBezTo>
                  <a:cubicBezTo>
                    <a:pt x="667" y="4"/>
                    <a:pt x="653" y="1"/>
                    <a:pt x="63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19"/>
            <p:cNvSpPr/>
            <p:nvPr/>
          </p:nvSpPr>
          <p:spPr>
            <a:xfrm>
              <a:off x="6417750" y="3904250"/>
              <a:ext cx="34850" cy="178475"/>
            </a:xfrm>
            <a:custGeom>
              <a:avLst/>
              <a:gdLst/>
              <a:ahLst/>
              <a:cxnLst/>
              <a:rect l="l" t="t" r="r" b="b"/>
              <a:pathLst>
                <a:path w="1394" h="7139" extrusionOk="0">
                  <a:moveTo>
                    <a:pt x="638" y="1"/>
                  </a:moveTo>
                  <a:cubicBezTo>
                    <a:pt x="623" y="1"/>
                    <a:pt x="608" y="4"/>
                    <a:pt x="596" y="10"/>
                  </a:cubicBezTo>
                  <a:cubicBezTo>
                    <a:pt x="560" y="10"/>
                    <a:pt x="536" y="10"/>
                    <a:pt x="513" y="22"/>
                  </a:cubicBezTo>
                  <a:cubicBezTo>
                    <a:pt x="489" y="33"/>
                    <a:pt x="465" y="45"/>
                    <a:pt x="465" y="57"/>
                  </a:cubicBezTo>
                  <a:cubicBezTo>
                    <a:pt x="441" y="153"/>
                    <a:pt x="417" y="248"/>
                    <a:pt x="405" y="343"/>
                  </a:cubicBezTo>
                  <a:cubicBezTo>
                    <a:pt x="382" y="462"/>
                    <a:pt x="310" y="581"/>
                    <a:pt x="203" y="653"/>
                  </a:cubicBezTo>
                  <a:cubicBezTo>
                    <a:pt x="96" y="736"/>
                    <a:pt x="1" y="819"/>
                    <a:pt x="72" y="903"/>
                  </a:cubicBezTo>
                  <a:cubicBezTo>
                    <a:pt x="227" y="1081"/>
                    <a:pt x="60" y="1248"/>
                    <a:pt x="144" y="1415"/>
                  </a:cubicBezTo>
                  <a:cubicBezTo>
                    <a:pt x="155" y="1438"/>
                    <a:pt x="132" y="1450"/>
                    <a:pt x="108" y="1474"/>
                  </a:cubicBezTo>
                  <a:cubicBezTo>
                    <a:pt x="48" y="1510"/>
                    <a:pt x="60" y="1569"/>
                    <a:pt x="108" y="1617"/>
                  </a:cubicBezTo>
                  <a:cubicBezTo>
                    <a:pt x="132" y="1653"/>
                    <a:pt x="155" y="1700"/>
                    <a:pt x="155" y="1748"/>
                  </a:cubicBezTo>
                  <a:cubicBezTo>
                    <a:pt x="167" y="1974"/>
                    <a:pt x="179" y="2200"/>
                    <a:pt x="191" y="2427"/>
                  </a:cubicBezTo>
                  <a:cubicBezTo>
                    <a:pt x="191" y="2486"/>
                    <a:pt x="215" y="2534"/>
                    <a:pt x="215" y="2605"/>
                  </a:cubicBezTo>
                  <a:cubicBezTo>
                    <a:pt x="215" y="2677"/>
                    <a:pt x="203" y="2748"/>
                    <a:pt x="215" y="2820"/>
                  </a:cubicBezTo>
                  <a:cubicBezTo>
                    <a:pt x="227" y="2891"/>
                    <a:pt x="251" y="2974"/>
                    <a:pt x="263" y="3058"/>
                  </a:cubicBezTo>
                  <a:cubicBezTo>
                    <a:pt x="263" y="3141"/>
                    <a:pt x="239" y="3236"/>
                    <a:pt x="203" y="3320"/>
                  </a:cubicBezTo>
                  <a:cubicBezTo>
                    <a:pt x="179" y="3403"/>
                    <a:pt x="275" y="3498"/>
                    <a:pt x="155" y="3582"/>
                  </a:cubicBezTo>
                  <a:cubicBezTo>
                    <a:pt x="48" y="3653"/>
                    <a:pt x="36" y="3724"/>
                    <a:pt x="120" y="3796"/>
                  </a:cubicBezTo>
                  <a:cubicBezTo>
                    <a:pt x="155" y="3820"/>
                    <a:pt x="144" y="3855"/>
                    <a:pt x="120" y="3879"/>
                  </a:cubicBezTo>
                  <a:cubicBezTo>
                    <a:pt x="60" y="3963"/>
                    <a:pt x="60" y="4058"/>
                    <a:pt x="132" y="4129"/>
                  </a:cubicBezTo>
                  <a:cubicBezTo>
                    <a:pt x="167" y="4177"/>
                    <a:pt x="179" y="4236"/>
                    <a:pt x="155" y="4296"/>
                  </a:cubicBezTo>
                  <a:cubicBezTo>
                    <a:pt x="144" y="4367"/>
                    <a:pt x="96" y="4439"/>
                    <a:pt x="96" y="4522"/>
                  </a:cubicBezTo>
                  <a:lnTo>
                    <a:pt x="96" y="4939"/>
                  </a:lnTo>
                  <a:lnTo>
                    <a:pt x="36" y="4939"/>
                  </a:lnTo>
                  <a:cubicBezTo>
                    <a:pt x="72" y="5129"/>
                    <a:pt x="120" y="5308"/>
                    <a:pt x="144" y="5498"/>
                  </a:cubicBezTo>
                  <a:cubicBezTo>
                    <a:pt x="179" y="5582"/>
                    <a:pt x="179" y="5689"/>
                    <a:pt x="144" y="5772"/>
                  </a:cubicBezTo>
                  <a:cubicBezTo>
                    <a:pt x="72" y="5915"/>
                    <a:pt x="48" y="6070"/>
                    <a:pt x="84" y="6213"/>
                  </a:cubicBezTo>
                  <a:cubicBezTo>
                    <a:pt x="96" y="6260"/>
                    <a:pt x="155" y="6308"/>
                    <a:pt x="191" y="6368"/>
                  </a:cubicBezTo>
                  <a:cubicBezTo>
                    <a:pt x="215" y="6391"/>
                    <a:pt x="251" y="6415"/>
                    <a:pt x="251" y="6439"/>
                  </a:cubicBezTo>
                  <a:cubicBezTo>
                    <a:pt x="227" y="6570"/>
                    <a:pt x="179" y="6689"/>
                    <a:pt x="120" y="6796"/>
                  </a:cubicBezTo>
                  <a:cubicBezTo>
                    <a:pt x="72" y="6891"/>
                    <a:pt x="84" y="7011"/>
                    <a:pt x="167" y="7082"/>
                  </a:cubicBezTo>
                  <a:cubicBezTo>
                    <a:pt x="191" y="7094"/>
                    <a:pt x="227" y="7118"/>
                    <a:pt x="251" y="7130"/>
                  </a:cubicBezTo>
                  <a:cubicBezTo>
                    <a:pt x="286" y="7136"/>
                    <a:pt x="322" y="7139"/>
                    <a:pt x="358" y="7139"/>
                  </a:cubicBezTo>
                  <a:cubicBezTo>
                    <a:pt x="394" y="7139"/>
                    <a:pt x="429" y="7136"/>
                    <a:pt x="465" y="7130"/>
                  </a:cubicBezTo>
                  <a:cubicBezTo>
                    <a:pt x="620" y="7094"/>
                    <a:pt x="644" y="7058"/>
                    <a:pt x="656" y="7011"/>
                  </a:cubicBezTo>
                  <a:cubicBezTo>
                    <a:pt x="703" y="6891"/>
                    <a:pt x="739" y="6760"/>
                    <a:pt x="798" y="6641"/>
                  </a:cubicBezTo>
                  <a:cubicBezTo>
                    <a:pt x="858" y="6510"/>
                    <a:pt x="917" y="6379"/>
                    <a:pt x="965" y="6237"/>
                  </a:cubicBezTo>
                  <a:cubicBezTo>
                    <a:pt x="1013" y="6010"/>
                    <a:pt x="977" y="5784"/>
                    <a:pt x="1060" y="5558"/>
                  </a:cubicBezTo>
                  <a:cubicBezTo>
                    <a:pt x="1084" y="5415"/>
                    <a:pt x="1096" y="5260"/>
                    <a:pt x="1108" y="5117"/>
                  </a:cubicBezTo>
                  <a:cubicBezTo>
                    <a:pt x="1156" y="4879"/>
                    <a:pt x="1251" y="4641"/>
                    <a:pt x="1251" y="4403"/>
                  </a:cubicBezTo>
                  <a:cubicBezTo>
                    <a:pt x="1263" y="4010"/>
                    <a:pt x="1346" y="3629"/>
                    <a:pt x="1382" y="3236"/>
                  </a:cubicBezTo>
                  <a:cubicBezTo>
                    <a:pt x="1394" y="2950"/>
                    <a:pt x="1394" y="2665"/>
                    <a:pt x="1382" y="2379"/>
                  </a:cubicBezTo>
                  <a:cubicBezTo>
                    <a:pt x="1346" y="2248"/>
                    <a:pt x="1334" y="2117"/>
                    <a:pt x="1310" y="1986"/>
                  </a:cubicBezTo>
                  <a:cubicBezTo>
                    <a:pt x="1334" y="1772"/>
                    <a:pt x="1215" y="1546"/>
                    <a:pt x="1156" y="1331"/>
                  </a:cubicBezTo>
                  <a:cubicBezTo>
                    <a:pt x="1120" y="1236"/>
                    <a:pt x="1096" y="1153"/>
                    <a:pt x="1072" y="1057"/>
                  </a:cubicBezTo>
                  <a:cubicBezTo>
                    <a:pt x="1060" y="855"/>
                    <a:pt x="1072" y="653"/>
                    <a:pt x="1060" y="450"/>
                  </a:cubicBezTo>
                  <a:cubicBezTo>
                    <a:pt x="1037" y="343"/>
                    <a:pt x="1001" y="236"/>
                    <a:pt x="965" y="129"/>
                  </a:cubicBezTo>
                  <a:cubicBezTo>
                    <a:pt x="953" y="81"/>
                    <a:pt x="786" y="45"/>
                    <a:pt x="679" y="10"/>
                  </a:cubicBezTo>
                  <a:cubicBezTo>
                    <a:pt x="667" y="4"/>
                    <a:pt x="653" y="1"/>
                    <a:pt x="63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19"/>
            <p:cNvSpPr/>
            <p:nvPr/>
          </p:nvSpPr>
          <p:spPr>
            <a:xfrm>
              <a:off x="6417750" y="4189700"/>
              <a:ext cx="34850" cy="178475"/>
            </a:xfrm>
            <a:custGeom>
              <a:avLst/>
              <a:gdLst/>
              <a:ahLst/>
              <a:cxnLst/>
              <a:rect l="l" t="t" r="r" b="b"/>
              <a:pathLst>
                <a:path w="1394" h="7139" extrusionOk="0">
                  <a:moveTo>
                    <a:pt x="638" y="1"/>
                  </a:moveTo>
                  <a:cubicBezTo>
                    <a:pt x="623" y="1"/>
                    <a:pt x="608" y="4"/>
                    <a:pt x="596" y="10"/>
                  </a:cubicBezTo>
                  <a:cubicBezTo>
                    <a:pt x="560" y="10"/>
                    <a:pt x="536" y="10"/>
                    <a:pt x="513" y="22"/>
                  </a:cubicBezTo>
                  <a:cubicBezTo>
                    <a:pt x="489" y="34"/>
                    <a:pt x="465" y="45"/>
                    <a:pt x="465" y="57"/>
                  </a:cubicBezTo>
                  <a:cubicBezTo>
                    <a:pt x="441" y="153"/>
                    <a:pt x="417" y="248"/>
                    <a:pt x="405" y="343"/>
                  </a:cubicBezTo>
                  <a:cubicBezTo>
                    <a:pt x="382" y="462"/>
                    <a:pt x="310" y="581"/>
                    <a:pt x="203" y="653"/>
                  </a:cubicBezTo>
                  <a:cubicBezTo>
                    <a:pt x="96" y="736"/>
                    <a:pt x="1" y="819"/>
                    <a:pt x="72" y="903"/>
                  </a:cubicBezTo>
                  <a:cubicBezTo>
                    <a:pt x="227" y="1081"/>
                    <a:pt x="60" y="1248"/>
                    <a:pt x="144" y="1415"/>
                  </a:cubicBezTo>
                  <a:cubicBezTo>
                    <a:pt x="155" y="1438"/>
                    <a:pt x="132" y="1450"/>
                    <a:pt x="108" y="1474"/>
                  </a:cubicBezTo>
                  <a:cubicBezTo>
                    <a:pt x="48" y="1510"/>
                    <a:pt x="60" y="1569"/>
                    <a:pt x="108" y="1617"/>
                  </a:cubicBezTo>
                  <a:cubicBezTo>
                    <a:pt x="132" y="1653"/>
                    <a:pt x="155" y="1700"/>
                    <a:pt x="155" y="1748"/>
                  </a:cubicBezTo>
                  <a:cubicBezTo>
                    <a:pt x="167" y="1974"/>
                    <a:pt x="179" y="2200"/>
                    <a:pt x="191" y="2427"/>
                  </a:cubicBezTo>
                  <a:cubicBezTo>
                    <a:pt x="191" y="2486"/>
                    <a:pt x="215" y="2534"/>
                    <a:pt x="215" y="2605"/>
                  </a:cubicBezTo>
                  <a:cubicBezTo>
                    <a:pt x="215" y="2677"/>
                    <a:pt x="203" y="2748"/>
                    <a:pt x="215" y="2820"/>
                  </a:cubicBezTo>
                  <a:cubicBezTo>
                    <a:pt x="227" y="2891"/>
                    <a:pt x="251" y="2974"/>
                    <a:pt x="263" y="3058"/>
                  </a:cubicBezTo>
                  <a:cubicBezTo>
                    <a:pt x="263" y="3141"/>
                    <a:pt x="239" y="3236"/>
                    <a:pt x="203" y="3320"/>
                  </a:cubicBezTo>
                  <a:cubicBezTo>
                    <a:pt x="179" y="3403"/>
                    <a:pt x="275" y="3498"/>
                    <a:pt x="155" y="3582"/>
                  </a:cubicBezTo>
                  <a:cubicBezTo>
                    <a:pt x="48" y="3653"/>
                    <a:pt x="36" y="3724"/>
                    <a:pt x="120" y="3796"/>
                  </a:cubicBezTo>
                  <a:cubicBezTo>
                    <a:pt x="155" y="3820"/>
                    <a:pt x="144" y="3855"/>
                    <a:pt x="120" y="3879"/>
                  </a:cubicBezTo>
                  <a:cubicBezTo>
                    <a:pt x="60" y="3963"/>
                    <a:pt x="60" y="4058"/>
                    <a:pt x="132" y="4129"/>
                  </a:cubicBezTo>
                  <a:cubicBezTo>
                    <a:pt x="167" y="4177"/>
                    <a:pt x="179" y="4236"/>
                    <a:pt x="155" y="4296"/>
                  </a:cubicBezTo>
                  <a:cubicBezTo>
                    <a:pt x="144" y="4367"/>
                    <a:pt x="96" y="4439"/>
                    <a:pt x="96" y="4522"/>
                  </a:cubicBezTo>
                  <a:lnTo>
                    <a:pt x="96" y="4939"/>
                  </a:lnTo>
                  <a:lnTo>
                    <a:pt x="36" y="4939"/>
                  </a:lnTo>
                  <a:cubicBezTo>
                    <a:pt x="72" y="5129"/>
                    <a:pt x="120" y="5308"/>
                    <a:pt x="144" y="5498"/>
                  </a:cubicBezTo>
                  <a:cubicBezTo>
                    <a:pt x="179" y="5582"/>
                    <a:pt x="179" y="5689"/>
                    <a:pt x="144" y="5772"/>
                  </a:cubicBezTo>
                  <a:cubicBezTo>
                    <a:pt x="72" y="5915"/>
                    <a:pt x="48" y="6070"/>
                    <a:pt x="84" y="6213"/>
                  </a:cubicBezTo>
                  <a:cubicBezTo>
                    <a:pt x="96" y="6260"/>
                    <a:pt x="155" y="6308"/>
                    <a:pt x="191" y="6368"/>
                  </a:cubicBezTo>
                  <a:cubicBezTo>
                    <a:pt x="215" y="6391"/>
                    <a:pt x="251" y="6415"/>
                    <a:pt x="251" y="6439"/>
                  </a:cubicBezTo>
                  <a:cubicBezTo>
                    <a:pt x="227" y="6570"/>
                    <a:pt x="179" y="6689"/>
                    <a:pt x="120" y="6796"/>
                  </a:cubicBezTo>
                  <a:cubicBezTo>
                    <a:pt x="72" y="6892"/>
                    <a:pt x="84" y="7011"/>
                    <a:pt x="167" y="7082"/>
                  </a:cubicBezTo>
                  <a:cubicBezTo>
                    <a:pt x="191" y="7094"/>
                    <a:pt x="227" y="7118"/>
                    <a:pt x="251" y="7130"/>
                  </a:cubicBezTo>
                  <a:cubicBezTo>
                    <a:pt x="286" y="7136"/>
                    <a:pt x="322" y="7139"/>
                    <a:pt x="358" y="7139"/>
                  </a:cubicBezTo>
                  <a:cubicBezTo>
                    <a:pt x="394" y="7139"/>
                    <a:pt x="429" y="7136"/>
                    <a:pt x="465" y="7130"/>
                  </a:cubicBezTo>
                  <a:cubicBezTo>
                    <a:pt x="620" y="7094"/>
                    <a:pt x="644" y="7058"/>
                    <a:pt x="656" y="7011"/>
                  </a:cubicBezTo>
                  <a:cubicBezTo>
                    <a:pt x="703" y="6892"/>
                    <a:pt x="739" y="6761"/>
                    <a:pt x="798" y="6641"/>
                  </a:cubicBezTo>
                  <a:cubicBezTo>
                    <a:pt x="858" y="6511"/>
                    <a:pt x="917" y="6380"/>
                    <a:pt x="965" y="6237"/>
                  </a:cubicBezTo>
                  <a:cubicBezTo>
                    <a:pt x="1013" y="6010"/>
                    <a:pt x="977" y="5784"/>
                    <a:pt x="1060" y="5558"/>
                  </a:cubicBezTo>
                  <a:cubicBezTo>
                    <a:pt x="1084" y="5415"/>
                    <a:pt x="1096" y="5260"/>
                    <a:pt x="1108" y="5117"/>
                  </a:cubicBezTo>
                  <a:cubicBezTo>
                    <a:pt x="1156" y="4879"/>
                    <a:pt x="1251" y="4641"/>
                    <a:pt x="1251" y="4403"/>
                  </a:cubicBezTo>
                  <a:cubicBezTo>
                    <a:pt x="1263" y="4010"/>
                    <a:pt x="1346" y="3629"/>
                    <a:pt x="1382" y="3248"/>
                  </a:cubicBezTo>
                  <a:cubicBezTo>
                    <a:pt x="1394" y="2951"/>
                    <a:pt x="1394" y="2665"/>
                    <a:pt x="1382" y="2379"/>
                  </a:cubicBezTo>
                  <a:cubicBezTo>
                    <a:pt x="1346" y="2248"/>
                    <a:pt x="1334" y="2117"/>
                    <a:pt x="1310" y="1986"/>
                  </a:cubicBezTo>
                  <a:cubicBezTo>
                    <a:pt x="1334" y="1772"/>
                    <a:pt x="1215" y="1546"/>
                    <a:pt x="1156" y="1331"/>
                  </a:cubicBezTo>
                  <a:cubicBezTo>
                    <a:pt x="1120" y="1236"/>
                    <a:pt x="1096" y="1153"/>
                    <a:pt x="1072" y="1057"/>
                  </a:cubicBezTo>
                  <a:cubicBezTo>
                    <a:pt x="1060" y="855"/>
                    <a:pt x="1072" y="653"/>
                    <a:pt x="1060" y="450"/>
                  </a:cubicBezTo>
                  <a:cubicBezTo>
                    <a:pt x="1037" y="343"/>
                    <a:pt x="1001" y="236"/>
                    <a:pt x="965" y="129"/>
                  </a:cubicBezTo>
                  <a:cubicBezTo>
                    <a:pt x="953" y="81"/>
                    <a:pt x="786" y="45"/>
                    <a:pt x="679" y="10"/>
                  </a:cubicBezTo>
                  <a:cubicBezTo>
                    <a:pt x="667" y="4"/>
                    <a:pt x="653" y="1"/>
                    <a:pt x="63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19"/>
            <p:cNvSpPr/>
            <p:nvPr/>
          </p:nvSpPr>
          <p:spPr>
            <a:xfrm>
              <a:off x="6417750" y="4475150"/>
              <a:ext cx="34850" cy="93050"/>
            </a:xfrm>
            <a:custGeom>
              <a:avLst/>
              <a:gdLst/>
              <a:ahLst/>
              <a:cxnLst/>
              <a:rect l="l" t="t" r="r" b="b"/>
              <a:pathLst>
                <a:path w="1394" h="3722" extrusionOk="0">
                  <a:moveTo>
                    <a:pt x="550" y="1"/>
                  </a:moveTo>
                  <a:cubicBezTo>
                    <a:pt x="536" y="1"/>
                    <a:pt x="525" y="4"/>
                    <a:pt x="513" y="10"/>
                  </a:cubicBezTo>
                  <a:cubicBezTo>
                    <a:pt x="501" y="10"/>
                    <a:pt x="477" y="10"/>
                    <a:pt x="465" y="22"/>
                  </a:cubicBezTo>
                  <a:cubicBezTo>
                    <a:pt x="441" y="69"/>
                    <a:pt x="417" y="129"/>
                    <a:pt x="405" y="176"/>
                  </a:cubicBezTo>
                  <a:cubicBezTo>
                    <a:pt x="382" y="224"/>
                    <a:pt x="310" y="296"/>
                    <a:pt x="203" y="331"/>
                  </a:cubicBezTo>
                  <a:cubicBezTo>
                    <a:pt x="96" y="379"/>
                    <a:pt x="1" y="427"/>
                    <a:pt x="72" y="474"/>
                  </a:cubicBezTo>
                  <a:cubicBezTo>
                    <a:pt x="227" y="557"/>
                    <a:pt x="60" y="653"/>
                    <a:pt x="144" y="736"/>
                  </a:cubicBezTo>
                  <a:cubicBezTo>
                    <a:pt x="155" y="748"/>
                    <a:pt x="132" y="760"/>
                    <a:pt x="108" y="760"/>
                  </a:cubicBezTo>
                  <a:cubicBezTo>
                    <a:pt x="48" y="784"/>
                    <a:pt x="72" y="819"/>
                    <a:pt x="108" y="843"/>
                  </a:cubicBezTo>
                  <a:cubicBezTo>
                    <a:pt x="132" y="867"/>
                    <a:pt x="155" y="891"/>
                    <a:pt x="155" y="903"/>
                  </a:cubicBezTo>
                  <a:cubicBezTo>
                    <a:pt x="167" y="1022"/>
                    <a:pt x="179" y="1153"/>
                    <a:pt x="191" y="1272"/>
                  </a:cubicBezTo>
                  <a:cubicBezTo>
                    <a:pt x="191" y="1296"/>
                    <a:pt x="215" y="1331"/>
                    <a:pt x="215" y="1355"/>
                  </a:cubicBezTo>
                  <a:cubicBezTo>
                    <a:pt x="203" y="1391"/>
                    <a:pt x="203" y="1427"/>
                    <a:pt x="215" y="1462"/>
                  </a:cubicBezTo>
                  <a:cubicBezTo>
                    <a:pt x="215" y="1510"/>
                    <a:pt x="263" y="1546"/>
                    <a:pt x="263" y="1593"/>
                  </a:cubicBezTo>
                  <a:cubicBezTo>
                    <a:pt x="263" y="1641"/>
                    <a:pt x="239" y="1689"/>
                    <a:pt x="203" y="1724"/>
                  </a:cubicBezTo>
                  <a:cubicBezTo>
                    <a:pt x="179" y="1772"/>
                    <a:pt x="275" y="1820"/>
                    <a:pt x="155" y="1867"/>
                  </a:cubicBezTo>
                  <a:cubicBezTo>
                    <a:pt x="48" y="1903"/>
                    <a:pt x="36" y="1939"/>
                    <a:pt x="120" y="1974"/>
                  </a:cubicBezTo>
                  <a:cubicBezTo>
                    <a:pt x="155" y="1986"/>
                    <a:pt x="144" y="2010"/>
                    <a:pt x="120" y="2022"/>
                  </a:cubicBezTo>
                  <a:cubicBezTo>
                    <a:pt x="60" y="2070"/>
                    <a:pt x="72" y="2117"/>
                    <a:pt x="132" y="2153"/>
                  </a:cubicBezTo>
                  <a:cubicBezTo>
                    <a:pt x="167" y="2177"/>
                    <a:pt x="179" y="2212"/>
                    <a:pt x="155" y="2248"/>
                  </a:cubicBezTo>
                  <a:cubicBezTo>
                    <a:pt x="144" y="2284"/>
                    <a:pt x="96" y="2320"/>
                    <a:pt x="96" y="2355"/>
                  </a:cubicBezTo>
                  <a:cubicBezTo>
                    <a:pt x="84" y="2427"/>
                    <a:pt x="84" y="2498"/>
                    <a:pt x="96" y="2570"/>
                  </a:cubicBezTo>
                  <a:lnTo>
                    <a:pt x="36" y="2570"/>
                  </a:lnTo>
                  <a:cubicBezTo>
                    <a:pt x="72" y="2665"/>
                    <a:pt x="120" y="2760"/>
                    <a:pt x="144" y="2855"/>
                  </a:cubicBezTo>
                  <a:cubicBezTo>
                    <a:pt x="155" y="2903"/>
                    <a:pt x="191" y="2951"/>
                    <a:pt x="144" y="3010"/>
                  </a:cubicBezTo>
                  <a:cubicBezTo>
                    <a:pt x="72" y="3058"/>
                    <a:pt x="48" y="3153"/>
                    <a:pt x="84" y="3236"/>
                  </a:cubicBezTo>
                  <a:cubicBezTo>
                    <a:pt x="96" y="3260"/>
                    <a:pt x="167" y="3296"/>
                    <a:pt x="191" y="3308"/>
                  </a:cubicBezTo>
                  <a:cubicBezTo>
                    <a:pt x="215" y="3332"/>
                    <a:pt x="251" y="3344"/>
                    <a:pt x="251" y="3355"/>
                  </a:cubicBezTo>
                  <a:cubicBezTo>
                    <a:pt x="215" y="3427"/>
                    <a:pt x="179" y="3486"/>
                    <a:pt x="120" y="3534"/>
                  </a:cubicBezTo>
                  <a:cubicBezTo>
                    <a:pt x="72" y="3594"/>
                    <a:pt x="84" y="3641"/>
                    <a:pt x="167" y="3689"/>
                  </a:cubicBezTo>
                  <a:cubicBezTo>
                    <a:pt x="191" y="3701"/>
                    <a:pt x="227" y="3713"/>
                    <a:pt x="251" y="3713"/>
                  </a:cubicBezTo>
                  <a:cubicBezTo>
                    <a:pt x="286" y="3719"/>
                    <a:pt x="322" y="3722"/>
                    <a:pt x="358" y="3722"/>
                  </a:cubicBezTo>
                  <a:cubicBezTo>
                    <a:pt x="394" y="3722"/>
                    <a:pt x="429" y="3719"/>
                    <a:pt x="465" y="3713"/>
                  </a:cubicBezTo>
                  <a:cubicBezTo>
                    <a:pt x="620" y="3701"/>
                    <a:pt x="644" y="3677"/>
                    <a:pt x="656" y="3653"/>
                  </a:cubicBezTo>
                  <a:cubicBezTo>
                    <a:pt x="703" y="3594"/>
                    <a:pt x="739" y="3522"/>
                    <a:pt x="798" y="3463"/>
                  </a:cubicBezTo>
                  <a:cubicBezTo>
                    <a:pt x="858" y="3391"/>
                    <a:pt x="906" y="3320"/>
                    <a:pt x="965" y="3248"/>
                  </a:cubicBezTo>
                  <a:cubicBezTo>
                    <a:pt x="1013" y="3129"/>
                    <a:pt x="977" y="3010"/>
                    <a:pt x="1060" y="2891"/>
                  </a:cubicBezTo>
                  <a:cubicBezTo>
                    <a:pt x="1108" y="2820"/>
                    <a:pt x="1084" y="2736"/>
                    <a:pt x="1108" y="2665"/>
                  </a:cubicBezTo>
                  <a:cubicBezTo>
                    <a:pt x="1156" y="2546"/>
                    <a:pt x="1251" y="2415"/>
                    <a:pt x="1251" y="2296"/>
                  </a:cubicBezTo>
                  <a:cubicBezTo>
                    <a:pt x="1287" y="2093"/>
                    <a:pt x="1322" y="1891"/>
                    <a:pt x="1382" y="1700"/>
                  </a:cubicBezTo>
                  <a:cubicBezTo>
                    <a:pt x="1394" y="1546"/>
                    <a:pt x="1394" y="1391"/>
                    <a:pt x="1382" y="1248"/>
                  </a:cubicBezTo>
                  <a:cubicBezTo>
                    <a:pt x="1370" y="1177"/>
                    <a:pt x="1310" y="1117"/>
                    <a:pt x="1310" y="1046"/>
                  </a:cubicBezTo>
                  <a:cubicBezTo>
                    <a:pt x="1334" y="927"/>
                    <a:pt x="1215" y="819"/>
                    <a:pt x="1156" y="700"/>
                  </a:cubicBezTo>
                  <a:cubicBezTo>
                    <a:pt x="1132" y="641"/>
                    <a:pt x="1072" y="605"/>
                    <a:pt x="1072" y="557"/>
                  </a:cubicBezTo>
                  <a:cubicBezTo>
                    <a:pt x="1060" y="450"/>
                    <a:pt x="1072" y="343"/>
                    <a:pt x="1060" y="236"/>
                  </a:cubicBezTo>
                  <a:cubicBezTo>
                    <a:pt x="1048" y="176"/>
                    <a:pt x="989" y="129"/>
                    <a:pt x="965" y="69"/>
                  </a:cubicBezTo>
                  <a:cubicBezTo>
                    <a:pt x="882" y="34"/>
                    <a:pt x="786" y="10"/>
                    <a:pt x="679" y="10"/>
                  </a:cubicBezTo>
                  <a:lnTo>
                    <a:pt x="596" y="10"/>
                  </a:lnTo>
                  <a:cubicBezTo>
                    <a:pt x="578" y="4"/>
                    <a:pt x="563" y="1"/>
                    <a:pt x="55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24" name="Google Shape;1724;p19"/>
          <p:cNvSpPr txBox="1">
            <a:spLocks noGrp="1"/>
          </p:cNvSpPr>
          <p:nvPr>
            <p:ph type="title"/>
          </p:nvPr>
        </p:nvSpPr>
        <p:spPr>
          <a:xfrm>
            <a:off x="223957" y="393038"/>
            <a:ext cx="4386900" cy="33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INDEX</a:t>
            </a:r>
            <a:endParaRPr dirty="0"/>
          </a:p>
        </p:txBody>
      </p:sp>
      <p:grpSp>
        <p:nvGrpSpPr>
          <p:cNvPr id="2019" name="Google Shape;2019;p19"/>
          <p:cNvGrpSpPr/>
          <p:nvPr/>
        </p:nvGrpSpPr>
        <p:grpSpPr>
          <a:xfrm>
            <a:off x="474473" y="1044351"/>
            <a:ext cx="3519751" cy="792286"/>
            <a:chOff x="550674" y="1044351"/>
            <a:chExt cx="3502288" cy="856290"/>
          </a:xfrm>
        </p:grpSpPr>
        <p:sp>
          <p:nvSpPr>
            <p:cNvPr id="2020" name="Google Shape;2020;p19"/>
            <p:cNvSpPr txBox="1"/>
            <p:nvPr/>
          </p:nvSpPr>
          <p:spPr>
            <a:xfrm>
              <a:off x="1138762" y="1637541"/>
              <a:ext cx="2914200" cy="26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b="1" i="0" dirty="0" err="1">
                  <a:solidFill>
                    <a:srgbClr val="0D0D0D"/>
                  </a:solidFill>
                  <a:effectLst/>
                  <a:latin typeface="Söhne"/>
                </a:rPr>
                <a:t>Conceptualization</a:t>
              </a:r>
              <a:endParaRPr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21" name="Google Shape;2021;p19"/>
            <p:cNvSpPr/>
            <p:nvPr/>
          </p:nvSpPr>
          <p:spPr>
            <a:xfrm flipH="1">
              <a:off x="879859" y="1055832"/>
              <a:ext cx="1802180" cy="484275"/>
            </a:xfrm>
            <a:custGeom>
              <a:avLst/>
              <a:gdLst/>
              <a:ahLst/>
              <a:cxnLst/>
              <a:rect l="l" t="t" r="r" b="b"/>
              <a:pathLst>
                <a:path w="80320" h="24730" extrusionOk="0">
                  <a:moveTo>
                    <a:pt x="65461" y="0"/>
                  </a:moveTo>
                  <a:cubicBezTo>
                    <a:pt x="62389" y="0"/>
                    <a:pt x="59258" y="36"/>
                    <a:pt x="56233" y="84"/>
                  </a:cubicBezTo>
                  <a:cubicBezTo>
                    <a:pt x="53709" y="119"/>
                    <a:pt x="51078" y="143"/>
                    <a:pt x="48494" y="155"/>
                  </a:cubicBezTo>
                  <a:cubicBezTo>
                    <a:pt x="47636" y="158"/>
                    <a:pt x="46773" y="160"/>
                    <a:pt x="45909" y="160"/>
                  </a:cubicBezTo>
                  <a:cubicBezTo>
                    <a:pt x="43823" y="160"/>
                    <a:pt x="41729" y="151"/>
                    <a:pt x="39684" y="143"/>
                  </a:cubicBezTo>
                  <a:cubicBezTo>
                    <a:pt x="37728" y="139"/>
                    <a:pt x="35744" y="132"/>
                    <a:pt x="33748" y="132"/>
                  </a:cubicBezTo>
                  <a:cubicBezTo>
                    <a:pt x="30544" y="132"/>
                    <a:pt x="27309" y="148"/>
                    <a:pt x="24110" y="215"/>
                  </a:cubicBezTo>
                  <a:cubicBezTo>
                    <a:pt x="20205" y="286"/>
                    <a:pt x="16240" y="667"/>
                    <a:pt x="12406" y="1036"/>
                  </a:cubicBezTo>
                  <a:lnTo>
                    <a:pt x="10430" y="1227"/>
                  </a:lnTo>
                  <a:cubicBezTo>
                    <a:pt x="4501" y="1774"/>
                    <a:pt x="1274" y="3763"/>
                    <a:pt x="262" y="7477"/>
                  </a:cubicBezTo>
                  <a:cubicBezTo>
                    <a:pt x="36" y="8335"/>
                    <a:pt x="83" y="9204"/>
                    <a:pt x="131" y="10049"/>
                  </a:cubicBezTo>
                  <a:cubicBezTo>
                    <a:pt x="143" y="10287"/>
                    <a:pt x="167" y="10537"/>
                    <a:pt x="167" y="10775"/>
                  </a:cubicBezTo>
                  <a:lnTo>
                    <a:pt x="83" y="10775"/>
                  </a:lnTo>
                  <a:lnTo>
                    <a:pt x="83" y="11156"/>
                  </a:lnTo>
                  <a:cubicBezTo>
                    <a:pt x="83" y="11454"/>
                    <a:pt x="72" y="11764"/>
                    <a:pt x="60" y="12061"/>
                  </a:cubicBezTo>
                  <a:cubicBezTo>
                    <a:pt x="0" y="12787"/>
                    <a:pt x="12" y="13514"/>
                    <a:pt x="95" y="14228"/>
                  </a:cubicBezTo>
                  <a:cubicBezTo>
                    <a:pt x="250" y="15324"/>
                    <a:pt x="607" y="16419"/>
                    <a:pt x="965" y="17443"/>
                  </a:cubicBezTo>
                  <a:cubicBezTo>
                    <a:pt x="2131" y="20848"/>
                    <a:pt x="5191" y="22884"/>
                    <a:pt x="9811" y="23360"/>
                  </a:cubicBezTo>
                  <a:cubicBezTo>
                    <a:pt x="18657" y="24253"/>
                    <a:pt x="27551" y="24718"/>
                    <a:pt x="36445" y="24729"/>
                  </a:cubicBezTo>
                  <a:cubicBezTo>
                    <a:pt x="39279" y="24729"/>
                    <a:pt x="42065" y="24682"/>
                    <a:pt x="44827" y="24575"/>
                  </a:cubicBezTo>
                  <a:cubicBezTo>
                    <a:pt x="53019" y="24277"/>
                    <a:pt x="61055" y="23967"/>
                    <a:pt x="69164" y="23325"/>
                  </a:cubicBezTo>
                  <a:cubicBezTo>
                    <a:pt x="74283" y="22920"/>
                    <a:pt x="76879" y="20622"/>
                    <a:pt x="77546" y="18776"/>
                  </a:cubicBezTo>
                  <a:cubicBezTo>
                    <a:pt x="79177" y="14240"/>
                    <a:pt x="80320" y="8882"/>
                    <a:pt x="76414" y="3572"/>
                  </a:cubicBezTo>
                  <a:cubicBezTo>
                    <a:pt x="75093" y="1750"/>
                    <a:pt x="73355" y="798"/>
                    <a:pt x="70771" y="441"/>
                  </a:cubicBezTo>
                  <a:cubicBezTo>
                    <a:pt x="69175" y="226"/>
                    <a:pt x="67306" y="0"/>
                    <a:pt x="654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19"/>
            <p:cNvSpPr/>
            <p:nvPr/>
          </p:nvSpPr>
          <p:spPr>
            <a:xfrm flipH="1">
              <a:off x="879859" y="1055832"/>
              <a:ext cx="1802180" cy="484275"/>
            </a:xfrm>
            <a:custGeom>
              <a:avLst/>
              <a:gdLst/>
              <a:ahLst/>
              <a:cxnLst/>
              <a:rect l="l" t="t" r="r" b="b"/>
              <a:pathLst>
                <a:path w="80320" h="24730" extrusionOk="0">
                  <a:moveTo>
                    <a:pt x="65473" y="750"/>
                  </a:moveTo>
                  <a:cubicBezTo>
                    <a:pt x="67259" y="750"/>
                    <a:pt x="69092" y="988"/>
                    <a:pt x="70676" y="1203"/>
                  </a:cubicBezTo>
                  <a:cubicBezTo>
                    <a:pt x="73033" y="1524"/>
                    <a:pt x="74617" y="2393"/>
                    <a:pt x="75807" y="4025"/>
                  </a:cubicBezTo>
                  <a:cubicBezTo>
                    <a:pt x="79510" y="9049"/>
                    <a:pt x="78403" y="14169"/>
                    <a:pt x="76831" y="18514"/>
                  </a:cubicBezTo>
                  <a:cubicBezTo>
                    <a:pt x="75879" y="21146"/>
                    <a:pt x="72081" y="22348"/>
                    <a:pt x="69104" y="22574"/>
                  </a:cubicBezTo>
                  <a:cubicBezTo>
                    <a:pt x="61008" y="23217"/>
                    <a:pt x="52983" y="23527"/>
                    <a:pt x="44791" y="23825"/>
                  </a:cubicBezTo>
                  <a:cubicBezTo>
                    <a:pt x="42025" y="23926"/>
                    <a:pt x="39218" y="23976"/>
                    <a:pt x="36374" y="23976"/>
                  </a:cubicBezTo>
                  <a:cubicBezTo>
                    <a:pt x="27822" y="23976"/>
                    <a:pt x="18945" y="23519"/>
                    <a:pt x="9894" y="22598"/>
                  </a:cubicBezTo>
                  <a:cubicBezTo>
                    <a:pt x="5525" y="22170"/>
                    <a:pt x="2762" y="20348"/>
                    <a:pt x="1679" y="17205"/>
                  </a:cubicBezTo>
                  <a:cubicBezTo>
                    <a:pt x="1334" y="16216"/>
                    <a:pt x="1000" y="15157"/>
                    <a:pt x="845" y="14133"/>
                  </a:cubicBezTo>
                  <a:cubicBezTo>
                    <a:pt x="774" y="13454"/>
                    <a:pt x="762" y="12776"/>
                    <a:pt x="810" y="12097"/>
                  </a:cubicBezTo>
                  <a:cubicBezTo>
                    <a:pt x="822" y="11906"/>
                    <a:pt x="834" y="11728"/>
                    <a:pt x="834" y="11537"/>
                  </a:cubicBezTo>
                  <a:lnTo>
                    <a:pt x="941" y="11525"/>
                  </a:lnTo>
                  <a:lnTo>
                    <a:pt x="941" y="11144"/>
                  </a:lnTo>
                  <a:cubicBezTo>
                    <a:pt x="941" y="10763"/>
                    <a:pt x="917" y="10371"/>
                    <a:pt x="893" y="9990"/>
                  </a:cubicBezTo>
                  <a:cubicBezTo>
                    <a:pt x="845" y="9168"/>
                    <a:pt x="798" y="8394"/>
                    <a:pt x="988" y="7668"/>
                  </a:cubicBezTo>
                  <a:cubicBezTo>
                    <a:pt x="1905" y="4298"/>
                    <a:pt x="4929" y="2489"/>
                    <a:pt x="10501" y="1965"/>
                  </a:cubicBezTo>
                  <a:lnTo>
                    <a:pt x="12478" y="1774"/>
                  </a:lnTo>
                  <a:cubicBezTo>
                    <a:pt x="16300" y="1405"/>
                    <a:pt x="20241" y="1036"/>
                    <a:pt x="24134" y="965"/>
                  </a:cubicBezTo>
                  <a:cubicBezTo>
                    <a:pt x="27326" y="899"/>
                    <a:pt x="30553" y="882"/>
                    <a:pt x="33753" y="882"/>
                  </a:cubicBezTo>
                  <a:cubicBezTo>
                    <a:pt x="35746" y="882"/>
                    <a:pt x="37728" y="889"/>
                    <a:pt x="39684" y="893"/>
                  </a:cubicBezTo>
                  <a:cubicBezTo>
                    <a:pt x="41729" y="902"/>
                    <a:pt x="43823" y="910"/>
                    <a:pt x="45913" y="910"/>
                  </a:cubicBezTo>
                  <a:cubicBezTo>
                    <a:pt x="46779" y="910"/>
                    <a:pt x="47645" y="909"/>
                    <a:pt x="48506" y="905"/>
                  </a:cubicBezTo>
                  <a:cubicBezTo>
                    <a:pt x="51090" y="905"/>
                    <a:pt x="53709" y="869"/>
                    <a:pt x="56257" y="834"/>
                  </a:cubicBezTo>
                  <a:cubicBezTo>
                    <a:pt x="59269" y="798"/>
                    <a:pt x="62401" y="750"/>
                    <a:pt x="65473" y="750"/>
                  </a:cubicBezTo>
                  <a:close/>
                  <a:moveTo>
                    <a:pt x="65461" y="0"/>
                  </a:moveTo>
                  <a:cubicBezTo>
                    <a:pt x="62389" y="0"/>
                    <a:pt x="59258" y="36"/>
                    <a:pt x="56233" y="84"/>
                  </a:cubicBezTo>
                  <a:cubicBezTo>
                    <a:pt x="53709" y="107"/>
                    <a:pt x="51078" y="143"/>
                    <a:pt x="48494" y="155"/>
                  </a:cubicBezTo>
                  <a:cubicBezTo>
                    <a:pt x="47636" y="158"/>
                    <a:pt x="46773" y="160"/>
                    <a:pt x="45909" y="160"/>
                  </a:cubicBezTo>
                  <a:cubicBezTo>
                    <a:pt x="43823" y="160"/>
                    <a:pt x="41729" y="151"/>
                    <a:pt x="39684" y="143"/>
                  </a:cubicBezTo>
                  <a:cubicBezTo>
                    <a:pt x="37728" y="139"/>
                    <a:pt x="35744" y="132"/>
                    <a:pt x="33748" y="132"/>
                  </a:cubicBezTo>
                  <a:cubicBezTo>
                    <a:pt x="30544" y="132"/>
                    <a:pt x="27309" y="148"/>
                    <a:pt x="24110" y="215"/>
                  </a:cubicBezTo>
                  <a:cubicBezTo>
                    <a:pt x="20205" y="286"/>
                    <a:pt x="16240" y="667"/>
                    <a:pt x="12406" y="1036"/>
                  </a:cubicBezTo>
                  <a:lnTo>
                    <a:pt x="10430" y="1227"/>
                  </a:lnTo>
                  <a:cubicBezTo>
                    <a:pt x="4501" y="1774"/>
                    <a:pt x="1274" y="3763"/>
                    <a:pt x="262" y="7477"/>
                  </a:cubicBezTo>
                  <a:cubicBezTo>
                    <a:pt x="36" y="8335"/>
                    <a:pt x="83" y="9204"/>
                    <a:pt x="131" y="10049"/>
                  </a:cubicBezTo>
                  <a:cubicBezTo>
                    <a:pt x="143" y="10287"/>
                    <a:pt x="167" y="10537"/>
                    <a:pt x="167" y="10775"/>
                  </a:cubicBezTo>
                  <a:lnTo>
                    <a:pt x="83" y="10775"/>
                  </a:lnTo>
                  <a:lnTo>
                    <a:pt x="83" y="11156"/>
                  </a:lnTo>
                  <a:cubicBezTo>
                    <a:pt x="83" y="11454"/>
                    <a:pt x="72" y="11764"/>
                    <a:pt x="60" y="12061"/>
                  </a:cubicBezTo>
                  <a:cubicBezTo>
                    <a:pt x="0" y="12787"/>
                    <a:pt x="12" y="13514"/>
                    <a:pt x="95" y="14228"/>
                  </a:cubicBezTo>
                  <a:cubicBezTo>
                    <a:pt x="250" y="15324"/>
                    <a:pt x="607" y="16419"/>
                    <a:pt x="965" y="17443"/>
                  </a:cubicBezTo>
                  <a:cubicBezTo>
                    <a:pt x="2131" y="20848"/>
                    <a:pt x="5191" y="22884"/>
                    <a:pt x="9811" y="23360"/>
                  </a:cubicBezTo>
                  <a:cubicBezTo>
                    <a:pt x="18657" y="24253"/>
                    <a:pt x="27551" y="24718"/>
                    <a:pt x="36445" y="24729"/>
                  </a:cubicBezTo>
                  <a:cubicBezTo>
                    <a:pt x="39279" y="24729"/>
                    <a:pt x="42065" y="24682"/>
                    <a:pt x="44827" y="24575"/>
                  </a:cubicBezTo>
                  <a:cubicBezTo>
                    <a:pt x="53019" y="24277"/>
                    <a:pt x="61055" y="23967"/>
                    <a:pt x="69164" y="23325"/>
                  </a:cubicBezTo>
                  <a:cubicBezTo>
                    <a:pt x="74283" y="22920"/>
                    <a:pt x="76879" y="20622"/>
                    <a:pt x="77546" y="18776"/>
                  </a:cubicBezTo>
                  <a:cubicBezTo>
                    <a:pt x="79177" y="14240"/>
                    <a:pt x="80320" y="8882"/>
                    <a:pt x="76414" y="3572"/>
                  </a:cubicBezTo>
                  <a:cubicBezTo>
                    <a:pt x="75093" y="1750"/>
                    <a:pt x="73355" y="798"/>
                    <a:pt x="70771" y="441"/>
                  </a:cubicBezTo>
                  <a:cubicBezTo>
                    <a:pt x="69175" y="226"/>
                    <a:pt x="67306" y="0"/>
                    <a:pt x="6546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023" name="Google Shape;2023;p19"/>
            <p:cNvGrpSpPr/>
            <p:nvPr/>
          </p:nvGrpSpPr>
          <p:grpSpPr>
            <a:xfrm>
              <a:off x="550674" y="1044351"/>
              <a:ext cx="527391" cy="520511"/>
              <a:chOff x="573224" y="960525"/>
              <a:chExt cx="612319" cy="604332"/>
            </a:xfrm>
          </p:grpSpPr>
          <p:sp>
            <p:nvSpPr>
              <p:cNvPr id="2024" name="Google Shape;2024;p19"/>
              <p:cNvSpPr/>
              <p:nvPr/>
            </p:nvSpPr>
            <p:spPr>
              <a:xfrm>
                <a:off x="573224" y="960525"/>
                <a:ext cx="612319" cy="604332"/>
              </a:xfrm>
              <a:custGeom>
                <a:avLst/>
                <a:gdLst/>
                <a:ahLst/>
                <a:cxnLst/>
                <a:rect l="l" t="t" r="r" b="b"/>
                <a:pathLst>
                  <a:path w="27290" h="26934" extrusionOk="0">
                    <a:moveTo>
                      <a:pt x="13398" y="0"/>
                    </a:moveTo>
                    <a:cubicBezTo>
                      <a:pt x="10545" y="0"/>
                      <a:pt x="7247" y="1554"/>
                      <a:pt x="4537" y="4216"/>
                    </a:cubicBezTo>
                    <a:cubicBezTo>
                      <a:pt x="1692" y="7014"/>
                      <a:pt x="1" y="10491"/>
                      <a:pt x="25" y="13503"/>
                    </a:cubicBezTo>
                    <a:cubicBezTo>
                      <a:pt x="37" y="16801"/>
                      <a:pt x="1680" y="20361"/>
                      <a:pt x="4406" y="23040"/>
                    </a:cubicBezTo>
                    <a:cubicBezTo>
                      <a:pt x="6942" y="25528"/>
                      <a:pt x="10074" y="26933"/>
                      <a:pt x="13026" y="26933"/>
                    </a:cubicBezTo>
                    <a:lnTo>
                      <a:pt x="13169" y="26933"/>
                    </a:lnTo>
                    <a:cubicBezTo>
                      <a:pt x="17027" y="26897"/>
                      <a:pt x="20706" y="25290"/>
                      <a:pt x="23349" y="22480"/>
                    </a:cubicBezTo>
                    <a:cubicBezTo>
                      <a:pt x="25730" y="19956"/>
                      <a:pt x="27159" y="16622"/>
                      <a:pt x="27266" y="13348"/>
                    </a:cubicBezTo>
                    <a:lnTo>
                      <a:pt x="27266" y="13336"/>
                    </a:lnTo>
                    <a:cubicBezTo>
                      <a:pt x="27290" y="5538"/>
                      <a:pt x="20182" y="156"/>
                      <a:pt x="13526" y="1"/>
                    </a:cubicBezTo>
                    <a:cubicBezTo>
                      <a:pt x="13484" y="1"/>
                      <a:pt x="13441" y="0"/>
                      <a:pt x="1339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5" name="Google Shape;2025;p19"/>
              <p:cNvSpPr/>
              <p:nvPr/>
            </p:nvSpPr>
            <p:spPr>
              <a:xfrm>
                <a:off x="573224" y="960525"/>
                <a:ext cx="612319" cy="604332"/>
              </a:xfrm>
              <a:custGeom>
                <a:avLst/>
                <a:gdLst/>
                <a:ahLst/>
                <a:cxnLst/>
                <a:rect l="l" t="t" r="r" b="b"/>
                <a:pathLst>
                  <a:path w="27290" h="26934" extrusionOk="0">
                    <a:moveTo>
                      <a:pt x="13526" y="763"/>
                    </a:moveTo>
                    <a:cubicBezTo>
                      <a:pt x="19813" y="894"/>
                      <a:pt x="26540" y="5978"/>
                      <a:pt x="26516" y="13336"/>
                    </a:cubicBezTo>
                    <a:cubicBezTo>
                      <a:pt x="26266" y="21135"/>
                      <a:pt x="19396" y="26088"/>
                      <a:pt x="13169" y="26183"/>
                    </a:cubicBezTo>
                    <a:cubicBezTo>
                      <a:pt x="13099" y="26185"/>
                      <a:pt x="13029" y="26186"/>
                      <a:pt x="12959" y="26186"/>
                    </a:cubicBezTo>
                    <a:cubicBezTo>
                      <a:pt x="10233" y="26186"/>
                      <a:pt x="7322" y="24838"/>
                      <a:pt x="4954" y="22516"/>
                    </a:cubicBezTo>
                    <a:cubicBezTo>
                      <a:pt x="2358" y="19968"/>
                      <a:pt x="799" y="16611"/>
                      <a:pt x="787" y="13515"/>
                    </a:cubicBezTo>
                    <a:cubicBezTo>
                      <a:pt x="763" y="10693"/>
                      <a:pt x="2370" y="7419"/>
                      <a:pt x="5073" y="4764"/>
                    </a:cubicBezTo>
                    <a:cubicBezTo>
                      <a:pt x="7633" y="2252"/>
                      <a:pt x="10716" y="763"/>
                      <a:pt x="13372" y="763"/>
                    </a:cubicBezTo>
                    <a:close/>
                    <a:moveTo>
                      <a:pt x="13398" y="0"/>
                    </a:moveTo>
                    <a:cubicBezTo>
                      <a:pt x="10545" y="0"/>
                      <a:pt x="7247" y="1554"/>
                      <a:pt x="4537" y="4216"/>
                    </a:cubicBezTo>
                    <a:cubicBezTo>
                      <a:pt x="1692" y="7014"/>
                      <a:pt x="1" y="10491"/>
                      <a:pt x="25" y="13503"/>
                    </a:cubicBezTo>
                    <a:cubicBezTo>
                      <a:pt x="37" y="16801"/>
                      <a:pt x="1680" y="20361"/>
                      <a:pt x="4406" y="23040"/>
                    </a:cubicBezTo>
                    <a:cubicBezTo>
                      <a:pt x="6942" y="25528"/>
                      <a:pt x="10074" y="26933"/>
                      <a:pt x="13026" y="26933"/>
                    </a:cubicBezTo>
                    <a:lnTo>
                      <a:pt x="13169" y="26933"/>
                    </a:lnTo>
                    <a:cubicBezTo>
                      <a:pt x="17027" y="26897"/>
                      <a:pt x="20706" y="25290"/>
                      <a:pt x="23349" y="22480"/>
                    </a:cubicBezTo>
                    <a:cubicBezTo>
                      <a:pt x="25730" y="19956"/>
                      <a:pt x="27159" y="16622"/>
                      <a:pt x="27266" y="13348"/>
                    </a:cubicBezTo>
                    <a:lnTo>
                      <a:pt x="27266" y="13336"/>
                    </a:lnTo>
                    <a:cubicBezTo>
                      <a:pt x="27290" y="5538"/>
                      <a:pt x="20182" y="156"/>
                      <a:pt x="13526" y="1"/>
                    </a:cubicBezTo>
                    <a:cubicBezTo>
                      <a:pt x="13484" y="1"/>
                      <a:pt x="13441" y="0"/>
                      <a:pt x="1339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026" name="Google Shape;2026;p19"/>
            <p:cNvSpPr/>
            <p:nvPr/>
          </p:nvSpPr>
          <p:spPr>
            <a:xfrm>
              <a:off x="693902" y="1193250"/>
              <a:ext cx="235775" cy="202725"/>
            </a:xfrm>
            <a:custGeom>
              <a:avLst/>
              <a:gdLst/>
              <a:ahLst/>
              <a:cxnLst/>
              <a:rect l="l" t="t" r="r" b="b"/>
              <a:pathLst>
                <a:path w="9431" h="8109" extrusionOk="0">
                  <a:moveTo>
                    <a:pt x="4871" y="0"/>
                  </a:moveTo>
                  <a:cubicBezTo>
                    <a:pt x="4680" y="0"/>
                    <a:pt x="4513" y="119"/>
                    <a:pt x="4466" y="298"/>
                  </a:cubicBezTo>
                  <a:lnTo>
                    <a:pt x="4430" y="357"/>
                  </a:lnTo>
                  <a:lnTo>
                    <a:pt x="4371" y="453"/>
                  </a:lnTo>
                  <a:cubicBezTo>
                    <a:pt x="4120" y="834"/>
                    <a:pt x="3930" y="1155"/>
                    <a:pt x="3751" y="1453"/>
                  </a:cubicBezTo>
                  <a:cubicBezTo>
                    <a:pt x="3644" y="1631"/>
                    <a:pt x="3537" y="1822"/>
                    <a:pt x="3454" y="2012"/>
                  </a:cubicBezTo>
                  <a:cubicBezTo>
                    <a:pt x="3382" y="2132"/>
                    <a:pt x="3323" y="2262"/>
                    <a:pt x="3251" y="2393"/>
                  </a:cubicBezTo>
                  <a:cubicBezTo>
                    <a:pt x="3168" y="2548"/>
                    <a:pt x="3073" y="2691"/>
                    <a:pt x="2989" y="2846"/>
                  </a:cubicBezTo>
                  <a:cubicBezTo>
                    <a:pt x="2918" y="2953"/>
                    <a:pt x="2858" y="3072"/>
                    <a:pt x="2787" y="3191"/>
                  </a:cubicBezTo>
                  <a:lnTo>
                    <a:pt x="2418" y="3870"/>
                  </a:lnTo>
                  <a:lnTo>
                    <a:pt x="918" y="6513"/>
                  </a:lnTo>
                  <a:cubicBezTo>
                    <a:pt x="822" y="6692"/>
                    <a:pt x="739" y="6870"/>
                    <a:pt x="656" y="7061"/>
                  </a:cubicBezTo>
                  <a:cubicBezTo>
                    <a:pt x="632" y="7132"/>
                    <a:pt x="596" y="7215"/>
                    <a:pt x="549" y="7287"/>
                  </a:cubicBezTo>
                  <a:cubicBezTo>
                    <a:pt x="489" y="7323"/>
                    <a:pt x="441" y="7370"/>
                    <a:pt x="406" y="7430"/>
                  </a:cubicBezTo>
                  <a:lnTo>
                    <a:pt x="322" y="7561"/>
                  </a:lnTo>
                  <a:lnTo>
                    <a:pt x="322" y="7585"/>
                  </a:lnTo>
                  <a:lnTo>
                    <a:pt x="1" y="8001"/>
                  </a:lnTo>
                  <a:lnTo>
                    <a:pt x="596" y="8108"/>
                  </a:lnTo>
                  <a:lnTo>
                    <a:pt x="691" y="8108"/>
                  </a:lnTo>
                  <a:cubicBezTo>
                    <a:pt x="834" y="8108"/>
                    <a:pt x="965" y="8061"/>
                    <a:pt x="1072" y="7966"/>
                  </a:cubicBezTo>
                  <a:cubicBezTo>
                    <a:pt x="1344" y="7882"/>
                    <a:pt x="1615" y="7844"/>
                    <a:pt x="1887" y="7844"/>
                  </a:cubicBezTo>
                  <a:cubicBezTo>
                    <a:pt x="1925" y="7844"/>
                    <a:pt x="1963" y="7845"/>
                    <a:pt x="2001" y="7847"/>
                  </a:cubicBezTo>
                  <a:cubicBezTo>
                    <a:pt x="2489" y="7847"/>
                    <a:pt x="2977" y="7787"/>
                    <a:pt x="3454" y="7680"/>
                  </a:cubicBezTo>
                  <a:cubicBezTo>
                    <a:pt x="3775" y="7608"/>
                    <a:pt x="4120" y="7549"/>
                    <a:pt x="4442" y="7489"/>
                  </a:cubicBezTo>
                  <a:lnTo>
                    <a:pt x="4656" y="7442"/>
                  </a:lnTo>
                  <a:cubicBezTo>
                    <a:pt x="4763" y="7418"/>
                    <a:pt x="4871" y="7370"/>
                    <a:pt x="4954" y="7311"/>
                  </a:cubicBezTo>
                  <a:lnTo>
                    <a:pt x="5109" y="7239"/>
                  </a:lnTo>
                  <a:lnTo>
                    <a:pt x="5144" y="7215"/>
                  </a:lnTo>
                  <a:lnTo>
                    <a:pt x="5216" y="7215"/>
                  </a:lnTo>
                  <a:cubicBezTo>
                    <a:pt x="5597" y="7239"/>
                    <a:pt x="5966" y="7311"/>
                    <a:pt x="6323" y="7442"/>
                  </a:cubicBezTo>
                  <a:cubicBezTo>
                    <a:pt x="6752" y="7608"/>
                    <a:pt x="7204" y="7739"/>
                    <a:pt x="7633" y="7870"/>
                  </a:cubicBezTo>
                  <a:lnTo>
                    <a:pt x="7835" y="7930"/>
                  </a:lnTo>
                  <a:cubicBezTo>
                    <a:pt x="7942" y="7954"/>
                    <a:pt x="8061" y="7966"/>
                    <a:pt x="8169" y="7977"/>
                  </a:cubicBezTo>
                  <a:lnTo>
                    <a:pt x="8276" y="7977"/>
                  </a:lnTo>
                  <a:lnTo>
                    <a:pt x="8800" y="8025"/>
                  </a:lnTo>
                  <a:lnTo>
                    <a:pt x="8847" y="8025"/>
                  </a:lnTo>
                  <a:lnTo>
                    <a:pt x="8943" y="8037"/>
                  </a:lnTo>
                  <a:cubicBezTo>
                    <a:pt x="8955" y="8038"/>
                    <a:pt x="8967" y="8039"/>
                    <a:pt x="8979" y="8039"/>
                  </a:cubicBezTo>
                  <a:cubicBezTo>
                    <a:pt x="9109" y="8039"/>
                    <a:pt x="9235" y="7980"/>
                    <a:pt x="9312" y="7882"/>
                  </a:cubicBezTo>
                  <a:lnTo>
                    <a:pt x="9324" y="7870"/>
                  </a:lnTo>
                  <a:cubicBezTo>
                    <a:pt x="9431" y="7716"/>
                    <a:pt x="9431" y="7513"/>
                    <a:pt x="9324" y="7358"/>
                  </a:cubicBezTo>
                  <a:lnTo>
                    <a:pt x="7907" y="5108"/>
                  </a:lnTo>
                  <a:lnTo>
                    <a:pt x="7930" y="5084"/>
                  </a:lnTo>
                  <a:lnTo>
                    <a:pt x="7490" y="4310"/>
                  </a:lnTo>
                  <a:cubicBezTo>
                    <a:pt x="7264" y="3929"/>
                    <a:pt x="7049" y="3560"/>
                    <a:pt x="6835" y="3179"/>
                  </a:cubicBezTo>
                  <a:cubicBezTo>
                    <a:pt x="6764" y="3048"/>
                    <a:pt x="6692" y="2894"/>
                    <a:pt x="6621" y="2751"/>
                  </a:cubicBezTo>
                  <a:cubicBezTo>
                    <a:pt x="6549" y="2596"/>
                    <a:pt x="6490" y="2465"/>
                    <a:pt x="6406" y="2322"/>
                  </a:cubicBezTo>
                  <a:cubicBezTo>
                    <a:pt x="6287" y="2084"/>
                    <a:pt x="6145" y="1858"/>
                    <a:pt x="5990" y="1643"/>
                  </a:cubicBezTo>
                  <a:cubicBezTo>
                    <a:pt x="5775" y="1381"/>
                    <a:pt x="5609" y="1096"/>
                    <a:pt x="5478" y="786"/>
                  </a:cubicBezTo>
                  <a:cubicBezTo>
                    <a:pt x="5418" y="643"/>
                    <a:pt x="5347" y="500"/>
                    <a:pt x="5252" y="369"/>
                  </a:cubicBezTo>
                  <a:lnTo>
                    <a:pt x="5240" y="298"/>
                  </a:lnTo>
                  <a:lnTo>
                    <a:pt x="5216" y="250"/>
                  </a:lnTo>
                  <a:cubicBezTo>
                    <a:pt x="5168" y="107"/>
                    <a:pt x="5025" y="0"/>
                    <a:pt x="48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19"/>
            <p:cNvSpPr txBox="1"/>
            <p:nvPr/>
          </p:nvSpPr>
          <p:spPr>
            <a:xfrm>
              <a:off x="1155175" y="1092900"/>
              <a:ext cx="1292700" cy="41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dirty="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Concepts</a:t>
              </a:r>
              <a:endParaRPr sz="2200" dirty="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2028" name="Google Shape;2028;p19"/>
          <p:cNvGrpSpPr/>
          <p:nvPr/>
        </p:nvGrpSpPr>
        <p:grpSpPr>
          <a:xfrm>
            <a:off x="474474" y="1988701"/>
            <a:ext cx="3594901" cy="792765"/>
            <a:chOff x="550674" y="1044351"/>
            <a:chExt cx="3594901" cy="792765"/>
          </a:xfrm>
        </p:grpSpPr>
        <p:sp>
          <p:nvSpPr>
            <p:cNvPr id="2029" name="Google Shape;2029;p19"/>
            <p:cNvSpPr txBox="1"/>
            <p:nvPr/>
          </p:nvSpPr>
          <p:spPr>
            <a:xfrm>
              <a:off x="1231375" y="1574016"/>
              <a:ext cx="2914200" cy="26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b="1" i="0" dirty="0" err="1">
                  <a:solidFill>
                    <a:srgbClr val="0D0D0D"/>
                  </a:solidFill>
                  <a:effectLst/>
                  <a:latin typeface="Söhne"/>
                </a:rPr>
                <a:t>Methodology</a:t>
              </a:r>
              <a:endParaRPr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30" name="Google Shape;2030;p19"/>
            <p:cNvSpPr/>
            <p:nvPr/>
          </p:nvSpPr>
          <p:spPr>
            <a:xfrm flipH="1">
              <a:off x="879859" y="1055832"/>
              <a:ext cx="1802180" cy="484275"/>
            </a:xfrm>
            <a:custGeom>
              <a:avLst/>
              <a:gdLst/>
              <a:ahLst/>
              <a:cxnLst/>
              <a:rect l="l" t="t" r="r" b="b"/>
              <a:pathLst>
                <a:path w="80320" h="24730" extrusionOk="0">
                  <a:moveTo>
                    <a:pt x="65461" y="0"/>
                  </a:moveTo>
                  <a:cubicBezTo>
                    <a:pt x="62389" y="0"/>
                    <a:pt x="59258" y="36"/>
                    <a:pt x="56233" y="84"/>
                  </a:cubicBezTo>
                  <a:cubicBezTo>
                    <a:pt x="53709" y="119"/>
                    <a:pt x="51078" y="143"/>
                    <a:pt x="48494" y="155"/>
                  </a:cubicBezTo>
                  <a:cubicBezTo>
                    <a:pt x="47636" y="158"/>
                    <a:pt x="46773" y="160"/>
                    <a:pt x="45909" y="160"/>
                  </a:cubicBezTo>
                  <a:cubicBezTo>
                    <a:pt x="43823" y="160"/>
                    <a:pt x="41729" y="151"/>
                    <a:pt x="39684" y="143"/>
                  </a:cubicBezTo>
                  <a:cubicBezTo>
                    <a:pt x="37728" y="139"/>
                    <a:pt x="35744" y="132"/>
                    <a:pt x="33748" y="132"/>
                  </a:cubicBezTo>
                  <a:cubicBezTo>
                    <a:pt x="30544" y="132"/>
                    <a:pt x="27309" y="148"/>
                    <a:pt x="24110" y="215"/>
                  </a:cubicBezTo>
                  <a:cubicBezTo>
                    <a:pt x="20205" y="286"/>
                    <a:pt x="16240" y="667"/>
                    <a:pt x="12406" y="1036"/>
                  </a:cubicBezTo>
                  <a:lnTo>
                    <a:pt x="10430" y="1227"/>
                  </a:lnTo>
                  <a:cubicBezTo>
                    <a:pt x="4501" y="1774"/>
                    <a:pt x="1274" y="3763"/>
                    <a:pt x="262" y="7477"/>
                  </a:cubicBezTo>
                  <a:cubicBezTo>
                    <a:pt x="36" y="8335"/>
                    <a:pt x="83" y="9204"/>
                    <a:pt x="131" y="10049"/>
                  </a:cubicBezTo>
                  <a:cubicBezTo>
                    <a:pt x="143" y="10287"/>
                    <a:pt x="167" y="10537"/>
                    <a:pt x="167" y="10775"/>
                  </a:cubicBezTo>
                  <a:lnTo>
                    <a:pt x="83" y="10775"/>
                  </a:lnTo>
                  <a:lnTo>
                    <a:pt x="83" y="11156"/>
                  </a:lnTo>
                  <a:cubicBezTo>
                    <a:pt x="83" y="11454"/>
                    <a:pt x="72" y="11764"/>
                    <a:pt x="60" y="12061"/>
                  </a:cubicBezTo>
                  <a:cubicBezTo>
                    <a:pt x="0" y="12787"/>
                    <a:pt x="12" y="13514"/>
                    <a:pt x="95" y="14228"/>
                  </a:cubicBezTo>
                  <a:cubicBezTo>
                    <a:pt x="250" y="15324"/>
                    <a:pt x="607" y="16419"/>
                    <a:pt x="965" y="17443"/>
                  </a:cubicBezTo>
                  <a:cubicBezTo>
                    <a:pt x="2131" y="20848"/>
                    <a:pt x="5191" y="22884"/>
                    <a:pt x="9811" y="23360"/>
                  </a:cubicBezTo>
                  <a:cubicBezTo>
                    <a:pt x="18657" y="24253"/>
                    <a:pt x="27551" y="24718"/>
                    <a:pt x="36445" y="24729"/>
                  </a:cubicBezTo>
                  <a:cubicBezTo>
                    <a:pt x="39279" y="24729"/>
                    <a:pt x="42065" y="24682"/>
                    <a:pt x="44827" y="24575"/>
                  </a:cubicBezTo>
                  <a:cubicBezTo>
                    <a:pt x="53019" y="24277"/>
                    <a:pt x="61055" y="23967"/>
                    <a:pt x="69164" y="23325"/>
                  </a:cubicBezTo>
                  <a:cubicBezTo>
                    <a:pt x="74283" y="22920"/>
                    <a:pt x="76879" y="20622"/>
                    <a:pt x="77546" y="18776"/>
                  </a:cubicBezTo>
                  <a:cubicBezTo>
                    <a:pt x="79177" y="14240"/>
                    <a:pt x="80320" y="8882"/>
                    <a:pt x="76414" y="3572"/>
                  </a:cubicBezTo>
                  <a:cubicBezTo>
                    <a:pt x="75093" y="1750"/>
                    <a:pt x="73355" y="798"/>
                    <a:pt x="70771" y="441"/>
                  </a:cubicBezTo>
                  <a:cubicBezTo>
                    <a:pt x="69175" y="226"/>
                    <a:pt x="67306" y="0"/>
                    <a:pt x="6546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19"/>
            <p:cNvSpPr/>
            <p:nvPr/>
          </p:nvSpPr>
          <p:spPr>
            <a:xfrm flipH="1">
              <a:off x="879859" y="1055832"/>
              <a:ext cx="1802180" cy="484275"/>
            </a:xfrm>
            <a:custGeom>
              <a:avLst/>
              <a:gdLst/>
              <a:ahLst/>
              <a:cxnLst/>
              <a:rect l="l" t="t" r="r" b="b"/>
              <a:pathLst>
                <a:path w="80320" h="24730" extrusionOk="0">
                  <a:moveTo>
                    <a:pt x="65473" y="750"/>
                  </a:moveTo>
                  <a:cubicBezTo>
                    <a:pt x="67259" y="750"/>
                    <a:pt x="69092" y="988"/>
                    <a:pt x="70676" y="1203"/>
                  </a:cubicBezTo>
                  <a:cubicBezTo>
                    <a:pt x="73033" y="1524"/>
                    <a:pt x="74617" y="2393"/>
                    <a:pt x="75807" y="4025"/>
                  </a:cubicBezTo>
                  <a:cubicBezTo>
                    <a:pt x="79510" y="9049"/>
                    <a:pt x="78403" y="14169"/>
                    <a:pt x="76831" y="18514"/>
                  </a:cubicBezTo>
                  <a:cubicBezTo>
                    <a:pt x="75879" y="21146"/>
                    <a:pt x="72081" y="22348"/>
                    <a:pt x="69104" y="22574"/>
                  </a:cubicBezTo>
                  <a:cubicBezTo>
                    <a:pt x="61008" y="23217"/>
                    <a:pt x="52983" y="23527"/>
                    <a:pt x="44791" y="23825"/>
                  </a:cubicBezTo>
                  <a:cubicBezTo>
                    <a:pt x="42025" y="23926"/>
                    <a:pt x="39218" y="23976"/>
                    <a:pt x="36374" y="23976"/>
                  </a:cubicBezTo>
                  <a:cubicBezTo>
                    <a:pt x="27822" y="23976"/>
                    <a:pt x="18945" y="23519"/>
                    <a:pt x="9894" y="22598"/>
                  </a:cubicBezTo>
                  <a:cubicBezTo>
                    <a:pt x="5525" y="22170"/>
                    <a:pt x="2762" y="20348"/>
                    <a:pt x="1679" y="17205"/>
                  </a:cubicBezTo>
                  <a:cubicBezTo>
                    <a:pt x="1334" y="16216"/>
                    <a:pt x="1000" y="15157"/>
                    <a:pt x="845" y="14133"/>
                  </a:cubicBezTo>
                  <a:cubicBezTo>
                    <a:pt x="774" y="13454"/>
                    <a:pt x="762" y="12776"/>
                    <a:pt x="810" y="12097"/>
                  </a:cubicBezTo>
                  <a:cubicBezTo>
                    <a:pt x="822" y="11906"/>
                    <a:pt x="834" y="11728"/>
                    <a:pt x="834" y="11537"/>
                  </a:cubicBezTo>
                  <a:lnTo>
                    <a:pt x="941" y="11525"/>
                  </a:lnTo>
                  <a:lnTo>
                    <a:pt x="941" y="11144"/>
                  </a:lnTo>
                  <a:cubicBezTo>
                    <a:pt x="941" y="10763"/>
                    <a:pt x="917" y="10371"/>
                    <a:pt x="893" y="9990"/>
                  </a:cubicBezTo>
                  <a:cubicBezTo>
                    <a:pt x="845" y="9168"/>
                    <a:pt x="798" y="8394"/>
                    <a:pt x="988" y="7668"/>
                  </a:cubicBezTo>
                  <a:cubicBezTo>
                    <a:pt x="1905" y="4298"/>
                    <a:pt x="4929" y="2489"/>
                    <a:pt x="10501" y="1965"/>
                  </a:cubicBezTo>
                  <a:lnTo>
                    <a:pt x="12478" y="1774"/>
                  </a:lnTo>
                  <a:cubicBezTo>
                    <a:pt x="16300" y="1405"/>
                    <a:pt x="20241" y="1036"/>
                    <a:pt x="24134" y="965"/>
                  </a:cubicBezTo>
                  <a:cubicBezTo>
                    <a:pt x="27326" y="899"/>
                    <a:pt x="30553" y="882"/>
                    <a:pt x="33753" y="882"/>
                  </a:cubicBezTo>
                  <a:cubicBezTo>
                    <a:pt x="35746" y="882"/>
                    <a:pt x="37728" y="889"/>
                    <a:pt x="39684" y="893"/>
                  </a:cubicBezTo>
                  <a:cubicBezTo>
                    <a:pt x="41729" y="902"/>
                    <a:pt x="43823" y="910"/>
                    <a:pt x="45913" y="910"/>
                  </a:cubicBezTo>
                  <a:cubicBezTo>
                    <a:pt x="46779" y="910"/>
                    <a:pt x="47645" y="909"/>
                    <a:pt x="48506" y="905"/>
                  </a:cubicBezTo>
                  <a:cubicBezTo>
                    <a:pt x="51090" y="905"/>
                    <a:pt x="53709" y="869"/>
                    <a:pt x="56257" y="834"/>
                  </a:cubicBezTo>
                  <a:cubicBezTo>
                    <a:pt x="59269" y="798"/>
                    <a:pt x="62401" y="750"/>
                    <a:pt x="65473" y="750"/>
                  </a:cubicBezTo>
                  <a:close/>
                  <a:moveTo>
                    <a:pt x="65461" y="0"/>
                  </a:moveTo>
                  <a:cubicBezTo>
                    <a:pt x="62389" y="0"/>
                    <a:pt x="59258" y="36"/>
                    <a:pt x="56233" y="84"/>
                  </a:cubicBezTo>
                  <a:cubicBezTo>
                    <a:pt x="53709" y="107"/>
                    <a:pt x="51078" y="143"/>
                    <a:pt x="48494" y="155"/>
                  </a:cubicBezTo>
                  <a:cubicBezTo>
                    <a:pt x="47636" y="158"/>
                    <a:pt x="46773" y="160"/>
                    <a:pt x="45909" y="160"/>
                  </a:cubicBezTo>
                  <a:cubicBezTo>
                    <a:pt x="43823" y="160"/>
                    <a:pt x="41729" y="151"/>
                    <a:pt x="39684" y="143"/>
                  </a:cubicBezTo>
                  <a:cubicBezTo>
                    <a:pt x="37728" y="139"/>
                    <a:pt x="35744" y="132"/>
                    <a:pt x="33748" y="132"/>
                  </a:cubicBezTo>
                  <a:cubicBezTo>
                    <a:pt x="30544" y="132"/>
                    <a:pt x="27309" y="148"/>
                    <a:pt x="24110" y="215"/>
                  </a:cubicBezTo>
                  <a:cubicBezTo>
                    <a:pt x="20205" y="286"/>
                    <a:pt x="16240" y="667"/>
                    <a:pt x="12406" y="1036"/>
                  </a:cubicBezTo>
                  <a:lnTo>
                    <a:pt x="10430" y="1227"/>
                  </a:lnTo>
                  <a:cubicBezTo>
                    <a:pt x="4501" y="1774"/>
                    <a:pt x="1274" y="3763"/>
                    <a:pt x="262" y="7477"/>
                  </a:cubicBezTo>
                  <a:cubicBezTo>
                    <a:pt x="36" y="8335"/>
                    <a:pt x="83" y="9204"/>
                    <a:pt x="131" y="10049"/>
                  </a:cubicBezTo>
                  <a:cubicBezTo>
                    <a:pt x="143" y="10287"/>
                    <a:pt x="167" y="10537"/>
                    <a:pt x="167" y="10775"/>
                  </a:cubicBezTo>
                  <a:lnTo>
                    <a:pt x="83" y="10775"/>
                  </a:lnTo>
                  <a:lnTo>
                    <a:pt x="83" y="11156"/>
                  </a:lnTo>
                  <a:cubicBezTo>
                    <a:pt x="83" y="11454"/>
                    <a:pt x="72" y="11764"/>
                    <a:pt x="60" y="12061"/>
                  </a:cubicBezTo>
                  <a:cubicBezTo>
                    <a:pt x="0" y="12787"/>
                    <a:pt x="12" y="13514"/>
                    <a:pt x="95" y="14228"/>
                  </a:cubicBezTo>
                  <a:cubicBezTo>
                    <a:pt x="250" y="15324"/>
                    <a:pt x="607" y="16419"/>
                    <a:pt x="965" y="17443"/>
                  </a:cubicBezTo>
                  <a:cubicBezTo>
                    <a:pt x="2131" y="20848"/>
                    <a:pt x="5191" y="22884"/>
                    <a:pt x="9811" y="23360"/>
                  </a:cubicBezTo>
                  <a:cubicBezTo>
                    <a:pt x="18657" y="24253"/>
                    <a:pt x="27551" y="24718"/>
                    <a:pt x="36445" y="24729"/>
                  </a:cubicBezTo>
                  <a:cubicBezTo>
                    <a:pt x="39279" y="24729"/>
                    <a:pt x="42065" y="24682"/>
                    <a:pt x="44827" y="24575"/>
                  </a:cubicBezTo>
                  <a:cubicBezTo>
                    <a:pt x="53019" y="24277"/>
                    <a:pt x="61055" y="23967"/>
                    <a:pt x="69164" y="23325"/>
                  </a:cubicBezTo>
                  <a:cubicBezTo>
                    <a:pt x="74283" y="22920"/>
                    <a:pt x="76879" y="20622"/>
                    <a:pt x="77546" y="18776"/>
                  </a:cubicBezTo>
                  <a:cubicBezTo>
                    <a:pt x="79177" y="14240"/>
                    <a:pt x="80320" y="8882"/>
                    <a:pt x="76414" y="3572"/>
                  </a:cubicBezTo>
                  <a:cubicBezTo>
                    <a:pt x="75093" y="1750"/>
                    <a:pt x="73355" y="798"/>
                    <a:pt x="70771" y="441"/>
                  </a:cubicBezTo>
                  <a:cubicBezTo>
                    <a:pt x="69175" y="226"/>
                    <a:pt x="67306" y="0"/>
                    <a:pt x="6546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032" name="Google Shape;2032;p19"/>
            <p:cNvGrpSpPr/>
            <p:nvPr/>
          </p:nvGrpSpPr>
          <p:grpSpPr>
            <a:xfrm>
              <a:off x="550674" y="1044351"/>
              <a:ext cx="527391" cy="520511"/>
              <a:chOff x="573224" y="960525"/>
              <a:chExt cx="612319" cy="604332"/>
            </a:xfrm>
          </p:grpSpPr>
          <p:sp>
            <p:nvSpPr>
              <p:cNvPr id="2033" name="Google Shape;2033;p19"/>
              <p:cNvSpPr/>
              <p:nvPr/>
            </p:nvSpPr>
            <p:spPr>
              <a:xfrm>
                <a:off x="573224" y="960525"/>
                <a:ext cx="612319" cy="604332"/>
              </a:xfrm>
              <a:custGeom>
                <a:avLst/>
                <a:gdLst/>
                <a:ahLst/>
                <a:cxnLst/>
                <a:rect l="l" t="t" r="r" b="b"/>
                <a:pathLst>
                  <a:path w="27290" h="26934" extrusionOk="0">
                    <a:moveTo>
                      <a:pt x="13398" y="0"/>
                    </a:moveTo>
                    <a:cubicBezTo>
                      <a:pt x="10545" y="0"/>
                      <a:pt x="7247" y="1554"/>
                      <a:pt x="4537" y="4216"/>
                    </a:cubicBezTo>
                    <a:cubicBezTo>
                      <a:pt x="1692" y="7014"/>
                      <a:pt x="1" y="10491"/>
                      <a:pt x="25" y="13503"/>
                    </a:cubicBezTo>
                    <a:cubicBezTo>
                      <a:pt x="37" y="16801"/>
                      <a:pt x="1680" y="20361"/>
                      <a:pt x="4406" y="23040"/>
                    </a:cubicBezTo>
                    <a:cubicBezTo>
                      <a:pt x="6942" y="25528"/>
                      <a:pt x="10074" y="26933"/>
                      <a:pt x="13026" y="26933"/>
                    </a:cubicBezTo>
                    <a:lnTo>
                      <a:pt x="13169" y="26933"/>
                    </a:lnTo>
                    <a:cubicBezTo>
                      <a:pt x="17027" y="26897"/>
                      <a:pt x="20706" y="25290"/>
                      <a:pt x="23349" y="22480"/>
                    </a:cubicBezTo>
                    <a:cubicBezTo>
                      <a:pt x="25730" y="19956"/>
                      <a:pt x="27159" y="16622"/>
                      <a:pt x="27266" y="13348"/>
                    </a:cubicBezTo>
                    <a:lnTo>
                      <a:pt x="27266" y="13336"/>
                    </a:lnTo>
                    <a:cubicBezTo>
                      <a:pt x="27290" y="5538"/>
                      <a:pt x="20182" y="156"/>
                      <a:pt x="13526" y="1"/>
                    </a:cubicBezTo>
                    <a:cubicBezTo>
                      <a:pt x="13484" y="1"/>
                      <a:pt x="13441" y="0"/>
                      <a:pt x="1339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4" name="Google Shape;2034;p19"/>
              <p:cNvSpPr/>
              <p:nvPr/>
            </p:nvSpPr>
            <p:spPr>
              <a:xfrm>
                <a:off x="573224" y="960525"/>
                <a:ext cx="612319" cy="604332"/>
              </a:xfrm>
              <a:custGeom>
                <a:avLst/>
                <a:gdLst/>
                <a:ahLst/>
                <a:cxnLst/>
                <a:rect l="l" t="t" r="r" b="b"/>
                <a:pathLst>
                  <a:path w="27290" h="26934" extrusionOk="0">
                    <a:moveTo>
                      <a:pt x="13526" y="763"/>
                    </a:moveTo>
                    <a:cubicBezTo>
                      <a:pt x="19813" y="894"/>
                      <a:pt x="26540" y="5978"/>
                      <a:pt x="26516" y="13336"/>
                    </a:cubicBezTo>
                    <a:cubicBezTo>
                      <a:pt x="26266" y="21135"/>
                      <a:pt x="19396" y="26088"/>
                      <a:pt x="13169" y="26183"/>
                    </a:cubicBezTo>
                    <a:cubicBezTo>
                      <a:pt x="13099" y="26185"/>
                      <a:pt x="13029" y="26186"/>
                      <a:pt x="12959" y="26186"/>
                    </a:cubicBezTo>
                    <a:cubicBezTo>
                      <a:pt x="10233" y="26186"/>
                      <a:pt x="7322" y="24838"/>
                      <a:pt x="4954" y="22516"/>
                    </a:cubicBezTo>
                    <a:cubicBezTo>
                      <a:pt x="2358" y="19968"/>
                      <a:pt x="799" y="16611"/>
                      <a:pt x="787" y="13515"/>
                    </a:cubicBezTo>
                    <a:cubicBezTo>
                      <a:pt x="763" y="10693"/>
                      <a:pt x="2370" y="7419"/>
                      <a:pt x="5073" y="4764"/>
                    </a:cubicBezTo>
                    <a:cubicBezTo>
                      <a:pt x="7633" y="2252"/>
                      <a:pt x="10716" y="763"/>
                      <a:pt x="13372" y="763"/>
                    </a:cubicBezTo>
                    <a:close/>
                    <a:moveTo>
                      <a:pt x="13398" y="0"/>
                    </a:moveTo>
                    <a:cubicBezTo>
                      <a:pt x="10545" y="0"/>
                      <a:pt x="7247" y="1554"/>
                      <a:pt x="4537" y="4216"/>
                    </a:cubicBezTo>
                    <a:cubicBezTo>
                      <a:pt x="1692" y="7014"/>
                      <a:pt x="1" y="10491"/>
                      <a:pt x="25" y="13503"/>
                    </a:cubicBezTo>
                    <a:cubicBezTo>
                      <a:pt x="37" y="16801"/>
                      <a:pt x="1680" y="20361"/>
                      <a:pt x="4406" y="23040"/>
                    </a:cubicBezTo>
                    <a:cubicBezTo>
                      <a:pt x="6942" y="25528"/>
                      <a:pt x="10074" y="26933"/>
                      <a:pt x="13026" y="26933"/>
                    </a:cubicBezTo>
                    <a:lnTo>
                      <a:pt x="13169" y="26933"/>
                    </a:lnTo>
                    <a:cubicBezTo>
                      <a:pt x="17027" y="26897"/>
                      <a:pt x="20706" y="25290"/>
                      <a:pt x="23349" y="22480"/>
                    </a:cubicBezTo>
                    <a:cubicBezTo>
                      <a:pt x="25730" y="19956"/>
                      <a:pt x="27159" y="16622"/>
                      <a:pt x="27266" y="13348"/>
                    </a:cubicBezTo>
                    <a:lnTo>
                      <a:pt x="27266" y="13336"/>
                    </a:lnTo>
                    <a:cubicBezTo>
                      <a:pt x="27290" y="5538"/>
                      <a:pt x="20182" y="156"/>
                      <a:pt x="13526" y="1"/>
                    </a:cubicBezTo>
                    <a:cubicBezTo>
                      <a:pt x="13484" y="1"/>
                      <a:pt x="13441" y="0"/>
                      <a:pt x="1339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035" name="Google Shape;2035;p19"/>
            <p:cNvSpPr txBox="1"/>
            <p:nvPr/>
          </p:nvSpPr>
          <p:spPr>
            <a:xfrm>
              <a:off x="1155175" y="1092900"/>
              <a:ext cx="1292700" cy="41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dirty="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Method</a:t>
              </a:r>
              <a:endParaRPr sz="2200" dirty="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2036" name="Google Shape;2036;p19"/>
          <p:cNvGrpSpPr/>
          <p:nvPr/>
        </p:nvGrpSpPr>
        <p:grpSpPr>
          <a:xfrm>
            <a:off x="474474" y="2933051"/>
            <a:ext cx="3594901" cy="792765"/>
            <a:chOff x="550674" y="1044351"/>
            <a:chExt cx="3594901" cy="792765"/>
          </a:xfrm>
        </p:grpSpPr>
        <p:sp>
          <p:nvSpPr>
            <p:cNvPr id="2037" name="Google Shape;2037;p19"/>
            <p:cNvSpPr txBox="1"/>
            <p:nvPr/>
          </p:nvSpPr>
          <p:spPr>
            <a:xfrm>
              <a:off x="1231375" y="1574016"/>
              <a:ext cx="2914200" cy="26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b="1" i="0" dirty="0" err="1">
                  <a:solidFill>
                    <a:srgbClr val="0D0D0D"/>
                  </a:solidFill>
                  <a:effectLst/>
                  <a:latin typeface="Söhne"/>
                </a:rPr>
                <a:t>Shaping</a:t>
              </a:r>
              <a:r>
                <a:rPr lang="es-ES" b="1" i="0" dirty="0">
                  <a:solidFill>
                    <a:srgbClr val="0D0D0D"/>
                  </a:solidFill>
                  <a:effectLst/>
                  <a:latin typeface="Söhne"/>
                </a:rPr>
                <a:t> </a:t>
              </a:r>
              <a:r>
                <a:rPr lang="es-ES" b="1" i="0" dirty="0" err="1">
                  <a:solidFill>
                    <a:srgbClr val="0D0D0D"/>
                  </a:solidFill>
                  <a:effectLst/>
                  <a:latin typeface="Söhne"/>
                </a:rPr>
                <a:t>movements</a:t>
              </a:r>
              <a:endParaRPr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38" name="Google Shape;2038;p19"/>
            <p:cNvSpPr/>
            <p:nvPr/>
          </p:nvSpPr>
          <p:spPr>
            <a:xfrm flipH="1">
              <a:off x="879859" y="1055832"/>
              <a:ext cx="1802180" cy="484275"/>
            </a:xfrm>
            <a:custGeom>
              <a:avLst/>
              <a:gdLst/>
              <a:ahLst/>
              <a:cxnLst/>
              <a:rect l="l" t="t" r="r" b="b"/>
              <a:pathLst>
                <a:path w="80320" h="24730" extrusionOk="0">
                  <a:moveTo>
                    <a:pt x="65461" y="0"/>
                  </a:moveTo>
                  <a:cubicBezTo>
                    <a:pt x="62389" y="0"/>
                    <a:pt x="59258" y="36"/>
                    <a:pt x="56233" y="84"/>
                  </a:cubicBezTo>
                  <a:cubicBezTo>
                    <a:pt x="53709" y="119"/>
                    <a:pt x="51078" y="143"/>
                    <a:pt x="48494" y="155"/>
                  </a:cubicBezTo>
                  <a:cubicBezTo>
                    <a:pt x="47636" y="158"/>
                    <a:pt x="46773" y="160"/>
                    <a:pt x="45909" y="160"/>
                  </a:cubicBezTo>
                  <a:cubicBezTo>
                    <a:pt x="43823" y="160"/>
                    <a:pt x="41729" y="151"/>
                    <a:pt x="39684" y="143"/>
                  </a:cubicBezTo>
                  <a:cubicBezTo>
                    <a:pt x="37728" y="139"/>
                    <a:pt x="35744" y="132"/>
                    <a:pt x="33748" y="132"/>
                  </a:cubicBezTo>
                  <a:cubicBezTo>
                    <a:pt x="30544" y="132"/>
                    <a:pt x="27309" y="148"/>
                    <a:pt x="24110" y="215"/>
                  </a:cubicBezTo>
                  <a:cubicBezTo>
                    <a:pt x="20205" y="286"/>
                    <a:pt x="16240" y="667"/>
                    <a:pt x="12406" y="1036"/>
                  </a:cubicBezTo>
                  <a:lnTo>
                    <a:pt x="10430" y="1227"/>
                  </a:lnTo>
                  <a:cubicBezTo>
                    <a:pt x="4501" y="1774"/>
                    <a:pt x="1274" y="3763"/>
                    <a:pt x="262" y="7477"/>
                  </a:cubicBezTo>
                  <a:cubicBezTo>
                    <a:pt x="36" y="8335"/>
                    <a:pt x="83" y="9204"/>
                    <a:pt x="131" y="10049"/>
                  </a:cubicBezTo>
                  <a:cubicBezTo>
                    <a:pt x="143" y="10287"/>
                    <a:pt x="167" y="10537"/>
                    <a:pt x="167" y="10775"/>
                  </a:cubicBezTo>
                  <a:lnTo>
                    <a:pt x="83" y="10775"/>
                  </a:lnTo>
                  <a:lnTo>
                    <a:pt x="83" y="11156"/>
                  </a:lnTo>
                  <a:cubicBezTo>
                    <a:pt x="83" y="11454"/>
                    <a:pt x="72" y="11764"/>
                    <a:pt x="60" y="12061"/>
                  </a:cubicBezTo>
                  <a:cubicBezTo>
                    <a:pt x="0" y="12787"/>
                    <a:pt x="12" y="13514"/>
                    <a:pt x="95" y="14228"/>
                  </a:cubicBezTo>
                  <a:cubicBezTo>
                    <a:pt x="250" y="15324"/>
                    <a:pt x="607" y="16419"/>
                    <a:pt x="965" y="17443"/>
                  </a:cubicBezTo>
                  <a:cubicBezTo>
                    <a:pt x="2131" y="20848"/>
                    <a:pt x="5191" y="22884"/>
                    <a:pt x="9811" y="23360"/>
                  </a:cubicBezTo>
                  <a:cubicBezTo>
                    <a:pt x="18657" y="24253"/>
                    <a:pt x="27551" y="24718"/>
                    <a:pt x="36445" y="24729"/>
                  </a:cubicBezTo>
                  <a:cubicBezTo>
                    <a:pt x="39279" y="24729"/>
                    <a:pt x="42065" y="24682"/>
                    <a:pt x="44827" y="24575"/>
                  </a:cubicBezTo>
                  <a:cubicBezTo>
                    <a:pt x="53019" y="24277"/>
                    <a:pt x="61055" y="23967"/>
                    <a:pt x="69164" y="23325"/>
                  </a:cubicBezTo>
                  <a:cubicBezTo>
                    <a:pt x="74283" y="22920"/>
                    <a:pt x="76879" y="20622"/>
                    <a:pt x="77546" y="18776"/>
                  </a:cubicBezTo>
                  <a:cubicBezTo>
                    <a:pt x="79177" y="14240"/>
                    <a:pt x="80320" y="8882"/>
                    <a:pt x="76414" y="3572"/>
                  </a:cubicBezTo>
                  <a:cubicBezTo>
                    <a:pt x="75093" y="1750"/>
                    <a:pt x="73355" y="798"/>
                    <a:pt x="70771" y="441"/>
                  </a:cubicBezTo>
                  <a:cubicBezTo>
                    <a:pt x="69175" y="226"/>
                    <a:pt x="67306" y="0"/>
                    <a:pt x="6546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19"/>
            <p:cNvSpPr/>
            <p:nvPr/>
          </p:nvSpPr>
          <p:spPr>
            <a:xfrm flipH="1">
              <a:off x="879859" y="1055832"/>
              <a:ext cx="1802180" cy="484275"/>
            </a:xfrm>
            <a:custGeom>
              <a:avLst/>
              <a:gdLst/>
              <a:ahLst/>
              <a:cxnLst/>
              <a:rect l="l" t="t" r="r" b="b"/>
              <a:pathLst>
                <a:path w="80320" h="24730" extrusionOk="0">
                  <a:moveTo>
                    <a:pt x="65473" y="750"/>
                  </a:moveTo>
                  <a:cubicBezTo>
                    <a:pt x="67259" y="750"/>
                    <a:pt x="69092" y="988"/>
                    <a:pt x="70676" y="1203"/>
                  </a:cubicBezTo>
                  <a:cubicBezTo>
                    <a:pt x="73033" y="1524"/>
                    <a:pt x="74617" y="2393"/>
                    <a:pt x="75807" y="4025"/>
                  </a:cubicBezTo>
                  <a:cubicBezTo>
                    <a:pt x="79510" y="9049"/>
                    <a:pt x="78403" y="14169"/>
                    <a:pt x="76831" y="18514"/>
                  </a:cubicBezTo>
                  <a:cubicBezTo>
                    <a:pt x="75879" y="21146"/>
                    <a:pt x="72081" y="22348"/>
                    <a:pt x="69104" y="22574"/>
                  </a:cubicBezTo>
                  <a:cubicBezTo>
                    <a:pt x="61008" y="23217"/>
                    <a:pt x="52983" y="23527"/>
                    <a:pt x="44791" y="23825"/>
                  </a:cubicBezTo>
                  <a:cubicBezTo>
                    <a:pt x="42025" y="23926"/>
                    <a:pt x="39218" y="23976"/>
                    <a:pt x="36374" y="23976"/>
                  </a:cubicBezTo>
                  <a:cubicBezTo>
                    <a:pt x="27822" y="23976"/>
                    <a:pt x="18945" y="23519"/>
                    <a:pt x="9894" y="22598"/>
                  </a:cubicBezTo>
                  <a:cubicBezTo>
                    <a:pt x="5525" y="22170"/>
                    <a:pt x="2762" y="20348"/>
                    <a:pt x="1679" y="17205"/>
                  </a:cubicBezTo>
                  <a:cubicBezTo>
                    <a:pt x="1334" y="16216"/>
                    <a:pt x="1000" y="15157"/>
                    <a:pt x="845" y="14133"/>
                  </a:cubicBezTo>
                  <a:cubicBezTo>
                    <a:pt x="774" y="13454"/>
                    <a:pt x="762" y="12776"/>
                    <a:pt x="810" y="12097"/>
                  </a:cubicBezTo>
                  <a:cubicBezTo>
                    <a:pt x="822" y="11906"/>
                    <a:pt x="834" y="11728"/>
                    <a:pt x="834" y="11537"/>
                  </a:cubicBezTo>
                  <a:lnTo>
                    <a:pt x="941" y="11525"/>
                  </a:lnTo>
                  <a:lnTo>
                    <a:pt x="941" y="11144"/>
                  </a:lnTo>
                  <a:cubicBezTo>
                    <a:pt x="941" y="10763"/>
                    <a:pt x="917" y="10371"/>
                    <a:pt x="893" y="9990"/>
                  </a:cubicBezTo>
                  <a:cubicBezTo>
                    <a:pt x="845" y="9168"/>
                    <a:pt x="798" y="8394"/>
                    <a:pt x="988" y="7668"/>
                  </a:cubicBezTo>
                  <a:cubicBezTo>
                    <a:pt x="1905" y="4298"/>
                    <a:pt x="4929" y="2489"/>
                    <a:pt x="10501" y="1965"/>
                  </a:cubicBezTo>
                  <a:lnTo>
                    <a:pt x="12478" y="1774"/>
                  </a:lnTo>
                  <a:cubicBezTo>
                    <a:pt x="16300" y="1405"/>
                    <a:pt x="20241" y="1036"/>
                    <a:pt x="24134" y="965"/>
                  </a:cubicBezTo>
                  <a:cubicBezTo>
                    <a:pt x="27326" y="899"/>
                    <a:pt x="30553" y="882"/>
                    <a:pt x="33753" y="882"/>
                  </a:cubicBezTo>
                  <a:cubicBezTo>
                    <a:pt x="35746" y="882"/>
                    <a:pt x="37728" y="889"/>
                    <a:pt x="39684" y="893"/>
                  </a:cubicBezTo>
                  <a:cubicBezTo>
                    <a:pt x="41729" y="902"/>
                    <a:pt x="43823" y="910"/>
                    <a:pt x="45913" y="910"/>
                  </a:cubicBezTo>
                  <a:cubicBezTo>
                    <a:pt x="46779" y="910"/>
                    <a:pt x="47645" y="909"/>
                    <a:pt x="48506" y="905"/>
                  </a:cubicBezTo>
                  <a:cubicBezTo>
                    <a:pt x="51090" y="905"/>
                    <a:pt x="53709" y="869"/>
                    <a:pt x="56257" y="834"/>
                  </a:cubicBezTo>
                  <a:cubicBezTo>
                    <a:pt x="59269" y="798"/>
                    <a:pt x="62401" y="750"/>
                    <a:pt x="65473" y="750"/>
                  </a:cubicBezTo>
                  <a:close/>
                  <a:moveTo>
                    <a:pt x="65461" y="0"/>
                  </a:moveTo>
                  <a:cubicBezTo>
                    <a:pt x="62389" y="0"/>
                    <a:pt x="59258" y="36"/>
                    <a:pt x="56233" y="84"/>
                  </a:cubicBezTo>
                  <a:cubicBezTo>
                    <a:pt x="53709" y="107"/>
                    <a:pt x="51078" y="143"/>
                    <a:pt x="48494" y="155"/>
                  </a:cubicBezTo>
                  <a:cubicBezTo>
                    <a:pt x="47636" y="158"/>
                    <a:pt x="46773" y="160"/>
                    <a:pt x="45909" y="160"/>
                  </a:cubicBezTo>
                  <a:cubicBezTo>
                    <a:pt x="43823" y="160"/>
                    <a:pt x="41729" y="151"/>
                    <a:pt x="39684" y="143"/>
                  </a:cubicBezTo>
                  <a:cubicBezTo>
                    <a:pt x="37728" y="139"/>
                    <a:pt x="35744" y="132"/>
                    <a:pt x="33748" y="132"/>
                  </a:cubicBezTo>
                  <a:cubicBezTo>
                    <a:pt x="30544" y="132"/>
                    <a:pt x="27309" y="148"/>
                    <a:pt x="24110" y="215"/>
                  </a:cubicBezTo>
                  <a:cubicBezTo>
                    <a:pt x="20205" y="286"/>
                    <a:pt x="16240" y="667"/>
                    <a:pt x="12406" y="1036"/>
                  </a:cubicBezTo>
                  <a:lnTo>
                    <a:pt x="10430" y="1227"/>
                  </a:lnTo>
                  <a:cubicBezTo>
                    <a:pt x="4501" y="1774"/>
                    <a:pt x="1274" y="3763"/>
                    <a:pt x="262" y="7477"/>
                  </a:cubicBezTo>
                  <a:cubicBezTo>
                    <a:pt x="36" y="8335"/>
                    <a:pt x="83" y="9204"/>
                    <a:pt x="131" y="10049"/>
                  </a:cubicBezTo>
                  <a:cubicBezTo>
                    <a:pt x="143" y="10287"/>
                    <a:pt x="167" y="10537"/>
                    <a:pt x="167" y="10775"/>
                  </a:cubicBezTo>
                  <a:lnTo>
                    <a:pt x="83" y="10775"/>
                  </a:lnTo>
                  <a:lnTo>
                    <a:pt x="83" y="11156"/>
                  </a:lnTo>
                  <a:cubicBezTo>
                    <a:pt x="83" y="11454"/>
                    <a:pt x="72" y="11764"/>
                    <a:pt x="60" y="12061"/>
                  </a:cubicBezTo>
                  <a:cubicBezTo>
                    <a:pt x="0" y="12787"/>
                    <a:pt x="12" y="13514"/>
                    <a:pt x="95" y="14228"/>
                  </a:cubicBezTo>
                  <a:cubicBezTo>
                    <a:pt x="250" y="15324"/>
                    <a:pt x="607" y="16419"/>
                    <a:pt x="965" y="17443"/>
                  </a:cubicBezTo>
                  <a:cubicBezTo>
                    <a:pt x="2131" y="20848"/>
                    <a:pt x="5191" y="22884"/>
                    <a:pt x="9811" y="23360"/>
                  </a:cubicBezTo>
                  <a:cubicBezTo>
                    <a:pt x="18657" y="24253"/>
                    <a:pt x="27551" y="24718"/>
                    <a:pt x="36445" y="24729"/>
                  </a:cubicBezTo>
                  <a:cubicBezTo>
                    <a:pt x="39279" y="24729"/>
                    <a:pt x="42065" y="24682"/>
                    <a:pt x="44827" y="24575"/>
                  </a:cubicBezTo>
                  <a:cubicBezTo>
                    <a:pt x="53019" y="24277"/>
                    <a:pt x="61055" y="23967"/>
                    <a:pt x="69164" y="23325"/>
                  </a:cubicBezTo>
                  <a:cubicBezTo>
                    <a:pt x="74283" y="22920"/>
                    <a:pt x="76879" y="20622"/>
                    <a:pt x="77546" y="18776"/>
                  </a:cubicBezTo>
                  <a:cubicBezTo>
                    <a:pt x="79177" y="14240"/>
                    <a:pt x="80320" y="8882"/>
                    <a:pt x="76414" y="3572"/>
                  </a:cubicBezTo>
                  <a:cubicBezTo>
                    <a:pt x="75093" y="1750"/>
                    <a:pt x="73355" y="798"/>
                    <a:pt x="70771" y="441"/>
                  </a:cubicBezTo>
                  <a:cubicBezTo>
                    <a:pt x="69175" y="226"/>
                    <a:pt x="67306" y="0"/>
                    <a:pt x="6546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040" name="Google Shape;2040;p19"/>
            <p:cNvGrpSpPr/>
            <p:nvPr/>
          </p:nvGrpSpPr>
          <p:grpSpPr>
            <a:xfrm>
              <a:off x="550674" y="1044351"/>
              <a:ext cx="527391" cy="520511"/>
              <a:chOff x="573224" y="960525"/>
              <a:chExt cx="612319" cy="604332"/>
            </a:xfrm>
          </p:grpSpPr>
          <p:sp>
            <p:nvSpPr>
              <p:cNvPr id="2041" name="Google Shape;2041;p19"/>
              <p:cNvSpPr/>
              <p:nvPr/>
            </p:nvSpPr>
            <p:spPr>
              <a:xfrm>
                <a:off x="573224" y="960525"/>
                <a:ext cx="612319" cy="604332"/>
              </a:xfrm>
              <a:custGeom>
                <a:avLst/>
                <a:gdLst/>
                <a:ahLst/>
                <a:cxnLst/>
                <a:rect l="l" t="t" r="r" b="b"/>
                <a:pathLst>
                  <a:path w="27290" h="26934" extrusionOk="0">
                    <a:moveTo>
                      <a:pt x="13398" y="0"/>
                    </a:moveTo>
                    <a:cubicBezTo>
                      <a:pt x="10545" y="0"/>
                      <a:pt x="7247" y="1554"/>
                      <a:pt x="4537" y="4216"/>
                    </a:cubicBezTo>
                    <a:cubicBezTo>
                      <a:pt x="1692" y="7014"/>
                      <a:pt x="1" y="10491"/>
                      <a:pt x="25" y="13503"/>
                    </a:cubicBezTo>
                    <a:cubicBezTo>
                      <a:pt x="37" y="16801"/>
                      <a:pt x="1680" y="20361"/>
                      <a:pt x="4406" y="23040"/>
                    </a:cubicBezTo>
                    <a:cubicBezTo>
                      <a:pt x="6942" y="25528"/>
                      <a:pt x="10074" y="26933"/>
                      <a:pt x="13026" y="26933"/>
                    </a:cubicBezTo>
                    <a:lnTo>
                      <a:pt x="13169" y="26933"/>
                    </a:lnTo>
                    <a:cubicBezTo>
                      <a:pt x="17027" y="26897"/>
                      <a:pt x="20706" y="25290"/>
                      <a:pt x="23349" y="22480"/>
                    </a:cubicBezTo>
                    <a:cubicBezTo>
                      <a:pt x="25730" y="19956"/>
                      <a:pt x="27159" y="16622"/>
                      <a:pt x="27266" y="13348"/>
                    </a:cubicBezTo>
                    <a:lnTo>
                      <a:pt x="27266" y="13336"/>
                    </a:lnTo>
                    <a:cubicBezTo>
                      <a:pt x="27290" y="5538"/>
                      <a:pt x="20182" y="156"/>
                      <a:pt x="13526" y="1"/>
                    </a:cubicBezTo>
                    <a:cubicBezTo>
                      <a:pt x="13484" y="1"/>
                      <a:pt x="13441" y="0"/>
                      <a:pt x="1339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2" name="Google Shape;2042;p19"/>
              <p:cNvSpPr/>
              <p:nvPr/>
            </p:nvSpPr>
            <p:spPr>
              <a:xfrm>
                <a:off x="573224" y="960525"/>
                <a:ext cx="612319" cy="604332"/>
              </a:xfrm>
              <a:custGeom>
                <a:avLst/>
                <a:gdLst/>
                <a:ahLst/>
                <a:cxnLst/>
                <a:rect l="l" t="t" r="r" b="b"/>
                <a:pathLst>
                  <a:path w="27290" h="26934" extrusionOk="0">
                    <a:moveTo>
                      <a:pt x="13526" y="763"/>
                    </a:moveTo>
                    <a:cubicBezTo>
                      <a:pt x="19813" y="894"/>
                      <a:pt x="26540" y="5978"/>
                      <a:pt x="26516" y="13336"/>
                    </a:cubicBezTo>
                    <a:cubicBezTo>
                      <a:pt x="26266" y="21135"/>
                      <a:pt x="19396" y="26088"/>
                      <a:pt x="13169" y="26183"/>
                    </a:cubicBezTo>
                    <a:cubicBezTo>
                      <a:pt x="13099" y="26185"/>
                      <a:pt x="13029" y="26186"/>
                      <a:pt x="12959" y="26186"/>
                    </a:cubicBezTo>
                    <a:cubicBezTo>
                      <a:pt x="10233" y="26186"/>
                      <a:pt x="7322" y="24838"/>
                      <a:pt x="4954" y="22516"/>
                    </a:cubicBezTo>
                    <a:cubicBezTo>
                      <a:pt x="2358" y="19968"/>
                      <a:pt x="799" y="16611"/>
                      <a:pt x="787" y="13515"/>
                    </a:cubicBezTo>
                    <a:cubicBezTo>
                      <a:pt x="763" y="10693"/>
                      <a:pt x="2370" y="7419"/>
                      <a:pt x="5073" y="4764"/>
                    </a:cubicBezTo>
                    <a:cubicBezTo>
                      <a:pt x="7633" y="2252"/>
                      <a:pt x="10716" y="763"/>
                      <a:pt x="13372" y="763"/>
                    </a:cubicBezTo>
                    <a:close/>
                    <a:moveTo>
                      <a:pt x="13398" y="0"/>
                    </a:moveTo>
                    <a:cubicBezTo>
                      <a:pt x="10545" y="0"/>
                      <a:pt x="7247" y="1554"/>
                      <a:pt x="4537" y="4216"/>
                    </a:cubicBezTo>
                    <a:cubicBezTo>
                      <a:pt x="1692" y="7014"/>
                      <a:pt x="1" y="10491"/>
                      <a:pt x="25" y="13503"/>
                    </a:cubicBezTo>
                    <a:cubicBezTo>
                      <a:pt x="37" y="16801"/>
                      <a:pt x="1680" y="20361"/>
                      <a:pt x="4406" y="23040"/>
                    </a:cubicBezTo>
                    <a:cubicBezTo>
                      <a:pt x="6942" y="25528"/>
                      <a:pt x="10074" y="26933"/>
                      <a:pt x="13026" y="26933"/>
                    </a:cubicBezTo>
                    <a:lnTo>
                      <a:pt x="13169" y="26933"/>
                    </a:lnTo>
                    <a:cubicBezTo>
                      <a:pt x="17027" y="26897"/>
                      <a:pt x="20706" y="25290"/>
                      <a:pt x="23349" y="22480"/>
                    </a:cubicBezTo>
                    <a:cubicBezTo>
                      <a:pt x="25730" y="19956"/>
                      <a:pt x="27159" y="16622"/>
                      <a:pt x="27266" y="13348"/>
                    </a:cubicBezTo>
                    <a:lnTo>
                      <a:pt x="27266" y="13336"/>
                    </a:lnTo>
                    <a:cubicBezTo>
                      <a:pt x="27290" y="5538"/>
                      <a:pt x="20182" y="156"/>
                      <a:pt x="13526" y="1"/>
                    </a:cubicBezTo>
                    <a:cubicBezTo>
                      <a:pt x="13484" y="1"/>
                      <a:pt x="13441" y="0"/>
                      <a:pt x="1339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043" name="Google Shape;2043;p19"/>
            <p:cNvSpPr txBox="1"/>
            <p:nvPr/>
          </p:nvSpPr>
          <p:spPr>
            <a:xfrm>
              <a:off x="1155175" y="1092900"/>
              <a:ext cx="1292700" cy="41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dirty="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Outcome</a:t>
              </a:r>
              <a:endParaRPr sz="2200" dirty="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2044" name="Google Shape;2044;p19"/>
          <p:cNvGrpSpPr/>
          <p:nvPr/>
        </p:nvGrpSpPr>
        <p:grpSpPr>
          <a:xfrm>
            <a:off x="474474" y="3877401"/>
            <a:ext cx="3594901" cy="792764"/>
            <a:chOff x="550674" y="1044351"/>
            <a:chExt cx="3594901" cy="792765"/>
          </a:xfrm>
        </p:grpSpPr>
        <p:sp>
          <p:nvSpPr>
            <p:cNvPr id="2045" name="Google Shape;2045;p19"/>
            <p:cNvSpPr txBox="1"/>
            <p:nvPr/>
          </p:nvSpPr>
          <p:spPr>
            <a:xfrm>
              <a:off x="1231375" y="1574016"/>
              <a:ext cx="2914200" cy="26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b="1" dirty="0" err="1">
                  <a:solidFill>
                    <a:srgbClr val="0D0D0D"/>
                  </a:solidFill>
                  <a:latin typeface="Söhne"/>
                  <a:ea typeface="Roboto"/>
                  <a:cs typeface="Roboto"/>
                  <a:sym typeface="Roboto"/>
                </a:rPr>
                <a:t>Development</a:t>
              </a:r>
              <a:r>
                <a:rPr lang="es-ES" b="1" dirty="0">
                  <a:solidFill>
                    <a:srgbClr val="0D0D0D"/>
                  </a:solidFill>
                  <a:latin typeface="Söhne"/>
                  <a:ea typeface="Roboto"/>
                  <a:cs typeface="Roboto"/>
                  <a:sym typeface="Roboto"/>
                </a:rPr>
                <a:t> and </a:t>
              </a:r>
              <a:r>
                <a:rPr lang="es-ES" b="1" dirty="0" err="1">
                  <a:solidFill>
                    <a:srgbClr val="0D0D0D"/>
                  </a:solidFill>
                  <a:latin typeface="Söhne"/>
                  <a:ea typeface="Roboto"/>
                  <a:cs typeface="Roboto"/>
                  <a:sym typeface="Roboto"/>
                </a:rPr>
                <a:t>dimensions</a:t>
              </a:r>
              <a:endParaRPr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46" name="Google Shape;2046;p19"/>
            <p:cNvSpPr/>
            <p:nvPr/>
          </p:nvSpPr>
          <p:spPr>
            <a:xfrm flipH="1">
              <a:off x="879859" y="1055832"/>
              <a:ext cx="1802180" cy="484275"/>
            </a:xfrm>
            <a:custGeom>
              <a:avLst/>
              <a:gdLst/>
              <a:ahLst/>
              <a:cxnLst/>
              <a:rect l="l" t="t" r="r" b="b"/>
              <a:pathLst>
                <a:path w="80320" h="24730" extrusionOk="0">
                  <a:moveTo>
                    <a:pt x="65461" y="0"/>
                  </a:moveTo>
                  <a:cubicBezTo>
                    <a:pt x="62389" y="0"/>
                    <a:pt x="59258" y="36"/>
                    <a:pt x="56233" y="84"/>
                  </a:cubicBezTo>
                  <a:cubicBezTo>
                    <a:pt x="53709" y="119"/>
                    <a:pt x="51078" y="143"/>
                    <a:pt x="48494" y="155"/>
                  </a:cubicBezTo>
                  <a:cubicBezTo>
                    <a:pt x="47636" y="158"/>
                    <a:pt x="46773" y="160"/>
                    <a:pt x="45909" y="160"/>
                  </a:cubicBezTo>
                  <a:cubicBezTo>
                    <a:pt x="43823" y="160"/>
                    <a:pt x="41729" y="151"/>
                    <a:pt x="39684" y="143"/>
                  </a:cubicBezTo>
                  <a:cubicBezTo>
                    <a:pt x="37728" y="139"/>
                    <a:pt x="35744" y="132"/>
                    <a:pt x="33748" y="132"/>
                  </a:cubicBezTo>
                  <a:cubicBezTo>
                    <a:pt x="30544" y="132"/>
                    <a:pt x="27309" y="148"/>
                    <a:pt x="24110" y="215"/>
                  </a:cubicBezTo>
                  <a:cubicBezTo>
                    <a:pt x="20205" y="286"/>
                    <a:pt x="16240" y="667"/>
                    <a:pt x="12406" y="1036"/>
                  </a:cubicBezTo>
                  <a:lnTo>
                    <a:pt x="10430" y="1227"/>
                  </a:lnTo>
                  <a:cubicBezTo>
                    <a:pt x="4501" y="1774"/>
                    <a:pt x="1274" y="3763"/>
                    <a:pt x="262" y="7477"/>
                  </a:cubicBezTo>
                  <a:cubicBezTo>
                    <a:pt x="36" y="8335"/>
                    <a:pt x="83" y="9204"/>
                    <a:pt x="131" y="10049"/>
                  </a:cubicBezTo>
                  <a:cubicBezTo>
                    <a:pt x="143" y="10287"/>
                    <a:pt x="167" y="10537"/>
                    <a:pt x="167" y="10775"/>
                  </a:cubicBezTo>
                  <a:lnTo>
                    <a:pt x="83" y="10775"/>
                  </a:lnTo>
                  <a:lnTo>
                    <a:pt x="83" y="11156"/>
                  </a:lnTo>
                  <a:cubicBezTo>
                    <a:pt x="83" y="11454"/>
                    <a:pt x="72" y="11764"/>
                    <a:pt x="60" y="12061"/>
                  </a:cubicBezTo>
                  <a:cubicBezTo>
                    <a:pt x="0" y="12787"/>
                    <a:pt x="12" y="13514"/>
                    <a:pt x="95" y="14228"/>
                  </a:cubicBezTo>
                  <a:cubicBezTo>
                    <a:pt x="250" y="15324"/>
                    <a:pt x="607" y="16419"/>
                    <a:pt x="965" y="17443"/>
                  </a:cubicBezTo>
                  <a:cubicBezTo>
                    <a:pt x="2131" y="20848"/>
                    <a:pt x="5191" y="22884"/>
                    <a:pt x="9811" y="23360"/>
                  </a:cubicBezTo>
                  <a:cubicBezTo>
                    <a:pt x="18657" y="24253"/>
                    <a:pt x="27551" y="24718"/>
                    <a:pt x="36445" y="24729"/>
                  </a:cubicBezTo>
                  <a:cubicBezTo>
                    <a:pt x="39279" y="24729"/>
                    <a:pt x="42065" y="24682"/>
                    <a:pt x="44827" y="24575"/>
                  </a:cubicBezTo>
                  <a:cubicBezTo>
                    <a:pt x="53019" y="24277"/>
                    <a:pt x="61055" y="23967"/>
                    <a:pt x="69164" y="23325"/>
                  </a:cubicBezTo>
                  <a:cubicBezTo>
                    <a:pt x="74283" y="22920"/>
                    <a:pt x="76879" y="20622"/>
                    <a:pt x="77546" y="18776"/>
                  </a:cubicBezTo>
                  <a:cubicBezTo>
                    <a:pt x="79177" y="14240"/>
                    <a:pt x="80320" y="8882"/>
                    <a:pt x="76414" y="3572"/>
                  </a:cubicBezTo>
                  <a:cubicBezTo>
                    <a:pt x="75093" y="1750"/>
                    <a:pt x="73355" y="798"/>
                    <a:pt x="70771" y="441"/>
                  </a:cubicBezTo>
                  <a:cubicBezTo>
                    <a:pt x="69175" y="226"/>
                    <a:pt x="67306" y="0"/>
                    <a:pt x="6546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19"/>
            <p:cNvSpPr/>
            <p:nvPr/>
          </p:nvSpPr>
          <p:spPr>
            <a:xfrm flipH="1">
              <a:off x="879859" y="1055832"/>
              <a:ext cx="1802180" cy="484275"/>
            </a:xfrm>
            <a:custGeom>
              <a:avLst/>
              <a:gdLst/>
              <a:ahLst/>
              <a:cxnLst/>
              <a:rect l="l" t="t" r="r" b="b"/>
              <a:pathLst>
                <a:path w="80320" h="24730" extrusionOk="0">
                  <a:moveTo>
                    <a:pt x="65473" y="750"/>
                  </a:moveTo>
                  <a:cubicBezTo>
                    <a:pt x="67259" y="750"/>
                    <a:pt x="69092" y="988"/>
                    <a:pt x="70676" y="1203"/>
                  </a:cubicBezTo>
                  <a:cubicBezTo>
                    <a:pt x="73033" y="1524"/>
                    <a:pt x="74617" y="2393"/>
                    <a:pt x="75807" y="4025"/>
                  </a:cubicBezTo>
                  <a:cubicBezTo>
                    <a:pt x="79510" y="9049"/>
                    <a:pt x="78403" y="14169"/>
                    <a:pt x="76831" y="18514"/>
                  </a:cubicBezTo>
                  <a:cubicBezTo>
                    <a:pt x="75879" y="21146"/>
                    <a:pt x="72081" y="22348"/>
                    <a:pt x="69104" y="22574"/>
                  </a:cubicBezTo>
                  <a:cubicBezTo>
                    <a:pt x="61008" y="23217"/>
                    <a:pt x="52983" y="23527"/>
                    <a:pt x="44791" y="23825"/>
                  </a:cubicBezTo>
                  <a:cubicBezTo>
                    <a:pt x="42025" y="23926"/>
                    <a:pt x="39218" y="23976"/>
                    <a:pt x="36374" y="23976"/>
                  </a:cubicBezTo>
                  <a:cubicBezTo>
                    <a:pt x="27822" y="23976"/>
                    <a:pt x="18945" y="23519"/>
                    <a:pt x="9894" y="22598"/>
                  </a:cubicBezTo>
                  <a:cubicBezTo>
                    <a:pt x="5525" y="22170"/>
                    <a:pt x="2762" y="20348"/>
                    <a:pt x="1679" y="17205"/>
                  </a:cubicBezTo>
                  <a:cubicBezTo>
                    <a:pt x="1334" y="16216"/>
                    <a:pt x="1000" y="15157"/>
                    <a:pt x="845" y="14133"/>
                  </a:cubicBezTo>
                  <a:cubicBezTo>
                    <a:pt x="774" y="13454"/>
                    <a:pt x="762" y="12776"/>
                    <a:pt x="810" y="12097"/>
                  </a:cubicBezTo>
                  <a:cubicBezTo>
                    <a:pt x="822" y="11906"/>
                    <a:pt x="834" y="11728"/>
                    <a:pt x="834" y="11537"/>
                  </a:cubicBezTo>
                  <a:lnTo>
                    <a:pt x="941" y="11525"/>
                  </a:lnTo>
                  <a:lnTo>
                    <a:pt x="941" y="11144"/>
                  </a:lnTo>
                  <a:cubicBezTo>
                    <a:pt x="941" y="10763"/>
                    <a:pt x="917" y="10371"/>
                    <a:pt x="893" y="9990"/>
                  </a:cubicBezTo>
                  <a:cubicBezTo>
                    <a:pt x="845" y="9168"/>
                    <a:pt x="798" y="8394"/>
                    <a:pt x="988" y="7668"/>
                  </a:cubicBezTo>
                  <a:cubicBezTo>
                    <a:pt x="1905" y="4298"/>
                    <a:pt x="4929" y="2489"/>
                    <a:pt x="10501" y="1965"/>
                  </a:cubicBezTo>
                  <a:lnTo>
                    <a:pt x="12478" y="1774"/>
                  </a:lnTo>
                  <a:cubicBezTo>
                    <a:pt x="16300" y="1405"/>
                    <a:pt x="20241" y="1036"/>
                    <a:pt x="24134" y="965"/>
                  </a:cubicBezTo>
                  <a:cubicBezTo>
                    <a:pt x="27326" y="899"/>
                    <a:pt x="30553" y="882"/>
                    <a:pt x="33753" y="882"/>
                  </a:cubicBezTo>
                  <a:cubicBezTo>
                    <a:pt x="35746" y="882"/>
                    <a:pt x="37728" y="889"/>
                    <a:pt x="39684" y="893"/>
                  </a:cubicBezTo>
                  <a:cubicBezTo>
                    <a:pt x="41729" y="902"/>
                    <a:pt x="43823" y="910"/>
                    <a:pt x="45913" y="910"/>
                  </a:cubicBezTo>
                  <a:cubicBezTo>
                    <a:pt x="46779" y="910"/>
                    <a:pt x="47645" y="909"/>
                    <a:pt x="48506" y="905"/>
                  </a:cubicBezTo>
                  <a:cubicBezTo>
                    <a:pt x="51090" y="905"/>
                    <a:pt x="53709" y="869"/>
                    <a:pt x="56257" y="834"/>
                  </a:cubicBezTo>
                  <a:cubicBezTo>
                    <a:pt x="59269" y="798"/>
                    <a:pt x="62401" y="750"/>
                    <a:pt x="65473" y="750"/>
                  </a:cubicBezTo>
                  <a:close/>
                  <a:moveTo>
                    <a:pt x="65461" y="0"/>
                  </a:moveTo>
                  <a:cubicBezTo>
                    <a:pt x="62389" y="0"/>
                    <a:pt x="59258" y="36"/>
                    <a:pt x="56233" y="84"/>
                  </a:cubicBezTo>
                  <a:cubicBezTo>
                    <a:pt x="53709" y="107"/>
                    <a:pt x="51078" y="143"/>
                    <a:pt x="48494" y="155"/>
                  </a:cubicBezTo>
                  <a:cubicBezTo>
                    <a:pt x="47636" y="158"/>
                    <a:pt x="46773" y="160"/>
                    <a:pt x="45909" y="160"/>
                  </a:cubicBezTo>
                  <a:cubicBezTo>
                    <a:pt x="43823" y="160"/>
                    <a:pt x="41729" y="151"/>
                    <a:pt x="39684" y="143"/>
                  </a:cubicBezTo>
                  <a:cubicBezTo>
                    <a:pt x="37728" y="139"/>
                    <a:pt x="35744" y="132"/>
                    <a:pt x="33748" y="132"/>
                  </a:cubicBezTo>
                  <a:cubicBezTo>
                    <a:pt x="30544" y="132"/>
                    <a:pt x="27309" y="148"/>
                    <a:pt x="24110" y="215"/>
                  </a:cubicBezTo>
                  <a:cubicBezTo>
                    <a:pt x="20205" y="286"/>
                    <a:pt x="16240" y="667"/>
                    <a:pt x="12406" y="1036"/>
                  </a:cubicBezTo>
                  <a:lnTo>
                    <a:pt x="10430" y="1227"/>
                  </a:lnTo>
                  <a:cubicBezTo>
                    <a:pt x="4501" y="1774"/>
                    <a:pt x="1274" y="3763"/>
                    <a:pt x="262" y="7477"/>
                  </a:cubicBezTo>
                  <a:cubicBezTo>
                    <a:pt x="36" y="8335"/>
                    <a:pt x="83" y="9204"/>
                    <a:pt x="131" y="10049"/>
                  </a:cubicBezTo>
                  <a:cubicBezTo>
                    <a:pt x="143" y="10287"/>
                    <a:pt x="167" y="10537"/>
                    <a:pt x="167" y="10775"/>
                  </a:cubicBezTo>
                  <a:lnTo>
                    <a:pt x="83" y="10775"/>
                  </a:lnTo>
                  <a:lnTo>
                    <a:pt x="83" y="11156"/>
                  </a:lnTo>
                  <a:cubicBezTo>
                    <a:pt x="83" y="11454"/>
                    <a:pt x="72" y="11764"/>
                    <a:pt x="60" y="12061"/>
                  </a:cubicBezTo>
                  <a:cubicBezTo>
                    <a:pt x="0" y="12787"/>
                    <a:pt x="12" y="13514"/>
                    <a:pt x="95" y="14228"/>
                  </a:cubicBezTo>
                  <a:cubicBezTo>
                    <a:pt x="250" y="15324"/>
                    <a:pt x="607" y="16419"/>
                    <a:pt x="965" y="17443"/>
                  </a:cubicBezTo>
                  <a:cubicBezTo>
                    <a:pt x="2131" y="20848"/>
                    <a:pt x="5191" y="22884"/>
                    <a:pt x="9811" y="23360"/>
                  </a:cubicBezTo>
                  <a:cubicBezTo>
                    <a:pt x="18657" y="24253"/>
                    <a:pt x="27551" y="24718"/>
                    <a:pt x="36445" y="24729"/>
                  </a:cubicBezTo>
                  <a:cubicBezTo>
                    <a:pt x="39279" y="24729"/>
                    <a:pt x="42065" y="24682"/>
                    <a:pt x="44827" y="24575"/>
                  </a:cubicBezTo>
                  <a:cubicBezTo>
                    <a:pt x="53019" y="24277"/>
                    <a:pt x="61055" y="23967"/>
                    <a:pt x="69164" y="23325"/>
                  </a:cubicBezTo>
                  <a:cubicBezTo>
                    <a:pt x="74283" y="22920"/>
                    <a:pt x="76879" y="20622"/>
                    <a:pt x="77546" y="18776"/>
                  </a:cubicBezTo>
                  <a:cubicBezTo>
                    <a:pt x="79177" y="14240"/>
                    <a:pt x="80320" y="8882"/>
                    <a:pt x="76414" y="3572"/>
                  </a:cubicBezTo>
                  <a:cubicBezTo>
                    <a:pt x="75093" y="1750"/>
                    <a:pt x="73355" y="798"/>
                    <a:pt x="70771" y="441"/>
                  </a:cubicBezTo>
                  <a:cubicBezTo>
                    <a:pt x="69175" y="226"/>
                    <a:pt x="67306" y="0"/>
                    <a:pt x="6546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048" name="Google Shape;2048;p19"/>
            <p:cNvGrpSpPr/>
            <p:nvPr/>
          </p:nvGrpSpPr>
          <p:grpSpPr>
            <a:xfrm>
              <a:off x="550674" y="1044351"/>
              <a:ext cx="527391" cy="520511"/>
              <a:chOff x="573224" y="960525"/>
              <a:chExt cx="612319" cy="604332"/>
            </a:xfrm>
          </p:grpSpPr>
          <p:sp>
            <p:nvSpPr>
              <p:cNvPr id="2049" name="Google Shape;2049;p19"/>
              <p:cNvSpPr/>
              <p:nvPr/>
            </p:nvSpPr>
            <p:spPr>
              <a:xfrm>
                <a:off x="573224" y="960525"/>
                <a:ext cx="612319" cy="604332"/>
              </a:xfrm>
              <a:custGeom>
                <a:avLst/>
                <a:gdLst/>
                <a:ahLst/>
                <a:cxnLst/>
                <a:rect l="l" t="t" r="r" b="b"/>
                <a:pathLst>
                  <a:path w="27290" h="26934" extrusionOk="0">
                    <a:moveTo>
                      <a:pt x="13398" y="0"/>
                    </a:moveTo>
                    <a:cubicBezTo>
                      <a:pt x="10545" y="0"/>
                      <a:pt x="7247" y="1554"/>
                      <a:pt x="4537" y="4216"/>
                    </a:cubicBezTo>
                    <a:cubicBezTo>
                      <a:pt x="1692" y="7014"/>
                      <a:pt x="1" y="10491"/>
                      <a:pt x="25" y="13503"/>
                    </a:cubicBezTo>
                    <a:cubicBezTo>
                      <a:pt x="37" y="16801"/>
                      <a:pt x="1680" y="20361"/>
                      <a:pt x="4406" y="23040"/>
                    </a:cubicBezTo>
                    <a:cubicBezTo>
                      <a:pt x="6942" y="25528"/>
                      <a:pt x="10074" y="26933"/>
                      <a:pt x="13026" y="26933"/>
                    </a:cubicBezTo>
                    <a:lnTo>
                      <a:pt x="13169" y="26933"/>
                    </a:lnTo>
                    <a:cubicBezTo>
                      <a:pt x="17027" y="26897"/>
                      <a:pt x="20706" y="25290"/>
                      <a:pt x="23349" y="22480"/>
                    </a:cubicBezTo>
                    <a:cubicBezTo>
                      <a:pt x="25730" y="19956"/>
                      <a:pt x="27159" y="16622"/>
                      <a:pt x="27266" y="13348"/>
                    </a:cubicBezTo>
                    <a:lnTo>
                      <a:pt x="27266" y="13336"/>
                    </a:lnTo>
                    <a:cubicBezTo>
                      <a:pt x="27290" y="5538"/>
                      <a:pt x="20182" y="156"/>
                      <a:pt x="13526" y="1"/>
                    </a:cubicBezTo>
                    <a:cubicBezTo>
                      <a:pt x="13484" y="1"/>
                      <a:pt x="13441" y="0"/>
                      <a:pt x="1339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0" name="Google Shape;2050;p19"/>
              <p:cNvSpPr/>
              <p:nvPr/>
            </p:nvSpPr>
            <p:spPr>
              <a:xfrm>
                <a:off x="573224" y="960525"/>
                <a:ext cx="612319" cy="604332"/>
              </a:xfrm>
              <a:custGeom>
                <a:avLst/>
                <a:gdLst/>
                <a:ahLst/>
                <a:cxnLst/>
                <a:rect l="l" t="t" r="r" b="b"/>
                <a:pathLst>
                  <a:path w="27290" h="26934" extrusionOk="0">
                    <a:moveTo>
                      <a:pt x="13526" y="763"/>
                    </a:moveTo>
                    <a:cubicBezTo>
                      <a:pt x="19813" y="894"/>
                      <a:pt x="26540" y="5978"/>
                      <a:pt x="26516" y="13336"/>
                    </a:cubicBezTo>
                    <a:cubicBezTo>
                      <a:pt x="26266" y="21135"/>
                      <a:pt x="19396" y="26088"/>
                      <a:pt x="13169" y="26183"/>
                    </a:cubicBezTo>
                    <a:cubicBezTo>
                      <a:pt x="13099" y="26185"/>
                      <a:pt x="13029" y="26186"/>
                      <a:pt x="12959" y="26186"/>
                    </a:cubicBezTo>
                    <a:cubicBezTo>
                      <a:pt x="10233" y="26186"/>
                      <a:pt x="7322" y="24838"/>
                      <a:pt x="4954" y="22516"/>
                    </a:cubicBezTo>
                    <a:cubicBezTo>
                      <a:pt x="2358" y="19968"/>
                      <a:pt x="799" y="16611"/>
                      <a:pt x="787" y="13515"/>
                    </a:cubicBezTo>
                    <a:cubicBezTo>
                      <a:pt x="763" y="10693"/>
                      <a:pt x="2370" y="7419"/>
                      <a:pt x="5073" y="4764"/>
                    </a:cubicBezTo>
                    <a:cubicBezTo>
                      <a:pt x="7633" y="2252"/>
                      <a:pt x="10716" y="763"/>
                      <a:pt x="13372" y="763"/>
                    </a:cubicBezTo>
                    <a:close/>
                    <a:moveTo>
                      <a:pt x="13398" y="0"/>
                    </a:moveTo>
                    <a:cubicBezTo>
                      <a:pt x="10545" y="0"/>
                      <a:pt x="7247" y="1554"/>
                      <a:pt x="4537" y="4216"/>
                    </a:cubicBezTo>
                    <a:cubicBezTo>
                      <a:pt x="1692" y="7014"/>
                      <a:pt x="1" y="10491"/>
                      <a:pt x="25" y="13503"/>
                    </a:cubicBezTo>
                    <a:cubicBezTo>
                      <a:pt x="37" y="16801"/>
                      <a:pt x="1680" y="20361"/>
                      <a:pt x="4406" y="23040"/>
                    </a:cubicBezTo>
                    <a:cubicBezTo>
                      <a:pt x="6942" y="25528"/>
                      <a:pt x="10074" y="26933"/>
                      <a:pt x="13026" y="26933"/>
                    </a:cubicBezTo>
                    <a:lnTo>
                      <a:pt x="13169" y="26933"/>
                    </a:lnTo>
                    <a:cubicBezTo>
                      <a:pt x="17027" y="26897"/>
                      <a:pt x="20706" y="25290"/>
                      <a:pt x="23349" y="22480"/>
                    </a:cubicBezTo>
                    <a:cubicBezTo>
                      <a:pt x="25730" y="19956"/>
                      <a:pt x="27159" y="16622"/>
                      <a:pt x="27266" y="13348"/>
                    </a:cubicBezTo>
                    <a:lnTo>
                      <a:pt x="27266" y="13336"/>
                    </a:lnTo>
                    <a:cubicBezTo>
                      <a:pt x="27290" y="5538"/>
                      <a:pt x="20182" y="156"/>
                      <a:pt x="13526" y="1"/>
                    </a:cubicBezTo>
                    <a:cubicBezTo>
                      <a:pt x="13484" y="1"/>
                      <a:pt x="13441" y="0"/>
                      <a:pt x="1339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051" name="Google Shape;2051;p19"/>
            <p:cNvSpPr txBox="1"/>
            <p:nvPr/>
          </p:nvSpPr>
          <p:spPr>
            <a:xfrm>
              <a:off x="1155175" y="1092900"/>
              <a:ext cx="1292700" cy="41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dirty="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Future</a:t>
              </a:r>
              <a:endParaRPr sz="2200" dirty="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sp>
        <p:nvSpPr>
          <p:cNvPr id="2052" name="Google Shape;2052;p19"/>
          <p:cNvSpPr/>
          <p:nvPr/>
        </p:nvSpPr>
        <p:spPr>
          <a:xfrm>
            <a:off x="614957" y="2068847"/>
            <a:ext cx="255819" cy="366153"/>
          </a:xfrm>
          <a:custGeom>
            <a:avLst/>
            <a:gdLst/>
            <a:ahLst/>
            <a:cxnLst/>
            <a:rect l="l" t="t" r="r" b="b"/>
            <a:pathLst>
              <a:path w="14658" h="20980" extrusionOk="0">
                <a:moveTo>
                  <a:pt x="7121" y="3608"/>
                </a:moveTo>
                <a:cubicBezTo>
                  <a:pt x="7454" y="3608"/>
                  <a:pt x="7787" y="3656"/>
                  <a:pt x="8109" y="3739"/>
                </a:cubicBezTo>
                <a:cubicBezTo>
                  <a:pt x="8788" y="3917"/>
                  <a:pt x="9419" y="4263"/>
                  <a:pt x="9931" y="4739"/>
                </a:cubicBezTo>
                <a:cubicBezTo>
                  <a:pt x="10514" y="5251"/>
                  <a:pt x="10919" y="6025"/>
                  <a:pt x="11074" y="6942"/>
                </a:cubicBezTo>
                <a:cubicBezTo>
                  <a:pt x="11169" y="7430"/>
                  <a:pt x="11169" y="7930"/>
                  <a:pt x="11062" y="8418"/>
                </a:cubicBezTo>
                <a:cubicBezTo>
                  <a:pt x="10847" y="9263"/>
                  <a:pt x="10454" y="9966"/>
                  <a:pt x="9943" y="10430"/>
                </a:cubicBezTo>
                <a:cubicBezTo>
                  <a:pt x="9609" y="10716"/>
                  <a:pt x="9228" y="10930"/>
                  <a:pt x="8823" y="11061"/>
                </a:cubicBezTo>
                <a:cubicBezTo>
                  <a:pt x="8490" y="11180"/>
                  <a:pt x="8133" y="11264"/>
                  <a:pt x="7787" y="11287"/>
                </a:cubicBezTo>
                <a:lnTo>
                  <a:pt x="7704" y="11287"/>
                </a:lnTo>
                <a:lnTo>
                  <a:pt x="7645" y="11311"/>
                </a:lnTo>
                <a:cubicBezTo>
                  <a:pt x="7609" y="11323"/>
                  <a:pt x="7573" y="11347"/>
                  <a:pt x="7537" y="11359"/>
                </a:cubicBezTo>
                <a:cubicBezTo>
                  <a:pt x="7478" y="11383"/>
                  <a:pt x="7442" y="11395"/>
                  <a:pt x="7442" y="11395"/>
                </a:cubicBezTo>
                <a:cubicBezTo>
                  <a:pt x="7228" y="11478"/>
                  <a:pt x="7002" y="11526"/>
                  <a:pt x="6775" y="11561"/>
                </a:cubicBezTo>
                <a:cubicBezTo>
                  <a:pt x="6418" y="11537"/>
                  <a:pt x="6061" y="11478"/>
                  <a:pt x="5716" y="11359"/>
                </a:cubicBezTo>
                <a:cubicBezTo>
                  <a:pt x="5073" y="11085"/>
                  <a:pt x="4501" y="10645"/>
                  <a:pt x="4085" y="10085"/>
                </a:cubicBezTo>
                <a:cubicBezTo>
                  <a:pt x="3882" y="9847"/>
                  <a:pt x="3704" y="9585"/>
                  <a:pt x="3549" y="9311"/>
                </a:cubicBezTo>
                <a:cubicBezTo>
                  <a:pt x="3370" y="8954"/>
                  <a:pt x="3251" y="8585"/>
                  <a:pt x="3168" y="8192"/>
                </a:cubicBezTo>
                <a:cubicBezTo>
                  <a:pt x="3096" y="7799"/>
                  <a:pt x="3096" y="7406"/>
                  <a:pt x="3168" y="7013"/>
                </a:cubicBezTo>
                <a:cubicBezTo>
                  <a:pt x="3239" y="6549"/>
                  <a:pt x="3394" y="6096"/>
                  <a:pt x="3608" y="5680"/>
                </a:cubicBezTo>
                <a:cubicBezTo>
                  <a:pt x="4132" y="4739"/>
                  <a:pt x="5001" y="4048"/>
                  <a:pt x="6025" y="3763"/>
                </a:cubicBezTo>
                <a:cubicBezTo>
                  <a:pt x="6383" y="3667"/>
                  <a:pt x="6752" y="3608"/>
                  <a:pt x="7121" y="3608"/>
                </a:cubicBezTo>
                <a:close/>
                <a:moveTo>
                  <a:pt x="7609" y="0"/>
                </a:moveTo>
                <a:lnTo>
                  <a:pt x="7526" y="24"/>
                </a:lnTo>
                <a:lnTo>
                  <a:pt x="7406" y="36"/>
                </a:lnTo>
                <a:cubicBezTo>
                  <a:pt x="7276" y="48"/>
                  <a:pt x="7156" y="72"/>
                  <a:pt x="7037" y="107"/>
                </a:cubicBezTo>
                <a:lnTo>
                  <a:pt x="6823" y="191"/>
                </a:lnTo>
                <a:cubicBezTo>
                  <a:pt x="6633" y="274"/>
                  <a:pt x="6430" y="346"/>
                  <a:pt x="6228" y="393"/>
                </a:cubicBezTo>
                <a:cubicBezTo>
                  <a:pt x="5406" y="524"/>
                  <a:pt x="4620" y="798"/>
                  <a:pt x="3906" y="1191"/>
                </a:cubicBezTo>
                <a:cubicBezTo>
                  <a:pt x="3227" y="1548"/>
                  <a:pt x="2596" y="2001"/>
                  <a:pt x="2049" y="2536"/>
                </a:cubicBezTo>
                <a:cubicBezTo>
                  <a:pt x="1501" y="3072"/>
                  <a:pt x="1049" y="3703"/>
                  <a:pt x="691" y="4382"/>
                </a:cubicBezTo>
                <a:cubicBezTo>
                  <a:pt x="394" y="5001"/>
                  <a:pt x="191" y="5656"/>
                  <a:pt x="84" y="6334"/>
                </a:cubicBezTo>
                <a:lnTo>
                  <a:pt x="13" y="6954"/>
                </a:lnTo>
                <a:lnTo>
                  <a:pt x="13" y="6977"/>
                </a:lnTo>
                <a:cubicBezTo>
                  <a:pt x="1" y="7108"/>
                  <a:pt x="1" y="7239"/>
                  <a:pt x="1" y="7370"/>
                </a:cubicBezTo>
                <a:lnTo>
                  <a:pt x="1" y="7597"/>
                </a:lnTo>
                <a:cubicBezTo>
                  <a:pt x="1" y="8001"/>
                  <a:pt x="60" y="8418"/>
                  <a:pt x="179" y="8823"/>
                </a:cubicBezTo>
                <a:cubicBezTo>
                  <a:pt x="406" y="9609"/>
                  <a:pt x="691" y="10394"/>
                  <a:pt x="1037" y="11145"/>
                </a:cubicBezTo>
                <a:cubicBezTo>
                  <a:pt x="1382" y="11883"/>
                  <a:pt x="1763" y="12609"/>
                  <a:pt x="2180" y="13311"/>
                </a:cubicBezTo>
                <a:lnTo>
                  <a:pt x="2406" y="13716"/>
                </a:lnTo>
                <a:cubicBezTo>
                  <a:pt x="3335" y="15347"/>
                  <a:pt x="4418" y="17038"/>
                  <a:pt x="5918" y="19205"/>
                </a:cubicBezTo>
                <a:lnTo>
                  <a:pt x="6871" y="20562"/>
                </a:lnTo>
                <a:cubicBezTo>
                  <a:pt x="6883" y="20574"/>
                  <a:pt x="6883" y="20586"/>
                  <a:pt x="6895" y="20598"/>
                </a:cubicBezTo>
                <a:lnTo>
                  <a:pt x="7109" y="20979"/>
                </a:lnTo>
                <a:lnTo>
                  <a:pt x="7454" y="20717"/>
                </a:lnTo>
                <a:cubicBezTo>
                  <a:pt x="7490" y="20681"/>
                  <a:pt x="7526" y="20646"/>
                  <a:pt x="7561" y="20610"/>
                </a:cubicBezTo>
                <a:lnTo>
                  <a:pt x="8038" y="19979"/>
                </a:lnTo>
                <a:cubicBezTo>
                  <a:pt x="8347" y="19562"/>
                  <a:pt x="8657" y="19134"/>
                  <a:pt x="8954" y="18705"/>
                </a:cubicBezTo>
                <a:cubicBezTo>
                  <a:pt x="9585" y="17836"/>
                  <a:pt x="10169" y="16955"/>
                  <a:pt x="10716" y="16109"/>
                </a:cubicBezTo>
                <a:lnTo>
                  <a:pt x="11050" y="15574"/>
                </a:lnTo>
                <a:cubicBezTo>
                  <a:pt x="11895" y="14252"/>
                  <a:pt x="12764" y="12883"/>
                  <a:pt x="13467" y="11442"/>
                </a:cubicBezTo>
                <a:cubicBezTo>
                  <a:pt x="13967" y="10454"/>
                  <a:pt x="14324" y="9394"/>
                  <a:pt x="14538" y="8311"/>
                </a:cubicBezTo>
                <a:cubicBezTo>
                  <a:pt x="14657" y="7430"/>
                  <a:pt x="14586" y="6537"/>
                  <a:pt x="14336" y="5680"/>
                </a:cubicBezTo>
                <a:cubicBezTo>
                  <a:pt x="13776" y="3846"/>
                  <a:pt x="12598" y="2251"/>
                  <a:pt x="11002" y="1191"/>
                </a:cubicBezTo>
                <a:cubicBezTo>
                  <a:pt x="10169" y="655"/>
                  <a:pt x="9228" y="298"/>
                  <a:pt x="8252" y="131"/>
                </a:cubicBezTo>
                <a:cubicBezTo>
                  <a:pt x="8157" y="107"/>
                  <a:pt x="8049" y="84"/>
                  <a:pt x="7954" y="72"/>
                </a:cubicBezTo>
                <a:cubicBezTo>
                  <a:pt x="7847" y="48"/>
                  <a:pt x="7776" y="48"/>
                  <a:pt x="7692" y="24"/>
                </a:cubicBezTo>
                <a:lnTo>
                  <a:pt x="760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3" name="Google Shape;2053;p19"/>
          <p:cNvSpPr/>
          <p:nvPr/>
        </p:nvSpPr>
        <p:spPr>
          <a:xfrm>
            <a:off x="614957" y="3017053"/>
            <a:ext cx="255819" cy="366153"/>
          </a:xfrm>
          <a:custGeom>
            <a:avLst/>
            <a:gdLst/>
            <a:ahLst/>
            <a:cxnLst/>
            <a:rect l="l" t="t" r="r" b="b"/>
            <a:pathLst>
              <a:path w="14658" h="20980" extrusionOk="0">
                <a:moveTo>
                  <a:pt x="7121" y="3608"/>
                </a:moveTo>
                <a:cubicBezTo>
                  <a:pt x="7454" y="3608"/>
                  <a:pt x="7787" y="3656"/>
                  <a:pt x="8109" y="3739"/>
                </a:cubicBezTo>
                <a:cubicBezTo>
                  <a:pt x="8788" y="3917"/>
                  <a:pt x="9419" y="4263"/>
                  <a:pt x="9931" y="4739"/>
                </a:cubicBezTo>
                <a:cubicBezTo>
                  <a:pt x="10514" y="5251"/>
                  <a:pt x="10919" y="6025"/>
                  <a:pt x="11074" y="6942"/>
                </a:cubicBezTo>
                <a:cubicBezTo>
                  <a:pt x="11169" y="7430"/>
                  <a:pt x="11169" y="7930"/>
                  <a:pt x="11062" y="8418"/>
                </a:cubicBezTo>
                <a:cubicBezTo>
                  <a:pt x="10847" y="9263"/>
                  <a:pt x="10454" y="9966"/>
                  <a:pt x="9943" y="10430"/>
                </a:cubicBezTo>
                <a:cubicBezTo>
                  <a:pt x="9609" y="10716"/>
                  <a:pt x="9228" y="10930"/>
                  <a:pt x="8823" y="11061"/>
                </a:cubicBezTo>
                <a:cubicBezTo>
                  <a:pt x="8490" y="11180"/>
                  <a:pt x="8133" y="11264"/>
                  <a:pt x="7787" y="11287"/>
                </a:cubicBezTo>
                <a:lnTo>
                  <a:pt x="7704" y="11287"/>
                </a:lnTo>
                <a:lnTo>
                  <a:pt x="7645" y="11311"/>
                </a:lnTo>
                <a:cubicBezTo>
                  <a:pt x="7609" y="11323"/>
                  <a:pt x="7573" y="11347"/>
                  <a:pt x="7537" y="11359"/>
                </a:cubicBezTo>
                <a:cubicBezTo>
                  <a:pt x="7478" y="11383"/>
                  <a:pt x="7442" y="11395"/>
                  <a:pt x="7442" y="11395"/>
                </a:cubicBezTo>
                <a:cubicBezTo>
                  <a:pt x="7228" y="11478"/>
                  <a:pt x="7002" y="11526"/>
                  <a:pt x="6775" y="11561"/>
                </a:cubicBezTo>
                <a:cubicBezTo>
                  <a:pt x="6418" y="11537"/>
                  <a:pt x="6061" y="11478"/>
                  <a:pt x="5716" y="11359"/>
                </a:cubicBezTo>
                <a:cubicBezTo>
                  <a:pt x="5073" y="11085"/>
                  <a:pt x="4501" y="10645"/>
                  <a:pt x="4085" y="10085"/>
                </a:cubicBezTo>
                <a:cubicBezTo>
                  <a:pt x="3882" y="9847"/>
                  <a:pt x="3704" y="9585"/>
                  <a:pt x="3549" y="9311"/>
                </a:cubicBezTo>
                <a:cubicBezTo>
                  <a:pt x="3370" y="8954"/>
                  <a:pt x="3251" y="8585"/>
                  <a:pt x="3168" y="8192"/>
                </a:cubicBezTo>
                <a:cubicBezTo>
                  <a:pt x="3096" y="7799"/>
                  <a:pt x="3096" y="7406"/>
                  <a:pt x="3168" y="7013"/>
                </a:cubicBezTo>
                <a:cubicBezTo>
                  <a:pt x="3239" y="6549"/>
                  <a:pt x="3394" y="6096"/>
                  <a:pt x="3608" y="5680"/>
                </a:cubicBezTo>
                <a:cubicBezTo>
                  <a:pt x="4132" y="4739"/>
                  <a:pt x="5001" y="4048"/>
                  <a:pt x="6025" y="3763"/>
                </a:cubicBezTo>
                <a:cubicBezTo>
                  <a:pt x="6383" y="3667"/>
                  <a:pt x="6752" y="3608"/>
                  <a:pt x="7121" y="3608"/>
                </a:cubicBezTo>
                <a:close/>
                <a:moveTo>
                  <a:pt x="7609" y="0"/>
                </a:moveTo>
                <a:lnTo>
                  <a:pt x="7526" y="24"/>
                </a:lnTo>
                <a:lnTo>
                  <a:pt x="7406" y="36"/>
                </a:lnTo>
                <a:cubicBezTo>
                  <a:pt x="7276" y="48"/>
                  <a:pt x="7156" y="72"/>
                  <a:pt x="7037" y="107"/>
                </a:cubicBezTo>
                <a:lnTo>
                  <a:pt x="6823" y="191"/>
                </a:lnTo>
                <a:cubicBezTo>
                  <a:pt x="6633" y="274"/>
                  <a:pt x="6430" y="346"/>
                  <a:pt x="6228" y="393"/>
                </a:cubicBezTo>
                <a:cubicBezTo>
                  <a:pt x="5406" y="524"/>
                  <a:pt x="4620" y="798"/>
                  <a:pt x="3906" y="1191"/>
                </a:cubicBezTo>
                <a:cubicBezTo>
                  <a:pt x="3227" y="1548"/>
                  <a:pt x="2596" y="2001"/>
                  <a:pt x="2049" y="2536"/>
                </a:cubicBezTo>
                <a:cubicBezTo>
                  <a:pt x="1501" y="3072"/>
                  <a:pt x="1049" y="3703"/>
                  <a:pt x="691" y="4382"/>
                </a:cubicBezTo>
                <a:cubicBezTo>
                  <a:pt x="394" y="5001"/>
                  <a:pt x="191" y="5656"/>
                  <a:pt x="84" y="6334"/>
                </a:cubicBezTo>
                <a:lnTo>
                  <a:pt x="13" y="6954"/>
                </a:lnTo>
                <a:lnTo>
                  <a:pt x="13" y="6977"/>
                </a:lnTo>
                <a:cubicBezTo>
                  <a:pt x="1" y="7108"/>
                  <a:pt x="1" y="7239"/>
                  <a:pt x="1" y="7370"/>
                </a:cubicBezTo>
                <a:lnTo>
                  <a:pt x="1" y="7597"/>
                </a:lnTo>
                <a:cubicBezTo>
                  <a:pt x="1" y="8001"/>
                  <a:pt x="60" y="8418"/>
                  <a:pt x="179" y="8823"/>
                </a:cubicBezTo>
                <a:cubicBezTo>
                  <a:pt x="406" y="9609"/>
                  <a:pt x="691" y="10394"/>
                  <a:pt x="1037" y="11145"/>
                </a:cubicBezTo>
                <a:cubicBezTo>
                  <a:pt x="1382" y="11883"/>
                  <a:pt x="1763" y="12609"/>
                  <a:pt x="2180" y="13311"/>
                </a:cubicBezTo>
                <a:lnTo>
                  <a:pt x="2406" y="13716"/>
                </a:lnTo>
                <a:cubicBezTo>
                  <a:pt x="3335" y="15347"/>
                  <a:pt x="4418" y="17038"/>
                  <a:pt x="5918" y="19205"/>
                </a:cubicBezTo>
                <a:lnTo>
                  <a:pt x="6871" y="20562"/>
                </a:lnTo>
                <a:cubicBezTo>
                  <a:pt x="6883" y="20574"/>
                  <a:pt x="6883" y="20586"/>
                  <a:pt x="6895" y="20598"/>
                </a:cubicBezTo>
                <a:lnTo>
                  <a:pt x="7109" y="20979"/>
                </a:lnTo>
                <a:lnTo>
                  <a:pt x="7454" y="20717"/>
                </a:lnTo>
                <a:cubicBezTo>
                  <a:pt x="7490" y="20681"/>
                  <a:pt x="7526" y="20646"/>
                  <a:pt x="7561" y="20610"/>
                </a:cubicBezTo>
                <a:lnTo>
                  <a:pt x="8038" y="19979"/>
                </a:lnTo>
                <a:cubicBezTo>
                  <a:pt x="8347" y="19562"/>
                  <a:pt x="8657" y="19134"/>
                  <a:pt x="8954" y="18705"/>
                </a:cubicBezTo>
                <a:cubicBezTo>
                  <a:pt x="9585" y="17836"/>
                  <a:pt x="10169" y="16955"/>
                  <a:pt x="10716" y="16109"/>
                </a:cubicBezTo>
                <a:lnTo>
                  <a:pt x="11050" y="15574"/>
                </a:lnTo>
                <a:cubicBezTo>
                  <a:pt x="11895" y="14252"/>
                  <a:pt x="12764" y="12883"/>
                  <a:pt x="13467" y="11442"/>
                </a:cubicBezTo>
                <a:cubicBezTo>
                  <a:pt x="13967" y="10454"/>
                  <a:pt x="14324" y="9394"/>
                  <a:pt x="14538" y="8311"/>
                </a:cubicBezTo>
                <a:cubicBezTo>
                  <a:pt x="14657" y="7430"/>
                  <a:pt x="14586" y="6537"/>
                  <a:pt x="14336" y="5680"/>
                </a:cubicBezTo>
                <a:cubicBezTo>
                  <a:pt x="13776" y="3846"/>
                  <a:pt x="12598" y="2251"/>
                  <a:pt x="11002" y="1191"/>
                </a:cubicBezTo>
                <a:cubicBezTo>
                  <a:pt x="10169" y="655"/>
                  <a:pt x="9228" y="298"/>
                  <a:pt x="8252" y="131"/>
                </a:cubicBezTo>
                <a:cubicBezTo>
                  <a:pt x="8157" y="107"/>
                  <a:pt x="8049" y="84"/>
                  <a:pt x="7954" y="72"/>
                </a:cubicBezTo>
                <a:cubicBezTo>
                  <a:pt x="7847" y="48"/>
                  <a:pt x="7776" y="48"/>
                  <a:pt x="7692" y="24"/>
                </a:cubicBezTo>
                <a:lnTo>
                  <a:pt x="760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4" name="Google Shape;2054;p19"/>
          <p:cNvSpPr/>
          <p:nvPr/>
        </p:nvSpPr>
        <p:spPr>
          <a:xfrm>
            <a:off x="614957" y="3959241"/>
            <a:ext cx="255819" cy="366153"/>
          </a:xfrm>
          <a:custGeom>
            <a:avLst/>
            <a:gdLst/>
            <a:ahLst/>
            <a:cxnLst/>
            <a:rect l="l" t="t" r="r" b="b"/>
            <a:pathLst>
              <a:path w="14658" h="20980" extrusionOk="0">
                <a:moveTo>
                  <a:pt x="7121" y="3608"/>
                </a:moveTo>
                <a:cubicBezTo>
                  <a:pt x="7454" y="3608"/>
                  <a:pt x="7787" y="3656"/>
                  <a:pt x="8109" y="3739"/>
                </a:cubicBezTo>
                <a:cubicBezTo>
                  <a:pt x="8788" y="3917"/>
                  <a:pt x="9419" y="4263"/>
                  <a:pt x="9931" y="4739"/>
                </a:cubicBezTo>
                <a:cubicBezTo>
                  <a:pt x="10514" y="5251"/>
                  <a:pt x="10919" y="6025"/>
                  <a:pt x="11074" y="6942"/>
                </a:cubicBezTo>
                <a:cubicBezTo>
                  <a:pt x="11169" y="7430"/>
                  <a:pt x="11169" y="7930"/>
                  <a:pt x="11062" y="8418"/>
                </a:cubicBezTo>
                <a:cubicBezTo>
                  <a:pt x="10847" y="9263"/>
                  <a:pt x="10454" y="9966"/>
                  <a:pt x="9943" y="10430"/>
                </a:cubicBezTo>
                <a:cubicBezTo>
                  <a:pt x="9609" y="10716"/>
                  <a:pt x="9228" y="10930"/>
                  <a:pt x="8823" y="11061"/>
                </a:cubicBezTo>
                <a:cubicBezTo>
                  <a:pt x="8490" y="11180"/>
                  <a:pt x="8133" y="11264"/>
                  <a:pt x="7787" y="11287"/>
                </a:cubicBezTo>
                <a:lnTo>
                  <a:pt x="7704" y="11287"/>
                </a:lnTo>
                <a:lnTo>
                  <a:pt x="7645" y="11311"/>
                </a:lnTo>
                <a:cubicBezTo>
                  <a:pt x="7609" y="11323"/>
                  <a:pt x="7573" y="11347"/>
                  <a:pt x="7537" y="11359"/>
                </a:cubicBezTo>
                <a:cubicBezTo>
                  <a:pt x="7478" y="11383"/>
                  <a:pt x="7442" y="11395"/>
                  <a:pt x="7442" y="11395"/>
                </a:cubicBezTo>
                <a:cubicBezTo>
                  <a:pt x="7228" y="11478"/>
                  <a:pt x="7002" y="11526"/>
                  <a:pt x="6775" y="11561"/>
                </a:cubicBezTo>
                <a:cubicBezTo>
                  <a:pt x="6418" y="11537"/>
                  <a:pt x="6061" y="11478"/>
                  <a:pt x="5716" y="11359"/>
                </a:cubicBezTo>
                <a:cubicBezTo>
                  <a:pt x="5073" y="11085"/>
                  <a:pt x="4501" y="10645"/>
                  <a:pt x="4085" y="10085"/>
                </a:cubicBezTo>
                <a:cubicBezTo>
                  <a:pt x="3882" y="9847"/>
                  <a:pt x="3704" y="9585"/>
                  <a:pt x="3549" y="9311"/>
                </a:cubicBezTo>
                <a:cubicBezTo>
                  <a:pt x="3370" y="8954"/>
                  <a:pt x="3251" y="8585"/>
                  <a:pt x="3168" y="8192"/>
                </a:cubicBezTo>
                <a:cubicBezTo>
                  <a:pt x="3096" y="7799"/>
                  <a:pt x="3096" y="7406"/>
                  <a:pt x="3168" y="7013"/>
                </a:cubicBezTo>
                <a:cubicBezTo>
                  <a:pt x="3239" y="6549"/>
                  <a:pt x="3394" y="6096"/>
                  <a:pt x="3608" y="5680"/>
                </a:cubicBezTo>
                <a:cubicBezTo>
                  <a:pt x="4132" y="4739"/>
                  <a:pt x="5001" y="4048"/>
                  <a:pt x="6025" y="3763"/>
                </a:cubicBezTo>
                <a:cubicBezTo>
                  <a:pt x="6383" y="3667"/>
                  <a:pt x="6752" y="3608"/>
                  <a:pt x="7121" y="3608"/>
                </a:cubicBezTo>
                <a:close/>
                <a:moveTo>
                  <a:pt x="7609" y="0"/>
                </a:moveTo>
                <a:lnTo>
                  <a:pt x="7526" y="24"/>
                </a:lnTo>
                <a:lnTo>
                  <a:pt x="7406" y="36"/>
                </a:lnTo>
                <a:cubicBezTo>
                  <a:pt x="7276" y="48"/>
                  <a:pt x="7156" y="72"/>
                  <a:pt x="7037" y="107"/>
                </a:cubicBezTo>
                <a:lnTo>
                  <a:pt x="6823" y="191"/>
                </a:lnTo>
                <a:cubicBezTo>
                  <a:pt x="6633" y="274"/>
                  <a:pt x="6430" y="346"/>
                  <a:pt x="6228" y="393"/>
                </a:cubicBezTo>
                <a:cubicBezTo>
                  <a:pt x="5406" y="524"/>
                  <a:pt x="4620" y="798"/>
                  <a:pt x="3906" y="1191"/>
                </a:cubicBezTo>
                <a:cubicBezTo>
                  <a:pt x="3227" y="1548"/>
                  <a:pt x="2596" y="2001"/>
                  <a:pt x="2049" y="2536"/>
                </a:cubicBezTo>
                <a:cubicBezTo>
                  <a:pt x="1501" y="3072"/>
                  <a:pt x="1049" y="3703"/>
                  <a:pt x="691" y="4382"/>
                </a:cubicBezTo>
                <a:cubicBezTo>
                  <a:pt x="394" y="5001"/>
                  <a:pt x="191" y="5656"/>
                  <a:pt x="84" y="6334"/>
                </a:cubicBezTo>
                <a:lnTo>
                  <a:pt x="13" y="6954"/>
                </a:lnTo>
                <a:lnTo>
                  <a:pt x="13" y="6977"/>
                </a:lnTo>
                <a:cubicBezTo>
                  <a:pt x="1" y="7108"/>
                  <a:pt x="1" y="7239"/>
                  <a:pt x="1" y="7370"/>
                </a:cubicBezTo>
                <a:lnTo>
                  <a:pt x="1" y="7597"/>
                </a:lnTo>
                <a:cubicBezTo>
                  <a:pt x="1" y="8001"/>
                  <a:pt x="60" y="8418"/>
                  <a:pt x="179" y="8823"/>
                </a:cubicBezTo>
                <a:cubicBezTo>
                  <a:pt x="406" y="9609"/>
                  <a:pt x="691" y="10394"/>
                  <a:pt x="1037" y="11145"/>
                </a:cubicBezTo>
                <a:cubicBezTo>
                  <a:pt x="1382" y="11883"/>
                  <a:pt x="1763" y="12609"/>
                  <a:pt x="2180" y="13311"/>
                </a:cubicBezTo>
                <a:lnTo>
                  <a:pt x="2406" y="13716"/>
                </a:lnTo>
                <a:cubicBezTo>
                  <a:pt x="3335" y="15347"/>
                  <a:pt x="4418" y="17038"/>
                  <a:pt x="5918" y="19205"/>
                </a:cubicBezTo>
                <a:lnTo>
                  <a:pt x="6871" y="20562"/>
                </a:lnTo>
                <a:cubicBezTo>
                  <a:pt x="6883" y="20574"/>
                  <a:pt x="6883" y="20586"/>
                  <a:pt x="6895" y="20598"/>
                </a:cubicBezTo>
                <a:lnTo>
                  <a:pt x="7109" y="20979"/>
                </a:lnTo>
                <a:lnTo>
                  <a:pt x="7454" y="20717"/>
                </a:lnTo>
                <a:cubicBezTo>
                  <a:pt x="7490" y="20681"/>
                  <a:pt x="7526" y="20646"/>
                  <a:pt x="7561" y="20610"/>
                </a:cubicBezTo>
                <a:lnTo>
                  <a:pt x="8038" y="19979"/>
                </a:lnTo>
                <a:cubicBezTo>
                  <a:pt x="8347" y="19562"/>
                  <a:pt x="8657" y="19134"/>
                  <a:pt x="8954" y="18705"/>
                </a:cubicBezTo>
                <a:cubicBezTo>
                  <a:pt x="9585" y="17836"/>
                  <a:pt x="10169" y="16955"/>
                  <a:pt x="10716" y="16109"/>
                </a:cubicBezTo>
                <a:lnTo>
                  <a:pt x="11050" y="15574"/>
                </a:lnTo>
                <a:cubicBezTo>
                  <a:pt x="11895" y="14252"/>
                  <a:pt x="12764" y="12883"/>
                  <a:pt x="13467" y="11442"/>
                </a:cubicBezTo>
                <a:cubicBezTo>
                  <a:pt x="13967" y="10454"/>
                  <a:pt x="14324" y="9394"/>
                  <a:pt x="14538" y="8311"/>
                </a:cubicBezTo>
                <a:cubicBezTo>
                  <a:pt x="14657" y="7430"/>
                  <a:pt x="14586" y="6537"/>
                  <a:pt x="14336" y="5680"/>
                </a:cubicBezTo>
                <a:cubicBezTo>
                  <a:pt x="13776" y="3846"/>
                  <a:pt x="12598" y="2251"/>
                  <a:pt x="11002" y="1191"/>
                </a:cubicBezTo>
                <a:cubicBezTo>
                  <a:pt x="10169" y="655"/>
                  <a:pt x="9228" y="298"/>
                  <a:pt x="8252" y="131"/>
                </a:cubicBezTo>
                <a:cubicBezTo>
                  <a:pt x="8157" y="107"/>
                  <a:pt x="8049" y="84"/>
                  <a:pt x="7954" y="72"/>
                </a:cubicBezTo>
                <a:cubicBezTo>
                  <a:pt x="7847" y="48"/>
                  <a:pt x="7776" y="48"/>
                  <a:pt x="7692" y="24"/>
                </a:cubicBezTo>
                <a:lnTo>
                  <a:pt x="760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3" name="Google Shape;133;p17"/>
          <p:cNvGrpSpPr/>
          <p:nvPr/>
        </p:nvGrpSpPr>
        <p:grpSpPr>
          <a:xfrm>
            <a:off x="4389111" y="204208"/>
            <a:ext cx="4898048" cy="4628316"/>
            <a:chOff x="4331518" y="310408"/>
            <a:chExt cx="4898048" cy="4628316"/>
          </a:xfrm>
        </p:grpSpPr>
        <p:grpSp>
          <p:nvGrpSpPr>
            <p:cNvPr id="134" name="Google Shape;134;p17"/>
            <p:cNvGrpSpPr/>
            <p:nvPr/>
          </p:nvGrpSpPr>
          <p:grpSpPr>
            <a:xfrm>
              <a:off x="4331518" y="310408"/>
              <a:ext cx="4898048" cy="4628316"/>
              <a:chOff x="-5119523" y="904673"/>
              <a:chExt cx="3826600" cy="3615872"/>
            </a:xfrm>
          </p:grpSpPr>
          <p:grpSp>
            <p:nvGrpSpPr>
              <p:cNvPr id="135" name="Google Shape;135;p17"/>
              <p:cNvGrpSpPr/>
              <p:nvPr/>
            </p:nvGrpSpPr>
            <p:grpSpPr>
              <a:xfrm>
                <a:off x="-5119523" y="904673"/>
                <a:ext cx="3826600" cy="3615872"/>
                <a:chOff x="4302185" y="1718628"/>
                <a:chExt cx="848790" cy="802048"/>
              </a:xfrm>
            </p:grpSpPr>
            <p:grpSp>
              <p:nvGrpSpPr>
                <p:cNvPr id="136" name="Google Shape;136;p17"/>
                <p:cNvGrpSpPr/>
                <p:nvPr/>
              </p:nvGrpSpPr>
              <p:grpSpPr>
                <a:xfrm>
                  <a:off x="4764710" y="2400023"/>
                  <a:ext cx="106568" cy="112663"/>
                  <a:chOff x="3960625" y="2587825"/>
                  <a:chExt cx="94050" cy="104125"/>
                </a:xfrm>
              </p:grpSpPr>
              <p:sp>
                <p:nvSpPr>
                  <p:cNvPr id="137" name="Google Shape;137;p17"/>
                  <p:cNvSpPr/>
                  <p:nvPr/>
                </p:nvSpPr>
                <p:spPr>
                  <a:xfrm>
                    <a:off x="3960625" y="2587825"/>
                    <a:ext cx="94050" cy="512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62" h="2048" extrusionOk="0">
                        <a:moveTo>
                          <a:pt x="190" y="2048"/>
                        </a:moveTo>
                        <a:lnTo>
                          <a:pt x="0" y="1762"/>
                        </a:lnTo>
                        <a:lnTo>
                          <a:pt x="309" y="1048"/>
                        </a:lnTo>
                        <a:lnTo>
                          <a:pt x="3762" y="0"/>
                        </a:lnTo>
                        <a:lnTo>
                          <a:pt x="3714" y="1072"/>
                        </a:lnTo>
                        <a:lnTo>
                          <a:pt x="2929" y="1143"/>
                        </a:lnTo>
                        <a:lnTo>
                          <a:pt x="2167" y="1000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/>
                  <a:lstStyle/>
                  <a:p>
                    <a:endParaRPr lang="es-ES"/>
                  </a:p>
                </p:txBody>
              </p:sp>
              <p:sp>
                <p:nvSpPr>
                  <p:cNvPr id="138" name="Google Shape;138;p17"/>
                  <p:cNvSpPr/>
                  <p:nvPr/>
                </p:nvSpPr>
                <p:spPr>
                  <a:xfrm>
                    <a:off x="3963000" y="2596725"/>
                    <a:ext cx="86850" cy="95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74" h="3809" extrusionOk="0">
                        <a:moveTo>
                          <a:pt x="1549" y="2009"/>
                        </a:moveTo>
                        <a:lnTo>
                          <a:pt x="1632" y="2030"/>
                        </a:lnTo>
                        <a:lnTo>
                          <a:pt x="1695" y="2093"/>
                        </a:lnTo>
                        <a:lnTo>
                          <a:pt x="1674" y="2135"/>
                        </a:lnTo>
                        <a:lnTo>
                          <a:pt x="1674" y="2189"/>
                        </a:lnTo>
                        <a:lnTo>
                          <a:pt x="1674" y="2189"/>
                        </a:lnTo>
                        <a:cubicBezTo>
                          <a:pt x="1645" y="2167"/>
                          <a:pt x="1613" y="2146"/>
                          <a:pt x="1569" y="2135"/>
                        </a:cubicBezTo>
                        <a:cubicBezTo>
                          <a:pt x="1549" y="2114"/>
                          <a:pt x="1528" y="2114"/>
                          <a:pt x="1486" y="2114"/>
                        </a:cubicBezTo>
                        <a:lnTo>
                          <a:pt x="1549" y="2072"/>
                        </a:lnTo>
                        <a:lnTo>
                          <a:pt x="1549" y="2009"/>
                        </a:lnTo>
                        <a:close/>
                        <a:moveTo>
                          <a:pt x="3327" y="1"/>
                        </a:moveTo>
                        <a:lnTo>
                          <a:pt x="3201" y="105"/>
                        </a:lnTo>
                        <a:lnTo>
                          <a:pt x="3201" y="231"/>
                        </a:lnTo>
                        <a:lnTo>
                          <a:pt x="3243" y="335"/>
                        </a:lnTo>
                        <a:lnTo>
                          <a:pt x="3160" y="377"/>
                        </a:lnTo>
                        <a:lnTo>
                          <a:pt x="2929" y="356"/>
                        </a:lnTo>
                        <a:lnTo>
                          <a:pt x="2825" y="419"/>
                        </a:lnTo>
                        <a:lnTo>
                          <a:pt x="2720" y="356"/>
                        </a:lnTo>
                        <a:lnTo>
                          <a:pt x="2616" y="356"/>
                        </a:lnTo>
                        <a:lnTo>
                          <a:pt x="2532" y="419"/>
                        </a:lnTo>
                        <a:lnTo>
                          <a:pt x="2427" y="419"/>
                        </a:lnTo>
                        <a:lnTo>
                          <a:pt x="2406" y="314"/>
                        </a:lnTo>
                        <a:lnTo>
                          <a:pt x="2260" y="314"/>
                        </a:lnTo>
                        <a:lnTo>
                          <a:pt x="2113" y="273"/>
                        </a:lnTo>
                        <a:lnTo>
                          <a:pt x="2009" y="377"/>
                        </a:lnTo>
                        <a:lnTo>
                          <a:pt x="1862" y="419"/>
                        </a:lnTo>
                        <a:lnTo>
                          <a:pt x="1674" y="419"/>
                        </a:lnTo>
                        <a:lnTo>
                          <a:pt x="1632" y="377"/>
                        </a:lnTo>
                        <a:lnTo>
                          <a:pt x="1549" y="440"/>
                        </a:lnTo>
                        <a:lnTo>
                          <a:pt x="1444" y="440"/>
                        </a:lnTo>
                        <a:lnTo>
                          <a:pt x="1318" y="524"/>
                        </a:lnTo>
                        <a:lnTo>
                          <a:pt x="1025" y="524"/>
                        </a:lnTo>
                        <a:lnTo>
                          <a:pt x="900" y="586"/>
                        </a:lnTo>
                        <a:lnTo>
                          <a:pt x="900" y="649"/>
                        </a:lnTo>
                        <a:lnTo>
                          <a:pt x="732" y="691"/>
                        </a:lnTo>
                        <a:lnTo>
                          <a:pt x="502" y="838"/>
                        </a:lnTo>
                        <a:lnTo>
                          <a:pt x="481" y="984"/>
                        </a:lnTo>
                        <a:lnTo>
                          <a:pt x="398" y="1151"/>
                        </a:lnTo>
                        <a:lnTo>
                          <a:pt x="168" y="1214"/>
                        </a:lnTo>
                        <a:lnTo>
                          <a:pt x="168" y="1361"/>
                        </a:lnTo>
                        <a:lnTo>
                          <a:pt x="84" y="1507"/>
                        </a:lnTo>
                        <a:lnTo>
                          <a:pt x="0" y="1570"/>
                        </a:lnTo>
                        <a:lnTo>
                          <a:pt x="0" y="1716"/>
                        </a:lnTo>
                        <a:lnTo>
                          <a:pt x="209" y="1884"/>
                        </a:lnTo>
                        <a:lnTo>
                          <a:pt x="335" y="2072"/>
                        </a:lnTo>
                        <a:lnTo>
                          <a:pt x="398" y="2093"/>
                        </a:lnTo>
                        <a:lnTo>
                          <a:pt x="398" y="2135"/>
                        </a:lnTo>
                        <a:lnTo>
                          <a:pt x="544" y="2365"/>
                        </a:lnTo>
                        <a:lnTo>
                          <a:pt x="586" y="2532"/>
                        </a:lnTo>
                        <a:lnTo>
                          <a:pt x="649" y="2553"/>
                        </a:lnTo>
                        <a:lnTo>
                          <a:pt x="753" y="2449"/>
                        </a:lnTo>
                        <a:lnTo>
                          <a:pt x="837" y="2553"/>
                        </a:lnTo>
                        <a:lnTo>
                          <a:pt x="963" y="2595"/>
                        </a:lnTo>
                        <a:lnTo>
                          <a:pt x="1025" y="2511"/>
                        </a:lnTo>
                        <a:lnTo>
                          <a:pt x="1130" y="2511"/>
                        </a:lnTo>
                        <a:lnTo>
                          <a:pt x="1277" y="2595"/>
                        </a:lnTo>
                        <a:lnTo>
                          <a:pt x="1360" y="2532"/>
                        </a:lnTo>
                        <a:lnTo>
                          <a:pt x="1381" y="2616"/>
                        </a:lnTo>
                        <a:lnTo>
                          <a:pt x="1465" y="2616"/>
                        </a:lnTo>
                        <a:lnTo>
                          <a:pt x="1528" y="2658"/>
                        </a:lnTo>
                        <a:lnTo>
                          <a:pt x="1653" y="2700"/>
                        </a:lnTo>
                        <a:lnTo>
                          <a:pt x="1569" y="2742"/>
                        </a:lnTo>
                        <a:lnTo>
                          <a:pt x="1486" y="2825"/>
                        </a:lnTo>
                        <a:lnTo>
                          <a:pt x="1423" y="2762"/>
                        </a:lnTo>
                        <a:lnTo>
                          <a:pt x="1318" y="2742"/>
                        </a:lnTo>
                        <a:lnTo>
                          <a:pt x="1067" y="2595"/>
                        </a:lnTo>
                        <a:lnTo>
                          <a:pt x="963" y="2616"/>
                        </a:lnTo>
                        <a:lnTo>
                          <a:pt x="858" y="2658"/>
                        </a:lnTo>
                        <a:lnTo>
                          <a:pt x="753" y="2616"/>
                        </a:lnTo>
                        <a:lnTo>
                          <a:pt x="691" y="2721"/>
                        </a:lnTo>
                        <a:lnTo>
                          <a:pt x="628" y="2742"/>
                        </a:lnTo>
                        <a:lnTo>
                          <a:pt x="607" y="2846"/>
                        </a:lnTo>
                        <a:lnTo>
                          <a:pt x="732" y="2972"/>
                        </a:lnTo>
                        <a:lnTo>
                          <a:pt x="858" y="3035"/>
                        </a:lnTo>
                        <a:lnTo>
                          <a:pt x="1004" y="3139"/>
                        </a:lnTo>
                        <a:lnTo>
                          <a:pt x="1004" y="3223"/>
                        </a:lnTo>
                        <a:lnTo>
                          <a:pt x="942" y="3265"/>
                        </a:lnTo>
                        <a:lnTo>
                          <a:pt x="942" y="3369"/>
                        </a:lnTo>
                        <a:lnTo>
                          <a:pt x="1046" y="3495"/>
                        </a:lnTo>
                        <a:lnTo>
                          <a:pt x="1130" y="3579"/>
                        </a:lnTo>
                        <a:lnTo>
                          <a:pt x="1151" y="3495"/>
                        </a:lnTo>
                        <a:lnTo>
                          <a:pt x="1130" y="3453"/>
                        </a:lnTo>
                        <a:lnTo>
                          <a:pt x="1172" y="3348"/>
                        </a:lnTo>
                        <a:lnTo>
                          <a:pt x="1214" y="3474"/>
                        </a:lnTo>
                        <a:lnTo>
                          <a:pt x="1360" y="3537"/>
                        </a:lnTo>
                        <a:lnTo>
                          <a:pt x="1381" y="3599"/>
                        </a:lnTo>
                        <a:lnTo>
                          <a:pt x="1360" y="3704"/>
                        </a:lnTo>
                        <a:lnTo>
                          <a:pt x="1423" y="3788"/>
                        </a:lnTo>
                        <a:lnTo>
                          <a:pt x="1423" y="3746"/>
                        </a:lnTo>
                        <a:lnTo>
                          <a:pt x="1465" y="3599"/>
                        </a:lnTo>
                        <a:lnTo>
                          <a:pt x="1569" y="3599"/>
                        </a:lnTo>
                        <a:lnTo>
                          <a:pt x="1632" y="3704"/>
                        </a:lnTo>
                        <a:lnTo>
                          <a:pt x="1800" y="3809"/>
                        </a:lnTo>
                        <a:lnTo>
                          <a:pt x="1800" y="3809"/>
                        </a:lnTo>
                        <a:lnTo>
                          <a:pt x="1737" y="3704"/>
                        </a:lnTo>
                        <a:lnTo>
                          <a:pt x="1758" y="3641"/>
                        </a:lnTo>
                        <a:lnTo>
                          <a:pt x="1695" y="3537"/>
                        </a:lnTo>
                        <a:lnTo>
                          <a:pt x="1632" y="3348"/>
                        </a:lnTo>
                        <a:lnTo>
                          <a:pt x="1549" y="3244"/>
                        </a:lnTo>
                        <a:lnTo>
                          <a:pt x="1549" y="3181"/>
                        </a:lnTo>
                        <a:lnTo>
                          <a:pt x="1632" y="3181"/>
                        </a:lnTo>
                        <a:lnTo>
                          <a:pt x="1758" y="3265"/>
                        </a:lnTo>
                        <a:lnTo>
                          <a:pt x="1737" y="3327"/>
                        </a:lnTo>
                        <a:lnTo>
                          <a:pt x="1758" y="3369"/>
                        </a:lnTo>
                        <a:lnTo>
                          <a:pt x="1841" y="3286"/>
                        </a:lnTo>
                        <a:lnTo>
                          <a:pt x="1967" y="3348"/>
                        </a:lnTo>
                        <a:lnTo>
                          <a:pt x="1967" y="3286"/>
                        </a:lnTo>
                        <a:lnTo>
                          <a:pt x="1904" y="3244"/>
                        </a:lnTo>
                        <a:lnTo>
                          <a:pt x="1904" y="3181"/>
                        </a:lnTo>
                        <a:lnTo>
                          <a:pt x="1862" y="3181"/>
                        </a:lnTo>
                        <a:lnTo>
                          <a:pt x="1758" y="3139"/>
                        </a:lnTo>
                        <a:lnTo>
                          <a:pt x="1758" y="3076"/>
                        </a:lnTo>
                        <a:lnTo>
                          <a:pt x="1653" y="3014"/>
                        </a:lnTo>
                        <a:lnTo>
                          <a:pt x="1758" y="2951"/>
                        </a:lnTo>
                        <a:lnTo>
                          <a:pt x="1862" y="2951"/>
                        </a:lnTo>
                        <a:lnTo>
                          <a:pt x="1904" y="2909"/>
                        </a:lnTo>
                        <a:lnTo>
                          <a:pt x="2072" y="3014"/>
                        </a:lnTo>
                        <a:lnTo>
                          <a:pt x="2093" y="3055"/>
                        </a:lnTo>
                        <a:lnTo>
                          <a:pt x="2197" y="3076"/>
                        </a:lnTo>
                        <a:lnTo>
                          <a:pt x="2218" y="3035"/>
                        </a:lnTo>
                        <a:lnTo>
                          <a:pt x="2113" y="2909"/>
                        </a:lnTo>
                        <a:lnTo>
                          <a:pt x="2155" y="2762"/>
                        </a:lnTo>
                        <a:lnTo>
                          <a:pt x="2093" y="2700"/>
                        </a:lnTo>
                        <a:lnTo>
                          <a:pt x="1841" y="2532"/>
                        </a:lnTo>
                        <a:lnTo>
                          <a:pt x="1758" y="2511"/>
                        </a:lnTo>
                        <a:lnTo>
                          <a:pt x="1737" y="2490"/>
                        </a:lnTo>
                        <a:cubicBezTo>
                          <a:pt x="1758" y="2490"/>
                          <a:pt x="1779" y="2449"/>
                          <a:pt x="1800" y="2407"/>
                        </a:cubicBezTo>
                        <a:lnTo>
                          <a:pt x="1862" y="2449"/>
                        </a:lnTo>
                        <a:lnTo>
                          <a:pt x="1946" y="2490"/>
                        </a:lnTo>
                        <a:lnTo>
                          <a:pt x="1988" y="2553"/>
                        </a:lnTo>
                        <a:lnTo>
                          <a:pt x="2093" y="2616"/>
                        </a:lnTo>
                        <a:lnTo>
                          <a:pt x="2176" y="2616"/>
                        </a:lnTo>
                        <a:lnTo>
                          <a:pt x="2197" y="2658"/>
                        </a:lnTo>
                        <a:lnTo>
                          <a:pt x="2281" y="2762"/>
                        </a:lnTo>
                        <a:lnTo>
                          <a:pt x="2323" y="2825"/>
                        </a:lnTo>
                        <a:lnTo>
                          <a:pt x="2323" y="2867"/>
                        </a:lnTo>
                        <a:lnTo>
                          <a:pt x="2365" y="2930"/>
                        </a:lnTo>
                        <a:lnTo>
                          <a:pt x="2427" y="2972"/>
                        </a:lnTo>
                        <a:lnTo>
                          <a:pt x="2490" y="2951"/>
                        </a:lnTo>
                        <a:lnTo>
                          <a:pt x="2532" y="2972"/>
                        </a:lnTo>
                        <a:lnTo>
                          <a:pt x="2595" y="2867"/>
                        </a:lnTo>
                        <a:lnTo>
                          <a:pt x="2490" y="2867"/>
                        </a:lnTo>
                        <a:lnTo>
                          <a:pt x="2469" y="2888"/>
                        </a:lnTo>
                        <a:lnTo>
                          <a:pt x="2385" y="2825"/>
                        </a:lnTo>
                        <a:lnTo>
                          <a:pt x="2385" y="2742"/>
                        </a:lnTo>
                        <a:lnTo>
                          <a:pt x="2365" y="2679"/>
                        </a:lnTo>
                        <a:lnTo>
                          <a:pt x="2365" y="2637"/>
                        </a:lnTo>
                        <a:lnTo>
                          <a:pt x="2302" y="2553"/>
                        </a:lnTo>
                        <a:lnTo>
                          <a:pt x="2176" y="2428"/>
                        </a:lnTo>
                        <a:lnTo>
                          <a:pt x="2176" y="2449"/>
                        </a:lnTo>
                        <a:lnTo>
                          <a:pt x="2093" y="2449"/>
                        </a:lnTo>
                        <a:lnTo>
                          <a:pt x="2093" y="2428"/>
                        </a:lnTo>
                        <a:lnTo>
                          <a:pt x="1988" y="2365"/>
                        </a:lnTo>
                        <a:lnTo>
                          <a:pt x="1883" y="2344"/>
                        </a:lnTo>
                        <a:lnTo>
                          <a:pt x="1800" y="2239"/>
                        </a:lnTo>
                        <a:lnTo>
                          <a:pt x="1758" y="2239"/>
                        </a:lnTo>
                        <a:cubicBezTo>
                          <a:pt x="1730" y="2230"/>
                          <a:pt x="1706" y="2212"/>
                          <a:pt x="1680" y="2193"/>
                        </a:cubicBezTo>
                        <a:lnTo>
                          <a:pt x="1680" y="2193"/>
                        </a:lnTo>
                        <a:lnTo>
                          <a:pt x="1737" y="2156"/>
                        </a:lnTo>
                        <a:lnTo>
                          <a:pt x="1758" y="2030"/>
                        </a:lnTo>
                        <a:lnTo>
                          <a:pt x="1674" y="1946"/>
                        </a:lnTo>
                        <a:lnTo>
                          <a:pt x="1486" y="1737"/>
                        </a:lnTo>
                        <a:lnTo>
                          <a:pt x="1423" y="1695"/>
                        </a:lnTo>
                        <a:lnTo>
                          <a:pt x="1381" y="1612"/>
                        </a:lnTo>
                        <a:lnTo>
                          <a:pt x="1256" y="1507"/>
                        </a:lnTo>
                        <a:lnTo>
                          <a:pt x="1318" y="1465"/>
                        </a:lnTo>
                        <a:lnTo>
                          <a:pt x="1277" y="1235"/>
                        </a:lnTo>
                        <a:lnTo>
                          <a:pt x="1360" y="1130"/>
                        </a:lnTo>
                        <a:lnTo>
                          <a:pt x="1486" y="1089"/>
                        </a:lnTo>
                        <a:lnTo>
                          <a:pt x="1528" y="1193"/>
                        </a:lnTo>
                        <a:lnTo>
                          <a:pt x="1465" y="1193"/>
                        </a:lnTo>
                        <a:lnTo>
                          <a:pt x="1465" y="1256"/>
                        </a:lnTo>
                        <a:lnTo>
                          <a:pt x="1653" y="1319"/>
                        </a:lnTo>
                        <a:lnTo>
                          <a:pt x="1674" y="1465"/>
                        </a:lnTo>
                        <a:lnTo>
                          <a:pt x="1779" y="1570"/>
                        </a:lnTo>
                        <a:lnTo>
                          <a:pt x="1904" y="1570"/>
                        </a:lnTo>
                        <a:lnTo>
                          <a:pt x="1841" y="1507"/>
                        </a:lnTo>
                        <a:lnTo>
                          <a:pt x="1779" y="1423"/>
                        </a:lnTo>
                        <a:lnTo>
                          <a:pt x="1800" y="1361"/>
                        </a:lnTo>
                        <a:lnTo>
                          <a:pt x="1946" y="1402"/>
                        </a:lnTo>
                        <a:lnTo>
                          <a:pt x="2009" y="1528"/>
                        </a:lnTo>
                        <a:lnTo>
                          <a:pt x="2093" y="1570"/>
                        </a:lnTo>
                        <a:lnTo>
                          <a:pt x="2155" y="1486"/>
                        </a:lnTo>
                        <a:lnTo>
                          <a:pt x="2072" y="1423"/>
                        </a:lnTo>
                        <a:lnTo>
                          <a:pt x="1988" y="1402"/>
                        </a:lnTo>
                        <a:lnTo>
                          <a:pt x="1988" y="1361"/>
                        </a:lnTo>
                        <a:lnTo>
                          <a:pt x="2197" y="1361"/>
                        </a:lnTo>
                        <a:lnTo>
                          <a:pt x="2281" y="1423"/>
                        </a:lnTo>
                        <a:lnTo>
                          <a:pt x="2302" y="1402"/>
                        </a:lnTo>
                        <a:lnTo>
                          <a:pt x="2176" y="1298"/>
                        </a:lnTo>
                        <a:lnTo>
                          <a:pt x="2051" y="1277"/>
                        </a:lnTo>
                        <a:lnTo>
                          <a:pt x="1946" y="1151"/>
                        </a:lnTo>
                        <a:lnTo>
                          <a:pt x="1988" y="1068"/>
                        </a:lnTo>
                        <a:lnTo>
                          <a:pt x="2093" y="1089"/>
                        </a:lnTo>
                        <a:lnTo>
                          <a:pt x="2176" y="1047"/>
                        </a:lnTo>
                        <a:lnTo>
                          <a:pt x="2218" y="879"/>
                        </a:lnTo>
                        <a:lnTo>
                          <a:pt x="2302" y="858"/>
                        </a:lnTo>
                        <a:lnTo>
                          <a:pt x="2427" y="963"/>
                        </a:lnTo>
                        <a:lnTo>
                          <a:pt x="2532" y="963"/>
                        </a:lnTo>
                        <a:lnTo>
                          <a:pt x="2637" y="858"/>
                        </a:lnTo>
                        <a:lnTo>
                          <a:pt x="2637" y="796"/>
                        </a:lnTo>
                        <a:lnTo>
                          <a:pt x="2699" y="796"/>
                        </a:lnTo>
                        <a:lnTo>
                          <a:pt x="2783" y="879"/>
                        </a:lnTo>
                        <a:lnTo>
                          <a:pt x="3013" y="879"/>
                        </a:lnTo>
                        <a:lnTo>
                          <a:pt x="3201" y="942"/>
                        </a:lnTo>
                        <a:lnTo>
                          <a:pt x="3327" y="900"/>
                        </a:lnTo>
                        <a:lnTo>
                          <a:pt x="3348" y="566"/>
                        </a:lnTo>
                        <a:lnTo>
                          <a:pt x="3327" y="440"/>
                        </a:lnTo>
                        <a:lnTo>
                          <a:pt x="3473" y="335"/>
                        </a:lnTo>
                        <a:lnTo>
                          <a:pt x="3473" y="210"/>
                        </a:lnTo>
                        <a:lnTo>
                          <a:pt x="3369" y="147"/>
                        </a:lnTo>
                        <a:lnTo>
                          <a:pt x="3411" y="1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39" name="Google Shape;139;p17"/>
                <p:cNvGrpSpPr/>
                <p:nvPr/>
              </p:nvGrpSpPr>
              <p:grpSpPr>
                <a:xfrm>
                  <a:off x="4543444" y="2305970"/>
                  <a:ext cx="196706" cy="203335"/>
                  <a:chOff x="3765350" y="2500900"/>
                  <a:chExt cx="173600" cy="187925"/>
                </a:xfrm>
              </p:grpSpPr>
              <p:sp>
                <p:nvSpPr>
                  <p:cNvPr id="140" name="Google Shape;140;p17"/>
                  <p:cNvSpPr/>
                  <p:nvPr/>
                </p:nvSpPr>
                <p:spPr>
                  <a:xfrm>
                    <a:off x="3765350" y="2500900"/>
                    <a:ext cx="108950" cy="643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58" h="2572" extrusionOk="0">
                        <a:moveTo>
                          <a:pt x="1286" y="596"/>
                        </a:moveTo>
                        <a:lnTo>
                          <a:pt x="0" y="1072"/>
                        </a:lnTo>
                        <a:lnTo>
                          <a:pt x="429" y="2239"/>
                        </a:lnTo>
                        <a:lnTo>
                          <a:pt x="857" y="2572"/>
                        </a:lnTo>
                        <a:lnTo>
                          <a:pt x="2191" y="1215"/>
                        </a:lnTo>
                        <a:lnTo>
                          <a:pt x="4024" y="1072"/>
                        </a:lnTo>
                        <a:lnTo>
                          <a:pt x="4358" y="429"/>
                        </a:lnTo>
                        <a:lnTo>
                          <a:pt x="3120" y="0"/>
                        </a:lnTo>
                        <a:lnTo>
                          <a:pt x="2477" y="358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/>
                  <a:lstStyle/>
                  <a:p>
                    <a:endParaRPr lang="es-ES"/>
                  </a:p>
                </p:txBody>
              </p:sp>
              <p:sp>
                <p:nvSpPr>
                  <p:cNvPr id="141" name="Google Shape;141;p17"/>
                  <p:cNvSpPr/>
                  <p:nvPr/>
                </p:nvSpPr>
                <p:spPr>
                  <a:xfrm>
                    <a:off x="3797175" y="2609800"/>
                    <a:ext cx="2625" cy="37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5" h="148" extrusionOk="0">
                        <a:moveTo>
                          <a:pt x="42" y="1"/>
                        </a:moveTo>
                        <a:lnTo>
                          <a:pt x="21" y="43"/>
                        </a:lnTo>
                        <a:lnTo>
                          <a:pt x="0" y="84"/>
                        </a:lnTo>
                        <a:lnTo>
                          <a:pt x="0" y="147"/>
                        </a:lnTo>
                        <a:lnTo>
                          <a:pt x="21" y="147"/>
                        </a:lnTo>
                        <a:lnTo>
                          <a:pt x="42" y="105"/>
                        </a:lnTo>
                        <a:lnTo>
                          <a:pt x="105" y="22"/>
                        </a:lnTo>
                        <a:lnTo>
                          <a:pt x="42" y="1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2" name="Google Shape;142;p17"/>
                  <p:cNvSpPr/>
                  <p:nvPr/>
                </p:nvSpPr>
                <p:spPr>
                  <a:xfrm>
                    <a:off x="3796125" y="2610325"/>
                    <a:ext cx="22525" cy="418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01" h="1675" extrusionOk="0">
                        <a:moveTo>
                          <a:pt x="565" y="1"/>
                        </a:moveTo>
                        <a:lnTo>
                          <a:pt x="461" y="22"/>
                        </a:lnTo>
                        <a:lnTo>
                          <a:pt x="252" y="273"/>
                        </a:lnTo>
                        <a:lnTo>
                          <a:pt x="168" y="273"/>
                        </a:lnTo>
                        <a:lnTo>
                          <a:pt x="42" y="189"/>
                        </a:lnTo>
                        <a:lnTo>
                          <a:pt x="42" y="314"/>
                        </a:lnTo>
                        <a:lnTo>
                          <a:pt x="1" y="398"/>
                        </a:lnTo>
                        <a:lnTo>
                          <a:pt x="105" y="503"/>
                        </a:lnTo>
                        <a:lnTo>
                          <a:pt x="105" y="586"/>
                        </a:lnTo>
                        <a:lnTo>
                          <a:pt x="189" y="649"/>
                        </a:lnTo>
                        <a:lnTo>
                          <a:pt x="189" y="796"/>
                        </a:lnTo>
                        <a:lnTo>
                          <a:pt x="105" y="858"/>
                        </a:lnTo>
                        <a:lnTo>
                          <a:pt x="147" y="942"/>
                        </a:lnTo>
                        <a:lnTo>
                          <a:pt x="273" y="942"/>
                        </a:lnTo>
                        <a:lnTo>
                          <a:pt x="273" y="1005"/>
                        </a:lnTo>
                        <a:lnTo>
                          <a:pt x="189" y="1068"/>
                        </a:lnTo>
                        <a:lnTo>
                          <a:pt x="147" y="1277"/>
                        </a:lnTo>
                        <a:lnTo>
                          <a:pt x="189" y="1361"/>
                        </a:lnTo>
                        <a:lnTo>
                          <a:pt x="252" y="1591"/>
                        </a:lnTo>
                        <a:lnTo>
                          <a:pt x="314" y="1674"/>
                        </a:lnTo>
                        <a:lnTo>
                          <a:pt x="377" y="1654"/>
                        </a:lnTo>
                        <a:lnTo>
                          <a:pt x="419" y="1674"/>
                        </a:lnTo>
                        <a:lnTo>
                          <a:pt x="503" y="1654"/>
                        </a:lnTo>
                        <a:lnTo>
                          <a:pt x="524" y="1528"/>
                        </a:lnTo>
                        <a:lnTo>
                          <a:pt x="565" y="1444"/>
                        </a:lnTo>
                        <a:lnTo>
                          <a:pt x="670" y="1444"/>
                        </a:lnTo>
                        <a:lnTo>
                          <a:pt x="733" y="1528"/>
                        </a:lnTo>
                        <a:lnTo>
                          <a:pt x="796" y="1528"/>
                        </a:lnTo>
                        <a:lnTo>
                          <a:pt x="837" y="1444"/>
                        </a:lnTo>
                        <a:lnTo>
                          <a:pt x="837" y="1214"/>
                        </a:lnTo>
                        <a:lnTo>
                          <a:pt x="879" y="1151"/>
                        </a:lnTo>
                        <a:lnTo>
                          <a:pt x="837" y="921"/>
                        </a:lnTo>
                        <a:lnTo>
                          <a:pt x="900" y="712"/>
                        </a:lnTo>
                        <a:lnTo>
                          <a:pt x="733" y="586"/>
                        </a:lnTo>
                        <a:lnTo>
                          <a:pt x="879" y="503"/>
                        </a:lnTo>
                        <a:lnTo>
                          <a:pt x="879" y="419"/>
                        </a:lnTo>
                        <a:lnTo>
                          <a:pt x="837" y="294"/>
                        </a:lnTo>
                        <a:lnTo>
                          <a:pt x="775" y="189"/>
                        </a:lnTo>
                        <a:lnTo>
                          <a:pt x="691" y="63"/>
                        </a:lnTo>
                        <a:lnTo>
                          <a:pt x="670" y="84"/>
                        </a:lnTo>
                        <a:lnTo>
                          <a:pt x="565" y="1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3" name="Google Shape;143;p17"/>
                  <p:cNvSpPr/>
                  <p:nvPr/>
                </p:nvSpPr>
                <p:spPr>
                  <a:xfrm>
                    <a:off x="3821225" y="2579475"/>
                    <a:ext cx="6300" cy="42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2" h="168" extrusionOk="0">
                        <a:moveTo>
                          <a:pt x="189" y="0"/>
                        </a:moveTo>
                        <a:lnTo>
                          <a:pt x="147" y="42"/>
                        </a:lnTo>
                        <a:lnTo>
                          <a:pt x="43" y="84"/>
                        </a:lnTo>
                        <a:lnTo>
                          <a:pt x="1" y="147"/>
                        </a:lnTo>
                        <a:lnTo>
                          <a:pt x="43" y="167"/>
                        </a:lnTo>
                        <a:lnTo>
                          <a:pt x="189" y="147"/>
                        </a:lnTo>
                        <a:lnTo>
                          <a:pt x="252" y="147"/>
                        </a:lnTo>
                        <a:lnTo>
                          <a:pt x="252" y="63"/>
                        </a:lnTo>
                        <a:lnTo>
                          <a:pt x="189" y="0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4" name="Google Shape;144;p17"/>
                  <p:cNvSpPr/>
                  <p:nvPr/>
                </p:nvSpPr>
                <p:spPr>
                  <a:xfrm>
                    <a:off x="3833800" y="2589400"/>
                    <a:ext cx="1575" cy="16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" h="64" extrusionOk="0">
                        <a:moveTo>
                          <a:pt x="42" y="1"/>
                        </a:moveTo>
                        <a:lnTo>
                          <a:pt x="0" y="22"/>
                        </a:lnTo>
                        <a:lnTo>
                          <a:pt x="63" y="63"/>
                        </a:lnTo>
                        <a:lnTo>
                          <a:pt x="42" y="1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5" name="Google Shape;145;p17"/>
                  <p:cNvSpPr/>
                  <p:nvPr/>
                </p:nvSpPr>
                <p:spPr>
                  <a:xfrm>
                    <a:off x="3774675" y="2506225"/>
                    <a:ext cx="164275" cy="1826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71" h="7304" extrusionOk="0">
                        <a:moveTo>
                          <a:pt x="2595" y="1"/>
                        </a:moveTo>
                        <a:lnTo>
                          <a:pt x="2302" y="189"/>
                        </a:lnTo>
                        <a:lnTo>
                          <a:pt x="2114" y="105"/>
                        </a:lnTo>
                        <a:lnTo>
                          <a:pt x="2009" y="252"/>
                        </a:lnTo>
                        <a:lnTo>
                          <a:pt x="2072" y="419"/>
                        </a:lnTo>
                        <a:lnTo>
                          <a:pt x="1842" y="482"/>
                        </a:lnTo>
                        <a:lnTo>
                          <a:pt x="1800" y="691"/>
                        </a:lnTo>
                        <a:lnTo>
                          <a:pt x="1695" y="608"/>
                        </a:lnTo>
                        <a:lnTo>
                          <a:pt x="1591" y="608"/>
                        </a:lnTo>
                        <a:lnTo>
                          <a:pt x="1340" y="524"/>
                        </a:lnTo>
                        <a:lnTo>
                          <a:pt x="1340" y="691"/>
                        </a:lnTo>
                        <a:lnTo>
                          <a:pt x="1235" y="901"/>
                        </a:lnTo>
                        <a:lnTo>
                          <a:pt x="1172" y="796"/>
                        </a:lnTo>
                        <a:lnTo>
                          <a:pt x="1005" y="712"/>
                        </a:lnTo>
                        <a:lnTo>
                          <a:pt x="1026" y="587"/>
                        </a:lnTo>
                        <a:lnTo>
                          <a:pt x="900" y="503"/>
                        </a:lnTo>
                        <a:lnTo>
                          <a:pt x="691" y="880"/>
                        </a:lnTo>
                        <a:lnTo>
                          <a:pt x="524" y="796"/>
                        </a:lnTo>
                        <a:lnTo>
                          <a:pt x="294" y="942"/>
                        </a:lnTo>
                        <a:lnTo>
                          <a:pt x="168" y="901"/>
                        </a:lnTo>
                        <a:lnTo>
                          <a:pt x="105" y="942"/>
                        </a:lnTo>
                        <a:lnTo>
                          <a:pt x="126" y="1089"/>
                        </a:lnTo>
                        <a:lnTo>
                          <a:pt x="231" y="1193"/>
                        </a:lnTo>
                        <a:lnTo>
                          <a:pt x="210" y="1361"/>
                        </a:lnTo>
                        <a:lnTo>
                          <a:pt x="84" y="1403"/>
                        </a:lnTo>
                        <a:lnTo>
                          <a:pt x="1" y="1465"/>
                        </a:lnTo>
                        <a:lnTo>
                          <a:pt x="126" y="1633"/>
                        </a:lnTo>
                        <a:lnTo>
                          <a:pt x="168" y="1926"/>
                        </a:lnTo>
                        <a:lnTo>
                          <a:pt x="335" y="2051"/>
                        </a:lnTo>
                        <a:lnTo>
                          <a:pt x="524" y="2051"/>
                        </a:lnTo>
                        <a:lnTo>
                          <a:pt x="440" y="2240"/>
                        </a:lnTo>
                        <a:lnTo>
                          <a:pt x="503" y="2365"/>
                        </a:lnTo>
                        <a:lnTo>
                          <a:pt x="796" y="2302"/>
                        </a:lnTo>
                        <a:lnTo>
                          <a:pt x="900" y="2177"/>
                        </a:lnTo>
                        <a:lnTo>
                          <a:pt x="900" y="2072"/>
                        </a:lnTo>
                        <a:lnTo>
                          <a:pt x="1172" y="1926"/>
                        </a:lnTo>
                        <a:lnTo>
                          <a:pt x="1570" y="2030"/>
                        </a:lnTo>
                        <a:lnTo>
                          <a:pt x="1675" y="2093"/>
                        </a:lnTo>
                        <a:lnTo>
                          <a:pt x="1842" y="2156"/>
                        </a:lnTo>
                        <a:lnTo>
                          <a:pt x="1884" y="2261"/>
                        </a:lnTo>
                        <a:lnTo>
                          <a:pt x="1905" y="2302"/>
                        </a:lnTo>
                        <a:lnTo>
                          <a:pt x="1967" y="2386"/>
                        </a:lnTo>
                        <a:lnTo>
                          <a:pt x="2072" y="2574"/>
                        </a:lnTo>
                        <a:lnTo>
                          <a:pt x="2072" y="2679"/>
                        </a:lnTo>
                        <a:lnTo>
                          <a:pt x="2156" y="2721"/>
                        </a:lnTo>
                        <a:lnTo>
                          <a:pt x="2156" y="2888"/>
                        </a:lnTo>
                        <a:lnTo>
                          <a:pt x="2281" y="2930"/>
                        </a:lnTo>
                        <a:lnTo>
                          <a:pt x="2365" y="3035"/>
                        </a:lnTo>
                        <a:lnTo>
                          <a:pt x="2511" y="3202"/>
                        </a:lnTo>
                        <a:lnTo>
                          <a:pt x="2532" y="3307"/>
                        </a:lnTo>
                        <a:lnTo>
                          <a:pt x="2700" y="3307"/>
                        </a:lnTo>
                        <a:lnTo>
                          <a:pt x="2804" y="3432"/>
                        </a:lnTo>
                        <a:lnTo>
                          <a:pt x="2825" y="3537"/>
                        </a:lnTo>
                        <a:lnTo>
                          <a:pt x="2909" y="3558"/>
                        </a:lnTo>
                        <a:lnTo>
                          <a:pt x="3139" y="3851"/>
                        </a:lnTo>
                        <a:lnTo>
                          <a:pt x="3369" y="4018"/>
                        </a:lnTo>
                        <a:lnTo>
                          <a:pt x="3474" y="4039"/>
                        </a:lnTo>
                        <a:lnTo>
                          <a:pt x="3579" y="4081"/>
                        </a:lnTo>
                        <a:lnTo>
                          <a:pt x="3620" y="4186"/>
                        </a:lnTo>
                        <a:lnTo>
                          <a:pt x="3725" y="4186"/>
                        </a:lnTo>
                        <a:lnTo>
                          <a:pt x="3788" y="4123"/>
                        </a:lnTo>
                        <a:lnTo>
                          <a:pt x="3934" y="4165"/>
                        </a:lnTo>
                        <a:lnTo>
                          <a:pt x="4039" y="4165"/>
                        </a:lnTo>
                        <a:lnTo>
                          <a:pt x="4164" y="4395"/>
                        </a:lnTo>
                        <a:lnTo>
                          <a:pt x="4248" y="4458"/>
                        </a:lnTo>
                        <a:lnTo>
                          <a:pt x="4290" y="4416"/>
                        </a:lnTo>
                        <a:lnTo>
                          <a:pt x="4395" y="4458"/>
                        </a:lnTo>
                        <a:lnTo>
                          <a:pt x="4395" y="4520"/>
                        </a:lnTo>
                        <a:lnTo>
                          <a:pt x="4604" y="4520"/>
                        </a:lnTo>
                        <a:lnTo>
                          <a:pt x="4688" y="4625"/>
                        </a:lnTo>
                        <a:lnTo>
                          <a:pt x="4688" y="4730"/>
                        </a:lnTo>
                        <a:lnTo>
                          <a:pt x="4646" y="4792"/>
                        </a:lnTo>
                        <a:lnTo>
                          <a:pt x="4708" y="4834"/>
                        </a:lnTo>
                        <a:lnTo>
                          <a:pt x="4834" y="4834"/>
                        </a:lnTo>
                        <a:lnTo>
                          <a:pt x="4897" y="4939"/>
                        </a:lnTo>
                        <a:lnTo>
                          <a:pt x="5043" y="4981"/>
                        </a:lnTo>
                        <a:lnTo>
                          <a:pt x="5106" y="4939"/>
                        </a:lnTo>
                        <a:lnTo>
                          <a:pt x="5169" y="5002"/>
                        </a:lnTo>
                        <a:lnTo>
                          <a:pt x="5232" y="5190"/>
                        </a:lnTo>
                        <a:lnTo>
                          <a:pt x="5252" y="5357"/>
                        </a:lnTo>
                        <a:lnTo>
                          <a:pt x="5315" y="5441"/>
                        </a:lnTo>
                        <a:lnTo>
                          <a:pt x="5357" y="5650"/>
                        </a:lnTo>
                        <a:lnTo>
                          <a:pt x="5420" y="5755"/>
                        </a:lnTo>
                        <a:lnTo>
                          <a:pt x="5420" y="5859"/>
                        </a:lnTo>
                        <a:lnTo>
                          <a:pt x="5357" y="5943"/>
                        </a:lnTo>
                        <a:lnTo>
                          <a:pt x="5315" y="5943"/>
                        </a:lnTo>
                        <a:lnTo>
                          <a:pt x="5273" y="5964"/>
                        </a:lnTo>
                        <a:lnTo>
                          <a:pt x="5315" y="6069"/>
                        </a:lnTo>
                        <a:lnTo>
                          <a:pt x="5273" y="6173"/>
                        </a:lnTo>
                        <a:lnTo>
                          <a:pt x="5211" y="6257"/>
                        </a:lnTo>
                        <a:lnTo>
                          <a:pt x="5127" y="6278"/>
                        </a:lnTo>
                        <a:lnTo>
                          <a:pt x="5106" y="6341"/>
                        </a:lnTo>
                        <a:lnTo>
                          <a:pt x="5106" y="6362"/>
                        </a:lnTo>
                        <a:lnTo>
                          <a:pt x="5211" y="6466"/>
                        </a:lnTo>
                        <a:lnTo>
                          <a:pt x="5357" y="6445"/>
                        </a:lnTo>
                        <a:lnTo>
                          <a:pt x="5441" y="6341"/>
                        </a:lnTo>
                        <a:lnTo>
                          <a:pt x="5462" y="6194"/>
                        </a:lnTo>
                        <a:lnTo>
                          <a:pt x="5629" y="6069"/>
                        </a:lnTo>
                        <a:lnTo>
                          <a:pt x="5650" y="5818"/>
                        </a:lnTo>
                        <a:lnTo>
                          <a:pt x="5755" y="5713"/>
                        </a:lnTo>
                        <a:lnTo>
                          <a:pt x="5859" y="5671"/>
                        </a:lnTo>
                        <a:lnTo>
                          <a:pt x="5880" y="5608"/>
                        </a:lnTo>
                        <a:lnTo>
                          <a:pt x="5859" y="5546"/>
                        </a:lnTo>
                        <a:lnTo>
                          <a:pt x="5880" y="5399"/>
                        </a:lnTo>
                        <a:lnTo>
                          <a:pt x="5859" y="5336"/>
                        </a:lnTo>
                        <a:lnTo>
                          <a:pt x="5692" y="5190"/>
                        </a:lnTo>
                        <a:lnTo>
                          <a:pt x="5587" y="5190"/>
                        </a:lnTo>
                        <a:lnTo>
                          <a:pt x="5566" y="5127"/>
                        </a:lnTo>
                        <a:lnTo>
                          <a:pt x="5566" y="5043"/>
                        </a:lnTo>
                        <a:lnTo>
                          <a:pt x="5650" y="5002"/>
                        </a:lnTo>
                        <a:lnTo>
                          <a:pt x="5671" y="4918"/>
                        </a:lnTo>
                        <a:lnTo>
                          <a:pt x="5671" y="4834"/>
                        </a:lnTo>
                        <a:lnTo>
                          <a:pt x="5734" y="4771"/>
                        </a:lnTo>
                        <a:lnTo>
                          <a:pt x="5776" y="4625"/>
                        </a:lnTo>
                        <a:lnTo>
                          <a:pt x="5838" y="4604"/>
                        </a:lnTo>
                        <a:lnTo>
                          <a:pt x="5901" y="4604"/>
                        </a:lnTo>
                        <a:lnTo>
                          <a:pt x="6006" y="4667"/>
                        </a:lnTo>
                        <a:lnTo>
                          <a:pt x="6048" y="4709"/>
                        </a:lnTo>
                        <a:lnTo>
                          <a:pt x="6215" y="4709"/>
                        </a:lnTo>
                        <a:lnTo>
                          <a:pt x="6278" y="4730"/>
                        </a:lnTo>
                        <a:lnTo>
                          <a:pt x="6257" y="4813"/>
                        </a:lnTo>
                        <a:lnTo>
                          <a:pt x="6299" y="4918"/>
                        </a:lnTo>
                        <a:lnTo>
                          <a:pt x="6382" y="5022"/>
                        </a:lnTo>
                        <a:lnTo>
                          <a:pt x="6487" y="5085"/>
                        </a:lnTo>
                        <a:lnTo>
                          <a:pt x="6487" y="5043"/>
                        </a:lnTo>
                        <a:lnTo>
                          <a:pt x="6508" y="5022"/>
                        </a:lnTo>
                        <a:lnTo>
                          <a:pt x="6487" y="5002"/>
                        </a:lnTo>
                        <a:lnTo>
                          <a:pt x="6550" y="4918"/>
                        </a:lnTo>
                        <a:lnTo>
                          <a:pt x="6571" y="4771"/>
                        </a:lnTo>
                        <a:lnTo>
                          <a:pt x="6508" y="4688"/>
                        </a:lnTo>
                        <a:lnTo>
                          <a:pt x="6403" y="4604"/>
                        </a:lnTo>
                        <a:lnTo>
                          <a:pt x="6236" y="4562"/>
                        </a:lnTo>
                        <a:lnTo>
                          <a:pt x="6131" y="4416"/>
                        </a:lnTo>
                        <a:lnTo>
                          <a:pt x="5943" y="4290"/>
                        </a:lnTo>
                        <a:lnTo>
                          <a:pt x="5504" y="4060"/>
                        </a:lnTo>
                        <a:lnTo>
                          <a:pt x="5294" y="4018"/>
                        </a:lnTo>
                        <a:lnTo>
                          <a:pt x="5148" y="4018"/>
                        </a:lnTo>
                        <a:lnTo>
                          <a:pt x="5106" y="3914"/>
                        </a:lnTo>
                        <a:lnTo>
                          <a:pt x="5106" y="3851"/>
                        </a:lnTo>
                        <a:lnTo>
                          <a:pt x="5232" y="3746"/>
                        </a:lnTo>
                        <a:lnTo>
                          <a:pt x="5252" y="3662"/>
                        </a:lnTo>
                        <a:lnTo>
                          <a:pt x="5148" y="3621"/>
                        </a:lnTo>
                        <a:lnTo>
                          <a:pt x="5022" y="3642"/>
                        </a:lnTo>
                        <a:lnTo>
                          <a:pt x="4918" y="3621"/>
                        </a:lnTo>
                        <a:lnTo>
                          <a:pt x="4708" y="3621"/>
                        </a:lnTo>
                        <a:lnTo>
                          <a:pt x="4625" y="3558"/>
                        </a:lnTo>
                        <a:lnTo>
                          <a:pt x="4520" y="3537"/>
                        </a:lnTo>
                        <a:lnTo>
                          <a:pt x="4457" y="3453"/>
                        </a:lnTo>
                        <a:lnTo>
                          <a:pt x="4290" y="3328"/>
                        </a:lnTo>
                        <a:lnTo>
                          <a:pt x="4206" y="3202"/>
                        </a:lnTo>
                        <a:lnTo>
                          <a:pt x="4102" y="3097"/>
                        </a:lnTo>
                        <a:lnTo>
                          <a:pt x="4039" y="2993"/>
                        </a:lnTo>
                        <a:lnTo>
                          <a:pt x="4039" y="2867"/>
                        </a:lnTo>
                        <a:lnTo>
                          <a:pt x="3976" y="2825"/>
                        </a:lnTo>
                        <a:lnTo>
                          <a:pt x="3976" y="2721"/>
                        </a:lnTo>
                        <a:lnTo>
                          <a:pt x="3620" y="2365"/>
                        </a:lnTo>
                        <a:lnTo>
                          <a:pt x="3537" y="2261"/>
                        </a:lnTo>
                        <a:lnTo>
                          <a:pt x="3411" y="2177"/>
                        </a:lnTo>
                        <a:lnTo>
                          <a:pt x="3139" y="2051"/>
                        </a:lnTo>
                        <a:lnTo>
                          <a:pt x="3097" y="1968"/>
                        </a:lnTo>
                        <a:lnTo>
                          <a:pt x="3056" y="1821"/>
                        </a:lnTo>
                        <a:lnTo>
                          <a:pt x="3014" y="1654"/>
                        </a:lnTo>
                        <a:lnTo>
                          <a:pt x="3056" y="1612"/>
                        </a:lnTo>
                        <a:lnTo>
                          <a:pt x="3139" y="1465"/>
                        </a:lnTo>
                        <a:lnTo>
                          <a:pt x="3056" y="1361"/>
                        </a:lnTo>
                        <a:lnTo>
                          <a:pt x="3014" y="1235"/>
                        </a:lnTo>
                        <a:lnTo>
                          <a:pt x="3056" y="1152"/>
                        </a:lnTo>
                        <a:lnTo>
                          <a:pt x="3202" y="1131"/>
                        </a:lnTo>
                        <a:lnTo>
                          <a:pt x="3307" y="1026"/>
                        </a:lnTo>
                        <a:lnTo>
                          <a:pt x="3432" y="1026"/>
                        </a:lnTo>
                        <a:lnTo>
                          <a:pt x="3516" y="942"/>
                        </a:lnTo>
                        <a:lnTo>
                          <a:pt x="3579" y="901"/>
                        </a:lnTo>
                        <a:lnTo>
                          <a:pt x="3725" y="921"/>
                        </a:lnTo>
                        <a:lnTo>
                          <a:pt x="3683" y="712"/>
                        </a:lnTo>
                        <a:lnTo>
                          <a:pt x="3725" y="691"/>
                        </a:lnTo>
                        <a:lnTo>
                          <a:pt x="3662" y="587"/>
                        </a:lnTo>
                        <a:lnTo>
                          <a:pt x="3788" y="398"/>
                        </a:lnTo>
                        <a:lnTo>
                          <a:pt x="3725" y="315"/>
                        </a:lnTo>
                        <a:lnTo>
                          <a:pt x="3537" y="356"/>
                        </a:lnTo>
                        <a:lnTo>
                          <a:pt x="3202" y="273"/>
                        </a:lnTo>
                        <a:lnTo>
                          <a:pt x="2909" y="105"/>
                        </a:lnTo>
                        <a:lnTo>
                          <a:pt x="2930" y="1"/>
                        </a:lnTo>
                        <a:lnTo>
                          <a:pt x="2721" y="43"/>
                        </a:lnTo>
                        <a:lnTo>
                          <a:pt x="2595" y="1"/>
                        </a:lnTo>
                        <a:close/>
                        <a:moveTo>
                          <a:pt x="4960" y="6236"/>
                        </a:moveTo>
                        <a:lnTo>
                          <a:pt x="4813" y="6362"/>
                        </a:lnTo>
                        <a:lnTo>
                          <a:pt x="4750" y="6362"/>
                        </a:lnTo>
                        <a:lnTo>
                          <a:pt x="4625" y="6278"/>
                        </a:lnTo>
                        <a:lnTo>
                          <a:pt x="4499" y="6403"/>
                        </a:lnTo>
                        <a:lnTo>
                          <a:pt x="4227" y="6382"/>
                        </a:lnTo>
                        <a:lnTo>
                          <a:pt x="4018" y="6445"/>
                        </a:lnTo>
                        <a:lnTo>
                          <a:pt x="3872" y="6403"/>
                        </a:lnTo>
                        <a:lnTo>
                          <a:pt x="3767" y="6341"/>
                        </a:lnTo>
                        <a:lnTo>
                          <a:pt x="3641" y="6341"/>
                        </a:lnTo>
                        <a:lnTo>
                          <a:pt x="3558" y="6382"/>
                        </a:lnTo>
                        <a:lnTo>
                          <a:pt x="3495" y="6341"/>
                        </a:lnTo>
                        <a:lnTo>
                          <a:pt x="3369" y="6382"/>
                        </a:lnTo>
                        <a:lnTo>
                          <a:pt x="3348" y="6571"/>
                        </a:lnTo>
                        <a:lnTo>
                          <a:pt x="3474" y="6675"/>
                        </a:lnTo>
                        <a:lnTo>
                          <a:pt x="3600" y="6655"/>
                        </a:lnTo>
                        <a:lnTo>
                          <a:pt x="3809" y="6801"/>
                        </a:lnTo>
                        <a:lnTo>
                          <a:pt x="3955" y="6822"/>
                        </a:lnTo>
                        <a:lnTo>
                          <a:pt x="4060" y="6927"/>
                        </a:lnTo>
                        <a:lnTo>
                          <a:pt x="4311" y="7031"/>
                        </a:lnTo>
                        <a:lnTo>
                          <a:pt x="4374" y="7010"/>
                        </a:lnTo>
                        <a:lnTo>
                          <a:pt x="4478" y="7094"/>
                        </a:lnTo>
                        <a:lnTo>
                          <a:pt x="4499" y="7199"/>
                        </a:lnTo>
                        <a:lnTo>
                          <a:pt x="4750" y="7303"/>
                        </a:lnTo>
                        <a:lnTo>
                          <a:pt x="4855" y="7282"/>
                        </a:lnTo>
                        <a:lnTo>
                          <a:pt x="4855" y="7136"/>
                        </a:lnTo>
                        <a:lnTo>
                          <a:pt x="4918" y="7073"/>
                        </a:lnTo>
                        <a:lnTo>
                          <a:pt x="4918" y="6927"/>
                        </a:lnTo>
                        <a:lnTo>
                          <a:pt x="4813" y="6801"/>
                        </a:lnTo>
                        <a:lnTo>
                          <a:pt x="4918" y="6508"/>
                        </a:lnTo>
                        <a:lnTo>
                          <a:pt x="5022" y="6403"/>
                        </a:lnTo>
                        <a:lnTo>
                          <a:pt x="5022" y="6362"/>
                        </a:lnTo>
                        <a:lnTo>
                          <a:pt x="5043" y="6362"/>
                        </a:lnTo>
                        <a:lnTo>
                          <a:pt x="5043" y="6341"/>
                        </a:lnTo>
                        <a:lnTo>
                          <a:pt x="4960" y="6236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46" name="Google Shape;146;p17"/>
                <p:cNvGrpSpPr/>
                <p:nvPr/>
              </p:nvGrpSpPr>
              <p:grpSpPr>
                <a:xfrm>
                  <a:off x="4526590" y="2285358"/>
                  <a:ext cx="96455" cy="56048"/>
                  <a:chOff x="3750475" y="2481850"/>
                  <a:chExt cx="85125" cy="51800"/>
                </a:xfrm>
              </p:grpSpPr>
              <p:sp>
                <p:nvSpPr>
                  <p:cNvPr id="147" name="Google Shape;147;p17"/>
                  <p:cNvSpPr/>
                  <p:nvPr/>
                </p:nvSpPr>
                <p:spPr>
                  <a:xfrm>
                    <a:off x="3762125" y="2492625"/>
                    <a:ext cx="64900" cy="36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96" h="1466" extrusionOk="0">
                        <a:moveTo>
                          <a:pt x="1507" y="1"/>
                        </a:moveTo>
                        <a:lnTo>
                          <a:pt x="1361" y="64"/>
                        </a:lnTo>
                        <a:lnTo>
                          <a:pt x="1402" y="105"/>
                        </a:lnTo>
                        <a:lnTo>
                          <a:pt x="1340" y="189"/>
                        </a:lnTo>
                        <a:lnTo>
                          <a:pt x="1214" y="126"/>
                        </a:lnTo>
                        <a:lnTo>
                          <a:pt x="1109" y="189"/>
                        </a:lnTo>
                        <a:lnTo>
                          <a:pt x="1005" y="168"/>
                        </a:lnTo>
                        <a:lnTo>
                          <a:pt x="817" y="210"/>
                        </a:lnTo>
                        <a:lnTo>
                          <a:pt x="712" y="210"/>
                        </a:lnTo>
                        <a:lnTo>
                          <a:pt x="691" y="126"/>
                        </a:lnTo>
                        <a:lnTo>
                          <a:pt x="565" y="126"/>
                        </a:lnTo>
                        <a:lnTo>
                          <a:pt x="482" y="231"/>
                        </a:lnTo>
                        <a:lnTo>
                          <a:pt x="607" y="294"/>
                        </a:lnTo>
                        <a:lnTo>
                          <a:pt x="607" y="398"/>
                        </a:lnTo>
                        <a:lnTo>
                          <a:pt x="503" y="440"/>
                        </a:lnTo>
                        <a:lnTo>
                          <a:pt x="398" y="608"/>
                        </a:lnTo>
                        <a:lnTo>
                          <a:pt x="314" y="628"/>
                        </a:lnTo>
                        <a:lnTo>
                          <a:pt x="168" y="859"/>
                        </a:lnTo>
                        <a:lnTo>
                          <a:pt x="147" y="1047"/>
                        </a:lnTo>
                        <a:lnTo>
                          <a:pt x="147" y="1152"/>
                        </a:lnTo>
                        <a:lnTo>
                          <a:pt x="84" y="1152"/>
                        </a:lnTo>
                        <a:lnTo>
                          <a:pt x="0" y="1173"/>
                        </a:lnTo>
                        <a:lnTo>
                          <a:pt x="42" y="1277"/>
                        </a:lnTo>
                        <a:lnTo>
                          <a:pt x="147" y="1277"/>
                        </a:lnTo>
                        <a:lnTo>
                          <a:pt x="293" y="1235"/>
                        </a:lnTo>
                        <a:lnTo>
                          <a:pt x="252" y="1068"/>
                        </a:lnTo>
                        <a:lnTo>
                          <a:pt x="314" y="1026"/>
                        </a:lnTo>
                        <a:lnTo>
                          <a:pt x="482" y="1026"/>
                        </a:lnTo>
                        <a:lnTo>
                          <a:pt x="524" y="1131"/>
                        </a:lnTo>
                        <a:lnTo>
                          <a:pt x="586" y="1277"/>
                        </a:lnTo>
                        <a:lnTo>
                          <a:pt x="670" y="1340"/>
                        </a:lnTo>
                        <a:lnTo>
                          <a:pt x="670" y="1424"/>
                        </a:lnTo>
                        <a:lnTo>
                          <a:pt x="796" y="1465"/>
                        </a:lnTo>
                        <a:lnTo>
                          <a:pt x="1026" y="1319"/>
                        </a:lnTo>
                        <a:lnTo>
                          <a:pt x="1151" y="1361"/>
                        </a:lnTo>
                        <a:lnTo>
                          <a:pt x="1361" y="1026"/>
                        </a:lnTo>
                        <a:lnTo>
                          <a:pt x="1507" y="1110"/>
                        </a:lnTo>
                        <a:lnTo>
                          <a:pt x="1507" y="1235"/>
                        </a:lnTo>
                        <a:lnTo>
                          <a:pt x="1674" y="1319"/>
                        </a:lnTo>
                        <a:lnTo>
                          <a:pt x="1737" y="1445"/>
                        </a:lnTo>
                        <a:lnTo>
                          <a:pt x="1842" y="1235"/>
                        </a:lnTo>
                        <a:lnTo>
                          <a:pt x="1842" y="1068"/>
                        </a:lnTo>
                        <a:lnTo>
                          <a:pt x="2093" y="1131"/>
                        </a:lnTo>
                        <a:lnTo>
                          <a:pt x="2197" y="1131"/>
                        </a:lnTo>
                        <a:lnTo>
                          <a:pt x="2302" y="1214"/>
                        </a:lnTo>
                        <a:lnTo>
                          <a:pt x="2302" y="1005"/>
                        </a:lnTo>
                        <a:lnTo>
                          <a:pt x="2553" y="942"/>
                        </a:lnTo>
                        <a:lnTo>
                          <a:pt x="2490" y="754"/>
                        </a:lnTo>
                        <a:lnTo>
                          <a:pt x="2595" y="628"/>
                        </a:lnTo>
                        <a:lnTo>
                          <a:pt x="2553" y="524"/>
                        </a:lnTo>
                        <a:lnTo>
                          <a:pt x="2469" y="524"/>
                        </a:lnTo>
                        <a:lnTo>
                          <a:pt x="2365" y="628"/>
                        </a:lnTo>
                        <a:lnTo>
                          <a:pt x="2260" y="503"/>
                        </a:lnTo>
                        <a:lnTo>
                          <a:pt x="2177" y="524"/>
                        </a:lnTo>
                        <a:lnTo>
                          <a:pt x="2030" y="524"/>
                        </a:lnTo>
                        <a:lnTo>
                          <a:pt x="1988" y="440"/>
                        </a:lnTo>
                        <a:lnTo>
                          <a:pt x="2030" y="398"/>
                        </a:lnTo>
                        <a:lnTo>
                          <a:pt x="2030" y="294"/>
                        </a:lnTo>
                        <a:lnTo>
                          <a:pt x="1884" y="210"/>
                        </a:lnTo>
                        <a:lnTo>
                          <a:pt x="1737" y="84"/>
                        </a:lnTo>
                        <a:lnTo>
                          <a:pt x="1653" y="84"/>
                        </a:lnTo>
                        <a:lnTo>
                          <a:pt x="1612" y="126"/>
                        </a:lnTo>
                        <a:lnTo>
                          <a:pt x="1528" y="105"/>
                        </a:lnTo>
                        <a:lnTo>
                          <a:pt x="1507" y="1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8" name="Google Shape;148;p17"/>
                  <p:cNvSpPr/>
                  <p:nvPr/>
                </p:nvSpPr>
                <p:spPr>
                  <a:xfrm>
                    <a:off x="3750475" y="2481850"/>
                    <a:ext cx="85125" cy="518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05" h="2072" extrusionOk="0">
                        <a:moveTo>
                          <a:pt x="1095" y="286"/>
                        </a:moveTo>
                        <a:lnTo>
                          <a:pt x="0" y="1667"/>
                        </a:lnTo>
                        <a:lnTo>
                          <a:pt x="547" y="2072"/>
                        </a:lnTo>
                        <a:lnTo>
                          <a:pt x="1214" y="1858"/>
                        </a:lnTo>
                        <a:lnTo>
                          <a:pt x="1881" y="1262"/>
                        </a:lnTo>
                        <a:lnTo>
                          <a:pt x="2976" y="1286"/>
                        </a:lnTo>
                        <a:lnTo>
                          <a:pt x="3405" y="786"/>
                        </a:lnTo>
                        <a:lnTo>
                          <a:pt x="2167" y="0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/>
                  <a:lstStyle/>
                  <a:p>
                    <a:endParaRPr lang="es-ES"/>
                  </a:p>
                </p:txBody>
              </p:sp>
            </p:grpSp>
            <p:grpSp>
              <p:nvGrpSpPr>
                <p:cNvPr id="149" name="Google Shape;149;p17"/>
                <p:cNvGrpSpPr/>
                <p:nvPr/>
              </p:nvGrpSpPr>
              <p:grpSpPr>
                <a:xfrm>
                  <a:off x="4386878" y="2231907"/>
                  <a:ext cx="195007" cy="182939"/>
                  <a:chOff x="3627175" y="2432450"/>
                  <a:chExt cx="172100" cy="169075"/>
                </a:xfrm>
              </p:grpSpPr>
              <p:sp>
                <p:nvSpPr>
                  <p:cNvPr id="150" name="Google Shape;150;p17"/>
                  <p:cNvSpPr/>
                  <p:nvPr/>
                </p:nvSpPr>
                <p:spPr>
                  <a:xfrm>
                    <a:off x="3627175" y="2433000"/>
                    <a:ext cx="164800" cy="1569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2" h="6278" extrusionOk="0">
                        <a:moveTo>
                          <a:pt x="3829" y="0"/>
                        </a:moveTo>
                        <a:lnTo>
                          <a:pt x="3808" y="42"/>
                        </a:lnTo>
                        <a:lnTo>
                          <a:pt x="3599" y="105"/>
                        </a:lnTo>
                        <a:lnTo>
                          <a:pt x="3578" y="63"/>
                        </a:lnTo>
                        <a:lnTo>
                          <a:pt x="3390" y="168"/>
                        </a:lnTo>
                        <a:lnTo>
                          <a:pt x="3369" y="272"/>
                        </a:lnTo>
                        <a:lnTo>
                          <a:pt x="3390" y="398"/>
                        </a:lnTo>
                        <a:lnTo>
                          <a:pt x="3348" y="607"/>
                        </a:lnTo>
                        <a:lnTo>
                          <a:pt x="3181" y="796"/>
                        </a:lnTo>
                        <a:lnTo>
                          <a:pt x="3181" y="837"/>
                        </a:lnTo>
                        <a:lnTo>
                          <a:pt x="2992" y="900"/>
                        </a:lnTo>
                        <a:lnTo>
                          <a:pt x="2888" y="900"/>
                        </a:lnTo>
                        <a:lnTo>
                          <a:pt x="2783" y="879"/>
                        </a:lnTo>
                        <a:lnTo>
                          <a:pt x="2574" y="1005"/>
                        </a:lnTo>
                        <a:lnTo>
                          <a:pt x="2532" y="1089"/>
                        </a:lnTo>
                        <a:lnTo>
                          <a:pt x="2574" y="1151"/>
                        </a:lnTo>
                        <a:lnTo>
                          <a:pt x="2658" y="1193"/>
                        </a:lnTo>
                        <a:lnTo>
                          <a:pt x="2532" y="1298"/>
                        </a:lnTo>
                        <a:lnTo>
                          <a:pt x="2365" y="1319"/>
                        </a:lnTo>
                        <a:lnTo>
                          <a:pt x="2134" y="1298"/>
                        </a:lnTo>
                        <a:lnTo>
                          <a:pt x="2030" y="1235"/>
                        </a:lnTo>
                        <a:lnTo>
                          <a:pt x="1946" y="1298"/>
                        </a:lnTo>
                        <a:lnTo>
                          <a:pt x="1925" y="1214"/>
                        </a:lnTo>
                        <a:lnTo>
                          <a:pt x="1841" y="1151"/>
                        </a:lnTo>
                        <a:lnTo>
                          <a:pt x="1883" y="1047"/>
                        </a:lnTo>
                        <a:lnTo>
                          <a:pt x="1800" y="1026"/>
                        </a:lnTo>
                        <a:lnTo>
                          <a:pt x="1695" y="1047"/>
                        </a:lnTo>
                        <a:lnTo>
                          <a:pt x="1569" y="1047"/>
                        </a:lnTo>
                        <a:lnTo>
                          <a:pt x="1507" y="1026"/>
                        </a:lnTo>
                        <a:lnTo>
                          <a:pt x="1528" y="1151"/>
                        </a:lnTo>
                        <a:lnTo>
                          <a:pt x="1507" y="1214"/>
                        </a:lnTo>
                        <a:lnTo>
                          <a:pt x="1716" y="1402"/>
                        </a:lnTo>
                        <a:lnTo>
                          <a:pt x="1674" y="1444"/>
                        </a:lnTo>
                        <a:lnTo>
                          <a:pt x="1695" y="1528"/>
                        </a:lnTo>
                        <a:lnTo>
                          <a:pt x="1695" y="1633"/>
                        </a:lnTo>
                        <a:lnTo>
                          <a:pt x="1737" y="1716"/>
                        </a:lnTo>
                        <a:lnTo>
                          <a:pt x="1737" y="1821"/>
                        </a:lnTo>
                        <a:lnTo>
                          <a:pt x="1569" y="1779"/>
                        </a:lnTo>
                        <a:lnTo>
                          <a:pt x="1465" y="1821"/>
                        </a:lnTo>
                        <a:lnTo>
                          <a:pt x="1381" y="1779"/>
                        </a:lnTo>
                        <a:lnTo>
                          <a:pt x="1277" y="1821"/>
                        </a:lnTo>
                        <a:lnTo>
                          <a:pt x="1256" y="1758"/>
                        </a:lnTo>
                        <a:lnTo>
                          <a:pt x="1109" y="1863"/>
                        </a:lnTo>
                        <a:lnTo>
                          <a:pt x="963" y="1653"/>
                        </a:lnTo>
                        <a:lnTo>
                          <a:pt x="858" y="1633"/>
                        </a:lnTo>
                        <a:lnTo>
                          <a:pt x="733" y="1653"/>
                        </a:lnTo>
                        <a:lnTo>
                          <a:pt x="628" y="1758"/>
                        </a:lnTo>
                        <a:lnTo>
                          <a:pt x="565" y="1737"/>
                        </a:lnTo>
                        <a:lnTo>
                          <a:pt x="481" y="1779"/>
                        </a:lnTo>
                        <a:lnTo>
                          <a:pt x="440" y="1758"/>
                        </a:lnTo>
                        <a:lnTo>
                          <a:pt x="335" y="1758"/>
                        </a:lnTo>
                        <a:lnTo>
                          <a:pt x="251" y="1842"/>
                        </a:lnTo>
                        <a:lnTo>
                          <a:pt x="63" y="1863"/>
                        </a:lnTo>
                        <a:lnTo>
                          <a:pt x="0" y="1946"/>
                        </a:lnTo>
                        <a:lnTo>
                          <a:pt x="42" y="2030"/>
                        </a:lnTo>
                        <a:lnTo>
                          <a:pt x="147" y="1988"/>
                        </a:lnTo>
                        <a:lnTo>
                          <a:pt x="251" y="2030"/>
                        </a:lnTo>
                        <a:lnTo>
                          <a:pt x="272" y="2051"/>
                        </a:lnTo>
                        <a:lnTo>
                          <a:pt x="272" y="2051"/>
                        </a:lnTo>
                        <a:lnTo>
                          <a:pt x="147" y="2030"/>
                        </a:lnTo>
                        <a:lnTo>
                          <a:pt x="105" y="2051"/>
                        </a:lnTo>
                        <a:lnTo>
                          <a:pt x="126" y="2156"/>
                        </a:lnTo>
                        <a:lnTo>
                          <a:pt x="168" y="2072"/>
                        </a:lnTo>
                        <a:lnTo>
                          <a:pt x="230" y="2093"/>
                        </a:lnTo>
                        <a:lnTo>
                          <a:pt x="251" y="2177"/>
                        </a:lnTo>
                        <a:lnTo>
                          <a:pt x="209" y="2197"/>
                        </a:lnTo>
                        <a:lnTo>
                          <a:pt x="105" y="2239"/>
                        </a:lnTo>
                        <a:lnTo>
                          <a:pt x="105" y="2260"/>
                        </a:lnTo>
                        <a:lnTo>
                          <a:pt x="209" y="2260"/>
                        </a:lnTo>
                        <a:lnTo>
                          <a:pt x="230" y="2386"/>
                        </a:lnTo>
                        <a:lnTo>
                          <a:pt x="230" y="2469"/>
                        </a:lnTo>
                        <a:lnTo>
                          <a:pt x="335" y="2386"/>
                        </a:lnTo>
                        <a:lnTo>
                          <a:pt x="481" y="2386"/>
                        </a:lnTo>
                        <a:lnTo>
                          <a:pt x="670" y="2469"/>
                        </a:lnTo>
                        <a:lnTo>
                          <a:pt x="733" y="2511"/>
                        </a:lnTo>
                        <a:lnTo>
                          <a:pt x="774" y="2511"/>
                        </a:lnTo>
                        <a:lnTo>
                          <a:pt x="900" y="2595"/>
                        </a:lnTo>
                        <a:lnTo>
                          <a:pt x="1005" y="2511"/>
                        </a:lnTo>
                        <a:lnTo>
                          <a:pt x="1067" y="2553"/>
                        </a:lnTo>
                        <a:lnTo>
                          <a:pt x="1046" y="2595"/>
                        </a:lnTo>
                        <a:lnTo>
                          <a:pt x="1067" y="2658"/>
                        </a:lnTo>
                        <a:lnTo>
                          <a:pt x="1172" y="2595"/>
                        </a:lnTo>
                        <a:lnTo>
                          <a:pt x="1214" y="2658"/>
                        </a:lnTo>
                        <a:lnTo>
                          <a:pt x="1172" y="2762"/>
                        </a:lnTo>
                        <a:lnTo>
                          <a:pt x="1214" y="2825"/>
                        </a:lnTo>
                        <a:lnTo>
                          <a:pt x="1297" y="2825"/>
                        </a:lnTo>
                        <a:lnTo>
                          <a:pt x="1402" y="2783"/>
                        </a:lnTo>
                        <a:lnTo>
                          <a:pt x="1528" y="2783"/>
                        </a:lnTo>
                        <a:lnTo>
                          <a:pt x="1611" y="2888"/>
                        </a:lnTo>
                        <a:lnTo>
                          <a:pt x="1507" y="2825"/>
                        </a:lnTo>
                        <a:lnTo>
                          <a:pt x="1402" y="2825"/>
                        </a:lnTo>
                        <a:lnTo>
                          <a:pt x="1360" y="2930"/>
                        </a:lnTo>
                        <a:lnTo>
                          <a:pt x="1402" y="2972"/>
                        </a:lnTo>
                        <a:lnTo>
                          <a:pt x="1423" y="3076"/>
                        </a:lnTo>
                        <a:lnTo>
                          <a:pt x="1381" y="3181"/>
                        </a:lnTo>
                        <a:lnTo>
                          <a:pt x="1402" y="3244"/>
                        </a:lnTo>
                        <a:lnTo>
                          <a:pt x="1486" y="3244"/>
                        </a:lnTo>
                        <a:lnTo>
                          <a:pt x="1632" y="3432"/>
                        </a:lnTo>
                        <a:lnTo>
                          <a:pt x="1779" y="3453"/>
                        </a:lnTo>
                        <a:lnTo>
                          <a:pt x="1904" y="3537"/>
                        </a:lnTo>
                        <a:lnTo>
                          <a:pt x="1904" y="3641"/>
                        </a:lnTo>
                        <a:lnTo>
                          <a:pt x="1946" y="3725"/>
                        </a:lnTo>
                        <a:lnTo>
                          <a:pt x="1904" y="3830"/>
                        </a:lnTo>
                        <a:lnTo>
                          <a:pt x="1883" y="3850"/>
                        </a:lnTo>
                        <a:lnTo>
                          <a:pt x="1841" y="3934"/>
                        </a:lnTo>
                        <a:lnTo>
                          <a:pt x="1946" y="3955"/>
                        </a:lnTo>
                        <a:lnTo>
                          <a:pt x="2134" y="4081"/>
                        </a:lnTo>
                        <a:lnTo>
                          <a:pt x="2260" y="4436"/>
                        </a:lnTo>
                        <a:lnTo>
                          <a:pt x="2260" y="4436"/>
                        </a:lnTo>
                        <a:lnTo>
                          <a:pt x="2113" y="4269"/>
                        </a:lnTo>
                        <a:lnTo>
                          <a:pt x="2093" y="4143"/>
                        </a:lnTo>
                        <a:lnTo>
                          <a:pt x="1946" y="4081"/>
                        </a:lnTo>
                        <a:lnTo>
                          <a:pt x="1904" y="4122"/>
                        </a:lnTo>
                        <a:lnTo>
                          <a:pt x="1841" y="4394"/>
                        </a:lnTo>
                        <a:lnTo>
                          <a:pt x="1841" y="4604"/>
                        </a:lnTo>
                        <a:lnTo>
                          <a:pt x="1946" y="4687"/>
                        </a:lnTo>
                        <a:lnTo>
                          <a:pt x="1883" y="4750"/>
                        </a:lnTo>
                        <a:lnTo>
                          <a:pt x="1841" y="5127"/>
                        </a:lnTo>
                        <a:lnTo>
                          <a:pt x="1737" y="5482"/>
                        </a:lnTo>
                        <a:lnTo>
                          <a:pt x="1590" y="5545"/>
                        </a:lnTo>
                        <a:lnTo>
                          <a:pt x="1695" y="5608"/>
                        </a:lnTo>
                        <a:lnTo>
                          <a:pt x="1716" y="5629"/>
                        </a:lnTo>
                        <a:lnTo>
                          <a:pt x="1779" y="5629"/>
                        </a:lnTo>
                        <a:lnTo>
                          <a:pt x="1800" y="5754"/>
                        </a:lnTo>
                        <a:lnTo>
                          <a:pt x="1800" y="5859"/>
                        </a:lnTo>
                        <a:lnTo>
                          <a:pt x="1946" y="5838"/>
                        </a:lnTo>
                        <a:lnTo>
                          <a:pt x="2197" y="5922"/>
                        </a:lnTo>
                        <a:lnTo>
                          <a:pt x="2302" y="6047"/>
                        </a:lnTo>
                        <a:lnTo>
                          <a:pt x="2406" y="6006"/>
                        </a:lnTo>
                        <a:lnTo>
                          <a:pt x="2532" y="6131"/>
                        </a:lnTo>
                        <a:lnTo>
                          <a:pt x="2678" y="6131"/>
                        </a:lnTo>
                        <a:lnTo>
                          <a:pt x="2762" y="6152"/>
                        </a:lnTo>
                        <a:lnTo>
                          <a:pt x="2867" y="6047"/>
                        </a:lnTo>
                        <a:lnTo>
                          <a:pt x="3139" y="6047"/>
                        </a:lnTo>
                        <a:lnTo>
                          <a:pt x="3243" y="6110"/>
                        </a:lnTo>
                        <a:lnTo>
                          <a:pt x="3390" y="6068"/>
                        </a:lnTo>
                        <a:lnTo>
                          <a:pt x="3557" y="6173"/>
                        </a:lnTo>
                        <a:lnTo>
                          <a:pt x="3829" y="6152"/>
                        </a:lnTo>
                        <a:lnTo>
                          <a:pt x="4018" y="6257"/>
                        </a:lnTo>
                        <a:lnTo>
                          <a:pt x="4101" y="6278"/>
                        </a:lnTo>
                        <a:lnTo>
                          <a:pt x="4101" y="6236"/>
                        </a:lnTo>
                        <a:lnTo>
                          <a:pt x="4038" y="6068"/>
                        </a:lnTo>
                        <a:lnTo>
                          <a:pt x="4101" y="5859"/>
                        </a:lnTo>
                        <a:lnTo>
                          <a:pt x="4101" y="5796"/>
                        </a:lnTo>
                        <a:lnTo>
                          <a:pt x="4227" y="5650"/>
                        </a:lnTo>
                        <a:lnTo>
                          <a:pt x="4436" y="5441"/>
                        </a:lnTo>
                        <a:lnTo>
                          <a:pt x="4499" y="5441"/>
                        </a:lnTo>
                        <a:lnTo>
                          <a:pt x="4562" y="5503"/>
                        </a:lnTo>
                        <a:lnTo>
                          <a:pt x="4708" y="5503"/>
                        </a:lnTo>
                        <a:lnTo>
                          <a:pt x="4834" y="5587"/>
                        </a:lnTo>
                        <a:lnTo>
                          <a:pt x="4938" y="5587"/>
                        </a:lnTo>
                        <a:lnTo>
                          <a:pt x="5022" y="5524"/>
                        </a:lnTo>
                        <a:lnTo>
                          <a:pt x="5085" y="5503"/>
                        </a:lnTo>
                        <a:lnTo>
                          <a:pt x="5461" y="5734"/>
                        </a:lnTo>
                        <a:lnTo>
                          <a:pt x="5545" y="5817"/>
                        </a:lnTo>
                        <a:lnTo>
                          <a:pt x="5796" y="5817"/>
                        </a:lnTo>
                        <a:lnTo>
                          <a:pt x="5901" y="5734"/>
                        </a:lnTo>
                        <a:lnTo>
                          <a:pt x="5880" y="5692"/>
                        </a:lnTo>
                        <a:lnTo>
                          <a:pt x="5984" y="5545"/>
                        </a:lnTo>
                        <a:lnTo>
                          <a:pt x="6340" y="5294"/>
                        </a:lnTo>
                        <a:lnTo>
                          <a:pt x="6382" y="5273"/>
                        </a:lnTo>
                        <a:lnTo>
                          <a:pt x="6319" y="5169"/>
                        </a:lnTo>
                        <a:lnTo>
                          <a:pt x="6403" y="4980"/>
                        </a:lnTo>
                        <a:lnTo>
                          <a:pt x="6235" y="4980"/>
                        </a:lnTo>
                        <a:lnTo>
                          <a:pt x="6068" y="4855"/>
                        </a:lnTo>
                        <a:lnTo>
                          <a:pt x="6026" y="4562"/>
                        </a:lnTo>
                        <a:lnTo>
                          <a:pt x="5880" y="4394"/>
                        </a:lnTo>
                        <a:lnTo>
                          <a:pt x="5963" y="4332"/>
                        </a:lnTo>
                        <a:lnTo>
                          <a:pt x="6089" y="4290"/>
                        </a:lnTo>
                        <a:lnTo>
                          <a:pt x="6131" y="4122"/>
                        </a:lnTo>
                        <a:lnTo>
                          <a:pt x="6026" y="4018"/>
                        </a:lnTo>
                        <a:lnTo>
                          <a:pt x="6005" y="3850"/>
                        </a:lnTo>
                        <a:lnTo>
                          <a:pt x="6068" y="3809"/>
                        </a:lnTo>
                        <a:lnTo>
                          <a:pt x="6068" y="3725"/>
                        </a:lnTo>
                        <a:lnTo>
                          <a:pt x="5984" y="3662"/>
                        </a:lnTo>
                        <a:lnTo>
                          <a:pt x="5922" y="3516"/>
                        </a:lnTo>
                        <a:lnTo>
                          <a:pt x="5880" y="3411"/>
                        </a:lnTo>
                        <a:lnTo>
                          <a:pt x="5712" y="3411"/>
                        </a:lnTo>
                        <a:lnTo>
                          <a:pt x="5650" y="3453"/>
                        </a:lnTo>
                        <a:lnTo>
                          <a:pt x="5691" y="3620"/>
                        </a:lnTo>
                        <a:lnTo>
                          <a:pt x="5545" y="3662"/>
                        </a:lnTo>
                        <a:lnTo>
                          <a:pt x="5440" y="3662"/>
                        </a:lnTo>
                        <a:lnTo>
                          <a:pt x="5398" y="3558"/>
                        </a:lnTo>
                        <a:lnTo>
                          <a:pt x="5482" y="3537"/>
                        </a:lnTo>
                        <a:lnTo>
                          <a:pt x="5545" y="3537"/>
                        </a:lnTo>
                        <a:lnTo>
                          <a:pt x="5545" y="3432"/>
                        </a:lnTo>
                        <a:lnTo>
                          <a:pt x="5566" y="3244"/>
                        </a:lnTo>
                        <a:lnTo>
                          <a:pt x="5712" y="3013"/>
                        </a:lnTo>
                        <a:lnTo>
                          <a:pt x="5796" y="2993"/>
                        </a:lnTo>
                        <a:lnTo>
                          <a:pt x="5901" y="2825"/>
                        </a:lnTo>
                        <a:lnTo>
                          <a:pt x="6005" y="2783"/>
                        </a:lnTo>
                        <a:lnTo>
                          <a:pt x="6005" y="2679"/>
                        </a:lnTo>
                        <a:lnTo>
                          <a:pt x="5880" y="2616"/>
                        </a:lnTo>
                        <a:lnTo>
                          <a:pt x="5963" y="2511"/>
                        </a:lnTo>
                        <a:lnTo>
                          <a:pt x="6089" y="2511"/>
                        </a:lnTo>
                        <a:lnTo>
                          <a:pt x="6110" y="2595"/>
                        </a:lnTo>
                        <a:lnTo>
                          <a:pt x="6215" y="2595"/>
                        </a:lnTo>
                        <a:lnTo>
                          <a:pt x="6403" y="2553"/>
                        </a:lnTo>
                        <a:lnTo>
                          <a:pt x="6340" y="2449"/>
                        </a:lnTo>
                        <a:lnTo>
                          <a:pt x="6235" y="2365"/>
                        </a:lnTo>
                        <a:lnTo>
                          <a:pt x="6235" y="2197"/>
                        </a:lnTo>
                        <a:lnTo>
                          <a:pt x="6298" y="2030"/>
                        </a:lnTo>
                        <a:lnTo>
                          <a:pt x="6382" y="1946"/>
                        </a:lnTo>
                        <a:lnTo>
                          <a:pt x="6382" y="1842"/>
                        </a:lnTo>
                        <a:lnTo>
                          <a:pt x="6445" y="1674"/>
                        </a:lnTo>
                        <a:lnTo>
                          <a:pt x="6591" y="1549"/>
                        </a:lnTo>
                        <a:lnTo>
                          <a:pt x="6445" y="1465"/>
                        </a:lnTo>
                        <a:lnTo>
                          <a:pt x="6340" y="1465"/>
                        </a:lnTo>
                        <a:lnTo>
                          <a:pt x="6215" y="1402"/>
                        </a:lnTo>
                        <a:lnTo>
                          <a:pt x="6110" y="1444"/>
                        </a:lnTo>
                        <a:lnTo>
                          <a:pt x="6026" y="1402"/>
                        </a:lnTo>
                        <a:lnTo>
                          <a:pt x="5922" y="1402"/>
                        </a:lnTo>
                        <a:lnTo>
                          <a:pt x="5859" y="1444"/>
                        </a:lnTo>
                        <a:lnTo>
                          <a:pt x="5754" y="1361"/>
                        </a:lnTo>
                        <a:lnTo>
                          <a:pt x="5754" y="1298"/>
                        </a:lnTo>
                        <a:lnTo>
                          <a:pt x="5650" y="1214"/>
                        </a:lnTo>
                        <a:lnTo>
                          <a:pt x="5566" y="1235"/>
                        </a:lnTo>
                        <a:lnTo>
                          <a:pt x="5398" y="1193"/>
                        </a:lnTo>
                        <a:lnTo>
                          <a:pt x="5357" y="1089"/>
                        </a:lnTo>
                        <a:lnTo>
                          <a:pt x="5252" y="1089"/>
                        </a:lnTo>
                        <a:lnTo>
                          <a:pt x="5189" y="1130"/>
                        </a:lnTo>
                        <a:lnTo>
                          <a:pt x="5085" y="1047"/>
                        </a:lnTo>
                        <a:lnTo>
                          <a:pt x="4980" y="1026"/>
                        </a:lnTo>
                        <a:lnTo>
                          <a:pt x="4854" y="879"/>
                        </a:lnTo>
                        <a:lnTo>
                          <a:pt x="4771" y="837"/>
                        </a:lnTo>
                        <a:lnTo>
                          <a:pt x="4729" y="796"/>
                        </a:lnTo>
                        <a:lnTo>
                          <a:pt x="4645" y="796"/>
                        </a:lnTo>
                        <a:lnTo>
                          <a:pt x="4603" y="837"/>
                        </a:lnTo>
                        <a:lnTo>
                          <a:pt x="4457" y="775"/>
                        </a:lnTo>
                        <a:lnTo>
                          <a:pt x="4457" y="607"/>
                        </a:lnTo>
                        <a:lnTo>
                          <a:pt x="4394" y="586"/>
                        </a:lnTo>
                        <a:lnTo>
                          <a:pt x="4310" y="524"/>
                        </a:lnTo>
                        <a:lnTo>
                          <a:pt x="4227" y="524"/>
                        </a:lnTo>
                        <a:lnTo>
                          <a:pt x="4080" y="398"/>
                        </a:lnTo>
                        <a:lnTo>
                          <a:pt x="4038" y="293"/>
                        </a:lnTo>
                        <a:lnTo>
                          <a:pt x="3913" y="252"/>
                        </a:lnTo>
                        <a:lnTo>
                          <a:pt x="3892" y="63"/>
                        </a:lnTo>
                        <a:lnTo>
                          <a:pt x="3829" y="0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1" name="Google Shape;151;p17"/>
                  <p:cNvSpPr/>
                  <p:nvPr/>
                </p:nvSpPr>
                <p:spPr>
                  <a:xfrm>
                    <a:off x="3658200" y="2557475"/>
                    <a:ext cx="70850" cy="440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34" h="1762" extrusionOk="0">
                        <a:moveTo>
                          <a:pt x="571" y="595"/>
                        </a:moveTo>
                        <a:lnTo>
                          <a:pt x="0" y="1119"/>
                        </a:lnTo>
                        <a:lnTo>
                          <a:pt x="1833" y="1762"/>
                        </a:lnTo>
                        <a:lnTo>
                          <a:pt x="2714" y="1476"/>
                        </a:lnTo>
                        <a:lnTo>
                          <a:pt x="2834" y="1071"/>
                        </a:lnTo>
                        <a:lnTo>
                          <a:pt x="1833" y="0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/>
                  <a:lstStyle/>
                  <a:p>
                    <a:endParaRPr lang="es-ES"/>
                  </a:p>
                </p:txBody>
              </p:sp>
              <p:sp>
                <p:nvSpPr>
                  <p:cNvPr id="152" name="Google Shape;152;p17"/>
                  <p:cNvSpPr/>
                  <p:nvPr/>
                </p:nvSpPr>
                <p:spPr>
                  <a:xfrm>
                    <a:off x="3719525" y="2432450"/>
                    <a:ext cx="79750" cy="899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90" h="3596" extrusionOk="0">
                        <a:moveTo>
                          <a:pt x="0" y="167"/>
                        </a:moveTo>
                        <a:lnTo>
                          <a:pt x="261" y="0"/>
                        </a:lnTo>
                        <a:lnTo>
                          <a:pt x="1619" y="1095"/>
                        </a:lnTo>
                        <a:lnTo>
                          <a:pt x="2381" y="1286"/>
                        </a:lnTo>
                        <a:lnTo>
                          <a:pt x="3190" y="1429"/>
                        </a:lnTo>
                        <a:lnTo>
                          <a:pt x="2809" y="2595"/>
                        </a:lnTo>
                        <a:lnTo>
                          <a:pt x="2071" y="2429"/>
                        </a:lnTo>
                        <a:lnTo>
                          <a:pt x="1524" y="3596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/>
                  <a:lstStyle/>
                  <a:p>
                    <a:endParaRPr lang="es-ES"/>
                  </a:p>
                </p:txBody>
              </p:sp>
            </p:grpSp>
            <p:grpSp>
              <p:nvGrpSpPr>
                <p:cNvPr id="153" name="Google Shape;153;p17"/>
                <p:cNvGrpSpPr/>
                <p:nvPr/>
              </p:nvGrpSpPr>
              <p:grpSpPr>
                <a:xfrm>
                  <a:off x="4312503" y="2397453"/>
                  <a:ext cx="69730" cy="107166"/>
                  <a:chOff x="3561536" y="2585450"/>
                  <a:chExt cx="61539" cy="99045"/>
                </a:xfrm>
              </p:grpSpPr>
              <p:sp>
                <p:nvSpPr>
                  <p:cNvPr id="154" name="Google Shape;154;p17"/>
                  <p:cNvSpPr/>
                  <p:nvPr/>
                </p:nvSpPr>
                <p:spPr>
                  <a:xfrm rot="192277">
                    <a:off x="3564002" y="2593849"/>
                    <a:ext cx="44498" cy="8947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80" h="3579" extrusionOk="0">
                        <a:moveTo>
                          <a:pt x="628" y="1"/>
                        </a:moveTo>
                        <a:lnTo>
                          <a:pt x="356" y="22"/>
                        </a:lnTo>
                        <a:lnTo>
                          <a:pt x="377" y="147"/>
                        </a:lnTo>
                        <a:lnTo>
                          <a:pt x="461" y="357"/>
                        </a:lnTo>
                        <a:lnTo>
                          <a:pt x="440" y="712"/>
                        </a:lnTo>
                        <a:lnTo>
                          <a:pt x="440" y="775"/>
                        </a:lnTo>
                        <a:lnTo>
                          <a:pt x="419" y="943"/>
                        </a:lnTo>
                        <a:lnTo>
                          <a:pt x="482" y="1026"/>
                        </a:lnTo>
                        <a:lnTo>
                          <a:pt x="440" y="1131"/>
                        </a:lnTo>
                        <a:lnTo>
                          <a:pt x="356" y="1256"/>
                        </a:lnTo>
                        <a:lnTo>
                          <a:pt x="356" y="1445"/>
                        </a:lnTo>
                        <a:lnTo>
                          <a:pt x="231" y="1654"/>
                        </a:lnTo>
                        <a:lnTo>
                          <a:pt x="231" y="1759"/>
                        </a:lnTo>
                        <a:lnTo>
                          <a:pt x="64" y="1968"/>
                        </a:lnTo>
                        <a:lnTo>
                          <a:pt x="1" y="2303"/>
                        </a:lnTo>
                        <a:lnTo>
                          <a:pt x="1" y="2386"/>
                        </a:lnTo>
                        <a:lnTo>
                          <a:pt x="105" y="2386"/>
                        </a:lnTo>
                        <a:lnTo>
                          <a:pt x="168" y="2303"/>
                        </a:lnTo>
                        <a:lnTo>
                          <a:pt x="273" y="2219"/>
                        </a:lnTo>
                        <a:lnTo>
                          <a:pt x="252" y="2303"/>
                        </a:lnTo>
                        <a:lnTo>
                          <a:pt x="315" y="2344"/>
                        </a:lnTo>
                        <a:lnTo>
                          <a:pt x="126" y="2428"/>
                        </a:lnTo>
                        <a:lnTo>
                          <a:pt x="126" y="2554"/>
                        </a:lnTo>
                        <a:lnTo>
                          <a:pt x="168" y="2616"/>
                        </a:lnTo>
                        <a:lnTo>
                          <a:pt x="252" y="2533"/>
                        </a:lnTo>
                        <a:lnTo>
                          <a:pt x="419" y="2533"/>
                        </a:lnTo>
                        <a:lnTo>
                          <a:pt x="336" y="2616"/>
                        </a:lnTo>
                        <a:lnTo>
                          <a:pt x="377" y="2763"/>
                        </a:lnTo>
                        <a:lnTo>
                          <a:pt x="336" y="2909"/>
                        </a:lnTo>
                        <a:lnTo>
                          <a:pt x="336" y="3223"/>
                        </a:lnTo>
                        <a:lnTo>
                          <a:pt x="273" y="3432"/>
                        </a:lnTo>
                        <a:lnTo>
                          <a:pt x="231" y="3495"/>
                        </a:lnTo>
                        <a:lnTo>
                          <a:pt x="273" y="3537"/>
                        </a:lnTo>
                        <a:lnTo>
                          <a:pt x="440" y="3432"/>
                        </a:lnTo>
                        <a:lnTo>
                          <a:pt x="691" y="3495"/>
                        </a:lnTo>
                        <a:lnTo>
                          <a:pt x="796" y="3579"/>
                        </a:lnTo>
                        <a:lnTo>
                          <a:pt x="963" y="3474"/>
                        </a:lnTo>
                        <a:lnTo>
                          <a:pt x="1110" y="3474"/>
                        </a:lnTo>
                        <a:lnTo>
                          <a:pt x="1152" y="3432"/>
                        </a:lnTo>
                        <a:lnTo>
                          <a:pt x="1152" y="3286"/>
                        </a:lnTo>
                        <a:lnTo>
                          <a:pt x="1068" y="3160"/>
                        </a:lnTo>
                        <a:lnTo>
                          <a:pt x="1193" y="2909"/>
                        </a:lnTo>
                        <a:lnTo>
                          <a:pt x="1319" y="2805"/>
                        </a:lnTo>
                        <a:lnTo>
                          <a:pt x="1361" y="2658"/>
                        </a:lnTo>
                        <a:lnTo>
                          <a:pt x="1214" y="2658"/>
                        </a:lnTo>
                        <a:lnTo>
                          <a:pt x="1152" y="2512"/>
                        </a:lnTo>
                        <a:lnTo>
                          <a:pt x="1319" y="2323"/>
                        </a:lnTo>
                        <a:lnTo>
                          <a:pt x="1319" y="2093"/>
                        </a:lnTo>
                        <a:lnTo>
                          <a:pt x="1193" y="2010"/>
                        </a:lnTo>
                        <a:lnTo>
                          <a:pt x="1047" y="1717"/>
                        </a:lnTo>
                        <a:lnTo>
                          <a:pt x="1172" y="1696"/>
                        </a:lnTo>
                        <a:lnTo>
                          <a:pt x="1277" y="1696"/>
                        </a:lnTo>
                        <a:lnTo>
                          <a:pt x="1424" y="1487"/>
                        </a:lnTo>
                        <a:lnTo>
                          <a:pt x="1319" y="1382"/>
                        </a:lnTo>
                        <a:lnTo>
                          <a:pt x="1465" y="1277"/>
                        </a:lnTo>
                        <a:lnTo>
                          <a:pt x="1465" y="922"/>
                        </a:lnTo>
                        <a:lnTo>
                          <a:pt x="1424" y="754"/>
                        </a:lnTo>
                        <a:lnTo>
                          <a:pt x="1675" y="545"/>
                        </a:lnTo>
                        <a:lnTo>
                          <a:pt x="1737" y="545"/>
                        </a:lnTo>
                        <a:lnTo>
                          <a:pt x="1779" y="440"/>
                        </a:lnTo>
                        <a:lnTo>
                          <a:pt x="1675" y="252"/>
                        </a:lnTo>
                        <a:lnTo>
                          <a:pt x="1633" y="127"/>
                        </a:lnTo>
                        <a:lnTo>
                          <a:pt x="1382" y="85"/>
                        </a:lnTo>
                        <a:lnTo>
                          <a:pt x="1277" y="210"/>
                        </a:lnTo>
                        <a:lnTo>
                          <a:pt x="942" y="127"/>
                        </a:lnTo>
                        <a:lnTo>
                          <a:pt x="754" y="231"/>
                        </a:lnTo>
                        <a:lnTo>
                          <a:pt x="691" y="147"/>
                        </a:lnTo>
                        <a:lnTo>
                          <a:pt x="733" y="22"/>
                        </a:lnTo>
                        <a:lnTo>
                          <a:pt x="628" y="1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5" name="Google Shape;155;p17"/>
                  <p:cNvSpPr/>
                  <p:nvPr/>
                </p:nvSpPr>
                <p:spPr>
                  <a:xfrm>
                    <a:off x="3580800" y="2585450"/>
                    <a:ext cx="42275" cy="934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91" h="3738" extrusionOk="0">
                        <a:moveTo>
                          <a:pt x="453" y="0"/>
                        </a:moveTo>
                        <a:lnTo>
                          <a:pt x="0" y="547"/>
                        </a:lnTo>
                        <a:lnTo>
                          <a:pt x="0" y="3429"/>
                        </a:lnTo>
                        <a:lnTo>
                          <a:pt x="429" y="3738"/>
                        </a:lnTo>
                        <a:lnTo>
                          <a:pt x="1691" y="2714"/>
                        </a:lnTo>
                        <a:lnTo>
                          <a:pt x="1691" y="500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/>
                  <a:lstStyle/>
                  <a:p>
                    <a:endParaRPr lang="es-ES"/>
                  </a:p>
                </p:txBody>
              </p:sp>
            </p:grpSp>
            <p:grpSp>
              <p:nvGrpSpPr>
                <p:cNvPr id="156" name="Google Shape;156;p17"/>
                <p:cNvGrpSpPr/>
                <p:nvPr/>
              </p:nvGrpSpPr>
              <p:grpSpPr>
                <a:xfrm>
                  <a:off x="4703183" y="1747225"/>
                  <a:ext cx="176849" cy="284377"/>
                  <a:chOff x="3906325" y="1984500"/>
                  <a:chExt cx="156075" cy="262825"/>
                </a:xfrm>
              </p:grpSpPr>
              <p:sp>
                <p:nvSpPr>
                  <p:cNvPr id="157" name="Google Shape;157;p17"/>
                  <p:cNvSpPr/>
                  <p:nvPr/>
                </p:nvSpPr>
                <p:spPr>
                  <a:xfrm>
                    <a:off x="3906325" y="1984500"/>
                    <a:ext cx="100825" cy="1242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033" h="4968" extrusionOk="0">
                        <a:moveTo>
                          <a:pt x="2901" y="4968"/>
                        </a:moveTo>
                        <a:lnTo>
                          <a:pt x="1524" y="4673"/>
                        </a:lnTo>
                        <a:lnTo>
                          <a:pt x="0" y="1771"/>
                        </a:lnTo>
                        <a:lnTo>
                          <a:pt x="737" y="886"/>
                        </a:lnTo>
                        <a:lnTo>
                          <a:pt x="2508" y="1181"/>
                        </a:lnTo>
                        <a:lnTo>
                          <a:pt x="2655" y="345"/>
                        </a:lnTo>
                        <a:lnTo>
                          <a:pt x="3442" y="0"/>
                        </a:lnTo>
                        <a:lnTo>
                          <a:pt x="4033" y="443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/>
                  <a:lstStyle/>
                  <a:p>
                    <a:endParaRPr lang="es-ES"/>
                  </a:p>
                </p:txBody>
              </p:sp>
              <p:sp>
                <p:nvSpPr>
                  <p:cNvPr id="158" name="Google Shape;158;p17"/>
                  <p:cNvSpPr/>
                  <p:nvPr/>
                </p:nvSpPr>
                <p:spPr>
                  <a:xfrm>
                    <a:off x="3919575" y="1989950"/>
                    <a:ext cx="142825" cy="2573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713" h="10295" extrusionOk="0">
                        <a:moveTo>
                          <a:pt x="2867" y="0"/>
                        </a:moveTo>
                        <a:lnTo>
                          <a:pt x="2762" y="105"/>
                        </a:lnTo>
                        <a:lnTo>
                          <a:pt x="2762" y="147"/>
                        </a:lnTo>
                        <a:lnTo>
                          <a:pt x="2679" y="189"/>
                        </a:lnTo>
                        <a:lnTo>
                          <a:pt x="2532" y="147"/>
                        </a:lnTo>
                        <a:lnTo>
                          <a:pt x="2386" y="209"/>
                        </a:lnTo>
                        <a:lnTo>
                          <a:pt x="2386" y="293"/>
                        </a:lnTo>
                        <a:lnTo>
                          <a:pt x="2323" y="419"/>
                        </a:lnTo>
                        <a:lnTo>
                          <a:pt x="2239" y="461"/>
                        </a:lnTo>
                        <a:lnTo>
                          <a:pt x="2281" y="544"/>
                        </a:lnTo>
                        <a:lnTo>
                          <a:pt x="2260" y="628"/>
                        </a:lnTo>
                        <a:lnTo>
                          <a:pt x="2239" y="921"/>
                        </a:lnTo>
                        <a:lnTo>
                          <a:pt x="2281" y="1088"/>
                        </a:lnTo>
                        <a:lnTo>
                          <a:pt x="2344" y="1193"/>
                        </a:lnTo>
                        <a:lnTo>
                          <a:pt x="2281" y="1277"/>
                        </a:lnTo>
                        <a:lnTo>
                          <a:pt x="2177" y="1360"/>
                        </a:lnTo>
                        <a:lnTo>
                          <a:pt x="2072" y="1360"/>
                        </a:lnTo>
                        <a:lnTo>
                          <a:pt x="1967" y="1444"/>
                        </a:lnTo>
                        <a:lnTo>
                          <a:pt x="1905" y="1486"/>
                        </a:lnTo>
                        <a:lnTo>
                          <a:pt x="1821" y="1611"/>
                        </a:lnTo>
                        <a:lnTo>
                          <a:pt x="1674" y="1590"/>
                        </a:lnTo>
                        <a:lnTo>
                          <a:pt x="1507" y="1465"/>
                        </a:lnTo>
                        <a:lnTo>
                          <a:pt x="1381" y="1465"/>
                        </a:lnTo>
                        <a:lnTo>
                          <a:pt x="1298" y="1549"/>
                        </a:lnTo>
                        <a:lnTo>
                          <a:pt x="1151" y="1674"/>
                        </a:lnTo>
                        <a:lnTo>
                          <a:pt x="900" y="1674"/>
                        </a:lnTo>
                        <a:lnTo>
                          <a:pt x="733" y="1590"/>
                        </a:lnTo>
                        <a:lnTo>
                          <a:pt x="670" y="1465"/>
                        </a:lnTo>
                        <a:lnTo>
                          <a:pt x="607" y="1339"/>
                        </a:lnTo>
                        <a:lnTo>
                          <a:pt x="377" y="1130"/>
                        </a:lnTo>
                        <a:lnTo>
                          <a:pt x="293" y="984"/>
                        </a:lnTo>
                        <a:lnTo>
                          <a:pt x="189" y="963"/>
                        </a:lnTo>
                        <a:lnTo>
                          <a:pt x="105" y="1046"/>
                        </a:lnTo>
                        <a:lnTo>
                          <a:pt x="84" y="1151"/>
                        </a:lnTo>
                        <a:lnTo>
                          <a:pt x="105" y="1214"/>
                        </a:lnTo>
                        <a:lnTo>
                          <a:pt x="84" y="1256"/>
                        </a:lnTo>
                        <a:lnTo>
                          <a:pt x="42" y="1214"/>
                        </a:lnTo>
                        <a:lnTo>
                          <a:pt x="1" y="1256"/>
                        </a:lnTo>
                        <a:lnTo>
                          <a:pt x="105" y="1360"/>
                        </a:lnTo>
                        <a:lnTo>
                          <a:pt x="273" y="1423"/>
                        </a:lnTo>
                        <a:lnTo>
                          <a:pt x="482" y="1674"/>
                        </a:lnTo>
                        <a:lnTo>
                          <a:pt x="628" y="1779"/>
                        </a:lnTo>
                        <a:lnTo>
                          <a:pt x="879" y="1800"/>
                        </a:lnTo>
                        <a:lnTo>
                          <a:pt x="942" y="1841"/>
                        </a:lnTo>
                        <a:lnTo>
                          <a:pt x="1026" y="1883"/>
                        </a:lnTo>
                        <a:lnTo>
                          <a:pt x="1130" y="2009"/>
                        </a:lnTo>
                        <a:lnTo>
                          <a:pt x="1193" y="2113"/>
                        </a:lnTo>
                        <a:lnTo>
                          <a:pt x="1298" y="2113"/>
                        </a:lnTo>
                        <a:lnTo>
                          <a:pt x="1402" y="2239"/>
                        </a:lnTo>
                        <a:lnTo>
                          <a:pt x="1465" y="2239"/>
                        </a:lnTo>
                        <a:lnTo>
                          <a:pt x="1528" y="2323"/>
                        </a:lnTo>
                        <a:lnTo>
                          <a:pt x="1465" y="2427"/>
                        </a:lnTo>
                        <a:lnTo>
                          <a:pt x="1507" y="2574"/>
                        </a:lnTo>
                        <a:lnTo>
                          <a:pt x="1444" y="2720"/>
                        </a:lnTo>
                        <a:lnTo>
                          <a:pt x="1444" y="2825"/>
                        </a:lnTo>
                        <a:lnTo>
                          <a:pt x="1612" y="2825"/>
                        </a:lnTo>
                        <a:lnTo>
                          <a:pt x="1633" y="2950"/>
                        </a:lnTo>
                        <a:lnTo>
                          <a:pt x="1591" y="3034"/>
                        </a:lnTo>
                        <a:lnTo>
                          <a:pt x="1612" y="3181"/>
                        </a:lnTo>
                        <a:lnTo>
                          <a:pt x="1653" y="3285"/>
                        </a:lnTo>
                        <a:lnTo>
                          <a:pt x="1695" y="3494"/>
                        </a:lnTo>
                        <a:lnTo>
                          <a:pt x="1653" y="3599"/>
                        </a:lnTo>
                        <a:lnTo>
                          <a:pt x="1695" y="3683"/>
                        </a:lnTo>
                        <a:lnTo>
                          <a:pt x="1695" y="3913"/>
                        </a:lnTo>
                        <a:lnTo>
                          <a:pt x="1653" y="3997"/>
                        </a:lnTo>
                        <a:lnTo>
                          <a:pt x="1716" y="4143"/>
                        </a:lnTo>
                        <a:lnTo>
                          <a:pt x="1821" y="4185"/>
                        </a:lnTo>
                        <a:lnTo>
                          <a:pt x="1925" y="4394"/>
                        </a:lnTo>
                        <a:lnTo>
                          <a:pt x="1967" y="4478"/>
                        </a:lnTo>
                        <a:lnTo>
                          <a:pt x="1967" y="4603"/>
                        </a:lnTo>
                        <a:lnTo>
                          <a:pt x="1988" y="4645"/>
                        </a:lnTo>
                        <a:lnTo>
                          <a:pt x="2093" y="4645"/>
                        </a:lnTo>
                        <a:lnTo>
                          <a:pt x="2197" y="4750"/>
                        </a:lnTo>
                        <a:lnTo>
                          <a:pt x="2407" y="4750"/>
                        </a:lnTo>
                        <a:lnTo>
                          <a:pt x="2574" y="4875"/>
                        </a:lnTo>
                        <a:lnTo>
                          <a:pt x="2490" y="4938"/>
                        </a:lnTo>
                        <a:lnTo>
                          <a:pt x="2553" y="5022"/>
                        </a:lnTo>
                        <a:lnTo>
                          <a:pt x="2553" y="5189"/>
                        </a:lnTo>
                        <a:lnTo>
                          <a:pt x="2490" y="5231"/>
                        </a:lnTo>
                        <a:lnTo>
                          <a:pt x="2679" y="5378"/>
                        </a:lnTo>
                        <a:lnTo>
                          <a:pt x="2553" y="5357"/>
                        </a:lnTo>
                        <a:lnTo>
                          <a:pt x="2490" y="5378"/>
                        </a:lnTo>
                        <a:lnTo>
                          <a:pt x="2658" y="5524"/>
                        </a:lnTo>
                        <a:lnTo>
                          <a:pt x="2658" y="5587"/>
                        </a:lnTo>
                        <a:lnTo>
                          <a:pt x="2469" y="5482"/>
                        </a:lnTo>
                        <a:lnTo>
                          <a:pt x="2302" y="5482"/>
                        </a:lnTo>
                        <a:lnTo>
                          <a:pt x="2156" y="5587"/>
                        </a:lnTo>
                        <a:lnTo>
                          <a:pt x="2156" y="5691"/>
                        </a:lnTo>
                        <a:lnTo>
                          <a:pt x="2051" y="5796"/>
                        </a:lnTo>
                        <a:lnTo>
                          <a:pt x="2051" y="5880"/>
                        </a:lnTo>
                        <a:lnTo>
                          <a:pt x="1988" y="5901"/>
                        </a:lnTo>
                        <a:lnTo>
                          <a:pt x="1821" y="6089"/>
                        </a:lnTo>
                        <a:lnTo>
                          <a:pt x="1779" y="6277"/>
                        </a:lnTo>
                        <a:lnTo>
                          <a:pt x="1737" y="6298"/>
                        </a:lnTo>
                        <a:lnTo>
                          <a:pt x="1716" y="6256"/>
                        </a:lnTo>
                        <a:lnTo>
                          <a:pt x="1653" y="6256"/>
                        </a:lnTo>
                        <a:lnTo>
                          <a:pt x="1716" y="6361"/>
                        </a:lnTo>
                        <a:lnTo>
                          <a:pt x="1674" y="6445"/>
                        </a:lnTo>
                        <a:lnTo>
                          <a:pt x="1549" y="6445"/>
                        </a:lnTo>
                        <a:lnTo>
                          <a:pt x="1465" y="6549"/>
                        </a:lnTo>
                        <a:lnTo>
                          <a:pt x="1507" y="6717"/>
                        </a:lnTo>
                        <a:lnTo>
                          <a:pt x="1570" y="6759"/>
                        </a:lnTo>
                        <a:lnTo>
                          <a:pt x="1444" y="6717"/>
                        </a:lnTo>
                        <a:lnTo>
                          <a:pt x="1402" y="6654"/>
                        </a:lnTo>
                        <a:lnTo>
                          <a:pt x="1319" y="6696"/>
                        </a:lnTo>
                        <a:lnTo>
                          <a:pt x="1256" y="6821"/>
                        </a:lnTo>
                        <a:lnTo>
                          <a:pt x="1298" y="6884"/>
                        </a:lnTo>
                        <a:lnTo>
                          <a:pt x="1214" y="6842"/>
                        </a:lnTo>
                        <a:lnTo>
                          <a:pt x="1193" y="6905"/>
                        </a:lnTo>
                        <a:lnTo>
                          <a:pt x="1256" y="6968"/>
                        </a:lnTo>
                        <a:lnTo>
                          <a:pt x="1256" y="7031"/>
                        </a:lnTo>
                        <a:lnTo>
                          <a:pt x="1193" y="7114"/>
                        </a:lnTo>
                        <a:lnTo>
                          <a:pt x="1151" y="7156"/>
                        </a:lnTo>
                        <a:lnTo>
                          <a:pt x="1047" y="7219"/>
                        </a:lnTo>
                        <a:lnTo>
                          <a:pt x="1005" y="7177"/>
                        </a:lnTo>
                        <a:lnTo>
                          <a:pt x="984" y="7135"/>
                        </a:lnTo>
                        <a:lnTo>
                          <a:pt x="900" y="7114"/>
                        </a:lnTo>
                        <a:lnTo>
                          <a:pt x="817" y="7135"/>
                        </a:lnTo>
                        <a:lnTo>
                          <a:pt x="837" y="7240"/>
                        </a:lnTo>
                        <a:lnTo>
                          <a:pt x="796" y="7282"/>
                        </a:lnTo>
                        <a:lnTo>
                          <a:pt x="837" y="7386"/>
                        </a:lnTo>
                        <a:lnTo>
                          <a:pt x="796" y="7491"/>
                        </a:lnTo>
                        <a:lnTo>
                          <a:pt x="733" y="7533"/>
                        </a:lnTo>
                        <a:lnTo>
                          <a:pt x="691" y="7637"/>
                        </a:lnTo>
                        <a:lnTo>
                          <a:pt x="733" y="7742"/>
                        </a:lnTo>
                        <a:lnTo>
                          <a:pt x="775" y="7763"/>
                        </a:lnTo>
                        <a:lnTo>
                          <a:pt x="733" y="7867"/>
                        </a:lnTo>
                        <a:lnTo>
                          <a:pt x="775" y="7951"/>
                        </a:lnTo>
                        <a:lnTo>
                          <a:pt x="858" y="7909"/>
                        </a:lnTo>
                        <a:lnTo>
                          <a:pt x="900" y="7972"/>
                        </a:lnTo>
                        <a:lnTo>
                          <a:pt x="879" y="8098"/>
                        </a:lnTo>
                        <a:lnTo>
                          <a:pt x="837" y="8160"/>
                        </a:lnTo>
                        <a:lnTo>
                          <a:pt x="879" y="8265"/>
                        </a:lnTo>
                        <a:lnTo>
                          <a:pt x="837" y="8307"/>
                        </a:lnTo>
                        <a:lnTo>
                          <a:pt x="942" y="8495"/>
                        </a:lnTo>
                        <a:lnTo>
                          <a:pt x="1005" y="8537"/>
                        </a:lnTo>
                        <a:lnTo>
                          <a:pt x="942" y="8621"/>
                        </a:lnTo>
                        <a:lnTo>
                          <a:pt x="1026" y="8746"/>
                        </a:lnTo>
                        <a:lnTo>
                          <a:pt x="942" y="8788"/>
                        </a:lnTo>
                        <a:lnTo>
                          <a:pt x="984" y="8955"/>
                        </a:lnTo>
                        <a:lnTo>
                          <a:pt x="942" y="9039"/>
                        </a:lnTo>
                        <a:lnTo>
                          <a:pt x="942" y="9269"/>
                        </a:lnTo>
                        <a:lnTo>
                          <a:pt x="1005" y="9353"/>
                        </a:lnTo>
                        <a:lnTo>
                          <a:pt x="942" y="9479"/>
                        </a:lnTo>
                        <a:lnTo>
                          <a:pt x="942" y="9562"/>
                        </a:lnTo>
                        <a:lnTo>
                          <a:pt x="1005" y="9625"/>
                        </a:lnTo>
                        <a:lnTo>
                          <a:pt x="1151" y="9541"/>
                        </a:lnTo>
                        <a:lnTo>
                          <a:pt x="1214" y="9583"/>
                        </a:lnTo>
                        <a:lnTo>
                          <a:pt x="1235" y="9520"/>
                        </a:lnTo>
                        <a:lnTo>
                          <a:pt x="1361" y="9646"/>
                        </a:lnTo>
                        <a:lnTo>
                          <a:pt x="1444" y="9625"/>
                        </a:lnTo>
                        <a:lnTo>
                          <a:pt x="1528" y="9688"/>
                        </a:lnTo>
                        <a:lnTo>
                          <a:pt x="1674" y="9667"/>
                        </a:lnTo>
                        <a:lnTo>
                          <a:pt x="1737" y="9688"/>
                        </a:lnTo>
                        <a:lnTo>
                          <a:pt x="1674" y="9772"/>
                        </a:lnTo>
                        <a:lnTo>
                          <a:pt x="1737" y="9772"/>
                        </a:lnTo>
                        <a:lnTo>
                          <a:pt x="1863" y="9667"/>
                        </a:lnTo>
                        <a:lnTo>
                          <a:pt x="1863" y="9751"/>
                        </a:lnTo>
                        <a:lnTo>
                          <a:pt x="1779" y="9855"/>
                        </a:lnTo>
                        <a:lnTo>
                          <a:pt x="1946" y="10064"/>
                        </a:lnTo>
                        <a:lnTo>
                          <a:pt x="1967" y="10148"/>
                        </a:lnTo>
                        <a:lnTo>
                          <a:pt x="1946" y="10274"/>
                        </a:lnTo>
                        <a:lnTo>
                          <a:pt x="1967" y="10295"/>
                        </a:lnTo>
                        <a:lnTo>
                          <a:pt x="2030" y="10148"/>
                        </a:lnTo>
                        <a:lnTo>
                          <a:pt x="2114" y="10106"/>
                        </a:lnTo>
                        <a:lnTo>
                          <a:pt x="2135" y="10190"/>
                        </a:lnTo>
                        <a:lnTo>
                          <a:pt x="2239" y="10148"/>
                        </a:lnTo>
                        <a:lnTo>
                          <a:pt x="2323" y="10148"/>
                        </a:lnTo>
                        <a:lnTo>
                          <a:pt x="2490" y="10002"/>
                        </a:lnTo>
                        <a:lnTo>
                          <a:pt x="2595" y="10002"/>
                        </a:lnTo>
                        <a:lnTo>
                          <a:pt x="2825" y="9855"/>
                        </a:lnTo>
                        <a:lnTo>
                          <a:pt x="2867" y="9792"/>
                        </a:lnTo>
                        <a:lnTo>
                          <a:pt x="3014" y="9855"/>
                        </a:lnTo>
                        <a:lnTo>
                          <a:pt x="3118" y="9834"/>
                        </a:lnTo>
                        <a:lnTo>
                          <a:pt x="3223" y="9688"/>
                        </a:lnTo>
                        <a:lnTo>
                          <a:pt x="3244" y="9751"/>
                        </a:lnTo>
                        <a:lnTo>
                          <a:pt x="3202" y="9855"/>
                        </a:lnTo>
                        <a:lnTo>
                          <a:pt x="3244" y="9876"/>
                        </a:lnTo>
                        <a:lnTo>
                          <a:pt x="3306" y="9751"/>
                        </a:lnTo>
                        <a:lnTo>
                          <a:pt x="3348" y="9772"/>
                        </a:lnTo>
                        <a:lnTo>
                          <a:pt x="3306" y="9646"/>
                        </a:lnTo>
                        <a:lnTo>
                          <a:pt x="3348" y="9583"/>
                        </a:lnTo>
                        <a:lnTo>
                          <a:pt x="3411" y="9688"/>
                        </a:lnTo>
                        <a:lnTo>
                          <a:pt x="3453" y="9688"/>
                        </a:lnTo>
                        <a:lnTo>
                          <a:pt x="3495" y="9625"/>
                        </a:lnTo>
                        <a:lnTo>
                          <a:pt x="3537" y="9751"/>
                        </a:lnTo>
                        <a:lnTo>
                          <a:pt x="3620" y="9730"/>
                        </a:lnTo>
                        <a:lnTo>
                          <a:pt x="3620" y="9646"/>
                        </a:lnTo>
                        <a:lnTo>
                          <a:pt x="3662" y="9667"/>
                        </a:lnTo>
                        <a:lnTo>
                          <a:pt x="3704" y="9730"/>
                        </a:lnTo>
                        <a:lnTo>
                          <a:pt x="3767" y="9646"/>
                        </a:lnTo>
                        <a:lnTo>
                          <a:pt x="3934" y="9625"/>
                        </a:lnTo>
                        <a:lnTo>
                          <a:pt x="4018" y="9688"/>
                        </a:lnTo>
                        <a:lnTo>
                          <a:pt x="4206" y="9667"/>
                        </a:lnTo>
                        <a:lnTo>
                          <a:pt x="4206" y="9625"/>
                        </a:lnTo>
                        <a:lnTo>
                          <a:pt x="4143" y="9562"/>
                        </a:lnTo>
                        <a:lnTo>
                          <a:pt x="4206" y="9541"/>
                        </a:lnTo>
                        <a:lnTo>
                          <a:pt x="4269" y="9562"/>
                        </a:lnTo>
                        <a:lnTo>
                          <a:pt x="4311" y="9646"/>
                        </a:lnTo>
                        <a:lnTo>
                          <a:pt x="4415" y="9667"/>
                        </a:lnTo>
                        <a:lnTo>
                          <a:pt x="4457" y="9562"/>
                        </a:lnTo>
                        <a:lnTo>
                          <a:pt x="4436" y="9416"/>
                        </a:lnTo>
                        <a:lnTo>
                          <a:pt x="4687" y="9144"/>
                        </a:lnTo>
                        <a:lnTo>
                          <a:pt x="4876" y="9123"/>
                        </a:lnTo>
                        <a:lnTo>
                          <a:pt x="5043" y="8872"/>
                        </a:lnTo>
                        <a:lnTo>
                          <a:pt x="5190" y="8621"/>
                        </a:lnTo>
                        <a:lnTo>
                          <a:pt x="5315" y="8349"/>
                        </a:lnTo>
                        <a:lnTo>
                          <a:pt x="5566" y="7951"/>
                        </a:lnTo>
                        <a:lnTo>
                          <a:pt x="5713" y="7533"/>
                        </a:lnTo>
                        <a:lnTo>
                          <a:pt x="5692" y="7344"/>
                        </a:lnTo>
                        <a:lnTo>
                          <a:pt x="5420" y="7051"/>
                        </a:lnTo>
                        <a:lnTo>
                          <a:pt x="5273" y="7010"/>
                        </a:lnTo>
                        <a:lnTo>
                          <a:pt x="5001" y="6633"/>
                        </a:lnTo>
                        <a:lnTo>
                          <a:pt x="5064" y="6466"/>
                        </a:lnTo>
                        <a:lnTo>
                          <a:pt x="5169" y="6298"/>
                        </a:lnTo>
                        <a:lnTo>
                          <a:pt x="5169" y="6110"/>
                        </a:lnTo>
                        <a:lnTo>
                          <a:pt x="4980" y="5984"/>
                        </a:lnTo>
                        <a:lnTo>
                          <a:pt x="4938" y="5859"/>
                        </a:lnTo>
                        <a:lnTo>
                          <a:pt x="4938" y="5650"/>
                        </a:lnTo>
                        <a:lnTo>
                          <a:pt x="4980" y="5587"/>
                        </a:lnTo>
                        <a:lnTo>
                          <a:pt x="4938" y="5482"/>
                        </a:lnTo>
                        <a:lnTo>
                          <a:pt x="4792" y="5461"/>
                        </a:lnTo>
                        <a:lnTo>
                          <a:pt x="4729" y="5357"/>
                        </a:lnTo>
                        <a:lnTo>
                          <a:pt x="4729" y="5168"/>
                        </a:lnTo>
                        <a:lnTo>
                          <a:pt x="4792" y="5064"/>
                        </a:lnTo>
                        <a:lnTo>
                          <a:pt x="4687" y="5043"/>
                        </a:lnTo>
                        <a:lnTo>
                          <a:pt x="4687" y="4938"/>
                        </a:lnTo>
                        <a:lnTo>
                          <a:pt x="4729" y="4582"/>
                        </a:lnTo>
                        <a:lnTo>
                          <a:pt x="4834" y="4541"/>
                        </a:lnTo>
                        <a:lnTo>
                          <a:pt x="4562" y="3955"/>
                        </a:lnTo>
                        <a:lnTo>
                          <a:pt x="4332" y="3494"/>
                        </a:lnTo>
                        <a:lnTo>
                          <a:pt x="4269" y="3348"/>
                        </a:lnTo>
                        <a:lnTo>
                          <a:pt x="4143" y="3181"/>
                        </a:lnTo>
                        <a:lnTo>
                          <a:pt x="4248" y="2929"/>
                        </a:lnTo>
                        <a:lnTo>
                          <a:pt x="4353" y="2741"/>
                        </a:lnTo>
                        <a:lnTo>
                          <a:pt x="4415" y="2553"/>
                        </a:lnTo>
                        <a:lnTo>
                          <a:pt x="4332" y="2490"/>
                        </a:lnTo>
                        <a:lnTo>
                          <a:pt x="4060" y="2323"/>
                        </a:lnTo>
                        <a:lnTo>
                          <a:pt x="4018" y="2218"/>
                        </a:lnTo>
                        <a:lnTo>
                          <a:pt x="3934" y="2093"/>
                        </a:lnTo>
                        <a:lnTo>
                          <a:pt x="3767" y="2009"/>
                        </a:lnTo>
                        <a:lnTo>
                          <a:pt x="3704" y="2009"/>
                        </a:lnTo>
                        <a:lnTo>
                          <a:pt x="3599" y="1758"/>
                        </a:lnTo>
                        <a:lnTo>
                          <a:pt x="3516" y="1653"/>
                        </a:lnTo>
                        <a:lnTo>
                          <a:pt x="3558" y="1465"/>
                        </a:lnTo>
                        <a:lnTo>
                          <a:pt x="3599" y="1297"/>
                        </a:lnTo>
                        <a:lnTo>
                          <a:pt x="3495" y="1277"/>
                        </a:lnTo>
                        <a:lnTo>
                          <a:pt x="3599" y="1235"/>
                        </a:lnTo>
                        <a:lnTo>
                          <a:pt x="3746" y="1172"/>
                        </a:lnTo>
                        <a:lnTo>
                          <a:pt x="3725" y="942"/>
                        </a:lnTo>
                        <a:lnTo>
                          <a:pt x="3830" y="774"/>
                        </a:lnTo>
                        <a:lnTo>
                          <a:pt x="3850" y="649"/>
                        </a:lnTo>
                        <a:lnTo>
                          <a:pt x="3746" y="523"/>
                        </a:lnTo>
                        <a:lnTo>
                          <a:pt x="3725" y="419"/>
                        </a:lnTo>
                        <a:lnTo>
                          <a:pt x="3537" y="398"/>
                        </a:lnTo>
                        <a:lnTo>
                          <a:pt x="3411" y="335"/>
                        </a:lnTo>
                        <a:lnTo>
                          <a:pt x="3327" y="251"/>
                        </a:lnTo>
                        <a:lnTo>
                          <a:pt x="3202" y="84"/>
                        </a:lnTo>
                        <a:lnTo>
                          <a:pt x="3097" y="0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59" name="Google Shape;159;p17"/>
                <p:cNvSpPr/>
                <p:nvPr/>
              </p:nvSpPr>
              <p:spPr>
                <a:xfrm>
                  <a:off x="4568298" y="2081999"/>
                  <a:ext cx="62859" cy="736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19" h="2721" extrusionOk="0">
                      <a:moveTo>
                        <a:pt x="1298" y="1"/>
                      </a:moveTo>
                      <a:lnTo>
                        <a:pt x="1152" y="168"/>
                      </a:lnTo>
                      <a:lnTo>
                        <a:pt x="984" y="231"/>
                      </a:lnTo>
                      <a:lnTo>
                        <a:pt x="880" y="231"/>
                      </a:lnTo>
                      <a:lnTo>
                        <a:pt x="817" y="336"/>
                      </a:lnTo>
                      <a:lnTo>
                        <a:pt x="754" y="482"/>
                      </a:lnTo>
                      <a:lnTo>
                        <a:pt x="649" y="545"/>
                      </a:lnTo>
                      <a:lnTo>
                        <a:pt x="524" y="545"/>
                      </a:lnTo>
                      <a:lnTo>
                        <a:pt x="357" y="649"/>
                      </a:lnTo>
                      <a:lnTo>
                        <a:pt x="315" y="629"/>
                      </a:lnTo>
                      <a:lnTo>
                        <a:pt x="231" y="629"/>
                      </a:lnTo>
                      <a:lnTo>
                        <a:pt x="210" y="754"/>
                      </a:lnTo>
                      <a:lnTo>
                        <a:pt x="126" y="838"/>
                      </a:lnTo>
                      <a:lnTo>
                        <a:pt x="189" y="901"/>
                      </a:lnTo>
                      <a:lnTo>
                        <a:pt x="231" y="859"/>
                      </a:lnTo>
                      <a:lnTo>
                        <a:pt x="357" y="1005"/>
                      </a:lnTo>
                      <a:lnTo>
                        <a:pt x="336" y="838"/>
                      </a:lnTo>
                      <a:lnTo>
                        <a:pt x="357" y="754"/>
                      </a:lnTo>
                      <a:lnTo>
                        <a:pt x="545" y="629"/>
                      </a:lnTo>
                      <a:lnTo>
                        <a:pt x="566" y="649"/>
                      </a:lnTo>
                      <a:lnTo>
                        <a:pt x="670" y="629"/>
                      </a:lnTo>
                      <a:lnTo>
                        <a:pt x="817" y="649"/>
                      </a:lnTo>
                      <a:lnTo>
                        <a:pt x="859" y="629"/>
                      </a:lnTo>
                      <a:lnTo>
                        <a:pt x="859" y="629"/>
                      </a:lnTo>
                      <a:cubicBezTo>
                        <a:pt x="859" y="649"/>
                        <a:pt x="838" y="649"/>
                        <a:pt x="838" y="691"/>
                      </a:cubicBezTo>
                      <a:lnTo>
                        <a:pt x="754" y="712"/>
                      </a:lnTo>
                      <a:lnTo>
                        <a:pt x="670" y="712"/>
                      </a:lnTo>
                      <a:lnTo>
                        <a:pt x="629" y="733"/>
                      </a:lnTo>
                      <a:lnTo>
                        <a:pt x="733" y="859"/>
                      </a:lnTo>
                      <a:lnTo>
                        <a:pt x="691" y="921"/>
                      </a:lnTo>
                      <a:lnTo>
                        <a:pt x="775" y="1026"/>
                      </a:lnTo>
                      <a:lnTo>
                        <a:pt x="775" y="1047"/>
                      </a:lnTo>
                      <a:lnTo>
                        <a:pt x="691" y="1026"/>
                      </a:lnTo>
                      <a:lnTo>
                        <a:pt x="587" y="1047"/>
                      </a:lnTo>
                      <a:lnTo>
                        <a:pt x="566" y="1005"/>
                      </a:lnTo>
                      <a:lnTo>
                        <a:pt x="629" y="942"/>
                      </a:lnTo>
                      <a:lnTo>
                        <a:pt x="566" y="838"/>
                      </a:lnTo>
                      <a:lnTo>
                        <a:pt x="545" y="838"/>
                      </a:lnTo>
                      <a:lnTo>
                        <a:pt x="461" y="963"/>
                      </a:lnTo>
                      <a:lnTo>
                        <a:pt x="524" y="1047"/>
                      </a:lnTo>
                      <a:lnTo>
                        <a:pt x="419" y="1131"/>
                      </a:lnTo>
                      <a:lnTo>
                        <a:pt x="336" y="1047"/>
                      </a:lnTo>
                      <a:lnTo>
                        <a:pt x="231" y="1047"/>
                      </a:lnTo>
                      <a:lnTo>
                        <a:pt x="147" y="1026"/>
                      </a:lnTo>
                      <a:lnTo>
                        <a:pt x="64" y="1110"/>
                      </a:lnTo>
                      <a:lnTo>
                        <a:pt x="210" y="1173"/>
                      </a:lnTo>
                      <a:lnTo>
                        <a:pt x="210" y="1277"/>
                      </a:lnTo>
                      <a:lnTo>
                        <a:pt x="126" y="1235"/>
                      </a:lnTo>
                      <a:lnTo>
                        <a:pt x="64" y="1256"/>
                      </a:lnTo>
                      <a:lnTo>
                        <a:pt x="105" y="1424"/>
                      </a:lnTo>
                      <a:lnTo>
                        <a:pt x="168" y="1465"/>
                      </a:lnTo>
                      <a:lnTo>
                        <a:pt x="168" y="1591"/>
                      </a:lnTo>
                      <a:lnTo>
                        <a:pt x="231" y="1675"/>
                      </a:lnTo>
                      <a:lnTo>
                        <a:pt x="64" y="1758"/>
                      </a:lnTo>
                      <a:lnTo>
                        <a:pt x="1" y="1905"/>
                      </a:lnTo>
                      <a:lnTo>
                        <a:pt x="64" y="1968"/>
                      </a:lnTo>
                      <a:lnTo>
                        <a:pt x="168" y="1905"/>
                      </a:lnTo>
                      <a:lnTo>
                        <a:pt x="315" y="2051"/>
                      </a:lnTo>
                      <a:lnTo>
                        <a:pt x="336" y="2219"/>
                      </a:lnTo>
                      <a:lnTo>
                        <a:pt x="273" y="2261"/>
                      </a:lnTo>
                      <a:lnTo>
                        <a:pt x="315" y="2323"/>
                      </a:lnTo>
                      <a:lnTo>
                        <a:pt x="461" y="2323"/>
                      </a:lnTo>
                      <a:lnTo>
                        <a:pt x="608" y="2533"/>
                      </a:lnTo>
                      <a:lnTo>
                        <a:pt x="649" y="2574"/>
                      </a:lnTo>
                      <a:lnTo>
                        <a:pt x="754" y="2533"/>
                      </a:lnTo>
                      <a:lnTo>
                        <a:pt x="775" y="2470"/>
                      </a:lnTo>
                      <a:lnTo>
                        <a:pt x="691" y="2386"/>
                      </a:lnTo>
                      <a:lnTo>
                        <a:pt x="649" y="2386"/>
                      </a:lnTo>
                      <a:lnTo>
                        <a:pt x="649" y="2302"/>
                      </a:lnTo>
                      <a:lnTo>
                        <a:pt x="733" y="2261"/>
                      </a:lnTo>
                      <a:lnTo>
                        <a:pt x="733" y="2177"/>
                      </a:lnTo>
                      <a:lnTo>
                        <a:pt x="670" y="2135"/>
                      </a:lnTo>
                      <a:lnTo>
                        <a:pt x="670" y="2072"/>
                      </a:lnTo>
                      <a:lnTo>
                        <a:pt x="754" y="2009"/>
                      </a:lnTo>
                      <a:cubicBezTo>
                        <a:pt x="775" y="2051"/>
                        <a:pt x="817" y="2093"/>
                        <a:pt x="838" y="2135"/>
                      </a:cubicBezTo>
                      <a:lnTo>
                        <a:pt x="838" y="2177"/>
                      </a:lnTo>
                      <a:lnTo>
                        <a:pt x="880" y="2302"/>
                      </a:lnTo>
                      <a:lnTo>
                        <a:pt x="984" y="2407"/>
                      </a:lnTo>
                      <a:lnTo>
                        <a:pt x="1089" y="2407"/>
                      </a:lnTo>
                      <a:lnTo>
                        <a:pt x="1152" y="2449"/>
                      </a:lnTo>
                      <a:lnTo>
                        <a:pt x="1256" y="2428"/>
                      </a:lnTo>
                      <a:cubicBezTo>
                        <a:pt x="1277" y="2428"/>
                        <a:pt x="1298" y="2428"/>
                        <a:pt x="1298" y="2407"/>
                      </a:cubicBezTo>
                      <a:cubicBezTo>
                        <a:pt x="1319" y="2407"/>
                        <a:pt x="1319" y="2428"/>
                        <a:pt x="1361" y="2428"/>
                      </a:cubicBezTo>
                      <a:lnTo>
                        <a:pt x="1361" y="2449"/>
                      </a:lnTo>
                      <a:lnTo>
                        <a:pt x="1298" y="2533"/>
                      </a:lnTo>
                      <a:lnTo>
                        <a:pt x="1319" y="2595"/>
                      </a:lnTo>
                      <a:lnTo>
                        <a:pt x="1382" y="2512"/>
                      </a:lnTo>
                      <a:lnTo>
                        <a:pt x="1403" y="2449"/>
                      </a:lnTo>
                      <a:cubicBezTo>
                        <a:pt x="1445" y="2491"/>
                        <a:pt x="1486" y="2512"/>
                        <a:pt x="1507" y="2553"/>
                      </a:cubicBezTo>
                      <a:lnTo>
                        <a:pt x="1507" y="2595"/>
                      </a:lnTo>
                      <a:lnTo>
                        <a:pt x="1465" y="2616"/>
                      </a:lnTo>
                      <a:lnTo>
                        <a:pt x="1507" y="2658"/>
                      </a:lnTo>
                      <a:lnTo>
                        <a:pt x="1675" y="2721"/>
                      </a:lnTo>
                      <a:lnTo>
                        <a:pt x="1821" y="2700"/>
                      </a:lnTo>
                      <a:lnTo>
                        <a:pt x="1884" y="2616"/>
                      </a:lnTo>
                      <a:lnTo>
                        <a:pt x="1905" y="2700"/>
                      </a:lnTo>
                      <a:lnTo>
                        <a:pt x="1926" y="2721"/>
                      </a:lnTo>
                      <a:lnTo>
                        <a:pt x="1926" y="2616"/>
                      </a:lnTo>
                      <a:lnTo>
                        <a:pt x="1968" y="2574"/>
                      </a:lnTo>
                      <a:cubicBezTo>
                        <a:pt x="2009" y="2533"/>
                        <a:pt x="2030" y="2512"/>
                        <a:pt x="2030" y="2470"/>
                      </a:cubicBezTo>
                      <a:lnTo>
                        <a:pt x="2093" y="2386"/>
                      </a:lnTo>
                      <a:lnTo>
                        <a:pt x="2177" y="2344"/>
                      </a:lnTo>
                      <a:lnTo>
                        <a:pt x="2135" y="2302"/>
                      </a:lnTo>
                      <a:lnTo>
                        <a:pt x="2072" y="2323"/>
                      </a:lnTo>
                      <a:lnTo>
                        <a:pt x="2009" y="2407"/>
                      </a:lnTo>
                      <a:lnTo>
                        <a:pt x="2009" y="2386"/>
                      </a:lnTo>
                      <a:cubicBezTo>
                        <a:pt x="1989" y="2344"/>
                        <a:pt x="1989" y="2344"/>
                        <a:pt x="1989" y="2323"/>
                      </a:cubicBezTo>
                      <a:lnTo>
                        <a:pt x="2009" y="2302"/>
                      </a:lnTo>
                      <a:lnTo>
                        <a:pt x="2009" y="2219"/>
                      </a:lnTo>
                      <a:lnTo>
                        <a:pt x="2135" y="2177"/>
                      </a:lnTo>
                      <a:lnTo>
                        <a:pt x="2198" y="2114"/>
                      </a:lnTo>
                      <a:lnTo>
                        <a:pt x="2177" y="2051"/>
                      </a:lnTo>
                      <a:lnTo>
                        <a:pt x="2072" y="1968"/>
                      </a:lnTo>
                      <a:lnTo>
                        <a:pt x="2072" y="1905"/>
                      </a:lnTo>
                      <a:lnTo>
                        <a:pt x="2198" y="1863"/>
                      </a:lnTo>
                      <a:lnTo>
                        <a:pt x="2219" y="1737"/>
                      </a:lnTo>
                      <a:lnTo>
                        <a:pt x="2219" y="1591"/>
                      </a:lnTo>
                      <a:lnTo>
                        <a:pt x="2198" y="1486"/>
                      </a:lnTo>
                      <a:lnTo>
                        <a:pt x="2072" y="1486"/>
                      </a:lnTo>
                      <a:lnTo>
                        <a:pt x="1905" y="1528"/>
                      </a:lnTo>
                      <a:lnTo>
                        <a:pt x="1863" y="1633"/>
                      </a:lnTo>
                      <a:lnTo>
                        <a:pt x="1905" y="1675"/>
                      </a:lnTo>
                      <a:lnTo>
                        <a:pt x="1989" y="1737"/>
                      </a:lnTo>
                      <a:lnTo>
                        <a:pt x="1989" y="1779"/>
                      </a:lnTo>
                      <a:lnTo>
                        <a:pt x="1926" y="1758"/>
                      </a:lnTo>
                      <a:lnTo>
                        <a:pt x="1905" y="1779"/>
                      </a:lnTo>
                      <a:lnTo>
                        <a:pt x="1800" y="1696"/>
                      </a:lnTo>
                      <a:lnTo>
                        <a:pt x="1800" y="1654"/>
                      </a:lnTo>
                      <a:lnTo>
                        <a:pt x="1758" y="1570"/>
                      </a:lnTo>
                      <a:lnTo>
                        <a:pt x="1696" y="1591"/>
                      </a:lnTo>
                      <a:lnTo>
                        <a:pt x="1654" y="1675"/>
                      </a:lnTo>
                      <a:lnTo>
                        <a:pt x="1570" y="1696"/>
                      </a:lnTo>
                      <a:lnTo>
                        <a:pt x="1591" y="1779"/>
                      </a:lnTo>
                      <a:lnTo>
                        <a:pt x="1654" y="1863"/>
                      </a:lnTo>
                      <a:lnTo>
                        <a:pt x="1654" y="1989"/>
                      </a:lnTo>
                      <a:lnTo>
                        <a:pt x="1717" y="2072"/>
                      </a:lnTo>
                      <a:lnTo>
                        <a:pt x="1800" y="2072"/>
                      </a:lnTo>
                      <a:lnTo>
                        <a:pt x="1926" y="2093"/>
                      </a:lnTo>
                      <a:lnTo>
                        <a:pt x="1968" y="2156"/>
                      </a:lnTo>
                      <a:lnTo>
                        <a:pt x="1905" y="2198"/>
                      </a:lnTo>
                      <a:lnTo>
                        <a:pt x="1968" y="2261"/>
                      </a:lnTo>
                      <a:cubicBezTo>
                        <a:pt x="1926" y="2281"/>
                        <a:pt x="1926" y="2323"/>
                        <a:pt x="1926" y="2365"/>
                      </a:cubicBezTo>
                      <a:lnTo>
                        <a:pt x="1905" y="2386"/>
                      </a:lnTo>
                      <a:lnTo>
                        <a:pt x="1863" y="2386"/>
                      </a:lnTo>
                      <a:lnTo>
                        <a:pt x="1779" y="2407"/>
                      </a:lnTo>
                      <a:lnTo>
                        <a:pt x="1675" y="2261"/>
                      </a:lnTo>
                      <a:lnTo>
                        <a:pt x="1612" y="2281"/>
                      </a:lnTo>
                      <a:cubicBezTo>
                        <a:pt x="1591" y="2261"/>
                        <a:pt x="1570" y="2261"/>
                        <a:pt x="1549" y="2219"/>
                      </a:cubicBezTo>
                      <a:lnTo>
                        <a:pt x="1549" y="2198"/>
                      </a:lnTo>
                      <a:lnTo>
                        <a:pt x="1465" y="2114"/>
                      </a:lnTo>
                      <a:lnTo>
                        <a:pt x="1465" y="2177"/>
                      </a:lnTo>
                      <a:cubicBezTo>
                        <a:pt x="1465" y="2177"/>
                        <a:pt x="1445" y="2177"/>
                        <a:pt x="1445" y="2156"/>
                      </a:cubicBezTo>
                      <a:cubicBezTo>
                        <a:pt x="1403" y="2156"/>
                        <a:pt x="1403" y="2156"/>
                        <a:pt x="1382" y="2177"/>
                      </a:cubicBezTo>
                      <a:lnTo>
                        <a:pt x="1403" y="2093"/>
                      </a:lnTo>
                      <a:lnTo>
                        <a:pt x="1382" y="2009"/>
                      </a:lnTo>
                      <a:lnTo>
                        <a:pt x="1298" y="1863"/>
                      </a:lnTo>
                      <a:lnTo>
                        <a:pt x="1235" y="1863"/>
                      </a:lnTo>
                      <a:lnTo>
                        <a:pt x="1089" y="1779"/>
                      </a:lnTo>
                      <a:lnTo>
                        <a:pt x="1026" y="1612"/>
                      </a:lnTo>
                      <a:lnTo>
                        <a:pt x="1047" y="1654"/>
                      </a:lnTo>
                      <a:lnTo>
                        <a:pt x="1173" y="1591"/>
                      </a:lnTo>
                      <a:lnTo>
                        <a:pt x="1173" y="1445"/>
                      </a:lnTo>
                      <a:lnTo>
                        <a:pt x="1131" y="1340"/>
                      </a:lnTo>
                      <a:lnTo>
                        <a:pt x="1193" y="1256"/>
                      </a:lnTo>
                      <a:lnTo>
                        <a:pt x="1298" y="1235"/>
                      </a:lnTo>
                      <a:lnTo>
                        <a:pt x="1382" y="1298"/>
                      </a:lnTo>
                      <a:lnTo>
                        <a:pt x="1445" y="1277"/>
                      </a:lnTo>
                      <a:lnTo>
                        <a:pt x="1486" y="1298"/>
                      </a:lnTo>
                      <a:lnTo>
                        <a:pt x="1507" y="1256"/>
                      </a:lnTo>
                      <a:lnTo>
                        <a:pt x="1549" y="1152"/>
                      </a:lnTo>
                      <a:lnTo>
                        <a:pt x="1445" y="1047"/>
                      </a:lnTo>
                      <a:lnTo>
                        <a:pt x="1382" y="1110"/>
                      </a:lnTo>
                      <a:lnTo>
                        <a:pt x="1256" y="1110"/>
                      </a:lnTo>
                      <a:lnTo>
                        <a:pt x="1193" y="1026"/>
                      </a:lnTo>
                      <a:lnTo>
                        <a:pt x="1152" y="921"/>
                      </a:lnTo>
                      <a:lnTo>
                        <a:pt x="1089" y="921"/>
                      </a:lnTo>
                      <a:lnTo>
                        <a:pt x="1152" y="859"/>
                      </a:lnTo>
                      <a:lnTo>
                        <a:pt x="1152" y="754"/>
                      </a:lnTo>
                      <a:lnTo>
                        <a:pt x="1131" y="754"/>
                      </a:lnTo>
                      <a:cubicBezTo>
                        <a:pt x="1131" y="733"/>
                        <a:pt x="1152" y="712"/>
                        <a:pt x="1152" y="691"/>
                      </a:cubicBezTo>
                      <a:lnTo>
                        <a:pt x="1173" y="691"/>
                      </a:lnTo>
                      <a:lnTo>
                        <a:pt x="1277" y="503"/>
                      </a:lnTo>
                      <a:lnTo>
                        <a:pt x="1256" y="377"/>
                      </a:lnTo>
                      <a:lnTo>
                        <a:pt x="1277" y="315"/>
                      </a:lnTo>
                      <a:lnTo>
                        <a:pt x="1256" y="210"/>
                      </a:lnTo>
                      <a:lnTo>
                        <a:pt x="1340" y="64"/>
                      </a:lnTo>
                      <a:lnTo>
                        <a:pt x="1298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0" name="Google Shape;160;p17"/>
                <p:cNvSpPr/>
                <p:nvPr/>
              </p:nvSpPr>
              <p:spPr>
                <a:xfrm>
                  <a:off x="4518526" y="1718628"/>
                  <a:ext cx="328967" cy="3650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13" h="13497" extrusionOk="0">
                      <a:moveTo>
                        <a:pt x="9792" y="1"/>
                      </a:moveTo>
                      <a:lnTo>
                        <a:pt x="9709" y="64"/>
                      </a:lnTo>
                      <a:lnTo>
                        <a:pt x="9709" y="126"/>
                      </a:lnTo>
                      <a:lnTo>
                        <a:pt x="9792" y="231"/>
                      </a:lnTo>
                      <a:lnTo>
                        <a:pt x="9730" y="273"/>
                      </a:lnTo>
                      <a:lnTo>
                        <a:pt x="9688" y="273"/>
                      </a:lnTo>
                      <a:lnTo>
                        <a:pt x="9604" y="168"/>
                      </a:lnTo>
                      <a:lnTo>
                        <a:pt x="9541" y="231"/>
                      </a:lnTo>
                      <a:lnTo>
                        <a:pt x="9520" y="336"/>
                      </a:lnTo>
                      <a:lnTo>
                        <a:pt x="9541" y="357"/>
                      </a:lnTo>
                      <a:lnTo>
                        <a:pt x="9625" y="357"/>
                      </a:lnTo>
                      <a:lnTo>
                        <a:pt x="9688" y="419"/>
                      </a:lnTo>
                      <a:lnTo>
                        <a:pt x="9646" y="440"/>
                      </a:lnTo>
                      <a:lnTo>
                        <a:pt x="9604" y="482"/>
                      </a:lnTo>
                      <a:lnTo>
                        <a:pt x="9604" y="566"/>
                      </a:lnTo>
                      <a:lnTo>
                        <a:pt x="9520" y="587"/>
                      </a:lnTo>
                      <a:lnTo>
                        <a:pt x="9520" y="670"/>
                      </a:lnTo>
                      <a:lnTo>
                        <a:pt x="9541" y="691"/>
                      </a:lnTo>
                      <a:lnTo>
                        <a:pt x="9479" y="754"/>
                      </a:lnTo>
                      <a:lnTo>
                        <a:pt x="9520" y="859"/>
                      </a:lnTo>
                      <a:lnTo>
                        <a:pt x="9479" y="901"/>
                      </a:lnTo>
                      <a:lnTo>
                        <a:pt x="9416" y="859"/>
                      </a:lnTo>
                      <a:lnTo>
                        <a:pt x="9332" y="901"/>
                      </a:lnTo>
                      <a:lnTo>
                        <a:pt x="9332" y="942"/>
                      </a:lnTo>
                      <a:lnTo>
                        <a:pt x="9269" y="984"/>
                      </a:lnTo>
                      <a:lnTo>
                        <a:pt x="9228" y="880"/>
                      </a:lnTo>
                      <a:lnTo>
                        <a:pt x="9332" y="670"/>
                      </a:lnTo>
                      <a:lnTo>
                        <a:pt x="9269" y="649"/>
                      </a:lnTo>
                      <a:lnTo>
                        <a:pt x="9269" y="587"/>
                      </a:lnTo>
                      <a:lnTo>
                        <a:pt x="9311" y="545"/>
                      </a:lnTo>
                      <a:lnTo>
                        <a:pt x="9311" y="357"/>
                      </a:lnTo>
                      <a:lnTo>
                        <a:pt x="9290" y="315"/>
                      </a:lnTo>
                      <a:lnTo>
                        <a:pt x="9228" y="315"/>
                      </a:lnTo>
                      <a:lnTo>
                        <a:pt x="9102" y="545"/>
                      </a:lnTo>
                      <a:lnTo>
                        <a:pt x="9081" y="670"/>
                      </a:lnTo>
                      <a:lnTo>
                        <a:pt x="8956" y="880"/>
                      </a:lnTo>
                      <a:lnTo>
                        <a:pt x="8893" y="1005"/>
                      </a:lnTo>
                      <a:lnTo>
                        <a:pt x="8956" y="1068"/>
                      </a:lnTo>
                      <a:lnTo>
                        <a:pt x="8914" y="1193"/>
                      </a:lnTo>
                      <a:lnTo>
                        <a:pt x="8767" y="1361"/>
                      </a:lnTo>
                      <a:lnTo>
                        <a:pt x="8704" y="1382"/>
                      </a:lnTo>
                      <a:lnTo>
                        <a:pt x="8704" y="1298"/>
                      </a:lnTo>
                      <a:lnTo>
                        <a:pt x="8663" y="1214"/>
                      </a:lnTo>
                      <a:lnTo>
                        <a:pt x="8767" y="1068"/>
                      </a:lnTo>
                      <a:lnTo>
                        <a:pt x="8746" y="963"/>
                      </a:lnTo>
                      <a:lnTo>
                        <a:pt x="8788" y="880"/>
                      </a:lnTo>
                      <a:lnTo>
                        <a:pt x="8746" y="775"/>
                      </a:lnTo>
                      <a:lnTo>
                        <a:pt x="8893" y="587"/>
                      </a:lnTo>
                      <a:lnTo>
                        <a:pt x="8914" y="482"/>
                      </a:lnTo>
                      <a:lnTo>
                        <a:pt x="8956" y="461"/>
                      </a:lnTo>
                      <a:lnTo>
                        <a:pt x="8956" y="419"/>
                      </a:lnTo>
                      <a:lnTo>
                        <a:pt x="8851" y="419"/>
                      </a:lnTo>
                      <a:lnTo>
                        <a:pt x="8767" y="315"/>
                      </a:lnTo>
                      <a:lnTo>
                        <a:pt x="8704" y="336"/>
                      </a:lnTo>
                      <a:lnTo>
                        <a:pt x="8746" y="440"/>
                      </a:lnTo>
                      <a:lnTo>
                        <a:pt x="8663" y="482"/>
                      </a:lnTo>
                      <a:lnTo>
                        <a:pt x="8663" y="419"/>
                      </a:lnTo>
                      <a:lnTo>
                        <a:pt x="8579" y="336"/>
                      </a:lnTo>
                      <a:lnTo>
                        <a:pt x="8495" y="315"/>
                      </a:lnTo>
                      <a:lnTo>
                        <a:pt x="8432" y="336"/>
                      </a:lnTo>
                      <a:lnTo>
                        <a:pt x="8453" y="482"/>
                      </a:lnTo>
                      <a:lnTo>
                        <a:pt x="8391" y="545"/>
                      </a:lnTo>
                      <a:lnTo>
                        <a:pt x="8349" y="482"/>
                      </a:lnTo>
                      <a:lnTo>
                        <a:pt x="8286" y="461"/>
                      </a:lnTo>
                      <a:lnTo>
                        <a:pt x="8244" y="482"/>
                      </a:lnTo>
                      <a:lnTo>
                        <a:pt x="8265" y="545"/>
                      </a:lnTo>
                      <a:lnTo>
                        <a:pt x="8391" y="608"/>
                      </a:lnTo>
                      <a:lnTo>
                        <a:pt x="8432" y="733"/>
                      </a:lnTo>
                      <a:lnTo>
                        <a:pt x="8391" y="775"/>
                      </a:lnTo>
                      <a:lnTo>
                        <a:pt x="8349" y="691"/>
                      </a:lnTo>
                      <a:lnTo>
                        <a:pt x="8265" y="775"/>
                      </a:lnTo>
                      <a:lnTo>
                        <a:pt x="8265" y="838"/>
                      </a:lnTo>
                      <a:lnTo>
                        <a:pt x="8286" y="880"/>
                      </a:lnTo>
                      <a:lnTo>
                        <a:pt x="8265" y="901"/>
                      </a:lnTo>
                      <a:lnTo>
                        <a:pt x="8160" y="859"/>
                      </a:lnTo>
                      <a:lnTo>
                        <a:pt x="8119" y="859"/>
                      </a:lnTo>
                      <a:lnTo>
                        <a:pt x="8035" y="963"/>
                      </a:lnTo>
                      <a:lnTo>
                        <a:pt x="7951" y="1005"/>
                      </a:lnTo>
                      <a:lnTo>
                        <a:pt x="7951" y="1047"/>
                      </a:lnTo>
                      <a:lnTo>
                        <a:pt x="8014" y="1068"/>
                      </a:lnTo>
                      <a:lnTo>
                        <a:pt x="7909" y="1131"/>
                      </a:lnTo>
                      <a:lnTo>
                        <a:pt x="7868" y="1214"/>
                      </a:lnTo>
                      <a:lnTo>
                        <a:pt x="7972" y="1319"/>
                      </a:lnTo>
                      <a:lnTo>
                        <a:pt x="7909" y="1382"/>
                      </a:lnTo>
                      <a:lnTo>
                        <a:pt x="7972" y="1424"/>
                      </a:lnTo>
                      <a:lnTo>
                        <a:pt x="8035" y="1466"/>
                      </a:lnTo>
                      <a:lnTo>
                        <a:pt x="7972" y="1507"/>
                      </a:lnTo>
                      <a:lnTo>
                        <a:pt x="7847" y="1507"/>
                      </a:lnTo>
                      <a:lnTo>
                        <a:pt x="7805" y="1361"/>
                      </a:lnTo>
                      <a:lnTo>
                        <a:pt x="7742" y="1319"/>
                      </a:lnTo>
                      <a:lnTo>
                        <a:pt x="7805" y="1277"/>
                      </a:lnTo>
                      <a:lnTo>
                        <a:pt x="7721" y="1214"/>
                      </a:lnTo>
                      <a:lnTo>
                        <a:pt x="7491" y="1214"/>
                      </a:lnTo>
                      <a:lnTo>
                        <a:pt x="7303" y="1089"/>
                      </a:lnTo>
                      <a:lnTo>
                        <a:pt x="7240" y="1089"/>
                      </a:lnTo>
                      <a:lnTo>
                        <a:pt x="7198" y="1131"/>
                      </a:lnTo>
                      <a:lnTo>
                        <a:pt x="7177" y="1068"/>
                      </a:lnTo>
                      <a:lnTo>
                        <a:pt x="7072" y="1173"/>
                      </a:lnTo>
                      <a:lnTo>
                        <a:pt x="6968" y="1173"/>
                      </a:lnTo>
                      <a:lnTo>
                        <a:pt x="6968" y="1214"/>
                      </a:lnTo>
                      <a:lnTo>
                        <a:pt x="7093" y="1382"/>
                      </a:lnTo>
                      <a:lnTo>
                        <a:pt x="7177" y="1382"/>
                      </a:lnTo>
                      <a:lnTo>
                        <a:pt x="7219" y="1424"/>
                      </a:lnTo>
                      <a:lnTo>
                        <a:pt x="7344" y="1424"/>
                      </a:lnTo>
                      <a:lnTo>
                        <a:pt x="7303" y="1528"/>
                      </a:lnTo>
                      <a:lnTo>
                        <a:pt x="7303" y="1633"/>
                      </a:lnTo>
                      <a:lnTo>
                        <a:pt x="7407" y="1779"/>
                      </a:lnTo>
                      <a:lnTo>
                        <a:pt x="7386" y="1842"/>
                      </a:lnTo>
                      <a:lnTo>
                        <a:pt x="7303" y="1800"/>
                      </a:lnTo>
                      <a:lnTo>
                        <a:pt x="7219" y="1654"/>
                      </a:lnTo>
                      <a:lnTo>
                        <a:pt x="7114" y="1612"/>
                      </a:lnTo>
                      <a:lnTo>
                        <a:pt x="7072" y="1528"/>
                      </a:lnTo>
                      <a:lnTo>
                        <a:pt x="7031" y="1633"/>
                      </a:lnTo>
                      <a:lnTo>
                        <a:pt x="6968" y="1717"/>
                      </a:lnTo>
                      <a:lnTo>
                        <a:pt x="6926" y="1591"/>
                      </a:lnTo>
                      <a:lnTo>
                        <a:pt x="6863" y="1633"/>
                      </a:lnTo>
                      <a:lnTo>
                        <a:pt x="6863" y="1717"/>
                      </a:lnTo>
                      <a:lnTo>
                        <a:pt x="6759" y="1800"/>
                      </a:lnTo>
                      <a:lnTo>
                        <a:pt x="6759" y="1884"/>
                      </a:lnTo>
                      <a:lnTo>
                        <a:pt x="6884" y="1947"/>
                      </a:lnTo>
                      <a:lnTo>
                        <a:pt x="6926" y="2051"/>
                      </a:lnTo>
                      <a:lnTo>
                        <a:pt x="6821" y="2030"/>
                      </a:lnTo>
                      <a:lnTo>
                        <a:pt x="6779" y="1989"/>
                      </a:lnTo>
                      <a:lnTo>
                        <a:pt x="6696" y="2114"/>
                      </a:lnTo>
                      <a:lnTo>
                        <a:pt x="6675" y="2177"/>
                      </a:lnTo>
                      <a:lnTo>
                        <a:pt x="6549" y="2302"/>
                      </a:lnTo>
                      <a:lnTo>
                        <a:pt x="6549" y="2219"/>
                      </a:lnTo>
                      <a:lnTo>
                        <a:pt x="6654" y="2156"/>
                      </a:lnTo>
                      <a:lnTo>
                        <a:pt x="6591" y="2093"/>
                      </a:lnTo>
                      <a:lnTo>
                        <a:pt x="6696" y="1926"/>
                      </a:lnTo>
                      <a:lnTo>
                        <a:pt x="6612" y="1612"/>
                      </a:lnTo>
                      <a:lnTo>
                        <a:pt x="6549" y="1654"/>
                      </a:lnTo>
                      <a:lnTo>
                        <a:pt x="6403" y="1842"/>
                      </a:lnTo>
                      <a:lnTo>
                        <a:pt x="6403" y="2010"/>
                      </a:lnTo>
                      <a:lnTo>
                        <a:pt x="6445" y="2051"/>
                      </a:lnTo>
                      <a:lnTo>
                        <a:pt x="6340" y="2156"/>
                      </a:lnTo>
                      <a:lnTo>
                        <a:pt x="6340" y="2051"/>
                      </a:lnTo>
                      <a:lnTo>
                        <a:pt x="6382" y="1947"/>
                      </a:lnTo>
                      <a:lnTo>
                        <a:pt x="6340" y="1800"/>
                      </a:lnTo>
                      <a:lnTo>
                        <a:pt x="6277" y="1779"/>
                      </a:lnTo>
                      <a:lnTo>
                        <a:pt x="6173" y="1842"/>
                      </a:lnTo>
                      <a:lnTo>
                        <a:pt x="6089" y="1989"/>
                      </a:lnTo>
                      <a:lnTo>
                        <a:pt x="6152" y="2114"/>
                      </a:lnTo>
                      <a:lnTo>
                        <a:pt x="6152" y="2177"/>
                      </a:lnTo>
                      <a:lnTo>
                        <a:pt x="6298" y="2323"/>
                      </a:lnTo>
                      <a:lnTo>
                        <a:pt x="6340" y="2407"/>
                      </a:lnTo>
                      <a:lnTo>
                        <a:pt x="6277" y="2512"/>
                      </a:lnTo>
                      <a:lnTo>
                        <a:pt x="6235" y="2344"/>
                      </a:lnTo>
                      <a:lnTo>
                        <a:pt x="6131" y="2302"/>
                      </a:lnTo>
                      <a:lnTo>
                        <a:pt x="6047" y="2114"/>
                      </a:lnTo>
                      <a:lnTo>
                        <a:pt x="5984" y="2093"/>
                      </a:lnTo>
                      <a:lnTo>
                        <a:pt x="5859" y="2135"/>
                      </a:lnTo>
                      <a:lnTo>
                        <a:pt x="5838" y="2219"/>
                      </a:lnTo>
                      <a:lnTo>
                        <a:pt x="5984" y="2323"/>
                      </a:lnTo>
                      <a:lnTo>
                        <a:pt x="6047" y="2323"/>
                      </a:lnTo>
                      <a:lnTo>
                        <a:pt x="6089" y="2365"/>
                      </a:lnTo>
                      <a:lnTo>
                        <a:pt x="5984" y="2344"/>
                      </a:lnTo>
                      <a:lnTo>
                        <a:pt x="5880" y="2407"/>
                      </a:lnTo>
                      <a:lnTo>
                        <a:pt x="5963" y="2512"/>
                      </a:lnTo>
                      <a:lnTo>
                        <a:pt x="5838" y="2428"/>
                      </a:lnTo>
                      <a:lnTo>
                        <a:pt x="5838" y="2302"/>
                      </a:lnTo>
                      <a:lnTo>
                        <a:pt x="5775" y="2261"/>
                      </a:lnTo>
                      <a:lnTo>
                        <a:pt x="5754" y="2156"/>
                      </a:lnTo>
                      <a:lnTo>
                        <a:pt x="5712" y="2219"/>
                      </a:lnTo>
                      <a:lnTo>
                        <a:pt x="5671" y="2365"/>
                      </a:lnTo>
                      <a:lnTo>
                        <a:pt x="5733" y="2428"/>
                      </a:lnTo>
                      <a:lnTo>
                        <a:pt x="5712" y="2554"/>
                      </a:lnTo>
                      <a:lnTo>
                        <a:pt x="5629" y="2512"/>
                      </a:lnTo>
                      <a:lnTo>
                        <a:pt x="5545" y="2533"/>
                      </a:lnTo>
                      <a:lnTo>
                        <a:pt x="5419" y="2658"/>
                      </a:lnTo>
                      <a:lnTo>
                        <a:pt x="5440" y="2679"/>
                      </a:lnTo>
                      <a:lnTo>
                        <a:pt x="5524" y="2658"/>
                      </a:lnTo>
                      <a:lnTo>
                        <a:pt x="5608" y="2763"/>
                      </a:lnTo>
                      <a:lnTo>
                        <a:pt x="5503" y="2763"/>
                      </a:lnTo>
                      <a:lnTo>
                        <a:pt x="5440" y="2826"/>
                      </a:lnTo>
                      <a:lnTo>
                        <a:pt x="5503" y="2846"/>
                      </a:lnTo>
                      <a:lnTo>
                        <a:pt x="5461" y="2888"/>
                      </a:lnTo>
                      <a:lnTo>
                        <a:pt x="5357" y="2930"/>
                      </a:lnTo>
                      <a:lnTo>
                        <a:pt x="5357" y="2972"/>
                      </a:lnTo>
                      <a:lnTo>
                        <a:pt x="5399" y="2993"/>
                      </a:lnTo>
                      <a:lnTo>
                        <a:pt x="5336" y="2993"/>
                      </a:lnTo>
                      <a:lnTo>
                        <a:pt x="5294" y="2951"/>
                      </a:lnTo>
                      <a:lnTo>
                        <a:pt x="5210" y="2972"/>
                      </a:lnTo>
                      <a:lnTo>
                        <a:pt x="5127" y="3077"/>
                      </a:lnTo>
                      <a:lnTo>
                        <a:pt x="5147" y="3139"/>
                      </a:lnTo>
                      <a:lnTo>
                        <a:pt x="5127" y="3160"/>
                      </a:lnTo>
                      <a:lnTo>
                        <a:pt x="5022" y="3160"/>
                      </a:lnTo>
                      <a:lnTo>
                        <a:pt x="4938" y="3265"/>
                      </a:lnTo>
                      <a:lnTo>
                        <a:pt x="5043" y="3307"/>
                      </a:lnTo>
                      <a:lnTo>
                        <a:pt x="5315" y="3223"/>
                      </a:lnTo>
                      <a:lnTo>
                        <a:pt x="5357" y="3265"/>
                      </a:lnTo>
                      <a:lnTo>
                        <a:pt x="5461" y="3202"/>
                      </a:lnTo>
                      <a:lnTo>
                        <a:pt x="5524" y="3202"/>
                      </a:lnTo>
                      <a:lnTo>
                        <a:pt x="5524" y="3286"/>
                      </a:lnTo>
                      <a:lnTo>
                        <a:pt x="5461" y="3370"/>
                      </a:lnTo>
                      <a:lnTo>
                        <a:pt x="5440" y="3516"/>
                      </a:lnTo>
                      <a:lnTo>
                        <a:pt x="5419" y="3558"/>
                      </a:lnTo>
                      <a:lnTo>
                        <a:pt x="5357" y="3495"/>
                      </a:lnTo>
                      <a:lnTo>
                        <a:pt x="5336" y="3411"/>
                      </a:lnTo>
                      <a:lnTo>
                        <a:pt x="5252" y="3453"/>
                      </a:lnTo>
                      <a:lnTo>
                        <a:pt x="5210" y="3390"/>
                      </a:lnTo>
                      <a:lnTo>
                        <a:pt x="5106" y="3390"/>
                      </a:lnTo>
                      <a:lnTo>
                        <a:pt x="5127" y="3453"/>
                      </a:lnTo>
                      <a:lnTo>
                        <a:pt x="5106" y="3495"/>
                      </a:lnTo>
                      <a:lnTo>
                        <a:pt x="5022" y="3453"/>
                      </a:lnTo>
                      <a:lnTo>
                        <a:pt x="4938" y="3474"/>
                      </a:lnTo>
                      <a:lnTo>
                        <a:pt x="5043" y="3516"/>
                      </a:lnTo>
                      <a:lnTo>
                        <a:pt x="5085" y="3600"/>
                      </a:lnTo>
                      <a:lnTo>
                        <a:pt x="5022" y="3621"/>
                      </a:lnTo>
                      <a:lnTo>
                        <a:pt x="5001" y="3683"/>
                      </a:lnTo>
                      <a:lnTo>
                        <a:pt x="5001" y="3746"/>
                      </a:lnTo>
                      <a:lnTo>
                        <a:pt x="4980" y="3809"/>
                      </a:lnTo>
                      <a:lnTo>
                        <a:pt x="4938" y="3725"/>
                      </a:lnTo>
                      <a:lnTo>
                        <a:pt x="4938" y="3621"/>
                      </a:lnTo>
                      <a:lnTo>
                        <a:pt x="4875" y="3558"/>
                      </a:lnTo>
                      <a:lnTo>
                        <a:pt x="4792" y="3621"/>
                      </a:lnTo>
                      <a:lnTo>
                        <a:pt x="4708" y="3662"/>
                      </a:lnTo>
                      <a:lnTo>
                        <a:pt x="4666" y="3579"/>
                      </a:lnTo>
                      <a:lnTo>
                        <a:pt x="4687" y="3516"/>
                      </a:lnTo>
                      <a:lnTo>
                        <a:pt x="4624" y="3516"/>
                      </a:lnTo>
                      <a:lnTo>
                        <a:pt x="4520" y="3621"/>
                      </a:lnTo>
                      <a:lnTo>
                        <a:pt x="4603" y="3704"/>
                      </a:lnTo>
                      <a:lnTo>
                        <a:pt x="4729" y="3704"/>
                      </a:lnTo>
                      <a:lnTo>
                        <a:pt x="4834" y="3746"/>
                      </a:lnTo>
                      <a:lnTo>
                        <a:pt x="4792" y="3830"/>
                      </a:lnTo>
                      <a:lnTo>
                        <a:pt x="4583" y="3893"/>
                      </a:lnTo>
                      <a:lnTo>
                        <a:pt x="4520" y="3830"/>
                      </a:lnTo>
                      <a:lnTo>
                        <a:pt x="4457" y="3830"/>
                      </a:lnTo>
                      <a:lnTo>
                        <a:pt x="4394" y="3934"/>
                      </a:lnTo>
                      <a:lnTo>
                        <a:pt x="4478" y="4018"/>
                      </a:lnTo>
                      <a:lnTo>
                        <a:pt x="4394" y="4102"/>
                      </a:lnTo>
                      <a:lnTo>
                        <a:pt x="4478" y="4102"/>
                      </a:lnTo>
                      <a:lnTo>
                        <a:pt x="4583" y="3976"/>
                      </a:lnTo>
                      <a:lnTo>
                        <a:pt x="4687" y="3976"/>
                      </a:lnTo>
                      <a:lnTo>
                        <a:pt x="4729" y="4039"/>
                      </a:lnTo>
                      <a:lnTo>
                        <a:pt x="4583" y="4081"/>
                      </a:lnTo>
                      <a:lnTo>
                        <a:pt x="4562" y="4186"/>
                      </a:lnTo>
                      <a:lnTo>
                        <a:pt x="4603" y="4248"/>
                      </a:lnTo>
                      <a:lnTo>
                        <a:pt x="4729" y="4332"/>
                      </a:lnTo>
                      <a:lnTo>
                        <a:pt x="4729" y="4416"/>
                      </a:lnTo>
                      <a:lnTo>
                        <a:pt x="4666" y="4353"/>
                      </a:lnTo>
                      <a:lnTo>
                        <a:pt x="4583" y="4353"/>
                      </a:lnTo>
                      <a:lnTo>
                        <a:pt x="4499" y="4248"/>
                      </a:lnTo>
                      <a:lnTo>
                        <a:pt x="4457" y="4248"/>
                      </a:lnTo>
                      <a:lnTo>
                        <a:pt x="4373" y="4332"/>
                      </a:lnTo>
                      <a:lnTo>
                        <a:pt x="4457" y="4395"/>
                      </a:lnTo>
                      <a:lnTo>
                        <a:pt x="4352" y="4416"/>
                      </a:lnTo>
                      <a:lnTo>
                        <a:pt x="4248" y="4499"/>
                      </a:lnTo>
                      <a:lnTo>
                        <a:pt x="4248" y="4541"/>
                      </a:lnTo>
                      <a:lnTo>
                        <a:pt x="4352" y="4604"/>
                      </a:lnTo>
                      <a:lnTo>
                        <a:pt x="4457" y="4541"/>
                      </a:lnTo>
                      <a:lnTo>
                        <a:pt x="4499" y="4604"/>
                      </a:lnTo>
                      <a:lnTo>
                        <a:pt x="4603" y="4562"/>
                      </a:lnTo>
                      <a:lnTo>
                        <a:pt x="4624" y="4646"/>
                      </a:lnTo>
                      <a:lnTo>
                        <a:pt x="4708" y="4709"/>
                      </a:lnTo>
                      <a:lnTo>
                        <a:pt x="4708" y="4751"/>
                      </a:lnTo>
                      <a:lnTo>
                        <a:pt x="4562" y="4667"/>
                      </a:lnTo>
                      <a:lnTo>
                        <a:pt x="4415" y="4667"/>
                      </a:lnTo>
                      <a:lnTo>
                        <a:pt x="4373" y="4709"/>
                      </a:lnTo>
                      <a:lnTo>
                        <a:pt x="4206" y="4730"/>
                      </a:lnTo>
                      <a:lnTo>
                        <a:pt x="4206" y="4792"/>
                      </a:lnTo>
                      <a:lnTo>
                        <a:pt x="4143" y="4855"/>
                      </a:lnTo>
                      <a:lnTo>
                        <a:pt x="4080" y="4834"/>
                      </a:lnTo>
                      <a:lnTo>
                        <a:pt x="3955" y="4918"/>
                      </a:lnTo>
                      <a:lnTo>
                        <a:pt x="3871" y="4918"/>
                      </a:lnTo>
                      <a:lnTo>
                        <a:pt x="3850" y="4960"/>
                      </a:lnTo>
                      <a:lnTo>
                        <a:pt x="3955" y="4981"/>
                      </a:lnTo>
                      <a:lnTo>
                        <a:pt x="3997" y="5064"/>
                      </a:lnTo>
                      <a:lnTo>
                        <a:pt x="3934" y="5127"/>
                      </a:lnTo>
                      <a:lnTo>
                        <a:pt x="3871" y="5085"/>
                      </a:lnTo>
                      <a:lnTo>
                        <a:pt x="3850" y="5127"/>
                      </a:lnTo>
                      <a:lnTo>
                        <a:pt x="3934" y="5169"/>
                      </a:lnTo>
                      <a:lnTo>
                        <a:pt x="3892" y="5232"/>
                      </a:lnTo>
                      <a:lnTo>
                        <a:pt x="3787" y="5190"/>
                      </a:lnTo>
                      <a:lnTo>
                        <a:pt x="3766" y="5169"/>
                      </a:lnTo>
                      <a:lnTo>
                        <a:pt x="3746" y="5190"/>
                      </a:lnTo>
                      <a:lnTo>
                        <a:pt x="3829" y="5274"/>
                      </a:lnTo>
                      <a:lnTo>
                        <a:pt x="3766" y="5295"/>
                      </a:lnTo>
                      <a:lnTo>
                        <a:pt x="3787" y="5378"/>
                      </a:lnTo>
                      <a:lnTo>
                        <a:pt x="3850" y="5378"/>
                      </a:lnTo>
                      <a:lnTo>
                        <a:pt x="3787" y="5399"/>
                      </a:lnTo>
                      <a:lnTo>
                        <a:pt x="3725" y="5441"/>
                      </a:lnTo>
                      <a:lnTo>
                        <a:pt x="3662" y="5378"/>
                      </a:lnTo>
                      <a:lnTo>
                        <a:pt x="3662" y="5462"/>
                      </a:lnTo>
                      <a:lnTo>
                        <a:pt x="3641" y="5504"/>
                      </a:lnTo>
                      <a:lnTo>
                        <a:pt x="3683" y="5546"/>
                      </a:lnTo>
                      <a:lnTo>
                        <a:pt x="3850" y="5587"/>
                      </a:lnTo>
                      <a:lnTo>
                        <a:pt x="3871" y="5671"/>
                      </a:lnTo>
                      <a:lnTo>
                        <a:pt x="3934" y="5671"/>
                      </a:lnTo>
                      <a:lnTo>
                        <a:pt x="4039" y="5650"/>
                      </a:lnTo>
                      <a:lnTo>
                        <a:pt x="3955" y="5692"/>
                      </a:lnTo>
                      <a:lnTo>
                        <a:pt x="3955" y="5755"/>
                      </a:lnTo>
                      <a:lnTo>
                        <a:pt x="3850" y="5755"/>
                      </a:lnTo>
                      <a:lnTo>
                        <a:pt x="3829" y="5713"/>
                      </a:lnTo>
                      <a:lnTo>
                        <a:pt x="3662" y="5713"/>
                      </a:lnTo>
                      <a:lnTo>
                        <a:pt x="3557" y="5818"/>
                      </a:lnTo>
                      <a:lnTo>
                        <a:pt x="3578" y="5839"/>
                      </a:lnTo>
                      <a:lnTo>
                        <a:pt x="3683" y="5839"/>
                      </a:lnTo>
                      <a:lnTo>
                        <a:pt x="3725" y="5922"/>
                      </a:lnTo>
                      <a:lnTo>
                        <a:pt x="3766" y="5985"/>
                      </a:lnTo>
                      <a:lnTo>
                        <a:pt x="3766" y="6069"/>
                      </a:lnTo>
                      <a:lnTo>
                        <a:pt x="3683" y="6006"/>
                      </a:lnTo>
                      <a:lnTo>
                        <a:pt x="3641" y="6006"/>
                      </a:lnTo>
                      <a:lnTo>
                        <a:pt x="3578" y="6069"/>
                      </a:lnTo>
                      <a:lnTo>
                        <a:pt x="3578" y="6131"/>
                      </a:lnTo>
                      <a:lnTo>
                        <a:pt x="3557" y="6173"/>
                      </a:lnTo>
                      <a:lnTo>
                        <a:pt x="3620" y="6215"/>
                      </a:lnTo>
                      <a:lnTo>
                        <a:pt x="3641" y="6299"/>
                      </a:lnTo>
                      <a:lnTo>
                        <a:pt x="3578" y="6299"/>
                      </a:lnTo>
                      <a:lnTo>
                        <a:pt x="3515" y="6236"/>
                      </a:lnTo>
                      <a:lnTo>
                        <a:pt x="3474" y="6278"/>
                      </a:lnTo>
                      <a:lnTo>
                        <a:pt x="3474" y="6341"/>
                      </a:lnTo>
                      <a:lnTo>
                        <a:pt x="3578" y="6362"/>
                      </a:lnTo>
                      <a:lnTo>
                        <a:pt x="3578" y="6424"/>
                      </a:lnTo>
                      <a:lnTo>
                        <a:pt x="3578" y="6508"/>
                      </a:lnTo>
                      <a:lnTo>
                        <a:pt x="3453" y="6403"/>
                      </a:lnTo>
                      <a:lnTo>
                        <a:pt x="3411" y="6445"/>
                      </a:lnTo>
                      <a:lnTo>
                        <a:pt x="3411" y="6529"/>
                      </a:lnTo>
                      <a:lnTo>
                        <a:pt x="3432" y="6529"/>
                      </a:lnTo>
                      <a:lnTo>
                        <a:pt x="3432" y="6634"/>
                      </a:lnTo>
                      <a:lnTo>
                        <a:pt x="3474" y="6738"/>
                      </a:lnTo>
                      <a:lnTo>
                        <a:pt x="3536" y="6738"/>
                      </a:lnTo>
                      <a:lnTo>
                        <a:pt x="3578" y="6634"/>
                      </a:lnTo>
                      <a:lnTo>
                        <a:pt x="3641" y="6634"/>
                      </a:lnTo>
                      <a:lnTo>
                        <a:pt x="3578" y="6759"/>
                      </a:lnTo>
                      <a:lnTo>
                        <a:pt x="3536" y="6801"/>
                      </a:lnTo>
                      <a:lnTo>
                        <a:pt x="3432" y="6885"/>
                      </a:lnTo>
                      <a:lnTo>
                        <a:pt x="3348" y="6885"/>
                      </a:lnTo>
                      <a:lnTo>
                        <a:pt x="3264" y="6927"/>
                      </a:lnTo>
                      <a:lnTo>
                        <a:pt x="3264" y="6968"/>
                      </a:lnTo>
                      <a:lnTo>
                        <a:pt x="3202" y="7031"/>
                      </a:lnTo>
                      <a:lnTo>
                        <a:pt x="3118" y="7073"/>
                      </a:lnTo>
                      <a:lnTo>
                        <a:pt x="3202" y="7136"/>
                      </a:lnTo>
                      <a:lnTo>
                        <a:pt x="3160" y="7157"/>
                      </a:lnTo>
                      <a:lnTo>
                        <a:pt x="3013" y="7178"/>
                      </a:lnTo>
                      <a:lnTo>
                        <a:pt x="2950" y="7261"/>
                      </a:lnTo>
                      <a:lnTo>
                        <a:pt x="2950" y="7324"/>
                      </a:lnTo>
                      <a:lnTo>
                        <a:pt x="3055" y="7345"/>
                      </a:lnTo>
                      <a:lnTo>
                        <a:pt x="2992" y="7387"/>
                      </a:lnTo>
                      <a:lnTo>
                        <a:pt x="2930" y="7492"/>
                      </a:lnTo>
                      <a:lnTo>
                        <a:pt x="2846" y="7492"/>
                      </a:lnTo>
                      <a:lnTo>
                        <a:pt x="2825" y="7408"/>
                      </a:lnTo>
                      <a:lnTo>
                        <a:pt x="2783" y="7366"/>
                      </a:lnTo>
                      <a:lnTo>
                        <a:pt x="2741" y="7408"/>
                      </a:lnTo>
                      <a:lnTo>
                        <a:pt x="2678" y="7408"/>
                      </a:lnTo>
                      <a:lnTo>
                        <a:pt x="2699" y="7492"/>
                      </a:lnTo>
                      <a:lnTo>
                        <a:pt x="2637" y="7554"/>
                      </a:lnTo>
                      <a:lnTo>
                        <a:pt x="2637" y="7596"/>
                      </a:lnTo>
                      <a:lnTo>
                        <a:pt x="2678" y="7659"/>
                      </a:lnTo>
                      <a:lnTo>
                        <a:pt x="2532" y="7659"/>
                      </a:lnTo>
                      <a:lnTo>
                        <a:pt x="2490" y="7680"/>
                      </a:lnTo>
                      <a:lnTo>
                        <a:pt x="2490" y="7805"/>
                      </a:lnTo>
                      <a:lnTo>
                        <a:pt x="2386" y="7868"/>
                      </a:lnTo>
                      <a:lnTo>
                        <a:pt x="2406" y="7910"/>
                      </a:lnTo>
                      <a:lnTo>
                        <a:pt x="2386" y="8015"/>
                      </a:lnTo>
                      <a:lnTo>
                        <a:pt x="2302" y="8098"/>
                      </a:lnTo>
                      <a:lnTo>
                        <a:pt x="2197" y="8182"/>
                      </a:lnTo>
                      <a:lnTo>
                        <a:pt x="2218" y="8224"/>
                      </a:lnTo>
                      <a:lnTo>
                        <a:pt x="2365" y="8161"/>
                      </a:lnTo>
                      <a:lnTo>
                        <a:pt x="2406" y="8161"/>
                      </a:lnTo>
                      <a:lnTo>
                        <a:pt x="2406" y="8224"/>
                      </a:lnTo>
                      <a:lnTo>
                        <a:pt x="2323" y="8266"/>
                      </a:lnTo>
                      <a:lnTo>
                        <a:pt x="2323" y="8370"/>
                      </a:lnTo>
                      <a:lnTo>
                        <a:pt x="2386" y="8454"/>
                      </a:lnTo>
                      <a:lnTo>
                        <a:pt x="2511" y="8391"/>
                      </a:lnTo>
                      <a:lnTo>
                        <a:pt x="2637" y="8370"/>
                      </a:lnTo>
                      <a:lnTo>
                        <a:pt x="2804" y="8203"/>
                      </a:lnTo>
                      <a:lnTo>
                        <a:pt x="2804" y="8119"/>
                      </a:lnTo>
                      <a:lnTo>
                        <a:pt x="2720" y="8161"/>
                      </a:lnTo>
                      <a:lnTo>
                        <a:pt x="2804" y="8056"/>
                      </a:lnTo>
                      <a:lnTo>
                        <a:pt x="2825" y="7910"/>
                      </a:lnTo>
                      <a:lnTo>
                        <a:pt x="2846" y="7910"/>
                      </a:lnTo>
                      <a:lnTo>
                        <a:pt x="2909" y="7868"/>
                      </a:lnTo>
                      <a:lnTo>
                        <a:pt x="3013" y="7889"/>
                      </a:lnTo>
                      <a:lnTo>
                        <a:pt x="3055" y="7889"/>
                      </a:lnTo>
                      <a:lnTo>
                        <a:pt x="2909" y="7994"/>
                      </a:lnTo>
                      <a:lnTo>
                        <a:pt x="2909" y="8056"/>
                      </a:lnTo>
                      <a:lnTo>
                        <a:pt x="3055" y="8098"/>
                      </a:lnTo>
                      <a:lnTo>
                        <a:pt x="3013" y="8182"/>
                      </a:lnTo>
                      <a:lnTo>
                        <a:pt x="2930" y="8182"/>
                      </a:lnTo>
                      <a:lnTo>
                        <a:pt x="2783" y="8370"/>
                      </a:lnTo>
                      <a:lnTo>
                        <a:pt x="2888" y="8412"/>
                      </a:lnTo>
                      <a:lnTo>
                        <a:pt x="2804" y="8496"/>
                      </a:lnTo>
                      <a:lnTo>
                        <a:pt x="2825" y="8600"/>
                      </a:lnTo>
                      <a:lnTo>
                        <a:pt x="2720" y="8580"/>
                      </a:lnTo>
                      <a:lnTo>
                        <a:pt x="2637" y="8496"/>
                      </a:lnTo>
                      <a:lnTo>
                        <a:pt x="2511" y="8496"/>
                      </a:lnTo>
                      <a:lnTo>
                        <a:pt x="2427" y="8538"/>
                      </a:lnTo>
                      <a:lnTo>
                        <a:pt x="2427" y="8642"/>
                      </a:lnTo>
                      <a:lnTo>
                        <a:pt x="2365" y="8705"/>
                      </a:lnTo>
                      <a:lnTo>
                        <a:pt x="2260" y="8747"/>
                      </a:lnTo>
                      <a:lnTo>
                        <a:pt x="2260" y="8747"/>
                      </a:lnTo>
                      <a:lnTo>
                        <a:pt x="2323" y="8684"/>
                      </a:lnTo>
                      <a:lnTo>
                        <a:pt x="2386" y="8642"/>
                      </a:lnTo>
                      <a:lnTo>
                        <a:pt x="2302" y="8538"/>
                      </a:lnTo>
                      <a:lnTo>
                        <a:pt x="2302" y="8433"/>
                      </a:lnTo>
                      <a:lnTo>
                        <a:pt x="2218" y="8328"/>
                      </a:lnTo>
                      <a:lnTo>
                        <a:pt x="2155" y="8328"/>
                      </a:lnTo>
                      <a:lnTo>
                        <a:pt x="2093" y="8412"/>
                      </a:lnTo>
                      <a:lnTo>
                        <a:pt x="1988" y="8412"/>
                      </a:lnTo>
                      <a:lnTo>
                        <a:pt x="1988" y="8454"/>
                      </a:lnTo>
                      <a:lnTo>
                        <a:pt x="2155" y="8454"/>
                      </a:lnTo>
                      <a:lnTo>
                        <a:pt x="1988" y="8600"/>
                      </a:lnTo>
                      <a:lnTo>
                        <a:pt x="1883" y="8580"/>
                      </a:lnTo>
                      <a:lnTo>
                        <a:pt x="1800" y="8580"/>
                      </a:lnTo>
                      <a:lnTo>
                        <a:pt x="1695" y="8684"/>
                      </a:lnTo>
                      <a:lnTo>
                        <a:pt x="1758" y="8705"/>
                      </a:lnTo>
                      <a:lnTo>
                        <a:pt x="1842" y="8684"/>
                      </a:lnTo>
                      <a:lnTo>
                        <a:pt x="1862" y="8705"/>
                      </a:lnTo>
                      <a:lnTo>
                        <a:pt x="1737" y="8789"/>
                      </a:lnTo>
                      <a:lnTo>
                        <a:pt x="1674" y="8831"/>
                      </a:lnTo>
                      <a:lnTo>
                        <a:pt x="1632" y="8789"/>
                      </a:lnTo>
                      <a:lnTo>
                        <a:pt x="1549" y="8789"/>
                      </a:lnTo>
                      <a:lnTo>
                        <a:pt x="1549" y="8831"/>
                      </a:lnTo>
                      <a:lnTo>
                        <a:pt x="1674" y="8914"/>
                      </a:lnTo>
                      <a:lnTo>
                        <a:pt x="1800" y="8914"/>
                      </a:lnTo>
                      <a:lnTo>
                        <a:pt x="1779" y="8977"/>
                      </a:lnTo>
                      <a:lnTo>
                        <a:pt x="1862" y="9019"/>
                      </a:lnTo>
                      <a:lnTo>
                        <a:pt x="1842" y="9103"/>
                      </a:lnTo>
                      <a:lnTo>
                        <a:pt x="1695" y="9040"/>
                      </a:lnTo>
                      <a:lnTo>
                        <a:pt x="1695" y="8956"/>
                      </a:lnTo>
                      <a:lnTo>
                        <a:pt x="1590" y="8956"/>
                      </a:lnTo>
                      <a:lnTo>
                        <a:pt x="1486" y="8893"/>
                      </a:lnTo>
                      <a:lnTo>
                        <a:pt x="1465" y="8810"/>
                      </a:lnTo>
                      <a:lnTo>
                        <a:pt x="1444" y="8810"/>
                      </a:lnTo>
                      <a:lnTo>
                        <a:pt x="1423" y="8914"/>
                      </a:lnTo>
                      <a:lnTo>
                        <a:pt x="1528" y="9040"/>
                      </a:lnTo>
                      <a:lnTo>
                        <a:pt x="1632" y="9124"/>
                      </a:lnTo>
                      <a:lnTo>
                        <a:pt x="1695" y="9124"/>
                      </a:lnTo>
                      <a:lnTo>
                        <a:pt x="1758" y="9165"/>
                      </a:lnTo>
                      <a:lnTo>
                        <a:pt x="1653" y="9165"/>
                      </a:lnTo>
                      <a:lnTo>
                        <a:pt x="1486" y="9124"/>
                      </a:lnTo>
                      <a:lnTo>
                        <a:pt x="1360" y="8956"/>
                      </a:lnTo>
                      <a:lnTo>
                        <a:pt x="1277" y="8977"/>
                      </a:lnTo>
                      <a:lnTo>
                        <a:pt x="1214" y="8935"/>
                      </a:lnTo>
                      <a:lnTo>
                        <a:pt x="1067" y="8935"/>
                      </a:lnTo>
                      <a:lnTo>
                        <a:pt x="1026" y="8893"/>
                      </a:lnTo>
                      <a:lnTo>
                        <a:pt x="963" y="8935"/>
                      </a:lnTo>
                      <a:lnTo>
                        <a:pt x="1005" y="9019"/>
                      </a:lnTo>
                      <a:lnTo>
                        <a:pt x="942" y="9061"/>
                      </a:lnTo>
                      <a:lnTo>
                        <a:pt x="1026" y="9165"/>
                      </a:lnTo>
                      <a:lnTo>
                        <a:pt x="1214" y="9124"/>
                      </a:lnTo>
                      <a:lnTo>
                        <a:pt x="1235" y="9144"/>
                      </a:lnTo>
                      <a:lnTo>
                        <a:pt x="1151" y="9207"/>
                      </a:lnTo>
                      <a:lnTo>
                        <a:pt x="1214" y="9228"/>
                      </a:lnTo>
                      <a:lnTo>
                        <a:pt x="1339" y="9165"/>
                      </a:lnTo>
                      <a:lnTo>
                        <a:pt x="1423" y="9165"/>
                      </a:lnTo>
                      <a:lnTo>
                        <a:pt x="1381" y="9228"/>
                      </a:lnTo>
                      <a:lnTo>
                        <a:pt x="1214" y="9312"/>
                      </a:lnTo>
                      <a:lnTo>
                        <a:pt x="1151" y="9375"/>
                      </a:lnTo>
                      <a:lnTo>
                        <a:pt x="1026" y="9354"/>
                      </a:lnTo>
                      <a:lnTo>
                        <a:pt x="942" y="9228"/>
                      </a:lnTo>
                      <a:lnTo>
                        <a:pt x="900" y="9228"/>
                      </a:lnTo>
                      <a:lnTo>
                        <a:pt x="837" y="9270"/>
                      </a:lnTo>
                      <a:lnTo>
                        <a:pt x="753" y="9207"/>
                      </a:lnTo>
                      <a:lnTo>
                        <a:pt x="691" y="9249"/>
                      </a:lnTo>
                      <a:lnTo>
                        <a:pt x="628" y="9228"/>
                      </a:lnTo>
                      <a:lnTo>
                        <a:pt x="544" y="9270"/>
                      </a:lnTo>
                      <a:lnTo>
                        <a:pt x="586" y="9333"/>
                      </a:lnTo>
                      <a:lnTo>
                        <a:pt x="753" y="9354"/>
                      </a:lnTo>
                      <a:lnTo>
                        <a:pt x="858" y="9416"/>
                      </a:lnTo>
                      <a:lnTo>
                        <a:pt x="1005" y="9479"/>
                      </a:lnTo>
                      <a:lnTo>
                        <a:pt x="963" y="9584"/>
                      </a:lnTo>
                      <a:lnTo>
                        <a:pt x="1026" y="9668"/>
                      </a:lnTo>
                      <a:lnTo>
                        <a:pt x="921" y="9688"/>
                      </a:lnTo>
                      <a:lnTo>
                        <a:pt x="900" y="9668"/>
                      </a:lnTo>
                      <a:lnTo>
                        <a:pt x="900" y="9500"/>
                      </a:lnTo>
                      <a:lnTo>
                        <a:pt x="795" y="9479"/>
                      </a:lnTo>
                      <a:lnTo>
                        <a:pt x="691" y="9479"/>
                      </a:lnTo>
                      <a:lnTo>
                        <a:pt x="733" y="9563"/>
                      </a:lnTo>
                      <a:lnTo>
                        <a:pt x="712" y="9626"/>
                      </a:lnTo>
                      <a:lnTo>
                        <a:pt x="586" y="9542"/>
                      </a:lnTo>
                      <a:lnTo>
                        <a:pt x="481" y="9668"/>
                      </a:lnTo>
                      <a:lnTo>
                        <a:pt x="586" y="9730"/>
                      </a:lnTo>
                      <a:lnTo>
                        <a:pt x="502" y="9751"/>
                      </a:lnTo>
                      <a:lnTo>
                        <a:pt x="440" y="9772"/>
                      </a:lnTo>
                      <a:lnTo>
                        <a:pt x="398" y="9668"/>
                      </a:lnTo>
                      <a:lnTo>
                        <a:pt x="230" y="9647"/>
                      </a:lnTo>
                      <a:lnTo>
                        <a:pt x="293" y="9772"/>
                      </a:lnTo>
                      <a:lnTo>
                        <a:pt x="209" y="9793"/>
                      </a:lnTo>
                      <a:lnTo>
                        <a:pt x="189" y="9688"/>
                      </a:lnTo>
                      <a:lnTo>
                        <a:pt x="105" y="9626"/>
                      </a:lnTo>
                      <a:lnTo>
                        <a:pt x="63" y="9647"/>
                      </a:lnTo>
                      <a:lnTo>
                        <a:pt x="63" y="9688"/>
                      </a:lnTo>
                      <a:lnTo>
                        <a:pt x="168" y="9793"/>
                      </a:lnTo>
                      <a:lnTo>
                        <a:pt x="105" y="9856"/>
                      </a:lnTo>
                      <a:lnTo>
                        <a:pt x="168" y="9898"/>
                      </a:lnTo>
                      <a:lnTo>
                        <a:pt x="293" y="9877"/>
                      </a:lnTo>
                      <a:lnTo>
                        <a:pt x="481" y="9898"/>
                      </a:lnTo>
                      <a:lnTo>
                        <a:pt x="586" y="9981"/>
                      </a:lnTo>
                      <a:lnTo>
                        <a:pt x="733" y="9981"/>
                      </a:lnTo>
                      <a:lnTo>
                        <a:pt x="795" y="9940"/>
                      </a:lnTo>
                      <a:lnTo>
                        <a:pt x="858" y="9940"/>
                      </a:lnTo>
                      <a:lnTo>
                        <a:pt x="753" y="10023"/>
                      </a:lnTo>
                      <a:lnTo>
                        <a:pt x="607" y="10023"/>
                      </a:lnTo>
                      <a:lnTo>
                        <a:pt x="544" y="10065"/>
                      </a:lnTo>
                      <a:lnTo>
                        <a:pt x="377" y="9960"/>
                      </a:lnTo>
                      <a:lnTo>
                        <a:pt x="272" y="9981"/>
                      </a:lnTo>
                      <a:lnTo>
                        <a:pt x="209" y="9981"/>
                      </a:lnTo>
                      <a:lnTo>
                        <a:pt x="126" y="10023"/>
                      </a:lnTo>
                      <a:lnTo>
                        <a:pt x="0" y="10065"/>
                      </a:lnTo>
                      <a:lnTo>
                        <a:pt x="0" y="10107"/>
                      </a:lnTo>
                      <a:lnTo>
                        <a:pt x="189" y="10191"/>
                      </a:lnTo>
                      <a:lnTo>
                        <a:pt x="105" y="10274"/>
                      </a:lnTo>
                      <a:lnTo>
                        <a:pt x="209" y="10295"/>
                      </a:lnTo>
                      <a:lnTo>
                        <a:pt x="272" y="10253"/>
                      </a:lnTo>
                      <a:lnTo>
                        <a:pt x="419" y="10253"/>
                      </a:lnTo>
                      <a:lnTo>
                        <a:pt x="314" y="10316"/>
                      </a:lnTo>
                      <a:lnTo>
                        <a:pt x="126" y="10316"/>
                      </a:lnTo>
                      <a:lnTo>
                        <a:pt x="105" y="10358"/>
                      </a:lnTo>
                      <a:lnTo>
                        <a:pt x="63" y="10358"/>
                      </a:lnTo>
                      <a:lnTo>
                        <a:pt x="63" y="10379"/>
                      </a:lnTo>
                      <a:lnTo>
                        <a:pt x="126" y="10400"/>
                      </a:lnTo>
                      <a:lnTo>
                        <a:pt x="189" y="10400"/>
                      </a:lnTo>
                      <a:lnTo>
                        <a:pt x="105" y="10463"/>
                      </a:lnTo>
                      <a:lnTo>
                        <a:pt x="63" y="10484"/>
                      </a:lnTo>
                      <a:lnTo>
                        <a:pt x="63" y="10525"/>
                      </a:lnTo>
                      <a:lnTo>
                        <a:pt x="105" y="10546"/>
                      </a:lnTo>
                      <a:lnTo>
                        <a:pt x="168" y="10630"/>
                      </a:lnTo>
                      <a:lnTo>
                        <a:pt x="293" y="10630"/>
                      </a:lnTo>
                      <a:lnTo>
                        <a:pt x="335" y="10588"/>
                      </a:lnTo>
                      <a:lnTo>
                        <a:pt x="523" y="10546"/>
                      </a:lnTo>
                      <a:lnTo>
                        <a:pt x="649" y="10588"/>
                      </a:lnTo>
                      <a:lnTo>
                        <a:pt x="691" y="10609"/>
                      </a:lnTo>
                      <a:lnTo>
                        <a:pt x="753" y="10546"/>
                      </a:lnTo>
                      <a:lnTo>
                        <a:pt x="753" y="10484"/>
                      </a:lnTo>
                      <a:lnTo>
                        <a:pt x="837" y="10463"/>
                      </a:lnTo>
                      <a:lnTo>
                        <a:pt x="858" y="10525"/>
                      </a:lnTo>
                      <a:lnTo>
                        <a:pt x="963" y="10525"/>
                      </a:lnTo>
                      <a:lnTo>
                        <a:pt x="1067" y="10421"/>
                      </a:lnTo>
                      <a:lnTo>
                        <a:pt x="1130" y="10463"/>
                      </a:lnTo>
                      <a:lnTo>
                        <a:pt x="1130" y="10505"/>
                      </a:lnTo>
                      <a:lnTo>
                        <a:pt x="1046" y="10525"/>
                      </a:lnTo>
                      <a:lnTo>
                        <a:pt x="1151" y="10588"/>
                      </a:lnTo>
                      <a:lnTo>
                        <a:pt x="1214" y="10525"/>
                      </a:lnTo>
                      <a:lnTo>
                        <a:pt x="1214" y="10463"/>
                      </a:lnTo>
                      <a:lnTo>
                        <a:pt x="1277" y="10358"/>
                      </a:lnTo>
                      <a:lnTo>
                        <a:pt x="1256" y="10421"/>
                      </a:lnTo>
                      <a:lnTo>
                        <a:pt x="1339" y="10525"/>
                      </a:lnTo>
                      <a:lnTo>
                        <a:pt x="1277" y="10609"/>
                      </a:lnTo>
                      <a:lnTo>
                        <a:pt x="1130" y="10672"/>
                      </a:lnTo>
                      <a:lnTo>
                        <a:pt x="1046" y="10714"/>
                      </a:lnTo>
                      <a:lnTo>
                        <a:pt x="1109" y="10735"/>
                      </a:lnTo>
                      <a:lnTo>
                        <a:pt x="1046" y="10839"/>
                      </a:lnTo>
                      <a:lnTo>
                        <a:pt x="921" y="10839"/>
                      </a:lnTo>
                      <a:lnTo>
                        <a:pt x="921" y="10797"/>
                      </a:lnTo>
                      <a:lnTo>
                        <a:pt x="963" y="10735"/>
                      </a:lnTo>
                      <a:lnTo>
                        <a:pt x="942" y="10630"/>
                      </a:lnTo>
                      <a:lnTo>
                        <a:pt x="837" y="10609"/>
                      </a:lnTo>
                      <a:lnTo>
                        <a:pt x="733" y="10735"/>
                      </a:lnTo>
                      <a:lnTo>
                        <a:pt x="712" y="10797"/>
                      </a:lnTo>
                      <a:lnTo>
                        <a:pt x="628" y="10693"/>
                      </a:lnTo>
                      <a:lnTo>
                        <a:pt x="523" y="10672"/>
                      </a:lnTo>
                      <a:lnTo>
                        <a:pt x="419" y="10693"/>
                      </a:lnTo>
                      <a:lnTo>
                        <a:pt x="335" y="10672"/>
                      </a:lnTo>
                      <a:lnTo>
                        <a:pt x="209" y="10735"/>
                      </a:lnTo>
                      <a:lnTo>
                        <a:pt x="126" y="10735"/>
                      </a:lnTo>
                      <a:lnTo>
                        <a:pt x="63" y="10693"/>
                      </a:lnTo>
                      <a:lnTo>
                        <a:pt x="21" y="10693"/>
                      </a:lnTo>
                      <a:lnTo>
                        <a:pt x="63" y="10797"/>
                      </a:lnTo>
                      <a:lnTo>
                        <a:pt x="21" y="10839"/>
                      </a:lnTo>
                      <a:lnTo>
                        <a:pt x="84" y="10902"/>
                      </a:lnTo>
                      <a:lnTo>
                        <a:pt x="168" y="10881"/>
                      </a:lnTo>
                      <a:lnTo>
                        <a:pt x="209" y="10818"/>
                      </a:lnTo>
                      <a:lnTo>
                        <a:pt x="293" y="10818"/>
                      </a:lnTo>
                      <a:lnTo>
                        <a:pt x="209" y="10902"/>
                      </a:lnTo>
                      <a:lnTo>
                        <a:pt x="209" y="11007"/>
                      </a:lnTo>
                      <a:lnTo>
                        <a:pt x="168" y="11049"/>
                      </a:lnTo>
                      <a:lnTo>
                        <a:pt x="84" y="11007"/>
                      </a:lnTo>
                      <a:lnTo>
                        <a:pt x="126" y="11132"/>
                      </a:lnTo>
                      <a:lnTo>
                        <a:pt x="189" y="11195"/>
                      </a:lnTo>
                      <a:lnTo>
                        <a:pt x="335" y="11007"/>
                      </a:lnTo>
                      <a:lnTo>
                        <a:pt x="481" y="11049"/>
                      </a:lnTo>
                      <a:lnTo>
                        <a:pt x="419" y="11111"/>
                      </a:lnTo>
                      <a:lnTo>
                        <a:pt x="419" y="11195"/>
                      </a:lnTo>
                      <a:lnTo>
                        <a:pt x="293" y="11258"/>
                      </a:lnTo>
                      <a:lnTo>
                        <a:pt x="314" y="11300"/>
                      </a:lnTo>
                      <a:lnTo>
                        <a:pt x="398" y="11321"/>
                      </a:lnTo>
                      <a:lnTo>
                        <a:pt x="377" y="11404"/>
                      </a:lnTo>
                      <a:lnTo>
                        <a:pt x="419" y="11467"/>
                      </a:lnTo>
                      <a:lnTo>
                        <a:pt x="377" y="11572"/>
                      </a:lnTo>
                      <a:lnTo>
                        <a:pt x="419" y="11572"/>
                      </a:lnTo>
                      <a:lnTo>
                        <a:pt x="502" y="11446"/>
                      </a:lnTo>
                      <a:lnTo>
                        <a:pt x="586" y="11425"/>
                      </a:lnTo>
                      <a:lnTo>
                        <a:pt x="607" y="11300"/>
                      </a:lnTo>
                      <a:lnTo>
                        <a:pt x="816" y="11216"/>
                      </a:lnTo>
                      <a:lnTo>
                        <a:pt x="921" y="11216"/>
                      </a:lnTo>
                      <a:lnTo>
                        <a:pt x="1005" y="11195"/>
                      </a:lnTo>
                      <a:lnTo>
                        <a:pt x="942" y="11237"/>
                      </a:lnTo>
                      <a:lnTo>
                        <a:pt x="837" y="11321"/>
                      </a:lnTo>
                      <a:lnTo>
                        <a:pt x="837" y="11446"/>
                      </a:lnTo>
                      <a:lnTo>
                        <a:pt x="858" y="11530"/>
                      </a:lnTo>
                      <a:lnTo>
                        <a:pt x="795" y="11467"/>
                      </a:lnTo>
                      <a:lnTo>
                        <a:pt x="753" y="11341"/>
                      </a:lnTo>
                      <a:lnTo>
                        <a:pt x="712" y="11341"/>
                      </a:lnTo>
                      <a:lnTo>
                        <a:pt x="628" y="11467"/>
                      </a:lnTo>
                      <a:lnTo>
                        <a:pt x="586" y="11509"/>
                      </a:lnTo>
                      <a:lnTo>
                        <a:pt x="691" y="11530"/>
                      </a:lnTo>
                      <a:lnTo>
                        <a:pt x="586" y="11655"/>
                      </a:lnTo>
                      <a:lnTo>
                        <a:pt x="502" y="11655"/>
                      </a:lnTo>
                      <a:lnTo>
                        <a:pt x="481" y="11739"/>
                      </a:lnTo>
                      <a:lnTo>
                        <a:pt x="523" y="11760"/>
                      </a:lnTo>
                      <a:lnTo>
                        <a:pt x="691" y="11760"/>
                      </a:lnTo>
                      <a:lnTo>
                        <a:pt x="733" y="11823"/>
                      </a:lnTo>
                      <a:lnTo>
                        <a:pt x="607" y="11844"/>
                      </a:lnTo>
                      <a:lnTo>
                        <a:pt x="586" y="11885"/>
                      </a:lnTo>
                      <a:lnTo>
                        <a:pt x="544" y="11969"/>
                      </a:lnTo>
                      <a:lnTo>
                        <a:pt x="440" y="11885"/>
                      </a:lnTo>
                      <a:lnTo>
                        <a:pt x="398" y="11927"/>
                      </a:lnTo>
                      <a:lnTo>
                        <a:pt x="377" y="12032"/>
                      </a:lnTo>
                      <a:lnTo>
                        <a:pt x="335" y="11885"/>
                      </a:lnTo>
                      <a:lnTo>
                        <a:pt x="272" y="11948"/>
                      </a:lnTo>
                      <a:lnTo>
                        <a:pt x="168" y="12074"/>
                      </a:lnTo>
                      <a:lnTo>
                        <a:pt x="209" y="12178"/>
                      </a:lnTo>
                      <a:lnTo>
                        <a:pt x="335" y="12367"/>
                      </a:lnTo>
                      <a:lnTo>
                        <a:pt x="398" y="12262"/>
                      </a:lnTo>
                      <a:lnTo>
                        <a:pt x="419" y="12283"/>
                      </a:lnTo>
                      <a:lnTo>
                        <a:pt x="502" y="12262"/>
                      </a:lnTo>
                      <a:lnTo>
                        <a:pt x="481" y="12199"/>
                      </a:lnTo>
                      <a:lnTo>
                        <a:pt x="523" y="12095"/>
                      </a:lnTo>
                      <a:lnTo>
                        <a:pt x="649" y="12178"/>
                      </a:lnTo>
                      <a:lnTo>
                        <a:pt x="607" y="12241"/>
                      </a:lnTo>
                      <a:lnTo>
                        <a:pt x="649" y="12304"/>
                      </a:lnTo>
                      <a:lnTo>
                        <a:pt x="628" y="12388"/>
                      </a:lnTo>
                      <a:lnTo>
                        <a:pt x="586" y="12450"/>
                      </a:lnTo>
                      <a:lnTo>
                        <a:pt x="628" y="12597"/>
                      </a:lnTo>
                      <a:lnTo>
                        <a:pt x="691" y="12555"/>
                      </a:lnTo>
                      <a:lnTo>
                        <a:pt x="816" y="12513"/>
                      </a:lnTo>
                      <a:lnTo>
                        <a:pt x="900" y="12597"/>
                      </a:lnTo>
                      <a:lnTo>
                        <a:pt x="753" y="12597"/>
                      </a:lnTo>
                      <a:lnTo>
                        <a:pt x="712" y="12639"/>
                      </a:lnTo>
                      <a:lnTo>
                        <a:pt x="753" y="12722"/>
                      </a:lnTo>
                      <a:lnTo>
                        <a:pt x="753" y="12785"/>
                      </a:lnTo>
                      <a:lnTo>
                        <a:pt x="544" y="12618"/>
                      </a:lnTo>
                      <a:lnTo>
                        <a:pt x="481" y="12639"/>
                      </a:lnTo>
                      <a:lnTo>
                        <a:pt x="419" y="12597"/>
                      </a:lnTo>
                      <a:lnTo>
                        <a:pt x="314" y="12597"/>
                      </a:lnTo>
                      <a:lnTo>
                        <a:pt x="314" y="12701"/>
                      </a:lnTo>
                      <a:lnTo>
                        <a:pt x="272" y="12764"/>
                      </a:lnTo>
                      <a:lnTo>
                        <a:pt x="419" y="12994"/>
                      </a:lnTo>
                      <a:lnTo>
                        <a:pt x="523" y="13015"/>
                      </a:lnTo>
                      <a:lnTo>
                        <a:pt x="691" y="13141"/>
                      </a:lnTo>
                      <a:lnTo>
                        <a:pt x="900" y="13245"/>
                      </a:lnTo>
                      <a:lnTo>
                        <a:pt x="921" y="13308"/>
                      </a:lnTo>
                      <a:lnTo>
                        <a:pt x="858" y="13329"/>
                      </a:lnTo>
                      <a:lnTo>
                        <a:pt x="963" y="13413"/>
                      </a:lnTo>
                      <a:lnTo>
                        <a:pt x="1026" y="13392"/>
                      </a:lnTo>
                      <a:lnTo>
                        <a:pt x="1005" y="13287"/>
                      </a:lnTo>
                      <a:lnTo>
                        <a:pt x="1067" y="13287"/>
                      </a:lnTo>
                      <a:lnTo>
                        <a:pt x="1151" y="13329"/>
                      </a:lnTo>
                      <a:lnTo>
                        <a:pt x="1130" y="13350"/>
                      </a:lnTo>
                      <a:lnTo>
                        <a:pt x="1235" y="13497"/>
                      </a:lnTo>
                      <a:lnTo>
                        <a:pt x="1277" y="13434"/>
                      </a:lnTo>
                      <a:lnTo>
                        <a:pt x="1339" y="13455"/>
                      </a:lnTo>
                      <a:lnTo>
                        <a:pt x="1444" y="13413"/>
                      </a:lnTo>
                      <a:lnTo>
                        <a:pt x="1570" y="13308"/>
                      </a:lnTo>
                      <a:lnTo>
                        <a:pt x="1632" y="13287"/>
                      </a:lnTo>
                      <a:lnTo>
                        <a:pt x="1653" y="13225"/>
                      </a:lnTo>
                      <a:lnTo>
                        <a:pt x="1674" y="13245"/>
                      </a:lnTo>
                      <a:lnTo>
                        <a:pt x="1695" y="13329"/>
                      </a:lnTo>
                      <a:lnTo>
                        <a:pt x="1779" y="13329"/>
                      </a:lnTo>
                      <a:lnTo>
                        <a:pt x="1988" y="13120"/>
                      </a:lnTo>
                      <a:lnTo>
                        <a:pt x="1967" y="13078"/>
                      </a:lnTo>
                      <a:lnTo>
                        <a:pt x="1883" y="12932"/>
                      </a:lnTo>
                      <a:lnTo>
                        <a:pt x="2051" y="13036"/>
                      </a:lnTo>
                      <a:lnTo>
                        <a:pt x="2155" y="12911"/>
                      </a:lnTo>
                      <a:lnTo>
                        <a:pt x="2114" y="12890"/>
                      </a:lnTo>
                      <a:lnTo>
                        <a:pt x="2197" y="12827"/>
                      </a:lnTo>
                      <a:lnTo>
                        <a:pt x="2176" y="12764"/>
                      </a:lnTo>
                      <a:lnTo>
                        <a:pt x="2281" y="12701"/>
                      </a:lnTo>
                      <a:lnTo>
                        <a:pt x="2386" y="12681"/>
                      </a:lnTo>
                      <a:lnTo>
                        <a:pt x="2386" y="12597"/>
                      </a:lnTo>
                      <a:lnTo>
                        <a:pt x="2302" y="12492"/>
                      </a:lnTo>
                      <a:lnTo>
                        <a:pt x="2323" y="12409"/>
                      </a:lnTo>
                      <a:lnTo>
                        <a:pt x="2260" y="12304"/>
                      </a:lnTo>
                      <a:lnTo>
                        <a:pt x="2155" y="12241"/>
                      </a:lnTo>
                      <a:lnTo>
                        <a:pt x="2176" y="12157"/>
                      </a:lnTo>
                      <a:lnTo>
                        <a:pt x="2218" y="12178"/>
                      </a:lnTo>
                      <a:lnTo>
                        <a:pt x="2323" y="12304"/>
                      </a:lnTo>
                      <a:lnTo>
                        <a:pt x="2386" y="12471"/>
                      </a:lnTo>
                      <a:lnTo>
                        <a:pt x="2406" y="12492"/>
                      </a:lnTo>
                      <a:lnTo>
                        <a:pt x="2490" y="12513"/>
                      </a:lnTo>
                      <a:lnTo>
                        <a:pt x="2469" y="12576"/>
                      </a:lnTo>
                      <a:lnTo>
                        <a:pt x="2511" y="12639"/>
                      </a:lnTo>
                      <a:lnTo>
                        <a:pt x="2616" y="12597"/>
                      </a:lnTo>
                      <a:lnTo>
                        <a:pt x="2595" y="12513"/>
                      </a:lnTo>
                      <a:lnTo>
                        <a:pt x="2532" y="12492"/>
                      </a:lnTo>
                      <a:lnTo>
                        <a:pt x="2595" y="12409"/>
                      </a:lnTo>
                      <a:lnTo>
                        <a:pt x="2678" y="12492"/>
                      </a:lnTo>
                      <a:lnTo>
                        <a:pt x="2699" y="12555"/>
                      </a:lnTo>
                      <a:lnTo>
                        <a:pt x="2825" y="12409"/>
                      </a:lnTo>
                      <a:lnTo>
                        <a:pt x="2846" y="12283"/>
                      </a:lnTo>
                      <a:lnTo>
                        <a:pt x="2825" y="12178"/>
                      </a:lnTo>
                      <a:lnTo>
                        <a:pt x="2741" y="12157"/>
                      </a:lnTo>
                      <a:lnTo>
                        <a:pt x="2720" y="12074"/>
                      </a:lnTo>
                      <a:lnTo>
                        <a:pt x="2783" y="12053"/>
                      </a:lnTo>
                      <a:lnTo>
                        <a:pt x="2783" y="11990"/>
                      </a:lnTo>
                      <a:lnTo>
                        <a:pt x="2825" y="11990"/>
                      </a:lnTo>
                      <a:lnTo>
                        <a:pt x="2888" y="11948"/>
                      </a:lnTo>
                      <a:lnTo>
                        <a:pt x="2825" y="11865"/>
                      </a:lnTo>
                      <a:lnTo>
                        <a:pt x="2825" y="11760"/>
                      </a:lnTo>
                      <a:lnTo>
                        <a:pt x="2909" y="11718"/>
                      </a:lnTo>
                      <a:lnTo>
                        <a:pt x="2992" y="11781"/>
                      </a:lnTo>
                      <a:lnTo>
                        <a:pt x="2930" y="11885"/>
                      </a:lnTo>
                      <a:lnTo>
                        <a:pt x="2950" y="12032"/>
                      </a:lnTo>
                      <a:lnTo>
                        <a:pt x="2930" y="12095"/>
                      </a:lnTo>
                      <a:lnTo>
                        <a:pt x="2992" y="12199"/>
                      </a:lnTo>
                      <a:lnTo>
                        <a:pt x="3013" y="12283"/>
                      </a:lnTo>
                      <a:lnTo>
                        <a:pt x="3118" y="12409"/>
                      </a:lnTo>
                      <a:lnTo>
                        <a:pt x="3264" y="12409"/>
                      </a:lnTo>
                      <a:lnTo>
                        <a:pt x="3327" y="12450"/>
                      </a:lnTo>
                      <a:lnTo>
                        <a:pt x="3264" y="12492"/>
                      </a:lnTo>
                      <a:lnTo>
                        <a:pt x="3348" y="12555"/>
                      </a:lnTo>
                      <a:lnTo>
                        <a:pt x="3432" y="12639"/>
                      </a:lnTo>
                      <a:lnTo>
                        <a:pt x="3474" y="12555"/>
                      </a:lnTo>
                      <a:lnTo>
                        <a:pt x="3453" y="12178"/>
                      </a:lnTo>
                      <a:lnTo>
                        <a:pt x="3369" y="12032"/>
                      </a:lnTo>
                      <a:lnTo>
                        <a:pt x="3432" y="11948"/>
                      </a:lnTo>
                      <a:lnTo>
                        <a:pt x="3515" y="11885"/>
                      </a:lnTo>
                      <a:lnTo>
                        <a:pt x="3432" y="11781"/>
                      </a:lnTo>
                      <a:lnTo>
                        <a:pt x="3474" y="11718"/>
                      </a:lnTo>
                      <a:lnTo>
                        <a:pt x="3662" y="11676"/>
                      </a:lnTo>
                      <a:lnTo>
                        <a:pt x="3683" y="11593"/>
                      </a:lnTo>
                      <a:lnTo>
                        <a:pt x="3683" y="11467"/>
                      </a:lnTo>
                      <a:lnTo>
                        <a:pt x="3766" y="11321"/>
                      </a:lnTo>
                      <a:lnTo>
                        <a:pt x="3683" y="11195"/>
                      </a:lnTo>
                      <a:lnTo>
                        <a:pt x="3662" y="10923"/>
                      </a:lnTo>
                      <a:lnTo>
                        <a:pt x="3536" y="10714"/>
                      </a:lnTo>
                      <a:lnTo>
                        <a:pt x="3557" y="10609"/>
                      </a:lnTo>
                      <a:lnTo>
                        <a:pt x="3829" y="10525"/>
                      </a:lnTo>
                      <a:lnTo>
                        <a:pt x="3829" y="10358"/>
                      </a:lnTo>
                      <a:lnTo>
                        <a:pt x="3871" y="10212"/>
                      </a:lnTo>
                      <a:lnTo>
                        <a:pt x="3662" y="10002"/>
                      </a:lnTo>
                      <a:lnTo>
                        <a:pt x="3515" y="9898"/>
                      </a:lnTo>
                      <a:lnTo>
                        <a:pt x="3515" y="9688"/>
                      </a:lnTo>
                      <a:lnTo>
                        <a:pt x="3536" y="9479"/>
                      </a:lnTo>
                      <a:lnTo>
                        <a:pt x="3515" y="9249"/>
                      </a:lnTo>
                      <a:lnTo>
                        <a:pt x="3453" y="9103"/>
                      </a:lnTo>
                      <a:lnTo>
                        <a:pt x="3515" y="8914"/>
                      </a:lnTo>
                      <a:lnTo>
                        <a:pt x="3453" y="8621"/>
                      </a:lnTo>
                      <a:lnTo>
                        <a:pt x="3411" y="8308"/>
                      </a:lnTo>
                      <a:lnTo>
                        <a:pt x="3453" y="8077"/>
                      </a:lnTo>
                      <a:lnTo>
                        <a:pt x="3578" y="7847"/>
                      </a:lnTo>
                      <a:lnTo>
                        <a:pt x="3683" y="7764"/>
                      </a:lnTo>
                      <a:lnTo>
                        <a:pt x="3850" y="7784"/>
                      </a:lnTo>
                      <a:lnTo>
                        <a:pt x="4059" y="7805"/>
                      </a:lnTo>
                      <a:lnTo>
                        <a:pt x="4164" y="7680"/>
                      </a:lnTo>
                      <a:lnTo>
                        <a:pt x="4143" y="7450"/>
                      </a:lnTo>
                      <a:lnTo>
                        <a:pt x="4080" y="7366"/>
                      </a:lnTo>
                      <a:lnTo>
                        <a:pt x="4080" y="7240"/>
                      </a:lnTo>
                      <a:lnTo>
                        <a:pt x="4290" y="6738"/>
                      </a:lnTo>
                      <a:lnTo>
                        <a:pt x="4290" y="6487"/>
                      </a:lnTo>
                      <a:lnTo>
                        <a:pt x="4352" y="6215"/>
                      </a:lnTo>
                      <a:lnTo>
                        <a:pt x="4394" y="6069"/>
                      </a:lnTo>
                      <a:lnTo>
                        <a:pt x="4394" y="5901"/>
                      </a:lnTo>
                      <a:lnTo>
                        <a:pt x="4311" y="5818"/>
                      </a:lnTo>
                      <a:lnTo>
                        <a:pt x="4311" y="5692"/>
                      </a:lnTo>
                      <a:lnTo>
                        <a:pt x="4499" y="5587"/>
                      </a:lnTo>
                      <a:lnTo>
                        <a:pt x="4708" y="5567"/>
                      </a:lnTo>
                      <a:lnTo>
                        <a:pt x="4792" y="5483"/>
                      </a:lnTo>
                      <a:lnTo>
                        <a:pt x="4813" y="5357"/>
                      </a:lnTo>
                      <a:lnTo>
                        <a:pt x="4980" y="5064"/>
                      </a:lnTo>
                      <a:lnTo>
                        <a:pt x="5127" y="4855"/>
                      </a:lnTo>
                      <a:lnTo>
                        <a:pt x="5189" y="4730"/>
                      </a:lnTo>
                      <a:lnTo>
                        <a:pt x="5106" y="4541"/>
                      </a:lnTo>
                      <a:lnTo>
                        <a:pt x="5043" y="4458"/>
                      </a:lnTo>
                      <a:lnTo>
                        <a:pt x="5043" y="4206"/>
                      </a:lnTo>
                      <a:lnTo>
                        <a:pt x="5127" y="4186"/>
                      </a:lnTo>
                      <a:lnTo>
                        <a:pt x="5189" y="4081"/>
                      </a:lnTo>
                      <a:lnTo>
                        <a:pt x="5231" y="3934"/>
                      </a:lnTo>
                      <a:lnTo>
                        <a:pt x="5315" y="3893"/>
                      </a:lnTo>
                      <a:lnTo>
                        <a:pt x="5399" y="3704"/>
                      </a:lnTo>
                      <a:lnTo>
                        <a:pt x="5524" y="3600"/>
                      </a:lnTo>
                      <a:lnTo>
                        <a:pt x="5629" y="3683"/>
                      </a:lnTo>
                      <a:lnTo>
                        <a:pt x="5712" y="3725"/>
                      </a:lnTo>
                      <a:lnTo>
                        <a:pt x="5754" y="3725"/>
                      </a:lnTo>
                      <a:lnTo>
                        <a:pt x="5859" y="3621"/>
                      </a:lnTo>
                      <a:lnTo>
                        <a:pt x="5775" y="3516"/>
                      </a:lnTo>
                      <a:lnTo>
                        <a:pt x="5859" y="3474"/>
                      </a:lnTo>
                      <a:lnTo>
                        <a:pt x="5859" y="3390"/>
                      </a:lnTo>
                      <a:lnTo>
                        <a:pt x="5880" y="3349"/>
                      </a:lnTo>
                      <a:lnTo>
                        <a:pt x="5775" y="3181"/>
                      </a:lnTo>
                      <a:lnTo>
                        <a:pt x="5838" y="3160"/>
                      </a:lnTo>
                      <a:lnTo>
                        <a:pt x="6026" y="3160"/>
                      </a:lnTo>
                      <a:lnTo>
                        <a:pt x="6152" y="3077"/>
                      </a:lnTo>
                      <a:lnTo>
                        <a:pt x="6340" y="3139"/>
                      </a:lnTo>
                      <a:lnTo>
                        <a:pt x="6445" y="3202"/>
                      </a:lnTo>
                      <a:lnTo>
                        <a:pt x="6570" y="3223"/>
                      </a:lnTo>
                      <a:lnTo>
                        <a:pt x="6654" y="3286"/>
                      </a:lnTo>
                      <a:lnTo>
                        <a:pt x="6696" y="3265"/>
                      </a:lnTo>
                      <a:lnTo>
                        <a:pt x="6759" y="3307"/>
                      </a:lnTo>
                      <a:lnTo>
                        <a:pt x="6759" y="3160"/>
                      </a:lnTo>
                      <a:lnTo>
                        <a:pt x="6696" y="3077"/>
                      </a:lnTo>
                      <a:lnTo>
                        <a:pt x="6717" y="2888"/>
                      </a:lnTo>
                      <a:lnTo>
                        <a:pt x="6800" y="2846"/>
                      </a:lnTo>
                      <a:lnTo>
                        <a:pt x="6779" y="2700"/>
                      </a:lnTo>
                      <a:lnTo>
                        <a:pt x="6696" y="2658"/>
                      </a:lnTo>
                      <a:lnTo>
                        <a:pt x="6675" y="2554"/>
                      </a:lnTo>
                      <a:lnTo>
                        <a:pt x="6675" y="2554"/>
                      </a:lnTo>
                      <a:lnTo>
                        <a:pt x="6800" y="2616"/>
                      </a:lnTo>
                      <a:lnTo>
                        <a:pt x="6926" y="2574"/>
                      </a:lnTo>
                      <a:lnTo>
                        <a:pt x="6989" y="2554"/>
                      </a:lnTo>
                      <a:lnTo>
                        <a:pt x="7010" y="2533"/>
                      </a:lnTo>
                      <a:lnTo>
                        <a:pt x="7072" y="2533"/>
                      </a:lnTo>
                      <a:lnTo>
                        <a:pt x="7093" y="2512"/>
                      </a:lnTo>
                      <a:lnTo>
                        <a:pt x="7072" y="2428"/>
                      </a:lnTo>
                      <a:lnTo>
                        <a:pt x="7093" y="2323"/>
                      </a:lnTo>
                      <a:lnTo>
                        <a:pt x="7177" y="2261"/>
                      </a:lnTo>
                      <a:lnTo>
                        <a:pt x="7282" y="2261"/>
                      </a:lnTo>
                      <a:lnTo>
                        <a:pt x="7344" y="2407"/>
                      </a:lnTo>
                      <a:lnTo>
                        <a:pt x="7616" y="2616"/>
                      </a:lnTo>
                      <a:lnTo>
                        <a:pt x="7637" y="2742"/>
                      </a:lnTo>
                      <a:lnTo>
                        <a:pt x="7742" y="2846"/>
                      </a:lnTo>
                      <a:lnTo>
                        <a:pt x="7909" y="2930"/>
                      </a:lnTo>
                      <a:lnTo>
                        <a:pt x="8160" y="2930"/>
                      </a:lnTo>
                      <a:lnTo>
                        <a:pt x="8328" y="2784"/>
                      </a:lnTo>
                      <a:lnTo>
                        <a:pt x="8391" y="2700"/>
                      </a:lnTo>
                      <a:lnTo>
                        <a:pt x="8495" y="2700"/>
                      </a:lnTo>
                      <a:lnTo>
                        <a:pt x="8704" y="2846"/>
                      </a:lnTo>
                      <a:lnTo>
                        <a:pt x="8851" y="2867"/>
                      </a:lnTo>
                      <a:lnTo>
                        <a:pt x="8893" y="2742"/>
                      </a:lnTo>
                      <a:lnTo>
                        <a:pt x="8976" y="2679"/>
                      </a:lnTo>
                      <a:lnTo>
                        <a:pt x="9060" y="2616"/>
                      </a:lnTo>
                      <a:lnTo>
                        <a:pt x="9165" y="2616"/>
                      </a:lnTo>
                      <a:lnTo>
                        <a:pt x="9269" y="2554"/>
                      </a:lnTo>
                      <a:lnTo>
                        <a:pt x="9311" y="2470"/>
                      </a:lnTo>
                      <a:lnTo>
                        <a:pt x="9269" y="2365"/>
                      </a:lnTo>
                      <a:lnTo>
                        <a:pt x="9207" y="2219"/>
                      </a:lnTo>
                      <a:lnTo>
                        <a:pt x="9228" y="1905"/>
                      </a:lnTo>
                      <a:lnTo>
                        <a:pt x="9290" y="1821"/>
                      </a:lnTo>
                      <a:lnTo>
                        <a:pt x="9228" y="1717"/>
                      </a:lnTo>
                      <a:lnTo>
                        <a:pt x="9290" y="1696"/>
                      </a:lnTo>
                      <a:lnTo>
                        <a:pt x="9395" y="1570"/>
                      </a:lnTo>
                      <a:lnTo>
                        <a:pt x="9374" y="1507"/>
                      </a:lnTo>
                      <a:lnTo>
                        <a:pt x="9500" y="1424"/>
                      </a:lnTo>
                      <a:lnTo>
                        <a:pt x="9646" y="1486"/>
                      </a:lnTo>
                      <a:lnTo>
                        <a:pt x="9730" y="1466"/>
                      </a:lnTo>
                      <a:lnTo>
                        <a:pt x="9730" y="1403"/>
                      </a:lnTo>
                      <a:lnTo>
                        <a:pt x="9813" y="1298"/>
                      </a:lnTo>
                      <a:lnTo>
                        <a:pt x="10065" y="1298"/>
                      </a:lnTo>
                      <a:lnTo>
                        <a:pt x="10169" y="1382"/>
                      </a:lnTo>
                      <a:lnTo>
                        <a:pt x="10316" y="1528"/>
                      </a:lnTo>
                      <a:lnTo>
                        <a:pt x="10378" y="1633"/>
                      </a:lnTo>
                      <a:lnTo>
                        <a:pt x="10525" y="1654"/>
                      </a:lnTo>
                      <a:lnTo>
                        <a:pt x="10692" y="1696"/>
                      </a:lnTo>
                      <a:lnTo>
                        <a:pt x="10755" y="1800"/>
                      </a:lnTo>
                      <a:lnTo>
                        <a:pt x="10860" y="1905"/>
                      </a:lnTo>
                      <a:lnTo>
                        <a:pt x="10839" y="2030"/>
                      </a:lnTo>
                      <a:lnTo>
                        <a:pt x="10734" y="2177"/>
                      </a:lnTo>
                      <a:lnTo>
                        <a:pt x="10755" y="2428"/>
                      </a:lnTo>
                      <a:lnTo>
                        <a:pt x="10839" y="2428"/>
                      </a:lnTo>
                      <a:lnTo>
                        <a:pt x="10839" y="2219"/>
                      </a:lnTo>
                      <a:lnTo>
                        <a:pt x="10985" y="2051"/>
                      </a:lnTo>
                      <a:lnTo>
                        <a:pt x="11111" y="2030"/>
                      </a:lnTo>
                      <a:lnTo>
                        <a:pt x="11194" y="1926"/>
                      </a:lnTo>
                      <a:lnTo>
                        <a:pt x="11194" y="1779"/>
                      </a:lnTo>
                      <a:lnTo>
                        <a:pt x="11299" y="1738"/>
                      </a:lnTo>
                      <a:lnTo>
                        <a:pt x="11404" y="1800"/>
                      </a:lnTo>
                      <a:lnTo>
                        <a:pt x="11487" y="1717"/>
                      </a:lnTo>
                      <a:lnTo>
                        <a:pt x="11487" y="1591"/>
                      </a:lnTo>
                      <a:lnTo>
                        <a:pt x="11425" y="1591"/>
                      </a:lnTo>
                      <a:lnTo>
                        <a:pt x="11362" y="1507"/>
                      </a:lnTo>
                      <a:lnTo>
                        <a:pt x="11299" y="1507"/>
                      </a:lnTo>
                      <a:lnTo>
                        <a:pt x="11278" y="1528"/>
                      </a:lnTo>
                      <a:lnTo>
                        <a:pt x="11278" y="1612"/>
                      </a:lnTo>
                      <a:lnTo>
                        <a:pt x="11215" y="1570"/>
                      </a:lnTo>
                      <a:lnTo>
                        <a:pt x="11194" y="1507"/>
                      </a:lnTo>
                      <a:lnTo>
                        <a:pt x="11153" y="1507"/>
                      </a:lnTo>
                      <a:lnTo>
                        <a:pt x="11153" y="1570"/>
                      </a:lnTo>
                      <a:lnTo>
                        <a:pt x="11111" y="1696"/>
                      </a:lnTo>
                      <a:lnTo>
                        <a:pt x="11090" y="1654"/>
                      </a:lnTo>
                      <a:lnTo>
                        <a:pt x="11048" y="1591"/>
                      </a:lnTo>
                      <a:lnTo>
                        <a:pt x="10964" y="1633"/>
                      </a:lnTo>
                      <a:lnTo>
                        <a:pt x="10943" y="1696"/>
                      </a:lnTo>
                      <a:lnTo>
                        <a:pt x="10901" y="1612"/>
                      </a:lnTo>
                      <a:lnTo>
                        <a:pt x="10881" y="1486"/>
                      </a:lnTo>
                      <a:lnTo>
                        <a:pt x="10839" y="1486"/>
                      </a:lnTo>
                      <a:lnTo>
                        <a:pt x="10776" y="1361"/>
                      </a:lnTo>
                      <a:lnTo>
                        <a:pt x="10734" y="1319"/>
                      </a:lnTo>
                      <a:lnTo>
                        <a:pt x="10650" y="1319"/>
                      </a:lnTo>
                      <a:lnTo>
                        <a:pt x="10567" y="1298"/>
                      </a:lnTo>
                      <a:lnTo>
                        <a:pt x="10420" y="1277"/>
                      </a:lnTo>
                      <a:lnTo>
                        <a:pt x="10357" y="1193"/>
                      </a:lnTo>
                      <a:lnTo>
                        <a:pt x="10378" y="1173"/>
                      </a:lnTo>
                      <a:lnTo>
                        <a:pt x="10546" y="1214"/>
                      </a:lnTo>
                      <a:lnTo>
                        <a:pt x="10692" y="1193"/>
                      </a:lnTo>
                      <a:lnTo>
                        <a:pt x="10797" y="1214"/>
                      </a:lnTo>
                      <a:lnTo>
                        <a:pt x="11048" y="1256"/>
                      </a:lnTo>
                      <a:lnTo>
                        <a:pt x="11194" y="1193"/>
                      </a:lnTo>
                      <a:lnTo>
                        <a:pt x="11299" y="984"/>
                      </a:lnTo>
                      <a:lnTo>
                        <a:pt x="11508" y="942"/>
                      </a:lnTo>
                      <a:lnTo>
                        <a:pt x="11613" y="859"/>
                      </a:lnTo>
                      <a:lnTo>
                        <a:pt x="11613" y="838"/>
                      </a:lnTo>
                      <a:lnTo>
                        <a:pt x="11529" y="796"/>
                      </a:lnTo>
                      <a:lnTo>
                        <a:pt x="11508" y="754"/>
                      </a:lnTo>
                      <a:lnTo>
                        <a:pt x="11425" y="733"/>
                      </a:lnTo>
                      <a:lnTo>
                        <a:pt x="11320" y="754"/>
                      </a:lnTo>
                      <a:lnTo>
                        <a:pt x="11194" y="608"/>
                      </a:lnTo>
                      <a:lnTo>
                        <a:pt x="11111" y="608"/>
                      </a:lnTo>
                      <a:lnTo>
                        <a:pt x="11006" y="733"/>
                      </a:lnTo>
                      <a:lnTo>
                        <a:pt x="10964" y="733"/>
                      </a:lnTo>
                      <a:lnTo>
                        <a:pt x="10943" y="691"/>
                      </a:lnTo>
                      <a:lnTo>
                        <a:pt x="11048" y="649"/>
                      </a:lnTo>
                      <a:lnTo>
                        <a:pt x="11048" y="566"/>
                      </a:lnTo>
                      <a:lnTo>
                        <a:pt x="10943" y="524"/>
                      </a:lnTo>
                      <a:lnTo>
                        <a:pt x="10901" y="482"/>
                      </a:lnTo>
                      <a:lnTo>
                        <a:pt x="10839" y="482"/>
                      </a:lnTo>
                      <a:lnTo>
                        <a:pt x="10776" y="608"/>
                      </a:lnTo>
                      <a:lnTo>
                        <a:pt x="10734" y="608"/>
                      </a:lnTo>
                      <a:lnTo>
                        <a:pt x="10734" y="524"/>
                      </a:lnTo>
                      <a:lnTo>
                        <a:pt x="10671" y="545"/>
                      </a:lnTo>
                      <a:lnTo>
                        <a:pt x="10650" y="587"/>
                      </a:lnTo>
                      <a:lnTo>
                        <a:pt x="10588" y="587"/>
                      </a:lnTo>
                      <a:lnTo>
                        <a:pt x="10567" y="545"/>
                      </a:lnTo>
                      <a:lnTo>
                        <a:pt x="10650" y="482"/>
                      </a:lnTo>
                      <a:lnTo>
                        <a:pt x="10650" y="419"/>
                      </a:lnTo>
                      <a:lnTo>
                        <a:pt x="10546" y="357"/>
                      </a:lnTo>
                      <a:lnTo>
                        <a:pt x="10420" y="357"/>
                      </a:lnTo>
                      <a:lnTo>
                        <a:pt x="10357" y="377"/>
                      </a:lnTo>
                      <a:lnTo>
                        <a:pt x="10337" y="545"/>
                      </a:lnTo>
                      <a:lnTo>
                        <a:pt x="10253" y="587"/>
                      </a:lnTo>
                      <a:lnTo>
                        <a:pt x="10253" y="649"/>
                      </a:lnTo>
                      <a:lnTo>
                        <a:pt x="10316" y="796"/>
                      </a:lnTo>
                      <a:lnTo>
                        <a:pt x="10316" y="880"/>
                      </a:lnTo>
                      <a:lnTo>
                        <a:pt x="10253" y="942"/>
                      </a:lnTo>
                      <a:lnTo>
                        <a:pt x="10211" y="838"/>
                      </a:lnTo>
                      <a:lnTo>
                        <a:pt x="10127" y="838"/>
                      </a:lnTo>
                      <a:lnTo>
                        <a:pt x="10127" y="859"/>
                      </a:lnTo>
                      <a:lnTo>
                        <a:pt x="10023" y="838"/>
                      </a:lnTo>
                      <a:lnTo>
                        <a:pt x="9897" y="901"/>
                      </a:lnTo>
                      <a:lnTo>
                        <a:pt x="9897" y="901"/>
                      </a:lnTo>
                      <a:lnTo>
                        <a:pt x="10002" y="754"/>
                      </a:lnTo>
                      <a:lnTo>
                        <a:pt x="10065" y="733"/>
                      </a:lnTo>
                      <a:lnTo>
                        <a:pt x="10127" y="608"/>
                      </a:lnTo>
                      <a:lnTo>
                        <a:pt x="10127" y="566"/>
                      </a:lnTo>
                      <a:lnTo>
                        <a:pt x="10065" y="566"/>
                      </a:lnTo>
                      <a:lnTo>
                        <a:pt x="9960" y="649"/>
                      </a:lnTo>
                      <a:lnTo>
                        <a:pt x="9897" y="649"/>
                      </a:lnTo>
                      <a:lnTo>
                        <a:pt x="9918" y="587"/>
                      </a:lnTo>
                      <a:lnTo>
                        <a:pt x="10002" y="524"/>
                      </a:lnTo>
                      <a:lnTo>
                        <a:pt x="10002" y="482"/>
                      </a:lnTo>
                      <a:lnTo>
                        <a:pt x="9897" y="461"/>
                      </a:lnTo>
                      <a:lnTo>
                        <a:pt x="9855" y="419"/>
                      </a:lnTo>
                      <a:lnTo>
                        <a:pt x="9960" y="377"/>
                      </a:lnTo>
                      <a:lnTo>
                        <a:pt x="10002" y="419"/>
                      </a:lnTo>
                      <a:lnTo>
                        <a:pt x="10127" y="419"/>
                      </a:lnTo>
                      <a:lnTo>
                        <a:pt x="10169" y="231"/>
                      </a:lnTo>
                      <a:lnTo>
                        <a:pt x="10169" y="168"/>
                      </a:lnTo>
                      <a:lnTo>
                        <a:pt x="10044" y="210"/>
                      </a:lnTo>
                      <a:lnTo>
                        <a:pt x="10002" y="147"/>
                      </a:lnTo>
                      <a:lnTo>
                        <a:pt x="10023" y="64"/>
                      </a:lnTo>
                      <a:lnTo>
                        <a:pt x="10002" y="1"/>
                      </a:lnTo>
                      <a:lnTo>
                        <a:pt x="9918" y="64"/>
                      </a:lnTo>
                      <a:lnTo>
                        <a:pt x="9855" y="64"/>
                      </a:lnTo>
                      <a:lnTo>
                        <a:pt x="9792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" name="Google Shape;161;p17"/>
                <p:cNvSpPr/>
                <p:nvPr/>
              </p:nvSpPr>
              <p:spPr>
                <a:xfrm>
                  <a:off x="4609204" y="1787689"/>
                  <a:ext cx="163025" cy="3515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55" h="12995" extrusionOk="0">
                      <a:moveTo>
                        <a:pt x="3788" y="1"/>
                      </a:moveTo>
                      <a:lnTo>
                        <a:pt x="3725" y="21"/>
                      </a:lnTo>
                      <a:lnTo>
                        <a:pt x="3599" y="63"/>
                      </a:lnTo>
                      <a:lnTo>
                        <a:pt x="3474" y="1"/>
                      </a:lnTo>
                      <a:lnTo>
                        <a:pt x="3474" y="1"/>
                      </a:lnTo>
                      <a:lnTo>
                        <a:pt x="3495" y="105"/>
                      </a:lnTo>
                      <a:lnTo>
                        <a:pt x="3578" y="147"/>
                      </a:lnTo>
                      <a:lnTo>
                        <a:pt x="3599" y="293"/>
                      </a:lnTo>
                      <a:lnTo>
                        <a:pt x="3516" y="335"/>
                      </a:lnTo>
                      <a:lnTo>
                        <a:pt x="3495" y="524"/>
                      </a:lnTo>
                      <a:lnTo>
                        <a:pt x="3558" y="607"/>
                      </a:lnTo>
                      <a:lnTo>
                        <a:pt x="3558" y="754"/>
                      </a:lnTo>
                      <a:lnTo>
                        <a:pt x="3495" y="712"/>
                      </a:lnTo>
                      <a:lnTo>
                        <a:pt x="3453" y="733"/>
                      </a:lnTo>
                      <a:lnTo>
                        <a:pt x="3369" y="670"/>
                      </a:lnTo>
                      <a:lnTo>
                        <a:pt x="3244" y="649"/>
                      </a:lnTo>
                      <a:lnTo>
                        <a:pt x="3139" y="586"/>
                      </a:lnTo>
                      <a:lnTo>
                        <a:pt x="2951" y="524"/>
                      </a:lnTo>
                      <a:lnTo>
                        <a:pt x="2825" y="607"/>
                      </a:lnTo>
                      <a:lnTo>
                        <a:pt x="2637" y="607"/>
                      </a:lnTo>
                      <a:lnTo>
                        <a:pt x="2574" y="628"/>
                      </a:lnTo>
                      <a:lnTo>
                        <a:pt x="2679" y="796"/>
                      </a:lnTo>
                      <a:lnTo>
                        <a:pt x="2658" y="837"/>
                      </a:lnTo>
                      <a:lnTo>
                        <a:pt x="2658" y="921"/>
                      </a:lnTo>
                      <a:lnTo>
                        <a:pt x="2574" y="963"/>
                      </a:lnTo>
                      <a:lnTo>
                        <a:pt x="2658" y="1068"/>
                      </a:lnTo>
                      <a:lnTo>
                        <a:pt x="2553" y="1172"/>
                      </a:lnTo>
                      <a:lnTo>
                        <a:pt x="2511" y="1172"/>
                      </a:lnTo>
                      <a:lnTo>
                        <a:pt x="2428" y="1130"/>
                      </a:lnTo>
                      <a:lnTo>
                        <a:pt x="2323" y="1047"/>
                      </a:lnTo>
                      <a:lnTo>
                        <a:pt x="2198" y="1151"/>
                      </a:lnTo>
                      <a:lnTo>
                        <a:pt x="2114" y="1340"/>
                      </a:lnTo>
                      <a:lnTo>
                        <a:pt x="2030" y="1381"/>
                      </a:lnTo>
                      <a:lnTo>
                        <a:pt x="1988" y="1528"/>
                      </a:lnTo>
                      <a:lnTo>
                        <a:pt x="1926" y="1633"/>
                      </a:lnTo>
                      <a:lnTo>
                        <a:pt x="1842" y="1653"/>
                      </a:lnTo>
                      <a:lnTo>
                        <a:pt x="1842" y="1905"/>
                      </a:lnTo>
                      <a:lnTo>
                        <a:pt x="1905" y="1988"/>
                      </a:lnTo>
                      <a:lnTo>
                        <a:pt x="1988" y="2177"/>
                      </a:lnTo>
                      <a:lnTo>
                        <a:pt x="1926" y="2302"/>
                      </a:lnTo>
                      <a:lnTo>
                        <a:pt x="1779" y="2511"/>
                      </a:lnTo>
                      <a:lnTo>
                        <a:pt x="1612" y="2804"/>
                      </a:lnTo>
                      <a:lnTo>
                        <a:pt x="1591" y="2930"/>
                      </a:lnTo>
                      <a:lnTo>
                        <a:pt x="1507" y="3014"/>
                      </a:lnTo>
                      <a:lnTo>
                        <a:pt x="1298" y="3034"/>
                      </a:lnTo>
                      <a:lnTo>
                        <a:pt x="1110" y="3139"/>
                      </a:lnTo>
                      <a:lnTo>
                        <a:pt x="1110" y="3265"/>
                      </a:lnTo>
                      <a:lnTo>
                        <a:pt x="1193" y="3348"/>
                      </a:lnTo>
                      <a:lnTo>
                        <a:pt x="1193" y="3516"/>
                      </a:lnTo>
                      <a:lnTo>
                        <a:pt x="1151" y="3662"/>
                      </a:lnTo>
                      <a:lnTo>
                        <a:pt x="1089" y="3934"/>
                      </a:lnTo>
                      <a:lnTo>
                        <a:pt x="1089" y="4185"/>
                      </a:lnTo>
                      <a:lnTo>
                        <a:pt x="879" y="4687"/>
                      </a:lnTo>
                      <a:lnTo>
                        <a:pt x="879" y="4813"/>
                      </a:lnTo>
                      <a:lnTo>
                        <a:pt x="942" y="4897"/>
                      </a:lnTo>
                      <a:lnTo>
                        <a:pt x="963" y="5127"/>
                      </a:lnTo>
                      <a:lnTo>
                        <a:pt x="858" y="5252"/>
                      </a:lnTo>
                      <a:lnTo>
                        <a:pt x="649" y="5231"/>
                      </a:lnTo>
                      <a:lnTo>
                        <a:pt x="482" y="5211"/>
                      </a:lnTo>
                      <a:lnTo>
                        <a:pt x="377" y="5294"/>
                      </a:lnTo>
                      <a:lnTo>
                        <a:pt x="252" y="5524"/>
                      </a:lnTo>
                      <a:lnTo>
                        <a:pt x="210" y="5755"/>
                      </a:lnTo>
                      <a:lnTo>
                        <a:pt x="252" y="6068"/>
                      </a:lnTo>
                      <a:lnTo>
                        <a:pt x="314" y="6361"/>
                      </a:lnTo>
                      <a:lnTo>
                        <a:pt x="252" y="6550"/>
                      </a:lnTo>
                      <a:lnTo>
                        <a:pt x="314" y="6696"/>
                      </a:lnTo>
                      <a:lnTo>
                        <a:pt x="335" y="6926"/>
                      </a:lnTo>
                      <a:lnTo>
                        <a:pt x="314" y="7135"/>
                      </a:lnTo>
                      <a:lnTo>
                        <a:pt x="314" y="7345"/>
                      </a:lnTo>
                      <a:lnTo>
                        <a:pt x="461" y="7449"/>
                      </a:lnTo>
                      <a:lnTo>
                        <a:pt x="670" y="7659"/>
                      </a:lnTo>
                      <a:lnTo>
                        <a:pt x="628" y="7805"/>
                      </a:lnTo>
                      <a:lnTo>
                        <a:pt x="628" y="7972"/>
                      </a:lnTo>
                      <a:lnTo>
                        <a:pt x="356" y="8056"/>
                      </a:lnTo>
                      <a:lnTo>
                        <a:pt x="335" y="8161"/>
                      </a:lnTo>
                      <a:lnTo>
                        <a:pt x="461" y="8370"/>
                      </a:lnTo>
                      <a:lnTo>
                        <a:pt x="482" y="8642"/>
                      </a:lnTo>
                      <a:lnTo>
                        <a:pt x="565" y="8768"/>
                      </a:lnTo>
                      <a:lnTo>
                        <a:pt x="482" y="8914"/>
                      </a:lnTo>
                      <a:lnTo>
                        <a:pt x="482" y="9040"/>
                      </a:lnTo>
                      <a:lnTo>
                        <a:pt x="461" y="9123"/>
                      </a:lnTo>
                      <a:lnTo>
                        <a:pt x="273" y="9165"/>
                      </a:lnTo>
                      <a:lnTo>
                        <a:pt x="231" y="9228"/>
                      </a:lnTo>
                      <a:lnTo>
                        <a:pt x="314" y="9332"/>
                      </a:lnTo>
                      <a:lnTo>
                        <a:pt x="231" y="9395"/>
                      </a:lnTo>
                      <a:lnTo>
                        <a:pt x="168" y="9479"/>
                      </a:lnTo>
                      <a:lnTo>
                        <a:pt x="252" y="9625"/>
                      </a:lnTo>
                      <a:lnTo>
                        <a:pt x="273" y="10002"/>
                      </a:lnTo>
                      <a:lnTo>
                        <a:pt x="231" y="10086"/>
                      </a:lnTo>
                      <a:lnTo>
                        <a:pt x="147" y="10002"/>
                      </a:lnTo>
                      <a:lnTo>
                        <a:pt x="63" y="9939"/>
                      </a:lnTo>
                      <a:lnTo>
                        <a:pt x="63" y="9960"/>
                      </a:lnTo>
                      <a:lnTo>
                        <a:pt x="1" y="10023"/>
                      </a:lnTo>
                      <a:lnTo>
                        <a:pt x="21" y="10253"/>
                      </a:lnTo>
                      <a:lnTo>
                        <a:pt x="42" y="10337"/>
                      </a:lnTo>
                      <a:lnTo>
                        <a:pt x="63" y="10525"/>
                      </a:lnTo>
                      <a:lnTo>
                        <a:pt x="147" y="10546"/>
                      </a:lnTo>
                      <a:lnTo>
                        <a:pt x="168" y="10588"/>
                      </a:lnTo>
                      <a:lnTo>
                        <a:pt x="147" y="10734"/>
                      </a:lnTo>
                      <a:lnTo>
                        <a:pt x="273" y="10672"/>
                      </a:lnTo>
                      <a:lnTo>
                        <a:pt x="210" y="10567"/>
                      </a:lnTo>
                      <a:lnTo>
                        <a:pt x="231" y="10483"/>
                      </a:lnTo>
                      <a:lnTo>
                        <a:pt x="273" y="10483"/>
                      </a:lnTo>
                      <a:lnTo>
                        <a:pt x="252" y="10546"/>
                      </a:lnTo>
                      <a:lnTo>
                        <a:pt x="335" y="10588"/>
                      </a:lnTo>
                      <a:lnTo>
                        <a:pt x="377" y="10672"/>
                      </a:lnTo>
                      <a:lnTo>
                        <a:pt x="252" y="10755"/>
                      </a:lnTo>
                      <a:lnTo>
                        <a:pt x="231" y="10860"/>
                      </a:lnTo>
                      <a:lnTo>
                        <a:pt x="273" y="10944"/>
                      </a:lnTo>
                      <a:lnTo>
                        <a:pt x="252" y="11069"/>
                      </a:lnTo>
                      <a:lnTo>
                        <a:pt x="210" y="11111"/>
                      </a:lnTo>
                      <a:lnTo>
                        <a:pt x="273" y="11216"/>
                      </a:lnTo>
                      <a:lnTo>
                        <a:pt x="356" y="11257"/>
                      </a:lnTo>
                      <a:lnTo>
                        <a:pt x="440" y="11383"/>
                      </a:lnTo>
                      <a:lnTo>
                        <a:pt x="482" y="11425"/>
                      </a:lnTo>
                      <a:lnTo>
                        <a:pt x="586" y="11634"/>
                      </a:lnTo>
                      <a:lnTo>
                        <a:pt x="586" y="11801"/>
                      </a:lnTo>
                      <a:lnTo>
                        <a:pt x="733" y="11843"/>
                      </a:lnTo>
                      <a:lnTo>
                        <a:pt x="754" y="11948"/>
                      </a:lnTo>
                      <a:lnTo>
                        <a:pt x="858" y="12094"/>
                      </a:lnTo>
                      <a:lnTo>
                        <a:pt x="984" y="12011"/>
                      </a:lnTo>
                      <a:lnTo>
                        <a:pt x="1005" y="12136"/>
                      </a:lnTo>
                      <a:lnTo>
                        <a:pt x="942" y="12304"/>
                      </a:lnTo>
                      <a:lnTo>
                        <a:pt x="775" y="12325"/>
                      </a:lnTo>
                      <a:lnTo>
                        <a:pt x="754" y="12366"/>
                      </a:lnTo>
                      <a:lnTo>
                        <a:pt x="838" y="12429"/>
                      </a:lnTo>
                      <a:lnTo>
                        <a:pt x="858" y="12534"/>
                      </a:lnTo>
                      <a:lnTo>
                        <a:pt x="984" y="12555"/>
                      </a:lnTo>
                      <a:lnTo>
                        <a:pt x="1047" y="12848"/>
                      </a:lnTo>
                      <a:lnTo>
                        <a:pt x="963" y="12952"/>
                      </a:lnTo>
                      <a:lnTo>
                        <a:pt x="1005" y="12994"/>
                      </a:lnTo>
                      <a:lnTo>
                        <a:pt x="1151" y="12994"/>
                      </a:lnTo>
                      <a:lnTo>
                        <a:pt x="1423" y="12931"/>
                      </a:lnTo>
                      <a:lnTo>
                        <a:pt x="1570" y="12973"/>
                      </a:lnTo>
                      <a:lnTo>
                        <a:pt x="1695" y="12869"/>
                      </a:lnTo>
                      <a:lnTo>
                        <a:pt x="1674" y="12764"/>
                      </a:lnTo>
                      <a:lnTo>
                        <a:pt x="1612" y="12701"/>
                      </a:lnTo>
                      <a:lnTo>
                        <a:pt x="1695" y="12534"/>
                      </a:lnTo>
                      <a:lnTo>
                        <a:pt x="1884" y="12513"/>
                      </a:lnTo>
                      <a:lnTo>
                        <a:pt x="1905" y="12325"/>
                      </a:lnTo>
                      <a:lnTo>
                        <a:pt x="1926" y="12408"/>
                      </a:lnTo>
                      <a:lnTo>
                        <a:pt x="2135" y="12450"/>
                      </a:lnTo>
                      <a:lnTo>
                        <a:pt x="2260" y="12366"/>
                      </a:lnTo>
                      <a:lnTo>
                        <a:pt x="2365" y="12429"/>
                      </a:lnTo>
                      <a:lnTo>
                        <a:pt x="2449" y="12513"/>
                      </a:lnTo>
                      <a:lnTo>
                        <a:pt x="2553" y="12345"/>
                      </a:lnTo>
                      <a:lnTo>
                        <a:pt x="2616" y="12115"/>
                      </a:lnTo>
                      <a:lnTo>
                        <a:pt x="2679" y="12032"/>
                      </a:lnTo>
                      <a:lnTo>
                        <a:pt x="2721" y="11739"/>
                      </a:lnTo>
                      <a:lnTo>
                        <a:pt x="2762" y="11634"/>
                      </a:lnTo>
                      <a:lnTo>
                        <a:pt x="2658" y="11571"/>
                      </a:lnTo>
                      <a:lnTo>
                        <a:pt x="2679" y="11467"/>
                      </a:lnTo>
                      <a:lnTo>
                        <a:pt x="2783" y="11320"/>
                      </a:lnTo>
                      <a:lnTo>
                        <a:pt x="2679" y="11216"/>
                      </a:lnTo>
                      <a:lnTo>
                        <a:pt x="2783" y="11111"/>
                      </a:lnTo>
                      <a:lnTo>
                        <a:pt x="2658" y="11048"/>
                      </a:lnTo>
                      <a:lnTo>
                        <a:pt x="2721" y="10965"/>
                      </a:lnTo>
                      <a:lnTo>
                        <a:pt x="2658" y="10839"/>
                      </a:lnTo>
                      <a:lnTo>
                        <a:pt x="2762" y="10881"/>
                      </a:lnTo>
                      <a:lnTo>
                        <a:pt x="2930" y="10860"/>
                      </a:lnTo>
                      <a:lnTo>
                        <a:pt x="2783" y="10755"/>
                      </a:lnTo>
                      <a:lnTo>
                        <a:pt x="2846" y="10609"/>
                      </a:lnTo>
                      <a:lnTo>
                        <a:pt x="2846" y="10546"/>
                      </a:lnTo>
                      <a:lnTo>
                        <a:pt x="2658" y="10483"/>
                      </a:lnTo>
                      <a:lnTo>
                        <a:pt x="2888" y="10483"/>
                      </a:lnTo>
                      <a:lnTo>
                        <a:pt x="2762" y="10358"/>
                      </a:lnTo>
                      <a:lnTo>
                        <a:pt x="2679" y="10358"/>
                      </a:lnTo>
                      <a:lnTo>
                        <a:pt x="2742" y="10274"/>
                      </a:lnTo>
                      <a:lnTo>
                        <a:pt x="2783" y="10274"/>
                      </a:lnTo>
                      <a:lnTo>
                        <a:pt x="2825" y="10316"/>
                      </a:lnTo>
                      <a:lnTo>
                        <a:pt x="2888" y="10232"/>
                      </a:lnTo>
                      <a:lnTo>
                        <a:pt x="2867" y="10148"/>
                      </a:lnTo>
                      <a:lnTo>
                        <a:pt x="2972" y="10232"/>
                      </a:lnTo>
                      <a:lnTo>
                        <a:pt x="2993" y="10128"/>
                      </a:lnTo>
                      <a:lnTo>
                        <a:pt x="3076" y="10023"/>
                      </a:lnTo>
                      <a:lnTo>
                        <a:pt x="3160" y="10023"/>
                      </a:lnTo>
                      <a:lnTo>
                        <a:pt x="3139" y="9939"/>
                      </a:lnTo>
                      <a:lnTo>
                        <a:pt x="3181" y="9897"/>
                      </a:lnTo>
                      <a:lnTo>
                        <a:pt x="3202" y="9939"/>
                      </a:lnTo>
                      <a:lnTo>
                        <a:pt x="3181" y="10044"/>
                      </a:lnTo>
                      <a:lnTo>
                        <a:pt x="3265" y="10044"/>
                      </a:lnTo>
                      <a:lnTo>
                        <a:pt x="3369" y="9897"/>
                      </a:lnTo>
                      <a:lnTo>
                        <a:pt x="3453" y="9897"/>
                      </a:lnTo>
                      <a:lnTo>
                        <a:pt x="3516" y="9835"/>
                      </a:lnTo>
                      <a:lnTo>
                        <a:pt x="3495" y="9730"/>
                      </a:lnTo>
                      <a:lnTo>
                        <a:pt x="3411" y="9646"/>
                      </a:lnTo>
                      <a:lnTo>
                        <a:pt x="3286" y="9625"/>
                      </a:lnTo>
                      <a:lnTo>
                        <a:pt x="3181" y="9688"/>
                      </a:lnTo>
                      <a:lnTo>
                        <a:pt x="3139" y="9646"/>
                      </a:lnTo>
                      <a:lnTo>
                        <a:pt x="3055" y="9709"/>
                      </a:lnTo>
                      <a:lnTo>
                        <a:pt x="2972" y="9604"/>
                      </a:lnTo>
                      <a:lnTo>
                        <a:pt x="2846" y="9563"/>
                      </a:lnTo>
                      <a:lnTo>
                        <a:pt x="2762" y="9521"/>
                      </a:lnTo>
                      <a:lnTo>
                        <a:pt x="2616" y="9542"/>
                      </a:lnTo>
                      <a:lnTo>
                        <a:pt x="2616" y="9604"/>
                      </a:lnTo>
                      <a:lnTo>
                        <a:pt x="2553" y="9542"/>
                      </a:lnTo>
                      <a:lnTo>
                        <a:pt x="2407" y="9542"/>
                      </a:lnTo>
                      <a:lnTo>
                        <a:pt x="2365" y="9500"/>
                      </a:lnTo>
                      <a:lnTo>
                        <a:pt x="2470" y="9479"/>
                      </a:lnTo>
                      <a:lnTo>
                        <a:pt x="2553" y="9521"/>
                      </a:lnTo>
                      <a:lnTo>
                        <a:pt x="2637" y="9395"/>
                      </a:lnTo>
                      <a:lnTo>
                        <a:pt x="2679" y="9437"/>
                      </a:lnTo>
                      <a:lnTo>
                        <a:pt x="2783" y="9416"/>
                      </a:lnTo>
                      <a:lnTo>
                        <a:pt x="2825" y="9332"/>
                      </a:lnTo>
                      <a:lnTo>
                        <a:pt x="2930" y="9374"/>
                      </a:lnTo>
                      <a:lnTo>
                        <a:pt x="2972" y="9416"/>
                      </a:lnTo>
                      <a:lnTo>
                        <a:pt x="3034" y="9416"/>
                      </a:lnTo>
                      <a:lnTo>
                        <a:pt x="3055" y="9332"/>
                      </a:lnTo>
                      <a:lnTo>
                        <a:pt x="3097" y="9416"/>
                      </a:lnTo>
                      <a:lnTo>
                        <a:pt x="3244" y="9437"/>
                      </a:lnTo>
                      <a:lnTo>
                        <a:pt x="3202" y="9521"/>
                      </a:lnTo>
                      <a:lnTo>
                        <a:pt x="3306" y="9563"/>
                      </a:lnTo>
                      <a:lnTo>
                        <a:pt x="3474" y="9542"/>
                      </a:lnTo>
                      <a:lnTo>
                        <a:pt x="3495" y="9416"/>
                      </a:lnTo>
                      <a:lnTo>
                        <a:pt x="3662" y="9270"/>
                      </a:lnTo>
                      <a:lnTo>
                        <a:pt x="3725" y="9102"/>
                      </a:lnTo>
                      <a:lnTo>
                        <a:pt x="3599" y="8977"/>
                      </a:lnTo>
                      <a:lnTo>
                        <a:pt x="3599" y="8893"/>
                      </a:lnTo>
                      <a:lnTo>
                        <a:pt x="3453" y="8788"/>
                      </a:lnTo>
                      <a:lnTo>
                        <a:pt x="3474" y="8747"/>
                      </a:lnTo>
                      <a:lnTo>
                        <a:pt x="3265" y="8579"/>
                      </a:lnTo>
                      <a:lnTo>
                        <a:pt x="3244" y="8475"/>
                      </a:lnTo>
                      <a:lnTo>
                        <a:pt x="3160" y="8391"/>
                      </a:lnTo>
                      <a:lnTo>
                        <a:pt x="3055" y="8516"/>
                      </a:lnTo>
                      <a:lnTo>
                        <a:pt x="2993" y="8433"/>
                      </a:lnTo>
                      <a:lnTo>
                        <a:pt x="2951" y="8454"/>
                      </a:lnTo>
                      <a:lnTo>
                        <a:pt x="2951" y="8349"/>
                      </a:lnTo>
                      <a:lnTo>
                        <a:pt x="2867" y="8349"/>
                      </a:lnTo>
                      <a:lnTo>
                        <a:pt x="2825" y="8244"/>
                      </a:lnTo>
                      <a:lnTo>
                        <a:pt x="2742" y="8182"/>
                      </a:lnTo>
                      <a:lnTo>
                        <a:pt x="2825" y="8077"/>
                      </a:lnTo>
                      <a:lnTo>
                        <a:pt x="2762" y="7952"/>
                      </a:lnTo>
                      <a:lnTo>
                        <a:pt x="2825" y="7931"/>
                      </a:lnTo>
                      <a:lnTo>
                        <a:pt x="2825" y="7847"/>
                      </a:lnTo>
                      <a:lnTo>
                        <a:pt x="2742" y="7826"/>
                      </a:lnTo>
                      <a:lnTo>
                        <a:pt x="2825" y="7721"/>
                      </a:lnTo>
                      <a:lnTo>
                        <a:pt x="2783" y="7533"/>
                      </a:lnTo>
                      <a:lnTo>
                        <a:pt x="2825" y="7512"/>
                      </a:lnTo>
                      <a:lnTo>
                        <a:pt x="2867" y="7554"/>
                      </a:lnTo>
                      <a:lnTo>
                        <a:pt x="2888" y="7449"/>
                      </a:lnTo>
                      <a:lnTo>
                        <a:pt x="2825" y="7345"/>
                      </a:lnTo>
                      <a:lnTo>
                        <a:pt x="2846" y="7198"/>
                      </a:lnTo>
                      <a:lnTo>
                        <a:pt x="2825" y="7073"/>
                      </a:lnTo>
                      <a:lnTo>
                        <a:pt x="2846" y="7010"/>
                      </a:lnTo>
                      <a:lnTo>
                        <a:pt x="2825" y="6884"/>
                      </a:lnTo>
                      <a:lnTo>
                        <a:pt x="2679" y="6696"/>
                      </a:lnTo>
                      <a:lnTo>
                        <a:pt x="2679" y="6696"/>
                      </a:lnTo>
                      <a:lnTo>
                        <a:pt x="2783" y="6759"/>
                      </a:lnTo>
                      <a:lnTo>
                        <a:pt x="2951" y="6717"/>
                      </a:lnTo>
                      <a:lnTo>
                        <a:pt x="3055" y="6571"/>
                      </a:lnTo>
                      <a:lnTo>
                        <a:pt x="2993" y="6466"/>
                      </a:lnTo>
                      <a:lnTo>
                        <a:pt x="3034" y="6403"/>
                      </a:lnTo>
                      <a:lnTo>
                        <a:pt x="3139" y="6424"/>
                      </a:lnTo>
                      <a:lnTo>
                        <a:pt x="3286" y="6299"/>
                      </a:lnTo>
                      <a:lnTo>
                        <a:pt x="3286" y="6236"/>
                      </a:lnTo>
                      <a:lnTo>
                        <a:pt x="3202" y="6236"/>
                      </a:lnTo>
                      <a:lnTo>
                        <a:pt x="3265" y="6131"/>
                      </a:lnTo>
                      <a:lnTo>
                        <a:pt x="3348" y="6047"/>
                      </a:lnTo>
                      <a:lnTo>
                        <a:pt x="3390" y="6089"/>
                      </a:lnTo>
                      <a:lnTo>
                        <a:pt x="3453" y="6089"/>
                      </a:lnTo>
                      <a:lnTo>
                        <a:pt x="3474" y="5964"/>
                      </a:lnTo>
                      <a:lnTo>
                        <a:pt x="3516" y="5964"/>
                      </a:lnTo>
                      <a:lnTo>
                        <a:pt x="3558" y="6047"/>
                      </a:lnTo>
                      <a:lnTo>
                        <a:pt x="3620" y="5964"/>
                      </a:lnTo>
                      <a:lnTo>
                        <a:pt x="3620" y="5838"/>
                      </a:lnTo>
                      <a:lnTo>
                        <a:pt x="3683" y="5734"/>
                      </a:lnTo>
                      <a:lnTo>
                        <a:pt x="3788" y="5734"/>
                      </a:lnTo>
                      <a:lnTo>
                        <a:pt x="3788" y="5817"/>
                      </a:lnTo>
                      <a:lnTo>
                        <a:pt x="3871" y="5817"/>
                      </a:lnTo>
                      <a:lnTo>
                        <a:pt x="3913" y="5713"/>
                      </a:lnTo>
                      <a:lnTo>
                        <a:pt x="4039" y="5629"/>
                      </a:lnTo>
                      <a:lnTo>
                        <a:pt x="4018" y="5524"/>
                      </a:lnTo>
                      <a:lnTo>
                        <a:pt x="4018" y="5420"/>
                      </a:lnTo>
                      <a:lnTo>
                        <a:pt x="4102" y="5503"/>
                      </a:lnTo>
                      <a:lnTo>
                        <a:pt x="4206" y="5378"/>
                      </a:lnTo>
                      <a:lnTo>
                        <a:pt x="4290" y="5378"/>
                      </a:lnTo>
                      <a:lnTo>
                        <a:pt x="4395" y="5190"/>
                      </a:lnTo>
                      <a:lnTo>
                        <a:pt x="4395" y="5001"/>
                      </a:lnTo>
                      <a:lnTo>
                        <a:pt x="4457" y="4897"/>
                      </a:lnTo>
                      <a:lnTo>
                        <a:pt x="4541" y="4897"/>
                      </a:lnTo>
                      <a:lnTo>
                        <a:pt x="4646" y="4771"/>
                      </a:lnTo>
                      <a:lnTo>
                        <a:pt x="4562" y="4771"/>
                      </a:lnTo>
                      <a:lnTo>
                        <a:pt x="4499" y="4666"/>
                      </a:lnTo>
                      <a:lnTo>
                        <a:pt x="4562" y="4625"/>
                      </a:lnTo>
                      <a:lnTo>
                        <a:pt x="4541" y="4562"/>
                      </a:lnTo>
                      <a:lnTo>
                        <a:pt x="4436" y="4562"/>
                      </a:lnTo>
                      <a:lnTo>
                        <a:pt x="4332" y="4457"/>
                      </a:lnTo>
                      <a:lnTo>
                        <a:pt x="4457" y="4415"/>
                      </a:lnTo>
                      <a:lnTo>
                        <a:pt x="4436" y="4332"/>
                      </a:lnTo>
                      <a:lnTo>
                        <a:pt x="4520" y="4164"/>
                      </a:lnTo>
                      <a:lnTo>
                        <a:pt x="4541" y="4081"/>
                      </a:lnTo>
                      <a:lnTo>
                        <a:pt x="4499" y="3997"/>
                      </a:lnTo>
                      <a:lnTo>
                        <a:pt x="4415" y="3997"/>
                      </a:lnTo>
                      <a:lnTo>
                        <a:pt x="4395" y="3934"/>
                      </a:lnTo>
                      <a:lnTo>
                        <a:pt x="4415" y="3892"/>
                      </a:lnTo>
                      <a:lnTo>
                        <a:pt x="4499" y="3934"/>
                      </a:lnTo>
                      <a:lnTo>
                        <a:pt x="4520" y="3955"/>
                      </a:lnTo>
                      <a:lnTo>
                        <a:pt x="4541" y="3955"/>
                      </a:lnTo>
                      <a:lnTo>
                        <a:pt x="4541" y="3871"/>
                      </a:lnTo>
                      <a:lnTo>
                        <a:pt x="4436" y="3850"/>
                      </a:lnTo>
                      <a:lnTo>
                        <a:pt x="4541" y="3788"/>
                      </a:lnTo>
                      <a:lnTo>
                        <a:pt x="4625" y="3788"/>
                      </a:lnTo>
                      <a:lnTo>
                        <a:pt x="4729" y="3725"/>
                      </a:lnTo>
                      <a:lnTo>
                        <a:pt x="4646" y="3662"/>
                      </a:lnTo>
                      <a:lnTo>
                        <a:pt x="4562" y="3516"/>
                      </a:lnTo>
                      <a:lnTo>
                        <a:pt x="4646" y="3537"/>
                      </a:lnTo>
                      <a:lnTo>
                        <a:pt x="4708" y="3620"/>
                      </a:lnTo>
                      <a:lnTo>
                        <a:pt x="4813" y="3578"/>
                      </a:lnTo>
                      <a:lnTo>
                        <a:pt x="4834" y="3474"/>
                      </a:lnTo>
                      <a:lnTo>
                        <a:pt x="4855" y="3369"/>
                      </a:lnTo>
                      <a:lnTo>
                        <a:pt x="4918" y="3327"/>
                      </a:lnTo>
                      <a:lnTo>
                        <a:pt x="4980" y="3453"/>
                      </a:lnTo>
                      <a:lnTo>
                        <a:pt x="5064" y="3348"/>
                      </a:lnTo>
                      <a:lnTo>
                        <a:pt x="5127" y="3453"/>
                      </a:lnTo>
                      <a:lnTo>
                        <a:pt x="5190" y="3474"/>
                      </a:lnTo>
                      <a:lnTo>
                        <a:pt x="5252" y="3369"/>
                      </a:lnTo>
                      <a:lnTo>
                        <a:pt x="5357" y="3432"/>
                      </a:lnTo>
                      <a:lnTo>
                        <a:pt x="5483" y="3348"/>
                      </a:lnTo>
                      <a:lnTo>
                        <a:pt x="5545" y="3432"/>
                      </a:lnTo>
                      <a:lnTo>
                        <a:pt x="5671" y="3432"/>
                      </a:lnTo>
                      <a:lnTo>
                        <a:pt x="5713" y="3369"/>
                      </a:lnTo>
                      <a:lnTo>
                        <a:pt x="5755" y="3411"/>
                      </a:lnTo>
                      <a:lnTo>
                        <a:pt x="5755" y="3265"/>
                      </a:lnTo>
                      <a:lnTo>
                        <a:pt x="5671" y="3202"/>
                      </a:lnTo>
                      <a:lnTo>
                        <a:pt x="5587" y="2993"/>
                      </a:lnTo>
                      <a:lnTo>
                        <a:pt x="5462" y="2951"/>
                      </a:lnTo>
                      <a:lnTo>
                        <a:pt x="5399" y="2762"/>
                      </a:lnTo>
                      <a:lnTo>
                        <a:pt x="5462" y="2700"/>
                      </a:lnTo>
                      <a:lnTo>
                        <a:pt x="5462" y="2490"/>
                      </a:lnTo>
                      <a:lnTo>
                        <a:pt x="5441" y="2386"/>
                      </a:lnTo>
                      <a:lnTo>
                        <a:pt x="5462" y="2302"/>
                      </a:lnTo>
                      <a:lnTo>
                        <a:pt x="5399" y="2093"/>
                      </a:lnTo>
                      <a:lnTo>
                        <a:pt x="5357" y="1988"/>
                      </a:lnTo>
                      <a:lnTo>
                        <a:pt x="5336" y="1842"/>
                      </a:lnTo>
                      <a:lnTo>
                        <a:pt x="5378" y="1758"/>
                      </a:lnTo>
                      <a:lnTo>
                        <a:pt x="5357" y="1633"/>
                      </a:lnTo>
                      <a:lnTo>
                        <a:pt x="5190" y="1591"/>
                      </a:lnTo>
                      <a:lnTo>
                        <a:pt x="5190" y="1486"/>
                      </a:lnTo>
                      <a:lnTo>
                        <a:pt x="5252" y="1361"/>
                      </a:lnTo>
                      <a:lnTo>
                        <a:pt x="5190" y="1172"/>
                      </a:lnTo>
                      <a:lnTo>
                        <a:pt x="5252" y="1068"/>
                      </a:lnTo>
                      <a:lnTo>
                        <a:pt x="5190" y="1005"/>
                      </a:lnTo>
                      <a:lnTo>
                        <a:pt x="5127" y="1005"/>
                      </a:lnTo>
                      <a:lnTo>
                        <a:pt x="5022" y="858"/>
                      </a:lnTo>
                      <a:lnTo>
                        <a:pt x="4939" y="858"/>
                      </a:lnTo>
                      <a:lnTo>
                        <a:pt x="4876" y="754"/>
                      </a:lnTo>
                      <a:lnTo>
                        <a:pt x="4771" y="628"/>
                      </a:lnTo>
                      <a:lnTo>
                        <a:pt x="4708" y="607"/>
                      </a:lnTo>
                      <a:lnTo>
                        <a:pt x="4604" y="545"/>
                      </a:lnTo>
                      <a:lnTo>
                        <a:pt x="4395" y="524"/>
                      </a:lnTo>
                      <a:lnTo>
                        <a:pt x="4227" y="419"/>
                      </a:lnTo>
                      <a:lnTo>
                        <a:pt x="4018" y="189"/>
                      </a:lnTo>
                      <a:lnTo>
                        <a:pt x="3892" y="105"/>
                      </a:lnTo>
                      <a:lnTo>
                        <a:pt x="3788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2" name="Google Shape;162;p17"/>
                <p:cNvSpPr/>
                <p:nvPr/>
              </p:nvSpPr>
              <p:spPr>
                <a:xfrm>
                  <a:off x="4782287" y="2035608"/>
                  <a:ext cx="65210" cy="566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02" h="2093" extrusionOk="0">
                      <a:moveTo>
                        <a:pt x="1026" y="0"/>
                      </a:moveTo>
                      <a:lnTo>
                        <a:pt x="1026" y="63"/>
                      </a:lnTo>
                      <a:lnTo>
                        <a:pt x="942" y="63"/>
                      </a:lnTo>
                      <a:lnTo>
                        <a:pt x="942" y="105"/>
                      </a:lnTo>
                      <a:lnTo>
                        <a:pt x="1005" y="167"/>
                      </a:lnTo>
                      <a:lnTo>
                        <a:pt x="900" y="230"/>
                      </a:lnTo>
                      <a:lnTo>
                        <a:pt x="837" y="209"/>
                      </a:lnTo>
                      <a:lnTo>
                        <a:pt x="628" y="209"/>
                      </a:lnTo>
                      <a:lnTo>
                        <a:pt x="607" y="147"/>
                      </a:lnTo>
                      <a:lnTo>
                        <a:pt x="586" y="251"/>
                      </a:lnTo>
                      <a:lnTo>
                        <a:pt x="481" y="230"/>
                      </a:lnTo>
                      <a:lnTo>
                        <a:pt x="335" y="272"/>
                      </a:lnTo>
                      <a:lnTo>
                        <a:pt x="335" y="356"/>
                      </a:lnTo>
                      <a:lnTo>
                        <a:pt x="272" y="356"/>
                      </a:lnTo>
                      <a:lnTo>
                        <a:pt x="84" y="439"/>
                      </a:lnTo>
                      <a:lnTo>
                        <a:pt x="0" y="544"/>
                      </a:lnTo>
                      <a:lnTo>
                        <a:pt x="21" y="900"/>
                      </a:lnTo>
                      <a:lnTo>
                        <a:pt x="84" y="900"/>
                      </a:lnTo>
                      <a:lnTo>
                        <a:pt x="126" y="879"/>
                      </a:lnTo>
                      <a:lnTo>
                        <a:pt x="230" y="900"/>
                      </a:lnTo>
                      <a:lnTo>
                        <a:pt x="189" y="983"/>
                      </a:lnTo>
                      <a:lnTo>
                        <a:pt x="105" y="983"/>
                      </a:lnTo>
                      <a:lnTo>
                        <a:pt x="105" y="1151"/>
                      </a:lnTo>
                      <a:lnTo>
                        <a:pt x="209" y="1276"/>
                      </a:lnTo>
                      <a:lnTo>
                        <a:pt x="377" y="1423"/>
                      </a:lnTo>
                      <a:lnTo>
                        <a:pt x="419" y="1423"/>
                      </a:lnTo>
                      <a:lnTo>
                        <a:pt x="419" y="1318"/>
                      </a:lnTo>
                      <a:lnTo>
                        <a:pt x="544" y="1214"/>
                      </a:lnTo>
                      <a:lnTo>
                        <a:pt x="586" y="1318"/>
                      </a:lnTo>
                      <a:lnTo>
                        <a:pt x="523" y="1611"/>
                      </a:lnTo>
                      <a:lnTo>
                        <a:pt x="523" y="1695"/>
                      </a:lnTo>
                      <a:lnTo>
                        <a:pt x="586" y="1674"/>
                      </a:lnTo>
                      <a:lnTo>
                        <a:pt x="754" y="1569"/>
                      </a:lnTo>
                      <a:lnTo>
                        <a:pt x="900" y="1507"/>
                      </a:lnTo>
                      <a:lnTo>
                        <a:pt x="1046" y="1632"/>
                      </a:lnTo>
                      <a:lnTo>
                        <a:pt x="1130" y="1611"/>
                      </a:lnTo>
                      <a:lnTo>
                        <a:pt x="1151" y="1507"/>
                      </a:lnTo>
                      <a:lnTo>
                        <a:pt x="1235" y="1590"/>
                      </a:lnTo>
                      <a:lnTo>
                        <a:pt x="1277" y="1674"/>
                      </a:lnTo>
                      <a:lnTo>
                        <a:pt x="1339" y="1674"/>
                      </a:lnTo>
                      <a:lnTo>
                        <a:pt x="1528" y="1779"/>
                      </a:lnTo>
                      <a:lnTo>
                        <a:pt x="1570" y="1925"/>
                      </a:lnTo>
                      <a:lnTo>
                        <a:pt x="1695" y="1967"/>
                      </a:lnTo>
                      <a:lnTo>
                        <a:pt x="1779" y="2092"/>
                      </a:lnTo>
                      <a:lnTo>
                        <a:pt x="1988" y="2009"/>
                      </a:lnTo>
                      <a:lnTo>
                        <a:pt x="2155" y="2030"/>
                      </a:lnTo>
                      <a:lnTo>
                        <a:pt x="2260" y="1904"/>
                      </a:lnTo>
                      <a:lnTo>
                        <a:pt x="2218" y="1800"/>
                      </a:lnTo>
                      <a:lnTo>
                        <a:pt x="2302" y="1716"/>
                      </a:lnTo>
                      <a:lnTo>
                        <a:pt x="2302" y="1611"/>
                      </a:lnTo>
                      <a:lnTo>
                        <a:pt x="2051" y="1109"/>
                      </a:lnTo>
                      <a:lnTo>
                        <a:pt x="2093" y="691"/>
                      </a:lnTo>
                      <a:lnTo>
                        <a:pt x="2155" y="649"/>
                      </a:lnTo>
                      <a:lnTo>
                        <a:pt x="2197" y="481"/>
                      </a:lnTo>
                      <a:lnTo>
                        <a:pt x="2281" y="356"/>
                      </a:lnTo>
                      <a:lnTo>
                        <a:pt x="2302" y="335"/>
                      </a:lnTo>
                      <a:lnTo>
                        <a:pt x="2302" y="314"/>
                      </a:lnTo>
                      <a:lnTo>
                        <a:pt x="2260" y="230"/>
                      </a:lnTo>
                      <a:lnTo>
                        <a:pt x="2218" y="272"/>
                      </a:lnTo>
                      <a:lnTo>
                        <a:pt x="1758" y="251"/>
                      </a:lnTo>
                      <a:lnTo>
                        <a:pt x="1570" y="126"/>
                      </a:lnTo>
                      <a:lnTo>
                        <a:pt x="1339" y="126"/>
                      </a:lnTo>
                      <a:lnTo>
                        <a:pt x="1235" y="63"/>
                      </a:lnTo>
                      <a:lnTo>
                        <a:pt x="1130" y="105"/>
                      </a:lnTo>
                      <a:lnTo>
                        <a:pt x="1026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3" name="Google Shape;163;p17"/>
                <p:cNvSpPr/>
                <p:nvPr/>
              </p:nvSpPr>
              <p:spPr>
                <a:xfrm>
                  <a:off x="4752061" y="2076346"/>
                  <a:ext cx="103735" cy="538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62" h="1989" extrusionOk="0">
                      <a:moveTo>
                        <a:pt x="1967" y="1"/>
                      </a:moveTo>
                      <a:lnTo>
                        <a:pt x="1821" y="63"/>
                      </a:lnTo>
                      <a:lnTo>
                        <a:pt x="1653" y="168"/>
                      </a:lnTo>
                      <a:lnTo>
                        <a:pt x="1590" y="189"/>
                      </a:lnTo>
                      <a:lnTo>
                        <a:pt x="1590" y="314"/>
                      </a:lnTo>
                      <a:lnTo>
                        <a:pt x="1653" y="586"/>
                      </a:lnTo>
                      <a:lnTo>
                        <a:pt x="1590" y="754"/>
                      </a:lnTo>
                      <a:lnTo>
                        <a:pt x="1402" y="963"/>
                      </a:lnTo>
                      <a:lnTo>
                        <a:pt x="1256" y="963"/>
                      </a:lnTo>
                      <a:lnTo>
                        <a:pt x="1130" y="838"/>
                      </a:lnTo>
                      <a:lnTo>
                        <a:pt x="1130" y="733"/>
                      </a:lnTo>
                      <a:lnTo>
                        <a:pt x="837" y="440"/>
                      </a:lnTo>
                      <a:lnTo>
                        <a:pt x="837" y="294"/>
                      </a:lnTo>
                      <a:lnTo>
                        <a:pt x="774" y="294"/>
                      </a:lnTo>
                      <a:lnTo>
                        <a:pt x="670" y="398"/>
                      </a:lnTo>
                      <a:lnTo>
                        <a:pt x="523" y="419"/>
                      </a:lnTo>
                      <a:lnTo>
                        <a:pt x="460" y="461"/>
                      </a:lnTo>
                      <a:lnTo>
                        <a:pt x="335" y="461"/>
                      </a:lnTo>
                      <a:lnTo>
                        <a:pt x="251" y="607"/>
                      </a:lnTo>
                      <a:lnTo>
                        <a:pt x="293" y="733"/>
                      </a:lnTo>
                      <a:lnTo>
                        <a:pt x="230" y="712"/>
                      </a:lnTo>
                      <a:lnTo>
                        <a:pt x="230" y="921"/>
                      </a:lnTo>
                      <a:lnTo>
                        <a:pt x="84" y="1110"/>
                      </a:lnTo>
                      <a:lnTo>
                        <a:pt x="84" y="1214"/>
                      </a:lnTo>
                      <a:lnTo>
                        <a:pt x="84" y="1319"/>
                      </a:lnTo>
                      <a:lnTo>
                        <a:pt x="0" y="1382"/>
                      </a:lnTo>
                      <a:lnTo>
                        <a:pt x="42" y="1674"/>
                      </a:lnTo>
                      <a:lnTo>
                        <a:pt x="126" y="1737"/>
                      </a:lnTo>
                      <a:lnTo>
                        <a:pt x="126" y="1758"/>
                      </a:lnTo>
                      <a:lnTo>
                        <a:pt x="230" y="1737"/>
                      </a:lnTo>
                      <a:lnTo>
                        <a:pt x="251" y="1591"/>
                      </a:lnTo>
                      <a:lnTo>
                        <a:pt x="440" y="1465"/>
                      </a:lnTo>
                      <a:lnTo>
                        <a:pt x="670" y="1382"/>
                      </a:lnTo>
                      <a:lnTo>
                        <a:pt x="879" y="1423"/>
                      </a:lnTo>
                      <a:lnTo>
                        <a:pt x="1025" y="1423"/>
                      </a:lnTo>
                      <a:lnTo>
                        <a:pt x="1088" y="1465"/>
                      </a:lnTo>
                      <a:lnTo>
                        <a:pt x="1235" y="1382"/>
                      </a:lnTo>
                      <a:lnTo>
                        <a:pt x="1339" y="1361"/>
                      </a:lnTo>
                      <a:lnTo>
                        <a:pt x="1360" y="1444"/>
                      </a:lnTo>
                      <a:lnTo>
                        <a:pt x="1465" y="1444"/>
                      </a:lnTo>
                      <a:lnTo>
                        <a:pt x="1548" y="1549"/>
                      </a:lnTo>
                      <a:lnTo>
                        <a:pt x="1716" y="1549"/>
                      </a:lnTo>
                      <a:lnTo>
                        <a:pt x="1779" y="1570"/>
                      </a:lnTo>
                      <a:lnTo>
                        <a:pt x="1967" y="1444"/>
                      </a:lnTo>
                      <a:lnTo>
                        <a:pt x="2176" y="1549"/>
                      </a:lnTo>
                      <a:lnTo>
                        <a:pt x="2344" y="1570"/>
                      </a:lnTo>
                      <a:lnTo>
                        <a:pt x="2511" y="1758"/>
                      </a:lnTo>
                      <a:lnTo>
                        <a:pt x="2637" y="1758"/>
                      </a:lnTo>
                      <a:lnTo>
                        <a:pt x="2762" y="1946"/>
                      </a:lnTo>
                      <a:lnTo>
                        <a:pt x="2929" y="1967"/>
                      </a:lnTo>
                      <a:lnTo>
                        <a:pt x="2971" y="1988"/>
                      </a:lnTo>
                      <a:lnTo>
                        <a:pt x="3160" y="1905"/>
                      </a:lnTo>
                      <a:lnTo>
                        <a:pt x="3390" y="1884"/>
                      </a:lnTo>
                      <a:lnTo>
                        <a:pt x="3432" y="1737"/>
                      </a:lnTo>
                      <a:lnTo>
                        <a:pt x="3536" y="1674"/>
                      </a:lnTo>
                      <a:lnTo>
                        <a:pt x="3578" y="1570"/>
                      </a:lnTo>
                      <a:lnTo>
                        <a:pt x="3662" y="1549"/>
                      </a:lnTo>
                      <a:lnTo>
                        <a:pt x="3662" y="1382"/>
                      </a:lnTo>
                      <a:lnTo>
                        <a:pt x="3578" y="1277"/>
                      </a:lnTo>
                      <a:lnTo>
                        <a:pt x="3494" y="1110"/>
                      </a:lnTo>
                      <a:lnTo>
                        <a:pt x="3473" y="1047"/>
                      </a:lnTo>
                      <a:lnTo>
                        <a:pt x="3390" y="921"/>
                      </a:lnTo>
                      <a:lnTo>
                        <a:pt x="3432" y="838"/>
                      </a:lnTo>
                      <a:lnTo>
                        <a:pt x="3369" y="733"/>
                      </a:lnTo>
                      <a:lnTo>
                        <a:pt x="3327" y="712"/>
                      </a:lnTo>
                      <a:lnTo>
                        <a:pt x="3348" y="649"/>
                      </a:lnTo>
                      <a:lnTo>
                        <a:pt x="3348" y="545"/>
                      </a:lnTo>
                      <a:lnTo>
                        <a:pt x="3055" y="503"/>
                      </a:lnTo>
                      <a:lnTo>
                        <a:pt x="2846" y="586"/>
                      </a:lnTo>
                      <a:lnTo>
                        <a:pt x="2762" y="461"/>
                      </a:lnTo>
                      <a:lnTo>
                        <a:pt x="2637" y="419"/>
                      </a:lnTo>
                      <a:lnTo>
                        <a:pt x="2595" y="273"/>
                      </a:lnTo>
                      <a:lnTo>
                        <a:pt x="2406" y="168"/>
                      </a:lnTo>
                      <a:lnTo>
                        <a:pt x="2344" y="168"/>
                      </a:lnTo>
                      <a:lnTo>
                        <a:pt x="2302" y="84"/>
                      </a:lnTo>
                      <a:lnTo>
                        <a:pt x="2218" y="1"/>
                      </a:lnTo>
                      <a:lnTo>
                        <a:pt x="2197" y="105"/>
                      </a:lnTo>
                      <a:lnTo>
                        <a:pt x="2113" y="126"/>
                      </a:lnTo>
                      <a:lnTo>
                        <a:pt x="1967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4" name="Google Shape;164;p17"/>
                <p:cNvSpPr/>
                <p:nvPr/>
              </p:nvSpPr>
              <p:spPr>
                <a:xfrm>
                  <a:off x="4755602" y="2113135"/>
                  <a:ext cx="80648" cy="566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7" h="2093" extrusionOk="0">
                      <a:moveTo>
                        <a:pt x="1214" y="1"/>
                      </a:moveTo>
                      <a:lnTo>
                        <a:pt x="1110" y="22"/>
                      </a:lnTo>
                      <a:lnTo>
                        <a:pt x="963" y="105"/>
                      </a:lnTo>
                      <a:lnTo>
                        <a:pt x="900" y="63"/>
                      </a:lnTo>
                      <a:lnTo>
                        <a:pt x="754" y="63"/>
                      </a:lnTo>
                      <a:lnTo>
                        <a:pt x="545" y="22"/>
                      </a:lnTo>
                      <a:lnTo>
                        <a:pt x="315" y="105"/>
                      </a:lnTo>
                      <a:lnTo>
                        <a:pt x="126" y="231"/>
                      </a:lnTo>
                      <a:lnTo>
                        <a:pt x="105" y="377"/>
                      </a:lnTo>
                      <a:lnTo>
                        <a:pt x="1" y="398"/>
                      </a:lnTo>
                      <a:lnTo>
                        <a:pt x="1" y="586"/>
                      </a:lnTo>
                      <a:lnTo>
                        <a:pt x="63" y="712"/>
                      </a:lnTo>
                      <a:lnTo>
                        <a:pt x="1" y="796"/>
                      </a:lnTo>
                      <a:lnTo>
                        <a:pt x="22" y="817"/>
                      </a:lnTo>
                      <a:lnTo>
                        <a:pt x="231" y="754"/>
                      </a:lnTo>
                      <a:lnTo>
                        <a:pt x="398" y="1005"/>
                      </a:lnTo>
                      <a:lnTo>
                        <a:pt x="524" y="1047"/>
                      </a:lnTo>
                      <a:lnTo>
                        <a:pt x="733" y="1005"/>
                      </a:lnTo>
                      <a:lnTo>
                        <a:pt x="817" y="1047"/>
                      </a:lnTo>
                      <a:lnTo>
                        <a:pt x="838" y="1151"/>
                      </a:lnTo>
                      <a:lnTo>
                        <a:pt x="921" y="1172"/>
                      </a:lnTo>
                      <a:lnTo>
                        <a:pt x="963" y="1235"/>
                      </a:lnTo>
                      <a:lnTo>
                        <a:pt x="921" y="1340"/>
                      </a:lnTo>
                      <a:lnTo>
                        <a:pt x="921" y="1549"/>
                      </a:lnTo>
                      <a:lnTo>
                        <a:pt x="1047" y="1528"/>
                      </a:lnTo>
                      <a:lnTo>
                        <a:pt x="1172" y="1633"/>
                      </a:lnTo>
                      <a:lnTo>
                        <a:pt x="1256" y="1633"/>
                      </a:lnTo>
                      <a:lnTo>
                        <a:pt x="1319" y="1863"/>
                      </a:lnTo>
                      <a:lnTo>
                        <a:pt x="1319" y="1988"/>
                      </a:lnTo>
                      <a:lnTo>
                        <a:pt x="1361" y="2093"/>
                      </a:lnTo>
                      <a:lnTo>
                        <a:pt x="1486" y="2009"/>
                      </a:lnTo>
                      <a:lnTo>
                        <a:pt x="1696" y="1947"/>
                      </a:lnTo>
                      <a:lnTo>
                        <a:pt x="1863" y="2009"/>
                      </a:lnTo>
                      <a:lnTo>
                        <a:pt x="2009" y="1947"/>
                      </a:lnTo>
                      <a:lnTo>
                        <a:pt x="2114" y="1947"/>
                      </a:lnTo>
                      <a:lnTo>
                        <a:pt x="2051" y="1779"/>
                      </a:lnTo>
                      <a:lnTo>
                        <a:pt x="2219" y="1758"/>
                      </a:lnTo>
                      <a:lnTo>
                        <a:pt x="2281" y="1633"/>
                      </a:lnTo>
                      <a:lnTo>
                        <a:pt x="2386" y="1570"/>
                      </a:lnTo>
                      <a:lnTo>
                        <a:pt x="2407" y="1654"/>
                      </a:lnTo>
                      <a:lnTo>
                        <a:pt x="2532" y="1654"/>
                      </a:lnTo>
                      <a:lnTo>
                        <a:pt x="2532" y="1528"/>
                      </a:lnTo>
                      <a:lnTo>
                        <a:pt x="2386" y="1444"/>
                      </a:lnTo>
                      <a:lnTo>
                        <a:pt x="2428" y="1277"/>
                      </a:lnTo>
                      <a:lnTo>
                        <a:pt x="2512" y="1256"/>
                      </a:lnTo>
                      <a:lnTo>
                        <a:pt x="2616" y="1068"/>
                      </a:lnTo>
                      <a:lnTo>
                        <a:pt x="2825" y="963"/>
                      </a:lnTo>
                      <a:lnTo>
                        <a:pt x="2825" y="858"/>
                      </a:lnTo>
                      <a:lnTo>
                        <a:pt x="2721" y="817"/>
                      </a:lnTo>
                      <a:lnTo>
                        <a:pt x="2846" y="628"/>
                      </a:lnTo>
                      <a:lnTo>
                        <a:pt x="2804" y="607"/>
                      </a:lnTo>
                      <a:lnTo>
                        <a:pt x="2637" y="586"/>
                      </a:lnTo>
                      <a:lnTo>
                        <a:pt x="2512" y="398"/>
                      </a:lnTo>
                      <a:lnTo>
                        <a:pt x="2386" y="398"/>
                      </a:lnTo>
                      <a:lnTo>
                        <a:pt x="2219" y="210"/>
                      </a:lnTo>
                      <a:lnTo>
                        <a:pt x="2051" y="189"/>
                      </a:lnTo>
                      <a:lnTo>
                        <a:pt x="1842" y="84"/>
                      </a:lnTo>
                      <a:lnTo>
                        <a:pt x="1654" y="210"/>
                      </a:lnTo>
                      <a:lnTo>
                        <a:pt x="1591" y="189"/>
                      </a:lnTo>
                      <a:lnTo>
                        <a:pt x="1423" y="189"/>
                      </a:lnTo>
                      <a:lnTo>
                        <a:pt x="1340" y="84"/>
                      </a:lnTo>
                      <a:lnTo>
                        <a:pt x="1235" y="84"/>
                      </a:lnTo>
                      <a:lnTo>
                        <a:pt x="1214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5" name="Google Shape;165;p17"/>
                <p:cNvSpPr/>
                <p:nvPr/>
              </p:nvSpPr>
              <p:spPr>
                <a:xfrm>
                  <a:off x="4794128" y="2117111"/>
                  <a:ext cx="136963" cy="1013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35" h="3746" extrusionOk="0">
                      <a:moveTo>
                        <a:pt x="2470" y="0"/>
                      </a:moveTo>
                      <a:lnTo>
                        <a:pt x="2323" y="84"/>
                      </a:lnTo>
                      <a:lnTo>
                        <a:pt x="2219" y="42"/>
                      </a:lnTo>
                      <a:lnTo>
                        <a:pt x="2093" y="63"/>
                      </a:lnTo>
                      <a:lnTo>
                        <a:pt x="2051" y="167"/>
                      </a:lnTo>
                      <a:lnTo>
                        <a:pt x="1947" y="230"/>
                      </a:lnTo>
                      <a:lnTo>
                        <a:pt x="1905" y="377"/>
                      </a:lnTo>
                      <a:lnTo>
                        <a:pt x="1675" y="398"/>
                      </a:lnTo>
                      <a:lnTo>
                        <a:pt x="1486" y="481"/>
                      </a:lnTo>
                      <a:lnTo>
                        <a:pt x="1361" y="670"/>
                      </a:lnTo>
                      <a:lnTo>
                        <a:pt x="1465" y="711"/>
                      </a:lnTo>
                      <a:lnTo>
                        <a:pt x="1465" y="816"/>
                      </a:lnTo>
                      <a:lnTo>
                        <a:pt x="1256" y="921"/>
                      </a:lnTo>
                      <a:lnTo>
                        <a:pt x="1152" y="1109"/>
                      </a:lnTo>
                      <a:lnTo>
                        <a:pt x="1068" y="1130"/>
                      </a:lnTo>
                      <a:lnTo>
                        <a:pt x="1026" y="1297"/>
                      </a:lnTo>
                      <a:lnTo>
                        <a:pt x="1172" y="1381"/>
                      </a:lnTo>
                      <a:lnTo>
                        <a:pt x="1172" y="1507"/>
                      </a:lnTo>
                      <a:lnTo>
                        <a:pt x="1047" y="1507"/>
                      </a:lnTo>
                      <a:lnTo>
                        <a:pt x="1026" y="1423"/>
                      </a:lnTo>
                      <a:lnTo>
                        <a:pt x="921" y="1486"/>
                      </a:lnTo>
                      <a:lnTo>
                        <a:pt x="859" y="1611"/>
                      </a:lnTo>
                      <a:lnTo>
                        <a:pt x="691" y="1632"/>
                      </a:lnTo>
                      <a:lnTo>
                        <a:pt x="754" y="1800"/>
                      </a:lnTo>
                      <a:lnTo>
                        <a:pt x="649" y="1800"/>
                      </a:lnTo>
                      <a:lnTo>
                        <a:pt x="503" y="1862"/>
                      </a:lnTo>
                      <a:lnTo>
                        <a:pt x="336" y="1800"/>
                      </a:lnTo>
                      <a:lnTo>
                        <a:pt x="126" y="1862"/>
                      </a:lnTo>
                      <a:lnTo>
                        <a:pt x="1" y="1946"/>
                      </a:lnTo>
                      <a:lnTo>
                        <a:pt x="22" y="2009"/>
                      </a:lnTo>
                      <a:lnTo>
                        <a:pt x="126" y="2260"/>
                      </a:lnTo>
                      <a:lnTo>
                        <a:pt x="210" y="2385"/>
                      </a:lnTo>
                      <a:lnTo>
                        <a:pt x="231" y="2532"/>
                      </a:lnTo>
                      <a:lnTo>
                        <a:pt x="294" y="2574"/>
                      </a:lnTo>
                      <a:lnTo>
                        <a:pt x="294" y="2950"/>
                      </a:lnTo>
                      <a:lnTo>
                        <a:pt x="189" y="2992"/>
                      </a:lnTo>
                      <a:lnTo>
                        <a:pt x="105" y="3118"/>
                      </a:lnTo>
                      <a:lnTo>
                        <a:pt x="126" y="3306"/>
                      </a:lnTo>
                      <a:lnTo>
                        <a:pt x="273" y="3494"/>
                      </a:lnTo>
                      <a:lnTo>
                        <a:pt x="273" y="3536"/>
                      </a:lnTo>
                      <a:lnTo>
                        <a:pt x="336" y="3536"/>
                      </a:lnTo>
                      <a:lnTo>
                        <a:pt x="524" y="3620"/>
                      </a:lnTo>
                      <a:lnTo>
                        <a:pt x="628" y="3578"/>
                      </a:lnTo>
                      <a:lnTo>
                        <a:pt x="1047" y="3515"/>
                      </a:lnTo>
                      <a:lnTo>
                        <a:pt x="1235" y="3515"/>
                      </a:lnTo>
                      <a:lnTo>
                        <a:pt x="1340" y="3411"/>
                      </a:lnTo>
                      <a:lnTo>
                        <a:pt x="1424" y="3411"/>
                      </a:lnTo>
                      <a:lnTo>
                        <a:pt x="1549" y="3494"/>
                      </a:lnTo>
                      <a:lnTo>
                        <a:pt x="1884" y="3536"/>
                      </a:lnTo>
                      <a:lnTo>
                        <a:pt x="2009" y="3620"/>
                      </a:lnTo>
                      <a:lnTo>
                        <a:pt x="2051" y="3683"/>
                      </a:lnTo>
                      <a:lnTo>
                        <a:pt x="2260" y="3599"/>
                      </a:lnTo>
                      <a:lnTo>
                        <a:pt x="2365" y="3683"/>
                      </a:lnTo>
                      <a:lnTo>
                        <a:pt x="2428" y="3683"/>
                      </a:lnTo>
                      <a:lnTo>
                        <a:pt x="2470" y="3620"/>
                      </a:lnTo>
                      <a:lnTo>
                        <a:pt x="2637" y="3641"/>
                      </a:lnTo>
                      <a:lnTo>
                        <a:pt x="2721" y="3704"/>
                      </a:lnTo>
                      <a:lnTo>
                        <a:pt x="2909" y="3599"/>
                      </a:lnTo>
                      <a:lnTo>
                        <a:pt x="3056" y="3599"/>
                      </a:lnTo>
                      <a:lnTo>
                        <a:pt x="3097" y="3724"/>
                      </a:lnTo>
                      <a:lnTo>
                        <a:pt x="3202" y="3745"/>
                      </a:lnTo>
                      <a:lnTo>
                        <a:pt x="3307" y="3620"/>
                      </a:lnTo>
                      <a:lnTo>
                        <a:pt x="3411" y="3599"/>
                      </a:lnTo>
                      <a:lnTo>
                        <a:pt x="3516" y="3683"/>
                      </a:lnTo>
                      <a:lnTo>
                        <a:pt x="3662" y="3620"/>
                      </a:lnTo>
                      <a:lnTo>
                        <a:pt x="3767" y="3704"/>
                      </a:lnTo>
                      <a:lnTo>
                        <a:pt x="3893" y="3704"/>
                      </a:lnTo>
                      <a:lnTo>
                        <a:pt x="3893" y="3494"/>
                      </a:lnTo>
                      <a:lnTo>
                        <a:pt x="3997" y="3285"/>
                      </a:lnTo>
                      <a:lnTo>
                        <a:pt x="4165" y="3264"/>
                      </a:lnTo>
                      <a:lnTo>
                        <a:pt x="4395" y="3201"/>
                      </a:lnTo>
                      <a:lnTo>
                        <a:pt x="4416" y="3201"/>
                      </a:lnTo>
                      <a:lnTo>
                        <a:pt x="4416" y="3055"/>
                      </a:lnTo>
                      <a:lnTo>
                        <a:pt x="4290" y="2908"/>
                      </a:lnTo>
                      <a:lnTo>
                        <a:pt x="4311" y="2762"/>
                      </a:lnTo>
                      <a:lnTo>
                        <a:pt x="4185" y="2574"/>
                      </a:lnTo>
                      <a:lnTo>
                        <a:pt x="4185" y="2427"/>
                      </a:lnTo>
                      <a:lnTo>
                        <a:pt x="4248" y="2344"/>
                      </a:lnTo>
                      <a:lnTo>
                        <a:pt x="4374" y="2448"/>
                      </a:lnTo>
                      <a:lnTo>
                        <a:pt x="4667" y="2427"/>
                      </a:lnTo>
                      <a:lnTo>
                        <a:pt x="4771" y="2218"/>
                      </a:lnTo>
                      <a:lnTo>
                        <a:pt x="4834" y="2155"/>
                      </a:lnTo>
                      <a:lnTo>
                        <a:pt x="4688" y="2051"/>
                      </a:lnTo>
                      <a:lnTo>
                        <a:pt x="4688" y="1946"/>
                      </a:lnTo>
                      <a:lnTo>
                        <a:pt x="4457" y="1758"/>
                      </a:lnTo>
                      <a:lnTo>
                        <a:pt x="4269" y="1716"/>
                      </a:lnTo>
                      <a:lnTo>
                        <a:pt x="4206" y="1527"/>
                      </a:lnTo>
                      <a:lnTo>
                        <a:pt x="4102" y="1423"/>
                      </a:lnTo>
                      <a:lnTo>
                        <a:pt x="3955" y="1214"/>
                      </a:lnTo>
                      <a:lnTo>
                        <a:pt x="3872" y="1046"/>
                      </a:lnTo>
                      <a:lnTo>
                        <a:pt x="3746" y="921"/>
                      </a:lnTo>
                      <a:lnTo>
                        <a:pt x="3746" y="753"/>
                      </a:lnTo>
                      <a:lnTo>
                        <a:pt x="3662" y="649"/>
                      </a:lnTo>
                      <a:lnTo>
                        <a:pt x="3683" y="481"/>
                      </a:lnTo>
                      <a:lnTo>
                        <a:pt x="3662" y="356"/>
                      </a:lnTo>
                      <a:lnTo>
                        <a:pt x="3411" y="272"/>
                      </a:lnTo>
                      <a:lnTo>
                        <a:pt x="3328" y="272"/>
                      </a:lnTo>
                      <a:lnTo>
                        <a:pt x="3265" y="167"/>
                      </a:lnTo>
                      <a:lnTo>
                        <a:pt x="3097" y="230"/>
                      </a:lnTo>
                      <a:lnTo>
                        <a:pt x="2930" y="356"/>
                      </a:lnTo>
                      <a:lnTo>
                        <a:pt x="2825" y="147"/>
                      </a:lnTo>
                      <a:lnTo>
                        <a:pt x="2721" y="147"/>
                      </a:lnTo>
                      <a:lnTo>
                        <a:pt x="2574" y="188"/>
                      </a:lnTo>
                      <a:lnTo>
                        <a:pt x="2470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6" name="Google Shape;166;p17"/>
                <p:cNvSpPr/>
                <p:nvPr/>
              </p:nvSpPr>
              <p:spPr>
                <a:xfrm>
                  <a:off x="4699881" y="2281795"/>
                  <a:ext cx="94274" cy="583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28" h="2156" extrusionOk="0">
                      <a:moveTo>
                        <a:pt x="2993" y="1"/>
                      </a:moveTo>
                      <a:lnTo>
                        <a:pt x="2867" y="64"/>
                      </a:lnTo>
                      <a:lnTo>
                        <a:pt x="2679" y="43"/>
                      </a:lnTo>
                      <a:lnTo>
                        <a:pt x="2449" y="43"/>
                      </a:lnTo>
                      <a:lnTo>
                        <a:pt x="2302" y="22"/>
                      </a:lnTo>
                      <a:lnTo>
                        <a:pt x="2135" y="43"/>
                      </a:lnTo>
                      <a:lnTo>
                        <a:pt x="2030" y="210"/>
                      </a:lnTo>
                      <a:lnTo>
                        <a:pt x="1926" y="273"/>
                      </a:lnTo>
                      <a:lnTo>
                        <a:pt x="1926" y="377"/>
                      </a:lnTo>
                      <a:lnTo>
                        <a:pt x="1758" y="210"/>
                      </a:lnTo>
                      <a:lnTo>
                        <a:pt x="1549" y="357"/>
                      </a:lnTo>
                      <a:lnTo>
                        <a:pt x="1403" y="419"/>
                      </a:lnTo>
                      <a:lnTo>
                        <a:pt x="1403" y="545"/>
                      </a:lnTo>
                      <a:lnTo>
                        <a:pt x="1089" y="566"/>
                      </a:lnTo>
                      <a:lnTo>
                        <a:pt x="880" y="629"/>
                      </a:lnTo>
                      <a:lnTo>
                        <a:pt x="691" y="587"/>
                      </a:lnTo>
                      <a:lnTo>
                        <a:pt x="294" y="357"/>
                      </a:lnTo>
                      <a:lnTo>
                        <a:pt x="294" y="440"/>
                      </a:lnTo>
                      <a:lnTo>
                        <a:pt x="315" y="566"/>
                      </a:lnTo>
                      <a:lnTo>
                        <a:pt x="294" y="670"/>
                      </a:lnTo>
                      <a:lnTo>
                        <a:pt x="64" y="670"/>
                      </a:lnTo>
                      <a:lnTo>
                        <a:pt x="43" y="733"/>
                      </a:lnTo>
                      <a:lnTo>
                        <a:pt x="147" y="838"/>
                      </a:lnTo>
                      <a:lnTo>
                        <a:pt x="85" y="984"/>
                      </a:lnTo>
                      <a:lnTo>
                        <a:pt x="64" y="1089"/>
                      </a:lnTo>
                      <a:lnTo>
                        <a:pt x="147" y="1193"/>
                      </a:lnTo>
                      <a:lnTo>
                        <a:pt x="43" y="1298"/>
                      </a:lnTo>
                      <a:lnTo>
                        <a:pt x="1" y="1298"/>
                      </a:lnTo>
                      <a:lnTo>
                        <a:pt x="168" y="1486"/>
                      </a:lnTo>
                      <a:lnTo>
                        <a:pt x="189" y="1675"/>
                      </a:lnTo>
                      <a:lnTo>
                        <a:pt x="273" y="1696"/>
                      </a:lnTo>
                      <a:lnTo>
                        <a:pt x="524" y="1905"/>
                      </a:lnTo>
                      <a:lnTo>
                        <a:pt x="629" y="1947"/>
                      </a:lnTo>
                      <a:lnTo>
                        <a:pt x="733" y="2030"/>
                      </a:lnTo>
                      <a:lnTo>
                        <a:pt x="1026" y="2093"/>
                      </a:lnTo>
                      <a:lnTo>
                        <a:pt x="1235" y="2156"/>
                      </a:lnTo>
                      <a:lnTo>
                        <a:pt x="1340" y="2030"/>
                      </a:lnTo>
                      <a:lnTo>
                        <a:pt x="1403" y="2051"/>
                      </a:lnTo>
                      <a:lnTo>
                        <a:pt x="1466" y="1989"/>
                      </a:lnTo>
                      <a:lnTo>
                        <a:pt x="1612" y="1926"/>
                      </a:lnTo>
                      <a:lnTo>
                        <a:pt x="1717" y="1926"/>
                      </a:lnTo>
                      <a:lnTo>
                        <a:pt x="1738" y="1884"/>
                      </a:lnTo>
                      <a:lnTo>
                        <a:pt x="1863" y="1779"/>
                      </a:lnTo>
                      <a:lnTo>
                        <a:pt x="1968" y="1800"/>
                      </a:lnTo>
                      <a:lnTo>
                        <a:pt x="2072" y="1821"/>
                      </a:lnTo>
                      <a:lnTo>
                        <a:pt x="2156" y="1842"/>
                      </a:lnTo>
                      <a:lnTo>
                        <a:pt x="2282" y="1717"/>
                      </a:lnTo>
                      <a:lnTo>
                        <a:pt x="2386" y="1696"/>
                      </a:lnTo>
                      <a:lnTo>
                        <a:pt x="2449" y="1591"/>
                      </a:lnTo>
                      <a:lnTo>
                        <a:pt x="2595" y="1612"/>
                      </a:lnTo>
                      <a:lnTo>
                        <a:pt x="2700" y="1507"/>
                      </a:lnTo>
                      <a:lnTo>
                        <a:pt x="2679" y="1403"/>
                      </a:lnTo>
                      <a:lnTo>
                        <a:pt x="2888" y="1089"/>
                      </a:lnTo>
                      <a:lnTo>
                        <a:pt x="3014" y="754"/>
                      </a:lnTo>
                      <a:lnTo>
                        <a:pt x="3118" y="524"/>
                      </a:lnTo>
                      <a:lnTo>
                        <a:pt x="3286" y="482"/>
                      </a:lnTo>
                      <a:lnTo>
                        <a:pt x="3328" y="357"/>
                      </a:lnTo>
                      <a:lnTo>
                        <a:pt x="3307" y="336"/>
                      </a:lnTo>
                      <a:lnTo>
                        <a:pt x="3286" y="231"/>
                      </a:lnTo>
                      <a:lnTo>
                        <a:pt x="3118" y="126"/>
                      </a:lnTo>
                      <a:lnTo>
                        <a:pt x="2993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7" name="Google Shape;167;p17"/>
                <p:cNvSpPr/>
                <p:nvPr/>
              </p:nvSpPr>
              <p:spPr>
                <a:xfrm>
                  <a:off x="4707586" y="2264835"/>
                  <a:ext cx="81243" cy="33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68" h="1256" extrusionOk="0">
                      <a:moveTo>
                        <a:pt x="2240" y="0"/>
                      </a:moveTo>
                      <a:lnTo>
                        <a:pt x="2177" y="21"/>
                      </a:lnTo>
                      <a:lnTo>
                        <a:pt x="2093" y="105"/>
                      </a:lnTo>
                      <a:lnTo>
                        <a:pt x="2010" y="42"/>
                      </a:lnTo>
                      <a:lnTo>
                        <a:pt x="1884" y="42"/>
                      </a:lnTo>
                      <a:lnTo>
                        <a:pt x="1779" y="21"/>
                      </a:lnTo>
                      <a:lnTo>
                        <a:pt x="1696" y="42"/>
                      </a:lnTo>
                      <a:lnTo>
                        <a:pt x="1612" y="147"/>
                      </a:lnTo>
                      <a:lnTo>
                        <a:pt x="1507" y="168"/>
                      </a:lnTo>
                      <a:lnTo>
                        <a:pt x="1486" y="147"/>
                      </a:lnTo>
                      <a:lnTo>
                        <a:pt x="1235" y="126"/>
                      </a:lnTo>
                      <a:lnTo>
                        <a:pt x="1089" y="230"/>
                      </a:lnTo>
                      <a:lnTo>
                        <a:pt x="942" y="251"/>
                      </a:lnTo>
                      <a:lnTo>
                        <a:pt x="775" y="419"/>
                      </a:lnTo>
                      <a:lnTo>
                        <a:pt x="566" y="440"/>
                      </a:lnTo>
                      <a:lnTo>
                        <a:pt x="336" y="523"/>
                      </a:lnTo>
                      <a:lnTo>
                        <a:pt x="294" y="460"/>
                      </a:lnTo>
                      <a:lnTo>
                        <a:pt x="147" y="481"/>
                      </a:lnTo>
                      <a:lnTo>
                        <a:pt x="22" y="565"/>
                      </a:lnTo>
                      <a:lnTo>
                        <a:pt x="1" y="565"/>
                      </a:lnTo>
                      <a:lnTo>
                        <a:pt x="1" y="753"/>
                      </a:lnTo>
                      <a:lnTo>
                        <a:pt x="22" y="984"/>
                      </a:lnTo>
                      <a:lnTo>
                        <a:pt x="419" y="1214"/>
                      </a:lnTo>
                      <a:lnTo>
                        <a:pt x="608" y="1256"/>
                      </a:lnTo>
                      <a:lnTo>
                        <a:pt x="817" y="1193"/>
                      </a:lnTo>
                      <a:lnTo>
                        <a:pt x="1131" y="1172"/>
                      </a:lnTo>
                      <a:lnTo>
                        <a:pt x="1131" y="1046"/>
                      </a:lnTo>
                      <a:lnTo>
                        <a:pt x="1277" y="984"/>
                      </a:lnTo>
                      <a:lnTo>
                        <a:pt x="1486" y="837"/>
                      </a:lnTo>
                      <a:lnTo>
                        <a:pt x="1654" y="1004"/>
                      </a:lnTo>
                      <a:lnTo>
                        <a:pt x="1654" y="900"/>
                      </a:lnTo>
                      <a:lnTo>
                        <a:pt x="1758" y="837"/>
                      </a:lnTo>
                      <a:lnTo>
                        <a:pt x="1863" y="670"/>
                      </a:lnTo>
                      <a:lnTo>
                        <a:pt x="2030" y="649"/>
                      </a:lnTo>
                      <a:lnTo>
                        <a:pt x="2177" y="670"/>
                      </a:lnTo>
                      <a:lnTo>
                        <a:pt x="2407" y="670"/>
                      </a:lnTo>
                      <a:lnTo>
                        <a:pt x="2595" y="691"/>
                      </a:lnTo>
                      <a:lnTo>
                        <a:pt x="2742" y="628"/>
                      </a:lnTo>
                      <a:lnTo>
                        <a:pt x="2763" y="419"/>
                      </a:lnTo>
                      <a:lnTo>
                        <a:pt x="2867" y="147"/>
                      </a:lnTo>
                      <a:lnTo>
                        <a:pt x="2637" y="21"/>
                      </a:lnTo>
                      <a:lnTo>
                        <a:pt x="2407" y="21"/>
                      </a:lnTo>
                      <a:lnTo>
                        <a:pt x="2344" y="42"/>
                      </a:lnTo>
                      <a:lnTo>
                        <a:pt x="2240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8" name="Google Shape;168;p17"/>
                <p:cNvSpPr/>
                <p:nvPr/>
              </p:nvSpPr>
              <p:spPr>
                <a:xfrm>
                  <a:off x="4750277" y="2397843"/>
                  <a:ext cx="30849" cy="566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9" h="2093" extrusionOk="0">
                      <a:moveTo>
                        <a:pt x="419" y="0"/>
                      </a:moveTo>
                      <a:lnTo>
                        <a:pt x="314" y="126"/>
                      </a:lnTo>
                      <a:lnTo>
                        <a:pt x="272" y="21"/>
                      </a:lnTo>
                      <a:lnTo>
                        <a:pt x="210" y="21"/>
                      </a:lnTo>
                      <a:lnTo>
                        <a:pt x="84" y="147"/>
                      </a:lnTo>
                      <a:lnTo>
                        <a:pt x="0" y="314"/>
                      </a:lnTo>
                      <a:lnTo>
                        <a:pt x="0" y="544"/>
                      </a:lnTo>
                      <a:lnTo>
                        <a:pt x="189" y="628"/>
                      </a:lnTo>
                      <a:lnTo>
                        <a:pt x="168" y="691"/>
                      </a:lnTo>
                      <a:lnTo>
                        <a:pt x="105" y="733"/>
                      </a:lnTo>
                      <a:lnTo>
                        <a:pt x="63" y="984"/>
                      </a:lnTo>
                      <a:lnTo>
                        <a:pt x="105" y="1172"/>
                      </a:lnTo>
                      <a:lnTo>
                        <a:pt x="63" y="1277"/>
                      </a:lnTo>
                      <a:lnTo>
                        <a:pt x="63" y="1423"/>
                      </a:lnTo>
                      <a:lnTo>
                        <a:pt x="147" y="1528"/>
                      </a:lnTo>
                      <a:lnTo>
                        <a:pt x="84" y="1674"/>
                      </a:lnTo>
                      <a:lnTo>
                        <a:pt x="147" y="1716"/>
                      </a:lnTo>
                      <a:lnTo>
                        <a:pt x="377" y="1737"/>
                      </a:lnTo>
                      <a:lnTo>
                        <a:pt x="482" y="2009"/>
                      </a:lnTo>
                      <a:lnTo>
                        <a:pt x="565" y="2093"/>
                      </a:lnTo>
                      <a:lnTo>
                        <a:pt x="628" y="2030"/>
                      </a:lnTo>
                      <a:lnTo>
                        <a:pt x="712" y="1883"/>
                      </a:lnTo>
                      <a:lnTo>
                        <a:pt x="733" y="1737"/>
                      </a:lnTo>
                      <a:lnTo>
                        <a:pt x="942" y="1674"/>
                      </a:lnTo>
                      <a:lnTo>
                        <a:pt x="1047" y="1507"/>
                      </a:lnTo>
                      <a:lnTo>
                        <a:pt x="1088" y="1360"/>
                      </a:lnTo>
                      <a:lnTo>
                        <a:pt x="942" y="1256"/>
                      </a:lnTo>
                      <a:lnTo>
                        <a:pt x="900" y="1109"/>
                      </a:lnTo>
                      <a:lnTo>
                        <a:pt x="795" y="963"/>
                      </a:lnTo>
                      <a:lnTo>
                        <a:pt x="775" y="753"/>
                      </a:lnTo>
                      <a:lnTo>
                        <a:pt x="795" y="544"/>
                      </a:lnTo>
                      <a:lnTo>
                        <a:pt x="775" y="481"/>
                      </a:lnTo>
                      <a:lnTo>
                        <a:pt x="775" y="335"/>
                      </a:lnTo>
                      <a:lnTo>
                        <a:pt x="712" y="230"/>
                      </a:lnTo>
                      <a:lnTo>
                        <a:pt x="607" y="147"/>
                      </a:lnTo>
                      <a:lnTo>
                        <a:pt x="565" y="147"/>
                      </a:lnTo>
                      <a:lnTo>
                        <a:pt x="482" y="21"/>
                      </a:lnTo>
                      <a:lnTo>
                        <a:pt x="419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9" name="Google Shape;169;p17"/>
                <p:cNvSpPr/>
                <p:nvPr/>
              </p:nvSpPr>
              <p:spPr>
                <a:xfrm>
                  <a:off x="4735461" y="2376905"/>
                  <a:ext cx="29659" cy="356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7" h="1319" extrusionOk="0">
                      <a:moveTo>
                        <a:pt x="293" y="0"/>
                      </a:moveTo>
                      <a:lnTo>
                        <a:pt x="210" y="63"/>
                      </a:lnTo>
                      <a:lnTo>
                        <a:pt x="210" y="167"/>
                      </a:lnTo>
                      <a:lnTo>
                        <a:pt x="314" y="209"/>
                      </a:lnTo>
                      <a:lnTo>
                        <a:pt x="356" y="293"/>
                      </a:lnTo>
                      <a:lnTo>
                        <a:pt x="272" y="356"/>
                      </a:lnTo>
                      <a:lnTo>
                        <a:pt x="189" y="356"/>
                      </a:lnTo>
                      <a:lnTo>
                        <a:pt x="147" y="481"/>
                      </a:lnTo>
                      <a:lnTo>
                        <a:pt x="147" y="628"/>
                      </a:lnTo>
                      <a:lnTo>
                        <a:pt x="84" y="732"/>
                      </a:lnTo>
                      <a:lnTo>
                        <a:pt x="0" y="795"/>
                      </a:lnTo>
                      <a:lnTo>
                        <a:pt x="63" y="837"/>
                      </a:lnTo>
                      <a:lnTo>
                        <a:pt x="168" y="879"/>
                      </a:lnTo>
                      <a:lnTo>
                        <a:pt x="377" y="1151"/>
                      </a:lnTo>
                      <a:lnTo>
                        <a:pt x="398" y="1235"/>
                      </a:lnTo>
                      <a:lnTo>
                        <a:pt x="523" y="1318"/>
                      </a:lnTo>
                      <a:lnTo>
                        <a:pt x="523" y="1088"/>
                      </a:lnTo>
                      <a:lnTo>
                        <a:pt x="607" y="921"/>
                      </a:lnTo>
                      <a:lnTo>
                        <a:pt x="733" y="795"/>
                      </a:lnTo>
                      <a:lnTo>
                        <a:pt x="795" y="795"/>
                      </a:lnTo>
                      <a:lnTo>
                        <a:pt x="837" y="900"/>
                      </a:lnTo>
                      <a:lnTo>
                        <a:pt x="942" y="774"/>
                      </a:lnTo>
                      <a:lnTo>
                        <a:pt x="984" y="711"/>
                      </a:lnTo>
                      <a:lnTo>
                        <a:pt x="1046" y="628"/>
                      </a:lnTo>
                      <a:lnTo>
                        <a:pt x="1046" y="502"/>
                      </a:lnTo>
                      <a:lnTo>
                        <a:pt x="900" y="481"/>
                      </a:lnTo>
                      <a:lnTo>
                        <a:pt x="816" y="398"/>
                      </a:lnTo>
                      <a:lnTo>
                        <a:pt x="691" y="398"/>
                      </a:lnTo>
                      <a:lnTo>
                        <a:pt x="628" y="314"/>
                      </a:lnTo>
                      <a:lnTo>
                        <a:pt x="628" y="251"/>
                      </a:lnTo>
                      <a:lnTo>
                        <a:pt x="502" y="105"/>
                      </a:lnTo>
                      <a:lnTo>
                        <a:pt x="502" y="146"/>
                      </a:lnTo>
                      <a:lnTo>
                        <a:pt x="398" y="84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0" name="Google Shape;170;p17"/>
                <p:cNvSpPr/>
                <p:nvPr/>
              </p:nvSpPr>
              <p:spPr>
                <a:xfrm>
                  <a:off x="4691015" y="2346906"/>
                  <a:ext cx="61669" cy="515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7" h="1905" extrusionOk="0">
                      <a:moveTo>
                        <a:pt x="105" y="0"/>
                      </a:moveTo>
                      <a:lnTo>
                        <a:pt x="63" y="42"/>
                      </a:lnTo>
                      <a:lnTo>
                        <a:pt x="63" y="167"/>
                      </a:lnTo>
                      <a:lnTo>
                        <a:pt x="0" y="230"/>
                      </a:lnTo>
                      <a:lnTo>
                        <a:pt x="42" y="314"/>
                      </a:lnTo>
                      <a:lnTo>
                        <a:pt x="84" y="314"/>
                      </a:lnTo>
                      <a:lnTo>
                        <a:pt x="209" y="439"/>
                      </a:lnTo>
                      <a:lnTo>
                        <a:pt x="251" y="544"/>
                      </a:lnTo>
                      <a:lnTo>
                        <a:pt x="314" y="649"/>
                      </a:lnTo>
                      <a:lnTo>
                        <a:pt x="272" y="670"/>
                      </a:lnTo>
                      <a:lnTo>
                        <a:pt x="293" y="753"/>
                      </a:lnTo>
                      <a:lnTo>
                        <a:pt x="774" y="1151"/>
                      </a:lnTo>
                      <a:lnTo>
                        <a:pt x="1151" y="1611"/>
                      </a:lnTo>
                      <a:lnTo>
                        <a:pt x="1109" y="1695"/>
                      </a:lnTo>
                      <a:lnTo>
                        <a:pt x="1193" y="1716"/>
                      </a:lnTo>
                      <a:lnTo>
                        <a:pt x="1402" y="1737"/>
                      </a:lnTo>
                      <a:lnTo>
                        <a:pt x="1465" y="1716"/>
                      </a:lnTo>
                      <a:lnTo>
                        <a:pt x="1569" y="1904"/>
                      </a:lnTo>
                      <a:lnTo>
                        <a:pt x="1653" y="1841"/>
                      </a:lnTo>
                      <a:lnTo>
                        <a:pt x="1716" y="1737"/>
                      </a:lnTo>
                      <a:lnTo>
                        <a:pt x="1716" y="1590"/>
                      </a:lnTo>
                      <a:lnTo>
                        <a:pt x="1758" y="1465"/>
                      </a:lnTo>
                      <a:lnTo>
                        <a:pt x="1841" y="1465"/>
                      </a:lnTo>
                      <a:lnTo>
                        <a:pt x="1925" y="1402"/>
                      </a:lnTo>
                      <a:lnTo>
                        <a:pt x="1883" y="1318"/>
                      </a:lnTo>
                      <a:lnTo>
                        <a:pt x="1779" y="1276"/>
                      </a:lnTo>
                      <a:lnTo>
                        <a:pt x="1779" y="1172"/>
                      </a:lnTo>
                      <a:lnTo>
                        <a:pt x="1862" y="1109"/>
                      </a:lnTo>
                      <a:lnTo>
                        <a:pt x="1967" y="1193"/>
                      </a:lnTo>
                      <a:lnTo>
                        <a:pt x="2071" y="1255"/>
                      </a:lnTo>
                      <a:lnTo>
                        <a:pt x="2134" y="1193"/>
                      </a:lnTo>
                      <a:lnTo>
                        <a:pt x="1988" y="1046"/>
                      </a:lnTo>
                      <a:lnTo>
                        <a:pt x="1988" y="900"/>
                      </a:lnTo>
                      <a:lnTo>
                        <a:pt x="2051" y="879"/>
                      </a:lnTo>
                      <a:lnTo>
                        <a:pt x="2155" y="942"/>
                      </a:lnTo>
                      <a:lnTo>
                        <a:pt x="2176" y="858"/>
                      </a:lnTo>
                      <a:lnTo>
                        <a:pt x="2134" y="795"/>
                      </a:lnTo>
                      <a:lnTo>
                        <a:pt x="2030" y="774"/>
                      </a:lnTo>
                      <a:lnTo>
                        <a:pt x="1862" y="649"/>
                      </a:lnTo>
                      <a:lnTo>
                        <a:pt x="1862" y="565"/>
                      </a:lnTo>
                      <a:lnTo>
                        <a:pt x="1967" y="419"/>
                      </a:lnTo>
                      <a:lnTo>
                        <a:pt x="1988" y="251"/>
                      </a:lnTo>
                      <a:lnTo>
                        <a:pt x="1925" y="251"/>
                      </a:lnTo>
                      <a:lnTo>
                        <a:pt x="1862" y="272"/>
                      </a:lnTo>
                      <a:lnTo>
                        <a:pt x="1820" y="230"/>
                      </a:lnTo>
                      <a:lnTo>
                        <a:pt x="1653" y="230"/>
                      </a:lnTo>
                      <a:lnTo>
                        <a:pt x="1548" y="126"/>
                      </a:lnTo>
                      <a:lnTo>
                        <a:pt x="1465" y="147"/>
                      </a:lnTo>
                      <a:lnTo>
                        <a:pt x="1339" y="105"/>
                      </a:lnTo>
                      <a:lnTo>
                        <a:pt x="1214" y="126"/>
                      </a:lnTo>
                      <a:lnTo>
                        <a:pt x="1193" y="63"/>
                      </a:lnTo>
                      <a:lnTo>
                        <a:pt x="1088" y="126"/>
                      </a:lnTo>
                      <a:lnTo>
                        <a:pt x="942" y="63"/>
                      </a:lnTo>
                      <a:lnTo>
                        <a:pt x="900" y="126"/>
                      </a:lnTo>
                      <a:lnTo>
                        <a:pt x="837" y="21"/>
                      </a:lnTo>
                      <a:lnTo>
                        <a:pt x="732" y="0"/>
                      </a:lnTo>
                      <a:lnTo>
                        <a:pt x="690" y="42"/>
                      </a:lnTo>
                      <a:lnTo>
                        <a:pt x="607" y="0"/>
                      </a:lnTo>
                      <a:lnTo>
                        <a:pt x="565" y="63"/>
                      </a:lnTo>
                      <a:lnTo>
                        <a:pt x="481" y="42"/>
                      </a:lnTo>
                      <a:lnTo>
                        <a:pt x="377" y="63"/>
                      </a:lnTo>
                      <a:lnTo>
                        <a:pt x="377" y="147"/>
                      </a:lnTo>
                      <a:lnTo>
                        <a:pt x="293" y="167"/>
                      </a:lnTo>
                      <a:lnTo>
                        <a:pt x="251" y="105"/>
                      </a:lnTo>
                      <a:lnTo>
                        <a:pt x="105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1" name="Google Shape;171;p17"/>
                <p:cNvSpPr/>
                <p:nvPr/>
              </p:nvSpPr>
              <p:spPr>
                <a:xfrm>
                  <a:off x="4657219" y="2316907"/>
                  <a:ext cx="48043" cy="288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6" h="1068" extrusionOk="0">
                      <a:moveTo>
                        <a:pt x="1507" y="0"/>
                      </a:moveTo>
                      <a:lnTo>
                        <a:pt x="1381" y="63"/>
                      </a:lnTo>
                      <a:lnTo>
                        <a:pt x="1130" y="209"/>
                      </a:lnTo>
                      <a:lnTo>
                        <a:pt x="1067" y="188"/>
                      </a:lnTo>
                      <a:lnTo>
                        <a:pt x="984" y="209"/>
                      </a:lnTo>
                      <a:lnTo>
                        <a:pt x="858" y="272"/>
                      </a:lnTo>
                      <a:lnTo>
                        <a:pt x="733" y="272"/>
                      </a:lnTo>
                      <a:lnTo>
                        <a:pt x="607" y="314"/>
                      </a:lnTo>
                      <a:lnTo>
                        <a:pt x="523" y="230"/>
                      </a:lnTo>
                      <a:lnTo>
                        <a:pt x="251" y="230"/>
                      </a:lnTo>
                      <a:lnTo>
                        <a:pt x="147" y="209"/>
                      </a:lnTo>
                      <a:lnTo>
                        <a:pt x="21" y="419"/>
                      </a:lnTo>
                      <a:lnTo>
                        <a:pt x="84" y="502"/>
                      </a:lnTo>
                      <a:lnTo>
                        <a:pt x="0" y="628"/>
                      </a:lnTo>
                      <a:lnTo>
                        <a:pt x="21" y="816"/>
                      </a:lnTo>
                      <a:lnTo>
                        <a:pt x="42" y="816"/>
                      </a:lnTo>
                      <a:lnTo>
                        <a:pt x="147" y="858"/>
                      </a:lnTo>
                      <a:lnTo>
                        <a:pt x="147" y="942"/>
                      </a:lnTo>
                      <a:lnTo>
                        <a:pt x="42" y="963"/>
                      </a:lnTo>
                      <a:lnTo>
                        <a:pt x="42" y="1067"/>
                      </a:lnTo>
                      <a:lnTo>
                        <a:pt x="251" y="1067"/>
                      </a:lnTo>
                      <a:lnTo>
                        <a:pt x="398" y="963"/>
                      </a:lnTo>
                      <a:lnTo>
                        <a:pt x="523" y="921"/>
                      </a:lnTo>
                      <a:lnTo>
                        <a:pt x="733" y="1025"/>
                      </a:lnTo>
                      <a:lnTo>
                        <a:pt x="858" y="1025"/>
                      </a:lnTo>
                      <a:lnTo>
                        <a:pt x="879" y="816"/>
                      </a:lnTo>
                      <a:lnTo>
                        <a:pt x="1067" y="732"/>
                      </a:lnTo>
                      <a:lnTo>
                        <a:pt x="1088" y="586"/>
                      </a:lnTo>
                      <a:lnTo>
                        <a:pt x="1444" y="398"/>
                      </a:lnTo>
                      <a:lnTo>
                        <a:pt x="1695" y="398"/>
                      </a:lnTo>
                      <a:lnTo>
                        <a:pt x="1674" y="188"/>
                      </a:lnTo>
                      <a:lnTo>
                        <a:pt x="1507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2" name="Google Shape;172;p17"/>
                <p:cNvSpPr/>
                <p:nvPr/>
              </p:nvSpPr>
              <p:spPr>
                <a:xfrm>
                  <a:off x="4595578" y="2273302"/>
                  <a:ext cx="113225" cy="520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7" h="1926" extrusionOk="0">
                      <a:moveTo>
                        <a:pt x="2846" y="1"/>
                      </a:moveTo>
                      <a:lnTo>
                        <a:pt x="2804" y="106"/>
                      </a:lnTo>
                      <a:lnTo>
                        <a:pt x="2741" y="147"/>
                      </a:lnTo>
                      <a:lnTo>
                        <a:pt x="2720" y="252"/>
                      </a:lnTo>
                      <a:lnTo>
                        <a:pt x="2574" y="252"/>
                      </a:lnTo>
                      <a:lnTo>
                        <a:pt x="2511" y="315"/>
                      </a:lnTo>
                      <a:lnTo>
                        <a:pt x="2218" y="147"/>
                      </a:lnTo>
                      <a:lnTo>
                        <a:pt x="2155" y="147"/>
                      </a:lnTo>
                      <a:lnTo>
                        <a:pt x="2114" y="252"/>
                      </a:lnTo>
                      <a:lnTo>
                        <a:pt x="2114" y="357"/>
                      </a:lnTo>
                      <a:lnTo>
                        <a:pt x="2051" y="357"/>
                      </a:lnTo>
                      <a:lnTo>
                        <a:pt x="1967" y="461"/>
                      </a:lnTo>
                      <a:lnTo>
                        <a:pt x="1842" y="545"/>
                      </a:lnTo>
                      <a:lnTo>
                        <a:pt x="1674" y="733"/>
                      </a:lnTo>
                      <a:lnTo>
                        <a:pt x="1674" y="796"/>
                      </a:lnTo>
                      <a:lnTo>
                        <a:pt x="1842" y="880"/>
                      </a:lnTo>
                      <a:lnTo>
                        <a:pt x="1863" y="984"/>
                      </a:lnTo>
                      <a:lnTo>
                        <a:pt x="1779" y="1047"/>
                      </a:lnTo>
                      <a:lnTo>
                        <a:pt x="1653" y="963"/>
                      </a:lnTo>
                      <a:lnTo>
                        <a:pt x="1528" y="984"/>
                      </a:lnTo>
                      <a:lnTo>
                        <a:pt x="1381" y="963"/>
                      </a:lnTo>
                      <a:lnTo>
                        <a:pt x="1319" y="963"/>
                      </a:lnTo>
                      <a:lnTo>
                        <a:pt x="1130" y="1089"/>
                      </a:lnTo>
                      <a:lnTo>
                        <a:pt x="1026" y="1110"/>
                      </a:lnTo>
                      <a:lnTo>
                        <a:pt x="942" y="1089"/>
                      </a:lnTo>
                      <a:lnTo>
                        <a:pt x="837" y="1110"/>
                      </a:lnTo>
                      <a:lnTo>
                        <a:pt x="754" y="1047"/>
                      </a:lnTo>
                      <a:lnTo>
                        <a:pt x="440" y="1047"/>
                      </a:lnTo>
                      <a:lnTo>
                        <a:pt x="440" y="1110"/>
                      </a:lnTo>
                      <a:lnTo>
                        <a:pt x="419" y="1173"/>
                      </a:lnTo>
                      <a:lnTo>
                        <a:pt x="272" y="1152"/>
                      </a:lnTo>
                      <a:lnTo>
                        <a:pt x="189" y="1047"/>
                      </a:lnTo>
                      <a:lnTo>
                        <a:pt x="84" y="1089"/>
                      </a:lnTo>
                      <a:lnTo>
                        <a:pt x="21" y="1110"/>
                      </a:lnTo>
                      <a:lnTo>
                        <a:pt x="0" y="1110"/>
                      </a:lnTo>
                      <a:lnTo>
                        <a:pt x="63" y="1173"/>
                      </a:lnTo>
                      <a:lnTo>
                        <a:pt x="63" y="1256"/>
                      </a:lnTo>
                      <a:lnTo>
                        <a:pt x="105" y="1298"/>
                      </a:lnTo>
                      <a:lnTo>
                        <a:pt x="105" y="1403"/>
                      </a:lnTo>
                      <a:lnTo>
                        <a:pt x="210" y="1403"/>
                      </a:lnTo>
                      <a:lnTo>
                        <a:pt x="293" y="1382"/>
                      </a:lnTo>
                      <a:lnTo>
                        <a:pt x="398" y="1507"/>
                      </a:lnTo>
                      <a:lnTo>
                        <a:pt x="502" y="1403"/>
                      </a:lnTo>
                      <a:lnTo>
                        <a:pt x="586" y="1403"/>
                      </a:lnTo>
                      <a:lnTo>
                        <a:pt x="628" y="1507"/>
                      </a:lnTo>
                      <a:lnTo>
                        <a:pt x="837" y="1591"/>
                      </a:lnTo>
                      <a:lnTo>
                        <a:pt x="1130" y="1403"/>
                      </a:lnTo>
                      <a:lnTo>
                        <a:pt x="1256" y="1424"/>
                      </a:lnTo>
                      <a:lnTo>
                        <a:pt x="1444" y="1424"/>
                      </a:lnTo>
                      <a:lnTo>
                        <a:pt x="1444" y="1528"/>
                      </a:lnTo>
                      <a:lnTo>
                        <a:pt x="1737" y="1717"/>
                      </a:lnTo>
                      <a:lnTo>
                        <a:pt x="2072" y="1779"/>
                      </a:lnTo>
                      <a:lnTo>
                        <a:pt x="2260" y="1738"/>
                      </a:lnTo>
                      <a:lnTo>
                        <a:pt x="2323" y="1821"/>
                      </a:lnTo>
                      <a:lnTo>
                        <a:pt x="2427" y="1842"/>
                      </a:lnTo>
                      <a:lnTo>
                        <a:pt x="2699" y="1842"/>
                      </a:lnTo>
                      <a:lnTo>
                        <a:pt x="2783" y="1926"/>
                      </a:lnTo>
                      <a:lnTo>
                        <a:pt x="2909" y="1884"/>
                      </a:lnTo>
                      <a:lnTo>
                        <a:pt x="3034" y="1884"/>
                      </a:lnTo>
                      <a:lnTo>
                        <a:pt x="3160" y="1821"/>
                      </a:lnTo>
                      <a:lnTo>
                        <a:pt x="3243" y="1800"/>
                      </a:lnTo>
                      <a:lnTo>
                        <a:pt x="3306" y="1821"/>
                      </a:lnTo>
                      <a:lnTo>
                        <a:pt x="3557" y="1675"/>
                      </a:lnTo>
                      <a:lnTo>
                        <a:pt x="3683" y="1612"/>
                      </a:lnTo>
                      <a:lnTo>
                        <a:pt x="3725" y="1612"/>
                      </a:lnTo>
                      <a:lnTo>
                        <a:pt x="3829" y="1507"/>
                      </a:lnTo>
                      <a:lnTo>
                        <a:pt x="3746" y="1403"/>
                      </a:lnTo>
                      <a:lnTo>
                        <a:pt x="3767" y="1298"/>
                      </a:lnTo>
                      <a:lnTo>
                        <a:pt x="3829" y="1152"/>
                      </a:lnTo>
                      <a:lnTo>
                        <a:pt x="3725" y="1047"/>
                      </a:lnTo>
                      <a:lnTo>
                        <a:pt x="3746" y="984"/>
                      </a:lnTo>
                      <a:lnTo>
                        <a:pt x="3976" y="984"/>
                      </a:lnTo>
                      <a:lnTo>
                        <a:pt x="3997" y="880"/>
                      </a:lnTo>
                      <a:lnTo>
                        <a:pt x="3976" y="754"/>
                      </a:lnTo>
                      <a:lnTo>
                        <a:pt x="3976" y="671"/>
                      </a:lnTo>
                      <a:lnTo>
                        <a:pt x="3955" y="440"/>
                      </a:lnTo>
                      <a:lnTo>
                        <a:pt x="3955" y="252"/>
                      </a:lnTo>
                      <a:lnTo>
                        <a:pt x="3725" y="210"/>
                      </a:lnTo>
                      <a:lnTo>
                        <a:pt x="3641" y="127"/>
                      </a:lnTo>
                      <a:lnTo>
                        <a:pt x="3474" y="147"/>
                      </a:lnTo>
                      <a:lnTo>
                        <a:pt x="3327" y="147"/>
                      </a:lnTo>
                      <a:lnTo>
                        <a:pt x="3160" y="43"/>
                      </a:lnTo>
                      <a:lnTo>
                        <a:pt x="2951" y="43"/>
                      </a:lnTo>
                      <a:lnTo>
                        <a:pt x="2846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" name="Google Shape;173;p17"/>
                <p:cNvSpPr/>
                <p:nvPr/>
              </p:nvSpPr>
              <p:spPr>
                <a:xfrm>
                  <a:off x="4659599" y="2148787"/>
                  <a:ext cx="149966" cy="1205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94" h="4458" extrusionOk="0">
                      <a:moveTo>
                        <a:pt x="1883" y="1"/>
                      </a:moveTo>
                      <a:lnTo>
                        <a:pt x="1632" y="105"/>
                      </a:lnTo>
                      <a:lnTo>
                        <a:pt x="1486" y="105"/>
                      </a:lnTo>
                      <a:lnTo>
                        <a:pt x="1318" y="147"/>
                      </a:lnTo>
                      <a:lnTo>
                        <a:pt x="1214" y="315"/>
                      </a:lnTo>
                      <a:lnTo>
                        <a:pt x="1046" y="315"/>
                      </a:lnTo>
                      <a:lnTo>
                        <a:pt x="942" y="398"/>
                      </a:lnTo>
                      <a:lnTo>
                        <a:pt x="942" y="524"/>
                      </a:lnTo>
                      <a:lnTo>
                        <a:pt x="753" y="524"/>
                      </a:lnTo>
                      <a:lnTo>
                        <a:pt x="481" y="670"/>
                      </a:lnTo>
                      <a:lnTo>
                        <a:pt x="314" y="670"/>
                      </a:lnTo>
                      <a:lnTo>
                        <a:pt x="251" y="796"/>
                      </a:lnTo>
                      <a:lnTo>
                        <a:pt x="209" y="963"/>
                      </a:lnTo>
                      <a:lnTo>
                        <a:pt x="147" y="984"/>
                      </a:lnTo>
                      <a:lnTo>
                        <a:pt x="167" y="1047"/>
                      </a:lnTo>
                      <a:lnTo>
                        <a:pt x="126" y="1047"/>
                      </a:lnTo>
                      <a:lnTo>
                        <a:pt x="167" y="1298"/>
                      </a:lnTo>
                      <a:lnTo>
                        <a:pt x="147" y="1486"/>
                      </a:lnTo>
                      <a:lnTo>
                        <a:pt x="0" y="1570"/>
                      </a:lnTo>
                      <a:lnTo>
                        <a:pt x="0" y="1633"/>
                      </a:lnTo>
                      <a:lnTo>
                        <a:pt x="167" y="1842"/>
                      </a:lnTo>
                      <a:lnTo>
                        <a:pt x="147" y="1947"/>
                      </a:lnTo>
                      <a:lnTo>
                        <a:pt x="230" y="2051"/>
                      </a:lnTo>
                      <a:lnTo>
                        <a:pt x="230" y="2135"/>
                      </a:lnTo>
                      <a:lnTo>
                        <a:pt x="272" y="2261"/>
                      </a:lnTo>
                      <a:lnTo>
                        <a:pt x="230" y="2365"/>
                      </a:lnTo>
                      <a:lnTo>
                        <a:pt x="335" y="2616"/>
                      </a:lnTo>
                      <a:lnTo>
                        <a:pt x="419" y="2658"/>
                      </a:lnTo>
                      <a:lnTo>
                        <a:pt x="481" y="2742"/>
                      </a:lnTo>
                      <a:lnTo>
                        <a:pt x="481" y="3056"/>
                      </a:lnTo>
                      <a:lnTo>
                        <a:pt x="460" y="3097"/>
                      </a:lnTo>
                      <a:lnTo>
                        <a:pt x="523" y="3181"/>
                      </a:lnTo>
                      <a:lnTo>
                        <a:pt x="565" y="3139"/>
                      </a:lnTo>
                      <a:lnTo>
                        <a:pt x="649" y="3160"/>
                      </a:lnTo>
                      <a:lnTo>
                        <a:pt x="732" y="3097"/>
                      </a:lnTo>
                      <a:lnTo>
                        <a:pt x="963" y="3160"/>
                      </a:lnTo>
                      <a:lnTo>
                        <a:pt x="942" y="3202"/>
                      </a:lnTo>
                      <a:lnTo>
                        <a:pt x="1046" y="3307"/>
                      </a:lnTo>
                      <a:lnTo>
                        <a:pt x="1151" y="3307"/>
                      </a:lnTo>
                      <a:lnTo>
                        <a:pt x="1214" y="3390"/>
                      </a:lnTo>
                      <a:lnTo>
                        <a:pt x="1172" y="3495"/>
                      </a:lnTo>
                      <a:lnTo>
                        <a:pt x="1193" y="3579"/>
                      </a:lnTo>
                      <a:lnTo>
                        <a:pt x="1255" y="3600"/>
                      </a:lnTo>
                      <a:lnTo>
                        <a:pt x="1255" y="3704"/>
                      </a:lnTo>
                      <a:lnTo>
                        <a:pt x="1318" y="3725"/>
                      </a:lnTo>
                      <a:lnTo>
                        <a:pt x="1381" y="3683"/>
                      </a:lnTo>
                      <a:lnTo>
                        <a:pt x="1465" y="3683"/>
                      </a:lnTo>
                      <a:lnTo>
                        <a:pt x="1318" y="3516"/>
                      </a:lnTo>
                      <a:lnTo>
                        <a:pt x="1381" y="3474"/>
                      </a:lnTo>
                      <a:lnTo>
                        <a:pt x="1632" y="3621"/>
                      </a:lnTo>
                      <a:lnTo>
                        <a:pt x="1820" y="3600"/>
                      </a:lnTo>
                      <a:lnTo>
                        <a:pt x="1779" y="3704"/>
                      </a:lnTo>
                      <a:lnTo>
                        <a:pt x="1904" y="3809"/>
                      </a:lnTo>
                      <a:lnTo>
                        <a:pt x="2134" y="3767"/>
                      </a:lnTo>
                      <a:lnTo>
                        <a:pt x="2302" y="3809"/>
                      </a:lnTo>
                      <a:lnTo>
                        <a:pt x="2636" y="4081"/>
                      </a:lnTo>
                      <a:lnTo>
                        <a:pt x="2762" y="4248"/>
                      </a:lnTo>
                      <a:lnTo>
                        <a:pt x="2846" y="4248"/>
                      </a:lnTo>
                      <a:lnTo>
                        <a:pt x="2888" y="4206"/>
                      </a:lnTo>
                      <a:lnTo>
                        <a:pt x="3055" y="4206"/>
                      </a:lnTo>
                      <a:lnTo>
                        <a:pt x="3139" y="4290"/>
                      </a:lnTo>
                      <a:lnTo>
                        <a:pt x="3180" y="4437"/>
                      </a:lnTo>
                      <a:lnTo>
                        <a:pt x="3201" y="4458"/>
                      </a:lnTo>
                      <a:lnTo>
                        <a:pt x="3306" y="4437"/>
                      </a:lnTo>
                      <a:lnTo>
                        <a:pt x="3390" y="4332"/>
                      </a:lnTo>
                      <a:lnTo>
                        <a:pt x="3473" y="4311"/>
                      </a:lnTo>
                      <a:lnTo>
                        <a:pt x="3578" y="4332"/>
                      </a:lnTo>
                      <a:lnTo>
                        <a:pt x="3704" y="4332"/>
                      </a:lnTo>
                      <a:lnTo>
                        <a:pt x="3787" y="4395"/>
                      </a:lnTo>
                      <a:lnTo>
                        <a:pt x="3871" y="4311"/>
                      </a:lnTo>
                      <a:lnTo>
                        <a:pt x="3934" y="4290"/>
                      </a:lnTo>
                      <a:lnTo>
                        <a:pt x="4038" y="4332"/>
                      </a:lnTo>
                      <a:lnTo>
                        <a:pt x="4101" y="4311"/>
                      </a:lnTo>
                      <a:lnTo>
                        <a:pt x="4331" y="4311"/>
                      </a:lnTo>
                      <a:lnTo>
                        <a:pt x="4561" y="4437"/>
                      </a:lnTo>
                      <a:lnTo>
                        <a:pt x="4708" y="4458"/>
                      </a:lnTo>
                      <a:lnTo>
                        <a:pt x="4708" y="4290"/>
                      </a:lnTo>
                      <a:lnTo>
                        <a:pt x="4666" y="4123"/>
                      </a:lnTo>
                      <a:lnTo>
                        <a:pt x="5043" y="3725"/>
                      </a:lnTo>
                      <a:lnTo>
                        <a:pt x="5064" y="3558"/>
                      </a:lnTo>
                      <a:lnTo>
                        <a:pt x="5168" y="3474"/>
                      </a:lnTo>
                      <a:lnTo>
                        <a:pt x="5252" y="3474"/>
                      </a:lnTo>
                      <a:lnTo>
                        <a:pt x="5294" y="3286"/>
                      </a:lnTo>
                      <a:lnTo>
                        <a:pt x="5252" y="3202"/>
                      </a:lnTo>
                      <a:lnTo>
                        <a:pt x="5231" y="3139"/>
                      </a:lnTo>
                      <a:lnTo>
                        <a:pt x="5273" y="3056"/>
                      </a:lnTo>
                      <a:lnTo>
                        <a:pt x="5147" y="2972"/>
                      </a:lnTo>
                      <a:lnTo>
                        <a:pt x="5064" y="2825"/>
                      </a:lnTo>
                      <a:lnTo>
                        <a:pt x="5022" y="2742"/>
                      </a:lnTo>
                      <a:lnTo>
                        <a:pt x="4980" y="2470"/>
                      </a:lnTo>
                      <a:lnTo>
                        <a:pt x="5022" y="2365"/>
                      </a:lnTo>
                      <a:lnTo>
                        <a:pt x="5022" y="2323"/>
                      </a:lnTo>
                      <a:lnTo>
                        <a:pt x="4875" y="2135"/>
                      </a:lnTo>
                      <a:lnTo>
                        <a:pt x="4854" y="1947"/>
                      </a:lnTo>
                      <a:lnTo>
                        <a:pt x="4938" y="1821"/>
                      </a:lnTo>
                      <a:lnTo>
                        <a:pt x="5043" y="1779"/>
                      </a:lnTo>
                      <a:lnTo>
                        <a:pt x="5043" y="1403"/>
                      </a:lnTo>
                      <a:lnTo>
                        <a:pt x="4980" y="1361"/>
                      </a:lnTo>
                      <a:lnTo>
                        <a:pt x="4959" y="1214"/>
                      </a:lnTo>
                      <a:lnTo>
                        <a:pt x="4875" y="1089"/>
                      </a:lnTo>
                      <a:lnTo>
                        <a:pt x="4771" y="838"/>
                      </a:lnTo>
                      <a:lnTo>
                        <a:pt x="4750" y="775"/>
                      </a:lnTo>
                      <a:lnTo>
                        <a:pt x="4708" y="670"/>
                      </a:lnTo>
                      <a:lnTo>
                        <a:pt x="4708" y="545"/>
                      </a:lnTo>
                      <a:lnTo>
                        <a:pt x="4645" y="315"/>
                      </a:lnTo>
                      <a:lnTo>
                        <a:pt x="4561" y="315"/>
                      </a:lnTo>
                      <a:lnTo>
                        <a:pt x="4436" y="210"/>
                      </a:lnTo>
                      <a:lnTo>
                        <a:pt x="4310" y="231"/>
                      </a:lnTo>
                      <a:lnTo>
                        <a:pt x="3683" y="273"/>
                      </a:lnTo>
                      <a:lnTo>
                        <a:pt x="2950" y="231"/>
                      </a:lnTo>
                      <a:lnTo>
                        <a:pt x="2867" y="252"/>
                      </a:lnTo>
                      <a:lnTo>
                        <a:pt x="2678" y="440"/>
                      </a:lnTo>
                      <a:lnTo>
                        <a:pt x="2511" y="482"/>
                      </a:lnTo>
                      <a:lnTo>
                        <a:pt x="2469" y="440"/>
                      </a:lnTo>
                      <a:lnTo>
                        <a:pt x="2636" y="356"/>
                      </a:lnTo>
                      <a:lnTo>
                        <a:pt x="2783" y="210"/>
                      </a:lnTo>
                      <a:lnTo>
                        <a:pt x="2741" y="210"/>
                      </a:lnTo>
                      <a:lnTo>
                        <a:pt x="2616" y="315"/>
                      </a:lnTo>
                      <a:lnTo>
                        <a:pt x="2406" y="398"/>
                      </a:lnTo>
                      <a:lnTo>
                        <a:pt x="2134" y="356"/>
                      </a:lnTo>
                      <a:lnTo>
                        <a:pt x="2092" y="210"/>
                      </a:lnTo>
                      <a:lnTo>
                        <a:pt x="2134" y="126"/>
                      </a:lnTo>
                      <a:lnTo>
                        <a:pt x="2260" y="126"/>
                      </a:lnTo>
                      <a:lnTo>
                        <a:pt x="2323" y="168"/>
                      </a:lnTo>
                      <a:lnTo>
                        <a:pt x="2323" y="126"/>
                      </a:lnTo>
                      <a:lnTo>
                        <a:pt x="2155" y="43"/>
                      </a:lnTo>
                      <a:lnTo>
                        <a:pt x="1883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" name="Google Shape;174;p17"/>
                <p:cNvSpPr/>
                <p:nvPr/>
              </p:nvSpPr>
              <p:spPr>
                <a:xfrm>
                  <a:off x="4629940" y="2231995"/>
                  <a:ext cx="119769" cy="498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28" h="1842" extrusionOk="0">
                      <a:moveTo>
                        <a:pt x="1403" y="1"/>
                      </a:moveTo>
                      <a:lnTo>
                        <a:pt x="1319" y="63"/>
                      </a:lnTo>
                      <a:lnTo>
                        <a:pt x="1152" y="21"/>
                      </a:lnTo>
                      <a:lnTo>
                        <a:pt x="1152" y="126"/>
                      </a:lnTo>
                      <a:lnTo>
                        <a:pt x="1068" y="189"/>
                      </a:lnTo>
                      <a:lnTo>
                        <a:pt x="984" y="168"/>
                      </a:lnTo>
                      <a:lnTo>
                        <a:pt x="775" y="168"/>
                      </a:lnTo>
                      <a:lnTo>
                        <a:pt x="733" y="273"/>
                      </a:lnTo>
                      <a:lnTo>
                        <a:pt x="587" y="273"/>
                      </a:lnTo>
                      <a:lnTo>
                        <a:pt x="482" y="398"/>
                      </a:lnTo>
                      <a:lnTo>
                        <a:pt x="378" y="398"/>
                      </a:lnTo>
                      <a:lnTo>
                        <a:pt x="168" y="586"/>
                      </a:lnTo>
                      <a:lnTo>
                        <a:pt x="106" y="545"/>
                      </a:lnTo>
                      <a:lnTo>
                        <a:pt x="22" y="503"/>
                      </a:lnTo>
                      <a:lnTo>
                        <a:pt x="1" y="524"/>
                      </a:lnTo>
                      <a:lnTo>
                        <a:pt x="1" y="628"/>
                      </a:lnTo>
                      <a:lnTo>
                        <a:pt x="147" y="712"/>
                      </a:lnTo>
                      <a:lnTo>
                        <a:pt x="252" y="900"/>
                      </a:lnTo>
                      <a:lnTo>
                        <a:pt x="252" y="1047"/>
                      </a:lnTo>
                      <a:lnTo>
                        <a:pt x="273" y="1130"/>
                      </a:lnTo>
                      <a:lnTo>
                        <a:pt x="378" y="1172"/>
                      </a:lnTo>
                      <a:lnTo>
                        <a:pt x="587" y="1319"/>
                      </a:lnTo>
                      <a:lnTo>
                        <a:pt x="691" y="1382"/>
                      </a:lnTo>
                      <a:lnTo>
                        <a:pt x="942" y="1674"/>
                      </a:lnTo>
                      <a:lnTo>
                        <a:pt x="1005" y="1674"/>
                      </a:lnTo>
                      <a:lnTo>
                        <a:pt x="1298" y="1842"/>
                      </a:lnTo>
                      <a:lnTo>
                        <a:pt x="1361" y="1779"/>
                      </a:lnTo>
                      <a:lnTo>
                        <a:pt x="1507" y="1779"/>
                      </a:lnTo>
                      <a:lnTo>
                        <a:pt x="1528" y="1674"/>
                      </a:lnTo>
                      <a:lnTo>
                        <a:pt x="1591" y="1633"/>
                      </a:lnTo>
                      <a:lnTo>
                        <a:pt x="1633" y="1528"/>
                      </a:lnTo>
                      <a:lnTo>
                        <a:pt x="1738" y="1570"/>
                      </a:lnTo>
                      <a:lnTo>
                        <a:pt x="1947" y="1570"/>
                      </a:lnTo>
                      <a:lnTo>
                        <a:pt x="2114" y="1674"/>
                      </a:lnTo>
                      <a:lnTo>
                        <a:pt x="2261" y="1674"/>
                      </a:lnTo>
                      <a:lnTo>
                        <a:pt x="2428" y="1654"/>
                      </a:lnTo>
                      <a:lnTo>
                        <a:pt x="2512" y="1737"/>
                      </a:lnTo>
                      <a:lnTo>
                        <a:pt x="2742" y="1779"/>
                      </a:lnTo>
                      <a:lnTo>
                        <a:pt x="2763" y="1779"/>
                      </a:lnTo>
                      <a:lnTo>
                        <a:pt x="2888" y="1695"/>
                      </a:lnTo>
                      <a:lnTo>
                        <a:pt x="3035" y="1674"/>
                      </a:lnTo>
                      <a:lnTo>
                        <a:pt x="3077" y="1737"/>
                      </a:lnTo>
                      <a:lnTo>
                        <a:pt x="3307" y="1654"/>
                      </a:lnTo>
                      <a:lnTo>
                        <a:pt x="3516" y="1633"/>
                      </a:lnTo>
                      <a:lnTo>
                        <a:pt x="3683" y="1465"/>
                      </a:lnTo>
                      <a:lnTo>
                        <a:pt x="3830" y="1444"/>
                      </a:lnTo>
                      <a:lnTo>
                        <a:pt x="3976" y="1340"/>
                      </a:lnTo>
                      <a:lnTo>
                        <a:pt x="4227" y="1361"/>
                      </a:lnTo>
                      <a:lnTo>
                        <a:pt x="4186" y="1214"/>
                      </a:lnTo>
                      <a:lnTo>
                        <a:pt x="4102" y="1130"/>
                      </a:lnTo>
                      <a:lnTo>
                        <a:pt x="3935" y="1130"/>
                      </a:lnTo>
                      <a:lnTo>
                        <a:pt x="3893" y="1172"/>
                      </a:lnTo>
                      <a:lnTo>
                        <a:pt x="3809" y="1172"/>
                      </a:lnTo>
                      <a:lnTo>
                        <a:pt x="3683" y="1005"/>
                      </a:lnTo>
                      <a:lnTo>
                        <a:pt x="3349" y="733"/>
                      </a:lnTo>
                      <a:lnTo>
                        <a:pt x="3181" y="691"/>
                      </a:lnTo>
                      <a:lnTo>
                        <a:pt x="2951" y="733"/>
                      </a:lnTo>
                      <a:lnTo>
                        <a:pt x="2826" y="628"/>
                      </a:lnTo>
                      <a:lnTo>
                        <a:pt x="2867" y="524"/>
                      </a:lnTo>
                      <a:lnTo>
                        <a:pt x="2679" y="545"/>
                      </a:lnTo>
                      <a:lnTo>
                        <a:pt x="2428" y="398"/>
                      </a:lnTo>
                      <a:lnTo>
                        <a:pt x="2365" y="440"/>
                      </a:lnTo>
                      <a:lnTo>
                        <a:pt x="2512" y="607"/>
                      </a:lnTo>
                      <a:lnTo>
                        <a:pt x="2428" y="607"/>
                      </a:lnTo>
                      <a:lnTo>
                        <a:pt x="2365" y="649"/>
                      </a:lnTo>
                      <a:lnTo>
                        <a:pt x="2302" y="628"/>
                      </a:lnTo>
                      <a:lnTo>
                        <a:pt x="2302" y="524"/>
                      </a:lnTo>
                      <a:lnTo>
                        <a:pt x="2240" y="503"/>
                      </a:lnTo>
                      <a:lnTo>
                        <a:pt x="2219" y="419"/>
                      </a:lnTo>
                      <a:lnTo>
                        <a:pt x="2261" y="314"/>
                      </a:lnTo>
                      <a:lnTo>
                        <a:pt x="2198" y="231"/>
                      </a:lnTo>
                      <a:lnTo>
                        <a:pt x="2093" y="231"/>
                      </a:lnTo>
                      <a:lnTo>
                        <a:pt x="1989" y="126"/>
                      </a:lnTo>
                      <a:lnTo>
                        <a:pt x="2010" y="84"/>
                      </a:lnTo>
                      <a:lnTo>
                        <a:pt x="1779" y="21"/>
                      </a:lnTo>
                      <a:lnTo>
                        <a:pt x="1696" y="84"/>
                      </a:lnTo>
                      <a:lnTo>
                        <a:pt x="1612" y="63"/>
                      </a:lnTo>
                      <a:lnTo>
                        <a:pt x="1570" y="105"/>
                      </a:lnTo>
                      <a:lnTo>
                        <a:pt x="1507" y="21"/>
                      </a:lnTo>
                      <a:lnTo>
                        <a:pt x="1486" y="63"/>
                      </a:lnTo>
                      <a:lnTo>
                        <a:pt x="1403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5" name="Google Shape;175;p17"/>
                <p:cNvSpPr/>
                <p:nvPr/>
              </p:nvSpPr>
              <p:spPr>
                <a:xfrm>
                  <a:off x="4536882" y="2149356"/>
                  <a:ext cx="136369" cy="1556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4" h="5755" extrusionOk="0">
                      <a:moveTo>
                        <a:pt x="1340" y="1"/>
                      </a:moveTo>
                      <a:lnTo>
                        <a:pt x="1340" y="22"/>
                      </a:lnTo>
                      <a:lnTo>
                        <a:pt x="1340" y="126"/>
                      </a:lnTo>
                      <a:lnTo>
                        <a:pt x="1424" y="189"/>
                      </a:lnTo>
                      <a:lnTo>
                        <a:pt x="1466" y="189"/>
                      </a:lnTo>
                      <a:lnTo>
                        <a:pt x="1466" y="252"/>
                      </a:lnTo>
                      <a:lnTo>
                        <a:pt x="1612" y="377"/>
                      </a:lnTo>
                      <a:lnTo>
                        <a:pt x="1507" y="419"/>
                      </a:lnTo>
                      <a:lnTo>
                        <a:pt x="1403" y="419"/>
                      </a:lnTo>
                      <a:lnTo>
                        <a:pt x="1403" y="524"/>
                      </a:lnTo>
                      <a:lnTo>
                        <a:pt x="1507" y="461"/>
                      </a:lnTo>
                      <a:lnTo>
                        <a:pt x="1507" y="628"/>
                      </a:lnTo>
                      <a:lnTo>
                        <a:pt x="1612" y="670"/>
                      </a:lnTo>
                      <a:lnTo>
                        <a:pt x="1528" y="754"/>
                      </a:lnTo>
                      <a:lnTo>
                        <a:pt x="1528" y="838"/>
                      </a:lnTo>
                      <a:lnTo>
                        <a:pt x="1612" y="880"/>
                      </a:lnTo>
                      <a:lnTo>
                        <a:pt x="1738" y="880"/>
                      </a:lnTo>
                      <a:lnTo>
                        <a:pt x="1926" y="1068"/>
                      </a:lnTo>
                      <a:lnTo>
                        <a:pt x="2156" y="1172"/>
                      </a:lnTo>
                      <a:lnTo>
                        <a:pt x="1926" y="1131"/>
                      </a:lnTo>
                      <a:lnTo>
                        <a:pt x="1738" y="942"/>
                      </a:lnTo>
                      <a:lnTo>
                        <a:pt x="1612" y="963"/>
                      </a:lnTo>
                      <a:lnTo>
                        <a:pt x="1507" y="942"/>
                      </a:lnTo>
                      <a:lnTo>
                        <a:pt x="1424" y="942"/>
                      </a:lnTo>
                      <a:lnTo>
                        <a:pt x="1340" y="1068"/>
                      </a:lnTo>
                      <a:lnTo>
                        <a:pt x="1361" y="1152"/>
                      </a:lnTo>
                      <a:lnTo>
                        <a:pt x="1361" y="1340"/>
                      </a:lnTo>
                      <a:lnTo>
                        <a:pt x="1424" y="1444"/>
                      </a:lnTo>
                      <a:lnTo>
                        <a:pt x="1298" y="1277"/>
                      </a:lnTo>
                      <a:lnTo>
                        <a:pt x="1319" y="1152"/>
                      </a:lnTo>
                      <a:lnTo>
                        <a:pt x="1235" y="1068"/>
                      </a:lnTo>
                      <a:lnTo>
                        <a:pt x="1194" y="1089"/>
                      </a:lnTo>
                      <a:lnTo>
                        <a:pt x="1194" y="1172"/>
                      </a:lnTo>
                      <a:lnTo>
                        <a:pt x="1235" y="1277"/>
                      </a:lnTo>
                      <a:lnTo>
                        <a:pt x="1152" y="1361"/>
                      </a:lnTo>
                      <a:lnTo>
                        <a:pt x="1089" y="1235"/>
                      </a:lnTo>
                      <a:lnTo>
                        <a:pt x="1089" y="1089"/>
                      </a:lnTo>
                      <a:lnTo>
                        <a:pt x="942" y="1026"/>
                      </a:lnTo>
                      <a:lnTo>
                        <a:pt x="880" y="1047"/>
                      </a:lnTo>
                      <a:lnTo>
                        <a:pt x="608" y="1131"/>
                      </a:lnTo>
                      <a:lnTo>
                        <a:pt x="587" y="1235"/>
                      </a:lnTo>
                      <a:lnTo>
                        <a:pt x="629" y="1340"/>
                      </a:lnTo>
                      <a:lnTo>
                        <a:pt x="775" y="1361"/>
                      </a:lnTo>
                      <a:lnTo>
                        <a:pt x="796" y="1465"/>
                      </a:lnTo>
                      <a:lnTo>
                        <a:pt x="796" y="1486"/>
                      </a:lnTo>
                      <a:lnTo>
                        <a:pt x="733" y="1507"/>
                      </a:lnTo>
                      <a:lnTo>
                        <a:pt x="733" y="1591"/>
                      </a:lnTo>
                      <a:lnTo>
                        <a:pt x="691" y="1696"/>
                      </a:lnTo>
                      <a:lnTo>
                        <a:pt x="691" y="1800"/>
                      </a:lnTo>
                      <a:lnTo>
                        <a:pt x="608" y="1863"/>
                      </a:lnTo>
                      <a:lnTo>
                        <a:pt x="503" y="1800"/>
                      </a:lnTo>
                      <a:lnTo>
                        <a:pt x="461" y="1926"/>
                      </a:lnTo>
                      <a:lnTo>
                        <a:pt x="482" y="1988"/>
                      </a:lnTo>
                      <a:lnTo>
                        <a:pt x="608" y="1988"/>
                      </a:lnTo>
                      <a:lnTo>
                        <a:pt x="670" y="2030"/>
                      </a:lnTo>
                      <a:lnTo>
                        <a:pt x="629" y="2114"/>
                      </a:lnTo>
                      <a:lnTo>
                        <a:pt x="608" y="2240"/>
                      </a:lnTo>
                      <a:lnTo>
                        <a:pt x="524" y="2302"/>
                      </a:lnTo>
                      <a:lnTo>
                        <a:pt x="608" y="2407"/>
                      </a:lnTo>
                      <a:lnTo>
                        <a:pt x="524" y="2449"/>
                      </a:lnTo>
                      <a:lnTo>
                        <a:pt x="378" y="2407"/>
                      </a:lnTo>
                      <a:lnTo>
                        <a:pt x="210" y="2449"/>
                      </a:lnTo>
                      <a:lnTo>
                        <a:pt x="168" y="2553"/>
                      </a:lnTo>
                      <a:lnTo>
                        <a:pt x="85" y="2658"/>
                      </a:lnTo>
                      <a:lnTo>
                        <a:pt x="105" y="2825"/>
                      </a:lnTo>
                      <a:lnTo>
                        <a:pt x="85" y="3035"/>
                      </a:lnTo>
                      <a:lnTo>
                        <a:pt x="43" y="3139"/>
                      </a:lnTo>
                      <a:lnTo>
                        <a:pt x="43" y="3160"/>
                      </a:lnTo>
                      <a:lnTo>
                        <a:pt x="1" y="3244"/>
                      </a:lnTo>
                      <a:lnTo>
                        <a:pt x="85" y="3432"/>
                      </a:lnTo>
                      <a:lnTo>
                        <a:pt x="85" y="3474"/>
                      </a:lnTo>
                      <a:lnTo>
                        <a:pt x="168" y="3579"/>
                      </a:lnTo>
                      <a:lnTo>
                        <a:pt x="85" y="3746"/>
                      </a:lnTo>
                      <a:lnTo>
                        <a:pt x="147" y="3746"/>
                      </a:lnTo>
                      <a:lnTo>
                        <a:pt x="273" y="3913"/>
                      </a:lnTo>
                      <a:lnTo>
                        <a:pt x="294" y="4060"/>
                      </a:lnTo>
                      <a:lnTo>
                        <a:pt x="357" y="4102"/>
                      </a:lnTo>
                      <a:lnTo>
                        <a:pt x="357" y="4290"/>
                      </a:lnTo>
                      <a:lnTo>
                        <a:pt x="461" y="4374"/>
                      </a:lnTo>
                      <a:lnTo>
                        <a:pt x="461" y="4437"/>
                      </a:lnTo>
                      <a:lnTo>
                        <a:pt x="566" y="4520"/>
                      </a:lnTo>
                      <a:lnTo>
                        <a:pt x="629" y="4478"/>
                      </a:lnTo>
                      <a:lnTo>
                        <a:pt x="733" y="4478"/>
                      </a:lnTo>
                      <a:lnTo>
                        <a:pt x="817" y="4520"/>
                      </a:lnTo>
                      <a:lnTo>
                        <a:pt x="922" y="4478"/>
                      </a:lnTo>
                      <a:lnTo>
                        <a:pt x="1047" y="4541"/>
                      </a:lnTo>
                      <a:lnTo>
                        <a:pt x="1152" y="4541"/>
                      </a:lnTo>
                      <a:lnTo>
                        <a:pt x="1298" y="4625"/>
                      </a:lnTo>
                      <a:lnTo>
                        <a:pt x="1152" y="4750"/>
                      </a:lnTo>
                      <a:lnTo>
                        <a:pt x="1089" y="4918"/>
                      </a:lnTo>
                      <a:lnTo>
                        <a:pt x="1089" y="5022"/>
                      </a:lnTo>
                      <a:lnTo>
                        <a:pt x="1005" y="5106"/>
                      </a:lnTo>
                      <a:lnTo>
                        <a:pt x="942" y="5273"/>
                      </a:lnTo>
                      <a:lnTo>
                        <a:pt x="942" y="5441"/>
                      </a:lnTo>
                      <a:lnTo>
                        <a:pt x="1047" y="5525"/>
                      </a:lnTo>
                      <a:lnTo>
                        <a:pt x="1110" y="5629"/>
                      </a:lnTo>
                      <a:lnTo>
                        <a:pt x="1214" y="5650"/>
                      </a:lnTo>
                      <a:lnTo>
                        <a:pt x="1319" y="5587"/>
                      </a:lnTo>
                      <a:lnTo>
                        <a:pt x="1445" y="5650"/>
                      </a:lnTo>
                      <a:lnTo>
                        <a:pt x="1507" y="5566"/>
                      </a:lnTo>
                      <a:lnTo>
                        <a:pt x="1466" y="5525"/>
                      </a:lnTo>
                      <a:lnTo>
                        <a:pt x="1612" y="5462"/>
                      </a:lnTo>
                      <a:lnTo>
                        <a:pt x="1633" y="5566"/>
                      </a:lnTo>
                      <a:lnTo>
                        <a:pt x="1717" y="5587"/>
                      </a:lnTo>
                      <a:lnTo>
                        <a:pt x="1758" y="5545"/>
                      </a:lnTo>
                      <a:lnTo>
                        <a:pt x="1842" y="5545"/>
                      </a:lnTo>
                      <a:lnTo>
                        <a:pt x="1989" y="5671"/>
                      </a:lnTo>
                      <a:lnTo>
                        <a:pt x="2072" y="5692"/>
                      </a:lnTo>
                      <a:lnTo>
                        <a:pt x="2093" y="5692"/>
                      </a:lnTo>
                      <a:lnTo>
                        <a:pt x="2156" y="5671"/>
                      </a:lnTo>
                      <a:lnTo>
                        <a:pt x="2261" y="5629"/>
                      </a:lnTo>
                      <a:lnTo>
                        <a:pt x="2344" y="5734"/>
                      </a:lnTo>
                      <a:lnTo>
                        <a:pt x="2491" y="5755"/>
                      </a:lnTo>
                      <a:lnTo>
                        <a:pt x="2512" y="5692"/>
                      </a:lnTo>
                      <a:lnTo>
                        <a:pt x="2512" y="5629"/>
                      </a:lnTo>
                      <a:lnTo>
                        <a:pt x="2826" y="5629"/>
                      </a:lnTo>
                      <a:lnTo>
                        <a:pt x="2909" y="5692"/>
                      </a:lnTo>
                      <a:lnTo>
                        <a:pt x="3014" y="5671"/>
                      </a:lnTo>
                      <a:lnTo>
                        <a:pt x="3098" y="5692"/>
                      </a:lnTo>
                      <a:lnTo>
                        <a:pt x="3202" y="5671"/>
                      </a:lnTo>
                      <a:lnTo>
                        <a:pt x="3391" y="5545"/>
                      </a:lnTo>
                      <a:lnTo>
                        <a:pt x="3453" y="5545"/>
                      </a:lnTo>
                      <a:lnTo>
                        <a:pt x="3600" y="5566"/>
                      </a:lnTo>
                      <a:lnTo>
                        <a:pt x="3725" y="5545"/>
                      </a:lnTo>
                      <a:lnTo>
                        <a:pt x="3851" y="5629"/>
                      </a:lnTo>
                      <a:lnTo>
                        <a:pt x="3935" y="5566"/>
                      </a:lnTo>
                      <a:lnTo>
                        <a:pt x="3914" y="5462"/>
                      </a:lnTo>
                      <a:lnTo>
                        <a:pt x="3746" y="5378"/>
                      </a:lnTo>
                      <a:lnTo>
                        <a:pt x="3746" y="5315"/>
                      </a:lnTo>
                      <a:lnTo>
                        <a:pt x="3914" y="5127"/>
                      </a:lnTo>
                      <a:lnTo>
                        <a:pt x="4039" y="5043"/>
                      </a:lnTo>
                      <a:lnTo>
                        <a:pt x="4123" y="4939"/>
                      </a:lnTo>
                      <a:lnTo>
                        <a:pt x="4186" y="4939"/>
                      </a:lnTo>
                      <a:lnTo>
                        <a:pt x="4186" y="4834"/>
                      </a:lnTo>
                      <a:lnTo>
                        <a:pt x="4227" y="4729"/>
                      </a:lnTo>
                      <a:lnTo>
                        <a:pt x="3976" y="4437"/>
                      </a:lnTo>
                      <a:lnTo>
                        <a:pt x="3872" y="4374"/>
                      </a:lnTo>
                      <a:lnTo>
                        <a:pt x="3663" y="4227"/>
                      </a:lnTo>
                      <a:lnTo>
                        <a:pt x="3558" y="4185"/>
                      </a:lnTo>
                      <a:lnTo>
                        <a:pt x="3537" y="4102"/>
                      </a:lnTo>
                      <a:lnTo>
                        <a:pt x="3537" y="3955"/>
                      </a:lnTo>
                      <a:lnTo>
                        <a:pt x="3432" y="3767"/>
                      </a:lnTo>
                      <a:lnTo>
                        <a:pt x="3286" y="3683"/>
                      </a:lnTo>
                      <a:lnTo>
                        <a:pt x="3286" y="3579"/>
                      </a:lnTo>
                      <a:lnTo>
                        <a:pt x="3307" y="3558"/>
                      </a:lnTo>
                      <a:lnTo>
                        <a:pt x="3391" y="3600"/>
                      </a:lnTo>
                      <a:lnTo>
                        <a:pt x="3453" y="3641"/>
                      </a:lnTo>
                      <a:lnTo>
                        <a:pt x="3663" y="3453"/>
                      </a:lnTo>
                      <a:lnTo>
                        <a:pt x="3767" y="3453"/>
                      </a:lnTo>
                      <a:lnTo>
                        <a:pt x="3872" y="3328"/>
                      </a:lnTo>
                      <a:lnTo>
                        <a:pt x="4018" y="3328"/>
                      </a:lnTo>
                      <a:lnTo>
                        <a:pt x="4060" y="3223"/>
                      </a:lnTo>
                      <a:lnTo>
                        <a:pt x="4269" y="3223"/>
                      </a:lnTo>
                      <a:lnTo>
                        <a:pt x="4353" y="3244"/>
                      </a:lnTo>
                      <a:lnTo>
                        <a:pt x="4437" y="3181"/>
                      </a:lnTo>
                      <a:lnTo>
                        <a:pt x="4437" y="3076"/>
                      </a:lnTo>
                      <a:lnTo>
                        <a:pt x="4604" y="3118"/>
                      </a:lnTo>
                      <a:lnTo>
                        <a:pt x="4688" y="3056"/>
                      </a:lnTo>
                      <a:lnTo>
                        <a:pt x="4771" y="3118"/>
                      </a:lnTo>
                      <a:lnTo>
                        <a:pt x="4792" y="3076"/>
                      </a:lnTo>
                      <a:lnTo>
                        <a:pt x="4813" y="3035"/>
                      </a:lnTo>
                      <a:lnTo>
                        <a:pt x="4813" y="2721"/>
                      </a:lnTo>
                      <a:lnTo>
                        <a:pt x="4751" y="2637"/>
                      </a:lnTo>
                      <a:lnTo>
                        <a:pt x="4667" y="2595"/>
                      </a:lnTo>
                      <a:lnTo>
                        <a:pt x="4562" y="2344"/>
                      </a:lnTo>
                      <a:lnTo>
                        <a:pt x="4604" y="2240"/>
                      </a:lnTo>
                      <a:lnTo>
                        <a:pt x="4562" y="2114"/>
                      </a:lnTo>
                      <a:lnTo>
                        <a:pt x="4562" y="2030"/>
                      </a:lnTo>
                      <a:lnTo>
                        <a:pt x="4479" y="1926"/>
                      </a:lnTo>
                      <a:lnTo>
                        <a:pt x="4499" y="1821"/>
                      </a:lnTo>
                      <a:lnTo>
                        <a:pt x="4332" y="1612"/>
                      </a:lnTo>
                      <a:lnTo>
                        <a:pt x="4332" y="1549"/>
                      </a:lnTo>
                      <a:lnTo>
                        <a:pt x="4479" y="1465"/>
                      </a:lnTo>
                      <a:lnTo>
                        <a:pt x="4499" y="1277"/>
                      </a:lnTo>
                      <a:lnTo>
                        <a:pt x="4458" y="1026"/>
                      </a:lnTo>
                      <a:lnTo>
                        <a:pt x="4353" y="1026"/>
                      </a:lnTo>
                      <a:lnTo>
                        <a:pt x="4269" y="963"/>
                      </a:lnTo>
                      <a:lnTo>
                        <a:pt x="4165" y="963"/>
                      </a:lnTo>
                      <a:lnTo>
                        <a:pt x="4060" y="880"/>
                      </a:lnTo>
                      <a:lnTo>
                        <a:pt x="4081" y="775"/>
                      </a:lnTo>
                      <a:lnTo>
                        <a:pt x="4039" y="670"/>
                      </a:lnTo>
                      <a:lnTo>
                        <a:pt x="3914" y="712"/>
                      </a:lnTo>
                      <a:lnTo>
                        <a:pt x="3767" y="545"/>
                      </a:lnTo>
                      <a:lnTo>
                        <a:pt x="3663" y="545"/>
                      </a:lnTo>
                      <a:lnTo>
                        <a:pt x="3621" y="461"/>
                      </a:lnTo>
                      <a:lnTo>
                        <a:pt x="3558" y="503"/>
                      </a:lnTo>
                      <a:lnTo>
                        <a:pt x="3432" y="524"/>
                      </a:lnTo>
                      <a:lnTo>
                        <a:pt x="3328" y="608"/>
                      </a:lnTo>
                      <a:lnTo>
                        <a:pt x="3286" y="545"/>
                      </a:lnTo>
                      <a:lnTo>
                        <a:pt x="3349" y="503"/>
                      </a:lnTo>
                      <a:lnTo>
                        <a:pt x="3349" y="524"/>
                      </a:lnTo>
                      <a:lnTo>
                        <a:pt x="3411" y="461"/>
                      </a:lnTo>
                      <a:lnTo>
                        <a:pt x="3516" y="419"/>
                      </a:lnTo>
                      <a:lnTo>
                        <a:pt x="3391" y="419"/>
                      </a:lnTo>
                      <a:lnTo>
                        <a:pt x="3328" y="440"/>
                      </a:lnTo>
                      <a:lnTo>
                        <a:pt x="3307" y="503"/>
                      </a:lnTo>
                      <a:lnTo>
                        <a:pt x="3202" y="545"/>
                      </a:lnTo>
                      <a:lnTo>
                        <a:pt x="3202" y="608"/>
                      </a:lnTo>
                      <a:lnTo>
                        <a:pt x="2993" y="628"/>
                      </a:lnTo>
                      <a:lnTo>
                        <a:pt x="2909" y="733"/>
                      </a:lnTo>
                      <a:lnTo>
                        <a:pt x="2888" y="838"/>
                      </a:lnTo>
                      <a:lnTo>
                        <a:pt x="2763" y="838"/>
                      </a:lnTo>
                      <a:lnTo>
                        <a:pt x="2721" y="775"/>
                      </a:lnTo>
                      <a:lnTo>
                        <a:pt x="2616" y="754"/>
                      </a:lnTo>
                      <a:lnTo>
                        <a:pt x="2574" y="775"/>
                      </a:lnTo>
                      <a:lnTo>
                        <a:pt x="2407" y="733"/>
                      </a:lnTo>
                      <a:lnTo>
                        <a:pt x="2512" y="670"/>
                      </a:lnTo>
                      <a:lnTo>
                        <a:pt x="2595" y="670"/>
                      </a:lnTo>
                      <a:lnTo>
                        <a:pt x="2679" y="608"/>
                      </a:lnTo>
                      <a:lnTo>
                        <a:pt x="2679" y="503"/>
                      </a:lnTo>
                      <a:lnTo>
                        <a:pt x="2616" y="461"/>
                      </a:lnTo>
                      <a:lnTo>
                        <a:pt x="2512" y="545"/>
                      </a:lnTo>
                      <a:lnTo>
                        <a:pt x="2491" y="566"/>
                      </a:lnTo>
                      <a:lnTo>
                        <a:pt x="2365" y="461"/>
                      </a:lnTo>
                      <a:lnTo>
                        <a:pt x="2302" y="419"/>
                      </a:lnTo>
                      <a:lnTo>
                        <a:pt x="2261" y="440"/>
                      </a:lnTo>
                      <a:lnTo>
                        <a:pt x="2240" y="524"/>
                      </a:lnTo>
                      <a:lnTo>
                        <a:pt x="2135" y="566"/>
                      </a:lnTo>
                      <a:lnTo>
                        <a:pt x="2093" y="461"/>
                      </a:lnTo>
                      <a:lnTo>
                        <a:pt x="2030" y="440"/>
                      </a:lnTo>
                      <a:lnTo>
                        <a:pt x="1968" y="377"/>
                      </a:lnTo>
                      <a:lnTo>
                        <a:pt x="2051" y="335"/>
                      </a:lnTo>
                      <a:lnTo>
                        <a:pt x="2093" y="210"/>
                      </a:lnTo>
                      <a:lnTo>
                        <a:pt x="1989" y="189"/>
                      </a:lnTo>
                      <a:lnTo>
                        <a:pt x="1863" y="84"/>
                      </a:lnTo>
                      <a:lnTo>
                        <a:pt x="1758" y="84"/>
                      </a:lnTo>
                      <a:lnTo>
                        <a:pt x="1717" y="43"/>
                      </a:lnTo>
                      <a:lnTo>
                        <a:pt x="1507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" name="Google Shape;176;p17"/>
                <p:cNvSpPr/>
                <p:nvPr/>
              </p:nvSpPr>
              <p:spPr>
                <a:xfrm>
                  <a:off x="4500736" y="2183331"/>
                  <a:ext cx="58695" cy="509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2" h="1884" extrusionOk="0">
                      <a:moveTo>
                        <a:pt x="1695" y="0"/>
                      </a:moveTo>
                      <a:lnTo>
                        <a:pt x="1549" y="21"/>
                      </a:lnTo>
                      <a:lnTo>
                        <a:pt x="1444" y="126"/>
                      </a:lnTo>
                      <a:lnTo>
                        <a:pt x="1340" y="84"/>
                      </a:lnTo>
                      <a:lnTo>
                        <a:pt x="1277" y="126"/>
                      </a:lnTo>
                      <a:lnTo>
                        <a:pt x="1130" y="126"/>
                      </a:lnTo>
                      <a:lnTo>
                        <a:pt x="1005" y="251"/>
                      </a:lnTo>
                      <a:lnTo>
                        <a:pt x="796" y="398"/>
                      </a:lnTo>
                      <a:lnTo>
                        <a:pt x="754" y="335"/>
                      </a:lnTo>
                      <a:lnTo>
                        <a:pt x="628" y="398"/>
                      </a:lnTo>
                      <a:lnTo>
                        <a:pt x="628" y="544"/>
                      </a:lnTo>
                      <a:lnTo>
                        <a:pt x="524" y="628"/>
                      </a:lnTo>
                      <a:lnTo>
                        <a:pt x="545" y="753"/>
                      </a:lnTo>
                      <a:lnTo>
                        <a:pt x="524" y="879"/>
                      </a:lnTo>
                      <a:lnTo>
                        <a:pt x="482" y="984"/>
                      </a:lnTo>
                      <a:lnTo>
                        <a:pt x="440" y="1046"/>
                      </a:lnTo>
                      <a:lnTo>
                        <a:pt x="335" y="1130"/>
                      </a:lnTo>
                      <a:lnTo>
                        <a:pt x="335" y="1193"/>
                      </a:lnTo>
                      <a:lnTo>
                        <a:pt x="482" y="1339"/>
                      </a:lnTo>
                      <a:lnTo>
                        <a:pt x="607" y="1360"/>
                      </a:lnTo>
                      <a:lnTo>
                        <a:pt x="482" y="1360"/>
                      </a:lnTo>
                      <a:lnTo>
                        <a:pt x="419" y="1402"/>
                      </a:lnTo>
                      <a:lnTo>
                        <a:pt x="377" y="1444"/>
                      </a:lnTo>
                      <a:lnTo>
                        <a:pt x="419" y="1507"/>
                      </a:lnTo>
                      <a:lnTo>
                        <a:pt x="503" y="1507"/>
                      </a:lnTo>
                      <a:lnTo>
                        <a:pt x="503" y="1569"/>
                      </a:lnTo>
                      <a:lnTo>
                        <a:pt x="398" y="1569"/>
                      </a:lnTo>
                      <a:lnTo>
                        <a:pt x="293" y="1486"/>
                      </a:lnTo>
                      <a:lnTo>
                        <a:pt x="189" y="1444"/>
                      </a:lnTo>
                      <a:lnTo>
                        <a:pt x="105" y="1465"/>
                      </a:lnTo>
                      <a:lnTo>
                        <a:pt x="126" y="1507"/>
                      </a:lnTo>
                      <a:lnTo>
                        <a:pt x="210" y="1548"/>
                      </a:lnTo>
                      <a:lnTo>
                        <a:pt x="314" y="1611"/>
                      </a:lnTo>
                      <a:lnTo>
                        <a:pt x="335" y="1590"/>
                      </a:lnTo>
                      <a:lnTo>
                        <a:pt x="440" y="1674"/>
                      </a:lnTo>
                      <a:lnTo>
                        <a:pt x="335" y="1611"/>
                      </a:lnTo>
                      <a:lnTo>
                        <a:pt x="273" y="1653"/>
                      </a:lnTo>
                      <a:lnTo>
                        <a:pt x="105" y="1590"/>
                      </a:lnTo>
                      <a:lnTo>
                        <a:pt x="1" y="1590"/>
                      </a:lnTo>
                      <a:lnTo>
                        <a:pt x="84" y="1611"/>
                      </a:lnTo>
                      <a:lnTo>
                        <a:pt x="126" y="1695"/>
                      </a:lnTo>
                      <a:lnTo>
                        <a:pt x="210" y="1695"/>
                      </a:lnTo>
                      <a:lnTo>
                        <a:pt x="293" y="1758"/>
                      </a:lnTo>
                      <a:lnTo>
                        <a:pt x="335" y="1695"/>
                      </a:lnTo>
                      <a:lnTo>
                        <a:pt x="440" y="1674"/>
                      </a:lnTo>
                      <a:lnTo>
                        <a:pt x="482" y="1653"/>
                      </a:lnTo>
                      <a:lnTo>
                        <a:pt x="545" y="1653"/>
                      </a:lnTo>
                      <a:lnTo>
                        <a:pt x="586" y="1548"/>
                      </a:lnTo>
                      <a:lnTo>
                        <a:pt x="796" y="1548"/>
                      </a:lnTo>
                      <a:lnTo>
                        <a:pt x="837" y="1611"/>
                      </a:lnTo>
                      <a:lnTo>
                        <a:pt x="942" y="1611"/>
                      </a:lnTo>
                      <a:lnTo>
                        <a:pt x="1005" y="1695"/>
                      </a:lnTo>
                      <a:lnTo>
                        <a:pt x="1151" y="1695"/>
                      </a:lnTo>
                      <a:lnTo>
                        <a:pt x="1214" y="1779"/>
                      </a:lnTo>
                      <a:lnTo>
                        <a:pt x="1214" y="1862"/>
                      </a:lnTo>
                      <a:lnTo>
                        <a:pt x="1319" y="1883"/>
                      </a:lnTo>
                      <a:lnTo>
                        <a:pt x="1361" y="1779"/>
                      </a:lnTo>
                      <a:lnTo>
                        <a:pt x="1381" y="1569"/>
                      </a:lnTo>
                      <a:lnTo>
                        <a:pt x="1361" y="1402"/>
                      </a:lnTo>
                      <a:lnTo>
                        <a:pt x="1444" y="1297"/>
                      </a:lnTo>
                      <a:lnTo>
                        <a:pt x="1486" y="1193"/>
                      </a:lnTo>
                      <a:lnTo>
                        <a:pt x="1654" y="1151"/>
                      </a:lnTo>
                      <a:lnTo>
                        <a:pt x="1800" y="1193"/>
                      </a:lnTo>
                      <a:lnTo>
                        <a:pt x="1884" y="1151"/>
                      </a:lnTo>
                      <a:lnTo>
                        <a:pt x="1800" y="1046"/>
                      </a:lnTo>
                      <a:lnTo>
                        <a:pt x="1884" y="984"/>
                      </a:lnTo>
                      <a:lnTo>
                        <a:pt x="1905" y="858"/>
                      </a:lnTo>
                      <a:lnTo>
                        <a:pt x="1946" y="774"/>
                      </a:lnTo>
                      <a:lnTo>
                        <a:pt x="1884" y="732"/>
                      </a:lnTo>
                      <a:lnTo>
                        <a:pt x="1758" y="732"/>
                      </a:lnTo>
                      <a:lnTo>
                        <a:pt x="1737" y="670"/>
                      </a:lnTo>
                      <a:lnTo>
                        <a:pt x="1779" y="544"/>
                      </a:lnTo>
                      <a:lnTo>
                        <a:pt x="1884" y="607"/>
                      </a:lnTo>
                      <a:lnTo>
                        <a:pt x="1967" y="544"/>
                      </a:lnTo>
                      <a:lnTo>
                        <a:pt x="1967" y="440"/>
                      </a:lnTo>
                      <a:lnTo>
                        <a:pt x="2009" y="335"/>
                      </a:lnTo>
                      <a:lnTo>
                        <a:pt x="2009" y="251"/>
                      </a:lnTo>
                      <a:lnTo>
                        <a:pt x="2072" y="230"/>
                      </a:lnTo>
                      <a:lnTo>
                        <a:pt x="2072" y="209"/>
                      </a:lnTo>
                      <a:lnTo>
                        <a:pt x="1967" y="147"/>
                      </a:lnTo>
                      <a:lnTo>
                        <a:pt x="1863" y="84"/>
                      </a:lnTo>
                      <a:lnTo>
                        <a:pt x="1695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" name="Google Shape;177;p17"/>
                <p:cNvSpPr/>
                <p:nvPr/>
              </p:nvSpPr>
              <p:spPr>
                <a:xfrm>
                  <a:off x="4495410" y="2225205"/>
                  <a:ext cx="46259" cy="379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3" h="1403" extrusionOk="0">
                      <a:moveTo>
                        <a:pt x="774" y="0"/>
                      </a:moveTo>
                      <a:lnTo>
                        <a:pt x="733" y="105"/>
                      </a:lnTo>
                      <a:lnTo>
                        <a:pt x="670" y="105"/>
                      </a:lnTo>
                      <a:lnTo>
                        <a:pt x="628" y="126"/>
                      </a:lnTo>
                      <a:lnTo>
                        <a:pt x="523" y="147"/>
                      </a:lnTo>
                      <a:lnTo>
                        <a:pt x="481" y="210"/>
                      </a:lnTo>
                      <a:lnTo>
                        <a:pt x="398" y="147"/>
                      </a:lnTo>
                      <a:lnTo>
                        <a:pt x="314" y="147"/>
                      </a:lnTo>
                      <a:lnTo>
                        <a:pt x="272" y="63"/>
                      </a:lnTo>
                      <a:lnTo>
                        <a:pt x="189" y="42"/>
                      </a:lnTo>
                      <a:lnTo>
                        <a:pt x="84" y="126"/>
                      </a:lnTo>
                      <a:lnTo>
                        <a:pt x="0" y="272"/>
                      </a:lnTo>
                      <a:lnTo>
                        <a:pt x="63" y="335"/>
                      </a:lnTo>
                      <a:lnTo>
                        <a:pt x="84" y="524"/>
                      </a:lnTo>
                      <a:lnTo>
                        <a:pt x="209" y="565"/>
                      </a:lnTo>
                      <a:lnTo>
                        <a:pt x="251" y="670"/>
                      </a:lnTo>
                      <a:lnTo>
                        <a:pt x="398" y="796"/>
                      </a:lnTo>
                      <a:lnTo>
                        <a:pt x="481" y="796"/>
                      </a:lnTo>
                      <a:lnTo>
                        <a:pt x="565" y="858"/>
                      </a:lnTo>
                      <a:lnTo>
                        <a:pt x="628" y="879"/>
                      </a:lnTo>
                      <a:lnTo>
                        <a:pt x="628" y="1047"/>
                      </a:lnTo>
                      <a:lnTo>
                        <a:pt x="774" y="1109"/>
                      </a:lnTo>
                      <a:lnTo>
                        <a:pt x="816" y="1068"/>
                      </a:lnTo>
                      <a:lnTo>
                        <a:pt x="900" y="1068"/>
                      </a:lnTo>
                      <a:lnTo>
                        <a:pt x="942" y="1109"/>
                      </a:lnTo>
                      <a:lnTo>
                        <a:pt x="1025" y="1151"/>
                      </a:lnTo>
                      <a:lnTo>
                        <a:pt x="1151" y="1298"/>
                      </a:lnTo>
                      <a:lnTo>
                        <a:pt x="1256" y="1319"/>
                      </a:lnTo>
                      <a:lnTo>
                        <a:pt x="1360" y="1402"/>
                      </a:lnTo>
                      <a:lnTo>
                        <a:pt x="1423" y="1361"/>
                      </a:lnTo>
                      <a:lnTo>
                        <a:pt x="1507" y="1361"/>
                      </a:lnTo>
                      <a:lnTo>
                        <a:pt x="1507" y="1298"/>
                      </a:lnTo>
                      <a:lnTo>
                        <a:pt x="1444" y="1256"/>
                      </a:lnTo>
                      <a:lnTo>
                        <a:pt x="1444" y="1172"/>
                      </a:lnTo>
                      <a:lnTo>
                        <a:pt x="1423" y="1109"/>
                      </a:lnTo>
                      <a:lnTo>
                        <a:pt x="1465" y="1047"/>
                      </a:lnTo>
                      <a:lnTo>
                        <a:pt x="1528" y="942"/>
                      </a:lnTo>
                      <a:lnTo>
                        <a:pt x="1549" y="942"/>
                      </a:lnTo>
                      <a:lnTo>
                        <a:pt x="1632" y="775"/>
                      </a:lnTo>
                      <a:lnTo>
                        <a:pt x="1549" y="670"/>
                      </a:lnTo>
                      <a:lnTo>
                        <a:pt x="1549" y="628"/>
                      </a:lnTo>
                      <a:lnTo>
                        <a:pt x="1465" y="440"/>
                      </a:lnTo>
                      <a:lnTo>
                        <a:pt x="1507" y="356"/>
                      </a:lnTo>
                      <a:lnTo>
                        <a:pt x="1507" y="335"/>
                      </a:lnTo>
                      <a:lnTo>
                        <a:pt x="1402" y="314"/>
                      </a:lnTo>
                      <a:lnTo>
                        <a:pt x="1402" y="231"/>
                      </a:lnTo>
                      <a:lnTo>
                        <a:pt x="1339" y="147"/>
                      </a:lnTo>
                      <a:lnTo>
                        <a:pt x="1193" y="147"/>
                      </a:lnTo>
                      <a:lnTo>
                        <a:pt x="1130" y="63"/>
                      </a:lnTo>
                      <a:lnTo>
                        <a:pt x="1025" y="63"/>
                      </a:lnTo>
                      <a:lnTo>
                        <a:pt x="984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" name="Google Shape;178;p17"/>
                <p:cNvSpPr/>
                <p:nvPr/>
              </p:nvSpPr>
              <p:spPr>
                <a:xfrm>
                  <a:off x="4535721" y="2250687"/>
                  <a:ext cx="11274" cy="152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8" h="565" extrusionOk="0">
                      <a:moveTo>
                        <a:pt x="105" y="0"/>
                      </a:moveTo>
                      <a:lnTo>
                        <a:pt x="42" y="105"/>
                      </a:lnTo>
                      <a:lnTo>
                        <a:pt x="0" y="167"/>
                      </a:lnTo>
                      <a:lnTo>
                        <a:pt x="21" y="230"/>
                      </a:lnTo>
                      <a:lnTo>
                        <a:pt x="21" y="314"/>
                      </a:lnTo>
                      <a:lnTo>
                        <a:pt x="84" y="356"/>
                      </a:lnTo>
                      <a:lnTo>
                        <a:pt x="84" y="419"/>
                      </a:lnTo>
                      <a:lnTo>
                        <a:pt x="105" y="419"/>
                      </a:lnTo>
                      <a:lnTo>
                        <a:pt x="146" y="523"/>
                      </a:lnTo>
                      <a:lnTo>
                        <a:pt x="314" y="565"/>
                      </a:lnTo>
                      <a:lnTo>
                        <a:pt x="398" y="544"/>
                      </a:lnTo>
                      <a:lnTo>
                        <a:pt x="398" y="356"/>
                      </a:lnTo>
                      <a:lnTo>
                        <a:pt x="335" y="314"/>
                      </a:lnTo>
                      <a:lnTo>
                        <a:pt x="314" y="167"/>
                      </a:lnTo>
                      <a:lnTo>
                        <a:pt x="188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" name="Google Shape;179;p17"/>
                <p:cNvSpPr/>
                <p:nvPr/>
              </p:nvSpPr>
              <p:spPr>
                <a:xfrm>
                  <a:off x="4302185" y="2139184"/>
                  <a:ext cx="65805" cy="832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3" h="3076" extrusionOk="0">
                      <a:moveTo>
                        <a:pt x="1737" y="0"/>
                      </a:moveTo>
                      <a:lnTo>
                        <a:pt x="1779" y="84"/>
                      </a:lnTo>
                      <a:lnTo>
                        <a:pt x="1653" y="84"/>
                      </a:lnTo>
                      <a:lnTo>
                        <a:pt x="1674" y="209"/>
                      </a:lnTo>
                      <a:lnTo>
                        <a:pt x="1590" y="314"/>
                      </a:lnTo>
                      <a:lnTo>
                        <a:pt x="1590" y="230"/>
                      </a:lnTo>
                      <a:lnTo>
                        <a:pt x="1653" y="188"/>
                      </a:lnTo>
                      <a:lnTo>
                        <a:pt x="1590" y="84"/>
                      </a:lnTo>
                      <a:lnTo>
                        <a:pt x="1528" y="105"/>
                      </a:lnTo>
                      <a:lnTo>
                        <a:pt x="1569" y="167"/>
                      </a:lnTo>
                      <a:lnTo>
                        <a:pt x="1465" y="188"/>
                      </a:lnTo>
                      <a:lnTo>
                        <a:pt x="1423" y="147"/>
                      </a:lnTo>
                      <a:lnTo>
                        <a:pt x="1256" y="167"/>
                      </a:lnTo>
                      <a:lnTo>
                        <a:pt x="1256" y="230"/>
                      </a:lnTo>
                      <a:lnTo>
                        <a:pt x="1214" y="230"/>
                      </a:lnTo>
                      <a:lnTo>
                        <a:pt x="1172" y="356"/>
                      </a:lnTo>
                      <a:lnTo>
                        <a:pt x="1256" y="377"/>
                      </a:lnTo>
                      <a:lnTo>
                        <a:pt x="1235" y="419"/>
                      </a:lnTo>
                      <a:lnTo>
                        <a:pt x="1151" y="419"/>
                      </a:lnTo>
                      <a:lnTo>
                        <a:pt x="1151" y="481"/>
                      </a:lnTo>
                      <a:lnTo>
                        <a:pt x="1046" y="502"/>
                      </a:lnTo>
                      <a:lnTo>
                        <a:pt x="1067" y="586"/>
                      </a:lnTo>
                      <a:lnTo>
                        <a:pt x="1214" y="586"/>
                      </a:lnTo>
                      <a:lnTo>
                        <a:pt x="1172" y="607"/>
                      </a:lnTo>
                      <a:lnTo>
                        <a:pt x="1276" y="586"/>
                      </a:lnTo>
                      <a:lnTo>
                        <a:pt x="1360" y="586"/>
                      </a:lnTo>
                      <a:lnTo>
                        <a:pt x="1235" y="711"/>
                      </a:lnTo>
                      <a:lnTo>
                        <a:pt x="1046" y="795"/>
                      </a:lnTo>
                      <a:lnTo>
                        <a:pt x="1130" y="837"/>
                      </a:lnTo>
                      <a:lnTo>
                        <a:pt x="942" y="879"/>
                      </a:lnTo>
                      <a:lnTo>
                        <a:pt x="858" y="837"/>
                      </a:lnTo>
                      <a:lnTo>
                        <a:pt x="795" y="921"/>
                      </a:lnTo>
                      <a:lnTo>
                        <a:pt x="753" y="816"/>
                      </a:lnTo>
                      <a:lnTo>
                        <a:pt x="502" y="753"/>
                      </a:lnTo>
                      <a:lnTo>
                        <a:pt x="502" y="816"/>
                      </a:lnTo>
                      <a:lnTo>
                        <a:pt x="335" y="753"/>
                      </a:lnTo>
                      <a:lnTo>
                        <a:pt x="314" y="942"/>
                      </a:lnTo>
                      <a:lnTo>
                        <a:pt x="398" y="879"/>
                      </a:lnTo>
                      <a:lnTo>
                        <a:pt x="419" y="942"/>
                      </a:lnTo>
                      <a:lnTo>
                        <a:pt x="440" y="984"/>
                      </a:lnTo>
                      <a:lnTo>
                        <a:pt x="481" y="1088"/>
                      </a:lnTo>
                      <a:lnTo>
                        <a:pt x="419" y="1088"/>
                      </a:lnTo>
                      <a:lnTo>
                        <a:pt x="398" y="1025"/>
                      </a:lnTo>
                      <a:lnTo>
                        <a:pt x="272" y="1025"/>
                      </a:lnTo>
                      <a:lnTo>
                        <a:pt x="419" y="1130"/>
                      </a:lnTo>
                      <a:lnTo>
                        <a:pt x="544" y="1109"/>
                      </a:lnTo>
                      <a:lnTo>
                        <a:pt x="586" y="1214"/>
                      </a:lnTo>
                      <a:lnTo>
                        <a:pt x="440" y="1235"/>
                      </a:lnTo>
                      <a:lnTo>
                        <a:pt x="419" y="1276"/>
                      </a:lnTo>
                      <a:lnTo>
                        <a:pt x="440" y="1339"/>
                      </a:lnTo>
                      <a:lnTo>
                        <a:pt x="293" y="1360"/>
                      </a:lnTo>
                      <a:lnTo>
                        <a:pt x="335" y="1444"/>
                      </a:lnTo>
                      <a:lnTo>
                        <a:pt x="272" y="1465"/>
                      </a:lnTo>
                      <a:lnTo>
                        <a:pt x="377" y="1528"/>
                      </a:lnTo>
                      <a:lnTo>
                        <a:pt x="419" y="1507"/>
                      </a:lnTo>
                      <a:lnTo>
                        <a:pt x="398" y="1548"/>
                      </a:lnTo>
                      <a:lnTo>
                        <a:pt x="523" y="1528"/>
                      </a:lnTo>
                      <a:lnTo>
                        <a:pt x="544" y="1674"/>
                      </a:lnTo>
                      <a:lnTo>
                        <a:pt x="858" y="1674"/>
                      </a:lnTo>
                      <a:lnTo>
                        <a:pt x="753" y="1758"/>
                      </a:lnTo>
                      <a:lnTo>
                        <a:pt x="691" y="1737"/>
                      </a:lnTo>
                      <a:lnTo>
                        <a:pt x="586" y="1925"/>
                      </a:lnTo>
                      <a:lnTo>
                        <a:pt x="628" y="1925"/>
                      </a:lnTo>
                      <a:lnTo>
                        <a:pt x="523" y="2051"/>
                      </a:lnTo>
                      <a:lnTo>
                        <a:pt x="335" y="2176"/>
                      </a:lnTo>
                      <a:lnTo>
                        <a:pt x="419" y="2176"/>
                      </a:lnTo>
                      <a:lnTo>
                        <a:pt x="523" y="2134"/>
                      </a:lnTo>
                      <a:lnTo>
                        <a:pt x="586" y="2155"/>
                      </a:lnTo>
                      <a:lnTo>
                        <a:pt x="732" y="2155"/>
                      </a:lnTo>
                      <a:lnTo>
                        <a:pt x="816" y="2072"/>
                      </a:lnTo>
                      <a:lnTo>
                        <a:pt x="816" y="2092"/>
                      </a:lnTo>
                      <a:lnTo>
                        <a:pt x="942" y="2134"/>
                      </a:lnTo>
                      <a:lnTo>
                        <a:pt x="691" y="2176"/>
                      </a:lnTo>
                      <a:lnTo>
                        <a:pt x="502" y="2197"/>
                      </a:lnTo>
                      <a:lnTo>
                        <a:pt x="440" y="2281"/>
                      </a:lnTo>
                      <a:lnTo>
                        <a:pt x="314" y="2302"/>
                      </a:lnTo>
                      <a:lnTo>
                        <a:pt x="377" y="2364"/>
                      </a:lnTo>
                      <a:lnTo>
                        <a:pt x="335" y="2406"/>
                      </a:lnTo>
                      <a:lnTo>
                        <a:pt x="398" y="2448"/>
                      </a:lnTo>
                      <a:lnTo>
                        <a:pt x="293" y="2469"/>
                      </a:lnTo>
                      <a:lnTo>
                        <a:pt x="209" y="2385"/>
                      </a:lnTo>
                      <a:lnTo>
                        <a:pt x="188" y="2448"/>
                      </a:lnTo>
                      <a:lnTo>
                        <a:pt x="168" y="2406"/>
                      </a:lnTo>
                      <a:lnTo>
                        <a:pt x="0" y="2490"/>
                      </a:lnTo>
                      <a:lnTo>
                        <a:pt x="21" y="2511"/>
                      </a:lnTo>
                      <a:lnTo>
                        <a:pt x="398" y="2511"/>
                      </a:lnTo>
                      <a:lnTo>
                        <a:pt x="272" y="2595"/>
                      </a:lnTo>
                      <a:lnTo>
                        <a:pt x="105" y="2657"/>
                      </a:lnTo>
                      <a:lnTo>
                        <a:pt x="63" y="2762"/>
                      </a:lnTo>
                      <a:lnTo>
                        <a:pt x="168" y="2762"/>
                      </a:lnTo>
                      <a:lnTo>
                        <a:pt x="188" y="2825"/>
                      </a:lnTo>
                      <a:lnTo>
                        <a:pt x="440" y="2762"/>
                      </a:lnTo>
                      <a:lnTo>
                        <a:pt x="440" y="2762"/>
                      </a:lnTo>
                      <a:lnTo>
                        <a:pt x="230" y="2888"/>
                      </a:lnTo>
                      <a:lnTo>
                        <a:pt x="168" y="2929"/>
                      </a:lnTo>
                      <a:lnTo>
                        <a:pt x="314" y="2929"/>
                      </a:lnTo>
                      <a:lnTo>
                        <a:pt x="502" y="2825"/>
                      </a:lnTo>
                      <a:lnTo>
                        <a:pt x="481" y="2908"/>
                      </a:lnTo>
                      <a:lnTo>
                        <a:pt x="314" y="2992"/>
                      </a:lnTo>
                      <a:lnTo>
                        <a:pt x="419" y="2992"/>
                      </a:lnTo>
                      <a:lnTo>
                        <a:pt x="398" y="3034"/>
                      </a:lnTo>
                      <a:lnTo>
                        <a:pt x="398" y="3034"/>
                      </a:lnTo>
                      <a:lnTo>
                        <a:pt x="523" y="3013"/>
                      </a:lnTo>
                      <a:lnTo>
                        <a:pt x="607" y="3076"/>
                      </a:lnTo>
                      <a:lnTo>
                        <a:pt x="795" y="3034"/>
                      </a:lnTo>
                      <a:lnTo>
                        <a:pt x="963" y="2992"/>
                      </a:lnTo>
                      <a:lnTo>
                        <a:pt x="1130" y="2888"/>
                      </a:lnTo>
                      <a:lnTo>
                        <a:pt x="1067" y="2783"/>
                      </a:lnTo>
                      <a:lnTo>
                        <a:pt x="1172" y="2783"/>
                      </a:lnTo>
                      <a:lnTo>
                        <a:pt x="1151" y="2867"/>
                      </a:lnTo>
                      <a:lnTo>
                        <a:pt x="1256" y="2867"/>
                      </a:lnTo>
                      <a:lnTo>
                        <a:pt x="1360" y="2720"/>
                      </a:lnTo>
                      <a:lnTo>
                        <a:pt x="1444" y="2762"/>
                      </a:lnTo>
                      <a:lnTo>
                        <a:pt x="1465" y="2657"/>
                      </a:lnTo>
                      <a:lnTo>
                        <a:pt x="1800" y="2595"/>
                      </a:lnTo>
                      <a:lnTo>
                        <a:pt x="1841" y="2511"/>
                      </a:lnTo>
                      <a:lnTo>
                        <a:pt x="1862" y="2616"/>
                      </a:lnTo>
                      <a:lnTo>
                        <a:pt x="1946" y="2553"/>
                      </a:lnTo>
                      <a:lnTo>
                        <a:pt x="2009" y="2574"/>
                      </a:lnTo>
                      <a:lnTo>
                        <a:pt x="2176" y="2574"/>
                      </a:lnTo>
                      <a:lnTo>
                        <a:pt x="2072" y="2406"/>
                      </a:lnTo>
                      <a:lnTo>
                        <a:pt x="2155" y="2385"/>
                      </a:lnTo>
                      <a:lnTo>
                        <a:pt x="2218" y="2281"/>
                      </a:lnTo>
                      <a:lnTo>
                        <a:pt x="2218" y="2176"/>
                      </a:lnTo>
                      <a:lnTo>
                        <a:pt x="2302" y="2072"/>
                      </a:lnTo>
                      <a:lnTo>
                        <a:pt x="2323" y="1967"/>
                      </a:lnTo>
                      <a:lnTo>
                        <a:pt x="2302" y="1716"/>
                      </a:lnTo>
                      <a:lnTo>
                        <a:pt x="2218" y="1674"/>
                      </a:lnTo>
                      <a:lnTo>
                        <a:pt x="2302" y="1632"/>
                      </a:lnTo>
                      <a:lnTo>
                        <a:pt x="2302" y="1507"/>
                      </a:lnTo>
                      <a:lnTo>
                        <a:pt x="2218" y="1402"/>
                      </a:lnTo>
                      <a:lnTo>
                        <a:pt x="2260" y="1256"/>
                      </a:lnTo>
                      <a:lnTo>
                        <a:pt x="2176" y="1214"/>
                      </a:lnTo>
                      <a:lnTo>
                        <a:pt x="2197" y="1130"/>
                      </a:lnTo>
                      <a:lnTo>
                        <a:pt x="2281" y="1151"/>
                      </a:lnTo>
                      <a:lnTo>
                        <a:pt x="2281" y="1151"/>
                      </a:lnTo>
                      <a:lnTo>
                        <a:pt x="2155" y="1088"/>
                      </a:lnTo>
                      <a:lnTo>
                        <a:pt x="2072" y="1046"/>
                      </a:lnTo>
                      <a:lnTo>
                        <a:pt x="1967" y="837"/>
                      </a:lnTo>
                      <a:lnTo>
                        <a:pt x="1800" y="732"/>
                      </a:lnTo>
                      <a:lnTo>
                        <a:pt x="1737" y="795"/>
                      </a:lnTo>
                      <a:lnTo>
                        <a:pt x="1695" y="942"/>
                      </a:lnTo>
                      <a:lnTo>
                        <a:pt x="1632" y="984"/>
                      </a:lnTo>
                      <a:lnTo>
                        <a:pt x="1360" y="732"/>
                      </a:lnTo>
                      <a:lnTo>
                        <a:pt x="1486" y="502"/>
                      </a:lnTo>
                      <a:lnTo>
                        <a:pt x="1632" y="481"/>
                      </a:lnTo>
                      <a:lnTo>
                        <a:pt x="1653" y="377"/>
                      </a:lnTo>
                      <a:lnTo>
                        <a:pt x="1737" y="356"/>
                      </a:lnTo>
                      <a:lnTo>
                        <a:pt x="1779" y="272"/>
                      </a:lnTo>
                      <a:lnTo>
                        <a:pt x="1737" y="293"/>
                      </a:lnTo>
                      <a:lnTo>
                        <a:pt x="1737" y="293"/>
                      </a:lnTo>
                      <a:lnTo>
                        <a:pt x="1841" y="188"/>
                      </a:lnTo>
                      <a:lnTo>
                        <a:pt x="1946" y="147"/>
                      </a:lnTo>
                      <a:lnTo>
                        <a:pt x="1841" y="84"/>
                      </a:lnTo>
                      <a:lnTo>
                        <a:pt x="1737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80" name="Google Shape;180;p17"/>
                <p:cNvGrpSpPr/>
                <p:nvPr/>
              </p:nvGrpSpPr>
              <p:grpSpPr>
                <a:xfrm>
                  <a:off x="4340648" y="2068363"/>
                  <a:ext cx="141666" cy="189648"/>
                  <a:chOff x="3586375" y="2281300"/>
                  <a:chExt cx="125025" cy="175275"/>
                </a:xfrm>
              </p:grpSpPr>
              <p:sp>
                <p:nvSpPr>
                  <p:cNvPr id="181" name="Google Shape;181;p17"/>
                  <p:cNvSpPr/>
                  <p:nvPr/>
                </p:nvSpPr>
                <p:spPr>
                  <a:xfrm>
                    <a:off x="3609900" y="2281300"/>
                    <a:ext cx="101500" cy="1752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060" h="7011" extrusionOk="0">
                        <a:moveTo>
                          <a:pt x="1340" y="1"/>
                        </a:moveTo>
                        <a:lnTo>
                          <a:pt x="1277" y="63"/>
                        </a:lnTo>
                        <a:lnTo>
                          <a:pt x="1235" y="42"/>
                        </a:lnTo>
                        <a:lnTo>
                          <a:pt x="1110" y="84"/>
                        </a:lnTo>
                        <a:lnTo>
                          <a:pt x="1026" y="84"/>
                        </a:lnTo>
                        <a:lnTo>
                          <a:pt x="921" y="105"/>
                        </a:lnTo>
                        <a:lnTo>
                          <a:pt x="859" y="105"/>
                        </a:lnTo>
                        <a:lnTo>
                          <a:pt x="838" y="168"/>
                        </a:lnTo>
                        <a:lnTo>
                          <a:pt x="838" y="105"/>
                        </a:lnTo>
                        <a:lnTo>
                          <a:pt x="796" y="84"/>
                        </a:lnTo>
                        <a:lnTo>
                          <a:pt x="712" y="168"/>
                        </a:lnTo>
                        <a:lnTo>
                          <a:pt x="733" y="105"/>
                        </a:lnTo>
                        <a:lnTo>
                          <a:pt x="608" y="42"/>
                        </a:lnTo>
                        <a:lnTo>
                          <a:pt x="587" y="105"/>
                        </a:lnTo>
                        <a:lnTo>
                          <a:pt x="524" y="168"/>
                        </a:lnTo>
                        <a:lnTo>
                          <a:pt x="545" y="231"/>
                        </a:lnTo>
                        <a:lnTo>
                          <a:pt x="524" y="231"/>
                        </a:lnTo>
                        <a:lnTo>
                          <a:pt x="524" y="314"/>
                        </a:lnTo>
                        <a:lnTo>
                          <a:pt x="419" y="356"/>
                        </a:lnTo>
                        <a:lnTo>
                          <a:pt x="482" y="419"/>
                        </a:lnTo>
                        <a:lnTo>
                          <a:pt x="440" y="503"/>
                        </a:lnTo>
                        <a:lnTo>
                          <a:pt x="398" y="503"/>
                        </a:lnTo>
                        <a:lnTo>
                          <a:pt x="503" y="607"/>
                        </a:lnTo>
                        <a:lnTo>
                          <a:pt x="545" y="670"/>
                        </a:lnTo>
                        <a:lnTo>
                          <a:pt x="419" y="607"/>
                        </a:lnTo>
                        <a:lnTo>
                          <a:pt x="398" y="670"/>
                        </a:lnTo>
                        <a:lnTo>
                          <a:pt x="315" y="587"/>
                        </a:lnTo>
                        <a:lnTo>
                          <a:pt x="294" y="628"/>
                        </a:lnTo>
                        <a:lnTo>
                          <a:pt x="315" y="691"/>
                        </a:lnTo>
                        <a:lnTo>
                          <a:pt x="294" y="733"/>
                        </a:lnTo>
                        <a:lnTo>
                          <a:pt x="273" y="628"/>
                        </a:lnTo>
                        <a:lnTo>
                          <a:pt x="210" y="733"/>
                        </a:lnTo>
                        <a:lnTo>
                          <a:pt x="273" y="796"/>
                        </a:lnTo>
                        <a:lnTo>
                          <a:pt x="210" y="817"/>
                        </a:lnTo>
                        <a:lnTo>
                          <a:pt x="294" y="900"/>
                        </a:lnTo>
                        <a:lnTo>
                          <a:pt x="336" y="900"/>
                        </a:lnTo>
                        <a:lnTo>
                          <a:pt x="294" y="942"/>
                        </a:lnTo>
                        <a:lnTo>
                          <a:pt x="210" y="900"/>
                        </a:lnTo>
                        <a:lnTo>
                          <a:pt x="210" y="1026"/>
                        </a:lnTo>
                        <a:lnTo>
                          <a:pt x="210" y="1047"/>
                        </a:lnTo>
                        <a:lnTo>
                          <a:pt x="377" y="1026"/>
                        </a:lnTo>
                        <a:lnTo>
                          <a:pt x="273" y="1089"/>
                        </a:lnTo>
                        <a:lnTo>
                          <a:pt x="273" y="1110"/>
                        </a:lnTo>
                        <a:lnTo>
                          <a:pt x="294" y="1131"/>
                        </a:lnTo>
                        <a:lnTo>
                          <a:pt x="377" y="1110"/>
                        </a:lnTo>
                        <a:lnTo>
                          <a:pt x="336" y="1131"/>
                        </a:lnTo>
                        <a:lnTo>
                          <a:pt x="398" y="1151"/>
                        </a:lnTo>
                        <a:lnTo>
                          <a:pt x="398" y="1151"/>
                        </a:lnTo>
                        <a:lnTo>
                          <a:pt x="315" y="1131"/>
                        </a:lnTo>
                        <a:lnTo>
                          <a:pt x="294" y="1151"/>
                        </a:lnTo>
                        <a:lnTo>
                          <a:pt x="294" y="1214"/>
                        </a:lnTo>
                        <a:lnTo>
                          <a:pt x="315" y="1235"/>
                        </a:lnTo>
                        <a:lnTo>
                          <a:pt x="273" y="1256"/>
                        </a:lnTo>
                        <a:lnTo>
                          <a:pt x="231" y="1319"/>
                        </a:lnTo>
                        <a:lnTo>
                          <a:pt x="294" y="1319"/>
                        </a:lnTo>
                        <a:lnTo>
                          <a:pt x="294" y="1361"/>
                        </a:lnTo>
                        <a:lnTo>
                          <a:pt x="210" y="1340"/>
                        </a:lnTo>
                        <a:lnTo>
                          <a:pt x="189" y="1403"/>
                        </a:lnTo>
                        <a:lnTo>
                          <a:pt x="210" y="1444"/>
                        </a:lnTo>
                        <a:lnTo>
                          <a:pt x="189" y="1465"/>
                        </a:lnTo>
                        <a:lnTo>
                          <a:pt x="168" y="1528"/>
                        </a:lnTo>
                        <a:lnTo>
                          <a:pt x="63" y="1528"/>
                        </a:lnTo>
                        <a:lnTo>
                          <a:pt x="1" y="1549"/>
                        </a:lnTo>
                        <a:lnTo>
                          <a:pt x="63" y="1570"/>
                        </a:lnTo>
                        <a:lnTo>
                          <a:pt x="126" y="1570"/>
                        </a:lnTo>
                        <a:lnTo>
                          <a:pt x="189" y="1612"/>
                        </a:lnTo>
                        <a:lnTo>
                          <a:pt x="168" y="1633"/>
                        </a:lnTo>
                        <a:lnTo>
                          <a:pt x="105" y="1633"/>
                        </a:lnTo>
                        <a:lnTo>
                          <a:pt x="189" y="1716"/>
                        </a:lnTo>
                        <a:lnTo>
                          <a:pt x="210" y="1716"/>
                        </a:lnTo>
                        <a:lnTo>
                          <a:pt x="273" y="1737"/>
                        </a:lnTo>
                        <a:lnTo>
                          <a:pt x="503" y="1507"/>
                        </a:lnTo>
                        <a:lnTo>
                          <a:pt x="482" y="1570"/>
                        </a:lnTo>
                        <a:lnTo>
                          <a:pt x="503" y="1612"/>
                        </a:lnTo>
                        <a:lnTo>
                          <a:pt x="419" y="1633"/>
                        </a:lnTo>
                        <a:lnTo>
                          <a:pt x="377" y="1758"/>
                        </a:lnTo>
                        <a:lnTo>
                          <a:pt x="377" y="1779"/>
                        </a:lnTo>
                        <a:lnTo>
                          <a:pt x="315" y="1947"/>
                        </a:lnTo>
                        <a:lnTo>
                          <a:pt x="336" y="1947"/>
                        </a:lnTo>
                        <a:lnTo>
                          <a:pt x="294" y="2135"/>
                        </a:lnTo>
                        <a:lnTo>
                          <a:pt x="294" y="2239"/>
                        </a:lnTo>
                        <a:lnTo>
                          <a:pt x="231" y="2281"/>
                        </a:lnTo>
                        <a:lnTo>
                          <a:pt x="294" y="2323"/>
                        </a:lnTo>
                        <a:lnTo>
                          <a:pt x="315" y="2302"/>
                        </a:lnTo>
                        <a:lnTo>
                          <a:pt x="231" y="2449"/>
                        </a:lnTo>
                        <a:lnTo>
                          <a:pt x="231" y="2595"/>
                        </a:lnTo>
                        <a:lnTo>
                          <a:pt x="189" y="2658"/>
                        </a:lnTo>
                        <a:lnTo>
                          <a:pt x="189" y="2700"/>
                        </a:lnTo>
                        <a:lnTo>
                          <a:pt x="315" y="2700"/>
                        </a:lnTo>
                        <a:lnTo>
                          <a:pt x="294" y="2595"/>
                        </a:lnTo>
                        <a:lnTo>
                          <a:pt x="336" y="2491"/>
                        </a:lnTo>
                        <a:lnTo>
                          <a:pt x="336" y="2407"/>
                        </a:lnTo>
                        <a:lnTo>
                          <a:pt x="398" y="2323"/>
                        </a:lnTo>
                        <a:lnTo>
                          <a:pt x="336" y="2135"/>
                        </a:lnTo>
                        <a:lnTo>
                          <a:pt x="398" y="2135"/>
                        </a:lnTo>
                        <a:lnTo>
                          <a:pt x="545" y="1947"/>
                        </a:lnTo>
                        <a:lnTo>
                          <a:pt x="440" y="2135"/>
                        </a:lnTo>
                        <a:lnTo>
                          <a:pt x="419" y="2239"/>
                        </a:lnTo>
                        <a:lnTo>
                          <a:pt x="482" y="2260"/>
                        </a:lnTo>
                        <a:lnTo>
                          <a:pt x="482" y="2198"/>
                        </a:lnTo>
                        <a:lnTo>
                          <a:pt x="545" y="2135"/>
                        </a:lnTo>
                        <a:lnTo>
                          <a:pt x="587" y="2260"/>
                        </a:lnTo>
                        <a:lnTo>
                          <a:pt x="628" y="2135"/>
                        </a:lnTo>
                        <a:lnTo>
                          <a:pt x="628" y="2030"/>
                        </a:lnTo>
                        <a:lnTo>
                          <a:pt x="691" y="1988"/>
                        </a:lnTo>
                        <a:lnTo>
                          <a:pt x="649" y="2135"/>
                        </a:lnTo>
                        <a:lnTo>
                          <a:pt x="754" y="2198"/>
                        </a:lnTo>
                        <a:lnTo>
                          <a:pt x="649" y="2177"/>
                        </a:lnTo>
                        <a:lnTo>
                          <a:pt x="628" y="2323"/>
                        </a:lnTo>
                        <a:lnTo>
                          <a:pt x="649" y="2449"/>
                        </a:lnTo>
                        <a:lnTo>
                          <a:pt x="712" y="2470"/>
                        </a:lnTo>
                        <a:lnTo>
                          <a:pt x="754" y="2574"/>
                        </a:lnTo>
                        <a:lnTo>
                          <a:pt x="649" y="2658"/>
                        </a:lnTo>
                        <a:lnTo>
                          <a:pt x="587" y="2909"/>
                        </a:lnTo>
                        <a:lnTo>
                          <a:pt x="587" y="3014"/>
                        </a:lnTo>
                        <a:lnTo>
                          <a:pt x="503" y="2972"/>
                        </a:lnTo>
                        <a:lnTo>
                          <a:pt x="503" y="3097"/>
                        </a:lnTo>
                        <a:lnTo>
                          <a:pt x="628" y="3244"/>
                        </a:lnTo>
                        <a:lnTo>
                          <a:pt x="587" y="3097"/>
                        </a:lnTo>
                        <a:lnTo>
                          <a:pt x="649" y="3076"/>
                        </a:lnTo>
                        <a:lnTo>
                          <a:pt x="859" y="3223"/>
                        </a:lnTo>
                        <a:lnTo>
                          <a:pt x="859" y="3097"/>
                        </a:lnTo>
                        <a:lnTo>
                          <a:pt x="796" y="3035"/>
                        </a:lnTo>
                        <a:lnTo>
                          <a:pt x="838" y="3014"/>
                        </a:lnTo>
                        <a:lnTo>
                          <a:pt x="1005" y="3118"/>
                        </a:lnTo>
                        <a:lnTo>
                          <a:pt x="1131" y="3118"/>
                        </a:lnTo>
                        <a:lnTo>
                          <a:pt x="1131" y="3076"/>
                        </a:lnTo>
                        <a:lnTo>
                          <a:pt x="1235" y="3076"/>
                        </a:lnTo>
                        <a:lnTo>
                          <a:pt x="1256" y="2972"/>
                        </a:lnTo>
                        <a:lnTo>
                          <a:pt x="1549" y="2993"/>
                        </a:lnTo>
                        <a:lnTo>
                          <a:pt x="1361" y="3014"/>
                        </a:lnTo>
                        <a:lnTo>
                          <a:pt x="1235" y="3348"/>
                        </a:lnTo>
                        <a:lnTo>
                          <a:pt x="1382" y="3620"/>
                        </a:lnTo>
                        <a:lnTo>
                          <a:pt x="1444" y="3558"/>
                        </a:lnTo>
                        <a:lnTo>
                          <a:pt x="1444" y="3704"/>
                        </a:lnTo>
                        <a:lnTo>
                          <a:pt x="1549" y="3600"/>
                        </a:lnTo>
                        <a:lnTo>
                          <a:pt x="1654" y="3600"/>
                        </a:lnTo>
                        <a:lnTo>
                          <a:pt x="1633" y="3746"/>
                        </a:lnTo>
                        <a:lnTo>
                          <a:pt x="1654" y="3767"/>
                        </a:lnTo>
                        <a:lnTo>
                          <a:pt x="1549" y="3851"/>
                        </a:lnTo>
                        <a:lnTo>
                          <a:pt x="1570" y="4018"/>
                        </a:lnTo>
                        <a:lnTo>
                          <a:pt x="1528" y="4123"/>
                        </a:lnTo>
                        <a:lnTo>
                          <a:pt x="1570" y="4227"/>
                        </a:lnTo>
                        <a:lnTo>
                          <a:pt x="1654" y="4290"/>
                        </a:lnTo>
                        <a:lnTo>
                          <a:pt x="1737" y="4290"/>
                        </a:lnTo>
                        <a:lnTo>
                          <a:pt x="1675" y="4332"/>
                        </a:lnTo>
                        <a:lnTo>
                          <a:pt x="1591" y="4332"/>
                        </a:lnTo>
                        <a:lnTo>
                          <a:pt x="1549" y="4248"/>
                        </a:lnTo>
                        <a:lnTo>
                          <a:pt x="1465" y="4269"/>
                        </a:lnTo>
                        <a:lnTo>
                          <a:pt x="1528" y="4353"/>
                        </a:lnTo>
                        <a:lnTo>
                          <a:pt x="1591" y="4395"/>
                        </a:lnTo>
                        <a:lnTo>
                          <a:pt x="1486" y="4374"/>
                        </a:lnTo>
                        <a:lnTo>
                          <a:pt x="1424" y="4290"/>
                        </a:lnTo>
                        <a:lnTo>
                          <a:pt x="1235" y="4353"/>
                        </a:lnTo>
                        <a:lnTo>
                          <a:pt x="1152" y="4353"/>
                        </a:lnTo>
                        <a:lnTo>
                          <a:pt x="963" y="4436"/>
                        </a:lnTo>
                        <a:lnTo>
                          <a:pt x="859" y="4583"/>
                        </a:lnTo>
                        <a:lnTo>
                          <a:pt x="733" y="4667"/>
                        </a:lnTo>
                        <a:lnTo>
                          <a:pt x="691" y="4750"/>
                        </a:lnTo>
                        <a:lnTo>
                          <a:pt x="817" y="4750"/>
                        </a:lnTo>
                        <a:lnTo>
                          <a:pt x="817" y="4688"/>
                        </a:lnTo>
                        <a:lnTo>
                          <a:pt x="1026" y="4646"/>
                        </a:lnTo>
                        <a:lnTo>
                          <a:pt x="1005" y="4750"/>
                        </a:lnTo>
                        <a:lnTo>
                          <a:pt x="1068" y="4813"/>
                        </a:lnTo>
                        <a:lnTo>
                          <a:pt x="1005" y="4876"/>
                        </a:lnTo>
                        <a:lnTo>
                          <a:pt x="1026" y="4960"/>
                        </a:lnTo>
                        <a:lnTo>
                          <a:pt x="1068" y="4960"/>
                        </a:lnTo>
                        <a:lnTo>
                          <a:pt x="942" y="5190"/>
                        </a:lnTo>
                        <a:lnTo>
                          <a:pt x="859" y="5232"/>
                        </a:lnTo>
                        <a:lnTo>
                          <a:pt x="754" y="5294"/>
                        </a:lnTo>
                        <a:lnTo>
                          <a:pt x="733" y="5294"/>
                        </a:lnTo>
                        <a:lnTo>
                          <a:pt x="608" y="5378"/>
                        </a:lnTo>
                        <a:lnTo>
                          <a:pt x="524" y="5378"/>
                        </a:lnTo>
                        <a:lnTo>
                          <a:pt x="398" y="5483"/>
                        </a:lnTo>
                        <a:lnTo>
                          <a:pt x="503" y="5483"/>
                        </a:lnTo>
                        <a:lnTo>
                          <a:pt x="503" y="5545"/>
                        </a:lnTo>
                        <a:lnTo>
                          <a:pt x="419" y="5608"/>
                        </a:lnTo>
                        <a:lnTo>
                          <a:pt x="545" y="5629"/>
                        </a:lnTo>
                        <a:lnTo>
                          <a:pt x="524" y="5650"/>
                        </a:lnTo>
                        <a:lnTo>
                          <a:pt x="587" y="5692"/>
                        </a:lnTo>
                        <a:lnTo>
                          <a:pt x="649" y="5650"/>
                        </a:lnTo>
                        <a:lnTo>
                          <a:pt x="754" y="5608"/>
                        </a:lnTo>
                        <a:lnTo>
                          <a:pt x="900" y="5545"/>
                        </a:lnTo>
                        <a:lnTo>
                          <a:pt x="921" y="5629"/>
                        </a:lnTo>
                        <a:lnTo>
                          <a:pt x="1026" y="5650"/>
                        </a:lnTo>
                        <a:lnTo>
                          <a:pt x="942" y="5692"/>
                        </a:lnTo>
                        <a:lnTo>
                          <a:pt x="921" y="5734"/>
                        </a:lnTo>
                        <a:lnTo>
                          <a:pt x="1068" y="5734"/>
                        </a:lnTo>
                        <a:lnTo>
                          <a:pt x="1068" y="5713"/>
                        </a:lnTo>
                        <a:lnTo>
                          <a:pt x="1152" y="5692"/>
                        </a:lnTo>
                        <a:lnTo>
                          <a:pt x="1256" y="5796"/>
                        </a:lnTo>
                        <a:lnTo>
                          <a:pt x="1319" y="5859"/>
                        </a:lnTo>
                        <a:lnTo>
                          <a:pt x="1486" y="5859"/>
                        </a:lnTo>
                        <a:lnTo>
                          <a:pt x="1549" y="5796"/>
                        </a:lnTo>
                        <a:lnTo>
                          <a:pt x="1633" y="5755"/>
                        </a:lnTo>
                        <a:lnTo>
                          <a:pt x="1758" y="5713"/>
                        </a:lnTo>
                        <a:lnTo>
                          <a:pt x="1800" y="5650"/>
                        </a:lnTo>
                        <a:lnTo>
                          <a:pt x="1905" y="5608"/>
                        </a:lnTo>
                        <a:lnTo>
                          <a:pt x="1758" y="5755"/>
                        </a:lnTo>
                        <a:lnTo>
                          <a:pt x="1633" y="5901"/>
                        </a:lnTo>
                        <a:lnTo>
                          <a:pt x="1633" y="6048"/>
                        </a:lnTo>
                        <a:lnTo>
                          <a:pt x="1528" y="6048"/>
                        </a:lnTo>
                        <a:lnTo>
                          <a:pt x="1444" y="6068"/>
                        </a:lnTo>
                        <a:lnTo>
                          <a:pt x="1361" y="6027"/>
                        </a:lnTo>
                        <a:lnTo>
                          <a:pt x="1131" y="6006"/>
                        </a:lnTo>
                        <a:lnTo>
                          <a:pt x="963" y="6048"/>
                        </a:lnTo>
                        <a:lnTo>
                          <a:pt x="963" y="6131"/>
                        </a:lnTo>
                        <a:lnTo>
                          <a:pt x="900" y="6215"/>
                        </a:lnTo>
                        <a:lnTo>
                          <a:pt x="796" y="6215"/>
                        </a:lnTo>
                        <a:lnTo>
                          <a:pt x="796" y="6382"/>
                        </a:lnTo>
                        <a:lnTo>
                          <a:pt x="691" y="6487"/>
                        </a:lnTo>
                        <a:lnTo>
                          <a:pt x="649" y="6550"/>
                        </a:lnTo>
                        <a:lnTo>
                          <a:pt x="545" y="6550"/>
                        </a:lnTo>
                        <a:lnTo>
                          <a:pt x="524" y="6675"/>
                        </a:lnTo>
                        <a:lnTo>
                          <a:pt x="482" y="6675"/>
                        </a:lnTo>
                        <a:lnTo>
                          <a:pt x="440" y="6738"/>
                        </a:lnTo>
                        <a:lnTo>
                          <a:pt x="315" y="6843"/>
                        </a:lnTo>
                        <a:lnTo>
                          <a:pt x="231" y="6801"/>
                        </a:lnTo>
                        <a:lnTo>
                          <a:pt x="168" y="6864"/>
                        </a:lnTo>
                        <a:lnTo>
                          <a:pt x="168" y="6968"/>
                        </a:lnTo>
                        <a:lnTo>
                          <a:pt x="273" y="6968"/>
                        </a:lnTo>
                        <a:lnTo>
                          <a:pt x="273" y="6885"/>
                        </a:lnTo>
                        <a:lnTo>
                          <a:pt x="377" y="6905"/>
                        </a:lnTo>
                        <a:lnTo>
                          <a:pt x="419" y="7010"/>
                        </a:lnTo>
                        <a:lnTo>
                          <a:pt x="503" y="6968"/>
                        </a:lnTo>
                        <a:lnTo>
                          <a:pt x="482" y="6905"/>
                        </a:lnTo>
                        <a:lnTo>
                          <a:pt x="524" y="6843"/>
                        </a:lnTo>
                        <a:lnTo>
                          <a:pt x="545" y="6864"/>
                        </a:lnTo>
                        <a:lnTo>
                          <a:pt x="628" y="6801"/>
                        </a:lnTo>
                        <a:lnTo>
                          <a:pt x="649" y="6801"/>
                        </a:lnTo>
                        <a:lnTo>
                          <a:pt x="712" y="6696"/>
                        </a:lnTo>
                        <a:lnTo>
                          <a:pt x="817" y="6759"/>
                        </a:lnTo>
                        <a:lnTo>
                          <a:pt x="900" y="6696"/>
                        </a:lnTo>
                        <a:lnTo>
                          <a:pt x="963" y="6738"/>
                        </a:lnTo>
                        <a:lnTo>
                          <a:pt x="1005" y="6696"/>
                        </a:lnTo>
                        <a:lnTo>
                          <a:pt x="1047" y="6759"/>
                        </a:lnTo>
                        <a:lnTo>
                          <a:pt x="1110" y="6759"/>
                        </a:lnTo>
                        <a:lnTo>
                          <a:pt x="1172" y="6801"/>
                        </a:lnTo>
                        <a:lnTo>
                          <a:pt x="1277" y="6801"/>
                        </a:lnTo>
                        <a:lnTo>
                          <a:pt x="1256" y="6759"/>
                        </a:lnTo>
                        <a:lnTo>
                          <a:pt x="1340" y="6738"/>
                        </a:lnTo>
                        <a:lnTo>
                          <a:pt x="1361" y="6654"/>
                        </a:lnTo>
                        <a:lnTo>
                          <a:pt x="1340" y="6571"/>
                        </a:lnTo>
                        <a:lnTo>
                          <a:pt x="1382" y="6487"/>
                        </a:lnTo>
                        <a:lnTo>
                          <a:pt x="1444" y="6487"/>
                        </a:lnTo>
                        <a:lnTo>
                          <a:pt x="1465" y="6445"/>
                        </a:lnTo>
                        <a:lnTo>
                          <a:pt x="1675" y="6424"/>
                        </a:lnTo>
                        <a:lnTo>
                          <a:pt x="1779" y="6424"/>
                        </a:lnTo>
                        <a:lnTo>
                          <a:pt x="1905" y="6487"/>
                        </a:lnTo>
                        <a:lnTo>
                          <a:pt x="2093" y="6487"/>
                        </a:lnTo>
                        <a:lnTo>
                          <a:pt x="2177" y="6529"/>
                        </a:lnTo>
                        <a:lnTo>
                          <a:pt x="2198" y="6445"/>
                        </a:lnTo>
                        <a:lnTo>
                          <a:pt x="2323" y="6361"/>
                        </a:lnTo>
                        <a:lnTo>
                          <a:pt x="2407" y="6382"/>
                        </a:lnTo>
                        <a:lnTo>
                          <a:pt x="2512" y="6320"/>
                        </a:lnTo>
                        <a:lnTo>
                          <a:pt x="2616" y="6340"/>
                        </a:lnTo>
                        <a:lnTo>
                          <a:pt x="2637" y="6320"/>
                        </a:lnTo>
                        <a:lnTo>
                          <a:pt x="2721" y="6278"/>
                        </a:lnTo>
                        <a:lnTo>
                          <a:pt x="2721" y="6320"/>
                        </a:lnTo>
                        <a:lnTo>
                          <a:pt x="2804" y="6361"/>
                        </a:lnTo>
                        <a:lnTo>
                          <a:pt x="2888" y="6320"/>
                        </a:lnTo>
                        <a:lnTo>
                          <a:pt x="3056" y="6320"/>
                        </a:lnTo>
                        <a:lnTo>
                          <a:pt x="3202" y="6278"/>
                        </a:lnTo>
                        <a:lnTo>
                          <a:pt x="3307" y="6320"/>
                        </a:lnTo>
                        <a:lnTo>
                          <a:pt x="3349" y="6340"/>
                        </a:lnTo>
                        <a:lnTo>
                          <a:pt x="3453" y="6257"/>
                        </a:lnTo>
                        <a:lnTo>
                          <a:pt x="3537" y="6236"/>
                        </a:lnTo>
                        <a:lnTo>
                          <a:pt x="3621" y="6152"/>
                        </a:lnTo>
                        <a:lnTo>
                          <a:pt x="3683" y="6152"/>
                        </a:lnTo>
                        <a:lnTo>
                          <a:pt x="3746" y="6173"/>
                        </a:lnTo>
                        <a:lnTo>
                          <a:pt x="3725" y="6110"/>
                        </a:lnTo>
                        <a:lnTo>
                          <a:pt x="3851" y="6027"/>
                        </a:lnTo>
                        <a:lnTo>
                          <a:pt x="3955" y="6006"/>
                        </a:lnTo>
                        <a:lnTo>
                          <a:pt x="3955" y="5922"/>
                        </a:lnTo>
                        <a:lnTo>
                          <a:pt x="3934" y="5859"/>
                        </a:lnTo>
                        <a:lnTo>
                          <a:pt x="3955" y="5796"/>
                        </a:lnTo>
                        <a:lnTo>
                          <a:pt x="3788" y="5796"/>
                        </a:lnTo>
                        <a:lnTo>
                          <a:pt x="3683" y="5838"/>
                        </a:lnTo>
                        <a:lnTo>
                          <a:pt x="3641" y="5838"/>
                        </a:lnTo>
                        <a:lnTo>
                          <a:pt x="3537" y="5817"/>
                        </a:lnTo>
                        <a:lnTo>
                          <a:pt x="3474" y="5796"/>
                        </a:lnTo>
                        <a:lnTo>
                          <a:pt x="3537" y="5755"/>
                        </a:lnTo>
                        <a:lnTo>
                          <a:pt x="3558" y="5755"/>
                        </a:lnTo>
                        <a:lnTo>
                          <a:pt x="3558" y="5734"/>
                        </a:lnTo>
                        <a:lnTo>
                          <a:pt x="3474" y="5713"/>
                        </a:lnTo>
                        <a:lnTo>
                          <a:pt x="3411" y="5734"/>
                        </a:lnTo>
                        <a:lnTo>
                          <a:pt x="3516" y="5650"/>
                        </a:lnTo>
                        <a:lnTo>
                          <a:pt x="3579" y="5692"/>
                        </a:lnTo>
                        <a:lnTo>
                          <a:pt x="3662" y="5629"/>
                        </a:lnTo>
                        <a:lnTo>
                          <a:pt x="3641" y="5545"/>
                        </a:lnTo>
                        <a:lnTo>
                          <a:pt x="3558" y="5545"/>
                        </a:lnTo>
                        <a:lnTo>
                          <a:pt x="3621" y="5504"/>
                        </a:lnTo>
                        <a:lnTo>
                          <a:pt x="3662" y="5441"/>
                        </a:lnTo>
                        <a:lnTo>
                          <a:pt x="3725" y="5504"/>
                        </a:lnTo>
                        <a:lnTo>
                          <a:pt x="3788" y="5441"/>
                        </a:lnTo>
                        <a:lnTo>
                          <a:pt x="3851" y="5399"/>
                        </a:lnTo>
                        <a:lnTo>
                          <a:pt x="3788" y="5378"/>
                        </a:lnTo>
                        <a:lnTo>
                          <a:pt x="3830" y="5336"/>
                        </a:lnTo>
                        <a:lnTo>
                          <a:pt x="3725" y="5336"/>
                        </a:lnTo>
                        <a:lnTo>
                          <a:pt x="3767" y="5273"/>
                        </a:lnTo>
                        <a:lnTo>
                          <a:pt x="3830" y="5294"/>
                        </a:lnTo>
                        <a:lnTo>
                          <a:pt x="3851" y="5315"/>
                        </a:lnTo>
                        <a:lnTo>
                          <a:pt x="3893" y="5232"/>
                        </a:lnTo>
                        <a:lnTo>
                          <a:pt x="3976" y="5211"/>
                        </a:lnTo>
                        <a:lnTo>
                          <a:pt x="3976" y="5064"/>
                        </a:lnTo>
                        <a:lnTo>
                          <a:pt x="4060" y="4897"/>
                        </a:lnTo>
                        <a:lnTo>
                          <a:pt x="3997" y="4813"/>
                        </a:lnTo>
                        <a:lnTo>
                          <a:pt x="3976" y="4688"/>
                        </a:lnTo>
                        <a:lnTo>
                          <a:pt x="3767" y="4541"/>
                        </a:lnTo>
                        <a:lnTo>
                          <a:pt x="3349" y="4541"/>
                        </a:lnTo>
                        <a:lnTo>
                          <a:pt x="3328" y="4667"/>
                        </a:lnTo>
                        <a:lnTo>
                          <a:pt x="3307" y="4708"/>
                        </a:lnTo>
                        <a:lnTo>
                          <a:pt x="3202" y="4646"/>
                        </a:lnTo>
                        <a:lnTo>
                          <a:pt x="3097" y="4604"/>
                        </a:lnTo>
                        <a:lnTo>
                          <a:pt x="3265" y="4436"/>
                        </a:lnTo>
                        <a:lnTo>
                          <a:pt x="3265" y="4332"/>
                        </a:lnTo>
                        <a:lnTo>
                          <a:pt x="3139" y="4123"/>
                        </a:lnTo>
                        <a:lnTo>
                          <a:pt x="3097" y="4123"/>
                        </a:lnTo>
                        <a:lnTo>
                          <a:pt x="2951" y="4039"/>
                        </a:lnTo>
                        <a:lnTo>
                          <a:pt x="2909" y="3955"/>
                        </a:lnTo>
                        <a:lnTo>
                          <a:pt x="2846" y="3976"/>
                        </a:lnTo>
                        <a:lnTo>
                          <a:pt x="2825" y="3976"/>
                        </a:lnTo>
                        <a:lnTo>
                          <a:pt x="2742" y="3955"/>
                        </a:lnTo>
                        <a:lnTo>
                          <a:pt x="2825" y="3955"/>
                        </a:lnTo>
                        <a:lnTo>
                          <a:pt x="2930" y="3934"/>
                        </a:lnTo>
                        <a:lnTo>
                          <a:pt x="2993" y="3955"/>
                        </a:lnTo>
                        <a:lnTo>
                          <a:pt x="3014" y="4018"/>
                        </a:lnTo>
                        <a:lnTo>
                          <a:pt x="3139" y="4018"/>
                        </a:lnTo>
                        <a:lnTo>
                          <a:pt x="2993" y="3830"/>
                        </a:lnTo>
                        <a:lnTo>
                          <a:pt x="2909" y="3725"/>
                        </a:lnTo>
                        <a:lnTo>
                          <a:pt x="2951" y="3641"/>
                        </a:lnTo>
                        <a:lnTo>
                          <a:pt x="2993" y="3641"/>
                        </a:lnTo>
                        <a:lnTo>
                          <a:pt x="2909" y="3600"/>
                        </a:lnTo>
                        <a:lnTo>
                          <a:pt x="2888" y="3537"/>
                        </a:lnTo>
                        <a:lnTo>
                          <a:pt x="2846" y="3537"/>
                        </a:lnTo>
                        <a:lnTo>
                          <a:pt x="2784" y="3348"/>
                        </a:lnTo>
                        <a:lnTo>
                          <a:pt x="2616" y="3307"/>
                        </a:lnTo>
                        <a:lnTo>
                          <a:pt x="2428" y="3244"/>
                        </a:lnTo>
                        <a:lnTo>
                          <a:pt x="2428" y="3181"/>
                        </a:lnTo>
                        <a:lnTo>
                          <a:pt x="2386" y="3139"/>
                        </a:lnTo>
                        <a:lnTo>
                          <a:pt x="2323" y="2930"/>
                        </a:lnTo>
                        <a:lnTo>
                          <a:pt x="2260" y="2825"/>
                        </a:lnTo>
                        <a:lnTo>
                          <a:pt x="2198" y="2574"/>
                        </a:lnTo>
                        <a:lnTo>
                          <a:pt x="2156" y="2470"/>
                        </a:lnTo>
                        <a:lnTo>
                          <a:pt x="2093" y="2470"/>
                        </a:lnTo>
                        <a:lnTo>
                          <a:pt x="1947" y="2239"/>
                        </a:lnTo>
                        <a:lnTo>
                          <a:pt x="1842" y="2198"/>
                        </a:lnTo>
                        <a:lnTo>
                          <a:pt x="1758" y="2156"/>
                        </a:lnTo>
                        <a:lnTo>
                          <a:pt x="1654" y="2093"/>
                        </a:lnTo>
                        <a:lnTo>
                          <a:pt x="1591" y="2156"/>
                        </a:lnTo>
                        <a:lnTo>
                          <a:pt x="1486" y="2198"/>
                        </a:lnTo>
                        <a:lnTo>
                          <a:pt x="1361" y="2177"/>
                        </a:lnTo>
                        <a:lnTo>
                          <a:pt x="1277" y="2177"/>
                        </a:lnTo>
                        <a:lnTo>
                          <a:pt x="1172" y="2156"/>
                        </a:lnTo>
                        <a:lnTo>
                          <a:pt x="1152" y="2072"/>
                        </a:lnTo>
                        <a:lnTo>
                          <a:pt x="1152" y="2072"/>
                        </a:lnTo>
                        <a:lnTo>
                          <a:pt x="1214" y="2093"/>
                        </a:lnTo>
                        <a:lnTo>
                          <a:pt x="1340" y="2135"/>
                        </a:lnTo>
                        <a:lnTo>
                          <a:pt x="1465" y="2093"/>
                        </a:lnTo>
                        <a:lnTo>
                          <a:pt x="1486" y="1988"/>
                        </a:lnTo>
                        <a:lnTo>
                          <a:pt x="1591" y="1988"/>
                        </a:lnTo>
                        <a:lnTo>
                          <a:pt x="1696" y="1926"/>
                        </a:lnTo>
                        <a:lnTo>
                          <a:pt x="1591" y="1884"/>
                        </a:lnTo>
                        <a:lnTo>
                          <a:pt x="1591" y="1800"/>
                        </a:lnTo>
                        <a:lnTo>
                          <a:pt x="1549" y="1779"/>
                        </a:lnTo>
                        <a:lnTo>
                          <a:pt x="1424" y="1863"/>
                        </a:lnTo>
                        <a:lnTo>
                          <a:pt x="1382" y="1842"/>
                        </a:lnTo>
                        <a:lnTo>
                          <a:pt x="1486" y="1758"/>
                        </a:lnTo>
                        <a:lnTo>
                          <a:pt x="1633" y="1758"/>
                        </a:lnTo>
                        <a:lnTo>
                          <a:pt x="1696" y="1716"/>
                        </a:lnTo>
                        <a:lnTo>
                          <a:pt x="1696" y="1633"/>
                        </a:lnTo>
                        <a:lnTo>
                          <a:pt x="1758" y="1612"/>
                        </a:lnTo>
                        <a:lnTo>
                          <a:pt x="1842" y="1444"/>
                        </a:lnTo>
                        <a:lnTo>
                          <a:pt x="1884" y="1403"/>
                        </a:lnTo>
                        <a:lnTo>
                          <a:pt x="1884" y="1340"/>
                        </a:lnTo>
                        <a:lnTo>
                          <a:pt x="1947" y="1235"/>
                        </a:lnTo>
                        <a:lnTo>
                          <a:pt x="1905" y="1214"/>
                        </a:lnTo>
                        <a:lnTo>
                          <a:pt x="1968" y="1047"/>
                        </a:lnTo>
                        <a:lnTo>
                          <a:pt x="2072" y="984"/>
                        </a:lnTo>
                        <a:lnTo>
                          <a:pt x="2072" y="900"/>
                        </a:lnTo>
                        <a:lnTo>
                          <a:pt x="1905" y="754"/>
                        </a:lnTo>
                        <a:lnTo>
                          <a:pt x="1884" y="796"/>
                        </a:lnTo>
                        <a:lnTo>
                          <a:pt x="1675" y="796"/>
                        </a:lnTo>
                        <a:lnTo>
                          <a:pt x="1528" y="754"/>
                        </a:lnTo>
                        <a:lnTo>
                          <a:pt x="1486" y="817"/>
                        </a:lnTo>
                        <a:lnTo>
                          <a:pt x="1424" y="817"/>
                        </a:lnTo>
                        <a:lnTo>
                          <a:pt x="1340" y="754"/>
                        </a:lnTo>
                        <a:lnTo>
                          <a:pt x="1256" y="796"/>
                        </a:lnTo>
                        <a:lnTo>
                          <a:pt x="1256" y="817"/>
                        </a:lnTo>
                        <a:lnTo>
                          <a:pt x="1172" y="838"/>
                        </a:lnTo>
                        <a:lnTo>
                          <a:pt x="1068" y="900"/>
                        </a:lnTo>
                        <a:lnTo>
                          <a:pt x="1047" y="900"/>
                        </a:lnTo>
                        <a:lnTo>
                          <a:pt x="963" y="942"/>
                        </a:lnTo>
                        <a:lnTo>
                          <a:pt x="942" y="921"/>
                        </a:lnTo>
                        <a:lnTo>
                          <a:pt x="1047" y="817"/>
                        </a:lnTo>
                        <a:lnTo>
                          <a:pt x="1131" y="691"/>
                        </a:lnTo>
                        <a:lnTo>
                          <a:pt x="1131" y="691"/>
                        </a:lnTo>
                        <a:lnTo>
                          <a:pt x="1068" y="712"/>
                        </a:lnTo>
                        <a:lnTo>
                          <a:pt x="963" y="691"/>
                        </a:lnTo>
                        <a:lnTo>
                          <a:pt x="1026" y="670"/>
                        </a:lnTo>
                        <a:lnTo>
                          <a:pt x="1047" y="587"/>
                        </a:lnTo>
                        <a:lnTo>
                          <a:pt x="1277" y="419"/>
                        </a:lnTo>
                        <a:lnTo>
                          <a:pt x="1340" y="294"/>
                        </a:lnTo>
                        <a:lnTo>
                          <a:pt x="1424" y="273"/>
                        </a:lnTo>
                        <a:lnTo>
                          <a:pt x="1444" y="168"/>
                        </a:lnTo>
                        <a:lnTo>
                          <a:pt x="1424" y="147"/>
                        </a:lnTo>
                        <a:lnTo>
                          <a:pt x="1465" y="63"/>
                        </a:lnTo>
                        <a:lnTo>
                          <a:pt x="1444" y="1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2" name="Google Shape;182;p17"/>
                  <p:cNvSpPr/>
                  <p:nvPr/>
                </p:nvSpPr>
                <p:spPr>
                  <a:xfrm>
                    <a:off x="3586375" y="2350350"/>
                    <a:ext cx="31925" cy="251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77" h="1005" extrusionOk="0">
                        <a:moveTo>
                          <a:pt x="732" y="1"/>
                        </a:moveTo>
                        <a:lnTo>
                          <a:pt x="628" y="63"/>
                        </a:lnTo>
                        <a:lnTo>
                          <a:pt x="544" y="63"/>
                        </a:lnTo>
                        <a:lnTo>
                          <a:pt x="523" y="126"/>
                        </a:lnTo>
                        <a:lnTo>
                          <a:pt x="419" y="126"/>
                        </a:lnTo>
                        <a:lnTo>
                          <a:pt x="377" y="210"/>
                        </a:lnTo>
                        <a:lnTo>
                          <a:pt x="293" y="231"/>
                        </a:lnTo>
                        <a:lnTo>
                          <a:pt x="272" y="335"/>
                        </a:lnTo>
                        <a:lnTo>
                          <a:pt x="126" y="356"/>
                        </a:lnTo>
                        <a:lnTo>
                          <a:pt x="0" y="586"/>
                        </a:lnTo>
                        <a:lnTo>
                          <a:pt x="272" y="838"/>
                        </a:lnTo>
                        <a:lnTo>
                          <a:pt x="335" y="796"/>
                        </a:lnTo>
                        <a:lnTo>
                          <a:pt x="377" y="649"/>
                        </a:lnTo>
                        <a:lnTo>
                          <a:pt x="440" y="586"/>
                        </a:lnTo>
                        <a:lnTo>
                          <a:pt x="607" y="691"/>
                        </a:lnTo>
                        <a:lnTo>
                          <a:pt x="712" y="900"/>
                        </a:lnTo>
                        <a:lnTo>
                          <a:pt x="795" y="942"/>
                        </a:lnTo>
                        <a:lnTo>
                          <a:pt x="921" y="1005"/>
                        </a:lnTo>
                        <a:lnTo>
                          <a:pt x="942" y="1005"/>
                        </a:lnTo>
                        <a:lnTo>
                          <a:pt x="942" y="942"/>
                        </a:lnTo>
                        <a:lnTo>
                          <a:pt x="1004" y="942"/>
                        </a:lnTo>
                        <a:lnTo>
                          <a:pt x="1067" y="858"/>
                        </a:lnTo>
                        <a:lnTo>
                          <a:pt x="1067" y="775"/>
                        </a:lnTo>
                        <a:lnTo>
                          <a:pt x="1214" y="796"/>
                        </a:lnTo>
                        <a:lnTo>
                          <a:pt x="1235" y="691"/>
                        </a:lnTo>
                        <a:lnTo>
                          <a:pt x="1151" y="691"/>
                        </a:lnTo>
                        <a:lnTo>
                          <a:pt x="1172" y="586"/>
                        </a:lnTo>
                        <a:lnTo>
                          <a:pt x="1151" y="545"/>
                        </a:lnTo>
                        <a:lnTo>
                          <a:pt x="1214" y="524"/>
                        </a:lnTo>
                        <a:lnTo>
                          <a:pt x="1277" y="733"/>
                        </a:lnTo>
                        <a:lnTo>
                          <a:pt x="1235" y="461"/>
                        </a:lnTo>
                        <a:lnTo>
                          <a:pt x="1109" y="461"/>
                        </a:lnTo>
                        <a:lnTo>
                          <a:pt x="1172" y="419"/>
                        </a:lnTo>
                        <a:lnTo>
                          <a:pt x="1004" y="147"/>
                        </a:lnTo>
                        <a:lnTo>
                          <a:pt x="1004" y="42"/>
                        </a:lnTo>
                        <a:lnTo>
                          <a:pt x="921" y="21"/>
                        </a:lnTo>
                        <a:lnTo>
                          <a:pt x="732" y="1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83" name="Google Shape;183;p17"/>
                <p:cNvSpPr/>
                <p:nvPr/>
              </p:nvSpPr>
              <p:spPr>
                <a:xfrm>
                  <a:off x="4784638" y="2198047"/>
                  <a:ext cx="269140" cy="1601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01" h="5922" extrusionOk="0">
                      <a:moveTo>
                        <a:pt x="5064" y="0"/>
                      </a:moveTo>
                      <a:lnTo>
                        <a:pt x="4960" y="84"/>
                      </a:lnTo>
                      <a:lnTo>
                        <a:pt x="5002" y="209"/>
                      </a:lnTo>
                      <a:lnTo>
                        <a:pt x="4855" y="230"/>
                      </a:lnTo>
                      <a:lnTo>
                        <a:pt x="4751" y="209"/>
                      </a:lnTo>
                      <a:lnTo>
                        <a:pt x="4730" y="209"/>
                      </a:lnTo>
                      <a:lnTo>
                        <a:pt x="4500" y="272"/>
                      </a:lnTo>
                      <a:lnTo>
                        <a:pt x="4332" y="293"/>
                      </a:lnTo>
                      <a:lnTo>
                        <a:pt x="4228" y="502"/>
                      </a:lnTo>
                      <a:lnTo>
                        <a:pt x="4228" y="712"/>
                      </a:lnTo>
                      <a:lnTo>
                        <a:pt x="4102" y="712"/>
                      </a:lnTo>
                      <a:lnTo>
                        <a:pt x="3997" y="628"/>
                      </a:lnTo>
                      <a:lnTo>
                        <a:pt x="3851" y="691"/>
                      </a:lnTo>
                      <a:lnTo>
                        <a:pt x="3746" y="607"/>
                      </a:lnTo>
                      <a:lnTo>
                        <a:pt x="3642" y="628"/>
                      </a:lnTo>
                      <a:lnTo>
                        <a:pt x="3537" y="753"/>
                      </a:lnTo>
                      <a:lnTo>
                        <a:pt x="3432" y="732"/>
                      </a:lnTo>
                      <a:lnTo>
                        <a:pt x="3391" y="607"/>
                      </a:lnTo>
                      <a:lnTo>
                        <a:pt x="3244" y="607"/>
                      </a:lnTo>
                      <a:lnTo>
                        <a:pt x="3056" y="712"/>
                      </a:lnTo>
                      <a:lnTo>
                        <a:pt x="2972" y="649"/>
                      </a:lnTo>
                      <a:lnTo>
                        <a:pt x="2805" y="628"/>
                      </a:lnTo>
                      <a:lnTo>
                        <a:pt x="2763" y="691"/>
                      </a:lnTo>
                      <a:lnTo>
                        <a:pt x="2700" y="691"/>
                      </a:lnTo>
                      <a:lnTo>
                        <a:pt x="2595" y="607"/>
                      </a:lnTo>
                      <a:lnTo>
                        <a:pt x="2386" y="691"/>
                      </a:lnTo>
                      <a:lnTo>
                        <a:pt x="2344" y="628"/>
                      </a:lnTo>
                      <a:lnTo>
                        <a:pt x="2219" y="544"/>
                      </a:lnTo>
                      <a:lnTo>
                        <a:pt x="1884" y="502"/>
                      </a:lnTo>
                      <a:lnTo>
                        <a:pt x="1759" y="419"/>
                      </a:lnTo>
                      <a:lnTo>
                        <a:pt x="1675" y="419"/>
                      </a:lnTo>
                      <a:lnTo>
                        <a:pt x="1570" y="523"/>
                      </a:lnTo>
                      <a:lnTo>
                        <a:pt x="1382" y="523"/>
                      </a:lnTo>
                      <a:lnTo>
                        <a:pt x="963" y="586"/>
                      </a:lnTo>
                      <a:lnTo>
                        <a:pt x="859" y="628"/>
                      </a:lnTo>
                      <a:lnTo>
                        <a:pt x="671" y="544"/>
                      </a:lnTo>
                      <a:lnTo>
                        <a:pt x="608" y="544"/>
                      </a:lnTo>
                      <a:lnTo>
                        <a:pt x="566" y="649"/>
                      </a:lnTo>
                      <a:lnTo>
                        <a:pt x="608" y="921"/>
                      </a:lnTo>
                      <a:lnTo>
                        <a:pt x="650" y="1004"/>
                      </a:lnTo>
                      <a:lnTo>
                        <a:pt x="733" y="1151"/>
                      </a:lnTo>
                      <a:lnTo>
                        <a:pt x="859" y="1235"/>
                      </a:lnTo>
                      <a:lnTo>
                        <a:pt x="817" y="1318"/>
                      </a:lnTo>
                      <a:lnTo>
                        <a:pt x="838" y="1381"/>
                      </a:lnTo>
                      <a:lnTo>
                        <a:pt x="880" y="1465"/>
                      </a:lnTo>
                      <a:lnTo>
                        <a:pt x="838" y="1653"/>
                      </a:lnTo>
                      <a:lnTo>
                        <a:pt x="754" y="1653"/>
                      </a:lnTo>
                      <a:lnTo>
                        <a:pt x="650" y="1737"/>
                      </a:lnTo>
                      <a:lnTo>
                        <a:pt x="629" y="1904"/>
                      </a:lnTo>
                      <a:lnTo>
                        <a:pt x="252" y="2302"/>
                      </a:lnTo>
                      <a:lnTo>
                        <a:pt x="294" y="2469"/>
                      </a:lnTo>
                      <a:lnTo>
                        <a:pt x="294" y="2637"/>
                      </a:lnTo>
                      <a:lnTo>
                        <a:pt x="147" y="2616"/>
                      </a:lnTo>
                      <a:lnTo>
                        <a:pt x="43" y="2888"/>
                      </a:lnTo>
                      <a:lnTo>
                        <a:pt x="22" y="3097"/>
                      </a:lnTo>
                      <a:lnTo>
                        <a:pt x="1" y="3097"/>
                      </a:lnTo>
                      <a:lnTo>
                        <a:pt x="126" y="3222"/>
                      </a:lnTo>
                      <a:lnTo>
                        <a:pt x="294" y="3327"/>
                      </a:lnTo>
                      <a:lnTo>
                        <a:pt x="315" y="3432"/>
                      </a:lnTo>
                      <a:lnTo>
                        <a:pt x="440" y="3432"/>
                      </a:lnTo>
                      <a:lnTo>
                        <a:pt x="524" y="3348"/>
                      </a:lnTo>
                      <a:lnTo>
                        <a:pt x="629" y="3348"/>
                      </a:lnTo>
                      <a:lnTo>
                        <a:pt x="838" y="3453"/>
                      </a:lnTo>
                      <a:lnTo>
                        <a:pt x="984" y="3473"/>
                      </a:lnTo>
                      <a:lnTo>
                        <a:pt x="1152" y="3536"/>
                      </a:lnTo>
                      <a:lnTo>
                        <a:pt x="1194" y="3641"/>
                      </a:lnTo>
                      <a:lnTo>
                        <a:pt x="1340" y="3683"/>
                      </a:lnTo>
                      <a:lnTo>
                        <a:pt x="1487" y="3641"/>
                      </a:lnTo>
                      <a:lnTo>
                        <a:pt x="1612" y="3641"/>
                      </a:lnTo>
                      <a:lnTo>
                        <a:pt x="1717" y="3515"/>
                      </a:lnTo>
                      <a:lnTo>
                        <a:pt x="2114" y="3453"/>
                      </a:lnTo>
                      <a:lnTo>
                        <a:pt x="2240" y="3369"/>
                      </a:lnTo>
                      <a:lnTo>
                        <a:pt x="2386" y="3348"/>
                      </a:lnTo>
                      <a:lnTo>
                        <a:pt x="2344" y="3201"/>
                      </a:lnTo>
                      <a:lnTo>
                        <a:pt x="2386" y="3139"/>
                      </a:lnTo>
                      <a:lnTo>
                        <a:pt x="2344" y="2992"/>
                      </a:lnTo>
                      <a:lnTo>
                        <a:pt x="2428" y="3013"/>
                      </a:lnTo>
                      <a:lnTo>
                        <a:pt x="2449" y="2992"/>
                      </a:lnTo>
                      <a:lnTo>
                        <a:pt x="2554" y="3034"/>
                      </a:lnTo>
                      <a:lnTo>
                        <a:pt x="2616" y="2992"/>
                      </a:lnTo>
                      <a:lnTo>
                        <a:pt x="2742" y="2992"/>
                      </a:lnTo>
                      <a:lnTo>
                        <a:pt x="2763" y="2929"/>
                      </a:lnTo>
                      <a:lnTo>
                        <a:pt x="2867" y="3055"/>
                      </a:lnTo>
                      <a:lnTo>
                        <a:pt x="3014" y="3055"/>
                      </a:lnTo>
                      <a:lnTo>
                        <a:pt x="3181" y="3243"/>
                      </a:lnTo>
                      <a:lnTo>
                        <a:pt x="3370" y="3243"/>
                      </a:lnTo>
                      <a:lnTo>
                        <a:pt x="3391" y="3201"/>
                      </a:lnTo>
                      <a:lnTo>
                        <a:pt x="3453" y="3201"/>
                      </a:lnTo>
                      <a:lnTo>
                        <a:pt x="3642" y="3369"/>
                      </a:lnTo>
                      <a:lnTo>
                        <a:pt x="3788" y="3453"/>
                      </a:lnTo>
                      <a:lnTo>
                        <a:pt x="3809" y="3641"/>
                      </a:lnTo>
                      <a:lnTo>
                        <a:pt x="3809" y="3787"/>
                      </a:lnTo>
                      <a:lnTo>
                        <a:pt x="3956" y="3850"/>
                      </a:lnTo>
                      <a:lnTo>
                        <a:pt x="3956" y="3892"/>
                      </a:lnTo>
                      <a:lnTo>
                        <a:pt x="4102" y="4038"/>
                      </a:lnTo>
                      <a:lnTo>
                        <a:pt x="4269" y="4143"/>
                      </a:lnTo>
                      <a:lnTo>
                        <a:pt x="4290" y="4248"/>
                      </a:lnTo>
                      <a:lnTo>
                        <a:pt x="4269" y="4352"/>
                      </a:lnTo>
                      <a:lnTo>
                        <a:pt x="4332" y="4457"/>
                      </a:lnTo>
                      <a:lnTo>
                        <a:pt x="4311" y="4499"/>
                      </a:lnTo>
                      <a:lnTo>
                        <a:pt x="4123" y="4499"/>
                      </a:lnTo>
                      <a:lnTo>
                        <a:pt x="4060" y="4415"/>
                      </a:lnTo>
                      <a:lnTo>
                        <a:pt x="3893" y="4478"/>
                      </a:lnTo>
                      <a:lnTo>
                        <a:pt x="3788" y="4478"/>
                      </a:lnTo>
                      <a:lnTo>
                        <a:pt x="3767" y="4687"/>
                      </a:lnTo>
                      <a:lnTo>
                        <a:pt x="3767" y="4834"/>
                      </a:lnTo>
                      <a:lnTo>
                        <a:pt x="3704" y="4813"/>
                      </a:lnTo>
                      <a:lnTo>
                        <a:pt x="3600" y="5022"/>
                      </a:lnTo>
                      <a:lnTo>
                        <a:pt x="3600" y="5126"/>
                      </a:lnTo>
                      <a:lnTo>
                        <a:pt x="3495" y="5106"/>
                      </a:lnTo>
                      <a:lnTo>
                        <a:pt x="3432" y="5147"/>
                      </a:lnTo>
                      <a:lnTo>
                        <a:pt x="3537" y="5315"/>
                      </a:lnTo>
                      <a:lnTo>
                        <a:pt x="3684" y="5357"/>
                      </a:lnTo>
                      <a:lnTo>
                        <a:pt x="3893" y="5357"/>
                      </a:lnTo>
                      <a:lnTo>
                        <a:pt x="3976" y="5294"/>
                      </a:lnTo>
                      <a:lnTo>
                        <a:pt x="4165" y="5294"/>
                      </a:lnTo>
                      <a:lnTo>
                        <a:pt x="4269" y="5357"/>
                      </a:lnTo>
                      <a:lnTo>
                        <a:pt x="4290" y="5252"/>
                      </a:lnTo>
                      <a:lnTo>
                        <a:pt x="4228" y="5189"/>
                      </a:lnTo>
                      <a:lnTo>
                        <a:pt x="4228" y="5106"/>
                      </a:lnTo>
                      <a:lnTo>
                        <a:pt x="4228" y="5022"/>
                      </a:lnTo>
                      <a:lnTo>
                        <a:pt x="4290" y="5106"/>
                      </a:lnTo>
                      <a:lnTo>
                        <a:pt x="4374" y="5106"/>
                      </a:lnTo>
                      <a:lnTo>
                        <a:pt x="4583" y="4834"/>
                      </a:lnTo>
                      <a:lnTo>
                        <a:pt x="4541" y="4771"/>
                      </a:lnTo>
                      <a:lnTo>
                        <a:pt x="4604" y="4771"/>
                      </a:lnTo>
                      <a:lnTo>
                        <a:pt x="4730" y="4603"/>
                      </a:lnTo>
                      <a:lnTo>
                        <a:pt x="4730" y="4478"/>
                      </a:lnTo>
                      <a:lnTo>
                        <a:pt x="4813" y="4394"/>
                      </a:lnTo>
                      <a:lnTo>
                        <a:pt x="4939" y="4394"/>
                      </a:lnTo>
                      <a:lnTo>
                        <a:pt x="5064" y="4269"/>
                      </a:lnTo>
                      <a:lnTo>
                        <a:pt x="5127" y="4310"/>
                      </a:lnTo>
                      <a:lnTo>
                        <a:pt x="5127" y="4352"/>
                      </a:lnTo>
                      <a:lnTo>
                        <a:pt x="5232" y="4352"/>
                      </a:lnTo>
                      <a:lnTo>
                        <a:pt x="5274" y="4289"/>
                      </a:lnTo>
                      <a:lnTo>
                        <a:pt x="5336" y="4206"/>
                      </a:lnTo>
                      <a:lnTo>
                        <a:pt x="5357" y="4269"/>
                      </a:lnTo>
                      <a:lnTo>
                        <a:pt x="5441" y="4310"/>
                      </a:lnTo>
                      <a:lnTo>
                        <a:pt x="5525" y="4352"/>
                      </a:lnTo>
                      <a:lnTo>
                        <a:pt x="5692" y="4310"/>
                      </a:lnTo>
                      <a:lnTo>
                        <a:pt x="5567" y="4373"/>
                      </a:lnTo>
                      <a:lnTo>
                        <a:pt x="5483" y="4415"/>
                      </a:lnTo>
                      <a:lnTo>
                        <a:pt x="5378" y="4394"/>
                      </a:lnTo>
                      <a:lnTo>
                        <a:pt x="5211" y="4415"/>
                      </a:lnTo>
                      <a:lnTo>
                        <a:pt x="5064" y="4415"/>
                      </a:lnTo>
                      <a:lnTo>
                        <a:pt x="5127" y="4478"/>
                      </a:lnTo>
                      <a:lnTo>
                        <a:pt x="5336" y="4478"/>
                      </a:lnTo>
                      <a:lnTo>
                        <a:pt x="5483" y="4561"/>
                      </a:lnTo>
                      <a:lnTo>
                        <a:pt x="5462" y="4582"/>
                      </a:lnTo>
                      <a:lnTo>
                        <a:pt x="5420" y="4624"/>
                      </a:lnTo>
                      <a:lnTo>
                        <a:pt x="5483" y="4708"/>
                      </a:lnTo>
                      <a:lnTo>
                        <a:pt x="5567" y="4708"/>
                      </a:lnTo>
                      <a:lnTo>
                        <a:pt x="5671" y="4771"/>
                      </a:lnTo>
                      <a:lnTo>
                        <a:pt x="5797" y="4708"/>
                      </a:lnTo>
                      <a:lnTo>
                        <a:pt x="5943" y="4687"/>
                      </a:lnTo>
                      <a:lnTo>
                        <a:pt x="6069" y="4729"/>
                      </a:lnTo>
                      <a:lnTo>
                        <a:pt x="6173" y="4792"/>
                      </a:lnTo>
                      <a:lnTo>
                        <a:pt x="6194" y="4708"/>
                      </a:lnTo>
                      <a:lnTo>
                        <a:pt x="6257" y="4729"/>
                      </a:lnTo>
                      <a:lnTo>
                        <a:pt x="6278" y="4875"/>
                      </a:lnTo>
                      <a:lnTo>
                        <a:pt x="6362" y="4938"/>
                      </a:lnTo>
                      <a:lnTo>
                        <a:pt x="6299" y="4980"/>
                      </a:lnTo>
                      <a:lnTo>
                        <a:pt x="6111" y="5022"/>
                      </a:lnTo>
                      <a:lnTo>
                        <a:pt x="5943" y="5126"/>
                      </a:lnTo>
                      <a:lnTo>
                        <a:pt x="5797" y="5315"/>
                      </a:lnTo>
                      <a:lnTo>
                        <a:pt x="5901" y="5357"/>
                      </a:lnTo>
                      <a:lnTo>
                        <a:pt x="5985" y="5294"/>
                      </a:lnTo>
                      <a:lnTo>
                        <a:pt x="6111" y="5357"/>
                      </a:lnTo>
                      <a:lnTo>
                        <a:pt x="6173" y="5336"/>
                      </a:lnTo>
                      <a:lnTo>
                        <a:pt x="6362" y="5503"/>
                      </a:lnTo>
                      <a:lnTo>
                        <a:pt x="6383" y="5566"/>
                      </a:lnTo>
                      <a:lnTo>
                        <a:pt x="6299" y="5775"/>
                      </a:lnTo>
                      <a:lnTo>
                        <a:pt x="6278" y="5838"/>
                      </a:lnTo>
                      <a:lnTo>
                        <a:pt x="6383" y="5922"/>
                      </a:lnTo>
                      <a:lnTo>
                        <a:pt x="6592" y="5922"/>
                      </a:lnTo>
                      <a:lnTo>
                        <a:pt x="6780" y="5817"/>
                      </a:lnTo>
                      <a:lnTo>
                        <a:pt x="7031" y="5629"/>
                      </a:lnTo>
                      <a:lnTo>
                        <a:pt x="7220" y="5629"/>
                      </a:lnTo>
                      <a:lnTo>
                        <a:pt x="7324" y="5503"/>
                      </a:lnTo>
                      <a:lnTo>
                        <a:pt x="7450" y="5419"/>
                      </a:lnTo>
                      <a:lnTo>
                        <a:pt x="7680" y="5440"/>
                      </a:lnTo>
                      <a:lnTo>
                        <a:pt x="7889" y="5440"/>
                      </a:lnTo>
                      <a:lnTo>
                        <a:pt x="7952" y="5336"/>
                      </a:lnTo>
                      <a:lnTo>
                        <a:pt x="7889" y="5231"/>
                      </a:lnTo>
                      <a:lnTo>
                        <a:pt x="7952" y="5210"/>
                      </a:lnTo>
                      <a:lnTo>
                        <a:pt x="7994" y="5126"/>
                      </a:lnTo>
                      <a:lnTo>
                        <a:pt x="7847" y="5106"/>
                      </a:lnTo>
                      <a:lnTo>
                        <a:pt x="7659" y="5126"/>
                      </a:lnTo>
                      <a:lnTo>
                        <a:pt x="7638" y="5252"/>
                      </a:lnTo>
                      <a:lnTo>
                        <a:pt x="7513" y="5189"/>
                      </a:lnTo>
                      <a:lnTo>
                        <a:pt x="7450" y="5189"/>
                      </a:lnTo>
                      <a:lnTo>
                        <a:pt x="7345" y="5294"/>
                      </a:lnTo>
                      <a:lnTo>
                        <a:pt x="7303" y="5252"/>
                      </a:lnTo>
                      <a:lnTo>
                        <a:pt x="7010" y="4938"/>
                      </a:lnTo>
                      <a:lnTo>
                        <a:pt x="6948" y="4813"/>
                      </a:lnTo>
                      <a:lnTo>
                        <a:pt x="6885" y="4687"/>
                      </a:lnTo>
                      <a:lnTo>
                        <a:pt x="6822" y="4708"/>
                      </a:lnTo>
                      <a:lnTo>
                        <a:pt x="6885" y="4875"/>
                      </a:lnTo>
                      <a:lnTo>
                        <a:pt x="7094" y="5106"/>
                      </a:lnTo>
                      <a:lnTo>
                        <a:pt x="7261" y="5294"/>
                      </a:lnTo>
                      <a:lnTo>
                        <a:pt x="7220" y="5315"/>
                      </a:lnTo>
                      <a:lnTo>
                        <a:pt x="7094" y="5294"/>
                      </a:lnTo>
                      <a:lnTo>
                        <a:pt x="7031" y="5210"/>
                      </a:lnTo>
                      <a:lnTo>
                        <a:pt x="7010" y="5085"/>
                      </a:lnTo>
                      <a:lnTo>
                        <a:pt x="6927" y="5043"/>
                      </a:lnTo>
                      <a:lnTo>
                        <a:pt x="6885" y="5106"/>
                      </a:lnTo>
                      <a:lnTo>
                        <a:pt x="6885" y="5022"/>
                      </a:lnTo>
                      <a:lnTo>
                        <a:pt x="6822" y="5022"/>
                      </a:lnTo>
                      <a:lnTo>
                        <a:pt x="6780" y="5043"/>
                      </a:lnTo>
                      <a:lnTo>
                        <a:pt x="6780" y="5001"/>
                      </a:lnTo>
                      <a:lnTo>
                        <a:pt x="6822" y="4917"/>
                      </a:lnTo>
                      <a:lnTo>
                        <a:pt x="6801" y="4875"/>
                      </a:lnTo>
                      <a:lnTo>
                        <a:pt x="6717" y="4896"/>
                      </a:lnTo>
                      <a:lnTo>
                        <a:pt x="6676" y="4834"/>
                      </a:lnTo>
                      <a:lnTo>
                        <a:pt x="6592" y="4771"/>
                      </a:lnTo>
                      <a:lnTo>
                        <a:pt x="6404" y="4792"/>
                      </a:lnTo>
                      <a:lnTo>
                        <a:pt x="6320" y="4729"/>
                      </a:lnTo>
                      <a:lnTo>
                        <a:pt x="6362" y="4687"/>
                      </a:lnTo>
                      <a:lnTo>
                        <a:pt x="6487" y="4708"/>
                      </a:lnTo>
                      <a:lnTo>
                        <a:pt x="6529" y="4624"/>
                      </a:lnTo>
                      <a:lnTo>
                        <a:pt x="6634" y="4708"/>
                      </a:lnTo>
                      <a:lnTo>
                        <a:pt x="6738" y="4708"/>
                      </a:lnTo>
                      <a:lnTo>
                        <a:pt x="6780" y="4624"/>
                      </a:lnTo>
                      <a:lnTo>
                        <a:pt x="6885" y="4603"/>
                      </a:lnTo>
                      <a:lnTo>
                        <a:pt x="7052" y="4415"/>
                      </a:lnTo>
                      <a:lnTo>
                        <a:pt x="7052" y="4373"/>
                      </a:lnTo>
                      <a:lnTo>
                        <a:pt x="7136" y="4394"/>
                      </a:lnTo>
                      <a:lnTo>
                        <a:pt x="7136" y="4457"/>
                      </a:lnTo>
                      <a:lnTo>
                        <a:pt x="7031" y="4582"/>
                      </a:lnTo>
                      <a:lnTo>
                        <a:pt x="6989" y="4603"/>
                      </a:lnTo>
                      <a:lnTo>
                        <a:pt x="7010" y="4666"/>
                      </a:lnTo>
                      <a:lnTo>
                        <a:pt x="7094" y="4624"/>
                      </a:lnTo>
                      <a:lnTo>
                        <a:pt x="7220" y="4457"/>
                      </a:lnTo>
                      <a:lnTo>
                        <a:pt x="7241" y="4373"/>
                      </a:lnTo>
                      <a:lnTo>
                        <a:pt x="7157" y="4289"/>
                      </a:lnTo>
                      <a:lnTo>
                        <a:pt x="7136" y="4248"/>
                      </a:lnTo>
                      <a:lnTo>
                        <a:pt x="7199" y="4206"/>
                      </a:lnTo>
                      <a:lnTo>
                        <a:pt x="7261" y="4352"/>
                      </a:lnTo>
                      <a:lnTo>
                        <a:pt x="7345" y="4373"/>
                      </a:lnTo>
                      <a:lnTo>
                        <a:pt x="7450" y="4289"/>
                      </a:lnTo>
                      <a:lnTo>
                        <a:pt x="7617" y="4310"/>
                      </a:lnTo>
                      <a:lnTo>
                        <a:pt x="7722" y="4248"/>
                      </a:lnTo>
                      <a:lnTo>
                        <a:pt x="7868" y="4248"/>
                      </a:lnTo>
                      <a:lnTo>
                        <a:pt x="7973" y="4101"/>
                      </a:lnTo>
                      <a:lnTo>
                        <a:pt x="8057" y="4038"/>
                      </a:lnTo>
                      <a:lnTo>
                        <a:pt x="8182" y="4038"/>
                      </a:lnTo>
                      <a:lnTo>
                        <a:pt x="8203" y="3934"/>
                      </a:lnTo>
                      <a:lnTo>
                        <a:pt x="8287" y="3871"/>
                      </a:lnTo>
                      <a:lnTo>
                        <a:pt x="8454" y="3871"/>
                      </a:lnTo>
                      <a:lnTo>
                        <a:pt x="8580" y="3829"/>
                      </a:lnTo>
                      <a:lnTo>
                        <a:pt x="8663" y="3829"/>
                      </a:lnTo>
                      <a:lnTo>
                        <a:pt x="8663" y="3892"/>
                      </a:lnTo>
                      <a:lnTo>
                        <a:pt x="8768" y="3850"/>
                      </a:lnTo>
                      <a:lnTo>
                        <a:pt x="8789" y="3578"/>
                      </a:lnTo>
                      <a:lnTo>
                        <a:pt x="8873" y="3557"/>
                      </a:lnTo>
                      <a:lnTo>
                        <a:pt x="8998" y="3348"/>
                      </a:lnTo>
                      <a:lnTo>
                        <a:pt x="9291" y="3327"/>
                      </a:lnTo>
                      <a:lnTo>
                        <a:pt x="9396" y="3243"/>
                      </a:lnTo>
                      <a:lnTo>
                        <a:pt x="9354" y="3118"/>
                      </a:lnTo>
                      <a:lnTo>
                        <a:pt x="9438" y="2909"/>
                      </a:lnTo>
                      <a:lnTo>
                        <a:pt x="9417" y="2720"/>
                      </a:lnTo>
                      <a:lnTo>
                        <a:pt x="9228" y="2616"/>
                      </a:lnTo>
                      <a:lnTo>
                        <a:pt x="9291" y="2365"/>
                      </a:lnTo>
                      <a:lnTo>
                        <a:pt x="9396" y="2323"/>
                      </a:lnTo>
                      <a:lnTo>
                        <a:pt x="9500" y="2197"/>
                      </a:lnTo>
                      <a:lnTo>
                        <a:pt x="9500" y="2072"/>
                      </a:lnTo>
                      <a:lnTo>
                        <a:pt x="9417" y="2009"/>
                      </a:lnTo>
                      <a:lnTo>
                        <a:pt x="9354" y="1883"/>
                      </a:lnTo>
                      <a:lnTo>
                        <a:pt x="9291" y="1967"/>
                      </a:lnTo>
                      <a:lnTo>
                        <a:pt x="9103" y="1946"/>
                      </a:lnTo>
                      <a:lnTo>
                        <a:pt x="8935" y="1841"/>
                      </a:lnTo>
                      <a:lnTo>
                        <a:pt x="8810" y="1862"/>
                      </a:lnTo>
                      <a:lnTo>
                        <a:pt x="8705" y="1800"/>
                      </a:lnTo>
                      <a:lnTo>
                        <a:pt x="8559" y="1779"/>
                      </a:lnTo>
                      <a:lnTo>
                        <a:pt x="8349" y="1758"/>
                      </a:lnTo>
                      <a:lnTo>
                        <a:pt x="8266" y="1841"/>
                      </a:lnTo>
                      <a:lnTo>
                        <a:pt x="8203" y="1695"/>
                      </a:lnTo>
                      <a:lnTo>
                        <a:pt x="8057" y="1590"/>
                      </a:lnTo>
                      <a:lnTo>
                        <a:pt x="7931" y="1318"/>
                      </a:lnTo>
                      <a:lnTo>
                        <a:pt x="7826" y="1339"/>
                      </a:lnTo>
                      <a:lnTo>
                        <a:pt x="7638" y="1465"/>
                      </a:lnTo>
                      <a:lnTo>
                        <a:pt x="7513" y="1444"/>
                      </a:lnTo>
                      <a:lnTo>
                        <a:pt x="7366" y="1486"/>
                      </a:lnTo>
                      <a:lnTo>
                        <a:pt x="7220" y="1423"/>
                      </a:lnTo>
                      <a:lnTo>
                        <a:pt x="7115" y="1528"/>
                      </a:lnTo>
                      <a:lnTo>
                        <a:pt x="6843" y="1256"/>
                      </a:lnTo>
                      <a:lnTo>
                        <a:pt x="6780" y="1067"/>
                      </a:lnTo>
                      <a:lnTo>
                        <a:pt x="6780" y="921"/>
                      </a:lnTo>
                      <a:lnTo>
                        <a:pt x="6676" y="921"/>
                      </a:lnTo>
                      <a:lnTo>
                        <a:pt x="6676" y="795"/>
                      </a:lnTo>
                      <a:lnTo>
                        <a:pt x="6529" y="691"/>
                      </a:lnTo>
                      <a:lnTo>
                        <a:pt x="6215" y="732"/>
                      </a:lnTo>
                      <a:lnTo>
                        <a:pt x="6069" y="523"/>
                      </a:lnTo>
                      <a:lnTo>
                        <a:pt x="6111" y="398"/>
                      </a:lnTo>
                      <a:lnTo>
                        <a:pt x="6006" y="293"/>
                      </a:lnTo>
                      <a:lnTo>
                        <a:pt x="5901" y="21"/>
                      </a:lnTo>
                      <a:lnTo>
                        <a:pt x="5776" y="21"/>
                      </a:lnTo>
                      <a:lnTo>
                        <a:pt x="5650" y="105"/>
                      </a:lnTo>
                      <a:lnTo>
                        <a:pt x="5357" y="105"/>
                      </a:lnTo>
                      <a:lnTo>
                        <a:pt x="5064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" name="Google Shape;184;p17"/>
                <p:cNvSpPr/>
                <p:nvPr/>
              </p:nvSpPr>
              <p:spPr>
                <a:xfrm>
                  <a:off x="4851039" y="2277278"/>
                  <a:ext cx="56343" cy="600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89" h="2219" extrusionOk="0">
                      <a:moveTo>
                        <a:pt x="419" y="0"/>
                      </a:moveTo>
                      <a:lnTo>
                        <a:pt x="398" y="63"/>
                      </a:lnTo>
                      <a:lnTo>
                        <a:pt x="272" y="63"/>
                      </a:lnTo>
                      <a:lnTo>
                        <a:pt x="210" y="105"/>
                      </a:lnTo>
                      <a:lnTo>
                        <a:pt x="105" y="63"/>
                      </a:lnTo>
                      <a:lnTo>
                        <a:pt x="84" y="84"/>
                      </a:lnTo>
                      <a:lnTo>
                        <a:pt x="0" y="63"/>
                      </a:lnTo>
                      <a:lnTo>
                        <a:pt x="42" y="210"/>
                      </a:lnTo>
                      <a:lnTo>
                        <a:pt x="0" y="272"/>
                      </a:lnTo>
                      <a:lnTo>
                        <a:pt x="42" y="419"/>
                      </a:lnTo>
                      <a:lnTo>
                        <a:pt x="251" y="377"/>
                      </a:lnTo>
                      <a:lnTo>
                        <a:pt x="314" y="628"/>
                      </a:lnTo>
                      <a:lnTo>
                        <a:pt x="565" y="837"/>
                      </a:lnTo>
                      <a:lnTo>
                        <a:pt x="586" y="942"/>
                      </a:lnTo>
                      <a:lnTo>
                        <a:pt x="900" y="1214"/>
                      </a:lnTo>
                      <a:lnTo>
                        <a:pt x="921" y="1360"/>
                      </a:lnTo>
                      <a:lnTo>
                        <a:pt x="1026" y="1528"/>
                      </a:lnTo>
                      <a:lnTo>
                        <a:pt x="1005" y="2072"/>
                      </a:lnTo>
                      <a:lnTo>
                        <a:pt x="1088" y="2218"/>
                      </a:lnTo>
                      <a:lnTo>
                        <a:pt x="1151" y="2177"/>
                      </a:lnTo>
                      <a:lnTo>
                        <a:pt x="1256" y="2197"/>
                      </a:lnTo>
                      <a:lnTo>
                        <a:pt x="1256" y="2093"/>
                      </a:lnTo>
                      <a:lnTo>
                        <a:pt x="1360" y="1884"/>
                      </a:lnTo>
                      <a:lnTo>
                        <a:pt x="1423" y="1905"/>
                      </a:lnTo>
                      <a:lnTo>
                        <a:pt x="1423" y="1758"/>
                      </a:lnTo>
                      <a:lnTo>
                        <a:pt x="1444" y="1549"/>
                      </a:lnTo>
                      <a:lnTo>
                        <a:pt x="1549" y="1549"/>
                      </a:lnTo>
                      <a:lnTo>
                        <a:pt x="1716" y="1486"/>
                      </a:lnTo>
                      <a:lnTo>
                        <a:pt x="1779" y="1570"/>
                      </a:lnTo>
                      <a:lnTo>
                        <a:pt x="1967" y="1570"/>
                      </a:lnTo>
                      <a:lnTo>
                        <a:pt x="1988" y="1528"/>
                      </a:lnTo>
                      <a:lnTo>
                        <a:pt x="1925" y="1423"/>
                      </a:lnTo>
                      <a:lnTo>
                        <a:pt x="1946" y="1319"/>
                      </a:lnTo>
                      <a:lnTo>
                        <a:pt x="1925" y="1214"/>
                      </a:lnTo>
                      <a:lnTo>
                        <a:pt x="1758" y="1109"/>
                      </a:lnTo>
                      <a:lnTo>
                        <a:pt x="1612" y="963"/>
                      </a:lnTo>
                      <a:lnTo>
                        <a:pt x="1612" y="921"/>
                      </a:lnTo>
                      <a:lnTo>
                        <a:pt x="1465" y="858"/>
                      </a:lnTo>
                      <a:lnTo>
                        <a:pt x="1465" y="712"/>
                      </a:lnTo>
                      <a:lnTo>
                        <a:pt x="1444" y="524"/>
                      </a:lnTo>
                      <a:lnTo>
                        <a:pt x="1298" y="440"/>
                      </a:lnTo>
                      <a:lnTo>
                        <a:pt x="1109" y="272"/>
                      </a:lnTo>
                      <a:lnTo>
                        <a:pt x="1047" y="272"/>
                      </a:lnTo>
                      <a:lnTo>
                        <a:pt x="1026" y="314"/>
                      </a:lnTo>
                      <a:lnTo>
                        <a:pt x="837" y="314"/>
                      </a:lnTo>
                      <a:lnTo>
                        <a:pt x="670" y="126"/>
                      </a:lnTo>
                      <a:lnTo>
                        <a:pt x="523" y="126"/>
                      </a:lnTo>
                      <a:lnTo>
                        <a:pt x="419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" name="Google Shape;185;p17"/>
                <p:cNvSpPr/>
                <p:nvPr/>
              </p:nvSpPr>
              <p:spPr>
                <a:xfrm>
                  <a:off x="4760956" y="2287476"/>
                  <a:ext cx="144640" cy="883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06" h="3265" extrusionOk="0">
                      <a:moveTo>
                        <a:pt x="3431" y="0"/>
                      </a:moveTo>
                      <a:lnTo>
                        <a:pt x="3076" y="63"/>
                      </a:lnTo>
                      <a:lnTo>
                        <a:pt x="2950" y="147"/>
                      </a:lnTo>
                      <a:lnTo>
                        <a:pt x="2553" y="209"/>
                      </a:lnTo>
                      <a:lnTo>
                        <a:pt x="2448" y="335"/>
                      </a:lnTo>
                      <a:lnTo>
                        <a:pt x="2323" y="335"/>
                      </a:lnTo>
                      <a:lnTo>
                        <a:pt x="2176" y="377"/>
                      </a:lnTo>
                      <a:lnTo>
                        <a:pt x="2030" y="335"/>
                      </a:lnTo>
                      <a:lnTo>
                        <a:pt x="1988" y="230"/>
                      </a:lnTo>
                      <a:lnTo>
                        <a:pt x="1820" y="167"/>
                      </a:lnTo>
                      <a:lnTo>
                        <a:pt x="1674" y="147"/>
                      </a:lnTo>
                      <a:lnTo>
                        <a:pt x="1465" y="42"/>
                      </a:lnTo>
                      <a:lnTo>
                        <a:pt x="1360" y="42"/>
                      </a:lnTo>
                      <a:lnTo>
                        <a:pt x="1276" y="126"/>
                      </a:lnTo>
                      <a:lnTo>
                        <a:pt x="1151" y="126"/>
                      </a:lnTo>
                      <a:lnTo>
                        <a:pt x="1172" y="147"/>
                      </a:lnTo>
                      <a:lnTo>
                        <a:pt x="1130" y="272"/>
                      </a:lnTo>
                      <a:lnTo>
                        <a:pt x="962" y="314"/>
                      </a:lnTo>
                      <a:lnTo>
                        <a:pt x="858" y="544"/>
                      </a:lnTo>
                      <a:lnTo>
                        <a:pt x="732" y="879"/>
                      </a:lnTo>
                      <a:lnTo>
                        <a:pt x="523" y="1193"/>
                      </a:lnTo>
                      <a:lnTo>
                        <a:pt x="544" y="1297"/>
                      </a:lnTo>
                      <a:lnTo>
                        <a:pt x="439" y="1402"/>
                      </a:lnTo>
                      <a:lnTo>
                        <a:pt x="293" y="1381"/>
                      </a:lnTo>
                      <a:lnTo>
                        <a:pt x="230" y="1486"/>
                      </a:lnTo>
                      <a:lnTo>
                        <a:pt x="126" y="1507"/>
                      </a:lnTo>
                      <a:lnTo>
                        <a:pt x="0" y="1632"/>
                      </a:lnTo>
                      <a:lnTo>
                        <a:pt x="126" y="1674"/>
                      </a:lnTo>
                      <a:lnTo>
                        <a:pt x="146" y="1737"/>
                      </a:lnTo>
                      <a:lnTo>
                        <a:pt x="335" y="1946"/>
                      </a:lnTo>
                      <a:lnTo>
                        <a:pt x="356" y="2051"/>
                      </a:lnTo>
                      <a:lnTo>
                        <a:pt x="523" y="2134"/>
                      </a:lnTo>
                      <a:lnTo>
                        <a:pt x="670" y="2260"/>
                      </a:lnTo>
                      <a:lnTo>
                        <a:pt x="607" y="2406"/>
                      </a:lnTo>
                      <a:lnTo>
                        <a:pt x="628" y="2448"/>
                      </a:lnTo>
                      <a:lnTo>
                        <a:pt x="837" y="2532"/>
                      </a:lnTo>
                      <a:lnTo>
                        <a:pt x="879" y="2616"/>
                      </a:lnTo>
                      <a:lnTo>
                        <a:pt x="983" y="2574"/>
                      </a:lnTo>
                      <a:lnTo>
                        <a:pt x="1088" y="2657"/>
                      </a:lnTo>
                      <a:lnTo>
                        <a:pt x="1172" y="2532"/>
                      </a:lnTo>
                      <a:lnTo>
                        <a:pt x="1381" y="2553"/>
                      </a:lnTo>
                      <a:lnTo>
                        <a:pt x="1276" y="2678"/>
                      </a:lnTo>
                      <a:lnTo>
                        <a:pt x="1297" y="2762"/>
                      </a:lnTo>
                      <a:lnTo>
                        <a:pt x="1339" y="2888"/>
                      </a:lnTo>
                      <a:lnTo>
                        <a:pt x="1486" y="2888"/>
                      </a:lnTo>
                      <a:lnTo>
                        <a:pt x="1569" y="2971"/>
                      </a:lnTo>
                      <a:lnTo>
                        <a:pt x="1569" y="3055"/>
                      </a:lnTo>
                      <a:lnTo>
                        <a:pt x="1507" y="3097"/>
                      </a:lnTo>
                      <a:lnTo>
                        <a:pt x="1590" y="3201"/>
                      </a:lnTo>
                      <a:lnTo>
                        <a:pt x="1716" y="3139"/>
                      </a:lnTo>
                      <a:lnTo>
                        <a:pt x="1883" y="3139"/>
                      </a:lnTo>
                      <a:lnTo>
                        <a:pt x="1925" y="3201"/>
                      </a:lnTo>
                      <a:lnTo>
                        <a:pt x="1988" y="3180"/>
                      </a:lnTo>
                      <a:lnTo>
                        <a:pt x="2197" y="3264"/>
                      </a:lnTo>
                      <a:lnTo>
                        <a:pt x="2343" y="3180"/>
                      </a:lnTo>
                      <a:lnTo>
                        <a:pt x="2490" y="3201"/>
                      </a:lnTo>
                      <a:lnTo>
                        <a:pt x="2553" y="3160"/>
                      </a:lnTo>
                      <a:lnTo>
                        <a:pt x="2699" y="3201"/>
                      </a:lnTo>
                      <a:lnTo>
                        <a:pt x="2804" y="3201"/>
                      </a:lnTo>
                      <a:lnTo>
                        <a:pt x="3013" y="3243"/>
                      </a:lnTo>
                      <a:lnTo>
                        <a:pt x="3076" y="3180"/>
                      </a:lnTo>
                      <a:lnTo>
                        <a:pt x="3222" y="3139"/>
                      </a:lnTo>
                      <a:lnTo>
                        <a:pt x="3264" y="3055"/>
                      </a:lnTo>
                      <a:lnTo>
                        <a:pt x="3599" y="2888"/>
                      </a:lnTo>
                      <a:lnTo>
                        <a:pt x="3766" y="2867"/>
                      </a:lnTo>
                      <a:lnTo>
                        <a:pt x="3955" y="2888"/>
                      </a:lnTo>
                      <a:lnTo>
                        <a:pt x="4122" y="2971"/>
                      </a:lnTo>
                      <a:lnTo>
                        <a:pt x="4185" y="3034"/>
                      </a:lnTo>
                      <a:lnTo>
                        <a:pt x="4289" y="2992"/>
                      </a:lnTo>
                      <a:lnTo>
                        <a:pt x="4436" y="3055"/>
                      </a:lnTo>
                      <a:lnTo>
                        <a:pt x="4478" y="3139"/>
                      </a:lnTo>
                      <a:lnTo>
                        <a:pt x="4603" y="3139"/>
                      </a:lnTo>
                      <a:lnTo>
                        <a:pt x="4582" y="2992"/>
                      </a:lnTo>
                      <a:lnTo>
                        <a:pt x="4624" y="2888"/>
                      </a:lnTo>
                      <a:lnTo>
                        <a:pt x="4624" y="2720"/>
                      </a:lnTo>
                      <a:lnTo>
                        <a:pt x="4603" y="2636"/>
                      </a:lnTo>
                      <a:lnTo>
                        <a:pt x="4645" y="2553"/>
                      </a:lnTo>
                      <a:lnTo>
                        <a:pt x="4708" y="2427"/>
                      </a:lnTo>
                      <a:lnTo>
                        <a:pt x="4896" y="2427"/>
                      </a:lnTo>
                      <a:lnTo>
                        <a:pt x="5022" y="2406"/>
                      </a:lnTo>
                      <a:lnTo>
                        <a:pt x="5105" y="2239"/>
                      </a:lnTo>
                      <a:lnTo>
                        <a:pt x="5105" y="2155"/>
                      </a:lnTo>
                      <a:lnTo>
                        <a:pt x="5043" y="2113"/>
                      </a:lnTo>
                      <a:lnTo>
                        <a:pt x="5105" y="2051"/>
                      </a:lnTo>
                      <a:lnTo>
                        <a:pt x="5001" y="1988"/>
                      </a:lnTo>
                      <a:lnTo>
                        <a:pt x="4812" y="1988"/>
                      </a:lnTo>
                      <a:lnTo>
                        <a:pt x="4729" y="2051"/>
                      </a:lnTo>
                      <a:lnTo>
                        <a:pt x="4520" y="2051"/>
                      </a:lnTo>
                      <a:lnTo>
                        <a:pt x="4373" y="2009"/>
                      </a:lnTo>
                      <a:lnTo>
                        <a:pt x="4268" y="1841"/>
                      </a:lnTo>
                      <a:lnTo>
                        <a:pt x="4185" y="1695"/>
                      </a:lnTo>
                      <a:lnTo>
                        <a:pt x="4206" y="1151"/>
                      </a:lnTo>
                      <a:lnTo>
                        <a:pt x="4101" y="983"/>
                      </a:lnTo>
                      <a:lnTo>
                        <a:pt x="4080" y="837"/>
                      </a:lnTo>
                      <a:lnTo>
                        <a:pt x="3766" y="565"/>
                      </a:lnTo>
                      <a:lnTo>
                        <a:pt x="3745" y="460"/>
                      </a:lnTo>
                      <a:lnTo>
                        <a:pt x="3494" y="251"/>
                      </a:lnTo>
                      <a:lnTo>
                        <a:pt x="3431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" name="Google Shape;186;p17"/>
                <p:cNvSpPr/>
                <p:nvPr/>
              </p:nvSpPr>
              <p:spPr>
                <a:xfrm>
                  <a:off x="4797103" y="2365003"/>
                  <a:ext cx="94869" cy="571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49" h="2114" extrusionOk="0">
                      <a:moveTo>
                        <a:pt x="2490" y="1"/>
                      </a:moveTo>
                      <a:lnTo>
                        <a:pt x="2323" y="22"/>
                      </a:lnTo>
                      <a:lnTo>
                        <a:pt x="1988" y="189"/>
                      </a:lnTo>
                      <a:lnTo>
                        <a:pt x="1946" y="273"/>
                      </a:lnTo>
                      <a:lnTo>
                        <a:pt x="1800" y="314"/>
                      </a:lnTo>
                      <a:lnTo>
                        <a:pt x="1737" y="377"/>
                      </a:lnTo>
                      <a:lnTo>
                        <a:pt x="1528" y="335"/>
                      </a:lnTo>
                      <a:lnTo>
                        <a:pt x="1423" y="335"/>
                      </a:lnTo>
                      <a:lnTo>
                        <a:pt x="1277" y="294"/>
                      </a:lnTo>
                      <a:lnTo>
                        <a:pt x="1214" y="335"/>
                      </a:lnTo>
                      <a:lnTo>
                        <a:pt x="1067" y="314"/>
                      </a:lnTo>
                      <a:lnTo>
                        <a:pt x="921" y="398"/>
                      </a:lnTo>
                      <a:lnTo>
                        <a:pt x="712" y="314"/>
                      </a:lnTo>
                      <a:lnTo>
                        <a:pt x="649" y="335"/>
                      </a:lnTo>
                      <a:lnTo>
                        <a:pt x="607" y="273"/>
                      </a:lnTo>
                      <a:lnTo>
                        <a:pt x="440" y="273"/>
                      </a:lnTo>
                      <a:lnTo>
                        <a:pt x="314" y="335"/>
                      </a:lnTo>
                      <a:lnTo>
                        <a:pt x="231" y="231"/>
                      </a:lnTo>
                      <a:lnTo>
                        <a:pt x="293" y="189"/>
                      </a:lnTo>
                      <a:lnTo>
                        <a:pt x="293" y="105"/>
                      </a:lnTo>
                      <a:lnTo>
                        <a:pt x="210" y="22"/>
                      </a:lnTo>
                      <a:lnTo>
                        <a:pt x="63" y="22"/>
                      </a:lnTo>
                      <a:lnTo>
                        <a:pt x="84" y="126"/>
                      </a:lnTo>
                      <a:lnTo>
                        <a:pt x="0" y="210"/>
                      </a:lnTo>
                      <a:lnTo>
                        <a:pt x="63" y="440"/>
                      </a:lnTo>
                      <a:lnTo>
                        <a:pt x="231" y="628"/>
                      </a:lnTo>
                      <a:lnTo>
                        <a:pt x="314" y="754"/>
                      </a:lnTo>
                      <a:lnTo>
                        <a:pt x="272" y="900"/>
                      </a:lnTo>
                      <a:lnTo>
                        <a:pt x="63" y="1068"/>
                      </a:lnTo>
                      <a:lnTo>
                        <a:pt x="84" y="1172"/>
                      </a:lnTo>
                      <a:lnTo>
                        <a:pt x="168" y="1277"/>
                      </a:lnTo>
                      <a:lnTo>
                        <a:pt x="105" y="1382"/>
                      </a:lnTo>
                      <a:lnTo>
                        <a:pt x="335" y="1570"/>
                      </a:lnTo>
                      <a:lnTo>
                        <a:pt x="503" y="1842"/>
                      </a:lnTo>
                      <a:lnTo>
                        <a:pt x="523" y="1988"/>
                      </a:lnTo>
                      <a:lnTo>
                        <a:pt x="523" y="2093"/>
                      </a:lnTo>
                      <a:lnTo>
                        <a:pt x="607" y="2114"/>
                      </a:lnTo>
                      <a:lnTo>
                        <a:pt x="795" y="2114"/>
                      </a:lnTo>
                      <a:lnTo>
                        <a:pt x="942" y="2093"/>
                      </a:lnTo>
                      <a:lnTo>
                        <a:pt x="1026" y="1988"/>
                      </a:lnTo>
                      <a:lnTo>
                        <a:pt x="1172" y="2009"/>
                      </a:lnTo>
                      <a:lnTo>
                        <a:pt x="1319" y="2009"/>
                      </a:lnTo>
                      <a:lnTo>
                        <a:pt x="1339" y="2114"/>
                      </a:lnTo>
                      <a:lnTo>
                        <a:pt x="1444" y="2114"/>
                      </a:lnTo>
                      <a:lnTo>
                        <a:pt x="1528" y="2051"/>
                      </a:lnTo>
                      <a:lnTo>
                        <a:pt x="1653" y="2051"/>
                      </a:lnTo>
                      <a:lnTo>
                        <a:pt x="1737" y="2114"/>
                      </a:lnTo>
                      <a:lnTo>
                        <a:pt x="1863" y="2072"/>
                      </a:lnTo>
                      <a:lnTo>
                        <a:pt x="2093" y="2072"/>
                      </a:lnTo>
                      <a:lnTo>
                        <a:pt x="2176" y="2009"/>
                      </a:lnTo>
                      <a:lnTo>
                        <a:pt x="2114" y="1905"/>
                      </a:lnTo>
                      <a:lnTo>
                        <a:pt x="2114" y="1779"/>
                      </a:lnTo>
                      <a:lnTo>
                        <a:pt x="2281" y="1675"/>
                      </a:lnTo>
                      <a:lnTo>
                        <a:pt x="2323" y="1675"/>
                      </a:lnTo>
                      <a:lnTo>
                        <a:pt x="2427" y="1570"/>
                      </a:lnTo>
                      <a:lnTo>
                        <a:pt x="2511" y="1570"/>
                      </a:lnTo>
                      <a:lnTo>
                        <a:pt x="2595" y="1486"/>
                      </a:lnTo>
                      <a:lnTo>
                        <a:pt x="2741" y="1486"/>
                      </a:lnTo>
                      <a:lnTo>
                        <a:pt x="2909" y="1633"/>
                      </a:lnTo>
                      <a:lnTo>
                        <a:pt x="3013" y="1549"/>
                      </a:lnTo>
                      <a:lnTo>
                        <a:pt x="3118" y="1570"/>
                      </a:lnTo>
                      <a:lnTo>
                        <a:pt x="3034" y="1444"/>
                      </a:lnTo>
                      <a:lnTo>
                        <a:pt x="2930" y="1256"/>
                      </a:lnTo>
                      <a:lnTo>
                        <a:pt x="2825" y="1256"/>
                      </a:lnTo>
                      <a:lnTo>
                        <a:pt x="2804" y="1172"/>
                      </a:lnTo>
                      <a:lnTo>
                        <a:pt x="2951" y="1068"/>
                      </a:lnTo>
                      <a:lnTo>
                        <a:pt x="3013" y="942"/>
                      </a:lnTo>
                      <a:lnTo>
                        <a:pt x="2992" y="712"/>
                      </a:lnTo>
                      <a:lnTo>
                        <a:pt x="3139" y="545"/>
                      </a:lnTo>
                      <a:lnTo>
                        <a:pt x="3244" y="586"/>
                      </a:lnTo>
                      <a:lnTo>
                        <a:pt x="3327" y="503"/>
                      </a:lnTo>
                      <a:lnTo>
                        <a:pt x="3348" y="294"/>
                      </a:lnTo>
                      <a:lnTo>
                        <a:pt x="3327" y="273"/>
                      </a:lnTo>
                      <a:lnTo>
                        <a:pt x="3202" y="273"/>
                      </a:lnTo>
                      <a:lnTo>
                        <a:pt x="3160" y="189"/>
                      </a:lnTo>
                      <a:lnTo>
                        <a:pt x="3013" y="126"/>
                      </a:lnTo>
                      <a:lnTo>
                        <a:pt x="2909" y="168"/>
                      </a:lnTo>
                      <a:lnTo>
                        <a:pt x="2846" y="105"/>
                      </a:lnTo>
                      <a:lnTo>
                        <a:pt x="2679" y="22"/>
                      </a:lnTo>
                      <a:lnTo>
                        <a:pt x="2490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87" name="Google Shape;187;p17"/>
                <p:cNvGrpSpPr/>
                <p:nvPr/>
              </p:nvGrpSpPr>
              <p:grpSpPr>
                <a:xfrm>
                  <a:off x="4658341" y="2327015"/>
                  <a:ext cx="88920" cy="65677"/>
                  <a:chOff x="3866750" y="2520350"/>
                  <a:chExt cx="78475" cy="60700"/>
                </a:xfrm>
              </p:grpSpPr>
              <p:sp>
                <p:nvSpPr>
                  <p:cNvPr id="188" name="Google Shape;188;p17"/>
                  <p:cNvSpPr/>
                  <p:nvPr/>
                </p:nvSpPr>
                <p:spPr>
                  <a:xfrm>
                    <a:off x="3877200" y="2546500"/>
                    <a:ext cx="4725" cy="63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9" h="252" extrusionOk="0">
                        <a:moveTo>
                          <a:pt x="1" y="1"/>
                        </a:moveTo>
                        <a:lnTo>
                          <a:pt x="84" y="126"/>
                        </a:lnTo>
                        <a:lnTo>
                          <a:pt x="63" y="147"/>
                        </a:lnTo>
                        <a:lnTo>
                          <a:pt x="168" y="252"/>
                        </a:lnTo>
                        <a:lnTo>
                          <a:pt x="189" y="252"/>
                        </a:lnTo>
                        <a:lnTo>
                          <a:pt x="168" y="106"/>
                        </a:lnTo>
                        <a:lnTo>
                          <a:pt x="1" y="1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9" name="Google Shape;189;p17"/>
                  <p:cNvSpPr/>
                  <p:nvPr/>
                </p:nvSpPr>
                <p:spPr>
                  <a:xfrm>
                    <a:off x="3882425" y="2554350"/>
                    <a:ext cx="2650" cy="31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6" h="127" extrusionOk="0">
                        <a:moveTo>
                          <a:pt x="1" y="1"/>
                        </a:moveTo>
                        <a:lnTo>
                          <a:pt x="106" y="126"/>
                        </a:lnTo>
                        <a:lnTo>
                          <a:pt x="85" y="43"/>
                        </a:lnTo>
                        <a:lnTo>
                          <a:pt x="1" y="1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0" name="Google Shape;190;p17"/>
                  <p:cNvSpPr/>
                  <p:nvPr/>
                </p:nvSpPr>
                <p:spPr>
                  <a:xfrm>
                    <a:off x="3866750" y="2520350"/>
                    <a:ext cx="78475" cy="607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39" h="2428" extrusionOk="0">
                        <a:moveTo>
                          <a:pt x="1653" y="1"/>
                        </a:moveTo>
                        <a:lnTo>
                          <a:pt x="1653" y="22"/>
                        </a:lnTo>
                        <a:lnTo>
                          <a:pt x="1402" y="22"/>
                        </a:lnTo>
                        <a:lnTo>
                          <a:pt x="1046" y="210"/>
                        </a:lnTo>
                        <a:lnTo>
                          <a:pt x="1025" y="356"/>
                        </a:lnTo>
                        <a:lnTo>
                          <a:pt x="837" y="440"/>
                        </a:lnTo>
                        <a:lnTo>
                          <a:pt x="816" y="649"/>
                        </a:lnTo>
                        <a:lnTo>
                          <a:pt x="691" y="649"/>
                        </a:lnTo>
                        <a:lnTo>
                          <a:pt x="481" y="545"/>
                        </a:lnTo>
                        <a:lnTo>
                          <a:pt x="356" y="587"/>
                        </a:lnTo>
                        <a:lnTo>
                          <a:pt x="209" y="691"/>
                        </a:lnTo>
                        <a:lnTo>
                          <a:pt x="0" y="691"/>
                        </a:lnTo>
                        <a:lnTo>
                          <a:pt x="0" y="733"/>
                        </a:lnTo>
                        <a:lnTo>
                          <a:pt x="42" y="942"/>
                        </a:lnTo>
                        <a:lnTo>
                          <a:pt x="168" y="1068"/>
                        </a:lnTo>
                        <a:lnTo>
                          <a:pt x="168" y="1110"/>
                        </a:lnTo>
                        <a:lnTo>
                          <a:pt x="209" y="1152"/>
                        </a:lnTo>
                        <a:lnTo>
                          <a:pt x="356" y="942"/>
                        </a:lnTo>
                        <a:lnTo>
                          <a:pt x="377" y="796"/>
                        </a:lnTo>
                        <a:lnTo>
                          <a:pt x="461" y="691"/>
                        </a:lnTo>
                        <a:lnTo>
                          <a:pt x="607" y="691"/>
                        </a:lnTo>
                        <a:lnTo>
                          <a:pt x="628" y="796"/>
                        </a:lnTo>
                        <a:lnTo>
                          <a:pt x="733" y="900"/>
                        </a:lnTo>
                        <a:lnTo>
                          <a:pt x="774" y="1068"/>
                        </a:lnTo>
                        <a:lnTo>
                          <a:pt x="879" y="1256"/>
                        </a:lnTo>
                        <a:lnTo>
                          <a:pt x="1025" y="1403"/>
                        </a:lnTo>
                        <a:lnTo>
                          <a:pt x="1088" y="1403"/>
                        </a:lnTo>
                        <a:lnTo>
                          <a:pt x="1193" y="1507"/>
                        </a:lnTo>
                        <a:lnTo>
                          <a:pt x="1088" y="1486"/>
                        </a:lnTo>
                        <a:lnTo>
                          <a:pt x="1005" y="1507"/>
                        </a:lnTo>
                        <a:lnTo>
                          <a:pt x="942" y="1591"/>
                        </a:lnTo>
                        <a:lnTo>
                          <a:pt x="1005" y="1696"/>
                        </a:lnTo>
                        <a:lnTo>
                          <a:pt x="1130" y="1696"/>
                        </a:lnTo>
                        <a:lnTo>
                          <a:pt x="1256" y="1821"/>
                        </a:lnTo>
                        <a:lnTo>
                          <a:pt x="1360" y="1842"/>
                        </a:lnTo>
                        <a:lnTo>
                          <a:pt x="1423" y="1947"/>
                        </a:lnTo>
                        <a:lnTo>
                          <a:pt x="1465" y="2030"/>
                        </a:lnTo>
                        <a:lnTo>
                          <a:pt x="1611" y="2009"/>
                        </a:lnTo>
                        <a:lnTo>
                          <a:pt x="1862" y="2030"/>
                        </a:lnTo>
                        <a:lnTo>
                          <a:pt x="1988" y="2093"/>
                        </a:lnTo>
                        <a:lnTo>
                          <a:pt x="2281" y="2365"/>
                        </a:lnTo>
                        <a:lnTo>
                          <a:pt x="2197" y="2407"/>
                        </a:lnTo>
                        <a:lnTo>
                          <a:pt x="2072" y="2323"/>
                        </a:lnTo>
                        <a:lnTo>
                          <a:pt x="2155" y="2407"/>
                        </a:lnTo>
                        <a:lnTo>
                          <a:pt x="2260" y="2428"/>
                        </a:lnTo>
                        <a:lnTo>
                          <a:pt x="2302" y="2344"/>
                        </a:lnTo>
                        <a:lnTo>
                          <a:pt x="1925" y="1884"/>
                        </a:lnTo>
                        <a:lnTo>
                          <a:pt x="1444" y="1486"/>
                        </a:lnTo>
                        <a:lnTo>
                          <a:pt x="1423" y="1403"/>
                        </a:lnTo>
                        <a:lnTo>
                          <a:pt x="1465" y="1382"/>
                        </a:lnTo>
                        <a:lnTo>
                          <a:pt x="1402" y="1277"/>
                        </a:lnTo>
                        <a:lnTo>
                          <a:pt x="1360" y="1172"/>
                        </a:lnTo>
                        <a:lnTo>
                          <a:pt x="1235" y="1047"/>
                        </a:lnTo>
                        <a:lnTo>
                          <a:pt x="1193" y="1047"/>
                        </a:lnTo>
                        <a:lnTo>
                          <a:pt x="1151" y="963"/>
                        </a:lnTo>
                        <a:lnTo>
                          <a:pt x="1214" y="900"/>
                        </a:lnTo>
                        <a:lnTo>
                          <a:pt x="1214" y="775"/>
                        </a:lnTo>
                        <a:lnTo>
                          <a:pt x="1256" y="733"/>
                        </a:lnTo>
                        <a:lnTo>
                          <a:pt x="1402" y="838"/>
                        </a:lnTo>
                        <a:lnTo>
                          <a:pt x="1444" y="900"/>
                        </a:lnTo>
                        <a:lnTo>
                          <a:pt x="1528" y="880"/>
                        </a:lnTo>
                        <a:lnTo>
                          <a:pt x="1528" y="796"/>
                        </a:lnTo>
                        <a:lnTo>
                          <a:pt x="1632" y="775"/>
                        </a:lnTo>
                        <a:lnTo>
                          <a:pt x="1716" y="796"/>
                        </a:lnTo>
                        <a:lnTo>
                          <a:pt x="1758" y="733"/>
                        </a:lnTo>
                        <a:lnTo>
                          <a:pt x="1841" y="775"/>
                        </a:lnTo>
                        <a:lnTo>
                          <a:pt x="1883" y="733"/>
                        </a:lnTo>
                        <a:lnTo>
                          <a:pt x="1988" y="754"/>
                        </a:lnTo>
                        <a:lnTo>
                          <a:pt x="2051" y="859"/>
                        </a:lnTo>
                        <a:lnTo>
                          <a:pt x="2093" y="796"/>
                        </a:lnTo>
                        <a:lnTo>
                          <a:pt x="2239" y="859"/>
                        </a:lnTo>
                        <a:lnTo>
                          <a:pt x="2344" y="796"/>
                        </a:lnTo>
                        <a:lnTo>
                          <a:pt x="2365" y="859"/>
                        </a:lnTo>
                        <a:lnTo>
                          <a:pt x="2490" y="838"/>
                        </a:lnTo>
                        <a:lnTo>
                          <a:pt x="2616" y="880"/>
                        </a:lnTo>
                        <a:lnTo>
                          <a:pt x="2699" y="859"/>
                        </a:lnTo>
                        <a:lnTo>
                          <a:pt x="2804" y="963"/>
                        </a:lnTo>
                        <a:lnTo>
                          <a:pt x="2971" y="963"/>
                        </a:lnTo>
                        <a:lnTo>
                          <a:pt x="2992" y="984"/>
                        </a:lnTo>
                        <a:lnTo>
                          <a:pt x="2971" y="880"/>
                        </a:lnTo>
                        <a:lnTo>
                          <a:pt x="3097" y="859"/>
                        </a:lnTo>
                        <a:lnTo>
                          <a:pt x="3139" y="859"/>
                        </a:lnTo>
                        <a:lnTo>
                          <a:pt x="3139" y="796"/>
                        </a:lnTo>
                        <a:lnTo>
                          <a:pt x="3034" y="775"/>
                        </a:lnTo>
                        <a:lnTo>
                          <a:pt x="2971" y="733"/>
                        </a:lnTo>
                        <a:lnTo>
                          <a:pt x="2930" y="566"/>
                        </a:lnTo>
                        <a:lnTo>
                          <a:pt x="2888" y="419"/>
                        </a:lnTo>
                        <a:lnTo>
                          <a:pt x="2804" y="356"/>
                        </a:lnTo>
                        <a:lnTo>
                          <a:pt x="2699" y="482"/>
                        </a:lnTo>
                        <a:lnTo>
                          <a:pt x="2490" y="419"/>
                        </a:lnTo>
                        <a:lnTo>
                          <a:pt x="2197" y="356"/>
                        </a:lnTo>
                        <a:lnTo>
                          <a:pt x="2093" y="273"/>
                        </a:lnTo>
                        <a:lnTo>
                          <a:pt x="1988" y="231"/>
                        </a:lnTo>
                        <a:lnTo>
                          <a:pt x="1737" y="22"/>
                        </a:lnTo>
                        <a:lnTo>
                          <a:pt x="1653" y="1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1" name="Google Shape;191;p17"/>
                  <p:cNvSpPr/>
                  <p:nvPr/>
                </p:nvSpPr>
                <p:spPr>
                  <a:xfrm>
                    <a:off x="3886100" y="2558550"/>
                    <a:ext cx="3675" cy="5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7" h="210" extrusionOk="0">
                        <a:moveTo>
                          <a:pt x="0" y="0"/>
                        </a:moveTo>
                        <a:lnTo>
                          <a:pt x="147" y="209"/>
                        </a:lnTo>
                        <a:lnTo>
                          <a:pt x="126" y="105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92" name="Google Shape;192;p17"/>
                <p:cNvSpPr/>
                <p:nvPr/>
              </p:nvSpPr>
              <p:spPr>
                <a:xfrm>
                  <a:off x="4582519" y="2389349"/>
                  <a:ext cx="16628" cy="317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7" h="1173" extrusionOk="0">
                      <a:moveTo>
                        <a:pt x="461" y="0"/>
                      </a:moveTo>
                      <a:lnTo>
                        <a:pt x="440" y="105"/>
                      </a:lnTo>
                      <a:lnTo>
                        <a:pt x="482" y="147"/>
                      </a:lnTo>
                      <a:lnTo>
                        <a:pt x="461" y="251"/>
                      </a:lnTo>
                      <a:lnTo>
                        <a:pt x="419" y="251"/>
                      </a:lnTo>
                      <a:lnTo>
                        <a:pt x="357" y="210"/>
                      </a:lnTo>
                      <a:lnTo>
                        <a:pt x="273" y="251"/>
                      </a:lnTo>
                      <a:lnTo>
                        <a:pt x="106" y="335"/>
                      </a:lnTo>
                      <a:lnTo>
                        <a:pt x="22" y="461"/>
                      </a:lnTo>
                      <a:lnTo>
                        <a:pt x="106" y="523"/>
                      </a:lnTo>
                      <a:lnTo>
                        <a:pt x="64" y="565"/>
                      </a:lnTo>
                      <a:lnTo>
                        <a:pt x="1" y="565"/>
                      </a:lnTo>
                      <a:lnTo>
                        <a:pt x="22" y="649"/>
                      </a:lnTo>
                      <a:lnTo>
                        <a:pt x="106" y="691"/>
                      </a:lnTo>
                      <a:lnTo>
                        <a:pt x="106" y="754"/>
                      </a:lnTo>
                      <a:lnTo>
                        <a:pt x="64" y="775"/>
                      </a:lnTo>
                      <a:lnTo>
                        <a:pt x="106" y="837"/>
                      </a:lnTo>
                      <a:lnTo>
                        <a:pt x="168" y="879"/>
                      </a:lnTo>
                      <a:lnTo>
                        <a:pt x="168" y="963"/>
                      </a:lnTo>
                      <a:lnTo>
                        <a:pt x="210" y="963"/>
                      </a:lnTo>
                      <a:lnTo>
                        <a:pt x="252" y="1005"/>
                      </a:lnTo>
                      <a:lnTo>
                        <a:pt x="210" y="984"/>
                      </a:lnTo>
                      <a:lnTo>
                        <a:pt x="147" y="1067"/>
                      </a:lnTo>
                      <a:lnTo>
                        <a:pt x="210" y="1109"/>
                      </a:lnTo>
                      <a:lnTo>
                        <a:pt x="357" y="1172"/>
                      </a:lnTo>
                      <a:lnTo>
                        <a:pt x="461" y="1109"/>
                      </a:lnTo>
                      <a:lnTo>
                        <a:pt x="545" y="942"/>
                      </a:lnTo>
                      <a:lnTo>
                        <a:pt x="545" y="795"/>
                      </a:lnTo>
                      <a:lnTo>
                        <a:pt x="587" y="544"/>
                      </a:lnTo>
                      <a:lnTo>
                        <a:pt x="545" y="314"/>
                      </a:lnTo>
                      <a:lnTo>
                        <a:pt x="545" y="147"/>
                      </a:lnTo>
                      <a:lnTo>
                        <a:pt x="524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" name="Google Shape;193;p17"/>
                <p:cNvSpPr/>
                <p:nvPr/>
              </p:nvSpPr>
              <p:spPr>
                <a:xfrm>
                  <a:off x="4319352" y="2375201"/>
                  <a:ext cx="182004" cy="145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25" h="5378" extrusionOk="0">
                      <a:moveTo>
                        <a:pt x="817" y="0"/>
                      </a:moveTo>
                      <a:lnTo>
                        <a:pt x="733" y="42"/>
                      </a:lnTo>
                      <a:lnTo>
                        <a:pt x="712" y="21"/>
                      </a:lnTo>
                      <a:lnTo>
                        <a:pt x="503" y="126"/>
                      </a:lnTo>
                      <a:lnTo>
                        <a:pt x="524" y="209"/>
                      </a:lnTo>
                      <a:lnTo>
                        <a:pt x="608" y="251"/>
                      </a:lnTo>
                      <a:lnTo>
                        <a:pt x="524" y="335"/>
                      </a:lnTo>
                      <a:lnTo>
                        <a:pt x="336" y="356"/>
                      </a:lnTo>
                      <a:lnTo>
                        <a:pt x="252" y="335"/>
                      </a:lnTo>
                      <a:lnTo>
                        <a:pt x="43" y="419"/>
                      </a:lnTo>
                      <a:lnTo>
                        <a:pt x="1" y="544"/>
                      </a:lnTo>
                      <a:lnTo>
                        <a:pt x="43" y="670"/>
                      </a:lnTo>
                      <a:lnTo>
                        <a:pt x="126" y="649"/>
                      </a:lnTo>
                      <a:lnTo>
                        <a:pt x="126" y="691"/>
                      </a:lnTo>
                      <a:lnTo>
                        <a:pt x="189" y="733"/>
                      </a:lnTo>
                      <a:lnTo>
                        <a:pt x="147" y="879"/>
                      </a:lnTo>
                      <a:lnTo>
                        <a:pt x="210" y="900"/>
                      </a:lnTo>
                      <a:lnTo>
                        <a:pt x="294" y="837"/>
                      </a:lnTo>
                      <a:lnTo>
                        <a:pt x="252" y="963"/>
                      </a:lnTo>
                      <a:lnTo>
                        <a:pt x="315" y="1005"/>
                      </a:lnTo>
                      <a:lnTo>
                        <a:pt x="252" y="1088"/>
                      </a:lnTo>
                      <a:lnTo>
                        <a:pt x="357" y="1109"/>
                      </a:lnTo>
                      <a:lnTo>
                        <a:pt x="231" y="1256"/>
                      </a:lnTo>
                      <a:lnTo>
                        <a:pt x="231" y="1277"/>
                      </a:lnTo>
                      <a:lnTo>
                        <a:pt x="482" y="1214"/>
                      </a:lnTo>
                      <a:lnTo>
                        <a:pt x="587" y="1256"/>
                      </a:lnTo>
                      <a:lnTo>
                        <a:pt x="566" y="1381"/>
                      </a:lnTo>
                      <a:lnTo>
                        <a:pt x="629" y="1465"/>
                      </a:lnTo>
                      <a:lnTo>
                        <a:pt x="796" y="1360"/>
                      </a:lnTo>
                      <a:lnTo>
                        <a:pt x="1110" y="1423"/>
                      </a:lnTo>
                      <a:lnTo>
                        <a:pt x="1214" y="1318"/>
                      </a:lnTo>
                      <a:lnTo>
                        <a:pt x="1486" y="1360"/>
                      </a:lnTo>
                      <a:lnTo>
                        <a:pt x="1507" y="1486"/>
                      </a:lnTo>
                      <a:lnTo>
                        <a:pt x="1612" y="1632"/>
                      </a:lnTo>
                      <a:lnTo>
                        <a:pt x="1591" y="1737"/>
                      </a:lnTo>
                      <a:lnTo>
                        <a:pt x="1445" y="1737"/>
                      </a:lnTo>
                      <a:lnTo>
                        <a:pt x="1235" y="1946"/>
                      </a:lnTo>
                      <a:lnTo>
                        <a:pt x="1256" y="2114"/>
                      </a:lnTo>
                      <a:lnTo>
                        <a:pt x="1235" y="2469"/>
                      </a:lnTo>
                      <a:lnTo>
                        <a:pt x="1089" y="2616"/>
                      </a:lnTo>
                      <a:lnTo>
                        <a:pt x="1194" y="2720"/>
                      </a:lnTo>
                      <a:lnTo>
                        <a:pt x="1047" y="2930"/>
                      </a:lnTo>
                      <a:lnTo>
                        <a:pt x="942" y="2888"/>
                      </a:lnTo>
                      <a:lnTo>
                        <a:pt x="817" y="2930"/>
                      </a:lnTo>
                      <a:lnTo>
                        <a:pt x="963" y="3202"/>
                      </a:lnTo>
                      <a:lnTo>
                        <a:pt x="1089" y="3285"/>
                      </a:lnTo>
                      <a:lnTo>
                        <a:pt x="1089" y="3515"/>
                      </a:lnTo>
                      <a:lnTo>
                        <a:pt x="922" y="3704"/>
                      </a:lnTo>
                      <a:lnTo>
                        <a:pt x="984" y="3871"/>
                      </a:lnTo>
                      <a:lnTo>
                        <a:pt x="1131" y="3871"/>
                      </a:lnTo>
                      <a:lnTo>
                        <a:pt x="1089" y="3976"/>
                      </a:lnTo>
                      <a:lnTo>
                        <a:pt x="963" y="4080"/>
                      </a:lnTo>
                      <a:lnTo>
                        <a:pt x="838" y="4331"/>
                      </a:lnTo>
                      <a:lnTo>
                        <a:pt x="922" y="4457"/>
                      </a:lnTo>
                      <a:lnTo>
                        <a:pt x="922" y="4603"/>
                      </a:lnTo>
                      <a:lnTo>
                        <a:pt x="1026" y="4624"/>
                      </a:lnTo>
                      <a:lnTo>
                        <a:pt x="1173" y="4645"/>
                      </a:lnTo>
                      <a:lnTo>
                        <a:pt x="1403" y="4875"/>
                      </a:lnTo>
                      <a:lnTo>
                        <a:pt x="1382" y="4917"/>
                      </a:lnTo>
                      <a:lnTo>
                        <a:pt x="1486" y="5168"/>
                      </a:lnTo>
                      <a:lnTo>
                        <a:pt x="1675" y="5357"/>
                      </a:lnTo>
                      <a:lnTo>
                        <a:pt x="1842" y="5378"/>
                      </a:lnTo>
                      <a:lnTo>
                        <a:pt x="2010" y="5273"/>
                      </a:lnTo>
                      <a:lnTo>
                        <a:pt x="2010" y="5168"/>
                      </a:lnTo>
                      <a:lnTo>
                        <a:pt x="2093" y="5085"/>
                      </a:lnTo>
                      <a:lnTo>
                        <a:pt x="2303" y="5064"/>
                      </a:lnTo>
                      <a:lnTo>
                        <a:pt x="2470" y="4875"/>
                      </a:lnTo>
                      <a:lnTo>
                        <a:pt x="2679" y="4855"/>
                      </a:lnTo>
                      <a:lnTo>
                        <a:pt x="2784" y="4813"/>
                      </a:lnTo>
                      <a:lnTo>
                        <a:pt x="3035" y="4875"/>
                      </a:lnTo>
                      <a:lnTo>
                        <a:pt x="3181" y="4917"/>
                      </a:lnTo>
                      <a:lnTo>
                        <a:pt x="3202" y="4855"/>
                      </a:lnTo>
                      <a:lnTo>
                        <a:pt x="3307" y="4855"/>
                      </a:lnTo>
                      <a:lnTo>
                        <a:pt x="3411" y="4938"/>
                      </a:lnTo>
                      <a:lnTo>
                        <a:pt x="3495" y="4855"/>
                      </a:lnTo>
                      <a:lnTo>
                        <a:pt x="3558" y="4750"/>
                      </a:lnTo>
                      <a:lnTo>
                        <a:pt x="3663" y="4855"/>
                      </a:lnTo>
                      <a:lnTo>
                        <a:pt x="3788" y="4917"/>
                      </a:lnTo>
                      <a:lnTo>
                        <a:pt x="3914" y="4708"/>
                      </a:lnTo>
                      <a:lnTo>
                        <a:pt x="3914" y="4603"/>
                      </a:lnTo>
                      <a:lnTo>
                        <a:pt x="4248" y="4436"/>
                      </a:lnTo>
                      <a:lnTo>
                        <a:pt x="4458" y="4436"/>
                      </a:lnTo>
                      <a:lnTo>
                        <a:pt x="4520" y="4352"/>
                      </a:lnTo>
                      <a:lnTo>
                        <a:pt x="4458" y="4311"/>
                      </a:lnTo>
                      <a:lnTo>
                        <a:pt x="4499" y="4143"/>
                      </a:lnTo>
                      <a:lnTo>
                        <a:pt x="4667" y="3892"/>
                      </a:lnTo>
                      <a:lnTo>
                        <a:pt x="4667" y="3766"/>
                      </a:lnTo>
                      <a:lnTo>
                        <a:pt x="4855" y="3704"/>
                      </a:lnTo>
                      <a:lnTo>
                        <a:pt x="4981" y="3578"/>
                      </a:lnTo>
                      <a:lnTo>
                        <a:pt x="4855" y="3390"/>
                      </a:lnTo>
                      <a:lnTo>
                        <a:pt x="4771" y="3348"/>
                      </a:lnTo>
                      <a:lnTo>
                        <a:pt x="4751" y="3243"/>
                      </a:lnTo>
                      <a:lnTo>
                        <a:pt x="4646" y="3076"/>
                      </a:lnTo>
                      <a:lnTo>
                        <a:pt x="4730" y="2992"/>
                      </a:lnTo>
                      <a:lnTo>
                        <a:pt x="4960" y="2637"/>
                      </a:lnTo>
                      <a:lnTo>
                        <a:pt x="5064" y="2574"/>
                      </a:lnTo>
                      <a:lnTo>
                        <a:pt x="5232" y="2302"/>
                      </a:lnTo>
                      <a:lnTo>
                        <a:pt x="5274" y="2323"/>
                      </a:lnTo>
                      <a:lnTo>
                        <a:pt x="5253" y="2344"/>
                      </a:lnTo>
                      <a:lnTo>
                        <a:pt x="5253" y="2365"/>
                      </a:lnTo>
                      <a:lnTo>
                        <a:pt x="5336" y="2323"/>
                      </a:lnTo>
                      <a:lnTo>
                        <a:pt x="5357" y="2197"/>
                      </a:lnTo>
                      <a:lnTo>
                        <a:pt x="5295" y="2134"/>
                      </a:lnTo>
                      <a:lnTo>
                        <a:pt x="5441" y="2051"/>
                      </a:lnTo>
                      <a:lnTo>
                        <a:pt x="5567" y="1946"/>
                      </a:lnTo>
                      <a:lnTo>
                        <a:pt x="5776" y="1946"/>
                      </a:lnTo>
                      <a:lnTo>
                        <a:pt x="5964" y="1883"/>
                      </a:lnTo>
                      <a:lnTo>
                        <a:pt x="6069" y="1737"/>
                      </a:lnTo>
                      <a:lnTo>
                        <a:pt x="6278" y="1611"/>
                      </a:lnTo>
                      <a:lnTo>
                        <a:pt x="6320" y="1507"/>
                      </a:lnTo>
                      <a:lnTo>
                        <a:pt x="6341" y="1381"/>
                      </a:lnTo>
                      <a:lnTo>
                        <a:pt x="6320" y="1193"/>
                      </a:lnTo>
                      <a:lnTo>
                        <a:pt x="6424" y="1151"/>
                      </a:lnTo>
                      <a:lnTo>
                        <a:pt x="6424" y="1088"/>
                      </a:lnTo>
                      <a:lnTo>
                        <a:pt x="6341" y="1067"/>
                      </a:lnTo>
                      <a:lnTo>
                        <a:pt x="6215" y="879"/>
                      </a:lnTo>
                      <a:lnTo>
                        <a:pt x="5964" y="900"/>
                      </a:lnTo>
                      <a:lnTo>
                        <a:pt x="5797" y="837"/>
                      </a:lnTo>
                      <a:lnTo>
                        <a:pt x="5629" y="837"/>
                      </a:lnTo>
                      <a:lnTo>
                        <a:pt x="5525" y="774"/>
                      </a:lnTo>
                      <a:lnTo>
                        <a:pt x="5253" y="774"/>
                      </a:lnTo>
                      <a:lnTo>
                        <a:pt x="5148" y="879"/>
                      </a:lnTo>
                      <a:lnTo>
                        <a:pt x="5064" y="837"/>
                      </a:lnTo>
                      <a:lnTo>
                        <a:pt x="4918" y="837"/>
                      </a:lnTo>
                      <a:lnTo>
                        <a:pt x="4792" y="691"/>
                      </a:lnTo>
                      <a:lnTo>
                        <a:pt x="4688" y="753"/>
                      </a:lnTo>
                      <a:lnTo>
                        <a:pt x="4583" y="649"/>
                      </a:lnTo>
                      <a:lnTo>
                        <a:pt x="4332" y="565"/>
                      </a:lnTo>
                      <a:lnTo>
                        <a:pt x="4186" y="586"/>
                      </a:lnTo>
                      <a:lnTo>
                        <a:pt x="4207" y="523"/>
                      </a:lnTo>
                      <a:lnTo>
                        <a:pt x="4186" y="377"/>
                      </a:lnTo>
                      <a:lnTo>
                        <a:pt x="4102" y="377"/>
                      </a:lnTo>
                      <a:lnTo>
                        <a:pt x="4102" y="356"/>
                      </a:lnTo>
                      <a:lnTo>
                        <a:pt x="3997" y="314"/>
                      </a:lnTo>
                      <a:lnTo>
                        <a:pt x="3955" y="335"/>
                      </a:lnTo>
                      <a:lnTo>
                        <a:pt x="3872" y="335"/>
                      </a:lnTo>
                      <a:lnTo>
                        <a:pt x="3809" y="419"/>
                      </a:lnTo>
                      <a:lnTo>
                        <a:pt x="3495" y="230"/>
                      </a:lnTo>
                      <a:lnTo>
                        <a:pt x="3391" y="230"/>
                      </a:lnTo>
                      <a:lnTo>
                        <a:pt x="3286" y="335"/>
                      </a:lnTo>
                      <a:lnTo>
                        <a:pt x="3077" y="272"/>
                      </a:lnTo>
                      <a:lnTo>
                        <a:pt x="3035" y="168"/>
                      </a:lnTo>
                      <a:lnTo>
                        <a:pt x="2826" y="147"/>
                      </a:lnTo>
                      <a:lnTo>
                        <a:pt x="2533" y="272"/>
                      </a:lnTo>
                      <a:lnTo>
                        <a:pt x="2344" y="230"/>
                      </a:lnTo>
                      <a:lnTo>
                        <a:pt x="1926" y="168"/>
                      </a:lnTo>
                      <a:lnTo>
                        <a:pt x="1779" y="105"/>
                      </a:lnTo>
                      <a:lnTo>
                        <a:pt x="1758" y="42"/>
                      </a:lnTo>
                      <a:lnTo>
                        <a:pt x="1570" y="105"/>
                      </a:lnTo>
                      <a:lnTo>
                        <a:pt x="1403" y="147"/>
                      </a:lnTo>
                      <a:lnTo>
                        <a:pt x="1277" y="105"/>
                      </a:lnTo>
                      <a:lnTo>
                        <a:pt x="1173" y="105"/>
                      </a:lnTo>
                      <a:lnTo>
                        <a:pt x="1068" y="168"/>
                      </a:lnTo>
                      <a:lnTo>
                        <a:pt x="942" y="21"/>
                      </a:lnTo>
                      <a:lnTo>
                        <a:pt x="817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4" name="Google Shape;194;p17"/>
                <p:cNvSpPr/>
                <p:nvPr/>
              </p:nvSpPr>
              <p:spPr>
                <a:xfrm>
                  <a:off x="4856365" y="2405200"/>
                  <a:ext cx="45069" cy="379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91" h="1403" extrusionOk="0">
                      <a:moveTo>
                        <a:pt x="503" y="0"/>
                      </a:moveTo>
                      <a:lnTo>
                        <a:pt x="419" y="84"/>
                      </a:lnTo>
                      <a:lnTo>
                        <a:pt x="335" y="84"/>
                      </a:lnTo>
                      <a:lnTo>
                        <a:pt x="231" y="189"/>
                      </a:lnTo>
                      <a:lnTo>
                        <a:pt x="210" y="356"/>
                      </a:lnTo>
                      <a:lnTo>
                        <a:pt x="335" y="398"/>
                      </a:lnTo>
                      <a:lnTo>
                        <a:pt x="335" y="523"/>
                      </a:lnTo>
                      <a:lnTo>
                        <a:pt x="189" y="628"/>
                      </a:lnTo>
                      <a:lnTo>
                        <a:pt x="210" y="733"/>
                      </a:lnTo>
                      <a:lnTo>
                        <a:pt x="126" y="879"/>
                      </a:lnTo>
                      <a:lnTo>
                        <a:pt x="1" y="921"/>
                      </a:lnTo>
                      <a:lnTo>
                        <a:pt x="22" y="921"/>
                      </a:lnTo>
                      <a:lnTo>
                        <a:pt x="84" y="1025"/>
                      </a:lnTo>
                      <a:lnTo>
                        <a:pt x="168" y="1088"/>
                      </a:lnTo>
                      <a:lnTo>
                        <a:pt x="231" y="1046"/>
                      </a:lnTo>
                      <a:lnTo>
                        <a:pt x="294" y="1088"/>
                      </a:lnTo>
                      <a:lnTo>
                        <a:pt x="398" y="1046"/>
                      </a:lnTo>
                      <a:lnTo>
                        <a:pt x="294" y="1130"/>
                      </a:lnTo>
                      <a:lnTo>
                        <a:pt x="231" y="1130"/>
                      </a:lnTo>
                      <a:lnTo>
                        <a:pt x="168" y="1318"/>
                      </a:lnTo>
                      <a:lnTo>
                        <a:pt x="189" y="1402"/>
                      </a:lnTo>
                      <a:lnTo>
                        <a:pt x="419" y="1193"/>
                      </a:lnTo>
                      <a:lnTo>
                        <a:pt x="712" y="1025"/>
                      </a:lnTo>
                      <a:lnTo>
                        <a:pt x="796" y="879"/>
                      </a:lnTo>
                      <a:lnTo>
                        <a:pt x="900" y="816"/>
                      </a:lnTo>
                      <a:lnTo>
                        <a:pt x="1110" y="837"/>
                      </a:lnTo>
                      <a:lnTo>
                        <a:pt x="1152" y="795"/>
                      </a:lnTo>
                      <a:lnTo>
                        <a:pt x="1277" y="795"/>
                      </a:lnTo>
                      <a:lnTo>
                        <a:pt x="1361" y="816"/>
                      </a:lnTo>
                      <a:lnTo>
                        <a:pt x="1486" y="837"/>
                      </a:lnTo>
                      <a:lnTo>
                        <a:pt x="1591" y="733"/>
                      </a:lnTo>
                      <a:lnTo>
                        <a:pt x="1591" y="670"/>
                      </a:lnTo>
                      <a:lnTo>
                        <a:pt x="1486" y="607"/>
                      </a:lnTo>
                      <a:lnTo>
                        <a:pt x="1361" y="481"/>
                      </a:lnTo>
                      <a:lnTo>
                        <a:pt x="1235" y="461"/>
                      </a:lnTo>
                      <a:lnTo>
                        <a:pt x="1047" y="293"/>
                      </a:lnTo>
                      <a:lnTo>
                        <a:pt x="1026" y="84"/>
                      </a:lnTo>
                      <a:lnTo>
                        <a:pt x="921" y="63"/>
                      </a:lnTo>
                      <a:lnTo>
                        <a:pt x="817" y="147"/>
                      </a:lnTo>
                      <a:lnTo>
                        <a:pt x="649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5" name="Google Shape;195;p17"/>
                <p:cNvSpPr/>
                <p:nvPr/>
              </p:nvSpPr>
              <p:spPr>
                <a:xfrm>
                  <a:off x="5148001" y="2416508"/>
                  <a:ext cx="2974" cy="28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" h="106" fill="none" extrusionOk="0">
                      <a:moveTo>
                        <a:pt x="105" y="105"/>
                      </a:moveTo>
                      <a:lnTo>
                        <a:pt x="0" y="1"/>
                      </a:lnTo>
                    </a:path>
                  </a:pathLst>
                </a:custGeom>
                <a:solidFill>
                  <a:schemeClr val="lt2"/>
                </a:solidFill>
                <a:ln w="25" cap="rnd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6" name="Google Shape;196;p17"/>
                <p:cNvSpPr/>
                <p:nvPr/>
              </p:nvSpPr>
              <p:spPr>
                <a:xfrm>
                  <a:off x="4772202" y="2402360"/>
                  <a:ext cx="39743" cy="3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3" h="1194" extrusionOk="0">
                      <a:moveTo>
                        <a:pt x="900" y="1"/>
                      </a:moveTo>
                      <a:lnTo>
                        <a:pt x="754" y="42"/>
                      </a:lnTo>
                      <a:lnTo>
                        <a:pt x="628" y="42"/>
                      </a:lnTo>
                      <a:lnTo>
                        <a:pt x="419" y="84"/>
                      </a:lnTo>
                      <a:lnTo>
                        <a:pt x="314" y="168"/>
                      </a:lnTo>
                      <a:lnTo>
                        <a:pt x="210" y="189"/>
                      </a:lnTo>
                      <a:lnTo>
                        <a:pt x="42" y="273"/>
                      </a:lnTo>
                      <a:lnTo>
                        <a:pt x="63" y="356"/>
                      </a:lnTo>
                      <a:lnTo>
                        <a:pt x="21" y="398"/>
                      </a:lnTo>
                      <a:lnTo>
                        <a:pt x="21" y="377"/>
                      </a:lnTo>
                      <a:lnTo>
                        <a:pt x="1" y="586"/>
                      </a:lnTo>
                      <a:lnTo>
                        <a:pt x="21" y="796"/>
                      </a:lnTo>
                      <a:lnTo>
                        <a:pt x="126" y="942"/>
                      </a:lnTo>
                      <a:lnTo>
                        <a:pt x="168" y="1089"/>
                      </a:lnTo>
                      <a:lnTo>
                        <a:pt x="314" y="1193"/>
                      </a:lnTo>
                      <a:lnTo>
                        <a:pt x="314" y="1151"/>
                      </a:lnTo>
                      <a:lnTo>
                        <a:pt x="524" y="1026"/>
                      </a:lnTo>
                      <a:lnTo>
                        <a:pt x="691" y="984"/>
                      </a:lnTo>
                      <a:lnTo>
                        <a:pt x="691" y="921"/>
                      </a:lnTo>
                      <a:lnTo>
                        <a:pt x="837" y="838"/>
                      </a:lnTo>
                      <a:lnTo>
                        <a:pt x="1110" y="879"/>
                      </a:lnTo>
                      <a:lnTo>
                        <a:pt x="1256" y="796"/>
                      </a:lnTo>
                      <a:lnTo>
                        <a:pt x="1361" y="775"/>
                      </a:lnTo>
                      <a:lnTo>
                        <a:pt x="1402" y="712"/>
                      </a:lnTo>
                      <a:lnTo>
                        <a:pt x="1402" y="607"/>
                      </a:lnTo>
                      <a:lnTo>
                        <a:pt x="1382" y="461"/>
                      </a:lnTo>
                      <a:lnTo>
                        <a:pt x="1214" y="189"/>
                      </a:lnTo>
                      <a:lnTo>
                        <a:pt x="984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" name="Google Shape;197;p17"/>
                <p:cNvSpPr/>
                <p:nvPr/>
              </p:nvSpPr>
              <p:spPr>
                <a:xfrm>
                  <a:off x="4739597" y="2329918"/>
                  <a:ext cx="66428" cy="832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5" h="3077" extrusionOk="0">
                      <a:moveTo>
                        <a:pt x="461" y="0"/>
                      </a:moveTo>
                      <a:lnTo>
                        <a:pt x="336" y="105"/>
                      </a:lnTo>
                      <a:lnTo>
                        <a:pt x="315" y="147"/>
                      </a:lnTo>
                      <a:lnTo>
                        <a:pt x="210" y="147"/>
                      </a:lnTo>
                      <a:lnTo>
                        <a:pt x="64" y="210"/>
                      </a:lnTo>
                      <a:lnTo>
                        <a:pt x="1" y="272"/>
                      </a:lnTo>
                      <a:lnTo>
                        <a:pt x="22" y="314"/>
                      </a:lnTo>
                      <a:lnTo>
                        <a:pt x="64" y="461"/>
                      </a:lnTo>
                      <a:lnTo>
                        <a:pt x="105" y="628"/>
                      </a:lnTo>
                      <a:lnTo>
                        <a:pt x="168" y="670"/>
                      </a:lnTo>
                      <a:lnTo>
                        <a:pt x="273" y="691"/>
                      </a:lnTo>
                      <a:lnTo>
                        <a:pt x="273" y="754"/>
                      </a:lnTo>
                      <a:lnTo>
                        <a:pt x="231" y="754"/>
                      </a:lnTo>
                      <a:lnTo>
                        <a:pt x="105" y="775"/>
                      </a:lnTo>
                      <a:lnTo>
                        <a:pt x="126" y="879"/>
                      </a:lnTo>
                      <a:lnTo>
                        <a:pt x="147" y="900"/>
                      </a:lnTo>
                      <a:lnTo>
                        <a:pt x="210" y="879"/>
                      </a:lnTo>
                      <a:lnTo>
                        <a:pt x="273" y="879"/>
                      </a:lnTo>
                      <a:lnTo>
                        <a:pt x="252" y="1047"/>
                      </a:lnTo>
                      <a:lnTo>
                        <a:pt x="147" y="1193"/>
                      </a:lnTo>
                      <a:lnTo>
                        <a:pt x="147" y="1277"/>
                      </a:lnTo>
                      <a:lnTo>
                        <a:pt x="315" y="1402"/>
                      </a:lnTo>
                      <a:lnTo>
                        <a:pt x="419" y="1423"/>
                      </a:lnTo>
                      <a:lnTo>
                        <a:pt x="461" y="1486"/>
                      </a:lnTo>
                      <a:lnTo>
                        <a:pt x="440" y="1570"/>
                      </a:lnTo>
                      <a:lnTo>
                        <a:pt x="336" y="1507"/>
                      </a:lnTo>
                      <a:lnTo>
                        <a:pt x="273" y="1528"/>
                      </a:lnTo>
                      <a:lnTo>
                        <a:pt x="273" y="1674"/>
                      </a:lnTo>
                      <a:lnTo>
                        <a:pt x="419" y="1821"/>
                      </a:lnTo>
                      <a:lnTo>
                        <a:pt x="356" y="1842"/>
                      </a:lnTo>
                      <a:lnTo>
                        <a:pt x="482" y="1988"/>
                      </a:lnTo>
                      <a:lnTo>
                        <a:pt x="482" y="2051"/>
                      </a:lnTo>
                      <a:lnTo>
                        <a:pt x="545" y="2135"/>
                      </a:lnTo>
                      <a:lnTo>
                        <a:pt x="670" y="2135"/>
                      </a:lnTo>
                      <a:lnTo>
                        <a:pt x="754" y="2218"/>
                      </a:lnTo>
                      <a:lnTo>
                        <a:pt x="900" y="2239"/>
                      </a:lnTo>
                      <a:lnTo>
                        <a:pt x="900" y="2365"/>
                      </a:lnTo>
                      <a:lnTo>
                        <a:pt x="838" y="2448"/>
                      </a:lnTo>
                      <a:lnTo>
                        <a:pt x="796" y="2511"/>
                      </a:lnTo>
                      <a:lnTo>
                        <a:pt x="859" y="2532"/>
                      </a:lnTo>
                      <a:lnTo>
                        <a:pt x="942" y="2658"/>
                      </a:lnTo>
                      <a:lnTo>
                        <a:pt x="984" y="2658"/>
                      </a:lnTo>
                      <a:lnTo>
                        <a:pt x="1089" y="2741"/>
                      </a:lnTo>
                      <a:lnTo>
                        <a:pt x="1152" y="2846"/>
                      </a:lnTo>
                      <a:lnTo>
                        <a:pt x="1152" y="2992"/>
                      </a:lnTo>
                      <a:lnTo>
                        <a:pt x="1172" y="3076"/>
                      </a:lnTo>
                      <a:lnTo>
                        <a:pt x="1214" y="3034"/>
                      </a:lnTo>
                      <a:lnTo>
                        <a:pt x="1193" y="2951"/>
                      </a:lnTo>
                      <a:lnTo>
                        <a:pt x="1361" y="2867"/>
                      </a:lnTo>
                      <a:lnTo>
                        <a:pt x="1465" y="2846"/>
                      </a:lnTo>
                      <a:lnTo>
                        <a:pt x="1570" y="2762"/>
                      </a:lnTo>
                      <a:lnTo>
                        <a:pt x="1779" y="2720"/>
                      </a:lnTo>
                      <a:lnTo>
                        <a:pt x="1905" y="2720"/>
                      </a:lnTo>
                      <a:lnTo>
                        <a:pt x="2051" y="2679"/>
                      </a:lnTo>
                      <a:lnTo>
                        <a:pt x="2135" y="2679"/>
                      </a:lnTo>
                      <a:lnTo>
                        <a:pt x="2198" y="2574"/>
                      </a:lnTo>
                      <a:lnTo>
                        <a:pt x="2114" y="2469"/>
                      </a:lnTo>
                      <a:lnTo>
                        <a:pt x="2093" y="2365"/>
                      </a:lnTo>
                      <a:lnTo>
                        <a:pt x="2302" y="2197"/>
                      </a:lnTo>
                      <a:lnTo>
                        <a:pt x="2344" y="2051"/>
                      </a:lnTo>
                      <a:lnTo>
                        <a:pt x="2261" y="1925"/>
                      </a:lnTo>
                      <a:lnTo>
                        <a:pt x="2093" y="1737"/>
                      </a:lnTo>
                      <a:lnTo>
                        <a:pt x="2030" y="1507"/>
                      </a:lnTo>
                      <a:lnTo>
                        <a:pt x="2114" y="1423"/>
                      </a:lnTo>
                      <a:lnTo>
                        <a:pt x="2093" y="1319"/>
                      </a:lnTo>
                      <a:lnTo>
                        <a:pt x="2051" y="1193"/>
                      </a:lnTo>
                      <a:lnTo>
                        <a:pt x="2030" y="1109"/>
                      </a:lnTo>
                      <a:lnTo>
                        <a:pt x="2135" y="984"/>
                      </a:lnTo>
                      <a:lnTo>
                        <a:pt x="1926" y="963"/>
                      </a:lnTo>
                      <a:lnTo>
                        <a:pt x="1842" y="1088"/>
                      </a:lnTo>
                      <a:lnTo>
                        <a:pt x="1737" y="1005"/>
                      </a:lnTo>
                      <a:lnTo>
                        <a:pt x="1633" y="1047"/>
                      </a:lnTo>
                      <a:lnTo>
                        <a:pt x="1591" y="963"/>
                      </a:lnTo>
                      <a:lnTo>
                        <a:pt x="1382" y="879"/>
                      </a:lnTo>
                      <a:lnTo>
                        <a:pt x="1361" y="837"/>
                      </a:lnTo>
                      <a:lnTo>
                        <a:pt x="1424" y="691"/>
                      </a:lnTo>
                      <a:lnTo>
                        <a:pt x="1277" y="565"/>
                      </a:lnTo>
                      <a:lnTo>
                        <a:pt x="1110" y="482"/>
                      </a:lnTo>
                      <a:lnTo>
                        <a:pt x="1089" y="377"/>
                      </a:lnTo>
                      <a:lnTo>
                        <a:pt x="900" y="168"/>
                      </a:lnTo>
                      <a:lnTo>
                        <a:pt x="880" y="105"/>
                      </a:lnTo>
                      <a:lnTo>
                        <a:pt x="754" y="63"/>
                      </a:lnTo>
                      <a:lnTo>
                        <a:pt x="670" y="42"/>
                      </a:lnTo>
                      <a:lnTo>
                        <a:pt x="566" y="21"/>
                      </a:lnTo>
                      <a:lnTo>
                        <a:pt x="461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98" name="Google Shape;198;p17"/>
              <p:cNvSpPr/>
              <p:nvPr/>
            </p:nvSpPr>
            <p:spPr>
              <a:xfrm>
                <a:off x="-2225525" y="3646783"/>
                <a:ext cx="191925" cy="47100"/>
              </a:xfrm>
              <a:custGeom>
                <a:avLst/>
                <a:gdLst/>
                <a:ahLst/>
                <a:cxnLst/>
                <a:rect l="l" t="t" r="r" b="b"/>
                <a:pathLst>
                  <a:path w="7677" h="1884" extrusionOk="0">
                    <a:moveTo>
                      <a:pt x="0" y="1884"/>
                    </a:moveTo>
                    <a:cubicBezTo>
                      <a:pt x="2042" y="294"/>
                      <a:pt x="5570" y="-770"/>
                      <a:pt x="7677" y="732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dot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199" name="Google Shape;199;p17"/>
              <p:cNvSpPr/>
              <p:nvPr/>
            </p:nvSpPr>
            <p:spPr>
              <a:xfrm>
                <a:off x="-2012875" y="3689950"/>
                <a:ext cx="23825" cy="78100"/>
              </a:xfrm>
              <a:custGeom>
                <a:avLst/>
                <a:gdLst/>
                <a:ahLst/>
                <a:cxnLst/>
                <a:rect l="l" t="t" r="r" b="b"/>
                <a:pathLst>
                  <a:path w="953" h="3124" extrusionOk="0">
                    <a:moveTo>
                      <a:pt x="0" y="0"/>
                    </a:moveTo>
                    <a:cubicBezTo>
                      <a:pt x="0" y="1089"/>
                      <a:pt x="327" y="2234"/>
                      <a:pt x="953" y="3124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dot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es-ES"/>
              </a:p>
            </p:txBody>
          </p:sp>
        </p:grpSp>
        <p:sp>
          <p:nvSpPr>
            <p:cNvPr id="200" name="Google Shape;200;p17"/>
            <p:cNvSpPr/>
            <p:nvPr/>
          </p:nvSpPr>
          <p:spPr>
            <a:xfrm>
              <a:off x="4485876" y="1166051"/>
              <a:ext cx="504754" cy="409329"/>
            </a:xfrm>
            <a:custGeom>
              <a:avLst/>
              <a:gdLst/>
              <a:ahLst/>
              <a:cxnLst/>
              <a:rect l="l" t="t" r="r" b="b"/>
              <a:pathLst>
                <a:path w="15456" h="12534" extrusionOk="0">
                  <a:moveTo>
                    <a:pt x="5299" y="0"/>
                  </a:moveTo>
                  <a:cubicBezTo>
                    <a:pt x="5275" y="453"/>
                    <a:pt x="5252" y="893"/>
                    <a:pt x="5228" y="1346"/>
                  </a:cubicBezTo>
                  <a:cubicBezTo>
                    <a:pt x="4930" y="1084"/>
                    <a:pt x="4621" y="810"/>
                    <a:pt x="4228" y="727"/>
                  </a:cubicBezTo>
                  <a:cubicBezTo>
                    <a:pt x="4172" y="716"/>
                    <a:pt x="4115" y="711"/>
                    <a:pt x="4058" y="711"/>
                  </a:cubicBezTo>
                  <a:cubicBezTo>
                    <a:pt x="3717" y="711"/>
                    <a:pt x="3357" y="889"/>
                    <a:pt x="3275" y="1215"/>
                  </a:cubicBezTo>
                  <a:cubicBezTo>
                    <a:pt x="3763" y="1298"/>
                    <a:pt x="4311" y="1417"/>
                    <a:pt x="4561" y="1846"/>
                  </a:cubicBezTo>
                  <a:cubicBezTo>
                    <a:pt x="4779" y="2209"/>
                    <a:pt x="4481" y="2791"/>
                    <a:pt x="4116" y="2791"/>
                  </a:cubicBezTo>
                  <a:cubicBezTo>
                    <a:pt x="4063" y="2791"/>
                    <a:pt x="4008" y="2778"/>
                    <a:pt x="3954" y="2751"/>
                  </a:cubicBezTo>
                  <a:lnTo>
                    <a:pt x="3954" y="2751"/>
                  </a:lnTo>
                  <a:cubicBezTo>
                    <a:pt x="4466" y="3156"/>
                    <a:pt x="5073" y="3429"/>
                    <a:pt x="5716" y="3537"/>
                  </a:cubicBezTo>
                  <a:cubicBezTo>
                    <a:pt x="5796" y="4062"/>
                    <a:pt x="5238" y="4374"/>
                    <a:pt x="4687" y="4374"/>
                  </a:cubicBezTo>
                  <a:cubicBezTo>
                    <a:pt x="4501" y="4374"/>
                    <a:pt x="4316" y="4338"/>
                    <a:pt x="4156" y="4263"/>
                  </a:cubicBezTo>
                  <a:cubicBezTo>
                    <a:pt x="3513" y="3953"/>
                    <a:pt x="3049" y="3346"/>
                    <a:pt x="2370" y="3132"/>
                  </a:cubicBezTo>
                  <a:cubicBezTo>
                    <a:pt x="2313" y="3117"/>
                    <a:pt x="2248" y="3109"/>
                    <a:pt x="2183" y="3109"/>
                  </a:cubicBezTo>
                  <a:cubicBezTo>
                    <a:pt x="1990" y="3109"/>
                    <a:pt x="1793" y="3180"/>
                    <a:pt x="1775" y="3358"/>
                  </a:cubicBezTo>
                  <a:cubicBezTo>
                    <a:pt x="1775" y="3441"/>
                    <a:pt x="1799" y="3525"/>
                    <a:pt x="1846" y="3596"/>
                  </a:cubicBezTo>
                  <a:cubicBezTo>
                    <a:pt x="2144" y="4084"/>
                    <a:pt x="2704" y="4358"/>
                    <a:pt x="3132" y="4763"/>
                  </a:cubicBezTo>
                  <a:cubicBezTo>
                    <a:pt x="3549" y="5156"/>
                    <a:pt x="3847" y="5846"/>
                    <a:pt x="3478" y="6299"/>
                  </a:cubicBezTo>
                  <a:cubicBezTo>
                    <a:pt x="3323" y="6454"/>
                    <a:pt x="3132" y="6585"/>
                    <a:pt x="2918" y="6656"/>
                  </a:cubicBezTo>
                  <a:lnTo>
                    <a:pt x="1" y="7954"/>
                  </a:lnTo>
                  <a:lnTo>
                    <a:pt x="2597" y="8097"/>
                  </a:lnTo>
                  <a:cubicBezTo>
                    <a:pt x="2616" y="8096"/>
                    <a:pt x="2635" y="8095"/>
                    <a:pt x="2654" y="8095"/>
                  </a:cubicBezTo>
                  <a:cubicBezTo>
                    <a:pt x="2859" y="8095"/>
                    <a:pt x="3054" y="8153"/>
                    <a:pt x="3239" y="8251"/>
                  </a:cubicBezTo>
                  <a:cubicBezTo>
                    <a:pt x="3537" y="8454"/>
                    <a:pt x="3597" y="8859"/>
                    <a:pt x="3644" y="9216"/>
                  </a:cubicBezTo>
                  <a:cubicBezTo>
                    <a:pt x="3799" y="10311"/>
                    <a:pt x="4251" y="11597"/>
                    <a:pt x="5335" y="11800"/>
                  </a:cubicBezTo>
                  <a:cubicBezTo>
                    <a:pt x="5740" y="11871"/>
                    <a:pt x="6156" y="11776"/>
                    <a:pt x="6526" y="11907"/>
                  </a:cubicBezTo>
                  <a:cubicBezTo>
                    <a:pt x="6871" y="12026"/>
                    <a:pt x="7121" y="12323"/>
                    <a:pt x="7466" y="12454"/>
                  </a:cubicBezTo>
                  <a:cubicBezTo>
                    <a:pt x="7607" y="12509"/>
                    <a:pt x="7752" y="12534"/>
                    <a:pt x="7899" y="12534"/>
                  </a:cubicBezTo>
                  <a:cubicBezTo>
                    <a:pt x="8322" y="12534"/>
                    <a:pt x="8752" y="12330"/>
                    <a:pt x="9097" y="12073"/>
                  </a:cubicBezTo>
                  <a:cubicBezTo>
                    <a:pt x="9562" y="11728"/>
                    <a:pt x="9966" y="11288"/>
                    <a:pt x="10502" y="11038"/>
                  </a:cubicBezTo>
                  <a:cubicBezTo>
                    <a:pt x="11729" y="10466"/>
                    <a:pt x="13467" y="11049"/>
                    <a:pt x="14372" y="10025"/>
                  </a:cubicBezTo>
                  <a:cubicBezTo>
                    <a:pt x="15455" y="8775"/>
                    <a:pt x="14074" y="6513"/>
                    <a:pt x="15181" y="5299"/>
                  </a:cubicBezTo>
                  <a:cubicBezTo>
                    <a:pt x="14980" y="5107"/>
                    <a:pt x="14743" y="5039"/>
                    <a:pt x="14485" y="5039"/>
                  </a:cubicBezTo>
                  <a:cubicBezTo>
                    <a:pt x="13887" y="5039"/>
                    <a:pt x="13176" y="5399"/>
                    <a:pt x="12528" y="5399"/>
                  </a:cubicBezTo>
                  <a:cubicBezTo>
                    <a:pt x="12381" y="5399"/>
                    <a:pt x="12236" y="5380"/>
                    <a:pt x="12098" y="5334"/>
                  </a:cubicBezTo>
                  <a:cubicBezTo>
                    <a:pt x="11717" y="5203"/>
                    <a:pt x="11443" y="4894"/>
                    <a:pt x="11121" y="4644"/>
                  </a:cubicBezTo>
                  <a:cubicBezTo>
                    <a:pt x="10592" y="4236"/>
                    <a:pt x="9954" y="4045"/>
                    <a:pt x="9312" y="4045"/>
                  </a:cubicBezTo>
                  <a:cubicBezTo>
                    <a:pt x="8642" y="4045"/>
                    <a:pt x="7967" y="4254"/>
                    <a:pt x="7407" y="4644"/>
                  </a:cubicBezTo>
                  <a:cubicBezTo>
                    <a:pt x="6514" y="3882"/>
                    <a:pt x="6930" y="2786"/>
                    <a:pt x="7276" y="1858"/>
                  </a:cubicBezTo>
                  <a:cubicBezTo>
                    <a:pt x="7514" y="1227"/>
                    <a:pt x="7561" y="334"/>
                    <a:pt x="6966" y="48"/>
                  </a:cubicBezTo>
                  <a:lnTo>
                    <a:pt x="6537" y="2155"/>
                  </a:lnTo>
                  <a:cubicBezTo>
                    <a:pt x="6002" y="1513"/>
                    <a:pt x="5585" y="786"/>
                    <a:pt x="52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5" name="Google Shape;205;p17"/>
          <p:cNvGrpSpPr/>
          <p:nvPr/>
        </p:nvGrpSpPr>
        <p:grpSpPr>
          <a:xfrm>
            <a:off x="5930484" y="2124140"/>
            <a:ext cx="1244400" cy="1144500"/>
            <a:chOff x="1783202" y="1529025"/>
            <a:chExt cx="1244400" cy="1144500"/>
          </a:xfrm>
        </p:grpSpPr>
        <p:sp>
          <p:nvSpPr>
            <p:cNvPr id="206" name="Google Shape;206;p17"/>
            <p:cNvSpPr/>
            <p:nvPr/>
          </p:nvSpPr>
          <p:spPr>
            <a:xfrm>
              <a:off x="1783202" y="1548301"/>
              <a:ext cx="1244400" cy="410100"/>
            </a:xfrm>
            <a:prstGeom prst="homePlate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1800" dirty="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100 </a:t>
              </a:r>
              <a:r>
                <a:rPr lang="es-ES" sz="1800" dirty="0" err="1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mill</a:t>
              </a:r>
              <a:r>
                <a:rPr lang="es-ES" sz="1800" dirty="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.</a:t>
              </a:r>
              <a:endParaRPr sz="1800" dirty="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cxnSp>
          <p:nvCxnSpPr>
            <p:cNvPr id="207" name="Google Shape;207;p17"/>
            <p:cNvCxnSpPr/>
            <p:nvPr/>
          </p:nvCxnSpPr>
          <p:spPr>
            <a:xfrm>
              <a:off x="1794675" y="1529025"/>
              <a:ext cx="0" cy="11445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grpSp>
        <p:nvGrpSpPr>
          <p:cNvPr id="208" name="Google Shape;208;p17"/>
          <p:cNvGrpSpPr/>
          <p:nvPr/>
        </p:nvGrpSpPr>
        <p:grpSpPr>
          <a:xfrm>
            <a:off x="5297012" y="3310088"/>
            <a:ext cx="1244400" cy="1147125"/>
            <a:chOff x="1794675" y="1526400"/>
            <a:chExt cx="1244400" cy="1147125"/>
          </a:xfrm>
        </p:grpSpPr>
        <p:sp>
          <p:nvSpPr>
            <p:cNvPr id="209" name="Google Shape;209;p17"/>
            <p:cNvSpPr/>
            <p:nvPr/>
          </p:nvSpPr>
          <p:spPr>
            <a:xfrm>
              <a:off x="1794675" y="1526400"/>
              <a:ext cx="1244400" cy="410100"/>
            </a:xfrm>
            <a:prstGeom prst="homePlate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50 mill</a:t>
              </a:r>
              <a:endParaRPr sz="1800" dirty="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cxnSp>
          <p:nvCxnSpPr>
            <p:cNvPr id="210" name="Google Shape;210;p17"/>
            <p:cNvCxnSpPr/>
            <p:nvPr/>
          </p:nvCxnSpPr>
          <p:spPr>
            <a:xfrm>
              <a:off x="1794675" y="1529025"/>
              <a:ext cx="0" cy="11445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upo 11">
            <a:extLst>
              <a:ext uri="{FF2B5EF4-FFF2-40B4-BE49-F238E27FC236}">
                <a16:creationId xmlns:a16="http://schemas.microsoft.com/office/drawing/2014/main" id="{6AF64E8E-D568-347C-7063-77B6BE694CC1}"/>
              </a:ext>
            </a:extLst>
          </p:cNvPr>
          <p:cNvGrpSpPr/>
          <p:nvPr/>
        </p:nvGrpSpPr>
        <p:grpSpPr>
          <a:xfrm>
            <a:off x="207581" y="111529"/>
            <a:ext cx="5135051" cy="4920441"/>
            <a:chOff x="4212957" y="0"/>
            <a:chExt cx="5432242" cy="5133092"/>
          </a:xfrm>
        </p:grpSpPr>
        <p:grpSp>
          <p:nvGrpSpPr>
            <p:cNvPr id="13" name="Google Shape;61;p16">
              <a:extLst>
                <a:ext uri="{FF2B5EF4-FFF2-40B4-BE49-F238E27FC236}">
                  <a16:creationId xmlns:a16="http://schemas.microsoft.com/office/drawing/2014/main" id="{F3E14DB6-44C0-D7B1-8E6F-A93E7F7A7860}"/>
                </a:ext>
              </a:extLst>
            </p:cNvPr>
            <p:cNvGrpSpPr/>
            <p:nvPr/>
          </p:nvGrpSpPr>
          <p:grpSpPr>
            <a:xfrm>
              <a:off x="4212957" y="0"/>
              <a:ext cx="5432242" cy="5133092"/>
              <a:chOff x="-6609874" y="5201"/>
              <a:chExt cx="5432242" cy="5133092"/>
            </a:xfrm>
          </p:grpSpPr>
          <p:grpSp>
            <p:nvGrpSpPr>
              <p:cNvPr id="16" name="Google Shape;62;p16">
                <a:extLst>
                  <a:ext uri="{FF2B5EF4-FFF2-40B4-BE49-F238E27FC236}">
                    <a16:creationId xmlns:a16="http://schemas.microsoft.com/office/drawing/2014/main" id="{B6EDAAF1-74D9-F55E-4D25-7C63151F3CA7}"/>
                  </a:ext>
                </a:extLst>
              </p:cNvPr>
              <p:cNvGrpSpPr/>
              <p:nvPr/>
            </p:nvGrpSpPr>
            <p:grpSpPr>
              <a:xfrm>
                <a:off x="-6609874" y="5201"/>
                <a:ext cx="5432242" cy="5133092"/>
                <a:chOff x="-5119523" y="904673"/>
                <a:chExt cx="3826600" cy="3615872"/>
              </a:xfrm>
            </p:grpSpPr>
            <p:grpSp>
              <p:nvGrpSpPr>
                <p:cNvPr id="18" name="Google Shape;63;p16">
                  <a:extLst>
                    <a:ext uri="{FF2B5EF4-FFF2-40B4-BE49-F238E27FC236}">
                      <a16:creationId xmlns:a16="http://schemas.microsoft.com/office/drawing/2014/main" id="{2EC04FF8-8DC0-09B1-36DA-6CA41A21526B}"/>
                    </a:ext>
                  </a:extLst>
                </p:cNvPr>
                <p:cNvGrpSpPr/>
                <p:nvPr/>
              </p:nvGrpSpPr>
              <p:grpSpPr>
                <a:xfrm>
                  <a:off x="-5119523" y="904673"/>
                  <a:ext cx="3826600" cy="3615872"/>
                  <a:chOff x="4302185" y="1718628"/>
                  <a:chExt cx="848790" cy="802048"/>
                </a:xfrm>
              </p:grpSpPr>
              <p:grpSp>
                <p:nvGrpSpPr>
                  <p:cNvPr id="21" name="Google Shape;64;p16">
                    <a:extLst>
                      <a:ext uri="{FF2B5EF4-FFF2-40B4-BE49-F238E27FC236}">
                        <a16:creationId xmlns:a16="http://schemas.microsoft.com/office/drawing/2014/main" id="{4F7241A5-8ACA-E274-9E13-7C3B0144CCF4}"/>
                      </a:ext>
                    </a:extLst>
                  </p:cNvPr>
                  <p:cNvGrpSpPr/>
                  <p:nvPr/>
                </p:nvGrpSpPr>
                <p:grpSpPr>
                  <a:xfrm>
                    <a:off x="4764710" y="2400023"/>
                    <a:ext cx="106568" cy="112663"/>
                    <a:chOff x="3960625" y="2587825"/>
                    <a:chExt cx="94050" cy="104125"/>
                  </a:xfrm>
                </p:grpSpPr>
                <p:sp>
                  <p:nvSpPr>
                    <p:cNvPr id="3921" name="Google Shape;65;p16">
                      <a:extLst>
                        <a:ext uri="{FF2B5EF4-FFF2-40B4-BE49-F238E27FC236}">
                          <a16:creationId xmlns:a16="http://schemas.microsoft.com/office/drawing/2014/main" id="{DB14A708-3D69-EBCC-4DF5-6C67F89A8E2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960625" y="2587825"/>
                      <a:ext cx="94050" cy="512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762" h="2048" extrusionOk="0">
                          <a:moveTo>
                            <a:pt x="190" y="2048"/>
                          </a:moveTo>
                          <a:lnTo>
                            <a:pt x="0" y="1762"/>
                          </a:lnTo>
                          <a:lnTo>
                            <a:pt x="309" y="1048"/>
                          </a:lnTo>
                          <a:lnTo>
                            <a:pt x="3762" y="0"/>
                          </a:lnTo>
                          <a:lnTo>
                            <a:pt x="3714" y="1072"/>
                          </a:lnTo>
                          <a:lnTo>
                            <a:pt x="2929" y="1143"/>
                          </a:lnTo>
                          <a:lnTo>
                            <a:pt x="2167" y="1000"/>
                          </a:lnTo>
                          <a:close/>
                        </a:path>
                      </a:pathLst>
                    </a:custGeom>
                    <a:solidFill>
                      <a:schemeClr val="lt2"/>
                    </a:solidFill>
                    <a:ln>
                      <a:noFill/>
                    </a:ln>
                  </p:spPr>
                  <p:txBody>
                    <a:bodyPr/>
                    <a:lstStyle/>
                    <a:p>
                      <a:endParaRPr lang="es-ES"/>
                    </a:p>
                  </p:txBody>
                </p:sp>
                <p:sp>
                  <p:nvSpPr>
                    <p:cNvPr id="3922" name="Google Shape;66;p16">
                      <a:extLst>
                        <a:ext uri="{FF2B5EF4-FFF2-40B4-BE49-F238E27FC236}">
                          <a16:creationId xmlns:a16="http://schemas.microsoft.com/office/drawing/2014/main" id="{5F6E234E-7EB7-8D7C-BC26-CD47674D629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963000" y="2596725"/>
                      <a:ext cx="86850" cy="952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74" h="3809" extrusionOk="0">
                          <a:moveTo>
                            <a:pt x="1549" y="2009"/>
                          </a:moveTo>
                          <a:lnTo>
                            <a:pt x="1632" y="2030"/>
                          </a:lnTo>
                          <a:lnTo>
                            <a:pt x="1695" y="2093"/>
                          </a:lnTo>
                          <a:lnTo>
                            <a:pt x="1674" y="2135"/>
                          </a:lnTo>
                          <a:lnTo>
                            <a:pt x="1674" y="2189"/>
                          </a:lnTo>
                          <a:lnTo>
                            <a:pt x="1674" y="2189"/>
                          </a:lnTo>
                          <a:cubicBezTo>
                            <a:pt x="1645" y="2167"/>
                            <a:pt x="1613" y="2146"/>
                            <a:pt x="1569" y="2135"/>
                          </a:cubicBezTo>
                          <a:cubicBezTo>
                            <a:pt x="1549" y="2114"/>
                            <a:pt x="1528" y="2114"/>
                            <a:pt x="1486" y="2114"/>
                          </a:cubicBezTo>
                          <a:lnTo>
                            <a:pt x="1549" y="2072"/>
                          </a:lnTo>
                          <a:lnTo>
                            <a:pt x="1549" y="2009"/>
                          </a:lnTo>
                          <a:close/>
                          <a:moveTo>
                            <a:pt x="3327" y="1"/>
                          </a:moveTo>
                          <a:lnTo>
                            <a:pt x="3201" y="105"/>
                          </a:lnTo>
                          <a:lnTo>
                            <a:pt x="3201" y="231"/>
                          </a:lnTo>
                          <a:lnTo>
                            <a:pt x="3243" y="335"/>
                          </a:lnTo>
                          <a:lnTo>
                            <a:pt x="3160" y="377"/>
                          </a:lnTo>
                          <a:lnTo>
                            <a:pt x="2929" y="356"/>
                          </a:lnTo>
                          <a:lnTo>
                            <a:pt x="2825" y="419"/>
                          </a:lnTo>
                          <a:lnTo>
                            <a:pt x="2720" y="356"/>
                          </a:lnTo>
                          <a:lnTo>
                            <a:pt x="2616" y="356"/>
                          </a:lnTo>
                          <a:lnTo>
                            <a:pt x="2532" y="419"/>
                          </a:lnTo>
                          <a:lnTo>
                            <a:pt x="2427" y="419"/>
                          </a:lnTo>
                          <a:lnTo>
                            <a:pt x="2406" y="314"/>
                          </a:lnTo>
                          <a:lnTo>
                            <a:pt x="2260" y="314"/>
                          </a:lnTo>
                          <a:lnTo>
                            <a:pt x="2113" y="273"/>
                          </a:lnTo>
                          <a:lnTo>
                            <a:pt x="2009" y="377"/>
                          </a:lnTo>
                          <a:lnTo>
                            <a:pt x="1862" y="419"/>
                          </a:lnTo>
                          <a:lnTo>
                            <a:pt x="1674" y="419"/>
                          </a:lnTo>
                          <a:lnTo>
                            <a:pt x="1632" y="377"/>
                          </a:lnTo>
                          <a:lnTo>
                            <a:pt x="1549" y="440"/>
                          </a:lnTo>
                          <a:lnTo>
                            <a:pt x="1444" y="440"/>
                          </a:lnTo>
                          <a:lnTo>
                            <a:pt x="1318" y="524"/>
                          </a:lnTo>
                          <a:lnTo>
                            <a:pt x="1025" y="524"/>
                          </a:lnTo>
                          <a:lnTo>
                            <a:pt x="900" y="586"/>
                          </a:lnTo>
                          <a:lnTo>
                            <a:pt x="900" y="649"/>
                          </a:lnTo>
                          <a:lnTo>
                            <a:pt x="732" y="691"/>
                          </a:lnTo>
                          <a:lnTo>
                            <a:pt x="502" y="838"/>
                          </a:lnTo>
                          <a:lnTo>
                            <a:pt x="481" y="984"/>
                          </a:lnTo>
                          <a:lnTo>
                            <a:pt x="398" y="1151"/>
                          </a:lnTo>
                          <a:lnTo>
                            <a:pt x="168" y="1214"/>
                          </a:lnTo>
                          <a:lnTo>
                            <a:pt x="168" y="1361"/>
                          </a:lnTo>
                          <a:lnTo>
                            <a:pt x="84" y="1507"/>
                          </a:lnTo>
                          <a:lnTo>
                            <a:pt x="0" y="1570"/>
                          </a:lnTo>
                          <a:lnTo>
                            <a:pt x="0" y="1716"/>
                          </a:lnTo>
                          <a:lnTo>
                            <a:pt x="209" y="1884"/>
                          </a:lnTo>
                          <a:lnTo>
                            <a:pt x="335" y="2072"/>
                          </a:lnTo>
                          <a:lnTo>
                            <a:pt x="398" y="2093"/>
                          </a:lnTo>
                          <a:lnTo>
                            <a:pt x="398" y="2135"/>
                          </a:lnTo>
                          <a:lnTo>
                            <a:pt x="544" y="2365"/>
                          </a:lnTo>
                          <a:lnTo>
                            <a:pt x="586" y="2532"/>
                          </a:lnTo>
                          <a:lnTo>
                            <a:pt x="649" y="2553"/>
                          </a:lnTo>
                          <a:lnTo>
                            <a:pt x="753" y="2449"/>
                          </a:lnTo>
                          <a:lnTo>
                            <a:pt x="837" y="2553"/>
                          </a:lnTo>
                          <a:lnTo>
                            <a:pt x="963" y="2595"/>
                          </a:lnTo>
                          <a:lnTo>
                            <a:pt x="1025" y="2511"/>
                          </a:lnTo>
                          <a:lnTo>
                            <a:pt x="1130" y="2511"/>
                          </a:lnTo>
                          <a:lnTo>
                            <a:pt x="1277" y="2595"/>
                          </a:lnTo>
                          <a:lnTo>
                            <a:pt x="1360" y="2532"/>
                          </a:lnTo>
                          <a:lnTo>
                            <a:pt x="1381" y="2616"/>
                          </a:lnTo>
                          <a:lnTo>
                            <a:pt x="1465" y="2616"/>
                          </a:lnTo>
                          <a:lnTo>
                            <a:pt x="1528" y="2658"/>
                          </a:lnTo>
                          <a:lnTo>
                            <a:pt x="1653" y="2700"/>
                          </a:lnTo>
                          <a:lnTo>
                            <a:pt x="1569" y="2742"/>
                          </a:lnTo>
                          <a:lnTo>
                            <a:pt x="1486" y="2825"/>
                          </a:lnTo>
                          <a:lnTo>
                            <a:pt x="1423" y="2762"/>
                          </a:lnTo>
                          <a:lnTo>
                            <a:pt x="1318" y="2742"/>
                          </a:lnTo>
                          <a:lnTo>
                            <a:pt x="1067" y="2595"/>
                          </a:lnTo>
                          <a:lnTo>
                            <a:pt x="963" y="2616"/>
                          </a:lnTo>
                          <a:lnTo>
                            <a:pt x="858" y="2658"/>
                          </a:lnTo>
                          <a:lnTo>
                            <a:pt x="753" y="2616"/>
                          </a:lnTo>
                          <a:lnTo>
                            <a:pt x="691" y="2721"/>
                          </a:lnTo>
                          <a:lnTo>
                            <a:pt x="628" y="2742"/>
                          </a:lnTo>
                          <a:lnTo>
                            <a:pt x="607" y="2846"/>
                          </a:lnTo>
                          <a:lnTo>
                            <a:pt x="732" y="2972"/>
                          </a:lnTo>
                          <a:lnTo>
                            <a:pt x="858" y="3035"/>
                          </a:lnTo>
                          <a:lnTo>
                            <a:pt x="1004" y="3139"/>
                          </a:lnTo>
                          <a:lnTo>
                            <a:pt x="1004" y="3223"/>
                          </a:lnTo>
                          <a:lnTo>
                            <a:pt x="942" y="3265"/>
                          </a:lnTo>
                          <a:lnTo>
                            <a:pt x="942" y="3369"/>
                          </a:lnTo>
                          <a:lnTo>
                            <a:pt x="1046" y="3495"/>
                          </a:lnTo>
                          <a:lnTo>
                            <a:pt x="1130" y="3579"/>
                          </a:lnTo>
                          <a:lnTo>
                            <a:pt x="1151" y="3495"/>
                          </a:lnTo>
                          <a:lnTo>
                            <a:pt x="1130" y="3453"/>
                          </a:lnTo>
                          <a:lnTo>
                            <a:pt x="1172" y="3348"/>
                          </a:lnTo>
                          <a:lnTo>
                            <a:pt x="1214" y="3474"/>
                          </a:lnTo>
                          <a:lnTo>
                            <a:pt x="1360" y="3537"/>
                          </a:lnTo>
                          <a:lnTo>
                            <a:pt x="1381" y="3599"/>
                          </a:lnTo>
                          <a:lnTo>
                            <a:pt x="1360" y="3704"/>
                          </a:lnTo>
                          <a:lnTo>
                            <a:pt x="1423" y="3788"/>
                          </a:lnTo>
                          <a:lnTo>
                            <a:pt x="1423" y="3746"/>
                          </a:lnTo>
                          <a:lnTo>
                            <a:pt x="1465" y="3599"/>
                          </a:lnTo>
                          <a:lnTo>
                            <a:pt x="1569" y="3599"/>
                          </a:lnTo>
                          <a:lnTo>
                            <a:pt x="1632" y="3704"/>
                          </a:lnTo>
                          <a:lnTo>
                            <a:pt x="1800" y="3809"/>
                          </a:lnTo>
                          <a:lnTo>
                            <a:pt x="1800" y="3809"/>
                          </a:lnTo>
                          <a:lnTo>
                            <a:pt x="1737" y="3704"/>
                          </a:lnTo>
                          <a:lnTo>
                            <a:pt x="1758" y="3641"/>
                          </a:lnTo>
                          <a:lnTo>
                            <a:pt x="1695" y="3537"/>
                          </a:lnTo>
                          <a:lnTo>
                            <a:pt x="1632" y="3348"/>
                          </a:lnTo>
                          <a:lnTo>
                            <a:pt x="1549" y="3244"/>
                          </a:lnTo>
                          <a:lnTo>
                            <a:pt x="1549" y="3181"/>
                          </a:lnTo>
                          <a:lnTo>
                            <a:pt x="1632" y="3181"/>
                          </a:lnTo>
                          <a:lnTo>
                            <a:pt x="1758" y="3265"/>
                          </a:lnTo>
                          <a:lnTo>
                            <a:pt x="1737" y="3327"/>
                          </a:lnTo>
                          <a:lnTo>
                            <a:pt x="1758" y="3369"/>
                          </a:lnTo>
                          <a:lnTo>
                            <a:pt x="1841" y="3286"/>
                          </a:lnTo>
                          <a:lnTo>
                            <a:pt x="1967" y="3348"/>
                          </a:lnTo>
                          <a:lnTo>
                            <a:pt x="1967" y="3286"/>
                          </a:lnTo>
                          <a:lnTo>
                            <a:pt x="1904" y="3244"/>
                          </a:lnTo>
                          <a:lnTo>
                            <a:pt x="1904" y="3181"/>
                          </a:lnTo>
                          <a:lnTo>
                            <a:pt x="1862" y="3181"/>
                          </a:lnTo>
                          <a:lnTo>
                            <a:pt x="1758" y="3139"/>
                          </a:lnTo>
                          <a:lnTo>
                            <a:pt x="1758" y="3076"/>
                          </a:lnTo>
                          <a:lnTo>
                            <a:pt x="1653" y="3014"/>
                          </a:lnTo>
                          <a:lnTo>
                            <a:pt x="1758" y="2951"/>
                          </a:lnTo>
                          <a:lnTo>
                            <a:pt x="1862" y="2951"/>
                          </a:lnTo>
                          <a:lnTo>
                            <a:pt x="1904" y="2909"/>
                          </a:lnTo>
                          <a:lnTo>
                            <a:pt x="2072" y="3014"/>
                          </a:lnTo>
                          <a:lnTo>
                            <a:pt x="2093" y="3055"/>
                          </a:lnTo>
                          <a:lnTo>
                            <a:pt x="2197" y="3076"/>
                          </a:lnTo>
                          <a:lnTo>
                            <a:pt x="2218" y="3035"/>
                          </a:lnTo>
                          <a:lnTo>
                            <a:pt x="2113" y="2909"/>
                          </a:lnTo>
                          <a:lnTo>
                            <a:pt x="2155" y="2762"/>
                          </a:lnTo>
                          <a:lnTo>
                            <a:pt x="2093" y="2700"/>
                          </a:lnTo>
                          <a:lnTo>
                            <a:pt x="1841" y="2532"/>
                          </a:lnTo>
                          <a:lnTo>
                            <a:pt x="1758" y="2511"/>
                          </a:lnTo>
                          <a:lnTo>
                            <a:pt x="1737" y="2490"/>
                          </a:lnTo>
                          <a:cubicBezTo>
                            <a:pt x="1758" y="2490"/>
                            <a:pt x="1779" y="2449"/>
                            <a:pt x="1800" y="2407"/>
                          </a:cubicBezTo>
                          <a:lnTo>
                            <a:pt x="1862" y="2449"/>
                          </a:lnTo>
                          <a:lnTo>
                            <a:pt x="1946" y="2490"/>
                          </a:lnTo>
                          <a:lnTo>
                            <a:pt x="1988" y="2553"/>
                          </a:lnTo>
                          <a:lnTo>
                            <a:pt x="2093" y="2616"/>
                          </a:lnTo>
                          <a:lnTo>
                            <a:pt x="2176" y="2616"/>
                          </a:lnTo>
                          <a:lnTo>
                            <a:pt x="2197" y="2658"/>
                          </a:lnTo>
                          <a:lnTo>
                            <a:pt x="2281" y="2762"/>
                          </a:lnTo>
                          <a:lnTo>
                            <a:pt x="2323" y="2825"/>
                          </a:lnTo>
                          <a:lnTo>
                            <a:pt x="2323" y="2867"/>
                          </a:lnTo>
                          <a:lnTo>
                            <a:pt x="2365" y="2930"/>
                          </a:lnTo>
                          <a:lnTo>
                            <a:pt x="2427" y="2972"/>
                          </a:lnTo>
                          <a:lnTo>
                            <a:pt x="2490" y="2951"/>
                          </a:lnTo>
                          <a:lnTo>
                            <a:pt x="2532" y="2972"/>
                          </a:lnTo>
                          <a:lnTo>
                            <a:pt x="2595" y="2867"/>
                          </a:lnTo>
                          <a:lnTo>
                            <a:pt x="2490" y="2867"/>
                          </a:lnTo>
                          <a:lnTo>
                            <a:pt x="2469" y="2888"/>
                          </a:lnTo>
                          <a:lnTo>
                            <a:pt x="2385" y="2825"/>
                          </a:lnTo>
                          <a:lnTo>
                            <a:pt x="2385" y="2742"/>
                          </a:lnTo>
                          <a:lnTo>
                            <a:pt x="2365" y="2679"/>
                          </a:lnTo>
                          <a:lnTo>
                            <a:pt x="2365" y="2637"/>
                          </a:lnTo>
                          <a:lnTo>
                            <a:pt x="2302" y="2553"/>
                          </a:lnTo>
                          <a:lnTo>
                            <a:pt x="2176" y="2428"/>
                          </a:lnTo>
                          <a:lnTo>
                            <a:pt x="2176" y="2449"/>
                          </a:lnTo>
                          <a:lnTo>
                            <a:pt x="2093" y="2449"/>
                          </a:lnTo>
                          <a:lnTo>
                            <a:pt x="2093" y="2428"/>
                          </a:lnTo>
                          <a:lnTo>
                            <a:pt x="1988" y="2365"/>
                          </a:lnTo>
                          <a:lnTo>
                            <a:pt x="1883" y="2344"/>
                          </a:lnTo>
                          <a:lnTo>
                            <a:pt x="1800" y="2239"/>
                          </a:lnTo>
                          <a:lnTo>
                            <a:pt x="1758" y="2239"/>
                          </a:lnTo>
                          <a:cubicBezTo>
                            <a:pt x="1730" y="2230"/>
                            <a:pt x="1706" y="2212"/>
                            <a:pt x="1680" y="2193"/>
                          </a:cubicBezTo>
                          <a:lnTo>
                            <a:pt x="1680" y="2193"/>
                          </a:lnTo>
                          <a:lnTo>
                            <a:pt x="1737" y="2156"/>
                          </a:lnTo>
                          <a:lnTo>
                            <a:pt x="1758" y="2030"/>
                          </a:lnTo>
                          <a:lnTo>
                            <a:pt x="1674" y="1946"/>
                          </a:lnTo>
                          <a:lnTo>
                            <a:pt x="1486" y="1737"/>
                          </a:lnTo>
                          <a:lnTo>
                            <a:pt x="1423" y="1695"/>
                          </a:lnTo>
                          <a:lnTo>
                            <a:pt x="1381" y="1612"/>
                          </a:lnTo>
                          <a:lnTo>
                            <a:pt x="1256" y="1507"/>
                          </a:lnTo>
                          <a:lnTo>
                            <a:pt x="1318" y="1465"/>
                          </a:lnTo>
                          <a:lnTo>
                            <a:pt x="1277" y="1235"/>
                          </a:lnTo>
                          <a:lnTo>
                            <a:pt x="1360" y="1130"/>
                          </a:lnTo>
                          <a:lnTo>
                            <a:pt x="1486" y="1089"/>
                          </a:lnTo>
                          <a:lnTo>
                            <a:pt x="1528" y="1193"/>
                          </a:lnTo>
                          <a:lnTo>
                            <a:pt x="1465" y="1193"/>
                          </a:lnTo>
                          <a:lnTo>
                            <a:pt x="1465" y="1256"/>
                          </a:lnTo>
                          <a:lnTo>
                            <a:pt x="1653" y="1319"/>
                          </a:lnTo>
                          <a:lnTo>
                            <a:pt x="1674" y="1465"/>
                          </a:lnTo>
                          <a:lnTo>
                            <a:pt x="1779" y="1570"/>
                          </a:lnTo>
                          <a:lnTo>
                            <a:pt x="1904" y="1570"/>
                          </a:lnTo>
                          <a:lnTo>
                            <a:pt x="1841" y="1507"/>
                          </a:lnTo>
                          <a:lnTo>
                            <a:pt x="1779" y="1423"/>
                          </a:lnTo>
                          <a:lnTo>
                            <a:pt x="1800" y="1361"/>
                          </a:lnTo>
                          <a:lnTo>
                            <a:pt x="1946" y="1402"/>
                          </a:lnTo>
                          <a:lnTo>
                            <a:pt x="2009" y="1528"/>
                          </a:lnTo>
                          <a:lnTo>
                            <a:pt x="2093" y="1570"/>
                          </a:lnTo>
                          <a:lnTo>
                            <a:pt x="2155" y="1486"/>
                          </a:lnTo>
                          <a:lnTo>
                            <a:pt x="2072" y="1423"/>
                          </a:lnTo>
                          <a:lnTo>
                            <a:pt x="1988" y="1402"/>
                          </a:lnTo>
                          <a:lnTo>
                            <a:pt x="1988" y="1361"/>
                          </a:lnTo>
                          <a:lnTo>
                            <a:pt x="2197" y="1361"/>
                          </a:lnTo>
                          <a:lnTo>
                            <a:pt x="2281" y="1423"/>
                          </a:lnTo>
                          <a:lnTo>
                            <a:pt x="2302" y="1402"/>
                          </a:lnTo>
                          <a:lnTo>
                            <a:pt x="2176" y="1298"/>
                          </a:lnTo>
                          <a:lnTo>
                            <a:pt x="2051" y="1277"/>
                          </a:lnTo>
                          <a:lnTo>
                            <a:pt x="1946" y="1151"/>
                          </a:lnTo>
                          <a:lnTo>
                            <a:pt x="1988" y="1068"/>
                          </a:lnTo>
                          <a:lnTo>
                            <a:pt x="2093" y="1089"/>
                          </a:lnTo>
                          <a:lnTo>
                            <a:pt x="2176" y="1047"/>
                          </a:lnTo>
                          <a:lnTo>
                            <a:pt x="2218" y="879"/>
                          </a:lnTo>
                          <a:lnTo>
                            <a:pt x="2302" y="858"/>
                          </a:lnTo>
                          <a:lnTo>
                            <a:pt x="2427" y="963"/>
                          </a:lnTo>
                          <a:lnTo>
                            <a:pt x="2532" y="963"/>
                          </a:lnTo>
                          <a:lnTo>
                            <a:pt x="2637" y="858"/>
                          </a:lnTo>
                          <a:lnTo>
                            <a:pt x="2637" y="796"/>
                          </a:lnTo>
                          <a:lnTo>
                            <a:pt x="2699" y="796"/>
                          </a:lnTo>
                          <a:lnTo>
                            <a:pt x="2783" y="879"/>
                          </a:lnTo>
                          <a:lnTo>
                            <a:pt x="3013" y="879"/>
                          </a:lnTo>
                          <a:lnTo>
                            <a:pt x="3201" y="942"/>
                          </a:lnTo>
                          <a:lnTo>
                            <a:pt x="3327" y="900"/>
                          </a:lnTo>
                          <a:lnTo>
                            <a:pt x="3348" y="566"/>
                          </a:lnTo>
                          <a:lnTo>
                            <a:pt x="3327" y="440"/>
                          </a:lnTo>
                          <a:lnTo>
                            <a:pt x="3473" y="335"/>
                          </a:lnTo>
                          <a:lnTo>
                            <a:pt x="3473" y="210"/>
                          </a:lnTo>
                          <a:lnTo>
                            <a:pt x="3369" y="147"/>
                          </a:lnTo>
                          <a:lnTo>
                            <a:pt x="3411" y="1"/>
                          </a:lnTo>
                          <a:close/>
                        </a:path>
                      </a:pathLst>
                    </a:custGeom>
                    <a:solidFill>
                      <a:schemeClr val="tx2">
                        <a:lumMod val="75000"/>
                      </a:schemeClr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22" name="Google Shape;67;p16">
                    <a:extLst>
                      <a:ext uri="{FF2B5EF4-FFF2-40B4-BE49-F238E27FC236}">
                        <a16:creationId xmlns:a16="http://schemas.microsoft.com/office/drawing/2014/main" id="{99C6E61C-D1A9-03D8-3A17-5BA258E30D93}"/>
                      </a:ext>
                    </a:extLst>
                  </p:cNvPr>
                  <p:cNvGrpSpPr/>
                  <p:nvPr/>
                </p:nvGrpSpPr>
                <p:grpSpPr>
                  <a:xfrm>
                    <a:off x="4543444" y="2305970"/>
                    <a:ext cx="196153" cy="202973"/>
                    <a:chOff x="3765350" y="2500900"/>
                    <a:chExt cx="173112" cy="187591"/>
                  </a:xfrm>
                </p:grpSpPr>
                <p:sp>
                  <p:nvSpPr>
                    <p:cNvPr id="3915" name="Google Shape;68;p16">
                      <a:extLst>
                        <a:ext uri="{FF2B5EF4-FFF2-40B4-BE49-F238E27FC236}">
                          <a16:creationId xmlns:a16="http://schemas.microsoft.com/office/drawing/2014/main" id="{D0D9A038-8531-1F38-8DD2-F7916BBC9D6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765350" y="2500900"/>
                      <a:ext cx="108950" cy="643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358" h="2572" extrusionOk="0">
                          <a:moveTo>
                            <a:pt x="1286" y="596"/>
                          </a:moveTo>
                          <a:lnTo>
                            <a:pt x="0" y="1072"/>
                          </a:lnTo>
                          <a:lnTo>
                            <a:pt x="429" y="2239"/>
                          </a:lnTo>
                          <a:lnTo>
                            <a:pt x="857" y="2572"/>
                          </a:lnTo>
                          <a:lnTo>
                            <a:pt x="2191" y="1215"/>
                          </a:lnTo>
                          <a:lnTo>
                            <a:pt x="4024" y="1072"/>
                          </a:lnTo>
                          <a:lnTo>
                            <a:pt x="4358" y="429"/>
                          </a:lnTo>
                          <a:lnTo>
                            <a:pt x="3120" y="0"/>
                          </a:lnTo>
                          <a:lnTo>
                            <a:pt x="2477" y="358"/>
                          </a:lnTo>
                          <a:close/>
                        </a:path>
                      </a:pathLst>
                    </a:custGeom>
                    <a:solidFill>
                      <a:schemeClr val="lt2"/>
                    </a:solidFill>
                    <a:ln>
                      <a:noFill/>
                    </a:ln>
                  </p:spPr>
                  <p:txBody>
                    <a:bodyPr/>
                    <a:lstStyle/>
                    <a:p>
                      <a:endParaRPr lang="es-ES"/>
                    </a:p>
                  </p:txBody>
                </p:sp>
                <p:sp>
                  <p:nvSpPr>
                    <p:cNvPr id="3916" name="Google Shape;69;p16">
                      <a:extLst>
                        <a:ext uri="{FF2B5EF4-FFF2-40B4-BE49-F238E27FC236}">
                          <a16:creationId xmlns:a16="http://schemas.microsoft.com/office/drawing/2014/main" id="{837C72A7-4326-5082-D0CB-D8091536802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797175" y="2609800"/>
                      <a:ext cx="2625" cy="37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05" h="148" extrusionOk="0">
                          <a:moveTo>
                            <a:pt x="42" y="1"/>
                          </a:moveTo>
                          <a:lnTo>
                            <a:pt x="21" y="43"/>
                          </a:lnTo>
                          <a:lnTo>
                            <a:pt x="0" y="84"/>
                          </a:lnTo>
                          <a:lnTo>
                            <a:pt x="0" y="147"/>
                          </a:lnTo>
                          <a:lnTo>
                            <a:pt x="21" y="147"/>
                          </a:lnTo>
                          <a:lnTo>
                            <a:pt x="42" y="105"/>
                          </a:lnTo>
                          <a:lnTo>
                            <a:pt x="105" y="22"/>
                          </a:lnTo>
                          <a:lnTo>
                            <a:pt x="42" y="1"/>
                          </a:lnTo>
                          <a:close/>
                        </a:path>
                      </a:pathLst>
                    </a:custGeom>
                    <a:solidFill>
                      <a:schemeClr val="accent6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917" name="Google Shape;70;p16">
                      <a:extLst>
                        <a:ext uri="{FF2B5EF4-FFF2-40B4-BE49-F238E27FC236}">
                          <a16:creationId xmlns:a16="http://schemas.microsoft.com/office/drawing/2014/main" id="{29D2B970-B7E3-626E-5BCC-36EF58AC0C6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796125" y="2610325"/>
                      <a:ext cx="22525" cy="418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01" h="1675" extrusionOk="0">
                          <a:moveTo>
                            <a:pt x="565" y="1"/>
                          </a:moveTo>
                          <a:lnTo>
                            <a:pt x="461" y="22"/>
                          </a:lnTo>
                          <a:lnTo>
                            <a:pt x="252" y="273"/>
                          </a:lnTo>
                          <a:lnTo>
                            <a:pt x="168" y="273"/>
                          </a:lnTo>
                          <a:lnTo>
                            <a:pt x="42" y="189"/>
                          </a:lnTo>
                          <a:lnTo>
                            <a:pt x="42" y="314"/>
                          </a:lnTo>
                          <a:lnTo>
                            <a:pt x="1" y="398"/>
                          </a:lnTo>
                          <a:lnTo>
                            <a:pt x="105" y="503"/>
                          </a:lnTo>
                          <a:lnTo>
                            <a:pt x="105" y="586"/>
                          </a:lnTo>
                          <a:lnTo>
                            <a:pt x="189" y="649"/>
                          </a:lnTo>
                          <a:lnTo>
                            <a:pt x="189" y="796"/>
                          </a:lnTo>
                          <a:lnTo>
                            <a:pt x="105" y="858"/>
                          </a:lnTo>
                          <a:lnTo>
                            <a:pt x="147" y="942"/>
                          </a:lnTo>
                          <a:lnTo>
                            <a:pt x="273" y="942"/>
                          </a:lnTo>
                          <a:lnTo>
                            <a:pt x="273" y="1005"/>
                          </a:lnTo>
                          <a:lnTo>
                            <a:pt x="189" y="1068"/>
                          </a:lnTo>
                          <a:lnTo>
                            <a:pt x="147" y="1277"/>
                          </a:lnTo>
                          <a:lnTo>
                            <a:pt x="189" y="1361"/>
                          </a:lnTo>
                          <a:lnTo>
                            <a:pt x="252" y="1591"/>
                          </a:lnTo>
                          <a:lnTo>
                            <a:pt x="314" y="1674"/>
                          </a:lnTo>
                          <a:lnTo>
                            <a:pt x="377" y="1654"/>
                          </a:lnTo>
                          <a:lnTo>
                            <a:pt x="419" y="1674"/>
                          </a:lnTo>
                          <a:lnTo>
                            <a:pt x="503" y="1654"/>
                          </a:lnTo>
                          <a:lnTo>
                            <a:pt x="524" y="1528"/>
                          </a:lnTo>
                          <a:lnTo>
                            <a:pt x="565" y="1444"/>
                          </a:lnTo>
                          <a:lnTo>
                            <a:pt x="670" y="1444"/>
                          </a:lnTo>
                          <a:lnTo>
                            <a:pt x="733" y="1528"/>
                          </a:lnTo>
                          <a:lnTo>
                            <a:pt x="796" y="1528"/>
                          </a:lnTo>
                          <a:lnTo>
                            <a:pt x="837" y="1444"/>
                          </a:lnTo>
                          <a:lnTo>
                            <a:pt x="837" y="1214"/>
                          </a:lnTo>
                          <a:lnTo>
                            <a:pt x="879" y="1151"/>
                          </a:lnTo>
                          <a:lnTo>
                            <a:pt x="837" y="921"/>
                          </a:lnTo>
                          <a:lnTo>
                            <a:pt x="900" y="712"/>
                          </a:lnTo>
                          <a:lnTo>
                            <a:pt x="733" y="586"/>
                          </a:lnTo>
                          <a:lnTo>
                            <a:pt x="879" y="503"/>
                          </a:lnTo>
                          <a:lnTo>
                            <a:pt x="879" y="419"/>
                          </a:lnTo>
                          <a:lnTo>
                            <a:pt x="837" y="294"/>
                          </a:lnTo>
                          <a:lnTo>
                            <a:pt x="775" y="189"/>
                          </a:lnTo>
                          <a:lnTo>
                            <a:pt x="691" y="63"/>
                          </a:lnTo>
                          <a:lnTo>
                            <a:pt x="670" y="84"/>
                          </a:lnTo>
                          <a:lnTo>
                            <a:pt x="565" y="1"/>
                          </a:lnTo>
                          <a:close/>
                        </a:path>
                      </a:pathLst>
                    </a:custGeom>
                    <a:solidFill>
                      <a:schemeClr val="bg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918" name="Google Shape;71;p16">
                      <a:extLst>
                        <a:ext uri="{FF2B5EF4-FFF2-40B4-BE49-F238E27FC236}">
                          <a16:creationId xmlns:a16="http://schemas.microsoft.com/office/drawing/2014/main" id="{F9C1B526-979F-03FB-6EE1-2F8981174E4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21225" y="2579475"/>
                      <a:ext cx="6300" cy="42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52" h="168" extrusionOk="0">
                          <a:moveTo>
                            <a:pt x="189" y="0"/>
                          </a:moveTo>
                          <a:lnTo>
                            <a:pt x="147" y="42"/>
                          </a:lnTo>
                          <a:lnTo>
                            <a:pt x="43" y="84"/>
                          </a:lnTo>
                          <a:lnTo>
                            <a:pt x="1" y="147"/>
                          </a:lnTo>
                          <a:lnTo>
                            <a:pt x="43" y="167"/>
                          </a:lnTo>
                          <a:lnTo>
                            <a:pt x="189" y="147"/>
                          </a:lnTo>
                          <a:lnTo>
                            <a:pt x="252" y="147"/>
                          </a:lnTo>
                          <a:lnTo>
                            <a:pt x="252" y="63"/>
                          </a:lnTo>
                          <a:lnTo>
                            <a:pt x="189" y="0"/>
                          </a:lnTo>
                          <a:close/>
                        </a:path>
                      </a:pathLst>
                    </a:custGeom>
                    <a:solidFill>
                      <a:schemeClr val="accent6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919" name="Google Shape;72;p16">
                      <a:extLst>
                        <a:ext uri="{FF2B5EF4-FFF2-40B4-BE49-F238E27FC236}">
                          <a16:creationId xmlns:a16="http://schemas.microsoft.com/office/drawing/2014/main" id="{1D2A283E-9909-F65B-C565-B806589126D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33800" y="2589400"/>
                      <a:ext cx="1575" cy="16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3" h="64" extrusionOk="0">
                          <a:moveTo>
                            <a:pt x="42" y="1"/>
                          </a:moveTo>
                          <a:lnTo>
                            <a:pt x="0" y="22"/>
                          </a:lnTo>
                          <a:lnTo>
                            <a:pt x="63" y="63"/>
                          </a:lnTo>
                          <a:lnTo>
                            <a:pt x="42" y="1"/>
                          </a:lnTo>
                          <a:close/>
                        </a:path>
                      </a:pathLst>
                    </a:custGeom>
                    <a:solidFill>
                      <a:schemeClr val="l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920" name="Google Shape;73;p16">
                      <a:extLst>
                        <a:ext uri="{FF2B5EF4-FFF2-40B4-BE49-F238E27FC236}">
                          <a16:creationId xmlns:a16="http://schemas.microsoft.com/office/drawing/2014/main" id="{40ECB141-3B44-27B0-E07F-58CFD801D59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773661" y="2505307"/>
                      <a:ext cx="164801" cy="18318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71" h="7304" extrusionOk="0">
                          <a:moveTo>
                            <a:pt x="2595" y="1"/>
                          </a:moveTo>
                          <a:lnTo>
                            <a:pt x="2302" y="189"/>
                          </a:lnTo>
                          <a:lnTo>
                            <a:pt x="2114" y="105"/>
                          </a:lnTo>
                          <a:lnTo>
                            <a:pt x="2009" y="252"/>
                          </a:lnTo>
                          <a:lnTo>
                            <a:pt x="2072" y="419"/>
                          </a:lnTo>
                          <a:lnTo>
                            <a:pt x="1842" y="482"/>
                          </a:lnTo>
                          <a:lnTo>
                            <a:pt x="1800" y="691"/>
                          </a:lnTo>
                          <a:lnTo>
                            <a:pt x="1695" y="608"/>
                          </a:lnTo>
                          <a:lnTo>
                            <a:pt x="1591" y="608"/>
                          </a:lnTo>
                          <a:lnTo>
                            <a:pt x="1340" y="524"/>
                          </a:lnTo>
                          <a:lnTo>
                            <a:pt x="1340" y="691"/>
                          </a:lnTo>
                          <a:lnTo>
                            <a:pt x="1235" y="901"/>
                          </a:lnTo>
                          <a:lnTo>
                            <a:pt x="1172" y="796"/>
                          </a:lnTo>
                          <a:lnTo>
                            <a:pt x="1005" y="712"/>
                          </a:lnTo>
                          <a:lnTo>
                            <a:pt x="1026" y="587"/>
                          </a:lnTo>
                          <a:lnTo>
                            <a:pt x="900" y="503"/>
                          </a:lnTo>
                          <a:lnTo>
                            <a:pt x="691" y="880"/>
                          </a:lnTo>
                          <a:lnTo>
                            <a:pt x="524" y="796"/>
                          </a:lnTo>
                          <a:lnTo>
                            <a:pt x="294" y="942"/>
                          </a:lnTo>
                          <a:lnTo>
                            <a:pt x="168" y="901"/>
                          </a:lnTo>
                          <a:lnTo>
                            <a:pt x="105" y="942"/>
                          </a:lnTo>
                          <a:lnTo>
                            <a:pt x="126" y="1089"/>
                          </a:lnTo>
                          <a:lnTo>
                            <a:pt x="231" y="1193"/>
                          </a:lnTo>
                          <a:lnTo>
                            <a:pt x="210" y="1361"/>
                          </a:lnTo>
                          <a:lnTo>
                            <a:pt x="84" y="1403"/>
                          </a:lnTo>
                          <a:lnTo>
                            <a:pt x="1" y="1465"/>
                          </a:lnTo>
                          <a:lnTo>
                            <a:pt x="126" y="1633"/>
                          </a:lnTo>
                          <a:lnTo>
                            <a:pt x="168" y="1926"/>
                          </a:lnTo>
                          <a:lnTo>
                            <a:pt x="335" y="2051"/>
                          </a:lnTo>
                          <a:lnTo>
                            <a:pt x="524" y="2051"/>
                          </a:lnTo>
                          <a:lnTo>
                            <a:pt x="440" y="2240"/>
                          </a:lnTo>
                          <a:lnTo>
                            <a:pt x="503" y="2365"/>
                          </a:lnTo>
                          <a:lnTo>
                            <a:pt x="796" y="2302"/>
                          </a:lnTo>
                          <a:lnTo>
                            <a:pt x="900" y="2177"/>
                          </a:lnTo>
                          <a:lnTo>
                            <a:pt x="900" y="2072"/>
                          </a:lnTo>
                          <a:lnTo>
                            <a:pt x="1172" y="1926"/>
                          </a:lnTo>
                          <a:lnTo>
                            <a:pt x="1570" y="2030"/>
                          </a:lnTo>
                          <a:lnTo>
                            <a:pt x="1675" y="2093"/>
                          </a:lnTo>
                          <a:lnTo>
                            <a:pt x="1842" y="2156"/>
                          </a:lnTo>
                          <a:lnTo>
                            <a:pt x="1884" y="2261"/>
                          </a:lnTo>
                          <a:lnTo>
                            <a:pt x="1905" y="2302"/>
                          </a:lnTo>
                          <a:lnTo>
                            <a:pt x="1967" y="2386"/>
                          </a:lnTo>
                          <a:lnTo>
                            <a:pt x="2072" y="2574"/>
                          </a:lnTo>
                          <a:lnTo>
                            <a:pt x="2072" y="2679"/>
                          </a:lnTo>
                          <a:lnTo>
                            <a:pt x="2156" y="2721"/>
                          </a:lnTo>
                          <a:lnTo>
                            <a:pt x="2156" y="2888"/>
                          </a:lnTo>
                          <a:lnTo>
                            <a:pt x="2281" y="2930"/>
                          </a:lnTo>
                          <a:lnTo>
                            <a:pt x="2365" y="3035"/>
                          </a:lnTo>
                          <a:lnTo>
                            <a:pt x="2511" y="3202"/>
                          </a:lnTo>
                          <a:lnTo>
                            <a:pt x="2532" y="3307"/>
                          </a:lnTo>
                          <a:lnTo>
                            <a:pt x="2700" y="3307"/>
                          </a:lnTo>
                          <a:lnTo>
                            <a:pt x="2804" y="3432"/>
                          </a:lnTo>
                          <a:lnTo>
                            <a:pt x="2825" y="3537"/>
                          </a:lnTo>
                          <a:lnTo>
                            <a:pt x="2909" y="3558"/>
                          </a:lnTo>
                          <a:lnTo>
                            <a:pt x="3139" y="3851"/>
                          </a:lnTo>
                          <a:lnTo>
                            <a:pt x="3369" y="4018"/>
                          </a:lnTo>
                          <a:lnTo>
                            <a:pt x="3474" y="4039"/>
                          </a:lnTo>
                          <a:lnTo>
                            <a:pt x="3579" y="4081"/>
                          </a:lnTo>
                          <a:lnTo>
                            <a:pt x="3620" y="4186"/>
                          </a:lnTo>
                          <a:lnTo>
                            <a:pt x="3725" y="4186"/>
                          </a:lnTo>
                          <a:lnTo>
                            <a:pt x="3788" y="4123"/>
                          </a:lnTo>
                          <a:lnTo>
                            <a:pt x="3934" y="4165"/>
                          </a:lnTo>
                          <a:lnTo>
                            <a:pt x="4039" y="4165"/>
                          </a:lnTo>
                          <a:lnTo>
                            <a:pt x="4164" y="4395"/>
                          </a:lnTo>
                          <a:lnTo>
                            <a:pt x="4248" y="4458"/>
                          </a:lnTo>
                          <a:lnTo>
                            <a:pt x="4290" y="4416"/>
                          </a:lnTo>
                          <a:lnTo>
                            <a:pt x="4395" y="4458"/>
                          </a:lnTo>
                          <a:lnTo>
                            <a:pt x="4395" y="4520"/>
                          </a:lnTo>
                          <a:lnTo>
                            <a:pt x="4604" y="4520"/>
                          </a:lnTo>
                          <a:lnTo>
                            <a:pt x="4688" y="4625"/>
                          </a:lnTo>
                          <a:lnTo>
                            <a:pt x="4688" y="4730"/>
                          </a:lnTo>
                          <a:lnTo>
                            <a:pt x="4646" y="4792"/>
                          </a:lnTo>
                          <a:lnTo>
                            <a:pt x="4708" y="4834"/>
                          </a:lnTo>
                          <a:lnTo>
                            <a:pt x="4834" y="4834"/>
                          </a:lnTo>
                          <a:lnTo>
                            <a:pt x="4897" y="4939"/>
                          </a:lnTo>
                          <a:lnTo>
                            <a:pt x="5043" y="4981"/>
                          </a:lnTo>
                          <a:lnTo>
                            <a:pt x="5106" y="4939"/>
                          </a:lnTo>
                          <a:lnTo>
                            <a:pt x="5169" y="5002"/>
                          </a:lnTo>
                          <a:lnTo>
                            <a:pt x="5232" y="5190"/>
                          </a:lnTo>
                          <a:lnTo>
                            <a:pt x="5252" y="5357"/>
                          </a:lnTo>
                          <a:lnTo>
                            <a:pt x="5315" y="5441"/>
                          </a:lnTo>
                          <a:lnTo>
                            <a:pt x="5357" y="5650"/>
                          </a:lnTo>
                          <a:lnTo>
                            <a:pt x="5420" y="5755"/>
                          </a:lnTo>
                          <a:lnTo>
                            <a:pt x="5420" y="5859"/>
                          </a:lnTo>
                          <a:lnTo>
                            <a:pt x="5357" y="5943"/>
                          </a:lnTo>
                          <a:lnTo>
                            <a:pt x="5315" y="5943"/>
                          </a:lnTo>
                          <a:lnTo>
                            <a:pt x="5273" y="5964"/>
                          </a:lnTo>
                          <a:lnTo>
                            <a:pt x="5315" y="6069"/>
                          </a:lnTo>
                          <a:lnTo>
                            <a:pt x="5273" y="6173"/>
                          </a:lnTo>
                          <a:lnTo>
                            <a:pt x="5211" y="6257"/>
                          </a:lnTo>
                          <a:lnTo>
                            <a:pt x="5127" y="6278"/>
                          </a:lnTo>
                          <a:lnTo>
                            <a:pt x="5106" y="6341"/>
                          </a:lnTo>
                          <a:lnTo>
                            <a:pt x="5106" y="6362"/>
                          </a:lnTo>
                          <a:lnTo>
                            <a:pt x="5211" y="6466"/>
                          </a:lnTo>
                          <a:lnTo>
                            <a:pt x="5357" y="6445"/>
                          </a:lnTo>
                          <a:lnTo>
                            <a:pt x="5441" y="6341"/>
                          </a:lnTo>
                          <a:lnTo>
                            <a:pt x="5462" y="6194"/>
                          </a:lnTo>
                          <a:lnTo>
                            <a:pt x="5629" y="6069"/>
                          </a:lnTo>
                          <a:lnTo>
                            <a:pt x="5650" y="5818"/>
                          </a:lnTo>
                          <a:lnTo>
                            <a:pt x="5755" y="5713"/>
                          </a:lnTo>
                          <a:lnTo>
                            <a:pt x="5859" y="5671"/>
                          </a:lnTo>
                          <a:lnTo>
                            <a:pt x="5880" y="5608"/>
                          </a:lnTo>
                          <a:lnTo>
                            <a:pt x="5859" y="5546"/>
                          </a:lnTo>
                          <a:lnTo>
                            <a:pt x="5880" y="5399"/>
                          </a:lnTo>
                          <a:lnTo>
                            <a:pt x="5859" y="5336"/>
                          </a:lnTo>
                          <a:lnTo>
                            <a:pt x="5692" y="5190"/>
                          </a:lnTo>
                          <a:lnTo>
                            <a:pt x="5587" y="5190"/>
                          </a:lnTo>
                          <a:lnTo>
                            <a:pt x="5566" y="5127"/>
                          </a:lnTo>
                          <a:lnTo>
                            <a:pt x="5566" y="5043"/>
                          </a:lnTo>
                          <a:lnTo>
                            <a:pt x="5650" y="5002"/>
                          </a:lnTo>
                          <a:lnTo>
                            <a:pt x="5671" y="4918"/>
                          </a:lnTo>
                          <a:lnTo>
                            <a:pt x="5671" y="4834"/>
                          </a:lnTo>
                          <a:lnTo>
                            <a:pt x="5734" y="4771"/>
                          </a:lnTo>
                          <a:lnTo>
                            <a:pt x="5776" y="4625"/>
                          </a:lnTo>
                          <a:lnTo>
                            <a:pt x="5838" y="4604"/>
                          </a:lnTo>
                          <a:lnTo>
                            <a:pt x="5901" y="4604"/>
                          </a:lnTo>
                          <a:lnTo>
                            <a:pt x="6006" y="4667"/>
                          </a:lnTo>
                          <a:lnTo>
                            <a:pt x="6048" y="4709"/>
                          </a:lnTo>
                          <a:lnTo>
                            <a:pt x="6215" y="4709"/>
                          </a:lnTo>
                          <a:lnTo>
                            <a:pt x="6278" y="4730"/>
                          </a:lnTo>
                          <a:lnTo>
                            <a:pt x="6257" y="4813"/>
                          </a:lnTo>
                          <a:lnTo>
                            <a:pt x="6299" y="4918"/>
                          </a:lnTo>
                          <a:lnTo>
                            <a:pt x="6382" y="5022"/>
                          </a:lnTo>
                          <a:lnTo>
                            <a:pt x="6487" y="5085"/>
                          </a:lnTo>
                          <a:lnTo>
                            <a:pt x="6487" y="5043"/>
                          </a:lnTo>
                          <a:lnTo>
                            <a:pt x="6508" y="5022"/>
                          </a:lnTo>
                          <a:lnTo>
                            <a:pt x="6487" y="5002"/>
                          </a:lnTo>
                          <a:lnTo>
                            <a:pt x="6550" y="4918"/>
                          </a:lnTo>
                          <a:lnTo>
                            <a:pt x="6571" y="4771"/>
                          </a:lnTo>
                          <a:lnTo>
                            <a:pt x="6508" y="4688"/>
                          </a:lnTo>
                          <a:lnTo>
                            <a:pt x="6403" y="4604"/>
                          </a:lnTo>
                          <a:lnTo>
                            <a:pt x="6236" y="4562"/>
                          </a:lnTo>
                          <a:lnTo>
                            <a:pt x="6131" y="4416"/>
                          </a:lnTo>
                          <a:lnTo>
                            <a:pt x="5943" y="4290"/>
                          </a:lnTo>
                          <a:lnTo>
                            <a:pt x="5504" y="4060"/>
                          </a:lnTo>
                          <a:lnTo>
                            <a:pt x="5294" y="4018"/>
                          </a:lnTo>
                          <a:lnTo>
                            <a:pt x="5148" y="4018"/>
                          </a:lnTo>
                          <a:lnTo>
                            <a:pt x="5106" y="3914"/>
                          </a:lnTo>
                          <a:lnTo>
                            <a:pt x="5106" y="3851"/>
                          </a:lnTo>
                          <a:lnTo>
                            <a:pt x="5232" y="3746"/>
                          </a:lnTo>
                          <a:lnTo>
                            <a:pt x="5252" y="3662"/>
                          </a:lnTo>
                          <a:lnTo>
                            <a:pt x="5148" y="3621"/>
                          </a:lnTo>
                          <a:lnTo>
                            <a:pt x="5022" y="3642"/>
                          </a:lnTo>
                          <a:lnTo>
                            <a:pt x="4918" y="3621"/>
                          </a:lnTo>
                          <a:lnTo>
                            <a:pt x="4708" y="3621"/>
                          </a:lnTo>
                          <a:lnTo>
                            <a:pt x="4625" y="3558"/>
                          </a:lnTo>
                          <a:lnTo>
                            <a:pt x="4520" y="3537"/>
                          </a:lnTo>
                          <a:lnTo>
                            <a:pt x="4457" y="3453"/>
                          </a:lnTo>
                          <a:lnTo>
                            <a:pt x="4290" y="3328"/>
                          </a:lnTo>
                          <a:lnTo>
                            <a:pt x="4206" y="3202"/>
                          </a:lnTo>
                          <a:lnTo>
                            <a:pt x="4102" y="3097"/>
                          </a:lnTo>
                          <a:lnTo>
                            <a:pt x="4039" y="2993"/>
                          </a:lnTo>
                          <a:lnTo>
                            <a:pt x="4039" y="2867"/>
                          </a:lnTo>
                          <a:lnTo>
                            <a:pt x="3976" y="2825"/>
                          </a:lnTo>
                          <a:lnTo>
                            <a:pt x="3976" y="2721"/>
                          </a:lnTo>
                          <a:lnTo>
                            <a:pt x="3620" y="2365"/>
                          </a:lnTo>
                          <a:lnTo>
                            <a:pt x="3537" y="2261"/>
                          </a:lnTo>
                          <a:lnTo>
                            <a:pt x="3411" y="2177"/>
                          </a:lnTo>
                          <a:lnTo>
                            <a:pt x="3139" y="2051"/>
                          </a:lnTo>
                          <a:lnTo>
                            <a:pt x="3097" y="1968"/>
                          </a:lnTo>
                          <a:lnTo>
                            <a:pt x="3056" y="1821"/>
                          </a:lnTo>
                          <a:lnTo>
                            <a:pt x="3014" y="1654"/>
                          </a:lnTo>
                          <a:lnTo>
                            <a:pt x="3056" y="1612"/>
                          </a:lnTo>
                          <a:lnTo>
                            <a:pt x="3139" y="1465"/>
                          </a:lnTo>
                          <a:lnTo>
                            <a:pt x="3056" y="1361"/>
                          </a:lnTo>
                          <a:lnTo>
                            <a:pt x="3014" y="1235"/>
                          </a:lnTo>
                          <a:lnTo>
                            <a:pt x="3056" y="1152"/>
                          </a:lnTo>
                          <a:lnTo>
                            <a:pt x="3202" y="1131"/>
                          </a:lnTo>
                          <a:lnTo>
                            <a:pt x="3307" y="1026"/>
                          </a:lnTo>
                          <a:lnTo>
                            <a:pt x="3432" y="1026"/>
                          </a:lnTo>
                          <a:lnTo>
                            <a:pt x="3516" y="942"/>
                          </a:lnTo>
                          <a:lnTo>
                            <a:pt x="3579" y="901"/>
                          </a:lnTo>
                          <a:lnTo>
                            <a:pt x="3725" y="921"/>
                          </a:lnTo>
                          <a:lnTo>
                            <a:pt x="3683" y="712"/>
                          </a:lnTo>
                          <a:lnTo>
                            <a:pt x="3725" y="691"/>
                          </a:lnTo>
                          <a:lnTo>
                            <a:pt x="3662" y="587"/>
                          </a:lnTo>
                          <a:lnTo>
                            <a:pt x="3788" y="398"/>
                          </a:lnTo>
                          <a:lnTo>
                            <a:pt x="3725" y="315"/>
                          </a:lnTo>
                          <a:lnTo>
                            <a:pt x="3537" y="356"/>
                          </a:lnTo>
                          <a:lnTo>
                            <a:pt x="3202" y="273"/>
                          </a:lnTo>
                          <a:lnTo>
                            <a:pt x="2909" y="105"/>
                          </a:lnTo>
                          <a:lnTo>
                            <a:pt x="2930" y="1"/>
                          </a:lnTo>
                          <a:lnTo>
                            <a:pt x="2721" y="43"/>
                          </a:lnTo>
                          <a:lnTo>
                            <a:pt x="2595" y="1"/>
                          </a:lnTo>
                          <a:close/>
                          <a:moveTo>
                            <a:pt x="4960" y="6236"/>
                          </a:moveTo>
                          <a:lnTo>
                            <a:pt x="4813" y="6362"/>
                          </a:lnTo>
                          <a:lnTo>
                            <a:pt x="4750" y="6362"/>
                          </a:lnTo>
                          <a:lnTo>
                            <a:pt x="4625" y="6278"/>
                          </a:lnTo>
                          <a:lnTo>
                            <a:pt x="4499" y="6403"/>
                          </a:lnTo>
                          <a:lnTo>
                            <a:pt x="4227" y="6382"/>
                          </a:lnTo>
                          <a:lnTo>
                            <a:pt x="4018" y="6445"/>
                          </a:lnTo>
                          <a:lnTo>
                            <a:pt x="3872" y="6403"/>
                          </a:lnTo>
                          <a:lnTo>
                            <a:pt x="3767" y="6341"/>
                          </a:lnTo>
                          <a:lnTo>
                            <a:pt x="3641" y="6341"/>
                          </a:lnTo>
                          <a:lnTo>
                            <a:pt x="3558" y="6382"/>
                          </a:lnTo>
                          <a:lnTo>
                            <a:pt x="3495" y="6341"/>
                          </a:lnTo>
                          <a:lnTo>
                            <a:pt x="3369" y="6382"/>
                          </a:lnTo>
                          <a:lnTo>
                            <a:pt x="3348" y="6571"/>
                          </a:lnTo>
                          <a:lnTo>
                            <a:pt x="3474" y="6675"/>
                          </a:lnTo>
                          <a:lnTo>
                            <a:pt x="3600" y="6655"/>
                          </a:lnTo>
                          <a:lnTo>
                            <a:pt x="3809" y="6801"/>
                          </a:lnTo>
                          <a:lnTo>
                            <a:pt x="3955" y="6822"/>
                          </a:lnTo>
                          <a:lnTo>
                            <a:pt x="4060" y="6927"/>
                          </a:lnTo>
                          <a:lnTo>
                            <a:pt x="4311" y="7031"/>
                          </a:lnTo>
                          <a:lnTo>
                            <a:pt x="4374" y="7010"/>
                          </a:lnTo>
                          <a:lnTo>
                            <a:pt x="4478" y="7094"/>
                          </a:lnTo>
                          <a:lnTo>
                            <a:pt x="4499" y="7199"/>
                          </a:lnTo>
                          <a:lnTo>
                            <a:pt x="4750" y="7303"/>
                          </a:lnTo>
                          <a:lnTo>
                            <a:pt x="4855" y="7282"/>
                          </a:lnTo>
                          <a:lnTo>
                            <a:pt x="4855" y="7136"/>
                          </a:lnTo>
                          <a:lnTo>
                            <a:pt x="4918" y="7073"/>
                          </a:lnTo>
                          <a:lnTo>
                            <a:pt x="4918" y="6927"/>
                          </a:lnTo>
                          <a:lnTo>
                            <a:pt x="4813" y="6801"/>
                          </a:lnTo>
                          <a:lnTo>
                            <a:pt x="4918" y="6508"/>
                          </a:lnTo>
                          <a:lnTo>
                            <a:pt x="5022" y="6403"/>
                          </a:lnTo>
                          <a:lnTo>
                            <a:pt x="5022" y="6362"/>
                          </a:lnTo>
                          <a:lnTo>
                            <a:pt x="5043" y="6362"/>
                          </a:lnTo>
                          <a:lnTo>
                            <a:pt x="5043" y="6341"/>
                          </a:lnTo>
                          <a:lnTo>
                            <a:pt x="4960" y="6236"/>
                          </a:lnTo>
                          <a:close/>
                        </a:path>
                      </a:pathLst>
                    </a:custGeom>
                    <a:solidFill>
                      <a:schemeClr val="bg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23" name="Google Shape;74;p16">
                    <a:extLst>
                      <a:ext uri="{FF2B5EF4-FFF2-40B4-BE49-F238E27FC236}">
                        <a16:creationId xmlns:a16="http://schemas.microsoft.com/office/drawing/2014/main" id="{C1E6BD2B-8853-B9EB-607D-B6536DF86E13}"/>
                      </a:ext>
                    </a:extLst>
                  </p:cNvPr>
                  <p:cNvGrpSpPr/>
                  <p:nvPr/>
                </p:nvGrpSpPr>
                <p:grpSpPr>
                  <a:xfrm>
                    <a:off x="4526590" y="2285358"/>
                    <a:ext cx="96455" cy="56048"/>
                    <a:chOff x="3750475" y="2481850"/>
                    <a:chExt cx="85125" cy="51800"/>
                  </a:xfrm>
                </p:grpSpPr>
                <p:sp>
                  <p:nvSpPr>
                    <p:cNvPr id="3913" name="Google Shape;75;p16">
                      <a:extLst>
                        <a:ext uri="{FF2B5EF4-FFF2-40B4-BE49-F238E27FC236}">
                          <a16:creationId xmlns:a16="http://schemas.microsoft.com/office/drawing/2014/main" id="{C4FBFDCA-9244-D80E-C3F4-610E1D52B6E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762125" y="2492625"/>
                      <a:ext cx="64900" cy="366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596" h="1466" extrusionOk="0">
                          <a:moveTo>
                            <a:pt x="1507" y="1"/>
                          </a:moveTo>
                          <a:lnTo>
                            <a:pt x="1361" y="64"/>
                          </a:lnTo>
                          <a:lnTo>
                            <a:pt x="1402" y="105"/>
                          </a:lnTo>
                          <a:lnTo>
                            <a:pt x="1340" y="189"/>
                          </a:lnTo>
                          <a:lnTo>
                            <a:pt x="1214" y="126"/>
                          </a:lnTo>
                          <a:lnTo>
                            <a:pt x="1109" y="189"/>
                          </a:lnTo>
                          <a:lnTo>
                            <a:pt x="1005" y="168"/>
                          </a:lnTo>
                          <a:lnTo>
                            <a:pt x="817" y="210"/>
                          </a:lnTo>
                          <a:lnTo>
                            <a:pt x="712" y="210"/>
                          </a:lnTo>
                          <a:lnTo>
                            <a:pt x="691" y="126"/>
                          </a:lnTo>
                          <a:lnTo>
                            <a:pt x="565" y="126"/>
                          </a:lnTo>
                          <a:lnTo>
                            <a:pt x="482" y="231"/>
                          </a:lnTo>
                          <a:lnTo>
                            <a:pt x="607" y="294"/>
                          </a:lnTo>
                          <a:lnTo>
                            <a:pt x="607" y="398"/>
                          </a:lnTo>
                          <a:lnTo>
                            <a:pt x="503" y="440"/>
                          </a:lnTo>
                          <a:lnTo>
                            <a:pt x="398" y="608"/>
                          </a:lnTo>
                          <a:lnTo>
                            <a:pt x="314" y="628"/>
                          </a:lnTo>
                          <a:lnTo>
                            <a:pt x="168" y="859"/>
                          </a:lnTo>
                          <a:lnTo>
                            <a:pt x="147" y="1047"/>
                          </a:lnTo>
                          <a:lnTo>
                            <a:pt x="147" y="1152"/>
                          </a:lnTo>
                          <a:lnTo>
                            <a:pt x="84" y="1152"/>
                          </a:lnTo>
                          <a:lnTo>
                            <a:pt x="0" y="1173"/>
                          </a:lnTo>
                          <a:lnTo>
                            <a:pt x="42" y="1277"/>
                          </a:lnTo>
                          <a:lnTo>
                            <a:pt x="147" y="1277"/>
                          </a:lnTo>
                          <a:lnTo>
                            <a:pt x="293" y="1235"/>
                          </a:lnTo>
                          <a:lnTo>
                            <a:pt x="252" y="1068"/>
                          </a:lnTo>
                          <a:lnTo>
                            <a:pt x="314" y="1026"/>
                          </a:lnTo>
                          <a:lnTo>
                            <a:pt x="482" y="1026"/>
                          </a:lnTo>
                          <a:lnTo>
                            <a:pt x="524" y="1131"/>
                          </a:lnTo>
                          <a:lnTo>
                            <a:pt x="586" y="1277"/>
                          </a:lnTo>
                          <a:lnTo>
                            <a:pt x="670" y="1340"/>
                          </a:lnTo>
                          <a:lnTo>
                            <a:pt x="670" y="1424"/>
                          </a:lnTo>
                          <a:lnTo>
                            <a:pt x="796" y="1465"/>
                          </a:lnTo>
                          <a:lnTo>
                            <a:pt x="1026" y="1319"/>
                          </a:lnTo>
                          <a:lnTo>
                            <a:pt x="1151" y="1361"/>
                          </a:lnTo>
                          <a:lnTo>
                            <a:pt x="1361" y="1026"/>
                          </a:lnTo>
                          <a:lnTo>
                            <a:pt x="1507" y="1110"/>
                          </a:lnTo>
                          <a:lnTo>
                            <a:pt x="1507" y="1235"/>
                          </a:lnTo>
                          <a:lnTo>
                            <a:pt x="1674" y="1319"/>
                          </a:lnTo>
                          <a:lnTo>
                            <a:pt x="1737" y="1445"/>
                          </a:lnTo>
                          <a:lnTo>
                            <a:pt x="1842" y="1235"/>
                          </a:lnTo>
                          <a:lnTo>
                            <a:pt x="1842" y="1068"/>
                          </a:lnTo>
                          <a:lnTo>
                            <a:pt x="2093" y="1131"/>
                          </a:lnTo>
                          <a:lnTo>
                            <a:pt x="2197" y="1131"/>
                          </a:lnTo>
                          <a:lnTo>
                            <a:pt x="2302" y="1214"/>
                          </a:lnTo>
                          <a:lnTo>
                            <a:pt x="2302" y="1005"/>
                          </a:lnTo>
                          <a:lnTo>
                            <a:pt x="2553" y="942"/>
                          </a:lnTo>
                          <a:lnTo>
                            <a:pt x="2490" y="754"/>
                          </a:lnTo>
                          <a:lnTo>
                            <a:pt x="2595" y="628"/>
                          </a:lnTo>
                          <a:lnTo>
                            <a:pt x="2553" y="524"/>
                          </a:lnTo>
                          <a:lnTo>
                            <a:pt x="2469" y="524"/>
                          </a:lnTo>
                          <a:lnTo>
                            <a:pt x="2365" y="628"/>
                          </a:lnTo>
                          <a:lnTo>
                            <a:pt x="2260" y="503"/>
                          </a:lnTo>
                          <a:lnTo>
                            <a:pt x="2177" y="524"/>
                          </a:lnTo>
                          <a:lnTo>
                            <a:pt x="2030" y="524"/>
                          </a:lnTo>
                          <a:lnTo>
                            <a:pt x="1988" y="440"/>
                          </a:lnTo>
                          <a:lnTo>
                            <a:pt x="2030" y="398"/>
                          </a:lnTo>
                          <a:lnTo>
                            <a:pt x="2030" y="294"/>
                          </a:lnTo>
                          <a:lnTo>
                            <a:pt x="1884" y="210"/>
                          </a:lnTo>
                          <a:lnTo>
                            <a:pt x="1737" y="84"/>
                          </a:lnTo>
                          <a:lnTo>
                            <a:pt x="1653" y="84"/>
                          </a:lnTo>
                          <a:lnTo>
                            <a:pt x="1612" y="126"/>
                          </a:lnTo>
                          <a:lnTo>
                            <a:pt x="1528" y="105"/>
                          </a:lnTo>
                          <a:lnTo>
                            <a:pt x="1507" y="1"/>
                          </a:lnTo>
                          <a:close/>
                        </a:path>
                      </a:pathLst>
                    </a:custGeom>
                    <a:solidFill>
                      <a:schemeClr val="bg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914" name="Google Shape;76;p16">
                      <a:extLst>
                        <a:ext uri="{FF2B5EF4-FFF2-40B4-BE49-F238E27FC236}">
                          <a16:creationId xmlns:a16="http://schemas.microsoft.com/office/drawing/2014/main" id="{0D0CE059-B9EC-7AA6-FDE4-567835D4182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750475" y="2481850"/>
                      <a:ext cx="85125" cy="518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05" h="2072" extrusionOk="0">
                          <a:moveTo>
                            <a:pt x="1095" y="286"/>
                          </a:moveTo>
                          <a:lnTo>
                            <a:pt x="0" y="1667"/>
                          </a:lnTo>
                          <a:lnTo>
                            <a:pt x="547" y="2072"/>
                          </a:lnTo>
                          <a:lnTo>
                            <a:pt x="1214" y="1858"/>
                          </a:lnTo>
                          <a:lnTo>
                            <a:pt x="1881" y="1262"/>
                          </a:lnTo>
                          <a:lnTo>
                            <a:pt x="2976" y="1286"/>
                          </a:lnTo>
                          <a:lnTo>
                            <a:pt x="3405" y="786"/>
                          </a:lnTo>
                          <a:lnTo>
                            <a:pt x="2167" y="0"/>
                          </a:lnTo>
                          <a:close/>
                        </a:path>
                      </a:pathLst>
                    </a:custGeom>
                    <a:solidFill>
                      <a:schemeClr val="bg2"/>
                    </a:solidFill>
                    <a:ln>
                      <a:noFill/>
                    </a:ln>
                  </p:spPr>
                  <p:txBody>
                    <a:bodyPr/>
                    <a:lstStyle/>
                    <a:p>
                      <a:endParaRPr lang="es-ES"/>
                    </a:p>
                  </p:txBody>
                </p:sp>
              </p:grpSp>
              <p:grpSp>
                <p:nvGrpSpPr>
                  <p:cNvPr id="24" name="Google Shape;77;p16">
                    <a:extLst>
                      <a:ext uri="{FF2B5EF4-FFF2-40B4-BE49-F238E27FC236}">
                        <a16:creationId xmlns:a16="http://schemas.microsoft.com/office/drawing/2014/main" id="{384BC28E-3165-41DB-95E0-24F6274659A7}"/>
                      </a:ext>
                    </a:extLst>
                  </p:cNvPr>
                  <p:cNvGrpSpPr/>
                  <p:nvPr/>
                </p:nvGrpSpPr>
                <p:grpSpPr>
                  <a:xfrm>
                    <a:off x="4386878" y="2231907"/>
                    <a:ext cx="195007" cy="182939"/>
                    <a:chOff x="3627175" y="2432450"/>
                    <a:chExt cx="172100" cy="169075"/>
                  </a:xfrm>
                </p:grpSpPr>
                <p:sp>
                  <p:nvSpPr>
                    <p:cNvPr id="3910" name="Google Shape;78;p16">
                      <a:extLst>
                        <a:ext uri="{FF2B5EF4-FFF2-40B4-BE49-F238E27FC236}">
                          <a16:creationId xmlns:a16="http://schemas.microsoft.com/office/drawing/2014/main" id="{5DBB9009-665B-F00F-7395-25C59F4532D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27175" y="2433000"/>
                      <a:ext cx="164800" cy="15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92" h="6278" extrusionOk="0">
                          <a:moveTo>
                            <a:pt x="3829" y="0"/>
                          </a:moveTo>
                          <a:lnTo>
                            <a:pt x="3808" y="42"/>
                          </a:lnTo>
                          <a:lnTo>
                            <a:pt x="3599" y="105"/>
                          </a:lnTo>
                          <a:lnTo>
                            <a:pt x="3578" y="63"/>
                          </a:lnTo>
                          <a:lnTo>
                            <a:pt x="3390" y="168"/>
                          </a:lnTo>
                          <a:lnTo>
                            <a:pt x="3369" y="272"/>
                          </a:lnTo>
                          <a:lnTo>
                            <a:pt x="3390" y="398"/>
                          </a:lnTo>
                          <a:lnTo>
                            <a:pt x="3348" y="607"/>
                          </a:lnTo>
                          <a:lnTo>
                            <a:pt x="3181" y="796"/>
                          </a:lnTo>
                          <a:lnTo>
                            <a:pt x="3181" y="837"/>
                          </a:lnTo>
                          <a:lnTo>
                            <a:pt x="2992" y="900"/>
                          </a:lnTo>
                          <a:lnTo>
                            <a:pt x="2888" y="900"/>
                          </a:lnTo>
                          <a:lnTo>
                            <a:pt x="2783" y="879"/>
                          </a:lnTo>
                          <a:lnTo>
                            <a:pt x="2574" y="1005"/>
                          </a:lnTo>
                          <a:lnTo>
                            <a:pt x="2532" y="1089"/>
                          </a:lnTo>
                          <a:lnTo>
                            <a:pt x="2574" y="1151"/>
                          </a:lnTo>
                          <a:lnTo>
                            <a:pt x="2658" y="1193"/>
                          </a:lnTo>
                          <a:lnTo>
                            <a:pt x="2532" y="1298"/>
                          </a:lnTo>
                          <a:lnTo>
                            <a:pt x="2365" y="1319"/>
                          </a:lnTo>
                          <a:lnTo>
                            <a:pt x="2134" y="1298"/>
                          </a:lnTo>
                          <a:lnTo>
                            <a:pt x="2030" y="1235"/>
                          </a:lnTo>
                          <a:lnTo>
                            <a:pt x="1946" y="1298"/>
                          </a:lnTo>
                          <a:lnTo>
                            <a:pt x="1925" y="1214"/>
                          </a:lnTo>
                          <a:lnTo>
                            <a:pt x="1841" y="1151"/>
                          </a:lnTo>
                          <a:lnTo>
                            <a:pt x="1883" y="1047"/>
                          </a:lnTo>
                          <a:lnTo>
                            <a:pt x="1800" y="1026"/>
                          </a:lnTo>
                          <a:lnTo>
                            <a:pt x="1695" y="1047"/>
                          </a:lnTo>
                          <a:lnTo>
                            <a:pt x="1569" y="1047"/>
                          </a:lnTo>
                          <a:lnTo>
                            <a:pt x="1507" y="1026"/>
                          </a:lnTo>
                          <a:lnTo>
                            <a:pt x="1528" y="1151"/>
                          </a:lnTo>
                          <a:lnTo>
                            <a:pt x="1507" y="1214"/>
                          </a:lnTo>
                          <a:lnTo>
                            <a:pt x="1716" y="1402"/>
                          </a:lnTo>
                          <a:lnTo>
                            <a:pt x="1674" y="1444"/>
                          </a:lnTo>
                          <a:lnTo>
                            <a:pt x="1695" y="1528"/>
                          </a:lnTo>
                          <a:lnTo>
                            <a:pt x="1695" y="1633"/>
                          </a:lnTo>
                          <a:lnTo>
                            <a:pt x="1737" y="1716"/>
                          </a:lnTo>
                          <a:lnTo>
                            <a:pt x="1737" y="1821"/>
                          </a:lnTo>
                          <a:lnTo>
                            <a:pt x="1569" y="1779"/>
                          </a:lnTo>
                          <a:lnTo>
                            <a:pt x="1465" y="1821"/>
                          </a:lnTo>
                          <a:lnTo>
                            <a:pt x="1381" y="1779"/>
                          </a:lnTo>
                          <a:lnTo>
                            <a:pt x="1277" y="1821"/>
                          </a:lnTo>
                          <a:lnTo>
                            <a:pt x="1256" y="1758"/>
                          </a:lnTo>
                          <a:lnTo>
                            <a:pt x="1109" y="1863"/>
                          </a:lnTo>
                          <a:lnTo>
                            <a:pt x="963" y="1653"/>
                          </a:lnTo>
                          <a:lnTo>
                            <a:pt x="858" y="1633"/>
                          </a:lnTo>
                          <a:lnTo>
                            <a:pt x="733" y="1653"/>
                          </a:lnTo>
                          <a:lnTo>
                            <a:pt x="628" y="1758"/>
                          </a:lnTo>
                          <a:lnTo>
                            <a:pt x="565" y="1737"/>
                          </a:lnTo>
                          <a:lnTo>
                            <a:pt x="481" y="1779"/>
                          </a:lnTo>
                          <a:lnTo>
                            <a:pt x="440" y="1758"/>
                          </a:lnTo>
                          <a:lnTo>
                            <a:pt x="335" y="1758"/>
                          </a:lnTo>
                          <a:lnTo>
                            <a:pt x="251" y="1842"/>
                          </a:lnTo>
                          <a:lnTo>
                            <a:pt x="63" y="1863"/>
                          </a:lnTo>
                          <a:lnTo>
                            <a:pt x="0" y="1946"/>
                          </a:lnTo>
                          <a:lnTo>
                            <a:pt x="42" y="2030"/>
                          </a:lnTo>
                          <a:lnTo>
                            <a:pt x="147" y="1988"/>
                          </a:lnTo>
                          <a:lnTo>
                            <a:pt x="251" y="2030"/>
                          </a:lnTo>
                          <a:lnTo>
                            <a:pt x="272" y="2051"/>
                          </a:lnTo>
                          <a:lnTo>
                            <a:pt x="272" y="2051"/>
                          </a:lnTo>
                          <a:lnTo>
                            <a:pt x="147" y="2030"/>
                          </a:lnTo>
                          <a:lnTo>
                            <a:pt x="105" y="2051"/>
                          </a:lnTo>
                          <a:lnTo>
                            <a:pt x="126" y="2156"/>
                          </a:lnTo>
                          <a:lnTo>
                            <a:pt x="168" y="2072"/>
                          </a:lnTo>
                          <a:lnTo>
                            <a:pt x="230" y="2093"/>
                          </a:lnTo>
                          <a:lnTo>
                            <a:pt x="251" y="2177"/>
                          </a:lnTo>
                          <a:lnTo>
                            <a:pt x="209" y="2197"/>
                          </a:lnTo>
                          <a:lnTo>
                            <a:pt x="105" y="2239"/>
                          </a:lnTo>
                          <a:lnTo>
                            <a:pt x="105" y="2260"/>
                          </a:lnTo>
                          <a:lnTo>
                            <a:pt x="209" y="2260"/>
                          </a:lnTo>
                          <a:lnTo>
                            <a:pt x="230" y="2386"/>
                          </a:lnTo>
                          <a:lnTo>
                            <a:pt x="230" y="2469"/>
                          </a:lnTo>
                          <a:lnTo>
                            <a:pt x="335" y="2386"/>
                          </a:lnTo>
                          <a:lnTo>
                            <a:pt x="481" y="2386"/>
                          </a:lnTo>
                          <a:lnTo>
                            <a:pt x="670" y="2469"/>
                          </a:lnTo>
                          <a:lnTo>
                            <a:pt x="733" y="2511"/>
                          </a:lnTo>
                          <a:lnTo>
                            <a:pt x="774" y="2511"/>
                          </a:lnTo>
                          <a:lnTo>
                            <a:pt x="900" y="2595"/>
                          </a:lnTo>
                          <a:lnTo>
                            <a:pt x="1005" y="2511"/>
                          </a:lnTo>
                          <a:lnTo>
                            <a:pt x="1067" y="2553"/>
                          </a:lnTo>
                          <a:lnTo>
                            <a:pt x="1046" y="2595"/>
                          </a:lnTo>
                          <a:lnTo>
                            <a:pt x="1067" y="2658"/>
                          </a:lnTo>
                          <a:lnTo>
                            <a:pt x="1172" y="2595"/>
                          </a:lnTo>
                          <a:lnTo>
                            <a:pt x="1214" y="2658"/>
                          </a:lnTo>
                          <a:lnTo>
                            <a:pt x="1172" y="2762"/>
                          </a:lnTo>
                          <a:lnTo>
                            <a:pt x="1214" y="2825"/>
                          </a:lnTo>
                          <a:lnTo>
                            <a:pt x="1297" y="2825"/>
                          </a:lnTo>
                          <a:lnTo>
                            <a:pt x="1402" y="2783"/>
                          </a:lnTo>
                          <a:lnTo>
                            <a:pt x="1528" y="2783"/>
                          </a:lnTo>
                          <a:lnTo>
                            <a:pt x="1611" y="2888"/>
                          </a:lnTo>
                          <a:lnTo>
                            <a:pt x="1507" y="2825"/>
                          </a:lnTo>
                          <a:lnTo>
                            <a:pt x="1402" y="2825"/>
                          </a:lnTo>
                          <a:lnTo>
                            <a:pt x="1360" y="2930"/>
                          </a:lnTo>
                          <a:lnTo>
                            <a:pt x="1402" y="2972"/>
                          </a:lnTo>
                          <a:lnTo>
                            <a:pt x="1423" y="3076"/>
                          </a:lnTo>
                          <a:lnTo>
                            <a:pt x="1381" y="3181"/>
                          </a:lnTo>
                          <a:lnTo>
                            <a:pt x="1402" y="3244"/>
                          </a:lnTo>
                          <a:lnTo>
                            <a:pt x="1486" y="3244"/>
                          </a:lnTo>
                          <a:lnTo>
                            <a:pt x="1632" y="3432"/>
                          </a:lnTo>
                          <a:lnTo>
                            <a:pt x="1779" y="3453"/>
                          </a:lnTo>
                          <a:lnTo>
                            <a:pt x="1904" y="3537"/>
                          </a:lnTo>
                          <a:lnTo>
                            <a:pt x="1904" y="3641"/>
                          </a:lnTo>
                          <a:lnTo>
                            <a:pt x="1946" y="3725"/>
                          </a:lnTo>
                          <a:lnTo>
                            <a:pt x="1904" y="3830"/>
                          </a:lnTo>
                          <a:lnTo>
                            <a:pt x="1883" y="3850"/>
                          </a:lnTo>
                          <a:lnTo>
                            <a:pt x="1841" y="3934"/>
                          </a:lnTo>
                          <a:lnTo>
                            <a:pt x="1946" y="3955"/>
                          </a:lnTo>
                          <a:lnTo>
                            <a:pt x="2134" y="4081"/>
                          </a:lnTo>
                          <a:lnTo>
                            <a:pt x="2260" y="4436"/>
                          </a:lnTo>
                          <a:lnTo>
                            <a:pt x="2260" y="4436"/>
                          </a:lnTo>
                          <a:lnTo>
                            <a:pt x="2113" y="4269"/>
                          </a:lnTo>
                          <a:lnTo>
                            <a:pt x="2093" y="4143"/>
                          </a:lnTo>
                          <a:lnTo>
                            <a:pt x="1946" y="4081"/>
                          </a:lnTo>
                          <a:lnTo>
                            <a:pt x="1904" y="4122"/>
                          </a:lnTo>
                          <a:lnTo>
                            <a:pt x="1841" y="4394"/>
                          </a:lnTo>
                          <a:lnTo>
                            <a:pt x="1841" y="4604"/>
                          </a:lnTo>
                          <a:lnTo>
                            <a:pt x="1946" y="4687"/>
                          </a:lnTo>
                          <a:lnTo>
                            <a:pt x="1883" y="4750"/>
                          </a:lnTo>
                          <a:lnTo>
                            <a:pt x="1841" y="5127"/>
                          </a:lnTo>
                          <a:lnTo>
                            <a:pt x="1737" y="5482"/>
                          </a:lnTo>
                          <a:lnTo>
                            <a:pt x="1590" y="5545"/>
                          </a:lnTo>
                          <a:lnTo>
                            <a:pt x="1695" y="5608"/>
                          </a:lnTo>
                          <a:lnTo>
                            <a:pt x="1716" y="5629"/>
                          </a:lnTo>
                          <a:lnTo>
                            <a:pt x="1779" y="5629"/>
                          </a:lnTo>
                          <a:lnTo>
                            <a:pt x="1800" y="5754"/>
                          </a:lnTo>
                          <a:lnTo>
                            <a:pt x="1800" y="5859"/>
                          </a:lnTo>
                          <a:lnTo>
                            <a:pt x="1946" y="5838"/>
                          </a:lnTo>
                          <a:lnTo>
                            <a:pt x="2197" y="5922"/>
                          </a:lnTo>
                          <a:lnTo>
                            <a:pt x="2302" y="6047"/>
                          </a:lnTo>
                          <a:lnTo>
                            <a:pt x="2406" y="6006"/>
                          </a:lnTo>
                          <a:lnTo>
                            <a:pt x="2532" y="6131"/>
                          </a:lnTo>
                          <a:lnTo>
                            <a:pt x="2678" y="6131"/>
                          </a:lnTo>
                          <a:lnTo>
                            <a:pt x="2762" y="6152"/>
                          </a:lnTo>
                          <a:lnTo>
                            <a:pt x="2867" y="6047"/>
                          </a:lnTo>
                          <a:lnTo>
                            <a:pt x="3139" y="6047"/>
                          </a:lnTo>
                          <a:lnTo>
                            <a:pt x="3243" y="6110"/>
                          </a:lnTo>
                          <a:lnTo>
                            <a:pt x="3390" y="6068"/>
                          </a:lnTo>
                          <a:lnTo>
                            <a:pt x="3557" y="6173"/>
                          </a:lnTo>
                          <a:lnTo>
                            <a:pt x="3829" y="6152"/>
                          </a:lnTo>
                          <a:lnTo>
                            <a:pt x="4018" y="6257"/>
                          </a:lnTo>
                          <a:lnTo>
                            <a:pt x="4101" y="6278"/>
                          </a:lnTo>
                          <a:lnTo>
                            <a:pt x="4101" y="6236"/>
                          </a:lnTo>
                          <a:lnTo>
                            <a:pt x="4038" y="6068"/>
                          </a:lnTo>
                          <a:lnTo>
                            <a:pt x="4101" y="5859"/>
                          </a:lnTo>
                          <a:lnTo>
                            <a:pt x="4101" y="5796"/>
                          </a:lnTo>
                          <a:lnTo>
                            <a:pt x="4227" y="5650"/>
                          </a:lnTo>
                          <a:lnTo>
                            <a:pt x="4436" y="5441"/>
                          </a:lnTo>
                          <a:lnTo>
                            <a:pt x="4499" y="5441"/>
                          </a:lnTo>
                          <a:lnTo>
                            <a:pt x="4562" y="5503"/>
                          </a:lnTo>
                          <a:lnTo>
                            <a:pt x="4708" y="5503"/>
                          </a:lnTo>
                          <a:lnTo>
                            <a:pt x="4834" y="5587"/>
                          </a:lnTo>
                          <a:lnTo>
                            <a:pt x="4938" y="5587"/>
                          </a:lnTo>
                          <a:lnTo>
                            <a:pt x="5022" y="5524"/>
                          </a:lnTo>
                          <a:lnTo>
                            <a:pt x="5085" y="5503"/>
                          </a:lnTo>
                          <a:lnTo>
                            <a:pt x="5461" y="5734"/>
                          </a:lnTo>
                          <a:lnTo>
                            <a:pt x="5545" y="5817"/>
                          </a:lnTo>
                          <a:lnTo>
                            <a:pt x="5796" y="5817"/>
                          </a:lnTo>
                          <a:lnTo>
                            <a:pt x="5901" y="5734"/>
                          </a:lnTo>
                          <a:lnTo>
                            <a:pt x="5880" y="5692"/>
                          </a:lnTo>
                          <a:lnTo>
                            <a:pt x="5984" y="5545"/>
                          </a:lnTo>
                          <a:lnTo>
                            <a:pt x="6340" y="5294"/>
                          </a:lnTo>
                          <a:lnTo>
                            <a:pt x="6382" y="5273"/>
                          </a:lnTo>
                          <a:lnTo>
                            <a:pt x="6319" y="5169"/>
                          </a:lnTo>
                          <a:lnTo>
                            <a:pt x="6403" y="4980"/>
                          </a:lnTo>
                          <a:lnTo>
                            <a:pt x="6235" y="4980"/>
                          </a:lnTo>
                          <a:lnTo>
                            <a:pt x="6068" y="4855"/>
                          </a:lnTo>
                          <a:lnTo>
                            <a:pt x="6026" y="4562"/>
                          </a:lnTo>
                          <a:lnTo>
                            <a:pt x="5880" y="4394"/>
                          </a:lnTo>
                          <a:lnTo>
                            <a:pt x="5963" y="4332"/>
                          </a:lnTo>
                          <a:lnTo>
                            <a:pt x="6089" y="4290"/>
                          </a:lnTo>
                          <a:lnTo>
                            <a:pt x="6131" y="4122"/>
                          </a:lnTo>
                          <a:lnTo>
                            <a:pt x="6026" y="4018"/>
                          </a:lnTo>
                          <a:lnTo>
                            <a:pt x="6005" y="3850"/>
                          </a:lnTo>
                          <a:lnTo>
                            <a:pt x="6068" y="3809"/>
                          </a:lnTo>
                          <a:lnTo>
                            <a:pt x="6068" y="3725"/>
                          </a:lnTo>
                          <a:lnTo>
                            <a:pt x="5984" y="3662"/>
                          </a:lnTo>
                          <a:lnTo>
                            <a:pt x="5922" y="3516"/>
                          </a:lnTo>
                          <a:lnTo>
                            <a:pt x="5880" y="3411"/>
                          </a:lnTo>
                          <a:lnTo>
                            <a:pt x="5712" y="3411"/>
                          </a:lnTo>
                          <a:lnTo>
                            <a:pt x="5650" y="3453"/>
                          </a:lnTo>
                          <a:lnTo>
                            <a:pt x="5691" y="3620"/>
                          </a:lnTo>
                          <a:lnTo>
                            <a:pt x="5545" y="3662"/>
                          </a:lnTo>
                          <a:lnTo>
                            <a:pt x="5440" y="3662"/>
                          </a:lnTo>
                          <a:lnTo>
                            <a:pt x="5398" y="3558"/>
                          </a:lnTo>
                          <a:lnTo>
                            <a:pt x="5482" y="3537"/>
                          </a:lnTo>
                          <a:lnTo>
                            <a:pt x="5545" y="3537"/>
                          </a:lnTo>
                          <a:lnTo>
                            <a:pt x="5545" y="3432"/>
                          </a:lnTo>
                          <a:lnTo>
                            <a:pt x="5566" y="3244"/>
                          </a:lnTo>
                          <a:lnTo>
                            <a:pt x="5712" y="3013"/>
                          </a:lnTo>
                          <a:lnTo>
                            <a:pt x="5796" y="2993"/>
                          </a:lnTo>
                          <a:lnTo>
                            <a:pt x="5901" y="2825"/>
                          </a:lnTo>
                          <a:lnTo>
                            <a:pt x="6005" y="2783"/>
                          </a:lnTo>
                          <a:lnTo>
                            <a:pt x="6005" y="2679"/>
                          </a:lnTo>
                          <a:lnTo>
                            <a:pt x="5880" y="2616"/>
                          </a:lnTo>
                          <a:lnTo>
                            <a:pt x="5963" y="2511"/>
                          </a:lnTo>
                          <a:lnTo>
                            <a:pt x="6089" y="2511"/>
                          </a:lnTo>
                          <a:lnTo>
                            <a:pt x="6110" y="2595"/>
                          </a:lnTo>
                          <a:lnTo>
                            <a:pt x="6215" y="2595"/>
                          </a:lnTo>
                          <a:lnTo>
                            <a:pt x="6403" y="2553"/>
                          </a:lnTo>
                          <a:lnTo>
                            <a:pt x="6340" y="2449"/>
                          </a:lnTo>
                          <a:lnTo>
                            <a:pt x="6235" y="2365"/>
                          </a:lnTo>
                          <a:lnTo>
                            <a:pt x="6235" y="2197"/>
                          </a:lnTo>
                          <a:lnTo>
                            <a:pt x="6298" y="2030"/>
                          </a:lnTo>
                          <a:lnTo>
                            <a:pt x="6382" y="1946"/>
                          </a:lnTo>
                          <a:lnTo>
                            <a:pt x="6382" y="1842"/>
                          </a:lnTo>
                          <a:lnTo>
                            <a:pt x="6445" y="1674"/>
                          </a:lnTo>
                          <a:lnTo>
                            <a:pt x="6591" y="1549"/>
                          </a:lnTo>
                          <a:lnTo>
                            <a:pt x="6445" y="1465"/>
                          </a:lnTo>
                          <a:lnTo>
                            <a:pt x="6340" y="1465"/>
                          </a:lnTo>
                          <a:lnTo>
                            <a:pt x="6215" y="1402"/>
                          </a:lnTo>
                          <a:lnTo>
                            <a:pt x="6110" y="1444"/>
                          </a:lnTo>
                          <a:lnTo>
                            <a:pt x="6026" y="1402"/>
                          </a:lnTo>
                          <a:lnTo>
                            <a:pt x="5922" y="1402"/>
                          </a:lnTo>
                          <a:lnTo>
                            <a:pt x="5859" y="1444"/>
                          </a:lnTo>
                          <a:lnTo>
                            <a:pt x="5754" y="1361"/>
                          </a:lnTo>
                          <a:lnTo>
                            <a:pt x="5754" y="1298"/>
                          </a:lnTo>
                          <a:lnTo>
                            <a:pt x="5650" y="1214"/>
                          </a:lnTo>
                          <a:lnTo>
                            <a:pt x="5566" y="1235"/>
                          </a:lnTo>
                          <a:lnTo>
                            <a:pt x="5398" y="1193"/>
                          </a:lnTo>
                          <a:lnTo>
                            <a:pt x="5357" y="1089"/>
                          </a:lnTo>
                          <a:lnTo>
                            <a:pt x="5252" y="1089"/>
                          </a:lnTo>
                          <a:lnTo>
                            <a:pt x="5189" y="1130"/>
                          </a:lnTo>
                          <a:lnTo>
                            <a:pt x="5085" y="1047"/>
                          </a:lnTo>
                          <a:lnTo>
                            <a:pt x="4980" y="1026"/>
                          </a:lnTo>
                          <a:lnTo>
                            <a:pt x="4854" y="879"/>
                          </a:lnTo>
                          <a:lnTo>
                            <a:pt x="4771" y="837"/>
                          </a:lnTo>
                          <a:lnTo>
                            <a:pt x="4729" y="796"/>
                          </a:lnTo>
                          <a:lnTo>
                            <a:pt x="4645" y="796"/>
                          </a:lnTo>
                          <a:lnTo>
                            <a:pt x="4603" y="837"/>
                          </a:lnTo>
                          <a:lnTo>
                            <a:pt x="4457" y="775"/>
                          </a:lnTo>
                          <a:lnTo>
                            <a:pt x="4457" y="607"/>
                          </a:lnTo>
                          <a:lnTo>
                            <a:pt x="4394" y="586"/>
                          </a:lnTo>
                          <a:lnTo>
                            <a:pt x="4310" y="524"/>
                          </a:lnTo>
                          <a:lnTo>
                            <a:pt x="4227" y="524"/>
                          </a:lnTo>
                          <a:lnTo>
                            <a:pt x="4080" y="398"/>
                          </a:lnTo>
                          <a:lnTo>
                            <a:pt x="4038" y="293"/>
                          </a:lnTo>
                          <a:lnTo>
                            <a:pt x="3913" y="252"/>
                          </a:lnTo>
                          <a:lnTo>
                            <a:pt x="3892" y="63"/>
                          </a:lnTo>
                          <a:lnTo>
                            <a:pt x="3829" y="0"/>
                          </a:lnTo>
                          <a:close/>
                        </a:path>
                      </a:pathLst>
                    </a:custGeom>
                    <a:solidFill>
                      <a:schemeClr val="bg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911" name="Google Shape;79;p16">
                      <a:extLst>
                        <a:ext uri="{FF2B5EF4-FFF2-40B4-BE49-F238E27FC236}">
                          <a16:creationId xmlns:a16="http://schemas.microsoft.com/office/drawing/2014/main" id="{6516F9B0-C8C3-341A-3AB9-6BADF2C0D77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58200" y="2557475"/>
                      <a:ext cx="70850" cy="440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834" h="1762" extrusionOk="0">
                          <a:moveTo>
                            <a:pt x="571" y="595"/>
                          </a:moveTo>
                          <a:lnTo>
                            <a:pt x="0" y="1119"/>
                          </a:lnTo>
                          <a:lnTo>
                            <a:pt x="1833" y="1762"/>
                          </a:lnTo>
                          <a:lnTo>
                            <a:pt x="2714" y="1476"/>
                          </a:lnTo>
                          <a:lnTo>
                            <a:pt x="2834" y="1071"/>
                          </a:lnTo>
                          <a:lnTo>
                            <a:pt x="1833" y="0"/>
                          </a:lnTo>
                          <a:close/>
                        </a:path>
                      </a:pathLst>
                    </a:custGeom>
                    <a:solidFill>
                      <a:schemeClr val="bg2"/>
                    </a:solidFill>
                    <a:ln>
                      <a:noFill/>
                    </a:ln>
                  </p:spPr>
                  <p:txBody>
                    <a:bodyPr/>
                    <a:lstStyle/>
                    <a:p>
                      <a:endParaRPr lang="es-ES"/>
                    </a:p>
                  </p:txBody>
                </p:sp>
                <p:sp>
                  <p:nvSpPr>
                    <p:cNvPr id="3912" name="Google Shape;80;p16">
                      <a:extLst>
                        <a:ext uri="{FF2B5EF4-FFF2-40B4-BE49-F238E27FC236}">
                          <a16:creationId xmlns:a16="http://schemas.microsoft.com/office/drawing/2014/main" id="{21B14E30-EE1A-14C9-6D4E-E29C0FB6941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719525" y="2432450"/>
                      <a:ext cx="79750" cy="899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190" h="3596" extrusionOk="0">
                          <a:moveTo>
                            <a:pt x="0" y="167"/>
                          </a:moveTo>
                          <a:lnTo>
                            <a:pt x="261" y="0"/>
                          </a:lnTo>
                          <a:lnTo>
                            <a:pt x="1619" y="1095"/>
                          </a:lnTo>
                          <a:lnTo>
                            <a:pt x="2381" y="1286"/>
                          </a:lnTo>
                          <a:lnTo>
                            <a:pt x="3190" y="1429"/>
                          </a:lnTo>
                          <a:lnTo>
                            <a:pt x="2809" y="2595"/>
                          </a:lnTo>
                          <a:lnTo>
                            <a:pt x="2071" y="2429"/>
                          </a:lnTo>
                          <a:lnTo>
                            <a:pt x="1524" y="3596"/>
                          </a:lnTo>
                          <a:close/>
                        </a:path>
                      </a:pathLst>
                    </a:custGeom>
                    <a:solidFill>
                      <a:schemeClr val="bg2"/>
                    </a:solidFill>
                    <a:ln>
                      <a:noFill/>
                    </a:ln>
                  </p:spPr>
                  <p:txBody>
                    <a:bodyPr/>
                    <a:lstStyle/>
                    <a:p>
                      <a:endParaRPr lang="es-ES"/>
                    </a:p>
                  </p:txBody>
                </p:sp>
              </p:grpSp>
              <p:grpSp>
                <p:nvGrpSpPr>
                  <p:cNvPr id="25" name="Google Shape;81;p16">
                    <a:extLst>
                      <a:ext uri="{FF2B5EF4-FFF2-40B4-BE49-F238E27FC236}">
                        <a16:creationId xmlns:a16="http://schemas.microsoft.com/office/drawing/2014/main" id="{ED23132D-6B88-ECF1-F42B-6C4C93DF0171}"/>
                      </a:ext>
                    </a:extLst>
                  </p:cNvPr>
                  <p:cNvGrpSpPr/>
                  <p:nvPr/>
                </p:nvGrpSpPr>
                <p:grpSpPr>
                  <a:xfrm>
                    <a:off x="4312503" y="2397453"/>
                    <a:ext cx="69730" cy="107166"/>
                    <a:chOff x="3561536" y="2585450"/>
                    <a:chExt cx="61539" cy="99045"/>
                  </a:xfrm>
                </p:grpSpPr>
                <p:sp>
                  <p:nvSpPr>
                    <p:cNvPr id="3908" name="Google Shape;82;p16">
                      <a:extLst>
                        <a:ext uri="{FF2B5EF4-FFF2-40B4-BE49-F238E27FC236}">
                          <a16:creationId xmlns:a16="http://schemas.microsoft.com/office/drawing/2014/main" id="{E16965C3-28A9-C340-E68D-61D59D02391F}"/>
                        </a:ext>
                      </a:extLst>
                    </p:cNvPr>
                    <p:cNvSpPr/>
                    <p:nvPr/>
                  </p:nvSpPr>
                  <p:spPr>
                    <a:xfrm rot="192277">
                      <a:off x="3564002" y="2593849"/>
                      <a:ext cx="44498" cy="8947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80" h="3579" extrusionOk="0">
                          <a:moveTo>
                            <a:pt x="628" y="1"/>
                          </a:moveTo>
                          <a:lnTo>
                            <a:pt x="356" y="22"/>
                          </a:lnTo>
                          <a:lnTo>
                            <a:pt x="377" y="147"/>
                          </a:lnTo>
                          <a:lnTo>
                            <a:pt x="461" y="357"/>
                          </a:lnTo>
                          <a:lnTo>
                            <a:pt x="440" y="712"/>
                          </a:lnTo>
                          <a:lnTo>
                            <a:pt x="440" y="775"/>
                          </a:lnTo>
                          <a:lnTo>
                            <a:pt x="419" y="943"/>
                          </a:lnTo>
                          <a:lnTo>
                            <a:pt x="482" y="1026"/>
                          </a:lnTo>
                          <a:lnTo>
                            <a:pt x="440" y="1131"/>
                          </a:lnTo>
                          <a:lnTo>
                            <a:pt x="356" y="1256"/>
                          </a:lnTo>
                          <a:lnTo>
                            <a:pt x="356" y="1445"/>
                          </a:lnTo>
                          <a:lnTo>
                            <a:pt x="231" y="1654"/>
                          </a:lnTo>
                          <a:lnTo>
                            <a:pt x="231" y="1759"/>
                          </a:lnTo>
                          <a:lnTo>
                            <a:pt x="64" y="1968"/>
                          </a:lnTo>
                          <a:lnTo>
                            <a:pt x="1" y="2303"/>
                          </a:lnTo>
                          <a:lnTo>
                            <a:pt x="1" y="2386"/>
                          </a:lnTo>
                          <a:lnTo>
                            <a:pt x="105" y="2386"/>
                          </a:lnTo>
                          <a:lnTo>
                            <a:pt x="168" y="2303"/>
                          </a:lnTo>
                          <a:lnTo>
                            <a:pt x="273" y="2219"/>
                          </a:lnTo>
                          <a:lnTo>
                            <a:pt x="252" y="2303"/>
                          </a:lnTo>
                          <a:lnTo>
                            <a:pt x="315" y="2344"/>
                          </a:lnTo>
                          <a:lnTo>
                            <a:pt x="126" y="2428"/>
                          </a:lnTo>
                          <a:lnTo>
                            <a:pt x="126" y="2554"/>
                          </a:lnTo>
                          <a:lnTo>
                            <a:pt x="168" y="2616"/>
                          </a:lnTo>
                          <a:lnTo>
                            <a:pt x="252" y="2533"/>
                          </a:lnTo>
                          <a:lnTo>
                            <a:pt x="419" y="2533"/>
                          </a:lnTo>
                          <a:lnTo>
                            <a:pt x="336" y="2616"/>
                          </a:lnTo>
                          <a:lnTo>
                            <a:pt x="377" y="2763"/>
                          </a:lnTo>
                          <a:lnTo>
                            <a:pt x="336" y="2909"/>
                          </a:lnTo>
                          <a:lnTo>
                            <a:pt x="336" y="3223"/>
                          </a:lnTo>
                          <a:lnTo>
                            <a:pt x="273" y="3432"/>
                          </a:lnTo>
                          <a:lnTo>
                            <a:pt x="231" y="3495"/>
                          </a:lnTo>
                          <a:lnTo>
                            <a:pt x="273" y="3537"/>
                          </a:lnTo>
                          <a:lnTo>
                            <a:pt x="440" y="3432"/>
                          </a:lnTo>
                          <a:lnTo>
                            <a:pt x="691" y="3495"/>
                          </a:lnTo>
                          <a:lnTo>
                            <a:pt x="796" y="3579"/>
                          </a:lnTo>
                          <a:lnTo>
                            <a:pt x="963" y="3474"/>
                          </a:lnTo>
                          <a:lnTo>
                            <a:pt x="1110" y="3474"/>
                          </a:lnTo>
                          <a:lnTo>
                            <a:pt x="1152" y="3432"/>
                          </a:lnTo>
                          <a:lnTo>
                            <a:pt x="1152" y="3286"/>
                          </a:lnTo>
                          <a:lnTo>
                            <a:pt x="1068" y="3160"/>
                          </a:lnTo>
                          <a:lnTo>
                            <a:pt x="1193" y="2909"/>
                          </a:lnTo>
                          <a:lnTo>
                            <a:pt x="1319" y="2805"/>
                          </a:lnTo>
                          <a:lnTo>
                            <a:pt x="1361" y="2658"/>
                          </a:lnTo>
                          <a:lnTo>
                            <a:pt x="1214" y="2658"/>
                          </a:lnTo>
                          <a:lnTo>
                            <a:pt x="1152" y="2512"/>
                          </a:lnTo>
                          <a:lnTo>
                            <a:pt x="1319" y="2323"/>
                          </a:lnTo>
                          <a:lnTo>
                            <a:pt x="1319" y="2093"/>
                          </a:lnTo>
                          <a:lnTo>
                            <a:pt x="1193" y="2010"/>
                          </a:lnTo>
                          <a:lnTo>
                            <a:pt x="1047" y="1717"/>
                          </a:lnTo>
                          <a:lnTo>
                            <a:pt x="1172" y="1696"/>
                          </a:lnTo>
                          <a:lnTo>
                            <a:pt x="1277" y="1696"/>
                          </a:lnTo>
                          <a:lnTo>
                            <a:pt x="1424" y="1487"/>
                          </a:lnTo>
                          <a:lnTo>
                            <a:pt x="1319" y="1382"/>
                          </a:lnTo>
                          <a:lnTo>
                            <a:pt x="1465" y="1277"/>
                          </a:lnTo>
                          <a:lnTo>
                            <a:pt x="1465" y="922"/>
                          </a:lnTo>
                          <a:lnTo>
                            <a:pt x="1424" y="754"/>
                          </a:lnTo>
                          <a:lnTo>
                            <a:pt x="1675" y="545"/>
                          </a:lnTo>
                          <a:lnTo>
                            <a:pt x="1737" y="545"/>
                          </a:lnTo>
                          <a:lnTo>
                            <a:pt x="1779" y="440"/>
                          </a:lnTo>
                          <a:lnTo>
                            <a:pt x="1675" y="252"/>
                          </a:lnTo>
                          <a:lnTo>
                            <a:pt x="1633" y="127"/>
                          </a:lnTo>
                          <a:lnTo>
                            <a:pt x="1382" y="85"/>
                          </a:lnTo>
                          <a:lnTo>
                            <a:pt x="1277" y="210"/>
                          </a:lnTo>
                          <a:lnTo>
                            <a:pt x="942" y="127"/>
                          </a:lnTo>
                          <a:lnTo>
                            <a:pt x="754" y="231"/>
                          </a:lnTo>
                          <a:lnTo>
                            <a:pt x="691" y="147"/>
                          </a:lnTo>
                          <a:lnTo>
                            <a:pt x="733" y="22"/>
                          </a:lnTo>
                          <a:lnTo>
                            <a:pt x="628" y="1"/>
                          </a:lnTo>
                          <a:close/>
                        </a:path>
                      </a:pathLst>
                    </a:custGeom>
                    <a:solidFill>
                      <a:schemeClr val="bg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909" name="Google Shape;83;p16">
                      <a:extLst>
                        <a:ext uri="{FF2B5EF4-FFF2-40B4-BE49-F238E27FC236}">
                          <a16:creationId xmlns:a16="http://schemas.microsoft.com/office/drawing/2014/main" id="{559B75B5-04D5-25CC-35F3-4D6011D0E15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580800" y="2585450"/>
                      <a:ext cx="42275" cy="934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691" h="3738" extrusionOk="0">
                          <a:moveTo>
                            <a:pt x="453" y="0"/>
                          </a:moveTo>
                          <a:lnTo>
                            <a:pt x="0" y="547"/>
                          </a:lnTo>
                          <a:lnTo>
                            <a:pt x="0" y="3429"/>
                          </a:lnTo>
                          <a:lnTo>
                            <a:pt x="429" y="3738"/>
                          </a:lnTo>
                          <a:lnTo>
                            <a:pt x="1691" y="2714"/>
                          </a:lnTo>
                          <a:lnTo>
                            <a:pt x="1691" y="500"/>
                          </a:lnTo>
                          <a:close/>
                        </a:path>
                      </a:pathLst>
                    </a:custGeom>
                    <a:solidFill>
                      <a:schemeClr val="bg2"/>
                    </a:solidFill>
                    <a:ln>
                      <a:noFill/>
                    </a:ln>
                  </p:spPr>
                  <p:txBody>
                    <a:bodyPr/>
                    <a:lstStyle/>
                    <a:p>
                      <a:endParaRPr lang="es-ES"/>
                    </a:p>
                  </p:txBody>
                </p:sp>
              </p:grpSp>
              <p:grpSp>
                <p:nvGrpSpPr>
                  <p:cNvPr id="26" name="Google Shape;84;p16">
                    <a:extLst>
                      <a:ext uri="{FF2B5EF4-FFF2-40B4-BE49-F238E27FC236}">
                        <a16:creationId xmlns:a16="http://schemas.microsoft.com/office/drawing/2014/main" id="{F69A556A-71A9-7438-45D5-25D1EAAFDB26}"/>
                      </a:ext>
                    </a:extLst>
                  </p:cNvPr>
                  <p:cNvGrpSpPr/>
                  <p:nvPr/>
                </p:nvGrpSpPr>
                <p:grpSpPr>
                  <a:xfrm>
                    <a:off x="4703183" y="1747225"/>
                    <a:ext cx="176849" cy="284377"/>
                    <a:chOff x="3906325" y="1984500"/>
                    <a:chExt cx="156075" cy="262825"/>
                  </a:xfrm>
                </p:grpSpPr>
                <p:sp>
                  <p:nvSpPr>
                    <p:cNvPr id="3906" name="Google Shape;85;p16">
                      <a:extLst>
                        <a:ext uri="{FF2B5EF4-FFF2-40B4-BE49-F238E27FC236}">
                          <a16:creationId xmlns:a16="http://schemas.microsoft.com/office/drawing/2014/main" id="{AC87AEE8-B13F-6213-E4C4-89493E9D0D0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906325" y="1984500"/>
                      <a:ext cx="100825" cy="1242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033" h="4968" extrusionOk="0">
                          <a:moveTo>
                            <a:pt x="2901" y="4968"/>
                          </a:moveTo>
                          <a:lnTo>
                            <a:pt x="1524" y="4673"/>
                          </a:lnTo>
                          <a:lnTo>
                            <a:pt x="0" y="1771"/>
                          </a:lnTo>
                          <a:lnTo>
                            <a:pt x="737" y="886"/>
                          </a:lnTo>
                          <a:lnTo>
                            <a:pt x="2508" y="1181"/>
                          </a:lnTo>
                          <a:lnTo>
                            <a:pt x="2655" y="345"/>
                          </a:lnTo>
                          <a:lnTo>
                            <a:pt x="3442" y="0"/>
                          </a:lnTo>
                          <a:lnTo>
                            <a:pt x="4033" y="443"/>
                          </a:lnTo>
                          <a:close/>
                        </a:path>
                      </a:pathLst>
                    </a:custGeom>
                    <a:solidFill>
                      <a:schemeClr val="lt2"/>
                    </a:solidFill>
                    <a:ln>
                      <a:noFill/>
                    </a:ln>
                  </p:spPr>
                  <p:txBody>
                    <a:bodyPr/>
                    <a:lstStyle/>
                    <a:p>
                      <a:endParaRPr lang="es-ES"/>
                    </a:p>
                  </p:txBody>
                </p:sp>
                <p:sp>
                  <p:nvSpPr>
                    <p:cNvPr id="3907" name="Google Shape;86;p16">
                      <a:extLst>
                        <a:ext uri="{FF2B5EF4-FFF2-40B4-BE49-F238E27FC236}">
                          <a16:creationId xmlns:a16="http://schemas.microsoft.com/office/drawing/2014/main" id="{477F930F-A0AF-8306-96A4-BE8428959A5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919575" y="1989950"/>
                      <a:ext cx="142825" cy="2573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713" h="10295" extrusionOk="0">
                          <a:moveTo>
                            <a:pt x="2867" y="0"/>
                          </a:moveTo>
                          <a:lnTo>
                            <a:pt x="2762" y="105"/>
                          </a:lnTo>
                          <a:lnTo>
                            <a:pt x="2762" y="147"/>
                          </a:lnTo>
                          <a:lnTo>
                            <a:pt x="2679" y="189"/>
                          </a:lnTo>
                          <a:lnTo>
                            <a:pt x="2532" y="147"/>
                          </a:lnTo>
                          <a:lnTo>
                            <a:pt x="2386" y="209"/>
                          </a:lnTo>
                          <a:lnTo>
                            <a:pt x="2386" y="293"/>
                          </a:lnTo>
                          <a:lnTo>
                            <a:pt x="2323" y="419"/>
                          </a:lnTo>
                          <a:lnTo>
                            <a:pt x="2239" y="461"/>
                          </a:lnTo>
                          <a:lnTo>
                            <a:pt x="2281" y="544"/>
                          </a:lnTo>
                          <a:lnTo>
                            <a:pt x="2260" y="628"/>
                          </a:lnTo>
                          <a:lnTo>
                            <a:pt x="2239" y="921"/>
                          </a:lnTo>
                          <a:lnTo>
                            <a:pt x="2281" y="1088"/>
                          </a:lnTo>
                          <a:lnTo>
                            <a:pt x="2344" y="1193"/>
                          </a:lnTo>
                          <a:lnTo>
                            <a:pt x="2281" y="1277"/>
                          </a:lnTo>
                          <a:lnTo>
                            <a:pt x="2177" y="1360"/>
                          </a:lnTo>
                          <a:lnTo>
                            <a:pt x="2072" y="1360"/>
                          </a:lnTo>
                          <a:lnTo>
                            <a:pt x="1967" y="1444"/>
                          </a:lnTo>
                          <a:lnTo>
                            <a:pt x="1905" y="1486"/>
                          </a:lnTo>
                          <a:lnTo>
                            <a:pt x="1821" y="1611"/>
                          </a:lnTo>
                          <a:lnTo>
                            <a:pt x="1674" y="1590"/>
                          </a:lnTo>
                          <a:lnTo>
                            <a:pt x="1507" y="1465"/>
                          </a:lnTo>
                          <a:lnTo>
                            <a:pt x="1381" y="1465"/>
                          </a:lnTo>
                          <a:lnTo>
                            <a:pt x="1298" y="1549"/>
                          </a:lnTo>
                          <a:lnTo>
                            <a:pt x="1151" y="1674"/>
                          </a:lnTo>
                          <a:lnTo>
                            <a:pt x="900" y="1674"/>
                          </a:lnTo>
                          <a:lnTo>
                            <a:pt x="733" y="1590"/>
                          </a:lnTo>
                          <a:lnTo>
                            <a:pt x="670" y="1465"/>
                          </a:lnTo>
                          <a:lnTo>
                            <a:pt x="607" y="1339"/>
                          </a:lnTo>
                          <a:lnTo>
                            <a:pt x="377" y="1130"/>
                          </a:lnTo>
                          <a:lnTo>
                            <a:pt x="293" y="984"/>
                          </a:lnTo>
                          <a:lnTo>
                            <a:pt x="189" y="963"/>
                          </a:lnTo>
                          <a:lnTo>
                            <a:pt x="105" y="1046"/>
                          </a:lnTo>
                          <a:lnTo>
                            <a:pt x="84" y="1151"/>
                          </a:lnTo>
                          <a:lnTo>
                            <a:pt x="105" y="1214"/>
                          </a:lnTo>
                          <a:lnTo>
                            <a:pt x="84" y="1256"/>
                          </a:lnTo>
                          <a:lnTo>
                            <a:pt x="42" y="1214"/>
                          </a:lnTo>
                          <a:lnTo>
                            <a:pt x="1" y="1256"/>
                          </a:lnTo>
                          <a:lnTo>
                            <a:pt x="105" y="1360"/>
                          </a:lnTo>
                          <a:lnTo>
                            <a:pt x="273" y="1423"/>
                          </a:lnTo>
                          <a:lnTo>
                            <a:pt x="482" y="1674"/>
                          </a:lnTo>
                          <a:lnTo>
                            <a:pt x="628" y="1779"/>
                          </a:lnTo>
                          <a:lnTo>
                            <a:pt x="879" y="1800"/>
                          </a:lnTo>
                          <a:lnTo>
                            <a:pt x="942" y="1841"/>
                          </a:lnTo>
                          <a:lnTo>
                            <a:pt x="1026" y="1883"/>
                          </a:lnTo>
                          <a:lnTo>
                            <a:pt x="1130" y="2009"/>
                          </a:lnTo>
                          <a:lnTo>
                            <a:pt x="1193" y="2113"/>
                          </a:lnTo>
                          <a:lnTo>
                            <a:pt x="1298" y="2113"/>
                          </a:lnTo>
                          <a:lnTo>
                            <a:pt x="1402" y="2239"/>
                          </a:lnTo>
                          <a:lnTo>
                            <a:pt x="1465" y="2239"/>
                          </a:lnTo>
                          <a:lnTo>
                            <a:pt x="1528" y="2323"/>
                          </a:lnTo>
                          <a:lnTo>
                            <a:pt x="1465" y="2427"/>
                          </a:lnTo>
                          <a:lnTo>
                            <a:pt x="1507" y="2574"/>
                          </a:lnTo>
                          <a:lnTo>
                            <a:pt x="1444" y="2720"/>
                          </a:lnTo>
                          <a:lnTo>
                            <a:pt x="1444" y="2825"/>
                          </a:lnTo>
                          <a:lnTo>
                            <a:pt x="1612" y="2825"/>
                          </a:lnTo>
                          <a:lnTo>
                            <a:pt x="1633" y="2950"/>
                          </a:lnTo>
                          <a:lnTo>
                            <a:pt x="1591" y="3034"/>
                          </a:lnTo>
                          <a:lnTo>
                            <a:pt x="1612" y="3181"/>
                          </a:lnTo>
                          <a:lnTo>
                            <a:pt x="1653" y="3285"/>
                          </a:lnTo>
                          <a:lnTo>
                            <a:pt x="1695" y="3494"/>
                          </a:lnTo>
                          <a:lnTo>
                            <a:pt x="1653" y="3599"/>
                          </a:lnTo>
                          <a:lnTo>
                            <a:pt x="1695" y="3683"/>
                          </a:lnTo>
                          <a:lnTo>
                            <a:pt x="1695" y="3913"/>
                          </a:lnTo>
                          <a:lnTo>
                            <a:pt x="1653" y="3997"/>
                          </a:lnTo>
                          <a:lnTo>
                            <a:pt x="1716" y="4143"/>
                          </a:lnTo>
                          <a:lnTo>
                            <a:pt x="1821" y="4185"/>
                          </a:lnTo>
                          <a:lnTo>
                            <a:pt x="1925" y="4394"/>
                          </a:lnTo>
                          <a:lnTo>
                            <a:pt x="1967" y="4478"/>
                          </a:lnTo>
                          <a:lnTo>
                            <a:pt x="1967" y="4603"/>
                          </a:lnTo>
                          <a:lnTo>
                            <a:pt x="1988" y="4645"/>
                          </a:lnTo>
                          <a:lnTo>
                            <a:pt x="2093" y="4645"/>
                          </a:lnTo>
                          <a:lnTo>
                            <a:pt x="2197" y="4750"/>
                          </a:lnTo>
                          <a:lnTo>
                            <a:pt x="2407" y="4750"/>
                          </a:lnTo>
                          <a:lnTo>
                            <a:pt x="2574" y="4875"/>
                          </a:lnTo>
                          <a:lnTo>
                            <a:pt x="2490" y="4938"/>
                          </a:lnTo>
                          <a:lnTo>
                            <a:pt x="2553" y="5022"/>
                          </a:lnTo>
                          <a:lnTo>
                            <a:pt x="2553" y="5189"/>
                          </a:lnTo>
                          <a:lnTo>
                            <a:pt x="2490" y="5231"/>
                          </a:lnTo>
                          <a:lnTo>
                            <a:pt x="2679" y="5378"/>
                          </a:lnTo>
                          <a:lnTo>
                            <a:pt x="2553" y="5357"/>
                          </a:lnTo>
                          <a:lnTo>
                            <a:pt x="2490" y="5378"/>
                          </a:lnTo>
                          <a:lnTo>
                            <a:pt x="2658" y="5524"/>
                          </a:lnTo>
                          <a:lnTo>
                            <a:pt x="2658" y="5587"/>
                          </a:lnTo>
                          <a:lnTo>
                            <a:pt x="2469" y="5482"/>
                          </a:lnTo>
                          <a:lnTo>
                            <a:pt x="2302" y="5482"/>
                          </a:lnTo>
                          <a:lnTo>
                            <a:pt x="2156" y="5587"/>
                          </a:lnTo>
                          <a:lnTo>
                            <a:pt x="2156" y="5691"/>
                          </a:lnTo>
                          <a:lnTo>
                            <a:pt x="2051" y="5796"/>
                          </a:lnTo>
                          <a:lnTo>
                            <a:pt x="2051" y="5880"/>
                          </a:lnTo>
                          <a:lnTo>
                            <a:pt x="1988" y="5901"/>
                          </a:lnTo>
                          <a:lnTo>
                            <a:pt x="1821" y="6089"/>
                          </a:lnTo>
                          <a:lnTo>
                            <a:pt x="1779" y="6277"/>
                          </a:lnTo>
                          <a:lnTo>
                            <a:pt x="1737" y="6298"/>
                          </a:lnTo>
                          <a:lnTo>
                            <a:pt x="1716" y="6256"/>
                          </a:lnTo>
                          <a:lnTo>
                            <a:pt x="1653" y="6256"/>
                          </a:lnTo>
                          <a:lnTo>
                            <a:pt x="1716" y="6361"/>
                          </a:lnTo>
                          <a:lnTo>
                            <a:pt x="1674" y="6445"/>
                          </a:lnTo>
                          <a:lnTo>
                            <a:pt x="1549" y="6445"/>
                          </a:lnTo>
                          <a:lnTo>
                            <a:pt x="1465" y="6549"/>
                          </a:lnTo>
                          <a:lnTo>
                            <a:pt x="1507" y="6717"/>
                          </a:lnTo>
                          <a:lnTo>
                            <a:pt x="1570" y="6759"/>
                          </a:lnTo>
                          <a:lnTo>
                            <a:pt x="1444" y="6717"/>
                          </a:lnTo>
                          <a:lnTo>
                            <a:pt x="1402" y="6654"/>
                          </a:lnTo>
                          <a:lnTo>
                            <a:pt x="1319" y="6696"/>
                          </a:lnTo>
                          <a:lnTo>
                            <a:pt x="1256" y="6821"/>
                          </a:lnTo>
                          <a:lnTo>
                            <a:pt x="1298" y="6884"/>
                          </a:lnTo>
                          <a:lnTo>
                            <a:pt x="1214" y="6842"/>
                          </a:lnTo>
                          <a:lnTo>
                            <a:pt x="1193" y="6905"/>
                          </a:lnTo>
                          <a:lnTo>
                            <a:pt x="1256" y="6968"/>
                          </a:lnTo>
                          <a:lnTo>
                            <a:pt x="1256" y="7031"/>
                          </a:lnTo>
                          <a:lnTo>
                            <a:pt x="1193" y="7114"/>
                          </a:lnTo>
                          <a:lnTo>
                            <a:pt x="1151" y="7156"/>
                          </a:lnTo>
                          <a:lnTo>
                            <a:pt x="1047" y="7219"/>
                          </a:lnTo>
                          <a:lnTo>
                            <a:pt x="1005" y="7177"/>
                          </a:lnTo>
                          <a:lnTo>
                            <a:pt x="984" y="7135"/>
                          </a:lnTo>
                          <a:lnTo>
                            <a:pt x="900" y="7114"/>
                          </a:lnTo>
                          <a:lnTo>
                            <a:pt x="817" y="7135"/>
                          </a:lnTo>
                          <a:lnTo>
                            <a:pt x="837" y="7240"/>
                          </a:lnTo>
                          <a:lnTo>
                            <a:pt x="796" y="7282"/>
                          </a:lnTo>
                          <a:lnTo>
                            <a:pt x="837" y="7386"/>
                          </a:lnTo>
                          <a:lnTo>
                            <a:pt x="796" y="7491"/>
                          </a:lnTo>
                          <a:lnTo>
                            <a:pt x="733" y="7533"/>
                          </a:lnTo>
                          <a:lnTo>
                            <a:pt x="691" y="7637"/>
                          </a:lnTo>
                          <a:lnTo>
                            <a:pt x="733" y="7742"/>
                          </a:lnTo>
                          <a:lnTo>
                            <a:pt x="775" y="7763"/>
                          </a:lnTo>
                          <a:lnTo>
                            <a:pt x="733" y="7867"/>
                          </a:lnTo>
                          <a:lnTo>
                            <a:pt x="775" y="7951"/>
                          </a:lnTo>
                          <a:lnTo>
                            <a:pt x="858" y="7909"/>
                          </a:lnTo>
                          <a:lnTo>
                            <a:pt x="900" y="7972"/>
                          </a:lnTo>
                          <a:lnTo>
                            <a:pt x="879" y="8098"/>
                          </a:lnTo>
                          <a:lnTo>
                            <a:pt x="837" y="8160"/>
                          </a:lnTo>
                          <a:lnTo>
                            <a:pt x="879" y="8265"/>
                          </a:lnTo>
                          <a:lnTo>
                            <a:pt x="837" y="8307"/>
                          </a:lnTo>
                          <a:lnTo>
                            <a:pt x="942" y="8495"/>
                          </a:lnTo>
                          <a:lnTo>
                            <a:pt x="1005" y="8537"/>
                          </a:lnTo>
                          <a:lnTo>
                            <a:pt x="942" y="8621"/>
                          </a:lnTo>
                          <a:lnTo>
                            <a:pt x="1026" y="8746"/>
                          </a:lnTo>
                          <a:lnTo>
                            <a:pt x="942" y="8788"/>
                          </a:lnTo>
                          <a:lnTo>
                            <a:pt x="984" y="8955"/>
                          </a:lnTo>
                          <a:lnTo>
                            <a:pt x="942" y="9039"/>
                          </a:lnTo>
                          <a:lnTo>
                            <a:pt x="942" y="9269"/>
                          </a:lnTo>
                          <a:lnTo>
                            <a:pt x="1005" y="9353"/>
                          </a:lnTo>
                          <a:lnTo>
                            <a:pt x="942" y="9479"/>
                          </a:lnTo>
                          <a:lnTo>
                            <a:pt x="942" y="9562"/>
                          </a:lnTo>
                          <a:lnTo>
                            <a:pt x="1005" y="9625"/>
                          </a:lnTo>
                          <a:lnTo>
                            <a:pt x="1151" y="9541"/>
                          </a:lnTo>
                          <a:lnTo>
                            <a:pt x="1214" y="9583"/>
                          </a:lnTo>
                          <a:lnTo>
                            <a:pt x="1235" y="9520"/>
                          </a:lnTo>
                          <a:lnTo>
                            <a:pt x="1361" y="9646"/>
                          </a:lnTo>
                          <a:lnTo>
                            <a:pt x="1444" y="9625"/>
                          </a:lnTo>
                          <a:lnTo>
                            <a:pt x="1528" y="9688"/>
                          </a:lnTo>
                          <a:lnTo>
                            <a:pt x="1674" y="9667"/>
                          </a:lnTo>
                          <a:lnTo>
                            <a:pt x="1737" y="9688"/>
                          </a:lnTo>
                          <a:lnTo>
                            <a:pt x="1674" y="9772"/>
                          </a:lnTo>
                          <a:lnTo>
                            <a:pt x="1737" y="9772"/>
                          </a:lnTo>
                          <a:lnTo>
                            <a:pt x="1863" y="9667"/>
                          </a:lnTo>
                          <a:lnTo>
                            <a:pt x="1863" y="9751"/>
                          </a:lnTo>
                          <a:lnTo>
                            <a:pt x="1779" y="9855"/>
                          </a:lnTo>
                          <a:lnTo>
                            <a:pt x="1946" y="10064"/>
                          </a:lnTo>
                          <a:lnTo>
                            <a:pt x="1967" y="10148"/>
                          </a:lnTo>
                          <a:lnTo>
                            <a:pt x="1946" y="10274"/>
                          </a:lnTo>
                          <a:lnTo>
                            <a:pt x="1967" y="10295"/>
                          </a:lnTo>
                          <a:lnTo>
                            <a:pt x="2030" y="10148"/>
                          </a:lnTo>
                          <a:lnTo>
                            <a:pt x="2114" y="10106"/>
                          </a:lnTo>
                          <a:lnTo>
                            <a:pt x="2135" y="10190"/>
                          </a:lnTo>
                          <a:lnTo>
                            <a:pt x="2239" y="10148"/>
                          </a:lnTo>
                          <a:lnTo>
                            <a:pt x="2323" y="10148"/>
                          </a:lnTo>
                          <a:lnTo>
                            <a:pt x="2490" y="10002"/>
                          </a:lnTo>
                          <a:lnTo>
                            <a:pt x="2595" y="10002"/>
                          </a:lnTo>
                          <a:lnTo>
                            <a:pt x="2825" y="9855"/>
                          </a:lnTo>
                          <a:lnTo>
                            <a:pt x="2867" y="9792"/>
                          </a:lnTo>
                          <a:lnTo>
                            <a:pt x="3014" y="9855"/>
                          </a:lnTo>
                          <a:lnTo>
                            <a:pt x="3118" y="9834"/>
                          </a:lnTo>
                          <a:lnTo>
                            <a:pt x="3223" y="9688"/>
                          </a:lnTo>
                          <a:lnTo>
                            <a:pt x="3244" y="9751"/>
                          </a:lnTo>
                          <a:lnTo>
                            <a:pt x="3202" y="9855"/>
                          </a:lnTo>
                          <a:lnTo>
                            <a:pt x="3244" y="9876"/>
                          </a:lnTo>
                          <a:lnTo>
                            <a:pt x="3306" y="9751"/>
                          </a:lnTo>
                          <a:lnTo>
                            <a:pt x="3348" y="9772"/>
                          </a:lnTo>
                          <a:lnTo>
                            <a:pt x="3306" y="9646"/>
                          </a:lnTo>
                          <a:lnTo>
                            <a:pt x="3348" y="9583"/>
                          </a:lnTo>
                          <a:lnTo>
                            <a:pt x="3411" y="9688"/>
                          </a:lnTo>
                          <a:lnTo>
                            <a:pt x="3453" y="9688"/>
                          </a:lnTo>
                          <a:lnTo>
                            <a:pt x="3495" y="9625"/>
                          </a:lnTo>
                          <a:lnTo>
                            <a:pt x="3537" y="9751"/>
                          </a:lnTo>
                          <a:lnTo>
                            <a:pt x="3620" y="9730"/>
                          </a:lnTo>
                          <a:lnTo>
                            <a:pt x="3620" y="9646"/>
                          </a:lnTo>
                          <a:lnTo>
                            <a:pt x="3662" y="9667"/>
                          </a:lnTo>
                          <a:lnTo>
                            <a:pt x="3704" y="9730"/>
                          </a:lnTo>
                          <a:lnTo>
                            <a:pt x="3767" y="9646"/>
                          </a:lnTo>
                          <a:lnTo>
                            <a:pt x="3934" y="9625"/>
                          </a:lnTo>
                          <a:lnTo>
                            <a:pt x="4018" y="9688"/>
                          </a:lnTo>
                          <a:lnTo>
                            <a:pt x="4206" y="9667"/>
                          </a:lnTo>
                          <a:lnTo>
                            <a:pt x="4206" y="9625"/>
                          </a:lnTo>
                          <a:lnTo>
                            <a:pt x="4143" y="9562"/>
                          </a:lnTo>
                          <a:lnTo>
                            <a:pt x="4206" y="9541"/>
                          </a:lnTo>
                          <a:lnTo>
                            <a:pt x="4269" y="9562"/>
                          </a:lnTo>
                          <a:lnTo>
                            <a:pt x="4311" y="9646"/>
                          </a:lnTo>
                          <a:lnTo>
                            <a:pt x="4415" y="9667"/>
                          </a:lnTo>
                          <a:lnTo>
                            <a:pt x="4457" y="9562"/>
                          </a:lnTo>
                          <a:lnTo>
                            <a:pt x="4436" y="9416"/>
                          </a:lnTo>
                          <a:lnTo>
                            <a:pt x="4687" y="9144"/>
                          </a:lnTo>
                          <a:lnTo>
                            <a:pt x="4876" y="9123"/>
                          </a:lnTo>
                          <a:lnTo>
                            <a:pt x="5043" y="8872"/>
                          </a:lnTo>
                          <a:lnTo>
                            <a:pt x="5190" y="8621"/>
                          </a:lnTo>
                          <a:lnTo>
                            <a:pt x="5315" y="8349"/>
                          </a:lnTo>
                          <a:lnTo>
                            <a:pt x="5566" y="7951"/>
                          </a:lnTo>
                          <a:lnTo>
                            <a:pt x="5713" y="7533"/>
                          </a:lnTo>
                          <a:lnTo>
                            <a:pt x="5692" y="7344"/>
                          </a:lnTo>
                          <a:lnTo>
                            <a:pt x="5420" y="7051"/>
                          </a:lnTo>
                          <a:lnTo>
                            <a:pt x="5273" y="7010"/>
                          </a:lnTo>
                          <a:lnTo>
                            <a:pt x="5001" y="6633"/>
                          </a:lnTo>
                          <a:lnTo>
                            <a:pt x="5064" y="6466"/>
                          </a:lnTo>
                          <a:lnTo>
                            <a:pt x="5169" y="6298"/>
                          </a:lnTo>
                          <a:lnTo>
                            <a:pt x="5169" y="6110"/>
                          </a:lnTo>
                          <a:lnTo>
                            <a:pt x="4980" y="5984"/>
                          </a:lnTo>
                          <a:lnTo>
                            <a:pt x="4938" y="5859"/>
                          </a:lnTo>
                          <a:lnTo>
                            <a:pt x="4938" y="5650"/>
                          </a:lnTo>
                          <a:lnTo>
                            <a:pt x="4980" y="5587"/>
                          </a:lnTo>
                          <a:lnTo>
                            <a:pt x="4938" y="5482"/>
                          </a:lnTo>
                          <a:lnTo>
                            <a:pt x="4792" y="5461"/>
                          </a:lnTo>
                          <a:lnTo>
                            <a:pt x="4729" y="5357"/>
                          </a:lnTo>
                          <a:lnTo>
                            <a:pt x="4729" y="5168"/>
                          </a:lnTo>
                          <a:lnTo>
                            <a:pt x="4792" y="5064"/>
                          </a:lnTo>
                          <a:lnTo>
                            <a:pt x="4687" y="5043"/>
                          </a:lnTo>
                          <a:lnTo>
                            <a:pt x="4687" y="4938"/>
                          </a:lnTo>
                          <a:lnTo>
                            <a:pt x="4729" y="4582"/>
                          </a:lnTo>
                          <a:lnTo>
                            <a:pt x="4834" y="4541"/>
                          </a:lnTo>
                          <a:lnTo>
                            <a:pt x="4562" y="3955"/>
                          </a:lnTo>
                          <a:lnTo>
                            <a:pt x="4332" y="3494"/>
                          </a:lnTo>
                          <a:lnTo>
                            <a:pt x="4269" y="3348"/>
                          </a:lnTo>
                          <a:lnTo>
                            <a:pt x="4143" y="3181"/>
                          </a:lnTo>
                          <a:lnTo>
                            <a:pt x="4248" y="2929"/>
                          </a:lnTo>
                          <a:lnTo>
                            <a:pt x="4353" y="2741"/>
                          </a:lnTo>
                          <a:lnTo>
                            <a:pt x="4415" y="2553"/>
                          </a:lnTo>
                          <a:lnTo>
                            <a:pt x="4332" y="2490"/>
                          </a:lnTo>
                          <a:lnTo>
                            <a:pt x="4060" y="2323"/>
                          </a:lnTo>
                          <a:lnTo>
                            <a:pt x="4018" y="2218"/>
                          </a:lnTo>
                          <a:lnTo>
                            <a:pt x="3934" y="2093"/>
                          </a:lnTo>
                          <a:lnTo>
                            <a:pt x="3767" y="2009"/>
                          </a:lnTo>
                          <a:lnTo>
                            <a:pt x="3704" y="2009"/>
                          </a:lnTo>
                          <a:lnTo>
                            <a:pt x="3599" y="1758"/>
                          </a:lnTo>
                          <a:lnTo>
                            <a:pt x="3516" y="1653"/>
                          </a:lnTo>
                          <a:lnTo>
                            <a:pt x="3558" y="1465"/>
                          </a:lnTo>
                          <a:lnTo>
                            <a:pt x="3599" y="1297"/>
                          </a:lnTo>
                          <a:lnTo>
                            <a:pt x="3495" y="1277"/>
                          </a:lnTo>
                          <a:lnTo>
                            <a:pt x="3599" y="1235"/>
                          </a:lnTo>
                          <a:lnTo>
                            <a:pt x="3746" y="1172"/>
                          </a:lnTo>
                          <a:lnTo>
                            <a:pt x="3725" y="942"/>
                          </a:lnTo>
                          <a:lnTo>
                            <a:pt x="3830" y="774"/>
                          </a:lnTo>
                          <a:lnTo>
                            <a:pt x="3850" y="649"/>
                          </a:lnTo>
                          <a:lnTo>
                            <a:pt x="3746" y="523"/>
                          </a:lnTo>
                          <a:lnTo>
                            <a:pt x="3725" y="419"/>
                          </a:lnTo>
                          <a:lnTo>
                            <a:pt x="3537" y="398"/>
                          </a:lnTo>
                          <a:lnTo>
                            <a:pt x="3411" y="335"/>
                          </a:lnTo>
                          <a:lnTo>
                            <a:pt x="3327" y="251"/>
                          </a:lnTo>
                          <a:lnTo>
                            <a:pt x="3202" y="84"/>
                          </a:lnTo>
                          <a:lnTo>
                            <a:pt x="3097" y="0"/>
                          </a:lnTo>
                          <a:close/>
                        </a:path>
                      </a:pathLst>
                    </a:custGeom>
                    <a:solidFill>
                      <a:schemeClr val="tx2">
                        <a:lumMod val="75000"/>
                      </a:schemeClr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sp>
                <p:nvSpPr>
                  <p:cNvPr id="27" name="Google Shape;87;p16">
                    <a:extLst>
                      <a:ext uri="{FF2B5EF4-FFF2-40B4-BE49-F238E27FC236}">
                        <a16:creationId xmlns:a16="http://schemas.microsoft.com/office/drawing/2014/main" id="{B8409782-E3D5-CE54-3B9B-90A7A1DB04A8}"/>
                      </a:ext>
                    </a:extLst>
                  </p:cNvPr>
                  <p:cNvSpPr/>
                  <p:nvPr/>
                </p:nvSpPr>
                <p:spPr>
                  <a:xfrm>
                    <a:off x="4568298" y="2081999"/>
                    <a:ext cx="62859" cy="7360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19" h="2721" extrusionOk="0">
                        <a:moveTo>
                          <a:pt x="1298" y="1"/>
                        </a:moveTo>
                        <a:lnTo>
                          <a:pt x="1152" y="168"/>
                        </a:lnTo>
                        <a:lnTo>
                          <a:pt x="984" y="231"/>
                        </a:lnTo>
                        <a:lnTo>
                          <a:pt x="880" y="231"/>
                        </a:lnTo>
                        <a:lnTo>
                          <a:pt x="817" y="336"/>
                        </a:lnTo>
                        <a:lnTo>
                          <a:pt x="754" y="482"/>
                        </a:lnTo>
                        <a:lnTo>
                          <a:pt x="649" y="545"/>
                        </a:lnTo>
                        <a:lnTo>
                          <a:pt x="524" y="545"/>
                        </a:lnTo>
                        <a:lnTo>
                          <a:pt x="357" y="649"/>
                        </a:lnTo>
                        <a:lnTo>
                          <a:pt x="315" y="629"/>
                        </a:lnTo>
                        <a:lnTo>
                          <a:pt x="231" y="629"/>
                        </a:lnTo>
                        <a:lnTo>
                          <a:pt x="210" y="754"/>
                        </a:lnTo>
                        <a:lnTo>
                          <a:pt x="126" y="838"/>
                        </a:lnTo>
                        <a:lnTo>
                          <a:pt x="189" y="901"/>
                        </a:lnTo>
                        <a:lnTo>
                          <a:pt x="231" y="859"/>
                        </a:lnTo>
                        <a:lnTo>
                          <a:pt x="357" y="1005"/>
                        </a:lnTo>
                        <a:lnTo>
                          <a:pt x="336" y="838"/>
                        </a:lnTo>
                        <a:lnTo>
                          <a:pt x="357" y="754"/>
                        </a:lnTo>
                        <a:lnTo>
                          <a:pt x="545" y="629"/>
                        </a:lnTo>
                        <a:lnTo>
                          <a:pt x="566" y="649"/>
                        </a:lnTo>
                        <a:lnTo>
                          <a:pt x="670" y="629"/>
                        </a:lnTo>
                        <a:lnTo>
                          <a:pt x="817" y="649"/>
                        </a:lnTo>
                        <a:lnTo>
                          <a:pt x="859" y="629"/>
                        </a:lnTo>
                        <a:lnTo>
                          <a:pt x="859" y="629"/>
                        </a:lnTo>
                        <a:cubicBezTo>
                          <a:pt x="859" y="649"/>
                          <a:pt x="838" y="649"/>
                          <a:pt x="838" y="691"/>
                        </a:cubicBezTo>
                        <a:lnTo>
                          <a:pt x="754" y="712"/>
                        </a:lnTo>
                        <a:lnTo>
                          <a:pt x="670" y="712"/>
                        </a:lnTo>
                        <a:lnTo>
                          <a:pt x="629" y="733"/>
                        </a:lnTo>
                        <a:lnTo>
                          <a:pt x="733" y="859"/>
                        </a:lnTo>
                        <a:lnTo>
                          <a:pt x="691" y="921"/>
                        </a:lnTo>
                        <a:lnTo>
                          <a:pt x="775" y="1026"/>
                        </a:lnTo>
                        <a:lnTo>
                          <a:pt x="775" y="1047"/>
                        </a:lnTo>
                        <a:lnTo>
                          <a:pt x="691" y="1026"/>
                        </a:lnTo>
                        <a:lnTo>
                          <a:pt x="587" y="1047"/>
                        </a:lnTo>
                        <a:lnTo>
                          <a:pt x="566" y="1005"/>
                        </a:lnTo>
                        <a:lnTo>
                          <a:pt x="629" y="942"/>
                        </a:lnTo>
                        <a:lnTo>
                          <a:pt x="566" y="838"/>
                        </a:lnTo>
                        <a:lnTo>
                          <a:pt x="545" y="838"/>
                        </a:lnTo>
                        <a:lnTo>
                          <a:pt x="461" y="963"/>
                        </a:lnTo>
                        <a:lnTo>
                          <a:pt x="524" y="1047"/>
                        </a:lnTo>
                        <a:lnTo>
                          <a:pt x="419" y="1131"/>
                        </a:lnTo>
                        <a:lnTo>
                          <a:pt x="336" y="1047"/>
                        </a:lnTo>
                        <a:lnTo>
                          <a:pt x="231" y="1047"/>
                        </a:lnTo>
                        <a:lnTo>
                          <a:pt x="147" y="1026"/>
                        </a:lnTo>
                        <a:lnTo>
                          <a:pt x="64" y="1110"/>
                        </a:lnTo>
                        <a:lnTo>
                          <a:pt x="210" y="1173"/>
                        </a:lnTo>
                        <a:lnTo>
                          <a:pt x="210" y="1277"/>
                        </a:lnTo>
                        <a:lnTo>
                          <a:pt x="126" y="1235"/>
                        </a:lnTo>
                        <a:lnTo>
                          <a:pt x="64" y="1256"/>
                        </a:lnTo>
                        <a:lnTo>
                          <a:pt x="105" y="1424"/>
                        </a:lnTo>
                        <a:lnTo>
                          <a:pt x="168" y="1465"/>
                        </a:lnTo>
                        <a:lnTo>
                          <a:pt x="168" y="1591"/>
                        </a:lnTo>
                        <a:lnTo>
                          <a:pt x="231" y="1675"/>
                        </a:lnTo>
                        <a:lnTo>
                          <a:pt x="64" y="1758"/>
                        </a:lnTo>
                        <a:lnTo>
                          <a:pt x="1" y="1905"/>
                        </a:lnTo>
                        <a:lnTo>
                          <a:pt x="64" y="1968"/>
                        </a:lnTo>
                        <a:lnTo>
                          <a:pt x="168" y="1905"/>
                        </a:lnTo>
                        <a:lnTo>
                          <a:pt x="315" y="2051"/>
                        </a:lnTo>
                        <a:lnTo>
                          <a:pt x="336" y="2219"/>
                        </a:lnTo>
                        <a:lnTo>
                          <a:pt x="273" y="2261"/>
                        </a:lnTo>
                        <a:lnTo>
                          <a:pt x="315" y="2323"/>
                        </a:lnTo>
                        <a:lnTo>
                          <a:pt x="461" y="2323"/>
                        </a:lnTo>
                        <a:lnTo>
                          <a:pt x="608" y="2533"/>
                        </a:lnTo>
                        <a:lnTo>
                          <a:pt x="649" y="2574"/>
                        </a:lnTo>
                        <a:lnTo>
                          <a:pt x="754" y="2533"/>
                        </a:lnTo>
                        <a:lnTo>
                          <a:pt x="775" y="2470"/>
                        </a:lnTo>
                        <a:lnTo>
                          <a:pt x="691" y="2386"/>
                        </a:lnTo>
                        <a:lnTo>
                          <a:pt x="649" y="2386"/>
                        </a:lnTo>
                        <a:lnTo>
                          <a:pt x="649" y="2302"/>
                        </a:lnTo>
                        <a:lnTo>
                          <a:pt x="733" y="2261"/>
                        </a:lnTo>
                        <a:lnTo>
                          <a:pt x="733" y="2177"/>
                        </a:lnTo>
                        <a:lnTo>
                          <a:pt x="670" y="2135"/>
                        </a:lnTo>
                        <a:lnTo>
                          <a:pt x="670" y="2072"/>
                        </a:lnTo>
                        <a:lnTo>
                          <a:pt x="754" y="2009"/>
                        </a:lnTo>
                        <a:cubicBezTo>
                          <a:pt x="775" y="2051"/>
                          <a:pt x="817" y="2093"/>
                          <a:pt x="838" y="2135"/>
                        </a:cubicBezTo>
                        <a:lnTo>
                          <a:pt x="838" y="2177"/>
                        </a:lnTo>
                        <a:lnTo>
                          <a:pt x="880" y="2302"/>
                        </a:lnTo>
                        <a:lnTo>
                          <a:pt x="984" y="2407"/>
                        </a:lnTo>
                        <a:lnTo>
                          <a:pt x="1089" y="2407"/>
                        </a:lnTo>
                        <a:lnTo>
                          <a:pt x="1152" y="2449"/>
                        </a:lnTo>
                        <a:lnTo>
                          <a:pt x="1256" y="2428"/>
                        </a:lnTo>
                        <a:cubicBezTo>
                          <a:pt x="1277" y="2428"/>
                          <a:pt x="1298" y="2428"/>
                          <a:pt x="1298" y="2407"/>
                        </a:cubicBezTo>
                        <a:cubicBezTo>
                          <a:pt x="1319" y="2407"/>
                          <a:pt x="1319" y="2428"/>
                          <a:pt x="1361" y="2428"/>
                        </a:cubicBezTo>
                        <a:lnTo>
                          <a:pt x="1361" y="2449"/>
                        </a:lnTo>
                        <a:lnTo>
                          <a:pt x="1298" y="2533"/>
                        </a:lnTo>
                        <a:lnTo>
                          <a:pt x="1319" y="2595"/>
                        </a:lnTo>
                        <a:lnTo>
                          <a:pt x="1382" y="2512"/>
                        </a:lnTo>
                        <a:lnTo>
                          <a:pt x="1403" y="2449"/>
                        </a:lnTo>
                        <a:cubicBezTo>
                          <a:pt x="1445" y="2491"/>
                          <a:pt x="1486" y="2512"/>
                          <a:pt x="1507" y="2553"/>
                        </a:cubicBezTo>
                        <a:lnTo>
                          <a:pt x="1507" y="2595"/>
                        </a:lnTo>
                        <a:lnTo>
                          <a:pt x="1465" y="2616"/>
                        </a:lnTo>
                        <a:lnTo>
                          <a:pt x="1507" y="2658"/>
                        </a:lnTo>
                        <a:lnTo>
                          <a:pt x="1675" y="2721"/>
                        </a:lnTo>
                        <a:lnTo>
                          <a:pt x="1821" y="2700"/>
                        </a:lnTo>
                        <a:lnTo>
                          <a:pt x="1884" y="2616"/>
                        </a:lnTo>
                        <a:lnTo>
                          <a:pt x="1905" y="2700"/>
                        </a:lnTo>
                        <a:lnTo>
                          <a:pt x="1926" y="2721"/>
                        </a:lnTo>
                        <a:lnTo>
                          <a:pt x="1926" y="2616"/>
                        </a:lnTo>
                        <a:lnTo>
                          <a:pt x="1968" y="2574"/>
                        </a:lnTo>
                        <a:cubicBezTo>
                          <a:pt x="2009" y="2533"/>
                          <a:pt x="2030" y="2512"/>
                          <a:pt x="2030" y="2470"/>
                        </a:cubicBezTo>
                        <a:lnTo>
                          <a:pt x="2093" y="2386"/>
                        </a:lnTo>
                        <a:lnTo>
                          <a:pt x="2177" y="2344"/>
                        </a:lnTo>
                        <a:lnTo>
                          <a:pt x="2135" y="2302"/>
                        </a:lnTo>
                        <a:lnTo>
                          <a:pt x="2072" y="2323"/>
                        </a:lnTo>
                        <a:lnTo>
                          <a:pt x="2009" y="2407"/>
                        </a:lnTo>
                        <a:lnTo>
                          <a:pt x="2009" y="2386"/>
                        </a:lnTo>
                        <a:cubicBezTo>
                          <a:pt x="1989" y="2344"/>
                          <a:pt x="1989" y="2344"/>
                          <a:pt x="1989" y="2323"/>
                        </a:cubicBezTo>
                        <a:lnTo>
                          <a:pt x="2009" y="2302"/>
                        </a:lnTo>
                        <a:lnTo>
                          <a:pt x="2009" y="2219"/>
                        </a:lnTo>
                        <a:lnTo>
                          <a:pt x="2135" y="2177"/>
                        </a:lnTo>
                        <a:lnTo>
                          <a:pt x="2198" y="2114"/>
                        </a:lnTo>
                        <a:lnTo>
                          <a:pt x="2177" y="2051"/>
                        </a:lnTo>
                        <a:lnTo>
                          <a:pt x="2072" y="1968"/>
                        </a:lnTo>
                        <a:lnTo>
                          <a:pt x="2072" y="1905"/>
                        </a:lnTo>
                        <a:lnTo>
                          <a:pt x="2198" y="1863"/>
                        </a:lnTo>
                        <a:lnTo>
                          <a:pt x="2219" y="1737"/>
                        </a:lnTo>
                        <a:lnTo>
                          <a:pt x="2219" y="1591"/>
                        </a:lnTo>
                        <a:lnTo>
                          <a:pt x="2198" y="1486"/>
                        </a:lnTo>
                        <a:lnTo>
                          <a:pt x="2072" y="1486"/>
                        </a:lnTo>
                        <a:lnTo>
                          <a:pt x="1905" y="1528"/>
                        </a:lnTo>
                        <a:lnTo>
                          <a:pt x="1863" y="1633"/>
                        </a:lnTo>
                        <a:lnTo>
                          <a:pt x="1905" y="1675"/>
                        </a:lnTo>
                        <a:lnTo>
                          <a:pt x="1989" y="1737"/>
                        </a:lnTo>
                        <a:lnTo>
                          <a:pt x="1989" y="1779"/>
                        </a:lnTo>
                        <a:lnTo>
                          <a:pt x="1926" y="1758"/>
                        </a:lnTo>
                        <a:lnTo>
                          <a:pt x="1905" y="1779"/>
                        </a:lnTo>
                        <a:lnTo>
                          <a:pt x="1800" y="1696"/>
                        </a:lnTo>
                        <a:lnTo>
                          <a:pt x="1800" y="1654"/>
                        </a:lnTo>
                        <a:lnTo>
                          <a:pt x="1758" y="1570"/>
                        </a:lnTo>
                        <a:lnTo>
                          <a:pt x="1696" y="1591"/>
                        </a:lnTo>
                        <a:lnTo>
                          <a:pt x="1654" y="1675"/>
                        </a:lnTo>
                        <a:lnTo>
                          <a:pt x="1570" y="1696"/>
                        </a:lnTo>
                        <a:lnTo>
                          <a:pt x="1591" y="1779"/>
                        </a:lnTo>
                        <a:lnTo>
                          <a:pt x="1654" y="1863"/>
                        </a:lnTo>
                        <a:lnTo>
                          <a:pt x="1654" y="1989"/>
                        </a:lnTo>
                        <a:lnTo>
                          <a:pt x="1717" y="2072"/>
                        </a:lnTo>
                        <a:lnTo>
                          <a:pt x="1800" y="2072"/>
                        </a:lnTo>
                        <a:lnTo>
                          <a:pt x="1926" y="2093"/>
                        </a:lnTo>
                        <a:lnTo>
                          <a:pt x="1968" y="2156"/>
                        </a:lnTo>
                        <a:lnTo>
                          <a:pt x="1905" y="2198"/>
                        </a:lnTo>
                        <a:lnTo>
                          <a:pt x="1968" y="2261"/>
                        </a:lnTo>
                        <a:cubicBezTo>
                          <a:pt x="1926" y="2281"/>
                          <a:pt x="1926" y="2323"/>
                          <a:pt x="1926" y="2365"/>
                        </a:cubicBezTo>
                        <a:lnTo>
                          <a:pt x="1905" y="2386"/>
                        </a:lnTo>
                        <a:lnTo>
                          <a:pt x="1863" y="2386"/>
                        </a:lnTo>
                        <a:lnTo>
                          <a:pt x="1779" y="2407"/>
                        </a:lnTo>
                        <a:lnTo>
                          <a:pt x="1675" y="2261"/>
                        </a:lnTo>
                        <a:lnTo>
                          <a:pt x="1612" y="2281"/>
                        </a:lnTo>
                        <a:cubicBezTo>
                          <a:pt x="1591" y="2261"/>
                          <a:pt x="1570" y="2261"/>
                          <a:pt x="1549" y="2219"/>
                        </a:cubicBezTo>
                        <a:lnTo>
                          <a:pt x="1549" y="2198"/>
                        </a:lnTo>
                        <a:lnTo>
                          <a:pt x="1465" y="2114"/>
                        </a:lnTo>
                        <a:lnTo>
                          <a:pt x="1465" y="2177"/>
                        </a:lnTo>
                        <a:cubicBezTo>
                          <a:pt x="1465" y="2177"/>
                          <a:pt x="1445" y="2177"/>
                          <a:pt x="1445" y="2156"/>
                        </a:cubicBezTo>
                        <a:cubicBezTo>
                          <a:pt x="1403" y="2156"/>
                          <a:pt x="1403" y="2156"/>
                          <a:pt x="1382" y="2177"/>
                        </a:cubicBezTo>
                        <a:lnTo>
                          <a:pt x="1403" y="2093"/>
                        </a:lnTo>
                        <a:lnTo>
                          <a:pt x="1382" y="2009"/>
                        </a:lnTo>
                        <a:lnTo>
                          <a:pt x="1298" y="1863"/>
                        </a:lnTo>
                        <a:lnTo>
                          <a:pt x="1235" y="1863"/>
                        </a:lnTo>
                        <a:lnTo>
                          <a:pt x="1089" y="1779"/>
                        </a:lnTo>
                        <a:lnTo>
                          <a:pt x="1026" y="1612"/>
                        </a:lnTo>
                        <a:lnTo>
                          <a:pt x="1047" y="1654"/>
                        </a:lnTo>
                        <a:lnTo>
                          <a:pt x="1173" y="1591"/>
                        </a:lnTo>
                        <a:lnTo>
                          <a:pt x="1173" y="1445"/>
                        </a:lnTo>
                        <a:lnTo>
                          <a:pt x="1131" y="1340"/>
                        </a:lnTo>
                        <a:lnTo>
                          <a:pt x="1193" y="1256"/>
                        </a:lnTo>
                        <a:lnTo>
                          <a:pt x="1298" y="1235"/>
                        </a:lnTo>
                        <a:lnTo>
                          <a:pt x="1382" y="1298"/>
                        </a:lnTo>
                        <a:lnTo>
                          <a:pt x="1445" y="1277"/>
                        </a:lnTo>
                        <a:lnTo>
                          <a:pt x="1486" y="1298"/>
                        </a:lnTo>
                        <a:lnTo>
                          <a:pt x="1507" y="1256"/>
                        </a:lnTo>
                        <a:lnTo>
                          <a:pt x="1549" y="1152"/>
                        </a:lnTo>
                        <a:lnTo>
                          <a:pt x="1445" y="1047"/>
                        </a:lnTo>
                        <a:lnTo>
                          <a:pt x="1382" y="1110"/>
                        </a:lnTo>
                        <a:lnTo>
                          <a:pt x="1256" y="1110"/>
                        </a:lnTo>
                        <a:lnTo>
                          <a:pt x="1193" y="1026"/>
                        </a:lnTo>
                        <a:lnTo>
                          <a:pt x="1152" y="921"/>
                        </a:lnTo>
                        <a:lnTo>
                          <a:pt x="1089" y="921"/>
                        </a:lnTo>
                        <a:lnTo>
                          <a:pt x="1152" y="859"/>
                        </a:lnTo>
                        <a:lnTo>
                          <a:pt x="1152" y="754"/>
                        </a:lnTo>
                        <a:lnTo>
                          <a:pt x="1131" y="754"/>
                        </a:lnTo>
                        <a:cubicBezTo>
                          <a:pt x="1131" y="733"/>
                          <a:pt x="1152" y="712"/>
                          <a:pt x="1152" y="691"/>
                        </a:cubicBezTo>
                        <a:lnTo>
                          <a:pt x="1173" y="691"/>
                        </a:lnTo>
                        <a:lnTo>
                          <a:pt x="1277" y="503"/>
                        </a:lnTo>
                        <a:lnTo>
                          <a:pt x="1256" y="377"/>
                        </a:lnTo>
                        <a:lnTo>
                          <a:pt x="1277" y="315"/>
                        </a:lnTo>
                        <a:lnTo>
                          <a:pt x="1256" y="210"/>
                        </a:lnTo>
                        <a:lnTo>
                          <a:pt x="1340" y="64"/>
                        </a:lnTo>
                        <a:lnTo>
                          <a:pt x="1298" y="1"/>
                        </a:lnTo>
                        <a:close/>
                      </a:path>
                    </a:pathLst>
                  </a:custGeom>
                  <a:solidFill>
                    <a:schemeClr val="tx2">
                      <a:lumMod val="7500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28" name="Google Shape;88;p16">
                    <a:extLst>
                      <a:ext uri="{FF2B5EF4-FFF2-40B4-BE49-F238E27FC236}">
                        <a16:creationId xmlns:a16="http://schemas.microsoft.com/office/drawing/2014/main" id="{1F984288-F639-E0DD-C2E4-F6B71FB9153E}"/>
                      </a:ext>
                    </a:extLst>
                  </p:cNvPr>
                  <p:cNvSpPr/>
                  <p:nvPr/>
                </p:nvSpPr>
                <p:spPr>
                  <a:xfrm>
                    <a:off x="4518526" y="1718628"/>
                    <a:ext cx="328967" cy="36509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613" h="13497" extrusionOk="0">
                        <a:moveTo>
                          <a:pt x="9792" y="1"/>
                        </a:moveTo>
                        <a:lnTo>
                          <a:pt x="9709" y="64"/>
                        </a:lnTo>
                        <a:lnTo>
                          <a:pt x="9709" y="126"/>
                        </a:lnTo>
                        <a:lnTo>
                          <a:pt x="9792" y="231"/>
                        </a:lnTo>
                        <a:lnTo>
                          <a:pt x="9730" y="273"/>
                        </a:lnTo>
                        <a:lnTo>
                          <a:pt x="9688" y="273"/>
                        </a:lnTo>
                        <a:lnTo>
                          <a:pt x="9604" y="168"/>
                        </a:lnTo>
                        <a:lnTo>
                          <a:pt x="9541" y="231"/>
                        </a:lnTo>
                        <a:lnTo>
                          <a:pt x="9520" y="336"/>
                        </a:lnTo>
                        <a:lnTo>
                          <a:pt x="9541" y="357"/>
                        </a:lnTo>
                        <a:lnTo>
                          <a:pt x="9625" y="357"/>
                        </a:lnTo>
                        <a:lnTo>
                          <a:pt x="9688" y="419"/>
                        </a:lnTo>
                        <a:lnTo>
                          <a:pt x="9646" y="440"/>
                        </a:lnTo>
                        <a:lnTo>
                          <a:pt x="9604" y="482"/>
                        </a:lnTo>
                        <a:lnTo>
                          <a:pt x="9604" y="566"/>
                        </a:lnTo>
                        <a:lnTo>
                          <a:pt x="9520" y="587"/>
                        </a:lnTo>
                        <a:lnTo>
                          <a:pt x="9520" y="670"/>
                        </a:lnTo>
                        <a:lnTo>
                          <a:pt x="9541" y="691"/>
                        </a:lnTo>
                        <a:lnTo>
                          <a:pt x="9479" y="754"/>
                        </a:lnTo>
                        <a:lnTo>
                          <a:pt x="9520" y="859"/>
                        </a:lnTo>
                        <a:lnTo>
                          <a:pt x="9479" y="901"/>
                        </a:lnTo>
                        <a:lnTo>
                          <a:pt x="9416" y="859"/>
                        </a:lnTo>
                        <a:lnTo>
                          <a:pt x="9332" y="901"/>
                        </a:lnTo>
                        <a:lnTo>
                          <a:pt x="9332" y="942"/>
                        </a:lnTo>
                        <a:lnTo>
                          <a:pt x="9269" y="984"/>
                        </a:lnTo>
                        <a:lnTo>
                          <a:pt x="9228" y="880"/>
                        </a:lnTo>
                        <a:lnTo>
                          <a:pt x="9332" y="670"/>
                        </a:lnTo>
                        <a:lnTo>
                          <a:pt x="9269" y="649"/>
                        </a:lnTo>
                        <a:lnTo>
                          <a:pt x="9269" y="587"/>
                        </a:lnTo>
                        <a:lnTo>
                          <a:pt x="9311" y="545"/>
                        </a:lnTo>
                        <a:lnTo>
                          <a:pt x="9311" y="357"/>
                        </a:lnTo>
                        <a:lnTo>
                          <a:pt x="9290" y="315"/>
                        </a:lnTo>
                        <a:lnTo>
                          <a:pt x="9228" y="315"/>
                        </a:lnTo>
                        <a:lnTo>
                          <a:pt x="9102" y="545"/>
                        </a:lnTo>
                        <a:lnTo>
                          <a:pt x="9081" y="670"/>
                        </a:lnTo>
                        <a:lnTo>
                          <a:pt x="8956" y="880"/>
                        </a:lnTo>
                        <a:lnTo>
                          <a:pt x="8893" y="1005"/>
                        </a:lnTo>
                        <a:lnTo>
                          <a:pt x="8956" y="1068"/>
                        </a:lnTo>
                        <a:lnTo>
                          <a:pt x="8914" y="1193"/>
                        </a:lnTo>
                        <a:lnTo>
                          <a:pt x="8767" y="1361"/>
                        </a:lnTo>
                        <a:lnTo>
                          <a:pt x="8704" y="1382"/>
                        </a:lnTo>
                        <a:lnTo>
                          <a:pt x="8704" y="1298"/>
                        </a:lnTo>
                        <a:lnTo>
                          <a:pt x="8663" y="1214"/>
                        </a:lnTo>
                        <a:lnTo>
                          <a:pt x="8767" y="1068"/>
                        </a:lnTo>
                        <a:lnTo>
                          <a:pt x="8746" y="963"/>
                        </a:lnTo>
                        <a:lnTo>
                          <a:pt x="8788" y="880"/>
                        </a:lnTo>
                        <a:lnTo>
                          <a:pt x="8746" y="775"/>
                        </a:lnTo>
                        <a:lnTo>
                          <a:pt x="8893" y="587"/>
                        </a:lnTo>
                        <a:lnTo>
                          <a:pt x="8914" y="482"/>
                        </a:lnTo>
                        <a:lnTo>
                          <a:pt x="8956" y="461"/>
                        </a:lnTo>
                        <a:lnTo>
                          <a:pt x="8956" y="419"/>
                        </a:lnTo>
                        <a:lnTo>
                          <a:pt x="8851" y="419"/>
                        </a:lnTo>
                        <a:lnTo>
                          <a:pt x="8767" y="315"/>
                        </a:lnTo>
                        <a:lnTo>
                          <a:pt x="8704" y="336"/>
                        </a:lnTo>
                        <a:lnTo>
                          <a:pt x="8746" y="440"/>
                        </a:lnTo>
                        <a:lnTo>
                          <a:pt x="8663" y="482"/>
                        </a:lnTo>
                        <a:lnTo>
                          <a:pt x="8663" y="419"/>
                        </a:lnTo>
                        <a:lnTo>
                          <a:pt x="8579" y="336"/>
                        </a:lnTo>
                        <a:lnTo>
                          <a:pt x="8495" y="315"/>
                        </a:lnTo>
                        <a:lnTo>
                          <a:pt x="8432" y="336"/>
                        </a:lnTo>
                        <a:lnTo>
                          <a:pt x="8453" y="482"/>
                        </a:lnTo>
                        <a:lnTo>
                          <a:pt x="8391" y="545"/>
                        </a:lnTo>
                        <a:lnTo>
                          <a:pt x="8349" y="482"/>
                        </a:lnTo>
                        <a:lnTo>
                          <a:pt x="8286" y="461"/>
                        </a:lnTo>
                        <a:lnTo>
                          <a:pt x="8244" y="482"/>
                        </a:lnTo>
                        <a:lnTo>
                          <a:pt x="8265" y="545"/>
                        </a:lnTo>
                        <a:lnTo>
                          <a:pt x="8391" y="608"/>
                        </a:lnTo>
                        <a:lnTo>
                          <a:pt x="8432" y="733"/>
                        </a:lnTo>
                        <a:lnTo>
                          <a:pt x="8391" y="775"/>
                        </a:lnTo>
                        <a:lnTo>
                          <a:pt x="8349" y="691"/>
                        </a:lnTo>
                        <a:lnTo>
                          <a:pt x="8265" y="775"/>
                        </a:lnTo>
                        <a:lnTo>
                          <a:pt x="8265" y="838"/>
                        </a:lnTo>
                        <a:lnTo>
                          <a:pt x="8286" y="880"/>
                        </a:lnTo>
                        <a:lnTo>
                          <a:pt x="8265" y="901"/>
                        </a:lnTo>
                        <a:lnTo>
                          <a:pt x="8160" y="859"/>
                        </a:lnTo>
                        <a:lnTo>
                          <a:pt x="8119" y="859"/>
                        </a:lnTo>
                        <a:lnTo>
                          <a:pt x="8035" y="963"/>
                        </a:lnTo>
                        <a:lnTo>
                          <a:pt x="7951" y="1005"/>
                        </a:lnTo>
                        <a:lnTo>
                          <a:pt x="7951" y="1047"/>
                        </a:lnTo>
                        <a:lnTo>
                          <a:pt x="8014" y="1068"/>
                        </a:lnTo>
                        <a:lnTo>
                          <a:pt x="7909" y="1131"/>
                        </a:lnTo>
                        <a:lnTo>
                          <a:pt x="7868" y="1214"/>
                        </a:lnTo>
                        <a:lnTo>
                          <a:pt x="7972" y="1319"/>
                        </a:lnTo>
                        <a:lnTo>
                          <a:pt x="7909" y="1382"/>
                        </a:lnTo>
                        <a:lnTo>
                          <a:pt x="7972" y="1424"/>
                        </a:lnTo>
                        <a:lnTo>
                          <a:pt x="8035" y="1466"/>
                        </a:lnTo>
                        <a:lnTo>
                          <a:pt x="7972" y="1507"/>
                        </a:lnTo>
                        <a:lnTo>
                          <a:pt x="7847" y="1507"/>
                        </a:lnTo>
                        <a:lnTo>
                          <a:pt x="7805" y="1361"/>
                        </a:lnTo>
                        <a:lnTo>
                          <a:pt x="7742" y="1319"/>
                        </a:lnTo>
                        <a:lnTo>
                          <a:pt x="7805" y="1277"/>
                        </a:lnTo>
                        <a:lnTo>
                          <a:pt x="7721" y="1214"/>
                        </a:lnTo>
                        <a:lnTo>
                          <a:pt x="7491" y="1214"/>
                        </a:lnTo>
                        <a:lnTo>
                          <a:pt x="7303" y="1089"/>
                        </a:lnTo>
                        <a:lnTo>
                          <a:pt x="7240" y="1089"/>
                        </a:lnTo>
                        <a:lnTo>
                          <a:pt x="7198" y="1131"/>
                        </a:lnTo>
                        <a:lnTo>
                          <a:pt x="7177" y="1068"/>
                        </a:lnTo>
                        <a:lnTo>
                          <a:pt x="7072" y="1173"/>
                        </a:lnTo>
                        <a:lnTo>
                          <a:pt x="6968" y="1173"/>
                        </a:lnTo>
                        <a:lnTo>
                          <a:pt x="6968" y="1214"/>
                        </a:lnTo>
                        <a:lnTo>
                          <a:pt x="7093" y="1382"/>
                        </a:lnTo>
                        <a:lnTo>
                          <a:pt x="7177" y="1382"/>
                        </a:lnTo>
                        <a:lnTo>
                          <a:pt x="7219" y="1424"/>
                        </a:lnTo>
                        <a:lnTo>
                          <a:pt x="7344" y="1424"/>
                        </a:lnTo>
                        <a:lnTo>
                          <a:pt x="7303" y="1528"/>
                        </a:lnTo>
                        <a:lnTo>
                          <a:pt x="7303" y="1633"/>
                        </a:lnTo>
                        <a:lnTo>
                          <a:pt x="7407" y="1779"/>
                        </a:lnTo>
                        <a:lnTo>
                          <a:pt x="7386" y="1842"/>
                        </a:lnTo>
                        <a:lnTo>
                          <a:pt x="7303" y="1800"/>
                        </a:lnTo>
                        <a:lnTo>
                          <a:pt x="7219" y="1654"/>
                        </a:lnTo>
                        <a:lnTo>
                          <a:pt x="7114" y="1612"/>
                        </a:lnTo>
                        <a:lnTo>
                          <a:pt x="7072" y="1528"/>
                        </a:lnTo>
                        <a:lnTo>
                          <a:pt x="7031" y="1633"/>
                        </a:lnTo>
                        <a:lnTo>
                          <a:pt x="6968" y="1717"/>
                        </a:lnTo>
                        <a:lnTo>
                          <a:pt x="6926" y="1591"/>
                        </a:lnTo>
                        <a:lnTo>
                          <a:pt x="6863" y="1633"/>
                        </a:lnTo>
                        <a:lnTo>
                          <a:pt x="6863" y="1717"/>
                        </a:lnTo>
                        <a:lnTo>
                          <a:pt x="6759" y="1800"/>
                        </a:lnTo>
                        <a:lnTo>
                          <a:pt x="6759" y="1884"/>
                        </a:lnTo>
                        <a:lnTo>
                          <a:pt x="6884" y="1947"/>
                        </a:lnTo>
                        <a:lnTo>
                          <a:pt x="6926" y="2051"/>
                        </a:lnTo>
                        <a:lnTo>
                          <a:pt x="6821" y="2030"/>
                        </a:lnTo>
                        <a:lnTo>
                          <a:pt x="6779" y="1989"/>
                        </a:lnTo>
                        <a:lnTo>
                          <a:pt x="6696" y="2114"/>
                        </a:lnTo>
                        <a:lnTo>
                          <a:pt x="6675" y="2177"/>
                        </a:lnTo>
                        <a:lnTo>
                          <a:pt x="6549" y="2302"/>
                        </a:lnTo>
                        <a:lnTo>
                          <a:pt x="6549" y="2219"/>
                        </a:lnTo>
                        <a:lnTo>
                          <a:pt x="6654" y="2156"/>
                        </a:lnTo>
                        <a:lnTo>
                          <a:pt x="6591" y="2093"/>
                        </a:lnTo>
                        <a:lnTo>
                          <a:pt x="6696" y="1926"/>
                        </a:lnTo>
                        <a:lnTo>
                          <a:pt x="6612" y="1612"/>
                        </a:lnTo>
                        <a:lnTo>
                          <a:pt x="6549" y="1654"/>
                        </a:lnTo>
                        <a:lnTo>
                          <a:pt x="6403" y="1842"/>
                        </a:lnTo>
                        <a:lnTo>
                          <a:pt x="6403" y="2010"/>
                        </a:lnTo>
                        <a:lnTo>
                          <a:pt x="6445" y="2051"/>
                        </a:lnTo>
                        <a:lnTo>
                          <a:pt x="6340" y="2156"/>
                        </a:lnTo>
                        <a:lnTo>
                          <a:pt x="6340" y="2051"/>
                        </a:lnTo>
                        <a:lnTo>
                          <a:pt x="6382" y="1947"/>
                        </a:lnTo>
                        <a:lnTo>
                          <a:pt x="6340" y="1800"/>
                        </a:lnTo>
                        <a:lnTo>
                          <a:pt x="6277" y="1779"/>
                        </a:lnTo>
                        <a:lnTo>
                          <a:pt x="6173" y="1842"/>
                        </a:lnTo>
                        <a:lnTo>
                          <a:pt x="6089" y="1989"/>
                        </a:lnTo>
                        <a:lnTo>
                          <a:pt x="6152" y="2114"/>
                        </a:lnTo>
                        <a:lnTo>
                          <a:pt x="6152" y="2177"/>
                        </a:lnTo>
                        <a:lnTo>
                          <a:pt x="6298" y="2323"/>
                        </a:lnTo>
                        <a:lnTo>
                          <a:pt x="6340" y="2407"/>
                        </a:lnTo>
                        <a:lnTo>
                          <a:pt x="6277" y="2512"/>
                        </a:lnTo>
                        <a:lnTo>
                          <a:pt x="6235" y="2344"/>
                        </a:lnTo>
                        <a:lnTo>
                          <a:pt x="6131" y="2302"/>
                        </a:lnTo>
                        <a:lnTo>
                          <a:pt x="6047" y="2114"/>
                        </a:lnTo>
                        <a:lnTo>
                          <a:pt x="5984" y="2093"/>
                        </a:lnTo>
                        <a:lnTo>
                          <a:pt x="5859" y="2135"/>
                        </a:lnTo>
                        <a:lnTo>
                          <a:pt x="5838" y="2219"/>
                        </a:lnTo>
                        <a:lnTo>
                          <a:pt x="5984" y="2323"/>
                        </a:lnTo>
                        <a:lnTo>
                          <a:pt x="6047" y="2323"/>
                        </a:lnTo>
                        <a:lnTo>
                          <a:pt x="6089" y="2365"/>
                        </a:lnTo>
                        <a:lnTo>
                          <a:pt x="5984" y="2344"/>
                        </a:lnTo>
                        <a:lnTo>
                          <a:pt x="5880" y="2407"/>
                        </a:lnTo>
                        <a:lnTo>
                          <a:pt x="5963" y="2512"/>
                        </a:lnTo>
                        <a:lnTo>
                          <a:pt x="5838" y="2428"/>
                        </a:lnTo>
                        <a:lnTo>
                          <a:pt x="5838" y="2302"/>
                        </a:lnTo>
                        <a:lnTo>
                          <a:pt x="5775" y="2261"/>
                        </a:lnTo>
                        <a:lnTo>
                          <a:pt x="5754" y="2156"/>
                        </a:lnTo>
                        <a:lnTo>
                          <a:pt x="5712" y="2219"/>
                        </a:lnTo>
                        <a:lnTo>
                          <a:pt x="5671" y="2365"/>
                        </a:lnTo>
                        <a:lnTo>
                          <a:pt x="5733" y="2428"/>
                        </a:lnTo>
                        <a:lnTo>
                          <a:pt x="5712" y="2554"/>
                        </a:lnTo>
                        <a:lnTo>
                          <a:pt x="5629" y="2512"/>
                        </a:lnTo>
                        <a:lnTo>
                          <a:pt x="5545" y="2533"/>
                        </a:lnTo>
                        <a:lnTo>
                          <a:pt x="5419" y="2658"/>
                        </a:lnTo>
                        <a:lnTo>
                          <a:pt x="5440" y="2679"/>
                        </a:lnTo>
                        <a:lnTo>
                          <a:pt x="5524" y="2658"/>
                        </a:lnTo>
                        <a:lnTo>
                          <a:pt x="5608" y="2763"/>
                        </a:lnTo>
                        <a:lnTo>
                          <a:pt x="5503" y="2763"/>
                        </a:lnTo>
                        <a:lnTo>
                          <a:pt x="5440" y="2826"/>
                        </a:lnTo>
                        <a:lnTo>
                          <a:pt x="5503" y="2846"/>
                        </a:lnTo>
                        <a:lnTo>
                          <a:pt x="5461" y="2888"/>
                        </a:lnTo>
                        <a:lnTo>
                          <a:pt x="5357" y="2930"/>
                        </a:lnTo>
                        <a:lnTo>
                          <a:pt x="5357" y="2972"/>
                        </a:lnTo>
                        <a:lnTo>
                          <a:pt x="5399" y="2993"/>
                        </a:lnTo>
                        <a:lnTo>
                          <a:pt x="5336" y="2993"/>
                        </a:lnTo>
                        <a:lnTo>
                          <a:pt x="5294" y="2951"/>
                        </a:lnTo>
                        <a:lnTo>
                          <a:pt x="5210" y="2972"/>
                        </a:lnTo>
                        <a:lnTo>
                          <a:pt x="5127" y="3077"/>
                        </a:lnTo>
                        <a:lnTo>
                          <a:pt x="5147" y="3139"/>
                        </a:lnTo>
                        <a:lnTo>
                          <a:pt x="5127" y="3160"/>
                        </a:lnTo>
                        <a:lnTo>
                          <a:pt x="5022" y="3160"/>
                        </a:lnTo>
                        <a:lnTo>
                          <a:pt x="4938" y="3265"/>
                        </a:lnTo>
                        <a:lnTo>
                          <a:pt x="5043" y="3307"/>
                        </a:lnTo>
                        <a:lnTo>
                          <a:pt x="5315" y="3223"/>
                        </a:lnTo>
                        <a:lnTo>
                          <a:pt x="5357" y="3265"/>
                        </a:lnTo>
                        <a:lnTo>
                          <a:pt x="5461" y="3202"/>
                        </a:lnTo>
                        <a:lnTo>
                          <a:pt x="5524" y="3202"/>
                        </a:lnTo>
                        <a:lnTo>
                          <a:pt x="5524" y="3286"/>
                        </a:lnTo>
                        <a:lnTo>
                          <a:pt x="5461" y="3370"/>
                        </a:lnTo>
                        <a:lnTo>
                          <a:pt x="5440" y="3516"/>
                        </a:lnTo>
                        <a:lnTo>
                          <a:pt x="5419" y="3558"/>
                        </a:lnTo>
                        <a:lnTo>
                          <a:pt x="5357" y="3495"/>
                        </a:lnTo>
                        <a:lnTo>
                          <a:pt x="5336" y="3411"/>
                        </a:lnTo>
                        <a:lnTo>
                          <a:pt x="5252" y="3453"/>
                        </a:lnTo>
                        <a:lnTo>
                          <a:pt x="5210" y="3390"/>
                        </a:lnTo>
                        <a:lnTo>
                          <a:pt x="5106" y="3390"/>
                        </a:lnTo>
                        <a:lnTo>
                          <a:pt x="5127" y="3453"/>
                        </a:lnTo>
                        <a:lnTo>
                          <a:pt x="5106" y="3495"/>
                        </a:lnTo>
                        <a:lnTo>
                          <a:pt x="5022" y="3453"/>
                        </a:lnTo>
                        <a:lnTo>
                          <a:pt x="4938" y="3474"/>
                        </a:lnTo>
                        <a:lnTo>
                          <a:pt x="5043" y="3516"/>
                        </a:lnTo>
                        <a:lnTo>
                          <a:pt x="5085" y="3600"/>
                        </a:lnTo>
                        <a:lnTo>
                          <a:pt x="5022" y="3621"/>
                        </a:lnTo>
                        <a:lnTo>
                          <a:pt x="5001" y="3683"/>
                        </a:lnTo>
                        <a:lnTo>
                          <a:pt x="5001" y="3746"/>
                        </a:lnTo>
                        <a:lnTo>
                          <a:pt x="4980" y="3809"/>
                        </a:lnTo>
                        <a:lnTo>
                          <a:pt x="4938" y="3725"/>
                        </a:lnTo>
                        <a:lnTo>
                          <a:pt x="4938" y="3621"/>
                        </a:lnTo>
                        <a:lnTo>
                          <a:pt x="4875" y="3558"/>
                        </a:lnTo>
                        <a:lnTo>
                          <a:pt x="4792" y="3621"/>
                        </a:lnTo>
                        <a:lnTo>
                          <a:pt x="4708" y="3662"/>
                        </a:lnTo>
                        <a:lnTo>
                          <a:pt x="4666" y="3579"/>
                        </a:lnTo>
                        <a:lnTo>
                          <a:pt x="4687" y="3516"/>
                        </a:lnTo>
                        <a:lnTo>
                          <a:pt x="4624" y="3516"/>
                        </a:lnTo>
                        <a:lnTo>
                          <a:pt x="4520" y="3621"/>
                        </a:lnTo>
                        <a:lnTo>
                          <a:pt x="4603" y="3704"/>
                        </a:lnTo>
                        <a:lnTo>
                          <a:pt x="4729" y="3704"/>
                        </a:lnTo>
                        <a:lnTo>
                          <a:pt x="4834" y="3746"/>
                        </a:lnTo>
                        <a:lnTo>
                          <a:pt x="4792" y="3830"/>
                        </a:lnTo>
                        <a:lnTo>
                          <a:pt x="4583" y="3893"/>
                        </a:lnTo>
                        <a:lnTo>
                          <a:pt x="4520" y="3830"/>
                        </a:lnTo>
                        <a:lnTo>
                          <a:pt x="4457" y="3830"/>
                        </a:lnTo>
                        <a:lnTo>
                          <a:pt x="4394" y="3934"/>
                        </a:lnTo>
                        <a:lnTo>
                          <a:pt x="4478" y="4018"/>
                        </a:lnTo>
                        <a:lnTo>
                          <a:pt x="4394" y="4102"/>
                        </a:lnTo>
                        <a:lnTo>
                          <a:pt x="4478" y="4102"/>
                        </a:lnTo>
                        <a:lnTo>
                          <a:pt x="4583" y="3976"/>
                        </a:lnTo>
                        <a:lnTo>
                          <a:pt x="4687" y="3976"/>
                        </a:lnTo>
                        <a:lnTo>
                          <a:pt x="4729" y="4039"/>
                        </a:lnTo>
                        <a:lnTo>
                          <a:pt x="4583" y="4081"/>
                        </a:lnTo>
                        <a:lnTo>
                          <a:pt x="4562" y="4186"/>
                        </a:lnTo>
                        <a:lnTo>
                          <a:pt x="4603" y="4248"/>
                        </a:lnTo>
                        <a:lnTo>
                          <a:pt x="4729" y="4332"/>
                        </a:lnTo>
                        <a:lnTo>
                          <a:pt x="4729" y="4416"/>
                        </a:lnTo>
                        <a:lnTo>
                          <a:pt x="4666" y="4353"/>
                        </a:lnTo>
                        <a:lnTo>
                          <a:pt x="4583" y="4353"/>
                        </a:lnTo>
                        <a:lnTo>
                          <a:pt x="4499" y="4248"/>
                        </a:lnTo>
                        <a:lnTo>
                          <a:pt x="4457" y="4248"/>
                        </a:lnTo>
                        <a:lnTo>
                          <a:pt x="4373" y="4332"/>
                        </a:lnTo>
                        <a:lnTo>
                          <a:pt x="4457" y="4395"/>
                        </a:lnTo>
                        <a:lnTo>
                          <a:pt x="4352" y="4416"/>
                        </a:lnTo>
                        <a:lnTo>
                          <a:pt x="4248" y="4499"/>
                        </a:lnTo>
                        <a:lnTo>
                          <a:pt x="4248" y="4541"/>
                        </a:lnTo>
                        <a:lnTo>
                          <a:pt x="4352" y="4604"/>
                        </a:lnTo>
                        <a:lnTo>
                          <a:pt x="4457" y="4541"/>
                        </a:lnTo>
                        <a:lnTo>
                          <a:pt x="4499" y="4604"/>
                        </a:lnTo>
                        <a:lnTo>
                          <a:pt x="4603" y="4562"/>
                        </a:lnTo>
                        <a:lnTo>
                          <a:pt x="4624" y="4646"/>
                        </a:lnTo>
                        <a:lnTo>
                          <a:pt x="4708" y="4709"/>
                        </a:lnTo>
                        <a:lnTo>
                          <a:pt x="4708" y="4751"/>
                        </a:lnTo>
                        <a:lnTo>
                          <a:pt x="4562" y="4667"/>
                        </a:lnTo>
                        <a:lnTo>
                          <a:pt x="4415" y="4667"/>
                        </a:lnTo>
                        <a:lnTo>
                          <a:pt x="4373" y="4709"/>
                        </a:lnTo>
                        <a:lnTo>
                          <a:pt x="4206" y="4730"/>
                        </a:lnTo>
                        <a:lnTo>
                          <a:pt x="4206" y="4792"/>
                        </a:lnTo>
                        <a:lnTo>
                          <a:pt x="4143" y="4855"/>
                        </a:lnTo>
                        <a:lnTo>
                          <a:pt x="4080" y="4834"/>
                        </a:lnTo>
                        <a:lnTo>
                          <a:pt x="3955" y="4918"/>
                        </a:lnTo>
                        <a:lnTo>
                          <a:pt x="3871" y="4918"/>
                        </a:lnTo>
                        <a:lnTo>
                          <a:pt x="3850" y="4960"/>
                        </a:lnTo>
                        <a:lnTo>
                          <a:pt x="3955" y="4981"/>
                        </a:lnTo>
                        <a:lnTo>
                          <a:pt x="3997" y="5064"/>
                        </a:lnTo>
                        <a:lnTo>
                          <a:pt x="3934" y="5127"/>
                        </a:lnTo>
                        <a:lnTo>
                          <a:pt x="3871" y="5085"/>
                        </a:lnTo>
                        <a:lnTo>
                          <a:pt x="3850" y="5127"/>
                        </a:lnTo>
                        <a:lnTo>
                          <a:pt x="3934" y="5169"/>
                        </a:lnTo>
                        <a:lnTo>
                          <a:pt x="3892" y="5232"/>
                        </a:lnTo>
                        <a:lnTo>
                          <a:pt x="3787" y="5190"/>
                        </a:lnTo>
                        <a:lnTo>
                          <a:pt x="3766" y="5169"/>
                        </a:lnTo>
                        <a:lnTo>
                          <a:pt x="3746" y="5190"/>
                        </a:lnTo>
                        <a:lnTo>
                          <a:pt x="3829" y="5274"/>
                        </a:lnTo>
                        <a:lnTo>
                          <a:pt x="3766" y="5295"/>
                        </a:lnTo>
                        <a:lnTo>
                          <a:pt x="3787" y="5378"/>
                        </a:lnTo>
                        <a:lnTo>
                          <a:pt x="3850" y="5378"/>
                        </a:lnTo>
                        <a:lnTo>
                          <a:pt x="3787" y="5399"/>
                        </a:lnTo>
                        <a:lnTo>
                          <a:pt x="3725" y="5441"/>
                        </a:lnTo>
                        <a:lnTo>
                          <a:pt x="3662" y="5378"/>
                        </a:lnTo>
                        <a:lnTo>
                          <a:pt x="3662" y="5462"/>
                        </a:lnTo>
                        <a:lnTo>
                          <a:pt x="3641" y="5504"/>
                        </a:lnTo>
                        <a:lnTo>
                          <a:pt x="3683" y="5546"/>
                        </a:lnTo>
                        <a:lnTo>
                          <a:pt x="3850" y="5587"/>
                        </a:lnTo>
                        <a:lnTo>
                          <a:pt x="3871" y="5671"/>
                        </a:lnTo>
                        <a:lnTo>
                          <a:pt x="3934" y="5671"/>
                        </a:lnTo>
                        <a:lnTo>
                          <a:pt x="4039" y="5650"/>
                        </a:lnTo>
                        <a:lnTo>
                          <a:pt x="3955" y="5692"/>
                        </a:lnTo>
                        <a:lnTo>
                          <a:pt x="3955" y="5755"/>
                        </a:lnTo>
                        <a:lnTo>
                          <a:pt x="3850" y="5755"/>
                        </a:lnTo>
                        <a:lnTo>
                          <a:pt x="3829" y="5713"/>
                        </a:lnTo>
                        <a:lnTo>
                          <a:pt x="3662" y="5713"/>
                        </a:lnTo>
                        <a:lnTo>
                          <a:pt x="3557" y="5818"/>
                        </a:lnTo>
                        <a:lnTo>
                          <a:pt x="3578" y="5839"/>
                        </a:lnTo>
                        <a:lnTo>
                          <a:pt x="3683" y="5839"/>
                        </a:lnTo>
                        <a:lnTo>
                          <a:pt x="3725" y="5922"/>
                        </a:lnTo>
                        <a:lnTo>
                          <a:pt x="3766" y="5985"/>
                        </a:lnTo>
                        <a:lnTo>
                          <a:pt x="3766" y="6069"/>
                        </a:lnTo>
                        <a:lnTo>
                          <a:pt x="3683" y="6006"/>
                        </a:lnTo>
                        <a:lnTo>
                          <a:pt x="3641" y="6006"/>
                        </a:lnTo>
                        <a:lnTo>
                          <a:pt x="3578" y="6069"/>
                        </a:lnTo>
                        <a:lnTo>
                          <a:pt x="3578" y="6131"/>
                        </a:lnTo>
                        <a:lnTo>
                          <a:pt x="3557" y="6173"/>
                        </a:lnTo>
                        <a:lnTo>
                          <a:pt x="3620" y="6215"/>
                        </a:lnTo>
                        <a:lnTo>
                          <a:pt x="3641" y="6299"/>
                        </a:lnTo>
                        <a:lnTo>
                          <a:pt x="3578" y="6299"/>
                        </a:lnTo>
                        <a:lnTo>
                          <a:pt x="3515" y="6236"/>
                        </a:lnTo>
                        <a:lnTo>
                          <a:pt x="3474" y="6278"/>
                        </a:lnTo>
                        <a:lnTo>
                          <a:pt x="3474" y="6341"/>
                        </a:lnTo>
                        <a:lnTo>
                          <a:pt x="3578" y="6362"/>
                        </a:lnTo>
                        <a:lnTo>
                          <a:pt x="3578" y="6424"/>
                        </a:lnTo>
                        <a:lnTo>
                          <a:pt x="3578" y="6508"/>
                        </a:lnTo>
                        <a:lnTo>
                          <a:pt x="3453" y="6403"/>
                        </a:lnTo>
                        <a:lnTo>
                          <a:pt x="3411" y="6445"/>
                        </a:lnTo>
                        <a:lnTo>
                          <a:pt x="3411" y="6529"/>
                        </a:lnTo>
                        <a:lnTo>
                          <a:pt x="3432" y="6529"/>
                        </a:lnTo>
                        <a:lnTo>
                          <a:pt x="3432" y="6634"/>
                        </a:lnTo>
                        <a:lnTo>
                          <a:pt x="3474" y="6738"/>
                        </a:lnTo>
                        <a:lnTo>
                          <a:pt x="3536" y="6738"/>
                        </a:lnTo>
                        <a:lnTo>
                          <a:pt x="3578" y="6634"/>
                        </a:lnTo>
                        <a:lnTo>
                          <a:pt x="3641" y="6634"/>
                        </a:lnTo>
                        <a:lnTo>
                          <a:pt x="3578" y="6759"/>
                        </a:lnTo>
                        <a:lnTo>
                          <a:pt x="3536" y="6801"/>
                        </a:lnTo>
                        <a:lnTo>
                          <a:pt x="3432" y="6885"/>
                        </a:lnTo>
                        <a:lnTo>
                          <a:pt x="3348" y="6885"/>
                        </a:lnTo>
                        <a:lnTo>
                          <a:pt x="3264" y="6927"/>
                        </a:lnTo>
                        <a:lnTo>
                          <a:pt x="3264" y="6968"/>
                        </a:lnTo>
                        <a:lnTo>
                          <a:pt x="3202" y="7031"/>
                        </a:lnTo>
                        <a:lnTo>
                          <a:pt x="3118" y="7073"/>
                        </a:lnTo>
                        <a:lnTo>
                          <a:pt x="3202" y="7136"/>
                        </a:lnTo>
                        <a:lnTo>
                          <a:pt x="3160" y="7157"/>
                        </a:lnTo>
                        <a:lnTo>
                          <a:pt x="3013" y="7178"/>
                        </a:lnTo>
                        <a:lnTo>
                          <a:pt x="2950" y="7261"/>
                        </a:lnTo>
                        <a:lnTo>
                          <a:pt x="2950" y="7324"/>
                        </a:lnTo>
                        <a:lnTo>
                          <a:pt x="3055" y="7345"/>
                        </a:lnTo>
                        <a:lnTo>
                          <a:pt x="2992" y="7387"/>
                        </a:lnTo>
                        <a:lnTo>
                          <a:pt x="2930" y="7492"/>
                        </a:lnTo>
                        <a:lnTo>
                          <a:pt x="2846" y="7492"/>
                        </a:lnTo>
                        <a:lnTo>
                          <a:pt x="2825" y="7408"/>
                        </a:lnTo>
                        <a:lnTo>
                          <a:pt x="2783" y="7366"/>
                        </a:lnTo>
                        <a:lnTo>
                          <a:pt x="2741" y="7408"/>
                        </a:lnTo>
                        <a:lnTo>
                          <a:pt x="2678" y="7408"/>
                        </a:lnTo>
                        <a:lnTo>
                          <a:pt x="2699" y="7492"/>
                        </a:lnTo>
                        <a:lnTo>
                          <a:pt x="2637" y="7554"/>
                        </a:lnTo>
                        <a:lnTo>
                          <a:pt x="2637" y="7596"/>
                        </a:lnTo>
                        <a:lnTo>
                          <a:pt x="2678" y="7659"/>
                        </a:lnTo>
                        <a:lnTo>
                          <a:pt x="2532" y="7659"/>
                        </a:lnTo>
                        <a:lnTo>
                          <a:pt x="2490" y="7680"/>
                        </a:lnTo>
                        <a:lnTo>
                          <a:pt x="2490" y="7805"/>
                        </a:lnTo>
                        <a:lnTo>
                          <a:pt x="2386" y="7868"/>
                        </a:lnTo>
                        <a:lnTo>
                          <a:pt x="2406" y="7910"/>
                        </a:lnTo>
                        <a:lnTo>
                          <a:pt x="2386" y="8015"/>
                        </a:lnTo>
                        <a:lnTo>
                          <a:pt x="2302" y="8098"/>
                        </a:lnTo>
                        <a:lnTo>
                          <a:pt x="2197" y="8182"/>
                        </a:lnTo>
                        <a:lnTo>
                          <a:pt x="2218" y="8224"/>
                        </a:lnTo>
                        <a:lnTo>
                          <a:pt x="2365" y="8161"/>
                        </a:lnTo>
                        <a:lnTo>
                          <a:pt x="2406" y="8161"/>
                        </a:lnTo>
                        <a:lnTo>
                          <a:pt x="2406" y="8224"/>
                        </a:lnTo>
                        <a:lnTo>
                          <a:pt x="2323" y="8266"/>
                        </a:lnTo>
                        <a:lnTo>
                          <a:pt x="2323" y="8370"/>
                        </a:lnTo>
                        <a:lnTo>
                          <a:pt x="2386" y="8454"/>
                        </a:lnTo>
                        <a:lnTo>
                          <a:pt x="2511" y="8391"/>
                        </a:lnTo>
                        <a:lnTo>
                          <a:pt x="2637" y="8370"/>
                        </a:lnTo>
                        <a:lnTo>
                          <a:pt x="2804" y="8203"/>
                        </a:lnTo>
                        <a:lnTo>
                          <a:pt x="2804" y="8119"/>
                        </a:lnTo>
                        <a:lnTo>
                          <a:pt x="2720" y="8161"/>
                        </a:lnTo>
                        <a:lnTo>
                          <a:pt x="2804" y="8056"/>
                        </a:lnTo>
                        <a:lnTo>
                          <a:pt x="2825" y="7910"/>
                        </a:lnTo>
                        <a:lnTo>
                          <a:pt x="2846" y="7910"/>
                        </a:lnTo>
                        <a:lnTo>
                          <a:pt x="2909" y="7868"/>
                        </a:lnTo>
                        <a:lnTo>
                          <a:pt x="3013" y="7889"/>
                        </a:lnTo>
                        <a:lnTo>
                          <a:pt x="3055" y="7889"/>
                        </a:lnTo>
                        <a:lnTo>
                          <a:pt x="2909" y="7994"/>
                        </a:lnTo>
                        <a:lnTo>
                          <a:pt x="2909" y="8056"/>
                        </a:lnTo>
                        <a:lnTo>
                          <a:pt x="3055" y="8098"/>
                        </a:lnTo>
                        <a:lnTo>
                          <a:pt x="3013" y="8182"/>
                        </a:lnTo>
                        <a:lnTo>
                          <a:pt x="2930" y="8182"/>
                        </a:lnTo>
                        <a:lnTo>
                          <a:pt x="2783" y="8370"/>
                        </a:lnTo>
                        <a:lnTo>
                          <a:pt x="2888" y="8412"/>
                        </a:lnTo>
                        <a:lnTo>
                          <a:pt x="2804" y="8496"/>
                        </a:lnTo>
                        <a:lnTo>
                          <a:pt x="2825" y="8600"/>
                        </a:lnTo>
                        <a:lnTo>
                          <a:pt x="2720" y="8580"/>
                        </a:lnTo>
                        <a:lnTo>
                          <a:pt x="2637" y="8496"/>
                        </a:lnTo>
                        <a:lnTo>
                          <a:pt x="2511" y="8496"/>
                        </a:lnTo>
                        <a:lnTo>
                          <a:pt x="2427" y="8538"/>
                        </a:lnTo>
                        <a:lnTo>
                          <a:pt x="2427" y="8642"/>
                        </a:lnTo>
                        <a:lnTo>
                          <a:pt x="2365" y="8705"/>
                        </a:lnTo>
                        <a:lnTo>
                          <a:pt x="2260" y="8747"/>
                        </a:lnTo>
                        <a:lnTo>
                          <a:pt x="2260" y="8747"/>
                        </a:lnTo>
                        <a:lnTo>
                          <a:pt x="2323" y="8684"/>
                        </a:lnTo>
                        <a:lnTo>
                          <a:pt x="2386" y="8642"/>
                        </a:lnTo>
                        <a:lnTo>
                          <a:pt x="2302" y="8538"/>
                        </a:lnTo>
                        <a:lnTo>
                          <a:pt x="2302" y="8433"/>
                        </a:lnTo>
                        <a:lnTo>
                          <a:pt x="2218" y="8328"/>
                        </a:lnTo>
                        <a:lnTo>
                          <a:pt x="2155" y="8328"/>
                        </a:lnTo>
                        <a:lnTo>
                          <a:pt x="2093" y="8412"/>
                        </a:lnTo>
                        <a:lnTo>
                          <a:pt x="1988" y="8412"/>
                        </a:lnTo>
                        <a:lnTo>
                          <a:pt x="1988" y="8454"/>
                        </a:lnTo>
                        <a:lnTo>
                          <a:pt x="2155" y="8454"/>
                        </a:lnTo>
                        <a:lnTo>
                          <a:pt x="1988" y="8600"/>
                        </a:lnTo>
                        <a:lnTo>
                          <a:pt x="1883" y="8580"/>
                        </a:lnTo>
                        <a:lnTo>
                          <a:pt x="1800" y="8580"/>
                        </a:lnTo>
                        <a:lnTo>
                          <a:pt x="1695" y="8684"/>
                        </a:lnTo>
                        <a:lnTo>
                          <a:pt x="1758" y="8705"/>
                        </a:lnTo>
                        <a:lnTo>
                          <a:pt x="1842" y="8684"/>
                        </a:lnTo>
                        <a:lnTo>
                          <a:pt x="1862" y="8705"/>
                        </a:lnTo>
                        <a:lnTo>
                          <a:pt x="1737" y="8789"/>
                        </a:lnTo>
                        <a:lnTo>
                          <a:pt x="1674" y="8831"/>
                        </a:lnTo>
                        <a:lnTo>
                          <a:pt x="1632" y="8789"/>
                        </a:lnTo>
                        <a:lnTo>
                          <a:pt x="1549" y="8789"/>
                        </a:lnTo>
                        <a:lnTo>
                          <a:pt x="1549" y="8831"/>
                        </a:lnTo>
                        <a:lnTo>
                          <a:pt x="1674" y="8914"/>
                        </a:lnTo>
                        <a:lnTo>
                          <a:pt x="1800" y="8914"/>
                        </a:lnTo>
                        <a:lnTo>
                          <a:pt x="1779" y="8977"/>
                        </a:lnTo>
                        <a:lnTo>
                          <a:pt x="1862" y="9019"/>
                        </a:lnTo>
                        <a:lnTo>
                          <a:pt x="1842" y="9103"/>
                        </a:lnTo>
                        <a:lnTo>
                          <a:pt x="1695" y="9040"/>
                        </a:lnTo>
                        <a:lnTo>
                          <a:pt x="1695" y="8956"/>
                        </a:lnTo>
                        <a:lnTo>
                          <a:pt x="1590" y="8956"/>
                        </a:lnTo>
                        <a:lnTo>
                          <a:pt x="1486" y="8893"/>
                        </a:lnTo>
                        <a:lnTo>
                          <a:pt x="1465" y="8810"/>
                        </a:lnTo>
                        <a:lnTo>
                          <a:pt x="1444" y="8810"/>
                        </a:lnTo>
                        <a:lnTo>
                          <a:pt x="1423" y="8914"/>
                        </a:lnTo>
                        <a:lnTo>
                          <a:pt x="1528" y="9040"/>
                        </a:lnTo>
                        <a:lnTo>
                          <a:pt x="1632" y="9124"/>
                        </a:lnTo>
                        <a:lnTo>
                          <a:pt x="1695" y="9124"/>
                        </a:lnTo>
                        <a:lnTo>
                          <a:pt x="1758" y="9165"/>
                        </a:lnTo>
                        <a:lnTo>
                          <a:pt x="1653" y="9165"/>
                        </a:lnTo>
                        <a:lnTo>
                          <a:pt x="1486" y="9124"/>
                        </a:lnTo>
                        <a:lnTo>
                          <a:pt x="1360" y="8956"/>
                        </a:lnTo>
                        <a:lnTo>
                          <a:pt x="1277" y="8977"/>
                        </a:lnTo>
                        <a:lnTo>
                          <a:pt x="1214" y="8935"/>
                        </a:lnTo>
                        <a:lnTo>
                          <a:pt x="1067" y="8935"/>
                        </a:lnTo>
                        <a:lnTo>
                          <a:pt x="1026" y="8893"/>
                        </a:lnTo>
                        <a:lnTo>
                          <a:pt x="963" y="8935"/>
                        </a:lnTo>
                        <a:lnTo>
                          <a:pt x="1005" y="9019"/>
                        </a:lnTo>
                        <a:lnTo>
                          <a:pt x="942" y="9061"/>
                        </a:lnTo>
                        <a:lnTo>
                          <a:pt x="1026" y="9165"/>
                        </a:lnTo>
                        <a:lnTo>
                          <a:pt x="1214" y="9124"/>
                        </a:lnTo>
                        <a:lnTo>
                          <a:pt x="1235" y="9144"/>
                        </a:lnTo>
                        <a:lnTo>
                          <a:pt x="1151" y="9207"/>
                        </a:lnTo>
                        <a:lnTo>
                          <a:pt x="1214" y="9228"/>
                        </a:lnTo>
                        <a:lnTo>
                          <a:pt x="1339" y="9165"/>
                        </a:lnTo>
                        <a:lnTo>
                          <a:pt x="1423" y="9165"/>
                        </a:lnTo>
                        <a:lnTo>
                          <a:pt x="1381" y="9228"/>
                        </a:lnTo>
                        <a:lnTo>
                          <a:pt x="1214" y="9312"/>
                        </a:lnTo>
                        <a:lnTo>
                          <a:pt x="1151" y="9375"/>
                        </a:lnTo>
                        <a:lnTo>
                          <a:pt x="1026" y="9354"/>
                        </a:lnTo>
                        <a:lnTo>
                          <a:pt x="942" y="9228"/>
                        </a:lnTo>
                        <a:lnTo>
                          <a:pt x="900" y="9228"/>
                        </a:lnTo>
                        <a:lnTo>
                          <a:pt x="837" y="9270"/>
                        </a:lnTo>
                        <a:lnTo>
                          <a:pt x="753" y="9207"/>
                        </a:lnTo>
                        <a:lnTo>
                          <a:pt x="691" y="9249"/>
                        </a:lnTo>
                        <a:lnTo>
                          <a:pt x="628" y="9228"/>
                        </a:lnTo>
                        <a:lnTo>
                          <a:pt x="544" y="9270"/>
                        </a:lnTo>
                        <a:lnTo>
                          <a:pt x="586" y="9333"/>
                        </a:lnTo>
                        <a:lnTo>
                          <a:pt x="753" y="9354"/>
                        </a:lnTo>
                        <a:lnTo>
                          <a:pt x="858" y="9416"/>
                        </a:lnTo>
                        <a:lnTo>
                          <a:pt x="1005" y="9479"/>
                        </a:lnTo>
                        <a:lnTo>
                          <a:pt x="963" y="9584"/>
                        </a:lnTo>
                        <a:lnTo>
                          <a:pt x="1026" y="9668"/>
                        </a:lnTo>
                        <a:lnTo>
                          <a:pt x="921" y="9688"/>
                        </a:lnTo>
                        <a:lnTo>
                          <a:pt x="900" y="9668"/>
                        </a:lnTo>
                        <a:lnTo>
                          <a:pt x="900" y="9500"/>
                        </a:lnTo>
                        <a:lnTo>
                          <a:pt x="795" y="9479"/>
                        </a:lnTo>
                        <a:lnTo>
                          <a:pt x="691" y="9479"/>
                        </a:lnTo>
                        <a:lnTo>
                          <a:pt x="733" y="9563"/>
                        </a:lnTo>
                        <a:lnTo>
                          <a:pt x="712" y="9626"/>
                        </a:lnTo>
                        <a:lnTo>
                          <a:pt x="586" y="9542"/>
                        </a:lnTo>
                        <a:lnTo>
                          <a:pt x="481" y="9668"/>
                        </a:lnTo>
                        <a:lnTo>
                          <a:pt x="586" y="9730"/>
                        </a:lnTo>
                        <a:lnTo>
                          <a:pt x="502" y="9751"/>
                        </a:lnTo>
                        <a:lnTo>
                          <a:pt x="440" y="9772"/>
                        </a:lnTo>
                        <a:lnTo>
                          <a:pt x="398" y="9668"/>
                        </a:lnTo>
                        <a:lnTo>
                          <a:pt x="230" y="9647"/>
                        </a:lnTo>
                        <a:lnTo>
                          <a:pt x="293" y="9772"/>
                        </a:lnTo>
                        <a:lnTo>
                          <a:pt x="209" y="9793"/>
                        </a:lnTo>
                        <a:lnTo>
                          <a:pt x="189" y="9688"/>
                        </a:lnTo>
                        <a:lnTo>
                          <a:pt x="105" y="9626"/>
                        </a:lnTo>
                        <a:lnTo>
                          <a:pt x="63" y="9647"/>
                        </a:lnTo>
                        <a:lnTo>
                          <a:pt x="63" y="9688"/>
                        </a:lnTo>
                        <a:lnTo>
                          <a:pt x="168" y="9793"/>
                        </a:lnTo>
                        <a:lnTo>
                          <a:pt x="105" y="9856"/>
                        </a:lnTo>
                        <a:lnTo>
                          <a:pt x="168" y="9898"/>
                        </a:lnTo>
                        <a:lnTo>
                          <a:pt x="293" y="9877"/>
                        </a:lnTo>
                        <a:lnTo>
                          <a:pt x="481" y="9898"/>
                        </a:lnTo>
                        <a:lnTo>
                          <a:pt x="586" y="9981"/>
                        </a:lnTo>
                        <a:lnTo>
                          <a:pt x="733" y="9981"/>
                        </a:lnTo>
                        <a:lnTo>
                          <a:pt x="795" y="9940"/>
                        </a:lnTo>
                        <a:lnTo>
                          <a:pt x="858" y="9940"/>
                        </a:lnTo>
                        <a:lnTo>
                          <a:pt x="753" y="10023"/>
                        </a:lnTo>
                        <a:lnTo>
                          <a:pt x="607" y="10023"/>
                        </a:lnTo>
                        <a:lnTo>
                          <a:pt x="544" y="10065"/>
                        </a:lnTo>
                        <a:lnTo>
                          <a:pt x="377" y="9960"/>
                        </a:lnTo>
                        <a:lnTo>
                          <a:pt x="272" y="9981"/>
                        </a:lnTo>
                        <a:lnTo>
                          <a:pt x="209" y="9981"/>
                        </a:lnTo>
                        <a:lnTo>
                          <a:pt x="126" y="10023"/>
                        </a:lnTo>
                        <a:lnTo>
                          <a:pt x="0" y="10065"/>
                        </a:lnTo>
                        <a:lnTo>
                          <a:pt x="0" y="10107"/>
                        </a:lnTo>
                        <a:lnTo>
                          <a:pt x="189" y="10191"/>
                        </a:lnTo>
                        <a:lnTo>
                          <a:pt x="105" y="10274"/>
                        </a:lnTo>
                        <a:lnTo>
                          <a:pt x="209" y="10295"/>
                        </a:lnTo>
                        <a:lnTo>
                          <a:pt x="272" y="10253"/>
                        </a:lnTo>
                        <a:lnTo>
                          <a:pt x="419" y="10253"/>
                        </a:lnTo>
                        <a:lnTo>
                          <a:pt x="314" y="10316"/>
                        </a:lnTo>
                        <a:lnTo>
                          <a:pt x="126" y="10316"/>
                        </a:lnTo>
                        <a:lnTo>
                          <a:pt x="105" y="10358"/>
                        </a:lnTo>
                        <a:lnTo>
                          <a:pt x="63" y="10358"/>
                        </a:lnTo>
                        <a:lnTo>
                          <a:pt x="63" y="10379"/>
                        </a:lnTo>
                        <a:lnTo>
                          <a:pt x="126" y="10400"/>
                        </a:lnTo>
                        <a:lnTo>
                          <a:pt x="189" y="10400"/>
                        </a:lnTo>
                        <a:lnTo>
                          <a:pt x="105" y="10463"/>
                        </a:lnTo>
                        <a:lnTo>
                          <a:pt x="63" y="10484"/>
                        </a:lnTo>
                        <a:lnTo>
                          <a:pt x="63" y="10525"/>
                        </a:lnTo>
                        <a:lnTo>
                          <a:pt x="105" y="10546"/>
                        </a:lnTo>
                        <a:lnTo>
                          <a:pt x="168" y="10630"/>
                        </a:lnTo>
                        <a:lnTo>
                          <a:pt x="293" y="10630"/>
                        </a:lnTo>
                        <a:lnTo>
                          <a:pt x="335" y="10588"/>
                        </a:lnTo>
                        <a:lnTo>
                          <a:pt x="523" y="10546"/>
                        </a:lnTo>
                        <a:lnTo>
                          <a:pt x="649" y="10588"/>
                        </a:lnTo>
                        <a:lnTo>
                          <a:pt x="691" y="10609"/>
                        </a:lnTo>
                        <a:lnTo>
                          <a:pt x="753" y="10546"/>
                        </a:lnTo>
                        <a:lnTo>
                          <a:pt x="753" y="10484"/>
                        </a:lnTo>
                        <a:lnTo>
                          <a:pt x="837" y="10463"/>
                        </a:lnTo>
                        <a:lnTo>
                          <a:pt x="858" y="10525"/>
                        </a:lnTo>
                        <a:lnTo>
                          <a:pt x="963" y="10525"/>
                        </a:lnTo>
                        <a:lnTo>
                          <a:pt x="1067" y="10421"/>
                        </a:lnTo>
                        <a:lnTo>
                          <a:pt x="1130" y="10463"/>
                        </a:lnTo>
                        <a:lnTo>
                          <a:pt x="1130" y="10505"/>
                        </a:lnTo>
                        <a:lnTo>
                          <a:pt x="1046" y="10525"/>
                        </a:lnTo>
                        <a:lnTo>
                          <a:pt x="1151" y="10588"/>
                        </a:lnTo>
                        <a:lnTo>
                          <a:pt x="1214" y="10525"/>
                        </a:lnTo>
                        <a:lnTo>
                          <a:pt x="1214" y="10463"/>
                        </a:lnTo>
                        <a:lnTo>
                          <a:pt x="1277" y="10358"/>
                        </a:lnTo>
                        <a:lnTo>
                          <a:pt x="1256" y="10421"/>
                        </a:lnTo>
                        <a:lnTo>
                          <a:pt x="1339" y="10525"/>
                        </a:lnTo>
                        <a:lnTo>
                          <a:pt x="1277" y="10609"/>
                        </a:lnTo>
                        <a:lnTo>
                          <a:pt x="1130" y="10672"/>
                        </a:lnTo>
                        <a:lnTo>
                          <a:pt x="1046" y="10714"/>
                        </a:lnTo>
                        <a:lnTo>
                          <a:pt x="1109" y="10735"/>
                        </a:lnTo>
                        <a:lnTo>
                          <a:pt x="1046" y="10839"/>
                        </a:lnTo>
                        <a:lnTo>
                          <a:pt x="921" y="10839"/>
                        </a:lnTo>
                        <a:lnTo>
                          <a:pt x="921" y="10797"/>
                        </a:lnTo>
                        <a:lnTo>
                          <a:pt x="963" y="10735"/>
                        </a:lnTo>
                        <a:lnTo>
                          <a:pt x="942" y="10630"/>
                        </a:lnTo>
                        <a:lnTo>
                          <a:pt x="837" y="10609"/>
                        </a:lnTo>
                        <a:lnTo>
                          <a:pt x="733" y="10735"/>
                        </a:lnTo>
                        <a:lnTo>
                          <a:pt x="712" y="10797"/>
                        </a:lnTo>
                        <a:lnTo>
                          <a:pt x="628" y="10693"/>
                        </a:lnTo>
                        <a:lnTo>
                          <a:pt x="523" y="10672"/>
                        </a:lnTo>
                        <a:lnTo>
                          <a:pt x="419" y="10693"/>
                        </a:lnTo>
                        <a:lnTo>
                          <a:pt x="335" y="10672"/>
                        </a:lnTo>
                        <a:lnTo>
                          <a:pt x="209" y="10735"/>
                        </a:lnTo>
                        <a:lnTo>
                          <a:pt x="126" y="10735"/>
                        </a:lnTo>
                        <a:lnTo>
                          <a:pt x="63" y="10693"/>
                        </a:lnTo>
                        <a:lnTo>
                          <a:pt x="21" y="10693"/>
                        </a:lnTo>
                        <a:lnTo>
                          <a:pt x="63" y="10797"/>
                        </a:lnTo>
                        <a:lnTo>
                          <a:pt x="21" y="10839"/>
                        </a:lnTo>
                        <a:lnTo>
                          <a:pt x="84" y="10902"/>
                        </a:lnTo>
                        <a:lnTo>
                          <a:pt x="168" y="10881"/>
                        </a:lnTo>
                        <a:lnTo>
                          <a:pt x="209" y="10818"/>
                        </a:lnTo>
                        <a:lnTo>
                          <a:pt x="293" y="10818"/>
                        </a:lnTo>
                        <a:lnTo>
                          <a:pt x="209" y="10902"/>
                        </a:lnTo>
                        <a:lnTo>
                          <a:pt x="209" y="11007"/>
                        </a:lnTo>
                        <a:lnTo>
                          <a:pt x="168" y="11049"/>
                        </a:lnTo>
                        <a:lnTo>
                          <a:pt x="84" y="11007"/>
                        </a:lnTo>
                        <a:lnTo>
                          <a:pt x="126" y="11132"/>
                        </a:lnTo>
                        <a:lnTo>
                          <a:pt x="189" y="11195"/>
                        </a:lnTo>
                        <a:lnTo>
                          <a:pt x="335" y="11007"/>
                        </a:lnTo>
                        <a:lnTo>
                          <a:pt x="481" y="11049"/>
                        </a:lnTo>
                        <a:lnTo>
                          <a:pt x="419" y="11111"/>
                        </a:lnTo>
                        <a:lnTo>
                          <a:pt x="419" y="11195"/>
                        </a:lnTo>
                        <a:lnTo>
                          <a:pt x="293" y="11258"/>
                        </a:lnTo>
                        <a:lnTo>
                          <a:pt x="314" y="11300"/>
                        </a:lnTo>
                        <a:lnTo>
                          <a:pt x="398" y="11321"/>
                        </a:lnTo>
                        <a:lnTo>
                          <a:pt x="377" y="11404"/>
                        </a:lnTo>
                        <a:lnTo>
                          <a:pt x="419" y="11467"/>
                        </a:lnTo>
                        <a:lnTo>
                          <a:pt x="377" y="11572"/>
                        </a:lnTo>
                        <a:lnTo>
                          <a:pt x="419" y="11572"/>
                        </a:lnTo>
                        <a:lnTo>
                          <a:pt x="502" y="11446"/>
                        </a:lnTo>
                        <a:lnTo>
                          <a:pt x="586" y="11425"/>
                        </a:lnTo>
                        <a:lnTo>
                          <a:pt x="607" y="11300"/>
                        </a:lnTo>
                        <a:lnTo>
                          <a:pt x="816" y="11216"/>
                        </a:lnTo>
                        <a:lnTo>
                          <a:pt x="921" y="11216"/>
                        </a:lnTo>
                        <a:lnTo>
                          <a:pt x="1005" y="11195"/>
                        </a:lnTo>
                        <a:lnTo>
                          <a:pt x="942" y="11237"/>
                        </a:lnTo>
                        <a:lnTo>
                          <a:pt x="837" y="11321"/>
                        </a:lnTo>
                        <a:lnTo>
                          <a:pt x="837" y="11446"/>
                        </a:lnTo>
                        <a:lnTo>
                          <a:pt x="858" y="11530"/>
                        </a:lnTo>
                        <a:lnTo>
                          <a:pt x="795" y="11467"/>
                        </a:lnTo>
                        <a:lnTo>
                          <a:pt x="753" y="11341"/>
                        </a:lnTo>
                        <a:lnTo>
                          <a:pt x="712" y="11341"/>
                        </a:lnTo>
                        <a:lnTo>
                          <a:pt x="628" y="11467"/>
                        </a:lnTo>
                        <a:lnTo>
                          <a:pt x="586" y="11509"/>
                        </a:lnTo>
                        <a:lnTo>
                          <a:pt x="691" y="11530"/>
                        </a:lnTo>
                        <a:lnTo>
                          <a:pt x="586" y="11655"/>
                        </a:lnTo>
                        <a:lnTo>
                          <a:pt x="502" y="11655"/>
                        </a:lnTo>
                        <a:lnTo>
                          <a:pt x="481" y="11739"/>
                        </a:lnTo>
                        <a:lnTo>
                          <a:pt x="523" y="11760"/>
                        </a:lnTo>
                        <a:lnTo>
                          <a:pt x="691" y="11760"/>
                        </a:lnTo>
                        <a:lnTo>
                          <a:pt x="733" y="11823"/>
                        </a:lnTo>
                        <a:lnTo>
                          <a:pt x="607" y="11844"/>
                        </a:lnTo>
                        <a:lnTo>
                          <a:pt x="586" y="11885"/>
                        </a:lnTo>
                        <a:lnTo>
                          <a:pt x="544" y="11969"/>
                        </a:lnTo>
                        <a:lnTo>
                          <a:pt x="440" y="11885"/>
                        </a:lnTo>
                        <a:lnTo>
                          <a:pt x="398" y="11927"/>
                        </a:lnTo>
                        <a:lnTo>
                          <a:pt x="377" y="12032"/>
                        </a:lnTo>
                        <a:lnTo>
                          <a:pt x="335" y="11885"/>
                        </a:lnTo>
                        <a:lnTo>
                          <a:pt x="272" y="11948"/>
                        </a:lnTo>
                        <a:lnTo>
                          <a:pt x="168" y="12074"/>
                        </a:lnTo>
                        <a:lnTo>
                          <a:pt x="209" y="12178"/>
                        </a:lnTo>
                        <a:lnTo>
                          <a:pt x="335" y="12367"/>
                        </a:lnTo>
                        <a:lnTo>
                          <a:pt x="398" y="12262"/>
                        </a:lnTo>
                        <a:lnTo>
                          <a:pt x="419" y="12283"/>
                        </a:lnTo>
                        <a:lnTo>
                          <a:pt x="502" y="12262"/>
                        </a:lnTo>
                        <a:lnTo>
                          <a:pt x="481" y="12199"/>
                        </a:lnTo>
                        <a:lnTo>
                          <a:pt x="523" y="12095"/>
                        </a:lnTo>
                        <a:lnTo>
                          <a:pt x="649" y="12178"/>
                        </a:lnTo>
                        <a:lnTo>
                          <a:pt x="607" y="12241"/>
                        </a:lnTo>
                        <a:lnTo>
                          <a:pt x="649" y="12304"/>
                        </a:lnTo>
                        <a:lnTo>
                          <a:pt x="628" y="12388"/>
                        </a:lnTo>
                        <a:lnTo>
                          <a:pt x="586" y="12450"/>
                        </a:lnTo>
                        <a:lnTo>
                          <a:pt x="628" y="12597"/>
                        </a:lnTo>
                        <a:lnTo>
                          <a:pt x="691" y="12555"/>
                        </a:lnTo>
                        <a:lnTo>
                          <a:pt x="816" y="12513"/>
                        </a:lnTo>
                        <a:lnTo>
                          <a:pt x="900" y="12597"/>
                        </a:lnTo>
                        <a:lnTo>
                          <a:pt x="753" y="12597"/>
                        </a:lnTo>
                        <a:lnTo>
                          <a:pt x="712" y="12639"/>
                        </a:lnTo>
                        <a:lnTo>
                          <a:pt x="753" y="12722"/>
                        </a:lnTo>
                        <a:lnTo>
                          <a:pt x="753" y="12785"/>
                        </a:lnTo>
                        <a:lnTo>
                          <a:pt x="544" y="12618"/>
                        </a:lnTo>
                        <a:lnTo>
                          <a:pt x="481" y="12639"/>
                        </a:lnTo>
                        <a:lnTo>
                          <a:pt x="419" y="12597"/>
                        </a:lnTo>
                        <a:lnTo>
                          <a:pt x="314" y="12597"/>
                        </a:lnTo>
                        <a:lnTo>
                          <a:pt x="314" y="12701"/>
                        </a:lnTo>
                        <a:lnTo>
                          <a:pt x="272" y="12764"/>
                        </a:lnTo>
                        <a:lnTo>
                          <a:pt x="419" y="12994"/>
                        </a:lnTo>
                        <a:lnTo>
                          <a:pt x="523" y="13015"/>
                        </a:lnTo>
                        <a:lnTo>
                          <a:pt x="691" y="13141"/>
                        </a:lnTo>
                        <a:lnTo>
                          <a:pt x="900" y="13245"/>
                        </a:lnTo>
                        <a:lnTo>
                          <a:pt x="921" y="13308"/>
                        </a:lnTo>
                        <a:lnTo>
                          <a:pt x="858" y="13329"/>
                        </a:lnTo>
                        <a:lnTo>
                          <a:pt x="963" y="13413"/>
                        </a:lnTo>
                        <a:lnTo>
                          <a:pt x="1026" y="13392"/>
                        </a:lnTo>
                        <a:lnTo>
                          <a:pt x="1005" y="13287"/>
                        </a:lnTo>
                        <a:lnTo>
                          <a:pt x="1067" y="13287"/>
                        </a:lnTo>
                        <a:lnTo>
                          <a:pt x="1151" y="13329"/>
                        </a:lnTo>
                        <a:lnTo>
                          <a:pt x="1130" y="13350"/>
                        </a:lnTo>
                        <a:lnTo>
                          <a:pt x="1235" y="13497"/>
                        </a:lnTo>
                        <a:lnTo>
                          <a:pt x="1277" y="13434"/>
                        </a:lnTo>
                        <a:lnTo>
                          <a:pt x="1339" y="13455"/>
                        </a:lnTo>
                        <a:lnTo>
                          <a:pt x="1444" y="13413"/>
                        </a:lnTo>
                        <a:lnTo>
                          <a:pt x="1570" y="13308"/>
                        </a:lnTo>
                        <a:lnTo>
                          <a:pt x="1632" y="13287"/>
                        </a:lnTo>
                        <a:lnTo>
                          <a:pt x="1653" y="13225"/>
                        </a:lnTo>
                        <a:lnTo>
                          <a:pt x="1674" y="13245"/>
                        </a:lnTo>
                        <a:lnTo>
                          <a:pt x="1695" y="13329"/>
                        </a:lnTo>
                        <a:lnTo>
                          <a:pt x="1779" y="13329"/>
                        </a:lnTo>
                        <a:lnTo>
                          <a:pt x="1988" y="13120"/>
                        </a:lnTo>
                        <a:lnTo>
                          <a:pt x="1967" y="13078"/>
                        </a:lnTo>
                        <a:lnTo>
                          <a:pt x="1883" y="12932"/>
                        </a:lnTo>
                        <a:lnTo>
                          <a:pt x="2051" y="13036"/>
                        </a:lnTo>
                        <a:lnTo>
                          <a:pt x="2155" y="12911"/>
                        </a:lnTo>
                        <a:lnTo>
                          <a:pt x="2114" y="12890"/>
                        </a:lnTo>
                        <a:lnTo>
                          <a:pt x="2197" y="12827"/>
                        </a:lnTo>
                        <a:lnTo>
                          <a:pt x="2176" y="12764"/>
                        </a:lnTo>
                        <a:lnTo>
                          <a:pt x="2281" y="12701"/>
                        </a:lnTo>
                        <a:lnTo>
                          <a:pt x="2386" y="12681"/>
                        </a:lnTo>
                        <a:lnTo>
                          <a:pt x="2386" y="12597"/>
                        </a:lnTo>
                        <a:lnTo>
                          <a:pt x="2302" y="12492"/>
                        </a:lnTo>
                        <a:lnTo>
                          <a:pt x="2323" y="12409"/>
                        </a:lnTo>
                        <a:lnTo>
                          <a:pt x="2260" y="12304"/>
                        </a:lnTo>
                        <a:lnTo>
                          <a:pt x="2155" y="12241"/>
                        </a:lnTo>
                        <a:lnTo>
                          <a:pt x="2176" y="12157"/>
                        </a:lnTo>
                        <a:lnTo>
                          <a:pt x="2218" y="12178"/>
                        </a:lnTo>
                        <a:lnTo>
                          <a:pt x="2323" y="12304"/>
                        </a:lnTo>
                        <a:lnTo>
                          <a:pt x="2386" y="12471"/>
                        </a:lnTo>
                        <a:lnTo>
                          <a:pt x="2406" y="12492"/>
                        </a:lnTo>
                        <a:lnTo>
                          <a:pt x="2490" y="12513"/>
                        </a:lnTo>
                        <a:lnTo>
                          <a:pt x="2469" y="12576"/>
                        </a:lnTo>
                        <a:lnTo>
                          <a:pt x="2511" y="12639"/>
                        </a:lnTo>
                        <a:lnTo>
                          <a:pt x="2616" y="12597"/>
                        </a:lnTo>
                        <a:lnTo>
                          <a:pt x="2595" y="12513"/>
                        </a:lnTo>
                        <a:lnTo>
                          <a:pt x="2532" y="12492"/>
                        </a:lnTo>
                        <a:lnTo>
                          <a:pt x="2595" y="12409"/>
                        </a:lnTo>
                        <a:lnTo>
                          <a:pt x="2678" y="12492"/>
                        </a:lnTo>
                        <a:lnTo>
                          <a:pt x="2699" y="12555"/>
                        </a:lnTo>
                        <a:lnTo>
                          <a:pt x="2825" y="12409"/>
                        </a:lnTo>
                        <a:lnTo>
                          <a:pt x="2846" y="12283"/>
                        </a:lnTo>
                        <a:lnTo>
                          <a:pt x="2825" y="12178"/>
                        </a:lnTo>
                        <a:lnTo>
                          <a:pt x="2741" y="12157"/>
                        </a:lnTo>
                        <a:lnTo>
                          <a:pt x="2720" y="12074"/>
                        </a:lnTo>
                        <a:lnTo>
                          <a:pt x="2783" y="12053"/>
                        </a:lnTo>
                        <a:lnTo>
                          <a:pt x="2783" y="11990"/>
                        </a:lnTo>
                        <a:lnTo>
                          <a:pt x="2825" y="11990"/>
                        </a:lnTo>
                        <a:lnTo>
                          <a:pt x="2888" y="11948"/>
                        </a:lnTo>
                        <a:lnTo>
                          <a:pt x="2825" y="11865"/>
                        </a:lnTo>
                        <a:lnTo>
                          <a:pt x="2825" y="11760"/>
                        </a:lnTo>
                        <a:lnTo>
                          <a:pt x="2909" y="11718"/>
                        </a:lnTo>
                        <a:lnTo>
                          <a:pt x="2992" y="11781"/>
                        </a:lnTo>
                        <a:lnTo>
                          <a:pt x="2930" y="11885"/>
                        </a:lnTo>
                        <a:lnTo>
                          <a:pt x="2950" y="12032"/>
                        </a:lnTo>
                        <a:lnTo>
                          <a:pt x="2930" y="12095"/>
                        </a:lnTo>
                        <a:lnTo>
                          <a:pt x="2992" y="12199"/>
                        </a:lnTo>
                        <a:lnTo>
                          <a:pt x="3013" y="12283"/>
                        </a:lnTo>
                        <a:lnTo>
                          <a:pt x="3118" y="12409"/>
                        </a:lnTo>
                        <a:lnTo>
                          <a:pt x="3264" y="12409"/>
                        </a:lnTo>
                        <a:lnTo>
                          <a:pt x="3327" y="12450"/>
                        </a:lnTo>
                        <a:lnTo>
                          <a:pt x="3264" y="12492"/>
                        </a:lnTo>
                        <a:lnTo>
                          <a:pt x="3348" y="12555"/>
                        </a:lnTo>
                        <a:lnTo>
                          <a:pt x="3432" y="12639"/>
                        </a:lnTo>
                        <a:lnTo>
                          <a:pt x="3474" y="12555"/>
                        </a:lnTo>
                        <a:lnTo>
                          <a:pt x="3453" y="12178"/>
                        </a:lnTo>
                        <a:lnTo>
                          <a:pt x="3369" y="12032"/>
                        </a:lnTo>
                        <a:lnTo>
                          <a:pt x="3432" y="11948"/>
                        </a:lnTo>
                        <a:lnTo>
                          <a:pt x="3515" y="11885"/>
                        </a:lnTo>
                        <a:lnTo>
                          <a:pt x="3432" y="11781"/>
                        </a:lnTo>
                        <a:lnTo>
                          <a:pt x="3474" y="11718"/>
                        </a:lnTo>
                        <a:lnTo>
                          <a:pt x="3662" y="11676"/>
                        </a:lnTo>
                        <a:lnTo>
                          <a:pt x="3683" y="11593"/>
                        </a:lnTo>
                        <a:lnTo>
                          <a:pt x="3683" y="11467"/>
                        </a:lnTo>
                        <a:lnTo>
                          <a:pt x="3766" y="11321"/>
                        </a:lnTo>
                        <a:lnTo>
                          <a:pt x="3683" y="11195"/>
                        </a:lnTo>
                        <a:lnTo>
                          <a:pt x="3662" y="10923"/>
                        </a:lnTo>
                        <a:lnTo>
                          <a:pt x="3536" y="10714"/>
                        </a:lnTo>
                        <a:lnTo>
                          <a:pt x="3557" y="10609"/>
                        </a:lnTo>
                        <a:lnTo>
                          <a:pt x="3829" y="10525"/>
                        </a:lnTo>
                        <a:lnTo>
                          <a:pt x="3829" y="10358"/>
                        </a:lnTo>
                        <a:lnTo>
                          <a:pt x="3871" y="10212"/>
                        </a:lnTo>
                        <a:lnTo>
                          <a:pt x="3662" y="10002"/>
                        </a:lnTo>
                        <a:lnTo>
                          <a:pt x="3515" y="9898"/>
                        </a:lnTo>
                        <a:lnTo>
                          <a:pt x="3515" y="9688"/>
                        </a:lnTo>
                        <a:lnTo>
                          <a:pt x="3536" y="9479"/>
                        </a:lnTo>
                        <a:lnTo>
                          <a:pt x="3515" y="9249"/>
                        </a:lnTo>
                        <a:lnTo>
                          <a:pt x="3453" y="9103"/>
                        </a:lnTo>
                        <a:lnTo>
                          <a:pt x="3515" y="8914"/>
                        </a:lnTo>
                        <a:lnTo>
                          <a:pt x="3453" y="8621"/>
                        </a:lnTo>
                        <a:lnTo>
                          <a:pt x="3411" y="8308"/>
                        </a:lnTo>
                        <a:lnTo>
                          <a:pt x="3453" y="8077"/>
                        </a:lnTo>
                        <a:lnTo>
                          <a:pt x="3578" y="7847"/>
                        </a:lnTo>
                        <a:lnTo>
                          <a:pt x="3683" y="7764"/>
                        </a:lnTo>
                        <a:lnTo>
                          <a:pt x="3850" y="7784"/>
                        </a:lnTo>
                        <a:lnTo>
                          <a:pt x="4059" y="7805"/>
                        </a:lnTo>
                        <a:lnTo>
                          <a:pt x="4164" y="7680"/>
                        </a:lnTo>
                        <a:lnTo>
                          <a:pt x="4143" y="7450"/>
                        </a:lnTo>
                        <a:lnTo>
                          <a:pt x="4080" y="7366"/>
                        </a:lnTo>
                        <a:lnTo>
                          <a:pt x="4080" y="7240"/>
                        </a:lnTo>
                        <a:lnTo>
                          <a:pt x="4290" y="6738"/>
                        </a:lnTo>
                        <a:lnTo>
                          <a:pt x="4290" y="6487"/>
                        </a:lnTo>
                        <a:lnTo>
                          <a:pt x="4352" y="6215"/>
                        </a:lnTo>
                        <a:lnTo>
                          <a:pt x="4394" y="6069"/>
                        </a:lnTo>
                        <a:lnTo>
                          <a:pt x="4394" y="5901"/>
                        </a:lnTo>
                        <a:lnTo>
                          <a:pt x="4311" y="5818"/>
                        </a:lnTo>
                        <a:lnTo>
                          <a:pt x="4311" y="5692"/>
                        </a:lnTo>
                        <a:lnTo>
                          <a:pt x="4499" y="5587"/>
                        </a:lnTo>
                        <a:lnTo>
                          <a:pt x="4708" y="5567"/>
                        </a:lnTo>
                        <a:lnTo>
                          <a:pt x="4792" y="5483"/>
                        </a:lnTo>
                        <a:lnTo>
                          <a:pt x="4813" y="5357"/>
                        </a:lnTo>
                        <a:lnTo>
                          <a:pt x="4980" y="5064"/>
                        </a:lnTo>
                        <a:lnTo>
                          <a:pt x="5127" y="4855"/>
                        </a:lnTo>
                        <a:lnTo>
                          <a:pt x="5189" y="4730"/>
                        </a:lnTo>
                        <a:lnTo>
                          <a:pt x="5106" y="4541"/>
                        </a:lnTo>
                        <a:lnTo>
                          <a:pt x="5043" y="4458"/>
                        </a:lnTo>
                        <a:lnTo>
                          <a:pt x="5043" y="4206"/>
                        </a:lnTo>
                        <a:lnTo>
                          <a:pt x="5127" y="4186"/>
                        </a:lnTo>
                        <a:lnTo>
                          <a:pt x="5189" y="4081"/>
                        </a:lnTo>
                        <a:lnTo>
                          <a:pt x="5231" y="3934"/>
                        </a:lnTo>
                        <a:lnTo>
                          <a:pt x="5315" y="3893"/>
                        </a:lnTo>
                        <a:lnTo>
                          <a:pt x="5399" y="3704"/>
                        </a:lnTo>
                        <a:lnTo>
                          <a:pt x="5524" y="3600"/>
                        </a:lnTo>
                        <a:lnTo>
                          <a:pt x="5629" y="3683"/>
                        </a:lnTo>
                        <a:lnTo>
                          <a:pt x="5712" y="3725"/>
                        </a:lnTo>
                        <a:lnTo>
                          <a:pt x="5754" y="3725"/>
                        </a:lnTo>
                        <a:lnTo>
                          <a:pt x="5859" y="3621"/>
                        </a:lnTo>
                        <a:lnTo>
                          <a:pt x="5775" y="3516"/>
                        </a:lnTo>
                        <a:lnTo>
                          <a:pt x="5859" y="3474"/>
                        </a:lnTo>
                        <a:lnTo>
                          <a:pt x="5859" y="3390"/>
                        </a:lnTo>
                        <a:lnTo>
                          <a:pt x="5880" y="3349"/>
                        </a:lnTo>
                        <a:lnTo>
                          <a:pt x="5775" y="3181"/>
                        </a:lnTo>
                        <a:lnTo>
                          <a:pt x="5838" y="3160"/>
                        </a:lnTo>
                        <a:lnTo>
                          <a:pt x="6026" y="3160"/>
                        </a:lnTo>
                        <a:lnTo>
                          <a:pt x="6152" y="3077"/>
                        </a:lnTo>
                        <a:lnTo>
                          <a:pt x="6340" y="3139"/>
                        </a:lnTo>
                        <a:lnTo>
                          <a:pt x="6445" y="3202"/>
                        </a:lnTo>
                        <a:lnTo>
                          <a:pt x="6570" y="3223"/>
                        </a:lnTo>
                        <a:lnTo>
                          <a:pt x="6654" y="3286"/>
                        </a:lnTo>
                        <a:lnTo>
                          <a:pt x="6696" y="3265"/>
                        </a:lnTo>
                        <a:lnTo>
                          <a:pt x="6759" y="3307"/>
                        </a:lnTo>
                        <a:lnTo>
                          <a:pt x="6759" y="3160"/>
                        </a:lnTo>
                        <a:lnTo>
                          <a:pt x="6696" y="3077"/>
                        </a:lnTo>
                        <a:lnTo>
                          <a:pt x="6717" y="2888"/>
                        </a:lnTo>
                        <a:lnTo>
                          <a:pt x="6800" y="2846"/>
                        </a:lnTo>
                        <a:lnTo>
                          <a:pt x="6779" y="2700"/>
                        </a:lnTo>
                        <a:lnTo>
                          <a:pt x="6696" y="2658"/>
                        </a:lnTo>
                        <a:lnTo>
                          <a:pt x="6675" y="2554"/>
                        </a:lnTo>
                        <a:lnTo>
                          <a:pt x="6675" y="2554"/>
                        </a:lnTo>
                        <a:lnTo>
                          <a:pt x="6800" y="2616"/>
                        </a:lnTo>
                        <a:lnTo>
                          <a:pt x="6926" y="2574"/>
                        </a:lnTo>
                        <a:lnTo>
                          <a:pt x="6989" y="2554"/>
                        </a:lnTo>
                        <a:lnTo>
                          <a:pt x="7010" y="2533"/>
                        </a:lnTo>
                        <a:lnTo>
                          <a:pt x="7072" y="2533"/>
                        </a:lnTo>
                        <a:lnTo>
                          <a:pt x="7093" y="2512"/>
                        </a:lnTo>
                        <a:lnTo>
                          <a:pt x="7072" y="2428"/>
                        </a:lnTo>
                        <a:lnTo>
                          <a:pt x="7093" y="2323"/>
                        </a:lnTo>
                        <a:lnTo>
                          <a:pt x="7177" y="2261"/>
                        </a:lnTo>
                        <a:lnTo>
                          <a:pt x="7282" y="2261"/>
                        </a:lnTo>
                        <a:lnTo>
                          <a:pt x="7344" y="2407"/>
                        </a:lnTo>
                        <a:lnTo>
                          <a:pt x="7616" y="2616"/>
                        </a:lnTo>
                        <a:lnTo>
                          <a:pt x="7637" y="2742"/>
                        </a:lnTo>
                        <a:lnTo>
                          <a:pt x="7742" y="2846"/>
                        </a:lnTo>
                        <a:lnTo>
                          <a:pt x="7909" y="2930"/>
                        </a:lnTo>
                        <a:lnTo>
                          <a:pt x="8160" y="2930"/>
                        </a:lnTo>
                        <a:lnTo>
                          <a:pt x="8328" y="2784"/>
                        </a:lnTo>
                        <a:lnTo>
                          <a:pt x="8391" y="2700"/>
                        </a:lnTo>
                        <a:lnTo>
                          <a:pt x="8495" y="2700"/>
                        </a:lnTo>
                        <a:lnTo>
                          <a:pt x="8704" y="2846"/>
                        </a:lnTo>
                        <a:lnTo>
                          <a:pt x="8851" y="2867"/>
                        </a:lnTo>
                        <a:lnTo>
                          <a:pt x="8893" y="2742"/>
                        </a:lnTo>
                        <a:lnTo>
                          <a:pt x="8976" y="2679"/>
                        </a:lnTo>
                        <a:lnTo>
                          <a:pt x="9060" y="2616"/>
                        </a:lnTo>
                        <a:lnTo>
                          <a:pt x="9165" y="2616"/>
                        </a:lnTo>
                        <a:lnTo>
                          <a:pt x="9269" y="2554"/>
                        </a:lnTo>
                        <a:lnTo>
                          <a:pt x="9311" y="2470"/>
                        </a:lnTo>
                        <a:lnTo>
                          <a:pt x="9269" y="2365"/>
                        </a:lnTo>
                        <a:lnTo>
                          <a:pt x="9207" y="2219"/>
                        </a:lnTo>
                        <a:lnTo>
                          <a:pt x="9228" y="1905"/>
                        </a:lnTo>
                        <a:lnTo>
                          <a:pt x="9290" y="1821"/>
                        </a:lnTo>
                        <a:lnTo>
                          <a:pt x="9228" y="1717"/>
                        </a:lnTo>
                        <a:lnTo>
                          <a:pt x="9290" y="1696"/>
                        </a:lnTo>
                        <a:lnTo>
                          <a:pt x="9395" y="1570"/>
                        </a:lnTo>
                        <a:lnTo>
                          <a:pt x="9374" y="1507"/>
                        </a:lnTo>
                        <a:lnTo>
                          <a:pt x="9500" y="1424"/>
                        </a:lnTo>
                        <a:lnTo>
                          <a:pt x="9646" y="1486"/>
                        </a:lnTo>
                        <a:lnTo>
                          <a:pt x="9730" y="1466"/>
                        </a:lnTo>
                        <a:lnTo>
                          <a:pt x="9730" y="1403"/>
                        </a:lnTo>
                        <a:lnTo>
                          <a:pt x="9813" y="1298"/>
                        </a:lnTo>
                        <a:lnTo>
                          <a:pt x="10065" y="1298"/>
                        </a:lnTo>
                        <a:lnTo>
                          <a:pt x="10169" y="1382"/>
                        </a:lnTo>
                        <a:lnTo>
                          <a:pt x="10316" y="1528"/>
                        </a:lnTo>
                        <a:lnTo>
                          <a:pt x="10378" y="1633"/>
                        </a:lnTo>
                        <a:lnTo>
                          <a:pt x="10525" y="1654"/>
                        </a:lnTo>
                        <a:lnTo>
                          <a:pt x="10692" y="1696"/>
                        </a:lnTo>
                        <a:lnTo>
                          <a:pt x="10755" y="1800"/>
                        </a:lnTo>
                        <a:lnTo>
                          <a:pt x="10860" y="1905"/>
                        </a:lnTo>
                        <a:lnTo>
                          <a:pt x="10839" y="2030"/>
                        </a:lnTo>
                        <a:lnTo>
                          <a:pt x="10734" y="2177"/>
                        </a:lnTo>
                        <a:lnTo>
                          <a:pt x="10755" y="2428"/>
                        </a:lnTo>
                        <a:lnTo>
                          <a:pt x="10839" y="2428"/>
                        </a:lnTo>
                        <a:lnTo>
                          <a:pt x="10839" y="2219"/>
                        </a:lnTo>
                        <a:lnTo>
                          <a:pt x="10985" y="2051"/>
                        </a:lnTo>
                        <a:lnTo>
                          <a:pt x="11111" y="2030"/>
                        </a:lnTo>
                        <a:lnTo>
                          <a:pt x="11194" y="1926"/>
                        </a:lnTo>
                        <a:lnTo>
                          <a:pt x="11194" y="1779"/>
                        </a:lnTo>
                        <a:lnTo>
                          <a:pt x="11299" y="1738"/>
                        </a:lnTo>
                        <a:lnTo>
                          <a:pt x="11404" y="1800"/>
                        </a:lnTo>
                        <a:lnTo>
                          <a:pt x="11487" y="1717"/>
                        </a:lnTo>
                        <a:lnTo>
                          <a:pt x="11487" y="1591"/>
                        </a:lnTo>
                        <a:lnTo>
                          <a:pt x="11425" y="1591"/>
                        </a:lnTo>
                        <a:lnTo>
                          <a:pt x="11362" y="1507"/>
                        </a:lnTo>
                        <a:lnTo>
                          <a:pt x="11299" y="1507"/>
                        </a:lnTo>
                        <a:lnTo>
                          <a:pt x="11278" y="1528"/>
                        </a:lnTo>
                        <a:lnTo>
                          <a:pt x="11278" y="1612"/>
                        </a:lnTo>
                        <a:lnTo>
                          <a:pt x="11215" y="1570"/>
                        </a:lnTo>
                        <a:lnTo>
                          <a:pt x="11194" y="1507"/>
                        </a:lnTo>
                        <a:lnTo>
                          <a:pt x="11153" y="1507"/>
                        </a:lnTo>
                        <a:lnTo>
                          <a:pt x="11153" y="1570"/>
                        </a:lnTo>
                        <a:lnTo>
                          <a:pt x="11111" y="1696"/>
                        </a:lnTo>
                        <a:lnTo>
                          <a:pt x="11090" y="1654"/>
                        </a:lnTo>
                        <a:lnTo>
                          <a:pt x="11048" y="1591"/>
                        </a:lnTo>
                        <a:lnTo>
                          <a:pt x="10964" y="1633"/>
                        </a:lnTo>
                        <a:lnTo>
                          <a:pt x="10943" y="1696"/>
                        </a:lnTo>
                        <a:lnTo>
                          <a:pt x="10901" y="1612"/>
                        </a:lnTo>
                        <a:lnTo>
                          <a:pt x="10881" y="1486"/>
                        </a:lnTo>
                        <a:lnTo>
                          <a:pt x="10839" y="1486"/>
                        </a:lnTo>
                        <a:lnTo>
                          <a:pt x="10776" y="1361"/>
                        </a:lnTo>
                        <a:lnTo>
                          <a:pt x="10734" y="1319"/>
                        </a:lnTo>
                        <a:lnTo>
                          <a:pt x="10650" y="1319"/>
                        </a:lnTo>
                        <a:lnTo>
                          <a:pt x="10567" y="1298"/>
                        </a:lnTo>
                        <a:lnTo>
                          <a:pt x="10420" y="1277"/>
                        </a:lnTo>
                        <a:lnTo>
                          <a:pt x="10357" y="1193"/>
                        </a:lnTo>
                        <a:lnTo>
                          <a:pt x="10378" y="1173"/>
                        </a:lnTo>
                        <a:lnTo>
                          <a:pt x="10546" y="1214"/>
                        </a:lnTo>
                        <a:lnTo>
                          <a:pt x="10692" y="1193"/>
                        </a:lnTo>
                        <a:lnTo>
                          <a:pt x="10797" y="1214"/>
                        </a:lnTo>
                        <a:lnTo>
                          <a:pt x="11048" y="1256"/>
                        </a:lnTo>
                        <a:lnTo>
                          <a:pt x="11194" y="1193"/>
                        </a:lnTo>
                        <a:lnTo>
                          <a:pt x="11299" y="984"/>
                        </a:lnTo>
                        <a:lnTo>
                          <a:pt x="11508" y="942"/>
                        </a:lnTo>
                        <a:lnTo>
                          <a:pt x="11613" y="859"/>
                        </a:lnTo>
                        <a:lnTo>
                          <a:pt x="11613" y="838"/>
                        </a:lnTo>
                        <a:lnTo>
                          <a:pt x="11529" y="796"/>
                        </a:lnTo>
                        <a:lnTo>
                          <a:pt x="11508" y="754"/>
                        </a:lnTo>
                        <a:lnTo>
                          <a:pt x="11425" y="733"/>
                        </a:lnTo>
                        <a:lnTo>
                          <a:pt x="11320" y="754"/>
                        </a:lnTo>
                        <a:lnTo>
                          <a:pt x="11194" y="608"/>
                        </a:lnTo>
                        <a:lnTo>
                          <a:pt x="11111" y="608"/>
                        </a:lnTo>
                        <a:lnTo>
                          <a:pt x="11006" y="733"/>
                        </a:lnTo>
                        <a:lnTo>
                          <a:pt x="10964" y="733"/>
                        </a:lnTo>
                        <a:lnTo>
                          <a:pt x="10943" y="691"/>
                        </a:lnTo>
                        <a:lnTo>
                          <a:pt x="11048" y="649"/>
                        </a:lnTo>
                        <a:lnTo>
                          <a:pt x="11048" y="566"/>
                        </a:lnTo>
                        <a:lnTo>
                          <a:pt x="10943" y="524"/>
                        </a:lnTo>
                        <a:lnTo>
                          <a:pt x="10901" y="482"/>
                        </a:lnTo>
                        <a:lnTo>
                          <a:pt x="10839" y="482"/>
                        </a:lnTo>
                        <a:lnTo>
                          <a:pt x="10776" y="608"/>
                        </a:lnTo>
                        <a:lnTo>
                          <a:pt x="10734" y="608"/>
                        </a:lnTo>
                        <a:lnTo>
                          <a:pt x="10734" y="524"/>
                        </a:lnTo>
                        <a:lnTo>
                          <a:pt x="10671" y="545"/>
                        </a:lnTo>
                        <a:lnTo>
                          <a:pt x="10650" y="587"/>
                        </a:lnTo>
                        <a:lnTo>
                          <a:pt x="10588" y="587"/>
                        </a:lnTo>
                        <a:lnTo>
                          <a:pt x="10567" y="545"/>
                        </a:lnTo>
                        <a:lnTo>
                          <a:pt x="10650" y="482"/>
                        </a:lnTo>
                        <a:lnTo>
                          <a:pt x="10650" y="419"/>
                        </a:lnTo>
                        <a:lnTo>
                          <a:pt x="10546" y="357"/>
                        </a:lnTo>
                        <a:lnTo>
                          <a:pt x="10420" y="357"/>
                        </a:lnTo>
                        <a:lnTo>
                          <a:pt x="10357" y="377"/>
                        </a:lnTo>
                        <a:lnTo>
                          <a:pt x="10337" y="545"/>
                        </a:lnTo>
                        <a:lnTo>
                          <a:pt x="10253" y="587"/>
                        </a:lnTo>
                        <a:lnTo>
                          <a:pt x="10253" y="649"/>
                        </a:lnTo>
                        <a:lnTo>
                          <a:pt x="10316" y="796"/>
                        </a:lnTo>
                        <a:lnTo>
                          <a:pt x="10316" y="880"/>
                        </a:lnTo>
                        <a:lnTo>
                          <a:pt x="10253" y="942"/>
                        </a:lnTo>
                        <a:lnTo>
                          <a:pt x="10211" y="838"/>
                        </a:lnTo>
                        <a:lnTo>
                          <a:pt x="10127" y="838"/>
                        </a:lnTo>
                        <a:lnTo>
                          <a:pt x="10127" y="859"/>
                        </a:lnTo>
                        <a:lnTo>
                          <a:pt x="10023" y="838"/>
                        </a:lnTo>
                        <a:lnTo>
                          <a:pt x="9897" y="901"/>
                        </a:lnTo>
                        <a:lnTo>
                          <a:pt x="9897" y="901"/>
                        </a:lnTo>
                        <a:lnTo>
                          <a:pt x="10002" y="754"/>
                        </a:lnTo>
                        <a:lnTo>
                          <a:pt x="10065" y="733"/>
                        </a:lnTo>
                        <a:lnTo>
                          <a:pt x="10127" y="608"/>
                        </a:lnTo>
                        <a:lnTo>
                          <a:pt x="10127" y="566"/>
                        </a:lnTo>
                        <a:lnTo>
                          <a:pt x="10065" y="566"/>
                        </a:lnTo>
                        <a:lnTo>
                          <a:pt x="9960" y="649"/>
                        </a:lnTo>
                        <a:lnTo>
                          <a:pt x="9897" y="649"/>
                        </a:lnTo>
                        <a:lnTo>
                          <a:pt x="9918" y="587"/>
                        </a:lnTo>
                        <a:lnTo>
                          <a:pt x="10002" y="524"/>
                        </a:lnTo>
                        <a:lnTo>
                          <a:pt x="10002" y="482"/>
                        </a:lnTo>
                        <a:lnTo>
                          <a:pt x="9897" y="461"/>
                        </a:lnTo>
                        <a:lnTo>
                          <a:pt x="9855" y="419"/>
                        </a:lnTo>
                        <a:lnTo>
                          <a:pt x="9960" y="377"/>
                        </a:lnTo>
                        <a:lnTo>
                          <a:pt x="10002" y="419"/>
                        </a:lnTo>
                        <a:lnTo>
                          <a:pt x="10127" y="419"/>
                        </a:lnTo>
                        <a:lnTo>
                          <a:pt x="10169" y="231"/>
                        </a:lnTo>
                        <a:lnTo>
                          <a:pt x="10169" y="168"/>
                        </a:lnTo>
                        <a:lnTo>
                          <a:pt x="10044" y="210"/>
                        </a:lnTo>
                        <a:lnTo>
                          <a:pt x="10002" y="147"/>
                        </a:lnTo>
                        <a:lnTo>
                          <a:pt x="10023" y="64"/>
                        </a:lnTo>
                        <a:lnTo>
                          <a:pt x="10002" y="1"/>
                        </a:lnTo>
                        <a:lnTo>
                          <a:pt x="9918" y="64"/>
                        </a:lnTo>
                        <a:lnTo>
                          <a:pt x="9855" y="64"/>
                        </a:lnTo>
                        <a:lnTo>
                          <a:pt x="9792" y="1"/>
                        </a:lnTo>
                        <a:close/>
                      </a:path>
                    </a:pathLst>
                  </a:custGeom>
                  <a:solidFill>
                    <a:schemeClr val="tx2">
                      <a:lumMod val="7500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" name="Google Shape;89;p16">
                    <a:extLst>
                      <a:ext uri="{FF2B5EF4-FFF2-40B4-BE49-F238E27FC236}">
                        <a16:creationId xmlns:a16="http://schemas.microsoft.com/office/drawing/2014/main" id="{81E11D56-E0B0-0A98-DCEB-89173D4932A4}"/>
                      </a:ext>
                    </a:extLst>
                  </p:cNvPr>
                  <p:cNvSpPr/>
                  <p:nvPr/>
                </p:nvSpPr>
                <p:spPr>
                  <a:xfrm>
                    <a:off x="4609204" y="1787689"/>
                    <a:ext cx="163025" cy="3515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755" h="12995" extrusionOk="0">
                        <a:moveTo>
                          <a:pt x="3788" y="1"/>
                        </a:moveTo>
                        <a:lnTo>
                          <a:pt x="3725" y="21"/>
                        </a:lnTo>
                        <a:lnTo>
                          <a:pt x="3599" y="63"/>
                        </a:lnTo>
                        <a:lnTo>
                          <a:pt x="3474" y="1"/>
                        </a:lnTo>
                        <a:lnTo>
                          <a:pt x="3474" y="1"/>
                        </a:lnTo>
                        <a:lnTo>
                          <a:pt x="3495" y="105"/>
                        </a:lnTo>
                        <a:lnTo>
                          <a:pt x="3578" y="147"/>
                        </a:lnTo>
                        <a:lnTo>
                          <a:pt x="3599" y="293"/>
                        </a:lnTo>
                        <a:lnTo>
                          <a:pt x="3516" y="335"/>
                        </a:lnTo>
                        <a:lnTo>
                          <a:pt x="3495" y="524"/>
                        </a:lnTo>
                        <a:lnTo>
                          <a:pt x="3558" y="607"/>
                        </a:lnTo>
                        <a:lnTo>
                          <a:pt x="3558" y="754"/>
                        </a:lnTo>
                        <a:lnTo>
                          <a:pt x="3495" y="712"/>
                        </a:lnTo>
                        <a:lnTo>
                          <a:pt x="3453" y="733"/>
                        </a:lnTo>
                        <a:lnTo>
                          <a:pt x="3369" y="670"/>
                        </a:lnTo>
                        <a:lnTo>
                          <a:pt x="3244" y="649"/>
                        </a:lnTo>
                        <a:lnTo>
                          <a:pt x="3139" y="586"/>
                        </a:lnTo>
                        <a:lnTo>
                          <a:pt x="2951" y="524"/>
                        </a:lnTo>
                        <a:lnTo>
                          <a:pt x="2825" y="607"/>
                        </a:lnTo>
                        <a:lnTo>
                          <a:pt x="2637" y="607"/>
                        </a:lnTo>
                        <a:lnTo>
                          <a:pt x="2574" y="628"/>
                        </a:lnTo>
                        <a:lnTo>
                          <a:pt x="2679" y="796"/>
                        </a:lnTo>
                        <a:lnTo>
                          <a:pt x="2658" y="837"/>
                        </a:lnTo>
                        <a:lnTo>
                          <a:pt x="2658" y="921"/>
                        </a:lnTo>
                        <a:lnTo>
                          <a:pt x="2574" y="963"/>
                        </a:lnTo>
                        <a:lnTo>
                          <a:pt x="2658" y="1068"/>
                        </a:lnTo>
                        <a:lnTo>
                          <a:pt x="2553" y="1172"/>
                        </a:lnTo>
                        <a:lnTo>
                          <a:pt x="2511" y="1172"/>
                        </a:lnTo>
                        <a:lnTo>
                          <a:pt x="2428" y="1130"/>
                        </a:lnTo>
                        <a:lnTo>
                          <a:pt x="2323" y="1047"/>
                        </a:lnTo>
                        <a:lnTo>
                          <a:pt x="2198" y="1151"/>
                        </a:lnTo>
                        <a:lnTo>
                          <a:pt x="2114" y="1340"/>
                        </a:lnTo>
                        <a:lnTo>
                          <a:pt x="2030" y="1381"/>
                        </a:lnTo>
                        <a:lnTo>
                          <a:pt x="1988" y="1528"/>
                        </a:lnTo>
                        <a:lnTo>
                          <a:pt x="1926" y="1633"/>
                        </a:lnTo>
                        <a:lnTo>
                          <a:pt x="1842" y="1653"/>
                        </a:lnTo>
                        <a:lnTo>
                          <a:pt x="1842" y="1905"/>
                        </a:lnTo>
                        <a:lnTo>
                          <a:pt x="1905" y="1988"/>
                        </a:lnTo>
                        <a:lnTo>
                          <a:pt x="1988" y="2177"/>
                        </a:lnTo>
                        <a:lnTo>
                          <a:pt x="1926" y="2302"/>
                        </a:lnTo>
                        <a:lnTo>
                          <a:pt x="1779" y="2511"/>
                        </a:lnTo>
                        <a:lnTo>
                          <a:pt x="1612" y="2804"/>
                        </a:lnTo>
                        <a:lnTo>
                          <a:pt x="1591" y="2930"/>
                        </a:lnTo>
                        <a:lnTo>
                          <a:pt x="1507" y="3014"/>
                        </a:lnTo>
                        <a:lnTo>
                          <a:pt x="1298" y="3034"/>
                        </a:lnTo>
                        <a:lnTo>
                          <a:pt x="1110" y="3139"/>
                        </a:lnTo>
                        <a:lnTo>
                          <a:pt x="1110" y="3265"/>
                        </a:lnTo>
                        <a:lnTo>
                          <a:pt x="1193" y="3348"/>
                        </a:lnTo>
                        <a:lnTo>
                          <a:pt x="1193" y="3516"/>
                        </a:lnTo>
                        <a:lnTo>
                          <a:pt x="1151" y="3662"/>
                        </a:lnTo>
                        <a:lnTo>
                          <a:pt x="1089" y="3934"/>
                        </a:lnTo>
                        <a:lnTo>
                          <a:pt x="1089" y="4185"/>
                        </a:lnTo>
                        <a:lnTo>
                          <a:pt x="879" y="4687"/>
                        </a:lnTo>
                        <a:lnTo>
                          <a:pt x="879" y="4813"/>
                        </a:lnTo>
                        <a:lnTo>
                          <a:pt x="942" y="4897"/>
                        </a:lnTo>
                        <a:lnTo>
                          <a:pt x="963" y="5127"/>
                        </a:lnTo>
                        <a:lnTo>
                          <a:pt x="858" y="5252"/>
                        </a:lnTo>
                        <a:lnTo>
                          <a:pt x="649" y="5231"/>
                        </a:lnTo>
                        <a:lnTo>
                          <a:pt x="482" y="5211"/>
                        </a:lnTo>
                        <a:lnTo>
                          <a:pt x="377" y="5294"/>
                        </a:lnTo>
                        <a:lnTo>
                          <a:pt x="252" y="5524"/>
                        </a:lnTo>
                        <a:lnTo>
                          <a:pt x="210" y="5755"/>
                        </a:lnTo>
                        <a:lnTo>
                          <a:pt x="252" y="6068"/>
                        </a:lnTo>
                        <a:lnTo>
                          <a:pt x="314" y="6361"/>
                        </a:lnTo>
                        <a:lnTo>
                          <a:pt x="252" y="6550"/>
                        </a:lnTo>
                        <a:lnTo>
                          <a:pt x="314" y="6696"/>
                        </a:lnTo>
                        <a:lnTo>
                          <a:pt x="335" y="6926"/>
                        </a:lnTo>
                        <a:lnTo>
                          <a:pt x="314" y="7135"/>
                        </a:lnTo>
                        <a:lnTo>
                          <a:pt x="314" y="7345"/>
                        </a:lnTo>
                        <a:lnTo>
                          <a:pt x="461" y="7449"/>
                        </a:lnTo>
                        <a:lnTo>
                          <a:pt x="670" y="7659"/>
                        </a:lnTo>
                        <a:lnTo>
                          <a:pt x="628" y="7805"/>
                        </a:lnTo>
                        <a:lnTo>
                          <a:pt x="628" y="7972"/>
                        </a:lnTo>
                        <a:lnTo>
                          <a:pt x="356" y="8056"/>
                        </a:lnTo>
                        <a:lnTo>
                          <a:pt x="335" y="8161"/>
                        </a:lnTo>
                        <a:lnTo>
                          <a:pt x="461" y="8370"/>
                        </a:lnTo>
                        <a:lnTo>
                          <a:pt x="482" y="8642"/>
                        </a:lnTo>
                        <a:lnTo>
                          <a:pt x="565" y="8768"/>
                        </a:lnTo>
                        <a:lnTo>
                          <a:pt x="482" y="8914"/>
                        </a:lnTo>
                        <a:lnTo>
                          <a:pt x="482" y="9040"/>
                        </a:lnTo>
                        <a:lnTo>
                          <a:pt x="461" y="9123"/>
                        </a:lnTo>
                        <a:lnTo>
                          <a:pt x="273" y="9165"/>
                        </a:lnTo>
                        <a:lnTo>
                          <a:pt x="231" y="9228"/>
                        </a:lnTo>
                        <a:lnTo>
                          <a:pt x="314" y="9332"/>
                        </a:lnTo>
                        <a:lnTo>
                          <a:pt x="231" y="9395"/>
                        </a:lnTo>
                        <a:lnTo>
                          <a:pt x="168" y="9479"/>
                        </a:lnTo>
                        <a:lnTo>
                          <a:pt x="252" y="9625"/>
                        </a:lnTo>
                        <a:lnTo>
                          <a:pt x="273" y="10002"/>
                        </a:lnTo>
                        <a:lnTo>
                          <a:pt x="231" y="10086"/>
                        </a:lnTo>
                        <a:lnTo>
                          <a:pt x="147" y="10002"/>
                        </a:lnTo>
                        <a:lnTo>
                          <a:pt x="63" y="9939"/>
                        </a:lnTo>
                        <a:lnTo>
                          <a:pt x="63" y="9960"/>
                        </a:lnTo>
                        <a:lnTo>
                          <a:pt x="1" y="10023"/>
                        </a:lnTo>
                        <a:lnTo>
                          <a:pt x="21" y="10253"/>
                        </a:lnTo>
                        <a:lnTo>
                          <a:pt x="42" y="10337"/>
                        </a:lnTo>
                        <a:lnTo>
                          <a:pt x="63" y="10525"/>
                        </a:lnTo>
                        <a:lnTo>
                          <a:pt x="147" y="10546"/>
                        </a:lnTo>
                        <a:lnTo>
                          <a:pt x="168" y="10588"/>
                        </a:lnTo>
                        <a:lnTo>
                          <a:pt x="147" y="10734"/>
                        </a:lnTo>
                        <a:lnTo>
                          <a:pt x="273" y="10672"/>
                        </a:lnTo>
                        <a:lnTo>
                          <a:pt x="210" y="10567"/>
                        </a:lnTo>
                        <a:lnTo>
                          <a:pt x="231" y="10483"/>
                        </a:lnTo>
                        <a:lnTo>
                          <a:pt x="273" y="10483"/>
                        </a:lnTo>
                        <a:lnTo>
                          <a:pt x="252" y="10546"/>
                        </a:lnTo>
                        <a:lnTo>
                          <a:pt x="335" y="10588"/>
                        </a:lnTo>
                        <a:lnTo>
                          <a:pt x="377" y="10672"/>
                        </a:lnTo>
                        <a:lnTo>
                          <a:pt x="252" y="10755"/>
                        </a:lnTo>
                        <a:lnTo>
                          <a:pt x="231" y="10860"/>
                        </a:lnTo>
                        <a:lnTo>
                          <a:pt x="273" y="10944"/>
                        </a:lnTo>
                        <a:lnTo>
                          <a:pt x="252" y="11069"/>
                        </a:lnTo>
                        <a:lnTo>
                          <a:pt x="210" y="11111"/>
                        </a:lnTo>
                        <a:lnTo>
                          <a:pt x="273" y="11216"/>
                        </a:lnTo>
                        <a:lnTo>
                          <a:pt x="356" y="11257"/>
                        </a:lnTo>
                        <a:lnTo>
                          <a:pt x="440" y="11383"/>
                        </a:lnTo>
                        <a:lnTo>
                          <a:pt x="482" y="11425"/>
                        </a:lnTo>
                        <a:lnTo>
                          <a:pt x="586" y="11634"/>
                        </a:lnTo>
                        <a:lnTo>
                          <a:pt x="586" y="11801"/>
                        </a:lnTo>
                        <a:lnTo>
                          <a:pt x="733" y="11843"/>
                        </a:lnTo>
                        <a:lnTo>
                          <a:pt x="754" y="11948"/>
                        </a:lnTo>
                        <a:lnTo>
                          <a:pt x="858" y="12094"/>
                        </a:lnTo>
                        <a:lnTo>
                          <a:pt x="984" y="12011"/>
                        </a:lnTo>
                        <a:lnTo>
                          <a:pt x="1005" y="12136"/>
                        </a:lnTo>
                        <a:lnTo>
                          <a:pt x="942" y="12304"/>
                        </a:lnTo>
                        <a:lnTo>
                          <a:pt x="775" y="12325"/>
                        </a:lnTo>
                        <a:lnTo>
                          <a:pt x="754" y="12366"/>
                        </a:lnTo>
                        <a:lnTo>
                          <a:pt x="838" y="12429"/>
                        </a:lnTo>
                        <a:lnTo>
                          <a:pt x="858" y="12534"/>
                        </a:lnTo>
                        <a:lnTo>
                          <a:pt x="984" y="12555"/>
                        </a:lnTo>
                        <a:lnTo>
                          <a:pt x="1047" y="12848"/>
                        </a:lnTo>
                        <a:lnTo>
                          <a:pt x="963" y="12952"/>
                        </a:lnTo>
                        <a:lnTo>
                          <a:pt x="1005" y="12994"/>
                        </a:lnTo>
                        <a:lnTo>
                          <a:pt x="1151" y="12994"/>
                        </a:lnTo>
                        <a:lnTo>
                          <a:pt x="1423" y="12931"/>
                        </a:lnTo>
                        <a:lnTo>
                          <a:pt x="1570" y="12973"/>
                        </a:lnTo>
                        <a:lnTo>
                          <a:pt x="1695" y="12869"/>
                        </a:lnTo>
                        <a:lnTo>
                          <a:pt x="1674" y="12764"/>
                        </a:lnTo>
                        <a:lnTo>
                          <a:pt x="1612" y="12701"/>
                        </a:lnTo>
                        <a:lnTo>
                          <a:pt x="1695" y="12534"/>
                        </a:lnTo>
                        <a:lnTo>
                          <a:pt x="1884" y="12513"/>
                        </a:lnTo>
                        <a:lnTo>
                          <a:pt x="1905" y="12325"/>
                        </a:lnTo>
                        <a:lnTo>
                          <a:pt x="1926" y="12408"/>
                        </a:lnTo>
                        <a:lnTo>
                          <a:pt x="2135" y="12450"/>
                        </a:lnTo>
                        <a:lnTo>
                          <a:pt x="2260" y="12366"/>
                        </a:lnTo>
                        <a:lnTo>
                          <a:pt x="2365" y="12429"/>
                        </a:lnTo>
                        <a:lnTo>
                          <a:pt x="2449" y="12513"/>
                        </a:lnTo>
                        <a:lnTo>
                          <a:pt x="2553" y="12345"/>
                        </a:lnTo>
                        <a:lnTo>
                          <a:pt x="2616" y="12115"/>
                        </a:lnTo>
                        <a:lnTo>
                          <a:pt x="2679" y="12032"/>
                        </a:lnTo>
                        <a:lnTo>
                          <a:pt x="2721" y="11739"/>
                        </a:lnTo>
                        <a:lnTo>
                          <a:pt x="2762" y="11634"/>
                        </a:lnTo>
                        <a:lnTo>
                          <a:pt x="2658" y="11571"/>
                        </a:lnTo>
                        <a:lnTo>
                          <a:pt x="2679" y="11467"/>
                        </a:lnTo>
                        <a:lnTo>
                          <a:pt x="2783" y="11320"/>
                        </a:lnTo>
                        <a:lnTo>
                          <a:pt x="2679" y="11216"/>
                        </a:lnTo>
                        <a:lnTo>
                          <a:pt x="2783" y="11111"/>
                        </a:lnTo>
                        <a:lnTo>
                          <a:pt x="2658" y="11048"/>
                        </a:lnTo>
                        <a:lnTo>
                          <a:pt x="2721" y="10965"/>
                        </a:lnTo>
                        <a:lnTo>
                          <a:pt x="2658" y="10839"/>
                        </a:lnTo>
                        <a:lnTo>
                          <a:pt x="2762" y="10881"/>
                        </a:lnTo>
                        <a:lnTo>
                          <a:pt x="2930" y="10860"/>
                        </a:lnTo>
                        <a:lnTo>
                          <a:pt x="2783" y="10755"/>
                        </a:lnTo>
                        <a:lnTo>
                          <a:pt x="2846" y="10609"/>
                        </a:lnTo>
                        <a:lnTo>
                          <a:pt x="2846" y="10546"/>
                        </a:lnTo>
                        <a:lnTo>
                          <a:pt x="2658" y="10483"/>
                        </a:lnTo>
                        <a:lnTo>
                          <a:pt x="2888" y="10483"/>
                        </a:lnTo>
                        <a:lnTo>
                          <a:pt x="2762" y="10358"/>
                        </a:lnTo>
                        <a:lnTo>
                          <a:pt x="2679" y="10358"/>
                        </a:lnTo>
                        <a:lnTo>
                          <a:pt x="2742" y="10274"/>
                        </a:lnTo>
                        <a:lnTo>
                          <a:pt x="2783" y="10274"/>
                        </a:lnTo>
                        <a:lnTo>
                          <a:pt x="2825" y="10316"/>
                        </a:lnTo>
                        <a:lnTo>
                          <a:pt x="2888" y="10232"/>
                        </a:lnTo>
                        <a:lnTo>
                          <a:pt x="2867" y="10148"/>
                        </a:lnTo>
                        <a:lnTo>
                          <a:pt x="2972" y="10232"/>
                        </a:lnTo>
                        <a:lnTo>
                          <a:pt x="2993" y="10128"/>
                        </a:lnTo>
                        <a:lnTo>
                          <a:pt x="3076" y="10023"/>
                        </a:lnTo>
                        <a:lnTo>
                          <a:pt x="3160" y="10023"/>
                        </a:lnTo>
                        <a:lnTo>
                          <a:pt x="3139" y="9939"/>
                        </a:lnTo>
                        <a:lnTo>
                          <a:pt x="3181" y="9897"/>
                        </a:lnTo>
                        <a:lnTo>
                          <a:pt x="3202" y="9939"/>
                        </a:lnTo>
                        <a:lnTo>
                          <a:pt x="3181" y="10044"/>
                        </a:lnTo>
                        <a:lnTo>
                          <a:pt x="3265" y="10044"/>
                        </a:lnTo>
                        <a:lnTo>
                          <a:pt x="3369" y="9897"/>
                        </a:lnTo>
                        <a:lnTo>
                          <a:pt x="3453" y="9897"/>
                        </a:lnTo>
                        <a:lnTo>
                          <a:pt x="3516" y="9835"/>
                        </a:lnTo>
                        <a:lnTo>
                          <a:pt x="3495" y="9730"/>
                        </a:lnTo>
                        <a:lnTo>
                          <a:pt x="3411" y="9646"/>
                        </a:lnTo>
                        <a:lnTo>
                          <a:pt x="3286" y="9625"/>
                        </a:lnTo>
                        <a:lnTo>
                          <a:pt x="3181" y="9688"/>
                        </a:lnTo>
                        <a:lnTo>
                          <a:pt x="3139" y="9646"/>
                        </a:lnTo>
                        <a:lnTo>
                          <a:pt x="3055" y="9709"/>
                        </a:lnTo>
                        <a:lnTo>
                          <a:pt x="2972" y="9604"/>
                        </a:lnTo>
                        <a:lnTo>
                          <a:pt x="2846" y="9563"/>
                        </a:lnTo>
                        <a:lnTo>
                          <a:pt x="2762" y="9521"/>
                        </a:lnTo>
                        <a:lnTo>
                          <a:pt x="2616" y="9542"/>
                        </a:lnTo>
                        <a:lnTo>
                          <a:pt x="2616" y="9604"/>
                        </a:lnTo>
                        <a:lnTo>
                          <a:pt x="2553" y="9542"/>
                        </a:lnTo>
                        <a:lnTo>
                          <a:pt x="2407" y="9542"/>
                        </a:lnTo>
                        <a:lnTo>
                          <a:pt x="2365" y="9500"/>
                        </a:lnTo>
                        <a:lnTo>
                          <a:pt x="2470" y="9479"/>
                        </a:lnTo>
                        <a:lnTo>
                          <a:pt x="2553" y="9521"/>
                        </a:lnTo>
                        <a:lnTo>
                          <a:pt x="2637" y="9395"/>
                        </a:lnTo>
                        <a:lnTo>
                          <a:pt x="2679" y="9437"/>
                        </a:lnTo>
                        <a:lnTo>
                          <a:pt x="2783" y="9416"/>
                        </a:lnTo>
                        <a:lnTo>
                          <a:pt x="2825" y="9332"/>
                        </a:lnTo>
                        <a:lnTo>
                          <a:pt x="2930" y="9374"/>
                        </a:lnTo>
                        <a:lnTo>
                          <a:pt x="2972" y="9416"/>
                        </a:lnTo>
                        <a:lnTo>
                          <a:pt x="3034" y="9416"/>
                        </a:lnTo>
                        <a:lnTo>
                          <a:pt x="3055" y="9332"/>
                        </a:lnTo>
                        <a:lnTo>
                          <a:pt x="3097" y="9416"/>
                        </a:lnTo>
                        <a:lnTo>
                          <a:pt x="3244" y="9437"/>
                        </a:lnTo>
                        <a:lnTo>
                          <a:pt x="3202" y="9521"/>
                        </a:lnTo>
                        <a:lnTo>
                          <a:pt x="3306" y="9563"/>
                        </a:lnTo>
                        <a:lnTo>
                          <a:pt x="3474" y="9542"/>
                        </a:lnTo>
                        <a:lnTo>
                          <a:pt x="3495" y="9416"/>
                        </a:lnTo>
                        <a:lnTo>
                          <a:pt x="3662" y="9270"/>
                        </a:lnTo>
                        <a:lnTo>
                          <a:pt x="3725" y="9102"/>
                        </a:lnTo>
                        <a:lnTo>
                          <a:pt x="3599" y="8977"/>
                        </a:lnTo>
                        <a:lnTo>
                          <a:pt x="3599" y="8893"/>
                        </a:lnTo>
                        <a:lnTo>
                          <a:pt x="3453" y="8788"/>
                        </a:lnTo>
                        <a:lnTo>
                          <a:pt x="3474" y="8747"/>
                        </a:lnTo>
                        <a:lnTo>
                          <a:pt x="3265" y="8579"/>
                        </a:lnTo>
                        <a:lnTo>
                          <a:pt x="3244" y="8475"/>
                        </a:lnTo>
                        <a:lnTo>
                          <a:pt x="3160" y="8391"/>
                        </a:lnTo>
                        <a:lnTo>
                          <a:pt x="3055" y="8516"/>
                        </a:lnTo>
                        <a:lnTo>
                          <a:pt x="2993" y="8433"/>
                        </a:lnTo>
                        <a:lnTo>
                          <a:pt x="2951" y="8454"/>
                        </a:lnTo>
                        <a:lnTo>
                          <a:pt x="2951" y="8349"/>
                        </a:lnTo>
                        <a:lnTo>
                          <a:pt x="2867" y="8349"/>
                        </a:lnTo>
                        <a:lnTo>
                          <a:pt x="2825" y="8244"/>
                        </a:lnTo>
                        <a:lnTo>
                          <a:pt x="2742" y="8182"/>
                        </a:lnTo>
                        <a:lnTo>
                          <a:pt x="2825" y="8077"/>
                        </a:lnTo>
                        <a:lnTo>
                          <a:pt x="2762" y="7952"/>
                        </a:lnTo>
                        <a:lnTo>
                          <a:pt x="2825" y="7931"/>
                        </a:lnTo>
                        <a:lnTo>
                          <a:pt x="2825" y="7847"/>
                        </a:lnTo>
                        <a:lnTo>
                          <a:pt x="2742" y="7826"/>
                        </a:lnTo>
                        <a:lnTo>
                          <a:pt x="2825" y="7721"/>
                        </a:lnTo>
                        <a:lnTo>
                          <a:pt x="2783" y="7533"/>
                        </a:lnTo>
                        <a:lnTo>
                          <a:pt x="2825" y="7512"/>
                        </a:lnTo>
                        <a:lnTo>
                          <a:pt x="2867" y="7554"/>
                        </a:lnTo>
                        <a:lnTo>
                          <a:pt x="2888" y="7449"/>
                        </a:lnTo>
                        <a:lnTo>
                          <a:pt x="2825" y="7345"/>
                        </a:lnTo>
                        <a:lnTo>
                          <a:pt x="2846" y="7198"/>
                        </a:lnTo>
                        <a:lnTo>
                          <a:pt x="2825" y="7073"/>
                        </a:lnTo>
                        <a:lnTo>
                          <a:pt x="2846" y="7010"/>
                        </a:lnTo>
                        <a:lnTo>
                          <a:pt x="2825" y="6884"/>
                        </a:lnTo>
                        <a:lnTo>
                          <a:pt x="2679" y="6696"/>
                        </a:lnTo>
                        <a:lnTo>
                          <a:pt x="2679" y="6696"/>
                        </a:lnTo>
                        <a:lnTo>
                          <a:pt x="2783" y="6759"/>
                        </a:lnTo>
                        <a:lnTo>
                          <a:pt x="2951" y="6717"/>
                        </a:lnTo>
                        <a:lnTo>
                          <a:pt x="3055" y="6571"/>
                        </a:lnTo>
                        <a:lnTo>
                          <a:pt x="2993" y="6466"/>
                        </a:lnTo>
                        <a:lnTo>
                          <a:pt x="3034" y="6403"/>
                        </a:lnTo>
                        <a:lnTo>
                          <a:pt x="3139" y="6424"/>
                        </a:lnTo>
                        <a:lnTo>
                          <a:pt x="3286" y="6299"/>
                        </a:lnTo>
                        <a:lnTo>
                          <a:pt x="3286" y="6236"/>
                        </a:lnTo>
                        <a:lnTo>
                          <a:pt x="3202" y="6236"/>
                        </a:lnTo>
                        <a:lnTo>
                          <a:pt x="3265" y="6131"/>
                        </a:lnTo>
                        <a:lnTo>
                          <a:pt x="3348" y="6047"/>
                        </a:lnTo>
                        <a:lnTo>
                          <a:pt x="3390" y="6089"/>
                        </a:lnTo>
                        <a:lnTo>
                          <a:pt x="3453" y="6089"/>
                        </a:lnTo>
                        <a:lnTo>
                          <a:pt x="3474" y="5964"/>
                        </a:lnTo>
                        <a:lnTo>
                          <a:pt x="3516" y="5964"/>
                        </a:lnTo>
                        <a:lnTo>
                          <a:pt x="3558" y="6047"/>
                        </a:lnTo>
                        <a:lnTo>
                          <a:pt x="3620" y="5964"/>
                        </a:lnTo>
                        <a:lnTo>
                          <a:pt x="3620" y="5838"/>
                        </a:lnTo>
                        <a:lnTo>
                          <a:pt x="3683" y="5734"/>
                        </a:lnTo>
                        <a:lnTo>
                          <a:pt x="3788" y="5734"/>
                        </a:lnTo>
                        <a:lnTo>
                          <a:pt x="3788" y="5817"/>
                        </a:lnTo>
                        <a:lnTo>
                          <a:pt x="3871" y="5817"/>
                        </a:lnTo>
                        <a:lnTo>
                          <a:pt x="3913" y="5713"/>
                        </a:lnTo>
                        <a:lnTo>
                          <a:pt x="4039" y="5629"/>
                        </a:lnTo>
                        <a:lnTo>
                          <a:pt x="4018" y="5524"/>
                        </a:lnTo>
                        <a:lnTo>
                          <a:pt x="4018" y="5420"/>
                        </a:lnTo>
                        <a:lnTo>
                          <a:pt x="4102" y="5503"/>
                        </a:lnTo>
                        <a:lnTo>
                          <a:pt x="4206" y="5378"/>
                        </a:lnTo>
                        <a:lnTo>
                          <a:pt x="4290" y="5378"/>
                        </a:lnTo>
                        <a:lnTo>
                          <a:pt x="4395" y="5190"/>
                        </a:lnTo>
                        <a:lnTo>
                          <a:pt x="4395" y="5001"/>
                        </a:lnTo>
                        <a:lnTo>
                          <a:pt x="4457" y="4897"/>
                        </a:lnTo>
                        <a:lnTo>
                          <a:pt x="4541" y="4897"/>
                        </a:lnTo>
                        <a:lnTo>
                          <a:pt x="4646" y="4771"/>
                        </a:lnTo>
                        <a:lnTo>
                          <a:pt x="4562" y="4771"/>
                        </a:lnTo>
                        <a:lnTo>
                          <a:pt x="4499" y="4666"/>
                        </a:lnTo>
                        <a:lnTo>
                          <a:pt x="4562" y="4625"/>
                        </a:lnTo>
                        <a:lnTo>
                          <a:pt x="4541" y="4562"/>
                        </a:lnTo>
                        <a:lnTo>
                          <a:pt x="4436" y="4562"/>
                        </a:lnTo>
                        <a:lnTo>
                          <a:pt x="4332" y="4457"/>
                        </a:lnTo>
                        <a:lnTo>
                          <a:pt x="4457" y="4415"/>
                        </a:lnTo>
                        <a:lnTo>
                          <a:pt x="4436" y="4332"/>
                        </a:lnTo>
                        <a:lnTo>
                          <a:pt x="4520" y="4164"/>
                        </a:lnTo>
                        <a:lnTo>
                          <a:pt x="4541" y="4081"/>
                        </a:lnTo>
                        <a:lnTo>
                          <a:pt x="4499" y="3997"/>
                        </a:lnTo>
                        <a:lnTo>
                          <a:pt x="4415" y="3997"/>
                        </a:lnTo>
                        <a:lnTo>
                          <a:pt x="4395" y="3934"/>
                        </a:lnTo>
                        <a:lnTo>
                          <a:pt x="4415" y="3892"/>
                        </a:lnTo>
                        <a:lnTo>
                          <a:pt x="4499" y="3934"/>
                        </a:lnTo>
                        <a:lnTo>
                          <a:pt x="4520" y="3955"/>
                        </a:lnTo>
                        <a:lnTo>
                          <a:pt x="4541" y="3955"/>
                        </a:lnTo>
                        <a:lnTo>
                          <a:pt x="4541" y="3871"/>
                        </a:lnTo>
                        <a:lnTo>
                          <a:pt x="4436" y="3850"/>
                        </a:lnTo>
                        <a:lnTo>
                          <a:pt x="4541" y="3788"/>
                        </a:lnTo>
                        <a:lnTo>
                          <a:pt x="4625" y="3788"/>
                        </a:lnTo>
                        <a:lnTo>
                          <a:pt x="4729" y="3725"/>
                        </a:lnTo>
                        <a:lnTo>
                          <a:pt x="4646" y="3662"/>
                        </a:lnTo>
                        <a:lnTo>
                          <a:pt x="4562" y="3516"/>
                        </a:lnTo>
                        <a:lnTo>
                          <a:pt x="4646" y="3537"/>
                        </a:lnTo>
                        <a:lnTo>
                          <a:pt x="4708" y="3620"/>
                        </a:lnTo>
                        <a:lnTo>
                          <a:pt x="4813" y="3578"/>
                        </a:lnTo>
                        <a:lnTo>
                          <a:pt x="4834" y="3474"/>
                        </a:lnTo>
                        <a:lnTo>
                          <a:pt x="4855" y="3369"/>
                        </a:lnTo>
                        <a:lnTo>
                          <a:pt x="4918" y="3327"/>
                        </a:lnTo>
                        <a:lnTo>
                          <a:pt x="4980" y="3453"/>
                        </a:lnTo>
                        <a:lnTo>
                          <a:pt x="5064" y="3348"/>
                        </a:lnTo>
                        <a:lnTo>
                          <a:pt x="5127" y="3453"/>
                        </a:lnTo>
                        <a:lnTo>
                          <a:pt x="5190" y="3474"/>
                        </a:lnTo>
                        <a:lnTo>
                          <a:pt x="5252" y="3369"/>
                        </a:lnTo>
                        <a:lnTo>
                          <a:pt x="5357" y="3432"/>
                        </a:lnTo>
                        <a:lnTo>
                          <a:pt x="5483" y="3348"/>
                        </a:lnTo>
                        <a:lnTo>
                          <a:pt x="5545" y="3432"/>
                        </a:lnTo>
                        <a:lnTo>
                          <a:pt x="5671" y="3432"/>
                        </a:lnTo>
                        <a:lnTo>
                          <a:pt x="5713" y="3369"/>
                        </a:lnTo>
                        <a:lnTo>
                          <a:pt x="5755" y="3411"/>
                        </a:lnTo>
                        <a:lnTo>
                          <a:pt x="5755" y="3265"/>
                        </a:lnTo>
                        <a:lnTo>
                          <a:pt x="5671" y="3202"/>
                        </a:lnTo>
                        <a:lnTo>
                          <a:pt x="5587" y="2993"/>
                        </a:lnTo>
                        <a:lnTo>
                          <a:pt x="5462" y="2951"/>
                        </a:lnTo>
                        <a:lnTo>
                          <a:pt x="5399" y="2762"/>
                        </a:lnTo>
                        <a:lnTo>
                          <a:pt x="5462" y="2700"/>
                        </a:lnTo>
                        <a:lnTo>
                          <a:pt x="5462" y="2490"/>
                        </a:lnTo>
                        <a:lnTo>
                          <a:pt x="5441" y="2386"/>
                        </a:lnTo>
                        <a:lnTo>
                          <a:pt x="5462" y="2302"/>
                        </a:lnTo>
                        <a:lnTo>
                          <a:pt x="5399" y="2093"/>
                        </a:lnTo>
                        <a:lnTo>
                          <a:pt x="5357" y="1988"/>
                        </a:lnTo>
                        <a:lnTo>
                          <a:pt x="5336" y="1842"/>
                        </a:lnTo>
                        <a:lnTo>
                          <a:pt x="5378" y="1758"/>
                        </a:lnTo>
                        <a:lnTo>
                          <a:pt x="5357" y="1633"/>
                        </a:lnTo>
                        <a:lnTo>
                          <a:pt x="5190" y="1591"/>
                        </a:lnTo>
                        <a:lnTo>
                          <a:pt x="5190" y="1486"/>
                        </a:lnTo>
                        <a:lnTo>
                          <a:pt x="5252" y="1361"/>
                        </a:lnTo>
                        <a:lnTo>
                          <a:pt x="5190" y="1172"/>
                        </a:lnTo>
                        <a:lnTo>
                          <a:pt x="5252" y="1068"/>
                        </a:lnTo>
                        <a:lnTo>
                          <a:pt x="5190" y="1005"/>
                        </a:lnTo>
                        <a:lnTo>
                          <a:pt x="5127" y="1005"/>
                        </a:lnTo>
                        <a:lnTo>
                          <a:pt x="5022" y="858"/>
                        </a:lnTo>
                        <a:lnTo>
                          <a:pt x="4939" y="858"/>
                        </a:lnTo>
                        <a:lnTo>
                          <a:pt x="4876" y="754"/>
                        </a:lnTo>
                        <a:lnTo>
                          <a:pt x="4771" y="628"/>
                        </a:lnTo>
                        <a:lnTo>
                          <a:pt x="4708" y="607"/>
                        </a:lnTo>
                        <a:lnTo>
                          <a:pt x="4604" y="545"/>
                        </a:lnTo>
                        <a:lnTo>
                          <a:pt x="4395" y="524"/>
                        </a:lnTo>
                        <a:lnTo>
                          <a:pt x="4227" y="419"/>
                        </a:lnTo>
                        <a:lnTo>
                          <a:pt x="4018" y="189"/>
                        </a:lnTo>
                        <a:lnTo>
                          <a:pt x="3892" y="105"/>
                        </a:lnTo>
                        <a:lnTo>
                          <a:pt x="3788" y="1"/>
                        </a:lnTo>
                        <a:close/>
                      </a:path>
                    </a:pathLst>
                  </a:custGeom>
                  <a:solidFill>
                    <a:schemeClr val="tx2">
                      <a:lumMod val="7500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" name="Google Shape;90;p16">
                    <a:extLst>
                      <a:ext uri="{FF2B5EF4-FFF2-40B4-BE49-F238E27FC236}">
                        <a16:creationId xmlns:a16="http://schemas.microsoft.com/office/drawing/2014/main" id="{6681CDB4-AEDA-707B-F407-92F8A1720781}"/>
                      </a:ext>
                    </a:extLst>
                  </p:cNvPr>
                  <p:cNvSpPr/>
                  <p:nvPr/>
                </p:nvSpPr>
                <p:spPr>
                  <a:xfrm>
                    <a:off x="4782287" y="2035608"/>
                    <a:ext cx="65210" cy="566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02" h="2093" extrusionOk="0">
                        <a:moveTo>
                          <a:pt x="1026" y="0"/>
                        </a:moveTo>
                        <a:lnTo>
                          <a:pt x="1026" y="63"/>
                        </a:lnTo>
                        <a:lnTo>
                          <a:pt x="942" y="63"/>
                        </a:lnTo>
                        <a:lnTo>
                          <a:pt x="942" y="105"/>
                        </a:lnTo>
                        <a:lnTo>
                          <a:pt x="1005" y="167"/>
                        </a:lnTo>
                        <a:lnTo>
                          <a:pt x="900" y="230"/>
                        </a:lnTo>
                        <a:lnTo>
                          <a:pt x="837" y="209"/>
                        </a:lnTo>
                        <a:lnTo>
                          <a:pt x="628" y="209"/>
                        </a:lnTo>
                        <a:lnTo>
                          <a:pt x="607" y="147"/>
                        </a:lnTo>
                        <a:lnTo>
                          <a:pt x="586" y="251"/>
                        </a:lnTo>
                        <a:lnTo>
                          <a:pt x="481" y="230"/>
                        </a:lnTo>
                        <a:lnTo>
                          <a:pt x="335" y="272"/>
                        </a:lnTo>
                        <a:lnTo>
                          <a:pt x="335" y="356"/>
                        </a:lnTo>
                        <a:lnTo>
                          <a:pt x="272" y="356"/>
                        </a:lnTo>
                        <a:lnTo>
                          <a:pt x="84" y="439"/>
                        </a:lnTo>
                        <a:lnTo>
                          <a:pt x="0" y="544"/>
                        </a:lnTo>
                        <a:lnTo>
                          <a:pt x="21" y="900"/>
                        </a:lnTo>
                        <a:lnTo>
                          <a:pt x="84" y="900"/>
                        </a:lnTo>
                        <a:lnTo>
                          <a:pt x="126" y="879"/>
                        </a:lnTo>
                        <a:lnTo>
                          <a:pt x="230" y="900"/>
                        </a:lnTo>
                        <a:lnTo>
                          <a:pt x="189" y="983"/>
                        </a:lnTo>
                        <a:lnTo>
                          <a:pt x="105" y="983"/>
                        </a:lnTo>
                        <a:lnTo>
                          <a:pt x="105" y="1151"/>
                        </a:lnTo>
                        <a:lnTo>
                          <a:pt x="209" y="1276"/>
                        </a:lnTo>
                        <a:lnTo>
                          <a:pt x="377" y="1423"/>
                        </a:lnTo>
                        <a:lnTo>
                          <a:pt x="419" y="1423"/>
                        </a:lnTo>
                        <a:lnTo>
                          <a:pt x="419" y="1318"/>
                        </a:lnTo>
                        <a:lnTo>
                          <a:pt x="544" y="1214"/>
                        </a:lnTo>
                        <a:lnTo>
                          <a:pt x="586" y="1318"/>
                        </a:lnTo>
                        <a:lnTo>
                          <a:pt x="523" y="1611"/>
                        </a:lnTo>
                        <a:lnTo>
                          <a:pt x="523" y="1695"/>
                        </a:lnTo>
                        <a:lnTo>
                          <a:pt x="586" y="1674"/>
                        </a:lnTo>
                        <a:lnTo>
                          <a:pt x="754" y="1569"/>
                        </a:lnTo>
                        <a:lnTo>
                          <a:pt x="900" y="1507"/>
                        </a:lnTo>
                        <a:lnTo>
                          <a:pt x="1046" y="1632"/>
                        </a:lnTo>
                        <a:lnTo>
                          <a:pt x="1130" y="1611"/>
                        </a:lnTo>
                        <a:lnTo>
                          <a:pt x="1151" y="1507"/>
                        </a:lnTo>
                        <a:lnTo>
                          <a:pt x="1235" y="1590"/>
                        </a:lnTo>
                        <a:lnTo>
                          <a:pt x="1277" y="1674"/>
                        </a:lnTo>
                        <a:lnTo>
                          <a:pt x="1339" y="1674"/>
                        </a:lnTo>
                        <a:lnTo>
                          <a:pt x="1528" y="1779"/>
                        </a:lnTo>
                        <a:lnTo>
                          <a:pt x="1570" y="1925"/>
                        </a:lnTo>
                        <a:lnTo>
                          <a:pt x="1695" y="1967"/>
                        </a:lnTo>
                        <a:lnTo>
                          <a:pt x="1779" y="2092"/>
                        </a:lnTo>
                        <a:lnTo>
                          <a:pt x="1988" y="2009"/>
                        </a:lnTo>
                        <a:lnTo>
                          <a:pt x="2155" y="2030"/>
                        </a:lnTo>
                        <a:lnTo>
                          <a:pt x="2260" y="1904"/>
                        </a:lnTo>
                        <a:lnTo>
                          <a:pt x="2218" y="1800"/>
                        </a:lnTo>
                        <a:lnTo>
                          <a:pt x="2302" y="1716"/>
                        </a:lnTo>
                        <a:lnTo>
                          <a:pt x="2302" y="1611"/>
                        </a:lnTo>
                        <a:lnTo>
                          <a:pt x="2051" y="1109"/>
                        </a:lnTo>
                        <a:lnTo>
                          <a:pt x="2093" y="691"/>
                        </a:lnTo>
                        <a:lnTo>
                          <a:pt x="2155" y="649"/>
                        </a:lnTo>
                        <a:lnTo>
                          <a:pt x="2197" y="481"/>
                        </a:lnTo>
                        <a:lnTo>
                          <a:pt x="2281" y="356"/>
                        </a:lnTo>
                        <a:lnTo>
                          <a:pt x="2302" y="335"/>
                        </a:lnTo>
                        <a:lnTo>
                          <a:pt x="2302" y="314"/>
                        </a:lnTo>
                        <a:lnTo>
                          <a:pt x="2260" y="230"/>
                        </a:lnTo>
                        <a:lnTo>
                          <a:pt x="2218" y="272"/>
                        </a:lnTo>
                        <a:lnTo>
                          <a:pt x="1758" y="251"/>
                        </a:lnTo>
                        <a:lnTo>
                          <a:pt x="1570" y="126"/>
                        </a:lnTo>
                        <a:lnTo>
                          <a:pt x="1339" y="126"/>
                        </a:lnTo>
                        <a:lnTo>
                          <a:pt x="1235" y="63"/>
                        </a:lnTo>
                        <a:lnTo>
                          <a:pt x="1130" y="105"/>
                        </a:lnTo>
                        <a:lnTo>
                          <a:pt x="1026" y="0"/>
                        </a:lnTo>
                        <a:close/>
                      </a:path>
                    </a:pathLst>
                  </a:custGeom>
                  <a:solidFill>
                    <a:schemeClr val="tx2">
                      <a:lumMod val="7500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" name="Google Shape;91;p16">
                    <a:extLst>
                      <a:ext uri="{FF2B5EF4-FFF2-40B4-BE49-F238E27FC236}">
                        <a16:creationId xmlns:a16="http://schemas.microsoft.com/office/drawing/2014/main" id="{44198EB1-7C92-FAEB-EC43-38D21423DA99}"/>
                      </a:ext>
                    </a:extLst>
                  </p:cNvPr>
                  <p:cNvSpPr/>
                  <p:nvPr/>
                </p:nvSpPr>
                <p:spPr>
                  <a:xfrm>
                    <a:off x="4752061" y="2076346"/>
                    <a:ext cx="103735" cy="5380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62" h="1989" extrusionOk="0">
                        <a:moveTo>
                          <a:pt x="1967" y="1"/>
                        </a:moveTo>
                        <a:lnTo>
                          <a:pt x="1821" y="63"/>
                        </a:lnTo>
                        <a:lnTo>
                          <a:pt x="1653" y="168"/>
                        </a:lnTo>
                        <a:lnTo>
                          <a:pt x="1590" y="189"/>
                        </a:lnTo>
                        <a:lnTo>
                          <a:pt x="1590" y="314"/>
                        </a:lnTo>
                        <a:lnTo>
                          <a:pt x="1653" y="586"/>
                        </a:lnTo>
                        <a:lnTo>
                          <a:pt x="1590" y="754"/>
                        </a:lnTo>
                        <a:lnTo>
                          <a:pt x="1402" y="963"/>
                        </a:lnTo>
                        <a:lnTo>
                          <a:pt x="1256" y="963"/>
                        </a:lnTo>
                        <a:lnTo>
                          <a:pt x="1130" y="838"/>
                        </a:lnTo>
                        <a:lnTo>
                          <a:pt x="1130" y="733"/>
                        </a:lnTo>
                        <a:lnTo>
                          <a:pt x="837" y="440"/>
                        </a:lnTo>
                        <a:lnTo>
                          <a:pt x="837" y="294"/>
                        </a:lnTo>
                        <a:lnTo>
                          <a:pt x="774" y="294"/>
                        </a:lnTo>
                        <a:lnTo>
                          <a:pt x="670" y="398"/>
                        </a:lnTo>
                        <a:lnTo>
                          <a:pt x="523" y="419"/>
                        </a:lnTo>
                        <a:lnTo>
                          <a:pt x="460" y="461"/>
                        </a:lnTo>
                        <a:lnTo>
                          <a:pt x="335" y="461"/>
                        </a:lnTo>
                        <a:lnTo>
                          <a:pt x="251" y="607"/>
                        </a:lnTo>
                        <a:lnTo>
                          <a:pt x="293" y="733"/>
                        </a:lnTo>
                        <a:lnTo>
                          <a:pt x="230" y="712"/>
                        </a:lnTo>
                        <a:lnTo>
                          <a:pt x="230" y="921"/>
                        </a:lnTo>
                        <a:lnTo>
                          <a:pt x="84" y="1110"/>
                        </a:lnTo>
                        <a:lnTo>
                          <a:pt x="84" y="1214"/>
                        </a:lnTo>
                        <a:lnTo>
                          <a:pt x="84" y="1319"/>
                        </a:lnTo>
                        <a:lnTo>
                          <a:pt x="0" y="1382"/>
                        </a:lnTo>
                        <a:lnTo>
                          <a:pt x="42" y="1674"/>
                        </a:lnTo>
                        <a:lnTo>
                          <a:pt x="126" y="1737"/>
                        </a:lnTo>
                        <a:lnTo>
                          <a:pt x="126" y="1758"/>
                        </a:lnTo>
                        <a:lnTo>
                          <a:pt x="230" y="1737"/>
                        </a:lnTo>
                        <a:lnTo>
                          <a:pt x="251" y="1591"/>
                        </a:lnTo>
                        <a:lnTo>
                          <a:pt x="440" y="1465"/>
                        </a:lnTo>
                        <a:lnTo>
                          <a:pt x="670" y="1382"/>
                        </a:lnTo>
                        <a:lnTo>
                          <a:pt x="879" y="1423"/>
                        </a:lnTo>
                        <a:lnTo>
                          <a:pt x="1025" y="1423"/>
                        </a:lnTo>
                        <a:lnTo>
                          <a:pt x="1088" y="1465"/>
                        </a:lnTo>
                        <a:lnTo>
                          <a:pt x="1235" y="1382"/>
                        </a:lnTo>
                        <a:lnTo>
                          <a:pt x="1339" y="1361"/>
                        </a:lnTo>
                        <a:lnTo>
                          <a:pt x="1360" y="1444"/>
                        </a:lnTo>
                        <a:lnTo>
                          <a:pt x="1465" y="1444"/>
                        </a:lnTo>
                        <a:lnTo>
                          <a:pt x="1548" y="1549"/>
                        </a:lnTo>
                        <a:lnTo>
                          <a:pt x="1716" y="1549"/>
                        </a:lnTo>
                        <a:lnTo>
                          <a:pt x="1779" y="1570"/>
                        </a:lnTo>
                        <a:lnTo>
                          <a:pt x="1967" y="1444"/>
                        </a:lnTo>
                        <a:lnTo>
                          <a:pt x="2176" y="1549"/>
                        </a:lnTo>
                        <a:lnTo>
                          <a:pt x="2344" y="1570"/>
                        </a:lnTo>
                        <a:lnTo>
                          <a:pt x="2511" y="1758"/>
                        </a:lnTo>
                        <a:lnTo>
                          <a:pt x="2637" y="1758"/>
                        </a:lnTo>
                        <a:lnTo>
                          <a:pt x="2762" y="1946"/>
                        </a:lnTo>
                        <a:lnTo>
                          <a:pt x="2929" y="1967"/>
                        </a:lnTo>
                        <a:lnTo>
                          <a:pt x="2971" y="1988"/>
                        </a:lnTo>
                        <a:lnTo>
                          <a:pt x="3160" y="1905"/>
                        </a:lnTo>
                        <a:lnTo>
                          <a:pt x="3390" y="1884"/>
                        </a:lnTo>
                        <a:lnTo>
                          <a:pt x="3432" y="1737"/>
                        </a:lnTo>
                        <a:lnTo>
                          <a:pt x="3536" y="1674"/>
                        </a:lnTo>
                        <a:lnTo>
                          <a:pt x="3578" y="1570"/>
                        </a:lnTo>
                        <a:lnTo>
                          <a:pt x="3662" y="1549"/>
                        </a:lnTo>
                        <a:lnTo>
                          <a:pt x="3662" y="1382"/>
                        </a:lnTo>
                        <a:lnTo>
                          <a:pt x="3578" y="1277"/>
                        </a:lnTo>
                        <a:lnTo>
                          <a:pt x="3494" y="1110"/>
                        </a:lnTo>
                        <a:lnTo>
                          <a:pt x="3473" y="1047"/>
                        </a:lnTo>
                        <a:lnTo>
                          <a:pt x="3390" y="921"/>
                        </a:lnTo>
                        <a:lnTo>
                          <a:pt x="3432" y="838"/>
                        </a:lnTo>
                        <a:lnTo>
                          <a:pt x="3369" y="733"/>
                        </a:lnTo>
                        <a:lnTo>
                          <a:pt x="3327" y="712"/>
                        </a:lnTo>
                        <a:lnTo>
                          <a:pt x="3348" y="649"/>
                        </a:lnTo>
                        <a:lnTo>
                          <a:pt x="3348" y="545"/>
                        </a:lnTo>
                        <a:lnTo>
                          <a:pt x="3055" y="503"/>
                        </a:lnTo>
                        <a:lnTo>
                          <a:pt x="2846" y="586"/>
                        </a:lnTo>
                        <a:lnTo>
                          <a:pt x="2762" y="461"/>
                        </a:lnTo>
                        <a:lnTo>
                          <a:pt x="2637" y="419"/>
                        </a:lnTo>
                        <a:lnTo>
                          <a:pt x="2595" y="273"/>
                        </a:lnTo>
                        <a:lnTo>
                          <a:pt x="2406" y="168"/>
                        </a:lnTo>
                        <a:lnTo>
                          <a:pt x="2344" y="168"/>
                        </a:lnTo>
                        <a:lnTo>
                          <a:pt x="2302" y="84"/>
                        </a:lnTo>
                        <a:lnTo>
                          <a:pt x="2218" y="1"/>
                        </a:lnTo>
                        <a:lnTo>
                          <a:pt x="2197" y="105"/>
                        </a:lnTo>
                        <a:lnTo>
                          <a:pt x="2113" y="126"/>
                        </a:lnTo>
                        <a:lnTo>
                          <a:pt x="1967" y="1"/>
                        </a:lnTo>
                        <a:close/>
                      </a:path>
                    </a:pathLst>
                  </a:custGeom>
                  <a:solidFill>
                    <a:schemeClr val="tx2">
                      <a:lumMod val="7500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" name="Google Shape;92;p16">
                    <a:extLst>
                      <a:ext uri="{FF2B5EF4-FFF2-40B4-BE49-F238E27FC236}">
                        <a16:creationId xmlns:a16="http://schemas.microsoft.com/office/drawing/2014/main" id="{317BBD7C-7D91-2C7B-FFBD-CE3508F5317A}"/>
                      </a:ext>
                    </a:extLst>
                  </p:cNvPr>
                  <p:cNvSpPr/>
                  <p:nvPr/>
                </p:nvSpPr>
                <p:spPr>
                  <a:xfrm>
                    <a:off x="4755602" y="2113135"/>
                    <a:ext cx="80648" cy="566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47" h="2093" extrusionOk="0">
                        <a:moveTo>
                          <a:pt x="1214" y="1"/>
                        </a:moveTo>
                        <a:lnTo>
                          <a:pt x="1110" y="22"/>
                        </a:lnTo>
                        <a:lnTo>
                          <a:pt x="963" y="105"/>
                        </a:lnTo>
                        <a:lnTo>
                          <a:pt x="900" y="63"/>
                        </a:lnTo>
                        <a:lnTo>
                          <a:pt x="754" y="63"/>
                        </a:lnTo>
                        <a:lnTo>
                          <a:pt x="545" y="22"/>
                        </a:lnTo>
                        <a:lnTo>
                          <a:pt x="315" y="105"/>
                        </a:lnTo>
                        <a:lnTo>
                          <a:pt x="126" y="231"/>
                        </a:lnTo>
                        <a:lnTo>
                          <a:pt x="105" y="377"/>
                        </a:lnTo>
                        <a:lnTo>
                          <a:pt x="1" y="398"/>
                        </a:lnTo>
                        <a:lnTo>
                          <a:pt x="1" y="586"/>
                        </a:lnTo>
                        <a:lnTo>
                          <a:pt x="63" y="712"/>
                        </a:lnTo>
                        <a:lnTo>
                          <a:pt x="1" y="796"/>
                        </a:lnTo>
                        <a:lnTo>
                          <a:pt x="22" y="817"/>
                        </a:lnTo>
                        <a:lnTo>
                          <a:pt x="231" y="754"/>
                        </a:lnTo>
                        <a:lnTo>
                          <a:pt x="398" y="1005"/>
                        </a:lnTo>
                        <a:lnTo>
                          <a:pt x="524" y="1047"/>
                        </a:lnTo>
                        <a:lnTo>
                          <a:pt x="733" y="1005"/>
                        </a:lnTo>
                        <a:lnTo>
                          <a:pt x="817" y="1047"/>
                        </a:lnTo>
                        <a:lnTo>
                          <a:pt x="838" y="1151"/>
                        </a:lnTo>
                        <a:lnTo>
                          <a:pt x="921" y="1172"/>
                        </a:lnTo>
                        <a:lnTo>
                          <a:pt x="963" y="1235"/>
                        </a:lnTo>
                        <a:lnTo>
                          <a:pt x="921" y="1340"/>
                        </a:lnTo>
                        <a:lnTo>
                          <a:pt x="921" y="1549"/>
                        </a:lnTo>
                        <a:lnTo>
                          <a:pt x="1047" y="1528"/>
                        </a:lnTo>
                        <a:lnTo>
                          <a:pt x="1172" y="1633"/>
                        </a:lnTo>
                        <a:lnTo>
                          <a:pt x="1256" y="1633"/>
                        </a:lnTo>
                        <a:lnTo>
                          <a:pt x="1319" y="1863"/>
                        </a:lnTo>
                        <a:lnTo>
                          <a:pt x="1319" y="1988"/>
                        </a:lnTo>
                        <a:lnTo>
                          <a:pt x="1361" y="2093"/>
                        </a:lnTo>
                        <a:lnTo>
                          <a:pt x="1486" y="2009"/>
                        </a:lnTo>
                        <a:lnTo>
                          <a:pt x="1696" y="1947"/>
                        </a:lnTo>
                        <a:lnTo>
                          <a:pt x="1863" y="2009"/>
                        </a:lnTo>
                        <a:lnTo>
                          <a:pt x="2009" y="1947"/>
                        </a:lnTo>
                        <a:lnTo>
                          <a:pt x="2114" y="1947"/>
                        </a:lnTo>
                        <a:lnTo>
                          <a:pt x="2051" y="1779"/>
                        </a:lnTo>
                        <a:lnTo>
                          <a:pt x="2219" y="1758"/>
                        </a:lnTo>
                        <a:lnTo>
                          <a:pt x="2281" y="1633"/>
                        </a:lnTo>
                        <a:lnTo>
                          <a:pt x="2386" y="1570"/>
                        </a:lnTo>
                        <a:lnTo>
                          <a:pt x="2407" y="1654"/>
                        </a:lnTo>
                        <a:lnTo>
                          <a:pt x="2532" y="1654"/>
                        </a:lnTo>
                        <a:lnTo>
                          <a:pt x="2532" y="1528"/>
                        </a:lnTo>
                        <a:lnTo>
                          <a:pt x="2386" y="1444"/>
                        </a:lnTo>
                        <a:lnTo>
                          <a:pt x="2428" y="1277"/>
                        </a:lnTo>
                        <a:lnTo>
                          <a:pt x="2512" y="1256"/>
                        </a:lnTo>
                        <a:lnTo>
                          <a:pt x="2616" y="1068"/>
                        </a:lnTo>
                        <a:lnTo>
                          <a:pt x="2825" y="963"/>
                        </a:lnTo>
                        <a:lnTo>
                          <a:pt x="2825" y="858"/>
                        </a:lnTo>
                        <a:lnTo>
                          <a:pt x="2721" y="817"/>
                        </a:lnTo>
                        <a:lnTo>
                          <a:pt x="2846" y="628"/>
                        </a:lnTo>
                        <a:lnTo>
                          <a:pt x="2804" y="607"/>
                        </a:lnTo>
                        <a:lnTo>
                          <a:pt x="2637" y="586"/>
                        </a:lnTo>
                        <a:lnTo>
                          <a:pt x="2512" y="398"/>
                        </a:lnTo>
                        <a:lnTo>
                          <a:pt x="2386" y="398"/>
                        </a:lnTo>
                        <a:lnTo>
                          <a:pt x="2219" y="210"/>
                        </a:lnTo>
                        <a:lnTo>
                          <a:pt x="2051" y="189"/>
                        </a:lnTo>
                        <a:lnTo>
                          <a:pt x="1842" y="84"/>
                        </a:lnTo>
                        <a:lnTo>
                          <a:pt x="1654" y="210"/>
                        </a:lnTo>
                        <a:lnTo>
                          <a:pt x="1591" y="189"/>
                        </a:lnTo>
                        <a:lnTo>
                          <a:pt x="1423" y="189"/>
                        </a:lnTo>
                        <a:lnTo>
                          <a:pt x="1340" y="84"/>
                        </a:lnTo>
                        <a:lnTo>
                          <a:pt x="1235" y="84"/>
                        </a:lnTo>
                        <a:lnTo>
                          <a:pt x="1214" y="1"/>
                        </a:lnTo>
                        <a:close/>
                      </a:path>
                    </a:pathLst>
                  </a:custGeom>
                  <a:solidFill>
                    <a:schemeClr val="tx2">
                      <a:lumMod val="7500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3" name="Google Shape;93;p16">
                    <a:extLst>
                      <a:ext uri="{FF2B5EF4-FFF2-40B4-BE49-F238E27FC236}">
                        <a16:creationId xmlns:a16="http://schemas.microsoft.com/office/drawing/2014/main" id="{956E9E86-624C-589B-A73B-D0D9C7C9FB0A}"/>
                      </a:ext>
                    </a:extLst>
                  </p:cNvPr>
                  <p:cNvSpPr/>
                  <p:nvPr/>
                </p:nvSpPr>
                <p:spPr>
                  <a:xfrm>
                    <a:off x="4794128" y="2117111"/>
                    <a:ext cx="136963" cy="10132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35" h="3746" extrusionOk="0">
                        <a:moveTo>
                          <a:pt x="2470" y="0"/>
                        </a:moveTo>
                        <a:lnTo>
                          <a:pt x="2323" y="84"/>
                        </a:lnTo>
                        <a:lnTo>
                          <a:pt x="2219" y="42"/>
                        </a:lnTo>
                        <a:lnTo>
                          <a:pt x="2093" y="63"/>
                        </a:lnTo>
                        <a:lnTo>
                          <a:pt x="2051" y="167"/>
                        </a:lnTo>
                        <a:lnTo>
                          <a:pt x="1947" y="230"/>
                        </a:lnTo>
                        <a:lnTo>
                          <a:pt x="1905" y="377"/>
                        </a:lnTo>
                        <a:lnTo>
                          <a:pt x="1675" y="398"/>
                        </a:lnTo>
                        <a:lnTo>
                          <a:pt x="1486" y="481"/>
                        </a:lnTo>
                        <a:lnTo>
                          <a:pt x="1361" y="670"/>
                        </a:lnTo>
                        <a:lnTo>
                          <a:pt x="1465" y="711"/>
                        </a:lnTo>
                        <a:lnTo>
                          <a:pt x="1465" y="816"/>
                        </a:lnTo>
                        <a:lnTo>
                          <a:pt x="1256" y="921"/>
                        </a:lnTo>
                        <a:lnTo>
                          <a:pt x="1152" y="1109"/>
                        </a:lnTo>
                        <a:lnTo>
                          <a:pt x="1068" y="1130"/>
                        </a:lnTo>
                        <a:lnTo>
                          <a:pt x="1026" y="1297"/>
                        </a:lnTo>
                        <a:lnTo>
                          <a:pt x="1172" y="1381"/>
                        </a:lnTo>
                        <a:lnTo>
                          <a:pt x="1172" y="1507"/>
                        </a:lnTo>
                        <a:lnTo>
                          <a:pt x="1047" y="1507"/>
                        </a:lnTo>
                        <a:lnTo>
                          <a:pt x="1026" y="1423"/>
                        </a:lnTo>
                        <a:lnTo>
                          <a:pt x="921" y="1486"/>
                        </a:lnTo>
                        <a:lnTo>
                          <a:pt x="859" y="1611"/>
                        </a:lnTo>
                        <a:lnTo>
                          <a:pt x="691" y="1632"/>
                        </a:lnTo>
                        <a:lnTo>
                          <a:pt x="754" y="1800"/>
                        </a:lnTo>
                        <a:lnTo>
                          <a:pt x="649" y="1800"/>
                        </a:lnTo>
                        <a:lnTo>
                          <a:pt x="503" y="1862"/>
                        </a:lnTo>
                        <a:lnTo>
                          <a:pt x="336" y="1800"/>
                        </a:lnTo>
                        <a:lnTo>
                          <a:pt x="126" y="1862"/>
                        </a:lnTo>
                        <a:lnTo>
                          <a:pt x="1" y="1946"/>
                        </a:lnTo>
                        <a:lnTo>
                          <a:pt x="22" y="2009"/>
                        </a:lnTo>
                        <a:lnTo>
                          <a:pt x="126" y="2260"/>
                        </a:lnTo>
                        <a:lnTo>
                          <a:pt x="210" y="2385"/>
                        </a:lnTo>
                        <a:lnTo>
                          <a:pt x="231" y="2532"/>
                        </a:lnTo>
                        <a:lnTo>
                          <a:pt x="294" y="2574"/>
                        </a:lnTo>
                        <a:lnTo>
                          <a:pt x="294" y="2950"/>
                        </a:lnTo>
                        <a:lnTo>
                          <a:pt x="189" y="2992"/>
                        </a:lnTo>
                        <a:lnTo>
                          <a:pt x="105" y="3118"/>
                        </a:lnTo>
                        <a:lnTo>
                          <a:pt x="126" y="3306"/>
                        </a:lnTo>
                        <a:lnTo>
                          <a:pt x="273" y="3494"/>
                        </a:lnTo>
                        <a:lnTo>
                          <a:pt x="273" y="3536"/>
                        </a:lnTo>
                        <a:lnTo>
                          <a:pt x="336" y="3536"/>
                        </a:lnTo>
                        <a:lnTo>
                          <a:pt x="524" y="3620"/>
                        </a:lnTo>
                        <a:lnTo>
                          <a:pt x="628" y="3578"/>
                        </a:lnTo>
                        <a:lnTo>
                          <a:pt x="1047" y="3515"/>
                        </a:lnTo>
                        <a:lnTo>
                          <a:pt x="1235" y="3515"/>
                        </a:lnTo>
                        <a:lnTo>
                          <a:pt x="1340" y="3411"/>
                        </a:lnTo>
                        <a:lnTo>
                          <a:pt x="1424" y="3411"/>
                        </a:lnTo>
                        <a:lnTo>
                          <a:pt x="1549" y="3494"/>
                        </a:lnTo>
                        <a:lnTo>
                          <a:pt x="1884" y="3536"/>
                        </a:lnTo>
                        <a:lnTo>
                          <a:pt x="2009" y="3620"/>
                        </a:lnTo>
                        <a:lnTo>
                          <a:pt x="2051" y="3683"/>
                        </a:lnTo>
                        <a:lnTo>
                          <a:pt x="2260" y="3599"/>
                        </a:lnTo>
                        <a:lnTo>
                          <a:pt x="2365" y="3683"/>
                        </a:lnTo>
                        <a:lnTo>
                          <a:pt x="2428" y="3683"/>
                        </a:lnTo>
                        <a:lnTo>
                          <a:pt x="2470" y="3620"/>
                        </a:lnTo>
                        <a:lnTo>
                          <a:pt x="2637" y="3641"/>
                        </a:lnTo>
                        <a:lnTo>
                          <a:pt x="2721" y="3704"/>
                        </a:lnTo>
                        <a:lnTo>
                          <a:pt x="2909" y="3599"/>
                        </a:lnTo>
                        <a:lnTo>
                          <a:pt x="3056" y="3599"/>
                        </a:lnTo>
                        <a:lnTo>
                          <a:pt x="3097" y="3724"/>
                        </a:lnTo>
                        <a:lnTo>
                          <a:pt x="3202" y="3745"/>
                        </a:lnTo>
                        <a:lnTo>
                          <a:pt x="3307" y="3620"/>
                        </a:lnTo>
                        <a:lnTo>
                          <a:pt x="3411" y="3599"/>
                        </a:lnTo>
                        <a:lnTo>
                          <a:pt x="3516" y="3683"/>
                        </a:lnTo>
                        <a:lnTo>
                          <a:pt x="3662" y="3620"/>
                        </a:lnTo>
                        <a:lnTo>
                          <a:pt x="3767" y="3704"/>
                        </a:lnTo>
                        <a:lnTo>
                          <a:pt x="3893" y="3704"/>
                        </a:lnTo>
                        <a:lnTo>
                          <a:pt x="3893" y="3494"/>
                        </a:lnTo>
                        <a:lnTo>
                          <a:pt x="3997" y="3285"/>
                        </a:lnTo>
                        <a:lnTo>
                          <a:pt x="4165" y="3264"/>
                        </a:lnTo>
                        <a:lnTo>
                          <a:pt x="4395" y="3201"/>
                        </a:lnTo>
                        <a:lnTo>
                          <a:pt x="4416" y="3201"/>
                        </a:lnTo>
                        <a:lnTo>
                          <a:pt x="4416" y="3055"/>
                        </a:lnTo>
                        <a:lnTo>
                          <a:pt x="4290" y="2908"/>
                        </a:lnTo>
                        <a:lnTo>
                          <a:pt x="4311" y="2762"/>
                        </a:lnTo>
                        <a:lnTo>
                          <a:pt x="4185" y="2574"/>
                        </a:lnTo>
                        <a:lnTo>
                          <a:pt x="4185" y="2427"/>
                        </a:lnTo>
                        <a:lnTo>
                          <a:pt x="4248" y="2344"/>
                        </a:lnTo>
                        <a:lnTo>
                          <a:pt x="4374" y="2448"/>
                        </a:lnTo>
                        <a:lnTo>
                          <a:pt x="4667" y="2427"/>
                        </a:lnTo>
                        <a:lnTo>
                          <a:pt x="4771" y="2218"/>
                        </a:lnTo>
                        <a:lnTo>
                          <a:pt x="4834" y="2155"/>
                        </a:lnTo>
                        <a:lnTo>
                          <a:pt x="4688" y="2051"/>
                        </a:lnTo>
                        <a:lnTo>
                          <a:pt x="4688" y="1946"/>
                        </a:lnTo>
                        <a:lnTo>
                          <a:pt x="4457" y="1758"/>
                        </a:lnTo>
                        <a:lnTo>
                          <a:pt x="4269" y="1716"/>
                        </a:lnTo>
                        <a:lnTo>
                          <a:pt x="4206" y="1527"/>
                        </a:lnTo>
                        <a:lnTo>
                          <a:pt x="4102" y="1423"/>
                        </a:lnTo>
                        <a:lnTo>
                          <a:pt x="3955" y="1214"/>
                        </a:lnTo>
                        <a:lnTo>
                          <a:pt x="3872" y="1046"/>
                        </a:lnTo>
                        <a:lnTo>
                          <a:pt x="3746" y="921"/>
                        </a:lnTo>
                        <a:lnTo>
                          <a:pt x="3746" y="753"/>
                        </a:lnTo>
                        <a:lnTo>
                          <a:pt x="3662" y="649"/>
                        </a:lnTo>
                        <a:lnTo>
                          <a:pt x="3683" y="481"/>
                        </a:lnTo>
                        <a:lnTo>
                          <a:pt x="3662" y="356"/>
                        </a:lnTo>
                        <a:lnTo>
                          <a:pt x="3411" y="272"/>
                        </a:lnTo>
                        <a:lnTo>
                          <a:pt x="3328" y="272"/>
                        </a:lnTo>
                        <a:lnTo>
                          <a:pt x="3265" y="167"/>
                        </a:lnTo>
                        <a:lnTo>
                          <a:pt x="3097" y="230"/>
                        </a:lnTo>
                        <a:lnTo>
                          <a:pt x="2930" y="356"/>
                        </a:lnTo>
                        <a:lnTo>
                          <a:pt x="2825" y="147"/>
                        </a:lnTo>
                        <a:lnTo>
                          <a:pt x="2721" y="147"/>
                        </a:lnTo>
                        <a:lnTo>
                          <a:pt x="2574" y="188"/>
                        </a:lnTo>
                        <a:lnTo>
                          <a:pt x="2470" y="0"/>
                        </a:lnTo>
                        <a:close/>
                      </a:path>
                    </a:pathLst>
                  </a:custGeom>
                  <a:solidFill>
                    <a:schemeClr val="tx2">
                      <a:lumMod val="7500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" name="Google Shape;94;p16">
                    <a:extLst>
                      <a:ext uri="{FF2B5EF4-FFF2-40B4-BE49-F238E27FC236}">
                        <a16:creationId xmlns:a16="http://schemas.microsoft.com/office/drawing/2014/main" id="{2AFD6D35-56BB-C4E5-3FE2-F3200BE2299B}"/>
                      </a:ext>
                    </a:extLst>
                  </p:cNvPr>
                  <p:cNvSpPr/>
                  <p:nvPr/>
                </p:nvSpPr>
                <p:spPr>
                  <a:xfrm>
                    <a:off x="4699881" y="2281795"/>
                    <a:ext cx="94274" cy="583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28" h="2156" extrusionOk="0">
                        <a:moveTo>
                          <a:pt x="2993" y="1"/>
                        </a:moveTo>
                        <a:lnTo>
                          <a:pt x="2867" y="64"/>
                        </a:lnTo>
                        <a:lnTo>
                          <a:pt x="2679" y="43"/>
                        </a:lnTo>
                        <a:lnTo>
                          <a:pt x="2449" y="43"/>
                        </a:lnTo>
                        <a:lnTo>
                          <a:pt x="2302" y="22"/>
                        </a:lnTo>
                        <a:lnTo>
                          <a:pt x="2135" y="43"/>
                        </a:lnTo>
                        <a:lnTo>
                          <a:pt x="2030" y="210"/>
                        </a:lnTo>
                        <a:lnTo>
                          <a:pt x="1926" y="273"/>
                        </a:lnTo>
                        <a:lnTo>
                          <a:pt x="1926" y="377"/>
                        </a:lnTo>
                        <a:lnTo>
                          <a:pt x="1758" y="210"/>
                        </a:lnTo>
                        <a:lnTo>
                          <a:pt x="1549" y="357"/>
                        </a:lnTo>
                        <a:lnTo>
                          <a:pt x="1403" y="419"/>
                        </a:lnTo>
                        <a:lnTo>
                          <a:pt x="1403" y="545"/>
                        </a:lnTo>
                        <a:lnTo>
                          <a:pt x="1089" y="566"/>
                        </a:lnTo>
                        <a:lnTo>
                          <a:pt x="880" y="629"/>
                        </a:lnTo>
                        <a:lnTo>
                          <a:pt x="691" y="587"/>
                        </a:lnTo>
                        <a:lnTo>
                          <a:pt x="294" y="357"/>
                        </a:lnTo>
                        <a:lnTo>
                          <a:pt x="294" y="440"/>
                        </a:lnTo>
                        <a:lnTo>
                          <a:pt x="315" y="566"/>
                        </a:lnTo>
                        <a:lnTo>
                          <a:pt x="294" y="670"/>
                        </a:lnTo>
                        <a:lnTo>
                          <a:pt x="64" y="670"/>
                        </a:lnTo>
                        <a:lnTo>
                          <a:pt x="43" y="733"/>
                        </a:lnTo>
                        <a:lnTo>
                          <a:pt x="147" y="838"/>
                        </a:lnTo>
                        <a:lnTo>
                          <a:pt x="85" y="984"/>
                        </a:lnTo>
                        <a:lnTo>
                          <a:pt x="64" y="1089"/>
                        </a:lnTo>
                        <a:lnTo>
                          <a:pt x="147" y="1193"/>
                        </a:lnTo>
                        <a:lnTo>
                          <a:pt x="43" y="1298"/>
                        </a:lnTo>
                        <a:lnTo>
                          <a:pt x="1" y="1298"/>
                        </a:lnTo>
                        <a:lnTo>
                          <a:pt x="168" y="1486"/>
                        </a:lnTo>
                        <a:lnTo>
                          <a:pt x="189" y="1675"/>
                        </a:lnTo>
                        <a:lnTo>
                          <a:pt x="273" y="1696"/>
                        </a:lnTo>
                        <a:lnTo>
                          <a:pt x="524" y="1905"/>
                        </a:lnTo>
                        <a:lnTo>
                          <a:pt x="629" y="1947"/>
                        </a:lnTo>
                        <a:lnTo>
                          <a:pt x="733" y="2030"/>
                        </a:lnTo>
                        <a:lnTo>
                          <a:pt x="1026" y="2093"/>
                        </a:lnTo>
                        <a:lnTo>
                          <a:pt x="1235" y="2156"/>
                        </a:lnTo>
                        <a:lnTo>
                          <a:pt x="1340" y="2030"/>
                        </a:lnTo>
                        <a:lnTo>
                          <a:pt x="1403" y="2051"/>
                        </a:lnTo>
                        <a:lnTo>
                          <a:pt x="1466" y="1989"/>
                        </a:lnTo>
                        <a:lnTo>
                          <a:pt x="1612" y="1926"/>
                        </a:lnTo>
                        <a:lnTo>
                          <a:pt x="1717" y="1926"/>
                        </a:lnTo>
                        <a:lnTo>
                          <a:pt x="1738" y="1884"/>
                        </a:lnTo>
                        <a:lnTo>
                          <a:pt x="1863" y="1779"/>
                        </a:lnTo>
                        <a:lnTo>
                          <a:pt x="1968" y="1800"/>
                        </a:lnTo>
                        <a:lnTo>
                          <a:pt x="2072" y="1821"/>
                        </a:lnTo>
                        <a:lnTo>
                          <a:pt x="2156" y="1842"/>
                        </a:lnTo>
                        <a:lnTo>
                          <a:pt x="2282" y="1717"/>
                        </a:lnTo>
                        <a:lnTo>
                          <a:pt x="2386" y="1696"/>
                        </a:lnTo>
                        <a:lnTo>
                          <a:pt x="2449" y="1591"/>
                        </a:lnTo>
                        <a:lnTo>
                          <a:pt x="2595" y="1612"/>
                        </a:lnTo>
                        <a:lnTo>
                          <a:pt x="2700" y="1507"/>
                        </a:lnTo>
                        <a:lnTo>
                          <a:pt x="2679" y="1403"/>
                        </a:lnTo>
                        <a:lnTo>
                          <a:pt x="2888" y="1089"/>
                        </a:lnTo>
                        <a:lnTo>
                          <a:pt x="3014" y="754"/>
                        </a:lnTo>
                        <a:lnTo>
                          <a:pt x="3118" y="524"/>
                        </a:lnTo>
                        <a:lnTo>
                          <a:pt x="3286" y="482"/>
                        </a:lnTo>
                        <a:lnTo>
                          <a:pt x="3328" y="357"/>
                        </a:lnTo>
                        <a:lnTo>
                          <a:pt x="3307" y="336"/>
                        </a:lnTo>
                        <a:lnTo>
                          <a:pt x="3286" y="231"/>
                        </a:lnTo>
                        <a:lnTo>
                          <a:pt x="3118" y="126"/>
                        </a:lnTo>
                        <a:lnTo>
                          <a:pt x="2993" y="1"/>
                        </a:lnTo>
                        <a:close/>
                      </a:path>
                    </a:pathLst>
                  </a:custGeom>
                  <a:solidFill>
                    <a:schemeClr val="tx2">
                      <a:lumMod val="7500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" name="Google Shape;95;p16">
                    <a:extLst>
                      <a:ext uri="{FF2B5EF4-FFF2-40B4-BE49-F238E27FC236}">
                        <a16:creationId xmlns:a16="http://schemas.microsoft.com/office/drawing/2014/main" id="{16B65CFD-4A59-A74F-48FE-51431CB07388}"/>
                      </a:ext>
                    </a:extLst>
                  </p:cNvPr>
                  <p:cNvSpPr/>
                  <p:nvPr/>
                </p:nvSpPr>
                <p:spPr>
                  <a:xfrm>
                    <a:off x="4707586" y="2264835"/>
                    <a:ext cx="81243" cy="33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68" h="1256" extrusionOk="0">
                        <a:moveTo>
                          <a:pt x="2240" y="0"/>
                        </a:moveTo>
                        <a:lnTo>
                          <a:pt x="2177" y="21"/>
                        </a:lnTo>
                        <a:lnTo>
                          <a:pt x="2093" y="105"/>
                        </a:lnTo>
                        <a:lnTo>
                          <a:pt x="2010" y="42"/>
                        </a:lnTo>
                        <a:lnTo>
                          <a:pt x="1884" y="42"/>
                        </a:lnTo>
                        <a:lnTo>
                          <a:pt x="1779" y="21"/>
                        </a:lnTo>
                        <a:lnTo>
                          <a:pt x="1696" y="42"/>
                        </a:lnTo>
                        <a:lnTo>
                          <a:pt x="1612" y="147"/>
                        </a:lnTo>
                        <a:lnTo>
                          <a:pt x="1507" y="168"/>
                        </a:lnTo>
                        <a:lnTo>
                          <a:pt x="1486" y="147"/>
                        </a:lnTo>
                        <a:lnTo>
                          <a:pt x="1235" y="126"/>
                        </a:lnTo>
                        <a:lnTo>
                          <a:pt x="1089" y="230"/>
                        </a:lnTo>
                        <a:lnTo>
                          <a:pt x="942" y="251"/>
                        </a:lnTo>
                        <a:lnTo>
                          <a:pt x="775" y="419"/>
                        </a:lnTo>
                        <a:lnTo>
                          <a:pt x="566" y="440"/>
                        </a:lnTo>
                        <a:lnTo>
                          <a:pt x="336" y="523"/>
                        </a:lnTo>
                        <a:lnTo>
                          <a:pt x="294" y="460"/>
                        </a:lnTo>
                        <a:lnTo>
                          <a:pt x="147" y="481"/>
                        </a:lnTo>
                        <a:lnTo>
                          <a:pt x="22" y="565"/>
                        </a:lnTo>
                        <a:lnTo>
                          <a:pt x="1" y="565"/>
                        </a:lnTo>
                        <a:lnTo>
                          <a:pt x="1" y="753"/>
                        </a:lnTo>
                        <a:lnTo>
                          <a:pt x="22" y="984"/>
                        </a:lnTo>
                        <a:lnTo>
                          <a:pt x="419" y="1214"/>
                        </a:lnTo>
                        <a:lnTo>
                          <a:pt x="608" y="1256"/>
                        </a:lnTo>
                        <a:lnTo>
                          <a:pt x="817" y="1193"/>
                        </a:lnTo>
                        <a:lnTo>
                          <a:pt x="1131" y="1172"/>
                        </a:lnTo>
                        <a:lnTo>
                          <a:pt x="1131" y="1046"/>
                        </a:lnTo>
                        <a:lnTo>
                          <a:pt x="1277" y="984"/>
                        </a:lnTo>
                        <a:lnTo>
                          <a:pt x="1486" y="837"/>
                        </a:lnTo>
                        <a:lnTo>
                          <a:pt x="1654" y="1004"/>
                        </a:lnTo>
                        <a:lnTo>
                          <a:pt x="1654" y="900"/>
                        </a:lnTo>
                        <a:lnTo>
                          <a:pt x="1758" y="837"/>
                        </a:lnTo>
                        <a:lnTo>
                          <a:pt x="1863" y="670"/>
                        </a:lnTo>
                        <a:lnTo>
                          <a:pt x="2030" y="649"/>
                        </a:lnTo>
                        <a:lnTo>
                          <a:pt x="2177" y="670"/>
                        </a:lnTo>
                        <a:lnTo>
                          <a:pt x="2407" y="670"/>
                        </a:lnTo>
                        <a:lnTo>
                          <a:pt x="2595" y="691"/>
                        </a:lnTo>
                        <a:lnTo>
                          <a:pt x="2742" y="628"/>
                        </a:lnTo>
                        <a:lnTo>
                          <a:pt x="2763" y="419"/>
                        </a:lnTo>
                        <a:lnTo>
                          <a:pt x="2867" y="147"/>
                        </a:lnTo>
                        <a:lnTo>
                          <a:pt x="2637" y="21"/>
                        </a:lnTo>
                        <a:lnTo>
                          <a:pt x="2407" y="21"/>
                        </a:lnTo>
                        <a:lnTo>
                          <a:pt x="2344" y="42"/>
                        </a:lnTo>
                        <a:lnTo>
                          <a:pt x="2240" y="0"/>
                        </a:lnTo>
                        <a:close/>
                      </a:path>
                    </a:pathLst>
                  </a:custGeom>
                  <a:solidFill>
                    <a:schemeClr val="bg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" name="Google Shape;96;p16">
                    <a:extLst>
                      <a:ext uri="{FF2B5EF4-FFF2-40B4-BE49-F238E27FC236}">
                        <a16:creationId xmlns:a16="http://schemas.microsoft.com/office/drawing/2014/main" id="{C90487B9-D5D4-C87C-6BE8-4DF4C2D384BE}"/>
                      </a:ext>
                    </a:extLst>
                  </p:cNvPr>
                  <p:cNvSpPr/>
                  <p:nvPr/>
                </p:nvSpPr>
                <p:spPr>
                  <a:xfrm>
                    <a:off x="4750277" y="2397843"/>
                    <a:ext cx="30849" cy="566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89" h="2093" extrusionOk="0">
                        <a:moveTo>
                          <a:pt x="419" y="0"/>
                        </a:moveTo>
                        <a:lnTo>
                          <a:pt x="314" y="126"/>
                        </a:lnTo>
                        <a:lnTo>
                          <a:pt x="272" y="21"/>
                        </a:lnTo>
                        <a:lnTo>
                          <a:pt x="210" y="21"/>
                        </a:lnTo>
                        <a:lnTo>
                          <a:pt x="84" y="147"/>
                        </a:lnTo>
                        <a:lnTo>
                          <a:pt x="0" y="314"/>
                        </a:lnTo>
                        <a:lnTo>
                          <a:pt x="0" y="544"/>
                        </a:lnTo>
                        <a:lnTo>
                          <a:pt x="189" y="628"/>
                        </a:lnTo>
                        <a:lnTo>
                          <a:pt x="168" y="691"/>
                        </a:lnTo>
                        <a:lnTo>
                          <a:pt x="105" y="733"/>
                        </a:lnTo>
                        <a:lnTo>
                          <a:pt x="63" y="984"/>
                        </a:lnTo>
                        <a:lnTo>
                          <a:pt x="105" y="1172"/>
                        </a:lnTo>
                        <a:lnTo>
                          <a:pt x="63" y="1277"/>
                        </a:lnTo>
                        <a:lnTo>
                          <a:pt x="63" y="1423"/>
                        </a:lnTo>
                        <a:lnTo>
                          <a:pt x="147" y="1528"/>
                        </a:lnTo>
                        <a:lnTo>
                          <a:pt x="84" y="1674"/>
                        </a:lnTo>
                        <a:lnTo>
                          <a:pt x="147" y="1716"/>
                        </a:lnTo>
                        <a:lnTo>
                          <a:pt x="377" y="1737"/>
                        </a:lnTo>
                        <a:lnTo>
                          <a:pt x="482" y="2009"/>
                        </a:lnTo>
                        <a:lnTo>
                          <a:pt x="565" y="2093"/>
                        </a:lnTo>
                        <a:lnTo>
                          <a:pt x="628" y="2030"/>
                        </a:lnTo>
                        <a:lnTo>
                          <a:pt x="712" y="1883"/>
                        </a:lnTo>
                        <a:lnTo>
                          <a:pt x="733" y="1737"/>
                        </a:lnTo>
                        <a:lnTo>
                          <a:pt x="942" y="1674"/>
                        </a:lnTo>
                        <a:lnTo>
                          <a:pt x="1047" y="1507"/>
                        </a:lnTo>
                        <a:lnTo>
                          <a:pt x="1088" y="1360"/>
                        </a:lnTo>
                        <a:lnTo>
                          <a:pt x="942" y="1256"/>
                        </a:lnTo>
                        <a:lnTo>
                          <a:pt x="900" y="1109"/>
                        </a:lnTo>
                        <a:lnTo>
                          <a:pt x="795" y="963"/>
                        </a:lnTo>
                        <a:lnTo>
                          <a:pt x="775" y="753"/>
                        </a:lnTo>
                        <a:lnTo>
                          <a:pt x="795" y="544"/>
                        </a:lnTo>
                        <a:lnTo>
                          <a:pt x="775" y="481"/>
                        </a:lnTo>
                        <a:lnTo>
                          <a:pt x="775" y="335"/>
                        </a:lnTo>
                        <a:lnTo>
                          <a:pt x="712" y="230"/>
                        </a:lnTo>
                        <a:lnTo>
                          <a:pt x="607" y="147"/>
                        </a:lnTo>
                        <a:lnTo>
                          <a:pt x="565" y="147"/>
                        </a:lnTo>
                        <a:lnTo>
                          <a:pt x="482" y="21"/>
                        </a:lnTo>
                        <a:lnTo>
                          <a:pt x="419" y="0"/>
                        </a:lnTo>
                        <a:close/>
                      </a:path>
                    </a:pathLst>
                  </a:custGeom>
                  <a:solidFill>
                    <a:schemeClr val="bg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" name="Google Shape;97;p16">
                    <a:extLst>
                      <a:ext uri="{FF2B5EF4-FFF2-40B4-BE49-F238E27FC236}">
                        <a16:creationId xmlns:a16="http://schemas.microsoft.com/office/drawing/2014/main" id="{D6D804DE-3C85-3880-3329-B050B10E89B6}"/>
                      </a:ext>
                    </a:extLst>
                  </p:cNvPr>
                  <p:cNvSpPr/>
                  <p:nvPr/>
                </p:nvSpPr>
                <p:spPr>
                  <a:xfrm>
                    <a:off x="4735461" y="2376905"/>
                    <a:ext cx="29659" cy="356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47" h="1319" extrusionOk="0">
                        <a:moveTo>
                          <a:pt x="293" y="0"/>
                        </a:moveTo>
                        <a:lnTo>
                          <a:pt x="210" y="63"/>
                        </a:lnTo>
                        <a:lnTo>
                          <a:pt x="210" y="167"/>
                        </a:lnTo>
                        <a:lnTo>
                          <a:pt x="314" y="209"/>
                        </a:lnTo>
                        <a:lnTo>
                          <a:pt x="356" y="293"/>
                        </a:lnTo>
                        <a:lnTo>
                          <a:pt x="272" y="356"/>
                        </a:lnTo>
                        <a:lnTo>
                          <a:pt x="189" y="356"/>
                        </a:lnTo>
                        <a:lnTo>
                          <a:pt x="147" y="481"/>
                        </a:lnTo>
                        <a:lnTo>
                          <a:pt x="147" y="628"/>
                        </a:lnTo>
                        <a:lnTo>
                          <a:pt x="84" y="732"/>
                        </a:lnTo>
                        <a:lnTo>
                          <a:pt x="0" y="795"/>
                        </a:lnTo>
                        <a:lnTo>
                          <a:pt x="63" y="837"/>
                        </a:lnTo>
                        <a:lnTo>
                          <a:pt x="168" y="879"/>
                        </a:lnTo>
                        <a:lnTo>
                          <a:pt x="377" y="1151"/>
                        </a:lnTo>
                        <a:lnTo>
                          <a:pt x="398" y="1235"/>
                        </a:lnTo>
                        <a:lnTo>
                          <a:pt x="523" y="1318"/>
                        </a:lnTo>
                        <a:lnTo>
                          <a:pt x="523" y="1088"/>
                        </a:lnTo>
                        <a:lnTo>
                          <a:pt x="607" y="921"/>
                        </a:lnTo>
                        <a:lnTo>
                          <a:pt x="733" y="795"/>
                        </a:lnTo>
                        <a:lnTo>
                          <a:pt x="795" y="795"/>
                        </a:lnTo>
                        <a:lnTo>
                          <a:pt x="837" y="900"/>
                        </a:lnTo>
                        <a:lnTo>
                          <a:pt x="942" y="774"/>
                        </a:lnTo>
                        <a:lnTo>
                          <a:pt x="984" y="711"/>
                        </a:lnTo>
                        <a:lnTo>
                          <a:pt x="1046" y="628"/>
                        </a:lnTo>
                        <a:lnTo>
                          <a:pt x="1046" y="502"/>
                        </a:lnTo>
                        <a:lnTo>
                          <a:pt x="900" y="481"/>
                        </a:lnTo>
                        <a:lnTo>
                          <a:pt x="816" y="398"/>
                        </a:lnTo>
                        <a:lnTo>
                          <a:pt x="691" y="398"/>
                        </a:lnTo>
                        <a:lnTo>
                          <a:pt x="628" y="314"/>
                        </a:lnTo>
                        <a:lnTo>
                          <a:pt x="628" y="251"/>
                        </a:lnTo>
                        <a:lnTo>
                          <a:pt x="502" y="105"/>
                        </a:lnTo>
                        <a:lnTo>
                          <a:pt x="502" y="146"/>
                        </a:lnTo>
                        <a:lnTo>
                          <a:pt x="398" y="84"/>
                        </a:lnTo>
                        <a:lnTo>
                          <a:pt x="293" y="0"/>
                        </a:lnTo>
                        <a:close/>
                      </a:path>
                    </a:pathLst>
                  </a:custGeom>
                  <a:solidFill>
                    <a:schemeClr val="tx2">
                      <a:lumMod val="7500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" name="Google Shape;98;p16">
                    <a:extLst>
                      <a:ext uri="{FF2B5EF4-FFF2-40B4-BE49-F238E27FC236}">
                        <a16:creationId xmlns:a16="http://schemas.microsoft.com/office/drawing/2014/main" id="{F43573D8-82F0-E9A1-FEBC-CF599C9B48F5}"/>
                      </a:ext>
                    </a:extLst>
                  </p:cNvPr>
                  <p:cNvSpPr/>
                  <p:nvPr/>
                </p:nvSpPr>
                <p:spPr>
                  <a:xfrm>
                    <a:off x="4691015" y="2346906"/>
                    <a:ext cx="61669" cy="515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77" h="1905" extrusionOk="0">
                        <a:moveTo>
                          <a:pt x="105" y="0"/>
                        </a:moveTo>
                        <a:lnTo>
                          <a:pt x="63" y="42"/>
                        </a:lnTo>
                        <a:lnTo>
                          <a:pt x="63" y="167"/>
                        </a:lnTo>
                        <a:lnTo>
                          <a:pt x="0" y="230"/>
                        </a:lnTo>
                        <a:lnTo>
                          <a:pt x="42" y="314"/>
                        </a:lnTo>
                        <a:lnTo>
                          <a:pt x="84" y="314"/>
                        </a:lnTo>
                        <a:lnTo>
                          <a:pt x="209" y="439"/>
                        </a:lnTo>
                        <a:lnTo>
                          <a:pt x="251" y="544"/>
                        </a:lnTo>
                        <a:lnTo>
                          <a:pt x="314" y="649"/>
                        </a:lnTo>
                        <a:lnTo>
                          <a:pt x="272" y="670"/>
                        </a:lnTo>
                        <a:lnTo>
                          <a:pt x="293" y="753"/>
                        </a:lnTo>
                        <a:lnTo>
                          <a:pt x="774" y="1151"/>
                        </a:lnTo>
                        <a:lnTo>
                          <a:pt x="1151" y="1611"/>
                        </a:lnTo>
                        <a:lnTo>
                          <a:pt x="1109" y="1695"/>
                        </a:lnTo>
                        <a:lnTo>
                          <a:pt x="1193" y="1716"/>
                        </a:lnTo>
                        <a:lnTo>
                          <a:pt x="1402" y="1737"/>
                        </a:lnTo>
                        <a:lnTo>
                          <a:pt x="1465" y="1716"/>
                        </a:lnTo>
                        <a:lnTo>
                          <a:pt x="1569" y="1904"/>
                        </a:lnTo>
                        <a:lnTo>
                          <a:pt x="1653" y="1841"/>
                        </a:lnTo>
                        <a:lnTo>
                          <a:pt x="1716" y="1737"/>
                        </a:lnTo>
                        <a:lnTo>
                          <a:pt x="1716" y="1590"/>
                        </a:lnTo>
                        <a:lnTo>
                          <a:pt x="1758" y="1465"/>
                        </a:lnTo>
                        <a:lnTo>
                          <a:pt x="1841" y="1465"/>
                        </a:lnTo>
                        <a:lnTo>
                          <a:pt x="1925" y="1402"/>
                        </a:lnTo>
                        <a:lnTo>
                          <a:pt x="1883" y="1318"/>
                        </a:lnTo>
                        <a:lnTo>
                          <a:pt x="1779" y="1276"/>
                        </a:lnTo>
                        <a:lnTo>
                          <a:pt x="1779" y="1172"/>
                        </a:lnTo>
                        <a:lnTo>
                          <a:pt x="1862" y="1109"/>
                        </a:lnTo>
                        <a:lnTo>
                          <a:pt x="1967" y="1193"/>
                        </a:lnTo>
                        <a:lnTo>
                          <a:pt x="2071" y="1255"/>
                        </a:lnTo>
                        <a:lnTo>
                          <a:pt x="2134" y="1193"/>
                        </a:lnTo>
                        <a:lnTo>
                          <a:pt x="1988" y="1046"/>
                        </a:lnTo>
                        <a:lnTo>
                          <a:pt x="1988" y="900"/>
                        </a:lnTo>
                        <a:lnTo>
                          <a:pt x="2051" y="879"/>
                        </a:lnTo>
                        <a:lnTo>
                          <a:pt x="2155" y="942"/>
                        </a:lnTo>
                        <a:lnTo>
                          <a:pt x="2176" y="858"/>
                        </a:lnTo>
                        <a:lnTo>
                          <a:pt x="2134" y="795"/>
                        </a:lnTo>
                        <a:lnTo>
                          <a:pt x="2030" y="774"/>
                        </a:lnTo>
                        <a:lnTo>
                          <a:pt x="1862" y="649"/>
                        </a:lnTo>
                        <a:lnTo>
                          <a:pt x="1862" y="565"/>
                        </a:lnTo>
                        <a:lnTo>
                          <a:pt x="1967" y="419"/>
                        </a:lnTo>
                        <a:lnTo>
                          <a:pt x="1988" y="251"/>
                        </a:lnTo>
                        <a:lnTo>
                          <a:pt x="1925" y="251"/>
                        </a:lnTo>
                        <a:lnTo>
                          <a:pt x="1862" y="272"/>
                        </a:lnTo>
                        <a:lnTo>
                          <a:pt x="1820" y="230"/>
                        </a:lnTo>
                        <a:lnTo>
                          <a:pt x="1653" y="230"/>
                        </a:lnTo>
                        <a:lnTo>
                          <a:pt x="1548" y="126"/>
                        </a:lnTo>
                        <a:lnTo>
                          <a:pt x="1465" y="147"/>
                        </a:lnTo>
                        <a:lnTo>
                          <a:pt x="1339" y="105"/>
                        </a:lnTo>
                        <a:lnTo>
                          <a:pt x="1214" y="126"/>
                        </a:lnTo>
                        <a:lnTo>
                          <a:pt x="1193" y="63"/>
                        </a:lnTo>
                        <a:lnTo>
                          <a:pt x="1088" y="126"/>
                        </a:lnTo>
                        <a:lnTo>
                          <a:pt x="942" y="63"/>
                        </a:lnTo>
                        <a:lnTo>
                          <a:pt x="900" y="126"/>
                        </a:lnTo>
                        <a:lnTo>
                          <a:pt x="837" y="21"/>
                        </a:lnTo>
                        <a:lnTo>
                          <a:pt x="732" y="0"/>
                        </a:lnTo>
                        <a:lnTo>
                          <a:pt x="690" y="42"/>
                        </a:lnTo>
                        <a:lnTo>
                          <a:pt x="607" y="0"/>
                        </a:lnTo>
                        <a:lnTo>
                          <a:pt x="565" y="63"/>
                        </a:lnTo>
                        <a:lnTo>
                          <a:pt x="481" y="42"/>
                        </a:lnTo>
                        <a:lnTo>
                          <a:pt x="377" y="63"/>
                        </a:lnTo>
                        <a:lnTo>
                          <a:pt x="377" y="147"/>
                        </a:lnTo>
                        <a:lnTo>
                          <a:pt x="293" y="167"/>
                        </a:lnTo>
                        <a:lnTo>
                          <a:pt x="251" y="105"/>
                        </a:lnTo>
                        <a:lnTo>
                          <a:pt x="105" y="0"/>
                        </a:lnTo>
                        <a:close/>
                      </a:path>
                    </a:pathLst>
                  </a:custGeom>
                  <a:solidFill>
                    <a:schemeClr val="tx2">
                      <a:lumMod val="7500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" name="Google Shape;99;p16">
                    <a:extLst>
                      <a:ext uri="{FF2B5EF4-FFF2-40B4-BE49-F238E27FC236}">
                        <a16:creationId xmlns:a16="http://schemas.microsoft.com/office/drawing/2014/main" id="{0F63143C-38DE-63D2-4579-D407D1D90030}"/>
                      </a:ext>
                    </a:extLst>
                  </p:cNvPr>
                  <p:cNvSpPr/>
                  <p:nvPr/>
                </p:nvSpPr>
                <p:spPr>
                  <a:xfrm>
                    <a:off x="4657219" y="2316907"/>
                    <a:ext cx="48043" cy="288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96" h="1068" extrusionOk="0">
                        <a:moveTo>
                          <a:pt x="1507" y="0"/>
                        </a:moveTo>
                        <a:lnTo>
                          <a:pt x="1381" y="63"/>
                        </a:lnTo>
                        <a:lnTo>
                          <a:pt x="1130" y="209"/>
                        </a:lnTo>
                        <a:lnTo>
                          <a:pt x="1067" y="188"/>
                        </a:lnTo>
                        <a:lnTo>
                          <a:pt x="984" y="209"/>
                        </a:lnTo>
                        <a:lnTo>
                          <a:pt x="858" y="272"/>
                        </a:lnTo>
                        <a:lnTo>
                          <a:pt x="733" y="272"/>
                        </a:lnTo>
                        <a:lnTo>
                          <a:pt x="607" y="314"/>
                        </a:lnTo>
                        <a:lnTo>
                          <a:pt x="523" y="230"/>
                        </a:lnTo>
                        <a:lnTo>
                          <a:pt x="251" y="230"/>
                        </a:lnTo>
                        <a:lnTo>
                          <a:pt x="147" y="209"/>
                        </a:lnTo>
                        <a:lnTo>
                          <a:pt x="21" y="419"/>
                        </a:lnTo>
                        <a:lnTo>
                          <a:pt x="84" y="502"/>
                        </a:lnTo>
                        <a:lnTo>
                          <a:pt x="0" y="628"/>
                        </a:lnTo>
                        <a:lnTo>
                          <a:pt x="21" y="816"/>
                        </a:lnTo>
                        <a:lnTo>
                          <a:pt x="42" y="816"/>
                        </a:lnTo>
                        <a:lnTo>
                          <a:pt x="147" y="858"/>
                        </a:lnTo>
                        <a:lnTo>
                          <a:pt x="147" y="942"/>
                        </a:lnTo>
                        <a:lnTo>
                          <a:pt x="42" y="963"/>
                        </a:lnTo>
                        <a:lnTo>
                          <a:pt x="42" y="1067"/>
                        </a:lnTo>
                        <a:lnTo>
                          <a:pt x="251" y="1067"/>
                        </a:lnTo>
                        <a:lnTo>
                          <a:pt x="398" y="963"/>
                        </a:lnTo>
                        <a:lnTo>
                          <a:pt x="523" y="921"/>
                        </a:lnTo>
                        <a:lnTo>
                          <a:pt x="733" y="1025"/>
                        </a:lnTo>
                        <a:lnTo>
                          <a:pt x="858" y="1025"/>
                        </a:lnTo>
                        <a:lnTo>
                          <a:pt x="879" y="816"/>
                        </a:lnTo>
                        <a:lnTo>
                          <a:pt x="1067" y="732"/>
                        </a:lnTo>
                        <a:lnTo>
                          <a:pt x="1088" y="586"/>
                        </a:lnTo>
                        <a:lnTo>
                          <a:pt x="1444" y="398"/>
                        </a:lnTo>
                        <a:lnTo>
                          <a:pt x="1695" y="398"/>
                        </a:lnTo>
                        <a:lnTo>
                          <a:pt x="1674" y="188"/>
                        </a:lnTo>
                        <a:lnTo>
                          <a:pt x="1507" y="0"/>
                        </a:lnTo>
                        <a:close/>
                      </a:path>
                    </a:pathLst>
                  </a:custGeom>
                  <a:solidFill>
                    <a:schemeClr val="bg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" name="Google Shape;100;p16">
                    <a:extLst>
                      <a:ext uri="{FF2B5EF4-FFF2-40B4-BE49-F238E27FC236}">
                        <a16:creationId xmlns:a16="http://schemas.microsoft.com/office/drawing/2014/main" id="{FFE7C35B-33D6-BE4E-2143-9A1F74983EA1}"/>
                      </a:ext>
                    </a:extLst>
                  </p:cNvPr>
                  <p:cNvSpPr/>
                  <p:nvPr/>
                </p:nvSpPr>
                <p:spPr>
                  <a:xfrm>
                    <a:off x="4595578" y="2273302"/>
                    <a:ext cx="113225" cy="520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97" h="1926" extrusionOk="0">
                        <a:moveTo>
                          <a:pt x="2846" y="1"/>
                        </a:moveTo>
                        <a:lnTo>
                          <a:pt x="2804" y="106"/>
                        </a:lnTo>
                        <a:lnTo>
                          <a:pt x="2741" y="147"/>
                        </a:lnTo>
                        <a:lnTo>
                          <a:pt x="2720" y="252"/>
                        </a:lnTo>
                        <a:lnTo>
                          <a:pt x="2574" y="252"/>
                        </a:lnTo>
                        <a:lnTo>
                          <a:pt x="2511" y="315"/>
                        </a:lnTo>
                        <a:lnTo>
                          <a:pt x="2218" y="147"/>
                        </a:lnTo>
                        <a:lnTo>
                          <a:pt x="2155" y="147"/>
                        </a:lnTo>
                        <a:lnTo>
                          <a:pt x="2114" y="252"/>
                        </a:lnTo>
                        <a:lnTo>
                          <a:pt x="2114" y="357"/>
                        </a:lnTo>
                        <a:lnTo>
                          <a:pt x="2051" y="357"/>
                        </a:lnTo>
                        <a:lnTo>
                          <a:pt x="1967" y="461"/>
                        </a:lnTo>
                        <a:lnTo>
                          <a:pt x="1842" y="545"/>
                        </a:lnTo>
                        <a:lnTo>
                          <a:pt x="1674" y="733"/>
                        </a:lnTo>
                        <a:lnTo>
                          <a:pt x="1674" y="796"/>
                        </a:lnTo>
                        <a:lnTo>
                          <a:pt x="1842" y="880"/>
                        </a:lnTo>
                        <a:lnTo>
                          <a:pt x="1863" y="984"/>
                        </a:lnTo>
                        <a:lnTo>
                          <a:pt x="1779" y="1047"/>
                        </a:lnTo>
                        <a:lnTo>
                          <a:pt x="1653" y="963"/>
                        </a:lnTo>
                        <a:lnTo>
                          <a:pt x="1528" y="984"/>
                        </a:lnTo>
                        <a:lnTo>
                          <a:pt x="1381" y="963"/>
                        </a:lnTo>
                        <a:lnTo>
                          <a:pt x="1319" y="963"/>
                        </a:lnTo>
                        <a:lnTo>
                          <a:pt x="1130" y="1089"/>
                        </a:lnTo>
                        <a:lnTo>
                          <a:pt x="1026" y="1110"/>
                        </a:lnTo>
                        <a:lnTo>
                          <a:pt x="942" y="1089"/>
                        </a:lnTo>
                        <a:lnTo>
                          <a:pt x="837" y="1110"/>
                        </a:lnTo>
                        <a:lnTo>
                          <a:pt x="754" y="1047"/>
                        </a:lnTo>
                        <a:lnTo>
                          <a:pt x="440" y="1047"/>
                        </a:lnTo>
                        <a:lnTo>
                          <a:pt x="440" y="1110"/>
                        </a:lnTo>
                        <a:lnTo>
                          <a:pt x="419" y="1173"/>
                        </a:lnTo>
                        <a:lnTo>
                          <a:pt x="272" y="1152"/>
                        </a:lnTo>
                        <a:lnTo>
                          <a:pt x="189" y="1047"/>
                        </a:lnTo>
                        <a:lnTo>
                          <a:pt x="84" y="1089"/>
                        </a:lnTo>
                        <a:lnTo>
                          <a:pt x="21" y="1110"/>
                        </a:lnTo>
                        <a:lnTo>
                          <a:pt x="0" y="1110"/>
                        </a:lnTo>
                        <a:lnTo>
                          <a:pt x="63" y="1173"/>
                        </a:lnTo>
                        <a:lnTo>
                          <a:pt x="63" y="1256"/>
                        </a:lnTo>
                        <a:lnTo>
                          <a:pt x="105" y="1298"/>
                        </a:lnTo>
                        <a:lnTo>
                          <a:pt x="105" y="1403"/>
                        </a:lnTo>
                        <a:lnTo>
                          <a:pt x="210" y="1403"/>
                        </a:lnTo>
                        <a:lnTo>
                          <a:pt x="293" y="1382"/>
                        </a:lnTo>
                        <a:lnTo>
                          <a:pt x="398" y="1507"/>
                        </a:lnTo>
                        <a:lnTo>
                          <a:pt x="502" y="1403"/>
                        </a:lnTo>
                        <a:lnTo>
                          <a:pt x="586" y="1403"/>
                        </a:lnTo>
                        <a:lnTo>
                          <a:pt x="628" y="1507"/>
                        </a:lnTo>
                        <a:lnTo>
                          <a:pt x="837" y="1591"/>
                        </a:lnTo>
                        <a:lnTo>
                          <a:pt x="1130" y="1403"/>
                        </a:lnTo>
                        <a:lnTo>
                          <a:pt x="1256" y="1424"/>
                        </a:lnTo>
                        <a:lnTo>
                          <a:pt x="1444" y="1424"/>
                        </a:lnTo>
                        <a:lnTo>
                          <a:pt x="1444" y="1528"/>
                        </a:lnTo>
                        <a:lnTo>
                          <a:pt x="1737" y="1717"/>
                        </a:lnTo>
                        <a:lnTo>
                          <a:pt x="2072" y="1779"/>
                        </a:lnTo>
                        <a:lnTo>
                          <a:pt x="2260" y="1738"/>
                        </a:lnTo>
                        <a:lnTo>
                          <a:pt x="2323" y="1821"/>
                        </a:lnTo>
                        <a:lnTo>
                          <a:pt x="2427" y="1842"/>
                        </a:lnTo>
                        <a:lnTo>
                          <a:pt x="2699" y="1842"/>
                        </a:lnTo>
                        <a:lnTo>
                          <a:pt x="2783" y="1926"/>
                        </a:lnTo>
                        <a:lnTo>
                          <a:pt x="2909" y="1884"/>
                        </a:lnTo>
                        <a:lnTo>
                          <a:pt x="3034" y="1884"/>
                        </a:lnTo>
                        <a:lnTo>
                          <a:pt x="3160" y="1821"/>
                        </a:lnTo>
                        <a:lnTo>
                          <a:pt x="3243" y="1800"/>
                        </a:lnTo>
                        <a:lnTo>
                          <a:pt x="3306" y="1821"/>
                        </a:lnTo>
                        <a:lnTo>
                          <a:pt x="3557" y="1675"/>
                        </a:lnTo>
                        <a:lnTo>
                          <a:pt x="3683" y="1612"/>
                        </a:lnTo>
                        <a:lnTo>
                          <a:pt x="3725" y="1612"/>
                        </a:lnTo>
                        <a:lnTo>
                          <a:pt x="3829" y="1507"/>
                        </a:lnTo>
                        <a:lnTo>
                          <a:pt x="3746" y="1403"/>
                        </a:lnTo>
                        <a:lnTo>
                          <a:pt x="3767" y="1298"/>
                        </a:lnTo>
                        <a:lnTo>
                          <a:pt x="3829" y="1152"/>
                        </a:lnTo>
                        <a:lnTo>
                          <a:pt x="3725" y="1047"/>
                        </a:lnTo>
                        <a:lnTo>
                          <a:pt x="3746" y="984"/>
                        </a:lnTo>
                        <a:lnTo>
                          <a:pt x="3976" y="984"/>
                        </a:lnTo>
                        <a:lnTo>
                          <a:pt x="3997" y="880"/>
                        </a:lnTo>
                        <a:lnTo>
                          <a:pt x="3976" y="754"/>
                        </a:lnTo>
                        <a:lnTo>
                          <a:pt x="3976" y="671"/>
                        </a:lnTo>
                        <a:lnTo>
                          <a:pt x="3955" y="440"/>
                        </a:lnTo>
                        <a:lnTo>
                          <a:pt x="3955" y="252"/>
                        </a:lnTo>
                        <a:lnTo>
                          <a:pt x="3725" y="210"/>
                        </a:lnTo>
                        <a:lnTo>
                          <a:pt x="3641" y="127"/>
                        </a:lnTo>
                        <a:lnTo>
                          <a:pt x="3474" y="147"/>
                        </a:lnTo>
                        <a:lnTo>
                          <a:pt x="3327" y="147"/>
                        </a:lnTo>
                        <a:lnTo>
                          <a:pt x="3160" y="43"/>
                        </a:lnTo>
                        <a:lnTo>
                          <a:pt x="2951" y="43"/>
                        </a:lnTo>
                        <a:lnTo>
                          <a:pt x="2846" y="1"/>
                        </a:lnTo>
                        <a:close/>
                      </a:path>
                    </a:pathLst>
                  </a:custGeom>
                  <a:solidFill>
                    <a:schemeClr val="tx2">
                      <a:lumMod val="7500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" name="Google Shape;101;p16">
                    <a:extLst>
                      <a:ext uri="{FF2B5EF4-FFF2-40B4-BE49-F238E27FC236}">
                        <a16:creationId xmlns:a16="http://schemas.microsoft.com/office/drawing/2014/main" id="{14EFBD9C-416E-DEDC-427B-C4C5DFF9A6F6}"/>
                      </a:ext>
                    </a:extLst>
                  </p:cNvPr>
                  <p:cNvSpPr/>
                  <p:nvPr/>
                </p:nvSpPr>
                <p:spPr>
                  <a:xfrm>
                    <a:off x="4659599" y="2148787"/>
                    <a:ext cx="149966" cy="1205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294" h="4458" extrusionOk="0">
                        <a:moveTo>
                          <a:pt x="1883" y="1"/>
                        </a:moveTo>
                        <a:lnTo>
                          <a:pt x="1632" y="105"/>
                        </a:lnTo>
                        <a:lnTo>
                          <a:pt x="1486" y="105"/>
                        </a:lnTo>
                        <a:lnTo>
                          <a:pt x="1318" y="147"/>
                        </a:lnTo>
                        <a:lnTo>
                          <a:pt x="1214" y="315"/>
                        </a:lnTo>
                        <a:lnTo>
                          <a:pt x="1046" y="315"/>
                        </a:lnTo>
                        <a:lnTo>
                          <a:pt x="942" y="398"/>
                        </a:lnTo>
                        <a:lnTo>
                          <a:pt x="942" y="524"/>
                        </a:lnTo>
                        <a:lnTo>
                          <a:pt x="753" y="524"/>
                        </a:lnTo>
                        <a:lnTo>
                          <a:pt x="481" y="670"/>
                        </a:lnTo>
                        <a:lnTo>
                          <a:pt x="314" y="670"/>
                        </a:lnTo>
                        <a:lnTo>
                          <a:pt x="251" y="796"/>
                        </a:lnTo>
                        <a:lnTo>
                          <a:pt x="209" y="963"/>
                        </a:lnTo>
                        <a:lnTo>
                          <a:pt x="147" y="984"/>
                        </a:lnTo>
                        <a:lnTo>
                          <a:pt x="167" y="1047"/>
                        </a:lnTo>
                        <a:lnTo>
                          <a:pt x="126" y="1047"/>
                        </a:lnTo>
                        <a:lnTo>
                          <a:pt x="167" y="1298"/>
                        </a:lnTo>
                        <a:lnTo>
                          <a:pt x="147" y="1486"/>
                        </a:lnTo>
                        <a:lnTo>
                          <a:pt x="0" y="1570"/>
                        </a:lnTo>
                        <a:lnTo>
                          <a:pt x="0" y="1633"/>
                        </a:lnTo>
                        <a:lnTo>
                          <a:pt x="167" y="1842"/>
                        </a:lnTo>
                        <a:lnTo>
                          <a:pt x="147" y="1947"/>
                        </a:lnTo>
                        <a:lnTo>
                          <a:pt x="230" y="2051"/>
                        </a:lnTo>
                        <a:lnTo>
                          <a:pt x="230" y="2135"/>
                        </a:lnTo>
                        <a:lnTo>
                          <a:pt x="272" y="2261"/>
                        </a:lnTo>
                        <a:lnTo>
                          <a:pt x="230" y="2365"/>
                        </a:lnTo>
                        <a:lnTo>
                          <a:pt x="335" y="2616"/>
                        </a:lnTo>
                        <a:lnTo>
                          <a:pt x="419" y="2658"/>
                        </a:lnTo>
                        <a:lnTo>
                          <a:pt x="481" y="2742"/>
                        </a:lnTo>
                        <a:lnTo>
                          <a:pt x="481" y="3056"/>
                        </a:lnTo>
                        <a:lnTo>
                          <a:pt x="460" y="3097"/>
                        </a:lnTo>
                        <a:lnTo>
                          <a:pt x="523" y="3181"/>
                        </a:lnTo>
                        <a:lnTo>
                          <a:pt x="565" y="3139"/>
                        </a:lnTo>
                        <a:lnTo>
                          <a:pt x="649" y="3160"/>
                        </a:lnTo>
                        <a:lnTo>
                          <a:pt x="732" y="3097"/>
                        </a:lnTo>
                        <a:lnTo>
                          <a:pt x="963" y="3160"/>
                        </a:lnTo>
                        <a:lnTo>
                          <a:pt x="942" y="3202"/>
                        </a:lnTo>
                        <a:lnTo>
                          <a:pt x="1046" y="3307"/>
                        </a:lnTo>
                        <a:lnTo>
                          <a:pt x="1151" y="3307"/>
                        </a:lnTo>
                        <a:lnTo>
                          <a:pt x="1214" y="3390"/>
                        </a:lnTo>
                        <a:lnTo>
                          <a:pt x="1172" y="3495"/>
                        </a:lnTo>
                        <a:lnTo>
                          <a:pt x="1193" y="3579"/>
                        </a:lnTo>
                        <a:lnTo>
                          <a:pt x="1255" y="3600"/>
                        </a:lnTo>
                        <a:lnTo>
                          <a:pt x="1255" y="3704"/>
                        </a:lnTo>
                        <a:lnTo>
                          <a:pt x="1318" y="3725"/>
                        </a:lnTo>
                        <a:lnTo>
                          <a:pt x="1381" y="3683"/>
                        </a:lnTo>
                        <a:lnTo>
                          <a:pt x="1465" y="3683"/>
                        </a:lnTo>
                        <a:lnTo>
                          <a:pt x="1318" y="3516"/>
                        </a:lnTo>
                        <a:lnTo>
                          <a:pt x="1381" y="3474"/>
                        </a:lnTo>
                        <a:lnTo>
                          <a:pt x="1632" y="3621"/>
                        </a:lnTo>
                        <a:lnTo>
                          <a:pt x="1820" y="3600"/>
                        </a:lnTo>
                        <a:lnTo>
                          <a:pt x="1779" y="3704"/>
                        </a:lnTo>
                        <a:lnTo>
                          <a:pt x="1904" y="3809"/>
                        </a:lnTo>
                        <a:lnTo>
                          <a:pt x="2134" y="3767"/>
                        </a:lnTo>
                        <a:lnTo>
                          <a:pt x="2302" y="3809"/>
                        </a:lnTo>
                        <a:lnTo>
                          <a:pt x="2636" y="4081"/>
                        </a:lnTo>
                        <a:lnTo>
                          <a:pt x="2762" y="4248"/>
                        </a:lnTo>
                        <a:lnTo>
                          <a:pt x="2846" y="4248"/>
                        </a:lnTo>
                        <a:lnTo>
                          <a:pt x="2888" y="4206"/>
                        </a:lnTo>
                        <a:lnTo>
                          <a:pt x="3055" y="4206"/>
                        </a:lnTo>
                        <a:lnTo>
                          <a:pt x="3139" y="4290"/>
                        </a:lnTo>
                        <a:lnTo>
                          <a:pt x="3180" y="4437"/>
                        </a:lnTo>
                        <a:lnTo>
                          <a:pt x="3201" y="4458"/>
                        </a:lnTo>
                        <a:lnTo>
                          <a:pt x="3306" y="4437"/>
                        </a:lnTo>
                        <a:lnTo>
                          <a:pt x="3390" y="4332"/>
                        </a:lnTo>
                        <a:lnTo>
                          <a:pt x="3473" y="4311"/>
                        </a:lnTo>
                        <a:lnTo>
                          <a:pt x="3578" y="4332"/>
                        </a:lnTo>
                        <a:lnTo>
                          <a:pt x="3704" y="4332"/>
                        </a:lnTo>
                        <a:lnTo>
                          <a:pt x="3787" y="4395"/>
                        </a:lnTo>
                        <a:lnTo>
                          <a:pt x="3871" y="4311"/>
                        </a:lnTo>
                        <a:lnTo>
                          <a:pt x="3934" y="4290"/>
                        </a:lnTo>
                        <a:lnTo>
                          <a:pt x="4038" y="4332"/>
                        </a:lnTo>
                        <a:lnTo>
                          <a:pt x="4101" y="4311"/>
                        </a:lnTo>
                        <a:lnTo>
                          <a:pt x="4331" y="4311"/>
                        </a:lnTo>
                        <a:lnTo>
                          <a:pt x="4561" y="4437"/>
                        </a:lnTo>
                        <a:lnTo>
                          <a:pt x="4708" y="4458"/>
                        </a:lnTo>
                        <a:lnTo>
                          <a:pt x="4708" y="4290"/>
                        </a:lnTo>
                        <a:lnTo>
                          <a:pt x="4666" y="4123"/>
                        </a:lnTo>
                        <a:lnTo>
                          <a:pt x="5043" y="3725"/>
                        </a:lnTo>
                        <a:lnTo>
                          <a:pt x="5064" y="3558"/>
                        </a:lnTo>
                        <a:lnTo>
                          <a:pt x="5168" y="3474"/>
                        </a:lnTo>
                        <a:lnTo>
                          <a:pt x="5252" y="3474"/>
                        </a:lnTo>
                        <a:lnTo>
                          <a:pt x="5294" y="3286"/>
                        </a:lnTo>
                        <a:lnTo>
                          <a:pt x="5252" y="3202"/>
                        </a:lnTo>
                        <a:lnTo>
                          <a:pt x="5231" y="3139"/>
                        </a:lnTo>
                        <a:lnTo>
                          <a:pt x="5273" y="3056"/>
                        </a:lnTo>
                        <a:lnTo>
                          <a:pt x="5147" y="2972"/>
                        </a:lnTo>
                        <a:lnTo>
                          <a:pt x="5064" y="2825"/>
                        </a:lnTo>
                        <a:lnTo>
                          <a:pt x="5022" y="2742"/>
                        </a:lnTo>
                        <a:lnTo>
                          <a:pt x="4980" y="2470"/>
                        </a:lnTo>
                        <a:lnTo>
                          <a:pt x="5022" y="2365"/>
                        </a:lnTo>
                        <a:lnTo>
                          <a:pt x="5022" y="2323"/>
                        </a:lnTo>
                        <a:lnTo>
                          <a:pt x="4875" y="2135"/>
                        </a:lnTo>
                        <a:lnTo>
                          <a:pt x="4854" y="1947"/>
                        </a:lnTo>
                        <a:lnTo>
                          <a:pt x="4938" y="1821"/>
                        </a:lnTo>
                        <a:lnTo>
                          <a:pt x="5043" y="1779"/>
                        </a:lnTo>
                        <a:lnTo>
                          <a:pt x="5043" y="1403"/>
                        </a:lnTo>
                        <a:lnTo>
                          <a:pt x="4980" y="1361"/>
                        </a:lnTo>
                        <a:lnTo>
                          <a:pt x="4959" y="1214"/>
                        </a:lnTo>
                        <a:lnTo>
                          <a:pt x="4875" y="1089"/>
                        </a:lnTo>
                        <a:lnTo>
                          <a:pt x="4771" y="838"/>
                        </a:lnTo>
                        <a:lnTo>
                          <a:pt x="4750" y="775"/>
                        </a:lnTo>
                        <a:lnTo>
                          <a:pt x="4708" y="670"/>
                        </a:lnTo>
                        <a:lnTo>
                          <a:pt x="4708" y="545"/>
                        </a:lnTo>
                        <a:lnTo>
                          <a:pt x="4645" y="315"/>
                        </a:lnTo>
                        <a:lnTo>
                          <a:pt x="4561" y="315"/>
                        </a:lnTo>
                        <a:lnTo>
                          <a:pt x="4436" y="210"/>
                        </a:lnTo>
                        <a:lnTo>
                          <a:pt x="4310" y="231"/>
                        </a:lnTo>
                        <a:lnTo>
                          <a:pt x="3683" y="273"/>
                        </a:lnTo>
                        <a:lnTo>
                          <a:pt x="2950" y="231"/>
                        </a:lnTo>
                        <a:lnTo>
                          <a:pt x="2867" y="252"/>
                        </a:lnTo>
                        <a:lnTo>
                          <a:pt x="2678" y="440"/>
                        </a:lnTo>
                        <a:lnTo>
                          <a:pt x="2511" y="482"/>
                        </a:lnTo>
                        <a:lnTo>
                          <a:pt x="2469" y="440"/>
                        </a:lnTo>
                        <a:lnTo>
                          <a:pt x="2636" y="356"/>
                        </a:lnTo>
                        <a:lnTo>
                          <a:pt x="2783" y="210"/>
                        </a:lnTo>
                        <a:lnTo>
                          <a:pt x="2741" y="210"/>
                        </a:lnTo>
                        <a:lnTo>
                          <a:pt x="2616" y="315"/>
                        </a:lnTo>
                        <a:lnTo>
                          <a:pt x="2406" y="398"/>
                        </a:lnTo>
                        <a:lnTo>
                          <a:pt x="2134" y="356"/>
                        </a:lnTo>
                        <a:lnTo>
                          <a:pt x="2092" y="210"/>
                        </a:lnTo>
                        <a:lnTo>
                          <a:pt x="2134" y="126"/>
                        </a:lnTo>
                        <a:lnTo>
                          <a:pt x="2260" y="126"/>
                        </a:lnTo>
                        <a:lnTo>
                          <a:pt x="2323" y="168"/>
                        </a:lnTo>
                        <a:lnTo>
                          <a:pt x="2323" y="126"/>
                        </a:lnTo>
                        <a:lnTo>
                          <a:pt x="2155" y="43"/>
                        </a:lnTo>
                        <a:lnTo>
                          <a:pt x="1883" y="1"/>
                        </a:lnTo>
                        <a:close/>
                      </a:path>
                    </a:pathLst>
                  </a:custGeom>
                  <a:solidFill>
                    <a:schemeClr val="tx2">
                      <a:lumMod val="7500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2" name="Google Shape;102;p16">
                    <a:extLst>
                      <a:ext uri="{FF2B5EF4-FFF2-40B4-BE49-F238E27FC236}">
                        <a16:creationId xmlns:a16="http://schemas.microsoft.com/office/drawing/2014/main" id="{2C8ACCCD-9D0E-C8AF-A007-9C41D7B585CD}"/>
                      </a:ext>
                    </a:extLst>
                  </p:cNvPr>
                  <p:cNvSpPr/>
                  <p:nvPr/>
                </p:nvSpPr>
                <p:spPr>
                  <a:xfrm>
                    <a:off x="4629940" y="2231995"/>
                    <a:ext cx="119769" cy="4982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228" h="1842" extrusionOk="0">
                        <a:moveTo>
                          <a:pt x="1403" y="1"/>
                        </a:moveTo>
                        <a:lnTo>
                          <a:pt x="1319" y="63"/>
                        </a:lnTo>
                        <a:lnTo>
                          <a:pt x="1152" y="21"/>
                        </a:lnTo>
                        <a:lnTo>
                          <a:pt x="1152" y="126"/>
                        </a:lnTo>
                        <a:lnTo>
                          <a:pt x="1068" y="189"/>
                        </a:lnTo>
                        <a:lnTo>
                          <a:pt x="984" y="168"/>
                        </a:lnTo>
                        <a:lnTo>
                          <a:pt x="775" y="168"/>
                        </a:lnTo>
                        <a:lnTo>
                          <a:pt x="733" y="273"/>
                        </a:lnTo>
                        <a:lnTo>
                          <a:pt x="587" y="273"/>
                        </a:lnTo>
                        <a:lnTo>
                          <a:pt x="482" y="398"/>
                        </a:lnTo>
                        <a:lnTo>
                          <a:pt x="378" y="398"/>
                        </a:lnTo>
                        <a:lnTo>
                          <a:pt x="168" y="586"/>
                        </a:lnTo>
                        <a:lnTo>
                          <a:pt x="106" y="545"/>
                        </a:lnTo>
                        <a:lnTo>
                          <a:pt x="22" y="503"/>
                        </a:lnTo>
                        <a:lnTo>
                          <a:pt x="1" y="524"/>
                        </a:lnTo>
                        <a:lnTo>
                          <a:pt x="1" y="628"/>
                        </a:lnTo>
                        <a:lnTo>
                          <a:pt x="147" y="712"/>
                        </a:lnTo>
                        <a:lnTo>
                          <a:pt x="252" y="900"/>
                        </a:lnTo>
                        <a:lnTo>
                          <a:pt x="252" y="1047"/>
                        </a:lnTo>
                        <a:lnTo>
                          <a:pt x="273" y="1130"/>
                        </a:lnTo>
                        <a:lnTo>
                          <a:pt x="378" y="1172"/>
                        </a:lnTo>
                        <a:lnTo>
                          <a:pt x="587" y="1319"/>
                        </a:lnTo>
                        <a:lnTo>
                          <a:pt x="691" y="1382"/>
                        </a:lnTo>
                        <a:lnTo>
                          <a:pt x="942" y="1674"/>
                        </a:lnTo>
                        <a:lnTo>
                          <a:pt x="1005" y="1674"/>
                        </a:lnTo>
                        <a:lnTo>
                          <a:pt x="1298" y="1842"/>
                        </a:lnTo>
                        <a:lnTo>
                          <a:pt x="1361" y="1779"/>
                        </a:lnTo>
                        <a:lnTo>
                          <a:pt x="1507" y="1779"/>
                        </a:lnTo>
                        <a:lnTo>
                          <a:pt x="1528" y="1674"/>
                        </a:lnTo>
                        <a:lnTo>
                          <a:pt x="1591" y="1633"/>
                        </a:lnTo>
                        <a:lnTo>
                          <a:pt x="1633" y="1528"/>
                        </a:lnTo>
                        <a:lnTo>
                          <a:pt x="1738" y="1570"/>
                        </a:lnTo>
                        <a:lnTo>
                          <a:pt x="1947" y="1570"/>
                        </a:lnTo>
                        <a:lnTo>
                          <a:pt x="2114" y="1674"/>
                        </a:lnTo>
                        <a:lnTo>
                          <a:pt x="2261" y="1674"/>
                        </a:lnTo>
                        <a:lnTo>
                          <a:pt x="2428" y="1654"/>
                        </a:lnTo>
                        <a:lnTo>
                          <a:pt x="2512" y="1737"/>
                        </a:lnTo>
                        <a:lnTo>
                          <a:pt x="2742" y="1779"/>
                        </a:lnTo>
                        <a:lnTo>
                          <a:pt x="2763" y="1779"/>
                        </a:lnTo>
                        <a:lnTo>
                          <a:pt x="2888" y="1695"/>
                        </a:lnTo>
                        <a:lnTo>
                          <a:pt x="3035" y="1674"/>
                        </a:lnTo>
                        <a:lnTo>
                          <a:pt x="3077" y="1737"/>
                        </a:lnTo>
                        <a:lnTo>
                          <a:pt x="3307" y="1654"/>
                        </a:lnTo>
                        <a:lnTo>
                          <a:pt x="3516" y="1633"/>
                        </a:lnTo>
                        <a:lnTo>
                          <a:pt x="3683" y="1465"/>
                        </a:lnTo>
                        <a:lnTo>
                          <a:pt x="3830" y="1444"/>
                        </a:lnTo>
                        <a:lnTo>
                          <a:pt x="3976" y="1340"/>
                        </a:lnTo>
                        <a:lnTo>
                          <a:pt x="4227" y="1361"/>
                        </a:lnTo>
                        <a:lnTo>
                          <a:pt x="4186" y="1214"/>
                        </a:lnTo>
                        <a:lnTo>
                          <a:pt x="4102" y="1130"/>
                        </a:lnTo>
                        <a:lnTo>
                          <a:pt x="3935" y="1130"/>
                        </a:lnTo>
                        <a:lnTo>
                          <a:pt x="3893" y="1172"/>
                        </a:lnTo>
                        <a:lnTo>
                          <a:pt x="3809" y="1172"/>
                        </a:lnTo>
                        <a:lnTo>
                          <a:pt x="3683" y="1005"/>
                        </a:lnTo>
                        <a:lnTo>
                          <a:pt x="3349" y="733"/>
                        </a:lnTo>
                        <a:lnTo>
                          <a:pt x="3181" y="691"/>
                        </a:lnTo>
                        <a:lnTo>
                          <a:pt x="2951" y="733"/>
                        </a:lnTo>
                        <a:lnTo>
                          <a:pt x="2826" y="628"/>
                        </a:lnTo>
                        <a:lnTo>
                          <a:pt x="2867" y="524"/>
                        </a:lnTo>
                        <a:lnTo>
                          <a:pt x="2679" y="545"/>
                        </a:lnTo>
                        <a:lnTo>
                          <a:pt x="2428" y="398"/>
                        </a:lnTo>
                        <a:lnTo>
                          <a:pt x="2365" y="440"/>
                        </a:lnTo>
                        <a:lnTo>
                          <a:pt x="2512" y="607"/>
                        </a:lnTo>
                        <a:lnTo>
                          <a:pt x="2428" y="607"/>
                        </a:lnTo>
                        <a:lnTo>
                          <a:pt x="2365" y="649"/>
                        </a:lnTo>
                        <a:lnTo>
                          <a:pt x="2302" y="628"/>
                        </a:lnTo>
                        <a:lnTo>
                          <a:pt x="2302" y="524"/>
                        </a:lnTo>
                        <a:lnTo>
                          <a:pt x="2240" y="503"/>
                        </a:lnTo>
                        <a:lnTo>
                          <a:pt x="2219" y="419"/>
                        </a:lnTo>
                        <a:lnTo>
                          <a:pt x="2261" y="314"/>
                        </a:lnTo>
                        <a:lnTo>
                          <a:pt x="2198" y="231"/>
                        </a:lnTo>
                        <a:lnTo>
                          <a:pt x="2093" y="231"/>
                        </a:lnTo>
                        <a:lnTo>
                          <a:pt x="1989" y="126"/>
                        </a:lnTo>
                        <a:lnTo>
                          <a:pt x="2010" y="84"/>
                        </a:lnTo>
                        <a:lnTo>
                          <a:pt x="1779" y="21"/>
                        </a:lnTo>
                        <a:lnTo>
                          <a:pt x="1696" y="84"/>
                        </a:lnTo>
                        <a:lnTo>
                          <a:pt x="1612" y="63"/>
                        </a:lnTo>
                        <a:lnTo>
                          <a:pt x="1570" y="105"/>
                        </a:lnTo>
                        <a:lnTo>
                          <a:pt x="1507" y="21"/>
                        </a:lnTo>
                        <a:lnTo>
                          <a:pt x="1486" y="63"/>
                        </a:lnTo>
                        <a:lnTo>
                          <a:pt x="1403" y="1"/>
                        </a:lnTo>
                        <a:close/>
                      </a:path>
                    </a:pathLst>
                  </a:custGeom>
                  <a:solidFill>
                    <a:schemeClr val="tx2">
                      <a:lumMod val="7500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3" name="Google Shape;103;p16">
                    <a:extLst>
                      <a:ext uri="{FF2B5EF4-FFF2-40B4-BE49-F238E27FC236}">
                        <a16:creationId xmlns:a16="http://schemas.microsoft.com/office/drawing/2014/main" id="{D673C0B1-B8AD-5ECD-0699-371998DEC7E1}"/>
                      </a:ext>
                    </a:extLst>
                  </p:cNvPr>
                  <p:cNvSpPr/>
                  <p:nvPr/>
                </p:nvSpPr>
                <p:spPr>
                  <a:xfrm>
                    <a:off x="4536882" y="2149356"/>
                    <a:ext cx="136369" cy="15567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4" h="5755" extrusionOk="0">
                        <a:moveTo>
                          <a:pt x="1340" y="1"/>
                        </a:moveTo>
                        <a:lnTo>
                          <a:pt x="1340" y="22"/>
                        </a:lnTo>
                        <a:lnTo>
                          <a:pt x="1340" y="126"/>
                        </a:lnTo>
                        <a:lnTo>
                          <a:pt x="1424" y="189"/>
                        </a:lnTo>
                        <a:lnTo>
                          <a:pt x="1466" y="189"/>
                        </a:lnTo>
                        <a:lnTo>
                          <a:pt x="1466" y="252"/>
                        </a:lnTo>
                        <a:lnTo>
                          <a:pt x="1612" y="377"/>
                        </a:lnTo>
                        <a:lnTo>
                          <a:pt x="1507" y="419"/>
                        </a:lnTo>
                        <a:lnTo>
                          <a:pt x="1403" y="419"/>
                        </a:lnTo>
                        <a:lnTo>
                          <a:pt x="1403" y="524"/>
                        </a:lnTo>
                        <a:lnTo>
                          <a:pt x="1507" y="461"/>
                        </a:lnTo>
                        <a:lnTo>
                          <a:pt x="1507" y="628"/>
                        </a:lnTo>
                        <a:lnTo>
                          <a:pt x="1612" y="670"/>
                        </a:lnTo>
                        <a:lnTo>
                          <a:pt x="1528" y="754"/>
                        </a:lnTo>
                        <a:lnTo>
                          <a:pt x="1528" y="838"/>
                        </a:lnTo>
                        <a:lnTo>
                          <a:pt x="1612" y="880"/>
                        </a:lnTo>
                        <a:lnTo>
                          <a:pt x="1738" y="880"/>
                        </a:lnTo>
                        <a:lnTo>
                          <a:pt x="1926" y="1068"/>
                        </a:lnTo>
                        <a:lnTo>
                          <a:pt x="2156" y="1172"/>
                        </a:lnTo>
                        <a:lnTo>
                          <a:pt x="1926" y="1131"/>
                        </a:lnTo>
                        <a:lnTo>
                          <a:pt x="1738" y="942"/>
                        </a:lnTo>
                        <a:lnTo>
                          <a:pt x="1612" y="963"/>
                        </a:lnTo>
                        <a:lnTo>
                          <a:pt x="1507" y="942"/>
                        </a:lnTo>
                        <a:lnTo>
                          <a:pt x="1424" y="942"/>
                        </a:lnTo>
                        <a:lnTo>
                          <a:pt x="1340" y="1068"/>
                        </a:lnTo>
                        <a:lnTo>
                          <a:pt x="1361" y="1152"/>
                        </a:lnTo>
                        <a:lnTo>
                          <a:pt x="1361" y="1340"/>
                        </a:lnTo>
                        <a:lnTo>
                          <a:pt x="1424" y="1444"/>
                        </a:lnTo>
                        <a:lnTo>
                          <a:pt x="1298" y="1277"/>
                        </a:lnTo>
                        <a:lnTo>
                          <a:pt x="1319" y="1152"/>
                        </a:lnTo>
                        <a:lnTo>
                          <a:pt x="1235" y="1068"/>
                        </a:lnTo>
                        <a:lnTo>
                          <a:pt x="1194" y="1089"/>
                        </a:lnTo>
                        <a:lnTo>
                          <a:pt x="1194" y="1172"/>
                        </a:lnTo>
                        <a:lnTo>
                          <a:pt x="1235" y="1277"/>
                        </a:lnTo>
                        <a:lnTo>
                          <a:pt x="1152" y="1361"/>
                        </a:lnTo>
                        <a:lnTo>
                          <a:pt x="1089" y="1235"/>
                        </a:lnTo>
                        <a:lnTo>
                          <a:pt x="1089" y="1089"/>
                        </a:lnTo>
                        <a:lnTo>
                          <a:pt x="942" y="1026"/>
                        </a:lnTo>
                        <a:lnTo>
                          <a:pt x="880" y="1047"/>
                        </a:lnTo>
                        <a:lnTo>
                          <a:pt x="608" y="1131"/>
                        </a:lnTo>
                        <a:lnTo>
                          <a:pt x="587" y="1235"/>
                        </a:lnTo>
                        <a:lnTo>
                          <a:pt x="629" y="1340"/>
                        </a:lnTo>
                        <a:lnTo>
                          <a:pt x="775" y="1361"/>
                        </a:lnTo>
                        <a:lnTo>
                          <a:pt x="796" y="1465"/>
                        </a:lnTo>
                        <a:lnTo>
                          <a:pt x="796" y="1486"/>
                        </a:lnTo>
                        <a:lnTo>
                          <a:pt x="733" y="1507"/>
                        </a:lnTo>
                        <a:lnTo>
                          <a:pt x="733" y="1591"/>
                        </a:lnTo>
                        <a:lnTo>
                          <a:pt x="691" y="1696"/>
                        </a:lnTo>
                        <a:lnTo>
                          <a:pt x="691" y="1800"/>
                        </a:lnTo>
                        <a:lnTo>
                          <a:pt x="608" y="1863"/>
                        </a:lnTo>
                        <a:lnTo>
                          <a:pt x="503" y="1800"/>
                        </a:lnTo>
                        <a:lnTo>
                          <a:pt x="461" y="1926"/>
                        </a:lnTo>
                        <a:lnTo>
                          <a:pt x="482" y="1988"/>
                        </a:lnTo>
                        <a:lnTo>
                          <a:pt x="608" y="1988"/>
                        </a:lnTo>
                        <a:lnTo>
                          <a:pt x="670" y="2030"/>
                        </a:lnTo>
                        <a:lnTo>
                          <a:pt x="629" y="2114"/>
                        </a:lnTo>
                        <a:lnTo>
                          <a:pt x="608" y="2240"/>
                        </a:lnTo>
                        <a:lnTo>
                          <a:pt x="524" y="2302"/>
                        </a:lnTo>
                        <a:lnTo>
                          <a:pt x="608" y="2407"/>
                        </a:lnTo>
                        <a:lnTo>
                          <a:pt x="524" y="2449"/>
                        </a:lnTo>
                        <a:lnTo>
                          <a:pt x="378" y="2407"/>
                        </a:lnTo>
                        <a:lnTo>
                          <a:pt x="210" y="2449"/>
                        </a:lnTo>
                        <a:lnTo>
                          <a:pt x="168" y="2553"/>
                        </a:lnTo>
                        <a:lnTo>
                          <a:pt x="85" y="2658"/>
                        </a:lnTo>
                        <a:lnTo>
                          <a:pt x="105" y="2825"/>
                        </a:lnTo>
                        <a:lnTo>
                          <a:pt x="85" y="3035"/>
                        </a:lnTo>
                        <a:lnTo>
                          <a:pt x="43" y="3139"/>
                        </a:lnTo>
                        <a:lnTo>
                          <a:pt x="43" y="3160"/>
                        </a:lnTo>
                        <a:lnTo>
                          <a:pt x="1" y="3244"/>
                        </a:lnTo>
                        <a:lnTo>
                          <a:pt x="85" y="3432"/>
                        </a:lnTo>
                        <a:lnTo>
                          <a:pt x="85" y="3474"/>
                        </a:lnTo>
                        <a:lnTo>
                          <a:pt x="168" y="3579"/>
                        </a:lnTo>
                        <a:lnTo>
                          <a:pt x="85" y="3746"/>
                        </a:lnTo>
                        <a:lnTo>
                          <a:pt x="147" y="3746"/>
                        </a:lnTo>
                        <a:lnTo>
                          <a:pt x="273" y="3913"/>
                        </a:lnTo>
                        <a:lnTo>
                          <a:pt x="294" y="4060"/>
                        </a:lnTo>
                        <a:lnTo>
                          <a:pt x="357" y="4102"/>
                        </a:lnTo>
                        <a:lnTo>
                          <a:pt x="357" y="4290"/>
                        </a:lnTo>
                        <a:lnTo>
                          <a:pt x="461" y="4374"/>
                        </a:lnTo>
                        <a:lnTo>
                          <a:pt x="461" y="4437"/>
                        </a:lnTo>
                        <a:lnTo>
                          <a:pt x="566" y="4520"/>
                        </a:lnTo>
                        <a:lnTo>
                          <a:pt x="629" y="4478"/>
                        </a:lnTo>
                        <a:lnTo>
                          <a:pt x="733" y="4478"/>
                        </a:lnTo>
                        <a:lnTo>
                          <a:pt x="817" y="4520"/>
                        </a:lnTo>
                        <a:lnTo>
                          <a:pt x="922" y="4478"/>
                        </a:lnTo>
                        <a:lnTo>
                          <a:pt x="1047" y="4541"/>
                        </a:lnTo>
                        <a:lnTo>
                          <a:pt x="1152" y="4541"/>
                        </a:lnTo>
                        <a:lnTo>
                          <a:pt x="1298" y="4625"/>
                        </a:lnTo>
                        <a:lnTo>
                          <a:pt x="1152" y="4750"/>
                        </a:lnTo>
                        <a:lnTo>
                          <a:pt x="1089" y="4918"/>
                        </a:lnTo>
                        <a:lnTo>
                          <a:pt x="1089" y="5022"/>
                        </a:lnTo>
                        <a:lnTo>
                          <a:pt x="1005" y="5106"/>
                        </a:lnTo>
                        <a:lnTo>
                          <a:pt x="942" y="5273"/>
                        </a:lnTo>
                        <a:lnTo>
                          <a:pt x="942" y="5441"/>
                        </a:lnTo>
                        <a:lnTo>
                          <a:pt x="1047" y="5525"/>
                        </a:lnTo>
                        <a:lnTo>
                          <a:pt x="1110" y="5629"/>
                        </a:lnTo>
                        <a:lnTo>
                          <a:pt x="1214" y="5650"/>
                        </a:lnTo>
                        <a:lnTo>
                          <a:pt x="1319" y="5587"/>
                        </a:lnTo>
                        <a:lnTo>
                          <a:pt x="1445" y="5650"/>
                        </a:lnTo>
                        <a:lnTo>
                          <a:pt x="1507" y="5566"/>
                        </a:lnTo>
                        <a:lnTo>
                          <a:pt x="1466" y="5525"/>
                        </a:lnTo>
                        <a:lnTo>
                          <a:pt x="1612" y="5462"/>
                        </a:lnTo>
                        <a:lnTo>
                          <a:pt x="1633" y="5566"/>
                        </a:lnTo>
                        <a:lnTo>
                          <a:pt x="1717" y="5587"/>
                        </a:lnTo>
                        <a:lnTo>
                          <a:pt x="1758" y="5545"/>
                        </a:lnTo>
                        <a:lnTo>
                          <a:pt x="1842" y="5545"/>
                        </a:lnTo>
                        <a:lnTo>
                          <a:pt x="1989" y="5671"/>
                        </a:lnTo>
                        <a:lnTo>
                          <a:pt x="2072" y="5692"/>
                        </a:lnTo>
                        <a:lnTo>
                          <a:pt x="2093" y="5692"/>
                        </a:lnTo>
                        <a:lnTo>
                          <a:pt x="2156" y="5671"/>
                        </a:lnTo>
                        <a:lnTo>
                          <a:pt x="2261" y="5629"/>
                        </a:lnTo>
                        <a:lnTo>
                          <a:pt x="2344" y="5734"/>
                        </a:lnTo>
                        <a:lnTo>
                          <a:pt x="2491" y="5755"/>
                        </a:lnTo>
                        <a:lnTo>
                          <a:pt x="2512" y="5692"/>
                        </a:lnTo>
                        <a:lnTo>
                          <a:pt x="2512" y="5629"/>
                        </a:lnTo>
                        <a:lnTo>
                          <a:pt x="2826" y="5629"/>
                        </a:lnTo>
                        <a:lnTo>
                          <a:pt x="2909" y="5692"/>
                        </a:lnTo>
                        <a:lnTo>
                          <a:pt x="3014" y="5671"/>
                        </a:lnTo>
                        <a:lnTo>
                          <a:pt x="3098" y="5692"/>
                        </a:lnTo>
                        <a:lnTo>
                          <a:pt x="3202" y="5671"/>
                        </a:lnTo>
                        <a:lnTo>
                          <a:pt x="3391" y="5545"/>
                        </a:lnTo>
                        <a:lnTo>
                          <a:pt x="3453" y="5545"/>
                        </a:lnTo>
                        <a:lnTo>
                          <a:pt x="3600" y="5566"/>
                        </a:lnTo>
                        <a:lnTo>
                          <a:pt x="3725" y="5545"/>
                        </a:lnTo>
                        <a:lnTo>
                          <a:pt x="3851" y="5629"/>
                        </a:lnTo>
                        <a:lnTo>
                          <a:pt x="3935" y="5566"/>
                        </a:lnTo>
                        <a:lnTo>
                          <a:pt x="3914" y="5462"/>
                        </a:lnTo>
                        <a:lnTo>
                          <a:pt x="3746" y="5378"/>
                        </a:lnTo>
                        <a:lnTo>
                          <a:pt x="3746" y="5315"/>
                        </a:lnTo>
                        <a:lnTo>
                          <a:pt x="3914" y="5127"/>
                        </a:lnTo>
                        <a:lnTo>
                          <a:pt x="4039" y="5043"/>
                        </a:lnTo>
                        <a:lnTo>
                          <a:pt x="4123" y="4939"/>
                        </a:lnTo>
                        <a:lnTo>
                          <a:pt x="4186" y="4939"/>
                        </a:lnTo>
                        <a:lnTo>
                          <a:pt x="4186" y="4834"/>
                        </a:lnTo>
                        <a:lnTo>
                          <a:pt x="4227" y="4729"/>
                        </a:lnTo>
                        <a:lnTo>
                          <a:pt x="3976" y="4437"/>
                        </a:lnTo>
                        <a:lnTo>
                          <a:pt x="3872" y="4374"/>
                        </a:lnTo>
                        <a:lnTo>
                          <a:pt x="3663" y="4227"/>
                        </a:lnTo>
                        <a:lnTo>
                          <a:pt x="3558" y="4185"/>
                        </a:lnTo>
                        <a:lnTo>
                          <a:pt x="3537" y="4102"/>
                        </a:lnTo>
                        <a:lnTo>
                          <a:pt x="3537" y="3955"/>
                        </a:lnTo>
                        <a:lnTo>
                          <a:pt x="3432" y="3767"/>
                        </a:lnTo>
                        <a:lnTo>
                          <a:pt x="3286" y="3683"/>
                        </a:lnTo>
                        <a:lnTo>
                          <a:pt x="3286" y="3579"/>
                        </a:lnTo>
                        <a:lnTo>
                          <a:pt x="3307" y="3558"/>
                        </a:lnTo>
                        <a:lnTo>
                          <a:pt x="3391" y="3600"/>
                        </a:lnTo>
                        <a:lnTo>
                          <a:pt x="3453" y="3641"/>
                        </a:lnTo>
                        <a:lnTo>
                          <a:pt x="3663" y="3453"/>
                        </a:lnTo>
                        <a:lnTo>
                          <a:pt x="3767" y="3453"/>
                        </a:lnTo>
                        <a:lnTo>
                          <a:pt x="3872" y="3328"/>
                        </a:lnTo>
                        <a:lnTo>
                          <a:pt x="4018" y="3328"/>
                        </a:lnTo>
                        <a:lnTo>
                          <a:pt x="4060" y="3223"/>
                        </a:lnTo>
                        <a:lnTo>
                          <a:pt x="4269" y="3223"/>
                        </a:lnTo>
                        <a:lnTo>
                          <a:pt x="4353" y="3244"/>
                        </a:lnTo>
                        <a:lnTo>
                          <a:pt x="4437" y="3181"/>
                        </a:lnTo>
                        <a:lnTo>
                          <a:pt x="4437" y="3076"/>
                        </a:lnTo>
                        <a:lnTo>
                          <a:pt x="4604" y="3118"/>
                        </a:lnTo>
                        <a:lnTo>
                          <a:pt x="4688" y="3056"/>
                        </a:lnTo>
                        <a:lnTo>
                          <a:pt x="4771" y="3118"/>
                        </a:lnTo>
                        <a:lnTo>
                          <a:pt x="4792" y="3076"/>
                        </a:lnTo>
                        <a:lnTo>
                          <a:pt x="4813" y="3035"/>
                        </a:lnTo>
                        <a:lnTo>
                          <a:pt x="4813" y="2721"/>
                        </a:lnTo>
                        <a:lnTo>
                          <a:pt x="4751" y="2637"/>
                        </a:lnTo>
                        <a:lnTo>
                          <a:pt x="4667" y="2595"/>
                        </a:lnTo>
                        <a:lnTo>
                          <a:pt x="4562" y="2344"/>
                        </a:lnTo>
                        <a:lnTo>
                          <a:pt x="4604" y="2240"/>
                        </a:lnTo>
                        <a:lnTo>
                          <a:pt x="4562" y="2114"/>
                        </a:lnTo>
                        <a:lnTo>
                          <a:pt x="4562" y="2030"/>
                        </a:lnTo>
                        <a:lnTo>
                          <a:pt x="4479" y="1926"/>
                        </a:lnTo>
                        <a:lnTo>
                          <a:pt x="4499" y="1821"/>
                        </a:lnTo>
                        <a:lnTo>
                          <a:pt x="4332" y="1612"/>
                        </a:lnTo>
                        <a:lnTo>
                          <a:pt x="4332" y="1549"/>
                        </a:lnTo>
                        <a:lnTo>
                          <a:pt x="4479" y="1465"/>
                        </a:lnTo>
                        <a:lnTo>
                          <a:pt x="4499" y="1277"/>
                        </a:lnTo>
                        <a:lnTo>
                          <a:pt x="4458" y="1026"/>
                        </a:lnTo>
                        <a:lnTo>
                          <a:pt x="4353" y="1026"/>
                        </a:lnTo>
                        <a:lnTo>
                          <a:pt x="4269" y="963"/>
                        </a:lnTo>
                        <a:lnTo>
                          <a:pt x="4165" y="963"/>
                        </a:lnTo>
                        <a:lnTo>
                          <a:pt x="4060" y="880"/>
                        </a:lnTo>
                        <a:lnTo>
                          <a:pt x="4081" y="775"/>
                        </a:lnTo>
                        <a:lnTo>
                          <a:pt x="4039" y="670"/>
                        </a:lnTo>
                        <a:lnTo>
                          <a:pt x="3914" y="712"/>
                        </a:lnTo>
                        <a:lnTo>
                          <a:pt x="3767" y="545"/>
                        </a:lnTo>
                        <a:lnTo>
                          <a:pt x="3663" y="545"/>
                        </a:lnTo>
                        <a:lnTo>
                          <a:pt x="3621" y="461"/>
                        </a:lnTo>
                        <a:lnTo>
                          <a:pt x="3558" y="503"/>
                        </a:lnTo>
                        <a:lnTo>
                          <a:pt x="3432" y="524"/>
                        </a:lnTo>
                        <a:lnTo>
                          <a:pt x="3328" y="608"/>
                        </a:lnTo>
                        <a:lnTo>
                          <a:pt x="3286" y="545"/>
                        </a:lnTo>
                        <a:lnTo>
                          <a:pt x="3349" y="503"/>
                        </a:lnTo>
                        <a:lnTo>
                          <a:pt x="3349" y="524"/>
                        </a:lnTo>
                        <a:lnTo>
                          <a:pt x="3411" y="461"/>
                        </a:lnTo>
                        <a:lnTo>
                          <a:pt x="3516" y="419"/>
                        </a:lnTo>
                        <a:lnTo>
                          <a:pt x="3391" y="419"/>
                        </a:lnTo>
                        <a:lnTo>
                          <a:pt x="3328" y="440"/>
                        </a:lnTo>
                        <a:lnTo>
                          <a:pt x="3307" y="503"/>
                        </a:lnTo>
                        <a:lnTo>
                          <a:pt x="3202" y="545"/>
                        </a:lnTo>
                        <a:lnTo>
                          <a:pt x="3202" y="608"/>
                        </a:lnTo>
                        <a:lnTo>
                          <a:pt x="2993" y="628"/>
                        </a:lnTo>
                        <a:lnTo>
                          <a:pt x="2909" y="733"/>
                        </a:lnTo>
                        <a:lnTo>
                          <a:pt x="2888" y="838"/>
                        </a:lnTo>
                        <a:lnTo>
                          <a:pt x="2763" y="838"/>
                        </a:lnTo>
                        <a:lnTo>
                          <a:pt x="2721" y="775"/>
                        </a:lnTo>
                        <a:lnTo>
                          <a:pt x="2616" y="754"/>
                        </a:lnTo>
                        <a:lnTo>
                          <a:pt x="2574" y="775"/>
                        </a:lnTo>
                        <a:lnTo>
                          <a:pt x="2407" y="733"/>
                        </a:lnTo>
                        <a:lnTo>
                          <a:pt x="2512" y="670"/>
                        </a:lnTo>
                        <a:lnTo>
                          <a:pt x="2595" y="670"/>
                        </a:lnTo>
                        <a:lnTo>
                          <a:pt x="2679" y="608"/>
                        </a:lnTo>
                        <a:lnTo>
                          <a:pt x="2679" y="503"/>
                        </a:lnTo>
                        <a:lnTo>
                          <a:pt x="2616" y="461"/>
                        </a:lnTo>
                        <a:lnTo>
                          <a:pt x="2512" y="545"/>
                        </a:lnTo>
                        <a:lnTo>
                          <a:pt x="2491" y="566"/>
                        </a:lnTo>
                        <a:lnTo>
                          <a:pt x="2365" y="461"/>
                        </a:lnTo>
                        <a:lnTo>
                          <a:pt x="2302" y="419"/>
                        </a:lnTo>
                        <a:lnTo>
                          <a:pt x="2261" y="440"/>
                        </a:lnTo>
                        <a:lnTo>
                          <a:pt x="2240" y="524"/>
                        </a:lnTo>
                        <a:lnTo>
                          <a:pt x="2135" y="566"/>
                        </a:lnTo>
                        <a:lnTo>
                          <a:pt x="2093" y="461"/>
                        </a:lnTo>
                        <a:lnTo>
                          <a:pt x="2030" y="440"/>
                        </a:lnTo>
                        <a:lnTo>
                          <a:pt x="1968" y="377"/>
                        </a:lnTo>
                        <a:lnTo>
                          <a:pt x="2051" y="335"/>
                        </a:lnTo>
                        <a:lnTo>
                          <a:pt x="2093" y="210"/>
                        </a:lnTo>
                        <a:lnTo>
                          <a:pt x="1989" y="189"/>
                        </a:lnTo>
                        <a:lnTo>
                          <a:pt x="1863" y="84"/>
                        </a:lnTo>
                        <a:lnTo>
                          <a:pt x="1758" y="84"/>
                        </a:lnTo>
                        <a:lnTo>
                          <a:pt x="1717" y="43"/>
                        </a:lnTo>
                        <a:lnTo>
                          <a:pt x="1507" y="1"/>
                        </a:lnTo>
                        <a:close/>
                      </a:path>
                    </a:pathLst>
                  </a:custGeom>
                  <a:solidFill>
                    <a:schemeClr val="bg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" name="Google Shape;104;p16">
                    <a:extLst>
                      <a:ext uri="{FF2B5EF4-FFF2-40B4-BE49-F238E27FC236}">
                        <a16:creationId xmlns:a16="http://schemas.microsoft.com/office/drawing/2014/main" id="{5FCC7FAE-553D-20E2-BF2D-0D450D809816}"/>
                      </a:ext>
                    </a:extLst>
                  </p:cNvPr>
                  <p:cNvSpPr/>
                  <p:nvPr/>
                </p:nvSpPr>
                <p:spPr>
                  <a:xfrm>
                    <a:off x="4500736" y="2183331"/>
                    <a:ext cx="58695" cy="5096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72" h="1884" extrusionOk="0">
                        <a:moveTo>
                          <a:pt x="1695" y="0"/>
                        </a:moveTo>
                        <a:lnTo>
                          <a:pt x="1549" y="21"/>
                        </a:lnTo>
                        <a:lnTo>
                          <a:pt x="1444" y="126"/>
                        </a:lnTo>
                        <a:lnTo>
                          <a:pt x="1340" y="84"/>
                        </a:lnTo>
                        <a:lnTo>
                          <a:pt x="1277" y="126"/>
                        </a:lnTo>
                        <a:lnTo>
                          <a:pt x="1130" y="126"/>
                        </a:lnTo>
                        <a:lnTo>
                          <a:pt x="1005" y="251"/>
                        </a:lnTo>
                        <a:lnTo>
                          <a:pt x="796" y="398"/>
                        </a:lnTo>
                        <a:lnTo>
                          <a:pt x="754" y="335"/>
                        </a:lnTo>
                        <a:lnTo>
                          <a:pt x="628" y="398"/>
                        </a:lnTo>
                        <a:lnTo>
                          <a:pt x="628" y="544"/>
                        </a:lnTo>
                        <a:lnTo>
                          <a:pt x="524" y="628"/>
                        </a:lnTo>
                        <a:lnTo>
                          <a:pt x="545" y="753"/>
                        </a:lnTo>
                        <a:lnTo>
                          <a:pt x="524" y="879"/>
                        </a:lnTo>
                        <a:lnTo>
                          <a:pt x="482" y="984"/>
                        </a:lnTo>
                        <a:lnTo>
                          <a:pt x="440" y="1046"/>
                        </a:lnTo>
                        <a:lnTo>
                          <a:pt x="335" y="1130"/>
                        </a:lnTo>
                        <a:lnTo>
                          <a:pt x="335" y="1193"/>
                        </a:lnTo>
                        <a:lnTo>
                          <a:pt x="482" y="1339"/>
                        </a:lnTo>
                        <a:lnTo>
                          <a:pt x="607" y="1360"/>
                        </a:lnTo>
                        <a:lnTo>
                          <a:pt x="482" y="1360"/>
                        </a:lnTo>
                        <a:lnTo>
                          <a:pt x="419" y="1402"/>
                        </a:lnTo>
                        <a:lnTo>
                          <a:pt x="377" y="1444"/>
                        </a:lnTo>
                        <a:lnTo>
                          <a:pt x="419" y="1507"/>
                        </a:lnTo>
                        <a:lnTo>
                          <a:pt x="503" y="1507"/>
                        </a:lnTo>
                        <a:lnTo>
                          <a:pt x="503" y="1569"/>
                        </a:lnTo>
                        <a:lnTo>
                          <a:pt x="398" y="1569"/>
                        </a:lnTo>
                        <a:lnTo>
                          <a:pt x="293" y="1486"/>
                        </a:lnTo>
                        <a:lnTo>
                          <a:pt x="189" y="1444"/>
                        </a:lnTo>
                        <a:lnTo>
                          <a:pt x="105" y="1465"/>
                        </a:lnTo>
                        <a:lnTo>
                          <a:pt x="126" y="1507"/>
                        </a:lnTo>
                        <a:lnTo>
                          <a:pt x="210" y="1548"/>
                        </a:lnTo>
                        <a:lnTo>
                          <a:pt x="314" y="1611"/>
                        </a:lnTo>
                        <a:lnTo>
                          <a:pt x="335" y="1590"/>
                        </a:lnTo>
                        <a:lnTo>
                          <a:pt x="440" y="1674"/>
                        </a:lnTo>
                        <a:lnTo>
                          <a:pt x="335" y="1611"/>
                        </a:lnTo>
                        <a:lnTo>
                          <a:pt x="273" y="1653"/>
                        </a:lnTo>
                        <a:lnTo>
                          <a:pt x="105" y="1590"/>
                        </a:lnTo>
                        <a:lnTo>
                          <a:pt x="1" y="1590"/>
                        </a:lnTo>
                        <a:lnTo>
                          <a:pt x="84" y="1611"/>
                        </a:lnTo>
                        <a:lnTo>
                          <a:pt x="126" y="1695"/>
                        </a:lnTo>
                        <a:lnTo>
                          <a:pt x="210" y="1695"/>
                        </a:lnTo>
                        <a:lnTo>
                          <a:pt x="293" y="1758"/>
                        </a:lnTo>
                        <a:lnTo>
                          <a:pt x="335" y="1695"/>
                        </a:lnTo>
                        <a:lnTo>
                          <a:pt x="440" y="1674"/>
                        </a:lnTo>
                        <a:lnTo>
                          <a:pt x="482" y="1653"/>
                        </a:lnTo>
                        <a:lnTo>
                          <a:pt x="545" y="1653"/>
                        </a:lnTo>
                        <a:lnTo>
                          <a:pt x="586" y="1548"/>
                        </a:lnTo>
                        <a:lnTo>
                          <a:pt x="796" y="1548"/>
                        </a:lnTo>
                        <a:lnTo>
                          <a:pt x="837" y="1611"/>
                        </a:lnTo>
                        <a:lnTo>
                          <a:pt x="942" y="1611"/>
                        </a:lnTo>
                        <a:lnTo>
                          <a:pt x="1005" y="1695"/>
                        </a:lnTo>
                        <a:lnTo>
                          <a:pt x="1151" y="1695"/>
                        </a:lnTo>
                        <a:lnTo>
                          <a:pt x="1214" y="1779"/>
                        </a:lnTo>
                        <a:lnTo>
                          <a:pt x="1214" y="1862"/>
                        </a:lnTo>
                        <a:lnTo>
                          <a:pt x="1319" y="1883"/>
                        </a:lnTo>
                        <a:lnTo>
                          <a:pt x="1361" y="1779"/>
                        </a:lnTo>
                        <a:lnTo>
                          <a:pt x="1381" y="1569"/>
                        </a:lnTo>
                        <a:lnTo>
                          <a:pt x="1361" y="1402"/>
                        </a:lnTo>
                        <a:lnTo>
                          <a:pt x="1444" y="1297"/>
                        </a:lnTo>
                        <a:lnTo>
                          <a:pt x="1486" y="1193"/>
                        </a:lnTo>
                        <a:lnTo>
                          <a:pt x="1654" y="1151"/>
                        </a:lnTo>
                        <a:lnTo>
                          <a:pt x="1800" y="1193"/>
                        </a:lnTo>
                        <a:lnTo>
                          <a:pt x="1884" y="1151"/>
                        </a:lnTo>
                        <a:lnTo>
                          <a:pt x="1800" y="1046"/>
                        </a:lnTo>
                        <a:lnTo>
                          <a:pt x="1884" y="984"/>
                        </a:lnTo>
                        <a:lnTo>
                          <a:pt x="1905" y="858"/>
                        </a:lnTo>
                        <a:lnTo>
                          <a:pt x="1946" y="774"/>
                        </a:lnTo>
                        <a:lnTo>
                          <a:pt x="1884" y="732"/>
                        </a:lnTo>
                        <a:lnTo>
                          <a:pt x="1758" y="732"/>
                        </a:lnTo>
                        <a:lnTo>
                          <a:pt x="1737" y="670"/>
                        </a:lnTo>
                        <a:lnTo>
                          <a:pt x="1779" y="544"/>
                        </a:lnTo>
                        <a:lnTo>
                          <a:pt x="1884" y="607"/>
                        </a:lnTo>
                        <a:lnTo>
                          <a:pt x="1967" y="544"/>
                        </a:lnTo>
                        <a:lnTo>
                          <a:pt x="1967" y="440"/>
                        </a:lnTo>
                        <a:lnTo>
                          <a:pt x="2009" y="335"/>
                        </a:lnTo>
                        <a:lnTo>
                          <a:pt x="2009" y="251"/>
                        </a:lnTo>
                        <a:lnTo>
                          <a:pt x="2072" y="230"/>
                        </a:lnTo>
                        <a:lnTo>
                          <a:pt x="2072" y="209"/>
                        </a:lnTo>
                        <a:lnTo>
                          <a:pt x="1967" y="147"/>
                        </a:lnTo>
                        <a:lnTo>
                          <a:pt x="1863" y="84"/>
                        </a:lnTo>
                        <a:lnTo>
                          <a:pt x="1695" y="0"/>
                        </a:lnTo>
                        <a:close/>
                      </a:path>
                    </a:pathLst>
                  </a:custGeom>
                  <a:solidFill>
                    <a:schemeClr val="bg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" name="Google Shape;105;p16">
                    <a:extLst>
                      <a:ext uri="{FF2B5EF4-FFF2-40B4-BE49-F238E27FC236}">
                        <a16:creationId xmlns:a16="http://schemas.microsoft.com/office/drawing/2014/main" id="{F9040AB4-3072-995D-0C99-C52B1CDF93B7}"/>
                      </a:ext>
                    </a:extLst>
                  </p:cNvPr>
                  <p:cNvSpPr/>
                  <p:nvPr/>
                </p:nvSpPr>
                <p:spPr>
                  <a:xfrm>
                    <a:off x="4495410" y="2225205"/>
                    <a:ext cx="46259" cy="3795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33" h="1403" extrusionOk="0">
                        <a:moveTo>
                          <a:pt x="774" y="0"/>
                        </a:moveTo>
                        <a:lnTo>
                          <a:pt x="733" y="105"/>
                        </a:lnTo>
                        <a:lnTo>
                          <a:pt x="670" y="105"/>
                        </a:lnTo>
                        <a:lnTo>
                          <a:pt x="628" y="126"/>
                        </a:lnTo>
                        <a:lnTo>
                          <a:pt x="523" y="147"/>
                        </a:lnTo>
                        <a:lnTo>
                          <a:pt x="481" y="210"/>
                        </a:lnTo>
                        <a:lnTo>
                          <a:pt x="398" y="147"/>
                        </a:lnTo>
                        <a:lnTo>
                          <a:pt x="314" y="147"/>
                        </a:lnTo>
                        <a:lnTo>
                          <a:pt x="272" y="63"/>
                        </a:lnTo>
                        <a:lnTo>
                          <a:pt x="189" y="42"/>
                        </a:lnTo>
                        <a:lnTo>
                          <a:pt x="84" y="126"/>
                        </a:lnTo>
                        <a:lnTo>
                          <a:pt x="0" y="272"/>
                        </a:lnTo>
                        <a:lnTo>
                          <a:pt x="63" y="335"/>
                        </a:lnTo>
                        <a:lnTo>
                          <a:pt x="84" y="524"/>
                        </a:lnTo>
                        <a:lnTo>
                          <a:pt x="209" y="565"/>
                        </a:lnTo>
                        <a:lnTo>
                          <a:pt x="251" y="670"/>
                        </a:lnTo>
                        <a:lnTo>
                          <a:pt x="398" y="796"/>
                        </a:lnTo>
                        <a:lnTo>
                          <a:pt x="481" y="796"/>
                        </a:lnTo>
                        <a:lnTo>
                          <a:pt x="565" y="858"/>
                        </a:lnTo>
                        <a:lnTo>
                          <a:pt x="628" y="879"/>
                        </a:lnTo>
                        <a:lnTo>
                          <a:pt x="628" y="1047"/>
                        </a:lnTo>
                        <a:lnTo>
                          <a:pt x="774" y="1109"/>
                        </a:lnTo>
                        <a:lnTo>
                          <a:pt x="816" y="1068"/>
                        </a:lnTo>
                        <a:lnTo>
                          <a:pt x="900" y="1068"/>
                        </a:lnTo>
                        <a:lnTo>
                          <a:pt x="942" y="1109"/>
                        </a:lnTo>
                        <a:lnTo>
                          <a:pt x="1025" y="1151"/>
                        </a:lnTo>
                        <a:lnTo>
                          <a:pt x="1151" y="1298"/>
                        </a:lnTo>
                        <a:lnTo>
                          <a:pt x="1256" y="1319"/>
                        </a:lnTo>
                        <a:lnTo>
                          <a:pt x="1360" y="1402"/>
                        </a:lnTo>
                        <a:lnTo>
                          <a:pt x="1423" y="1361"/>
                        </a:lnTo>
                        <a:lnTo>
                          <a:pt x="1507" y="1361"/>
                        </a:lnTo>
                        <a:lnTo>
                          <a:pt x="1507" y="1298"/>
                        </a:lnTo>
                        <a:lnTo>
                          <a:pt x="1444" y="1256"/>
                        </a:lnTo>
                        <a:lnTo>
                          <a:pt x="1444" y="1172"/>
                        </a:lnTo>
                        <a:lnTo>
                          <a:pt x="1423" y="1109"/>
                        </a:lnTo>
                        <a:lnTo>
                          <a:pt x="1465" y="1047"/>
                        </a:lnTo>
                        <a:lnTo>
                          <a:pt x="1528" y="942"/>
                        </a:lnTo>
                        <a:lnTo>
                          <a:pt x="1549" y="942"/>
                        </a:lnTo>
                        <a:lnTo>
                          <a:pt x="1632" y="775"/>
                        </a:lnTo>
                        <a:lnTo>
                          <a:pt x="1549" y="670"/>
                        </a:lnTo>
                        <a:lnTo>
                          <a:pt x="1549" y="628"/>
                        </a:lnTo>
                        <a:lnTo>
                          <a:pt x="1465" y="440"/>
                        </a:lnTo>
                        <a:lnTo>
                          <a:pt x="1507" y="356"/>
                        </a:lnTo>
                        <a:lnTo>
                          <a:pt x="1507" y="335"/>
                        </a:lnTo>
                        <a:lnTo>
                          <a:pt x="1402" y="314"/>
                        </a:lnTo>
                        <a:lnTo>
                          <a:pt x="1402" y="231"/>
                        </a:lnTo>
                        <a:lnTo>
                          <a:pt x="1339" y="147"/>
                        </a:lnTo>
                        <a:lnTo>
                          <a:pt x="1193" y="147"/>
                        </a:lnTo>
                        <a:lnTo>
                          <a:pt x="1130" y="63"/>
                        </a:lnTo>
                        <a:lnTo>
                          <a:pt x="1025" y="63"/>
                        </a:lnTo>
                        <a:lnTo>
                          <a:pt x="984" y="0"/>
                        </a:lnTo>
                        <a:close/>
                      </a:path>
                    </a:pathLst>
                  </a:custGeom>
                  <a:solidFill>
                    <a:schemeClr val="bg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" name="Google Shape;106;p16">
                    <a:extLst>
                      <a:ext uri="{FF2B5EF4-FFF2-40B4-BE49-F238E27FC236}">
                        <a16:creationId xmlns:a16="http://schemas.microsoft.com/office/drawing/2014/main" id="{3074A8FB-EF4C-CA79-CF00-24FFDEA5A98A}"/>
                      </a:ext>
                    </a:extLst>
                  </p:cNvPr>
                  <p:cNvSpPr/>
                  <p:nvPr/>
                </p:nvSpPr>
                <p:spPr>
                  <a:xfrm>
                    <a:off x="4535721" y="2250687"/>
                    <a:ext cx="11274" cy="152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8" h="565" extrusionOk="0">
                        <a:moveTo>
                          <a:pt x="105" y="0"/>
                        </a:moveTo>
                        <a:lnTo>
                          <a:pt x="42" y="105"/>
                        </a:lnTo>
                        <a:lnTo>
                          <a:pt x="0" y="167"/>
                        </a:lnTo>
                        <a:lnTo>
                          <a:pt x="21" y="230"/>
                        </a:lnTo>
                        <a:lnTo>
                          <a:pt x="21" y="314"/>
                        </a:lnTo>
                        <a:lnTo>
                          <a:pt x="84" y="356"/>
                        </a:lnTo>
                        <a:lnTo>
                          <a:pt x="84" y="419"/>
                        </a:lnTo>
                        <a:lnTo>
                          <a:pt x="105" y="419"/>
                        </a:lnTo>
                        <a:lnTo>
                          <a:pt x="146" y="523"/>
                        </a:lnTo>
                        <a:lnTo>
                          <a:pt x="314" y="565"/>
                        </a:lnTo>
                        <a:lnTo>
                          <a:pt x="398" y="544"/>
                        </a:lnTo>
                        <a:lnTo>
                          <a:pt x="398" y="356"/>
                        </a:lnTo>
                        <a:lnTo>
                          <a:pt x="335" y="314"/>
                        </a:lnTo>
                        <a:lnTo>
                          <a:pt x="314" y="167"/>
                        </a:lnTo>
                        <a:lnTo>
                          <a:pt x="188" y="0"/>
                        </a:lnTo>
                        <a:close/>
                      </a:path>
                    </a:pathLst>
                  </a:custGeom>
                  <a:solidFill>
                    <a:schemeClr val="tx2">
                      <a:lumMod val="7500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" name="Google Shape;107;p16">
                    <a:extLst>
                      <a:ext uri="{FF2B5EF4-FFF2-40B4-BE49-F238E27FC236}">
                        <a16:creationId xmlns:a16="http://schemas.microsoft.com/office/drawing/2014/main" id="{2B80F3A2-E4D1-52BF-00EF-FB6E739872F9}"/>
                      </a:ext>
                    </a:extLst>
                  </p:cNvPr>
                  <p:cNvSpPr/>
                  <p:nvPr/>
                </p:nvSpPr>
                <p:spPr>
                  <a:xfrm>
                    <a:off x="4302185" y="2139184"/>
                    <a:ext cx="65805" cy="832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23" h="3076" extrusionOk="0">
                        <a:moveTo>
                          <a:pt x="1737" y="0"/>
                        </a:moveTo>
                        <a:lnTo>
                          <a:pt x="1779" y="84"/>
                        </a:lnTo>
                        <a:lnTo>
                          <a:pt x="1653" y="84"/>
                        </a:lnTo>
                        <a:lnTo>
                          <a:pt x="1674" y="209"/>
                        </a:lnTo>
                        <a:lnTo>
                          <a:pt x="1590" y="314"/>
                        </a:lnTo>
                        <a:lnTo>
                          <a:pt x="1590" y="230"/>
                        </a:lnTo>
                        <a:lnTo>
                          <a:pt x="1653" y="188"/>
                        </a:lnTo>
                        <a:lnTo>
                          <a:pt x="1590" y="84"/>
                        </a:lnTo>
                        <a:lnTo>
                          <a:pt x="1528" y="105"/>
                        </a:lnTo>
                        <a:lnTo>
                          <a:pt x="1569" y="167"/>
                        </a:lnTo>
                        <a:lnTo>
                          <a:pt x="1465" y="188"/>
                        </a:lnTo>
                        <a:lnTo>
                          <a:pt x="1423" y="147"/>
                        </a:lnTo>
                        <a:lnTo>
                          <a:pt x="1256" y="167"/>
                        </a:lnTo>
                        <a:lnTo>
                          <a:pt x="1256" y="230"/>
                        </a:lnTo>
                        <a:lnTo>
                          <a:pt x="1214" y="230"/>
                        </a:lnTo>
                        <a:lnTo>
                          <a:pt x="1172" y="356"/>
                        </a:lnTo>
                        <a:lnTo>
                          <a:pt x="1256" y="377"/>
                        </a:lnTo>
                        <a:lnTo>
                          <a:pt x="1235" y="419"/>
                        </a:lnTo>
                        <a:lnTo>
                          <a:pt x="1151" y="419"/>
                        </a:lnTo>
                        <a:lnTo>
                          <a:pt x="1151" y="481"/>
                        </a:lnTo>
                        <a:lnTo>
                          <a:pt x="1046" y="502"/>
                        </a:lnTo>
                        <a:lnTo>
                          <a:pt x="1067" y="586"/>
                        </a:lnTo>
                        <a:lnTo>
                          <a:pt x="1214" y="586"/>
                        </a:lnTo>
                        <a:lnTo>
                          <a:pt x="1172" y="607"/>
                        </a:lnTo>
                        <a:lnTo>
                          <a:pt x="1276" y="586"/>
                        </a:lnTo>
                        <a:lnTo>
                          <a:pt x="1360" y="586"/>
                        </a:lnTo>
                        <a:lnTo>
                          <a:pt x="1235" y="711"/>
                        </a:lnTo>
                        <a:lnTo>
                          <a:pt x="1046" y="795"/>
                        </a:lnTo>
                        <a:lnTo>
                          <a:pt x="1130" y="837"/>
                        </a:lnTo>
                        <a:lnTo>
                          <a:pt x="942" y="879"/>
                        </a:lnTo>
                        <a:lnTo>
                          <a:pt x="858" y="837"/>
                        </a:lnTo>
                        <a:lnTo>
                          <a:pt x="795" y="921"/>
                        </a:lnTo>
                        <a:lnTo>
                          <a:pt x="753" y="816"/>
                        </a:lnTo>
                        <a:lnTo>
                          <a:pt x="502" y="753"/>
                        </a:lnTo>
                        <a:lnTo>
                          <a:pt x="502" y="816"/>
                        </a:lnTo>
                        <a:lnTo>
                          <a:pt x="335" y="753"/>
                        </a:lnTo>
                        <a:lnTo>
                          <a:pt x="314" y="942"/>
                        </a:lnTo>
                        <a:lnTo>
                          <a:pt x="398" y="879"/>
                        </a:lnTo>
                        <a:lnTo>
                          <a:pt x="419" y="942"/>
                        </a:lnTo>
                        <a:lnTo>
                          <a:pt x="440" y="984"/>
                        </a:lnTo>
                        <a:lnTo>
                          <a:pt x="481" y="1088"/>
                        </a:lnTo>
                        <a:lnTo>
                          <a:pt x="419" y="1088"/>
                        </a:lnTo>
                        <a:lnTo>
                          <a:pt x="398" y="1025"/>
                        </a:lnTo>
                        <a:lnTo>
                          <a:pt x="272" y="1025"/>
                        </a:lnTo>
                        <a:lnTo>
                          <a:pt x="419" y="1130"/>
                        </a:lnTo>
                        <a:lnTo>
                          <a:pt x="544" y="1109"/>
                        </a:lnTo>
                        <a:lnTo>
                          <a:pt x="586" y="1214"/>
                        </a:lnTo>
                        <a:lnTo>
                          <a:pt x="440" y="1235"/>
                        </a:lnTo>
                        <a:lnTo>
                          <a:pt x="419" y="1276"/>
                        </a:lnTo>
                        <a:lnTo>
                          <a:pt x="440" y="1339"/>
                        </a:lnTo>
                        <a:lnTo>
                          <a:pt x="293" y="1360"/>
                        </a:lnTo>
                        <a:lnTo>
                          <a:pt x="335" y="1444"/>
                        </a:lnTo>
                        <a:lnTo>
                          <a:pt x="272" y="1465"/>
                        </a:lnTo>
                        <a:lnTo>
                          <a:pt x="377" y="1528"/>
                        </a:lnTo>
                        <a:lnTo>
                          <a:pt x="419" y="1507"/>
                        </a:lnTo>
                        <a:lnTo>
                          <a:pt x="398" y="1548"/>
                        </a:lnTo>
                        <a:lnTo>
                          <a:pt x="523" y="1528"/>
                        </a:lnTo>
                        <a:lnTo>
                          <a:pt x="544" y="1674"/>
                        </a:lnTo>
                        <a:lnTo>
                          <a:pt x="858" y="1674"/>
                        </a:lnTo>
                        <a:lnTo>
                          <a:pt x="753" y="1758"/>
                        </a:lnTo>
                        <a:lnTo>
                          <a:pt x="691" y="1737"/>
                        </a:lnTo>
                        <a:lnTo>
                          <a:pt x="586" y="1925"/>
                        </a:lnTo>
                        <a:lnTo>
                          <a:pt x="628" y="1925"/>
                        </a:lnTo>
                        <a:lnTo>
                          <a:pt x="523" y="2051"/>
                        </a:lnTo>
                        <a:lnTo>
                          <a:pt x="335" y="2176"/>
                        </a:lnTo>
                        <a:lnTo>
                          <a:pt x="419" y="2176"/>
                        </a:lnTo>
                        <a:lnTo>
                          <a:pt x="523" y="2134"/>
                        </a:lnTo>
                        <a:lnTo>
                          <a:pt x="586" y="2155"/>
                        </a:lnTo>
                        <a:lnTo>
                          <a:pt x="732" y="2155"/>
                        </a:lnTo>
                        <a:lnTo>
                          <a:pt x="816" y="2072"/>
                        </a:lnTo>
                        <a:lnTo>
                          <a:pt x="816" y="2092"/>
                        </a:lnTo>
                        <a:lnTo>
                          <a:pt x="942" y="2134"/>
                        </a:lnTo>
                        <a:lnTo>
                          <a:pt x="691" y="2176"/>
                        </a:lnTo>
                        <a:lnTo>
                          <a:pt x="502" y="2197"/>
                        </a:lnTo>
                        <a:lnTo>
                          <a:pt x="440" y="2281"/>
                        </a:lnTo>
                        <a:lnTo>
                          <a:pt x="314" y="2302"/>
                        </a:lnTo>
                        <a:lnTo>
                          <a:pt x="377" y="2364"/>
                        </a:lnTo>
                        <a:lnTo>
                          <a:pt x="335" y="2406"/>
                        </a:lnTo>
                        <a:lnTo>
                          <a:pt x="398" y="2448"/>
                        </a:lnTo>
                        <a:lnTo>
                          <a:pt x="293" y="2469"/>
                        </a:lnTo>
                        <a:lnTo>
                          <a:pt x="209" y="2385"/>
                        </a:lnTo>
                        <a:lnTo>
                          <a:pt x="188" y="2448"/>
                        </a:lnTo>
                        <a:lnTo>
                          <a:pt x="168" y="2406"/>
                        </a:lnTo>
                        <a:lnTo>
                          <a:pt x="0" y="2490"/>
                        </a:lnTo>
                        <a:lnTo>
                          <a:pt x="21" y="2511"/>
                        </a:lnTo>
                        <a:lnTo>
                          <a:pt x="398" y="2511"/>
                        </a:lnTo>
                        <a:lnTo>
                          <a:pt x="272" y="2595"/>
                        </a:lnTo>
                        <a:lnTo>
                          <a:pt x="105" y="2657"/>
                        </a:lnTo>
                        <a:lnTo>
                          <a:pt x="63" y="2762"/>
                        </a:lnTo>
                        <a:lnTo>
                          <a:pt x="168" y="2762"/>
                        </a:lnTo>
                        <a:lnTo>
                          <a:pt x="188" y="2825"/>
                        </a:lnTo>
                        <a:lnTo>
                          <a:pt x="440" y="2762"/>
                        </a:lnTo>
                        <a:lnTo>
                          <a:pt x="440" y="2762"/>
                        </a:lnTo>
                        <a:lnTo>
                          <a:pt x="230" y="2888"/>
                        </a:lnTo>
                        <a:lnTo>
                          <a:pt x="168" y="2929"/>
                        </a:lnTo>
                        <a:lnTo>
                          <a:pt x="314" y="2929"/>
                        </a:lnTo>
                        <a:lnTo>
                          <a:pt x="502" y="2825"/>
                        </a:lnTo>
                        <a:lnTo>
                          <a:pt x="481" y="2908"/>
                        </a:lnTo>
                        <a:lnTo>
                          <a:pt x="314" y="2992"/>
                        </a:lnTo>
                        <a:lnTo>
                          <a:pt x="419" y="2992"/>
                        </a:lnTo>
                        <a:lnTo>
                          <a:pt x="398" y="3034"/>
                        </a:lnTo>
                        <a:lnTo>
                          <a:pt x="398" y="3034"/>
                        </a:lnTo>
                        <a:lnTo>
                          <a:pt x="523" y="3013"/>
                        </a:lnTo>
                        <a:lnTo>
                          <a:pt x="607" y="3076"/>
                        </a:lnTo>
                        <a:lnTo>
                          <a:pt x="795" y="3034"/>
                        </a:lnTo>
                        <a:lnTo>
                          <a:pt x="963" y="2992"/>
                        </a:lnTo>
                        <a:lnTo>
                          <a:pt x="1130" y="2888"/>
                        </a:lnTo>
                        <a:lnTo>
                          <a:pt x="1067" y="2783"/>
                        </a:lnTo>
                        <a:lnTo>
                          <a:pt x="1172" y="2783"/>
                        </a:lnTo>
                        <a:lnTo>
                          <a:pt x="1151" y="2867"/>
                        </a:lnTo>
                        <a:lnTo>
                          <a:pt x="1256" y="2867"/>
                        </a:lnTo>
                        <a:lnTo>
                          <a:pt x="1360" y="2720"/>
                        </a:lnTo>
                        <a:lnTo>
                          <a:pt x="1444" y="2762"/>
                        </a:lnTo>
                        <a:lnTo>
                          <a:pt x="1465" y="2657"/>
                        </a:lnTo>
                        <a:lnTo>
                          <a:pt x="1800" y="2595"/>
                        </a:lnTo>
                        <a:lnTo>
                          <a:pt x="1841" y="2511"/>
                        </a:lnTo>
                        <a:lnTo>
                          <a:pt x="1862" y="2616"/>
                        </a:lnTo>
                        <a:lnTo>
                          <a:pt x="1946" y="2553"/>
                        </a:lnTo>
                        <a:lnTo>
                          <a:pt x="2009" y="2574"/>
                        </a:lnTo>
                        <a:lnTo>
                          <a:pt x="2176" y="2574"/>
                        </a:lnTo>
                        <a:lnTo>
                          <a:pt x="2072" y="2406"/>
                        </a:lnTo>
                        <a:lnTo>
                          <a:pt x="2155" y="2385"/>
                        </a:lnTo>
                        <a:lnTo>
                          <a:pt x="2218" y="2281"/>
                        </a:lnTo>
                        <a:lnTo>
                          <a:pt x="2218" y="2176"/>
                        </a:lnTo>
                        <a:lnTo>
                          <a:pt x="2302" y="2072"/>
                        </a:lnTo>
                        <a:lnTo>
                          <a:pt x="2323" y="1967"/>
                        </a:lnTo>
                        <a:lnTo>
                          <a:pt x="2302" y="1716"/>
                        </a:lnTo>
                        <a:lnTo>
                          <a:pt x="2218" y="1674"/>
                        </a:lnTo>
                        <a:lnTo>
                          <a:pt x="2302" y="1632"/>
                        </a:lnTo>
                        <a:lnTo>
                          <a:pt x="2302" y="1507"/>
                        </a:lnTo>
                        <a:lnTo>
                          <a:pt x="2218" y="1402"/>
                        </a:lnTo>
                        <a:lnTo>
                          <a:pt x="2260" y="1256"/>
                        </a:lnTo>
                        <a:lnTo>
                          <a:pt x="2176" y="1214"/>
                        </a:lnTo>
                        <a:lnTo>
                          <a:pt x="2197" y="1130"/>
                        </a:lnTo>
                        <a:lnTo>
                          <a:pt x="2281" y="1151"/>
                        </a:lnTo>
                        <a:lnTo>
                          <a:pt x="2281" y="1151"/>
                        </a:lnTo>
                        <a:lnTo>
                          <a:pt x="2155" y="1088"/>
                        </a:lnTo>
                        <a:lnTo>
                          <a:pt x="2072" y="1046"/>
                        </a:lnTo>
                        <a:lnTo>
                          <a:pt x="1967" y="837"/>
                        </a:lnTo>
                        <a:lnTo>
                          <a:pt x="1800" y="732"/>
                        </a:lnTo>
                        <a:lnTo>
                          <a:pt x="1737" y="795"/>
                        </a:lnTo>
                        <a:lnTo>
                          <a:pt x="1695" y="942"/>
                        </a:lnTo>
                        <a:lnTo>
                          <a:pt x="1632" y="984"/>
                        </a:lnTo>
                        <a:lnTo>
                          <a:pt x="1360" y="732"/>
                        </a:lnTo>
                        <a:lnTo>
                          <a:pt x="1486" y="502"/>
                        </a:lnTo>
                        <a:lnTo>
                          <a:pt x="1632" y="481"/>
                        </a:lnTo>
                        <a:lnTo>
                          <a:pt x="1653" y="377"/>
                        </a:lnTo>
                        <a:lnTo>
                          <a:pt x="1737" y="356"/>
                        </a:lnTo>
                        <a:lnTo>
                          <a:pt x="1779" y="272"/>
                        </a:lnTo>
                        <a:lnTo>
                          <a:pt x="1737" y="293"/>
                        </a:lnTo>
                        <a:lnTo>
                          <a:pt x="1737" y="293"/>
                        </a:lnTo>
                        <a:lnTo>
                          <a:pt x="1841" y="188"/>
                        </a:lnTo>
                        <a:lnTo>
                          <a:pt x="1946" y="147"/>
                        </a:lnTo>
                        <a:lnTo>
                          <a:pt x="1841" y="84"/>
                        </a:lnTo>
                        <a:lnTo>
                          <a:pt x="1737" y="0"/>
                        </a:lnTo>
                        <a:close/>
                      </a:path>
                    </a:pathLst>
                  </a:custGeom>
                  <a:solidFill>
                    <a:schemeClr val="bg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48" name="Google Shape;108;p16">
                    <a:extLst>
                      <a:ext uri="{FF2B5EF4-FFF2-40B4-BE49-F238E27FC236}">
                        <a16:creationId xmlns:a16="http://schemas.microsoft.com/office/drawing/2014/main" id="{4129E0CC-CECC-EFBD-F15E-8B79ABD25CB4}"/>
                      </a:ext>
                    </a:extLst>
                  </p:cNvPr>
                  <p:cNvGrpSpPr/>
                  <p:nvPr/>
                </p:nvGrpSpPr>
                <p:grpSpPr>
                  <a:xfrm>
                    <a:off x="4340642" y="2068363"/>
                    <a:ext cx="141674" cy="189648"/>
                    <a:chOff x="3586368" y="2281300"/>
                    <a:chExt cx="125032" cy="175275"/>
                  </a:xfrm>
                </p:grpSpPr>
                <p:sp>
                  <p:nvSpPr>
                    <p:cNvPr id="3904" name="Google Shape;109;p16">
                      <a:extLst>
                        <a:ext uri="{FF2B5EF4-FFF2-40B4-BE49-F238E27FC236}">
                          <a16:creationId xmlns:a16="http://schemas.microsoft.com/office/drawing/2014/main" id="{18513310-3CEB-96D5-6BED-74B7E4B9E38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09900" y="2281300"/>
                      <a:ext cx="101500" cy="1752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060" h="7011" extrusionOk="0">
                          <a:moveTo>
                            <a:pt x="1340" y="1"/>
                          </a:moveTo>
                          <a:lnTo>
                            <a:pt x="1277" y="63"/>
                          </a:lnTo>
                          <a:lnTo>
                            <a:pt x="1235" y="42"/>
                          </a:lnTo>
                          <a:lnTo>
                            <a:pt x="1110" y="84"/>
                          </a:lnTo>
                          <a:lnTo>
                            <a:pt x="1026" y="84"/>
                          </a:lnTo>
                          <a:lnTo>
                            <a:pt x="921" y="105"/>
                          </a:lnTo>
                          <a:lnTo>
                            <a:pt x="859" y="105"/>
                          </a:lnTo>
                          <a:lnTo>
                            <a:pt x="838" y="168"/>
                          </a:lnTo>
                          <a:lnTo>
                            <a:pt x="838" y="105"/>
                          </a:lnTo>
                          <a:lnTo>
                            <a:pt x="796" y="84"/>
                          </a:lnTo>
                          <a:lnTo>
                            <a:pt x="712" y="168"/>
                          </a:lnTo>
                          <a:lnTo>
                            <a:pt x="733" y="105"/>
                          </a:lnTo>
                          <a:lnTo>
                            <a:pt x="608" y="42"/>
                          </a:lnTo>
                          <a:lnTo>
                            <a:pt x="587" y="105"/>
                          </a:lnTo>
                          <a:lnTo>
                            <a:pt x="524" y="168"/>
                          </a:lnTo>
                          <a:lnTo>
                            <a:pt x="545" y="231"/>
                          </a:lnTo>
                          <a:lnTo>
                            <a:pt x="524" y="231"/>
                          </a:lnTo>
                          <a:lnTo>
                            <a:pt x="524" y="314"/>
                          </a:lnTo>
                          <a:lnTo>
                            <a:pt x="419" y="356"/>
                          </a:lnTo>
                          <a:lnTo>
                            <a:pt x="482" y="419"/>
                          </a:lnTo>
                          <a:lnTo>
                            <a:pt x="440" y="503"/>
                          </a:lnTo>
                          <a:lnTo>
                            <a:pt x="398" y="503"/>
                          </a:lnTo>
                          <a:lnTo>
                            <a:pt x="503" y="607"/>
                          </a:lnTo>
                          <a:lnTo>
                            <a:pt x="545" y="670"/>
                          </a:lnTo>
                          <a:lnTo>
                            <a:pt x="419" y="607"/>
                          </a:lnTo>
                          <a:lnTo>
                            <a:pt x="398" y="670"/>
                          </a:lnTo>
                          <a:lnTo>
                            <a:pt x="315" y="587"/>
                          </a:lnTo>
                          <a:lnTo>
                            <a:pt x="294" y="628"/>
                          </a:lnTo>
                          <a:lnTo>
                            <a:pt x="315" y="691"/>
                          </a:lnTo>
                          <a:lnTo>
                            <a:pt x="294" y="733"/>
                          </a:lnTo>
                          <a:lnTo>
                            <a:pt x="273" y="628"/>
                          </a:lnTo>
                          <a:lnTo>
                            <a:pt x="210" y="733"/>
                          </a:lnTo>
                          <a:lnTo>
                            <a:pt x="273" y="796"/>
                          </a:lnTo>
                          <a:lnTo>
                            <a:pt x="210" y="817"/>
                          </a:lnTo>
                          <a:lnTo>
                            <a:pt x="294" y="900"/>
                          </a:lnTo>
                          <a:lnTo>
                            <a:pt x="336" y="900"/>
                          </a:lnTo>
                          <a:lnTo>
                            <a:pt x="294" y="942"/>
                          </a:lnTo>
                          <a:lnTo>
                            <a:pt x="210" y="900"/>
                          </a:lnTo>
                          <a:lnTo>
                            <a:pt x="210" y="1026"/>
                          </a:lnTo>
                          <a:lnTo>
                            <a:pt x="210" y="1047"/>
                          </a:lnTo>
                          <a:lnTo>
                            <a:pt x="377" y="1026"/>
                          </a:lnTo>
                          <a:lnTo>
                            <a:pt x="273" y="1089"/>
                          </a:lnTo>
                          <a:lnTo>
                            <a:pt x="273" y="1110"/>
                          </a:lnTo>
                          <a:lnTo>
                            <a:pt x="294" y="1131"/>
                          </a:lnTo>
                          <a:lnTo>
                            <a:pt x="377" y="1110"/>
                          </a:lnTo>
                          <a:lnTo>
                            <a:pt x="336" y="1131"/>
                          </a:lnTo>
                          <a:lnTo>
                            <a:pt x="398" y="1151"/>
                          </a:lnTo>
                          <a:lnTo>
                            <a:pt x="398" y="1151"/>
                          </a:lnTo>
                          <a:lnTo>
                            <a:pt x="315" y="1131"/>
                          </a:lnTo>
                          <a:lnTo>
                            <a:pt x="294" y="1151"/>
                          </a:lnTo>
                          <a:lnTo>
                            <a:pt x="294" y="1214"/>
                          </a:lnTo>
                          <a:lnTo>
                            <a:pt x="315" y="1235"/>
                          </a:lnTo>
                          <a:lnTo>
                            <a:pt x="273" y="1256"/>
                          </a:lnTo>
                          <a:lnTo>
                            <a:pt x="231" y="1319"/>
                          </a:lnTo>
                          <a:lnTo>
                            <a:pt x="294" y="1319"/>
                          </a:lnTo>
                          <a:lnTo>
                            <a:pt x="294" y="1361"/>
                          </a:lnTo>
                          <a:lnTo>
                            <a:pt x="210" y="1340"/>
                          </a:lnTo>
                          <a:lnTo>
                            <a:pt x="189" y="1403"/>
                          </a:lnTo>
                          <a:lnTo>
                            <a:pt x="210" y="1444"/>
                          </a:lnTo>
                          <a:lnTo>
                            <a:pt x="189" y="1465"/>
                          </a:lnTo>
                          <a:lnTo>
                            <a:pt x="168" y="1528"/>
                          </a:lnTo>
                          <a:lnTo>
                            <a:pt x="63" y="1528"/>
                          </a:lnTo>
                          <a:lnTo>
                            <a:pt x="1" y="1549"/>
                          </a:lnTo>
                          <a:lnTo>
                            <a:pt x="63" y="1570"/>
                          </a:lnTo>
                          <a:lnTo>
                            <a:pt x="126" y="1570"/>
                          </a:lnTo>
                          <a:lnTo>
                            <a:pt x="189" y="1612"/>
                          </a:lnTo>
                          <a:lnTo>
                            <a:pt x="168" y="1633"/>
                          </a:lnTo>
                          <a:lnTo>
                            <a:pt x="105" y="1633"/>
                          </a:lnTo>
                          <a:lnTo>
                            <a:pt x="189" y="1716"/>
                          </a:lnTo>
                          <a:lnTo>
                            <a:pt x="210" y="1716"/>
                          </a:lnTo>
                          <a:lnTo>
                            <a:pt x="273" y="1737"/>
                          </a:lnTo>
                          <a:lnTo>
                            <a:pt x="503" y="1507"/>
                          </a:lnTo>
                          <a:lnTo>
                            <a:pt x="482" y="1570"/>
                          </a:lnTo>
                          <a:lnTo>
                            <a:pt x="503" y="1612"/>
                          </a:lnTo>
                          <a:lnTo>
                            <a:pt x="419" y="1633"/>
                          </a:lnTo>
                          <a:lnTo>
                            <a:pt x="377" y="1758"/>
                          </a:lnTo>
                          <a:lnTo>
                            <a:pt x="377" y="1779"/>
                          </a:lnTo>
                          <a:lnTo>
                            <a:pt x="315" y="1947"/>
                          </a:lnTo>
                          <a:lnTo>
                            <a:pt x="336" y="1947"/>
                          </a:lnTo>
                          <a:lnTo>
                            <a:pt x="294" y="2135"/>
                          </a:lnTo>
                          <a:lnTo>
                            <a:pt x="294" y="2239"/>
                          </a:lnTo>
                          <a:lnTo>
                            <a:pt x="231" y="2281"/>
                          </a:lnTo>
                          <a:lnTo>
                            <a:pt x="294" y="2323"/>
                          </a:lnTo>
                          <a:lnTo>
                            <a:pt x="315" y="2302"/>
                          </a:lnTo>
                          <a:lnTo>
                            <a:pt x="231" y="2449"/>
                          </a:lnTo>
                          <a:lnTo>
                            <a:pt x="231" y="2595"/>
                          </a:lnTo>
                          <a:lnTo>
                            <a:pt x="189" y="2658"/>
                          </a:lnTo>
                          <a:lnTo>
                            <a:pt x="189" y="2700"/>
                          </a:lnTo>
                          <a:lnTo>
                            <a:pt x="315" y="2700"/>
                          </a:lnTo>
                          <a:lnTo>
                            <a:pt x="294" y="2595"/>
                          </a:lnTo>
                          <a:lnTo>
                            <a:pt x="336" y="2491"/>
                          </a:lnTo>
                          <a:lnTo>
                            <a:pt x="336" y="2407"/>
                          </a:lnTo>
                          <a:lnTo>
                            <a:pt x="398" y="2323"/>
                          </a:lnTo>
                          <a:lnTo>
                            <a:pt x="336" y="2135"/>
                          </a:lnTo>
                          <a:lnTo>
                            <a:pt x="398" y="2135"/>
                          </a:lnTo>
                          <a:lnTo>
                            <a:pt x="545" y="1947"/>
                          </a:lnTo>
                          <a:lnTo>
                            <a:pt x="440" y="2135"/>
                          </a:lnTo>
                          <a:lnTo>
                            <a:pt x="419" y="2239"/>
                          </a:lnTo>
                          <a:lnTo>
                            <a:pt x="482" y="2260"/>
                          </a:lnTo>
                          <a:lnTo>
                            <a:pt x="482" y="2198"/>
                          </a:lnTo>
                          <a:lnTo>
                            <a:pt x="545" y="2135"/>
                          </a:lnTo>
                          <a:lnTo>
                            <a:pt x="587" y="2260"/>
                          </a:lnTo>
                          <a:lnTo>
                            <a:pt x="628" y="2135"/>
                          </a:lnTo>
                          <a:lnTo>
                            <a:pt x="628" y="2030"/>
                          </a:lnTo>
                          <a:lnTo>
                            <a:pt x="691" y="1988"/>
                          </a:lnTo>
                          <a:lnTo>
                            <a:pt x="649" y="2135"/>
                          </a:lnTo>
                          <a:lnTo>
                            <a:pt x="754" y="2198"/>
                          </a:lnTo>
                          <a:lnTo>
                            <a:pt x="649" y="2177"/>
                          </a:lnTo>
                          <a:lnTo>
                            <a:pt x="628" y="2323"/>
                          </a:lnTo>
                          <a:lnTo>
                            <a:pt x="649" y="2449"/>
                          </a:lnTo>
                          <a:lnTo>
                            <a:pt x="712" y="2470"/>
                          </a:lnTo>
                          <a:lnTo>
                            <a:pt x="754" y="2574"/>
                          </a:lnTo>
                          <a:lnTo>
                            <a:pt x="649" y="2658"/>
                          </a:lnTo>
                          <a:lnTo>
                            <a:pt x="587" y="2909"/>
                          </a:lnTo>
                          <a:lnTo>
                            <a:pt x="587" y="3014"/>
                          </a:lnTo>
                          <a:lnTo>
                            <a:pt x="503" y="2972"/>
                          </a:lnTo>
                          <a:lnTo>
                            <a:pt x="503" y="3097"/>
                          </a:lnTo>
                          <a:lnTo>
                            <a:pt x="628" y="3244"/>
                          </a:lnTo>
                          <a:lnTo>
                            <a:pt x="587" y="3097"/>
                          </a:lnTo>
                          <a:lnTo>
                            <a:pt x="649" y="3076"/>
                          </a:lnTo>
                          <a:lnTo>
                            <a:pt x="859" y="3223"/>
                          </a:lnTo>
                          <a:lnTo>
                            <a:pt x="859" y="3097"/>
                          </a:lnTo>
                          <a:lnTo>
                            <a:pt x="796" y="3035"/>
                          </a:lnTo>
                          <a:lnTo>
                            <a:pt x="838" y="3014"/>
                          </a:lnTo>
                          <a:lnTo>
                            <a:pt x="1005" y="3118"/>
                          </a:lnTo>
                          <a:lnTo>
                            <a:pt x="1131" y="3118"/>
                          </a:lnTo>
                          <a:lnTo>
                            <a:pt x="1131" y="3076"/>
                          </a:lnTo>
                          <a:lnTo>
                            <a:pt x="1235" y="3076"/>
                          </a:lnTo>
                          <a:lnTo>
                            <a:pt x="1256" y="2972"/>
                          </a:lnTo>
                          <a:lnTo>
                            <a:pt x="1549" y="2993"/>
                          </a:lnTo>
                          <a:lnTo>
                            <a:pt x="1361" y="3014"/>
                          </a:lnTo>
                          <a:lnTo>
                            <a:pt x="1235" y="3348"/>
                          </a:lnTo>
                          <a:lnTo>
                            <a:pt x="1382" y="3620"/>
                          </a:lnTo>
                          <a:lnTo>
                            <a:pt x="1444" y="3558"/>
                          </a:lnTo>
                          <a:lnTo>
                            <a:pt x="1444" y="3704"/>
                          </a:lnTo>
                          <a:lnTo>
                            <a:pt x="1549" y="3600"/>
                          </a:lnTo>
                          <a:lnTo>
                            <a:pt x="1654" y="3600"/>
                          </a:lnTo>
                          <a:lnTo>
                            <a:pt x="1633" y="3746"/>
                          </a:lnTo>
                          <a:lnTo>
                            <a:pt x="1654" y="3767"/>
                          </a:lnTo>
                          <a:lnTo>
                            <a:pt x="1549" y="3851"/>
                          </a:lnTo>
                          <a:lnTo>
                            <a:pt x="1570" y="4018"/>
                          </a:lnTo>
                          <a:lnTo>
                            <a:pt x="1528" y="4123"/>
                          </a:lnTo>
                          <a:lnTo>
                            <a:pt x="1570" y="4227"/>
                          </a:lnTo>
                          <a:lnTo>
                            <a:pt x="1654" y="4290"/>
                          </a:lnTo>
                          <a:lnTo>
                            <a:pt x="1737" y="4290"/>
                          </a:lnTo>
                          <a:lnTo>
                            <a:pt x="1675" y="4332"/>
                          </a:lnTo>
                          <a:lnTo>
                            <a:pt x="1591" y="4332"/>
                          </a:lnTo>
                          <a:lnTo>
                            <a:pt x="1549" y="4248"/>
                          </a:lnTo>
                          <a:lnTo>
                            <a:pt x="1465" y="4269"/>
                          </a:lnTo>
                          <a:lnTo>
                            <a:pt x="1528" y="4353"/>
                          </a:lnTo>
                          <a:lnTo>
                            <a:pt x="1591" y="4395"/>
                          </a:lnTo>
                          <a:lnTo>
                            <a:pt x="1486" y="4374"/>
                          </a:lnTo>
                          <a:lnTo>
                            <a:pt x="1424" y="4290"/>
                          </a:lnTo>
                          <a:lnTo>
                            <a:pt x="1235" y="4353"/>
                          </a:lnTo>
                          <a:lnTo>
                            <a:pt x="1152" y="4353"/>
                          </a:lnTo>
                          <a:lnTo>
                            <a:pt x="963" y="4436"/>
                          </a:lnTo>
                          <a:lnTo>
                            <a:pt x="859" y="4583"/>
                          </a:lnTo>
                          <a:lnTo>
                            <a:pt x="733" y="4667"/>
                          </a:lnTo>
                          <a:lnTo>
                            <a:pt x="691" y="4750"/>
                          </a:lnTo>
                          <a:lnTo>
                            <a:pt x="817" y="4750"/>
                          </a:lnTo>
                          <a:lnTo>
                            <a:pt x="817" y="4688"/>
                          </a:lnTo>
                          <a:lnTo>
                            <a:pt x="1026" y="4646"/>
                          </a:lnTo>
                          <a:lnTo>
                            <a:pt x="1005" y="4750"/>
                          </a:lnTo>
                          <a:lnTo>
                            <a:pt x="1068" y="4813"/>
                          </a:lnTo>
                          <a:lnTo>
                            <a:pt x="1005" y="4876"/>
                          </a:lnTo>
                          <a:lnTo>
                            <a:pt x="1026" y="4960"/>
                          </a:lnTo>
                          <a:lnTo>
                            <a:pt x="1068" y="4960"/>
                          </a:lnTo>
                          <a:lnTo>
                            <a:pt x="942" y="5190"/>
                          </a:lnTo>
                          <a:lnTo>
                            <a:pt x="859" y="5232"/>
                          </a:lnTo>
                          <a:lnTo>
                            <a:pt x="754" y="5294"/>
                          </a:lnTo>
                          <a:lnTo>
                            <a:pt x="733" y="5294"/>
                          </a:lnTo>
                          <a:lnTo>
                            <a:pt x="608" y="5378"/>
                          </a:lnTo>
                          <a:lnTo>
                            <a:pt x="524" y="5378"/>
                          </a:lnTo>
                          <a:lnTo>
                            <a:pt x="398" y="5483"/>
                          </a:lnTo>
                          <a:lnTo>
                            <a:pt x="503" y="5483"/>
                          </a:lnTo>
                          <a:lnTo>
                            <a:pt x="503" y="5545"/>
                          </a:lnTo>
                          <a:lnTo>
                            <a:pt x="419" y="5608"/>
                          </a:lnTo>
                          <a:lnTo>
                            <a:pt x="545" y="5629"/>
                          </a:lnTo>
                          <a:lnTo>
                            <a:pt x="524" y="5650"/>
                          </a:lnTo>
                          <a:lnTo>
                            <a:pt x="587" y="5692"/>
                          </a:lnTo>
                          <a:lnTo>
                            <a:pt x="649" y="5650"/>
                          </a:lnTo>
                          <a:lnTo>
                            <a:pt x="754" y="5608"/>
                          </a:lnTo>
                          <a:lnTo>
                            <a:pt x="900" y="5545"/>
                          </a:lnTo>
                          <a:lnTo>
                            <a:pt x="921" y="5629"/>
                          </a:lnTo>
                          <a:lnTo>
                            <a:pt x="1026" y="5650"/>
                          </a:lnTo>
                          <a:lnTo>
                            <a:pt x="942" y="5692"/>
                          </a:lnTo>
                          <a:lnTo>
                            <a:pt x="921" y="5734"/>
                          </a:lnTo>
                          <a:lnTo>
                            <a:pt x="1068" y="5734"/>
                          </a:lnTo>
                          <a:lnTo>
                            <a:pt x="1068" y="5713"/>
                          </a:lnTo>
                          <a:lnTo>
                            <a:pt x="1152" y="5692"/>
                          </a:lnTo>
                          <a:lnTo>
                            <a:pt x="1256" y="5796"/>
                          </a:lnTo>
                          <a:lnTo>
                            <a:pt x="1319" y="5859"/>
                          </a:lnTo>
                          <a:lnTo>
                            <a:pt x="1486" y="5859"/>
                          </a:lnTo>
                          <a:lnTo>
                            <a:pt x="1549" y="5796"/>
                          </a:lnTo>
                          <a:lnTo>
                            <a:pt x="1633" y="5755"/>
                          </a:lnTo>
                          <a:lnTo>
                            <a:pt x="1758" y="5713"/>
                          </a:lnTo>
                          <a:lnTo>
                            <a:pt x="1800" y="5650"/>
                          </a:lnTo>
                          <a:lnTo>
                            <a:pt x="1905" y="5608"/>
                          </a:lnTo>
                          <a:lnTo>
                            <a:pt x="1758" y="5755"/>
                          </a:lnTo>
                          <a:lnTo>
                            <a:pt x="1633" y="5901"/>
                          </a:lnTo>
                          <a:lnTo>
                            <a:pt x="1633" y="6048"/>
                          </a:lnTo>
                          <a:lnTo>
                            <a:pt x="1528" y="6048"/>
                          </a:lnTo>
                          <a:lnTo>
                            <a:pt x="1444" y="6068"/>
                          </a:lnTo>
                          <a:lnTo>
                            <a:pt x="1361" y="6027"/>
                          </a:lnTo>
                          <a:lnTo>
                            <a:pt x="1131" y="6006"/>
                          </a:lnTo>
                          <a:lnTo>
                            <a:pt x="963" y="6048"/>
                          </a:lnTo>
                          <a:lnTo>
                            <a:pt x="963" y="6131"/>
                          </a:lnTo>
                          <a:lnTo>
                            <a:pt x="900" y="6215"/>
                          </a:lnTo>
                          <a:lnTo>
                            <a:pt x="796" y="6215"/>
                          </a:lnTo>
                          <a:lnTo>
                            <a:pt x="796" y="6382"/>
                          </a:lnTo>
                          <a:lnTo>
                            <a:pt x="691" y="6487"/>
                          </a:lnTo>
                          <a:lnTo>
                            <a:pt x="649" y="6550"/>
                          </a:lnTo>
                          <a:lnTo>
                            <a:pt x="545" y="6550"/>
                          </a:lnTo>
                          <a:lnTo>
                            <a:pt x="524" y="6675"/>
                          </a:lnTo>
                          <a:lnTo>
                            <a:pt x="482" y="6675"/>
                          </a:lnTo>
                          <a:lnTo>
                            <a:pt x="440" y="6738"/>
                          </a:lnTo>
                          <a:lnTo>
                            <a:pt x="315" y="6843"/>
                          </a:lnTo>
                          <a:lnTo>
                            <a:pt x="231" y="6801"/>
                          </a:lnTo>
                          <a:lnTo>
                            <a:pt x="168" y="6864"/>
                          </a:lnTo>
                          <a:lnTo>
                            <a:pt x="168" y="6968"/>
                          </a:lnTo>
                          <a:lnTo>
                            <a:pt x="273" y="6968"/>
                          </a:lnTo>
                          <a:lnTo>
                            <a:pt x="273" y="6885"/>
                          </a:lnTo>
                          <a:lnTo>
                            <a:pt x="377" y="6905"/>
                          </a:lnTo>
                          <a:lnTo>
                            <a:pt x="419" y="7010"/>
                          </a:lnTo>
                          <a:lnTo>
                            <a:pt x="503" y="6968"/>
                          </a:lnTo>
                          <a:lnTo>
                            <a:pt x="482" y="6905"/>
                          </a:lnTo>
                          <a:lnTo>
                            <a:pt x="524" y="6843"/>
                          </a:lnTo>
                          <a:lnTo>
                            <a:pt x="545" y="6864"/>
                          </a:lnTo>
                          <a:lnTo>
                            <a:pt x="628" y="6801"/>
                          </a:lnTo>
                          <a:lnTo>
                            <a:pt x="649" y="6801"/>
                          </a:lnTo>
                          <a:lnTo>
                            <a:pt x="712" y="6696"/>
                          </a:lnTo>
                          <a:lnTo>
                            <a:pt x="817" y="6759"/>
                          </a:lnTo>
                          <a:lnTo>
                            <a:pt x="900" y="6696"/>
                          </a:lnTo>
                          <a:lnTo>
                            <a:pt x="963" y="6738"/>
                          </a:lnTo>
                          <a:lnTo>
                            <a:pt x="1005" y="6696"/>
                          </a:lnTo>
                          <a:lnTo>
                            <a:pt x="1047" y="6759"/>
                          </a:lnTo>
                          <a:lnTo>
                            <a:pt x="1110" y="6759"/>
                          </a:lnTo>
                          <a:lnTo>
                            <a:pt x="1172" y="6801"/>
                          </a:lnTo>
                          <a:lnTo>
                            <a:pt x="1277" y="6801"/>
                          </a:lnTo>
                          <a:lnTo>
                            <a:pt x="1256" y="6759"/>
                          </a:lnTo>
                          <a:lnTo>
                            <a:pt x="1340" y="6738"/>
                          </a:lnTo>
                          <a:lnTo>
                            <a:pt x="1361" y="6654"/>
                          </a:lnTo>
                          <a:lnTo>
                            <a:pt x="1340" y="6571"/>
                          </a:lnTo>
                          <a:lnTo>
                            <a:pt x="1382" y="6487"/>
                          </a:lnTo>
                          <a:lnTo>
                            <a:pt x="1444" y="6487"/>
                          </a:lnTo>
                          <a:lnTo>
                            <a:pt x="1465" y="6445"/>
                          </a:lnTo>
                          <a:lnTo>
                            <a:pt x="1675" y="6424"/>
                          </a:lnTo>
                          <a:lnTo>
                            <a:pt x="1779" y="6424"/>
                          </a:lnTo>
                          <a:lnTo>
                            <a:pt x="1905" y="6487"/>
                          </a:lnTo>
                          <a:lnTo>
                            <a:pt x="2093" y="6487"/>
                          </a:lnTo>
                          <a:lnTo>
                            <a:pt x="2177" y="6529"/>
                          </a:lnTo>
                          <a:lnTo>
                            <a:pt x="2198" y="6445"/>
                          </a:lnTo>
                          <a:lnTo>
                            <a:pt x="2323" y="6361"/>
                          </a:lnTo>
                          <a:lnTo>
                            <a:pt x="2407" y="6382"/>
                          </a:lnTo>
                          <a:lnTo>
                            <a:pt x="2512" y="6320"/>
                          </a:lnTo>
                          <a:lnTo>
                            <a:pt x="2616" y="6340"/>
                          </a:lnTo>
                          <a:lnTo>
                            <a:pt x="2637" y="6320"/>
                          </a:lnTo>
                          <a:lnTo>
                            <a:pt x="2721" y="6278"/>
                          </a:lnTo>
                          <a:lnTo>
                            <a:pt x="2721" y="6320"/>
                          </a:lnTo>
                          <a:lnTo>
                            <a:pt x="2804" y="6361"/>
                          </a:lnTo>
                          <a:lnTo>
                            <a:pt x="2888" y="6320"/>
                          </a:lnTo>
                          <a:lnTo>
                            <a:pt x="3056" y="6320"/>
                          </a:lnTo>
                          <a:lnTo>
                            <a:pt x="3202" y="6278"/>
                          </a:lnTo>
                          <a:lnTo>
                            <a:pt x="3307" y="6320"/>
                          </a:lnTo>
                          <a:lnTo>
                            <a:pt x="3349" y="6340"/>
                          </a:lnTo>
                          <a:lnTo>
                            <a:pt x="3453" y="6257"/>
                          </a:lnTo>
                          <a:lnTo>
                            <a:pt x="3537" y="6236"/>
                          </a:lnTo>
                          <a:lnTo>
                            <a:pt x="3621" y="6152"/>
                          </a:lnTo>
                          <a:lnTo>
                            <a:pt x="3683" y="6152"/>
                          </a:lnTo>
                          <a:lnTo>
                            <a:pt x="3746" y="6173"/>
                          </a:lnTo>
                          <a:lnTo>
                            <a:pt x="3725" y="6110"/>
                          </a:lnTo>
                          <a:lnTo>
                            <a:pt x="3851" y="6027"/>
                          </a:lnTo>
                          <a:lnTo>
                            <a:pt x="3955" y="6006"/>
                          </a:lnTo>
                          <a:lnTo>
                            <a:pt x="3955" y="5922"/>
                          </a:lnTo>
                          <a:lnTo>
                            <a:pt x="3934" y="5859"/>
                          </a:lnTo>
                          <a:lnTo>
                            <a:pt x="3955" y="5796"/>
                          </a:lnTo>
                          <a:lnTo>
                            <a:pt x="3788" y="5796"/>
                          </a:lnTo>
                          <a:lnTo>
                            <a:pt x="3683" y="5838"/>
                          </a:lnTo>
                          <a:lnTo>
                            <a:pt x="3641" y="5838"/>
                          </a:lnTo>
                          <a:lnTo>
                            <a:pt x="3537" y="5817"/>
                          </a:lnTo>
                          <a:lnTo>
                            <a:pt x="3474" y="5796"/>
                          </a:lnTo>
                          <a:lnTo>
                            <a:pt x="3537" y="5755"/>
                          </a:lnTo>
                          <a:lnTo>
                            <a:pt x="3558" y="5755"/>
                          </a:lnTo>
                          <a:lnTo>
                            <a:pt x="3558" y="5734"/>
                          </a:lnTo>
                          <a:lnTo>
                            <a:pt x="3474" y="5713"/>
                          </a:lnTo>
                          <a:lnTo>
                            <a:pt x="3411" y="5734"/>
                          </a:lnTo>
                          <a:lnTo>
                            <a:pt x="3516" y="5650"/>
                          </a:lnTo>
                          <a:lnTo>
                            <a:pt x="3579" y="5692"/>
                          </a:lnTo>
                          <a:lnTo>
                            <a:pt x="3662" y="5629"/>
                          </a:lnTo>
                          <a:lnTo>
                            <a:pt x="3641" y="5545"/>
                          </a:lnTo>
                          <a:lnTo>
                            <a:pt x="3558" y="5545"/>
                          </a:lnTo>
                          <a:lnTo>
                            <a:pt x="3621" y="5504"/>
                          </a:lnTo>
                          <a:lnTo>
                            <a:pt x="3662" y="5441"/>
                          </a:lnTo>
                          <a:lnTo>
                            <a:pt x="3725" y="5504"/>
                          </a:lnTo>
                          <a:lnTo>
                            <a:pt x="3788" y="5441"/>
                          </a:lnTo>
                          <a:lnTo>
                            <a:pt x="3851" y="5399"/>
                          </a:lnTo>
                          <a:lnTo>
                            <a:pt x="3788" y="5378"/>
                          </a:lnTo>
                          <a:lnTo>
                            <a:pt x="3830" y="5336"/>
                          </a:lnTo>
                          <a:lnTo>
                            <a:pt x="3725" y="5336"/>
                          </a:lnTo>
                          <a:lnTo>
                            <a:pt x="3767" y="5273"/>
                          </a:lnTo>
                          <a:lnTo>
                            <a:pt x="3830" y="5294"/>
                          </a:lnTo>
                          <a:lnTo>
                            <a:pt x="3851" y="5315"/>
                          </a:lnTo>
                          <a:lnTo>
                            <a:pt x="3893" y="5232"/>
                          </a:lnTo>
                          <a:lnTo>
                            <a:pt x="3976" y="5211"/>
                          </a:lnTo>
                          <a:lnTo>
                            <a:pt x="3976" y="5064"/>
                          </a:lnTo>
                          <a:lnTo>
                            <a:pt x="4060" y="4897"/>
                          </a:lnTo>
                          <a:lnTo>
                            <a:pt x="3997" y="4813"/>
                          </a:lnTo>
                          <a:lnTo>
                            <a:pt x="3976" y="4688"/>
                          </a:lnTo>
                          <a:lnTo>
                            <a:pt x="3767" y="4541"/>
                          </a:lnTo>
                          <a:lnTo>
                            <a:pt x="3349" y="4541"/>
                          </a:lnTo>
                          <a:lnTo>
                            <a:pt x="3328" y="4667"/>
                          </a:lnTo>
                          <a:lnTo>
                            <a:pt x="3307" y="4708"/>
                          </a:lnTo>
                          <a:lnTo>
                            <a:pt x="3202" y="4646"/>
                          </a:lnTo>
                          <a:lnTo>
                            <a:pt x="3097" y="4604"/>
                          </a:lnTo>
                          <a:lnTo>
                            <a:pt x="3265" y="4436"/>
                          </a:lnTo>
                          <a:lnTo>
                            <a:pt x="3265" y="4332"/>
                          </a:lnTo>
                          <a:lnTo>
                            <a:pt x="3139" y="4123"/>
                          </a:lnTo>
                          <a:lnTo>
                            <a:pt x="3097" y="4123"/>
                          </a:lnTo>
                          <a:lnTo>
                            <a:pt x="2951" y="4039"/>
                          </a:lnTo>
                          <a:lnTo>
                            <a:pt x="2909" y="3955"/>
                          </a:lnTo>
                          <a:lnTo>
                            <a:pt x="2846" y="3976"/>
                          </a:lnTo>
                          <a:lnTo>
                            <a:pt x="2825" y="3976"/>
                          </a:lnTo>
                          <a:lnTo>
                            <a:pt x="2742" y="3955"/>
                          </a:lnTo>
                          <a:lnTo>
                            <a:pt x="2825" y="3955"/>
                          </a:lnTo>
                          <a:lnTo>
                            <a:pt x="2930" y="3934"/>
                          </a:lnTo>
                          <a:lnTo>
                            <a:pt x="2993" y="3955"/>
                          </a:lnTo>
                          <a:lnTo>
                            <a:pt x="3014" y="4018"/>
                          </a:lnTo>
                          <a:lnTo>
                            <a:pt x="3139" y="4018"/>
                          </a:lnTo>
                          <a:lnTo>
                            <a:pt x="2993" y="3830"/>
                          </a:lnTo>
                          <a:lnTo>
                            <a:pt x="2909" y="3725"/>
                          </a:lnTo>
                          <a:lnTo>
                            <a:pt x="2951" y="3641"/>
                          </a:lnTo>
                          <a:lnTo>
                            <a:pt x="2993" y="3641"/>
                          </a:lnTo>
                          <a:lnTo>
                            <a:pt x="2909" y="3600"/>
                          </a:lnTo>
                          <a:lnTo>
                            <a:pt x="2888" y="3537"/>
                          </a:lnTo>
                          <a:lnTo>
                            <a:pt x="2846" y="3537"/>
                          </a:lnTo>
                          <a:lnTo>
                            <a:pt x="2784" y="3348"/>
                          </a:lnTo>
                          <a:lnTo>
                            <a:pt x="2616" y="3307"/>
                          </a:lnTo>
                          <a:lnTo>
                            <a:pt x="2428" y="3244"/>
                          </a:lnTo>
                          <a:lnTo>
                            <a:pt x="2428" y="3181"/>
                          </a:lnTo>
                          <a:lnTo>
                            <a:pt x="2386" y="3139"/>
                          </a:lnTo>
                          <a:lnTo>
                            <a:pt x="2323" y="2930"/>
                          </a:lnTo>
                          <a:lnTo>
                            <a:pt x="2260" y="2825"/>
                          </a:lnTo>
                          <a:lnTo>
                            <a:pt x="2198" y="2574"/>
                          </a:lnTo>
                          <a:lnTo>
                            <a:pt x="2156" y="2470"/>
                          </a:lnTo>
                          <a:lnTo>
                            <a:pt x="2093" y="2470"/>
                          </a:lnTo>
                          <a:lnTo>
                            <a:pt x="1947" y="2239"/>
                          </a:lnTo>
                          <a:lnTo>
                            <a:pt x="1842" y="2198"/>
                          </a:lnTo>
                          <a:lnTo>
                            <a:pt x="1758" y="2156"/>
                          </a:lnTo>
                          <a:lnTo>
                            <a:pt x="1654" y="2093"/>
                          </a:lnTo>
                          <a:lnTo>
                            <a:pt x="1591" y="2156"/>
                          </a:lnTo>
                          <a:lnTo>
                            <a:pt x="1486" y="2198"/>
                          </a:lnTo>
                          <a:lnTo>
                            <a:pt x="1361" y="2177"/>
                          </a:lnTo>
                          <a:lnTo>
                            <a:pt x="1277" y="2177"/>
                          </a:lnTo>
                          <a:lnTo>
                            <a:pt x="1172" y="2156"/>
                          </a:lnTo>
                          <a:lnTo>
                            <a:pt x="1152" y="2072"/>
                          </a:lnTo>
                          <a:lnTo>
                            <a:pt x="1152" y="2072"/>
                          </a:lnTo>
                          <a:lnTo>
                            <a:pt x="1214" y="2093"/>
                          </a:lnTo>
                          <a:lnTo>
                            <a:pt x="1340" y="2135"/>
                          </a:lnTo>
                          <a:lnTo>
                            <a:pt x="1465" y="2093"/>
                          </a:lnTo>
                          <a:lnTo>
                            <a:pt x="1486" y="1988"/>
                          </a:lnTo>
                          <a:lnTo>
                            <a:pt x="1591" y="1988"/>
                          </a:lnTo>
                          <a:lnTo>
                            <a:pt x="1696" y="1926"/>
                          </a:lnTo>
                          <a:lnTo>
                            <a:pt x="1591" y="1884"/>
                          </a:lnTo>
                          <a:lnTo>
                            <a:pt x="1591" y="1800"/>
                          </a:lnTo>
                          <a:lnTo>
                            <a:pt x="1549" y="1779"/>
                          </a:lnTo>
                          <a:lnTo>
                            <a:pt x="1424" y="1863"/>
                          </a:lnTo>
                          <a:lnTo>
                            <a:pt x="1382" y="1842"/>
                          </a:lnTo>
                          <a:lnTo>
                            <a:pt x="1486" y="1758"/>
                          </a:lnTo>
                          <a:lnTo>
                            <a:pt x="1633" y="1758"/>
                          </a:lnTo>
                          <a:lnTo>
                            <a:pt x="1696" y="1716"/>
                          </a:lnTo>
                          <a:lnTo>
                            <a:pt x="1696" y="1633"/>
                          </a:lnTo>
                          <a:lnTo>
                            <a:pt x="1758" y="1612"/>
                          </a:lnTo>
                          <a:lnTo>
                            <a:pt x="1842" y="1444"/>
                          </a:lnTo>
                          <a:lnTo>
                            <a:pt x="1884" y="1403"/>
                          </a:lnTo>
                          <a:lnTo>
                            <a:pt x="1884" y="1340"/>
                          </a:lnTo>
                          <a:lnTo>
                            <a:pt x="1947" y="1235"/>
                          </a:lnTo>
                          <a:lnTo>
                            <a:pt x="1905" y="1214"/>
                          </a:lnTo>
                          <a:lnTo>
                            <a:pt x="1968" y="1047"/>
                          </a:lnTo>
                          <a:lnTo>
                            <a:pt x="2072" y="984"/>
                          </a:lnTo>
                          <a:lnTo>
                            <a:pt x="2072" y="900"/>
                          </a:lnTo>
                          <a:lnTo>
                            <a:pt x="1905" y="754"/>
                          </a:lnTo>
                          <a:lnTo>
                            <a:pt x="1884" y="796"/>
                          </a:lnTo>
                          <a:lnTo>
                            <a:pt x="1675" y="796"/>
                          </a:lnTo>
                          <a:lnTo>
                            <a:pt x="1528" y="754"/>
                          </a:lnTo>
                          <a:lnTo>
                            <a:pt x="1486" y="817"/>
                          </a:lnTo>
                          <a:lnTo>
                            <a:pt x="1424" y="817"/>
                          </a:lnTo>
                          <a:lnTo>
                            <a:pt x="1340" y="754"/>
                          </a:lnTo>
                          <a:lnTo>
                            <a:pt x="1256" y="796"/>
                          </a:lnTo>
                          <a:lnTo>
                            <a:pt x="1256" y="817"/>
                          </a:lnTo>
                          <a:lnTo>
                            <a:pt x="1172" y="838"/>
                          </a:lnTo>
                          <a:lnTo>
                            <a:pt x="1068" y="900"/>
                          </a:lnTo>
                          <a:lnTo>
                            <a:pt x="1047" y="900"/>
                          </a:lnTo>
                          <a:lnTo>
                            <a:pt x="963" y="942"/>
                          </a:lnTo>
                          <a:lnTo>
                            <a:pt x="942" y="921"/>
                          </a:lnTo>
                          <a:lnTo>
                            <a:pt x="1047" y="817"/>
                          </a:lnTo>
                          <a:lnTo>
                            <a:pt x="1131" y="691"/>
                          </a:lnTo>
                          <a:lnTo>
                            <a:pt x="1131" y="691"/>
                          </a:lnTo>
                          <a:lnTo>
                            <a:pt x="1068" y="712"/>
                          </a:lnTo>
                          <a:lnTo>
                            <a:pt x="963" y="691"/>
                          </a:lnTo>
                          <a:lnTo>
                            <a:pt x="1026" y="670"/>
                          </a:lnTo>
                          <a:lnTo>
                            <a:pt x="1047" y="587"/>
                          </a:lnTo>
                          <a:lnTo>
                            <a:pt x="1277" y="419"/>
                          </a:lnTo>
                          <a:lnTo>
                            <a:pt x="1340" y="294"/>
                          </a:lnTo>
                          <a:lnTo>
                            <a:pt x="1424" y="273"/>
                          </a:lnTo>
                          <a:lnTo>
                            <a:pt x="1444" y="168"/>
                          </a:lnTo>
                          <a:lnTo>
                            <a:pt x="1424" y="147"/>
                          </a:lnTo>
                          <a:lnTo>
                            <a:pt x="1465" y="63"/>
                          </a:lnTo>
                          <a:lnTo>
                            <a:pt x="1444" y="1"/>
                          </a:lnTo>
                          <a:close/>
                        </a:path>
                      </a:pathLst>
                    </a:custGeom>
                    <a:solidFill>
                      <a:schemeClr val="bg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905" name="Google Shape;110;p16">
                      <a:extLst>
                        <a:ext uri="{FF2B5EF4-FFF2-40B4-BE49-F238E27FC236}">
                          <a16:creationId xmlns:a16="http://schemas.microsoft.com/office/drawing/2014/main" id="{5F66AC0E-E17C-C553-C8E7-A46AA8328BA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586375" y="2350350"/>
                      <a:ext cx="31925" cy="251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77" h="1005" extrusionOk="0">
                          <a:moveTo>
                            <a:pt x="732" y="1"/>
                          </a:moveTo>
                          <a:lnTo>
                            <a:pt x="628" y="63"/>
                          </a:lnTo>
                          <a:lnTo>
                            <a:pt x="544" y="63"/>
                          </a:lnTo>
                          <a:lnTo>
                            <a:pt x="523" y="126"/>
                          </a:lnTo>
                          <a:lnTo>
                            <a:pt x="419" y="126"/>
                          </a:lnTo>
                          <a:lnTo>
                            <a:pt x="377" y="210"/>
                          </a:lnTo>
                          <a:lnTo>
                            <a:pt x="293" y="231"/>
                          </a:lnTo>
                          <a:lnTo>
                            <a:pt x="272" y="335"/>
                          </a:lnTo>
                          <a:lnTo>
                            <a:pt x="126" y="356"/>
                          </a:lnTo>
                          <a:lnTo>
                            <a:pt x="0" y="586"/>
                          </a:lnTo>
                          <a:lnTo>
                            <a:pt x="272" y="838"/>
                          </a:lnTo>
                          <a:lnTo>
                            <a:pt x="335" y="796"/>
                          </a:lnTo>
                          <a:lnTo>
                            <a:pt x="377" y="649"/>
                          </a:lnTo>
                          <a:lnTo>
                            <a:pt x="440" y="586"/>
                          </a:lnTo>
                          <a:lnTo>
                            <a:pt x="607" y="691"/>
                          </a:lnTo>
                          <a:lnTo>
                            <a:pt x="712" y="900"/>
                          </a:lnTo>
                          <a:lnTo>
                            <a:pt x="795" y="942"/>
                          </a:lnTo>
                          <a:lnTo>
                            <a:pt x="921" y="1005"/>
                          </a:lnTo>
                          <a:lnTo>
                            <a:pt x="942" y="1005"/>
                          </a:lnTo>
                          <a:lnTo>
                            <a:pt x="942" y="942"/>
                          </a:lnTo>
                          <a:lnTo>
                            <a:pt x="1004" y="942"/>
                          </a:lnTo>
                          <a:lnTo>
                            <a:pt x="1067" y="858"/>
                          </a:lnTo>
                          <a:lnTo>
                            <a:pt x="1067" y="775"/>
                          </a:lnTo>
                          <a:lnTo>
                            <a:pt x="1214" y="796"/>
                          </a:lnTo>
                          <a:lnTo>
                            <a:pt x="1235" y="691"/>
                          </a:lnTo>
                          <a:lnTo>
                            <a:pt x="1151" y="691"/>
                          </a:lnTo>
                          <a:lnTo>
                            <a:pt x="1172" y="586"/>
                          </a:lnTo>
                          <a:lnTo>
                            <a:pt x="1151" y="545"/>
                          </a:lnTo>
                          <a:lnTo>
                            <a:pt x="1214" y="524"/>
                          </a:lnTo>
                          <a:lnTo>
                            <a:pt x="1277" y="733"/>
                          </a:lnTo>
                          <a:lnTo>
                            <a:pt x="1235" y="461"/>
                          </a:lnTo>
                          <a:lnTo>
                            <a:pt x="1109" y="461"/>
                          </a:lnTo>
                          <a:lnTo>
                            <a:pt x="1172" y="419"/>
                          </a:lnTo>
                          <a:lnTo>
                            <a:pt x="1004" y="147"/>
                          </a:lnTo>
                          <a:lnTo>
                            <a:pt x="1004" y="42"/>
                          </a:lnTo>
                          <a:lnTo>
                            <a:pt x="921" y="21"/>
                          </a:lnTo>
                          <a:lnTo>
                            <a:pt x="732" y="1"/>
                          </a:lnTo>
                          <a:close/>
                        </a:path>
                      </a:pathLst>
                    </a:custGeom>
                    <a:solidFill>
                      <a:schemeClr val="bg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sp>
                <p:nvSpPr>
                  <p:cNvPr id="49" name="Google Shape;111;p16">
                    <a:extLst>
                      <a:ext uri="{FF2B5EF4-FFF2-40B4-BE49-F238E27FC236}">
                        <a16:creationId xmlns:a16="http://schemas.microsoft.com/office/drawing/2014/main" id="{B80246C2-3AFB-01ED-A1BD-A0406ABEA7BD}"/>
                      </a:ext>
                    </a:extLst>
                  </p:cNvPr>
                  <p:cNvSpPr/>
                  <p:nvPr/>
                </p:nvSpPr>
                <p:spPr>
                  <a:xfrm>
                    <a:off x="4784638" y="2198047"/>
                    <a:ext cx="269140" cy="1601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501" h="5922" extrusionOk="0">
                        <a:moveTo>
                          <a:pt x="5064" y="0"/>
                        </a:moveTo>
                        <a:lnTo>
                          <a:pt x="4960" y="84"/>
                        </a:lnTo>
                        <a:lnTo>
                          <a:pt x="5002" y="209"/>
                        </a:lnTo>
                        <a:lnTo>
                          <a:pt x="4855" y="230"/>
                        </a:lnTo>
                        <a:lnTo>
                          <a:pt x="4751" y="209"/>
                        </a:lnTo>
                        <a:lnTo>
                          <a:pt x="4730" y="209"/>
                        </a:lnTo>
                        <a:lnTo>
                          <a:pt x="4500" y="272"/>
                        </a:lnTo>
                        <a:lnTo>
                          <a:pt x="4332" y="293"/>
                        </a:lnTo>
                        <a:lnTo>
                          <a:pt x="4228" y="502"/>
                        </a:lnTo>
                        <a:lnTo>
                          <a:pt x="4228" y="712"/>
                        </a:lnTo>
                        <a:lnTo>
                          <a:pt x="4102" y="712"/>
                        </a:lnTo>
                        <a:lnTo>
                          <a:pt x="3997" y="628"/>
                        </a:lnTo>
                        <a:lnTo>
                          <a:pt x="3851" y="691"/>
                        </a:lnTo>
                        <a:lnTo>
                          <a:pt x="3746" y="607"/>
                        </a:lnTo>
                        <a:lnTo>
                          <a:pt x="3642" y="628"/>
                        </a:lnTo>
                        <a:lnTo>
                          <a:pt x="3537" y="753"/>
                        </a:lnTo>
                        <a:lnTo>
                          <a:pt x="3432" y="732"/>
                        </a:lnTo>
                        <a:lnTo>
                          <a:pt x="3391" y="607"/>
                        </a:lnTo>
                        <a:lnTo>
                          <a:pt x="3244" y="607"/>
                        </a:lnTo>
                        <a:lnTo>
                          <a:pt x="3056" y="712"/>
                        </a:lnTo>
                        <a:lnTo>
                          <a:pt x="2972" y="649"/>
                        </a:lnTo>
                        <a:lnTo>
                          <a:pt x="2805" y="628"/>
                        </a:lnTo>
                        <a:lnTo>
                          <a:pt x="2763" y="691"/>
                        </a:lnTo>
                        <a:lnTo>
                          <a:pt x="2700" y="691"/>
                        </a:lnTo>
                        <a:lnTo>
                          <a:pt x="2595" y="607"/>
                        </a:lnTo>
                        <a:lnTo>
                          <a:pt x="2386" y="691"/>
                        </a:lnTo>
                        <a:lnTo>
                          <a:pt x="2344" y="628"/>
                        </a:lnTo>
                        <a:lnTo>
                          <a:pt x="2219" y="544"/>
                        </a:lnTo>
                        <a:lnTo>
                          <a:pt x="1884" y="502"/>
                        </a:lnTo>
                        <a:lnTo>
                          <a:pt x="1759" y="419"/>
                        </a:lnTo>
                        <a:lnTo>
                          <a:pt x="1675" y="419"/>
                        </a:lnTo>
                        <a:lnTo>
                          <a:pt x="1570" y="523"/>
                        </a:lnTo>
                        <a:lnTo>
                          <a:pt x="1382" y="523"/>
                        </a:lnTo>
                        <a:lnTo>
                          <a:pt x="963" y="586"/>
                        </a:lnTo>
                        <a:lnTo>
                          <a:pt x="859" y="628"/>
                        </a:lnTo>
                        <a:lnTo>
                          <a:pt x="671" y="544"/>
                        </a:lnTo>
                        <a:lnTo>
                          <a:pt x="608" y="544"/>
                        </a:lnTo>
                        <a:lnTo>
                          <a:pt x="566" y="649"/>
                        </a:lnTo>
                        <a:lnTo>
                          <a:pt x="608" y="921"/>
                        </a:lnTo>
                        <a:lnTo>
                          <a:pt x="650" y="1004"/>
                        </a:lnTo>
                        <a:lnTo>
                          <a:pt x="733" y="1151"/>
                        </a:lnTo>
                        <a:lnTo>
                          <a:pt x="859" y="1235"/>
                        </a:lnTo>
                        <a:lnTo>
                          <a:pt x="817" y="1318"/>
                        </a:lnTo>
                        <a:lnTo>
                          <a:pt x="838" y="1381"/>
                        </a:lnTo>
                        <a:lnTo>
                          <a:pt x="880" y="1465"/>
                        </a:lnTo>
                        <a:lnTo>
                          <a:pt x="838" y="1653"/>
                        </a:lnTo>
                        <a:lnTo>
                          <a:pt x="754" y="1653"/>
                        </a:lnTo>
                        <a:lnTo>
                          <a:pt x="650" y="1737"/>
                        </a:lnTo>
                        <a:lnTo>
                          <a:pt x="629" y="1904"/>
                        </a:lnTo>
                        <a:lnTo>
                          <a:pt x="252" y="2302"/>
                        </a:lnTo>
                        <a:lnTo>
                          <a:pt x="294" y="2469"/>
                        </a:lnTo>
                        <a:lnTo>
                          <a:pt x="294" y="2637"/>
                        </a:lnTo>
                        <a:lnTo>
                          <a:pt x="147" y="2616"/>
                        </a:lnTo>
                        <a:lnTo>
                          <a:pt x="43" y="2888"/>
                        </a:lnTo>
                        <a:lnTo>
                          <a:pt x="22" y="3097"/>
                        </a:lnTo>
                        <a:lnTo>
                          <a:pt x="1" y="3097"/>
                        </a:lnTo>
                        <a:lnTo>
                          <a:pt x="126" y="3222"/>
                        </a:lnTo>
                        <a:lnTo>
                          <a:pt x="294" y="3327"/>
                        </a:lnTo>
                        <a:lnTo>
                          <a:pt x="315" y="3432"/>
                        </a:lnTo>
                        <a:lnTo>
                          <a:pt x="440" y="3432"/>
                        </a:lnTo>
                        <a:lnTo>
                          <a:pt x="524" y="3348"/>
                        </a:lnTo>
                        <a:lnTo>
                          <a:pt x="629" y="3348"/>
                        </a:lnTo>
                        <a:lnTo>
                          <a:pt x="838" y="3453"/>
                        </a:lnTo>
                        <a:lnTo>
                          <a:pt x="984" y="3473"/>
                        </a:lnTo>
                        <a:lnTo>
                          <a:pt x="1152" y="3536"/>
                        </a:lnTo>
                        <a:lnTo>
                          <a:pt x="1194" y="3641"/>
                        </a:lnTo>
                        <a:lnTo>
                          <a:pt x="1340" y="3683"/>
                        </a:lnTo>
                        <a:lnTo>
                          <a:pt x="1487" y="3641"/>
                        </a:lnTo>
                        <a:lnTo>
                          <a:pt x="1612" y="3641"/>
                        </a:lnTo>
                        <a:lnTo>
                          <a:pt x="1717" y="3515"/>
                        </a:lnTo>
                        <a:lnTo>
                          <a:pt x="2114" y="3453"/>
                        </a:lnTo>
                        <a:lnTo>
                          <a:pt x="2240" y="3369"/>
                        </a:lnTo>
                        <a:lnTo>
                          <a:pt x="2386" y="3348"/>
                        </a:lnTo>
                        <a:lnTo>
                          <a:pt x="2344" y="3201"/>
                        </a:lnTo>
                        <a:lnTo>
                          <a:pt x="2386" y="3139"/>
                        </a:lnTo>
                        <a:lnTo>
                          <a:pt x="2344" y="2992"/>
                        </a:lnTo>
                        <a:lnTo>
                          <a:pt x="2428" y="3013"/>
                        </a:lnTo>
                        <a:lnTo>
                          <a:pt x="2449" y="2992"/>
                        </a:lnTo>
                        <a:lnTo>
                          <a:pt x="2554" y="3034"/>
                        </a:lnTo>
                        <a:lnTo>
                          <a:pt x="2616" y="2992"/>
                        </a:lnTo>
                        <a:lnTo>
                          <a:pt x="2742" y="2992"/>
                        </a:lnTo>
                        <a:lnTo>
                          <a:pt x="2763" y="2929"/>
                        </a:lnTo>
                        <a:lnTo>
                          <a:pt x="2867" y="3055"/>
                        </a:lnTo>
                        <a:lnTo>
                          <a:pt x="3014" y="3055"/>
                        </a:lnTo>
                        <a:lnTo>
                          <a:pt x="3181" y="3243"/>
                        </a:lnTo>
                        <a:lnTo>
                          <a:pt x="3370" y="3243"/>
                        </a:lnTo>
                        <a:lnTo>
                          <a:pt x="3391" y="3201"/>
                        </a:lnTo>
                        <a:lnTo>
                          <a:pt x="3453" y="3201"/>
                        </a:lnTo>
                        <a:lnTo>
                          <a:pt x="3642" y="3369"/>
                        </a:lnTo>
                        <a:lnTo>
                          <a:pt x="3788" y="3453"/>
                        </a:lnTo>
                        <a:lnTo>
                          <a:pt x="3809" y="3641"/>
                        </a:lnTo>
                        <a:lnTo>
                          <a:pt x="3809" y="3787"/>
                        </a:lnTo>
                        <a:lnTo>
                          <a:pt x="3956" y="3850"/>
                        </a:lnTo>
                        <a:lnTo>
                          <a:pt x="3956" y="3892"/>
                        </a:lnTo>
                        <a:lnTo>
                          <a:pt x="4102" y="4038"/>
                        </a:lnTo>
                        <a:lnTo>
                          <a:pt x="4269" y="4143"/>
                        </a:lnTo>
                        <a:lnTo>
                          <a:pt x="4290" y="4248"/>
                        </a:lnTo>
                        <a:lnTo>
                          <a:pt x="4269" y="4352"/>
                        </a:lnTo>
                        <a:lnTo>
                          <a:pt x="4332" y="4457"/>
                        </a:lnTo>
                        <a:lnTo>
                          <a:pt x="4311" y="4499"/>
                        </a:lnTo>
                        <a:lnTo>
                          <a:pt x="4123" y="4499"/>
                        </a:lnTo>
                        <a:lnTo>
                          <a:pt x="4060" y="4415"/>
                        </a:lnTo>
                        <a:lnTo>
                          <a:pt x="3893" y="4478"/>
                        </a:lnTo>
                        <a:lnTo>
                          <a:pt x="3788" y="4478"/>
                        </a:lnTo>
                        <a:lnTo>
                          <a:pt x="3767" y="4687"/>
                        </a:lnTo>
                        <a:lnTo>
                          <a:pt x="3767" y="4834"/>
                        </a:lnTo>
                        <a:lnTo>
                          <a:pt x="3704" y="4813"/>
                        </a:lnTo>
                        <a:lnTo>
                          <a:pt x="3600" y="5022"/>
                        </a:lnTo>
                        <a:lnTo>
                          <a:pt x="3600" y="5126"/>
                        </a:lnTo>
                        <a:lnTo>
                          <a:pt x="3495" y="5106"/>
                        </a:lnTo>
                        <a:lnTo>
                          <a:pt x="3432" y="5147"/>
                        </a:lnTo>
                        <a:lnTo>
                          <a:pt x="3537" y="5315"/>
                        </a:lnTo>
                        <a:lnTo>
                          <a:pt x="3684" y="5357"/>
                        </a:lnTo>
                        <a:lnTo>
                          <a:pt x="3893" y="5357"/>
                        </a:lnTo>
                        <a:lnTo>
                          <a:pt x="3976" y="5294"/>
                        </a:lnTo>
                        <a:lnTo>
                          <a:pt x="4165" y="5294"/>
                        </a:lnTo>
                        <a:lnTo>
                          <a:pt x="4269" y="5357"/>
                        </a:lnTo>
                        <a:lnTo>
                          <a:pt x="4290" y="5252"/>
                        </a:lnTo>
                        <a:lnTo>
                          <a:pt x="4228" y="5189"/>
                        </a:lnTo>
                        <a:lnTo>
                          <a:pt x="4228" y="5106"/>
                        </a:lnTo>
                        <a:lnTo>
                          <a:pt x="4228" y="5022"/>
                        </a:lnTo>
                        <a:lnTo>
                          <a:pt x="4290" y="5106"/>
                        </a:lnTo>
                        <a:lnTo>
                          <a:pt x="4374" y="5106"/>
                        </a:lnTo>
                        <a:lnTo>
                          <a:pt x="4583" y="4834"/>
                        </a:lnTo>
                        <a:lnTo>
                          <a:pt x="4541" y="4771"/>
                        </a:lnTo>
                        <a:lnTo>
                          <a:pt x="4604" y="4771"/>
                        </a:lnTo>
                        <a:lnTo>
                          <a:pt x="4730" y="4603"/>
                        </a:lnTo>
                        <a:lnTo>
                          <a:pt x="4730" y="4478"/>
                        </a:lnTo>
                        <a:lnTo>
                          <a:pt x="4813" y="4394"/>
                        </a:lnTo>
                        <a:lnTo>
                          <a:pt x="4939" y="4394"/>
                        </a:lnTo>
                        <a:lnTo>
                          <a:pt x="5064" y="4269"/>
                        </a:lnTo>
                        <a:lnTo>
                          <a:pt x="5127" y="4310"/>
                        </a:lnTo>
                        <a:lnTo>
                          <a:pt x="5127" y="4352"/>
                        </a:lnTo>
                        <a:lnTo>
                          <a:pt x="5232" y="4352"/>
                        </a:lnTo>
                        <a:lnTo>
                          <a:pt x="5274" y="4289"/>
                        </a:lnTo>
                        <a:lnTo>
                          <a:pt x="5336" y="4206"/>
                        </a:lnTo>
                        <a:lnTo>
                          <a:pt x="5357" y="4269"/>
                        </a:lnTo>
                        <a:lnTo>
                          <a:pt x="5441" y="4310"/>
                        </a:lnTo>
                        <a:lnTo>
                          <a:pt x="5525" y="4352"/>
                        </a:lnTo>
                        <a:lnTo>
                          <a:pt x="5692" y="4310"/>
                        </a:lnTo>
                        <a:lnTo>
                          <a:pt x="5567" y="4373"/>
                        </a:lnTo>
                        <a:lnTo>
                          <a:pt x="5483" y="4415"/>
                        </a:lnTo>
                        <a:lnTo>
                          <a:pt x="5378" y="4394"/>
                        </a:lnTo>
                        <a:lnTo>
                          <a:pt x="5211" y="4415"/>
                        </a:lnTo>
                        <a:lnTo>
                          <a:pt x="5064" y="4415"/>
                        </a:lnTo>
                        <a:lnTo>
                          <a:pt x="5127" y="4478"/>
                        </a:lnTo>
                        <a:lnTo>
                          <a:pt x="5336" y="4478"/>
                        </a:lnTo>
                        <a:lnTo>
                          <a:pt x="5483" y="4561"/>
                        </a:lnTo>
                        <a:lnTo>
                          <a:pt x="5462" y="4582"/>
                        </a:lnTo>
                        <a:lnTo>
                          <a:pt x="5420" y="4624"/>
                        </a:lnTo>
                        <a:lnTo>
                          <a:pt x="5483" y="4708"/>
                        </a:lnTo>
                        <a:lnTo>
                          <a:pt x="5567" y="4708"/>
                        </a:lnTo>
                        <a:lnTo>
                          <a:pt x="5671" y="4771"/>
                        </a:lnTo>
                        <a:lnTo>
                          <a:pt x="5797" y="4708"/>
                        </a:lnTo>
                        <a:lnTo>
                          <a:pt x="5943" y="4687"/>
                        </a:lnTo>
                        <a:lnTo>
                          <a:pt x="6069" y="4729"/>
                        </a:lnTo>
                        <a:lnTo>
                          <a:pt x="6173" y="4792"/>
                        </a:lnTo>
                        <a:lnTo>
                          <a:pt x="6194" y="4708"/>
                        </a:lnTo>
                        <a:lnTo>
                          <a:pt x="6257" y="4729"/>
                        </a:lnTo>
                        <a:lnTo>
                          <a:pt x="6278" y="4875"/>
                        </a:lnTo>
                        <a:lnTo>
                          <a:pt x="6362" y="4938"/>
                        </a:lnTo>
                        <a:lnTo>
                          <a:pt x="6299" y="4980"/>
                        </a:lnTo>
                        <a:lnTo>
                          <a:pt x="6111" y="5022"/>
                        </a:lnTo>
                        <a:lnTo>
                          <a:pt x="5943" y="5126"/>
                        </a:lnTo>
                        <a:lnTo>
                          <a:pt x="5797" y="5315"/>
                        </a:lnTo>
                        <a:lnTo>
                          <a:pt x="5901" y="5357"/>
                        </a:lnTo>
                        <a:lnTo>
                          <a:pt x="5985" y="5294"/>
                        </a:lnTo>
                        <a:lnTo>
                          <a:pt x="6111" y="5357"/>
                        </a:lnTo>
                        <a:lnTo>
                          <a:pt x="6173" y="5336"/>
                        </a:lnTo>
                        <a:lnTo>
                          <a:pt x="6362" y="5503"/>
                        </a:lnTo>
                        <a:lnTo>
                          <a:pt x="6383" y="5566"/>
                        </a:lnTo>
                        <a:lnTo>
                          <a:pt x="6299" y="5775"/>
                        </a:lnTo>
                        <a:lnTo>
                          <a:pt x="6278" y="5838"/>
                        </a:lnTo>
                        <a:lnTo>
                          <a:pt x="6383" y="5922"/>
                        </a:lnTo>
                        <a:lnTo>
                          <a:pt x="6592" y="5922"/>
                        </a:lnTo>
                        <a:lnTo>
                          <a:pt x="6780" y="5817"/>
                        </a:lnTo>
                        <a:lnTo>
                          <a:pt x="7031" y="5629"/>
                        </a:lnTo>
                        <a:lnTo>
                          <a:pt x="7220" y="5629"/>
                        </a:lnTo>
                        <a:lnTo>
                          <a:pt x="7324" y="5503"/>
                        </a:lnTo>
                        <a:lnTo>
                          <a:pt x="7450" y="5419"/>
                        </a:lnTo>
                        <a:lnTo>
                          <a:pt x="7680" y="5440"/>
                        </a:lnTo>
                        <a:lnTo>
                          <a:pt x="7889" y="5440"/>
                        </a:lnTo>
                        <a:lnTo>
                          <a:pt x="7952" y="5336"/>
                        </a:lnTo>
                        <a:lnTo>
                          <a:pt x="7889" y="5231"/>
                        </a:lnTo>
                        <a:lnTo>
                          <a:pt x="7952" y="5210"/>
                        </a:lnTo>
                        <a:lnTo>
                          <a:pt x="7994" y="5126"/>
                        </a:lnTo>
                        <a:lnTo>
                          <a:pt x="7847" y="5106"/>
                        </a:lnTo>
                        <a:lnTo>
                          <a:pt x="7659" y="5126"/>
                        </a:lnTo>
                        <a:lnTo>
                          <a:pt x="7638" y="5252"/>
                        </a:lnTo>
                        <a:lnTo>
                          <a:pt x="7513" y="5189"/>
                        </a:lnTo>
                        <a:lnTo>
                          <a:pt x="7450" y="5189"/>
                        </a:lnTo>
                        <a:lnTo>
                          <a:pt x="7345" y="5294"/>
                        </a:lnTo>
                        <a:lnTo>
                          <a:pt x="7303" y="5252"/>
                        </a:lnTo>
                        <a:lnTo>
                          <a:pt x="7010" y="4938"/>
                        </a:lnTo>
                        <a:lnTo>
                          <a:pt x="6948" y="4813"/>
                        </a:lnTo>
                        <a:lnTo>
                          <a:pt x="6885" y="4687"/>
                        </a:lnTo>
                        <a:lnTo>
                          <a:pt x="6822" y="4708"/>
                        </a:lnTo>
                        <a:lnTo>
                          <a:pt x="6885" y="4875"/>
                        </a:lnTo>
                        <a:lnTo>
                          <a:pt x="7094" y="5106"/>
                        </a:lnTo>
                        <a:lnTo>
                          <a:pt x="7261" y="5294"/>
                        </a:lnTo>
                        <a:lnTo>
                          <a:pt x="7220" y="5315"/>
                        </a:lnTo>
                        <a:lnTo>
                          <a:pt x="7094" y="5294"/>
                        </a:lnTo>
                        <a:lnTo>
                          <a:pt x="7031" y="5210"/>
                        </a:lnTo>
                        <a:lnTo>
                          <a:pt x="7010" y="5085"/>
                        </a:lnTo>
                        <a:lnTo>
                          <a:pt x="6927" y="5043"/>
                        </a:lnTo>
                        <a:lnTo>
                          <a:pt x="6885" y="5106"/>
                        </a:lnTo>
                        <a:lnTo>
                          <a:pt x="6885" y="5022"/>
                        </a:lnTo>
                        <a:lnTo>
                          <a:pt x="6822" y="5022"/>
                        </a:lnTo>
                        <a:lnTo>
                          <a:pt x="6780" y="5043"/>
                        </a:lnTo>
                        <a:lnTo>
                          <a:pt x="6780" y="5001"/>
                        </a:lnTo>
                        <a:lnTo>
                          <a:pt x="6822" y="4917"/>
                        </a:lnTo>
                        <a:lnTo>
                          <a:pt x="6801" y="4875"/>
                        </a:lnTo>
                        <a:lnTo>
                          <a:pt x="6717" y="4896"/>
                        </a:lnTo>
                        <a:lnTo>
                          <a:pt x="6676" y="4834"/>
                        </a:lnTo>
                        <a:lnTo>
                          <a:pt x="6592" y="4771"/>
                        </a:lnTo>
                        <a:lnTo>
                          <a:pt x="6404" y="4792"/>
                        </a:lnTo>
                        <a:lnTo>
                          <a:pt x="6320" y="4729"/>
                        </a:lnTo>
                        <a:lnTo>
                          <a:pt x="6362" y="4687"/>
                        </a:lnTo>
                        <a:lnTo>
                          <a:pt x="6487" y="4708"/>
                        </a:lnTo>
                        <a:lnTo>
                          <a:pt x="6529" y="4624"/>
                        </a:lnTo>
                        <a:lnTo>
                          <a:pt x="6634" y="4708"/>
                        </a:lnTo>
                        <a:lnTo>
                          <a:pt x="6738" y="4708"/>
                        </a:lnTo>
                        <a:lnTo>
                          <a:pt x="6780" y="4624"/>
                        </a:lnTo>
                        <a:lnTo>
                          <a:pt x="6885" y="4603"/>
                        </a:lnTo>
                        <a:lnTo>
                          <a:pt x="7052" y="4415"/>
                        </a:lnTo>
                        <a:lnTo>
                          <a:pt x="7052" y="4373"/>
                        </a:lnTo>
                        <a:lnTo>
                          <a:pt x="7136" y="4394"/>
                        </a:lnTo>
                        <a:lnTo>
                          <a:pt x="7136" y="4457"/>
                        </a:lnTo>
                        <a:lnTo>
                          <a:pt x="7031" y="4582"/>
                        </a:lnTo>
                        <a:lnTo>
                          <a:pt x="6989" y="4603"/>
                        </a:lnTo>
                        <a:lnTo>
                          <a:pt x="7010" y="4666"/>
                        </a:lnTo>
                        <a:lnTo>
                          <a:pt x="7094" y="4624"/>
                        </a:lnTo>
                        <a:lnTo>
                          <a:pt x="7220" y="4457"/>
                        </a:lnTo>
                        <a:lnTo>
                          <a:pt x="7241" y="4373"/>
                        </a:lnTo>
                        <a:lnTo>
                          <a:pt x="7157" y="4289"/>
                        </a:lnTo>
                        <a:lnTo>
                          <a:pt x="7136" y="4248"/>
                        </a:lnTo>
                        <a:lnTo>
                          <a:pt x="7199" y="4206"/>
                        </a:lnTo>
                        <a:lnTo>
                          <a:pt x="7261" y="4352"/>
                        </a:lnTo>
                        <a:lnTo>
                          <a:pt x="7345" y="4373"/>
                        </a:lnTo>
                        <a:lnTo>
                          <a:pt x="7450" y="4289"/>
                        </a:lnTo>
                        <a:lnTo>
                          <a:pt x="7617" y="4310"/>
                        </a:lnTo>
                        <a:lnTo>
                          <a:pt x="7722" y="4248"/>
                        </a:lnTo>
                        <a:lnTo>
                          <a:pt x="7868" y="4248"/>
                        </a:lnTo>
                        <a:lnTo>
                          <a:pt x="7973" y="4101"/>
                        </a:lnTo>
                        <a:lnTo>
                          <a:pt x="8057" y="4038"/>
                        </a:lnTo>
                        <a:lnTo>
                          <a:pt x="8182" y="4038"/>
                        </a:lnTo>
                        <a:lnTo>
                          <a:pt x="8203" y="3934"/>
                        </a:lnTo>
                        <a:lnTo>
                          <a:pt x="8287" y="3871"/>
                        </a:lnTo>
                        <a:lnTo>
                          <a:pt x="8454" y="3871"/>
                        </a:lnTo>
                        <a:lnTo>
                          <a:pt x="8580" y="3829"/>
                        </a:lnTo>
                        <a:lnTo>
                          <a:pt x="8663" y="3829"/>
                        </a:lnTo>
                        <a:lnTo>
                          <a:pt x="8663" y="3892"/>
                        </a:lnTo>
                        <a:lnTo>
                          <a:pt x="8768" y="3850"/>
                        </a:lnTo>
                        <a:lnTo>
                          <a:pt x="8789" y="3578"/>
                        </a:lnTo>
                        <a:lnTo>
                          <a:pt x="8873" y="3557"/>
                        </a:lnTo>
                        <a:lnTo>
                          <a:pt x="8998" y="3348"/>
                        </a:lnTo>
                        <a:lnTo>
                          <a:pt x="9291" y="3327"/>
                        </a:lnTo>
                        <a:lnTo>
                          <a:pt x="9396" y="3243"/>
                        </a:lnTo>
                        <a:lnTo>
                          <a:pt x="9354" y="3118"/>
                        </a:lnTo>
                        <a:lnTo>
                          <a:pt x="9438" y="2909"/>
                        </a:lnTo>
                        <a:lnTo>
                          <a:pt x="9417" y="2720"/>
                        </a:lnTo>
                        <a:lnTo>
                          <a:pt x="9228" y="2616"/>
                        </a:lnTo>
                        <a:lnTo>
                          <a:pt x="9291" y="2365"/>
                        </a:lnTo>
                        <a:lnTo>
                          <a:pt x="9396" y="2323"/>
                        </a:lnTo>
                        <a:lnTo>
                          <a:pt x="9500" y="2197"/>
                        </a:lnTo>
                        <a:lnTo>
                          <a:pt x="9500" y="2072"/>
                        </a:lnTo>
                        <a:lnTo>
                          <a:pt x="9417" y="2009"/>
                        </a:lnTo>
                        <a:lnTo>
                          <a:pt x="9354" y="1883"/>
                        </a:lnTo>
                        <a:lnTo>
                          <a:pt x="9291" y="1967"/>
                        </a:lnTo>
                        <a:lnTo>
                          <a:pt x="9103" y="1946"/>
                        </a:lnTo>
                        <a:lnTo>
                          <a:pt x="8935" y="1841"/>
                        </a:lnTo>
                        <a:lnTo>
                          <a:pt x="8810" y="1862"/>
                        </a:lnTo>
                        <a:lnTo>
                          <a:pt x="8705" y="1800"/>
                        </a:lnTo>
                        <a:lnTo>
                          <a:pt x="8559" y="1779"/>
                        </a:lnTo>
                        <a:lnTo>
                          <a:pt x="8349" y="1758"/>
                        </a:lnTo>
                        <a:lnTo>
                          <a:pt x="8266" y="1841"/>
                        </a:lnTo>
                        <a:lnTo>
                          <a:pt x="8203" y="1695"/>
                        </a:lnTo>
                        <a:lnTo>
                          <a:pt x="8057" y="1590"/>
                        </a:lnTo>
                        <a:lnTo>
                          <a:pt x="7931" y="1318"/>
                        </a:lnTo>
                        <a:lnTo>
                          <a:pt x="7826" y="1339"/>
                        </a:lnTo>
                        <a:lnTo>
                          <a:pt x="7638" y="1465"/>
                        </a:lnTo>
                        <a:lnTo>
                          <a:pt x="7513" y="1444"/>
                        </a:lnTo>
                        <a:lnTo>
                          <a:pt x="7366" y="1486"/>
                        </a:lnTo>
                        <a:lnTo>
                          <a:pt x="7220" y="1423"/>
                        </a:lnTo>
                        <a:lnTo>
                          <a:pt x="7115" y="1528"/>
                        </a:lnTo>
                        <a:lnTo>
                          <a:pt x="6843" y="1256"/>
                        </a:lnTo>
                        <a:lnTo>
                          <a:pt x="6780" y="1067"/>
                        </a:lnTo>
                        <a:lnTo>
                          <a:pt x="6780" y="921"/>
                        </a:lnTo>
                        <a:lnTo>
                          <a:pt x="6676" y="921"/>
                        </a:lnTo>
                        <a:lnTo>
                          <a:pt x="6676" y="795"/>
                        </a:lnTo>
                        <a:lnTo>
                          <a:pt x="6529" y="691"/>
                        </a:lnTo>
                        <a:lnTo>
                          <a:pt x="6215" y="732"/>
                        </a:lnTo>
                        <a:lnTo>
                          <a:pt x="6069" y="523"/>
                        </a:lnTo>
                        <a:lnTo>
                          <a:pt x="6111" y="398"/>
                        </a:lnTo>
                        <a:lnTo>
                          <a:pt x="6006" y="293"/>
                        </a:lnTo>
                        <a:lnTo>
                          <a:pt x="5901" y="21"/>
                        </a:lnTo>
                        <a:lnTo>
                          <a:pt x="5776" y="21"/>
                        </a:lnTo>
                        <a:lnTo>
                          <a:pt x="5650" y="105"/>
                        </a:lnTo>
                        <a:lnTo>
                          <a:pt x="5357" y="105"/>
                        </a:lnTo>
                        <a:lnTo>
                          <a:pt x="5064" y="0"/>
                        </a:lnTo>
                        <a:close/>
                      </a:path>
                    </a:pathLst>
                  </a:custGeom>
                  <a:solidFill>
                    <a:schemeClr val="tx2">
                      <a:lumMod val="7500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" name="Google Shape;112;p16">
                    <a:extLst>
                      <a:ext uri="{FF2B5EF4-FFF2-40B4-BE49-F238E27FC236}">
                        <a16:creationId xmlns:a16="http://schemas.microsoft.com/office/drawing/2014/main" id="{6EF04AAE-1835-8ADE-DAA7-B0C068E8F2A9}"/>
                      </a:ext>
                    </a:extLst>
                  </p:cNvPr>
                  <p:cNvSpPr/>
                  <p:nvPr/>
                </p:nvSpPr>
                <p:spPr>
                  <a:xfrm>
                    <a:off x="4851039" y="2277278"/>
                    <a:ext cx="56343" cy="600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89" h="2219" extrusionOk="0">
                        <a:moveTo>
                          <a:pt x="419" y="0"/>
                        </a:moveTo>
                        <a:lnTo>
                          <a:pt x="398" y="63"/>
                        </a:lnTo>
                        <a:lnTo>
                          <a:pt x="272" y="63"/>
                        </a:lnTo>
                        <a:lnTo>
                          <a:pt x="210" y="105"/>
                        </a:lnTo>
                        <a:lnTo>
                          <a:pt x="105" y="63"/>
                        </a:lnTo>
                        <a:lnTo>
                          <a:pt x="84" y="84"/>
                        </a:lnTo>
                        <a:lnTo>
                          <a:pt x="0" y="63"/>
                        </a:lnTo>
                        <a:lnTo>
                          <a:pt x="42" y="210"/>
                        </a:lnTo>
                        <a:lnTo>
                          <a:pt x="0" y="272"/>
                        </a:lnTo>
                        <a:lnTo>
                          <a:pt x="42" y="419"/>
                        </a:lnTo>
                        <a:lnTo>
                          <a:pt x="251" y="377"/>
                        </a:lnTo>
                        <a:lnTo>
                          <a:pt x="314" y="628"/>
                        </a:lnTo>
                        <a:lnTo>
                          <a:pt x="565" y="837"/>
                        </a:lnTo>
                        <a:lnTo>
                          <a:pt x="586" y="942"/>
                        </a:lnTo>
                        <a:lnTo>
                          <a:pt x="900" y="1214"/>
                        </a:lnTo>
                        <a:lnTo>
                          <a:pt x="921" y="1360"/>
                        </a:lnTo>
                        <a:lnTo>
                          <a:pt x="1026" y="1528"/>
                        </a:lnTo>
                        <a:lnTo>
                          <a:pt x="1005" y="2072"/>
                        </a:lnTo>
                        <a:lnTo>
                          <a:pt x="1088" y="2218"/>
                        </a:lnTo>
                        <a:lnTo>
                          <a:pt x="1151" y="2177"/>
                        </a:lnTo>
                        <a:lnTo>
                          <a:pt x="1256" y="2197"/>
                        </a:lnTo>
                        <a:lnTo>
                          <a:pt x="1256" y="2093"/>
                        </a:lnTo>
                        <a:lnTo>
                          <a:pt x="1360" y="1884"/>
                        </a:lnTo>
                        <a:lnTo>
                          <a:pt x="1423" y="1905"/>
                        </a:lnTo>
                        <a:lnTo>
                          <a:pt x="1423" y="1758"/>
                        </a:lnTo>
                        <a:lnTo>
                          <a:pt x="1444" y="1549"/>
                        </a:lnTo>
                        <a:lnTo>
                          <a:pt x="1549" y="1549"/>
                        </a:lnTo>
                        <a:lnTo>
                          <a:pt x="1716" y="1486"/>
                        </a:lnTo>
                        <a:lnTo>
                          <a:pt x="1779" y="1570"/>
                        </a:lnTo>
                        <a:lnTo>
                          <a:pt x="1967" y="1570"/>
                        </a:lnTo>
                        <a:lnTo>
                          <a:pt x="1988" y="1528"/>
                        </a:lnTo>
                        <a:lnTo>
                          <a:pt x="1925" y="1423"/>
                        </a:lnTo>
                        <a:lnTo>
                          <a:pt x="1946" y="1319"/>
                        </a:lnTo>
                        <a:lnTo>
                          <a:pt x="1925" y="1214"/>
                        </a:lnTo>
                        <a:lnTo>
                          <a:pt x="1758" y="1109"/>
                        </a:lnTo>
                        <a:lnTo>
                          <a:pt x="1612" y="963"/>
                        </a:lnTo>
                        <a:lnTo>
                          <a:pt x="1612" y="921"/>
                        </a:lnTo>
                        <a:lnTo>
                          <a:pt x="1465" y="858"/>
                        </a:lnTo>
                        <a:lnTo>
                          <a:pt x="1465" y="712"/>
                        </a:lnTo>
                        <a:lnTo>
                          <a:pt x="1444" y="524"/>
                        </a:lnTo>
                        <a:lnTo>
                          <a:pt x="1298" y="440"/>
                        </a:lnTo>
                        <a:lnTo>
                          <a:pt x="1109" y="272"/>
                        </a:lnTo>
                        <a:lnTo>
                          <a:pt x="1047" y="272"/>
                        </a:lnTo>
                        <a:lnTo>
                          <a:pt x="1026" y="314"/>
                        </a:lnTo>
                        <a:lnTo>
                          <a:pt x="837" y="314"/>
                        </a:lnTo>
                        <a:lnTo>
                          <a:pt x="670" y="126"/>
                        </a:lnTo>
                        <a:lnTo>
                          <a:pt x="523" y="126"/>
                        </a:lnTo>
                        <a:lnTo>
                          <a:pt x="419" y="0"/>
                        </a:lnTo>
                        <a:close/>
                      </a:path>
                    </a:pathLst>
                  </a:custGeom>
                  <a:solidFill>
                    <a:schemeClr val="tx2">
                      <a:lumMod val="7500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" name="Google Shape;113;p16">
                    <a:extLst>
                      <a:ext uri="{FF2B5EF4-FFF2-40B4-BE49-F238E27FC236}">
                        <a16:creationId xmlns:a16="http://schemas.microsoft.com/office/drawing/2014/main" id="{F865C35A-9E0E-5E2B-EF26-5501678303C5}"/>
                      </a:ext>
                    </a:extLst>
                  </p:cNvPr>
                  <p:cNvSpPr/>
                  <p:nvPr/>
                </p:nvSpPr>
                <p:spPr>
                  <a:xfrm>
                    <a:off x="4760956" y="2287476"/>
                    <a:ext cx="144640" cy="883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06" h="3265" extrusionOk="0">
                        <a:moveTo>
                          <a:pt x="3431" y="0"/>
                        </a:moveTo>
                        <a:lnTo>
                          <a:pt x="3076" y="63"/>
                        </a:lnTo>
                        <a:lnTo>
                          <a:pt x="2950" y="147"/>
                        </a:lnTo>
                        <a:lnTo>
                          <a:pt x="2553" y="209"/>
                        </a:lnTo>
                        <a:lnTo>
                          <a:pt x="2448" y="335"/>
                        </a:lnTo>
                        <a:lnTo>
                          <a:pt x="2323" y="335"/>
                        </a:lnTo>
                        <a:lnTo>
                          <a:pt x="2176" y="377"/>
                        </a:lnTo>
                        <a:lnTo>
                          <a:pt x="2030" y="335"/>
                        </a:lnTo>
                        <a:lnTo>
                          <a:pt x="1988" y="230"/>
                        </a:lnTo>
                        <a:lnTo>
                          <a:pt x="1820" y="167"/>
                        </a:lnTo>
                        <a:lnTo>
                          <a:pt x="1674" y="147"/>
                        </a:lnTo>
                        <a:lnTo>
                          <a:pt x="1465" y="42"/>
                        </a:lnTo>
                        <a:lnTo>
                          <a:pt x="1360" y="42"/>
                        </a:lnTo>
                        <a:lnTo>
                          <a:pt x="1276" y="126"/>
                        </a:lnTo>
                        <a:lnTo>
                          <a:pt x="1151" y="126"/>
                        </a:lnTo>
                        <a:lnTo>
                          <a:pt x="1172" y="147"/>
                        </a:lnTo>
                        <a:lnTo>
                          <a:pt x="1130" y="272"/>
                        </a:lnTo>
                        <a:lnTo>
                          <a:pt x="962" y="314"/>
                        </a:lnTo>
                        <a:lnTo>
                          <a:pt x="858" y="544"/>
                        </a:lnTo>
                        <a:lnTo>
                          <a:pt x="732" y="879"/>
                        </a:lnTo>
                        <a:lnTo>
                          <a:pt x="523" y="1193"/>
                        </a:lnTo>
                        <a:lnTo>
                          <a:pt x="544" y="1297"/>
                        </a:lnTo>
                        <a:lnTo>
                          <a:pt x="439" y="1402"/>
                        </a:lnTo>
                        <a:lnTo>
                          <a:pt x="293" y="1381"/>
                        </a:lnTo>
                        <a:lnTo>
                          <a:pt x="230" y="1486"/>
                        </a:lnTo>
                        <a:lnTo>
                          <a:pt x="126" y="1507"/>
                        </a:lnTo>
                        <a:lnTo>
                          <a:pt x="0" y="1632"/>
                        </a:lnTo>
                        <a:lnTo>
                          <a:pt x="126" y="1674"/>
                        </a:lnTo>
                        <a:lnTo>
                          <a:pt x="146" y="1737"/>
                        </a:lnTo>
                        <a:lnTo>
                          <a:pt x="335" y="1946"/>
                        </a:lnTo>
                        <a:lnTo>
                          <a:pt x="356" y="2051"/>
                        </a:lnTo>
                        <a:lnTo>
                          <a:pt x="523" y="2134"/>
                        </a:lnTo>
                        <a:lnTo>
                          <a:pt x="670" y="2260"/>
                        </a:lnTo>
                        <a:lnTo>
                          <a:pt x="607" y="2406"/>
                        </a:lnTo>
                        <a:lnTo>
                          <a:pt x="628" y="2448"/>
                        </a:lnTo>
                        <a:lnTo>
                          <a:pt x="837" y="2532"/>
                        </a:lnTo>
                        <a:lnTo>
                          <a:pt x="879" y="2616"/>
                        </a:lnTo>
                        <a:lnTo>
                          <a:pt x="983" y="2574"/>
                        </a:lnTo>
                        <a:lnTo>
                          <a:pt x="1088" y="2657"/>
                        </a:lnTo>
                        <a:lnTo>
                          <a:pt x="1172" y="2532"/>
                        </a:lnTo>
                        <a:lnTo>
                          <a:pt x="1381" y="2553"/>
                        </a:lnTo>
                        <a:lnTo>
                          <a:pt x="1276" y="2678"/>
                        </a:lnTo>
                        <a:lnTo>
                          <a:pt x="1297" y="2762"/>
                        </a:lnTo>
                        <a:lnTo>
                          <a:pt x="1339" y="2888"/>
                        </a:lnTo>
                        <a:lnTo>
                          <a:pt x="1486" y="2888"/>
                        </a:lnTo>
                        <a:lnTo>
                          <a:pt x="1569" y="2971"/>
                        </a:lnTo>
                        <a:lnTo>
                          <a:pt x="1569" y="3055"/>
                        </a:lnTo>
                        <a:lnTo>
                          <a:pt x="1507" y="3097"/>
                        </a:lnTo>
                        <a:lnTo>
                          <a:pt x="1590" y="3201"/>
                        </a:lnTo>
                        <a:lnTo>
                          <a:pt x="1716" y="3139"/>
                        </a:lnTo>
                        <a:lnTo>
                          <a:pt x="1883" y="3139"/>
                        </a:lnTo>
                        <a:lnTo>
                          <a:pt x="1925" y="3201"/>
                        </a:lnTo>
                        <a:lnTo>
                          <a:pt x="1988" y="3180"/>
                        </a:lnTo>
                        <a:lnTo>
                          <a:pt x="2197" y="3264"/>
                        </a:lnTo>
                        <a:lnTo>
                          <a:pt x="2343" y="3180"/>
                        </a:lnTo>
                        <a:lnTo>
                          <a:pt x="2490" y="3201"/>
                        </a:lnTo>
                        <a:lnTo>
                          <a:pt x="2553" y="3160"/>
                        </a:lnTo>
                        <a:lnTo>
                          <a:pt x="2699" y="3201"/>
                        </a:lnTo>
                        <a:lnTo>
                          <a:pt x="2804" y="3201"/>
                        </a:lnTo>
                        <a:lnTo>
                          <a:pt x="3013" y="3243"/>
                        </a:lnTo>
                        <a:lnTo>
                          <a:pt x="3076" y="3180"/>
                        </a:lnTo>
                        <a:lnTo>
                          <a:pt x="3222" y="3139"/>
                        </a:lnTo>
                        <a:lnTo>
                          <a:pt x="3264" y="3055"/>
                        </a:lnTo>
                        <a:lnTo>
                          <a:pt x="3599" y="2888"/>
                        </a:lnTo>
                        <a:lnTo>
                          <a:pt x="3766" y="2867"/>
                        </a:lnTo>
                        <a:lnTo>
                          <a:pt x="3955" y="2888"/>
                        </a:lnTo>
                        <a:lnTo>
                          <a:pt x="4122" y="2971"/>
                        </a:lnTo>
                        <a:lnTo>
                          <a:pt x="4185" y="3034"/>
                        </a:lnTo>
                        <a:lnTo>
                          <a:pt x="4289" y="2992"/>
                        </a:lnTo>
                        <a:lnTo>
                          <a:pt x="4436" y="3055"/>
                        </a:lnTo>
                        <a:lnTo>
                          <a:pt x="4478" y="3139"/>
                        </a:lnTo>
                        <a:lnTo>
                          <a:pt x="4603" y="3139"/>
                        </a:lnTo>
                        <a:lnTo>
                          <a:pt x="4582" y="2992"/>
                        </a:lnTo>
                        <a:lnTo>
                          <a:pt x="4624" y="2888"/>
                        </a:lnTo>
                        <a:lnTo>
                          <a:pt x="4624" y="2720"/>
                        </a:lnTo>
                        <a:lnTo>
                          <a:pt x="4603" y="2636"/>
                        </a:lnTo>
                        <a:lnTo>
                          <a:pt x="4645" y="2553"/>
                        </a:lnTo>
                        <a:lnTo>
                          <a:pt x="4708" y="2427"/>
                        </a:lnTo>
                        <a:lnTo>
                          <a:pt x="4896" y="2427"/>
                        </a:lnTo>
                        <a:lnTo>
                          <a:pt x="5022" y="2406"/>
                        </a:lnTo>
                        <a:lnTo>
                          <a:pt x="5105" y="2239"/>
                        </a:lnTo>
                        <a:lnTo>
                          <a:pt x="5105" y="2155"/>
                        </a:lnTo>
                        <a:lnTo>
                          <a:pt x="5043" y="2113"/>
                        </a:lnTo>
                        <a:lnTo>
                          <a:pt x="5105" y="2051"/>
                        </a:lnTo>
                        <a:lnTo>
                          <a:pt x="5001" y="1988"/>
                        </a:lnTo>
                        <a:lnTo>
                          <a:pt x="4812" y="1988"/>
                        </a:lnTo>
                        <a:lnTo>
                          <a:pt x="4729" y="2051"/>
                        </a:lnTo>
                        <a:lnTo>
                          <a:pt x="4520" y="2051"/>
                        </a:lnTo>
                        <a:lnTo>
                          <a:pt x="4373" y="2009"/>
                        </a:lnTo>
                        <a:lnTo>
                          <a:pt x="4268" y="1841"/>
                        </a:lnTo>
                        <a:lnTo>
                          <a:pt x="4185" y="1695"/>
                        </a:lnTo>
                        <a:lnTo>
                          <a:pt x="4206" y="1151"/>
                        </a:lnTo>
                        <a:lnTo>
                          <a:pt x="4101" y="983"/>
                        </a:lnTo>
                        <a:lnTo>
                          <a:pt x="4080" y="837"/>
                        </a:lnTo>
                        <a:lnTo>
                          <a:pt x="3766" y="565"/>
                        </a:lnTo>
                        <a:lnTo>
                          <a:pt x="3745" y="460"/>
                        </a:lnTo>
                        <a:lnTo>
                          <a:pt x="3494" y="251"/>
                        </a:lnTo>
                        <a:lnTo>
                          <a:pt x="3431" y="0"/>
                        </a:lnTo>
                        <a:close/>
                      </a:path>
                    </a:pathLst>
                  </a:custGeom>
                  <a:solidFill>
                    <a:schemeClr val="tx2">
                      <a:lumMod val="7500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" name="Google Shape;114;p16">
                    <a:extLst>
                      <a:ext uri="{FF2B5EF4-FFF2-40B4-BE49-F238E27FC236}">
                        <a16:creationId xmlns:a16="http://schemas.microsoft.com/office/drawing/2014/main" id="{502045EC-4385-CB8D-6115-948D00F93D02}"/>
                      </a:ext>
                    </a:extLst>
                  </p:cNvPr>
                  <p:cNvSpPr/>
                  <p:nvPr/>
                </p:nvSpPr>
                <p:spPr>
                  <a:xfrm>
                    <a:off x="4797103" y="2365003"/>
                    <a:ext cx="94869" cy="571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49" h="2114" extrusionOk="0">
                        <a:moveTo>
                          <a:pt x="2490" y="1"/>
                        </a:moveTo>
                        <a:lnTo>
                          <a:pt x="2323" y="22"/>
                        </a:lnTo>
                        <a:lnTo>
                          <a:pt x="1988" y="189"/>
                        </a:lnTo>
                        <a:lnTo>
                          <a:pt x="1946" y="273"/>
                        </a:lnTo>
                        <a:lnTo>
                          <a:pt x="1800" y="314"/>
                        </a:lnTo>
                        <a:lnTo>
                          <a:pt x="1737" y="377"/>
                        </a:lnTo>
                        <a:lnTo>
                          <a:pt x="1528" y="335"/>
                        </a:lnTo>
                        <a:lnTo>
                          <a:pt x="1423" y="335"/>
                        </a:lnTo>
                        <a:lnTo>
                          <a:pt x="1277" y="294"/>
                        </a:lnTo>
                        <a:lnTo>
                          <a:pt x="1214" y="335"/>
                        </a:lnTo>
                        <a:lnTo>
                          <a:pt x="1067" y="314"/>
                        </a:lnTo>
                        <a:lnTo>
                          <a:pt x="921" y="398"/>
                        </a:lnTo>
                        <a:lnTo>
                          <a:pt x="712" y="314"/>
                        </a:lnTo>
                        <a:lnTo>
                          <a:pt x="649" y="335"/>
                        </a:lnTo>
                        <a:lnTo>
                          <a:pt x="607" y="273"/>
                        </a:lnTo>
                        <a:lnTo>
                          <a:pt x="440" y="273"/>
                        </a:lnTo>
                        <a:lnTo>
                          <a:pt x="314" y="335"/>
                        </a:lnTo>
                        <a:lnTo>
                          <a:pt x="231" y="231"/>
                        </a:lnTo>
                        <a:lnTo>
                          <a:pt x="293" y="189"/>
                        </a:lnTo>
                        <a:lnTo>
                          <a:pt x="293" y="105"/>
                        </a:lnTo>
                        <a:lnTo>
                          <a:pt x="210" y="22"/>
                        </a:lnTo>
                        <a:lnTo>
                          <a:pt x="63" y="22"/>
                        </a:lnTo>
                        <a:lnTo>
                          <a:pt x="84" y="126"/>
                        </a:lnTo>
                        <a:lnTo>
                          <a:pt x="0" y="210"/>
                        </a:lnTo>
                        <a:lnTo>
                          <a:pt x="63" y="440"/>
                        </a:lnTo>
                        <a:lnTo>
                          <a:pt x="231" y="628"/>
                        </a:lnTo>
                        <a:lnTo>
                          <a:pt x="314" y="754"/>
                        </a:lnTo>
                        <a:lnTo>
                          <a:pt x="272" y="900"/>
                        </a:lnTo>
                        <a:lnTo>
                          <a:pt x="63" y="1068"/>
                        </a:lnTo>
                        <a:lnTo>
                          <a:pt x="84" y="1172"/>
                        </a:lnTo>
                        <a:lnTo>
                          <a:pt x="168" y="1277"/>
                        </a:lnTo>
                        <a:lnTo>
                          <a:pt x="105" y="1382"/>
                        </a:lnTo>
                        <a:lnTo>
                          <a:pt x="335" y="1570"/>
                        </a:lnTo>
                        <a:lnTo>
                          <a:pt x="503" y="1842"/>
                        </a:lnTo>
                        <a:lnTo>
                          <a:pt x="523" y="1988"/>
                        </a:lnTo>
                        <a:lnTo>
                          <a:pt x="523" y="2093"/>
                        </a:lnTo>
                        <a:lnTo>
                          <a:pt x="607" y="2114"/>
                        </a:lnTo>
                        <a:lnTo>
                          <a:pt x="795" y="2114"/>
                        </a:lnTo>
                        <a:lnTo>
                          <a:pt x="942" y="2093"/>
                        </a:lnTo>
                        <a:lnTo>
                          <a:pt x="1026" y="1988"/>
                        </a:lnTo>
                        <a:lnTo>
                          <a:pt x="1172" y="2009"/>
                        </a:lnTo>
                        <a:lnTo>
                          <a:pt x="1319" y="2009"/>
                        </a:lnTo>
                        <a:lnTo>
                          <a:pt x="1339" y="2114"/>
                        </a:lnTo>
                        <a:lnTo>
                          <a:pt x="1444" y="2114"/>
                        </a:lnTo>
                        <a:lnTo>
                          <a:pt x="1528" y="2051"/>
                        </a:lnTo>
                        <a:lnTo>
                          <a:pt x="1653" y="2051"/>
                        </a:lnTo>
                        <a:lnTo>
                          <a:pt x="1737" y="2114"/>
                        </a:lnTo>
                        <a:lnTo>
                          <a:pt x="1863" y="2072"/>
                        </a:lnTo>
                        <a:lnTo>
                          <a:pt x="2093" y="2072"/>
                        </a:lnTo>
                        <a:lnTo>
                          <a:pt x="2176" y="2009"/>
                        </a:lnTo>
                        <a:lnTo>
                          <a:pt x="2114" y="1905"/>
                        </a:lnTo>
                        <a:lnTo>
                          <a:pt x="2114" y="1779"/>
                        </a:lnTo>
                        <a:lnTo>
                          <a:pt x="2281" y="1675"/>
                        </a:lnTo>
                        <a:lnTo>
                          <a:pt x="2323" y="1675"/>
                        </a:lnTo>
                        <a:lnTo>
                          <a:pt x="2427" y="1570"/>
                        </a:lnTo>
                        <a:lnTo>
                          <a:pt x="2511" y="1570"/>
                        </a:lnTo>
                        <a:lnTo>
                          <a:pt x="2595" y="1486"/>
                        </a:lnTo>
                        <a:lnTo>
                          <a:pt x="2741" y="1486"/>
                        </a:lnTo>
                        <a:lnTo>
                          <a:pt x="2909" y="1633"/>
                        </a:lnTo>
                        <a:lnTo>
                          <a:pt x="3013" y="1549"/>
                        </a:lnTo>
                        <a:lnTo>
                          <a:pt x="3118" y="1570"/>
                        </a:lnTo>
                        <a:lnTo>
                          <a:pt x="3034" y="1444"/>
                        </a:lnTo>
                        <a:lnTo>
                          <a:pt x="2930" y="1256"/>
                        </a:lnTo>
                        <a:lnTo>
                          <a:pt x="2825" y="1256"/>
                        </a:lnTo>
                        <a:lnTo>
                          <a:pt x="2804" y="1172"/>
                        </a:lnTo>
                        <a:lnTo>
                          <a:pt x="2951" y="1068"/>
                        </a:lnTo>
                        <a:lnTo>
                          <a:pt x="3013" y="942"/>
                        </a:lnTo>
                        <a:lnTo>
                          <a:pt x="2992" y="712"/>
                        </a:lnTo>
                        <a:lnTo>
                          <a:pt x="3139" y="545"/>
                        </a:lnTo>
                        <a:lnTo>
                          <a:pt x="3244" y="586"/>
                        </a:lnTo>
                        <a:lnTo>
                          <a:pt x="3327" y="503"/>
                        </a:lnTo>
                        <a:lnTo>
                          <a:pt x="3348" y="294"/>
                        </a:lnTo>
                        <a:lnTo>
                          <a:pt x="3327" y="273"/>
                        </a:lnTo>
                        <a:lnTo>
                          <a:pt x="3202" y="273"/>
                        </a:lnTo>
                        <a:lnTo>
                          <a:pt x="3160" y="189"/>
                        </a:lnTo>
                        <a:lnTo>
                          <a:pt x="3013" y="126"/>
                        </a:lnTo>
                        <a:lnTo>
                          <a:pt x="2909" y="168"/>
                        </a:lnTo>
                        <a:lnTo>
                          <a:pt x="2846" y="105"/>
                        </a:lnTo>
                        <a:lnTo>
                          <a:pt x="2679" y="22"/>
                        </a:lnTo>
                        <a:lnTo>
                          <a:pt x="2490" y="1"/>
                        </a:lnTo>
                        <a:close/>
                      </a:path>
                    </a:pathLst>
                  </a:custGeom>
                  <a:solidFill>
                    <a:schemeClr val="tx2">
                      <a:lumMod val="7500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53" name="Google Shape;115;p16">
                    <a:extLst>
                      <a:ext uri="{FF2B5EF4-FFF2-40B4-BE49-F238E27FC236}">
                        <a16:creationId xmlns:a16="http://schemas.microsoft.com/office/drawing/2014/main" id="{AAFC9780-0801-36DD-44EC-4447528EED52}"/>
                      </a:ext>
                    </a:extLst>
                  </p:cNvPr>
                  <p:cNvGrpSpPr/>
                  <p:nvPr/>
                </p:nvGrpSpPr>
                <p:grpSpPr>
                  <a:xfrm>
                    <a:off x="4658341" y="2327015"/>
                    <a:ext cx="88920" cy="65677"/>
                    <a:chOff x="3866750" y="2520350"/>
                    <a:chExt cx="78475" cy="60700"/>
                  </a:xfrm>
                </p:grpSpPr>
                <p:sp>
                  <p:nvSpPr>
                    <p:cNvPr id="60" name="Google Shape;116;p16">
                      <a:extLst>
                        <a:ext uri="{FF2B5EF4-FFF2-40B4-BE49-F238E27FC236}">
                          <a16:creationId xmlns:a16="http://schemas.microsoft.com/office/drawing/2014/main" id="{BD2089D3-90FF-6A6A-052C-A554431987F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77200" y="2546500"/>
                      <a:ext cx="4725" cy="63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89" h="252" extrusionOk="0">
                          <a:moveTo>
                            <a:pt x="1" y="1"/>
                          </a:moveTo>
                          <a:lnTo>
                            <a:pt x="84" y="126"/>
                          </a:lnTo>
                          <a:lnTo>
                            <a:pt x="63" y="147"/>
                          </a:lnTo>
                          <a:lnTo>
                            <a:pt x="168" y="252"/>
                          </a:lnTo>
                          <a:lnTo>
                            <a:pt x="189" y="252"/>
                          </a:lnTo>
                          <a:lnTo>
                            <a:pt x="168" y="106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6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1" name="Google Shape;117;p16">
                      <a:extLst>
                        <a:ext uri="{FF2B5EF4-FFF2-40B4-BE49-F238E27FC236}">
                          <a16:creationId xmlns:a16="http://schemas.microsoft.com/office/drawing/2014/main" id="{3CDFABA1-8C83-AA1F-C404-E6B277CEA3F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82425" y="2554350"/>
                      <a:ext cx="2650" cy="31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06" h="127" extrusionOk="0">
                          <a:moveTo>
                            <a:pt x="1" y="1"/>
                          </a:moveTo>
                          <a:lnTo>
                            <a:pt x="106" y="126"/>
                          </a:lnTo>
                          <a:lnTo>
                            <a:pt x="85" y="43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6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2" name="Google Shape;118;p16">
                      <a:extLst>
                        <a:ext uri="{FF2B5EF4-FFF2-40B4-BE49-F238E27FC236}">
                          <a16:creationId xmlns:a16="http://schemas.microsoft.com/office/drawing/2014/main" id="{2809E64B-42D6-E730-B525-94599330354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66750" y="2520350"/>
                      <a:ext cx="78475" cy="607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139" h="2428" extrusionOk="0">
                          <a:moveTo>
                            <a:pt x="1653" y="1"/>
                          </a:moveTo>
                          <a:lnTo>
                            <a:pt x="1653" y="22"/>
                          </a:lnTo>
                          <a:lnTo>
                            <a:pt x="1402" y="22"/>
                          </a:lnTo>
                          <a:lnTo>
                            <a:pt x="1046" y="210"/>
                          </a:lnTo>
                          <a:lnTo>
                            <a:pt x="1025" y="356"/>
                          </a:lnTo>
                          <a:lnTo>
                            <a:pt x="837" y="440"/>
                          </a:lnTo>
                          <a:lnTo>
                            <a:pt x="816" y="649"/>
                          </a:lnTo>
                          <a:lnTo>
                            <a:pt x="691" y="649"/>
                          </a:lnTo>
                          <a:lnTo>
                            <a:pt x="481" y="545"/>
                          </a:lnTo>
                          <a:lnTo>
                            <a:pt x="356" y="587"/>
                          </a:lnTo>
                          <a:lnTo>
                            <a:pt x="209" y="691"/>
                          </a:lnTo>
                          <a:lnTo>
                            <a:pt x="0" y="691"/>
                          </a:lnTo>
                          <a:lnTo>
                            <a:pt x="0" y="733"/>
                          </a:lnTo>
                          <a:lnTo>
                            <a:pt x="42" y="942"/>
                          </a:lnTo>
                          <a:lnTo>
                            <a:pt x="168" y="1068"/>
                          </a:lnTo>
                          <a:lnTo>
                            <a:pt x="168" y="1110"/>
                          </a:lnTo>
                          <a:lnTo>
                            <a:pt x="209" y="1152"/>
                          </a:lnTo>
                          <a:lnTo>
                            <a:pt x="356" y="942"/>
                          </a:lnTo>
                          <a:lnTo>
                            <a:pt x="377" y="796"/>
                          </a:lnTo>
                          <a:lnTo>
                            <a:pt x="461" y="691"/>
                          </a:lnTo>
                          <a:lnTo>
                            <a:pt x="607" y="691"/>
                          </a:lnTo>
                          <a:lnTo>
                            <a:pt x="628" y="796"/>
                          </a:lnTo>
                          <a:lnTo>
                            <a:pt x="733" y="900"/>
                          </a:lnTo>
                          <a:lnTo>
                            <a:pt x="774" y="1068"/>
                          </a:lnTo>
                          <a:lnTo>
                            <a:pt x="879" y="1256"/>
                          </a:lnTo>
                          <a:lnTo>
                            <a:pt x="1025" y="1403"/>
                          </a:lnTo>
                          <a:lnTo>
                            <a:pt x="1088" y="1403"/>
                          </a:lnTo>
                          <a:lnTo>
                            <a:pt x="1193" y="1507"/>
                          </a:lnTo>
                          <a:lnTo>
                            <a:pt x="1088" y="1486"/>
                          </a:lnTo>
                          <a:lnTo>
                            <a:pt x="1005" y="1507"/>
                          </a:lnTo>
                          <a:lnTo>
                            <a:pt x="942" y="1591"/>
                          </a:lnTo>
                          <a:lnTo>
                            <a:pt x="1005" y="1696"/>
                          </a:lnTo>
                          <a:lnTo>
                            <a:pt x="1130" y="1696"/>
                          </a:lnTo>
                          <a:lnTo>
                            <a:pt x="1256" y="1821"/>
                          </a:lnTo>
                          <a:lnTo>
                            <a:pt x="1360" y="1842"/>
                          </a:lnTo>
                          <a:lnTo>
                            <a:pt x="1423" y="1947"/>
                          </a:lnTo>
                          <a:lnTo>
                            <a:pt x="1465" y="2030"/>
                          </a:lnTo>
                          <a:lnTo>
                            <a:pt x="1611" y="2009"/>
                          </a:lnTo>
                          <a:lnTo>
                            <a:pt x="1862" y="2030"/>
                          </a:lnTo>
                          <a:lnTo>
                            <a:pt x="1988" y="2093"/>
                          </a:lnTo>
                          <a:lnTo>
                            <a:pt x="2281" y="2365"/>
                          </a:lnTo>
                          <a:lnTo>
                            <a:pt x="2197" y="2407"/>
                          </a:lnTo>
                          <a:lnTo>
                            <a:pt x="2072" y="2323"/>
                          </a:lnTo>
                          <a:lnTo>
                            <a:pt x="2155" y="2407"/>
                          </a:lnTo>
                          <a:lnTo>
                            <a:pt x="2260" y="2428"/>
                          </a:lnTo>
                          <a:lnTo>
                            <a:pt x="2302" y="2344"/>
                          </a:lnTo>
                          <a:lnTo>
                            <a:pt x="1925" y="1884"/>
                          </a:lnTo>
                          <a:lnTo>
                            <a:pt x="1444" y="1486"/>
                          </a:lnTo>
                          <a:lnTo>
                            <a:pt x="1423" y="1403"/>
                          </a:lnTo>
                          <a:lnTo>
                            <a:pt x="1465" y="1382"/>
                          </a:lnTo>
                          <a:lnTo>
                            <a:pt x="1402" y="1277"/>
                          </a:lnTo>
                          <a:lnTo>
                            <a:pt x="1360" y="1172"/>
                          </a:lnTo>
                          <a:lnTo>
                            <a:pt x="1235" y="1047"/>
                          </a:lnTo>
                          <a:lnTo>
                            <a:pt x="1193" y="1047"/>
                          </a:lnTo>
                          <a:lnTo>
                            <a:pt x="1151" y="963"/>
                          </a:lnTo>
                          <a:lnTo>
                            <a:pt x="1214" y="900"/>
                          </a:lnTo>
                          <a:lnTo>
                            <a:pt x="1214" y="775"/>
                          </a:lnTo>
                          <a:lnTo>
                            <a:pt x="1256" y="733"/>
                          </a:lnTo>
                          <a:lnTo>
                            <a:pt x="1402" y="838"/>
                          </a:lnTo>
                          <a:lnTo>
                            <a:pt x="1444" y="900"/>
                          </a:lnTo>
                          <a:lnTo>
                            <a:pt x="1528" y="880"/>
                          </a:lnTo>
                          <a:lnTo>
                            <a:pt x="1528" y="796"/>
                          </a:lnTo>
                          <a:lnTo>
                            <a:pt x="1632" y="775"/>
                          </a:lnTo>
                          <a:lnTo>
                            <a:pt x="1716" y="796"/>
                          </a:lnTo>
                          <a:lnTo>
                            <a:pt x="1758" y="733"/>
                          </a:lnTo>
                          <a:lnTo>
                            <a:pt x="1841" y="775"/>
                          </a:lnTo>
                          <a:lnTo>
                            <a:pt x="1883" y="733"/>
                          </a:lnTo>
                          <a:lnTo>
                            <a:pt x="1988" y="754"/>
                          </a:lnTo>
                          <a:lnTo>
                            <a:pt x="2051" y="859"/>
                          </a:lnTo>
                          <a:lnTo>
                            <a:pt x="2093" y="796"/>
                          </a:lnTo>
                          <a:lnTo>
                            <a:pt x="2239" y="859"/>
                          </a:lnTo>
                          <a:lnTo>
                            <a:pt x="2344" y="796"/>
                          </a:lnTo>
                          <a:lnTo>
                            <a:pt x="2365" y="859"/>
                          </a:lnTo>
                          <a:lnTo>
                            <a:pt x="2490" y="838"/>
                          </a:lnTo>
                          <a:lnTo>
                            <a:pt x="2616" y="880"/>
                          </a:lnTo>
                          <a:lnTo>
                            <a:pt x="2699" y="859"/>
                          </a:lnTo>
                          <a:lnTo>
                            <a:pt x="2804" y="963"/>
                          </a:lnTo>
                          <a:lnTo>
                            <a:pt x="2971" y="963"/>
                          </a:lnTo>
                          <a:lnTo>
                            <a:pt x="2992" y="984"/>
                          </a:lnTo>
                          <a:lnTo>
                            <a:pt x="2971" y="880"/>
                          </a:lnTo>
                          <a:lnTo>
                            <a:pt x="3097" y="859"/>
                          </a:lnTo>
                          <a:lnTo>
                            <a:pt x="3139" y="859"/>
                          </a:lnTo>
                          <a:lnTo>
                            <a:pt x="3139" y="796"/>
                          </a:lnTo>
                          <a:lnTo>
                            <a:pt x="3034" y="775"/>
                          </a:lnTo>
                          <a:lnTo>
                            <a:pt x="2971" y="733"/>
                          </a:lnTo>
                          <a:lnTo>
                            <a:pt x="2930" y="566"/>
                          </a:lnTo>
                          <a:lnTo>
                            <a:pt x="2888" y="419"/>
                          </a:lnTo>
                          <a:lnTo>
                            <a:pt x="2804" y="356"/>
                          </a:lnTo>
                          <a:lnTo>
                            <a:pt x="2699" y="482"/>
                          </a:lnTo>
                          <a:lnTo>
                            <a:pt x="2490" y="419"/>
                          </a:lnTo>
                          <a:lnTo>
                            <a:pt x="2197" y="356"/>
                          </a:lnTo>
                          <a:lnTo>
                            <a:pt x="2093" y="273"/>
                          </a:lnTo>
                          <a:lnTo>
                            <a:pt x="1988" y="231"/>
                          </a:lnTo>
                          <a:lnTo>
                            <a:pt x="1737" y="22"/>
                          </a:lnTo>
                          <a:lnTo>
                            <a:pt x="1653" y="1"/>
                          </a:lnTo>
                          <a:close/>
                        </a:path>
                      </a:pathLst>
                    </a:custGeom>
                    <a:solidFill>
                      <a:schemeClr val="tx2">
                        <a:lumMod val="75000"/>
                      </a:schemeClr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3" name="Google Shape;119;p16">
                      <a:extLst>
                        <a:ext uri="{FF2B5EF4-FFF2-40B4-BE49-F238E27FC236}">
                          <a16:creationId xmlns:a16="http://schemas.microsoft.com/office/drawing/2014/main" id="{4CF517F9-0885-DE1F-2E7C-DDD83177ED7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86100" y="2558550"/>
                      <a:ext cx="3675" cy="52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7" h="210" extrusionOk="0">
                          <a:moveTo>
                            <a:pt x="0" y="0"/>
                          </a:moveTo>
                          <a:lnTo>
                            <a:pt x="147" y="209"/>
                          </a:lnTo>
                          <a:lnTo>
                            <a:pt x="126" y="105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chemeClr val="accent6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sp>
                <p:nvSpPr>
                  <p:cNvPr id="54" name="Google Shape;120;p16">
                    <a:extLst>
                      <a:ext uri="{FF2B5EF4-FFF2-40B4-BE49-F238E27FC236}">
                        <a16:creationId xmlns:a16="http://schemas.microsoft.com/office/drawing/2014/main" id="{371FA0AE-37D1-6BC0-9339-9A479F18F62E}"/>
                      </a:ext>
                    </a:extLst>
                  </p:cNvPr>
                  <p:cNvSpPr/>
                  <p:nvPr/>
                </p:nvSpPr>
                <p:spPr>
                  <a:xfrm>
                    <a:off x="4582519" y="2389349"/>
                    <a:ext cx="16628" cy="317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7" h="1173" extrusionOk="0">
                        <a:moveTo>
                          <a:pt x="461" y="0"/>
                        </a:moveTo>
                        <a:lnTo>
                          <a:pt x="440" y="105"/>
                        </a:lnTo>
                        <a:lnTo>
                          <a:pt x="482" y="147"/>
                        </a:lnTo>
                        <a:lnTo>
                          <a:pt x="461" y="251"/>
                        </a:lnTo>
                        <a:lnTo>
                          <a:pt x="419" y="251"/>
                        </a:lnTo>
                        <a:lnTo>
                          <a:pt x="357" y="210"/>
                        </a:lnTo>
                        <a:lnTo>
                          <a:pt x="273" y="251"/>
                        </a:lnTo>
                        <a:lnTo>
                          <a:pt x="106" y="335"/>
                        </a:lnTo>
                        <a:lnTo>
                          <a:pt x="22" y="461"/>
                        </a:lnTo>
                        <a:lnTo>
                          <a:pt x="106" y="523"/>
                        </a:lnTo>
                        <a:lnTo>
                          <a:pt x="64" y="565"/>
                        </a:lnTo>
                        <a:lnTo>
                          <a:pt x="1" y="565"/>
                        </a:lnTo>
                        <a:lnTo>
                          <a:pt x="22" y="649"/>
                        </a:lnTo>
                        <a:lnTo>
                          <a:pt x="106" y="691"/>
                        </a:lnTo>
                        <a:lnTo>
                          <a:pt x="106" y="754"/>
                        </a:lnTo>
                        <a:lnTo>
                          <a:pt x="64" y="775"/>
                        </a:lnTo>
                        <a:lnTo>
                          <a:pt x="106" y="837"/>
                        </a:lnTo>
                        <a:lnTo>
                          <a:pt x="168" y="879"/>
                        </a:lnTo>
                        <a:lnTo>
                          <a:pt x="168" y="963"/>
                        </a:lnTo>
                        <a:lnTo>
                          <a:pt x="210" y="963"/>
                        </a:lnTo>
                        <a:lnTo>
                          <a:pt x="252" y="1005"/>
                        </a:lnTo>
                        <a:lnTo>
                          <a:pt x="210" y="984"/>
                        </a:lnTo>
                        <a:lnTo>
                          <a:pt x="147" y="1067"/>
                        </a:lnTo>
                        <a:lnTo>
                          <a:pt x="210" y="1109"/>
                        </a:lnTo>
                        <a:lnTo>
                          <a:pt x="357" y="1172"/>
                        </a:lnTo>
                        <a:lnTo>
                          <a:pt x="461" y="1109"/>
                        </a:lnTo>
                        <a:lnTo>
                          <a:pt x="545" y="942"/>
                        </a:lnTo>
                        <a:lnTo>
                          <a:pt x="545" y="795"/>
                        </a:lnTo>
                        <a:lnTo>
                          <a:pt x="587" y="544"/>
                        </a:lnTo>
                        <a:lnTo>
                          <a:pt x="545" y="314"/>
                        </a:lnTo>
                        <a:lnTo>
                          <a:pt x="545" y="147"/>
                        </a:lnTo>
                        <a:lnTo>
                          <a:pt x="524" y="0"/>
                        </a:lnTo>
                        <a:close/>
                      </a:path>
                    </a:pathLst>
                  </a:custGeom>
                  <a:solidFill>
                    <a:schemeClr val="bg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" name="Google Shape;121;p16">
                    <a:extLst>
                      <a:ext uri="{FF2B5EF4-FFF2-40B4-BE49-F238E27FC236}">
                        <a16:creationId xmlns:a16="http://schemas.microsoft.com/office/drawing/2014/main" id="{E0BB9706-AC45-2719-4663-DAB2249745FB}"/>
                      </a:ext>
                    </a:extLst>
                  </p:cNvPr>
                  <p:cNvSpPr/>
                  <p:nvPr/>
                </p:nvSpPr>
                <p:spPr>
                  <a:xfrm>
                    <a:off x="4319352" y="2375201"/>
                    <a:ext cx="182004" cy="1454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425" h="5378" extrusionOk="0">
                        <a:moveTo>
                          <a:pt x="817" y="0"/>
                        </a:moveTo>
                        <a:lnTo>
                          <a:pt x="733" y="42"/>
                        </a:lnTo>
                        <a:lnTo>
                          <a:pt x="712" y="21"/>
                        </a:lnTo>
                        <a:lnTo>
                          <a:pt x="503" y="126"/>
                        </a:lnTo>
                        <a:lnTo>
                          <a:pt x="524" y="209"/>
                        </a:lnTo>
                        <a:lnTo>
                          <a:pt x="608" y="251"/>
                        </a:lnTo>
                        <a:lnTo>
                          <a:pt x="524" y="335"/>
                        </a:lnTo>
                        <a:lnTo>
                          <a:pt x="336" y="356"/>
                        </a:lnTo>
                        <a:lnTo>
                          <a:pt x="252" y="335"/>
                        </a:lnTo>
                        <a:lnTo>
                          <a:pt x="43" y="419"/>
                        </a:lnTo>
                        <a:lnTo>
                          <a:pt x="1" y="544"/>
                        </a:lnTo>
                        <a:lnTo>
                          <a:pt x="43" y="670"/>
                        </a:lnTo>
                        <a:lnTo>
                          <a:pt x="126" y="649"/>
                        </a:lnTo>
                        <a:lnTo>
                          <a:pt x="126" y="691"/>
                        </a:lnTo>
                        <a:lnTo>
                          <a:pt x="189" y="733"/>
                        </a:lnTo>
                        <a:lnTo>
                          <a:pt x="147" y="879"/>
                        </a:lnTo>
                        <a:lnTo>
                          <a:pt x="210" y="900"/>
                        </a:lnTo>
                        <a:lnTo>
                          <a:pt x="294" y="837"/>
                        </a:lnTo>
                        <a:lnTo>
                          <a:pt x="252" y="963"/>
                        </a:lnTo>
                        <a:lnTo>
                          <a:pt x="315" y="1005"/>
                        </a:lnTo>
                        <a:lnTo>
                          <a:pt x="252" y="1088"/>
                        </a:lnTo>
                        <a:lnTo>
                          <a:pt x="357" y="1109"/>
                        </a:lnTo>
                        <a:lnTo>
                          <a:pt x="231" y="1256"/>
                        </a:lnTo>
                        <a:lnTo>
                          <a:pt x="231" y="1277"/>
                        </a:lnTo>
                        <a:lnTo>
                          <a:pt x="482" y="1214"/>
                        </a:lnTo>
                        <a:lnTo>
                          <a:pt x="587" y="1256"/>
                        </a:lnTo>
                        <a:lnTo>
                          <a:pt x="566" y="1381"/>
                        </a:lnTo>
                        <a:lnTo>
                          <a:pt x="629" y="1465"/>
                        </a:lnTo>
                        <a:lnTo>
                          <a:pt x="796" y="1360"/>
                        </a:lnTo>
                        <a:lnTo>
                          <a:pt x="1110" y="1423"/>
                        </a:lnTo>
                        <a:lnTo>
                          <a:pt x="1214" y="1318"/>
                        </a:lnTo>
                        <a:lnTo>
                          <a:pt x="1486" y="1360"/>
                        </a:lnTo>
                        <a:lnTo>
                          <a:pt x="1507" y="1486"/>
                        </a:lnTo>
                        <a:lnTo>
                          <a:pt x="1612" y="1632"/>
                        </a:lnTo>
                        <a:lnTo>
                          <a:pt x="1591" y="1737"/>
                        </a:lnTo>
                        <a:lnTo>
                          <a:pt x="1445" y="1737"/>
                        </a:lnTo>
                        <a:lnTo>
                          <a:pt x="1235" y="1946"/>
                        </a:lnTo>
                        <a:lnTo>
                          <a:pt x="1256" y="2114"/>
                        </a:lnTo>
                        <a:lnTo>
                          <a:pt x="1235" y="2469"/>
                        </a:lnTo>
                        <a:lnTo>
                          <a:pt x="1089" y="2616"/>
                        </a:lnTo>
                        <a:lnTo>
                          <a:pt x="1194" y="2720"/>
                        </a:lnTo>
                        <a:lnTo>
                          <a:pt x="1047" y="2930"/>
                        </a:lnTo>
                        <a:lnTo>
                          <a:pt x="942" y="2888"/>
                        </a:lnTo>
                        <a:lnTo>
                          <a:pt x="817" y="2930"/>
                        </a:lnTo>
                        <a:lnTo>
                          <a:pt x="963" y="3202"/>
                        </a:lnTo>
                        <a:lnTo>
                          <a:pt x="1089" y="3285"/>
                        </a:lnTo>
                        <a:lnTo>
                          <a:pt x="1089" y="3515"/>
                        </a:lnTo>
                        <a:lnTo>
                          <a:pt x="922" y="3704"/>
                        </a:lnTo>
                        <a:lnTo>
                          <a:pt x="984" y="3871"/>
                        </a:lnTo>
                        <a:lnTo>
                          <a:pt x="1131" y="3871"/>
                        </a:lnTo>
                        <a:lnTo>
                          <a:pt x="1089" y="3976"/>
                        </a:lnTo>
                        <a:lnTo>
                          <a:pt x="963" y="4080"/>
                        </a:lnTo>
                        <a:lnTo>
                          <a:pt x="838" y="4331"/>
                        </a:lnTo>
                        <a:lnTo>
                          <a:pt x="922" y="4457"/>
                        </a:lnTo>
                        <a:lnTo>
                          <a:pt x="922" y="4603"/>
                        </a:lnTo>
                        <a:lnTo>
                          <a:pt x="1026" y="4624"/>
                        </a:lnTo>
                        <a:lnTo>
                          <a:pt x="1173" y="4645"/>
                        </a:lnTo>
                        <a:lnTo>
                          <a:pt x="1403" y="4875"/>
                        </a:lnTo>
                        <a:lnTo>
                          <a:pt x="1382" y="4917"/>
                        </a:lnTo>
                        <a:lnTo>
                          <a:pt x="1486" y="5168"/>
                        </a:lnTo>
                        <a:lnTo>
                          <a:pt x="1675" y="5357"/>
                        </a:lnTo>
                        <a:lnTo>
                          <a:pt x="1842" y="5378"/>
                        </a:lnTo>
                        <a:lnTo>
                          <a:pt x="2010" y="5273"/>
                        </a:lnTo>
                        <a:lnTo>
                          <a:pt x="2010" y="5168"/>
                        </a:lnTo>
                        <a:lnTo>
                          <a:pt x="2093" y="5085"/>
                        </a:lnTo>
                        <a:lnTo>
                          <a:pt x="2303" y="5064"/>
                        </a:lnTo>
                        <a:lnTo>
                          <a:pt x="2470" y="4875"/>
                        </a:lnTo>
                        <a:lnTo>
                          <a:pt x="2679" y="4855"/>
                        </a:lnTo>
                        <a:lnTo>
                          <a:pt x="2784" y="4813"/>
                        </a:lnTo>
                        <a:lnTo>
                          <a:pt x="3035" y="4875"/>
                        </a:lnTo>
                        <a:lnTo>
                          <a:pt x="3181" y="4917"/>
                        </a:lnTo>
                        <a:lnTo>
                          <a:pt x="3202" y="4855"/>
                        </a:lnTo>
                        <a:lnTo>
                          <a:pt x="3307" y="4855"/>
                        </a:lnTo>
                        <a:lnTo>
                          <a:pt x="3411" y="4938"/>
                        </a:lnTo>
                        <a:lnTo>
                          <a:pt x="3495" y="4855"/>
                        </a:lnTo>
                        <a:lnTo>
                          <a:pt x="3558" y="4750"/>
                        </a:lnTo>
                        <a:lnTo>
                          <a:pt x="3663" y="4855"/>
                        </a:lnTo>
                        <a:lnTo>
                          <a:pt x="3788" y="4917"/>
                        </a:lnTo>
                        <a:lnTo>
                          <a:pt x="3914" y="4708"/>
                        </a:lnTo>
                        <a:lnTo>
                          <a:pt x="3914" y="4603"/>
                        </a:lnTo>
                        <a:lnTo>
                          <a:pt x="4248" y="4436"/>
                        </a:lnTo>
                        <a:lnTo>
                          <a:pt x="4458" y="4436"/>
                        </a:lnTo>
                        <a:lnTo>
                          <a:pt x="4520" y="4352"/>
                        </a:lnTo>
                        <a:lnTo>
                          <a:pt x="4458" y="4311"/>
                        </a:lnTo>
                        <a:lnTo>
                          <a:pt x="4499" y="4143"/>
                        </a:lnTo>
                        <a:lnTo>
                          <a:pt x="4667" y="3892"/>
                        </a:lnTo>
                        <a:lnTo>
                          <a:pt x="4667" y="3766"/>
                        </a:lnTo>
                        <a:lnTo>
                          <a:pt x="4855" y="3704"/>
                        </a:lnTo>
                        <a:lnTo>
                          <a:pt x="4981" y="3578"/>
                        </a:lnTo>
                        <a:lnTo>
                          <a:pt x="4855" y="3390"/>
                        </a:lnTo>
                        <a:lnTo>
                          <a:pt x="4771" y="3348"/>
                        </a:lnTo>
                        <a:lnTo>
                          <a:pt x="4751" y="3243"/>
                        </a:lnTo>
                        <a:lnTo>
                          <a:pt x="4646" y="3076"/>
                        </a:lnTo>
                        <a:lnTo>
                          <a:pt x="4730" y="2992"/>
                        </a:lnTo>
                        <a:lnTo>
                          <a:pt x="4960" y="2637"/>
                        </a:lnTo>
                        <a:lnTo>
                          <a:pt x="5064" y="2574"/>
                        </a:lnTo>
                        <a:lnTo>
                          <a:pt x="5232" y="2302"/>
                        </a:lnTo>
                        <a:lnTo>
                          <a:pt x="5274" y="2323"/>
                        </a:lnTo>
                        <a:lnTo>
                          <a:pt x="5253" y="2344"/>
                        </a:lnTo>
                        <a:lnTo>
                          <a:pt x="5253" y="2365"/>
                        </a:lnTo>
                        <a:lnTo>
                          <a:pt x="5336" y="2323"/>
                        </a:lnTo>
                        <a:lnTo>
                          <a:pt x="5357" y="2197"/>
                        </a:lnTo>
                        <a:lnTo>
                          <a:pt x="5295" y="2134"/>
                        </a:lnTo>
                        <a:lnTo>
                          <a:pt x="5441" y="2051"/>
                        </a:lnTo>
                        <a:lnTo>
                          <a:pt x="5567" y="1946"/>
                        </a:lnTo>
                        <a:lnTo>
                          <a:pt x="5776" y="1946"/>
                        </a:lnTo>
                        <a:lnTo>
                          <a:pt x="5964" y="1883"/>
                        </a:lnTo>
                        <a:lnTo>
                          <a:pt x="6069" y="1737"/>
                        </a:lnTo>
                        <a:lnTo>
                          <a:pt x="6278" y="1611"/>
                        </a:lnTo>
                        <a:lnTo>
                          <a:pt x="6320" y="1507"/>
                        </a:lnTo>
                        <a:lnTo>
                          <a:pt x="6341" y="1381"/>
                        </a:lnTo>
                        <a:lnTo>
                          <a:pt x="6320" y="1193"/>
                        </a:lnTo>
                        <a:lnTo>
                          <a:pt x="6424" y="1151"/>
                        </a:lnTo>
                        <a:lnTo>
                          <a:pt x="6424" y="1088"/>
                        </a:lnTo>
                        <a:lnTo>
                          <a:pt x="6341" y="1067"/>
                        </a:lnTo>
                        <a:lnTo>
                          <a:pt x="6215" y="879"/>
                        </a:lnTo>
                        <a:lnTo>
                          <a:pt x="5964" y="900"/>
                        </a:lnTo>
                        <a:lnTo>
                          <a:pt x="5797" y="837"/>
                        </a:lnTo>
                        <a:lnTo>
                          <a:pt x="5629" y="837"/>
                        </a:lnTo>
                        <a:lnTo>
                          <a:pt x="5525" y="774"/>
                        </a:lnTo>
                        <a:lnTo>
                          <a:pt x="5253" y="774"/>
                        </a:lnTo>
                        <a:lnTo>
                          <a:pt x="5148" y="879"/>
                        </a:lnTo>
                        <a:lnTo>
                          <a:pt x="5064" y="837"/>
                        </a:lnTo>
                        <a:lnTo>
                          <a:pt x="4918" y="837"/>
                        </a:lnTo>
                        <a:lnTo>
                          <a:pt x="4792" y="691"/>
                        </a:lnTo>
                        <a:lnTo>
                          <a:pt x="4688" y="753"/>
                        </a:lnTo>
                        <a:lnTo>
                          <a:pt x="4583" y="649"/>
                        </a:lnTo>
                        <a:lnTo>
                          <a:pt x="4332" y="565"/>
                        </a:lnTo>
                        <a:lnTo>
                          <a:pt x="4186" y="586"/>
                        </a:lnTo>
                        <a:lnTo>
                          <a:pt x="4207" y="523"/>
                        </a:lnTo>
                        <a:lnTo>
                          <a:pt x="4186" y="377"/>
                        </a:lnTo>
                        <a:lnTo>
                          <a:pt x="4102" y="377"/>
                        </a:lnTo>
                        <a:lnTo>
                          <a:pt x="4102" y="356"/>
                        </a:lnTo>
                        <a:lnTo>
                          <a:pt x="3997" y="314"/>
                        </a:lnTo>
                        <a:lnTo>
                          <a:pt x="3955" y="335"/>
                        </a:lnTo>
                        <a:lnTo>
                          <a:pt x="3872" y="335"/>
                        </a:lnTo>
                        <a:lnTo>
                          <a:pt x="3809" y="419"/>
                        </a:lnTo>
                        <a:lnTo>
                          <a:pt x="3495" y="230"/>
                        </a:lnTo>
                        <a:lnTo>
                          <a:pt x="3391" y="230"/>
                        </a:lnTo>
                        <a:lnTo>
                          <a:pt x="3286" y="335"/>
                        </a:lnTo>
                        <a:lnTo>
                          <a:pt x="3077" y="272"/>
                        </a:lnTo>
                        <a:lnTo>
                          <a:pt x="3035" y="168"/>
                        </a:lnTo>
                        <a:lnTo>
                          <a:pt x="2826" y="147"/>
                        </a:lnTo>
                        <a:lnTo>
                          <a:pt x="2533" y="272"/>
                        </a:lnTo>
                        <a:lnTo>
                          <a:pt x="2344" y="230"/>
                        </a:lnTo>
                        <a:lnTo>
                          <a:pt x="1926" y="168"/>
                        </a:lnTo>
                        <a:lnTo>
                          <a:pt x="1779" y="105"/>
                        </a:lnTo>
                        <a:lnTo>
                          <a:pt x="1758" y="42"/>
                        </a:lnTo>
                        <a:lnTo>
                          <a:pt x="1570" y="105"/>
                        </a:lnTo>
                        <a:lnTo>
                          <a:pt x="1403" y="147"/>
                        </a:lnTo>
                        <a:lnTo>
                          <a:pt x="1277" y="105"/>
                        </a:lnTo>
                        <a:lnTo>
                          <a:pt x="1173" y="105"/>
                        </a:lnTo>
                        <a:lnTo>
                          <a:pt x="1068" y="168"/>
                        </a:lnTo>
                        <a:lnTo>
                          <a:pt x="942" y="21"/>
                        </a:lnTo>
                        <a:lnTo>
                          <a:pt x="817" y="0"/>
                        </a:lnTo>
                        <a:close/>
                      </a:path>
                    </a:pathLst>
                  </a:custGeom>
                  <a:solidFill>
                    <a:schemeClr val="bg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" name="Google Shape;122;p16">
                    <a:extLst>
                      <a:ext uri="{FF2B5EF4-FFF2-40B4-BE49-F238E27FC236}">
                        <a16:creationId xmlns:a16="http://schemas.microsoft.com/office/drawing/2014/main" id="{57D0EB1E-1EF4-EC61-1250-4664835B0744}"/>
                      </a:ext>
                    </a:extLst>
                  </p:cNvPr>
                  <p:cNvSpPr/>
                  <p:nvPr/>
                </p:nvSpPr>
                <p:spPr>
                  <a:xfrm>
                    <a:off x="4856365" y="2405200"/>
                    <a:ext cx="45069" cy="3795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91" h="1403" extrusionOk="0">
                        <a:moveTo>
                          <a:pt x="503" y="0"/>
                        </a:moveTo>
                        <a:lnTo>
                          <a:pt x="419" y="84"/>
                        </a:lnTo>
                        <a:lnTo>
                          <a:pt x="335" y="84"/>
                        </a:lnTo>
                        <a:lnTo>
                          <a:pt x="231" y="189"/>
                        </a:lnTo>
                        <a:lnTo>
                          <a:pt x="210" y="356"/>
                        </a:lnTo>
                        <a:lnTo>
                          <a:pt x="335" y="398"/>
                        </a:lnTo>
                        <a:lnTo>
                          <a:pt x="335" y="523"/>
                        </a:lnTo>
                        <a:lnTo>
                          <a:pt x="189" y="628"/>
                        </a:lnTo>
                        <a:lnTo>
                          <a:pt x="210" y="733"/>
                        </a:lnTo>
                        <a:lnTo>
                          <a:pt x="126" y="879"/>
                        </a:lnTo>
                        <a:lnTo>
                          <a:pt x="1" y="921"/>
                        </a:lnTo>
                        <a:lnTo>
                          <a:pt x="22" y="921"/>
                        </a:lnTo>
                        <a:lnTo>
                          <a:pt x="84" y="1025"/>
                        </a:lnTo>
                        <a:lnTo>
                          <a:pt x="168" y="1088"/>
                        </a:lnTo>
                        <a:lnTo>
                          <a:pt x="231" y="1046"/>
                        </a:lnTo>
                        <a:lnTo>
                          <a:pt x="294" y="1088"/>
                        </a:lnTo>
                        <a:lnTo>
                          <a:pt x="398" y="1046"/>
                        </a:lnTo>
                        <a:lnTo>
                          <a:pt x="294" y="1130"/>
                        </a:lnTo>
                        <a:lnTo>
                          <a:pt x="231" y="1130"/>
                        </a:lnTo>
                        <a:lnTo>
                          <a:pt x="168" y="1318"/>
                        </a:lnTo>
                        <a:lnTo>
                          <a:pt x="189" y="1402"/>
                        </a:lnTo>
                        <a:lnTo>
                          <a:pt x="419" y="1193"/>
                        </a:lnTo>
                        <a:lnTo>
                          <a:pt x="712" y="1025"/>
                        </a:lnTo>
                        <a:lnTo>
                          <a:pt x="796" y="879"/>
                        </a:lnTo>
                        <a:lnTo>
                          <a:pt x="900" y="816"/>
                        </a:lnTo>
                        <a:lnTo>
                          <a:pt x="1110" y="837"/>
                        </a:lnTo>
                        <a:lnTo>
                          <a:pt x="1152" y="795"/>
                        </a:lnTo>
                        <a:lnTo>
                          <a:pt x="1277" y="795"/>
                        </a:lnTo>
                        <a:lnTo>
                          <a:pt x="1361" y="816"/>
                        </a:lnTo>
                        <a:lnTo>
                          <a:pt x="1486" y="837"/>
                        </a:lnTo>
                        <a:lnTo>
                          <a:pt x="1591" y="733"/>
                        </a:lnTo>
                        <a:lnTo>
                          <a:pt x="1591" y="670"/>
                        </a:lnTo>
                        <a:lnTo>
                          <a:pt x="1486" y="607"/>
                        </a:lnTo>
                        <a:lnTo>
                          <a:pt x="1361" y="481"/>
                        </a:lnTo>
                        <a:lnTo>
                          <a:pt x="1235" y="461"/>
                        </a:lnTo>
                        <a:lnTo>
                          <a:pt x="1047" y="293"/>
                        </a:lnTo>
                        <a:lnTo>
                          <a:pt x="1026" y="84"/>
                        </a:lnTo>
                        <a:lnTo>
                          <a:pt x="921" y="63"/>
                        </a:lnTo>
                        <a:lnTo>
                          <a:pt x="817" y="147"/>
                        </a:lnTo>
                        <a:lnTo>
                          <a:pt x="649" y="0"/>
                        </a:lnTo>
                        <a:close/>
                      </a:path>
                    </a:pathLst>
                  </a:custGeom>
                  <a:solidFill>
                    <a:schemeClr val="bg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" name="Google Shape;123;p16">
                    <a:extLst>
                      <a:ext uri="{FF2B5EF4-FFF2-40B4-BE49-F238E27FC236}">
                        <a16:creationId xmlns:a16="http://schemas.microsoft.com/office/drawing/2014/main" id="{1EC100AC-D5DC-C37D-C472-557045CEF9D0}"/>
                      </a:ext>
                    </a:extLst>
                  </p:cNvPr>
                  <p:cNvSpPr/>
                  <p:nvPr/>
                </p:nvSpPr>
                <p:spPr>
                  <a:xfrm>
                    <a:off x="5148001" y="2416508"/>
                    <a:ext cx="2974" cy="286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5" h="106" fill="none" extrusionOk="0">
                        <a:moveTo>
                          <a:pt x="105" y="105"/>
                        </a:moveTo>
                        <a:lnTo>
                          <a:pt x="0" y="1"/>
                        </a:lnTo>
                      </a:path>
                    </a:pathLst>
                  </a:custGeom>
                  <a:solidFill>
                    <a:schemeClr val="lt2"/>
                  </a:solidFill>
                  <a:ln w="25" cap="rnd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" name="Google Shape;124;p16">
                    <a:extLst>
                      <a:ext uri="{FF2B5EF4-FFF2-40B4-BE49-F238E27FC236}">
                        <a16:creationId xmlns:a16="http://schemas.microsoft.com/office/drawing/2014/main" id="{B21521BE-6604-878A-959C-470F48864FE4}"/>
                      </a:ext>
                    </a:extLst>
                  </p:cNvPr>
                  <p:cNvSpPr/>
                  <p:nvPr/>
                </p:nvSpPr>
                <p:spPr>
                  <a:xfrm>
                    <a:off x="4772202" y="2402360"/>
                    <a:ext cx="39743" cy="322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03" h="1194" extrusionOk="0">
                        <a:moveTo>
                          <a:pt x="900" y="1"/>
                        </a:moveTo>
                        <a:lnTo>
                          <a:pt x="754" y="42"/>
                        </a:lnTo>
                        <a:lnTo>
                          <a:pt x="628" y="42"/>
                        </a:lnTo>
                        <a:lnTo>
                          <a:pt x="419" y="84"/>
                        </a:lnTo>
                        <a:lnTo>
                          <a:pt x="314" y="168"/>
                        </a:lnTo>
                        <a:lnTo>
                          <a:pt x="210" y="189"/>
                        </a:lnTo>
                        <a:lnTo>
                          <a:pt x="42" y="273"/>
                        </a:lnTo>
                        <a:lnTo>
                          <a:pt x="63" y="356"/>
                        </a:lnTo>
                        <a:lnTo>
                          <a:pt x="21" y="398"/>
                        </a:lnTo>
                        <a:lnTo>
                          <a:pt x="21" y="377"/>
                        </a:lnTo>
                        <a:lnTo>
                          <a:pt x="1" y="586"/>
                        </a:lnTo>
                        <a:lnTo>
                          <a:pt x="21" y="796"/>
                        </a:lnTo>
                        <a:lnTo>
                          <a:pt x="126" y="942"/>
                        </a:lnTo>
                        <a:lnTo>
                          <a:pt x="168" y="1089"/>
                        </a:lnTo>
                        <a:lnTo>
                          <a:pt x="314" y="1193"/>
                        </a:lnTo>
                        <a:lnTo>
                          <a:pt x="314" y="1151"/>
                        </a:lnTo>
                        <a:lnTo>
                          <a:pt x="524" y="1026"/>
                        </a:lnTo>
                        <a:lnTo>
                          <a:pt x="691" y="984"/>
                        </a:lnTo>
                        <a:lnTo>
                          <a:pt x="691" y="921"/>
                        </a:lnTo>
                        <a:lnTo>
                          <a:pt x="837" y="838"/>
                        </a:lnTo>
                        <a:lnTo>
                          <a:pt x="1110" y="879"/>
                        </a:lnTo>
                        <a:lnTo>
                          <a:pt x="1256" y="796"/>
                        </a:lnTo>
                        <a:lnTo>
                          <a:pt x="1361" y="775"/>
                        </a:lnTo>
                        <a:lnTo>
                          <a:pt x="1402" y="712"/>
                        </a:lnTo>
                        <a:lnTo>
                          <a:pt x="1402" y="607"/>
                        </a:lnTo>
                        <a:lnTo>
                          <a:pt x="1382" y="461"/>
                        </a:lnTo>
                        <a:lnTo>
                          <a:pt x="1214" y="189"/>
                        </a:lnTo>
                        <a:lnTo>
                          <a:pt x="984" y="1"/>
                        </a:lnTo>
                        <a:close/>
                      </a:path>
                    </a:pathLst>
                  </a:custGeom>
                  <a:solidFill>
                    <a:schemeClr val="bg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9" name="Google Shape;125;p16">
                    <a:extLst>
                      <a:ext uri="{FF2B5EF4-FFF2-40B4-BE49-F238E27FC236}">
                        <a16:creationId xmlns:a16="http://schemas.microsoft.com/office/drawing/2014/main" id="{0FD512B0-FF11-4F66-A6DD-297563960F82}"/>
                      </a:ext>
                    </a:extLst>
                  </p:cNvPr>
                  <p:cNvSpPr/>
                  <p:nvPr/>
                </p:nvSpPr>
                <p:spPr>
                  <a:xfrm>
                    <a:off x="4739597" y="2329918"/>
                    <a:ext cx="66428" cy="832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45" h="3077" extrusionOk="0">
                        <a:moveTo>
                          <a:pt x="461" y="0"/>
                        </a:moveTo>
                        <a:lnTo>
                          <a:pt x="336" y="105"/>
                        </a:lnTo>
                        <a:lnTo>
                          <a:pt x="315" y="147"/>
                        </a:lnTo>
                        <a:lnTo>
                          <a:pt x="210" y="147"/>
                        </a:lnTo>
                        <a:lnTo>
                          <a:pt x="64" y="210"/>
                        </a:lnTo>
                        <a:lnTo>
                          <a:pt x="1" y="272"/>
                        </a:lnTo>
                        <a:lnTo>
                          <a:pt x="22" y="314"/>
                        </a:lnTo>
                        <a:lnTo>
                          <a:pt x="64" y="461"/>
                        </a:lnTo>
                        <a:lnTo>
                          <a:pt x="105" y="628"/>
                        </a:lnTo>
                        <a:lnTo>
                          <a:pt x="168" y="670"/>
                        </a:lnTo>
                        <a:lnTo>
                          <a:pt x="273" y="691"/>
                        </a:lnTo>
                        <a:lnTo>
                          <a:pt x="273" y="754"/>
                        </a:lnTo>
                        <a:lnTo>
                          <a:pt x="231" y="754"/>
                        </a:lnTo>
                        <a:lnTo>
                          <a:pt x="105" y="775"/>
                        </a:lnTo>
                        <a:lnTo>
                          <a:pt x="126" y="879"/>
                        </a:lnTo>
                        <a:lnTo>
                          <a:pt x="147" y="900"/>
                        </a:lnTo>
                        <a:lnTo>
                          <a:pt x="210" y="879"/>
                        </a:lnTo>
                        <a:lnTo>
                          <a:pt x="273" y="879"/>
                        </a:lnTo>
                        <a:lnTo>
                          <a:pt x="252" y="1047"/>
                        </a:lnTo>
                        <a:lnTo>
                          <a:pt x="147" y="1193"/>
                        </a:lnTo>
                        <a:lnTo>
                          <a:pt x="147" y="1277"/>
                        </a:lnTo>
                        <a:lnTo>
                          <a:pt x="315" y="1402"/>
                        </a:lnTo>
                        <a:lnTo>
                          <a:pt x="419" y="1423"/>
                        </a:lnTo>
                        <a:lnTo>
                          <a:pt x="461" y="1486"/>
                        </a:lnTo>
                        <a:lnTo>
                          <a:pt x="440" y="1570"/>
                        </a:lnTo>
                        <a:lnTo>
                          <a:pt x="336" y="1507"/>
                        </a:lnTo>
                        <a:lnTo>
                          <a:pt x="273" y="1528"/>
                        </a:lnTo>
                        <a:lnTo>
                          <a:pt x="273" y="1674"/>
                        </a:lnTo>
                        <a:lnTo>
                          <a:pt x="419" y="1821"/>
                        </a:lnTo>
                        <a:lnTo>
                          <a:pt x="356" y="1842"/>
                        </a:lnTo>
                        <a:lnTo>
                          <a:pt x="482" y="1988"/>
                        </a:lnTo>
                        <a:lnTo>
                          <a:pt x="482" y="2051"/>
                        </a:lnTo>
                        <a:lnTo>
                          <a:pt x="545" y="2135"/>
                        </a:lnTo>
                        <a:lnTo>
                          <a:pt x="670" y="2135"/>
                        </a:lnTo>
                        <a:lnTo>
                          <a:pt x="754" y="2218"/>
                        </a:lnTo>
                        <a:lnTo>
                          <a:pt x="900" y="2239"/>
                        </a:lnTo>
                        <a:lnTo>
                          <a:pt x="900" y="2365"/>
                        </a:lnTo>
                        <a:lnTo>
                          <a:pt x="838" y="2448"/>
                        </a:lnTo>
                        <a:lnTo>
                          <a:pt x="796" y="2511"/>
                        </a:lnTo>
                        <a:lnTo>
                          <a:pt x="859" y="2532"/>
                        </a:lnTo>
                        <a:lnTo>
                          <a:pt x="942" y="2658"/>
                        </a:lnTo>
                        <a:lnTo>
                          <a:pt x="984" y="2658"/>
                        </a:lnTo>
                        <a:lnTo>
                          <a:pt x="1089" y="2741"/>
                        </a:lnTo>
                        <a:lnTo>
                          <a:pt x="1152" y="2846"/>
                        </a:lnTo>
                        <a:lnTo>
                          <a:pt x="1152" y="2992"/>
                        </a:lnTo>
                        <a:lnTo>
                          <a:pt x="1172" y="3076"/>
                        </a:lnTo>
                        <a:lnTo>
                          <a:pt x="1214" y="3034"/>
                        </a:lnTo>
                        <a:lnTo>
                          <a:pt x="1193" y="2951"/>
                        </a:lnTo>
                        <a:lnTo>
                          <a:pt x="1361" y="2867"/>
                        </a:lnTo>
                        <a:lnTo>
                          <a:pt x="1465" y="2846"/>
                        </a:lnTo>
                        <a:lnTo>
                          <a:pt x="1570" y="2762"/>
                        </a:lnTo>
                        <a:lnTo>
                          <a:pt x="1779" y="2720"/>
                        </a:lnTo>
                        <a:lnTo>
                          <a:pt x="1905" y="2720"/>
                        </a:lnTo>
                        <a:lnTo>
                          <a:pt x="2051" y="2679"/>
                        </a:lnTo>
                        <a:lnTo>
                          <a:pt x="2135" y="2679"/>
                        </a:lnTo>
                        <a:lnTo>
                          <a:pt x="2198" y="2574"/>
                        </a:lnTo>
                        <a:lnTo>
                          <a:pt x="2114" y="2469"/>
                        </a:lnTo>
                        <a:lnTo>
                          <a:pt x="2093" y="2365"/>
                        </a:lnTo>
                        <a:lnTo>
                          <a:pt x="2302" y="2197"/>
                        </a:lnTo>
                        <a:lnTo>
                          <a:pt x="2344" y="2051"/>
                        </a:lnTo>
                        <a:lnTo>
                          <a:pt x="2261" y="1925"/>
                        </a:lnTo>
                        <a:lnTo>
                          <a:pt x="2093" y="1737"/>
                        </a:lnTo>
                        <a:lnTo>
                          <a:pt x="2030" y="1507"/>
                        </a:lnTo>
                        <a:lnTo>
                          <a:pt x="2114" y="1423"/>
                        </a:lnTo>
                        <a:lnTo>
                          <a:pt x="2093" y="1319"/>
                        </a:lnTo>
                        <a:lnTo>
                          <a:pt x="2051" y="1193"/>
                        </a:lnTo>
                        <a:lnTo>
                          <a:pt x="2030" y="1109"/>
                        </a:lnTo>
                        <a:lnTo>
                          <a:pt x="2135" y="984"/>
                        </a:lnTo>
                        <a:lnTo>
                          <a:pt x="1926" y="963"/>
                        </a:lnTo>
                        <a:lnTo>
                          <a:pt x="1842" y="1088"/>
                        </a:lnTo>
                        <a:lnTo>
                          <a:pt x="1737" y="1005"/>
                        </a:lnTo>
                        <a:lnTo>
                          <a:pt x="1633" y="1047"/>
                        </a:lnTo>
                        <a:lnTo>
                          <a:pt x="1591" y="963"/>
                        </a:lnTo>
                        <a:lnTo>
                          <a:pt x="1382" y="879"/>
                        </a:lnTo>
                        <a:lnTo>
                          <a:pt x="1361" y="837"/>
                        </a:lnTo>
                        <a:lnTo>
                          <a:pt x="1424" y="691"/>
                        </a:lnTo>
                        <a:lnTo>
                          <a:pt x="1277" y="565"/>
                        </a:lnTo>
                        <a:lnTo>
                          <a:pt x="1110" y="482"/>
                        </a:lnTo>
                        <a:lnTo>
                          <a:pt x="1089" y="377"/>
                        </a:lnTo>
                        <a:lnTo>
                          <a:pt x="900" y="168"/>
                        </a:lnTo>
                        <a:lnTo>
                          <a:pt x="880" y="105"/>
                        </a:lnTo>
                        <a:lnTo>
                          <a:pt x="754" y="63"/>
                        </a:lnTo>
                        <a:lnTo>
                          <a:pt x="670" y="42"/>
                        </a:lnTo>
                        <a:lnTo>
                          <a:pt x="566" y="21"/>
                        </a:lnTo>
                        <a:lnTo>
                          <a:pt x="461" y="0"/>
                        </a:lnTo>
                        <a:close/>
                      </a:path>
                    </a:pathLst>
                  </a:custGeom>
                  <a:solidFill>
                    <a:schemeClr val="tx2">
                      <a:lumMod val="7500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9" name="Google Shape;126;p16">
                  <a:extLst>
                    <a:ext uri="{FF2B5EF4-FFF2-40B4-BE49-F238E27FC236}">
                      <a16:creationId xmlns:a16="http://schemas.microsoft.com/office/drawing/2014/main" id="{BF11A6AD-F109-296C-362B-C7CA187E25D5}"/>
                    </a:ext>
                  </a:extLst>
                </p:cNvPr>
                <p:cNvSpPr/>
                <p:nvPr/>
              </p:nvSpPr>
              <p:spPr>
                <a:xfrm>
                  <a:off x="-2225525" y="3646783"/>
                  <a:ext cx="191925" cy="47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77" h="1884" extrusionOk="0">
                      <a:moveTo>
                        <a:pt x="0" y="1884"/>
                      </a:moveTo>
                      <a:cubicBezTo>
                        <a:pt x="2042" y="294"/>
                        <a:pt x="5570" y="-770"/>
                        <a:pt x="7677" y="732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lt2"/>
                  </a:solidFill>
                  <a:prstDash val="dot"/>
                  <a:round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endParaRPr lang="es-ES"/>
                </a:p>
              </p:txBody>
            </p:sp>
            <p:sp>
              <p:nvSpPr>
                <p:cNvPr id="20" name="Google Shape;127;p16">
                  <a:extLst>
                    <a:ext uri="{FF2B5EF4-FFF2-40B4-BE49-F238E27FC236}">
                      <a16:creationId xmlns:a16="http://schemas.microsoft.com/office/drawing/2014/main" id="{94916ACD-4132-B9A0-7DAF-94B46ADF2174}"/>
                    </a:ext>
                  </a:extLst>
                </p:cNvPr>
                <p:cNvSpPr/>
                <p:nvPr/>
              </p:nvSpPr>
              <p:spPr>
                <a:xfrm>
                  <a:off x="-2012875" y="3689950"/>
                  <a:ext cx="23825" cy="7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3" h="3124" extrusionOk="0">
                      <a:moveTo>
                        <a:pt x="0" y="0"/>
                      </a:moveTo>
                      <a:cubicBezTo>
                        <a:pt x="0" y="1089"/>
                        <a:pt x="327" y="2234"/>
                        <a:pt x="953" y="3124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lt2"/>
                  </a:solidFill>
                  <a:prstDash val="dot"/>
                  <a:round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endParaRPr lang="es-ES"/>
                </a:p>
              </p:txBody>
            </p:sp>
          </p:grpSp>
          <p:sp>
            <p:nvSpPr>
              <p:cNvPr id="17" name="Google Shape;128;p16">
                <a:extLst>
                  <a:ext uri="{FF2B5EF4-FFF2-40B4-BE49-F238E27FC236}">
                    <a16:creationId xmlns:a16="http://schemas.microsoft.com/office/drawing/2014/main" id="{5D5C329F-9559-D153-A4A5-98735D666FD9}"/>
                  </a:ext>
                </a:extLst>
              </p:cNvPr>
              <p:cNvSpPr/>
              <p:nvPr/>
            </p:nvSpPr>
            <p:spPr>
              <a:xfrm>
                <a:off x="-6363719" y="359758"/>
                <a:ext cx="637521" cy="516996"/>
              </a:xfrm>
              <a:custGeom>
                <a:avLst/>
                <a:gdLst/>
                <a:ahLst/>
                <a:cxnLst/>
                <a:rect l="l" t="t" r="r" b="b"/>
                <a:pathLst>
                  <a:path w="15456" h="12534" extrusionOk="0">
                    <a:moveTo>
                      <a:pt x="5299" y="0"/>
                    </a:moveTo>
                    <a:cubicBezTo>
                      <a:pt x="5275" y="453"/>
                      <a:pt x="5252" y="893"/>
                      <a:pt x="5228" y="1346"/>
                    </a:cubicBezTo>
                    <a:cubicBezTo>
                      <a:pt x="4930" y="1084"/>
                      <a:pt x="4621" y="810"/>
                      <a:pt x="4228" y="727"/>
                    </a:cubicBezTo>
                    <a:cubicBezTo>
                      <a:pt x="4172" y="716"/>
                      <a:pt x="4115" y="711"/>
                      <a:pt x="4058" y="711"/>
                    </a:cubicBezTo>
                    <a:cubicBezTo>
                      <a:pt x="3717" y="711"/>
                      <a:pt x="3357" y="889"/>
                      <a:pt x="3275" y="1215"/>
                    </a:cubicBezTo>
                    <a:cubicBezTo>
                      <a:pt x="3763" y="1298"/>
                      <a:pt x="4311" y="1417"/>
                      <a:pt x="4561" y="1846"/>
                    </a:cubicBezTo>
                    <a:cubicBezTo>
                      <a:pt x="4779" y="2209"/>
                      <a:pt x="4481" y="2791"/>
                      <a:pt x="4116" y="2791"/>
                    </a:cubicBezTo>
                    <a:cubicBezTo>
                      <a:pt x="4063" y="2791"/>
                      <a:pt x="4008" y="2778"/>
                      <a:pt x="3954" y="2751"/>
                    </a:cubicBezTo>
                    <a:lnTo>
                      <a:pt x="3954" y="2751"/>
                    </a:lnTo>
                    <a:cubicBezTo>
                      <a:pt x="4466" y="3156"/>
                      <a:pt x="5073" y="3429"/>
                      <a:pt x="5716" y="3537"/>
                    </a:cubicBezTo>
                    <a:cubicBezTo>
                      <a:pt x="5796" y="4062"/>
                      <a:pt x="5238" y="4374"/>
                      <a:pt x="4687" y="4374"/>
                    </a:cubicBezTo>
                    <a:cubicBezTo>
                      <a:pt x="4501" y="4374"/>
                      <a:pt x="4316" y="4338"/>
                      <a:pt x="4156" y="4263"/>
                    </a:cubicBezTo>
                    <a:cubicBezTo>
                      <a:pt x="3513" y="3953"/>
                      <a:pt x="3049" y="3346"/>
                      <a:pt x="2370" y="3132"/>
                    </a:cubicBezTo>
                    <a:cubicBezTo>
                      <a:pt x="2313" y="3117"/>
                      <a:pt x="2248" y="3109"/>
                      <a:pt x="2183" y="3109"/>
                    </a:cubicBezTo>
                    <a:cubicBezTo>
                      <a:pt x="1990" y="3109"/>
                      <a:pt x="1793" y="3180"/>
                      <a:pt x="1775" y="3358"/>
                    </a:cubicBezTo>
                    <a:cubicBezTo>
                      <a:pt x="1775" y="3441"/>
                      <a:pt x="1799" y="3525"/>
                      <a:pt x="1846" y="3596"/>
                    </a:cubicBezTo>
                    <a:cubicBezTo>
                      <a:pt x="2144" y="4084"/>
                      <a:pt x="2704" y="4358"/>
                      <a:pt x="3132" y="4763"/>
                    </a:cubicBezTo>
                    <a:cubicBezTo>
                      <a:pt x="3549" y="5156"/>
                      <a:pt x="3847" y="5846"/>
                      <a:pt x="3478" y="6299"/>
                    </a:cubicBezTo>
                    <a:cubicBezTo>
                      <a:pt x="3323" y="6454"/>
                      <a:pt x="3132" y="6585"/>
                      <a:pt x="2918" y="6656"/>
                    </a:cubicBezTo>
                    <a:lnTo>
                      <a:pt x="1" y="7954"/>
                    </a:lnTo>
                    <a:lnTo>
                      <a:pt x="2597" y="8097"/>
                    </a:lnTo>
                    <a:cubicBezTo>
                      <a:pt x="2616" y="8096"/>
                      <a:pt x="2635" y="8095"/>
                      <a:pt x="2654" y="8095"/>
                    </a:cubicBezTo>
                    <a:cubicBezTo>
                      <a:pt x="2859" y="8095"/>
                      <a:pt x="3054" y="8153"/>
                      <a:pt x="3239" y="8251"/>
                    </a:cubicBezTo>
                    <a:cubicBezTo>
                      <a:pt x="3537" y="8454"/>
                      <a:pt x="3597" y="8859"/>
                      <a:pt x="3644" y="9216"/>
                    </a:cubicBezTo>
                    <a:cubicBezTo>
                      <a:pt x="3799" y="10311"/>
                      <a:pt x="4251" y="11597"/>
                      <a:pt x="5335" y="11800"/>
                    </a:cubicBezTo>
                    <a:cubicBezTo>
                      <a:pt x="5740" y="11871"/>
                      <a:pt x="6156" y="11776"/>
                      <a:pt x="6526" y="11907"/>
                    </a:cubicBezTo>
                    <a:cubicBezTo>
                      <a:pt x="6871" y="12026"/>
                      <a:pt x="7121" y="12323"/>
                      <a:pt x="7466" y="12454"/>
                    </a:cubicBezTo>
                    <a:cubicBezTo>
                      <a:pt x="7607" y="12509"/>
                      <a:pt x="7752" y="12534"/>
                      <a:pt x="7899" y="12534"/>
                    </a:cubicBezTo>
                    <a:cubicBezTo>
                      <a:pt x="8322" y="12534"/>
                      <a:pt x="8752" y="12330"/>
                      <a:pt x="9097" y="12073"/>
                    </a:cubicBezTo>
                    <a:cubicBezTo>
                      <a:pt x="9562" y="11728"/>
                      <a:pt x="9966" y="11288"/>
                      <a:pt x="10502" y="11038"/>
                    </a:cubicBezTo>
                    <a:cubicBezTo>
                      <a:pt x="11729" y="10466"/>
                      <a:pt x="13467" y="11049"/>
                      <a:pt x="14372" y="10025"/>
                    </a:cubicBezTo>
                    <a:cubicBezTo>
                      <a:pt x="15455" y="8775"/>
                      <a:pt x="14074" y="6513"/>
                      <a:pt x="15181" y="5299"/>
                    </a:cubicBezTo>
                    <a:cubicBezTo>
                      <a:pt x="14980" y="5107"/>
                      <a:pt x="14743" y="5039"/>
                      <a:pt x="14485" y="5039"/>
                    </a:cubicBezTo>
                    <a:cubicBezTo>
                      <a:pt x="13887" y="5039"/>
                      <a:pt x="13176" y="5399"/>
                      <a:pt x="12528" y="5399"/>
                    </a:cubicBezTo>
                    <a:cubicBezTo>
                      <a:pt x="12381" y="5399"/>
                      <a:pt x="12236" y="5380"/>
                      <a:pt x="12098" y="5334"/>
                    </a:cubicBezTo>
                    <a:cubicBezTo>
                      <a:pt x="11717" y="5203"/>
                      <a:pt x="11443" y="4894"/>
                      <a:pt x="11121" y="4644"/>
                    </a:cubicBezTo>
                    <a:cubicBezTo>
                      <a:pt x="10592" y="4236"/>
                      <a:pt x="9954" y="4045"/>
                      <a:pt x="9312" y="4045"/>
                    </a:cubicBezTo>
                    <a:cubicBezTo>
                      <a:pt x="8642" y="4045"/>
                      <a:pt x="7967" y="4254"/>
                      <a:pt x="7407" y="4644"/>
                    </a:cubicBezTo>
                    <a:cubicBezTo>
                      <a:pt x="6514" y="3882"/>
                      <a:pt x="6930" y="2786"/>
                      <a:pt x="7276" y="1858"/>
                    </a:cubicBezTo>
                    <a:cubicBezTo>
                      <a:pt x="7514" y="1227"/>
                      <a:pt x="7561" y="334"/>
                      <a:pt x="6966" y="48"/>
                    </a:cubicBezTo>
                    <a:lnTo>
                      <a:pt x="6537" y="2155"/>
                    </a:lnTo>
                    <a:cubicBezTo>
                      <a:pt x="6002" y="1513"/>
                      <a:pt x="5585" y="786"/>
                      <a:pt x="5299" y="0"/>
                    </a:cubicBez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" name="Luna 13">
              <a:extLst>
                <a:ext uri="{FF2B5EF4-FFF2-40B4-BE49-F238E27FC236}">
                  <a16:creationId xmlns:a16="http://schemas.microsoft.com/office/drawing/2014/main" id="{A6169112-7373-442A-3711-7F5B4063689B}"/>
                </a:ext>
              </a:extLst>
            </p:cNvPr>
            <p:cNvSpPr/>
            <p:nvPr/>
          </p:nvSpPr>
          <p:spPr>
            <a:xfrm rot="7804867">
              <a:off x="5401838" y="2689171"/>
              <a:ext cx="855601" cy="1631472"/>
            </a:xfrm>
            <a:prstGeom prst="moon">
              <a:avLst>
                <a:gd name="adj" fmla="val 67279"/>
              </a:avLst>
            </a:prstGeom>
            <a:gradFill flip="none" rotWithShape="1">
              <a:gsLst>
                <a:gs pos="0">
                  <a:srgbClr val="49AED1">
                    <a:tint val="66000"/>
                    <a:satMod val="160000"/>
                  </a:srgbClr>
                </a:gs>
                <a:gs pos="73000">
                  <a:srgbClr val="49AED1">
                    <a:tint val="44500"/>
                    <a:satMod val="160000"/>
                    <a:alpha val="38000"/>
                  </a:srgbClr>
                </a:gs>
                <a:gs pos="100000">
                  <a:srgbClr val="49AED1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5" name="Luna 14">
              <a:extLst>
                <a:ext uri="{FF2B5EF4-FFF2-40B4-BE49-F238E27FC236}">
                  <a16:creationId xmlns:a16="http://schemas.microsoft.com/office/drawing/2014/main" id="{A6F56B58-72CA-DCA4-DB2E-6C608A63EB2B}"/>
                </a:ext>
              </a:extLst>
            </p:cNvPr>
            <p:cNvSpPr/>
            <p:nvPr/>
          </p:nvSpPr>
          <p:spPr>
            <a:xfrm rot="3526471">
              <a:off x="5352781" y="3530794"/>
              <a:ext cx="593204" cy="1680432"/>
            </a:xfrm>
            <a:prstGeom prst="moon">
              <a:avLst>
                <a:gd name="adj" fmla="val 67279"/>
              </a:avLst>
            </a:prstGeom>
            <a:gradFill flip="none" rotWithShape="1">
              <a:gsLst>
                <a:gs pos="0">
                  <a:srgbClr val="FFC000"/>
                </a:gs>
                <a:gs pos="72000">
                  <a:srgbClr val="49AED1">
                    <a:tint val="44500"/>
                    <a:satMod val="160000"/>
                    <a:alpha val="38000"/>
                  </a:srgbClr>
                </a:gs>
                <a:gs pos="100000">
                  <a:srgbClr val="49AED1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cxnSp>
        <p:nvCxnSpPr>
          <p:cNvPr id="3952" name="Google Shape;3952;p24"/>
          <p:cNvCxnSpPr/>
          <p:nvPr/>
        </p:nvCxnSpPr>
        <p:spPr>
          <a:xfrm>
            <a:off x="3416641" y="2695713"/>
            <a:ext cx="9186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954" name="Google Shape;3954;p24"/>
          <p:cNvGrpSpPr/>
          <p:nvPr/>
        </p:nvGrpSpPr>
        <p:grpSpPr>
          <a:xfrm>
            <a:off x="3534468" y="1320948"/>
            <a:ext cx="1561800" cy="1376272"/>
            <a:chOff x="3534468" y="1320948"/>
            <a:chExt cx="1561800" cy="1376272"/>
          </a:xfrm>
        </p:grpSpPr>
        <p:grpSp>
          <p:nvGrpSpPr>
            <p:cNvPr id="3955" name="Google Shape;3955;p24"/>
            <p:cNvGrpSpPr/>
            <p:nvPr/>
          </p:nvGrpSpPr>
          <p:grpSpPr>
            <a:xfrm>
              <a:off x="3975725" y="1320948"/>
              <a:ext cx="679200" cy="1376272"/>
              <a:chOff x="3975725" y="1320948"/>
              <a:chExt cx="679200" cy="1376272"/>
            </a:xfrm>
          </p:grpSpPr>
          <p:sp>
            <p:nvSpPr>
              <p:cNvPr id="3956" name="Google Shape;3956;p24"/>
              <p:cNvSpPr/>
              <p:nvPr/>
            </p:nvSpPr>
            <p:spPr>
              <a:xfrm>
                <a:off x="3975725" y="1320948"/>
                <a:ext cx="679200" cy="6792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3957" name="Google Shape;3957;p24"/>
              <p:cNvCxnSpPr>
                <a:stCxn id="3958" idx="3"/>
              </p:cNvCxnSpPr>
              <p:nvPr/>
            </p:nvCxnSpPr>
            <p:spPr>
              <a:xfrm>
                <a:off x="4315332" y="1982619"/>
                <a:ext cx="0" cy="7146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3959" name="Google Shape;3959;p24"/>
            <p:cNvGrpSpPr/>
            <p:nvPr/>
          </p:nvGrpSpPr>
          <p:grpSpPr>
            <a:xfrm>
              <a:off x="3534468" y="1520102"/>
              <a:ext cx="1561800" cy="904379"/>
              <a:chOff x="3534468" y="1520102"/>
              <a:chExt cx="1561800" cy="904379"/>
            </a:xfrm>
          </p:grpSpPr>
          <p:sp>
            <p:nvSpPr>
              <p:cNvPr id="3960" name="Google Shape;3960;p24"/>
              <p:cNvSpPr txBox="1"/>
              <p:nvPr/>
            </p:nvSpPr>
            <p:spPr>
              <a:xfrm>
                <a:off x="3923780" y="1520102"/>
                <a:ext cx="783000" cy="264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dirty="0">
                    <a:solidFill>
                      <a:schemeClr val="lt1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Enviroment</a:t>
                </a:r>
                <a:endParaRPr dirty="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  <p:sp>
            <p:nvSpPr>
              <p:cNvPr id="3961" name="Google Shape;3961;p24"/>
              <p:cNvSpPr txBox="1"/>
              <p:nvPr/>
            </p:nvSpPr>
            <p:spPr>
              <a:xfrm>
                <a:off x="3534468" y="2196481"/>
                <a:ext cx="1561800" cy="228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00" dirty="0" err="1">
                    <a:latin typeface="Roboto"/>
                    <a:ea typeface="Roboto"/>
                    <a:cs typeface="Roboto"/>
                    <a:sym typeface="Roboto"/>
                  </a:rPr>
                  <a:t>u</a:t>
                </a:r>
                <a:r>
                  <a:rPr lang="en-US" sz="1000" dirty="0" err="1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rPr>
                  <a:t>rb_cenv</a:t>
                </a:r>
                <a:r>
                  <a:rPr lang="en-US" sz="1000" dirty="0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rPr>
                  <a:t> / FUA</a:t>
                </a:r>
              </a:p>
            </p:txBody>
          </p:sp>
        </p:grpSp>
      </p:grpSp>
      <p:grpSp>
        <p:nvGrpSpPr>
          <p:cNvPr id="3962" name="Google Shape;3962;p24"/>
          <p:cNvGrpSpPr/>
          <p:nvPr/>
        </p:nvGrpSpPr>
        <p:grpSpPr>
          <a:xfrm>
            <a:off x="5268732" y="1320948"/>
            <a:ext cx="1561800" cy="1371472"/>
            <a:chOff x="5268732" y="1320948"/>
            <a:chExt cx="1561800" cy="1371472"/>
          </a:xfrm>
        </p:grpSpPr>
        <p:grpSp>
          <p:nvGrpSpPr>
            <p:cNvPr id="3963" name="Google Shape;3963;p24"/>
            <p:cNvGrpSpPr/>
            <p:nvPr/>
          </p:nvGrpSpPr>
          <p:grpSpPr>
            <a:xfrm>
              <a:off x="5709988" y="1320948"/>
              <a:ext cx="679200" cy="1371472"/>
              <a:chOff x="5709988" y="1320948"/>
              <a:chExt cx="679200" cy="1371472"/>
            </a:xfrm>
          </p:grpSpPr>
          <p:sp>
            <p:nvSpPr>
              <p:cNvPr id="3964" name="Google Shape;3964;p24"/>
              <p:cNvSpPr/>
              <p:nvPr/>
            </p:nvSpPr>
            <p:spPr>
              <a:xfrm>
                <a:off x="5709988" y="1320948"/>
                <a:ext cx="679200" cy="6792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3965" name="Google Shape;3965;p24"/>
              <p:cNvCxnSpPr>
                <a:stCxn id="3966" idx="3"/>
              </p:cNvCxnSpPr>
              <p:nvPr/>
            </p:nvCxnSpPr>
            <p:spPr>
              <a:xfrm>
                <a:off x="6044622" y="1982619"/>
                <a:ext cx="0" cy="7098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3967" name="Google Shape;3967;p24"/>
            <p:cNvGrpSpPr/>
            <p:nvPr/>
          </p:nvGrpSpPr>
          <p:grpSpPr>
            <a:xfrm>
              <a:off x="5268732" y="1520102"/>
              <a:ext cx="1561800" cy="904502"/>
              <a:chOff x="5268732" y="1520102"/>
              <a:chExt cx="1561800" cy="904502"/>
            </a:xfrm>
          </p:grpSpPr>
          <p:sp>
            <p:nvSpPr>
              <p:cNvPr id="3968" name="Google Shape;3968;p24"/>
              <p:cNvSpPr txBox="1"/>
              <p:nvPr/>
            </p:nvSpPr>
            <p:spPr>
              <a:xfrm>
                <a:off x="5652986" y="1520102"/>
                <a:ext cx="783000" cy="264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dirty="0">
                    <a:solidFill>
                      <a:schemeClr val="lt1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Economy</a:t>
                </a:r>
                <a:endParaRPr dirty="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  <p:sp>
            <p:nvSpPr>
              <p:cNvPr id="3969" name="Google Shape;3969;p24"/>
              <p:cNvSpPr txBox="1"/>
              <p:nvPr/>
            </p:nvSpPr>
            <p:spPr>
              <a:xfrm>
                <a:off x="5268732" y="2196604"/>
                <a:ext cx="1561800" cy="228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00" dirty="0" err="1">
                    <a:latin typeface="Roboto"/>
                    <a:ea typeface="Roboto"/>
                    <a:cs typeface="Roboto"/>
                    <a:sym typeface="Roboto"/>
                  </a:rPr>
                  <a:t>urb_cecfi</a:t>
                </a:r>
                <a:r>
                  <a:rPr lang="en-US" sz="1000" dirty="0">
                    <a:latin typeface="Roboto"/>
                    <a:ea typeface="Roboto"/>
                    <a:cs typeface="Roboto"/>
                    <a:sym typeface="Roboto"/>
                  </a:rPr>
                  <a:t> / FUA </a:t>
                </a:r>
                <a:endParaRPr lang="en-US" sz="100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3970" name="Google Shape;3970;p24"/>
          <p:cNvGrpSpPr/>
          <p:nvPr/>
        </p:nvGrpSpPr>
        <p:grpSpPr>
          <a:xfrm>
            <a:off x="6997776" y="1320960"/>
            <a:ext cx="1561800" cy="1366359"/>
            <a:chOff x="6997776" y="1320960"/>
            <a:chExt cx="1561800" cy="1366359"/>
          </a:xfrm>
        </p:grpSpPr>
        <p:grpSp>
          <p:nvGrpSpPr>
            <p:cNvPr id="3971" name="Google Shape;3971;p24"/>
            <p:cNvGrpSpPr/>
            <p:nvPr/>
          </p:nvGrpSpPr>
          <p:grpSpPr>
            <a:xfrm>
              <a:off x="7444238" y="1320960"/>
              <a:ext cx="679200" cy="1366359"/>
              <a:chOff x="7444238" y="1320960"/>
              <a:chExt cx="679200" cy="1366359"/>
            </a:xfrm>
          </p:grpSpPr>
          <p:sp>
            <p:nvSpPr>
              <p:cNvPr id="3972" name="Google Shape;3972;p24"/>
              <p:cNvSpPr/>
              <p:nvPr/>
            </p:nvSpPr>
            <p:spPr>
              <a:xfrm>
                <a:off x="7444238" y="1320960"/>
                <a:ext cx="679200" cy="6792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3973" name="Google Shape;3973;p24"/>
              <p:cNvCxnSpPr>
                <a:stCxn id="3974" idx="3"/>
              </p:cNvCxnSpPr>
              <p:nvPr/>
            </p:nvCxnSpPr>
            <p:spPr>
              <a:xfrm>
                <a:off x="7773746" y="1982619"/>
                <a:ext cx="0" cy="704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3975" name="Google Shape;3975;p24"/>
            <p:cNvGrpSpPr/>
            <p:nvPr/>
          </p:nvGrpSpPr>
          <p:grpSpPr>
            <a:xfrm>
              <a:off x="6997776" y="1520102"/>
              <a:ext cx="1561800" cy="904502"/>
              <a:chOff x="6997776" y="1520102"/>
              <a:chExt cx="1561800" cy="904502"/>
            </a:xfrm>
          </p:grpSpPr>
          <p:sp>
            <p:nvSpPr>
              <p:cNvPr id="3976" name="Google Shape;3976;p24"/>
              <p:cNvSpPr txBox="1"/>
              <p:nvPr/>
            </p:nvSpPr>
            <p:spPr>
              <a:xfrm>
                <a:off x="7382193" y="1520102"/>
                <a:ext cx="783000" cy="264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dirty="0">
                    <a:solidFill>
                      <a:schemeClr val="lt1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Social</a:t>
                </a:r>
                <a:endParaRPr dirty="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  <p:sp>
            <p:nvSpPr>
              <p:cNvPr id="3977" name="Google Shape;3977;p24"/>
              <p:cNvSpPr txBox="1"/>
              <p:nvPr/>
            </p:nvSpPr>
            <p:spPr>
              <a:xfrm>
                <a:off x="6997776" y="2196604"/>
                <a:ext cx="1561800" cy="228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ES" sz="1000" dirty="0" err="1">
                    <a:latin typeface="Roboto"/>
                    <a:ea typeface="Roboto"/>
                    <a:cs typeface="Roboto"/>
                    <a:sym typeface="Roboto"/>
                  </a:rPr>
                  <a:t>urb_cpopstr</a:t>
                </a:r>
                <a:r>
                  <a:rPr lang="es-ES" sz="1000" dirty="0">
                    <a:latin typeface="Roboto"/>
                    <a:ea typeface="Roboto"/>
                    <a:cs typeface="Roboto"/>
                    <a:sym typeface="Roboto"/>
                  </a:rPr>
                  <a:t> / FUA</a:t>
                </a:r>
                <a:endParaRPr sz="100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3978" name="Google Shape;3978;p24"/>
          <p:cNvGrpSpPr/>
          <p:nvPr/>
        </p:nvGrpSpPr>
        <p:grpSpPr>
          <a:xfrm>
            <a:off x="6142332" y="2712670"/>
            <a:ext cx="1561800" cy="1357966"/>
            <a:chOff x="6142332" y="2712670"/>
            <a:chExt cx="1561800" cy="1357966"/>
          </a:xfrm>
        </p:grpSpPr>
        <p:grpSp>
          <p:nvGrpSpPr>
            <p:cNvPr id="3979" name="Google Shape;3979;p24"/>
            <p:cNvGrpSpPr/>
            <p:nvPr/>
          </p:nvGrpSpPr>
          <p:grpSpPr>
            <a:xfrm>
              <a:off x="6583588" y="2712670"/>
              <a:ext cx="679200" cy="1357966"/>
              <a:chOff x="6583588" y="2712670"/>
              <a:chExt cx="679200" cy="1357966"/>
            </a:xfrm>
          </p:grpSpPr>
          <p:sp>
            <p:nvSpPr>
              <p:cNvPr id="3980" name="Google Shape;3980;p24"/>
              <p:cNvSpPr/>
              <p:nvPr/>
            </p:nvSpPr>
            <p:spPr>
              <a:xfrm>
                <a:off x="6583588" y="3391436"/>
                <a:ext cx="679200" cy="6792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3981" name="Google Shape;3981;p24"/>
              <p:cNvCxnSpPr>
                <a:stCxn id="3982" idx="3"/>
              </p:cNvCxnSpPr>
              <p:nvPr/>
            </p:nvCxnSpPr>
            <p:spPr>
              <a:xfrm rot="10800000">
                <a:off x="6914088" y="2712670"/>
                <a:ext cx="0" cy="6912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5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3983" name="Google Shape;3983;p24"/>
            <p:cNvGrpSpPr/>
            <p:nvPr/>
          </p:nvGrpSpPr>
          <p:grpSpPr>
            <a:xfrm>
              <a:off x="6142332" y="2939890"/>
              <a:ext cx="1561800" cy="923985"/>
              <a:chOff x="6142332" y="2939890"/>
              <a:chExt cx="1561800" cy="923985"/>
            </a:xfrm>
          </p:grpSpPr>
          <p:sp>
            <p:nvSpPr>
              <p:cNvPr id="3984" name="Google Shape;3984;p24"/>
              <p:cNvSpPr txBox="1"/>
              <p:nvPr/>
            </p:nvSpPr>
            <p:spPr>
              <a:xfrm>
                <a:off x="6531637" y="3599574"/>
                <a:ext cx="783000" cy="264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dirty="0">
                    <a:solidFill>
                      <a:schemeClr val="lt1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Physic</a:t>
                </a:r>
                <a:endParaRPr dirty="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  <p:sp>
            <p:nvSpPr>
              <p:cNvPr id="3985" name="Google Shape;3985;p24"/>
              <p:cNvSpPr txBox="1"/>
              <p:nvPr/>
            </p:nvSpPr>
            <p:spPr>
              <a:xfrm>
                <a:off x="6142332" y="2939890"/>
                <a:ext cx="1561800" cy="228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 dirty="0">
                    <a:latin typeface="Roboto"/>
                    <a:ea typeface="Roboto"/>
                    <a:cs typeface="Roboto"/>
                    <a:sym typeface="Roboto"/>
                  </a:rPr>
                  <a:t>met_proj / MET</a:t>
                </a:r>
                <a:endParaRPr sz="100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3986" name="Google Shape;3986;p24"/>
          <p:cNvGrpSpPr/>
          <p:nvPr/>
        </p:nvGrpSpPr>
        <p:grpSpPr>
          <a:xfrm>
            <a:off x="4399103" y="2697370"/>
            <a:ext cx="1561800" cy="1373266"/>
            <a:chOff x="4399103" y="2697370"/>
            <a:chExt cx="1561800" cy="1373266"/>
          </a:xfrm>
        </p:grpSpPr>
        <p:grpSp>
          <p:nvGrpSpPr>
            <p:cNvPr id="3987" name="Google Shape;3987;p24"/>
            <p:cNvGrpSpPr/>
            <p:nvPr/>
          </p:nvGrpSpPr>
          <p:grpSpPr>
            <a:xfrm>
              <a:off x="4840350" y="2697370"/>
              <a:ext cx="679200" cy="1373266"/>
              <a:chOff x="4840350" y="2697370"/>
              <a:chExt cx="679200" cy="1373266"/>
            </a:xfrm>
          </p:grpSpPr>
          <p:sp>
            <p:nvSpPr>
              <p:cNvPr id="3988" name="Google Shape;3988;p24"/>
              <p:cNvSpPr/>
              <p:nvPr/>
            </p:nvSpPr>
            <p:spPr>
              <a:xfrm>
                <a:off x="4840350" y="3391436"/>
                <a:ext cx="679200" cy="6792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3989" name="Google Shape;3989;p24"/>
              <p:cNvCxnSpPr>
                <a:stCxn id="3990" idx="3"/>
              </p:cNvCxnSpPr>
              <p:nvPr/>
            </p:nvCxnSpPr>
            <p:spPr>
              <a:xfrm rot="10800000">
                <a:off x="5184964" y="2697370"/>
                <a:ext cx="0" cy="706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3991" name="Google Shape;3991;p24"/>
            <p:cNvGrpSpPr/>
            <p:nvPr/>
          </p:nvGrpSpPr>
          <p:grpSpPr>
            <a:xfrm>
              <a:off x="4399103" y="2939890"/>
              <a:ext cx="1561800" cy="923985"/>
              <a:chOff x="4399103" y="2939890"/>
              <a:chExt cx="1561800" cy="923985"/>
            </a:xfrm>
          </p:grpSpPr>
          <p:sp>
            <p:nvSpPr>
              <p:cNvPr id="3992" name="Google Shape;3992;p24"/>
              <p:cNvSpPr txBox="1"/>
              <p:nvPr/>
            </p:nvSpPr>
            <p:spPr>
              <a:xfrm>
                <a:off x="4793404" y="3599574"/>
                <a:ext cx="783000" cy="264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dirty="0">
                    <a:solidFill>
                      <a:schemeClr val="lt1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Digital</a:t>
                </a:r>
                <a:endParaRPr dirty="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  <p:sp>
            <p:nvSpPr>
              <p:cNvPr id="3993" name="Google Shape;3993;p24"/>
              <p:cNvSpPr txBox="1"/>
              <p:nvPr/>
            </p:nvSpPr>
            <p:spPr>
              <a:xfrm>
                <a:off x="4399103" y="2939890"/>
                <a:ext cx="1561800" cy="228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ES" sz="1000" dirty="0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rPr>
                  <a:t>tepsr_sp410 / ??</a:t>
                </a:r>
                <a:endParaRPr sz="100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3994" name="Google Shape;3994;p24"/>
          <p:cNvGrpSpPr/>
          <p:nvPr/>
        </p:nvGrpSpPr>
        <p:grpSpPr>
          <a:xfrm>
            <a:off x="4305301" y="2695713"/>
            <a:ext cx="4377073" cy="0"/>
            <a:chOff x="1925689" y="2653950"/>
            <a:chExt cx="5273582" cy="0"/>
          </a:xfrm>
        </p:grpSpPr>
        <p:cxnSp>
          <p:nvCxnSpPr>
            <p:cNvPr id="3995" name="Google Shape;3995;p24"/>
            <p:cNvCxnSpPr/>
            <p:nvPr/>
          </p:nvCxnSpPr>
          <p:spPr>
            <a:xfrm>
              <a:off x="1925689" y="2653950"/>
              <a:ext cx="1062300" cy="0"/>
            </a:xfrm>
            <a:prstGeom prst="straightConnector1">
              <a:avLst/>
            </a:pr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96" name="Google Shape;3996;p24"/>
            <p:cNvCxnSpPr/>
            <p:nvPr/>
          </p:nvCxnSpPr>
          <p:spPr>
            <a:xfrm>
              <a:off x="2974799" y="2653950"/>
              <a:ext cx="1054800" cy="0"/>
            </a:xfrm>
            <a:prstGeom prst="straightConnector1">
              <a:avLst/>
            </a:prstGeom>
            <a:noFill/>
            <a:ln w="762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97" name="Google Shape;3997;p24"/>
            <p:cNvCxnSpPr/>
            <p:nvPr/>
          </p:nvCxnSpPr>
          <p:spPr>
            <a:xfrm>
              <a:off x="4009556" y="2653950"/>
              <a:ext cx="1059300" cy="0"/>
            </a:xfrm>
            <a:prstGeom prst="straightConnector1">
              <a:avLst/>
            </a:prstGeom>
            <a:noFill/>
            <a:ln w="7620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98" name="Google Shape;3998;p24"/>
            <p:cNvCxnSpPr/>
            <p:nvPr/>
          </p:nvCxnSpPr>
          <p:spPr>
            <a:xfrm>
              <a:off x="5057518" y="2653950"/>
              <a:ext cx="1053300" cy="0"/>
            </a:xfrm>
            <a:prstGeom prst="straightConnector1">
              <a:avLst/>
            </a:prstGeom>
            <a:noFill/>
            <a:ln w="7620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99" name="Google Shape;3999;p24"/>
            <p:cNvCxnSpPr/>
            <p:nvPr/>
          </p:nvCxnSpPr>
          <p:spPr>
            <a:xfrm>
              <a:off x="6092571" y="2653950"/>
              <a:ext cx="1106700" cy="0"/>
            </a:xfrm>
            <a:prstGeom prst="straightConnector1">
              <a:avLst/>
            </a:prstGeom>
            <a:noFill/>
            <a:ln w="7620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" name="Google Shape;2044;p19">
            <a:extLst>
              <a:ext uri="{FF2B5EF4-FFF2-40B4-BE49-F238E27FC236}">
                <a16:creationId xmlns:a16="http://schemas.microsoft.com/office/drawing/2014/main" id="{38B92E3B-1C0C-C399-35C0-59CD51FCA094}"/>
              </a:ext>
            </a:extLst>
          </p:cNvPr>
          <p:cNvGrpSpPr/>
          <p:nvPr/>
        </p:nvGrpSpPr>
        <p:grpSpPr>
          <a:xfrm>
            <a:off x="6425642" y="348474"/>
            <a:ext cx="3594901" cy="792764"/>
            <a:chOff x="550674" y="1044351"/>
            <a:chExt cx="3594901" cy="792765"/>
          </a:xfrm>
        </p:grpSpPr>
        <p:sp>
          <p:nvSpPr>
            <p:cNvPr id="5" name="Google Shape;2045;p19">
              <a:extLst>
                <a:ext uri="{FF2B5EF4-FFF2-40B4-BE49-F238E27FC236}">
                  <a16:creationId xmlns:a16="http://schemas.microsoft.com/office/drawing/2014/main" id="{CC2F9AAC-D6E2-E4EF-F368-5255DF3290F9}"/>
                </a:ext>
              </a:extLst>
            </p:cNvPr>
            <p:cNvSpPr txBox="1"/>
            <p:nvPr/>
          </p:nvSpPr>
          <p:spPr>
            <a:xfrm>
              <a:off x="1231375" y="1574016"/>
              <a:ext cx="2914200" cy="26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b="1" dirty="0" err="1">
                  <a:solidFill>
                    <a:srgbClr val="0D0D0D"/>
                  </a:solidFill>
                  <a:latin typeface="Söhne"/>
                  <a:ea typeface="Roboto"/>
                  <a:cs typeface="Roboto"/>
                  <a:sym typeface="Roboto"/>
                </a:rPr>
                <a:t>Dimensions</a:t>
              </a:r>
              <a:endParaRPr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" name="Google Shape;2046;p19">
              <a:extLst>
                <a:ext uri="{FF2B5EF4-FFF2-40B4-BE49-F238E27FC236}">
                  <a16:creationId xmlns:a16="http://schemas.microsoft.com/office/drawing/2014/main" id="{57394AA7-CAA6-758E-C1A2-479D04E91C7C}"/>
                </a:ext>
              </a:extLst>
            </p:cNvPr>
            <p:cNvSpPr/>
            <p:nvPr/>
          </p:nvSpPr>
          <p:spPr>
            <a:xfrm flipH="1">
              <a:off x="879859" y="1055832"/>
              <a:ext cx="1802180" cy="484275"/>
            </a:xfrm>
            <a:custGeom>
              <a:avLst/>
              <a:gdLst/>
              <a:ahLst/>
              <a:cxnLst/>
              <a:rect l="l" t="t" r="r" b="b"/>
              <a:pathLst>
                <a:path w="80320" h="24730" extrusionOk="0">
                  <a:moveTo>
                    <a:pt x="65461" y="0"/>
                  </a:moveTo>
                  <a:cubicBezTo>
                    <a:pt x="62389" y="0"/>
                    <a:pt x="59258" y="36"/>
                    <a:pt x="56233" y="84"/>
                  </a:cubicBezTo>
                  <a:cubicBezTo>
                    <a:pt x="53709" y="119"/>
                    <a:pt x="51078" y="143"/>
                    <a:pt x="48494" y="155"/>
                  </a:cubicBezTo>
                  <a:cubicBezTo>
                    <a:pt x="47636" y="158"/>
                    <a:pt x="46773" y="160"/>
                    <a:pt x="45909" y="160"/>
                  </a:cubicBezTo>
                  <a:cubicBezTo>
                    <a:pt x="43823" y="160"/>
                    <a:pt x="41729" y="151"/>
                    <a:pt x="39684" y="143"/>
                  </a:cubicBezTo>
                  <a:cubicBezTo>
                    <a:pt x="37728" y="139"/>
                    <a:pt x="35744" y="132"/>
                    <a:pt x="33748" y="132"/>
                  </a:cubicBezTo>
                  <a:cubicBezTo>
                    <a:pt x="30544" y="132"/>
                    <a:pt x="27309" y="148"/>
                    <a:pt x="24110" y="215"/>
                  </a:cubicBezTo>
                  <a:cubicBezTo>
                    <a:pt x="20205" y="286"/>
                    <a:pt x="16240" y="667"/>
                    <a:pt x="12406" y="1036"/>
                  </a:cubicBezTo>
                  <a:lnTo>
                    <a:pt x="10430" y="1227"/>
                  </a:lnTo>
                  <a:cubicBezTo>
                    <a:pt x="4501" y="1774"/>
                    <a:pt x="1274" y="3763"/>
                    <a:pt x="262" y="7477"/>
                  </a:cubicBezTo>
                  <a:cubicBezTo>
                    <a:pt x="36" y="8335"/>
                    <a:pt x="83" y="9204"/>
                    <a:pt x="131" y="10049"/>
                  </a:cubicBezTo>
                  <a:cubicBezTo>
                    <a:pt x="143" y="10287"/>
                    <a:pt x="167" y="10537"/>
                    <a:pt x="167" y="10775"/>
                  </a:cubicBezTo>
                  <a:lnTo>
                    <a:pt x="83" y="10775"/>
                  </a:lnTo>
                  <a:lnTo>
                    <a:pt x="83" y="11156"/>
                  </a:lnTo>
                  <a:cubicBezTo>
                    <a:pt x="83" y="11454"/>
                    <a:pt x="72" y="11764"/>
                    <a:pt x="60" y="12061"/>
                  </a:cubicBezTo>
                  <a:cubicBezTo>
                    <a:pt x="0" y="12787"/>
                    <a:pt x="12" y="13514"/>
                    <a:pt x="95" y="14228"/>
                  </a:cubicBezTo>
                  <a:cubicBezTo>
                    <a:pt x="250" y="15324"/>
                    <a:pt x="607" y="16419"/>
                    <a:pt x="965" y="17443"/>
                  </a:cubicBezTo>
                  <a:cubicBezTo>
                    <a:pt x="2131" y="20848"/>
                    <a:pt x="5191" y="22884"/>
                    <a:pt x="9811" y="23360"/>
                  </a:cubicBezTo>
                  <a:cubicBezTo>
                    <a:pt x="18657" y="24253"/>
                    <a:pt x="27551" y="24718"/>
                    <a:pt x="36445" y="24729"/>
                  </a:cubicBezTo>
                  <a:cubicBezTo>
                    <a:pt x="39279" y="24729"/>
                    <a:pt x="42065" y="24682"/>
                    <a:pt x="44827" y="24575"/>
                  </a:cubicBezTo>
                  <a:cubicBezTo>
                    <a:pt x="53019" y="24277"/>
                    <a:pt x="61055" y="23967"/>
                    <a:pt x="69164" y="23325"/>
                  </a:cubicBezTo>
                  <a:cubicBezTo>
                    <a:pt x="74283" y="22920"/>
                    <a:pt x="76879" y="20622"/>
                    <a:pt x="77546" y="18776"/>
                  </a:cubicBezTo>
                  <a:cubicBezTo>
                    <a:pt x="79177" y="14240"/>
                    <a:pt x="80320" y="8882"/>
                    <a:pt x="76414" y="3572"/>
                  </a:cubicBezTo>
                  <a:cubicBezTo>
                    <a:pt x="75093" y="1750"/>
                    <a:pt x="73355" y="798"/>
                    <a:pt x="70771" y="441"/>
                  </a:cubicBezTo>
                  <a:cubicBezTo>
                    <a:pt x="69175" y="226"/>
                    <a:pt x="67306" y="0"/>
                    <a:pt x="6546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2047;p19">
              <a:extLst>
                <a:ext uri="{FF2B5EF4-FFF2-40B4-BE49-F238E27FC236}">
                  <a16:creationId xmlns:a16="http://schemas.microsoft.com/office/drawing/2014/main" id="{45F3089E-ADB3-426D-3236-1DD6D1F713B9}"/>
                </a:ext>
              </a:extLst>
            </p:cNvPr>
            <p:cNvSpPr/>
            <p:nvPr/>
          </p:nvSpPr>
          <p:spPr>
            <a:xfrm flipH="1">
              <a:off x="879859" y="1055832"/>
              <a:ext cx="1802180" cy="484275"/>
            </a:xfrm>
            <a:custGeom>
              <a:avLst/>
              <a:gdLst/>
              <a:ahLst/>
              <a:cxnLst/>
              <a:rect l="l" t="t" r="r" b="b"/>
              <a:pathLst>
                <a:path w="80320" h="24730" extrusionOk="0">
                  <a:moveTo>
                    <a:pt x="65473" y="750"/>
                  </a:moveTo>
                  <a:cubicBezTo>
                    <a:pt x="67259" y="750"/>
                    <a:pt x="69092" y="988"/>
                    <a:pt x="70676" y="1203"/>
                  </a:cubicBezTo>
                  <a:cubicBezTo>
                    <a:pt x="73033" y="1524"/>
                    <a:pt x="74617" y="2393"/>
                    <a:pt x="75807" y="4025"/>
                  </a:cubicBezTo>
                  <a:cubicBezTo>
                    <a:pt x="79510" y="9049"/>
                    <a:pt x="78403" y="14169"/>
                    <a:pt x="76831" y="18514"/>
                  </a:cubicBezTo>
                  <a:cubicBezTo>
                    <a:pt x="75879" y="21146"/>
                    <a:pt x="72081" y="22348"/>
                    <a:pt x="69104" y="22574"/>
                  </a:cubicBezTo>
                  <a:cubicBezTo>
                    <a:pt x="61008" y="23217"/>
                    <a:pt x="52983" y="23527"/>
                    <a:pt x="44791" y="23825"/>
                  </a:cubicBezTo>
                  <a:cubicBezTo>
                    <a:pt x="42025" y="23926"/>
                    <a:pt x="39218" y="23976"/>
                    <a:pt x="36374" y="23976"/>
                  </a:cubicBezTo>
                  <a:cubicBezTo>
                    <a:pt x="27822" y="23976"/>
                    <a:pt x="18945" y="23519"/>
                    <a:pt x="9894" y="22598"/>
                  </a:cubicBezTo>
                  <a:cubicBezTo>
                    <a:pt x="5525" y="22170"/>
                    <a:pt x="2762" y="20348"/>
                    <a:pt x="1679" y="17205"/>
                  </a:cubicBezTo>
                  <a:cubicBezTo>
                    <a:pt x="1334" y="16216"/>
                    <a:pt x="1000" y="15157"/>
                    <a:pt x="845" y="14133"/>
                  </a:cubicBezTo>
                  <a:cubicBezTo>
                    <a:pt x="774" y="13454"/>
                    <a:pt x="762" y="12776"/>
                    <a:pt x="810" y="12097"/>
                  </a:cubicBezTo>
                  <a:cubicBezTo>
                    <a:pt x="822" y="11906"/>
                    <a:pt x="834" y="11728"/>
                    <a:pt x="834" y="11537"/>
                  </a:cubicBezTo>
                  <a:lnTo>
                    <a:pt x="941" y="11525"/>
                  </a:lnTo>
                  <a:lnTo>
                    <a:pt x="941" y="11144"/>
                  </a:lnTo>
                  <a:cubicBezTo>
                    <a:pt x="941" y="10763"/>
                    <a:pt x="917" y="10371"/>
                    <a:pt x="893" y="9990"/>
                  </a:cubicBezTo>
                  <a:cubicBezTo>
                    <a:pt x="845" y="9168"/>
                    <a:pt x="798" y="8394"/>
                    <a:pt x="988" y="7668"/>
                  </a:cubicBezTo>
                  <a:cubicBezTo>
                    <a:pt x="1905" y="4298"/>
                    <a:pt x="4929" y="2489"/>
                    <a:pt x="10501" y="1965"/>
                  </a:cubicBezTo>
                  <a:lnTo>
                    <a:pt x="12478" y="1774"/>
                  </a:lnTo>
                  <a:cubicBezTo>
                    <a:pt x="16300" y="1405"/>
                    <a:pt x="20241" y="1036"/>
                    <a:pt x="24134" y="965"/>
                  </a:cubicBezTo>
                  <a:cubicBezTo>
                    <a:pt x="27326" y="899"/>
                    <a:pt x="30553" y="882"/>
                    <a:pt x="33753" y="882"/>
                  </a:cubicBezTo>
                  <a:cubicBezTo>
                    <a:pt x="35746" y="882"/>
                    <a:pt x="37728" y="889"/>
                    <a:pt x="39684" y="893"/>
                  </a:cubicBezTo>
                  <a:cubicBezTo>
                    <a:pt x="41729" y="902"/>
                    <a:pt x="43823" y="910"/>
                    <a:pt x="45913" y="910"/>
                  </a:cubicBezTo>
                  <a:cubicBezTo>
                    <a:pt x="46779" y="910"/>
                    <a:pt x="47645" y="909"/>
                    <a:pt x="48506" y="905"/>
                  </a:cubicBezTo>
                  <a:cubicBezTo>
                    <a:pt x="51090" y="905"/>
                    <a:pt x="53709" y="869"/>
                    <a:pt x="56257" y="834"/>
                  </a:cubicBezTo>
                  <a:cubicBezTo>
                    <a:pt x="59269" y="798"/>
                    <a:pt x="62401" y="750"/>
                    <a:pt x="65473" y="750"/>
                  </a:cubicBezTo>
                  <a:close/>
                  <a:moveTo>
                    <a:pt x="65461" y="0"/>
                  </a:moveTo>
                  <a:cubicBezTo>
                    <a:pt x="62389" y="0"/>
                    <a:pt x="59258" y="36"/>
                    <a:pt x="56233" y="84"/>
                  </a:cubicBezTo>
                  <a:cubicBezTo>
                    <a:pt x="53709" y="107"/>
                    <a:pt x="51078" y="143"/>
                    <a:pt x="48494" y="155"/>
                  </a:cubicBezTo>
                  <a:cubicBezTo>
                    <a:pt x="47636" y="158"/>
                    <a:pt x="46773" y="160"/>
                    <a:pt x="45909" y="160"/>
                  </a:cubicBezTo>
                  <a:cubicBezTo>
                    <a:pt x="43823" y="160"/>
                    <a:pt x="41729" y="151"/>
                    <a:pt x="39684" y="143"/>
                  </a:cubicBezTo>
                  <a:cubicBezTo>
                    <a:pt x="37728" y="139"/>
                    <a:pt x="35744" y="132"/>
                    <a:pt x="33748" y="132"/>
                  </a:cubicBezTo>
                  <a:cubicBezTo>
                    <a:pt x="30544" y="132"/>
                    <a:pt x="27309" y="148"/>
                    <a:pt x="24110" y="215"/>
                  </a:cubicBezTo>
                  <a:cubicBezTo>
                    <a:pt x="20205" y="286"/>
                    <a:pt x="16240" y="667"/>
                    <a:pt x="12406" y="1036"/>
                  </a:cubicBezTo>
                  <a:lnTo>
                    <a:pt x="10430" y="1227"/>
                  </a:lnTo>
                  <a:cubicBezTo>
                    <a:pt x="4501" y="1774"/>
                    <a:pt x="1274" y="3763"/>
                    <a:pt x="262" y="7477"/>
                  </a:cubicBezTo>
                  <a:cubicBezTo>
                    <a:pt x="36" y="8335"/>
                    <a:pt x="83" y="9204"/>
                    <a:pt x="131" y="10049"/>
                  </a:cubicBezTo>
                  <a:cubicBezTo>
                    <a:pt x="143" y="10287"/>
                    <a:pt x="167" y="10537"/>
                    <a:pt x="167" y="10775"/>
                  </a:cubicBezTo>
                  <a:lnTo>
                    <a:pt x="83" y="10775"/>
                  </a:lnTo>
                  <a:lnTo>
                    <a:pt x="83" y="11156"/>
                  </a:lnTo>
                  <a:cubicBezTo>
                    <a:pt x="83" y="11454"/>
                    <a:pt x="72" y="11764"/>
                    <a:pt x="60" y="12061"/>
                  </a:cubicBezTo>
                  <a:cubicBezTo>
                    <a:pt x="0" y="12787"/>
                    <a:pt x="12" y="13514"/>
                    <a:pt x="95" y="14228"/>
                  </a:cubicBezTo>
                  <a:cubicBezTo>
                    <a:pt x="250" y="15324"/>
                    <a:pt x="607" y="16419"/>
                    <a:pt x="965" y="17443"/>
                  </a:cubicBezTo>
                  <a:cubicBezTo>
                    <a:pt x="2131" y="20848"/>
                    <a:pt x="5191" y="22884"/>
                    <a:pt x="9811" y="23360"/>
                  </a:cubicBezTo>
                  <a:cubicBezTo>
                    <a:pt x="18657" y="24253"/>
                    <a:pt x="27551" y="24718"/>
                    <a:pt x="36445" y="24729"/>
                  </a:cubicBezTo>
                  <a:cubicBezTo>
                    <a:pt x="39279" y="24729"/>
                    <a:pt x="42065" y="24682"/>
                    <a:pt x="44827" y="24575"/>
                  </a:cubicBezTo>
                  <a:cubicBezTo>
                    <a:pt x="53019" y="24277"/>
                    <a:pt x="61055" y="23967"/>
                    <a:pt x="69164" y="23325"/>
                  </a:cubicBezTo>
                  <a:cubicBezTo>
                    <a:pt x="74283" y="22920"/>
                    <a:pt x="76879" y="20622"/>
                    <a:pt x="77546" y="18776"/>
                  </a:cubicBezTo>
                  <a:cubicBezTo>
                    <a:pt x="79177" y="14240"/>
                    <a:pt x="80320" y="8882"/>
                    <a:pt x="76414" y="3572"/>
                  </a:cubicBezTo>
                  <a:cubicBezTo>
                    <a:pt x="75093" y="1750"/>
                    <a:pt x="73355" y="798"/>
                    <a:pt x="70771" y="441"/>
                  </a:cubicBezTo>
                  <a:cubicBezTo>
                    <a:pt x="69175" y="226"/>
                    <a:pt x="67306" y="0"/>
                    <a:pt x="6546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" name="Google Shape;2048;p19">
              <a:extLst>
                <a:ext uri="{FF2B5EF4-FFF2-40B4-BE49-F238E27FC236}">
                  <a16:creationId xmlns:a16="http://schemas.microsoft.com/office/drawing/2014/main" id="{B6203939-A17B-42DA-43BF-8C874FDAEC64}"/>
                </a:ext>
              </a:extLst>
            </p:cNvPr>
            <p:cNvGrpSpPr/>
            <p:nvPr/>
          </p:nvGrpSpPr>
          <p:grpSpPr>
            <a:xfrm>
              <a:off x="550674" y="1044351"/>
              <a:ext cx="527391" cy="520511"/>
              <a:chOff x="573224" y="960525"/>
              <a:chExt cx="612319" cy="604332"/>
            </a:xfrm>
          </p:grpSpPr>
          <p:sp>
            <p:nvSpPr>
              <p:cNvPr id="10" name="Google Shape;2049;p19">
                <a:extLst>
                  <a:ext uri="{FF2B5EF4-FFF2-40B4-BE49-F238E27FC236}">
                    <a16:creationId xmlns:a16="http://schemas.microsoft.com/office/drawing/2014/main" id="{0F0E50B9-FDAB-409D-47BC-1312F022C68E}"/>
                  </a:ext>
                </a:extLst>
              </p:cNvPr>
              <p:cNvSpPr/>
              <p:nvPr/>
            </p:nvSpPr>
            <p:spPr>
              <a:xfrm>
                <a:off x="573224" y="960525"/>
                <a:ext cx="612319" cy="604332"/>
              </a:xfrm>
              <a:custGeom>
                <a:avLst/>
                <a:gdLst/>
                <a:ahLst/>
                <a:cxnLst/>
                <a:rect l="l" t="t" r="r" b="b"/>
                <a:pathLst>
                  <a:path w="27290" h="26934" extrusionOk="0">
                    <a:moveTo>
                      <a:pt x="13398" y="0"/>
                    </a:moveTo>
                    <a:cubicBezTo>
                      <a:pt x="10545" y="0"/>
                      <a:pt x="7247" y="1554"/>
                      <a:pt x="4537" y="4216"/>
                    </a:cubicBezTo>
                    <a:cubicBezTo>
                      <a:pt x="1692" y="7014"/>
                      <a:pt x="1" y="10491"/>
                      <a:pt x="25" y="13503"/>
                    </a:cubicBezTo>
                    <a:cubicBezTo>
                      <a:pt x="37" y="16801"/>
                      <a:pt x="1680" y="20361"/>
                      <a:pt x="4406" y="23040"/>
                    </a:cubicBezTo>
                    <a:cubicBezTo>
                      <a:pt x="6942" y="25528"/>
                      <a:pt x="10074" y="26933"/>
                      <a:pt x="13026" y="26933"/>
                    </a:cubicBezTo>
                    <a:lnTo>
                      <a:pt x="13169" y="26933"/>
                    </a:lnTo>
                    <a:cubicBezTo>
                      <a:pt x="17027" y="26897"/>
                      <a:pt x="20706" y="25290"/>
                      <a:pt x="23349" y="22480"/>
                    </a:cubicBezTo>
                    <a:cubicBezTo>
                      <a:pt x="25730" y="19956"/>
                      <a:pt x="27159" y="16622"/>
                      <a:pt x="27266" y="13348"/>
                    </a:cubicBezTo>
                    <a:lnTo>
                      <a:pt x="27266" y="13336"/>
                    </a:lnTo>
                    <a:cubicBezTo>
                      <a:pt x="27290" y="5538"/>
                      <a:pt x="20182" y="156"/>
                      <a:pt x="13526" y="1"/>
                    </a:cubicBezTo>
                    <a:cubicBezTo>
                      <a:pt x="13484" y="1"/>
                      <a:pt x="13441" y="0"/>
                      <a:pt x="1339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2050;p19">
                <a:extLst>
                  <a:ext uri="{FF2B5EF4-FFF2-40B4-BE49-F238E27FC236}">
                    <a16:creationId xmlns:a16="http://schemas.microsoft.com/office/drawing/2014/main" id="{CB99C1A4-0B1A-2D65-47C5-E0030663E215}"/>
                  </a:ext>
                </a:extLst>
              </p:cNvPr>
              <p:cNvSpPr/>
              <p:nvPr/>
            </p:nvSpPr>
            <p:spPr>
              <a:xfrm>
                <a:off x="573224" y="960525"/>
                <a:ext cx="612319" cy="604332"/>
              </a:xfrm>
              <a:custGeom>
                <a:avLst/>
                <a:gdLst/>
                <a:ahLst/>
                <a:cxnLst/>
                <a:rect l="l" t="t" r="r" b="b"/>
                <a:pathLst>
                  <a:path w="27290" h="26934" extrusionOk="0">
                    <a:moveTo>
                      <a:pt x="13526" y="763"/>
                    </a:moveTo>
                    <a:cubicBezTo>
                      <a:pt x="19813" y="894"/>
                      <a:pt x="26540" y="5978"/>
                      <a:pt x="26516" y="13336"/>
                    </a:cubicBezTo>
                    <a:cubicBezTo>
                      <a:pt x="26266" y="21135"/>
                      <a:pt x="19396" y="26088"/>
                      <a:pt x="13169" y="26183"/>
                    </a:cubicBezTo>
                    <a:cubicBezTo>
                      <a:pt x="13099" y="26185"/>
                      <a:pt x="13029" y="26186"/>
                      <a:pt x="12959" y="26186"/>
                    </a:cubicBezTo>
                    <a:cubicBezTo>
                      <a:pt x="10233" y="26186"/>
                      <a:pt x="7322" y="24838"/>
                      <a:pt x="4954" y="22516"/>
                    </a:cubicBezTo>
                    <a:cubicBezTo>
                      <a:pt x="2358" y="19968"/>
                      <a:pt x="799" y="16611"/>
                      <a:pt x="787" y="13515"/>
                    </a:cubicBezTo>
                    <a:cubicBezTo>
                      <a:pt x="763" y="10693"/>
                      <a:pt x="2370" y="7419"/>
                      <a:pt x="5073" y="4764"/>
                    </a:cubicBezTo>
                    <a:cubicBezTo>
                      <a:pt x="7633" y="2252"/>
                      <a:pt x="10716" y="763"/>
                      <a:pt x="13372" y="763"/>
                    </a:cubicBezTo>
                    <a:close/>
                    <a:moveTo>
                      <a:pt x="13398" y="0"/>
                    </a:moveTo>
                    <a:cubicBezTo>
                      <a:pt x="10545" y="0"/>
                      <a:pt x="7247" y="1554"/>
                      <a:pt x="4537" y="4216"/>
                    </a:cubicBezTo>
                    <a:cubicBezTo>
                      <a:pt x="1692" y="7014"/>
                      <a:pt x="1" y="10491"/>
                      <a:pt x="25" y="13503"/>
                    </a:cubicBezTo>
                    <a:cubicBezTo>
                      <a:pt x="37" y="16801"/>
                      <a:pt x="1680" y="20361"/>
                      <a:pt x="4406" y="23040"/>
                    </a:cubicBezTo>
                    <a:cubicBezTo>
                      <a:pt x="6942" y="25528"/>
                      <a:pt x="10074" y="26933"/>
                      <a:pt x="13026" y="26933"/>
                    </a:cubicBezTo>
                    <a:lnTo>
                      <a:pt x="13169" y="26933"/>
                    </a:lnTo>
                    <a:cubicBezTo>
                      <a:pt x="17027" y="26897"/>
                      <a:pt x="20706" y="25290"/>
                      <a:pt x="23349" y="22480"/>
                    </a:cubicBezTo>
                    <a:cubicBezTo>
                      <a:pt x="25730" y="19956"/>
                      <a:pt x="27159" y="16622"/>
                      <a:pt x="27266" y="13348"/>
                    </a:cubicBezTo>
                    <a:lnTo>
                      <a:pt x="27266" y="13336"/>
                    </a:lnTo>
                    <a:cubicBezTo>
                      <a:pt x="27290" y="5538"/>
                      <a:pt x="20182" y="156"/>
                      <a:pt x="13526" y="1"/>
                    </a:cubicBezTo>
                    <a:cubicBezTo>
                      <a:pt x="13484" y="1"/>
                      <a:pt x="13441" y="0"/>
                      <a:pt x="1339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" name="Google Shape;2051;p19">
              <a:extLst>
                <a:ext uri="{FF2B5EF4-FFF2-40B4-BE49-F238E27FC236}">
                  <a16:creationId xmlns:a16="http://schemas.microsoft.com/office/drawing/2014/main" id="{14637866-A630-B2B1-8CA1-9045871198CD}"/>
                </a:ext>
              </a:extLst>
            </p:cNvPr>
            <p:cNvSpPr txBox="1"/>
            <p:nvPr/>
          </p:nvSpPr>
          <p:spPr>
            <a:xfrm>
              <a:off x="1155175" y="1092900"/>
              <a:ext cx="1292700" cy="41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dirty="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Future</a:t>
              </a:r>
              <a:endParaRPr sz="2200" dirty="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sp>
        <p:nvSpPr>
          <p:cNvPr id="3924" name="Rectangle 1">
            <a:extLst>
              <a:ext uri="{FF2B5EF4-FFF2-40B4-BE49-F238E27FC236}">
                <a16:creationId xmlns:a16="http://schemas.microsoft.com/office/drawing/2014/main" id="{0AF857D3-9F12-106E-4C35-1CAB155774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663" y="2465388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5" name="Google Shape;6875;p27"/>
          <p:cNvSpPr txBox="1">
            <a:spLocks noGrp="1"/>
          </p:cNvSpPr>
          <p:nvPr>
            <p:ph type="title"/>
          </p:nvPr>
        </p:nvSpPr>
        <p:spPr>
          <a:xfrm>
            <a:off x="2378650" y="371775"/>
            <a:ext cx="4386900" cy="33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THANKS</a:t>
            </a:r>
            <a:endParaRPr dirty="0"/>
          </a:p>
        </p:txBody>
      </p:sp>
      <p:grpSp>
        <p:nvGrpSpPr>
          <p:cNvPr id="6876" name="Google Shape;6876;p27"/>
          <p:cNvGrpSpPr/>
          <p:nvPr/>
        </p:nvGrpSpPr>
        <p:grpSpPr>
          <a:xfrm>
            <a:off x="2765738" y="1251600"/>
            <a:ext cx="3702050" cy="3142658"/>
            <a:chOff x="2765738" y="1016175"/>
            <a:chExt cx="3702050" cy="3142658"/>
          </a:xfrm>
        </p:grpSpPr>
        <p:sp>
          <p:nvSpPr>
            <p:cNvPr id="6881" name="Google Shape;6881;p27"/>
            <p:cNvSpPr/>
            <p:nvPr/>
          </p:nvSpPr>
          <p:spPr>
            <a:xfrm>
              <a:off x="3267863" y="1070033"/>
              <a:ext cx="3110700" cy="3088800"/>
            </a:xfrm>
            <a:prstGeom prst="arc">
              <a:avLst>
                <a:gd name="adj1" fmla="val 16203055"/>
                <a:gd name="adj2" fmla="val 5397003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2" name="Google Shape;6882;p27"/>
            <p:cNvSpPr/>
            <p:nvPr/>
          </p:nvSpPr>
          <p:spPr>
            <a:xfrm flipH="1">
              <a:off x="2765738" y="1070033"/>
              <a:ext cx="3110700" cy="3088800"/>
            </a:xfrm>
            <a:prstGeom prst="arc">
              <a:avLst>
                <a:gd name="adj1" fmla="val 16203055"/>
                <a:gd name="adj2" fmla="val 5397003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883" name="Google Shape;6883;p27"/>
            <p:cNvGrpSpPr/>
            <p:nvPr/>
          </p:nvGrpSpPr>
          <p:grpSpPr>
            <a:xfrm>
              <a:off x="2981297" y="1215931"/>
              <a:ext cx="3486491" cy="2797049"/>
              <a:chOff x="3456523" y="1055142"/>
              <a:chExt cx="3213060" cy="2577688"/>
            </a:xfrm>
          </p:grpSpPr>
          <p:sp>
            <p:nvSpPr>
              <p:cNvPr id="6884" name="Google Shape;6884;p27"/>
              <p:cNvSpPr/>
              <p:nvPr/>
            </p:nvSpPr>
            <p:spPr>
              <a:xfrm>
                <a:off x="5871783" y="1987162"/>
                <a:ext cx="19745" cy="14104"/>
              </a:xfrm>
              <a:custGeom>
                <a:avLst/>
                <a:gdLst/>
                <a:ahLst/>
                <a:cxnLst/>
                <a:rect l="l" t="t" r="r" b="b"/>
                <a:pathLst>
                  <a:path w="168" h="120" extrusionOk="0">
                    <a:moveTo>
                      <a:pt x="48" y="0"/>
                    </a:moveTo>
                    <a:cubicBezTo>
                      <a:pt x="24" y="24"/>
                      <a:pt x="12" y="48"/>
                      <a:pt x="1" y="72"/>
                    </a:cubicBezTo>
                    <a:lnTo>
                      <a:pt x="120" y="119"/>
                    </a:lnTo>
                    <a:lnTo>
                      <a:pt x="167" y="84"/>
                    </a:lnTo>
                    <a:lnTo>
                      <a:pt x="4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85" name="Google Shape;6885;p27"/>
              <p:cNvSpPr/>
              <p:nvPr/>
            </p:nvSpPr>
            <p:spPr>
              <a:xfrm>
                <a:off x="6654069" y="1482014"/>
                <a:ext cx="15514" cy="12693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08" extrusionOk="0">
                    <a:moveTo>
                      <a:pt x="0" y="0"/>
                    </a:moveTo>
                    <a:lnTo>
                      <a:pt x="0" y="48"/>
                    </a:lnTo>
                    <a:lnTo>
                      <a:pt x="83" y="107"/>
                    </a:lnTo>
                    <a:lnTo>
                      <a:pt x="131" y="107"/>
                    </a:lnTo>
                    <a:lnTo>
                      <a:pt x="131" y="60"/>
                    </a:lnTo>
                    <a:cubicBezTo>
                      <a:pt x="107" y="48"/>
                      <a:pt x="95" y="24"/>
                      <a:pt x="7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86" name="Google Shape;6886;p27"/>
              <p:cNvSpPr/>
              <p:nvPr/>
            </p:nvSpPr>
            <p:spPr>
              <a:xfrm>
                <a:off x="6242593" y="1603659"/>
                <a:ext cx="22566" cy="25387"/>
              </a:xfrm>
              <a:custGeom>
                <a:avLst/>
                <a:gdLst/>
                <a:ahLst/>
                <a:cxnLst/>
                <a:rect l="l" t="t" r="r" b="b"/>
                <a:pathLst>
                  <a:path w="192" h="216" extrusionOk="0">
                    <a:moveTo>
                      <a:pt x="84" y="1"/>
                    </a:moveTo>
                    <a:lnTo>
                      <a:pt x="1" y="49"/>
                    </a:lnTo>
                    <a:lnTo>
                      <a:pt x="1" y="108"/>
                    </a:lnTo>
                    <a:lnTo>
                      <a:pt x="96" y="168"/>
                    </a:lnTo>
                    <a:cubicBezTo>
                      <a:pt x="96" y="180"/>
                      <a:pt x="108" y="191"/>
                      <a:pt x="120" y="215"/>
                    </a:cubicBezTo>
                    <a:lnTo>
                      <a:pt x="167" y="215"/>
                    </a:lnTo>
                    <a:cubicBezTo>
                      <a:pt x="167" y="191"/>
                      <a:pt x="179" y="180"/>
                      <a:pt x="191" y="168"/>
                    </a:cubicBezTo>
                    <a:lnTo>
                      <a:pt x="132" y="96"/>
                    </a:lnTo>
                    <a:lnTo>
                      <a:pt x="179" y="72"/>
                    </a:lnTo>
                    <a:cubicBezTo>
                      <a:pt x="179" y="49"/>
                      <a:pt x="167" y="37"/>
                      <a:pt x="167" y="25"/>
                    </a:cubicBezTo>
                    <a:cubicBezTo>
                      <a:pt x="144" y="25"/>
                      <a:pt x="108" y="13"/>
                      <a:pt x="8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87" name="Google Shape;6887;p27"/>
              <p:cNvSpPr/>
              <p:nvPr/>
            </p:nvSpPr>
            <p:spPr>
              <a:xfrm>
                <a:off x="3540440" y="1059373"/>
                <a:ext cx="3026891" cy="2457336"/>
              </a:xfrm>
              <a:custGeom>
                <a:avLst/>
                <a:gdLst/>
                <a:ahLst/>
                <a:cxnLst/>
                <a:rect l="l" t="t" r="r" b="b"/>
                <a:pathLst>
                  <a:path w="25754" h="20908" extrusionOk="0">
                    <a:moveTo>
                      <a:pt x="15247" y="19025"/>
                    </a:moveTo>
                    <a:cubicBezTo>
                      <a:pt x="15248" y="19026"/>
                      <a:pt x="15250" y="19027"/>
                      <a:pt x="15253" y="19027"/>
                    </a:cubicBezTo>
                    <a:lnTo>
                      <a:pt x="15247" y="19025"/>
                    </a:lnTo>
                    <a:close/>
                    <a:moveTo>
                      <a:pt x="18146" y="0"/>
                    </a:moveTo>
                    <a:lnTo>
                      <a:pt x="18051" y="60"/>
                    </a:lnTo>
                    <a:cubicBezTo>
                      <a:pt x="18051" y="72"/>
                      <a:pt x="18051" y="84"/>
                      <a:pt x="18051" y="96"/>
                    </a:cubicBezTo>
                    <a:lnTo>
                      <a:pt x="18122" y="155"/>
                    </a:lnTo>
                    <a:lnTo>
                      <a:pt x="18074" y="203"/>
                    </a:lnTo>
                    <a:lnTo>
                      <a:pt x="18015" y="203"/>
                    </a:lnTo>
                    <a:lnTo>
                      <a:pt x="17932" y="108"/>
                    </a:lnTo>
                    <a:lnTo>
                      <a:pt x="17860" y="143"/>
                    </a:lnTo>
                    <a:lnTo>
                      <a:pt x="17824" y="215"/>
                    </a:lnTo>
                    <a:lnTo>
                      <a:pt x="17848" y="250"/>
                    </a:lnTo>
                    <a:lnTo>
                      <a:pt x="17955" y="250"/>
                    </a:lnTo>
                    <a:lnTo>
                      <a:pt x="17991" y="274"/>
                    </a:lnTo>
                    <a:cubicBezTo>
                      <a:pt x="17991" y="286"/>
                      <a:pt x="17991" y="298"/>
                      <a:pt x="17979" y="310"/>
                    </a:cubicBezTo>
                    <a:lnTo>
                      <a:pt x="17908" y="334"/>
                    </a:lnTo>
                    <a:lnTo>
                      <a:pt x="17908" y="381"/>
                    </a:lnTo>
                    <a:lnTo>
                      <a:pt x="17824" y="405"/>
                    </a:lnTo>
                    <a:lnTo>
                      <a:pt x="17824" y="465"/>
                    </a:lnTo>
                    <a:lnTo>
                      <a:pt x="17848" y="489"/>
                    </a:lnTo>
                    <a:lnTo>
                      <a:pt x="17777" y="512"/>
                    </a:lnTo>
                    <a:lnTo>
                      <a:pt x="17812" y="596"/>
                    </a:lnTo>
                    <a:lnTo>
                      <a:pt x="17777" y="620"/>
                    </a:lnTo>
                    <a:lnTo>
                      <a:pt x="17693" y="584"/>
                    </a:lnTo>
                    <a:lnTo>
                      <a:pt x="17622" y="608"/>
                    </a:lnTo>
                    <a:lnTo>
                      <a:pt x="17598" y="643"/>
                    </a:lnTo>
                    <a:lnTo>
                      <a:pt x="17515" y="679"/>
                    </a:lnTo>
                    <a:lnTo>
                      <a:pt x="17515" y="596"/>
                    </a:lnTo>
                    <a:lnTo>
                      <a:pt x="17634" y="465"/>
                    </a:lnTo>
                    <a:lnTo>
                      <a:pt x="17527" y="429"/>
                    </a:lnTo>
                    <a:cubicBezTo>
                      <a:pt x="17527" y="417"/>
                      <a:pt x="17539" y="405"/>
                      <a:pt x="17539" y="393"/>
                    </a:cubicBezTo>
                    <a:lnTo>
                      <a:pt x="17610" y="358"/>
                    </a:lnTo>
                    <a:cubicBezTo>
                      <a:pt x="17610" y="310"/>
                      <a:pt x="17610" y="274"/>
                      <a:pt x="17622" y="227"/>
                    </a:cubicBezTo>
                    <a:lnTo>
                      <a:pt x="17586" y="191"/>
                    </a:lnTo>
                    <a:lnTo>
                      <a:pt x="17515" y="191"/>
                    </a:lnTo>
                    <a:lnTo>
                      <a:pt x="17348" y="358"/>
                    </a:lnTo>
                    <a:cubicBezTo>
                      <a:pt x="17348" y="381"/>
                      <a:pt x="17348" y="417"/>
                      <a:pt x="17336" y="441"/>
                    </a:cubicBezTo>
                    <a:lnTo>
                      <a:pt x="17170" y="584"/>
                    </a:lnTo>
                    <a:lnTo>
                      <a:pt x="17134" y="679"/>
                    </a:lnTo>
                    <a:cubicBezTo>
                      <a:pt x="17134" y="691"/>
                      <a:pt x="17146" y="715"/>
                      <a:pt x="17158" y="727"/>
                    </a:cubicBezTo>
                    <a:cubicBezTo>
                      <a:pt x="17158" y="750"/>
                      <a:pt x="17146" y="774"/>
                      <a:pt x="17146" y="810"/>
                    </a:cubicBezTo>
                    <a:lnTo>
                      <a:pt x="16967" y="917"/>
                    </a:lnTo>
                    <a:lnTo>
                      <a:pt x="16884" y="941"/>
                    </a:lnTo>
                    <a:cubicBezTo>
                      <a:pt x="16884" y="917"/>
                      <a:pt x="16884" y="893"/>
                      <a:pt x="16884" y="870"/>
                    </a:cubicBezTo>
                    <a:lnTo>
                      <a:pt x="16848" y="810"/>
                    </a:lnTo>
                    <a:lnTo>
                      <a:pt x="16955" y="715"/>
                    </a:lnTo>
                    <a:cubicBezTo>
                      <a:pt x="16955" y="691"/>
                      <a:pt x="16943" y="667"/>
                      <a:pt x="16943" y="643"/>
                    </a:cubicBezTo>
                    <a:lnTo>
                      <a:pt x="16979" y="584"/>
                    </a:lnTo>
                    <a:lnTo>
                      <a:pt x="16931" y="512"/>
                    </a:lnTo>
                    <a:lnTo>
                      <a:pt x="17134" y="393"/>
                    </a:lnTo>
                    <a:cubicBezTo>
                      <a:pt x="17146" y="369"/>
                      <a:pt x="17146" y="334"/>
                      <a:pt x="17158" y="310"/>
                    </a:cubicBezTo>
                    <a:lnTo>
                      <a:pt x="17193" y="298"/>
                    </a:lnTo>
                    <a:cubicBezTo>
                      <a:pt x="17193" y="286"/>
                      <a:pt x="17181" y="274"/>
                      <a:pt x="17181" y="250"/>
                    </a:cubicBezTo>
                    <a:lnTo>
                      <a:pt x="17086" y="250"/>
                    </a:lnTo>
                    <a:cubicBezTo>
                      <a:pt x="17050" y="227"/>
                      <a:pt x="17015" y="203"/>
                      <a:pt x="16979" y="179"/>
                    </a:cubicBezTo>
                    <a:lnTo>
                      <a:pt x="16931" y="179"/>
                    </a:lnTo>
                    <a:cubicBezTo>
                      <a:pt x="16931" y="215"/>
                      <a:pt x="16943" y="239"/>
                      <a:pt x="16943" y="262"/>
                    </a:cubicBezTo>
                    <a:lnTo>
                      <a:pt x="16872" y="310"/>
                    </a:lnTo>
                    <a:lnTo>
                      <a:pt x="16872" y="239"/>
                    </a:lnTo>
                    <a:lnTo>
                      <a:pt x="16789" y="179"/>
                    </a:lnTo>
                    <a:lnTo>
                      <a:pt x="16681" y="167"/>
                    </a:lnTo>
                    <a:lnTo>
                      <a:pt x="16598" y="191"/>
                    </a:lnTo>
                    <a:lnTo>
                      <a:pt x="16622" y="286"/>
                    </a:lnTo>
                    <a:lnTo>
                      <a:pt x="16574" y="334"/>
                    </a:lnTo>
                    <a:lnTo>
                      <a:pt x="16527" y="286"/>
                    </a:lnTo>
                    <a:lnTo>
                      <a:pt x="16455" y="262"/>
                    </a:lnTo>
                    <a:lnTo>
                      <a:pt x="16396" y="298"/>
                    </a:lnTo>
                    <a:cubicBezTo>
                      <a:pt x="16396" y="298"/>
                      <a:pt x="16408" y="310"/>
                      <a:pt x="16419" y="322"/>
                    </a:cubicBezTo>
                    <a:lnTo>
                      <a:pt x="16562" y="393"/>
                    </a:lnTo>
                    <a:cubicBezTo>
                      <a:pt x="16574" y="417"/>
                      <a:pt x="16586" y="441"/>
                      <a:pt x="16598" y="465"/>
                    </a:cubicBezTo>
                    <a:lnTo>
                      <a:pt x="16562" y="489"/>
                    </a:lnTo>
                    <a:lnTo>
                      <a:pt x="16503" y="441"/>
                    </a:lnTo>
                    <a:lnTo>
                      <a:pt x="16419" y="489"/>
                    </a:lnTo>
                    <a:lnTo>
                      <a:pt x="16419" y="524"/>
                    </a:lnTo>
                    <a:lnTo>
                      <a:pt x="16455" y="560"/>
                    </a:lnTo>
                    <a:lnTo>
                      <a:pt x="16419" y="584"/>
                    </a:lnTo>
                    <a:lnTo>
                      <a:pt x="16300" y="536"/>
                    </a:lnTo>
                    <a:lnTo>
                      <a:pt x="16241" y="536"/>
                    </a:lnTo>
                    <a:cubicBezTo>
                      <a:pt x="16217" y="560"/>
                      <a:pt x="16193" y="584"/>
                      <a:pt x="16169" y="608"/>
                    </a:cubicBezTo>
                    <a:lnTo>
                      <a:pt x="16086" y="631"/>
                    </a:lnTo>
                    <a:lnTo>
                      <a:pt x="16086" y="667"/>
                    </a:lnTo>
                    <a:lnTo>
                      <a:pt x="16134" y="691"/>
                    </a:lnTo>
                    <a:lnTo>
                      <a:pt x="16015" y="739"/>
                    </a:lnTo>
                    <a:lnTo>
                      <a:pt x="15991" y="798"/>
                    </a:lnTo>
                    <a:lnTo>
                      <a:pt x="16086" y="858"/>
                    </a:lnTo>
                    <a:lnTo>
                      <a:pt x="16015" y="905"/>
                    </a:lnTo>
                    <a:lnTo>
                      <a:pt x="16110" y="941"/>
                    </a:lnTo>
                    <a:lnTo>
                      <a:pt x="16146" y="965"/>
                    </a:lnTo>
                    <a:lnTo>
                      <a:pt x="16098" y="1001"/>
                    </a:lnTo>
                    <a:lnTo>
                      <a:pt x="15943" y="989"/>
                    </a:lnTo>
                    <a:cubicBezTo>
                      <a:pt x="15931" y="953"/>
                      <a:pt x="15919" y="917"/>
                      <a:pt x="15907" y="881"/>
                    </a:cubicBezTo>
                    <a:lnTo>
                      <a:pt x="15836" y="870"/>
                    </a:lnTo>
                    <a:lnTo>
                      <a:pt x="15907" y="822"/>
                    </a:lnTo>
                    <a:lnTo>
                      <a:pt x="15800" y="786"/>
                    </a:lnTo>
                    <a:lnTo>
                      <a:pt x="15693" y="786"/>
                    </a:lnTo>
                    <a:lnTo>
                      <a:pt x="15550" y="774"/>
                    </a:lnTo>
                    <a:lnTo>
                      <a:pt x="15348" y="667"/>
                    </a:lnTo>
                    <a:lnTo>
                      <a:pt x="15288" y="667"/>
                    </a:lnTo>
                    <a:lnTo>
                      <a:pt x="15217" y="715"/>
                    </a:lnTo>
                    <a:lnTo>
                      <a:pt x="15169" y="655"/>
                    </a:lnTo>
                    <a:lnTo>
                      <a:pt x="15074" y="715"/>
                    </a:lnTo>
                    <a:lnTo>
                      <a:pt x="14955" y="727"/>
                    </a:lnTo>
                    <a:lnTo>
                      <a:pt x="14955" y="762"/>
                    </a:lnTo>
                    <a:lnTo>
                      <a:pt x="15098" y="870"/>
                    </a:lnTo>
                    <a:lnTo>
                      <a:pt x="15193" y="870"/>
                    </a:lnTo>
                    <a:lnTo>
                      <a:pt x="15253" y="905"/>
                    </a:lnTo>
                    <a:lnTo>
                      <a:pt x="15395" y="917"/>
                    </a:lnTo>
                    <a:cubicBezTo>
                      <a:pt x="15372" y="941"/>
                      <a:pt x="15360" y="965"/>
                      <a:pt x="15336" y="989"/>
                    </a:cubicBezTo>
                    <a:lnTo>
                      <a:pt x="15336" y="1060"/>
                    </a:lnTo>
                    <a:lnTo>
                      <a:pt x="15431" y="1155"/>
                    </a:lnTo>
                    <a:cubicBezTo>
                      <a:pt x="15431" y="1167"/>
                      <a:pt x="15419" y="1191"/>
                      <a:pt x="15407" y="1203"/>
                    </a:cubicBezTo>
                    <a:lnTo>
                      <a:pt x="15324" y="1167"/>
                    </a:lnTo>
                    <a:lnTo>
                      <a:pt x="15241" y="1072"/>
                    </a:lnTo>
                    <a:lnTo>
                      <a:pt x="15134" y="1036"/>
                    </a:lnTo>
                    <a:lnTo>
                      <a:pt x="15074" y="989"/>
                    </a:lnTo>
                    <a:lnTo>
                      <a:pt x="15038" y="1060"/>
                    </a:lnTo>
                    <a:lnTo>
                      <a:pt x="14943" y="1108"/>
                    </a:lnTo>
                    <a:cubicBezTo>
                      <a:pt x="14931" y="1072"/>
                      <a:pt x="14931" y="1036"/>
                      <a:pt x="14919" y="1001"/>
                    </a:cubicBezTo>
                    <a:lnTo>
                      <a:pt x="14824" y="1048"/>
                    </a:lnTo>
                    <a:lnTo>
                      <a:pt x="14824" y="1096"/>
                    </a:lnTo>
                    <a:lnTo>
                      <a:pt x="14717" y="1155"/>
                    </a:lnTo>
                    <a:lnTo>
                      <a:pt x="14717" y="1215"/>
                    </a:lnTo>
                    <a:lnTo>
                      <a:pt x="14848" y="1262"/>
                    </a:lnTo>
                    <a:lnTo>
                      <a:pt x="14895" y="1334"/>
                    </a:lnTo>
                    <a:lnTo>
                      <a:pt x="14800" y="1322"/>
                    </a:lnTo>
                    <a:lnTo>
                      <a:pt x="14741" y="1286"/>
                    </a:lnTo>
                    <a:lnTo>
                      <a:pt x="14657" y="1370"/>
                    </a:lnTo>
                    <a:lnTo>
                      <a:pt x="14622" y="1429"/>
                    </a:lnTo>
                    <a:lnTo>
                      <a:pt x="14479" y="1501"/>
                    </a:lnTo>
                    <a:cubicBezTo>
                      <a:pt x="14479" y="1477"/>
                      <a:pt x="14479" y="1465"/>
                      <a:pt x="14479" y="1453"/>
                    </a:cubicBezTo>
                    <a:lnTo>
                      <a:pt x="14574" y="1417"/>
                    </a:lnTo>
                    <a:lnTo>
                      <a:pt x="14550" y="1358"/>
                    </a:lnTo>
                    <a:lnTo>
                      <a:pt x="14633" y="1239"/>
                    </a:lnTo>
                    <a:cubicBezTo>
                      <a:pt x="14622" y="1167"/>
                      <a:pt x="14598" y="1096"/>
                      <a:pt x="14574" y="1012"/>
                    </a:cubicBezTo>
                    <a:lnTo>
                      <a:pt x="14479" y="1048"/>
                    </a:lnTo>
                    <a:lnTo>
                      <a:pt x="14336" y="1191"/>
                    </a:lnTo>
                    <a:lnTo>
                      <a:pt x="14336" y="1298"/>
                    </a:lnTo>
                    <a:cubicBezTo>
                      <a:pt x="14336" y="1310"/>
                      <a:pt x="14348" y="1322"/>
                      <a:pt x="14348" y="1334"/>
                    </a:cubicBezTo>
                    <a:lnTo>
                      <a:pt x="14241" y="1405"/>
                    </a:lnTo>
                    <a:cubicBezTo>
                      <a:pt x="14241" y="1382"/>
                      <a:pt x="14241" y="1358"/>
                      <a:pt x="14229" y="1334"/>
                    </a:cubicBezTo>
                    <a:lnTo>
                      <a:pt x="14288" y="1251"/>
                    </a:lnTo>
                    <a:cubicBezTo>
                      <a:pt x="14276" y="1203"/>
                      <a:pt x="14264" y="1167"/>
                      <a:pt x="14252" y="1131"/>
                    </a:cubicBezTo>
                    <a:lnTo>
                      <a:pt x="14181" y="1120"/>
                    </a:lnTo>
                    <a:lnTo>
                      <a:pt x="14062" y="1167"/>
                    </a:lnTo>
                    <a:lnTo>
                      <a:pt x="13967" y="1274"/>
                    </a:lnTo>
                    <a:lnTo>
                      <a:pt x="14026" y="1346"/>
                    </a:lnTo>
                    <a:cubicBezTo>
                      <a:pt x="14026" y="1370"/>
                      <a:pt x="14026" y="1393"/>
                      <a:pt x="14014" y="1417"/>
                    </a:cubicBezTo>
                    <a:cubicBezTo>
                      <a:pt x="14074" y="1453"/>
                      <a:pt x="14133" y="1477"/>
                      <a:pt x="14193" y="1501"/>
                    </a:cubicBezTo>
                    <a:lnTo>
                      <a:pt x="14241" y="1560"/>
                    </a:lnTo>
                    <a:lnTo>
                      <a:pt x="14169" y="1643"/>
                    </a:lnTo>
                    <a:lnTo>
                      <a:pt x="14110" y="1536"/>
                    </a:lnTo>
                    <a:lnTo>
                      <a:pt x="13979" y="1501"/>
                    </a:lnTo>
                    <a:cubicBezTo>
                      <a:pt x="13955" y="1453"/>
                      <a:pt x="13931" y="1405"/>
                      <a:pt x="13895" y="1346"/>
                    </a:cubicBezTo>
                    <a:lnTo>
                      <a:pt x="13860" y="1334"/>
                    </a:lnTo>
                    <a:lnTo>
                      <a:pt x="13693" y="1370"/>
                    </a:lnTo>
                    <a:lnTo>
                      <a:pt x="13669" y="1417"/>
                    </a:lnTo>
                    <a:lnTo>
                      <a:pt x="13836" y="1501"/>
                    </a:lnTo>
                    <a:lnTo>
                      <a:pt x="13919" y="1501"/>
                    </a:lnTo>
                    <a:lnTo>
                      <a:pt x="13955" y="1536"/>
                    </a:lnTo>
                    <a:lnTo>
                      <a:pt x="13848" y="1524"/>
                    </a:lnTo>
                    <a:lnTo>
                      <a:pt x="13741" y="1548"/>
                    </a:lnTo>
                    <a:lnTo>
                      <a:pt x="13812" y="1620"/>
                    </a:lnTo>
                    <a:lnTo>
                      <a:pt x="13812" y="1620"/>
                    </a:lnTo>
                    <a:lnTo>
                      <a:pt x="13681" y="1560"/>
                    </a:lnTo>
                    <a:lnTo>
                      <a:pt x="13669" y="1477"/>
                    </a:lnTo>
                    <a:lnTo>
                      <a:pt x="13621" y="1453"/>
                    </a:lnTo>
                    <a:lnTo>
                      <a:pt x="13598" y="1393"/>
                    </a:lnTo>
                    <a:lnTo>
                      <a:pt x="13526" y="1429"/>
                    </a:lnTo>
                    <a:lnTo>
                      <a:pt x="13490" y="1524"/>
                    </a:lnTo>
                    <a:lnTo>
                      <a:pt x="13550" y="1572"/>
                    </a:lnTo>
                    <a:cubicBezTo>
                      <a:pt x="13550" y="1596"/>
                      <a:pt x="13538" y="1632"/>
                      <a:pt x="13526" y="1667"/>
                    </a:cubicBezTo>
                    <a:lnTo>
                      <a:pt x="13431" y="1632"/>
                    </a:lnTo>
                    <a:lnTo>
                      <a:pt x="13336" y="1643"/>
                    </a:lnTo>
                    <a:lnTo>
                      <a:pt x="13217" y="1727"/>
                    </a:lnTo>
                    <a:lnTo>
                      <a:pt x="13240" y="1739"/>
                    </a:lnTo>
                    <a:lnTo>
                      <a:pt x="13324" y="1739"/>
                    </a:lnTo>
                    <a:lnTo>
                      <a:pt x="13407" y="1810"/>
                    </a:lnTo>
                    <a:lnTo>
                      <a:pt x="13300" y="1810"/>
                    </a:lnTo>
                    <a:lnTo>
                      <a:pt x="13229" y="1834"/>
                    </a:lnTo>
                    <a:lnTo>
                      <a:pt x="13300" y="1870"/>
                    </a:lnTo>
                    <a:lnTo>
                      <a:pt x="13240" y="1905"/>
                    </a:lnTo>
                    <a:lnTo>
                      <a:pt x="13157" y="1905"/>
                    </a:lnTo>
                    <a:lnTo>
                      <a:pt x="13157" y="1941"/>
                    </a:lnTo>
                    <a:lnTo>
                      <a:pt x="13193" y="1965"/>
                    </a:lnTo>
                    <a:lnTo>
                      <a:pt x="13109" y="1977"/>
                    </a:lnTo>
                    <a:lnTo>
                      <a:pt x="13062" y="1929"/>
                    </a:lnTo>
                    <a:lnTo>
                      <a:pt x="12967" y="1941"/>
                    </a:lnTo>
                    <a:lnTo>
                      <a:pt x="12883" y="2013"/>
                    </a:lnTo>
                    <a:lnTo>
                      <a:pt x="12919" y="2048"/>
                    </a:lnTo>
                    <a:lnTo>
                      <a:pt x="12883" y="2072"/>
                    </a:lnTo>
                    <a:lnTo>
                      <a:pt x="12752" y="2072"/>
                    </a:lnTo>
                    <a:lnTo>
                      <a:pt x="12693" y="2144"/>
                    </a:lnTo>
                    <a:lnTo>
                      <a:pt x="12800" y="2167"/>
                    </a:lnTo>
                    <a:lnTo>
                      <a:pt x="13074" y="2120"/>
                    </a:lnTo>
                    <a:lnTo>
                      <a:pt x="13133" y="2155"/>
                    </a:lnTo>
                    <a:lnTo>
                      <a:pt x="13252" y="2120"/>
                    </a:lnTo>
                    <a:lnTo>
                      <a:pt x="13324" y="2120"/>
                    </a:lnTo>
                    <a:lnTo>
                      <a:pt x="13324" y="2167"/>
                    </a:lnTo>
                    <a:cubicBezTo>
                      <a:pt x="13300" y="2191"/>
                      <a:pt x="13264" y="2203"/>
                      <a:pt x="13240" y="2227"/>
                    </a:cubicBezTo>
                    <a:lnTo>
                      <a:pt x="13217" y="2334"/>
                    </a:lnTo>
                    <a:lnTo>
                      <a:pt x="13181" y="2358"/>
                    </a:lnTo>
                    <a:lnTo>
                      <a:pt x="13133" y="2322"/>
                    </a:lnTo>
                    <a:lnTo>
                      <a:pt x="13121" y="2263"/>
                    </a:lnTo>
                    <a:lnTo>
                      <a:pt x="13014" y="2286"/>
                    </a:lnTo>
                    <a:lnTo>
                      <a:pt x="12979" y="2239"/>
                    </a:lnTo>
                    <a:lnTo>
                      <a:pt x="12848" y="2239"/>
                    </a:lnTo>
                    <a:lnTo>
                      <a:pt x="12883" y="2274"/>
                    </a:lnTo>
                    <a:lnTo>
                      <a:pt x="12848" y="2322"/>
                    </a:lnTo>
                    <a:lnTo>
                      <a:pt x="12752" y="2286"/>
                    </a:lnTo>
                    <a:lnTo>
                      <a:pt x="12681" y="2286"/>
                    </a:lnTo>
                    <a:lnTo>
                      <a:pt x="12776" y="2334"/>
                    </a:lnTo>
                    <a:lnTo>
                      <a:pt x="12812" y="2394"/>
                    </a:lnTo>
                    <a:lnTo>
                      <a:pt x="12752" y="2394"/>
                    </a:lnTo>
                    <a:lnTo>
                      <a:pt x="12717" y="2441"/>
                    </a:lnTo>
                    <a:lnTo>
                      <a:pt x="12728" y="2501"/>
                    </a:lnTo>
                    <a:cubicBezTo>
                      <a:pt x="12728" y="2513"/>
                      <a:pt x="12717" y="2525"/>
                      <a:pt x="12705" y="2536"/>
                    </a:cubicBezTo>
                    <a:lnTo>
                      <a:pt x="12657" y="2477"/>
                    </a:lnTo>
                    <a:lnTo>
                      <a:pt x="12657" y="2405"/>
                    </a:lnTo>
                    <a:lnTo>
                      <a:pt x="12562" y="2334"/>
                    </a:lnTo>
                    <a:lnTo>
                      <a:pt x="12478" y="2394"/>
                    </a:lnTo>
                    <a:lnTo>
                      <a:pt x="12383" y="2405"/>
                    </a:lnTo>
                    <a:lnTo>
                      <a:pt x="12347" y="2358"/>
                    </a:lnTo>
                    <a:cubicBezTo>
                      <a:pt x="12359" y="2346"/>
                      <a:pt x="12371" y="2334"/>
                      <a:pt x="12383" y="2322"/>
                    </a:cubicBezTo>
                    <a:lnTo>
                      <a:pt x="12312" y="2322"/>
                    </a:lnTo>
                    <a:lnTo>
                      <a:pt x="12205" y="2394"/>
                    </a:lnTo>
                    <a:lnTo>
                      <a:pt x="12288" y="2453"/>
                    </a:lnTo>
                    <a:lnTo>
                      <a:pt x="12431" y="2453"/>
                    </a:lnTo>
                    <a:lnTo>
                      <a:pt x="12538" y="2501"/>
                    </a:lnTo>
                    <a:lnTo>
                      <a:pt x="12478" y="2560"/>
                    </a:lnTo>
                    <a:lnTo>
                      <a:pt x="12240" y="2584"/>
                    </a:lnTo>
                    <a:lnTo>
                      <a:pt x="12193" y="2548"/>
                    </a:lnTo>
                    <a:lnTo>
                      <a:pt x="12097" y="2548"/>
                    </a:lnTo>
                    <a:cubicBezTo>
                      <a:pt x="12086" y="2572"/>
                      <a:pt x="12062" y="2596"/>
                      <a:pt x="12050" y="2620"/>
                    </a:cubicBezTo>
                    <a:lnTo>
                      <a:pt x="12133" y="2667"/>
                    </a:lnTo>
                    <a:lnTo>
                      <a:pt x="12050" y="2739"/>
                    </a:lnTo>
                    <a:lnTo>
                      <a:pt x="12145" y="2727"/>
                    </a:lnTo>
                    <a:lnTo>
                      <a:pt x="12264" y="2644"/>
                    </a:lnTo>
                    <a:lnTo>
                      <a:pt x="12359" y="2644"/>
                    </a:lnTo>
                    <a:lnTo>
                      <a:pt x="12419" y="2691"/>
                    </a:lnTo>
                    <a:lnTo>
                      <a:pt x="12252" y="2703"/>
                    </a:lnTo>
                    <a:cubicBezTo>
                      <a:pt x="12252" y="2727"/>
                      <a:pt x="12228" y="2763"/>
                      <a:pt x="12228" y="2786"/>
                    </a:cubicBezTo>
                    <a:lnTo>
                      <a:pt x="12288" y="2846"/>
                    </a:lnTo>
                    <a:lnTo>
                      <a:pt x="12419" y="2894"/>
                    </a:lnTo>
                    <a:lnTo>
                      <a:pt x="12419" y="2965"/>
                    </a:lnTo>
                    <a:lnTo>
                      <a:pt x="12324" y="2917"/>
                    </a:lnTo>
                    <a:lnTo>
                      <a:pt x="12252" y="2917"/>
                    </a:lnTo>
                    <a:lnTo>
                      <a:pt x="12157" y="2834"/>
                    </a:lnTo>
                    <a:lnTo>
                      <a:pt x="12097" y="2834"/>
                    </a:lnTo>
                    <a:lnTo>
                      <a:pt x="12026" y="2882"/>
                    </a:lnTo>
                    <a:lnTo>
                      <a:pt x="12109" y="2929"/>
                    </a:lnTo>
                    <a:lnTo>
                      <a:pt x="11990" y="2929"/>
                    </a:lnTo>
                    <a:lnTo>
                      <a:pt x="11883" y="2977"/>
                    </a:lnTo>
                    <a:lnTo>
                      <a:pt x="11883" y="3025"/>
                    </a:lnTo>
                    <a:lnTo>
                      <a:pt x="12002" y="3060"/>
                    </a:lnTo>
                    <a:lnTo>
                      <a:pt x="12109" y="3025"/>
                    </a:lnTo>
                    <a:lnTo>
                      <a:pt x="12169" y="3060"/>
                    </a:lnTo>
                    <a:lnTo>
                      <a:pt x="12276" y="3048"/>
                    </a:lnTo>
                    <a:lnTo>
                      <a:pt x="12312" y="3108"/>
                    </a:lnTo>
                    <a:lnTo>
                      <a:pt x="12383" y="3144"/>
                    </a:lnTo>
                    <a:lnTo>
                      <a:pt x="12383" y="3179"/>
                    </a:lnTo>
                    <a:lnTo>
                      <a:pt x="12228" y="3120"/>
                    </a:lnTo>
                    <a:lnTo>
                      <a:pt x="12097" y="3120"/>
                    </a:lnTo>
                    <a:lnTo>
                      <a:pt x="12026" y="3144"/>
                    </a:lnTo>
                    <a:lnTo>
                      <a:pt x="11847" y="3156"/>
                    </a:lnTo>
                    <a:lnTo>
                      <a:pt x="11847" y="3215"/>
                    </a:lnTo>
                    <a:lnTo>
                      <a:pt x="11752" y="3251"/>
                    </a:lnTo>
                    <a:lnTo>
                      <a:pt x="11705" y="3227"/>
                    </a:lnTo>
                    <a:lnTo>
                      <a:pt x="11562" y="3275"/>
                    </a:lnTo>
                    <a:lnTo>
                      <a:pt x="11466" y="3275"/>
                    </a:lnTo>
                    <a:cubicBezTo>
                      <a:pt x="11466" y="3287"/>
                      <a:pt x="11466" y="3298"/>
                      <a:pt x="11455" y="3310"/>
                    </a:cubicBezTo>
                    <a:lnTo>
                      <a:pt x="11550" y="3346"/>
                    </a:lnTo>
                    <a:lnTo>
                      <a:pt x="11621" y="3394"/>
                    </a:lnTo>
                    <a:lnTo>
                      <a:pt x="11538" y="3417"/>
                    </a:lnTo>
                    <a:lnTo>
                      <a:pt x="11490" y="3406"/>
                    </a:lnTo>
                    <a:lnTo>
                      <a:pt x="11455" y="3417"/>
                    </a:lnTo>
                    <a:lnTo>
                      <a:pt x="11538" y="3465"/>
                    </a:lnTo>
                    <a:lnTo>
                      <a:pt x="11502" y="3501"/>
                    </a:lnTo>
                    <a:lnTo>
                      <a:pt x="11383" y="3489"/>
                    </a:lnTo>
                    <a:lnTo>
                      <a:pt x="11371" y="3465"/>
                    </a:lnTo>
                    <a:lnTo>
                      <a:pt x="11335" y="3489"/>
                    </a:lnTo>
                    <a:lnTo>
                      <a:pt x="11419" y="3525"/>
                    </a:lnTo>
                    <a:lnTo>
                      <a:pt x="11359" y="3560"/>
                    </a:lnTo>
                    <a:lnTo>
                      <a:pt x="11383" y="3608"/>
                    </a:lnTo>
                    <a:lnTo>
                      <a:pt x="11443" y="3608"/>
                    </a:lnTo>
                    <a:lnTo>
                      <a:pt x="11383" y="3632"/>
                    </a:lnTo>
                    <a:lnTo>
                      <a:pt x="11300" y="3632"/>
                    </a:lnTo>
                    <a:lnTo>
                      <a:pt x="11252" y="3608"/>
                    </a:lnTo>
                    <a:lnTo>
                      <a:pt x="11252" y="3656"/>
                    </a:lnTo>
                    <a:cubicBezTo>
                      <a:pt x="11240" y="3668"/>
                      <a:pt x="11228" y="3679"/>
                      <a:pt x="11216" y="3691"/>
                    </a:cubicBezTo>
                    <a:lnTo>
                      <a:pt x="11288" y="3715"/>
                    </a:lnTo>
                    <a:lnTo>
                      <a:pt x="11455" y="3751"/>
                    </a:lnTo>
                    <a:cubicBezTo>
                      <a:pt x="11455" y="3763"/>
                      <a:pt x="11466" y="3787"/>
                      <a:pt x="11478" y="3798"/>
                    </a:cubicBezTo>
                    <a:lnTo>
                      <a:pt x="11550" y="3810"/>
                    </a:lnTo>
                    <a:lnTo>
                      <a:pt x="11645" y="3787"/>
                    </a:lnTo>
                    <a:lnTo>
                      <a:pt x="11562" y="3834"/>
                    </a:lnTo>
                    <a:lnTo>
                      <a:pt x="11562" y="3870"/>
                    </a:lnTo>
                    <a:lnTo>
                      <a:pt x="11455" y="3870"/>
                    </a:lnTo>
                    <a:cubicBezTo>
                      <a:pt x="11443" y="3858"/>
                      <a:pt x="11431" y="3846"/>
                      <a:pt x="11407" y="3834"/>
                    </a:cubicBezTo>
                    <a:lnTo>
                      <a:pt x="11240" y="3834"/>
                    </a:lnTo>
                    <a:cubicBezTo>
                      <a:pt x="11193" y="3858"/>
                      <a:pt x="11157" y="3882"/>
                      <a:pt x="11121" y="3906"/>
                    </a:cubicBezTo>
                    <a:lnTo>
                      <a:pt x="11157" y="3929"/>
                    </a:lnTo>
                    <a:lnTo>
                      <a:pt x="11276" y="3929"/>
                    </a:lnTo>
                    <a:lnTo>
                      <a:pt x="11288" y="3989"/>
                    </a:lnTo>
                    <a:lnTo>
                      <a:pt x="11347" y="4025"/>
                    </a:lnTo>
                    <a:lnTo>
                      <a:pt x="11347" y="4084"/>
                    </a:lnTo>
                    <a:lnTo>
                      <a:pt x="11276" y="4037"/>
                    </a:lnTo>
                    <a:lnTo>
                      <a:pt x="11216" y="4037"/>
                    </a:lnTo>
                    <a:lnTo>
                      <a:pt x="11157" y="4084"/>
                    </a:lnTo>
                    <a:cubicBezTo>
                      <a:pt x="11157" y="4096"/>
                      <a:pt x="11157" y="4120"/>
                      <a:pt x="11157" y="4132"/>
                    </a:cubicBezTo>
                    <a:lnTo>
                      <a:pt x="11133" y="4144"/>
                    </a:lnTo>
                    <a:lnTo>
                      <a:pt x="11181" y="4191"/>
                    </a:lnTo>
                    <a:cubicBezTo>
                      <a:pt x="11181" y="4203"/>
                      <a:pt x="11193" y="4227"/>
                      <a:pt x="11204" y="4239"/>
                    </a:cubicBezTo>
                    <a:lnTo>
                      <a:pt x="11145" y="4239"/>
                    </a:lnTo>
                    <a:lnTo>
                      <a:pt x="11085" y="4203"/>
                    </a:lnTo>
                    <a:lnTo>
                      <a:pt x="11038" y="4227"/>
                    </a:lnTo>
                    <a:lnTo>
                      <a:pt x="11038" y="4287"/>
                    </a:lnTo>
                    <a:lnTo>
                      <a:pt x="11145" y="4310"/>
                    </a:lnTo>
                    <a:cubicBezTo>
                      <a:pt x="11145" y="4322"/>
                      <a:pt x="11157" y="4334"/>
                      <a:pt x="11157" y="4346"/>
                    </a:cubicBezTo>
                    <a:cubicBezTo>
                      <a:pt x="11157" y="4358"/>
                      <a:pt x="11157" y="4370"/>
                      <a:pt x="11157" y="4382"/>
                    </a:cubicBezTo>
                    <a:lnTo>
                      <a:pt x="11014" y="4322"/>
                    </a:lnTo>
                    <a:lnTo>
                      <a:pt x="10954" y="4346"/>
                    </a:lnTo>
                    <a:lnTo>
                      <a:pt x="10954" y="4406"/>
                    </a:lnTo>
                    <a:lnTo>
                      <a:pt x="10990" y="4406"/>
                    </a:lnTo>
                    <a:lnTo>
                      <a:pt x="10990" y="4477"/>
                    </a:lnTo>
                    <a:cubicBezTo>
                      <a:pt x="10990" y="4501"/>
                      <a:pt x="11026" y="4525"/>
                      <a:pt x="11038" y="4549"/>
                    </a:cubicBezTo>
                    <a:lnTo>
                      <a:pt x="11109" y="4549"/>
                    </a:lnTo>
                    <a:lnTo>
                      <a:pt x="11169" y="4489"/>
                    </a:lnTo>
                    <a:lnTo>
                      <a:pt x="11228" y="4489"/>
                    </a:lnTo>
                    <a:lnTo>
                      <a:pt x="11169" y="4584"/>
                    </a:lnTo>
                    <a:lnTo>
                      <a:pt x="11097" y="4596"/>
                    </a:lnTo>
                    <a:lnTo>
                      <a:pt x="10990" y="4668"/>
                    </a:lnTo>
                    <a:lnTo>
                      <a:pt x="10895" y="4668"/>
                    </a:lnTo>
                    <a:lnTo>
                      <a:pt x="10823" y="4691"/>
                    </a:lnTo>
                    <a:lnTo>
                      <a:pt x="10823" y="4727"/>
                    </a:lnTo>
                    <a:lnTo>
                      <a:pt x="10716" y="4751"/>
                    </a:lnTo>
                    <a:cubicBezTo>
                      <a:pt x="10693" y="4763"/>
                      <a:pt x="10669" y="4775"/>
                      <a:pt x="10633" y="4799"/>
                    </a:cubicBezTo>
                    <a:lnTo>
                      <a:pt x="10728" y="4822"/>
                    </a:lnTo>
                    <a:lnTo>
                      <a:pt x="10693" y="4858"/>
                    </a:lnTo>
                    <a:lnTo>
                      <a:pt x="10538" y="4870"/>
                    </a:lnTo>
                    <a:lnTo>
                      <a:pt x="10466" y="4930"/>
                    </a:lnTo>
                    <a:lnTo>
                      <a:pt x="10478" y="4965"/>
                    </a:lnTo>
                    <a:lnTo>
                      <a:pt x="10597" y="4989"/>
                    </a:lnTo>
                    <a:lnTo>
                      <a:pt x="10502" y="5013"/>
                    </a:lnTo>
                    <a:lnTo>
                      <a:pt x="10454" y="5084"/>
                    </a:lnTo>
                    <a:lnTo>
                      <a:pt x="10359" y="5084"/>
                    </a:lnTo>
                    <a:cubicBezTo>
                      <a:pt x="10359" y="5061"/>
                      <a:pt x="10347" y="5037"/>
                      <a:pt x="10335" y="5025"/>
                    </a:cubicBezTo>
                    <a:lnTo>
                      <a:pt x="10276" y="5001"/>
                    </a:lnTo>
                    <a:lnTo>
                      <a:pt x="10240" y="5037"/>
                    </a:lnTo>
                    <a:lnTo>
                      <a:pt x="10157" y="5037"/>
                    </a:lnTo>
                    <a:lnTo>
                      <a:pt x="10192" y="5084"/>
                    </a:lnTo>
                    <a:lnTo>
                      <a:pt x="10133" y="5108"/>
                    </a:lnTo>
                    <a:cubicBezTo>
                      <a:pt x="10121" y="5132"/>
                      <a:pt x="10121" y="5144"/>
                      <a:pt x="10121" y="5156"/>
                    </a:cubicBezTo>
                    <a:lnTo>
                      <a:pt x="10145" y="5192"/>
                    </a:lnTo>
                    <a:lnTo>
                      <a:pt x="10002" y="5192"/>
                    </a:lnTo>
                    <a:lnTo>
                      <a:pt x="9942" y="5215"/>
                    </a:lnTo>
                    <a:cubicBezTo>
                      <a:pt x="9942" y="5251"/>
                      <a:pt x="9942" y="5275"/>
                      <a:pt x="9942" y="5299"/>
                    </a:cubicBezTo>
                    <a:lnTo>
                      <a:pt x="9835" y="5346"/>
                    </a:lnTo>
                    <a:lnTo>
                      <a:pt x="9847" y="5370"/>
                    </a:lnTo>
                    <a:cubicBezTo>
                      <a:pt x="9847" y="5406"/>
                      <a:pt x="9835" y="5430"/>
                      <a:pt x="9835" y="5453"/>
                    </a:cubicBezTo>
                    <a:lnTo>
                      <a:pt x="9752" y="5501"/>
                    </a:lnTo>
                    <a:lnTo>
                      <a:pt x="9645" y="5573"/>
                    </a:lnTo>
                    <a:lnTo>
                      <a:pt x="9680" y="5596"/>
                    </a:lnTo>
                    <a:lnTo>
                      <a:pt x="9800" y="5549"/>
                    </a:lnTo>
                    <a:lnTo>
                      <a:pt x="9871" y="5549"/>
                    </a:lnTo>
                    <a:lnTo>
                      <a:pt x="9859" y="5596"/>
                    </a:lnTo>
                    <a:lnTo>
                      <a:pt x="9776" y="5620"/>
                    </a:lnTo>
                    <a:lnTo>
                      <a:pt x="9764" y="5692"/>
                    </a:lnTo>
                    <a:lnTo>
                      <a:pt x="9835" y="5763"/>
                    </a:lnTo>
                    <a:lnTo>
                      <a:pt x="9966" y="5703"/>
                    </a:lnTo>
                    <a:lnTo>
                      <a:pt x="10121" y="5692"/>
                    </a:lnTo>
                    <a:lnTo>
                      <a:pt x="10312" y="5573"/>
                    </a:lnTo>
                    <a:lnTo>
                      <a:pt x="10216" y="5596"/>
                    </a:lnTo>
                    <a:lnTo>
                      <a:pt x="10216" y="5596"/>
                    </a:lnTo>
                    <a:lnTo>
                      <a:pt x="10300" y="5513"/>
                    </a:lnTo>
                    <a:lnTo>
                      <a:pt x="10323" y="5430"/>
                    </a:lnTo>
                    <a:lnTo>
                      <a:pt x="10359" y="5430"/>
                    </a:lnTo>
                    <a:lnTo>
                      <a:pt x="10419" y="5394"/>
                    </a:lnTo>
                    <a:lnTo>
                      <a:pt x="10526" y="5406"/>
                    </a:lnTo>
                    <a:lnTo>
                      <a:pt x="10597" y="5406"/>
                    </a:lnTo>
                    <a:lnTo>
                      <a:pt x="10419" y="5489"/>
                    </a:lnTo>
                    <a:lnTo>
                      <a:pt x="10419" y="5537"/>
                    </a:lnTo>
                    <a:lnTo>
                      <a:pt x="10585" y="5573"/>
                    </a:lnTo>
                    <a:cubicBezTo>
                      <a:pt x="10573" y="5584"/>
                      <a:pt x="10550" y="5608"/>
                      <a:pt x="10538" y="5620"/>
                    </a:cubicBezTo>
                    <a:lnTo>
                      <a:pt x="10442" y="5620"/>
                    </a:lnTo>
                    <a:lnTo>
                      <a:pt x="10264" y="5739"/>
                    </a:lnTo>
                    <a:lnTo>
                      <a:pt x="10371" y="5775"/>
                    </a:lnTo>
                    <a:lnTo>
                      <a:pt x="10312" y="5834"/>
                    </a:lnTo>
                    <a:lnTo>
                      <a:pt x="10312" y="5906"/>
                    </a:lnTo>
                    <a:lnTo>
                      <a:pt x="10204" y="5906"/>
                    </a:lnTo>
                    <a:lnTo>
                      <a:pt x="10109" y="5846"/>
                    </a:lnTo>
                    <a:lnTo>
                      <a:pt x="9978" y="5846"/>
                    </a:lnTo>
                    <a:lnTo>
                      <a:pt x="9907" y="5882"/>
                    </a:lnTo>
                    <a:lnTo>
                      <a:pt x="9907" y="5954"/>
                    </a:lnTo>
                    <a:lnTo>
                      <a:pt x="9811" y="5989"/>
                    </a:lnTo>
                    <a:lnTo>
                      <a:pt x="9716" y="6025"/>
                    </a:lnTo>
                    <a:cubicBezTo>
                      <a:pt x="9740" y="6013"/>
                      <a:pt x="9764" y="5989"/>
                      <a:pt x="9788" y="5977"/>
                    </a:cubicBezTo>
                    <a:lnTo>
                      <a:pt x="9835" y="5954"/>
                    </a:lnTo>
                    <a:lnTo>
                      <a:pt x="9764" y="5882"/>
                    </a:lnTo>
                    <a:lnTo>
                      <a:pt x="9764" y="5811"/>
                    </a:lnTo>
                    <a:lnTo>
                      <a:pt x="9680" y="5727"/>
                    </a:lnTo>
                    <a:lnTo>
                      <a:pt x="9585" y="5727"/>
                    </a:lnTo>
                    <a:lnTo>
                      <a:pt x="9538" y="5787"/>
                    </a:lnTo>
                    <a:lnTo>
                      <a:pt x="9419" y="5799"/>
                    </a:lnTo>
                    <a:lnTo>
                      <a:pt x="9419" y="5834"/>
                    </a:lnTo>
                    <a:lnTo>
                      <a:pt x="9573" y="5834"/>
                    </a:lnTo>
                    <a:lnTo>
                      <a:pt x="9419" y="5918"/>
                    </a:lnTo>
                    <a:lnTo>
                      <a:pt x="9311" y="5894"/>
                    </a:lnTo>
                    <a:lnTo>
                      <a:pt x="9216" y="5906"/>
                    </a:lnTo>
                    <a:lnTo>
                      <a:pt x="9097" y="5977"/>
                    </a:lnTo>
                    <a:lnTo>
                      <a:pt x="9169" y="5977"/>
                    </a:lnTo>
                    <a:lnTo>
                      <a:pt x="9228" y="5965"/>
                    </a:lnTo>
                    <a:lnTo>
                      <a:pt x="9264" y="5989"/>
                    </a:lnTo>
                    <a:lnTo>
                      <a:pt x="9133" y="6037"/>
                    </a:lnTo>
                    <a:cubicBezTo>
                      <a:pt x="9121" y="6049"/>
                      <a:pt x="9097" y="6073"/>
                      <a:pt x="9073" y="6084"/>
                    </a:cubicBezTo>
                    <a:lnTo>
                      <a:pt x="9026" y="6049"/>
                    </a:lnTo>
                    <a:lnTo>
                      <a:pt x="8930" y="6049"/>
                    </a:lnTo>
                    <a:lnTo>
                      <a:pt x="8918" y="6084"/>
                    </a:lnTo>
                    <a:lnTo>
                      <a:pt x="9061" y="6132"/>
                    </a:lnTo>
                    <a:lnTo>
                      <a:pt x="9216" y="6132"/>
                    </a:lnTo>
                    <a:lnTo>
                      <a:pt x="9192" y="6192"/>
                    </a:lnTo>
                    <a:lnTo>
                      <a:pt x="9264" y="6204"/>
                    </a:lnTo>
                    <a:lnTo>
                      <a:pt x="9264" y="6263"/>
                    </a:lnTo>
                    <a:lnTo>
                      <a:pt x="9109" y="6227"/>
                    </a:lnTo>
                    <a:cubicBezTo>
                      <a:pt x="9109" y="6215"/>
                      <a:pt x="9097" y="6192"/>
                      <a:pt x="9085" y="6180"/>
                    </a:cubicBezTo>
                    <a:lnTo>
                      <a:pt x="8978" y="6180"/>
                    </a:lnTo>
                    <a:lnTo>
                      <a:pt x="8871" y="6108"/>
                    </a:lnTo>
                    <a:cubicBezTo>
                      <a:pt x="8859" y="6096"/>
                      <a:pt x="8847" y="6084"/>
                      <a:pt x="8847" y="6061"/>
                    </a:cubicBezTo>
                    <a:lnTo>
                      <a:pt x="8799" y="6061"/>
                    </a:lnTo>
                    <a:cubicBezTo>
                      <a:pt x="8799" y="6084"/>
                      <a:pt x="8788" y="6108"/>
                      <a:pt x="8788" y="6120"/>
                    </a:cubicBezTo>
                    <a:lnTo>
                      <a:pt x="8895" y="6215"/>
                    </a:lnTo>
                    <a:lnTo>
                      <a:pt x="9014" y="6275"/>
                    </a:lnTo>
                    <a:lnTo>
                      <a:pt x="9109" y="6287"/>
                    </a:lnTo>
                    <a:lnTo>
                      <a:pt x="9157" y="6323"/>
                    </a:lnTo>
                    <a:lnTo>
                      <a:pt x="9049" y="6323"/>
                    </a:lnTo>
                    <a:lnTo>
                      <a:pt x="8883" y="6275"/>
                    </a:lnTo>
                    <a:lnTo>
                      <a:pt x="8728" y="6168"/>
                    </a:lnTo>
                    <a:lnTo>
                      <a:pt x="8645" y="6192"/>
                    </a:lnTo>
                    <a:lnTo>
                      <a:pt x="8549" y="6144"/>
                    </a:lnTo>
                    <a:lnTo>
                      <a:pt x="8418" y="6144"/>
                    </a:lnTo>
                    <a:lnTo>
                      <a:pt x="8359" y="6108"/>
                    </a:lnTo>
                    <a:lnTo>
                      <a:pt x="8311" y="6144"/>
                    </a:lnTo>
                    <a:cubicBezTo>
                      <a:pt x="8311" y="6168"/>
                      <a:pt x="8323" y="6192"/>
                      <a:pt x="8335" y="6204"/>
                    </a:cubicBezTo>
                    <a:lnTo>
                      <a:pt x="8264" y="6251"/>
                    </a:lnTo>
                    <a:lnTo>
                      <a:pt x="8359" y="6311"/>
                    </a:lnTo>
                    <a:lnTo>
                      <a:pt x="8561" y="6275"/>
                    </a:lnTo>
                    <a:lnTo>
                      <a:pt x="8597" y="6299"/>
                    </a:lnTo>
                    <a:lnTo>
                      <a:pt x="8514" y="6346"/>
                    </a:lnTo>
                    <a:lnTo>
                      <a:pt x="8561" y="6358"/>
                    </a:lnTo>
                    <a:lnTo>
                      <a:pt x="8704" y="6311"/>
                    </a:lnTo>
                    <a:lnTo>
                      <a:pt x="8776" y="6311"/>
                    </a:lnTo>
                    <a:lnTo>
                      <a:pt x="8740" y="6346"/>
                    </a:lnTo>
                    <a:lnTo>
                      <a:pt x="8561" y="6406"/>
                    </a:lnTo>
                    <a:cubicBezTo>
                      <a:pt x="8537" y="6430"/>
                      <a:pt x="8514" y="6442"/>
                      <a:pt x="8490" y="6465"/>
                    </a:cubicBezTo>
                    <a:lnTo>
                      <a:pt x="8371" y="6454"/>
                    </a:lnTo>
                    <a:lnTo>
                      <a:pt x="8264" y="6358"/>
                    </a:lnTo>
                    <a:lnTo>
                      <a:pt x="8204" y="6358"/>
                    </a:lnTo>
                    <a:lnTo>
                      <a:pt x="8145" y="6394"/>
                    </a:lnTo>
                    <a:lnTo>
                      <a:pt x="8061" y="6346"/>
                    </a:lnTo>
                    <a:lnTo>
                      <a:pt x="7978" y="6370"/>
                    </a:lnTo>
                    <a:lnTo>
                      <a:pt x="7930" y="6358"/>
                    </a:lnTo>
                    <a:lnTo>
                      <a:pt x="7835" y="6394"/>
                    </a:lnTo>
                    <a:lnTo>
                      <a:pt x="7859" y="6418"/>
                    </a:lnTo>
                    <a:lnTo>
                      <a:pt x="8061" y="6442"/>
                    </a:lnTo>
                    <a:lnTo>
                      <a:pt x="8180" y="6489"/>
                    </a:lnTo>
                    <a:lnTo>
                      <a:pt x="8335" y="6537"/>
                    </a:lnTo>
                    <a:lnTo>
                      <a:pt x="8287" y="6608"/>
                    </a:lnTo>
                    <a:lnTo>
                      <a:pt x="8335" y="6656"/>
                    </a:lnTo>
                    <a:lnTo>
                      <a:pt x="8252" y="6692"/>
                    </a:lnTo>
                    <a:lnTo>
                      <a:pt x="8216" y="6656"/>
                    </a:lnTo>
                    <a:lnTo>
                      <a:pt x="8216" y="6561"/>
                    </a:lnTo>
                    <a:lnTo>
                      <a:pt x="8109" y="6525"/>
                    </a:lnTo>
                    <a:lnTo>
                      <a:pt x="7990" y="6549"/>
                    </a:lnTo>
                    <a:cubicBezTo>
                      <a:pt x="8014" y="6561"/>
                      <a:pt x="8026" y="6585"/>
                      <a:pt x="8037" y="6596"/>
                    </a:cubicBezTo>
                    <a:lnTo>
                      <a:pt x="8014" y="6632"/>
                    </a:lnTo>
                    <a:lnTo>
                      <a:pt x="7883" y="6585"/>
                    </a:lnTo>
                    <a:lnTo>
                      <a:pt x="7764" y="6668"/>
                    </a:lnTo>
                    <a:lnTo>
                      <a:pt x="7883" y="6716"/>
                    </a:lnTo>
                    <a:lnTo>
                      <a:pt x="7787" y="6716"/>
                    </a:lnTo>
                    <a:lnTo>
                      <a:pt x="7716" y="6727"/>
                    </a:lnTo>
                    <a:cubicBezTo>
                      <a:pt x="7716" y="6704"/>
                      <a:pt x="7704" y="6680"/>
                      <a:pt x="7692" y="6656"/>
                    </a:cubicBezTo>
                    <a:lnTo>
                      <a:pt x="7502" y="6656"/>
                    </a:lnTo>
                    <a:lnTo>
                      <a:pt x="7561" y="6727"/>
                    </a:lnTo>
                    <a:lnTo>
                      <a:pt x="7490" y="6763"/>
                    </a:lnTo>
                    <a:cubicBezTo>
                      <a:pt x="7478" y="6739"/>
                      <a:pt x="7466" y="6716"/>
                      <a:pt x="7454" y="6692"/>
                    </a:cubicBezTo>
                    <a:lnTo>
                      <a:pt x="7347" y="6632"/>
                    </a:lnTo>
                    <a:lnTo>
                      <a:pt x="7299" y="6644"/>
                    </a:lnTo>
                    <a:cubicBezTo>
                      <a:pt x="7299" y="6668"/>
                      <a:pt x="7299" y="6680"/>
                      <a:pt x="7311" y="6692"/>
                    </a:cubicBezTo>
                    <a:lnTo>
                      <a:pt x="7430" y="6763"/>
                    </a:lnTo>
                    <a:lnTo>
                      <a:pt x="7383" y="6811"/>
                    </a:lnTo>
                    <a:cubicBezTo>
                      <a:pt x="7394" y="6823"/>
                      <a:pt x="7406" y="6823"/>
                      <a:pt x="7430" y="6835"/>
                    </a:cubicBezTo>
                    <a:lnTo>
                      <a:pt x="7561" y="6811"/>
                    </a:lnTo>
                    <a:lnTo>
                      <a:pt x="7752" y="6835"/>
                    </a:lnTo>
                    <a:lnTo>
                      <a:pt x="7871" y="6882"/>
                    </a:lnTo>
                    <a:lnTo>
                      <a:pt x="8049" y="6882"/>
                    </a:lnTo>
                    <a:lnTo>
                      <a:pt x="8109" y="6858"/>
                    </a:lnTo>
                    <a:lnTo>
                      <a:pt x="8192" y="6858"/>
                    </a:lnTo>
                    <a:lnTo>
                      <a:pt x="8073" y="6930"/>
                    </a:lnTo>
                    <a:lnTo>
                      <a:pt x="7918" y="6918"/>
                    </a:lnTo>
                    <a:lnTo>
                      <a:pt x="7859" y="6942"/>
                    </a:lnTo>
                    <a:lnTo>
                      <a:pt x="7656" y="6882"/>
                    </a:lnTo>
                    <a:lnTo>
                      <a:pt x="7537" y="6894"/>
                    </a:lnTo>
                    <a:lnTo>
                      <a:pt x="7478" y="6882"/>
                    </a:lnTo>
                    <a:lnTo>
                      <a:pt x="7383" y="6942"/>
                    </a:lnTo>
                    <a:lnTo>
                      <a:pt x="7252" y="6954"/>
                    </a:lnTo>
                    <a:lnTo>
                      <a:pt x="7252" y="6989"/>
                    </a:lnTo>
                    <a:lnTo>
                      <a:pt x="7454" y="7037"/>
                    </a:lnTo>
                    <a:lnTo>
                      <a:pt x="7371" y="7097"/>
                    </a:lnTo>
                    <a:lnTo>
                      <a:pt x="7478" y="7108"/>
                    </a:lnTo>
                    <a:lnTo>
                      <a:pt x="7537" y="7085"/>
                    </a:lnTo>
                    <a:lnTo>
                      <a:pt x="7692" y="7085"/>
                    </a:lnTo>
                    <a:lnTo>
                      <a:pt x="7573" y="7132"/>
                    </a:lnTo>
                    <a:lnTo>
                      <a:pt x="7394" y="7132"/>
                    </a:lnTo>
                    <a:lnTo>
                      <a:pt x="7347" y="7156"/>
                    </a:lnTo>
                    <a:lnTo>
                      <a:pt x="7299" y="7144"/>
                    </a:lnTo>
                    <a:cubicBezTo>
                      <a:pt x="7299" y="7156"/>
                      <a:pt x="7299" y="7168"/>
                      <a:pt x="7299" y="7168"/>
                    </a:cubicBezTo>
                    <a:lnTo>
                      <a:pt x="7383" y="7192"/>
                    </a:lnTo>
                    <a:lnTo>
                      <a:pt x="7454" y="7192"/>
                    </a:lnTo>
                    <a:lnTo>
                      <a:pt x="7347" y="7239"/>
                    </a:lnTo>
                    <a:lnTo>
                      <a:pt x="7299" y="7239"/>
                    </a:lnTo>
                    <a:cubicBezTo>
                      <a:pt x="7299" y="7263"/>
                      <a:pt x="7311" y="7275"/>
                      <a:pt x="7311" y="7287"/>
                    </a:cubicBezTo>
                    <a:lnTo>
                      <a:pt x="7371" y="7311"/>
                    </a:lnTo>
                    <a:cubicBezTo>
                      <a:pt x="7383" y="7323"/>
                      <a:pt x="7394" y="7335"/>
                      <a:pt x="7418" y="7358"/>
                    </a:cubicBezTo>
                    <a:lnTo>
                      <a:pt x="7549" y="7358"/>
                    </a:lnTo>
                    <a:lnTo>
                      <a:pt x="7633" y="7311"/>
                    </a:lnTo>
                    <a:lnTo>
                      <a:pt x="7811" y="7299"/>
                    </a:lnTo>
                    <a:lnTo>
                      <a:pt x="7942" y="7323"/>
                    </a:lnTo>
                    <a:lnTo>
                      <a:pt x="7990" y="7335"/>
                    </a:lnTo>
                    <a:lnTo>
                      <a:pt x="8073" y="7299"/>
                    </a:lnTo>
                    <a:lnTo>
                      <a:pt x="8073" y="7251"/>
                    </a:lnTo>
                    <a:lnTo>
                      <a:pt x="8156" y="7239"/>
                    </a:lnTo>
                    <a:lnTo>
                      <a:pt x="8192" y="7275"/>
                    </a:lnTo>
                    <a:lnTo>
                      <a:pt x="8287" y="7275"/>
                    </a:lnTo>
                    <a:lnTo>
                      <a:pt x="8418" y="7216"/>
                    </a:lnTo>
                    <a:lnTo>
                      <a:pt x="8478" y="7227"/>
                    </a:lnTo>
                    <a:cubicBezTo>
                      <a:pt x="8478" y="7239"/>
                      <a:pt x="8466" y="7239"/>
                      <a:pt x="8454" y="7251"/>
                    </a:cubicBezTo>
                    <a:lnTo>
                      <a:pt x="8395" y="7287"/>
                    </a:lnTo>
                    <a:lnTo>
                      <a:pt x="8514" y="7311"/>
                    </a:lnTo>
                    <a:lnTo>
                      <a:pt x="8561" y="7275"/>
                    </a:lnTo>
                    <a:cubicBezTo>
                      <a:pt x="8561" y="7251"/>
                      <a:pt x="8549" y="7239"/>
                      <a:pt x="8537" y="7227"/>
                    </a:cubicBezTo>
                    <a:lnTo>
                      <a:pt x="8633" y="7144"/>
                    </a:lnTo>
                    <a:lnTo>
                      <a:pt x="8609" y="7204"/>
                    </a:lnTo>
                    <a:lnTo>
                      <a:pt x="8704" y="7275"/>
                    </a:lnTo>
                    <a:lnTo>
                      <a:pt x="8633" y="7347"/>
                    </a:lnTo>
                    <a:lnTo>
                      <a:pt x="8466" y="7370"/>
                    </a:lnTo>
                    <a:lnTo>
                      <a:pt x="8395" y="7406"/>
                    </a:lnTo>
                    <a:lnTo>
                      <a:pt x="8430" y="7430"/>
                    </a:lnTo>
                    <a:lnTo>
                      <a:pt x="8383" y="7489"/>
                    </a:lnTo>
                    <a:lnTo>
                      <a:pt x="8240" y="7489"/>
                    </a:lnTo>
                    <a:cubicBezTo>
                      <a:pt x="8240" y="7478"/>
                      <a:pt x="8240" y="7466"/>
                      <a:pt x="8240" y="7454"/>
                    </a:cubicBezTo>
                    <a:lnTo>
                      <a:pt x="8311" y="7418"/>
                    </a:lnTo>
                    <a:lnTo>
                      <a:pt x="8287" y="7347"/>
                    </a:lnTo>
                    <a:lnTo>
                      <a:pt x="8180" y="7335"/>
                    </a:lnTo>
                    <a:lnTo>
                      <a:pt x="8049" y="7418"/>
                    </a:lnTo>
                    <a:lnTo>
                      <a:pt x="8037" y="7466"/>
                    </a:lnTo>
                    <a:lnTo>
                      <a:pt x="7942" y="7394"/>
                    </a:lnTo>
                    <a:lnTo>
                      <a:pt x="7835" y="7370"/>
                    </a:lnTo>
                    <a:lnTo>
                      <a:pt x="7704" y="7394"/>
                    </a:lnTo>
                    <a:lnTo>
                      <a:pt x="7621" y="7382"/>
                    </a:lnTo>
                    <a:lnTo>
                      <a:pt x="7478" y="7430"/>
                    </a:lnTo>
                    <a:lnTo>
                      <a:pt x="7406" y="7430"/>
                    </a:lnTo>
                    <a:lnTo>
                      <a:pt x="7311" y="7394"/>
                    </a:lnTo>
                    <a:lnTo>
                      <a:pt x="7275" y="7394"/>
                    </a:lnTo>
                    <a:lnTo>
                      <a:pt x="7335" y="7478"/>
                    </a:lnTo>
                    <a:lnTo>
                      <a:pt x="7299" y="7513"/>
                    </a:lnTo>
                    <a:lnTo>
                      <a:pt x="7359" y="7549"/>
                    </a:lnTo>
                    <a:lnTo>
                      <a:pt x="7442" y="7525"/>
                    </a:lnTo>
                    <a:lnTo>
                      <a:pt x="7490" y="7489"/>
                    </a:lnTo>
                    <a:lnTo>
                      <a:pt x="7549" y="7489"/>
                    </a:lnTo>
                    <a:lnTo>
                      <a:pt x="7466" y="7549"/>
                    </a:lnTo>
                    <a:cubicBezTo>
                      <a:pt x="7466" y="7573"/>
                      <a:pt x="7466" y="7597"/>
                      <a:pt x="7478" y="7620"/>
                    </a:cubicBezTo>
                    <a:lnTo>
                      <a:pt x="7430" y="7644"/>
                    </a:lnTo>
                    <a:lnTo>
                      <a:pt x="7335" y="7608"/>
                    </a:lnTo>
                    <a:lnTo>
                      <a:pt x="7335" y="7608"/>
                    </a:lnTo>
                    <a:cubicBezTo>
                      <a:pt x="7347" y="7644"/>
                      <a:pt x="7371" y="7668"/>
                      <a:pt x="7383" y="7704"/>
                    </a:cubicBezTo>
                    <a:lnTo>
                      <a:pt x="7454" y="7739"/>
                    </a:lnTo>
                    <a:cubicBezTo>
                      <a:pt x="7502" y="7704"/>
                      <a:pt x="7561" y="7656"/>
                      <a:pt x="7621" y="7608"/>
                    </a:cubicBezTo>
                    <a:lnTo>
                      <a:pt x="7740" y="7644"/>
                    </a:lnTo>
                    <a:lnTo>
                      <a:pt x="7692" y="7680"/>
                    </a:lnTo>
                    <a:cubicBezTo>
                      <a:pt x="7692" y="7704"/>
                      <a:pt x="7704" y="7728"/>
                      <a:pt x="7704" y="7739"/>
                    </a:cubicBezTo>
                    <a:lnTo>
                      <a:pt x="7561" y="7799"/>
                    </a:lnTo>
                    <a:lnTo>
                      <a:pt x="7585" y="7823"/>
                    </a:lnTo>
                    <a:lnTo>
                      <a:pt x="7668" y="7835"/>
                    </a:lnTo>
                    <a:lnTo>
                      <a:pt x="7621" y="7882"/>
                    </a:lnTo>
                    <a:lnTo>
                      <a:pt x="7692" y="7942"/>
                    </a:lnTo>
                    <a:lnTo>
                      <a:pt x="7645" y="8025"/>
                    </a:lnTo>
                    <a:lnTo>
                      <a:pt x="7692" y="8025"/>
                    </a:lnTo>
                    <a:cubicBezTo>
                      <a:pt x="7716" y="7989"/>
                      <a:pt x="7752" y="7966"/>
                      <a:pt x="7775" y="7930"/>
                    </a:cubicBezTo>
                    <a:lnTo>
                      <a:pt x="7859" y="7894"/>
                    </a:lnTo>
                    <a:lnTo>
                      <a:pt x="7883" y="7811"/>
                    </a:lnTo>
                    <a:lnTo>
                      <a:pt x="8109" y="7751"/>
                    </a:lnTo>
                    <a:lnTo>
                      <a:pt x="8216" y="7751"/>
                    </a:lnTo>
                    <a:lnTo>
                      <a:pt x="8311" y="7739"/>
                    </a:lnTo>
                    <a:lnTo>
                      <a:pt x="8252" y="7763"/>
                    </a:lnTo>
                    <a:lnTo>
                      <a:pt x="8133" y="7823"/>
                    </a:lnTo>
                    <a:lnTo>
                      <a:pt x="8133" y="7918"/>
                    </a:lnTo>
                    <a:cubicBezTo>
                      <a:pt x="8133" y="7954"/>
                      <a:pt x="8156" y="7954"/>
                      <a:pt x="8168" y="7978"/>
                    </a:cubicBezTo>
                    <a:lnTo>
                      <a:pt x="8085" y="7930"/>
                    </a:lnTo>
                    <a:cubicBezTo>
                      <a:pt x="8073" y="7894"/>
                      <a:pt x="8073" y="7870"/>
                      <a:pt x="8061" y="7847"/>
                    </a:cubicBezTo>
                    <a:lnTo>
                      <a:pt x="8002" y="7847"/>
                    </a:lnTo>
                    <a:lnTo>
                      <a:pt x="7918" y="7942"/>
                    </a:lnTo>
                    <a:lnTo>
                      <a:pt x="7847" y="7954"/>
                    </a:lnTo>
                    <a:lnTo>
                      <a:pt x="7966" y="7978"/>
                    </a:lnTo>
                    <a:lnTo>
                      <a:pt x="7871" y="8073"/>
                    </a:lnTo>
                    <a:lnTo>
                      <a:pt x="7787" y="8073"/>
                    </a:lnTo>
                    <a:lnTo>
                      <a:pt x="7752" y="8120"/>
                    </a:lnTo>
                    <a:lnTo>
                      <a:pt x="7811" y="8144"/>
                    </a:lnTo>
                    <a:lnTo>
                      <a:pt x="7990" y="8144"/>
                    </a:lnTo>
                    <a:lnTo>
                      <a:pt x="8037" y="8192"/>
                    </a:lnTo>
                    <a:lnTo>
                      <a:pt x="7906" y="8192"/>
                    </a:lnTo>
                    <a:cubicBezTo>
                      <a:pt x="7895" y="8216"/>
                      <a:pt x="7883" y="8228"/>
                      <a:pt x="7871" y="8240"/>
                    </a:cubicBezTo>
                    <a:lnTo>
                      <a:pt x="7859" y="8299"/>
                    </a:lnTo>
                    <a:lnTo>
                      <a:pt x="7728" y="8240"/>
                    </a:lnTo>
                    <a:lnTo>
                      <a:pt x="7668" y="8263"/>
                    </a:lnTo>
                    <a:lnTo>
                      <a:pt x="7645" y="8323"/>
                    </a:lnTo>
                    <a:cubicBezTo>
                      <a:pt x="7633" y="8299"/>
                      <a:pt x="7621" y="8275"/>
                      <a:pt x="7621" y="8251"/>
                    </a:cubicBezTo>
                    <a:lnTo>
                      <a:pt x="7537" y="8287"/>
                    </a:lnTo>
                    <a:lnTo>
                      <a:pt x="7430" y="8382"/>
                    </a:lnTo>
                    <a:lnTo>
                      <a:pt x="7478" y="8454"/>
                    </a:lnTo>
                    <a:lnTo>
                      <a:pt x="7633" y="8561"/>
                    </a:lnTo>
                    <a:cubicBezTo>
                      <a:pt x="7645" y="8537"/>
                      <a:pt x="7656" y="8525"/>
                      <a:pt x="7668" y="8501"/>
                    </a:cubicBezTo>
                    <a:lnTo>
                      <a:pt x="7716" y="8525"/>
                    </a:lnTo>
                    <a:lnTo>
                      <a:pt x="7799" y="8490"/>
                    </a:lnTo>
                    <a:lnTo>
                      <a:pt x="7775" y="8466"/>
                    </a:lnTo>
                    <a:lnTo>
                      <a:pt x="7823" y="8382"/>
                    </a:lnTo>
                    <a:lnTo>
                      <a:pt x="7966" y="8442"/>
                    </a:lnTo>
                    <a:lnTo>
                      <a:pt x="7895" y="8478"/>
                    </a:lnTo>
                    <a:lnTo>
                      <a:pt x="7978" y="8525"/>
                    </a:lnTo>
                    <a:cubicBezTo>
                      <a:pt x="7966" y="8549"/>
                      <a:pt x="7954" y="8573"/>
                      <a:pt x="7954" y="8597"/>
                    </a:cubicBezTo>
                    <a:lnTo>
                      <a:pt x="7871" y="8632"/>
                    </a:lnTo>
                    <a:lnTo>
                      <a:pt x="7942" y="8740"/>
                    </a:lnTo>
                    <a:cubicBezTo>
                      <a:pt x="7954" y="8728"/>
                      <a:pt x="7978" y="8716"/>
                      <a:pt x="7990" y="8704"/>
                    </a:cubicBezTo>
                    <a:lnTo>
                      <a:pt x="8145" y="8668"/>
                    </a:lnTo>
                    <a:lnTo>
                      <a:pt x="8204" y="8728"/>
                    </a:lnTo>
                    <a:lnTo>
                      <a:pt x="8073" y="8728"/>
                    </a:lnTo>
                    <a:lnTo>
                      <a:pt x="8014" y="8763"/>
                    </a:lnTo>
                    <a:lnTo>
                      <a:pt x="8085" y="8835"/>
                    </a:lnTo>
                    <a:lnTo>
                      <a:pt x="8073" y="8859"/>
                    </a:lnTo>
                    <a:lnTo>
                      <a:pt x="7847" y="8751"/>
                    </a:lnTo>
                    <a:lnTo>
                      <a:pt x="7775" y="8775"/>
                    </a:lnTo>
                    <a:lnTo>
                      <a:pt x="7704" y="8740"/>
                    </a:lnTo>
                    <a:lnTo>
                      <a:pt x="7609" y="8740"/>
                    </a:lnTo>
                    <a:lnTo>
                      <a:pt x="7609" y="8799"/>
                    </a:lnTo>
                    <a:lnTo>
                      <a:pt x="7549" y="8847"/>
                    </a:lnTo>
                    <a:lnTo>
                      <a:pt x="7692" y="9013"/>
                    </a:lnTo>
                    <a:lnTo>
                      <a:pt x="7823" y="9037"/>
                    </a:lnTo>
                    <a:lnTo>
                      <a:pt x="7990" y="9132"/>
                    </a:lnTo>
                    <a:lnTo>
                      <a:pt x="8228" y="9180"/>
                    </a:lnTo>
                    <a:cubicBezTo>
                      <a:pt x="8228" y="9204"/>
                      <a:pt x="8240" y="9216"/>
                      <a:pt x="8252" y="9228"/>
                    </a:cubicBezTo>
                    <a:lnTo>
                      <a:pt x="8192" y="9252"/>
                    </a:lnTo>
                    <a:lnTo>
                      <a:pt x="8287" y="9311"/>
                    </a:lnTo>
                    <a:lnTo>
                      <a:pt x="8371" y="9275"/>
                    </a:lnTo>
                    <a:lnTo>
                      <a:pt x="8323" y="9204"/>
                    </a:lnTo>
                    <a:lnTo>
                      <a:pt x="8407" y="9204"/>
                    </a:lnTo>
                    <a:lnTo>
                      <a:pt x="8478" y="9240"/>
                    </a:lnTo>
                    <a:cubicBezTo>
                      <a:pt x="8478" y="9252"/>
                      <a:pt x="8466" y="9252"/>
                      <a:pt x="8466" y="9263"/>
                    </a:cubicBezTo>
                    <a:lnTo>
                      <a:pt x="8597" y="9371"/>
                    </a:lnTo>
                    <a:lnTo>
                      <a:pt x="8645" y="9323"/>
                    </a:lnTo>
                    <a:lnTo>
                      <a:pt x="8692" y="9335"/>
                    </a:lnTo>
                    <a:lnTo>
                      <a:pt x="8799" y="9299"/>
                    </a:lnTo>
                    <a:lnTo>
                      <a:pt x="8930" y="9228"/>
                    </a:lnTo>
                    <a:lnTo>
                      <a:pt x="8978" y="9216"/>
                    </a:lnTo>
                    <a:lnTo>
                      <a:pt x="9038" y="9180"/>
                    </a:lnTo>
                    <a:lnTo>
                      <a:pt x="9061" y="9180"/>
                    </a:lnTo>
                    <a:cubicBezTo>
                      <a:pt x="9073" y="9192"/>
                      <a:pt x="9085" y="9216"/>
                      <a:pt x="9097" y="9228"/>
                    </a:cubicBezTo>
                    <a:lnTo>
                      <a:pt x="9169" y="9228"/>
                    </a:lnTo>
                    <a:lnTo>
                      <a:pt x="9383" y="9085"/>
                    </a:lnTo>
                    <a:cubicBezTo>
                      <a:pt x="9383" y="9073"/>
                      <a:pt x="9383" y="9061"/>
                      <a:pt x="9371" y="9037"/>
                    </a:cubicBezTo>
                    <a:lnTo>
                      <a:pt x="9276" y="8966"/>
                    </a:lnTo>
                    <a:lnTo>
                      <a:pt x="9442" y="9037"/>
                    </a:lnTo>
                    <a:lnTo>
                      <a:pt x="9573" y="8942"/>
                    </a:lnTo>
                    <a:lnTo>
                      <a:pt x="9538" y="8918"/>
                    </a:lnTo>
                    <a:lnTo>
                      <a:pt x="9609" y="8882"/>
                    </a:lnTo>
                    <a:lnTo>
                      <a:pt x="9597" y="8823"/>
                    </a:lnTo>
                    <a:lnTo>
                      <a:pt x="9692" y="8787"/>
                    </a:lnTo>
                    <a:lnTo>
                      <a:pt x="9800" y="8775"/>
                    </a:lnTo>
                    <a:cubicBezTo>
                      <a:pt x="9811" y="8751"/>
                      <a:pt x="9811" y="8740"/>
                      <a:pt x="9823" y="8728"/>
                    </a:cubicBezTo>
                    <a:lnTo>
                      <a:pt x="9728" y="8644"/>
                    </a:lnTo>
                    <a:lnTo>
                      <a:pt x="9764" y="8585"/>
                    </a:lnTo>
                    <a:lnTo>
                      <a:pt x="9669" y="8513"/>
                    </a:lnTo>
                    <a:lnTo>
                      <a:pt x="9573" y="8466"/>
                    </a:lnTo>
                    <a:lnTo>
                      <a:pt x="9573" y="8394"/>
                    </a:lnTo>
                    <a:lnTo>
                      <a:pt x="9633" y="8418"/>
                    </a:lnTo>
                    <a:lnTo>
                      <a:pt x="9740" y="8501"/>
                    </a:lnTo>
                    <a:cubicBezTo>
                      <a:pt x="9764" y="8537"/>
                      <a:pt x="9776" y="8573"/>
                      <a:pt x="9788" y="8621"/>
                    </a:cubicBezTo>
                    <a:lnTo>
                      <a:pt x="9835" y="8644"/>
                    </a:lnTo>
                    <a:lnTo>
                      <a:pt x="9907" y="8644"/>
                    </a:lnTo>
                    <a:cubicBezTo>
                      <a:pt x="9907" y="8668"/>
                      <a:pt x="9895" y="8680"/>
                      <a:pt x="9895" y="8692"/>
                    </a:cubicBezTo>
                    <a:lnTo>
                      <a:pt x="9942" y="8740"/>
                    </a:lnTo>
                    <a:lnTo>
                      <a:pt x="10061" y="8704"/>
                    </a:lnTo>
                    <a:cubicBezTo>
                      <a:pt x="10061" y="8692"/>
                      <a:pt x="10050" y="8680"/>
                      <a:pt x="10038" y="8668"/>
                    </a:cubicBezTo>
                    <a:lnTo>
                      <a:pt x="9978" y="8632"/>
                    </a:lnTo>
                    <a:cubicBezTo>
                      <a:pt x="10002" y="8621"/>
                      <a:pt x="10014" y="8597"/>
                      <a:pt x="10026" y="8585"/>
                    </a:cubicBezTo>
                    <a:lnTo>
                      <a:pt x="10121" y="8644"/>
                    </a:lnTo>
                    <a:cubicBezTo>
                      <a:pt x="10121" y="8656"/>
                      <a:pt x="10121" y="8656"/>
                      <a:pt x="10121" y="8668"/>
                    </a:cubicBezTo>
                    <a:lnTo>
                      <a:pt x="10276" y="8573"/>
                    </a:lnTo>
                    <a:cubicBezTo>
                      <a:pt x="10288" y="8549"/>
                      <a:pt x="10300" y="8513"/>
                      <a:pt x="10312" y="8490"/>
                    </a:cubicBezTo>
                    <a:lnTo>
                      <a:pt x="10276" y="8406"/>
                    </a:lnTo>
                    <a:lnTo>
                      <a:pt x="10228" y="8406"/>
                    </a:lnTo>
                    <a:lnTo>
                      <a:pt x="10181" y="8359"/>
                    </a:lnTo>
                    <a:lnTo>
                      <a:pt x="10240" y="8335"/>
                    </a:lnTo>
                    <a:lnTo>
                      <a:pt x="10240" y="8299"/>
                    </a:lnTo>
                    <a:lnTo>
                      <a:pt x="10312" y="8299"/>
                    </a:lnTo>
                    <a:lnTo>
                      <a:pt x="10359" y="8263"/>
                    </a:lnTo>
                    <a:lnTo>
                      <a:pt x="10288" y="8216"/>
                    </a:lnTo>
                    <a:lnTo>
                      <a:pt x="10288" y="8132"/>
                    </a:lnTo>
                    <a:lnTo>
                      <a:pt x="10383" y="8097"/>
                    </a:lnTo>
                    <a:lnTo>
                      <a:pt x="10466" y="8144"/>
                    </a:lnTo>
                    <a:lnTo>
                      <a:pt x="10395" y="8228"/>
                    </a:lnTo>
                    <a:lnTo>
                      <a:pt x="10419" y="8323"/>
                    </a:lnTo>
                    <a:cubicBezTo>
                      <a:pt x="10419" y="8347"/>
                      <a:pt x="10407" y="8359"/>
                      <a:pt x="10395" y="8382"/>
                    </a:cubicBezTo>
                    <a:cubicBezTo>
                      <a:pt x="10419" y="8406"/>
                      <a:pt x="10442" y="8430"/>
                      <a:pt x="10466" y="8454"/>
                    </a:cubicBezTo>
                    <a:lnTo>
                      <a:pt x="10490" y="8513"/>
                    </a:lnTo>
                    <a:lnTo>
                      <a:pt x="10609" y="8597"/>
                    </a:lnTo>
                    <a:lnTo>
                      <a:pt x="10764" y="8597"/>
                    </a:lnTo>
                    <a:lnTo>
                      <a:pt x="10823" y="8632"/>
                    </a:lnTo>
                    <a:cubicBezTo>
                      <a:pt x="10812" y="8632"/>
                      <a:pt x="10800" y="8644"/>
                      <a:pt x="10788" y="8656"/>
                    </a:cubicBezTo>
                    <a:lnTo>
                      <a:pt x="10776" y="8656"/>
                    </a:lnTo>
                    <a:lnTo>
                      <a:pt x="10681" y="8692"/>
                    </a:lnTo>
                    <a:lnTo>
                      <a:pt x="10704" y="8871"/>
                    </a:lnTo>
                    <a:lnTo>
                      <a:pt x="10752" y="8918"/>
                    </a:lnTo>
                    <a:cubicBezTo>
                      <a:pt x="10752" y="8966"/>
                      <a:pt x="10764" y="9002"/>
                      <a:pt x="10764" y="9049"/>
                    </a:cubicBezTo>
                    <a:lnTo>
                      <a:pt x="10847" y="9085"/>
                    </a:lnTo>
                    <a:lnTo>
                      <a:pt x="10883" y="9109"/>
                    </a:lnTo>
                    <a:cubicBezTo>
                      <a:pt x="10871" y="9144"/>
                      <a:pt x="10871" y="9168"/>
                      <a:pt x="10859" y="9192"/>
                    </a:cubicBezTo>
                    <a:lnTo>
                      <a:pt x="11002" y="9156"/>
                    </a:lnTo>
                    <a:lnTo>
                      <a:pt x="10919" y="9097"/>
                    </a:lnTo>
                    <a:lnTo>
                      <a:pt x="10931" y="9037"/>
                    </a:lnTo>
                    <a:lnTo>
                      <a:pt x="10990" y="9037"/>
                    </a:lnTo>
                    <a:lnTo>
                      <a:pt x="10966" y="9073"/>
                    </a:lnTo>
                    <a:lnTo>
                      <a:pt x="11062" y="9121"/>
                    </a:lnTo>
                    <a:lnTo>
                      <a:pt x="11097" y="9156"/>
                    </a:lnTo>
                    <a:lnTo>
                      <a:pt x="10978" y="9228"/>
                    </a:lnTo>
                    <a:lnTo>
                      <a:pt x="10954" y="9287"/>
                    </a:lnTo>
                    <a:cubicBezTo>
                      <a:pt x="10966" y="9311"/>
                      <a:pt x="10978" y="9335"/>
                      <a:pt x="10990" y="9359"/>
                    </a:cubicBezTo>
                    <a:lnTo>
                      <a:pt x="10966" y="9442"/>
                    </a:lnTo>
                    <a:lnTo>
                      <a:pt x="10919" y="9478"/>
                    </a:lnTo>
                    <a:lnTo>
                      <a:pt x="10990" y="9549"/>
                    </a:lnTo>
                    <a:lnTo>
                      <a:pt x="11085" y="9561"/>
                    </a:lnTo>
                    <a:lnTo>
                      <a:pt x="11145" y="9668"/>
                    </a:lnTo>
                    <a:lnTo>
                      <a:pt x="11204" y="9704"/>
                    </a:lnTo>
                    <a:lnTo>
                      <a:pt x="11312" y="9847"/>
                    </a:lnTo>
                    <a:cubicBezTo>
                      <a:pt x="11312" y="9894"/>
                      <a:pt x="11324" y="9930"/>
                      <a:pt x="11324" y="9966"/>
                    </a:cubicBezTo>
                    <a:lnTo>
                      <a:pt x="11455" y="10002"/>
                    </a:lnTo>
                    <a:cubicBezTo>
                      <a:pt x="11466" y="10025"/>
                      <a:pt x="11478" y="10049"/>
                      <a:pt x="11478" y="10073"/>
                    </a:cubicBezTo>
                    <a:lnTo>
                      <a:pt x="11597" y="10156"/>
                    </a:lnTo>
                    <a:lnTo>
                      <a:pt x="11728" y="10109"/>
                    </a:lnTo>
                    <a:lnTo>
                      <a:pt x="11764" y="10204"/>
                    </a:lnTo>
                    <a:lnTo>
                      <a:pt x="11681" y="10311"/>
                    </a:lnTo>
                    <a:lnTo>
                      <a:pt x="11526" y="10323"/>
                    </a:lnTo>
                    <a:lnTo>
                      <a:pt x="11502" y="10371"/>
                    </a:lnTo>
                    <a:lnTo>
                      <a:pt x="11585" y="10406"/>
                    </a:lnTo>
                    <a:lnTo>
                      <a:pt x="11609" y="10478"/>
                    </a:lnTo>
                    <a:lnTo>
                      <a:pt x="11728" y="10502"/>
                    </a:lnTo>
                    <a:lnTo>
                      <a:pt x="11788" y="10692"/>
                    </a:lnTo>
                    <a:cubicBezTo>
                      <a:pt x="11764" y="10716"/>
                      <a:pt x="11740" y="10740"/>
                      <a:pt x="11716" y="10764"/>
                    </a:cubicBezTo>
                    <a:lnTo>
                      <a:pt x="11776" y="10811"/>
                    </a:lnTo>
                    <a:lnTo>
                      <a:pt x="11895" y="10811"/>
                    </a:lnTo>
                    <a:lnTo>
                      <a:pt x="12217" y="10764"/>
                    </a:lnTo>
                    <a:lnTo>
                      <a:pt x="12359" y="10799"/>
                    </a:lnTo>
                    <a:lnTo>
                      <a:pt x="12478" y="10728"/>
                    </a:lnTo>
                    <a:cubicBezTo>
                      <a:pt x="12478" y="10704"/>
                      <a:pt x="12478" y="10680"/>
                      <a:pt x="12467" y="10656"/>
                    </a:cubicBezTo>
                    <a:lnTo>
                      <a:pt x="12407" y="10621"/>
                    </a:lnTo>
                    <a:cubicBezTo>
                      <a:pt x="12431" y="10573"/>
                      <a:pt x="12455" y="10537"/>
                      <a:pt x="12490" y="10490"/>
                    </a:cubicBezTo>
                    <a:lnTo>
                      <a:pt x="12681" y="10478"/>
                    </a:lnTo>
                    <a:cubicBezTo>
                      <a:pt x="12693" y="10430"/>
                      <a:pt x="12705" y="10395"/>
                      <a:pt x="12728" y="10347"/>
                    </a:cubicBezTo>
                    <a:lnTo>
                      <a:pt x="12752" y="10406"/>
                    </a:lnTo>
                    <a:lnTo>
                      <a:pt x="12979" y="10430"/>
                    </a:lnTo>
                    <a:lnTo>
                      <a:pt x="13109" y="10383"/>
                    </a:lnTo>
                    <a:lnTo>
                      <a:pt x="13229" y="10418"/>
                    </a:lnTo>
                    <a:lnTo>
                      <a:pt x="13288" y="10478"/>
                    </a:lnTo>
                    <a:lnTo>
                      <a:pt x="13419" y="10371"/>
                    </a:lnTo>
                    <a:cubicBezTo>
                      <a:pt x="13443" y="10323"/>
                      <a:pt x="13455" y="10264"/>
                      <a:pt x="13467" y="10216"/>
                    </a:cubicBezTo>
                    <a:lnTo>
                      <a:pt x="13574" y="10145"/>
                    </a:lnTo>
                    <a:cubicBezTo>
                      <a:pt x="13574" y="10085"/>
                      <a:pt x="13586" y="10014"/>
                      <a:pt x="13598" y="9954"/>
                    </a:cubicBezTo>
                    <a:cubicBezTo>
                      <a:pt x="13610" y="9930"/>
                      <a:pt x="13633" y="9906"/>
                      <a:pt x="13657" y="9883"/>
                    </a:cubicBezTo>
                    <a:lnTo>
                      <a:pt x="13550" y="9823"/>
                    </a:lnTo>
                    <a:cubicBezTo>
                      <a:pt x="13550" y="9799"/>
                      <a:pt x="13562" y="9764"/>
                      <a:pt x="13562" y="9740"/>
                    </a:cubicBezTo>
                    <a:lnTo>
                      <a:pt x="13669" y="9668"/>
                    </a:lnTo>
                    <a:lnTo>
                      <a:pt x="13574" y="9585"/>
                    </a:lnTo>
                    <a:lnTo>
                      <a:pt x="13681" y="9513"/>
                    </a:lnTo>
                    <a:lnTo>
                      <a:pt x="13550" y="9454"/>
                    </a:lnTo>
                    <a:cubicBezTo>
                      <a:pt x="13562" y="9442"/>
                      <a:pt x="13586" y="9418"/>
                      <a:pt x="13610" y="9394"/>
                    </a:cubicBezTo>
                    <a:lnTo>
                      <a:pt x="13538" y="9311"/>
                    </a:lnTo>
                    <a:lnTo>
                      <a:pt x="13669" y="9347"/>
                    </a:lnTo>
                    <a:lnTo>
                      <a:pt x="13824" y="9335"/>
                    </a:lnTo>
                    <a:lnTo>
                      <a:pt x="13693" y="9252"/>
                    </a:lnTo>
                    <a:lnTo>
                      <a:pt x="13752" y="9156"/>
                    </a:lnTo>
                    <a:cubicBezTo>
                      <a:pt x="13752" y="9144"/>
                      <a:pt x="13752" y="9121"/>
                      <a:pt x="13752" y="9109"/>
                    </a:cubicBezTo>
                    <a:lnTo>
                      <a:pt x="13574" y="9061"/>
                    </a:lnTo>
                    <a:lnTo>
                      <a:pt x="13800" y="9061"/>
                    </a:lnTo>
                    <a:lnTo>
                      <a:pt x="13681" y="8978"/>
                    </a:lnTo>
                    <a:lnTo>
                      <a:pt x="13574" y="8966"/>
                    </a:lnTo>
                    <a:lnTo>
                      <a:pt x="13645" y="8918"/>
                    </a:lnTo>
                    <a:lnTo>
                      <a:pt x="13717" y="8918"/>
                    </a:lnTo>
                    <a:lnTo>
                      <a:pt x="13729" y="8930"/>
                    </a:lnTo>
                    <a:cubicBezTo>
                      <a:pt x="13752" y="8918"/>
                      <a:pt x="13776" y="8906"/>
                      <a:pt x="13800" y="8894"/>
                    </a:cubicBezTo>
                    <a:lnTo>
                      <a:pt x="13800" y="8835"/>
                    </a:lnTo>
                    <a:cubicBezTo>
                      <a:pt x="13836" y="8859"/>
                      <a:pt x="13871" y="8871"/>
                      <a:pt x="13907" y="8894"/>
                    </a:cubicBezTo>
                    <a:cubicBezTo>
                      <a:pt x="13907" y="8859"/>
                      <a:pt x="13919" y="8835"/>
                      <a:pt x="13919" y="8811"/>
                    </a:cubicBezTo>
                    <a:lnTo>
                      <a:pt x="14002" y="8751"/>
                    </a:lnTo>
                    <a:lnTo>
                      <a:pt x="14086" y="8751"/>
                    </a:lnTo>
                    <a:lnTo>
                      <a:pt x="14074" y="8692"/>
                    </a:lnTo>
                    <a:lnTo>
                      <a:pt x="14122" y="8656"/>
                    </a:lnTo>
                    <a:lnTo>
                      <a:pt x="14157" y="8692"/>
                    </a:lnTo>
                    <a:cubicBezTo>
                      <a:pt x="14157" y="8716"/>
                      <a:pt x="14145" y="8740"/>
                      <a:pt x="14133" y="8763"/>
                    </a:cubicBezTo>
                    <a:lnTo>
                      <a:pt x="14205" y="8763"/>
                    </a:lnTo>
                    <a:lnTo>
                      <a:pt x="14312" y="8656"/>
                    </a:lnTo>
                    <a:lnTo>
                      <a:pt x="14395" y="8656"/>
                    </a:lnTo>
                    <a:lnTo>
                      <a:pt x="14479" y="8621"/>
                    </a:lnTo>
                    <a:cubicBezTo>
                      <a:pt x="14479" y="8597"/>
                      <a:pt x="14467" y="8561"/>
                      <a:pt x="14467" y="8537"/>
                    </a:cubicBezTo>
                    <a:lnTo>
                      <a:pt x="14383" y="8490"/>
                    </a:lnTo>
                    <a:lnTo>
                      <a:pt x="14241" y="8466"/>
                    </a:lnTo>
                    <a:lnTo>
                      <a:pt x="14133" y="8501"/>
                    </a:lnTo>
                    <a:lnTo>
                      <a:pt x="14074" y="8478"/>
                    </a:lnTo>
                    <a:lnTo>
                      <a:pt x="13967" y="8513"/>
                    </a:lnTo>
                    <a:lnTo>
                      <a:pt x="13895" y="8442"/>
                    </a:lnTo>
                    <a:lnTo>
                      <a:pt x="13764" y="8430"/>
                    </a:lnTo>
                    <a:lnTo>
                      <a:pt x="13681" y="8394"/>
                    </a:lnTo>
                    <a:lnTo>
                      <a:pt x="13514" y="8394"/>
                    </a:lnTo>
                    <a:cubicBezTo>
                      <a:pt x="13514" y="8406"/>
                      <a:pt x="13502" y="8418"/>
                      <a:pt x="13502" y="8430"/>
                    </a:cubicBezTo>
                    <a:lnTo>
                      <a:pt x="13455" y="8406"/>
                    </a:lnTo>
                    <a:lnTo>
                      <a:pt x="13264" y="8394"/>
                    </a:lnTo>
                    <a:lnTo>
                      <a:pt x="13264" y="8359"/>
                    </a:lnTo>
                    <a:lnTo>
                      <a:pt x="13360" y="8335"/>
                    </a:lnTo>
                    <a:lnTo>
                      <a:pt x="13467" y="8370"/>
                    </a:lnTo>
                    <a:lnTo>
                      <a:pt x="13550" y="8299"/>
                    </a:lnTo>
                    <a:lnTo>
                      <a:pt x="13610" y="8335"/>
                    </a:lnTo>
                    <a:lnTo>
                      <a:pt x="13693" y="8311"/>
                    </a:lnTo>
                    <a:cubicBezTo>
                      <a:pt x="13717" y="8299"/>
                      <a:pt x="13729" y="8275"/>
                      <a:pt x="13741" y="8263"/>
                    </a:cubicBezTo>
                    <a:cubicBezTo>
                      <a:pt x="13776" y="8263"/>
                      <a:pt x="13812" y="8275"/>
                      <a:pt x="13848" y="8275"/>
                    </a:cubicBezTo>
                    <a:lnTo>
                      <a:pt x="13895" y="8323"/>
                    </a:lnTo>
                    <a:lnTo>
                      <a:pt x="13979" y="8323"/>
                    </a:lnTo>
                    <a:lnTo>
                      <a:pt x="13979" y="8263"/>
                    </a:lnTo>
                    <a:lnTo>
                      <a:pt x="14038" y="8311"/>
                    </a:lnTo>
                    <a:lnTo>
                      <a:pt x="14181" y="8347"/>
                    </a:lnTo>
                    <a:cubicBezTo>
                      <a:pt x="14181" y="8359"/>
                      <a:pt x="14169" y="8382"/>
                      <a:pt x="14157" y="8394"/>
                    </a:cubicBezTo>
                    <a:lnTo>
                      <a:pt x="14264" y="8442"/>
                    </a:lnTo>
                    <a:lnTo>
                      <a:pt x="14431" y="8418"/>
                    </a:lnTo>
                    <a:lnTo>
                      <a:pt x="14479" y="8335"/>
                    </a:lnTo>
                    <a:lnTo>
                      <a:pt x="14622" y="8228"/>
                    </a:lnTo>
                    <a:lnTo>
                      <a:pt x="14705" y="8109"/>
                    </a:lnTo>
                    <a:lnTo>
                      <a:pt x="14586" y="8025"/>
                    </a:lnTo>
                    <a:lnTo>
                      <a:pt x="14586" y="7966"/>
                    </a:lnTo>
                    <a:lnTo>
                      <a:pt x="14407" y="7882"/>
                    </a:lnTo>
                    <a:cubicBezTo>
                      <a:pt x="14419" y="7870"/>
                      <a:pt x="14431" y="7859"/>
                      <a:pt x="14443" y="7847"/>
                    </a:cubicBezTo>
                    <a:lnTo>
                      <a:pt x="14229" y="7728"/>
                    </a:lnTo>
                    <a:cubicBezTo>
                      <a:pt x="14217" y="7704"/>
                      <a:pt x="14205" y="7680"/>
                      <a:pt x="14193" y="7656"/>
                    </a:cubicBezTo>
                    <a:lnTo>
                      <a:pt x="14110" y="7608"/>
                    </a:lnTo>
                    <a:lnTo>
                      <a:pt x="14002" y="7692"/>
                    </a:lnTo>
                    <a:lnTo>
                      <a:pt x="13943" y="7620"/>
                    </a:lnTo>
                    <a:lnTo>
                      <a:pt x="13871" y="7644"/>
                    </a:lnTo>
                    <a:lnTo>
                      <a:pt x="13871" y="7561"/>
                    </a:lnTo>
                    <a:lnTo>
                      <a:pt x="13788" y="7549"/>
                    </a:lnTo>
                    <a:lnTo>
                      <a:pt x="13729" y="7489"/>
                    </a:lnTo>
                    <a:lnTo>
                      <a:pt x="13657" y="7430"/>
                    </a:lnTo>
                    <a:lnTo>
                      <a:pt x="13752" y="7370"/>
                    </a:lnTo>
                    <a:lnTo>
                      <a:pt x="13681" y="7275"/>
                    </a:lnTo>
                    <a:lnTo>
                      <a:pt x="13741" y="7251"/>
                    </a:lnTo>
                    <a:lnTo>
                      <a:pt x="13741" y="7204"/>
                    </a:lnTo>
                    <a:lnTo>
                      <a:pt x="13645" y="7180"/>
                    </a:lnTo>
                    <a:lnTo>
                      <a:pt x="13741" y="7108"/>
                    </a:lnTo>
                    <a:lnTo>
                      <a:pt x="13705" y="6977"/>
                    </a:lnTo>
                    <a:lnTo>
                      <a:pt x="13741" y="6954"/>
                    </a:lnTo>
                    <a:lnTo>
                      <a:pt x="13812" y="7001"/>
                    </a:lnTo>
                    <a:cubicBezTo>
                      <a:pt x="13812" y="6977"/>
                      <a:pt x="13824" y="6954"/>
                      <a:pt x="13836" y="6930"/>
                    </a:cubicBezTo>
                    <a:lnTo>
                      <a:pt x="13741" y="6858"/>
                    </a:lnTo>
                    <a:lnTo>
                      <a:pt x="13776" y="6739"/>
                    </a:lnTo>
                    <a:cubicBezTo>
                      <a:pt x="13764" y="6716"/>
                      <a:pt x="13764" y="6680"/>
                      <a:pt x="13752" y="6644"/>
                    </a:cubicBezTo>
                    <a:lnTo>
                      <a:pt x="13788" y="6620"/>
                    </a:lnTo>
                    <a:cubicBezTo>
                      <a:pt x="13788" y="6585"/>
                      <a:pt x="13776" y="6549"/>
                      <a:pt x="13776" y="6513"/>
                    </a:cubicBezTo>
                    <a:lnTo>
                      <a:pt x="13633" y="6394"/>
                    </a:lnTo>
                    <a:lnTo>
                      <a:pt x="13633" y="6394"/>
                    </a:lnTo>
                    <a:lnTo>
                      <a:pt x="13729" y="6418"/>
                    </a:lnTo>
                    <a:lnTo>
                      <a:pt x="13907" y="6406"/>
                    </a:lnTo>
                    <a:lnTo>
                      <a:pt x="14014" y="6311"/>
                    </a:lnTo>
                    <a:lnTo>
                      <a:pt x="13967" y="6239"/>
                    </a:lnTo>
                    <a:lnTo>
                      <a:pt x="14002" y="6192"/>
                    </a:lnTo>
                    <a:lnTo>
                      <a:pt x="14110" y="6215"/>
                    </a:lnTo>
                    <a:lnTo>
                      <a:pt x="14276" y="6120"/>
                    </a:lnTo>
                    <a:cubicBezTo>
                      <a:pt x="14276" y="6108"/>
                      <a:pt x="14276" y="6096"/>
                      <a:pt x="14288" y="6073"/>
                    </a:cubicBezTo>
                    <a:lnTo>
                      <a:pt x="14205" y="6061"/>
                    </a:lnTo>
                    <a:cubicBezTo>
                      <a:pt x="14217" y="6037"/>
                      <a:pt x="14229" y="6013"/>
                      <a:pt x="14241" y="6001"/>
                    </a:cubicBezTo>
                    <a:lnTo>
                      <a:pt x="14336" y="5942"/>
                    </a:lnTo>
                    <a:lnTo>
                      <a:pt x="14383" y="5989"/>
                    </a:lnTo>
                    <a:lnTo>
                      <a:pt x="14443" y="5977"/>
                    </a:lnTo>
                    <a:lnTo>
                      <a:pt x="14479" y="5894"/>
                    </a:lnTo>
                    <a:lnTo>
                      <a:pt x="14538" y="5894"/>
                    </a:lnTo>
                    <a:lnTo>
                      <a:pt x="14586" y="5942"/>
                    </a:lnTo>
                    <a:lnTo>
                      <a:pt x="14681" y="5894"/>
                    </a:lnTo>
                    <a:lnTo>
                      <a:pt x="14681" y="5811"/>
                    </a:lnTo>
                    <a:lnTo>
                      <a:pt x="14741" y="5727"/>
                    </a:lnTo>
                    <a:lnTo>
                      <a:pt x="14836" y="5727"/>
                    </a:lnTo>
                    <a:cubicBezTo>
                      <a:pt x="14836" y="5751"/>
                      <a:pt x="14836" y="5763"/>
                      <a:pt x="14848" y="5787"/>
                    </a:cubicBezTo>
                    <a:lnTo>
                      <a:pt x="14931" y="5787"/>
                    </a:lnTo>
                    <a:lnTo>
                      <a:pt x="14991" y="5727"/>
                    </a:lnTo>
                    <a:lnTo>
                      <a:pt x="15134" y="5668"/>
                    </a:lnTo>
                    <a:lnTo>
                      <a:pt x="15086" y="5596"/>
                    </a:lnTo>
                    <a:lnTo>
                      <a:pt x="15110" y="5525"/>
                    </a:lnTo>
                    <a:lnTo>
                      <a:pt x="15181" y="5584"/>
                    </a:lnTo>
                    <a:lnTo>
                      <a:pt x="15300" y="5501"/>
                    </a:lnTo>
                    <a:lnTo>
                      <a:pt x="15384" y="5501"/>
                    </a:lnTo>
                    <a:lnTo>
                      <a:pt x="15515" y="5370"/>
                    </a:lnTo>
                    <a:cubicBezTo>
                      <a:pt x="15515" y="5334"/>
                      <a:pt x="15503" y="5287"/>
                      <a:pt x="15503" y="5239"/>
                    </a:cubicBezTo>
                    <a:lnTo>
                      <a:pt x="15598" y="5168"/>
                    </a:lnTo>
                    <a:lnTo>
                      <a:pt x="15669" y="5168"/>
                    </a:lnTo>
                    <a:lnTo>
                      <a:pt x="15800" y="5072"/>
                    </a:lnTo>
                    <a:lnTo>
                      <a:pt x="15705" y="5072"/>
                    </a:lnTo>
                    <a:lnTo>
                      <a:pt x="15634" y="5013"/>
                    </a:lnTo>
                    <a:lnTo>
                      <a:pt x="15717" y="4989"/>
                    </a:lnTo>
                    <a:lnTo>
                      <a:pt x="15681" y="4941"/>
                    </a:lnTo>
                    <a:lnTo>
                      <a:pt x="15574" y="4918"/>
                    </a:lnTo>
                    <a:lnTo>
                      <a:pt x="15455" y="4858"/>
                    </a:lnTo>
                    <a:lnTo>
                      <a:pt x="15610" y="4846"/>
                    </a:lnTo>
                    <a:cubicBezTo>
                      <a:pt x="15598" y="4822"/>
                      <a:pt x="15586" y="4799"/>
                      <a:pt x="15574" y="4787"/>
                    </a:cubicBezTo>
                    <a:lnTo>
                      <a:pt x="15657" y="4644"/>
                    </a:lnTo>
                    <a:lnTo>
                      <a:pt x="15693" y="4596"/>
                    </a:lnTo>
                    <a:lnTo>
                      <a:pt x="15634" y="4549"/>
                    </a:lnTo>
                    <a:lnTo>
                      <a:pt x="15562" y="4549"/>
                    </a:lnTo>
                    <a:lnTo>
                      <a:pt x="15515" y="4489"/>
                    </a:lnTo>
                    <a:lnTo>
                      <a:pt x="15550" y="4465"/>
                    </a:lnTo>
                    <a:lnTo>
                      <a:pt x="15622" y="4489"/>
                    </a:lnTo>
                    <a:lnTo>
                      <a:pt x="15657" y="4513"/>
                    </a:lnTo>
                    <a:lnTo>
                      <a:pt x="15705" y="4513"/>
                    </a:lnTo>
                    <a:lnTo>
                      <a:pt x="15705" y="4465"/>
                    </a:lnTo>
                    <a:lnTo>
                      <a:pt x="15586" y="4430"/>
                    </a:lnTo>
                    <a:lnTo>
                      <a:pt x="15681" y="4406"/>
                    </a:lnTo>
                    <a:lnTo>
                      <a:pt x="15788" y="4406"/>
                    </a:lnTo>
                    <a:lnTo>
                      <a:pt x="15896" y="4346"/>
                    </a:lnTo>
                    <a:lnTo>
                      <a:pt x="15812" y="4310"/>
                    </a:lnTo>
                    <a:cubicBezTo>
                      <a:pt x="15788" y="4275"/>
                      <a:pt x="15765" y="4239"/>
                      <a:pt x="15741" y="4215"/>
                    </a:cubicBezTo>
                    <a:lnTo>
                      <a:pt x="15741" y="4215"/>
                    </a:lnTo>
                    <a:lnTo>
                      <a:pt x="15824" y="4227"/>
                    </a:lnTo>
                    <a:lnTo>
                      <a:pt x="15872" y="4275"/>
                    </a:lnTo>
                    <a:lnTo>
                      <a:pt x="15967" y="4263"/>
                    </a:lnTo>
                    <a:cubicBezTo>
                      <a:pt x="15991" y="4239"/>
                      <a:pt x="16003" y="4227"/>
                      <a:pt x="16015" y="4203"/>
                    </a:cubicBezTo>
                    <a:cubicBezTo>
                      <a:pt x="16027" y="4179"/>
                      <a:pt x="16027" y="4156"/>
                      <a:pt x="16038" y="4120"/>
                    </a:cubicBezTo>
                    <a:lnTo>
                      <a:pt x="16098" y="4096"/>
                    </a:lnTo>
                    <a:lnTo>
                      <a:pt x="16169" y="4179"/>
                    </a:lnTo>
                    <a:lnTo>
                      <a:pt x="16277" y="4108"/>
                    </a:lnTo>
                    <a:lnTo>
                      <a:pt x="16324" y="4179"/>
                    </a:lnTo>
                    <a:lnTo>
                      <a:pt x="16431" y="4203"/>
                    </a:lnTo>
                    <a:lnTo>
                      <a:pt x="16479" y="4144"/>
                    </a:lnTo>
                    <a:lnTo>
                      <a:pt x="16586" y="4179"/>
                    </a:lnTo>
                    <a:lnTo>
                      <a:pt x="16729" y="4120"/>
                    </a:lnTo>
                    <a:lnTo>
                      <a:pt x="16800" y="4179"/>
                    </a:lnTo>
                    <a:lnTo>
                      <a:pt x="16919" y="4191"/>
                    </a:lnTo>
                    <a:lnTo>
                      <a:pt x="17003" y="4156"/>
                    </a:lnTo>
                    <a:lnTo>
                      <a:pt x="17050" y="4191"/>
                    </a:lnTo>
                    <a:lnTo>
                      <a:pt x="17170" y="4203"/>
                    </a:lnTo>
                    <a:lnTo>
                      <a:pt x="17277" y="4275"/>
                    </a:lnTo>
                    <a:lnTo>
                      <a:pt x="17515" y="4287"/>
                    </a:lnTo>
                    <a:lnTo>
                      <a:pt x="17681" y="4394"/>
                    </a:lnTo>
                    <a:lnTo>
                      <a:pt x="17586" y="4418"/>
                    </a:lnTo>
                    <a:lnTo>
                      <a:pt x="17646" y="4477"/>
                    </a:lnTo>
                    <a:lnTo>
                      <a:pt x="17646" y="4596"/>
                    </a:lnTo>
                    <a:lnTo>
                      <a:pt x="17598" y="4620"/>
                    </a:lnTo>
                    <a:lnTo>
                      <a:pt x="17789" y="4739"/>
                    </a:lnTo>
                    <a:lnTo>
                      <a:pt x="17789" y="4739"/>
                    </a:lnTo>
                    <a:lnTo>
                      <a:pt x="17646" y="4715"/>
                    </a:lnTo>
                    <a:lnTo>
                      <a:pt x="17598" y="4727"/>
                    </a:lnTo>
                    <a:lnTo>
                      <a:pt x="17753" y="4822"/>
                    </a:lnTo>
                    <a:lnTo>
                      <a:pt x="17753" y="4870"/>
                    </a:lnTo>
                    <a:lnTo>
                      <a:pt x="17574" y="4799"/>
                    </a:lnTo>
                    <a:lnTo>
                      <a:pt x="17408" y="4799"/>
                    </a:lnTo>
                    <a:lnTo>
                      <a:pt x="17241" y="4858"/>
                    </a:lnTo>
                    <a:lnTo>
                      <a:pt x="17241" y="4930"/>
                    </a:lnTo>
                    <a:lnTo>
                      <a:pt x="17122" y="5001"/>
                    </a:lnTo>
                    <a:lnTo>
                      <a:pt x="17122" y="5061"/>
                    </a:lnTo>
                    <a:lnTo>
                      <a:pt x="17074" y="5072"/>
                    </a:lnTo>
                    <a:lnTo>
                      <a:pt x="16872" y="5203"/>
                    </a:lnTo>
                    <a:cubicBezTo>
                      <a:pt x="16860" y="5251"/>
                      <a:pt x="16848" y="5287"/>
                      <a:pt x="16836" y="5334"/>
                    </a:cubicBezTo>
                    <a:lnTo>
                      <a:pt x="16789" y="5334"/>
                    </a:lnTo>
                    <a:cubicBezTo>
                      <a:pt x="16777" y="5322"/>
                      <a:pt x="16765" y="5311"/>
                      <a:pt x="16753" y="5299"/>
                    </a:cubicBezTo>
                    <a:lnTo>
                      <a:pt x="16693" y="5299"/>
                    </a:lnTo>
                    <a:lnTo>
                      <a:pt x="16741" y="5370"/>
                    </a:lnTo>
                    <a:lnTo>
                      <a:pt x="16705" y="5442"/>
                    </a:lnTo>
                    <a:lnTo>
                      <a:pt x="16574" y="5442"/>
                    </a:lnTo>
                    <a:lnTo>
                      <a:pt x="16503" y="5501"/>
                    </a:lnTo>
                    <a:cubicBezTo>
                      <a:pt x="16515" y="5537"/>
                      <a:pt x="16527" y="5573"/>
                      <a:pt x="16527" y="5608"/>
                    </a:cubicBezTo>
                    <a:lnTo>
                      <a:pt x="16610" y="5656"/>
                    </a:lnTo>
                    <a:lnTo>
                      <a:pt x="16467" y="5620"/>
                    </a:lnTo>
                    <a:lnTo>
                      <a:pt x="16419" y="5573"/>
                    </a:lnTo>
                    <a:lnTo>
                      <a:pt x="16336" y="5596"/>
                    </a:lnTo>
                    <a:lnTo>
                      <a:pt x="16288" y="5680"/>
                    </a:lnTo>
                    <a:lnTo>
                      <a:pt x="16300" y="5715"/>
                    </a:lnTo>
                    <a:lnTo>
                      <a:pt x="16217" y="5692"/>
                    </a:lnTo>
                    <a:lnTo>
                      <a:pt x="16181" y="5727"/>
                    </a:lnTo>
                    <a:lnTo>
                      <a:pt x="16265" y="5787"/>
                    </a:lnTo>
                    <a:lnTo>
                      <a:pt x="16265" y="5823"/>
                    </a:lnTo>
                    <a:lnTo>
                      <a:pt x="16193" y="5870"/>
                    </a:lnTo>
                    <a:cubicBezTo>
                      <a:pt x="16181" y="5882"/>
                      <a:pt x="16169" y="5894"/>
                      <a:pt x="16157" y="5918"/>
                    </a:cubicBezTo>
                    <a:lnTo>
                      <a:pt x="16038" y="5954"/>
                    </a:lnTo>
                    <a:lnTo>
                      <a:pt x="15991" y="5930"/>
                    </a:lnTo>
                    <a:cubicBezTo>
                      <a:pt x="15979" y="5918"/>
                      <a:pt x="15979" y="5906"/>
                      <a:pt x="15967" y="5894"/>
                    </a:cubicBezTo>
                    <a:lnTo>
                      <a:pt x="15884" y="5882"/>
                    </a:lnTo>
                    <a:lnTo>
                      <a:pt x="15800" y="5894"/>
                    </a:lnTo>
                    <a:cubicBezTo>
                      <a:pt x="15812" y="5918"/>
                      <a:pt x="15824" y="5942"/>
                      <a:pt x="15836" y="5965"/>
                    </a:cubicBezTo>
                    <a:lnTo>
                      <a:pt x="15753" y="6001"/>
                    </a:lnTo>
                    <a:lnTo>
                      <a:pt x="15800" y="6084"/>
                    </a:lnTo>
                    <a:lnTo>
                      <a:pt x="15753" y="6156"/>
                    </a:lnTo>
                    <a:lnTo>
                      <a:pt x="15693" y="6156"/>
                    </a:lnTo>
                    <a:lnTo>
                      <a:pt x="15634" y="6227"/>
                    </a:lnTo>
                    <a:cubicBezTo>
                      <a:pt x="15646" y="6251"/>
                      <a:pt x="15657" y="6275"/>
                      <a:pt x="15681" y="6311"/>
                    </a:cubicBezTo>
                    <a:lnTo>
                      <a:pt x="15705" y="6323"/>
                    </a:lnTo>
                    <a:lnTo>
                      <a:pt x="15669" y="6406"/>
                    </a:lnTo>
                    <a:cubicBezTo>
                      <a:pt x="15669" y="6418"/>
                      <a:pt x="15681" y="6442"/>
                      <a:pt x="15693" y="6454"/>
                    </a:cubicBezTo>
                    <a:lnTo>
                      <a:pt x="15776" y="6430"/>
                    </a:lnTo>
                    <a:lnTo>
                      <a:pt x="15836" y="6477"/>
                    </a:lnTo>
                    <a:lnTo>
                      <a:pt x="15812" y="6573"/>
                    </a:lnTo>
                    <a:lnTo>
                      <a:pt x="15776" y="6608"/>
                    </a:lnTo>
                    <a:lnTo>
                      <a:pt x="15824" y="6692"/>
                    </a:lnTo>
                    <a:lnTo>
                      <a:pt x="15788" y="6727"/>
                    </a:lnTo>
                    <a:lnTo>
                      <a:pt x="15907" y="6858"/>
                    </a:lnTo>
                    <a:lnTo>
                      <a:pt x="15967" y="6894"/>
                    </a:lnTo>
                    <a:lnTo>
                      <a:pt x="15931" y="6942"/>
                    </a:lnTo>
                    <a:lnTo>
                      <a:pt x="16015" y="7037"/>
                    </a:lnTo>
                    <a:lnTo>
                      <a:pt x="15931" y="7061"/>
                    </a:lnTo>
                    <a:cubicBezTo>
                      <a:pt x="15931" y="7108"/>
                      <a:pt x="15931" y="7144"/>
                      <a:pt x="15943" y="7192"/>
                    </a:cubicBezTo>
                    <a:lnTo>
                      <a:pt x="15896" y="7239"/>
                    </a:lnTo>
                    <a:cubicBezTo>
                      <a:pt x="15896" y="7299"/>
                      <a:pt x="15896" y="7347"/>
                      <a:pt x="15884" y="7406"/>
                    </a:cubicBezTo>
                    <a:lnTo>
                      <a:pt x="15955" y="7466"/>
                    </a:lnTo>
                    <a:lnTo>
                      <a:pt x="15884" y="7549"/>
                    </a:lnTo>
                    <a:lnTo>
                      <a:pt x="15884" y="7608"/>
                    </a:lnTo>
                    <a:lnTo>
                      <a:pt x="15931" y="7656"/>
                    </a:lnTo>
                    <a:lnTo>
                      <a:pt x="16098" y="7608"/>
                    </a:lnTo>
                    <a:lnTo>
                      <a:pt x="16157" y="7644"/>
                    </a:lnTo>
                    <a:cubicBezTo>
                      <a:pt x="16169" y="7632"/>
                      <a:pt x="16181" y="7608"/>
                      <a:pt x="16193" y="7597"/>
                    </a:cubicBezTo>
                    <a:lnTo>
                      <a:pt x="16324" y="7704"/>
                    </a:lnTo>
                    <a:lnTo>
                      <a:pt x="16419" y="7704"/>
                    </a:lnTo>
                    <a:lnTo>
                      <a:pt x="16503" y="7751"/>
                    </a:lnTo>
                    <a:lnTo>
                      <a:pt x="16681" y="7751"/>
                    </a:lnTo>
                    <a:lnTo>
                      <a:pt x="16729" y="7775"/>
                    </a:lnTo>
                    <a:lnTo>
                      <a:pt x="16681" y="7823"/>
                    </a:lnTo>
                    <a:lnTo>
                      <a:pt x="16777" y="7823"/>
                    </a:lnTo>
                    <a:lnTo>
                      <a:pt x="16919" y="7763"/>
                    </a:lnTo>
                    <a:lnTo>
                      <a:pt x="16919" y="7823"/>
                    </a:lnTo>
                    <a:lnTo>
                      <a:pt x="16848" y="7882"/>
                    </a:lnTo>
                    <a:lnTo>
                      <a:pt x="16991" y="8037"/>
                    </a:lnTo>
                    <a:lnTo>
                      <a:pt x="17015" y="8085"/>
                    </a:lnTo>
                    <a:lnTo>
                      <a:pt x="16979" y="8168"/>
                    </a:lnTo>
                    <a:lnTo>
                      <a:pt x="17015" y="8180"/>
                    </a:lnTo>
                    <a:cubicBezTo>
                      <a:pt x="17039" y="8144"/>
                      <a:pt x="17062" y="8109"/>
                      <a:pt x="17086" y="8061"/>
                    </a:cubicBezTo>
                    <a:lnTo>
                      <a:pt x="17158" y="8049"/>
                    </a:lnTo>
                    <a:cubicBezTo>
                      <a:pt x="17158" y="8061"/>
                      <a:pt x="17158" y="8085"/>
                      <a:pt x="17170" y="8097"/>
                    </a:cubicBezTo>
                    <a:cubicBezTo>
                      <a:pt x="17217" y="8085"/>
                      <a:pt x="17253" y="8073"/>
                      <a:pt x="17289" y="8073"/>
                    </a:cubicBezTo>
                    <a:lnTo>
                      <a:pt x="17372" y="8073"/>
                    </a:lnTo>
                    <a:lnTo>
                      <a:pt x="17574" y="7978"/>
                    </a:lnTo>
                    <a:lnTo>
                      <a:pt x="17693" y="7978"/>
                    </a:lnTo>
                    <a:lnTo>
                      <a:pt x="17943" y="7894"/>
                    </a:lnTo>
                    <a:cubicBezTo>
                      <a:pt x="17943" y="7870"/>
                      <a:pt x="17955" y="7859"/>
                      <a:pt x="17955" y="7847"/>
                    </a:cubicBezTo>
                    <a:lnTo>
                      <a:pt x="18122" y="7882"/>
                    </a:lnTo>
                    <a:lnTo>
                      <a:pt x="18229" y="7882"/>
                    </a:lnTo>
                    <a:lnTo>
                      <a:pt x="18324" y="7787"/>
                    </a:lnTo>
                    <a:lnTo>
                      <a:pt x="18348" y="7823"/>
                    </a:lnTo>
                    <a:lnTo>
                      <a:pt x="18301" y="7882"/>
                    </a:lnTo>
                    <a:lnTo>
                      <a:pt x="18360" y="7906"/>
                    </a:lnTo>
                    <a:cubicBezTo>
                      <a:pt x="18384" y="7882"/>
                      <a:pt x="18408" y="7847"/>
                      <a:pt x="18432" y="7811"/>
                    </a:cubicBezTo>
                    <a:lnTo>
                      <a:pt x="18491" y="7823"/>
                    </a:lnTo>
                    <a:lnTo>
                      <a:pt x="18443" y="7739"/>
                    </a:lnTo>
                    <a:lnTo>
                      <a:pt x="18491" y="7704"/>
                    </a:lnTo>
                    <a:cubicBezTo>
                      <a:pt x="18515" y="7739"/>
                      <a:pt x="18527" y="7763"/>
                      <a:pt x="18551" y="7787"/>
                    </a:cubicBezTo>
                    <a:lnTo>
                      <a:pt x="18622" y="7799"/>
                    </a:lnTo>
                    <a:cubicBezTo>
                      <a:pt x="18634" y="7787"/>
                      <a:pt x="18646" y="7763"/>
                      <a:pt x="18646" y="7751"/>
                    </a:cubicBezTo>
                    <a:lnTo>
                      <a:pt x="18705" y="7835"/>
                    </a:lnTo>
                    <a:lnTo>
                      <a:pt x="18789" y="7823"/>
                    </a:lnTo>
                    <a:cubicBezTo>
                      <a:pt x="18789" y="7799"/>
                      <a:pt x="18801" y="7787"/>
                      <a:pt x="18801" y="7763"/>
                    </a:cubicBezTo>
                    <a:lnTo>
                      <a:pt x="18872" y="7787"/>
                    </a:lnTo>
                    <a:lnTo>
                      <a:pt x="18896" y="7823"/>
                    </a:lnTo>
                    <a:lnTo>
                      <a:pt x="18979" y="7787"/>
                    </a:lnTo>
                    <a:cubicBezTo>
                      <a:pt x="19039" y="7787"/>
                      <a:pt x="19086" y="7775"/>
                      <a:pt x="19146" y="7763"/>
                    </a:cubicBezTo>
                    <a:lnTo>
                      <a:pt x="19229" y="7823"/>
                    </a:lnTo>
                    <a:lnTo>
                      <a:pt x="19420" y="7811"/>
                    </a:lnTo>
                    <a:cubicBezTo>
                      <a:pt x="19420" y="7799"/>
                      <a:pt x="19432" y="7787"/>
                      <a:pt x="19444" y="7775"/>
                    </a:cubicBezTo>
                    <a:lnTo>
                      <a:pt x="19384" y="7739"/>
                    </a:lnTo>
                    <a:lnTo>
                      <a:pt x="19444" y="7716"/>
                    </a:lnTo>
                    <a:lnTo>
                      <a:pt x="19527" y="7739"/>
                    </a:lnTo>
                    <a:lnTo>
                      <a:pt x="19551" y="7787"/>
                    </a:lnTo>
                    <a:lnTo>
                      <a:pt x="19670" y="7811"/>
                    </a:lnTo>
                    <a:cubicBezTo>
                      <a:pt x="19682" y="7787"/>
                      <a:pt x="19706" y="7775"/>
                      <a:pt x="19717" y="7751"/>
                    </a:cubicBezTo>
                    <a:cubicBezTo>
                      <a:pt x="19729" y="7739"/>
                      <a:pt x="19741" y="7728"/>
                      <a:pt x="19753" y="7728"/>
                    </a:cubicBezTo>
                    <a:cubicBezTo>
                      <a:pt x="19777" y="7728"/>
                      <a:pt x="19932" y="7680"/>
                      <a:pt x="19932" y="7680"/>
                    </a:cubicBezTo>
                    <a:lnTo>
                      <a:pt x="20063" y="7668"/>
                    </a:lnTo>
                    <a:lnTo>
                      <a:pt x="20063" y="7668"/>
                    </a:lnTo>
                    <a:lnTo>
                      <a:pt x="19967" y="7716"/>
                    </a:lnTo>
                    <a:cubicBezTo>
                      <a:pt x="19991" y="7728"/>
                      <a:pt x="20003" y="7751"/>
                      <a:pt x="20015" y="7763"/>
                    </a:cubicBezTo>
                    <a:lnTo>
                      <a:pt x="20015" y="7835"/>
                    </a:lnTo>
                    <a:lnTo>
                      <a:pt x="19884" y="7763"/>
                    </a:lnTo>
                    <a:lnTo>
                      <a:pt x="19848" y="7811"/>
                    </a:lnTo>
                    <a:lnTo>
                      <a:pt x="19991" y="7918"/>
                    </a:lnTo>
                    <a:lnTo>
                      <a:pt x="20146" y="7930"/>
                    </a:lnTo>
                    <a:lnTo>
                      <a:pt x="20218" y="8013"/>
                    </a:lnTo>
                    <a:lnTo>
                      <a:pt x="20372" y="8013"/>
                    </a:lnTo>
                    <a:lnTo>
                      <a:pt x="20432" y="8001"/>
                    </a:lnTo>
                    <a:lnTo>
                      <a:pt x="20527" y="8001"/>
                    </a:lnTo>
                    <a:lnTo>
                      <a:pt x="20622" y="8109"/>
                    </a:lnTo>
                    <a:lnTo>
                      <a:pt x="20551" y="8168"/>
                    </a:lnTo>
                    <a:lnTo>
                      <a:pt x="20372" y="8120"/>
                    </a:lnTo>
                    <a:lnTo>
                      <a:pt x="20289" y="8132"/>
                    </a:lnTo>
                    <a:cubicBezTo>
                      <a:pt x="20277" y="8156"/>
                      <a:pt x="20265" y="8180"/>
                      <a:pt x="20253" y="8204"/>
                    </a:cubicBezTo>
                    <a:lnTo>
                      <a:pt x="20110" y="8263"/>
                    </a:lnTo>
                    <a:lnTo>
                      <a:pt x="19979" y="8216"/>
                    </a:lnTo>
                    <a:lnTo>
                      <a:pt x="19908" y="8251"/>
                    </a:lnTo>
                    <a:lnTo>
                      <a:pt x="19908" y="8323"/>
                    </a:lnTo>
                    <a:lnTo>
                      <a:pt x="19801" y="8347"/>
                    </a:lnTo>
                    <a:lnTo>
                      <a:pt x="19753" y="8275"/>
                    </a:lnTo>
                    <a:cubicBezTo>
                      <a:pt x="19729" y="8275"/>
                      <a:pt x="19717" y="8275"/>
                      <a:pt x="19694" y="8287"/>
                    </a:cubicBezTo>
                    <a:cubicBezTo>
                      <a:pt x="19670" y="8299"/>
                      <a:pt x="19694" y="8311"/>
                      <a:pt x="19694" y="8335"/>
                    </a:cubicBezTo>
                    <a:lnTo>
                      <a:pt x="19741" y="8394"/>
                    </a:lnTo>
                    <a:lnTo>
                      <a:pt x="19706" y="8478"/>
                    </a:lnTo>
                    <a:lnTo>
                      <a:pt x="19706" y="8490"/>
                    </a:lnTo>
                    <a:lnTo>
                      <a:pt x="19682" y="8525"/>
                    </a:lnTo>
                    <a:lnTo>
                      <a:pt x="19182" y="8490"/>
                    </a:lnTo>
                    <a:lnTo>
                      <a:pt x="18967" y="8394"/>
                    </a:lnTo>
                    <a:lnTo>
                      <a:pt x="18741" y="8394"/>
                    </a:lnTo>
                    <a:lnTo>
                      <a:pt x="18622" y="8347"/>
                    </a:lnTo>
                    <a:lnTo>
                      <a:pt x="18515" y="8359"/>
                    </a:lnTo>
                    <a:lnTo>
                      <a:pt x="18396" y="8275"/>
                    </a:lnTo>
                    <a:cubicBezTo>
                      <a:pt x="18396" y="8299"/>
                      <a:pt x="18384" y="8311"/>
                      <a:pt x="18384" y="8335"/>
                    </a:cubicBezTo>
                    <a:lnTo>
                      <a:pt x="18301" y="8323"/>
                    </a:lnTo>
                    <a:cubicBezTo>
                      <a:pt x="18301" y="8335"/>
                      <a:pt x="18301" y="8347"/>
                      <a:pt x="18301" y="8359"/>
                    </a:cubicBezTo>
                    <a:lnTo>
                      <a:pt x="18372" y="8394"/>
                    </a:lnTo>
                    <a:lnTo>
                      <a:pt x="18253" y="8442"/>
                    </a:lnTo>
                    <a:cubicBezTo>
                      <a:pt x="18241" y="8430"/>
                      <a:pt x="18217" y="8430"/>
                      <a:pt x="18205" y="8418"/>
                    </a:cubicBezTo>
                    <a:lnTo>
                      <a:pt x="17979" y="8394"/>
                    </a:lnTo>
                    <a:lnTo>
                      <a:pt x="17943" y="8359"/>
                    </a:lnTo>
                    <a:lnTo>
                      <a:pt x="17908" y="8442"/>
                    </a:lnTo>
                    <a:lnTo>
                      <a:pt x="17789" y="8430"/>
                    </a:lnTo>
                    <a:lnTo>
                      <a:pt x="17670" y="8442"/>
                    </a:lnTo>
                    <a:lnTo>
                      <a:pt x="17646" y="8513"/>
                    </a:lnTo>
                    <a:lnTo>
                      <a:pt x="17562" y="8501"/>
                    </a:lnTo>
                    <a:lnTo>
                      <a:pt x="17372" y="8549"/>
                    </a:lnTo>
                    <a:lnTo>
                      <a:pt x="17289" y="8621"/>
                    </a:lnTo>
                    <a:lnTo>
                      <a:pt x="17289" y="8882"/>
                    </a:lnTo>
                    <a:lnTo>
                      <a:pt x="17372" y="8894"/>
                    </a:lnTo>
                    <a:lnTo>
                      <a:pt x="17420" y="8871"/>
                    </a:lnTo>
                    <a:lnTo>
                      <a:pt x="17527" y="8882"/>
                    </a:lnTo>
                    <a:lnTo>
                      <a:pt x="17467" y="8942"/>
                    </a:lnTo>
                    <a:lnTo>
                      <a:pt x="17384" y="8942"/>
                    </a:lnTo>
                    <a:lnTo>
                      <a:pt x="17384" y="9049"/>
                    </a:lnTo>
                    <a:lnTo>
                      <a:pt x="17479" y="9156"/>
                    </a:lnTo>
                    <a:lnTo>
                      <a:pt x="17646" y="9263"/>
                    </a:lnTo>
                    <a:lnTo>
                      <a:pt x="17705" y="9263"/>
                    </a:lnTo>
                    <a:lnTo>
                      <a:pt x="17717" y="9204"/>
                    </a:lnTo>
                    <a:lnTo>
                      <a:pt x="17848" y="9144"/>
                    </a:lnTo>
                    <a:lnTo>
                      <a:pt x="17884" y="9204"/>
                    </a:lnTo>
                    <a:cubicBezTo>
                      <a:pt x="17860" y="9263"/>
                      <a:pt x="17836" y="9335"/>
                      <a:pt x="17812" y="9406"/>
                    </a:cubicBezTo>
                    <a:cubicBezTo>
                      <a:pt x="17812" y="9418"/>
                      <a:pt x="17812" y="9442"/>
                      <a:pt x="17812" y="9454"/>
                    </a:cubicBezTo>
                    <a:lnTo>
                      <a:pt x="17812" y="9561"/>
                    </a:lnTo>
                    <a:cubicBezTo>
                      <a:pt x="17824" y="9621"/>
                      <a:pt x="17848" y="9680"/>
                      <a:pt x="17860" y="9740"/>
                    </a:cubicBezTo>
                    <a:cubicBezTo>
                      <a:pt x="17836" y="9787"/>
                      <a:pt x="17812" y="9835"/>
                      <a:pt x="17789" y="9871"/>
                    </a:cubicBezTo>
                    <a:lnTo>
                      <a:pt x="17586" y="10002"/>
                    </a:lnTo>
                    <a:lnTo>
                      <a:pt x="17431" y="10002"/>
                    </a:lnTo>
                    <a:lnTo>
                      <a:pt x="17300" y="9906"/>
                    </a:lnTo>
                    <a:cubicBezTo>
                      <a:pt x="17300" y="9883"/>
                      <a:pt x="17289" y="9859"/>
                      <a:pt x="17277" y="9835"/>
                    </a:cubicBezTo>
                    <a:lnTo>
                      <a:pt x="17003" y="9621"/>
                    </a:lnTo>
                    <a:lnTo>
                      <a:pt x="17003" y="9502"/>
                    </a:lnTo>
                    <a:lnTo>
                      <a:pt x="16943" y="9502"/>
                    </a:lnTo>
                    <a:lnTo>
                      <a:pt x="16836" y="9573"/>
                    </a:lnTo>
                    <a:lnTo>
                      <a:pt x="16658" y="9597"/>
                    </a:lnTo>
                    <a:lnTo>
                      <a:pt x="16598" y="9633"/>
                    </a:lnTo>
                    <a:lnTo>
                      <a:pt x="16479" y="9633"/>
                    </a:lnTo>
                    <a:lnTo>
                      <a:pt x="16384" y="9716"/>
                    </a:lnTo>
                    <a:cubicBezTo>
                      <a:pt x="16384" y="9740"/>
                      <a:pt x="16384" y="9775"/>
                      <a:pt x="16384" y="9799"/>
                    </a:cubicBezTo>
                    <a:lnTo>
                      <a:pt x="16336" y="9787"/>
                    </a:lnTo>
                    <a:lnTo>
                      <a:pt x="16336" y="9930"/>
                    </a:lnTo>
                    <a:cubicBezTo>
                      <a:pt x="16277" y="9978"/>
                      <a:pt x="16229" y="10014"/>
                      <a:pt x="16169" y="10061"/>
                    </a:cubicBezTo>
                    <a:cubicBezTo>
                      <a:pt x="16169" y="10085"/>
                      <a:pt x="16157" y="10109"/>
                      <a:pt x="16157" y="10133"/>
                    </a:cubicBezTo>
                    <a:cubicBezTo>
                      <a:pt x="16146" y="10156"/>
                      <a:pt x="16157" y="10192"/>
                      <a:pt x="16157" y="10216"/>
                    </a:cubicBezTo>
                    <a:lnTo>
                      <a:pt x="16074" y="10264"/>
                    </a:lnTo>
                    <a:cubicBezTo>
                      <a:pt x="16098" y="10323"/>
                      <a:pt x="16110" y="10395"/>
                      <a:pt x="16134" y="10454"/>
                    </a:cubicBezTo>
                    <a:lnTo>
                      <a:pt x="16205" y="10514"/>
                    </a:lnTo>
                    <a:lnTo>
                      <a:pt x="16205" y="10526"/>
                    </a:lnTo>
                    <a:lnTo>
                      <a:pt x="16217" y="10645"/>
                    </a:lnTo>
                    <a:cubicBezTo>
                      <a:pt x="16229" y="10680"/>
                      <a:pt x="16241" y="10716"/>
                      <a:pt x="16253" y="10752"/>
                    </a:cubicBezTo>
                    <a:cubicBezTo>
                      <a:pt x="16229" y="10764"/>
                      <a:pt x="16217" y="10787"/>
                      <a:pt x="16193" y="10799"/>
                    </a:cubicBezTo>
                    <a:lnTo>
                      <a:pt x="16229" y="10811"/>
                    </a:lnTo>
                    <a:lnTo>
                      <a:pt x="16443" y="10799"/>
                    </a:lnTo>
                    <a:lnTo>
                      <a:pt x="16598" y="10954"/>
                    </a:lnTo>
                    <a:lnTo>
                      <a:pt x="16753" y="11014"/>
                    </a:lnTo>
                    <a:lnTo>
                      <a:pt x="16979" y="10978"/>
                    </a:lnTo>
                    <a:lnTo>
                      <a:pt x="17062" y="11014"/>
                    </a:lnTo>
                    <a:cubicBezTo>
                      <a:pt x="17062" y="11037"/>
                      <a:pt x="17074" y="11073"/>
                      <a:pt x="17086" y="11097"/>
                    </a:cubicBezTo>
                    <a:lnTo>
                      <a:pt x="17158" y="11109"/>
                    </a:lnTo>
                    <a:lnTo>
                      <a:pt x="17217" y="11157"/>
                    </a:lnTo>
                    <a:cubicBezTo>
                      <a:pt x="17193" y="11180"/>
                      <a:pt x="17170" y="11192"/>
                      <a:pt x="17146" y="11216"/>
                    </a:cubicBezTo>
                    <a:cubicBezTo>
                      <a:pt x="17146" y="11264"/>
                      <a:pt x="17158" y="11311"/>
                      <a:pt x="17158" y="11371"/>
                    </a:cubicBezTo>
                    <a:lnTo>
                      <a:pt x="16479" y="11383"/>
                    </a:lnTo>
                    <a:lnTo>
                      <a:pt x="15693" y="11335"/>
                    </a:lnTo>
                    <a:lnTo>
                      <a:pt x="15622" y="11347"/>
                    </a:lnTo>
                    <a:lnTo>
                      <a:pt x="15419" y="11466"/>
                    </a:lnTo>
                    <a:lnTo>
                      <a:pt x="15241" y="11490"/>
                    </a:lnTo>
                    <a:lnTo>
                      <a:pt x="15193" y="11466"/>
                    </a:lnTo>
                    <a:lnTo>
                      <a:pt x="15372" y="11407"/>
                    </a:lnTo>
                    <a:lnTo>
                      <a:pt x="15538" y="11299"/>
                    </a:lnTo>
                    <a:lnTo>
                      <a:pt x="15479" y="11299"/>
                    </a:lnTo>
                    <a:lnTo>
                      <a:pt x="15348" y="11383"/>
                    </a:lnTo>
                    <a:lnTo>
                      <a:pt x="15122" y="11442"/>
                    </a:lnTo>
                    <a:lnTo>
                      <a:pt x="14860" y="11383"/>
                    </a:lnTo>
                    <a:lnTo>
                      <a:pt x="14812" y="11287"/>
                    </a:lnTo>
                    <a:cubicBezTo>
                      <a:pt x="14824" y="11264"/>
                      <a:pt x="14836" y="11240"/>
                      <a:pt x="14848" y="11216"/>
                    </a:cubicBezTo>
                    <a:lnTo>
                      <a:pt x="14991" y="11240"/>
                    </a:lnTo>
                    <a:lnTo>
                      <a:pt x="15050" y="11264"/>
                    </a:lnTo>
                    <a:cubicBezTo>
                      <a:pt x="15050" y="11264"/>
                      <a:pt x="15050" y="11252"/>
                      <a:pt x="15050" y="11240"/>
                    </a:cubicBezTo>
                    <a:lnTo>
                      <a:pt x="14884" y="11180"/>
                    </a:lnTo>
                    <a:lnTo>
                      <a:pt x="14574" y="11121"/>
                    </a:lnTo>
                    <a:lnTo>
                      <a:pt x="14336" y="11204"/>
                    </a:lnTo>
                    <a:lnTo>
                      <a:pt x="14157" y="11180"/>
                    </a:lnTo>
                    <a:lnTo>
                      <a:pt x="13979" y="11228"/>
                    </a:lnTo>
                    <a:lnTo>
                      <a:pt x="13860" y="11323"/>
                    </a:lnTo>
                    <a:lnTo>
                      <a:pt x="13681" y="11323"/>
                    </a:lnTo>
                    <a:lnTo>
                      <a:pt x="13574" y="11407"/>
                    </a:lnTo>
                    <a:lnTo>
                      <a:pt x="13574" y="11466"/>
                    </a:lnTo>
                    <a:lnTo>
                      <a:pt x="13383" y="11466"/>
                    </a:lnTo>
                    <a:lnTo>
                      <a:pt x="13086" y="11573"/>
                    </a:lnTo>
                    <a:lnTo>
                      <a:pt x="12895" y="11573"/>
                    </a:lnTo>
                    <a:lnTo>
                      <a:pt x="12824" y="11668"/>
                    </a:lnTo>
                    <a:cubicBezTo>
                      <a:pt x="12812" y="11704"/>
                      <a:pt x="12788" y="11740"/>
                      <a:pt x="12776" y="11764"/>
                    </a:cubicBezTo>
                    <a:lnTo>
                      <a:pt x="12740" y="11776"/>
                    </a:lnTo>
                    <a:cubicBezTo>
                      <a:pt x="12740" y="11799"/>
                      <a:pt x="12740" y="11811"/>
                      <a:pt x="12740" y="11823"/>
                    </a:cubicBezTo>
                    <a:lnTo>
                      <a:pt x="12574" y="11823"/>
                    </a:lnTo>
                    <a:lnTo>
                      <a:pt x="12502" y="11776"/>
                    </a:lnTo>
                    <a:lnTo>
                      <a:pt x="12395" y="11788"/>
                    </a:lnTo>
                    <a:lnTo>
                      <a:pt x="12288" y="11728"/>
                    </a:lnTo>
                    <a:cubicBezTo>
                      <a:pt x="12300" y="11704"/>
                      <a:pt x="12300" y="11680"/>
                      <a:pt x="12312" y="11645"/>
                    </a:cubicBezTo>
                    <a:cubicBezTo>
                      <a:pt x="12288" y="11621"/>
                      <a:pt x="12264" y="11597"/>
                      <a:pt x="12240" y="11573"/>
                    </a:cubicBezTo>
                    <a:lnTo>
                      <a:pt x="12121" y="11597"/>
                    </a:lnTo>
                    <a:lnTo>
                      <a:pt x="11966" y="11490"/>
                    </a:lnTo>
                    <a:lnTo>
                      <a:pt x="11859" y="11478"/>
                    </a:lnTo>
                    <a:lnTo>
                      <a:pt x="11824" y="11430"/>
                    </a:lnTo>
                    <a:lnTo>
                      <a:pt x="11764" y="11454"/>
                    </a:lnTo>
                    <a:lnTo>
                      <a:pt x="11633" y="11454"/>
                    </a:lnTo>
                    <a:lnTo>
                      <a:pt x="11502" y="11514"/>
                    </a:lnTo>
                    <a:lnTo>
                      <a:pt x="11466" y="11478"/>
                    </a:lnTo>
                    <a:lnTo>
                      <a:pt x="11526" y="11442"/>
                    </a:lnTo>
                    <a:lnTo>
                      <a:pt x="11550" y="11454"/>
                    </a:lnTo>
                    <a:lnTo>
                      <a:pt x="11597" y="11418"/>
                    </a:lnTo>
                    <a:lnTo>
                      <a:pt x="11716" y="11383"/>
                    </a:lnTo>
                    <a:lnTo>
                      <a:pt x="11562" y="11371"/>
                    </a:lnTo>
                    <a:lnTo>
                      <a:pt x="11502" y="11395"/>
                    </a:lnTo>
                    <a:cubicBezTo>
                      <a:pt x="11502" y="11407"/>
                      <a:pt x="11502" y="11418"/>
                      <a:pt x="11490" y="11430"/>
                    </a:cubicBezTo>
                    <a:lnTo>
                      <a:pt x="11371" y="11478"/>
                    </a:lnTo>
                    <a:cubicBezTo>
                      <a:pt x="11371" y="11490"/>
                      <a:pt x="11371" y="11502"/>
                      <a:pt x="11371" y="11514"/>
                    </a:cubicBezTo>
                    <a:lnTo>
                      <a:pt x="11145" y="11538"/>
                    </a:lnTo>
                    <a:lnTo>
                      <a:pt x="11062" y="11609"/>
                    </a:lnTo>
                    <a:cubicBezTo>
                      <a:pt x="11062" y="11633"/>
                      <a:pt x="11050" y="11645"/>
                      <a:pt x="11038" y="11668"/>
                    </a:cubicBezTo>
                    <a:lnTo>
                      <a:pt x="10907" y="11680"/>
                    </a:lnTo>
                    <a:cubicBezTo>
                      <a:pt x="10895" y="11657"/>
                      <a:pt x="10883" y="11645"/>
                      <a:pt x="10871" y="11633"/>
                    </a:cubicBezTo>
                    <a:lnTo>
                      <a:pt x="10764" y="11633"/>
                    </a:lnTo>
                    <a:lnTo>
                      <a:pt x="10704" y="11645"/>
                    </a:lnTo>
                    <a:lnTo>
                      <a:pt x="10562" y="11621"/>
                    </a:lnTo>
                    <a:lnTo>
                      <a:pt x="10669" y="11561"/>
                    </a:lnTo>
                    <a:lnTo>
                      <a:pt x="10740" y="11573"/>
                    </a:lnTo>
                    <a:lnTo>
                      <a:pt x="10823" y="11514"/>
                    </a:lnTo>
                    <a:lnTo>
                      <a:pt x="10823" y="11442"/>
                    </a:lnTo>
                    <a:lnTo>
                      <a:pt x="10776" y="11418"/>
                    </a:lnTo>
                    <a:lnTo>
                      <a:pt x="10669" y="11478"/>
                    </a:lnTo>
                    <a:lnTo>
                      <a:pt x="10645" y="11502"/>
                    </a:lnTo>
                    <a:lnTo>
                      <a:pt x="10490" y="11430"/>
                    </a:lnTo>
                    <a:cubicBezTo>
                      <a:pt x="10478" y="11418"/>
                      <a:pt x="10466" y="11395"/>
                      <a:pt x="10442" y="11383"/>
                    </a:cubicBezTo>
                    <a:lnTo>
                      <a:pt x="10395" y="11407"/>
                    </a:lnTo>
                    <a:lnTo>
                      <a:pt x="10359" y="11454"/>
                    </a:lnTo>
                    <a:lnTo>
                      <a:pt x="10264" y="11502"/>
                    </a:lnTo>
                    <a:cubicBezTo>
                      <a:pt x="10252" y="11478"/>
                      <a:pt x="10240" y="11454"/>
                      <a:pt x="10228" y="11430"/>
                    </a:cubicBezTo>
                    <a:lnTo>
                      <a:pt x="10133" y="11407"/>
                    </a:lnTo>
                    <a:cubicBezTo>
                      <a:pt x="10121" y="11395"/>
                      <a:pt x="10109" y="11383"/>
                      <a:pt x="10097" y="11359"/>
                    </a:cubicBezTo>
                    <a:lnTo>
                      <a:pt x="10157" y="11323"/>
                    </a:lnTo>
                    <a:cubicBezTo>
                      <a:pt x="10181" y="11287"/>
                      <a:pt x="10204" y="11264"/>
                      <a:pt x="10228" y="11228"/>
                    </a:cubicBezTo>
                    <a:lnTo>
                      <a:pt x="10097" y="11216"/>
                    </a:lnTo>
                    <a:lnTo>
                      <a:pt x="9978" y="11133"/>
                    </a:lnTo>
                    <a:lnTo>
                      <a:pt x="10014" y="11085"/>
                    </a:lnTo>
                    <a:cubicBezTo>
                      <a:pt x="9990" y="11073"/>
                      <a:pt x="9954" y="11049"/>
                      <a:pt x="9931" y="11037"/>
                    </a:cubicBezTo>
                    <a:lnTo>
                      <a:pt x="9883" y="11037"/>
                    </a:lnTo>
                    <a:lnTo>
                      <a:pt x="9883" y="10978"/>
                    </a:lnTo>
                    <a:lnTo>
                      <a:pt x="9954" y="10942"/>
                    </a:lnTo>
                    <a:cubicBezTo>
                      <a:pt x="9954" y="10918"/>
                      <a:pt x="9966" y="10895"/>
                      <a:pt x="9966" y="10883"/>
                    </a:cubicBezTo>
                    <a:lnTo>
                      <a:pt x="9907" y="10859"/>
                    </a:lnTo>
                    <a:lnTo>
                      <a:pt x="9907" y="10799"/>
                    </a:lnTo>
                    <a:lnTo>
                      <a:pt x="10145" y="10728"/>
                    </a:lnTo>
                    <a:lnTo>
                      <a:pt x="10085" y="10692"/>
                    </a:lnTo>
                    <a:lnTo>
                      <a:pt x="10181" y="10633"/>
                    </a:lnTo>
                    <a:lnTo>
                      <a:pt x="10228" y="10656"/>
                    </a:lnTo>
                    <a:lnTo>
                      <a:pt x="10359" y="10621"/>
                    </a:lnTo>
                    <a:lnTo>
                      <a:pt x="10359" y="10514"/>
                    </a:lnTo>
                    <a:cubicBezTo>
                      <a:pt x="10335" y="10490"/>
                      <a:pt x="10323" y="10466"/>
                      <a:pt x="10300" y="10442"/>
                    </a:cubicBezTo>
                    <a:lnTo>
                      <a:pt x="10371" y="10395"/>
                    </a:lnTo>
                    <a:lnTo>
                      <a:pt x="10478" y="10383"/>
                    </a:lnTo>
                    <a:lnTo>
                      <a:pt x="10550" y="10430"/>
                    </a:lnTo>
                    <a:lnTo>
                      <a:pt x="10597" y="10418"/>
                    </a:lnTo>
                    <a:lnTo>
                      <a:pt x="10645" y="10430"/>
                    </a:lnTo>
                    <a:lnTo>
                      <a:pt x="10681" y="10383"/>
                    </a:lnTo>
                    <a:lnTo>
                      <a:pt x="10728" y="10323"/>
                    </a:lnTo>
                    <a:lnTo>
                      <a:pt x="10621" y="10240"/>
                    </a:lnTo>
                    <a:lnTo>
                      <a:pt x="10550" y="10275"/>
                    </a:lnTo>
                    <a:lnTo>
                      <a:pt x="10407" y="10275"/>
                    </a:lnTo>
                    <a:lnTo>
                      <a:pt x="10335" y="10228"/>
                    </a:lnTo>
                    <a:lnTo>
                      <a:pt x="10276" y="10156"/>
                    </a:lnTo>
                    <a:lnTo>
                      <a:pt x="10216" y="10145"/>
                    </a:lnTo>
                    <a:lnTo>
                      <a:pt x="10264" y="10109"/>
                    </a:lnTo>
                    <a:lnTo>
                      <a:pt x="10264" y="10025"/>
                    </a:lnTo>
                    <a:lnTo>
                      <a:pt x="10145" y="9966"/>
                    </a:lnTo>
                    <a:lnTo>
                      <a:pt x="9966" y="9978"/>
                    </a:lnTo>
                    <a:lnTo>
                      <a:pt x="9871" y="10002"/>
                    </a:lnTo>
                    <a:lnTo>
                      <a:pt x="9776" y="10002"/>
                    </a:lnTo>
                    <a:lnTo>
                      <a:pt x="9728" y="10025"/>
                    </a:lnTo>
                    <a:lnTo>
                      <a:pt x="9835" y="10121"/>
                    </a:lnTo>
                    <a:lnTo>
                      <a:pt x="9811" y="10145"/>
                    </a:lnTo>
                    <a:lnTo>
                      <a:pt x="9907" y="10228"/>
                    </a:lnTo>
                    <a:cubicBezTo>
                      <a:pt x="9907" y="10240"/>
                      <a:pt x="9895" y="10240"/>
                      <a:pt x="9895" y="10252"/>
                    </a:cubicBezTo>
                    <a:lnTo>
                      <a:pt x="9800" y="10228"/>
                    </a:lnTo>
                    <a:lnTo>
                      <a:pt x="9704" y="10240"/>
                    </a:lnTo>
                    <a:cubicBezTo>
                      <a:pt x="9692" y="10228"/>
                      <a:pt x="9692" y="10216"/>
                      <a:pt x="9680" y="10204"/>
                    </a:cubicBezTo>
                    <a:cubicBezTo>
                      <a:pt x="9704" y="10192"/>
                      <a:pt x="9728" y="10180"/>
                      <a:pt x="9752" y="10156"/>
                    </a:cubicBezTo>
                    <a:lnTo>
                      <a:pt x="9680" y="10085"/>
                    </a:lnTo>
                    <a:lnTo>
                      <a:pt x="9645" y="10085"/>
                    </a:lnTo>
                    <a:lnTo>
                      <a:pt x="9550" y="10168"/>
                    </a:lnTo>
                    <a:lnTo>
                      <a:pt x="9609" y="10228"/>
                    </a:lnTo>
                    <a:lnTo>
                      <a:pt x="9490" y="10275"/>
                    </a:lnTo>
                    <a:lnTo>
                      <a:pt x="9419" y="10228"/>
                    </a:lnTo>
                    <a:lnTo>
                      <a:pt x="9323" y="10228"/>
                    </a:lnTo>
                    <a:lnTo>
                      <a:pt x="9252" y="10204"/>
                    </a:lnTo>
                    <a:lnTo>
                      <a:pt x="9169" y="10264"/>
                    </a:lnTo>
                    <a:lnTo>
                      <a:pt x="9299" y="10323"/>
                    </a:lnTo>
                    <a:lnTo>
                      <a:pt x="9299" y="10406"/>
                    </a:lnTo>
                    <a:lnTo>
                      <a:pt x="9216" y="10359"/>
                    </a:lnTo>
                    <a:lnTo>
                      <a:pt x="9169" y="10371"/>
                    </a:lnTo>
                    <a:cubicBezTo>
                      <a:pt x="9169" y="10406"/>
                      <a:pt x="9180" y="10442"/>
                      <a:pt x="9192" y="10478"/>
                    </a:cubicBezTo>
                    <a:lnTo>
                      <a:pt x="9276" y="10502"/>
                    </a:lnTo>
                    <a:lnTo>
                      <a:pt x="9276" y="10597"/>
                    </a:lnTo>
                    <a:lnTo>
                      <a:pt x="9347" y="10645"/>
                    </a:lnTo>
                    <a:lnTo>
                      <a:pt x="9180" y="10692"/>
                    </a:lnTo>
                    <a:cubicBezTo>
                      <a:pt x="9157" y="10740"/>
                      <a:pt x="9133" y="10776"/>
                      <a:pt x="9109" y="10811"/>
                    </a:cubicBezTo>
                    <a:lnTo>
                      <a:pt x="9180" y="10847"/>
                    </a:lnTo>
                    <a:lnTo>
                      <a:pt x="9276" y="10811"/>
                    </a:lnTo>
                    <a:lnTo>
                      <a:pt x="9419" y="10895"/>
                    </a:lnTo>
                    <a:cubicBezTo>
                      <a:pt x="9430" y="10942"/>
                      <a:pt x="9430" y="10978"/>
                      <a:pt x="9442" y="11014"/>
                    </a:cubicBezTo>
                    <a:lnTo>
                      <a:pt x="9395" y="11037"/>
                    </a:lnTo>
                    <a:cubicBezTo>
                      <a:pt x="9395" y="11061"/>
                      <a:pt x="9407" y="11085"/>
                      <a:pt x="9419" y="11097"/>
                    </a:cubicBezTo>
                    <a:cubicBezTo>
                      <a:pt x="9419" y="11109"/>
                      <a:pt x="9419" y="11121"/>
                      <a:pt x="9430" y="11121"/>
                    </a:cubicBezTo>
                    <a:lnTo>
                      <a:pt x="9419" y="11192"/>
                    </a:lnTo>
                    <a:lnTo>
                      <a:pt x="9502" y="11228"/>
                    </a:lnTo>
                    <a:lnTo>
                      <a:pt x="9561" y="11228"/>
                    </a:lnTo>
                    <a:lnTo>
                      <a:pt x="9561" y="11287"/>
                    </a:lnTo>
                    <a:lnTo>
                      <a:pt x="9692" y="11371"/>
                    </a:lnTo>
                    <a:lnTo>
                      <a:pt x="9585" y="11395"/>
                    </a:lnTo>
                    <a:lnTo>
                      <a:pt x="9478" y="11395"/>
                    </a:lnTo>
                    <a:lnTo>
                      <a:pt x="9478" y="11466"/>
                    </a:lnTo>
                    <a:lnTo>
                      <a:pt x="9585" y="11430"/>
                    </a:lnTo>
                    <a:lnTo>
                      <a:pt x="9585" y="11526"/>
                    </a:lnTo>
                    <a:lnTo>
                      <a:pt x="9692" y="11573"/>
                    </a:lnTo>
                    <a:lnTo>
                      <a:pt x="9597" y="11621"/>
                    </a:lnTo>
                    <a:lnTo>
                      <a:pt x="9597" y="11680"/>
                    </a:lnTo>
                    <a:lnTo>
                      <a:pt x="9680" y="11716"/>
                    </a:lnTo>
                    <a:lnTo>
                      <a:pt x="9835" y="11716"/>
                    </a:lnTo>
                    <a:lnTo>
                      <a:pt x="10026" y="11847"/>
                    </a:lnTo>
                    <a:lnTo>
                      <a:pt x="10276" y="11919"/>
                    </a:lnTo>
                    <a:lnTo>
                      <a:pt x="10276" y="11919"/>
                    </a:lnTo>
                    <a:lnTo>
                      <a:pt x="10014" y="11883"/>
                    </a:lnTo>
                    <a:lnTo>
                      <a:pt x="9823" y="11740"/>
                    </a:lnTo>
                    <a:lnTo>
                      <a:pt x="9692" y="11776"/>
                    </a:lnTo>
                    <a:lnTo>
                      <a:pt x="9597" y="11740"/>
                    </a:lnTo>
                    <a:lnTo>
                      <a:pt x="9490" y="11752"/>
                    </a:lnTo>
                    <a:lnTo>
                      <a:pt x="9419" y="11835"/>
                    </a:lnTo>
                    <a:cubicBezTo>
                      <a:pt x="9430" y="11859"/>
                      <a:pt x="9430" y="11883"/>
                      <a:pt x="9442" y="11907"/>
                    </a:cubicBezTo>
                    <a:lnTo>
                      <a:pt x="9442" y="12026"/>
                    </a:lnTo>
                    <a:lnTo>
                      <a:pt x="9502" y="12097"/>
                    </a:lnTo>
                    <a:cubicBezTo>
                      <a:pt x="9454" y="12061"/>
                      <a:pt x="9407" y="12026"/>
                      <a:pt x="9371" y="12002"/>
                    </a:cubicBezTo>
                    <a:cubicBezTo>
                      <a:pt x="9371" y="11966"/>
                      <a:pt x="9371" y="11930"/>
                      <a:pt x="9371" y="11907"/>
                    </a:cubicBezTo>
                    <a:lnTo>
                      <a:pt x="9288" y="11859"/>
                    </a:lnTo>
                    <a:lnTo>
                      <a:pt x="9228" y="11871"/>
                    </a:lnTo>
                    <a:lnTo>
                      <a:pt x="9228" y="11930"/>
                    </a:lnTo>
                    <a:lnTo>
                      <a:pt x="9288" y="12002"/>
                    </a:lnTo>
                    <a:lnTo>
                      <a:pt x="9228" y="12038"/>
                    </a:lnTo>
                    <a:lnTo>
                      <a:pt x="9121" y="11966"/>
                    </a:lnTo>
                    <a:lnTo>
                      <a:pt x="9121" y="11871"/>
                    </a:lnTo>
                    <a:lnTo>
                      <a:pt x="8990" y="11799"/>
                    </a:lnTo>
                    <a:lnTo>
                      <a:pt x="8918" y="11823"/>
                    </a:lnTo>
                    <a:lnTo>
                      <a:pt x="8645" y="11883"/>
                    </a:lnTo>
                    <a:lnTo>
                      <a:pt x="8621" y="11954"/>
                    </a:lnTo>
                    <a:lnTo>
                      <a:pt x="8680" y="12026"/>
                    </a:lnTo>
                    <a:lnTo>
                      <a:pt x="8811" y="12049"/>
                    </a:lnTo>
                    <a:cubicBezTo>
                      <a:pt x="8823" y="12073"/>
                      <a:pt x="8823" y="12097"/>
                      <a:pt x="8835" y="12121"/>
                    </a:cubicBezTo>
                    <a:lnTo>
                      <a:pt x="8823" y="12121"/>
                    </a:lnTo>
                    <a:lnTo>
                      <a:pt x="8704" y="12097"/>
                    </a:lnTo>
                    <a:lnTo>
                      <a:pt x="8621" y="12038"/>
                    </a:lnTo>
                    <a:lnTo>
                      <a:pt x="8442" y="11978"/>
                    </a:lnTo>
                    <a:lnTo>
                      <a:pt x="8264" y="11990"/>
                    </a:lnTo>
                    <a:cubicBezTo>
                      <a:pt x="8228" y="12014"/>
                      <a:pt x="8192" y="12038"/>
                      <a:pt x="8156" y="12049"/>
                    </a:cubicBezTo>
                    <a:lnTo>
                      <a:pt x="8049" y="12026"/>
                    </a:lnTo>
                    <a:lnTo>
                      <a:pt x="7990" y="12061"/>
                    </a:lnTo>
                    <a:lnTo>
                      <a:pt x="7835" y="12061"/>
                    </a:lnTo>
                    <a:lnTo>
                      <a:pt x="7704" y="12157"/>
                    </a:lnTo>
                    <a:lnTo>
                      <a:pt x="7478" y="12240"/>
                    </a:lnTo>
                    <a:lnTo>
                      <a:pt x="7430" y="12216"/>
                    </a:lnTo>
                    <a:lnTo>
                      <a:pt x="7311" y="12252"/>
                    </a:lnTo>
                    <a:lnTo>
                      <a:pt x="7311" y="12359"/>
                    </a:lnTo>
                    <a:lnTo>
                      <a:pt x="7192" y="12419"/>
                    </a:lnTo>
                    <a:lnTo>
                      <a:pt x="7228" y="12514"/>
                    </a:lnTo>
                    <a:cubicBezTo>
                      <a:pt x="7216" y="12538"/>
                      <a:pt x="7204" y="12573"/>
                      <a:pt x="7204" y="12597"/>
                    </a:cubicBezTo>
                    <a:lnTo>
                      <a:pt x="7144" y="12669"/>
                    </a:lnTo>
                    <a:lnTo>
                      <a:pt x="7109" y="12716"/>
                    </a:lnTo>
                    <a:lnTo>
                      <a:pt x="7013" y="12764"/>
                    </a:lnTo>
                    <a:lnTo>
                      <a:pt x="7013" y="12823"/>
                    </a:lnTo>
                    <a:lnTo>
                      <a:pt x="7156" y="12907"/>
                    </a:lnTo>
                    <a:lnTo>
                      <a:pt x="7275" y="12931"/>
                    </a:lnTo>
                    <a:lnTo>
                      <a:pt x="7144" y="12931"/>
                    </a:lnTo>
                    <a:lnTo>
                      <a:pt x="7085" y="12966"/>
                    </a:lnTo>
                    <a:lnTo>
                      <a:pt x="7037" y="12990"/>
                    </a:lnTo>
                    <a:lnTo>
                      <a:pt x="7097" y="13038"/>
                    </a:lnTo>
                    <a:lnTo>
                      <a:pt x="7168" y="13038"/>
                    </a:lnTo>
                    <a:lnTo>
                      <a:pt x="7168" y="13085"/>
                    </a:lnTo>
                    <a:lnTo>
                      <a:pt x="7049" y="13085"/>
                    </a:lnTo>
                    <a:lnTo>
                      <a:pt x="6954" y="13014"/>
                    </a:lnTo>
                    <a:lnTo>
                      <a:pt x="6847" y="12978"/>
                    </a:lnTo>
                    <a:lnTo>
                      <a:pt x="6740" y="13002"/>
                    </a:lnTo>
                    <a:lnTo>
                      <a:pt x="6787" y="13038"/>
                    </a:lnTo>
                    <a:lnTo>
                      <a:pt x="6883" y="13038"/>
                    </a:lnTo>
                    <a:lnTo>
                      <a:pt x="6966" y="13097"/>
                    </a:lnTo>
                    <a:lnTo>
                      <a:pt x="7002" y="13085"/>
                    </a:lnTo>
                    <a:lnTo>
                      <a:pt x="7109" y="13133"/>
                    </a:lnTo>
                    <a:lnTo>
                      <a:pt x="7002" y="13109"/>
                    </a:lnTo>
                    <a:lnTo>
                      <a:pt x="6930" y="13109"/>
                    </a:lnTo>
                    <a:lnTo>
                      <a:pt x="6763" y="13073"/>
                    </a:lnTo>
                    <a:lnTo>
                      <a:pt x="6668" y="13073"/>
                    </a:lnTo>
                    <a:lnTo>
                      <a:pt x="6537" y="13145"/>
                    </a:lnTo>
                    <a:lnTo>
                      <a:pt x="6454" y="13252"/>
                    </a:lnTo>
                    <a:lnTo>
                      <a:pt x="6442" y="13264"/>
                    </a:lnTo>
                    <a:lnTo>
                      <a:pt x="6228" y="13323"/>
                    </a:lnTo>
                    <a:lnTo>
                      <a:pt x="6180" y="13300"/>
                    </a:lnTo>
                    <a:lnTo>
                      <a:pt x="6001" y="13371"/>
                    </a:lnTo>
                    <a:lnTo>
                      <a:pt x="5966" y="13443"/>
                    </a:lnTo>
                    <a:cubicBezTo>
                      <a:pt x="5978" y="13478"/>
                      <a:pt x="5990" y="13514"/>
                      <a:pt x="5990" y="13538"/>
                    </a:cubicBezTo>
                    <a:cubicBezTo>
                      <a:pt x="5978" y="13597"/>
                      <a:pt x="5978" y="13645"/>
                      <a:pt x="5954" y="13693"/>
                    </a:cubicBezTo>
                    <a:lnTo>
                      <a:pt x="5787" y="13812"/>
                    </a:lnTo>
                    <a:lnTo>
                      <a:pt x="5787" y="13859"/>
                    </a:lnTo>
                    <a:lnTo>
                      <a:pt x="5597" y="13895"/>
                    </a:lnTo>
                    <a:lnTo>
                      <a:pt x="5501" y="13895"/>
                    </a:lnTo>
                    <a:lnTo>
                      <a:pt x="5394" y="13871"/>
                    </a:lnTo>
                    <a:lnTo>
                      <a:pt x="5168" y="13966"/>
                    </a:lnTo>
                    <a:lnTo>
                      <a:pt x="5108" y="14038"/>
                    </a:lnTo>
                    <a:lnTo>
                      <a:pt x="5156" y="14085"/>
                    </a:lnTo>
                    <a:lnTo>
                      <a:pt x="5263" y="14109"/>
                    </a:lnTo>
                    <a:lnTo>
                      <a:pt x="5120" y="14181"/>
                    </a:lnTo>
                    <a:lnTo>
                      <a:pt x="4942" y="14205"/>
                    </a:lnTo>
                    <a:lnTo>
                      <a:pt x="4704" y="14193"/>
                    </a:lnTo>
                    <a:lnTo>
                      <a:pt x="4608" y="14157"/>
                    </a:lnTo>
                    <a:lnTo>
                      <a:pt x="4513" y="14193"/>
                    </a:lnTo>
                    <a:lnTo>
                      <a:pt x="4477" y="14133"/>
                    </a:lnTo>
                    <a:lnTo>
                      <a:pt x="4406" y="14097"/>
                    </a:lnTo>
                    <a:lnTo>
                      <a:pt x="4430" y="14038"/>
                    </a:lnTo>
                    <a:lnTo>
                      <a:pt x="4335" y="14002"/>
                    </a:lnTo>
                    <a:lnTo>
                      <a:pt x="4239" y="14038"/>
                    </a:lnTo>
                    <a:lnTo>
                      <a:pt x="4096" y="14038"/>
                    </a:lnTo>
                    <a:lnTo>
                      <a:pt x="4037" y="14014"/>
                    </a:lnTo>
                    <a:lnTo>
                      <a:pt x="4037" y="14014"/>
                    </a:lnTo>
                    <a:cubicBezTo>
                      <a:pt x="4049" y="14050"/>
                      <a:pt x="4061" y="14074"/>
                      <a:pt x="4073" y="14109"/>
                    </a:cubicBezTo>
                    <a:cubicBezTo>
                      <a:pt x="4096" y="14133"/>
                      <a:pt x="4061" y="14133"/>
                      <a:pt x="4061" y="14145"/>
                    </a:cubicBezTo>
                    <a:cubicBezTo>
                      <a:pt x="4120" y="14193"/>
                      <a:pt x="4192" y="14228"/>
                      <a:pt x="4263" y="14264"/>
                    </a:cubicBezTo>
                    <a:lnTo>
                      <a:pt x="4227" y="14312"/>
                    </a:lnTo>
                    <a:cubicBezTo>
                      <a:pt x="4239" y="14324"/>
                      <a:pt x="4239" y="14347"/>
                      <a:pt x="4251" y="14371"/>
                    </a:cubicBezTo>
                    <a:cubicBezTo>
                      <a:pt x="4263" y="14395"/>
                      <a:pt x="4239" y="14407"/>
                      <a:pt x="4227" y="14431"/>
                    </a:cubicBezTo>
                    <a:lnTo>
                      <a:pt x="4299" y="14478"/>
                    </a:lnTo>
                    <a:cubicBezTo>
                      <a:pt x="4299" y="14502"/>
                      <a:pt x="4311" y="14538"/>
                      <a:pt x="4311" y="14550"/>
                    </a:cubicBezTo>
                    <a:lnTo>
                      <a:pt x="4108" y="14538"/>
                    </a:lnTo>
                    <a:lnTo>
                      <a:pt x="4013" y="14562"/>
                    </a:lnTo>
                    <a:lnTo>
                      <a:pt x="3930" y="14550"/>
                    </a:lnTo>
                    <a:lnTo>
                      <a:pt x="3823" y="14574"/>
                    </a:lnTo>
                    <a:lnTo>
                      <a:pt x="3787" y="14550"/>
                    </a:lnTo>
                    <a:lnTo>
                      <a:pt x="3656" y="14621"/>
                    </a:lnTo>
                    <a:lnTo>
                      <a:pt x="3477" y="14478"/>
                    </a:lnTo>
                    <a:lnTo>
                      <a:pt x="3382" y="14455"/>
                    </a:lnTo>
                    <a:lnTo>
                      <a:pt x="3239" y="14478"/>
                    </a:lnTo>
                    <a:lnTo>
                      <a:pt x="3132" y="14562"/>
                    </a:lnTo>
                    <a:lnTo>
                      <a:pt x="3073" y="14538"/>
                    </a:lnTo>
                    <a:lnTo>
                      <a:pt x="3001" y="14586"/>
                    </a:lnTo>
                    <a:lnTo>
                      <a:pt x="2942" y="14562"/>
                    </a:lnTo>
                    <a:lnTo>
                      <a:pt x="2822" y="14574"/>
                    </a:lnTo>
                    <a:lnTo>
                      <a:pt x="2751" y="14621"/>
                    </a:lnTo>
                    <a:lnTo>
                      <a:pt x="2561" y="14645"/>
                    </a:lnTo>
                    <a:lnTo>
                      <a:pt x="2489" y="14705"/>
                    </a:lnTo>
                    <a:lnTo>
                      <a:pt x="2537" y="14764"/>
                    </a:lnTo>
                    <a:lnTo>
                      <a:pt x="2632" y="14728"/>
                    </a:lnTo>
                    <a:lnTo>
                      <a:pt x="2739" y="14752"/>
                    </a:lnTo>
                    <a:lnTo>
                      <a:pt x="2775" y="14776"/>
                    </a:lnTo>
                    <a:lnTo>
                      <a:pt x="2775" y="14776"/>
                    </a:lnTo>
                    <a:lnTo>
                      <a:pt x="2656" y="14764"/>
                    </a:lnTo>
                    <a:lnTo>
                      <a:pt x="2584" y="14764"/>
                    </a:lnTo>
                    <a:cubicBezTo>
                      <a:pt x="2608" y="14788"/>
                      <a:pt x="2620" y="14812"/>
                      <a:pt x="2632" y="14836"/>
                    </a:cubicBezTo>
                    <a:cubicBezTo>
                      <a:pt x="2644" y="14824"/>
                      <a:pt x="2656" y="14800"/>
                      <a:pt x="2668" y="14776"/>
                    </a:cubicBezTo>
                    <a:lnTo>
                      <a:pt x="2739" y="14800"/>
                    </a:lnTo>
                    <a:cubicBezTo>
                      <a:pt x="2751" y="14812"/>
                      <a:pt x="2751" y="14836"/>
                      <a:pt x="2763" y="14847"/>
                    </a:cubicBezTo>
                    <a:lnTo>
                      <a:pt x="2692" y="14871"/>
                    </a:lnTo>
                    <a:lnTo>
                      <a:pt x="2584" y="14895"/>
                    </a:lnTo>
                    <a:lnTo>
                      <a:pt x="2584" y="14919"/>
                    </a:lnTo>
                    <a:lnTo>
                      <a:pt x="2692" y="14919"/>
                    </a:lnTo>
                    <a:cubicBezTo>
                      <a:pt x="2703" y="14955"/>
                      <a:pt x="2715" y="14978"/>
                      <a:pt x="2739" y="15002"/>
                    </a:cubicBezTo>
                    <a:cubicBezTo>
                      <a:pt x="2751" y="15038"/>
                      <a:pt x="2739" y="15038"/>
                      <a:pt x="2727" y="15050"/>
                    </a:cubicBezTo>
                    <a:lnTo>
                      <a:pt x="2846" y="15002"/>
                    </a:lnTo>
                    <a:lnTo>
                      <a:pt x="2930" y="15014"/>
                    </a:lnTo>
                    <a:lnTo>
                      <a:pt x="3001" y="15002"/>
                    </a:lnTo>
                    <a:lnTo>
                      <a:pt x="3192" y="15038"/>
                    </a:lnTo>
                    <a:lnTo>
                      <a:pt x="3239" y="15086"/>
                    </a:lnTo>
                    <a:lnTo>
                      <a:pt x="3311" y="15086"/>
                    </a:lnTo>
                    <a:lnTo>
                      <a:pt x="3454" y="15145"/>
                    </a:lnTo>
                    <a:lnTo>
                      <a:pt x="3537" y="15086"/>
                    </a:lnTo>
                    <a:lnTo>
                      <a:pt x="3596" y="15086"/>
                    </a:lnTo>
                    <a:lnTo>
                      <a:pt x="3584" y="15133"/>
                    </a:lnTo>
                    <a:cubicBezTo>
                      <a:pt x="3596" y="15145"/>
                      <a:pt x="3608" y="15157"/>
                      <a:pt x="3608" y="15157"/>
                    </a:cubicBezTo>
                    <a:lnTo>
                      <a:pt x="3715" y="15121"/>
                    </a:lnTo>
                    <a:lnTo>
                      <a:pt x="3775" y="15157"/>
                    </a:lnTo>
                    <a:lnTo>
                      <a:pt x="3727" y="15240"/>
                    </a:lnTo>
                    <a:lnTo>
                      <a:pt x="3787" y="15300"/>
                    </a:lnTo>
                    <a:lnTo>
                      <a:pt x="3858" y="15300"/>
                    </a:lnTo>
                    <a:lnTo>
                      <a:pt x="3965" y="15240"/>
                    </a:lnTo>
                    <a:lnTo>
                      <a:pt x="4096" y="15240"/>
                    </a:lnTo>
                    <a:lnTo>
                      <a:pt x="4168" y="15312"/>
                    </a:lnTo>
                    <a:cubicBezTo>
                      <a:pt x="4144" y="15300"/>
                      <a:pt x="4108" y="15288"/>
                      <a:pt x="4073" y="15276"/>
                    </a:cubicBezTo>
                    <a:lnTo>
                      <a:pt x="3965" y="15276"/>
                    </a:lnTo>
                    <a:lnTo>
                      <a:pt x="3894" y="15348"/>
                    </a:lnTo>
                    <a:lnTo>
                      <a:pt x="3965" y="15359"/>
                    </a:lnTo>
                    <a:cubicBezTo>
                      <a:pt x="3977" y="15383"/>
                      <a:pt x="3977" y="15419"/>
                      <a:pt x="3989" y="15443"/>
                    </a:cubicBezTo>
                    <a:lnTo>
                      <a:pt x="3942" y="15514"/>
                    </a:lnTo>
                    <a:cubicBezTo>
                      <a:pt x="3942" y="15526"/>
                      <a:pt x="3954" y="15538"/>
                      <a:pt x="3965" y="15562"/>
                    </a:cubicBezTo>
                    <a:lnTo>
                      <a:pt x="4061" y="15562"/>
                    </a:lnTo>
                    <a:lnTo>
                      <a:pt x="4204" y="15681"/>
                    </a:lnTo>
                    <a:lnTo>
                      <a:pt x="4358" y="15693"/>
                    </a:lnTo>
                    <a:lnTo>
                      <a:pt x="4501" y="15752"/>
                    </a:lnTo>
                    <a:lnTo>
                      <a:pt x="4501" y="15824"/>
                    </a:lnTo>
                    <a:lnTo>
                      <a:pt x="4561" y="15871"/>
                    </a:lnTo>
                    <a:lnTo>
                      <a:pt x="4513" y="15955"/>
                    </a:lnTo>
                    <a:lnTo>
                      <a:pt x="4489" y="15967"/>
                    </a:lnTo>
                    <a:cubicBezTo>
                      <a:pt x="4489" y="15990"/>
                      <a:pt x="4477" y="16014"/>
                      <a:pt x="4466" y="16038"/>
                    </a:cubicBezTo>
                    <a:lnTo>
                      <a:pt x="4561" y="16050"/>
                    </a:lnTo>
                    <a:lnTo>
                      <a:pt x="4751" y="16145"/>
                    </a:lnTo>
                    <a:cubicBezTo>
                      <a:pt x="4799" y="16217"/>
                      <a:pt x="4847" y="16288"/>
                      <a:pt x="4894" y="16371"/>
                    </a:cubicBezTo>
                    <a:lnTo>
                      <a:pt x="4739" y="16276"/>
                    </a:lnTo>
                    <a:lnTo>
                      <a:pt x="4704" y="16169"/>
                    </a:lnTo>
                    <a:lnTo>
                      <a:pt x="4573" y="16133"/>
                    </a:lnTo>
                    <a:lnTo>
                      <a:pt x="4513" y="16169"/>
                    </a:lnTo>
                    <a:cubicBezTo>
                      <a:pt x="4501" y="16229"/>
                      <a:pt x="4477" y="16300"/>
                      <a:pt x="4466" y="16371"/>
                    </a:cubicBezTo>
                    <a:cubicBezTo>
                      <a:pt x="4454" y="16431"/>
                      <a:pt x="4466" y="16467"/>
                      <a:pt x="4477" y="16514"/>
                    </a:cubicBezTo>
                    <a:lnTo>
                      <a:pt x="4573" y="16562"/>
                    </a:lnTo>
                    <a:lnTo>
                      <a:pt x="4489" y="16598"/>
                    </a:lnTo>
                    <a:cubicBezTo>
                      <a:pt x="4489" y="16693"/>
                      <a:pt x="4477" y="16788"/>
                      <a:pt x="4466" y="16883"/>
                    </a:cubicBezTo>
                    <a:cubicBezTo>
                      <a:pt x="4442" y="16955"/>
                      <a:pt x="4406" y="17038"/>
                      <a:pt x="4370" y="17122"/>
                    </a:cubicBezTo>
                    <a:lnTo>
                      <a:pt x="4239" y="17181"/>
                    </a:lnTo>
                    <a:lnTo>
                      <a:pt x="4180" y="17205"/>
                    </a:lnTo>
                    <a:lnTo>
                      <a:pt x="4096" y="17217"/>
                    </a:lnTo>
                    <a:lnTo>
                      <a:pt x="4037" y="17276"/>
                    </a:lnTo>
                    <a:lnTo>
                      <a:pt x="3727" y="17157"/>
                    </a:lnTo>
                    <a:lnTo>
                      <a:pt x="3620" y="17157"/>
                    </a:lnTo>
                    <a:lnTo>
                      <a:pt x="3513" y="17229"/>
                    </a:lnTo>
                    <a:lnTo>
                      <a:pt x="3311" y="17205"/>
                    </a:lnTo>
                    <a:cubicBezTo>
                      <a:pt x="3287" y="17193"/>
                      <a:pt x="3275" y="17169"/>
                      <a:pt x="3263" y="17145"/>
                    </a:cubicBezTo>
                    <a:lnTo>
                      <a:pt x="3049" y="17145"/>
                    </a:lnTo>
                    <a:lnTo>
                      <a:pt x="2763" y="17241"/>
                    </a:lnTo>
                    <a:lnTo>
                      <a:pt x="2572" y="17217"/>
                    </a:lnTo>
                    <a:lnTo>
                      <a:pt x="2144" y="17181"/>
                    </a:lnTo>
                    <a:lnTo>
                      <a:pt x="2001" y="17133"/>
                    </a:lnTo>
                    <a:lnTo>
                      <a:pt x="1953" y="17098"/>
                    </a:lnTo>
                    <a:lnTo>
                      <a:pt x="1775" y="17145"/>
                    </a:lnTo>
                    <a:lnTo>
                      <a:pt x="1620" y="17193"/>
                    </a:lnTo>
                    <a:lnTo>
                      <a:pt x="1477" y="17157"/>
                    </a:lnTo>
                    <a:lnTo>
                      <a:pt x="1358" y="17157"/>
                    </a:lnTo>
                    <a:lnTo>
                      <a:pt x="1251" y="17217"/>
                    </a:lnTo>
                    <a:lnTo>
                      <a:pt x="1120" y="17122"/>
                    </a:lnTo>
                    <a:lnTo>
                      <a:pt x="977" y="17110"/>
                    </a:lnTo>
                    <a:lnTo>
                      <a:pt x="882" y="17157"/>
                    </a:lnTo>
                    <a:lnTo>
                      <a:pt x="846" y="17181"/>
                    </a:lnTo>
                    <a:lnTo>
                      <a:pt x="632" y="17276"/>
                    </a:lnTo>
                    <a:cubicBezTo>
                      <a:pt x="632" y="17288"/>
                      <a:pt x="644" y="17312"/>
                      <a:pt x="656" y="17336"/>
                    </a:cubicBezTo>
                    <a:lnTo>
                      <a:pt x="727" y="17360"/>
                    </a:lnTo>
                    <a:lnTo>
                      <a:pt x="632" y="17407"/>
                    </a:lnTo>
                    <a:lnTo>
                      <a:pt x="453" y="17431"/>
                    </a:lnTo>
                    <a:lnTo>
                      <a:pt x="370" y="17419"/>
                    </a:lnTo>
                    <a:lnTo>
                      <a:pt x="155" y="17479"/>
                    </a:lnTo>
                    <a:lnTo>
                      <a:pt x="96" y="17574"/>
                    </a:lnTo>
                    <a:lnTo>
                      <a:pt x="155" y="17657"/>
                    </a:lnTo>
                    <a:lnTo>
                      <a:pt x="227" y="17634"/>
                    </a:lnTo>
                    <a:lnTo>
                      <a:pt x="227" y="17681"/>
                    </a:lnTo>
                    <a:lnTo>
                      <a:pt x="275" y="17693"/>
                    </a:lnTo>
                    <a:cubicBezTo>
                      <a:pt x="275" y="17729"/>
                      <a:pt x="263" y="17764"/>
                      <a:pt x="251" y="17812"/>
                    </a:cubicBezTo>
                    <a:lnTo>
                      <a:pt x="298" y="17812"/>
                    </a:lnTo>
                    <a:lnTo>
                      <a:pt x="382" y="17753"/>
                    </a:lnTo>
                    <a:lnTo>
                      <a:pt x="382" y="17753"/>
                    </a:lnTo>
                    <a:lnTo>
                      <a:pt x="370" y="17836"/>
                    </a:lnTo>
                    <a:lnTo>
                      <a:pt x="406" y="17872"/>
                    </a:lnTo>
                    <a:lnTo>
                      <a:pt x="346" y="17919"/>
                    </a:lnTo>
                    <a:lnTo>
                      <a:pt x="441" y="17919"/>
                    </a:lnTo>
                    <a:lnTo>
                      <a:pt x="310" y="18015"/>
                    </a:lnTo>
                    <a:lnTo>
                      <a:pt x="310" y="18038"/>
                    </a:lnTo>
                    <a:cubicBezTo>
                      <a:pt x="310" y="18062"/>
                      <a:pt x="322" y="18086"/>
                      <a:pt x="322" y="18122"/>
                    </a:cubicBezTo>
                    <a:lnTo>
                      <a:pt x="417" y="18253"/>
                    </a:lnTo>
                    <a:cubicBezTo>
                      <a:pt x="417" y="18336"/>
                      <a:pt x="406" y="18419"/>
                      <a:pt x="394" y="18503"/>
                    </a:cubicBezTo>
                    <a:lnTo>
                      <a:pt x="417" y="18550"/>
                    </a:lnTo>
                    <a:cubicBezTo>
                      <a:pt x="406" y="18586"/>
                      <a:pt x="394" y="18622"/>
                      <a:pt x="382" y="18657"/>
                    </a:cubicBezTo>
                    <a:cubicBezTo>
                      <a:pt x="406" y="18681"/>
                      <a:pt x="441" y="18705"/>
                      <a:pt x="465" y="18729"/>
                    </a:cubicBezTo>
                    <a:lnTo>
                      <a:pt x="406" y="18788"/>
                    </a:lnTo>
                    <a:lnTo>
                      <a:pt x="346" y="18896"/>
                    </a:lnTo>
                    <a:lnTo>
                      <a:pt x="346" y="19027"/>
                    </a:lnTo>
                    <a:lnTo>
                      <a:pt x="215" y="19169"/>
                    </a:lnTo>
                    <a:lnTo>
                      <a:pt x="215" y="19241"/>
                    </a:lnTo>
                    <a:lnTo>
                      <a:pt x="72" y="19408"/>
                    </a:lnTo>
                    <a:lnTo>
                      <a:pt x="1" y="19646"/>
                    </a:lnTo>
                    <a:lnTo>
                      <a:pt x="1" y="19705"/>
                    </a:lnTo>
                    <a:lnTo>
                      <a:pt x="132" y="19705"/>
                    </a:lnTo>
                    <a:lnTo>
                      <a:pt x="191" y="19646"/>
                    </a:lnTo>
                    <a:lnTo>
                      <a:pt x="298" y="19586"/>
                    </a:lnTo>
                    <a:lnTo>
                      <a:pt x="298" y="19586"/>
                    </a:lnTo>
                    <a:cubicBezTo>
                      <a:pt x="298" y="19598"/>
                      <a:pt x="286" y="19622"/>
                      <a:pt x="286" y="19634"/>
                    </a:cubicBezTo>
                    <a:cubicBezTo>
                      <a:pt x="286" y="19658"/>
                      <a:pt x="310" y="19669"/>
                      <a:pt x="322" y="19681"/>
                    </a:cubicBezTo>
                    <a:lnTo>
                      <a:pt x="155" y="19741"/>
                    </a:lnTo>
                    <a:lnTo>
                      <a:pt x="155" y="19836"/>
                    </a:lnTo>
                    <a:lnTo>
                      <a:pt x="203" y="19872"/>
                    </a:lnTo>
                    <a:lnTo>
                      <a:pt x="286" y="19812"/>
                    </a:lnTo>
                    <a:lnTo>
                      <a:pt x="441" y="19812"/>
                    </a:lnTo>
                    <a:lnTo>
                      <a:pt x="382" y="19860"/>
                    </a:lnTo>
                    <a:lnTo>
                      <a:pt x="429" y="19967"/>
                    </a:lnTo>
                    <a:lnTo>
                      <a:pt x="370" y="20074"/>
                    </a:lnTo>
                    <a:cubicBezTo>
                      <a:pt x="370" y="20146"/>
                      <a:pt x="382" y="20217"/>
                      <a:pt x="394" y="20289"/>
                    </a:cubicBezTo>
                    <a:cubicBezTo>
                      <a:pt x="382" y="20336"/>
                      <a:pt x="358" y="20384"/>
                      <a:pt x="346" y="20431"/>
                    </a:cubicBezTo>
                    <a:lnTo>
                      <a:pt x="298" y="20479"/>
                    </a:lnTo>
                    <a:lnTo>
                      <a:pt x="346" y="20503"/>
                    </a:lnTo>
                    <a:lnTo>
                      <a:pt x="513" y="20408"/>
                    </a:lnTo>
                    <a:lnTo>
                      <a:pt x="763" y="20467"/>
                    </a:lnTo>
                    <a:lnTo>
                      <a:pt x="870" y="20515"/>
                    </a:lnTo>
                    <a:lnTo>
                      <a:pt x="1037" y="20431"/>
                    </a:lnTo>
                    <a:lnTo>
                      <a:pt x="1191" y="20420"/>
                    </a:lnTo>
                    <a:cubicBezTo>
                      <a:pt x="1203" y="20408"/>
                      <a:pt x="1203" y="20396"/>
                      <a:pt x="1215" y="20384"/>
                    </a:cubicBezTo>
                    <a:cubicBezTo>
                      <a:pt x="1251" y="20384"/>
                      <a:pt x="1275" y="20396"/>
                      <a:pt x="1310" y="20396"/>
                    </a:cubicBezTo>
                    <a:lnTo>
                      <a:pt x="1489" y="20408"/>
                    </a:lnTo>
                    <a:lnTo>
                      <a:pt x="1727" y="20551"/>
                    </a:lnTo>
                    <a:lnTo>
                      <a:pt x="1703" y="20586"/>
                    </a:lnTo>
                    <a:cubicBezTo>
                      <a:pt x="1739" y="20646"/>
                      <a:pt x="1787" y="20705"/>
                      <a:pt x="1822" y="20765"/>
                    </a:cubicBezTo>
                    <a:lnTo>
                      <a:pt x="2025" y="20884"/>
                    </a:lnTo>
                    <a:lnTo>
                      <a:pt x="2215" y="20908"/>
                    </a:lnTo>
                    <a:lnTo>
                      <a:pt x="2382" y="20836"/>
                    </a:lnTo>
                    <a:lnTo>
                      <a:pt x="2382" y="20765"/>
                    </a:lnTo>
                    <a:lnTo>
                      <a:pt x="2465" y="20717"/>
                    </a:lnTo>
                    <a:lnTo>
                      <a:pt x="2680" y="20682"/>
                    </a:lnTo>
                    <a:lnTo>
                      <a:pt x="2846" y="20551"/>
                    </a:lnTo>
                    <a:lnTo>
                      <a:pt x="3061" y="20527"/>
                    </a:lnTo>
                    <a:lnTo>
                      <a:pt x="3156" y="20491"/>
                    </a:lnTo>
                    <a:lnTo>
                      <a:pt x="3394" y="20527"/>
                    </a:lnTo>
                    <a:lnTo>
                      <a:pt x="3549" y="20527"/>
                    </a:lnTo>
                    <a:lnTo>
                      <a:pt x="3596" y="20491"/>
                    </a:lnTo>
                    <a:lnTo>
                      <a:pt x="3692" y="20491"/>
                    </a:lnTo>
                    <a:lnTo>
                      <a:pt x="3787" y="20539"/>
                    </a:lnTo>
                    <a:lnTo>
                      <a:pt x="3882" y="20479"/>
                    </a:lnTo>
                    <a:cubicBezTo>
                      <a:pt x="3906" y="20455"/>
                      <a:pt x="3918" y="20431"/>
                      <a:pt x="3942" y="20408"/>
                    </a:cubicBezTo>
                    <a:lnTo>
                      <a:pt x="4049" y="20479"/>
                    </a:lnTo>
                    <a:lnTo>
                      <a:pt x="4180" y="20515"/>
                    </a:lnTo>
                    <a:cubicBezTo>
                      <a:pt x="4216" y="20455"/>
                      <a:pt x="4263" y="20408"/>
                      <a:pt x="4311" y="20360"/>
                    </a:cubicBezTo>
                    <a:lnTo>
                      <a:pt x="4311" y="20277"/>
                    </a:lnTo>
                    <a:lnTo>
                      <a:pt x="4656" y="20146"/>
                    </a:lnTo>
                    <a:lnTo>
                      <a:pt x="4858" y="20134"/>
                    </a:lnTo>
                    <a:lnTo>
                      <a:pt x="4906" y="20086"/>
                    </a:lnTo>
                    <a:cubicBezTo>
                      <a:pt x="4882" y="20074"/>
                      <a:pt x="4870" y="20062"/>
                      <a:pt x="4847" y="20050"/>
                    </a:cubicBezTo>
                    <a:lnTo>
                      <a:pt x="4870" y="19931"/>
                    </a:lnTo>
                    <a:lnTo>
                      <a:pt x="5049" y="19741"/>
                    </a:lnTo>
                    <a:lnTo>
                      <a:pt x="5049" y="19646"/>
                    </a:lnTo>
                    <a:lnTo>
                      <a:pt x="5251" y="19610"/>
                    </a:lnTo>
                    <a:lnTo>
                      <a:pt x="5370" y="19515"/>
                    </a:lnTo>
                    <a:lnTo>
                      <a:pt x="5228" y="19384"/>
                    </a:lnTo>
                    <a:lnTo>
                      <a:pt x="5132" y="19348"/>
                    </a:lnTo>
                    <a:cubicBezTo>
                      <a:pt x="5120" y="19324"/>
                      <a:pt x="5108" y="19300"/>
                      <a:pt x="5108" y="19277"/>
                    </a:cubicBezTo>
                    <a:lnTo>
                      <a:pt x="5001" y="19158"/>
                    </a:lnTo>
                    <a:lnTo>
                      <a:pt x="5073" y="19098"/>
                    </a:lnTo>
                    <a:lnTo>
                      <a:pt x="5287" y="18836"/>
                    </a:lnTo>
                    <a:lnTo>
                      <a:pt x="5406" y="18788"/>
                    </a:lnTo>
                    <a:cubicBezTo>
                      <a:pt x="5466" y="18717"/>
                      <a:pt x="5513" y="18657"/>
                      <a:pt x="5573" y="18586"/>
                    </a:cubicBezTo>
                    <a:lnTo>
                      <a:pt x="5632" y="18598"/>
                    </a:lnTo>
                    <a:lnTo>
                      <a:pt x="5609" y="18610"/>
                    </a:lnTo>
                    <a:lnTo>
                      <a:pt x="5632" y="18622"/>
                    </a:lnTo>
                    <a:lnTo>
                      <a:pt x="5704" y="18586"/>
                    </a:lnTo>
                    <a:lnTo>
                      <a:pt x="5740" y="18491"/>
                    </a:lnTo>
                    <a:lnTo>
                      <a:pt x="5668" y="18455"/>
                    </a:lnTo>
                    <a:lnTo>
                      <a:pt x="5799" y="18407"/>
                    </a:lnTo>
                    <a:lnTo>
                      <a:pt x="5954" y="18324"/>
                    </a:lnTo>
                    <a:lnTo>
                      <a:pt x="6180" y="18324"/>
                    </a:lnTo>
                    <a:lnTo>
                      <a:pt x="6371" y="18276"/>
                    </a:lnTo>
                    <a:cubicBezTo>
                      <a:pt x="6371" y="18276"/>
                      <a:pt x="6466" y="18181"/>
                      <a:pt x="6466" y="18181"/>
                    </a:cubicBezTo>
                    <a:lnTo>
                      <a:pt x="6680" y="18086"/>
                    </a:lnTo>
                    <a:lnTo>
                      <a:pt x="6740" y="18015"/>
                    </a:lnTo>
                    <a:cubicBezTo>
                      <a:pt x="6740" y="17979"/>
                      <a:pt x="6752" y="17943"/>
                      <a:pt x="6763" y="17907"/>
                    </a:cubicBezTo>
                    <a:cubicBezTo>
                      <a:pt x="6763" y="17872"/>
                      <a:pt x="6740" y="17824"/>
                      <a:pt x="6728" y="17776"/>
                    </a:cubicBezTo>
                    <a:lnTo>
                      <a:pt x="6811" y="17729"/>
                    </a:lnTo>
                    <a:cubicBezTo>
                      <a:pt x="6811" y="17717"/>
                      <a:pt x="6811" y="17705"/>
                      <a:pt x="6811" y="17693"/>
                    </a:cubicBezTo>
                    <a:cubicBezTo>
                      <a:pt x="6811" y="17681"/>
                      <a:pt x="6799" y="17669"/>
                      <a:pt x="6799" y="17657"/>
                    </a:cubicBezTo>
                    <a:lnTo>
                      <a:pt x="6752" y="17538"/>
                    </a:lnTo>
                    <a:cubicBezTo>
                      <a:pt x="6775" y="17491"/>
                      <a:pt x="6787" y="17443"/>
                      <a:pt x="6799" y="17395"/>
                    </a:cubicBezTo>
                    <a:cubicBezTo>
                      <a:pt x="6799" y="17372"/>
                      <a:pt x="6811" y="17348"/>
                      <a:pt x="6811" y="17324"/>
                    </a:cubicBezTo>
                    <a:cubicBezTo>
                      <a:pt x="6859" y="17300"/>
                      <a:pt x="6894" y="17276"/>
                      <a:pt x="6942" y="17241"/>
                    </a:cubicBezTo>
                    <a:lnTo>
                      <a:pt x="7144" y="17098"/>
                    </a:lnTo>
                    <a:lnTo>
                      <a:pt x="7216" y="17098"/>
                    </a:lnTo>
                    <a:lnTo>
                      <a:pt x="7287" y="17122"/>
                    </a:lnTo>
                    <a:lnTo>
                      <a:pt x="7418" y="17133"/>
                    </a:lnTo>
                    <a:lnTo>
                      <a:pt x="7561" y="17193"/>
                    </a:lnTo>
                    <a:lnTo>
                      <a:pt x="7668" y="17193"/>
                    </a:lnTo>
                    <a:lnTo>
                      <a:pt x="7752" y="17145"/>
                    </a:lnTo>
                    <a:lnTo>
                      <a:pt x="7835" y="17145"/>
                    </a:lnTo>
                    <a:lnTo>
                      <a:pt x="8192" y="17288"/>
                    </a:lnTo>
                    <a:lnTo>
                      <a:pt x="8299" y="17348"/>
                    </a:lnTo>
                    <a:lnTo>
                      <a:pt x="8561" y="17360"/>
                    </a:lnTo>
                    <a:lnTo>
                      <a:pt x="8668" y="17300"/>
                    </a:lnTo>
                    <a:cubicBezTo>
                      <a:pt x="8668" y="17276"/>
                      <a:pt x="8657" y="17264"/>
                      <a:pt x="8645" y="17253"/>
                    </a:cubicBezTo>
                    <a:cubicBezTo>
                      <a:pt x="8680" y="17229"/>
                      <a:pt x="8716" y="17193"/>
                      <a:pt x="8752" y="17169"/>
                    </a:cubicBezTo>
                    <a:lnTo>
                      <a:pt x="9121" y="16967"/>
                    </a:lnTo>
                    <a:lnTo>
                      <a:pt x="9145" y="16967"/>
                    </a:lnTo>
                    <a:lnTo>
                      <a:pt x="9430" y="16943"/>
                    </a:lnTo>
                    <a:lnTo>
                      <a:pt x="9538" y="16848"/>
                    </a:lnTo>
                    <a:lnTo>
                      <a:pt x="9538" y="16776"/>
                    </a:lnTo>
                    <a:lnTo>
                      <a:pt x="9835" y="16669"/>
                    </a:lnTo>
                    <a:lnTo>
                      <a:pt x="10228" y="16741"/>
                    </a:lnTo>
                    <a:lnTo>
                      <a:pt x="10335" y="16788"/>
                    </a:lnTo>
                    <a:lnTo>
                      <a:pt x="10514" y="16824"/>
                    </a:lnTo>
                    <a:lnTo>
                      <a:pt x="10562" y="16883"/>
                    </a:lnTo>
                    <a:lnTo>
                      <a:pt x="10597" y="16931"/>
                    </a:lnTo>
                    <a:lnTo>
                      <a:pt x="10645" y="16991"/>
                    </a:lnTo>
                    <a:lnTo>
                      <a:pt x="10752" y="17122"/>
                    </a:lnTo>
                    <a:lnTo>
                      <a:pt x="10752" y="17181"/>
                    </a:lnTo>
                    <a:lnTo>
                      <a:pt x="10847" y="17229"/>
                    </a:lnTo>
                    <a:lnTo>
                      <a:pt x="10847" y="17336"/>
                    </a:lnTo>
                    <a:lnTo>
                      <a:pt x="10978" y="17383"/>
                    </a:lnTo>
                    <a:cubicBezTo>
                      <a:pt x="11014" y="17419"/>
                      <a:pt x="11038" y="17443"/>
                      <a:pt x="11074" y="17467"/>
                    </a:cubicBezTo>
                    <a:lnTo>
                      <a:pt x="11228" y="17574"/>
                    </a:lnTo>
                    <a:cubicBezTo>
                      <a:pt x="11228" y="17598"/>
                      <a:pt x="11240" y="17622"/>
                      <a:pt x="11252" y="17645"/>
                    </a:cubicBezTo>
                    <a:lnTo>
                      <a:pt x="11419" y="17645"/>
                    </a:lnTo>
                    <a:cubicBezTo>
                      <a:pt x="11455" y="17681"/>
                      <a:pt x="11490" y="17717"/>
                      <a:pt x="11526" y="17741"/>
                    </a:cubicBezTo>
                    <a:lnTo>
                      <a:pt x="11550" y="17812"/>
                    </a:lnTo>
                    <a:lnTo>
                      <a:pt x="11621" y="17836"/>
                    </a:lnTo>
                    <a:lnTo>
                      <a:pt x="11859" y="18050"/>
                    </a:lnTo>
                    <a:lnTo>
                      <a:pt x="12097" y="18169"/>
                    </a:lnTo>
                    <a:lnTo>
                      <a:pt x="12205" y="18181"/>
                    </a:lnTo>
                    <a:lnTo>
                      <a:pt x="12300" y="18229"/>
                    </a:lnTo>
                    <a:cubicBezTo>
                      <a:pt x="12312" y="18253"/>
                      <a:pt x="12312" y="18276"/>
                      <a:pt x="12324" y="18300"/>
                    </a:cubicBezTo>
                    <a:lnTo>
                      <a:pt x="12431" y="18300"/>
                    </a:lnTo>
                    <a:lnTo>
                      <a:pt x="12502" y="18253"/>
                    </a:lnTo>
                    <a:lnTo>
                      <a:pt x="12621" y="18288"/>
                    </a:lnTo>
                    <a:lnTo>
                      <a:pt x="12740" y="18288"/>
                    </a:lnTo>
                    <a:lnTo>
                      <a:pt x="12859" y="18455"/>
                    </a:lnTo>
                    <a:lnTo>
                      <a:pt x="12943" y="18491"/>
                    </a:lnTo>
                    <a:lnTo>
                      <a:pt x="13002" y="18467"/>
                    </a:lnTo>
                    <a:lnTo>
                      <a:pt x="13109" y="18503"/>
                    </a:lnTo>
                    <a:cubicBezTo>
                      <a:pt x="13109" y="18515"/>
                      <a:pt x="13109" y="18538"/>
                      <a:pt x="13098" y="18550"/>
                    </a:cubicBezTo>
                    <a:lnTo>
                      <a:pt x="13205" y="18550"/>
                    </a:lnTo>
                    <a:lnTo>
                      <a:pt x="13312" y="18562"/>
                    </a:lnTo>
                    <a:lnTo>
                      <a:pt x="13383" y="18634"/>
                    </a:lnTo>
                    <a:cubicBezTo>
                      <a:pt x="13383" y="18657"/>
                      <a:pt x="13371" y="18681"/>
                      <a:pt x="13360" y="18705"/>
                    </a:cubicBezTo>
                    <a:cubicBezTo>
                      <a:pt x="13360" y="18729"/>
                      <a:pt x="13348" y="18729"/>
                      <a:pt x="13336" y="18741"/>
                    </a:cubicBezTo>
                    <a:lnTo>
                      <a:pt x="13395" y="18788"/>
                    </a:lnTo>
                    <a:lnTo>
                      <a:pt x="13514" y="18788"/>
                    </a:lnTo>
                    <a:lnTo>
                      <a:pt x="13562" y="18860"/>
                    </a:lnTo>
                    <a:lnTo>
                      <a:pt x="13717" y="18884"/>
                    </a:lnTo>
                    <a:lnTo>
                      <a:pt x="13776" y="18860"/>
                    </a:lnTo>
                    <a:lnTo>
                      <a:pt x="13860" y="18896"/>
                    </a:lnTo>
                    <a:cubicBezTo>
                      <a:pt x="13883" y="18943"/>
                      <a:pt x="13895" y="18991"/>
                      <a:pt x="13907" y="19027"/>
                    </a:cubicBezTo>
                    <a:cubicBezTo>
                      <a:pt x="13931" y="19074"/>
                      <a:pt x="13931" y="19110"/>
                      <a:pt x="13931" y="19158"/>
                    </a:cubicBezTo>
                    <a:lnTo>
                      <a:pt x="14002" y="19217"/>
                    </a:lnTo>
                    <a:cubicBezTo>
                      <a:pt x="14014" y="19265"/>
                      <a:pt x="14026" y="19312"/>
                      <a:pt x="14038" y="19360"/>
                    </a:cubicBezTo>
                    <a:lnTo>
                      <a:pt x="14110" y="19431"/>
                    </a:lnTo>
                    <a:lnTo>
                      <a:pt x="14110" y="19503"/>
                    </a:lnTo>
                    <a:lnTo>
                      <a:pt x="14050" y="19550"/>
                    </a:lnTo>
                    <a:lnTo>
                      <a:pt x="14002" y="19550"/>
                    </a:lnTo>
                    <a:lnTo>
                      <a:pt x="13967" y="19562"/>
                    </a:lnTo>
                    <a:cubicBezTo>
                      <a:pt x="13967" y="19598"/>
                      <a:pt x="13967" y="19622"/>
                      <a:pt x="13979" y="19646"/>
                    </a:cubicBezTo>
                    <a:cubicBezTo>
                      <a:pt x="13991" y="19669"/>
                      <a:pt x="13967" y="19705"/>
                      <a:pt x="13955" y="19729"/>
                    </a:cubicBezTo>
                    <a:cubicBezTo>
                      <a:pt x="13955" y="19753"/>
                      <a:pt x="13907" y="19765"/>
                      <a:pt x="13895" y="19777"/>
                    </a:cubicBezTo>
                    <a:lnTo>
                      <a:pt x="13824" y="19800"/>
                    </a:lnTo>
                    <a:lnTo>
                      <a:pt x="13788" y="19836"/>
                    </a:lnTo>
                    <a:lnTo>
                      <a:pt x="13788" y="19896"/>
                    </a:lnTo>
                    <a:lnTo>
                      <a:pt x="13919" y="19991"/>
                    </a:lnTo>
                    <a:lnTo>
                      <a:pt x="14086" y="19991"/>
                    </a:lnTo>
                    <a:lnTo>
                      <a:pt x="14169" y="19908"/>
                    </a:lnTo>
                    <a:cubicBezTo>
                      <a:pt x="14181" y="19884"/>
                      <a:pt x="14181" y="19860"/>
                      <a:pt x="14193" y="19824"/>
                    </a:cubicBezTo>
                    <a:lnTo>
                      <a:pt x="14360" y="19741"/>
                    </a:lnTo>
                    <a:lnTo>
                      <a:pt x="14372" y="19550"/>
                    </a:lnTo>
                    <a:lnTo>
                      <a:pt x="14467" y="19479"/>
                    </a:lnTo>
                    <a:lnTo>
                      <a:pt x="14574" y="19467"/>
                    </a:lnTo>
                    <a:lnTo>
                      <a:pt x="14610" y="19408"/>
                    </a:lnTo>
                    <a:lnTo>
                      <a:pt x="14586" y="19372"/>
                    </a:lnTo>
                    <a:cubicBezTo>
                      <a:pt x="14586" y="19336"/>
                      <a:pt x="14598" y="19300"/>
                      <a:pt x="14610" y="19265"/>
                    </a:cubicBezTo>
                    <a:lnTo>
                      <a:pt x="14574" y="19217"/>
                    </a:lnTo>
                    <a:lnTo>
                      <a:pt x="14419" y="19110"/>
                    </a:lnTo>
                    <a:lnTo>
                      <a:pt x="14324" y="19098"/>
                    </a:lnTo>
                    <a:lnTo>
                      <a:pt x="14288" y="19062"/>
                    </a:lnTo>
                    <a:lnTo>
                      <a:pt x="14288" y="18991"/>
                    </a:lnTo>
                    <a:lnTo>
                      <a:pt x="14372" y="18955"/>
                    </a:lnTo>
                    <a:lnTo>
                      <a:pt x="14395" y="18896"/>
                    </a:lnTo>
                    <a:lnTo>
                      <a:pt x="14395" y="18848"/>
                    </a:lnTo>
                    <a:lnTo>
                      <a:pt x="14455" y="18800"/>
                    </a:lnTo>
                    <a:cubicBezTo>
                      <a:pt x="14479" y="18765"/>
                      <a:pt x="14491" y="18729"/>
                      <a:pt x="14503" y="18705"/>
                    </a:cubicBezTo>
                    <a:lnTo>
                      <a:pt x="14550" y="18681"/>
                    </a:lnTo>
                    <a:lnTo>
                      <a:pt x="14633" y="18681"/>
                    </a:lnTo>
                    <a:lnTo>
                      <a:pt x="14753" y="18717"/>
                    </a:lnTo>
                    <a:cubicBezTo>
                      <a:pt x="14764" y="18729"/>
                      <a:pt x="14776" y="18741"/>
                      <a:pt x="14788" y="18765"/>
                    </a:cubicBezTo>
                    <a:lnTo>
                      <a:pt x="14967" y="18765"/>
                    </a:lnTo>
                    <a:lnTo>
                      <a:pt x="15038" y="18788"/>
                    </a:lnTo>
                    <a:cubicBezTo>
                      <a:pt x="15038" y="18812"/>
                      <a:pt x="15026" y="18824"/>
                      <a:pt x="15014" y="18848"/>
                    </a:cubicBezTo>
                    <a:cubicBezTo>
                      <a:pt x="15014" y="18872"/>
                      <a:pt x="15050" y="18896"/>
                      <a:pt x="15062" y="18919"/>
                    </a:cubicBezTo>
                    <a:lnTo>
                      <a:pt x="15145" y="19003"/>
                    </a:lnTo>
                    <a:lnTo>
                      <a:pt x="15247" y="19025"/>
                    </a:lnTo>
                    <a:lnTo>
                      <a:pt x="15247" y="19025"/>
                    </a:lnTo>
                    <a:cubicBezTo>
                      <a:pt x="15241" y="19022"/>
                      <a:pt x="15243" y="19012"/>
                      <a:pt x="15253" y="19003"/>
                    </a:cubicBezTo>
                    <a:lnTo>
                      <a:pt x="15276" y="18991"/>
                    </a:lnTo>
                    <a:cubicBezTo>
                      <a:pt x="15276" y="18967"/>
                      <a:pt x="15276" y="18943"/>
                      <a:pt x="15265" y="18919"/>
                    </a:cubicBezTo>
                    <a:lnTo>
                      <a:pt x="15312" y="18872"/>
                    </a:lnTo>
                    <a:lnTo>
                      <a:pt x="15336" y="18777"/>
                    </a:lnTo>
                    <a:lnTo>
                      <a:pt x="15300" y="18717"/>
                    </a:lnTo>
                    <a:lnTo>
                      <a:pt x="15205" y="18669"/>
                    </a:lnTo>
                    <a:lnTo>
                      <a:pt x="15014" y="18622"/>
                    </a:lnTo>
                    <a:lnTo>
                      <a:pt x="14895" y="18538"/>
                    </a:lnTo>
                    <a:lnTo>
                      <a:pt x="14717" y="18443"/>
                    </a:lnTo>
                    <a:lnTo>
                      <a:pt x="14252" y="18253"/>
                    </a:lnTo>
                    <a:lnTo>
                      <a:pt x="14038" y="18217"/>
                    </a:lnTo>
                    <a:lnTo>
                      <a:pt x="13919" y="18217"/>
                    </a:lnTo>
                    <a:cubicBezTo>
                      <a:pt x="13895" y="18193"/>
                      <a:pt x="13883" y="18169"/>
                      <a:pt x="13860" y="18145"/>
                    </a:cubicBezTo>
                    <a:cubicBezTo>
                      <a:pt x="13860" y="18134"/>
                      <a:pt x="13860" y="18122"/>
                      <a:pt x="13860" y="18110"/>
                    </a:cubicBezTo>
                    <a:lnTo>
                      <a:pt x="14002" y="18050"/>
                    </a:lnTo>
                    <a:cubicBezTo>
                      <a:pt x="14014" y="18026"/>
                      <a:pt x="14026" y="18003"/>
                      <a:pt x="14026" y="17991"/>
                    </a:cubicBezTo>
                    <a:lnTo>
                      <a:pt x="13931" y="17955"/>
                    </a:lnTo>
                    <a:lnTo>
                      <a:pt x="13776" y="17967"/>
                    </a:lnTo>
                    <a:lnTo>
                      <a:pt x="13681" y="17943"/>
                    </a:lnTo>
                    <a:lnTo>
                      <a:pt x="13467" y="17943"/>
                    </a:lnTo>
                    <a:lnTo>
                      <a:pt x="13383" y="17907"/>
                    </a:lnTo>
                    <a:lnTo>
                      <a:pt x="13276" y="17895"/>
                    </a:lnTo>
                    <a:lnTo>
                      <a:pt x="13193" y="17836"/>
                    </a:lnTo>
                    <a:lnTo>
                      <a:pt x="13026" y="17741"/>
                    </a:lnTo>
                    <a:lnTo>
                      <a:pt x="12943" y="17645"/>
                    </a:lnTo>
                    <a:lnTo>
                      <a:pt x="12836" y="17562"/>
                    </a:lnTo>
                    <a:lnTo>
                      <a:pt x="12752" y="17491"/>
                    </a:lnTo>
                    <a:lnTo>
                      <a:pt x="12752" y="17407"/>
                    </a:lnTo>
                    <a:lnTo>
                      <a:pt x="12705" y="17383"/>
                    </a:lnTo>
                    <a:lnTo>
                      <a:pt x="12705" y="17312"/>
                    </a:lnTo>
                    <a:lnTo>
                      <a:pt x="12324" y="17038"/>
                    </a:lnTo>
                    <a:lnTo>
                      <a:pt x="12252" y="16967"/>
                    </a:lnTo>
                    <a:lnTo>
                      <a:pt x="12109" y="16907"/>
                    </a:lnTo>
                    <a:lnTo>
                      <a:pt x="11847" y="16812"/>
                    </a:lnTo>
                    <a:lnTo>
                      <a:pt x="11788" y="16752"/>
                    </a:lnTo>
                    <a:cubicBezTo>
                      <a:pt x="11788" y="16717"/>
                      <a:pt x="11776" y="16669"/>
                      <a:pt x="11764" y="16633"/>
                    </a:cubicBezTo>
                    <a:cubicBezTo>
                      <a:pt x="11764" y="16598"/>
                      <a:pt x="11728" y="16562"/>
                      <a:pt x="11705" y="16526"/>
                    </a:cubicBezTo>
                    <a:cubicBezTo>
                      <a:pt x="11728" y="16526"/>
                      <a:pt x="11740" y="16514"/>
                      <a:pt x="11752" y="16502"/>
                    </a:cubicBezTo>
                    <a:lnTo>
                      <a:pt x="11847" y="16407"/>
                    </a:lnTo>
                    <a:lnTo>
                      <a:pt x="11764" y="16336"/>
                    </a:lnTo>
                    <a:lnTo>
                      <a:pt x="11705" y="16252"/>
                    </a:lnTo>
                    <a:lnTo>
                      <a:pt x="11752" y="16193"/>
                    </a:lnTo>
                    <a:lnTo>
                      <a:pt x="11883" y="16181"/>
                    </a:lnTo>
                    <a:lnTo>
                      <a:pt x="12002" y="16110"/>
                    </a:lnTo>
                    <a:lnTo>
                      <a:pt x="12133" y="16110"/>
                    </a:lnTo>
                    <a:lnTo>
                      <a:pt x="12228" y="16050"/>
                    </a:lnTo>
                    <a:lnTo>
                      <a:pt x="12300" y="16026"/>
                    </a:lnTo>
                    <a:lnTo>
                      <a:pt x="12443" y="16050"/>
                    </a:lnTo>
                    <a:lnTo>
                      <a:pt x="12455" y="16050"/>
                    </a:lnTo>
                    <a:lnTo>
                      <a:pt x="12562" y="16086"/>
                    </a:lnTo>
                    <a:lnTo>
                      <a:pt x="12562" y="16133"/>
                    </a:lnTo>
                    <a:lnTo>
                      <a:pt x="12467" y="16157"/>
                    </a:lnTo>
                    <a:lnTo>
                      <a:pt x="12467" y="16229"/>
                    </a:lnTo>
                    <a:lnTo>
                      <a:pt x="12467" y="16240"/>
                    </a:lnTo>
                    <a:cubicBezTo>
                      <a:pt x="12478" y="16288"/>
                      <a:pt x="12490" y="16348"/>
                      <a:pt x="12502" y="16395"/>
                    </a:cubicBezTo>
                    <a:lnTo>
                      <a:pt x="12633" y="16491"/>
                    </a:lnTo>
                    <a:lnTo>
                      <a:pt x="12621" y="16514"/>
                    </a:lnTo>
                    <a:lnTo>
                      <a:pt x="12669" y="16550"/>
                    </a:lnTo>
                    <a:lnTo>
                      <a:pt x="12824" y="16395"/>
                    </a:lnTo>
                    <a:lnTo>
                      <a:pt x="12848" y="16312"/>
                    </a:lnTo>
                    <a:lnTo>
                      <a:pt x="12943" y="16240"/>
                    </a:lnTo>
                    <a:lnTo>
                      <a:pt x="13086" y="16240"/>
                    </a:lnTo>
                    <a:lnTo>
                      <a:pt x="13121" y="16312"/>
                    </a:lnTo>
                    <a:lnTo>
                      <a:pt x="13229" y="16383"/>
                    </a:lnTo>
                    <a:cubicBezTo>
                      <a:pt x="13240" y="16419"/>
                      <a:pt x="13252" y="16467"/>
                      <a:pt x="13264" y="16502"/>
                    </a:cubicBezTo>
                    <a:lnTo>
                      <a:pt x="13348" y="16621"/>
                    </a:lnTo>
                    <a:lnTo>
                      <a:pt x="13526" y="16741"/>
                    </a:lnTo>
                    <a:lnTo>
                      <a:pt x="13574" y="16741"/>
                    </a:lnTo>
                    <a:lnTo>
                      <a:pt x="13669" y="16812"/>
                    </a:lnTo>
                    <a:lnTo>
                      <a:pt x="13586" y="16788"/>
                    </a:lnTo>
                    <a:lnTo>
                      <a:pt x="13479" y="16800"/>
                    </a:lnTo>
                    <a:lnTo>
                      <a:pt x="13431" y="16860"/>
                    </a:lnTo>
                    <a:cubicBezTo>
                      <a:pt x="13455" y="16883"/>
                      <a:pt x="13467" y="16919"/>
                      <a:pt x="13490" y="16931"/>
                    </a:cubicBezTo>
                    <a:lnTo>
                      <a:pt x="13621" y="16931"/>
                    </a:lnTo>
                    <a:lnTo>
                      <a:pt x="13741" y="17026"/>
                    </a:lnTo>
                    <a:lnTo>
                      <a:pt x="13871" y="17062"/>
                    </a:lnTo>
                    <a:cubicBezTo>
                      <a:pt x="13895" y="17086"/>
                      <a:pt x="13907" y="17110"/>
                      <a:pt x="13919" y="17133"/>
                    </a:cubicBezTo>
                    <a:lnTo>
                      <a:pt x="13979" y="17181"/>
                    </a:lnTo>
                    <a:lnTo>
                      <a:pt x="14110" y="17169"/>
                    </a:lnTo>
                    <a:lnTo>
                      <a:pt x="14372" y="17193"/>
                    </a:lnTo>
                    <a:lnTo>
                      <a:pt x="14526" y="17241"/>
                    </a:lnTo>
                    <a:lnTo>
                      <a:pt x="14800" y="17455"/>
                    </a:lnTo>
                    <a:lnTo>
                      <a:pt x="14729" y="17455"/>
                    </a:lnTo>
                    <a:lnTo>
                      <a:pt x="14586" y="17395"/>
                    </a:lnTo>
                    <a:lnTo>
                      <a:pt x="14657" y="17455"/>
                    </a:lnTo>
                    <a:cubicBezTo>
                      <a:pt x="14705" y="17455"/>
                      <a:pt x="14741" y="17479"/>
                      <a:pt x="14788" y="17479"/>
                    </a:cubicBezTo>
                    <a:lnTo>
                      <a:pt x="14860" y="17491"/>
                    </a:lnTo>
                    <a:lnTo>
                      <a:pt x="15074" y="17526"/>
                    </a:lnTo>
                    <a:lnTo>
                      <a:pt x="15145" y="17503"/>
                    </a:lnTo>
                    <a:lnTo>
                      <a:pt x="15265" y="17622"/>
                    </a:lnTo>
                    <a:lnTo>
                      <a:pt x="15300" y="17669"/>
                    </a:lnTo>
                    <a:lnTo>
                      <a:pt x="15419" y="17705"/>
                    </a:lnTo>
                    <a:lnTo>
                      <a:pt x="15634" y="17895"/>
                    </a:lnTo>
                    <a:cubicBezTo>
                      <a:pt x="15634" y="17919"/>
                      <a:pt x="15646" y="17943"/>
                      <a:pt x="15646" y="17967"/>
                    </a:cubicBezTo>
                    <a:lnTo>
                      <a:pt x="15776" y="18015"/>
                    </a:lnTo>
                    <a:lnTo>
                      <a:pt x="15955" y="18074"/>
                    </a:lnTo>
                    <a:cubicBezTo>
                      <a:pt x="15943" y="18098"/>
                      <a:pt x="15931" y="18110"/>
                      <a:pt x="15931" y="18134"/>
                    </a:cubicBezTo>
                    <a:lnTo>
                      <a:pt x="15872" y="18157"/>
                    </a:lnTo>
                    <a:lnTo>
                      <a:pt x="15812" y="18336"/>
                    </a:lnTo>
                    <a:lnTo>
                      <a:pt x="15884" y="18467"/>
                    </a:lnTo>
                    <a:lnTo>
                      <a:pt x="15824" y="18550"/>
                    </a:lnTo>
                    <a:lnTo>
                      <a:pt x="15824" y="18646"/>
                    </a:lnTo>
                    <a:lnTo>
                      <a:pt x="15884" y="18717"/>
                    </a:lnTo>
                    <a:lnTo>
                      <a:pt x="15836" y="18812"/>
                    </a:lnTo>
                    <a:lnTo>
                      <a:pt x="15896" y="18860"/>
                    </a:lnTo>
                    <a:lnTo>
                      <a:pt x="16110" y="18872"/>
                    </a:lnTo>
                    <a:lnTo>
                      <a:pt x="16217" y="19074"/>
                    </a:lnTo>
                    <a:lnTo>
                      <a:pt x="16312" y="19122"/>
                    </a:lnTo>
                    <a:lnTo>
                      <a:pt x="16324" y="19122"/>
                    </a:lnTo>
                    <a:lnTo>
                      <a:pt x="16324" y="19241"/>
                    </a:lnTo>
                    <a:lnTo>
                      <a:pt x="16538" y="19360"/>
                    </a:lnTo>
                    <a:lnTo>
                      <a:pt x="16658" y="19479"/>
                    </a:lnTo>
                    <a:lnTo>
                      <a:pt x="16705" y="19491"/>
                    </a:lnTo>
                    <a:cubicBezTo>
                      <a:pt x="16705" y="19503"/>
                      <a:pt x="16693" y="19515"/>
                      <a:pt x="16693" y="19527"/>
                    </a:cubicBezTo>
                    <a:lnTo>
                      <a:pt x="16848" y="19693"/>
                    </a:lnTo>
                    <a:lnTo>
                      <a:pt x="16884" y="19812"/>
                    </a:lnTo>
                    <a:lnTo>
                      <a:pt x="16967" y="19836"/>
                    </a:lnTo>
                    <a:lnTo>
                      <a:pt x="17062" y="19753"/>
                    </a:lnTo>
                    <a:lnTo>
                      <a:pt x="17146" y="19836"/>
                    </a:lnTo>
                    <a:lnTo>
                      <a:pt x="17289" y="19848"/>
                    </a:lnTo>
                    <a:lnTo>
                      <a:pt x="17348" y="19789"/>
                    </a:lnTo>
                    <a:lnTo>
                      <a:pt x="17443" y="19800"/>
                    </a:lnTo>
                    <a:lnTo>
                      <a:pt x="17586" y="19872"/>
                    </a:lnTo>
                    <a:lnTo>
                      <a:pt x="17670" y="19860"/>
                    </a:lnTo>
                    <a:cubicBezTo>
                      <a:pt x="17670" y="19884"/>
                      <a:pt x="17670" y="19896"/>
                      <a:pt x="17681" y="19920"/>
                    </a:cubicBezTo>
                    <a:lnTo>
                      <a:pt x="17753" y="19920"/>
                    </a:lnTo>
                    <a:lnTo>
                      <a:pt x="17812" y="19955"/>
                    </a:lnTo>
                    <a:lnTo>
                      <a:pt x="17943" y="19967"/>
                    </a:lnTo>
                    <a:lnTo>
                      <a:pt x="17848" y="20003"/>
                    </a:lnTo>
                    <a:lnTo>
                      <a:pt x="17765" y="20062"/>
                    </a:lnTo>
                    <a:cubicBezTo>
                      <a:pt x="17741" y="20039"/>
                      <a:pt x="17717" y="20027"/>
                      <a:pt x="17693" y="20003"/>
                    </a:cubicBezTo>
                    <a:cubicBezTo>
                      <a:pt x="17658" y="19991"/>
                      <a:pt x="17622" y="19991"/>
                      <a:pt x="17586" y="19991"/>
                    </a:cubicBezTo>
                    <a:lnTo>
                      <a:pt x="17360" y="19872"/>
                    </a:lnTo>
                    <a:lnTo>
                      <a:pt x="17253" y="19896"/>
                    </a:lnTo>
                    <a:lnTo>
                      <a:pt x="17158" y="19931"/>
                    </a:lnTo>
                    <a:lnTo>
                      <a:pt x="17062" y="19896"/>
                    </a:lnTo>
                    <a:lnTo>
                      <a:pt x="16967" y="19967"/>
                    </a:lnTo>
                    <a:lnTo>
                      <a:pt x="16908" y="19967"/>
                    </a:lnTo>
                    <a:cubicBezTo>
                      <a:pt x="16896" y="19991"/>
                      <a:pt x="16884" y="20015"/>
                      <a:pt x="16860" y="20039"/>
                    </a:cubicBezTo>
                    <a:lnTo>
                      <a:pt x="16979" y="20146"/>
                    </a:lnTo>
                    <a:lnTo>
                      <a:pt x="17110" y="20193"/>
                    </a:lnTo>
                    <a:lnTo>
                      <a:pt x="17229" y="20277"/>
                    </a:lnTo>
                    <a:cubicBezTo>
                      <a:pt x="17229" y="20301"/>
                      <a:pt x="17229" y="20312"/>
                      <a:pt x="17241" y="20336"/>
                    </a:cubicBezTo>
                    <a:lnTo>
                      <a:pt x="17193" y="20372"/>
                    </a:lnTo>
                    <a:lnTo>
                      <a:pt x="17193" y="20455"/>
                    </a:lnTo>
                    <a:lnTo>
                      <a:pt x="17289" y="20551"/>
                    </a:lnTo>
                    <a:lnTo>
                      <a:pt x="17360" y="20610"/>
                    </a:lnTo>
                    <a:lnTo>
                      <a:pt x="17396" y="20562"/>
                    </a:lnTo>
                    <a:lnTo>
                      <a:pt x="17372" y="20515"/>
                    </a:lnTo>
                    <a:lnTo>
                      <a:pt x="17420" y="20443"/>
                    </a:lnTo>
                    <a:cubicBezTo>
                      <a:pt x="17431" y="20479"/>
                      <a:pt x="17443" y="20503"/>
                      <a:pt x="17455" y="20539"/>
                    </a:cubicBezTo>
                    <a:lnTo>
                      <a:pt x="17598" y="20586"/>
                    </a:lnTo>
                    <a:lnTo>
                      <a:pt x="17634" y="20646"/>
                    </a:lnTo>
                    <a:cubicBezTo>
                      <a:pt x="17634" y="20670"/>
                      <a:pt x="17622" y="20693"/>
                      <a:pt x="17610" y="20717"/>
                    </a:cubicBezTo>
                    <a:lnTo>
                      <a:pt x="17670" y="20777"/>
                    </a:lnTo>
                    <a:lnTo>
                      <a:pt x="17670" y="20658"/>
                    </a:lnTo>
                    <a:cubicBezTo>
                      <a:pt x="17693" y="20634"/>
                      <a:pt x="17717" y="20598"/>
                      <a:pt x="17741" y="20574"/>
                    </a:cubicBezTo>
                    <a:lnTo>
                      <a:pt x="17836" y="20574"/>
                    </a:lnTo>
                    <a:cubicBezTo>
                      <a:pt x="17848" y="20598"/>
                      <a:pt x="17860" y="20622"/>
                      <a:pt x="17872" y="20646"/>
                    </a:cubicBezTo>
                    <a:lnTo>
                      <a:pt x="18039" y="20729"/>
                    </a:lnTo>
                    <a:lnTo>
                      <a:pt x="17979" y="20646"/>
                    </a:lnTo>
                    <a:cubicBezTo>
                      <a:pt x="17979" y="20634"/>
                      <a:pt x="17991" y="20610"/>
                      <a:pt x="17991" y="20598"/>
                    </a:cubicBezTo>
                    <a:lnTo>
                      <a:pt x="17932" y="20515"/>
                    </a:lnTo>
                    <a:cubicBezTo>
                      <a:pt x="17908" y="20467"/>
                      <a:pt x="17884" y="20420"/>
                      <a:pt x="17860" y="20372"/>
                    </a:cubicBezTo>
                    <a:lnTo>
                      <a:pt x="17812" y="20312"/>
                    </a:lnTo>
                    <a:lnTo>
                      <a:pt x="17812" y="20277"/>
                    </a:lnTo>
                    <a:lnTo>
                      <a:pt x="17884" y="20277"/>
                    </a:lnTo>
                    <a:lnTo>
                      <a:pt x="18015" y="20324"/>
                    </a:lnTo>
                    <a:lnTo>
                      <a:pt x="17967" y="20360"/>
                    </a:lnTo>
                    <a:lnTo>
                      <a:pt x="18003" y="20396"/>
                    </a:lnTo>
                    <a:lnTo>
                      <a:pt x="18074" y="20348"/>
                    </a:lnTo>
                    <a:lnTo>
                      <a:pt x="18205" y="20384"/>
                    </a:lnTo>
                    <a:lnTo>
                      <a:pt x="18205" y="20348"/>
                    </a:lnTo>
                    <a:lnTo>
                      <a:pt x="18158" y="20324"/>
                    </a:lnTo>
                    <a:lnTo>
                      <a:pt x="18146" y="20289"/>
                    </a:lnTo>
                    <a:lnTo>
                      <a:pt x="18098" y="20277"/>
                    </a:lnTo>
                    <a:lnTo>
                      <a:pt x="18003" y="20229"/>
                    </a:lnTo>
                    <a:cubicBezTo>
                      <a:pt x="18003" y="20217"/>
                      <a:pt x="18003" y="20193"/>
                      <a:pt x="18015" y="20181"/>
                    </a:cubicBezTo>
                    <a:lnTo>
                      <a:pt x="17908" y="20122"/>
                    </a:lnTo>
                    <a:lnTo>
                      <a:pt x="18015" y="20086"/>
                    </a:lnTo>
                    <a:lnTo>
                      <a:pt x="18110" y="20098"/>
                    </a:lnTo>
                    <a:lnTo>
                      <a:pt x="18182" y="20062"/>
                    </a:lnTo>
                    <a:lnTo>
                      <a:pt x="18324" y="20146"/>
                    </a:lnTo>
                    <a:cubicBezTo>
                      <a:pt x="18336" y="20158"/>
                      <a:pt x="18336" y="20170"/>
                      <a:pt x="18348" y="20181"/>
                    </a:cubicBezTo>
                    <a:lnTo>
                      <a:pt x="18455" y="20193"/>
                    </a:lnTo>
                    <a:lnTo>
                      <a:pt x="18491" y="20146"/>
                    </a:lnTo>
                    <a:lnTo>
                      <a:pt x="18396" y="20050"/>
                    </a:lnTo>
                    <a:lnTo>
                      <a:pt x="18432" y="19955"/>
                    </a:lnTo>
                    <a:lnTo>
                      <a:pt x="18384" y="19908"/>
                    </a:lnTo>
                    <a:lnTo>
                      <a:pt x="18122" y="19777"/>
                    </a:lnTo>
                    <a:lnTo>
                      <a:pt x="18039" y="19753"/>
                    </a:lnTo>
                    <a:lnTo>
                      <a:pt x="18003" y="19705"/>
                    </a:lnTo>
                    <a:lnTo>
                      <a:pt x="17932" y="19705"/>
                    </a:lnTo>
                    <a:lnTo>
                      <a:pt x="17884" y="19658"/>
                    </a:lnTo>
                    <a:lnTo>
                      <a:pt x="17765" y="19646"/>
                    </a:lnTo>
                    <a:lnTo>
                      <a:pt x="17658" y="19574"/>
                    </a:lnTo>
                    <a:lnTo>
                      <a:pt x="17777" y="19562"/>
                    </a:lnTo>
                    <a:lnTo>
                      <a:pt x="17848" y="19515"/>
                    </a:lnTo>
                    <a:lnTo>
                      <a:pt x="17848" y="19467"/>
                    </a:lnTo>
                    <a:lnTo>
                      <a:pt x="17741" y="19443"/>
                    </a:lnTo>
                    <a:lnTo>
                      <a:pt x="17801" y="19384"/>
                    </a:lnTo>
                    <a:lnTo>
                      <a:pt x="17801" y="19336"/>
                    </a:lnTo>
                    <a:lnTo>
                      <a:pt x="17896" y="19372"/>
                    </a:lnTo>
                    <a:lnTo>
                      <a:pt x="17967" y="19408"/>
                    </a:lnTo>
                    <a:lnTo>
                      <a:pt x="17932" y="19455"/>
                    </a:lnTo>
                    <a:cubicBezTo>
                      <a:pt x="17932" y="19467"/>
                      <a:pt x="17932" y="19491"/>
                      <a:pt x="17943" y="19503"/>
                    </a:cubicBezTo>
                    <a:lnTo>
                      <a:pt x="18003" y="19491"/>
                    </a:lnTo>
                    <a:lnTo>
                      <a:pt x="18051" y="19396"/>
                    </a:lnTo>
                    <a:lnTo>
                      <a:pt x="17967" y="19336"/>
                    </a:lnTo>
                    <a:lnTo>
                      <a:pt x="17812" y="19169"/>
                    </a:lnTo>
                    <a:lnTo>
                      <a:pt x="17741" y="19134"/>
                    </a:lnTo>
                    <a:cubicBezTo>
                      <a:pt x="17741" y="19110"/>
                      <a:pt x="17729" y="19086"/>
                      <a:pt x="17717" y="19074"/>
                    </a:cubicBezTo>
                    <a:lnTo>
                      <a:pt x="17586" y="18991"/>
                    </a:lnTo>
                    <a:lnTo>
                      <a:pt x="17634" y="18943"/>
                    </a:lnTo>
                    <a:cubicBezTo>
                      <a:pt x="17634" y="18896"/>
                      <a:pt x="17634" y="18836"/>
                      <a:pt x="17622" y="18788"/>
                    </a:cubicBezTo>
                    <a:lnTo>
                      <a:pt x="17705" y="18705"/>
                    </a:lnTo>
                    <a:lnTo>
                      <a:pt x="17848" y="18693"/>
                    </a:lnTo>
                    <a:cubicBezTo>
                      <a:pt x="17848" y="18717"/>
                      <a:pt x="17860" y="18741"/>
                      <a:pt x="17872" y="18777"/>
                    </a:cubicBezTo>
                    <a:lnTo>
                      <a:pt x="17801" y="18777"/>
                    </a:lnTo>
                    <a:cubicBezTo>
                      <a:pt x="17801" y="18788"/>
                      <a:pt x="17812" y="18800"/>
                      <a:pt x="17812" y="18812"/>
                    </a:cubicBezTo>
                    <a:lnTo>
                      <a:pt x="17991" y="18884"/>
                    </a:lnTo>
                    <a:cubicBezTo>
                      <a:pt x="17991" y="18907"/>
                      <a:pt x="18003" y="18943"/>
                      <a:pt x="18003" y="18979"/>
                    </a:cubicBezTo>
                    <a:lnTo>
                      <a:pt x="18122" y="19050"/>
                    </a:lnTo>
                    <a:lnTo>
                      <a:pt x="18241" y="19050"/>
                    </a:lnTo>
                    <a:lnTo>
                      <a:pt x="18158" y="19003"/>
                    </a:lnTo>
                    <a:lnTo>
                      <a:pt x="18110" y="18931"/>
                    </a:lnTo>
                    <a:cubicBezTo>
                      <a:pt x="18110" y="18919"/>
                      <a:pt x="18122" y="18896"/>
                      <a:pt x="18134" y="18884"/>
                    </a:cubicBezTo>
                    <a:lnTo>
                      <a:pt x="18253" y="18919"/>
                    </a:lnTo>
                    <a:lnTo>
                      <a:pt x="18336" y="19003"/>
                    </a:lnTo>
                    <a:lnTo>
                      <a:pt x="18420" y="19038"/>
                    </a:lnTo>
                    <a:lnTo>
                      <a:pt x="18467" y="18979"/>
                    </a:lnTo>
                    <a:lnTo>
                      <a:pt x="18372" y="18931"/>
                    </a:lnTo>
                    <a:lnTo>
                      <a:pt x="18301" y="18907"/>
                    </a:lnTo>
                    <a:lnTo>
                      <a:pt x="18301" y="18860"/>
                    </a:lnTo>
                    <a:lnTo>
                      <a:pt x="18515" y="18872"/>
                    </a:lnTo>
                    <a:lnTo>
                      <a:pt x="18586" y="18931"/>
                    </a:lnTo>
                    <a:lnTo>
                      <a:pt x="18634" y="18907"/>
                    </a:lnTo>
                    <a:lnTo>
                      <a:pt x="18503" y="18824"/>
                    </a:lnTo>
                    <a:lnTo>
                      <a:pt x="18384" y="18812"/>
                    </a:lnTo>
                    <a:lnTo>
                      <a:pt x="18277" y="18717"/>
                    </a:lnTo>
                    <a:lnTo>
                      <a:pt x="18336" y="18669"/>
                    </a:lnTo>
                    <a:lnTo>
                      <a:pt x="18455" y="18705"/>
                    </a:lnTo>
                    <a:lnTo>
                      <a:pt x="18563" y="18669"/>
                    </a:lnTo>
                    <a:cubicBezTo>
                      <a:pt x="18574" y="18634"/>
                      <a:pt x="18586" y="18598"/>
                      <a:pt x="18610" y="18562"/>
                    </a:cubicBezTo>
                    <a:lnTo>
                      <a:pt x="18694" y="18550"/>
                    </a:lnTo>
                    <a:lnTo>
                      <a:pt x="18824" y="18622"/>
                    </a:lnTo>
                    <a:lnTo>
                      <a:pt x="18920" y="18634"/>
                    </a:lnTo>
                    <a:lnTo>
                      <a:pt x="19027" y="18562"/>
                    </a:lnTo>
                    <a:cubicBezTo>
                      <a:pt x="19027" y="18550"/>
                      <a:pt x="19027" y="18526"/>
                      <a:pt x="19027" y="18515"/>
                    </a:cubicBezTo>
                    <a:lnTo>
                      <a:pt x="19075" y="18515"/>
                    </a:lnTo>
                    <a:lnTo>
                      <a:pt x="19158" y="18586"/>
                    </a:lnTo>
                    <a:lnTo>
                      <a:pt x="19396" y="18598"/>
                    </a:lnTo>
                    <a:lnTo>
                      <a:pt x="19575" y="18634"/>
                    </a:lnTo>
                    <a:lnTo>
                      <a:pt x="19622" y="18717"/>
                    </a:lnTo>
                    <a:lnTo>
                      <a:pt x="19706" y="18753"/>
                    </a:lnTo>
                    <a:lnTo>
                      <a:pt x="19777" y="18753"/>
                    </a:lnTo>
                    <a:lnTo>
                      <a:pt x="19848" y="18765"/>
                    </a:lnTo>
                    <a:lnTo>
                      <a:pt x="19956" y="18765"/>
                    </a:lnTo>
                    <a:lnTo>
                      <a:pt x="19837" y="18812"/>
                    </a:lnTo>
                    <a:lnTo>
                      <a:pt x="19777" y="18812"/>
                    </a:lnTo>
                    <a:lnTo>
                      <a:pt x="19706" y="18931"/>
                    </a:lnTo>
                    <a:lnTo>
                      <a:pt x="19706" y="18991"/>
                    </a:lnTo>
                    <a:lnTo>
                      <a:pt x="19956" y="18848"/>
                    </a:lnTo>
                    <a:lnTo>
                      <a:pt x="20277" y="18765"/>
                    </a:lnTo>
                    <a:cubicBezTo>
                      <a:pt x="20301" y="18729"/>
                      <a:pt x="20313" y="18693"/>
                      <a:pt x="20337" y="18657"/>
                    </a:cubicBezTo>
                    <a:lnTo>
                      <a:pt x="20468" y="18622"/>
                    </a:lnTo>
                    <a:lnTo>
                      <a:pt x="20658" y="18646"/>
                    </a:lnTo>
                    <a:lnTo>
                      <a:pt x="20718" y="18610"/>
                    </a:lnTo>
                    <a:lnTo>
                      <a:pt x="20849" y="18610"/>
                    </a:lnTo>
                    <a:lnTo>
                      <a:pt x="20932" y="18646"/>
                    </a:lnTo>
                    <a:lnTo>
                      <a:pt x="21075" y="18657"/>
                    </a:lnTo>
                    <a:lnTo>
                      <a:pt x="21182" y="18598"/>
                    </a:lnTo>
                    <a:lnTo>
                      <a:pt x="21182" y="18550"/>
                    </a:lnTo>
                    <a:lnTo>
                      <a:pt x="21075" y="18491"/>
                    </a:lnTo>
                    <a:lnTo>
                      <a:pt x="20944" y="18384"/>
                    </a:lnTo>
                    <a:lnTo>
                      <a:pt x="20813" y="18372"/>
                    </a:lnTo>
                    <a:lnTo>
                      <a:pt x="20646" y="18253"/>
                    </a:lnTo>
                    <a:lnTo>
                      <a:pt x="20634" y="18110"/>
                    </a:lnTo>
                    <a:lnTo>
                      <a:pt x="20551" y="18003"/>
                    </a:lnTo>
                    <a:cubicBezTo>
                      <a:pt x="20515" y="17955"/>
                      <a:pt x="20479" y="17919"/>
                      <a:pt x="20444" y="17872"/>
                    </a:cubicBezTo>
                    <a:lnTo>
                      <a:pt x="20337" y="17860"/>
                    </a:lnTo>
                    <a:cubicBezTo>
                      <a:pt x="20337" y="17848"/>
                      <a:pt x="20325" y="17836"/>
                      <a:pt x="20325" y="17824"/>
                    </a:cubicBezTo>
                    <a:lnTo>
                      <a:pt x="20491" y="17741"/>
                    </a:lnTo>
                    <a:cubicBezTo>
                      <a:pt x="20503" y="17717"/>
                      <a:pt x="20527" y="17693"/>
                      <a:pt x="20539" y="17669"/>
                    </a:cubicBezTo>
                    <a:lnTo>
                      <a:pt x="20515" y="17479"/>
                    </a:lnTo>
                    <a:lnTo>
                      <a:pt x="20682" y="17395"/>
                    </a:lnTo>
                    <a:lnTo>
                      <a:pt x="20789" y="17407"/>
                    </a:lnTo>
                    <a:lnTo>
                      <a:pt x="20872" y="17360"/>
                    </a:lnTo>
                    <a:cubicBezTo>
                      <a:pt x="20884" y="17312"/>
                      <a:pt x="20896" y="17264"/>
                      <a:pt x="20908" y="17217"/>
                    </a:cubicBezTo>
                    <a:cubicBezTo>
                      <a:pt x="20908" y="17205"/>
                      <a:pt x="20896" y="17205"/>
                      <a:pt x="20896" y="17193"/>
                    </a:cubicBezTo>
                    <a:cubicBezTo>
                      <a:pt x="20884" y="17169"/>
                      <a:pt x="20872" y="17133"/>
                      <a:pt x="20860" y="17098"/>
                    </a:cubicBezTo>
                    <a:lnTo>
                      <a:pt x="20932" y="17026"/>
                    </a:lnTo>
                    <a:cubicBezTo>
                      <a:pt x="20932" y="16991"/>
                      <a:pt x="20944" y="16955"/>
                      <a:pt x="20944" y="16907"/>
                    </a:cubicBezTo>
                    <a:lnTo>
                      <a:pt x="20896" y="16848"/>
                    </a:lnTo>
                    <a:lnTo>
                      <a:pt x="20980" y="16800"/>
                    </a:lnTo>
                    <a:cubicBezTo>
                      <a:pt x="20991" y="16764"/>
                      <a:pt x="21003" y="16741"/>
                      <a:pt x="21015" y="16717"/>
                    </a:cubicBezTo>
                    <a:lnTo>
                      <a:pt x="21241" y="16717"/>
                    </a:lnTo>
                    <a:lnTo>
                      <a:pt x="21361" y="16705"/>
                    </a:lnTo>
                    <a:cubicBezTo>
                      <a:pt x="21396" y="16669"/>
                      <a:pt x="21420" y="16633"/>
                      <a:pt x="21456" y="16598"/>
                    </a:cubicBezTo>
                    <a:lnTo>
                      <a:pt x="21456" y="16538"/>
                    </a:lnTo>
                    <a:lnTo>
                      <a:pt x="21396" y="16502"/>
                    </a:lnTo>
                    <a:lnTo>
                      <a:pt x="21456" y="16467"/>
                    </a:lnTo>
                    <a:cubicBezTo>
                      <a:pt x="21468" y="16443"/>
                      <a:pt x="21480" y="16419"/>
                      <a:pt x="21480" y="16395"/>
                    </a:cubicBezTo>
                    <a:lnTo>
                      <a:pt x="21432" y="16348"/>
                    </a:lnTo>
                    <a:cubicBezTo>
                      <a:pt x="21432" y="16324"/>
                      <a:pt x="21444" y="16312"/>
                      <a:pt x="21444" y="16300"/>
                    </a:cubicBezTo>
                    <a:cubicBezTo>
                      <a:pt x="21456" y="16276"/>
                      <a:pt x="21444" y="16252"/>
                      <a:pt x="21444" y="16240"/>
                    </a:cubicBezTo>
                    <a:lnTo>
                      <a:pt x="21444" y="16240"/>
                    </a:lnTo>
                    <a:lnTo>
                      <a:pt x="21491" y="16288"/>
                    </a:lnTo>
                    <a:lnTo>
                      <a:pt x="21563" y="16288"/>
                    </a:lnTo>
                    <a:lnTo>
                      <a:pt x="21801" y="16121"/>
                    </a:lnTo>
                    <a:cubicBezTo>
                      <a:pt x="21789" y="16110"/>
                      <a:pt x="21789" y="16086"/>
                      <a:pt x="21777" y="16074"/>
                    </a:cubicBezTo>
                    <a:lnTo>
                      <a:pt x="21837" y="16074"/>
                    </a:lnTo>
                    <a:lnTo>
                      <a:pt x="21968" y="15967"/>
                    </a:lnTo>
                    <a:lnTo>
                      <a:pt x="21968" y="15871"/>
                    </a:lnTo>
                    <a:lnTo>
                      <a:pt x="22051" y="15824"/>
                    </a:lnTo>
                    <a:lnTo>
                      <a:pt x="22194" y="15824"/>
                    </a:lnTo>
                    <a:lnTo>
                      <a:pt x="22325" y="15729"/>
                    </a:lnTo>
                    <a:lnTo>
                      <a:pt x="22384" y="15776"/>
                    </a:lnTo>
                    <a:cubicBezTo>
                      <a:pt x="22384" y="15788"/>
                      <a:pt x="22384" y="15788"/>
                      <a:pt x="22384" y="15800"/>
                    </a:cubicBezTo>
                    <a:lnTo>
                      <a:pt x="22492" y="15800"/>
                    </a:lnTo>
                    <a:lnTo>
                      <a:pt x="22539" y="15764"/>
                    </a:lnTo>
                    <a:lnTo>
                      <a:pt x="22599" y="15705"/>
                    </a:lnTo>
                    <a:lnTo>
                      <a:pt x="22634" y="15752"/>
                    </a:lnTo>
                    <a:lnTo>
                      <a:pt x="22706" y="15800"/>
                    </a:lnTo>
                    <a:lnTo>
                      <a:pt x="22801" y="15824"/>
                    </a:lnTo>
                    <a:lnTo>
                      <a:pt x="22980" y="15800"/>
                    </a:lnTo>
                    <a:lnTo>
                      <a:pt x="22849" y="15848"/>
                    </a:lnTo>
                    <a:lnTo>
                      <a:pt x="22765" y="15871"/>
                    </a:lnTo>
                    <a:lnTo>
                      <a:pt x="22658" y="15836"/>
                    </a:lnTo>
                    <a:lnTo>
                      <a:pt x="22325" y="15836"/>
                    </a:lnTo>
                    <a:lnTo>
                      <a:pt x="22373" y="15883"/>
                    </a:lnTo>
                    <a:lnTo>
                      <a:pt x="22587" y="15895"/>
                    </a:lnTo>
                    <a:lnTo>
                      <a:pt x="22765" y="15955"/>
                    </a:lnTo>
                    <a:lnTo>
                      <a:pt x="22730" y="15979"/>
                    </a:lnTo>
                    <a:lnTo>
                      <a:pt x="22670" y="16002"/>
                    </a:lnTo>
                    <a:lnTo>
                      <a:pt x="22754" y="16062"/>
                    </a:lnTo>
                    <a:lnTo>
                      <a:pt x="22837" y="16074"/>
                    </a:lnTo>
                    <a:cubicBezTo>
                      <a:pt x="22873" y="16086"/>
                      <a:pt x="22908" y="16110"/>
                      <a:pt x="22932" y="16121"/>
                    </a:cubicBezTo>
                    <a:lnTo>
                      <a:pt x="23063" y="16086"/>
                    </a:lnTo>
                    <a:lnTo>
                      <a:pt x="23218" y="16086"/>
                    </a:lnTo>
                    <a:lnTo>
                      <a:pt x="23349" y="16133"/>
                    </a:lnTo>
                    <a:lnTo>
                      <a:pt x="23444" y="16181"/>
                    </a:lnTo>
                    <a:lnTo>
                      <a:pt x="23492" y="16121"/>
                    </a:lnTo>
                    <a:lnTo>
                      <a:pt x="23539" y="16145"/>
                    </a:lnTo>
                    <a:cubicBezTo>
                      <a:pt x="23539" y="16181"/>
                      <a:pt x="23551" y="16217"/>
                      <a:pt x="23563" y="16240"/>
                    </a:cubicBezTo>
                    <a:lnTo>
                      <a:pt x="23623" y="16312"/>
                    </a:lnTo>
                    <a:lnTo>
                      <a:pt x="23575" y="16324"/>
                    </a:lnTo>
                    <a:lnTo>
                      <a:pt x="23396" y="16336"/>
                    </a:lnTo>
                    <a:lnTo>
                      <a:pt x="23182" y="16407"/>
                    </a:lnTo>
                    <a:lnTo>
                      <a:pt x="23051" y="16526"/>
                    </a:lnTo>
                    <a:lnTo>
                      <a:pt x="23146" y="16562"/>
                    </a:lnTo>
                    <a:lnTo>
                      <a:pt x="23230" y="16526"/>
                    </a:lnTo>
                    <a:lnTo>
                      <a:pt x="23361" y="16574"/>
                    </a:lnTo>
                    <a:lnTo>
                      <a:pt x="23432" y="16574"/>
                    </a:lnTo>
                    <a:lnTo>
                      <a:pt x="23611" y="16681"/>
                    </a:lnTo>
                    <a:lnTo>
                      <a:pt x="23611" y="16741"/>
                    </a:lnTo>
                    <a:lnTo>
                      <a:pt x="23527" y="16895"/>
                    </a:lnTo>
                    <a:lnTo>
                      <a:pt x="23492" y="16919"/>
                    </a:lnTo>
                    <a:lnTo>
                      <a:pt x="23599" y="16991"/>
                    </a:lnTo>
                    <a:lnTo>
                      <a:pt x="23813" y="17002"/>
                    </a:lnTo>
                    <a:lnTo>
                      <a:pt x="24016" y="16955"/>
                    </a:lnTo>
                    <a:lnTo>
                      <a:pt x="24301" y="16836"/>
                    </a:lnTo>
                    <a:lnTo>
                      <a:pt x="24492" y="16848"/>
                    </a:lnTo>
                    <a:cubicBezTo>
                      <a:pt x="24528" y="16776"/>
                      <a:pt x="24551" y="16693"/>
                      <a:pt x="24587" y="16610"/>
                    </a:cubicBezTo>
                    <a:lnTo>
                      <a:pt x="24575" y="16610"/>
                    </a:lnTo>
                    <a:lnTo>
                      <a:pt x="24301" y="16371"/>
                    </a:lnTo>
                    <a:cubicBezTo>
                      <a:pt x="24289" y="16336"/>
                      <a:pt x="24278" y="16300"/>
                      <a:pt x="24266" y="16264"/>
                    </a:cubicBezTo>
                    <a:lnTo>
                      <a:pt x="24182" y="16169"/>
                    </a:lnTo>
                    <a:lnTo>
                      <a:pt x="24135" y="16193"/>
                    </a:lnTo>
                    <a:lnTo>
                      <a:pt x="24182" y="16300"/>
                    </a:lnTo>
                    <a:lnTo>
                      <a:pt x="24373" y="16479"/>
                    </a:lnTo>
                    <a:lnTo>
                      <a:pt x="24563" y="16633"/>
                    </a:lnTo>
                    <a:cubicBezTo>
                      <a:pt x="24539" y="16633"/>
                      <a:pt x="24528" y="16645"/>
                      <a:pt x="24504" y="16645"/>
                    </a:cubicBezTo>
                    <a:lnTo>
                      <a:pt x="24373" y="16610"/>
                    </a:lnTo>
                    <a:lnTo>
                      <a:pt x="24301" y="16562"/>
                    </a:lnTo>
                    <a:cubicBezTo>
                      <a:pt x="24301" y="16526"/>
                      <a:pt x="24289" y="16491"/>
                      <a:pt x="24289" y="16467"/>
                    </a:cubicBezTo>
                    <a:lnTo>
                      <a:pt x="24230" y="16431"/>
                    </a:lnTo>
                    <a:lnTo>
                      <a:pt x="24147" y="16467"/>
                    </a:lnTo>
                    <a:cubicBezTo>
                      <a:pt x="24158" y="16455"/>
                      <a:pt x="24170" y="16431"/>
                      <a:pt x="24170" y="16407"/>
                    </a:cubicBezTo>
                    <a:lnTo>
                      <a:pt x="24123" y="16407"/>
                    </a:lnTo>
                    <a:lnTo>
                      <a:pt x="24063" y="16431"/>
                    </a:lnTo>
                    <a:cubicBezTo>
                      <a:pt x="24063" y="16419"/>
                      <a:pt x="24063" y="16407"/>
                      <a:pt x="24063" y="16395"/>
                    </a:cubicBezTo>
                    <a:lnTo>
                      <a:pt x="24123" y="16348"/>
                    </a:lnTo>
                    <a:lnTo>
                      <a:pt x="24087" y="16300"/>
                    </a:lnTo>
                    <a:lnTo>
                      <a:pt x="24016" y="16324"/>
                    </a:lnTo>
                    <a:lnTo>
                      <a:pt x="23944" y="16276"/>
                    </a:lnTo>
                    <a:lnTo>
                      <a:pt x="23885" y="16217"/>
                    </a:lnTo>
                    <a:lnTo>
                      <a:pt x="23694" y="16217"/>
                    </a:lnTo>
                    <a:lnTo>
                      <a:pt x="23611" y="16181"/>
                    </a:lnTo>
                    <a:lnTo>
                      <a:pt x="23635" y="16145"/>
                    </a:lnTo>
                    <a:lnTo>
                      <a:pt x="23766" y="16169"/>
                    </a:lnTo>
                    <a:lnTo>
                      <a:pt x="23837" y="16133"/>
                    </a:lnTo>
                    <a:lnTo>
                      <a:pt x="23920" y="16181"/>
                    </a:lnTo>
                    <a:lnTo>
                      <a:pt x="24051" y="16193"/>
                    </a:lnTo>
                    <a:lnTo>
                      <a:pt x="24075" y="16145"/>
                    </a:lnTo>
                    <a:lnTo>
                      <a:pt x="24182" y="16145"/>
                    </a:lnTo>
                    <a:lnTo>
                      <a:pt x="24373" y="16026"/>
                    </a:lnTo>
                    <a:cubicBezTo>
                      <a:pt x="24373" y="16014"/>
                      <a:pt x="24397" y="15990"/>
                      <a:pt x="24397" y="15979"/>
                    </a:cubicBezTo>
                    <a:lnTo>
                      <a:pt x="24456" y="16014"/>
                    </a:lnTo>
                    <a:cubicBezTo>
                      <a:pt x="24456" y="16026"/>
                      <a:pt x="24468" y="16038"/>
                      <a:pt x="24480" y="16050"/>
                    </a:cubicBezTo>
                    <a:lnTo>
                      <a:pt x="24349" y="16133"/>
                    </a:lnTo>
                    <a:lnTo>
                      <a:pt x="24301" y="16145"/>
                    </a:lnTo>
                    <a:cubicBezTo>
                      <a:pt x="24313" y="16157"/>
                      <a:pt x="24325" y="16169"/>
                      <a:pt x="24325" y="16193"/>
                    </a:cubicBezTo>
                    <a:lnTo>
                      <a:pt x="24409" y="16169"/>
                    </a:lnTo>
                    <a:lnTo>
                      <a:pt x="24539" y="16050"/>
                    </a:lnTo>
                    <a:lnTo>
                      <a:pt x="24575" y="16002"/>
                    </a:lnTo>
                    <a:lnTo>
                      <a:pt x="24504" y="15943"/>
                    </a:lnTo>
                    <a:lnTo>
                      <a:pt x="24480" y="15883"/>
                    </a:lnTo>
                    <a:lnTo>
                      <a:pt x="24528" y="15883"/>
                    </a:lnTo>
                    <a:lnTo>
                      <a:pt x="24599" y="15979"/>
                    </a:lnTo>
                    <a:lnTo>
                      <a:pt x="24670" y="15990"/>
                    </a:lnTo>
                    <a:lnTo>
                      <a:pt x="24694" y="15990"/>
                    </a:lnTo>
                    <a:cubicBezTo>
                      <a:pt x="24706" y="15455"/>
                      <a:pt x="24623" y="14931"/>
                      <a:pt x="24456" y="14431"/>
                    </a:cubicBezTo>
                    <a:cubicBezTo>
                      <a:pt x="23908" y="12692"/>
                      <a:pt x="22777" y="11204"/>
                      <a:pt x="22242" y="9454"/>
                    </a:cubicBezTo>
                    <a:cubicBezTo>
                      <a:pt x="21944" y="8537"/>
                      <a:pt x="21801" y="7585"/>
                      <a:pt x="21801" y="6608"/>
                    </a:cubicBezTo>
                    <a:cubicBezTo>
                      <a:pt x="21813" y="5811"/>
                      <a:pt x="21980" y="4941"/>
                      <a:pt x="22551" y="4334"/>
                    </a:cubicBezTo>
                    <a:lnTo>
                      <a:pt x="22551" y="4263"/>
                    </a:lnTo>
                    <a:lnTo>
                      <a:pt x="22515" y="4251"/>
                    </a:lnTo>
                    <a:lnTo>
                      <a:pt x="22527" y="4203"/>
                    </a:lnTo>
                    <a:lnTo>
                      <a:pt x="22575" y="4156"/>
                    </a:lnTo>
                    <a:lnTo>
                      <a:pt x="22504" y="4144"/>
                    </a:lnTo>
                    <a:lnTo>
                      <a:pt x="22373" y="4013"/>
                    </a:lnTo>
                    <a:lnTo>
                      <a:pt x="22087" y="3918"/>
                    </a:lnTo>
                    <a:lnTo>
                      <a:pt x="22015" y="3953"/>
                    </a:lnTo>
                    <a:lnTo>
                      <a:pt x="21956" y="3906"/>
                    </a:lnTo>
                    <a:lnTo>
                      <a:pt x="21849" y="3906"/>
                    </a:lnTo>
                    <a:lnTo>
                      <a:pt x="21801" y="3929"/>
                    </a:lnTo>
                    <a:lnTo>
                      <a:pt x="21646" y="3906"/>
                    </a:lnTo>
                    <a:lnTo>
                      <a:pt x="21706" y="3858"/>
                    </a:lnTo>
                    <a:lnTo>
                      <a:pt x="21825" y="3858"/>
                    </a:lnTo>
                    <a:lnTo>
                      <a:pt x="21872" y="3798"/>
                    </a:lnTo>
                    <a:lnTo>
                      <a:pt x="21730" y="3775"/>
                    </a:lnTo>
                    <a:lnTo>
                      <a:pt x="21730" y="3751"/>
                    </a:lnTo>
                    <a:lnTo>
                      <a:pt x="21825" y="3739"/>
                    </a:lnTo>
                    <a:lnTo>
                      <a:pt x="21742" y="3691"/>
                    </a:lnTo>
                    <a:lnTo>
                      <a:pt x="21646" y="3727"/>
                    </a:lnTo>
                    <a:lnTo>
                      <a:pt x="21444" y="3751"/>
                    </a:lnTo>
                    <a:lnTo>
                      <a:pt x="21408" y="3727"/>
                    </a:lnTo>
                    <a:lnTo>
                      <a:pt x="21468" y="3679"/>
                    </a:lnTo>
                    <a:lnTo>
                      <a:pt x="21599" y="3644"/>
                    </a:lnTo>
                    <a:lnTo>
                      <a:pt x="21563" y="3620"/>
                    </a:lnTo>
                    <a:lnTo>
                      <a:pt x="21372" y="3572"/>
                    </a:lnTo>
                    <a:cubicBezTo>
                      <a:pt x="21372" y="3560"/>
                      <a:pt x="21361" y="3537"/>
                      <a:pt x="21349" y="3513"/>
                    </a:cubicBezTo>
                    <a:lnTo>
                      <a:pt x="21194" y="3441"/>
                    </a:lnTo>
                    <a:lnTo>
                      <a:pt x="21182" y="3322"/>
                    </a:lnTo>
                    <a:lnTo>
                      <a:pt x="21039" y="3263"/>
                    </a:lnTo>
                    <a:lnTo>
                      <a:pt x="21075" y="3239"/>
                    </a:lnTo>
                    <a:lnTo>
                      <a:pt x="21194" y="3239"/>
                    </a:lnTo>
                    <a:cubicBezTo>
                      <a:pt x="21206" y="3251"/>
                      <a:pt x="21218" y="3251"/>
                      <a:pt x="21230" y="3263"/>
                    </a:cubicBezTo>
                    <a:lnTo>
                      <a:pt x="21384" y="3287"/>
                    </a:lnTo>
                    <a:lnTo>
                      <a:pt x="21408" y="3358"/>
                    </a:lnTo>
                    <a:lnTo>
                      <a:pt x="21670" y="3525"/>
                    </a:lnTo>
                    <a:lnTo>
                      <a:pt x="21753" y="3525"/>
                    </a:lnTo>
                    <a:lnTo>
                      <a:pt x="21789" y="3501"/>
                    </a:lnTo>
                    <a:lnTo>
                      <a:pt x="21908" y="3572"/>
                    </a:lnTo>
                    <a:lnTo>
                      <a:pt x="22123" y="3584"/>
                    </a:lnTo>
                    <a:lnTo>
                      <a:pt x="22146" y="3548"/>
                    </a:lnTo>
                    <a:lnTo>
                      <a:pt x="22218" y="3608"/>
                    </a:lnTo>
                    <a:lnTo>
                      <a:pt x="22146" y="3644"/>
                    </a:lnTo>
                    <a:lnTo>
                      <a:pt x="22194" y="3668"/>
                    </a:lnTo>
                    <a:lnTo>
                      <a:pt x="22194" y="3715"/>
                    </a:lnTo>
                    <a:lnTo>
                      <a:pt x="22313" y="3727"/>
                    </a:lnTo>
                    <a:lnTo>
                      <a:pt x="22373" y="3691"/>
                    </a:lnTo>
                    <a:lnTo>
                      <a:pt x="22575" y="3703"/>
                    </a:lnTo>
                    <a:lnTo>
                      <a:pt x="22527" y="3715"/>
                    </a:lnTo>
                    <a:lnTo>
                      <a:pt x="22634" y="3739"/>
                    </a:lnTo>
                    <a:lnTo>
                      <a:pt x="22754" y="3739"/>
                    </a:lnTo>
                    <a:cubicBezTo>
                      <a:pt x="22754" y="3751"/>
                      <a:pt x="22754" y="3763"/>
                      <a:pt x="22754" y="3787"/>
                    </a:cubicBezTo>
                    <a:lnTo>
                      <a:pt x="22896" y="3894"/>
                    </a:lnTo>
                    <a:lnTo>
                      <a:pt x="23004" y="3858"/>
                    </a:lnTo>
                    <a:lnTo>
                      <a:pt x="23099" y="3882"/>
                    </a:lnTo>
                    <a:lnTo>
                      <a:pt x="23123" y="3929"/>
                    </a:lnTo>
                    <a:lnTo>
                      <a:pt x="23301" y="3941"/>
                    </a:lnTo>
                    <a:lnTo>
                      <a:pt x="23408" y="3965"/>
                    </a:lnTo>
                    <a:lnTo>
                      <a:pt x="23504" y="3929"/>
                    </a:lnTo>
                    <a:lnTo>
                      <a:pt x="23647" y="4001"/>
                    </a:lnTo>
                    <a:lnTo>
                      <a:pt x="23849" y="4060"/>
                    </a:lnTo>
                    <a:lnTo>
                      <a:pt x="24218" y="4096"/>
                    </a:lnTo>
                    <a:lnTo>
                      <a:pt x="24504" y="4096"/>
                    </a:lnTo>
                    <a:lnTo>
                      <a:pt x="24551" y="4060"/>
                    </a:lnTo>
                    <a:cubicBezTo>
                      <a:pt x="24611" y="4060"/>
                      <a:pt x="24670" y="4072"/>
                      <a:pt x="24742" y="4072"/>
                    </a:cubicBezTo>
                    <a:lnTo>
                      <a:pt x="24837" y="4037"/>
                    </a:lnTo>
                    <a:lnTo>
                      <a:pt x="25040" y="4025"/>
                    </a:lnTo>
                    <a:lnTo>
                      <a:pt x="25218" y="3977"/>
                    </a:lnTo>
                    <a:lnTo>
                      <a:pt x="25480" y="3787"/>
                    </a:lnTo>
                    <a:lnTo>
                      <a:pt x="25504" y="3739"/>
                    </a:lnTo>
                    <a:cubicBezTo>
                      <a:pt x="25552" y="3703"/>
                      <a:pt x="25599" y="3668"/>
                      <a:pt x="25647" y="3632"/>
                    </a:cubicBezTo>
                    <a:cubicBezTo>
                      <a:pt x="25647" y="3620"/>
                      <a:pt x="25647" y="3596"/>
                      <a:pt x="25647" y="3584"/>
                    </a:cubicBezTo>
                    <a:lnTo>
                      <a:pt x="25706" y="3525"/>
                    </a:lnTo>
                    <a:cubicBezTo>
                      <a:pt x="25718" y="3477"/>
                      <a:pt x="25730" y="3441"/>
                      <a:pt x="25742" y="3406"/>
                    </a:cubicBezTo>
                    <a:cubicBezTo>
                      <a:pt x="25754" y="3358"/>
                      <a:pt x="25742" y="3334"/>
                      <a:pt x="25742" y="3310"/>
                    </a:cubicBezTo>
                    <a:lnTo>
                      <a:pt x="25742" y="3203"/>
                    </a:lnTo>
                    <a:lnTo>
                      <a:pt x="25694" y="3167"/>
                    </a:lnTo>
                    <a:lnTo>
                      <a:pt x="25647" y="3167"/>
                    </a:lnTo>
                    <a:lnTo>
                      <a:pt x="25552" y="3060"/>
                    </a:lnTo>
                    <a:lnTo>
                      <a:pt x="25480" y="3025"/>
                    </a:lnTo>
                    <a:cubicBezTo>
                      <a:pt x="25468" y="2989"/>
                      <a:pt x="25456" y="2953"/>
                      <a:pt x="25444" y="2917"/>
                    </a:cubicBezTo>
                    <a:lnTo>
                      <a:pt x="25313" y="2822"/>
                    </a:lnTo>
                    <a:lnTo>
                      <a:pt x="25206" y="2798"/>
                    </a:lnTo>
                    <a:lnTo>
                      <a:pt x="25171" y="2834"/>
                    </a:lnTo>
                    <a:lnTo>
                      <a:pt x="25028" y="2786"/>
                    </a:lnTo>
                    <a:lnTo>
                      <a:pt x="25040" y="2727"/>
                    </a:lnTo>
                    <a:lnTo>
                      <a:pt x="24790" y="2596"/>
                    </a:lnTo>
                    <a:lnTo>
                      <a:pt x="24813" y="2525"/>
                    </a:lnTo>
                    <a:lnTo>
                      <a:pt x="24682" y="2429"/>
                    </a:lnTo>
                    <a:lnTo>
                      <a:pt x="24611" y="2429"/>
                    </a:lnTo>
                    <a:lnTo>
                      <a:pt x="24635" y="2465"/>
                    </a:lnTo>
                    <a:cubicBezTo>
                      <a:pt x="24670" y="2501"/>
                      <a:pt x="24706" y="2536"/>
                      <a:pt x="24730" y="2572"/>
                    </a:cubicBezTo>
                    <a:lnTo>
                      <a:pt x="24635" y="2584"/>
                    </a:lnTo>
                    <a:lnTo>
                      <a:pt x="24492" y="2489"/>
                    </a:lnTo>
                    <a:lnTo>
                      <a:pt x="24385" y="2477"/>
                    </a:lnTo>
                    <a:lnTo>
                      <a:pt x="24218" y="2358"/>
                    </a:lnTo>
                    <a:lnTo>
                      <a:pt x="24147" y="2358"/>
                    </a:lnTo>
                    <a:cubicBezTo>
                      <a:pt x="24135" y="2358"/>
                      <a:pt x="24147" y="2382"/>
                      <a:pt x="24147" y="2394"/>
                    </a:cubicBezTo>
                    <a:cubicBezTo>
                      <a:pt x="24147" y="2405"/>
                      <a:pt x="24158" y="2417"/>
                      <a:pt x="24170" y="2441"/>
                    </a:cubicBezTo>
                    <a:cubicBezTo>
                      <a:pt x="24135" y="2429"/>
                      <a:pt x="24111" y="2417"/>
                      <a:pt x="24075" y="2417"/>
                    </a:cubicBezTo>
                    <a:lnTo>
                      <a:pt x="23932" y="2263"/>
                    </a:lnTo>
                    <a:cubicBezTo>
                      <a:pt x="23897" y="2251"/>
                      <a:pt x="23861" y="2239"/>
                      <a:pt x="23813" y="2239"/>
                    </a:cubicBezTo>
                    <a:lnTo>
                      <a:pt x="23730" y="2155"/>
                    </a:lnTo>
                    <a:lnTo>
                      <a:pt x="23301" y="1941"/>
                    </a:lnTo>
                    <a:lnTo>
                      <a:pt x="22658" y="1691"/>
                    </a:lnTo>
                    <a:lnTo>
                      <a:pt x="22504" y="1632"/>
                    </a:lnTo>
                    <a:lnTo>
                      <a:pt x="22492" y="1667"/>
                    </a:lnTo>
                    <a:lnTo>
                      <a:pt x="22349" y="1608"/>
                    </a:lnTo>
                    <a:lnTo>
                      <a:pt x="22206" y="1584"/>
                    </a:lnTo>
                    <a:lnTo>
                      <a:pt x="22206" y="1584"/>
                    </a:lnTo>
                    <a:cubicBezTo>
                      <a:pt x="22206" y="1596"/>
                      <a:pt x="22218" y="1608"/>
                      <a:pt x="22218" y="1620"/>
                    </a:cubicBezTo>
                    <a:lnTo>
                      <a:pt x="22123" y="1643"/>
                    </a:lnTo>
                    <a:lnTo>
                      <a:pt x="21992" y="1608"/>
                    </a:lnTo>
                    <a:lnTo>
                      <a:pt x="21813" y="1596"/>
                    </a:lnTo>
                    <a:lnTo>
                      <a:pt x="21730" y="1512"/>
                    </a:lnTo>
                    <a:lnTo>
                      <a:pt x="21611" y="1477"/>
                    </a:lnTo>
                    <a:lnTo>
                      <a:pt x="21611" y="1501"/>
                    </a:lnTo>
                    <a:lnTo>
                      <a:pt x="21682" y="1560"/>
                    </a:lnTo>
                    <a:lnTo>
                      <a:pt x="21599" y="1512"/>
                    </a:lnTo>
                    <a:lnTo>
                      <a:pt x="21468" y="1512"/>
                    </a:lnTo>
                    <a:lnTo>
                      <a:pt x="21420" y="1536"/>
                    </a:lnTo>
                    <a:cubicBezTo>
                      <a:pt x="21420" y="1560"/>
                      <a:pt x="21432" y="1572"/>
                      <a:pt x="21432" y="1596"/>
                    </a:cubicBezTo>
                    <a:lnTo>
                      <a:pt x="21349" y="1691"/>
                    </a:lnTo>
                    <a:lnTo>
                      <a:pt x="21218" y="1691"/>
                    </a:lnTo>
                    <a:lnTo>
                      <a:pt x="21289" y="1620"/>
                    </a:lnTo>
                    <a:lnTo>
                      <a:pt x="21372" y="1584"/>
                    </a:lnTo>
                    <a:lnTo>
                      <a:pt x="21337" y="1548"/>
                    </a:lnTo>
                    <a:lnTo>
                      <a:pt x="21230" y="1548"/>
                    </a:lnTo>
                    <a:lnTo>
                      <a:pt x="21265" y="1501"/>
                    </a:lnTo>
                    <a:lnTo>
                      <a:pt x="21301" y="1477"/>
                    </a:lnTo>
                    <a:lnTo>
                      <a:pt x="21241" y="1453"/>
                    </a:lnTo>
                    <a:lnTo>
                      <a:pt x="21182" y="1489"/>
                    </a:lnTo>
                    <a:lnTo>
                      <a:pt x="21075" y="1572"/>
                    </a:lnTo>
                    <a:lnTo>
                      <a:pt x="21075" y="1512"/>
                    </a:lnTo>
                    <a:lnTo>
                      <a:pt x="21087" y="1489"/>
                    </a:lnTo>
                    <a:lnTo>
                      <a:pt x="21063" y="1465"/>
                    </a:lnTo>
                    <a:cubicBezTo>
                      <a:pt x="21039" y="1477"/>
                      <a:pt x="21015" y="1489"/>
                      <a:pt x="21003" y="1512"/>
                    </a:cubicBezTo>
                    <a:cubicBezTo>
                      <a:pt x="20997" y="1507"/>
                      <a:pt x="20991" y="1504"/>
                      <a:pt x="20985" y="1504"/>
                    </a:cubicBezTo>
                    <a:cubicBezTo>
                      <a:pt x="20980" y="1504"/>
                      <a:pt x="20974" y="1507"/>
                      <a:pt x="20968" y="1512"/>
                    </a:cubicBezTo>
                    <a:cubicBezTo>
                      <a:pt x="20968" y="1489"/>
                      <a:pt x="20956" y="1465"/>
                      <a:pt x="20956" y="1441"/>
                    </a:cubicBezTo>
                    <a:lnTo>
                      <a:pt x="20849" y="1417"/>
                    </a:lnTo>
                    <a:lnTo>
                      <a:pt x="20741" y="1465"/>
                    </a:lnTo>
                    <a:cubicBezTo>
                      <a:pt x="20729" y="1441"/>
                      <a:pt x="20729" y="1417"/>
                      <a:pt x="20718" y="1393"/>
                    </a:cubicBezTo>
                    <a:lnTo>
                      <a:pt x="20670" y="1370"/>
                    </a:lnTo>
                    <a:lnTo>
                      <a:pt x="20575" y="1417"/>
                    </a:lnTo>
                    <a:cubicBezTo>
                      <a:pt x="20563" y="1393"/>
                      <a:pt x="20551" y="1370"/>
                      <a:pt x="20539" y="1346"/>
                    </a:cubicBezTo>
                    <a:cubicBezTo>
                      <a:pt x="20539" y="1322"/>
                      <a:pt x="20539" y="1286"/>
                      <a:pt x="20539" y="1251"/>
                    </a:cubicBezTo>
                    <a:lnTo>
                      <a:pt x="20610" y="1203"/>
                    </a:lnTo>
                    <a:lnTo>
                      <a:pt x="20610" y="1251"/>
                    </a:lnTo>
                    <a:cubicBezTo>
                      <a:pt x="20646" y="1274"/>
                      <a:pt x="20682" y="1298"/>
                      <a:pt x="20706" y="1322"/>
                    </a:cubicBezTo>
                    <a:lnTo>
                      <a:pt x="20860" y="1322"/>
                    </a:lnTo>
                    <a:lnTo>
                      <a:pt x="20956" y="1358"/>
                    </a:lnTo>
                    <a:lnTo>
                      <a:pt x="21063" y="1310"/>
                    </a:lnTo>
                    <a:cubicBezTo>
                      <a:pt x="21063" y="1286"/>
                      <a:pt x="21063" y="1274"/>
                      <a:pt x="21063" y="1262"/>
                    </a:cubicBezTo>
                    <a:lnTo>
                      <a:pt x="20980" y="1227"/>
                    </a:lnTo>
                    <a:lnTo>
                      <a:pt x="20956" y="1203"/>
                    </a:lnTo>
                    <a:lnTo>
                      <a:pt x="20860" y="1167"/>
                    </a:lnTo>
                    <a:cubicBezTo>
                      <a:pt x="20837" y="1179"/>
                      <a:pt x="20825" y="1191"/>
                      <a:pt x="20801" y="1191"/>
                    </a:cubicBezTo>
                    <a:lnTo>
                      <a:pt x="20741" y="1155"/>
                    </a:lnTo>
                    <a:lnTo>
                      <a:pt x="20670" y="1096"/>
                    </a:lnTo>
                    <a:cubicBezTo>
                      <a:pt x="20634" y="1072"/>
                      <a:pt x="20587" y="1060"/>
                      <a:pt x="20551" y="1048"/>
                    </a:cubicBezTo>
                    <a:lnTo>
                      <a:pt x="20432" y="1036"/>
                    </a:lnTo>
                    <a:lnTo>
                      <a:pt x="20396" y="1060"/>
                    </a:lnTo>
                    <a:lnTo>
                      <a:pt x="20444" y="1108"/>
                    </a:lnTo>
                    <a:lnTo>
                      <a:pt x="20479" y="1120"/>
                    </a:lnTo>
                    <a:cubicBezTo>
                      <a:pt x="20479" y="1120"/>
                      <a:pt x="20479" y="1131"/>
                      <a:pt x="20479" y="1143"/>
                    </a:cubicBezTo>
                    <a:lnTo>
                      <a:pt x="20396" y="1143"/>
                    </a:lnTo>
                    <a:lnTo>
                      <a:pt x="20325" y="1131"/>
                    </a:lnTo>
                    <a:lnTo>
                      <a:pt x="20325" y="1167"/>
                    </a:lnTo>
                    <a:lnTo>
                      <a:pt x="20432" y="1215"/>
                    </a:lnTo>
                    <a:lnTo>
                      <a:pt x="20372" y="1227"/>
                    </a:lnTo>
                    <a:lnTo>
                      <a:pt x="20289" y="1227"/>
                    </a:lnTo>
                    <a:lnTo>
                      <a:pt x="20241" y="1274"/>
                    </a:lnTo>
                    <a:lnTo>
                      <a:pt x="20218" y="1370"/>
                    </a:lnTo>
                    <a:lnTo>
                      <a:pt x="20158" y="1322"/>
                    </a:lnTo>
                    <a:lnTo>
                      <a:pt x="20158" y="1239"/>
                    </a:lnTo>
                    <a:lnTo>
                      <a:pt x="20110" y="1203"/>
                    </a:lnTo>
                    <a:lnTo>
                      <a:pt x="19967" y="1191"/>
                    </a:lnTo>
                    <a:lnTo>
                      <a:pt x="19932" y="1191"/>
                    </a:lnTo>
                    <a:lnTo>
                      <a:pt x="19837" y="1143"/>
                    </a:lnTo>
                    <a:lnTo>
                      <a:pt x="19789" y="1143"/>
                    </a:lnTo>
                    <a:lnTo>
                      <a:pt x="19753" y="1155"/>
                    </a:lnTo>
                    <a:lnTo>
                      <a:pt x="19753" y="1203"/>
                    </a:lnTo>
                    <a:lnTo>
                      <a:pt x="19706" y="1167"/>
                    </a:lnTo>
                    <a:lnTo>
                      <a:pt x="19670" y="1120"/>
                    </a:lnTo>
                    <a:lnTo>
                      <a:pt x="19598" y="1120"/>
                    </a:lnTo>
                    <a:lnTo>
                      <a:pt x="19610" y="1167"/>
                    </a:lnTo>
                    <a:cubicBezTo>
                      <a:pt x="19610" y="1191"/>
                      <a:pt x="19598" y="1215"/>
                      <a:pt x="19598" y="1251"/>
                    </a:cubicBezTo>
                    <a:lnTo>
                      <a:pt x="19551" y="1227"/>
                    </a:lnTo>
                    <a:lnTo>
                      <a:pt x="19491" y="1167"/>
                    </a:lnTo>
                    <a:lnTo>
                      <a:pt x="19396" y="1203"/>
                    </a:lnTo>
                    <a:cubicBezTo>
                      <a:pt x="19384" y="1215"/>
                      <a:pt x="19372" y="1227"/>
                      <a:pt x="19360" y="1251"/>
                    </a:cubicBezTo>
                    <a:lnTo>
                      <a:pt x="19336" y="1179"/>
                    </a:lnTo>
                    <a:cubicBezTo>
                      <a:pt x="19336" y="1155"/>
                      <a:pt x="19313" y="1120"/>
                      <a:pt x="19313" y="1096"/>
                    </a:cubicBezTo>
                    <a:lnTo>
                      <a:pt x="19265" y="1084"/>
                    </a:lnTo>
                    <a:lnTo>
                      <a:pt x="19217" y="989"/>
                    </a:lnTo>
                    <a:lnTo>
                      <a:pt x="19158" y="977"/>
                    </a:lnTo>
                    <a:lnTo>
                      <a:pt x="19051" y="977"/>
                    </a:lnTo>
                    <a:lnTo>
                      <a:pt x="18967" y="941"/>
                    </a:lnTo>
                    <a:lnTo>
                      <a:pt x="18813" y="929"/>
                    </a:lnTo>
                    <a:lnTo>
                      <a:pt x="18741" y="858"/>
                    </a:lnTo>
                    <a:lnTo>
                      <a:pt x="18765" y="846"/>
                    </a:lnTo>
                    <a:lnTo>
                      <a:pt x="18955" y="881"/>
                    </a:lnTo>
                    <a:lnTo>
                      <a:pt x="19110" y="881"/>
                    </a:lnTo>
                    <a:lnTo>
                      <a:pt x="19241" y="905"/>
                    </a:lnTo>
                    <a:lnTo>
                      <a:pt x="19491" y="941"/>
                    </a:lnTo>
                    <a:lnTo>
                      <a:pt x="19670" y="905"/>
                    </a:lnTo>
                    <a:lnTo>
                      <a:pt x="19801" y="774"/>
                    </a:lnTo>
                    <a:lnTo>
                      <a:pt x="20039" y="739"/>
                    </a:lnTo>
                    <a:lnTo>
                      <a:pt x="20146" y="691"/>
                    </a:lnTo>
                    <a:lnTo>
                      <a:pt x="20146" y="667"/>
                    </a:lnTo>
                    <a:lnTo>
                      <a:pt x="20075" y="643"/>
                    </a:lnTo>
                    <a:lnTo>
                      <a:pt x="20051" y="608"/>
                    </a:lnTo>
                    <a:lnTo>
                      <a:pt x="19956" y="584"/>
                    </a:lnTo>
                    <a:lnTo>
                      <a:pt x="19848" y="584"/>
                    </a:lnTo>
                    <a:lnTo>
                      <a:pt x="19706" y="500"/>
                    </a:lnTo>
                    <a:lnTo>
                      <a:pt x="19610" y="500"/>
                    </a:lnTo>
                    <a:lnTo>
                      <a:pt x="19503" y="560"/>
                    </a:lnTo>
                    <a:lnTo>
                      <a:pt x="19444" y="560"/>
                    </a:lnTo>
                    <a:lnTo>
                      <a:pt x="19420" y="536"/>
                    </a:lnTo>
                    <a:lnTo>
                      <a:pt x="19527" y="500"/>
                    </a:lnTo>
                    <a:cubicBezTo>
                      <a:pt x="19539" y="477"/>
                      <a:pt x="19539" y="465"/>
                      <a:pt x="19551" y="441"/>
                    </a:cubicBezTo>
                    <a:lnTo>
                      <a:pt x="19432" y="405"/>
                    </a:lnTo>
                    <a:lnTo>
                      <a:pt x="19408" y="381"/>
                    </a:lnTo>
                    <a:lnTo>
                      <a:pt x="19313" y="381"/>
                    </a:lnTo>
                    <a:lnTo>
                      <a:pt x="19229" y="477"/>
                    </a:lnTo>
                    <a:lnTo>
                      <a:pt x="19182" y="477"/>
                    </a:lnTo>
                    <a:cubicBezTo>
                      <a:pt x="19182" y="453"/>
                      <a:pt x="19182" y="429"/>
                      <a:pt x="19194" y="405"/>
                    </a:cubicBezTo>
                    <a:lnTo>
                      <a:pt x="19134" y="405"/>
                    </a:lnTo>
                    <a:lnTo>
                      <a:pt x="19086" y="453"/>
                    </a:lnTo>
                    <a:lnTo>
                      <a:pt x="19027" y="453"/>
                    </a:lnTo>
                    <a:cubicBezTo>
                      <a:pt x="19027" y="441"/>
                      <a:pt x="19015" y="429"/>
                      <a:pt x="19003" y="405"/>
                    </a:cubicBezTo>
                    <a:lnTo>
                      <a:pt x="19086" y="381"/>
                    </a:lnTo>
                    <a:cubicBezTo>
                      <a:pt x="19086" y="358"/>
                      <a:pt x="19086" y="346"/>
                      <a:pt x="19086" y="334"/>
                    </a:cubicBezTo>
                    <a:lnTo>
                      <a:pt x="18967" y="274"/>
                    </a:lnTo>
                    <a:lnTo>
                      <a:pt x="18848" y="274"/>
                    </a:lnTo>
                    <a:lnTo>
                      <a:pt x="18765" y="298"/>
                    </a:lnTo>
                    <a:cubicBezTo>
                      <a:pt x="18765" y="334"/>
                      <a:pt x="18753" y="381"/>
                      <a:pt x="18741" y="417"/>
                    </a:cubicBezTo>
                    <a:lnTo>
                      <a:pt x="18658" y="429"/>
                    </a:lnTo>
                    <a:cubicBezTo>
                      <a:pt x="18658" y="441"/>
                      <a:pt x="18658" y="465"/>
                      <a:pt x="18646" y="477"/>
                    </a:cubicBezTo>
                    <a:cubicBezTo>
                      <a:pt x="18670" y="512"/>
                      <a:pt x="18694" y="548"/>
                      <a:pt x="18717" y="584"/>
                    </a:cubicBezTo>
                    <a:lnTo>
                      <a:pt x="18705" y="643"/>
                    </a:lnTo>
                    <a:lnTo>
                      <a:pt x="18634" y="679"/>
                    </a:lnTo>
                    <a:lnTo>
                      <a:pt x="18586" y="608"/>
                    </a:lnTo>
                    <a:lnTo>
                      <a:pt x="18503" y="596"/>
                    </a:lnTo>
                    <a:cubicBezTo>
                      <a:pt x="18503" y="608"/>
                      <a:pt x="18491" y="608"/>
                      <a:pt x="18491" y="620"/>
                    </a:cubicBezTo>
                    <a:lnTo>
                      <a:pt x="18384" y="608"/>
                    </a:lnTo>
                    <a:lnTo>
                      <a:pt x="18229" y="643"/>
                    </a:lnTo>
                    <a:lnTo>
                      <a:pt x="18348" y="536"/>
                    </a:lnTo>
                    <a:lnTo>
                      <a:pt x="18443" y="524"/>
                    </a:lnTo>
                    <a:cubicBezTo>
                      <a:pt x="18467" y="500"/>
                      <a:pt x="18491" y="477"/>
                      <a:pt x="18515" y="453"/>
                    </a:cubicBezTo>
                    <a:cubicBezTo>
                      <a:pt x="18515" y="441"/>
                      <a:pt x="18503" y="429"/>
                      <a:pt x="18503" y="417"/>
                    </a:cubicBezTo>
                    <a:lnTo>
                      <a:pt x="18455" y="417"/>
                    </a:lnTo>
                    <a:lnTo>
                      <a:pt x="18324" y="465"/>
                    </a:lnTo>
                    <a:lnTo>
                      <a:pt x="18253" y="453"/>
                    </a:lnTo>
                    <a:lnTo>
                      <a:pt x="18265" y="417"/>
                    </a:lnTo>
                    <a:lnTo>
                      <a:pt x="18348" y="381"/>
                    </a:lnTo>
                    <a:lnTo>
                      <a:pt x="18360" y="346"/>
                    </a:lnTo>
                    <a:lnTo>
                      <a:pt x="18253" y="322"/>
                    </a:lnTo>
                    <a:lnTo>
                      <a:pt x="18229" y="298"/>
                    </a:lnTo>
                    <a:lnTo>
                      <a:pt x="18324" y="274"/>
                    </a:lnTo>
                    <a:lnTo>
                      <a:pt x="18360" y="298"/>
                    </a:lnTo>
                    <a:lnTo>
                      <a:pt x="18491" y="298"/>
                    </a:lnTo>
                    <a:lnTo>
                      <a:pt x="18574" y="179"/>
                    </a:lnTo>
                    <a:cubicBezTo>
                      <a:pt x="18574" y="167"/>
                      <a:pt x="18563" y="143"/>
                      <a:pt x="18563" y="131"/>
                    </a:cubicBezTo>
                    <a:lnTo>
                      <a:pt x="18432" y="143"/>
                    </a:lnTo>
                    <a:lnTo>
                      <a:pt x="18372" y="119"/>
                    </a:lnTo>
                    <a:lnTo>
                      <a:pt x="18408" y="60"/>
                    </a:lnTo>
                    <a:cubicBezTo>
                      <a:pt x="18396" y="36"/>
                      <a:pt x="18384" y="24"/>
                      <a:pt x="18372" y="0"/>
                    </a:cubicBezTo>
                    <a:lnTo>
                      <a:pt x="18289" y="48"/>
                    </a:lnTo>
                    <a:lnTo>
                      <a:pt x="18217" y="48"/>
                    </a:lnTo>
                    <a:lnTo>
                      <a:pt x="1814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88" name="Google Shape;6888;p27"/>
              <p:cNvSpPr/>
              <p:nvPr/>
            </p:nvSpPr>
            <p:spPr>
              <a:xfrm>
                <a:off x="4869832" y="2352331"/>
                <a:ext cx="18335" cy="12693"/>
              </a:xfrm>
              <a:custGeom>
                <a:avLst/>
                <a:gdLst/>
                <a:ahLst/>
                <a:cxnLst/>
                <a:rect l="l" t="t" r="r" b="b"/>
                <a:pathLst>
                  <a:path w="156" h="108" extrusionOk="0">
                    <a:moveTo>
                      <a:pt x="144" y="1"/>
                    </a:moveTo>
                    <a:lnTo>
                      <a:pt x="60" y="25"/>
                    </a:lnTo>
                    <a:lnTo>
                      <a:pt x="1" y="84"/>
                    </a:lnTo>
                    <a:cubicBezTo>
                      <a:pt x="13" y="84"/>
                      <a:pt x="13" y="96"/>
                      <a:pt x="24" y="108"/>
                    </a:cubicBezTo>
                    <a:cubicBezTo>
                      <a:pt x="36" y="96"/>
                      <a:pt x="60" y="72"/>
                      <a:pt x="72" y="60"/>
                    </a:cubicBezTo>
                    <a:lnTo>
                      <a:pt x="155" y="48"/>
                    </a:lnTo>
                    <a:cubicBezTo>
                      <a:pt x="155" y="36"/>
                      <a:pt x="144" y="25"/>
                      <a:pt x="14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89" name="Google Shape;6889;p27"/>
              <p:cNvSpPr/>
              <p:nvPr/>
            </p:nvSpPr>
            <p:spPr>
              <a:xfrm>
                <a:off x="4808246" y="2289334"/>
                <a:ext cx="86855" cy="70166"/>
              </a:xfrm>
              <a:custGeom>
                <a:avLst/>
                <a:gdLst/>
                <a:ahLst/>
                <a:cxnLst/>
                <a:rect l="l" t="t" r="r" b="b"/>
                <a:pathLst>
                  <a:path w="739" h="597" extrusionOk="0">
                    <a:moveTo>
                      <a:pt x="525" y="1"/>
                    </a:moveTo>
                    <a:lnTo>
                      <a:pt x="370" y="25"/>
                    </a:lnTo>
                    <a:lnTo>
                      <a:pt x="310" y="108"/>
                    </a:lnTo>
                    <a:lnTo>
                      <a:pt x="346" y="132"/>
                    </a:lnTo>
                    <a:lnTo>
                      <a:pt x="441" y="180"/>
                    </a:lnTo>
                    <a:lnTo>
                      <a:pt x="441" y="227"/>
                    </a:lnTo>
                    <a:lnTo>
                      <a:pt x="370" y="215"/>
                    </a:lnTo>
                    <a:cubicBezTo>
                      <a:pt x="358" y="215"/>
                      <a:pt x="358" y="227"/>
                      <a:pt x="346" y="239"/>
                    </a:cubicBezTo>
                    <a:lnTo>
                      <a:pt x="239" y="180"/>
                    </a:lnTo>
                    <a:lnTo>
                      <a:pt x="239" y="144"/>
                    </a:lnTo>
                    <a:lnTo>
                      <a:pt x="179" y="96"/>
                    </a:lnTo>
                    <a:cubicBezTo>
                      <a:pt x="156" y="108"/>
                      <a:pt x="144" y="108"/>
                      <a:pt x="120" y="120"/>
                    </a:cubicBezTo>
                    <a:lnTo>
                      <a:pt x="72" y="180"/>
                    </a:lnTo>
                    <a:lnTo>
                      <a:pt x="1" y="203"/>
                    </a:lnTo>
                    <a:cubicBezTo>
                      <a:pt x="13" y="215"/>
                      <a:pt x="13" y="239"/>
                      <a:pt x="13" y="251"/>
                    </a:cubicBezTo>
                    <a:lnTo>
                      <a:pt x="72" y="299"/>
                    </a:lnTo>
                    <a:cubicBezTo>
                      <a:pt x="72" y="334"/>
                      <a:pt x="72" y="358"/>
                      <a:pt x="60" y="382"/>
                    </a:cubicBezTo>
                    <a:lnTo>
                      <a:pt x="132" y="441"/>
                    </a:lnTo>
                    <a:lnTo>
                      <a:pt x="203" y="441"/>
                    </a:lnTo>
                    <a:lnTo>
                      <a:pt x="358" y="477"/>
                    </a:lnTo>
                    <a:cubicBezTo>
                      <a:pt x="358" y="489"/>
                      <a:pt x="370" y="501"/>
                      <a:pt x="382" y="513"/>
                    </a:cubicBezTo>
                    <a:lnTo>
                      <a:pt x="322" y="549"/>
                    </a:lnTo>
                    <a:lnTo>
                      <a:pt x="370" y="596"/>
                    </a:lnTo>
                    <a:lnTo>
                      <a:pt x="465" y="596"/>
                    </a:lnTo>
                    <a:lnTo>
                      <a:pt x="513" y="549"/>
                    </a:lnTo>
                    <a:lnTo>
                      <a:pt x="513" y="501"/>
                    </a:lnTo>
                    <a:lnTo>
                      <a:pt x="632" y="465"/>
                    </a:lnTo>
                    <a:lnTo>
                      <a:pt x="691" y="430"/>
                    </a:lnTo>
                    <a:cubicBezTo>
                      <a:pt x="691" y="418"/>
                      <a:pt x="679" y="394"/>
                      <a:pt x="668" y="382"/>
                    </a:cubicBezTo>
                    <a:lnTo>
                      <a:pt x="560" y="322"/>
                    </a:lnTo>
                    <a:lnTo>
                      <a:pt x="560" y="299"/>
                    </a:lnTo>
                    <a:lnTo>
                      <a:pt x="691" y="251"/>
                    </a:lnTo>
                    <a:cubicBezTo>
                      <a:pt x="703" y="227"/>
                      <a:pt x="715" y="191"/>
                      <a:pt x="727" y="156"/>
                    </a:cubicBezTo>
                    <a:cubicBezTo>
                      <a:pt x="739" y="132"/>
                      <a:pt x="715" y="108"/>
                      <a:pt x="715" y="72"/>
                    </a:cubicBezTo>
                    <a:lnTo>
                      <a:pt x="67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0" name="Google Shape;6890;p27"/>
              <p:cNvSpPr/>
              <p:nvPr/>
            </p:nvSpPr>
            <p:spPr>
              <a:xfrm>
                <a:off x="4892281" y="2311783"/>
                <a:ext cx="9873" cy="12693"/>
              </a:xfrm>
              <a:custGeom>
                <a:avLst/>
                <a:gdLst/>
                <a:ahLst/>
                <a:cxnLst/>
                <a:rect l="l" t="t" r="r" b="b"/>
                <a:pathLst>
                  <a:path w="84" h="108" extrusionOk="0">
                    <a:moveTo>
                      <a:pt x="48" y="0"/>
                    </a:moveTo>
                    <a:lnTo>
                      <a:pt x="0" y="84"/>
                    </a:lnTo>
                    <a:lnTo>
                      <a:pt x="83" y="108"/>
                    </a:lnTo>
                    <a:lnTo>
                      <a:pt x="4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1" name="Google Shape;6891;p27"/>
              <p:cNvSpPr/>
              <p:nvPr/>
            </p:nvSpPr>
            <p:spPr>
              <a:xfrm>
                <a:off x="5033553" y="2335524"/>
                <a:ext cx="30911" cy="26797"/>
              </a:xfrm>
              <a:custGeom>
                <a:avLst/>
                <a:gdLst/>
                <a:ahLst/>
                <a:cxnLst/>
                <a:rect l="l" t="t" r="r" b="b"/>
                <a:pathLst>
                  <a:path w="263" h="228" extrusionOk="0">
                    <a:moveTo>
                      <a:pt x="48" y="1"/>
                    </a:moveTo>
                    <a:cubicBezTo>
                      <a:pt x="36" y="37"/>
                      <a:pt x="24" y="72"/>
                      <a:pt x="13" y="108"/>
                    </a:cubicBezTo>
                    <a:cubicBezTo>
                      <a:pt x="1" y="144"/>
                      <a:pt x="24" y="156"/>
                      <a:pt x="36" y="179"/>
                    </a:cubicBezTo>
                    <a:lnTo>
                      <a:pt x="239" y="227"/>
                    </a:lnTo>
                    <a:cubicBezTo>
                      <a:pt x="239" y="203"/>
                      <a:pt x="251" y="179"/>
                      <a:pt x="263" y="156"/>
                    </a:cubicBezTo>
                    <a:lnTo>
                      <a:pt x="155" y="48"/>
                    </a:lnTo>
                    <a:lnTo>
                      <a:pt x="4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2" name="Google Shape;6892;p27"/>
              <p:cNvSpPr/>
              <p:nvPr/>
            </p:nvSpPr>
            <p:spPr>
              <a:xfrm>
                <a:off x="4721508" y="2320127"/>
                <a:ext cx="63114" cy="39373"/>
              </a:xfrm>
              <a:custGeom>
                <a:avLst/>
                <a:gdLst/>
                <a:ahLst/>
                <a:cxnLst/>
                <a:rect l="l" t="t" r="r" b="b"/>
                <a:pathLst>
                  <a:path w="537" h="335" extrusionOk="0">
                    <a:moveTo>
                      <a:pt x="215" y="1"/>
                    </a:moveTo>
                    <a:lnTo>
                      <a:pt x="24" y="25"/>
                    </a:lnTo>
                    <a:cubicBezTo>
                      <a:pt x="24" y="60"/>
                      <a:pt x="12" y="96"/>
                      <a:pt x="1" y="120"/>
                    </a:cubicBezTo>
                    <a:lnTo>
                      <a:pt x="60" y="215"/>
                    </a:lnTo>
                    <a:lnTo>
                      <a:pt x="179" y="287"/>
                    </a:lnTo>
                    <a:lnTo>
                      <a:pt x="274" y="299"/>
                    </a:lnTo>
                    <a:lnTo>
                      <a:pt x="346" y="334"/>
                    </a:lnTo>
                    <a:lnTo>
                      <a:pt x="465" y="310"/>
                    </a:lnTo>
                    <a:cubicBezTo>
                      <a:pt x="489" y="287"/>
                      <a:pt x="513" y="251"/>
                      <a:pt x="536" y="215"/>
                    </a:cubicBezTo>
                    <a:cubicBezTo>
                      <a:pt x="524" y="203"/>
                      <a:pt x="524" y="179"/>
                      <a:pt x="513" y="156"/>
                    </a:cubicBezTo>
                    <a:lnTo>
                      <a:pt x="429" y="37"/>
                    </a:lnTo>
                    <a:lnTo>
                      <a:pt x="346" y="49"/>
                    </a:lnTo>
                    <a:cubicBezTo>
                      <a:pt x="298" y="37"/>
                      <a:pt x="263" y="13"/>
                      <a:pt x="21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3" name="Google Shape;6893;p27"/>
              <p:cNvSpPr/>
              <p:nvPr/>
            </p:nvSpPr>
            <p:spPr>
              <a:xfrm>
                <a:off x="4799901" y="2360793"/>
                <a:ext cx="67228" cy="23859"/>
              </a:xfrm>
              <a:custGeom>
                <a:avLst/>
                <a:gdLst/>
                <a:ahLst/>
                <a:cxnLst/>
                <a:rect l="l" t="t" r="r" b="b"/>
                <a:pathLst>
                  <a:path w="572" h="203" extrusionOk="0">
                    <a:moveTo>
                      <a:pt x="84" y="0"/>
                    </a:moveTo>
                    <a:lnTo>
                      <a:pt x="36" y="60"/>
                    </a:lnTo>
                    <a:lnTo>
                      <a:pt x="72" y="95"/>
                    </a:lnTo>
                    <a:lnTo>
                      <a:pt x="0" y="107"/>
                    </a:lnTo>
                    <a:lnTo>
                      <a:pt x="48" y="155"/>
                    </a:lnTo>
                    <a:lnTo>
                      <a:pt x="227" y="191"/>
                    </a:lnTo>
                    <a:lnTo>
                      <a:pt x="393" y="179"/>
                    </a:lnTo>
                    <a:lnTo>
                      <a:pt x="453" y="131"/>
                    </a:lnTo>
                    <a:cubicBezTo>
                      <a:pt x="465" y="155"/>
                      <a:pt x="477" y="179"/>
                      <a:pt x="488" y="191"/>
                    </a:cubicBezTo>
                    <a:lnTo>
                      <a:pt x="512" y="203"/>
                    </a:lnTo>
                    <a:lnTo>
                      <a:pt x="512" y="143"/>
                    </a:lnTo>
                    <a:cubicBezTo>
                      <a:pt x="512" y="119"/>
                      <a:pt x="560" y="95"/>
                      <a:pt x="572" y="72"/>
                    </a:cubicBezTo>
                    <a:cubicBezTo>
                      <a:pt x="572" y="48"/>
                      <a:pt x="560" y="36"/>
                      <a:pt x="548" y="12"/>
                    </a:cubicBezTo>
                    <a:lnTo>
                      <a:pt x="536" y="24"/>
                    </a:lnTo>
                    <a:lnTo>
                      <a:pt x="429" y="24"/>
                    </a:lnTo>
                    <a:cubicBezTo>
                      <a:pt x="417" y="48"/>
                      <a:pt x="405" y="72"/>
                      <a:pt x="393" y="84"/>
                    </a:cubicBezTo>
                    <a:lnTo>
                      <a:pt x="334" y="84"/>
                    </a:lnTo>
                    <a:lnTo>
                      <a:pt x="250" y="107"/>
                    </a:lnTo>
                    <a:lnTo>
                      <a:pt x="14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4" name="Google Shape;6894;p27"/>
              <p:cNvSpPr/>
              <p:nvPr/>
            </p:nvSpPr>
            <p:spPr>
              <a:xfrm>
                <a:off x="4934239" y="2378893"/>
                <a:ext cx="37845" cy="28207"/>
              </a:xfrm>
              <a:custGeom>
                <a:avLst/>
                <a:gdLst/>
                <a:ahLst/>
                <a:cxnLst/>
                <a:rect l="l" t="t" r="r" b="b"/>
                <a:pathLst>
                  <a:path w="322" h="240" extrusionOk="0">
                    <a:moveTo>
                      <a:pt x="119" y="1"/>
                    </a:moveTo>
                    <a:lnTo>
                      <a:pt x="36" y="13"/>
                    </a:lnTo>
                    <a:lnTo>
                      <a:pt x="36" y="72"/>
                    </a:lnTo>
                    <a:lnTo>
                      <a:pt x="131" y="72"/>
                    </a:lnTo>
                    <a:lnTo>
                      <a:pt x="96" y="84"/>
                    </a:lnTo>
                    <a:lnTo>
                      <a:pt x="36" y="120"/>
                    </a:lnTo>
                    <a:lnTo>
                      <a:pt x="0" y="180"/>
                    </a:lnTo>
                    <a:lnTo>
                      <a:pt x="36" y="215"/>
                    </a:lnTo>
                    <a:lnTo>
                      <a:pt x="155" y="239"/>
                    </a:lnTo>
                    <a:lnTo>
                      <a:pt x="238" y="168"/>
                    </a:lnTo>
                    <a:lnTo>
                      <a:pt x="310" y="180"/>
                    </a:lnTo>
                    <a:lnTo>
                      <a:pt x="322" y="144"/>
                    </a:lnTo>
                    <a:lnTo>
                      <a:pt x="274" y="84"/>
                    </a:lnTo>
                    <a:cubicBezTo>
                      <a:pt x="274" y="60"/>
                      <a:pt x="286" y="37"/>
                      <a:pt x="298" y="13"/>
                    </a:cubicBezTo>
                    <a:lnTo>
                      <a:pt x="203" y="1"/>
                    </a:lnTo>
                    <a:cubicBezTo>
                      <a:pt x="191" y="13"/>
                      <a:pt x="179" y="13"/>
                      <a:pt x="167" y="13"/>
                    </a:cubicBezTo>
                    <a:lnTo>
                      <a:pt x="11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5" name="Google Shape;6895;p27"/>
              <p:cNvSpPr/>
              <p:nvPr/>
            </p:nvSpPr>
            <p:spPr>
              <a:xfrm>
                <a:off x="4783095" y="2198483"/>
                <a:ext cx="22448" cy="5641"/>
              </a:xfrm>
              <a:custGeom>
                <a:avLst/>
                <a:gdLst/>
                <a:ahLst/>
                <a:cxnLst/>
                <a:rect l="l" t="t" r="r" b="b"/>
                <a:pathLst>
                  <a:path w="191" h="48" extrusionOk="0">
                    <a:moveTo>
                      <a:pt x="60" y="0"/>
                    </a:moveTo>
                    <a:lnTo>
                      <a:pt x="0" y="48"/>
                    </a:lnTo>
                    <a:lnTo>
                      <a:pt x="96" y="48"/>
                    </a:lnTo>
                    <a:lnTo>
                      <a:pt x="19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6" name="Google Shape;6896;p27"/>
              <p:cNvSpPr/>
              <p:nvPr/>
            </p:nvSpPr>
            <p:spPr>
              <a:xfrm>
                <a:off x="4652988" y="2231979"/>
                <a:ext cx="22448" cy="16924"/>
              </a:xfrm>
              <a:custGeom>
                <a:avLst/>
                <a:gdLst/>
                <a:ahLst/>
                <a:cxnLst/>
                <a:rect l="l" t="t" r="r" b="b"/>
                <a:pathLst>
                  <a:path w="191" h="144" extrusionOk="0">
                    <a:moveTo>
                      <a:pt x="84" y="1"/>
                    </a:moveTo>
                    <a:lnTo>
                      <a:pt x="0" y="60"/>
                    </a:lnTo>
                    <a:cubicBezTo>
                      <a:pt x="0" y="84"/>
                      <a:pt x="0" y="120"/>
                      <a:pt x="12" y="144"/>
                    </a:cubicBezTo>
                    <a:lnTo>
                      <a:pt x="72" y="132"/>
                    </a:lnTo>
                    <a:lnTo>
                      <a:pt x="167" y="48"/>
                    </a:lnTo>
                    <a:lnTo>
                      <a:pt x="19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7" name="Google Shape;6897;p27"/>
              <p:cNvSpPr/>
              <p:nvPr/>
            </p:nvSpPr>
            <p:spPr>
              <a:xfrm>
                <a:off x="4781684" y="2348217"/>
                <a:ext cx="18335" cy="25269"/>
              </a:xfrm>
              <a:custGeom>
                <a:avLst/>
                <a:gdLst/>
                <a:ahLst/>
                <a:cxnLst/>
                <a:rect l="l" t="t" r="r" b="b"/>
                <a:pathLst>
                  <a:path w="156" h="215" extrusionOk="0">
                    <a:moveTo>
                      <a:pt x="72" y="0"/>
                    </a:moveTo>
                    <a:cubicBezTo>
                      <a:pt x="60" y="36"/>
                      <a:pt x="60" y="71"/>
                      <a:pt x="48" y="107"/>
                    </a:cubicBezTo>
                    <a:lnTo>
                      <a:pt x="1" y="167"/>
                    </a:lnTo>
                    <a:lnTo>
                      <a:pt x="24" y="214"/>
                    </a:lnTo>
                    <a:lnTo>
                      <a:pt x="84" y="155"/>
                    </a:lnTo>
                    <a:lnTo>
                      <a:pt x="155" y="60"/>
                    </a:lnTo>
                    <a:cubicBezTo>
                      <a:pt x="132" y="36"/>
                      <a:pt x="96" y="12"/>
                      <a:pt x="7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8" name="Google Shape;6898;p27"/>
              <p:cNvSpPr/>
              <p:nvPr/>
            </p:nvSpPr>
            <p:spPr>
              <a:xfrm>
                <a:off x="4620784" y="2169100"/>
                <a:ext cx="148442" cy="82624"/>
              </a:xfrm>
              <a:custGeom>
                <a:avLst/>
                <a:gdLst/>
                <a:ahLst/>
                <a:cxnLst/>
                <a:rect l="l" t="t" r="r" b="b"/>
                <a:pathLst>
                  <a:path w="1263" h="703" extrusionOk="0">
                    <a:moveTo>
                      <a:pt x="1250" y="0"/>
                    </a:moveTo>
                    <a:lnTo>
                      <a:pt x="1084" y="107"/>
                    </a:lnTo>
                    <a:lnTo>
                      <a:pt x="929" y="155"/>
                    </a:lnTo>
                    <a:lnTo>
                      <a:pt x="822" y="167"/>
                    </a:lnTo>
                    <a:lnTo>
                      <a:pt x="739" y="238"/>
                    </a:lnTo>
                    <a:lnTo>
                      <a:pt x="679" y="333"/>
                    </a:lnTo>
                    <a:lnTo>
                      <a:pt x="560" y="393"/>
                    </a:lnTo>
                    <a:lnTo>
                      <a:pt x="429" y="393"/>
                    </a:lnTo>
                    <a:lnTo>
                      <a:pt x="274" y="476"/>
                    </a:lnTo>
                    <a:lnTo>
                      <a:pt x="227" y="452"/>
                    </a:lnTo>
                    <a:lnTo>
                      <a:pt x="143" y="452"/>
                    </a:lnTo>
                    <a:lnTo>
                      <a:pt x="96" y="536"/>
                    </a:lnTo>
                    <a:lnTo>
                      <a:pt x="0" y="595"/>
                    </a:lnTo>
                    <a:lnTo>
                      <a:pt x="60" y="631"/>
                    </a:lnTo>
                    <a:lnTo>
                      <a:pt x="119" y="607"/>
                    </a:lnTo>
                    <a:lnTo>
                      <a:pt x="238" y="703"/>
                    </a:lnTo>
                    <a:cubicBezTo>
                      <a:pt x="238" y="667"/>
                      <a:pt x="227" y="631"/>
                      <a:pt x="215" y="607"/>
                    </a:cubicBezTo>
                    <a:cubicBezTo>
                      <a:pt x="215" y="572"/>
                      <a:pt x="238" y="560"/>
                      <a:pt x="238" y="548"/>
                    </a:cubicBezTo>
                    <a:lnTo>
                      <a:pt x="453" y="464"/>
                    </a:lnTo>
                    <a:lnTo>
                      <a:pt x="477" y="476"/>
                    </a:lnTo>
                    <a:lnTo>
                      <a:pt x="572" y="464"/>
                    </a:lnTo>
                    <a:lnTo>
                      <a:pt x="703" y="476"/>
                    </a:lnTo>
                    <a:lnTo>
                      <a:pt x="798" y="464"/>
                    </a:lnTo>
                    <a:lnTo>
                      <a:pt x="917" y="464"/>
                    </a:lnTo>
                    <a:lnTo>
                      <a:pt x="1024" y="488"/>
                    </a:lnTo>
                    <a:lnTo>
                      <a:pt x="1084" y="476"/>
                    </a:lnTo>
                    <a:lnTo>
                      <a:pt x="1203" y="333"/>
                    </a:lnTo>
                    <a:lnTo>
                      <a:pt x="1179" y="250"/>
                    </a:lnTo>
                    <a:lnTo>
                      <a:pt x="1203" y="214"/>
                    </a:lnTo>
                    <a:cubicBezTo>
                      <a:pt x="1191" y="191"/>
                      <a:pt x="1179" y="155"/>
                      <a:pt x="1179" y="131"/>
                    </a:cubicBezTo>
                    <a:lnTo>
                      <a:pt x="1262" y="24"/>
                    </a:lnTo>
                    <a:cubicBezTo>
                      <a:pt x="1262" y="12"/>
                      <a:pt x="1250" y="12"/>
                      <a:pt x="125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9" name="Google Shape;6899;p27"/>
              <p:cNvSpPr/>
              <p:nvPr/>
            </p:nvSpPr>
            <p:spPr>
              <a:xfrm>
                <a:off x="4757943" y="2363496"/>
                <a:ext cx="15514" cy="7169"/>
              </a:xfrm>
              <a:custGeom>
                <a:avLst/>
                <a:gdLst/>
                <a:ahLst/>
                <a:cxnLst/>
                <a:rect l="l" t="t" r="r" b="b"/>
                <a:pathLst>
                  <a:path w="132" h="61" extrusionOk="0">
                    <a:moveTo>
                      <a:pt x="0" y="1"/>
                    </a:moveTo>
                    <a:lnTo>
                      <a:pt x="95" y="61"/>
                    </a:lnTo>
                    <a:lnTo>
                      <a:pt x="131" y="25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0" name="Google Shape;6900;p27"/>
              <p:cNvSpPr/>
              <p:nvPr/>
            </p:nvSpPr>
            <p:spPr>
              <a:xfrm>
                <a:off x="4766288" y="2292155"/>
                <a:ext cx="11283" cy="19745"/>
              </a:xfrm>
              <a:custGeom>
                <a:avLst/>
                <a:gdLst/>
                <a:ahLst/>
                <a:cxnLst/>
                <a:rect l="l" t="t" r="r" b="b"/>
                <a:pathLst>
                  <a:path w="96" h="168" extrusionOk="0">
                    <a:moveTo>
                      <a:pt x="60" y="1"/>
                    </a:moveTo>
                    <a:lnTo>
                      <a:pt x="60" y="108"/>
                    </a:lnTo>
                    <a:lnTo>
                      <a:pt x="1" y="167"/>
                    </a:lnTo>
                    <a:cubicBezTo>
                      <a:pt x="24" y="167"/>
                      <a:pt x="60" y="156"/>
                      <a:pt x="96" y="156"/>
                    </a:cubicBezTo>
                    <a:cubicBezTo>
                      <a:pt x="96" y="144"/>
                      <a:pt x="96" y="120"/>
                      <a:pt x="96" y="96"/>
                    </a:cubicBezTo>
                    <a:cubicBezTo>
                      <a:pt x="84" y="60"/>
                      <a:pt x="72" y="25"/>
                      <a:pt x="6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1" name="Google Shape;6901;p27"/>
              <p:cNvSpPr/>
              <p:nvPr/>
            </p:nvSpPr>
            <p:spPr>
              <a:xfrm>
                <a:off x="4962212" y="1266463"/>
                <a:ext cx="85445" cy="57473"/>
              </a:xfrm>
              <a:custGeom>
                <a:avLst/>
                <a:gdLst/>
                <a:ahLst/>
                <a:cxnLst/>
                <a:rect l="l" t="t" r="r" b="b"/>
                <a:pathLst>
                  <a:path w="727" h="489" extrusionOk="0">
                    <a:moveTo>
                      <a:pt x="310" y="1"/>
                    </a:moveTo>
                    <a:lnTo>
                      <a:pt x="167" y="143"/>
                    </a:lnTo>
                    <a:lnTo>
                      <a:pt x="167" y="227"/>
                    </a:lnTo>
                    <a:lnTo>
                      <a:pt x="72" y="286"/>
                    </a:lnTo>
                    <a:lnTo>
                      <a:pt x="96" y="358"/>
                    </a:lnTo>
                    <a:lnTo>
                      <a:pt x="36" y="382"/>
                    </a:lnTo>
                    <a:cubicBezTo>
                      <a:pt x="24" y="417"/>
                      <a:pt x="12" y="453"/>
                      <a:pt x="0" y="489"/>
                    </a:cubicBezTo>
                    <a:lnTo>
                      <a:pt x="72" y="489"/>
                    </a:lnTo>
                    <a:lnTo>
                      <a:pt x="227" y="358"/>
                    </a:lnTo>
                    <a:lnTo>
                      <a:pt x="227" y="358"/>
                    </a:lnTo>
                    <a:cubicBezTo>
                      <a:pt x="227" y="382"/>
                      <a:pt x="215" y="417"/>
                      <a:pt x="215" y="441"/>
                    </a:cubicBezTo>
                    <a:lnTo>
                      <a:pt x="310" y="465"/>
                    </a:lnTo>
                    <a:lnTo>
                      <a:pt x="358" y="405"/>
                    </a:lnTo>
                    <a:lnTo>
                      <a:pt x="501" y="346"/>
                    </a:lnTo>
                    <a:lnTo>
                      <a:pt x="727" y="203"/>
                    </a:lnTo>
                    <a:lnTo>
                      <a:pt x="560" y="96"/>
                    </a:lnTo>
                    <a:lnTo>
                      <a:pt x="477" y="60"/>
                    </a:lnTo>
                    <a:lnTo>
                      <a:pt x="477" y="108"/>
                    </a:lnTo>
                    <a:lnTo>
                      <a:pt x="560" y="179"/>
                    </a:lnTo>
                    <a:lnTo>
                      <a:pt x="358" y="179"/>
                    </a:lnTo>
                    <a:lnTo>
                      <a:pt x="262" y="286"/>
                    </a:lnTo>
                    <a:cubicBezTo>
                      <a:pt x="250" y="262"/>
                      <a:pt x="239" y="239"/>
                      <a:pt x="239" y="215"/>
                    </a:cubicBezTo>
                    <a:lnTo>
                      <a:pt x="31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2" name="Google Shape;6902;p27"/>
              <p:cNvSpPr/>
              <p:nvPr/>
            </p:nvSpPr>
            <p:spPr>
              <a:xfrm>
                <a:off x="5397429" y="1109794"/>
                <a:ext cx="30911" cy="28090"/>
              </a:xfrm>
              <a:custGeom>
                <a:avLst/>
                <a:gdLst/>
                <a:ahLst/>
                <a:cxnLst/>
                <a:rect l="l" t="t" r="r" b="b"/>
                <a:pathLst>
                  <a:path w="263" h="239" extrusionOk="0">
                    <a:moveTo>
                      <a:pt x="227" y="0"/>
                    </a:moveTo>
                    <a:lnTo>
                      <a:pt x="0" y="119"/>
                    </a:lnTo>
                    <a:lnTo>
                      <a:pt x="131" y="238"/>
                    </a:lnTo>
                    <a:cubicBezTo>
                      <a:pt x="143" y="214"/>
                      <a:pt x="155" y="191"/>
                      <a:pt x="155" y="167"/>
                    </a:cubicBezTo>
                    <a:lnTo>
                      <a:pt x="262" y="83"/>
                    </a:lnTo>
                    <a:cubicBezTo>
                      <a:pt x="250" y="60"/>
                      <a:pt x="238" y="24"/>
                      <a:pt x="22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3" name="Google Shape;6903;p27"/>
              <p:cNvSpPr/>
              <p:nvPr/>
            </p:nvSpPr>
            <p:spPr>
              <a:xfrm>
                <a:off x="4932829" y="1300077"/>
                <a:ext cx="21038" cy="8462"/>
              </a:xfrm>
              <a:custGeom>
                <a:avLst/>
                <a:gdLst/>
                <a:ahLst/>
                <a:cxnLst/>
                <a:rect l="l" t="t" r="r" b="b"/>
                <a:pathLst>
                  <a:path w="179" h="72" extrusionOk="0">
                    <a:moveTo>
                      <a:pt x="72" y="0"/>
                    </a:moveTo>
                    <a:lnTo>
                      <a:pt x="0" y="72"/>
                    </a:lnTo>
                    <a:lnTo>
                      <a:pt x="0" y="72"/>
                    </a:lnTo>
                    <a:lnTo>
                      <a:pt x="179" y="60"/>
                    </a:lnTo>
                    <a:lnTo>
                      <a:pt x="7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4" name="Google Shape;6904;p27"/>
              <p:cNvSpPr/>
              <p:nvPr/>
            </p:nvSpPr>
            <p:spPr>
              <a:xfrm>
                <a:off x="4917432" y="1425952"/>
                <a:ext cx="14104" cy="9990"/>
              </a:xfrm>
              <a:custGeom>
                <a:avLst/>
                <a:gdLst/>
                <a:ahLst/>
                <a:cxnLst/>
                <a:rect l="l" t="t" r="r" b="b"/>
                <a:pathLst>
                  <a:path w="120" h="85" extrusionOk="0">
                    <a:moveTo>
                      <a:pt x="48" y="1"/>
                    </a:moveTo>
                    <a:lnTo>
                      <a:pt x="0" y="37"/>
                    </a:lnTo>
                    <a:lnTo>
                      <a:pt x="60" y="84"/>
                    </a:lnTo>
                    <a:lnTo>
                      <a:pt x="120" y="13"/>
                    </a:lnTo>
                    <a:lnTo>
                      <a:pt x="4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5" name="Google Shape;6905;p27"/>
              <p:cNvSpPr/>
              <p:nvPr/>
            </p:nvSpPr>
            <p:spPr>
              <a:xfrm>
                <a:off x="4914612" y="1312652"/>
                <a:ext cx="37962" cy="22448"/>
              </a:xfrm>
              <a:custGeom>
                <a:avLst/>
                <a:gdLst/>
                <a:ahLst/>
                <a:cxnLst/>
                <a:rect l="l" t="t" r="r" b="b"/>
                <a:pathLst>
                  <a:path w="323" h="191" extrusionOk="0">
                    <a:moveTo>
                      <a:pt x="322" y="0"/>
                    </a:moveTo>
                    <a:lnTo>
                      <a:pt x="24" y="108"/>
                    </a:lnTo>
                    <a:cubicBezTo>
                      <a:pt x="24" y="131"/>
                      <a:pt x="1" y="155"/>
                      <a:pt x="1" y="191"/>
                    </a:cubicBezTo>
                    <a:lnTo>
                      <a:pt x="167" y="119"/>
                    </a:lnTo>
                    <a:lnTo>
                      <a:pt x="322" y="155"/>
                    </a:lnTo>
                    <a:lnTo>
                      <a:pt x="32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6" name="Google Shape;6906;p27"/>
              <p:cNvSpPr/>
              <p:nvPr/>
            </p:nvSpPr>
            <p:spPr>
              <a:xfrm>
                <a:off x="4923074" y="1266463"/>
                <a:ext cx="44897" cy="30911"/>
              </a:xfrm>
              <a:custGeom>
                <a:avLst/>
                <a:gdLst/>
                <a:ahLst/>
                <a:cxnLst/>
                <a:rect l="l" t="t" r="r" b="b"/>
                <a:pathLst>
                  <a:path w="382" h="263" extrusionOk="0">
                    <a:moveTo>
                      <a:pt x="250" y="1"/>
                    </a:moveTo>
                    <a:lnTo>
                      <a:pt x="274" y="36"/>
                    </a:lnTo>
                    <a:lnTo>
                      <a:pt x="167" y="120"/>
                    </a:lnTo>
                    <a:lnTo>
                      <a:pt x="48" y="96"/>
                    </a:lnTo>
                    <a:lnTo>
                      <a:pt x="0" y="179"/>
                    </a:lnTo>
                    <a:lnTo>
                      <a:pt x="48" y="227"/>
                    </a:lnTo>
                    <a:lnTo>
                      <a:pt x="202" y="155"/>
                    </a:lnTo>
                    <a:lnTo>
                      <a:pt x="298" y="155"/>
                    </a:lnTo>
                    <a:lnTo>
                      <a:pt x="143" y="215"/>
                    </a:lnTo>
                    <a:lnTo>
                      <a:pt x="202" y="262"/>
                    </a:lnTo>
                    <a:lnTo>
                      <a:pt x="381" y="227"/>
                    </a:lnTo>
                    <a:cubicBezTo>
                      <a:pt x="381" y="191"/>
                      <a:pt x="381" y="155"/>
                      <a:pt x="369" y="108"/>
                    </a:cubicBezTo>
                    <a:cubicBezTo>
                      <a:pt x="357" y="72"/>
                      <a:pt x="345" y="36"/>
                      <a:pt x="33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7" name="Google Shape;6907;p27"/>
              <p:cNvSpPr/>
              <p:nvPr/>
            </p:nvSpPr>
            <p:spPr>
              <a:xfrm>
                <a:off x="5020977" y="1260821"/>
                <a:ext cx="26680" cy="12811"/>
              </a:xfrm>
              <a:custGeom>
                <a:avLst/>
                <a:gdLst/>
                <a:ahLst/>
                <a:cxnLst/>
                <a:rect l="l" t="t" r="r" b="b"/>
                <a:pathLst>
                  <a:path w="227" h="109" extrusionOk="0">
                    <a:moveTo>
                      <a:pt x="96" y="1"/>
                    </a:moveTo>
                    <a:lnTo>
                      <a:pt x="1" y="25"/>
                    </a:lnTo>
                    <a:lnTo>
                      <a:pt x="48" y="60"/>
                    </a:lnTo>
                    <a:lnTo>
                      <a:pt x="227" y="108"/>
                    </a:lnTo>
                    <a:cubicBezTo>
                      <a:pt x="227" y="84"/>
                      <a:pt x="227" y="72"/>
                      <a:pt x="227" y="49"/>
                    </a:cubicBezTo>
                    <a:lnTo>
                      <a:pt x="9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8" name="Google Shape;6908;p27"/>
              <p:cNvSpPr/>
              <p:nvPr/>
            </p:nvSpPr>
            <p:spPr>
              <a:xfrm>
                <a:off x="4823643" y="1507166"/>
                <a:ext cx="16924" cy="21038"/>
              </a:xfrm>
              <a:custGeom>
                <a:avLst/>
                <a:gdLst/>
                <a:ahLst/>
                <a:cxnLst/>
                <a:rect l="l" t="t" r="r" b="b"/>
                <a:pathLst>
                  <a:path w="144" h="179" extrusionOk="0">
                    <a:moveTo>
                      <a:pt x="120" y="0"/>
                    </a:moveTo>
                    <a:lnTo>
                      <a:pt x="1" y="84"/>
                    </a:lnTo>
                    <a:cubicBezTo>
                      <a:pt x="25" y="119"/>
                      <a:pt x="36" y="143"/>
                      <a:pt x="48" y="179"/>
                    </a:cubicBezTo>
                    <a:lnTo>
                      <a:pt x="144" y="84"/>
                    </a:lnTo>
                    <a:cubicBezTo>
                      <a:pt x="144" y="60"/>
                      <a:pt x="132" y="24"/>
                      <a:pt x="12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9" name="Google Shape;6909;p27"/>
              <p:cNvSpPr/>
              <p:nvPr/>
            </p:nvSpPr>
            <p:spPr>
              <a:xfrm>
                <a:off x="4833515" y="1529497"/>
                <a:ext cx="21038" cy="9990"/>
              </a:xfrm>
              <a:custGeom>
                <a:avLst/>
                <a:gdLst/>
                <a:ahLst/>
                <a:cxnLst/>
                <a:rect l="l" t="t" r="r" b="b"/>
                <a:pathLst>
                  <a:path w="179" h="85" extrusionOk="0">
                    <a:moveTo>
                      <a:pt x="60" y="1"/>
                    </a:moveTo>
                    <a:lnTo>
                      <a:pt x="0" y="37"/>
                    </a:lnTo>
                    <a:cubicBezTo>
                      <a:pt x="12" y="49"/>
                      <a:pt x="12" y="72"/>
                      <a:pt x="24" y="84"/>
                    </a:cubicBezTo>
                    <a:lnTo>
                      <a:pt x="179" y="13"/>
                    </a:lnTo>
                    <a:lnTo>
                      <a:pt x="6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10" name="Google Shape;6910;p27"/>
              <p:cNvSpPr/>
              <p:nvPr/>
            </p:nvSpPr>
            <p:spPr>
              <a:xfrm>
                <a:off x="4858667" y="1339214"/>
                <a:ext cx="12693" cy="11283"/>
              </a:xfrm>
              <a:custGeom>
                <a:avLst/>
                <a:gdLst/>
                <a:ahLst/>
                <a:cxnLst/>
                <a:rect l="l" t="t" r="r" b="b"/>
                <a:pathLst>
                  <a:path w="108" h="96" extrusionOk="0">
                    <a:moveTo>
                      <a:pt x="48" y="1"/>
                    </a:moveTo>
                    <a:lnTo>
                      <a:pt x="0" y="48"/>
                    </a:lnTo>
                    <a:lnTo>
                      <a:pt x="48" y="96"/>
                    </a:lnTo>
                    <a:lnTo>
                      <a:pt x="108" y="24"/>
                    </a:lnTo>
                    <a:lnTo>
                      <a:pt x="4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11" name="Google Shape;6911;p27"/>
              <p:cNvSpPr/>
              <p:nvPr/>
            </p:nvSpPr>
            <p:spPr>
              <a:xfrm>
                <a:off x="4822232" y="1382583"/>
                <a:ext cx="12693" cy="9990"/>
              </a:xfrm>
              <a:custGeom>
                <a:avLst/>
                <a:gdLst/>
                <a:ahLst/>
                <a:cxnLst/>
                <a:rect l="l" t="t" r="r" b="b"/>
                <a:pathLst>
                  <a:path w="108" h="85" extrusionOk="0">
                    <a:moveTo>
                      <a:pt x="48" y="1"/>
                    </a:moveTo>
                    <a:lnTo>
                      <a:pt x="1" y="48"/>
                    </a:lnTo>
                    <a:lnTo>
                      <a:pt x="72" y="84"/>
                    </a:lnTo>
                    <a:cubicBezTo>
                      <a:pt x="84" y="60"/>
                      <a:pt x="96" y="48"/>
                      <a:pt x="108" y="36"/>
                    </a:cubicBezTo>
                    <a:lnTo>
                      <a:pt x="4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12" name="Google Shape;6912;p27"/>
              <p:cNvSpPr/>
              <p:nvPr/>
            </p:nvSpPr>
            <p:spPr>
              <a:xfrm>
                <a:off x="4879587" y="1329459"/>
                <a:ext cx="28207" cy="21038"/>
              </a:xfrm>
              <a:custGeom>
                <a:avLst/>
                <a:gdLst/>
                <a:ahLst/>
                <a:cxnLst/>
                <a:rect l="l" t="t" r="r" b="b"/>
                <a:pathLst>
                  <a:path w="240" h="179" extrusionOk="0">
                    <a:moveTo>
                      <a:pt x="239" y="0"/>
                    </a:moveTo>
                    <a:lnTo>
                      <a:pt x="37" y="36"/>
                    </a:lnTo>
                    <a:lnTo>
                      <a:pt x="1" y="179"/>
                    </a:lnTo>
                    <a:lnTo>
                      <a:pt x="227" y="60"/>
                    </a:lnTo>
                    <a:cubicBezTo>
                      <a:pt x="227" y="48"/>
                      <a:pt x="239" y="24"/>
                      <a:pt x="23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13" name="Google Shape;6913;p27"/>
              <p:cNvSpPr/>
              <p:nvPr/>
            </p:nvSpPr>
            <p:spPr>
              <a:xfrm>
                <a:off x="5208439" y="1136356"/>
                <a:ext cx="29500" cy="29500"/>
              </a:xfrm>
              <a:custGeom>
                <a:avLst/>
                <a:gdLst/>
                <a:ahLst/>
                <a:cxnLst/>
                <a:rect l="l" t="t" r="r" b="b"/>
                <a:pathLst>
                  <a:path w="251" h="251" extrusionOk="0">
                    <a:moveTo>
                      <a:pt x="72" y="0"/>
                    </a:moveTo>
                    <a:lnTo>
                      <a:pt x="1" y="36"/>
                    </a:lnTo>
                    <a:cubicBezTo>
                      <a:pt x="13" y="72"/>
                      <a:pt x="25" y="107"/>
                      <a:pt x="37" y="143"/>
                    </a:cubicBezTo>
                    <a:cubicBezTo>
                      <a:pt x="49" y="179"/>
                      <a:pt x="37" y="191"/>
                      <a:pt x="37" y="215"/>
                    </a:cubicBezTo>
                    <a:lnTo>
                      <a:pt x="191" y="250"/>
                    </a:lnTo>
                    <a:lnTo>
                      <a:pt x="251" y="226"/>
                    </a:lnTo>
                    <a:cubicBezTo>
                      <a:pt x="239" y="215"/>
                      <a:pt x="227" y="191"/>
                      <a:pt x="215" y="179"/>
                    </a:cubicBezTo>
                    <a:lnTo>
                      <a:pt x="96" y="119"/>
                    </a:lnTo>
                    <a:cubicBezTo>
                      <a:pt x="84" y="84"/>
                      <a:pt x="72" y="36"/>
                      <a:pt x="7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14" name="Google Shape;6914;p27"/>
              <p:cNvSpPr/>
              <p:nvPr/>
            </p:nvSpPr>
            <p:spPr>
              <a:xfrm>
                <a:off x="5163660" y="1164328"/>
                <a:ext cx="43604" cy="23859"/>
              </a:xfrm>
              <a:custGeom>
                <a:avLst/>
                <a:gdLst/>
                <a:ahLst/>
                <a:cxnLst/>
                <a:rect l="l" t="t" r="r" b="b"/>
                <a:pathLst>
                  <a:path w="371" h="203" extrusionOk="0">
                    <a:moveTo>
                      <a:pt x="191" y="0"/>
                    </a:moveTo>
                    <a:lnTo>
                      <a:pt x="1" y="96"/>
                    </a:lnTo>
                    <a:lnTo>
                      <a:pt x="156" y="203"/>
                    </a:lnTo>
                    <a:lnTo>
                      <a:pt x="239" y="203"/>
                    </a:lnTo>
                    <a:lnTo>
                      <a:pt x="287" y="179"/>
                    </a:lnTo>
                    <a:cubicBezTo>
                      <a:pt x="287" y="155"/>
                      <a:pt x="275" y="131"/>
                      <a:pt x="275" y="108"/>
                    </a:cubicBezTo>
                    <a:cubicBezTo>
                      <a:pt x="299" y="84"/>
                      <a:pt x="334" y="72"/>
                      <a:pt x="370" y="60"/>
                    </a:cubicBezTo>
                    <a:cubicBezTo>
                      <a:pt x="370" y="48"/>
                      <a:pt x="358" y="48"/>
                      <a:pt x="358" y="36"/>
                    </a:cubicBezTo>
                    <a:lnTo>
                      <a:pt x="239" y="48"/>
                    </a:lnTo>
                    <a:lnTo>
                      <a:pt x="19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15" name="Google Shape;6915;p27"/>
              <p:cNvSpPr/>
              <p:nvPr/>
            </p:nvSpPr>
            <p:spPr>
              <a:xfrm>
                <a:off x="5341484" y="1088756"/>
                <a:ext cx="81214" cy="30911"/>
              </a:xfrm>
              <a:custGeom>
                <a:avLst/>
                <a:gdLst/>
                <a:ahLst/>
                <a:cxnLst/>
                <a:rect l="l" t="t" r="r" b="b"/>
                <a:pathLst>
                  <a:path w="691" h="263" extrusionOk="0">
                    <a:moveTo>
                      <a:pt x="655" y="0"/>
                    </a:moveTo>
                    <a:lnTo>
                      <a:pt x="452" y="108"/>
                    </a:lnTo>
                    <a:lnTo>
                      <a:pt x="369" y="84"/>
                    </a:lnTo>
                    <a:lnTo>
                      <a:pt x="298" y="167"/>
                    </a:lnTo>
                    <a:lnTo>
                      <a:pt x="226" y="108"/>
                    </a:lnTo>
                    <a:lnTo>
                      <a:pt x="119" y="155"/>
                    </a:lnTo>
                    <a:lnTo>
                      <a:pt x="0" y="143"/>
                    </a:lnTo>
                    <a:lnTo>
                      <a:pt x="48" y="227"/>
                    </a:lnTo>
                    <a:lnTo>
                      <a:pt x="262" y="262"/>
                    </a:lnTo>
                    <a:lnTo>
                      <a:pt x="345" y="250"/>
                    </a:lnTo>
                    <a:lnTo>
                      <a:pt x="691" y="48"/>
                    </a:lnTo>
                    <a:lnTo>
                      <a:pt x="65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16" name="Google Shape;6916;p27"/>
              <p:cNvSpPr/>
              <p:nvPr/>
            </p:nvSpPr>
            <p:spPr>
              <a:xfrm>
                <a:off x="5362404" y="1130715"/>
                <a:ext cx="33731" cy="14104"/>
              </a:xfrm>
              <a:custGeom>
                <a:avLst/>
                <a:gdLst/>
                <a:ahLst/>
                <a:cxnLst/>
                <a:rect l="l" t="t" r="r" b="b"/>
                <a:pathLst>
                  <a:path w="287" h="120" extrusionOk="0">
                    <a:moveTo>
                      <a:pt x="96" y="1"/>
                    </a:moveTo>
                    <a:lnTo>
                      <a:pt x="1" y="36"/>
                    </a:lnTo>
                    <a:lnTo>
                      <a:pt x="144" y="84"/>
                    </a:lnTo>
                    <a:lnTo>
                      <a:pt x="263" y="120"/>
                    </a:lnTo>
                    <a:cubicBezTo>
                      <a:pt x="274" y="96"/>
                      <a:pt x="286" y="72"/>
                      <a:pt x="286" y="48"/>
                    </a:cubicBezTo>
                    <a:lnTo>
                      <a:pt x="22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17" name="Google Shape;6917;p27"/>
              <p:cNvSpPr/>
              <p:nvPr/>
            </p:nvSpPr>
            <p:spPr>
              <a:xfrm>
                <a:off x="5120291" y="1188070"/>
                <a:ext cx="57473" cy="28090"/>
              </a:xfrm>
              <a:custGeom>
                <a:avLst/>
                <a:gdLst/>
                <a:ahLst/>
                <a:cxnLst/>
                <a:rect l="l" t="t" r="r" b="b"/>
                <a:pathLst>
                  <a:path w="489" h="239" extrusionOk="0">
                    <a:moveTo>
                      <a:pt x="406" y="1"/>
                    </a:moveTo>
                    <a:lnTo>
                      <a:pt x="334" y="60"/>
                    </a:lnTo>
                    <a:lnTo>
                      <a:pt x="179" y="60"/>
                    </a:lnTo>
                    <a:cubicBezTo>
                      <a:pt x="179" y="84"/>
                      <a:pt x="179" y="108"/>
                      <a:pt x="168" y="132"/>
                    </a:cubicBezTo>
                    <a:lnTo>
                      <a:pt x="1" y="132"/>
                    </a:lnTo>
                    <a:lnTo>
                      <a:pt x="132" y="239"/>
                    </a:lnTo>
                    <a:lnTo>
                      <a:pt x="251" y="203"/>
                    </a:lnTo>
                    <a:lnTo>
                      <a:pt x="406" y="203"/>
                    </a:lnTo>
                    <a:lnTo>
                      <a:pt x="406" y="156"/>
                    </a:lnTo>
                    <a:lnTo>
                      <a:pt x="489" y="84"/>
                    </a:lnTo>
                    <a:lnTo>
                      <a:pt x="4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18" name="Google Shape;6918;p27"/>
              <p:cNvSpPr/>
              <p:nvPr/>
            </p:nvSpPr>
            <p:spPr>
              <a:xfrm>
                <a:off x="5257449" y="1146111"/>
                <a:ext cx="28090" cy="32321"/>
              </a:xfrm>
              <a:custGeom>
                <a:avLst/>
                <a:gdLst/>
                <a:ahLst/>
                <a:cxnLst/>
                <a:rect l="l" t="t" r="r" b="b"/>
                <a:pathLst>
                  <a:path w="239" h="275" extrusionOk="0">
                    <a:moveTo>
                      <a:pt x="96" y="1"/>
                    </a:moveTo>
                    <a:lnTo>
                      <a:pt x="1" y="48"/>
                    </a:lnTo>
                    <a:cubicBezTo>
                      <a:pt x="1" y="96"/>
                      <a:pt x="13" y="132"/>
                      <a:pt x="13" y="179"/>
                    </a:cubicBezTo>
                    <a:lnTo>
                      <a:pt x="108" y="203"/>
                    </a:lnTo>
                    <a:lnTo>
                      <a:pt x="179" y="274"/>
                    </a:lnTo>
                    <a:cubicBezTo>
                      <a:pt x="203" y="251"/>
                      <a:pt x="215" y="227"/>
                      <a:pt x="239" y="203"/>
                    </a:cubicBezTo>
                    <a:lnTo>
                      <a:pt x="167" y="143"/>
                    </a:lnTo>
                    <a:lnTo>
                      <a:pt x="227" y="60"/>
                    </a:lnTo>
                    <a:lnTo>
                      <a:pt x="9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19" name="Google Shape;6919;p27"/>
              <p:cNvSpPr/>
              <p:nvPr/>
            </p:nvSpPr>
            <p:spPr>
              <a:xfrm>
                <a:off x="5053181" y="1209108"/>
                <a:ext cx="65817" cy="53241"/>
              </a:xfrm>
              <a:custGeom>
                <a:avLst/>
                <a:gdLst/>
                <a:ahLst/>
                <a:cxnLst/>
                <a:rect l="l" t="t" r="r" b="b"/>
                <a:pathLst>
                  <a:path w="560" h="453" extrusionOk="0">
                    <a:moveTo>
                      <a:pt x="227" y="0"/>
                    </a:moveTo>
                    <a:lnTo>
                      <a:pt x="227" y="0"/>
                    </a:lnTo>
                    <a:cubicBezTo>
                      <a:pt x="238" y="24"/>
                      <a:pt x="250" y="48"/>
                      <a:pt x="250" y="84"/>
                    </a:cubicBezTo>
                    <a:lnTo>
                      <a:pt x="155" y="36"/>
                    </a:lnTo>
                    <a:cubicBezTo>
                      <a:pt x="131" y="60"/>
                      <a:pt x="108" y="96"/>
                      <a:pt x="84" y="119"/>
                    </a:cubicBezTo>
                    <a:lnTo>
                      <a:pt x="227" y="167"/>
                    </a:lnTo>
                    <a:lnTo>
                      <a:pt x="60" y="167"/>
                    </a:lnTo>
                    <a:lnTo>
                      <a:pt x="0" y="262"/>
                    </a:lnTo>
                    <a:lnTo>
                      <a:pt x="131" y="274"/>
                    </a:lnTo>
                    <a:lnTo>
                      <a:pt x="24" y="358"/>
                    </a:lnTo>
                    <a:lnTo>
                      <a:pt x="131" y="369"/>
                    </a:lnTo>
                    <a:lnTo>
                      <a:pt x="131" y="453"/>
                    </a:lnTo>
                    <a:lnTo>
                      <a:pt x="191" y="453"/>
                    </a:lnTo>
                    <a:cubicBezTo>
                      <a:pt x="203" y="417"/>
                      <a:pt x="215" y="381"/>
                      <a:pt x="227" y="346"/>
                    </a:cubicBezTo>
                    <a:lnTo>
                      <a:pt x="369" y="358"/>
                    </a:lnTo>
                    <a:lnTo>
                      <a:pt x="429" y="322"/>
                    </a:lnTo>
                    <a:lnTo>
                      <a:pt x="560" y="298"/>
                    </a:lnTo>
                    <a:cubicBezTo>
                      <a:pt x="560" y="274"/>
                      <a:pt x="548" y="262"/>
                      <a:pt x="536" y="238"/>
                    </a:cubicBezTo>
                    <a:lnTo>
                      <a:pt x="560" y="191"/>
                    </a:lnTo>
                    <a:lnTo>
                      <a:pt x="524" y="96"/>
                    </a:lnTo>
                    <a:lnTo>
                      <a:pt x="441" y="84"/>
                    </a:lnTo>
                    <a:cubicBezTo>
                      <a:pt x="441" y="60"/>
                      <a:pt x="429" y="36"/>
                      <a:pt x="417" y="12"/>
                    </a:cubicBezTo>
                    <a:lnTo>
                      <a:pt x="22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20" name="Google Shape;6920;p27"/>
              <p:cNvSpPr/>
              <p:nvPr/>
            </p:nvSpPr>
            <p:spPr>
              <a:xfrm>
                <a:off x="5179056" y="1141880"/>
                <a:ext cx="14104" cy="9990"/>
              </a:xfrm>
              <a:custGeom>
                <a:avLst/>
                <a:gdLst/>
                <a:ahLst/>
                <a:cxnLst/>
                <a:rect l="l" t="t" r="r" b="b"/>
                <a:pathLst>
                  <a:path w="120" h="85" extrusionOk="0">
                    <a:moveTo>
                      <a:pt x="120" y="1"/>
                    </a:moveTo>
                    <a:lnTo>
                      <a:pt x="1" y="25"/>
                    </a:lnTo>
                    <a:lnTo>
                      <a:pt x="37" y="84"/>
                    </a:lnTo>
                    <a:lnTo>
                      <a:pt x="12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21" name="Google Shape;6921;p27"/>
              <p:cNvSpPr/>
              <p:nvPr/>
            </p:nvSpPr>
            <p:spPr>
              <a:xfrm>
                <a:off x="5153905" y="1155866"/>
                <a:ext cx="21156" cy="14104"/>
              </a:xfrm>
              <a:custGeom>
                <a:avLst/>
                <a:gdLst/>
                <a:ahLst/>
                <a:cxnLst/>
                <a:rect l="l" t="t" r="r" b="b"/>
                <a:pathLst>
                  <a:path w="180" h="120" extrusionOk="0">
                    <a:moveTo>
                      <a:pt x="179" y="1"/>
                    </a:moveTo>
                    <a:lnTo>
                      <a:pt x="13" y="25"/>
                    </a:lnTo>
                    <a:cubicBezTo>
                      <a:pt x="13" y="60"/>
                      <a:pt x="13" y="84"/>
                      <a:pt x="1" y="120"/>
                    </a:cubicBezTo>
                    <a:cubicBezTo>
                      <a:pt x="13" y="120"/>
                      <a:pt x="167" y="49"/>
                      <a:pt x="167" y="49"/>
                    </a:cubicBezTo>
                    <a:lnTo>
                      <a:pt x="17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22" name="Google Shape;6922;p27"/>
              <p:cNvSpPr/>
              <p:nvPr/>
            </p:nvSpPr>
            <p:spPr>
              <a:xfrm>
                <a:off x="5067167" y="1270694"/>
                <a:ext cx="12693" cy="11283"/>
              </a:xfrm>
              <a:custGeom>
                <a:avLst/>
                <a:gdLst/>
                <a:ahLst/>
                <a:cxnLst/>
                <a:rect l="l" t="t" r="r" b="b"/>
                <a:pathLst>
                  <a:path w="108" h="96" extrusionOk="0">
                    <a:moveTo>
                      <a:pt x="48" y="0"/>
                    </a:moveTo>
                    <a:lnTo>
                      <a:pt x="0" y="95"/>
                    </a:lnTo>
                    <a:lnTo>
                      <a:pt x="108" y="72"/>
                    </a:lnTo>
                    <a:lnTo>
                      <a:pt x="4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23" name="Google Shape;6923;p27"/>
              <p:cNvSpPr/>
              <p:nvPr/>
            </p:nvSpPr>
            <p:spPr>
              <a:xfrm>
                <a:off x="4971967" y="1231439"/>
                <a:ext cx="44897" cy="40783"/>
              </a:xfrm>
              <a:custGeom>
                <a:avLst/>
                <a:gdLst/>
                <a:ahLst/>
                <a:cxnLst/>
                <a:rect l="l" t="t" r="r" b="b"/>
                <a:pathLst>
                  <a:path w="382" h="347" extrusionOk="0">
                    <a:moveTo>
                      <a:pt x="346" y="1"/>
                    </a:moveTo>
                    <a:lnTo>
                      <a:pt x="179" y="37"/>
                    </a:lnTo>
                    <a:lnTo>
                      <a:pt x="179" y="108"/>
                    </a:lnTo>
                    <a:lnTo>
                      <a:pt x="13" y="191"/>
                    </a:lnTo>
                    <a:cubicBezTo>
                      <a:pt x="13" y="239"/>
                      <a:pt x="13" y="275"/>
                      <a:pt x="1" y="310"/>
                    </a:cubicBezTo>
                    <a:lnTo>
                      <a:pt x="60" y="346"/>
                    </a:lnTo>
                    <a:lnTo>
                      <a:pt x="239" y="215"/>
                    </a:lnTo>
                    <a:cubicBezTo>
                      <a:pt x="239" y="191"/>
                      <a:pt x="239" y="156"/>
                      <a:pt x="239" y="132"/>
                    </a:cubicBezTo>
                    <a:lnTo>
                      <a:pt x="382" y="72"/>
                    </a:lnTo>
                    <a:lnTo>
                      <a:pt x="34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24" name="Google Shape;6924;p27"/>
              <p:cNvSpPr/>
              <p:nvPr/>
            </p:nvSpPr>
            <p:spPr>
              <a:xfrm>
                <a:off x="4408053" y="1995507"/>
                <a:ext cx="12693" cy="8580"/>
              </a:xfrm>
              <a:custGeom>
                <a:avLst/>
                <a:gdLst/>
                <a:ahLst/>
                <a:cxnLst/>
                <a:rect l="l" t="t" r="r" b="b"/>
                <a:pathLst>
                  <a:path w="108" h="73" extrusionOk="0">
                    <a:moveTo>
                      <a:pt x="108" y="1"/>
                    </a:moveTo>
                    <a:lnTo>
                      <a:pt x="1" y="60"/>
                    </a:lnTo>
                    <a:lnTo>
                      <a:pt x="96" y="72"/>
                    </a:lnTo>
                    <a:cubicBezTo>
                      <a:pt x="96" y="48"/>
                      <a:pt x="108" y="24"/>
                      <a:pt x="10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25" name="Google Shape;6925;p27"/>
              <p:cNvSpPr/>
              <p:nvPr/>
            </p:nvSpPr>
            <p:spPr>
              <a:xfrm>
                <a:off x="4380081" y="1865400"/>
                <a:ext cx="18335" cy="7052"/>
              </a:xfrm>
              <a:custGeom>
                <a:avLst/>
                <a:gdLst/>
                <a:ahLst/>
                <a:cxnLst/>
                <a:rect l="l" t="t" r="r" b="b"/>
                <a:pathLst>
                  <a:path w="156" h="60" extrusionOk="0">
                    <a:moveTo>
                      <a:pt x="0" y="0"/>
                    </a:moveTo>
                    <a:lnTo>
                      <a:pt x="36" y="60"/>
                    </a:lnTo>
                    <a:lnTo>
                      <a:pt x="155" y="3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26" name="Google Shape;6926;p27"/>
              <p:cNvSpPr/>
              <p:nvPr/>
            </p:nvSpPr>
            <p:spPr>
              <a:xfrm>
                <a:off x="4409464" y="2016545"/>
                <a:ext cx="16924" cy="12693"/>
              </a:xfrm>
              <a:custGeom>
                <a:avLst/>
                <a:gdLst/>
                <a:ahLst/>
                <a:cxnLst/>
                <a:rect l="l" t="t" r="r" b="b"/>
                <a:pathLst>
                  <a:path w="144" h="108" extrusionOk="0">
                    <a:moveTo>
                      <a:pt x="72" y="0"/>
                    </a:moveTo>
                    <a:cubicBezTo>
                      <a:pt x="48" y="0"/>
                      <a:pt x="24" y="12"/>
                      <a:pt x="0" y="12"/>
                    </a:cubicBezTo>
                    <a:lnTo>
                      <a:pt x="96" y="107"/>
                    </a:lnTo>
                    <a:lnTo>
                      <a:pt x="143" y="48"/>
                    </a:lnTo>
                    <a:lnTo>
                      <a:pt x="7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27" name="Google Shape;6927;p27"/>
              <p:cNvSpPr/>
              <p:nvPr/>
            </p:nvSpPr>
            <p:spPr>
              <a:xfrm>
                <a:off x="4385723" y="1848593"/>
                <a:ext cx="14104" cy="11283"/>
              </a:xfrm>
              <a:custGeom>
                <a:avLst/>
                <a:gdLst/>
                <a:ahLst/>
                <a:cxnLst/>
                <a:rect l="l" t="t" r="r" b="b"/>
                <a:pathLst>
                  <a:path w="120" h="96" extrusionOk="0">
                    <a:moveTo>
                      <a:pt x="0" y="1"/>
                    </a:moveTo>
                    <a:cubicBezTo>
                      <a:pt x="24" y="36"/>
                      <a:pt x="36" y="60"/>
                      <a:pt x="60" y="96"/>
                    </a:cubicBezTo>
                    <a:lnTo>
                      <a:pt x="119" y="48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28" name="Google Shape;6928;p27"/>
              <p:cNvSpPr/>
              <p:nvPr/>
            </p:nvSpPr>
            <p:spPr>
              <a:xfrm>
                <a:off x="4427681" y="1999738"/>
                <a:ext cx="5641" cy="8462"/>
              </a:xfrm>
              <a:custGeom>
                <a:avLst/>
                <a:gdLst/>
                <a:ahLst/>
                <a:cxnLst/>
                <a:rect l="l" t="t" r="r" b="b"/>
                <a:pathLst>
                  <a:path w="48" h="72" extrusionOk="0">
                    <a:moveTo>
                      <a:pt x="48" y="0"/>
                    </a:moveTo>
                    <a:lnTo>
                      <a:pt x="0" y="72"/>
                    </a:lnTo>
                    <a:lnTo>
                      <a:pt x="48" y="60"/>
                    </a:lnTo>
                    <a:lnTo>
                      <a:pt x="4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29" name="Google Shape;6929;p27"/>
              <p:cNvSpPr/>
              <p:nvPr/>
            </p:nvSpPr>
            <p:spPr>
              <a:xfrm>
                <a:off x="4384312" y="1947907"/>
                <a:ext cx="11283" cy="11400"/>
              </a:xfrm>
              <a:custGeom>
                <a:avLst/>
                <a:gdLst/>
                <a:ahLst/>
                <a:cxnLst/>
                <a:rect l="l" t="t" r="r" b="b"/>
                <a:pathLst>
                  <a:path w="96" h="97" extrusionOk="0">
                    <a:moveTo>
                      <a:pt x="95" y="1"/>
                    </a:moveTo>
                    <a:lnTo>
                      <a:pt x="0" y="60"/>
                    </a:lnTo>
                    <a:lnTo>
                      <a:pt x="95" y="96"/>
                    </a:lnTo>
                    <a:cubicBezTo>
                      <a:pt x="95" y="60"/>
                      <a:pt x="95" y="37"/>
                      <a:pt x="9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30" name="Google Shape;6930;p27"/>
              <p:cNvSpPr/>
              <p:nvPr/>
            </p:nvSpPr>
            <p:spPr>
              <a:xfrm>
                <a:off x="4374440" y="1932510"/>
                <a:ext cx="15514" cy="858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73" extrusionOk="0">
                    <a:moveTo>
                      <a:pt x="108" y="1"/>
                    </a:moveTo>
                    <a:lnTo>
                      <a:pt x="1" y="49"/>
                    </a:lnTo>
                    <a:lnTo>
                      <a:pt x="72" y="72"/>
                    </a:lnTo>
                    <a:lnTo>
                      <a:pt x="132" y="37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31" name="Google Shape;6931;p27"/>
              <p:cNvSpPr/>
              <p:nvPr/>
            </p:nvSpPr>
            <p:spPr>
              <a:xfrm>
                <a:off x="4387015" y="1977290"/>
                <a:ext cx="14221" cy="9990"/>
              </a:xfrm>
              <a:custGeom>
                <a:avLst/>
                <a:gdLst/>
                <a:ahLst/>
                <a:cxnLst/>
                <a:rect l="l" t="t" r="r" b="b"/>
                <a:pathLst>
                  <a:path w="121" h="85" extrusionOk="0">
                    <a:moveTo>
                      <a:pt x="120" y="1"/>
                    </a:moveTo>
                    <a:lnTo>
                      <a:pt x="1" y="25"/>
                    </a:lnTo>
                    <a:lnTo>
                      <a:pt x="84" y="84"/>
                    </a:lnTo>
                    <a:cubicBezTo>
                      <a:pt x="96" y="60"/>
                      <a:pt x="108" y="25"/>
                      <a:pt x="12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32" name="Google Shape;6932;p27"/>
              <p:cNvSpPr/>
              <p:nvPr/>
            </p:nvSpPr>
            <p:spPr>
              <a:xfrm>
                <a:off x="4416516" y="1974586"/>
                <a:ext cx="11283" cy="18217"/>
              </a:xfrm>
              <a:custGeom>
                <a:avLst/>
                <a:gdLst/>
                <a:ahLst/>
                <a:cxnLst/>
                <a:rect l="l" t="t" r="r" b="b"/>
                <a:pathLst>
                  <a:path w="96" h="155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24" y="60"/>
                      <a:pt x="48" y="107"/>
                      <a:pt x="60" y="155"/>
                    </a:cubicBezTo>
                    <a:cubicBezTo>
                      <a:pt x="71" y="131"/>
                      <a:pt x="83" y="107"/>
                      <a:pt x="95" y="83"/>
                    </a:cubicBezTo>
                    <a:cubicBezTo>
                      <a:pt x="95" y="83"/>
                      <a:pt x="12" y="12"/>
                      <a:pt x="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33" name="Google Shape;6933;p27"/>
              <p:cNvSpPr/>
              <p:nvPr/>
            </p:nvSpPr>
            <p:spPr>
              <a:xfrm>
                <a:off x="4389836" y="1966124"/>
                <a:ext cx="11400" cy="4349"/>
              </a:xfrm>
              <a:custGeom>
                <a:avLst/>
                <a:gdLst/>
                <a:ahLst/>
                <a:cxnLst/>
                <a:rect l="l" t="t" r="r" b="b"/>
                <a:pathLst>
                  <a:path w="97" h="37" extrusionOk="0">
                    <a:moveTo>
                      <a:pt x="1" y="1"/>
                    </a:moveTo>
                    <a:cubicBezTo>
                      <a:pt x="25" y="13"/>
                      <a:pt x="37" y="24"/>
                      <a:pt x="48" y="36"/>
                    </a:cubicBezTo>
                    <a:lnTo>
                      <a:pt x="9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34" name="Google Shape;6934;p27"/>
              <p:cNvSpPr/>
              <p:nvPr/>
            </p:nvSpPr>
            <p:spPr>
              <a:xfrm>
                <a:off x="4836219" y="1343446"/>
                <a:ext cx="16924" cy="23859"/>
              </a:xfrm>
              <a:custGeom>
                <a:avLst/>
                <a:gdLst/>
                <a:ahLst/>
                <a:cxnLst/>
                <a:rect l="l" t="t" r="r" b="b"/>
                <a:pathLst>
                  <a:path w="144" h="203" extrusionOk="0">
                    <a:moveTo>
                      <a:pt x="120" y="0"/>
                    </a:moveTo>
                    <a:lnTo>
                      <a:pt x="1" y="131"/>
                    </a:lnTo>
                    <a:lnTo>
                      <a:pt x="1" y="203"/>
                    </a:lnTo>
                    <a:lnTo>
                      <a:pt x="144" y="119"/>
                    </a:lnTo>
                    <a:lnTo>
                      <a:pt x="12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35" name="Google Shape;6935;p27"/>
              <p:cNvSpPr/>
              <p:nvPr/>
            </p:nvSpPr>
            <p:spPr>
              <a:xfrm>
                <a:off x="4750891" y="1614942"/>
                <a:ext cx="43486" cy="16924"/>
              </a:xfrm>
              <a:custGeom>
                <a:avLst/>
                <a:gdLst/>
                <a:ahLst/>
                <a:cxnLst/>
                <a:rect l="l" t="t" r="r" b="b"/>
                <a:pathLst>
                  <a:path w="370" h="144" extrusionOk="0">
                    <a:moveTo>
                      <a:pt x="370" y="0"/>
                    </a:moveTo>
                    <a:lnTo>
                      <a:pt x="274" y="24"/>
                    </a:lnTo>
                    <a:lnTo>
                      <a:pt x="96" y="36"/>
                    </a:lnTo>
                    <a:lnTo>
                      <a:pt x="1" y="95"/>
                    </a:lnTo>
                    <a:lnTo>
                      <a:pt x="108" y="95"/>
                    </a:lnTo>
                    <a:lnTo>
                      <a:pt x="155" y="143"/>
                    </a:lnTo>
                    <a:cubicBezTo>
                      <a:pt x="179" y="143"/>
                      <a:pt x="203" y="119"/>
                      <a:pt x="215" y="119"/>
                    </a:cubicBezTo>
                    <a:lnTo>
                      <a:pt x="37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36" name="Google Shape;6936;p27"/>
              <p:cNvSpPr/>
              <p:nvPr/>
            </p:nvSpPr>
            <p:spPr>
              <a:xfrm>
                <a:off x="4798491" y="1551945"/>
                <a:ext cx="14104" cy="12693"/>
              </a:xfrm>
              <a:custGeom>
                <a:avLst/>
                <a:gdLst/>
                <a:ahLst/>
                <a:cxnLst/>
                <a:rect l="l" t="t" r="r" b="b"/>
                <a:pathLst>
                  <a:path w="120" h="108" extrusionOk="0">
                    <a:moveTo>
                      <a:pt x="60" y="0"/>
                    </a:moveTo>
                    <a:lnTo>
                      <a:pt x="0" y="60"/>
                    </a:lnTo>
                    <a:lnTo>
                      <a:pt x="60" y="108"/>
                    </a:lnTo>
                    <a:lnTo>
                      <a:pt x="119" y="72"/>
                    </a:lnTo>
                    <a:lnTo>
                      <a:pt x="119" y="24"/>
                    </a:lnTo>
                    <a:lnTo>
                      <a:pt x="6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37" name="Google Shape;6937;p27"/>
              <p:cNvSpPr/>
              <p:nvPr/>
            </p:nvSpPr>
            <p:spPr>
              <a:xfrm>
                <a:off x="4417809" y="1828966"/>
                <a:ext cx="14104" cy="8580"/>
              </a:xfrm>
              <a:custGeom>
                <a:avLst/>
                <a:gdLst/>
                <a:ahLst/>
                <a:cxnLst/>
                <a:rect l="l" t="t" r="r" b="b"/>
                <a:pathLst>
                  <a:path w="120" h="73" extrusionOk="0">
                    <a:moveTo>
                      <a:pt x="84" y="1"/>
                    </a:moveTo>
                    <a:lnTo>
                      <a:pt x="1" y="72"/>
                    </a:lnTo>
                    <a:lnTo>
                      <a:pt x="120" y="72"/>
                    </a:lnTo>
                    <a:lnTo>
                      <a:pt x="8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38" name="Google Shape;6938;p27"/>
              <p:cNvSpPr/>
              <p:nvPr/>
            </p:nvSpPr>
            <p:spPr>
              <a:xfrm>
                <a:off x="4440257" y="2071079"/>
                <a:ext cx="11283" cy="8580"/>
              </a:xfrm>
              <a:custGeom>
                <a:avLst/>
                <a:gdLst/>
                <a:ahLst/>
                <a:cxnLst/>
                <a:rect l="l" t="t" r="r" b="b"/>
                <a:pathLst>
                  <a:path w="96" h="73" extrusionOk="0">
                    <a:moveTo>
                      <a:pt x="24" y="1"/>
                    </a:moveTo>
                    <a:cubicBezTo>
                      <a:pt x="24" y="24"/>
                      <a:pt x="12" y="48"/>
                      <a:pt x="0" y="72"/>
                    </a:cubicBezTo>
                    <a:lnTo>
                      <a:pt x="96" y="48"/>
                    </a:lnTo>
                    <a:lnTo>
                      <a:pt x="2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39" name="Google Shape;6939;p27"/>
              <p:cNvSpPr/>
              <p:nvPr/>
            </p:nvSpPr>
            <p:spPr>
              <a:xfrm>
                <a:off x="4784505" y="1599545"/>
                <a:ext cx="25269" cy="12693"/>
              </a:xfrm>
              <a:custGeom>
                <a:avLst/>
                <a:gdLst/>
                <a:ahLst/>
                <a:cxnLst/>
                <a:rect l="l" t="t" r="r" b="b"/>
                <a:pathLst>
                  <a:path w="215" h="108" extrusionOk="0">
                    <a:moveTo>
                      <a:pt x="215" y="0"/>
                    </a:moveTo>
                    <a:lnTo>
                      <a:pt x="48" y="24"/>
                    </a:lnTo>
                    <a:lnTo>
                      <a:pt x="0" y="84"/>
                    </a:lnTo>
                    <a:lnTo>
                      <a:pt x="84" y="107"/>
                    </a:lnTo>
                    <a:lnTo>
                      <a:pt x="21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0" name="Google Shape;6940;p27"/>
              <p:cNvSpPr/>
              <p:nvPr/>
            </p:nvSpPr>
            <p:spPr>
              <a:xfrm>
                <a:off x="4592812" y="1728242"/>
                <a:ext cx="46307" cy="15514"/>
              </a:xfrm>
              <a:custGeom>
                <a:avLst/>
                <a:gdLst/>
                <a:ahLst/>
                <a:cxnLst/>
                <a:rect l="l" t="t" r="r" b="b"/>
                <a:pathLst>
                  <a:path w="394" h="132" extrusionOk="0">
                    <a:moveTo>
                      <a:pt x="238" y="1"/>
                    </a:moveTo>
                    <a:lnTo>
                      <a:pt x="203" y="36"/>
                    </a:lnTo>
                    <a:lnTo>
                      <a:pt x="84" y="36"/>
                    </a:lnTo>
                    <a:lnTo>
                      <a:pt x="0" y="132"/>
                    </a:lnTo>
                    <a:lnTo>
                      <a:pt x="84" y="132"/>
                    </a:lnTo>
                    <a:lnTo>
                      <a:pt x="167" y="108"/>
                    </a:lnTo>
                    <a:lnTo>
                      <a:pt x="310" y="108"/>
                    </a:lnTo>
                    <a:lnTo>
                      <a:pt x="393" y="36"/>
                    </a:lnTo>
                    <a:lnTo>
                      <a:pt x="33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1" name="Google Shape;6941;p27"/>
              <p:cNvSpPr/>
              <p:nvPr/>
            </p:nvSpPr>
            <p:spPr>
              <a:xfrm>
                <a:off x="4554967" y="1739407"/>
                <a:ext cx="19745" cy="11400"/>
              </a:xfrm>
              <a:custGeom>
                <a:avLst/>
                <a:gdLst/>
                <a:ahLst/>
                <a:cxnLst/>
                <a:rect l="l" t="t" r="r" b="b"/>
                <a:pathLst>
                  <a:path w="168" h="97" extrusionOk="0">
                    <a:moveTo>
                      <a:pt x="132" y="1"/>
                    </a:moveTo>
                    <a:lnTo>
                      <a:pt x="1" y="13"/>
                    </a:lnTo>
                    <a:lnTo>
                      <a:pt x="120" y="96"/>
                    </a:lnTo>
                    <a:lnTo>
                      <a:pt x="167" y="60"/>
                    </a:lnTo>
                    <a:lnTo>
                      <a:pt x="13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2" name="Google Shape;6942;p27"/>
              <p:cNvSpPr/>
              <p:nvPr/>
            </p:nvSpPr>
            <p:spPr>
              <a:xfrm>
                <a:off x="4440257" y="1823442"/>
                <a:ext cx="15514" cy="12693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08" extrusionOk="0">
                    <a:moveTo>
                      <a:pt x="0" y="0"/>
                    </a:moveTo>
                    <a:lnTo>
                      <a:pt x="0" y="107"/>
                    </a:lnTo>
                    <a:lnTo>
                      <a:pt x="131" y="60"/>
                    </a:lnTo>
                    <a:cubicBezTo>
                      <a:pt x="119" y="48"/>
                      <a:pt x="108" y="24"/>
                      <a:pt x="84" y="12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3" name="Google Shape;6943;p27"/>
              <p:cNvSpPr/>
              <p:nvPr/>
            </p:nvSpPr>
            <p:spPr>
              <a:xfrm>
                <a:off x="4570364" y="1751983"/>
                <a:ext cx="16924" cy="15514"/>
              </a:xfrm>
              <a:custGeom>
                <a:avLst/>
                <a:gdLst/>
                <a:ahLst/>
                <a:cxnLst/>
                <a:rect l="l" t="t" r="r" b="b"/>
                <a:pathLst>
                  <a:path w="144" h="132" extrusionOk="0">
                    <a:moveTo>
                      <a:pt x="108" y="1"/>
                    </a:moveTo>
                    <a:cubicBezTo>
                      <a:pt x="108" y="1"/>
                      <a:pt x="1" y="84"/>
                      <a:pt x="1" y="84"/>
                    </a:cubicBezTo>
                    <a:lnTo>
                      <a:pt x="84" y="132"/>
                    </a:lnTo>
                    <a:lnTo>
                      <a:pt x="144" y="96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4" name="Google Shape;6944;p27"/>
              <p:cNvSpPr/>
              <p:nvPr/>
            </p:nvSpPr>
            <p:spPr>
              <a:xfrm>
                <a:off x="4588581" y="1712845"/>
                <a:ext cx="33731" cy="14104"/>
              </a:xfrm>
              <a:custGeom>
                <a:avLst/>
                <a:gdLst/>
                <a:ahLst/>
                <a:cxnLst/>
                <a:rect l="l" t="t" r="r" b="b"/>
                <a:pathLst>
                  <a:path w="287" h="120" extrusionOk="0">
                    <a:moveTo>
                      <a:pt x="203" y="1"/>
                    </a:moveTo>
                    <a:lnTo>
                      <a:pt x="0" y="120"/>
                    </a:lnTo>
                    <a:lnTo>
                      <a:pt x="155" y="120"/>
                    </a:lnTo>
                    <a:lnTo>
                      <a:pt x="286" y="60"/>
                    </a:lnTo>
                    <a:lnTo>
                      <a:pt x="20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5" name="Google Shape;6945;p27"/>
              <p:cNvSpPr/>
              <p:nvPr/>
            </p:nvSpPr>
            <p:spPr>
              <a:xfrm>
                <a:off x="5204325" y="1175494"/>
                <a:ext cx="11283" cy="12693"/>
              </a:xfrm>
              <a:custGeom>
                <a:avLst/>
                <a:gdLst/>
                <a:ahLst/>
                <a:cxnLst/>
                <a:rect l="l" t="t" r="r" b="b"/>
                <a:pathLst>
                  <a:path w="96" h="108" extrusionOk="0">
                    <a:moveTo>
                      <a:pt x="36" y="1"/>
                    </a:moveTo>
                    <a:cubicBezTo>
                      <a:pt x="24" y="36"/>
                      <a:pt x="12" y="72"/>
                      <a:pt x="0" y="108"/>
                    </a:cubicBezTo>
                    <a:lnTo>
                      <a:pt x="95" y="72"/>
                    </a:lnTo>
                    <a:cubicBezTo>
                      <a:pt x="84" y="48"/>
                      <a:pt x="60" y="24"/>
                      <a:pt x="3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6" name="Google Shape;6946;p27"/>
              <p:cNvSpPr/>
              <p:nvPr/>
            </p:nvSpPr>
            <p:spPr>
              <a:xfrm>
                <a:off x="5450553" y="1073360"/>
                <a:ext cx="19745" cy="11283"/>
              </a:xfrm>
              <a:custGeom>
                <a:avLst/>
                <a:gdLst/>
                <a:ahLst/>
                <a:cxnLst/>
                <a:rect l="l" t="t" r="r" b="b"/>
                <a:pathLst>
                  <a:path w="168" h="96" extrusionOk="0">
                    <a:moveTo>
                      <a:pt x="108" y="0"/>
                    </a:moveTo>
                    <a:lnTo>
                      <a:pt x="1" y="12"/>
                    </a:lnTo>
                    <a:cubicBezTo>
                      <a:pt x="25" y="36"/>
                      <a:pt x="48" y="72"/>
                      <a:pt x="72" y="96"/>
                    </a:cubicBezTo>
                    <a:lnTo>
                      <a:pt x="132" y="84"/>
                    </a:lnTo>
                    <a:cubicBezTo>
                      <a:pt x="144" y="72"/>
                      <a:pt x="156" y="60"/>
                      <a:pt x="167" y="48"/>
                    </a:cubicBez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7" name="Google Shape;6947;p27"/>
              <p:cNvSpPr/>
              <p:nvPr/>
            </p:nvSpPr>
            <p:spPr>
              <a:xfrm>
                <a:off x="5493921" y="1057963"/>
                <a:ext cx="15514" cy="7169"/>
              </a:xfrm>
              <a:custGeom>
                <a:avLst/>
                <a:gdLst/>
                <a:ahLst/>
                <a:cxnLst/>
                <a:rect l="l" t="t" r="r" b="b"/>
                <a:pathLst>
                  <a:path w="132" h="61" extrusionOk="0">
                    <a:moveTo>
                      <a:pt x="37" y="0"/>
                    </a:moveTo>
                    <a:cubicBezTo>
                      <a:pt x="25" y="24"/>
                      <a:pt x="13" y="36"/>
                      <a:pt x="1" y="60"/>
                    </a:cubicBezTo>
                    <a:lnTo>
                      <a:pt x="84" y="60"/>
                    </a:lnTo>
                    <a:cubicBezTo>
                      <a:pt x="96" y="36"/>
                      <a:pt x="120" y="24"/>
                      <a:pt x="13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8" name="Google Shape;6948;p27"/>
              <p:cNvSpPr/>
              <p:nvPr/>
            </p:nvSpPr>
            <p:spPr>
              <a:xfrm>
                <a:off x="5524714" y="1055142"/>
                <a:ext cx="56062" cy="26680"/>
              </a:xfrm>
              <a:custGeom>
                <a:avLst/>
                <a:gdLst/>
                <a:ahLst/>
                <a:cxnLst/>
                <a:rect l="l" t="t" r="r" b="b"/>
                <a:pathLst>
                  <a:path w="477" h="227" extrusionOk="0">
                    <a:moveTo>
                      <a:pt x="227" y="1"/>
                    </a:moveTo>
                    <a:cubicBezTo>
                      <a:pt x="227" y="24"/>
                      <a:pt x="215" y="36"/>
                      <a:pt x="215" y="60"/>
                    </a:cubicBezTo>
                    <a:lnTo>
                      <a:pt x="156" y="96"/>
                    </a:lnTo>
                    <a:lnTo>
                      <a:pt x="72" y="72"/>
                    </a:lnTo>
                    <a:lnTo>
                      <a:pt x="13" y="96"/>
                    </a:lnTo>
                    <a:lnTo>
                      <a:pt x="1" y="132"/>
                    </a:lnTo>
                    <a:lnTo>
                      <a:pt x="144" y="155"/>
                    </a:lnTo>
                    <a:lnTo>
                      <a:pt x="287" y="227"/>
                    </a:lnTo>
                    <a:lnTo>
                      <a:pt x="417" y="215"/>
                    </a:lnTo>
                    <a:lnTo>
                      <a:pt x="477" y="120"/>
                    </a:lnTo>
                    <a:lnTo>
                      <a:pt x="322" y="120"/>
                    </a:lnTo>
                    <a:lnTo>
                      <a:pt x="406" y="60"/>
                    </a:lnTo>
                    <a:lnTo>
                      <a:pt x="298" y="36"/>
                    </a:lnTo>
                    <a:lnTo>
                      <a:pt x="22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9" name="Google Shape;6949;p27"/>
              <p:cNvSpPr/>
              <p:nvPr/>
            </p:nvSpPr>
            <p:spPr>
              <a:xfrm>
                <a:off x="5429632" y="1097101"/>
                <a:ext cx="37845" cy="21156"/>
              </a:xfrm>
              <a:custGeom>
                <a:avLst/>
                <a:gdLst/>
                <a:ahLst/>
                <a:cxnLst/>
                <a:rect l="l" t="t" r="r" b="b"/>
                <a:pathLst>
                  <a:path w="322" h="180" extrusionOk="0">
                    <a:moveTo>
                      <a:pt x="179" y="1"/>
                    </a:moveTo>
                    <a:lnTo>
                      <a:pt x="0" y="37"/>
                    </a:lnTo>
                    <a:lnTo>
                      <a:pt x="95" y="96"/>
                    </a:lnTo>
                    <a:cubicBezTo>
                      <a:pt x="95" y="120"/>
                      <a:pt x="107" y="144"/>
                      <a:pt x="107" y="179"/>
                    </a:cubicBezTo>
                    <a:lnTo>
                      <a:pt x="274" y="144"/>
                    </a:lnTo>
                    <a:lnTo>
                      <a:pt x="322" y="72"/>
                    </a:lnTo>
                    <a:lnTo>
                      <a:pt x="17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0" name="Google Shape;6950;p27"/>
              <p:cNvSpPr/>
              <p:nvPr/>
            </p:nvSpPr>
            <p:spPr>
              <a:xfrm>
                <a:off x="4815298" y="2142421"/>
                <a:ext cx="9873" cy="8580"/>
              </a:xfrm>
              <a:custGeom>
                <a:avLst/>
                <a:gdLst/>
                <a:ahLst/>
                <a:cxnLst/>
                <a:rect l="l" t="t" r="r" b="b"/>
                <a:pathLst>
                  <a:path w="84" h="73" extrusionOk="0">
                    <a:moveTo>
                      <a:pt x="84" y="1"/>
                    </a:moveTo>
                    <a:lnTo>
                      <a:pt x="0" y="13"/>
                    </a:lnTo>
                    <a:cubicBezTo>
                      <a:pt x="0" y="37"/>
                      <a:pt x="0" y="60"/>
                      <a:pt x="0" y="72"/>
                    </a:cubicBezTo>
                    <a:lnTo>
                      <a:pt x="60" y="72"/>
                    </a:lnTo>
                    <a:cubicBezTo>
                      <a:pt x="72" y="48"/>
                      <a:pt x="72" y="25"/>
                      <a:pt x="8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1" name="Google Shape;6951;p27"/>
              <p:cNvSpPr/>
              <p:nvPr/>
            </p:nvSpPr>
            <p:spPr>
              <a:xfrm>
                <a:off x="5235118" y="2041697"/>
                <a:ext cx="32203" cy="26680"/>
              </a:xfrm>
              <a:custGeom>
                <a:avLst/>
                <a:gdLst/>
                <a:ahLst/>
                <a:cxnLst/>
                <a:rect l="l" t="t" r="r" b="b"/>
                <a:pathLst>
                  <a:path w="274" h="227" extrusionOk="0">
                    <a:moveTo>
                      <a:pt x="119" y="1"/>
                    </a:moveTo>
                    <a:lnTo>
                      <a:pt x="0" y="108"/>
                    </a:lnTo>
                    <a:lnTo>
                      <a:pt x="95" y="203"/>
                    </a:lnTo>
                    <a:lnTo>
                      <a:pt x="143" y="227"/>
                    </a:lnTo>
                    <a:lnTo>
                      <a:pt x="143" y="132"/>
                    </a:lnTo>
                    <a:lnTo>
                      <a:pt x="274" y="60"/>
                    </a:lnTo>
                    <a:lnTo>
                      <a:pt x="27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2" name="Google Shape;6952;p27"/>
              <p:cNvSpPr/>
              <p:nvPr/>
            </p:nvSpPr>
            <p:spPr>
              <a:xfrm>
                <a:off x="5243463" y="2169100"/>
                <a:ext cx="58883" cy="70048"/>
              </a:xfrm>
              <a:custGeom>
                <a:avLst/>
                <a:gdLst/>
                <a:ahLst/>
                <a:cxnLst/>
                <a:rect l="l" t="t" r="r" b="b"/>
                <a:pathLst>
                  <a:path w="501" h="596" extrusionOk="0">
                    <a:moveTo>
                      <a:pt x="429" y="0"/>
                    </a:moveTo>
                    <a:lnTo>
                      <a:pt x="370" y="24"/>
                    </a:lnTo>
                    <a:lnTo>
                      <a:pt x="239" y="24"/>
                    </a:lnTo>
                    <a:lnTo>
                      <a:pt x="155" y="95"/>
                    </a:lnTo>
                    <a:cubicBezTo>
                      <a:pt x="132" y="119"/>
                      <a:pt x="108" y="143"/>
                      <a:pt x="96" y="167"/>
                    </a:cubicBezTo>
                    <a:lnTo>
                      <a:pt x="13" y="214"/>
                    </a:lnTo>
                    <a:cubicBezTo>
                      <a:pt x="24" y="250"/>
                      <a:pt x="36" y="286"/>
                      <a:pt x="48" y="310"/>
                    </a:cubicBezTo>
                    <a:lnTo>
                      <a:pt x="1" y="333"/>
                    </a:lnTo>
                    <a:lnTo>
                      <a:pt x="108" y="452"/>
                    </a:lnTo>
                    <a:lnTo>
                      <a:pt x="155" y="441"/>
                    </a:lnTo>
                    <a:lnTo>
                      <a:pt x="120" y="500"/>
                    </a:lnTo>
                    <a:lnTo>
                      <a:pt x="48" y="560"/>
                    </a:lnTo>
                    <a:lnTo>
                      <a:pt x="60" y="595"/>
                    </a:lnTo>
                    <a:lnTo>
                      <a:pt x="215" y="572"/>
                    </a:lnTo>
                    <a:lnTo>
                      <a:pt x="239" y="524"/>
                    </a:lnTo>
                    <a:lnTo>
                      <a:pt x="203" y="500"/>
                    </a:lnTo>
                    <a:cubicBezTo>
                      <a:pt x="203" y="488"/>
                      <a:pt x="215" y="464"/>
                      <a:pt x="227" y="452"/>
                    </a:cubicBezTo>
                    <a:lnTo>
                      <a:pt x="370" y="381"/>
                    </a:lnTo>
                    <a:cubicBezTo>
                      <a:pt x="382" y="369"/>
                      <a:pt x="382" y="345"/>
                      <a:pt x="394" y="333"/>
                    </a:cubicBezTo>
                    <a:lnTo>
                      <a:pt x="477" y="262"/>
                    </a:lnTo>
                    <a:cubicBezTo>
                      <a:pt x="477" y="250"/>
                      <a:pt x="477" y="238"/>
                      <a:pt x="465" y="226"/>
                    </a:cubicBezTo>
                    <a:lnTo>
                      <a:pt x="382" y="167"/>
                    </a:lnTo>
                    <a:lnTo>
                      <a:pt x="441" y="107"/>
                    </a:lnTo>
                    <a:cubicBezTo>
                      <a:pt x="441" y="83"/>
                      <a:pt x="441" y="71"/>
                      <a:pt x="453" y="60"/>
                    </a:cubicBezTo>
                    <a:lnTo>
                      <a:pt x="501" y="24"/>
                    </a:lnTo>
                    <a:lnTo>
                      <a:pt x="42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3" name="Google Shape;6953;p27"/>
              <p:cNvSpPr/>
              <p:nvPr/>
            </p:nvSpPr>
            <p:spPr>
              <a:xfrm>
                <a:off x="5142739" y="2208238"/>
                <a:ext cx="33731" cy="75690"/>
              </a:xfrm>
              <a:custGeom>
                <a:avLst/>
                <a:gdLst/>
                <a:ahLst/>
                <a:cxnLst/>
                <a:rect l="l" t="t" r="r" b="b"/>
                <a:pathLst>
                  <a:path w="287" h="644" extrusionOk="0">
                    <a:moveTo>
                      <a:pt x="215" y="0"/>
                    </a:moveTo>
                    <a:cubicBezTo>
                      <a:pt x="191" y="36"/>
                      <a:pt x="167" y="60"/>
                      <a:pt x="143" y="84"/>
                    </a:cubicBezTo>
                    <a:cubicBezTo>
                      <a:pt x="143" y="96"/>
                      <a:pt x="155" y="108"/>
                      <a:pt x="155" y="119"/>
                    </a:cubicBezTo>
                    <a:cubicBezTo>
                      <a:pt x="143" y="155"/>
                      <a:pt x="131" y="191"/>
                      <a:pt x="119" y="239"/>
                    </a:cubicBezTo>
                    <a:lnTo>
                      <a:pt x="48" y="262"/>
                    </a:lnTo>
                    <a:lnTo>
                      <a:pt x="0" y="489"/>
                    </a:lnTo>
                    <a:cubicBezTo>
                      <a:pt x="0" y="512"/>
                      <a:pt x="12" y="536"/>
                      <a:pt x="12" y="560"/>
                    </a:cubicBezTo>
                    <a:cubicBezTo>
                      <a:pt x="24" y="584"/>
                      <a:pt x="12" y="596"/>
                      <a:pt x="12" y="620"/>
                    </a:cubicBezTo>
                    <a:lnTo>
                      <a:pt x="48" y="643"/>
                    </a:lnTo>
                    <a:lnTo>
                      <a:pt x="96" y="572"/>
                    </a:lnTo>
                    <a:lnTo>
                      <a:pt x="167" y="441"/>
                    </a:lnTo>
                    <a:lnTo>
                      <a:pt x="191" y="310"/>
                    </a:lnTo>
                    <a:lnTo>
                      <a:pt x="262" y="179"/>
                    </a:lnTo>
                    <a:cubicBezTo>
                      <a:pt x="262" y="131"/>
                      <a:pt x="274" y="96"/>
                      <a:pt x="286" y="48"/>
                    </a:cubicBezTo>
                    <a:lnTo>
                      <a:pt x="21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4" name="Google Shape;6954;p27"/>
              <p:cNvSpPr/>
              <p:nvPr/>
            </p:nvSpPr>
            <p:spPr>
              <a:xfrm>
                <a:off x="5302229" y="2160638"/>
                <a:ext cx="26680" cy="9873"/>
              </a:xfrm>
              <a:custGeom>
                <a:avLst/>
                <a:gdLst/>
                <a:ahLst/>
                <a:cxnLst/>
                <a:rect l="l" t="t" r="r" b="b"/>
                <a:pathLst>
                  <a:path w="227" h="84" extrusionOk="0">
                    <a:moveTo>
                      <a:pt x="72" y="1"/>
                    </a:moveTo>
                    <a:lnTo>
                      <a:pt x="1" y="48"/>
                    </a:lnTo>
                    <a:lnTo>
                      <a:pt x="48" y="84"/>
                    </a:lnTo>
                    <a:lnTo>
                      <a:pt x="108" y="48"/>
                    </a:lnTo>
                    <a:lnTo>
                      <a:pt x="227" y="24"/>
                    </a:lnTo>
                    <a:cubicBezTo>
                      <a:pt x="215" y="13"/>
                      <a:pt x="203" y="13"/>
                      <a:pt x="20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5" name="Google Shape;6955;p27"/>
              <p:cNvSpPr/>
              <p:nvPr/>
            </p:nvSpPr>
            <p:spPr>
              <a:xfrm>
                <a:off x="5297997" y="2120090"/>
                <a:ext cx="14104" cy="9873"/>
              </a:xfrm>
              <a:custGeom>
                <a:avLst/>
                <a:gdLst/>
                <a:ahLst/>
                <a:cxnLst/>
                <a:rect l="l" t="t" r="r" b="b"/>
                <a:pathLst>
                  <a:path w="120" h="84" extrusionOk="0">
                    <a:moveTo>
                      <a:pt x="60" y="0"/>
                    </a:moveTo>
                    <a:lnTo>
                      <a:pt x="1" y="12"/>
                    </a:lnTo>
                    <a:lnTo>
                      <a:pt x="49" y="84"/>
                    </a:lnTo>
                    <a:lnTo>
                      <a:pt x="120" y="36"/>
                    </a:lnTo>
                    <a:lnTo>
                      <a:pt x="6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6" name="Google Shape;6956;p27"/>
              <p:cNvSpPr/>
              <p:nvPr/>
            </p:nvSpPr>
            <p:spPr>
              <a:xfrm>
                <a:off x="5502384" y="1989983"/>
                <a:ext cx="5641" cy="7052"/>
              </a:xfrm>
              <a:custGeom>
                <a:avLst/>
                <a:gdLst/>
                <a:ahLst/>
                <a:cxnLst/>
                <a:rect l="l" t="t" r="r" b="b"/>
                <a:pathLst>
                  <a:path w="48" h="60" extrusionOk="0">
                    <a:moveTo>
                      <a:pt x="24" y="0"/>
                    </a:moveTo>
                    <a:cubicBezTo>
                      <a:pt x="12" y="24"/>
                      <a:pt x="12" y="48"/>
                      <a:pt x="0" y="60"/>
                    </a:cubicBezTo>
                    <a:lnTo>
                      <a:pt x="48" y="60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7" name="Google Shape;6957;p27"/>
              <p:cNvSpPr/>
              <p:nvPr/>
            </p:nvSpPr>
            <p:spPr>
              <a:xfrm>
                <a:off x="5512139" y="2001148"/>
                <a:ext cx="14104" cy="11283"/>
              </a:xfrm>
              <a:custGeom>
                <a:avLst/>
                <a:gdLst/>
                <a:ahLst/>
                <a:cxnLst/>
                <a:rect l="l" t="t" r="r" b="b"/>
                <a:pathLst>
                  <a:path w="120" h="96" extrusionOk="0">
                    <a:moveTo>
                      <a:pt x="96" y="0"/>
                    </a:moveTo>
                    <a:lnTo>
                      <a:pt x="48" y="36"/>
                    </a:lnTo>
                    <a:lnTo>
                      <a:pt x="1" y="60"/>
                    </a:lnTo>
                    <a:lnTo>
                      <a:pt x="36" y="96"/>
                    </a:lnTo>
                    <a:lnTo>
                      <a:pt x="120" y="60"/>
                    </a:lnTo>
                    <a:lnTo>
                      <a:pt x="9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8" name="Google Shape;6958;p27"/>
              <p:cNvSpPr/>
              <p:nvPr/>
            </p:nvSpPr>
            <p:spPr>
              <a:xfrm>
                <a:off x="5386263" y="1733883"/>
                <a:ext cx="11283" cy="8462"/>
              </a:xfrm>
              <a:custGeom>
                <a:avLst/>
                <a:gdLst/>
                <a:ahLst/>
                <a:cxnLst/>
                <a:rect l="l" t="t" r="r" b="b"/>
                <a:pathLst>
                  <a:path w="96" h="72" extrusionOk="0">
                    <a:moveTo>
                      <a:pt x="12" y="0"/>
                    </a:moveTo>
                    <a:cubicBezTo>
                      <a:pt x="12" y="12"/>
                      <a:pt x="12" y="36"/>
                      <a:pt x="0" y="48"/>
                    </a:cubicBezTo>
                    <a:cubicBezTo>
                      <a:pt x="0" y="72"/>
                      <a:pt x="24" y="72"/>
                      <a:pt x="36" y="72"/>
                    </a:cubicBezTo>
                    <a:lnTo>
                      <a:pt x="95" y="48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9" name="Google Shape;6959;p27"/>
              <p:cNvSpPr/>
              <p:nvPr/>
            </p:nvSpPr>
            <p:spPr>
              <a:xfrm>
                <a:off x="5445029" y="1963304"/>
                <a:ext cx="15514" cy="12693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08" extrusionOk="0">
                    <a:moveTo>
                      <a:pt x="0" y="1"/>
                    </a:moveTo>
                    <a:lnTo>
                      <a:pt x="0" y="60"/>
                    </a:lnTo>
                    <a:cubicBezTo>
                      <a:pt x="0" y="84"/>
                      <a:pt x="36" y="96"/>
                      <a:pt x="60" y="108"/>
                    </a:cubicBezTo>
                    <a:lnTo>
                      <a:pt x="131" y="7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0" name="Google Shape;6960;p27"/>
              <p:cNvSpPr/>
              <p:nvPr/>
            </p:nvSpPr>
            <p:spPr>
              <a:xfrm>
                <a:off x="5473001" y="1977290"/>
                <a:ext cx="25269" cy="12811"/>
              </a:xfrm>
              <a:custGeom>
                <a:avLst/>
                <a:gdLst/>
                <a:ahLst/>
                <a:cxnLst/>
                <a:rect l="l" t="t" r="r" b="b"/>
                <a:pathLst>
                  <a:path w="215" h="109" extrusionOk="0">
                    <a:moveTo>
                      <a:pt x="215" y="1"/>
                    </a:moveTo>
                    <a:lnTo>
                      <a:pt x="24" y="25"/>
                    </a:lnTo>
                    <a:lnTo>
                      <a:pt x="0" y="72"/>
                    </a:lnTo>
                    <a:cubicBezTo>
                      <a:pt x="24" y="84"/>
                      <a:pt x="48" y="96"/>
                      <a:pt x="84" y="108"/>
                    </a:cubicBezTo>
                    <a:lnTo>
                      <a:pt x="191" y="49"/>
                    </a:lnTo>
                    <a:cubicBezTo>
                      <a:pt x="191" y="37"/>
                      <a:pt x="203" y="13"/>
                      <a:pt x="21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1" name="Google Shape;6961;p27"/>
              <p:cNvSpPr/>
              <p:nvPr/>
            </p:nvSpPr>
            <p:spPr>
              <a:xfrm>
                <a:off x="5412825" y="1966124"/>
                <a:ext cx="14104" cy="2938"/>
              </a:xfrm>
              <a:custGeom>
                <a:avLst/>
                <a:gdLst/>
                <a:ahLst/>
                <a:cxnLst/>
                <a:rect l="l" t="t" r="r" b="b"/>
                <a:pathLst>
                  <a:path w="120" h="25" extrusionOk="0">
                    <a:moveTo>
                      <a:pt x="0" y="1"/>
                    </a:moveTo>
                    <a:lnTo>
                      <a:pt x="48" y="24"/>
                    </a:lnTo>
                    <a:lnTo>
                      <a:pt x="119" y="1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2" name="Google Shape;6962;p27"/>
              <p:cNvSpPr/>
              <p:nvPr/>
            </p:nvSpPr>
            <p:spPr>
              <a:xfrm>
                <a:off x="5309280" y="1963304"/>
                <a:ext cx="53241" cy="40783"/>
              </a:xfrm>
              <a:custGeom>
                <a:avLst/>
                <a:gdLst/>
                <a:ahLst/>
                <a:cxnLst/>
                <a:rect l="l" t="t" r="r" b="b"/>
                <a:pathLst>
                  <a:path w="453" h="347" extrusionOk="0">
                    <a:moveTo>
                      <a:pt x="143" y="1"/>
                    </a:moveTo>
                    <a:lnTo>
                      <a:pt x="143" y="72"/>
                    </a:lnTo>
                    <a:lnTo>
                      <a:pt x="226" y="108"/>
                    </a:lnTo>
                    <a:lnTo>
                      <a:pt x="191" y="144"/>
                    </a:lnTo>
                    <a:lnTo>
                      <a:pt x="48" y="120"/>
                    </a:lnTo>
                    <a:lnTo>
                      <a:pt x="0" y="156"/>
                    </a:lnTo>
                    <a:lnTo>
                      <a:pt x="72" y="191"/>
                    </a:lnTo>
                    <a:lnTo>
                      <a:pt x="143" y="251"/>
                    </a:lnTo>
                    <a:lnTo>
                      <a:pt x="262" y="275"/>
                    </a:lnTo>
                    <a:lnTo>
                      <a:pt x="369" y="346"/>
                    </a:lnTo>
                    <a:lnTo>
                      <a:pt x="453" y="310"/>
                    </a:lnTo>
                    <a:cubicBezTo>
                      <a:pt x="441" y="287"/>
                      <a:pt x="429" y="263"/>
                      <a:pt x="429" y="239"/>
                    </a:cubicBezTo>
                    <a:lnTo>
                      <a:pt x="334" y="239"/>
                    </a:lnTo>
                    <a:lnTo>
                      <a:pt x="274" y="168"/>
                    </a:lnTo>
                    <a:lnTo>
                      <a:pt x="310" y="144"/>
                    </a:lnTo>
                    <a:lnTo>
                      <a:pt x="405" y="156"/>
                    </a:lnTo>
                    <a:cubicBezTo>
                      <a:pt x="405" y="132"/>
                      <a:pt x="393" y="108"/>
                      <a:pt x="381" y="96"/>
                    </a:cubicBezTo>
                    <a:lnTo>
                      <a:pt x="20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3" name="Google Shape;6963;p27"/>
              <p:cNvSpPr/>
              <p:nvPr/>
            </p:nvSpPr>
            <p:spPr>
              <a:xfrm>
                <a:off x="5570904" y="1598135"/>
                <a:ext cx="36552" cy="16924"/>
              </a:xfrm>
              <a:custGeom>
                <a:avLst/>
                <a:gdLst/>
                <a:ahLst/>
                <a:cxnLst/>
                <a:rect l="l" t="t" r="r" b="b"/>
                <a:pathLst>
                  <a:path w="311" h="144" extrusionOk="0">
                    <a:moveTo>
                      <a:pt x="120" y="0"/>
                    </a:moveTo>
                    <a:lnTo>
                      <a:pt x="1" y="48"/>
                    </a:lnTo>
                    <a:lnTo>
                      <a:pt x="84" y="131"/>
                    </a:lnTo>
                    <a:lnTo>
                      <a:pt x="191" y="143"/>
                    </a:lnTo>
                    <a:lnTo>
                      <a:pt x="251" y="107"/>
                    </a:lnTo>
                    <a:lnTo>
                      <a:pt x="191" y="60"/>
                    </a:lnTo>
                    <a:lnTo>
                      <a:pt x="298" y="60"/>
                    </a:lnTo>
                    <a:lnTo>
                      <a:pt x="310" y="24"/>
                    </a:lnTo>
                    <a:lnTo>
                      <a:pt x="12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4" name="Google Shape;6964;p27"/>
              <p:cNvSpPr/>
              <p:nvPr/>
            </p:nvSpPr>
            <p:spPr>
              <a:xfrm>
                <a:off x="5374980" y="1745049"/>
                <a:ext cx="22566" cy="15514"/>
              </a:xfrm>
              <a:custGeom>
                <a:avLst/>
                <a:gdLst/>
                <a:ahLst/>
                <a:cxnLst/>
                <a:rect l="l" t="t" r="r" b="b"/>
                <a:pathLst>
                  <a:path w="192" h="132" extrusionOk="0">
                    <a:moveTo>
                      <a:pt x="37" y="0"/>
                    </a:moveTo>
                    <a:lnTo>
                      <a:pt x="1" y="72"/>
                    </a:lnTo>
                    <a:lnTo>
                      <a:pt x="72" y="131"/>
                    </a:lnTo>
                    <a:lnTo>
                      <a:pt x="179" y="96"/>
                    </a:lnTo>
                    <a:lnTo>
                      <a:pt x="191" y="24"/>
                    </a:lnTo>
                    <a:cubicBezTo>
                      <a:pt x="167" y="24"/>
                      <a:pt x="144" y="36"/>
                      <a:pt x="108" y="48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5" name="Google Shape;6965;p27"/>
              <p:cNvSpPr/>
              <p:nvPr/>
            </p:nvSpPr>
            <p:spPr>
              <a:xfrm>
                <a:off x="5473001" y="2111627"/>
                <a:ext cx="86855" cy="56180"/>
              </a:xfrm>
              <a:custGeom>
                <a:avLst/>
                <a:gdLst/>
                <a:ahLst/>
                <a:cxnLst/>
                <a:rect l="l" t="t" r="r" b="b"/>
                <a:pathLst>
                  <a:path w="739" h="478" extrusionOk="0">
                    <a:moveTo>
                      <a:pt x="322" y="1"/>
                    </a:moveTo>
                    <a:lnTo>
                      <a:pt x="262" y="49"/>
                    </a:lnTo>
                    <a:lnTo>
                      <a:pt x="215" y="60"/>
                    </a:lnTo>
                    <a:lnTo>
                      <a:pt x="155" y="96"/>
                    </a:lnTo>
                    <a:lnTo>
                      <a:pt x="131" y="60"/>
                    </a:lnTo>
                    <a:lnTo>
                      <a:pt x="60" y="49"/>
                    </a:lnTo>
                    <a:lnTo>
                      <a:pt x="60" y="72"/>
                    </a:lnTo>
                    <a:lnTo>
                      <a:pt x="0" y="96"/>
                    </a:lnTo>
                    <a:lnTo>
                      <a:pt x="84" y="108"/>
                    </a:lnTo>
                    <a:lnTo>
                      <a:pt x="84" y="156"/>
                    </a:lnTo>
                    <a:lnTo>
                      <a:pt x="12" y="179"/>
                    </a:lnTo>
                    <a:lnTo>
                      <a:pt x="12" y="227"/>
                    </a:lnTo>
                    <a:lnTo>
                      <a:pt x="107" y="239"/>
                    </a:lnTo>
                    <a:lnTo>
                      <a:pt x="203" y="310"/>
                    </a:lnTo>
                    <a:lnTo>
                      <a:pt x="167" y="370"/>
                    </a:lnTo>
                    <a:lnTo>
                      <a:pt x="119" y="370"/>
                    </a:lnTo>
                    <a:cubicBezTo>
                      <a:pt x="95" y="406"/>
                      <a:pt x="84" y="430"/>
                      <a:pt x="72" y="465"/>
                    </a:cubicBezTo>
                    <a:lnTo>
                      <a:pt x="119" y="477"/>
                    </a:lnTo>
                    <a:lnTo>
                      <a:pt x="215" y="430"/>
                    </a:lnTo>
                    <a:lnTo>
                      <a:pt x="215" y="394"/>
                    </a:lnTo>
                    <a:lnTo>
                      <a:pt x="298" y="275"/>
                    </a:lnTo>
                    <a:lnTo>
                      <a:pt x="476" y="263"/>
                    </a:lnTo>
                    <a:lnTo>
                      <a:pt x="548" y="203"/>
                    </a:lnTo>
                    <a:lnTo>
                      <a:pt x="619" y="144"/>
                    </a:lnTo>
                    <a:lnTo>
                      <a:pt x="703" y="156"/>
                    </a:lnTo>
                    <a:lnTo>
                      <a:pt x="738" y="144"/>
                    </a:lnTo>
                    <a:lnTo>
                      <a:pt x="715" y="120"/>
                    </a:lnTo>
                    <a:lnTo>
                      <a:pt x="655" y="96"/>
                    </a:lnTo>
                    <a:lnTo>
                      <a:pt x="560" y="49"/>
                    </a:lnTo>
                    <a:lnTo>
                      <a:pt x="369" y="25"/>
                    </a:lnTo>
                    <a:lnTo>
                      <a:pt x="32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6" name="Google Shape;6966;p27"/>
              <p:cNvSpPr/>
              <p:nvPr/>
            </p:nvSpPr>
            <p:spPr>
              <a:xfrm>
                <a:off x="5548573" y="2083655"/>
                <a:ext cx="15514" cy="5759"/>
              </a:xfrm>
              <a:custGeom>
                <a:avLst/>
                <a:gdLst/>
                <a:ahLst/>
                <a:cxnLst/>
                <a:rect l="l" t="t" r="r" b="b"/>
                <a:pathLst>
                  <a:path w="132" h="49" extrusionOk="0">
                    <a:moveTo>
                      <a:pt x="0" y="1"/>
                    </a:moveTo>
                    <a:cubicBezTo>
                      <a:pt x="0" y="13"/>
                      <a:pt x="12" y="36"/>
                      <a:pt x="12" y="48"/>
                    </a:cubicBezTo>
                    <a:lnTo>
                      <a:pt x="131" y="36"/>
                    </a:lnTo>
                    <a:lnTo>
                      <a:pt x="10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7" name="Google Shape;6967;p27"/>
              <p:cNvSpPr/>
              <p:nvPr/>
            </p:nvSpPr>
            <p:spPr>
              <a:xfrm>
                <a:off x="5482756" y="2080834"/>
                <a:ext cx="64524" cy="25387"/>
              </a:xfrm>
              <a:custGeom>
                <a:avLst/>
                <a:gdLst/>
                <a:ahLst/>
                <a:cxnLst/>
                <a:rect l="l" t="t" r="r" b="b"/>
                <a:pathLst>
                  <a:path w="549" h="216" extrusionOk="0">
                    <a:moveTo>
                      <a:pt x="263" y="1"/>
                    </a:moveTo>
                    <a:cubicBezTo>
                      <a:pt x="263" y="13"/>
                      <a:pt x="263" y="25"/>
                      <a:pt x="251" y="37"/>
                    </a:cubicBezTo>
                    <a:lnTo>
                      <a:pt x="191" y="84"/>
                    </a:lnTo>
                    <a:lnTo>
                      <a:pt x="1" y="132"/>
                    </a:lnTo>
                    <a:lnTo>
                      <a:pt x="48" y="156"/>
                    </a:lnTo>
                    <a:lnTo>
                      <a:pt x="155" y="132"/>
                    </a:lnTo>
                    <a:lnTo>
                      <a:pt x="251" y="132"/>
                    </a:lnTo>
                    <a:lnTo>
                      <a:pt x="322" y="215"/>
                    </a:lnTo>
                    <a:lnTo>
                      <a:pt x="370" y="168"/>
                    </a:lnTo>
                    <a:lnTo>
                      <a:pt x="477" y="132"/>
                    </a:lnTo>
                    <a:lnTo>
                      <a:pt x="548" y="144"/>
                    </a:lnTo>
                    <a:cubicBezTo>
                      <a:pt x="536" y="120"/>
                      <a:pt x="513" y="96"/>
                      <a:pt x="501" y="60"/>
                    </a:cubicBezTo>
                    <a:lnTo>
                      <a:pt x="393" y="60"/>
                    </a:lnTo>
                    <a:lnTo>
                      <a:pt x="334" y="13"/>
                    </a:lnTo>
                    <a:lnTo>
                      <a:pt x="26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8" name="Google Shape;6968;p27"/>
              <p:cNvSpPr/>
              <p:nvPr/>
            </p:nvSpPr>
            <p:spPr>
              <a:xfrm>
                <a:off x="5547163" y="2108924"/>
                <a:ext cx="23859" cy="14104"/>
              </a:xfrm>
              <a:custGeom>
                <a:avLst/>
                <a:gdLst/>
                <a:ahLst/>
                <a:cxnLst/>
                <a:rect l="l" t="t" r="r" b="b"/>
                <a:pathLst>
                  <a:path w="203" h="120" extrusionOk="0">
                    <a:moveTo>
                      <a:pt x="0" y="0"/>
                    </a:moveTo>
                    <a:cubicBezTo>
                      <a:pt x="0" y="12"/>
                      <a:pt x="0" y="24"/>
                      <a:pt x="0" y="48"/>
                    </a:cubicBezTo>
                    <a:lnTo>
                      <a:pt x="143" y="119"/>
                    </a:lnTo>
                    <a:lnTo>
                      <a:pt x="203" y="95"/>
                    </a:lnTo>
                    <a:lnTo>
                      <a:pt x="15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9" name="Google Shape;6969;p27"/>
              <p:cNvSpPr/>
              <p:nvPr/>
            </p:nvSpPr>
            <p:spPr>
              <a:xfrm>
                <a:off x="5056001" y="2996047"/>
                <a:ext cx="22448" cy="21156"/>
              </a:xfrm>
              <a:custGeom>
                <a:avLst/>
                <a:gdLst/>
                <a:ahLst/>
                <a:cxnLst/>
                <a:rect l="l" t="t" r="r" b="b"/>
                <a:pathLst>
                  <a:path w="191" h="180" extrusionOk="0">
                    <a:moveTo>
                      <a:pt x="0" y="1"/>
                    </a:moveTo>
                    <a:cubicBezTo>
                      <a:pt x="24" y="24"/>
                      <a:pt x="48" y="60"/>
                      <a:pt x="72" y="84"/>
                    </a:cubicBezTo>
                    <a:lnTo>
                      <a:pt x="48" y="108"/>
                    </a:lnTo>
                    <a:lnTo>
                      <a:pt x="143" y="179"/>
                    </a:lnTo>
                    <a:lnTo>
                      <a:pt x="191" y="179"/>
                    </a:lnTo>
                    <a:lnTo>
                      <a:pt x="143" y="7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0" name="Google Shape;6970;p27"/>
              <p:cNvSpPr/>
              <p:nvPr/>
            </p:nvSpPr>
            <p:spPr>
              <a:xfrm>
                <a:off x="5202915" y="3095361"/>
                <a:ext cx="35024" cy="5759"/>
              </a:xfrm>
              <a:custGeom>
                <a:avLst/>
                <a:gdLst/>
                <a:ahLst/>
                <a:cxnLst/>
                <a:rect l="l" t="t" r="r" b="b"/>
                <a:pathLst>
                  <a:path w="298" h="49" extrusionOk="0">
                    <a:moveTo>
                      <a:pt x="0" y="1"/>
                    </a:moveTo>
                    <a:lnTo>
                      <a:pt x="179" y="49"/>
                    </a:lnTo>
                    <a:lnTo>
                      <a:pt x="298" y="1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1" name="Google Shape;6971;p27"/>
              <p:cNvSpPr/>
              <p:nvPr/>
            </p:nvSpPr>
            <p:spPr>
              <a:xfrm>
                <a:off x="5202915" y="3085606"/>
                <a:ext cx="33731" cy="7169"/>
              </a:xfrm>
              <a:custGeom>
                <a:avLst/>
                <a:gdLst/>
                <a:ahLst/>
                <a:cxnLst/>
                <a:rect l="l" t="t" r="r" b="b"/>
                <a:pathLst>
                  <a:path w="287" h="61" extrusionOk="0">
                    <a:moveTo>
                      <a:pt x="0" y="1"/>
                    </a:moveTo>
                    <a:lnTo>
                      <a:pt x="60" y="48"/>
                    </a:lnTo>
                    <a:lnTo>
                      <a:pt x="179" y="60"/>
                    </a:lnTo>
                    <a:lnTo>
                      <a:pt x="286" y="24"/>
                    </a:lnTo>
                    <a:lnTo>
                      <a:pt x="23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2" name="Google Shape;6972;p27"/>
              <p:cNvSpPr/>
              <p:nvPr/>
            </p:nvSpPr>
            <p:spPr>
              <a:xfrm>
                <a:off x="5079743" y="3021199"/>
                <a:ext cx="12693" cy="11400"/>
              </a:xfrm>
              <a:custGeom>
                <a:avLst/>
                <a:gdLst/>
                <a:ahLst/>
                <a:cxnLst/>
                <a:rect l="l" t="t" r="r" b="b"/>
                <a:pathLst>
                  <a:path w="108" h="97" extrusionOk="0">
                    <a:moveTo>
                      <a:pt x="1" y="1"/>
                    </a:moveTo>
                    <a:lnTo>
                      <a:pt x="96" y="96"/>
                    </a:lnTo>
                    <a:cubicBezTo>
                      <a:pt x="108" y="72"/>
                      <a:pt x="96" y="49"/>
                      <a:pt x="84" y="37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3" name="Google Shape;6973;p27"/>
              <p:cNvSpPr/>
              <p:nvPr/>
            </p:nvSpPr>
            <p:spPr>
              <a:xfrm>
                <a:off x="5218311" y="3108054"/>
                <a:ext cx="33731" cy="5641"/>
              </a:xfrm>
              <a:custGeom>
                <a:avLst/>
                <a:gdLst/>
                <a:ahLst/>
                <a:cxnLst/>
                <a:rect l="l" t="t" r="r" b="b"/>
                <a:pathLst>
                  <a:path w="287" h="48" extrusionOk="0">
                    <a:moveTo>
                      <a:pt x="0" y="0"/>
                    </a:moveTo>
                    <a:lnTo>
                      <a:pt x="107" y="36"/>
                    </a:lnTo>
                    <a:lnTo>
                      <a:pt x="286" y="48"/>
                    </a:lnTo>
                    <a:lnTo>
                      <a:pt x="20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4" name="Google Shape;6974;p27"/>
              <p:cNvSpPr/>
              <p:nvPr/>
            </p:nvSpPr>
            <p:spPr>
              <a:xfrm>
                <a:off x="5104894" y="3022609"/>
                <a:ext cx="16924" cy="11400"/>
              </a:xfrm>
              <a:custGeom>
                <a:avLst/>
                <a:gdLst/>
                <a:ahLst/>
                <a:cxnLst/>
                <a:rect l="l" t="t" r="r" b="b"/>
                <a:pathLst>
                  <a:path w="144" h="97" extrusionOk="0">
                    <a:moveTo>
                      <a:pt x="1" y="1"/>
                    </a:moveTo>
                    <a:lnTo>
                      <a:pt x="108" y="96"/>
                    </a:lnTo>
                    <a:lnTo>
                      <a:pt x="144" y="84"/>
                    </a:lnTo>
                    <a:lnTo>
                      <a:pt x="72" y="1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5" name="Google Shape;6975;p27"/>
              <p:cNvSpPr/>
              <p:nvPr/>
            </p:nvSpPr>
            <p:spPr>
              <a:xfrm>
                <a:off x="5060115" y="2976420"/>
                <a:ext cx="26797" cy="23976"/>
              </a:xfrm>
              <a:custGeom>
                <a:avLst/>
                <a:gdLst/>
                <a:ahLst/>
                <a:cxnLst/>
                <a:rect l="l" t="t" r="r" b="b"/>
                <a:pathLst>
                  <a:path w="228" h="204" extrusionOk="0">
                    <a:moveTo>
                      <a:pt x="60" y="1"/>
                    </a:moveTo>
                    <a:cubicBezTo>
                      <a:pt x="37" y="13"/>
                      <a:pt x="25" y="13"/>
                      <a:pt x="1" y="25"/>
                    </a:cubicBezTo>
                    <a:lnTo>
                      <a:pt x="13" y="144"/>
                    </a:lnTo>
                    <a:lnTo>
                      <a:pt x="96" y="156"/>
                    </a:lnTo>
                    <a:lnTo>
                      <a:pt x="144" y="203"/>
                    </a:lnTo>
                    <a:lnTo>
                      <a:pt x="227" y="180"/>
                    </a:lnTo>
                    <a:lnTo>
                      <a:pt x="6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6" name="Google Shape;6976;p27"/>
              <p:cNvSpPr/>
              <p:nvPr/>
            </p:nvSpPr>
            <p:spPr>
              <a:xfrm>
                <a:off x="5096549" y="3038006"/>
                <a:ext cx="18335" cy="16924"/>
              </a:xfrm>
              <a:custGeom>
                <a:avLst/>
                <a:gdLst/>
                <a:ahLst/>
                <a:cxnLst/>
                <a:rect l="l" t="t" r="r" b="b"/>
                <a:pathLst>
                  <a:path w="156" h="144" extrusionOk="0">
                    <a:moveTo>
                      <a:pt x="0" y="1"/>
                    </a:moveTo>
                    <a:lnTo>
                      <a:pt x="155" y="144"/>
                    </a:lnTo>
                    <a:cubicBezTo>
                      <a:pt x="143" y="120"/>
                      <a:pt x="131" y="96"/>
                      <a:pt x="120" y="72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7" name="Google Shape;6977;p27"/>
              <p:cNvSpPr/>
              <p:nvPr/>
            </p:nvSpPr>
            <p:spPr>
              <a:xfrm>
                <a:off x="5095139" y="3008623"/>
                <a:ext cx="12693" cy="9990"/>
              </a:xfrm>
              <a:custGeom>
                <a:avLst/>
                <a:gdLst/>
                <a:ahLst/>
                <a:cxnLst/>
                <a:rect l="l" t="t" r="r" b="b"/>
                <a:pathLst>
                  <a:path w="108" h="85" extrusionOk="0">
                    <a:moveTo>
                      <a:pt x="1" y="1"/>
                    </a:moveTo>
                    <a:lnTo>
                      <a:pt x="1" y="60"/>
                    </a:lnTo>
                    <a:lnTo>
                      <a:pt x="108" y="84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8" name="Google Shape;6978;p27"/>
              <p:cNvSpPr/>
              <p:nvPr/>
            </p:nvSpPr>
            <p:spPr>
              <a:xfrm>
                <a:off x="4346467" y="2579048"/>
                <a:ext cx="18335" cy="5759"/>
              </a:xfrm>
              <a:custGeom>
                <a:avLst/>
                <a:gdLst/>
                <a:ahLst/>
                <a:cxnLst/>
                <a:rect l="l" t="t" r="r" b="b"/>
                <a:pathLst>
                  <a:path w="156" h="49" extrusionOk="0">
                    <a:moveTo>
                      <a:pt x="108" y="1"/>
                    </a:moveTo>
                    <a:lnTo>
                      <a:pt x="1" y="36"/>
                    </a:lnTo>
                    <a:lnTo>
                      <a:pt x="72" y="36"/>
                    </a:lnTo>
                    <a:lnTo>
                      <a:pt x="96" y="48"/>
                    </a:lnTo>
                    <a:lnTo>
                      <a:pt x="155" y="36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9" name="Google Shape;6979;p27"/>
              <p:cNvSpPr/>
              <p:nvPr/>
            </p:nvSpPr>
            <p:spPr>
              <a:xfrm>
                <a:off x="4353519" y="2572114"/>
                <a:ext cx="22448" cy="5641"/>
              </a:xfrm>
              <a:custGeom>
                <a:avLst/>
                <a:gdLst/>
                <a:ahLst/>
                <a:cxnLst/>
                <a:rect l="l" t="t" r="r" b="b"/>
                <a:pathLst>
                  <a:path w="191" h="48" extrusionOk="0">
                    <a:moveTo>
                      <a:pt x="0" y="0"/>
                    </a:moveTo>
                    <a:lnTo>
                      <a:pt x="12" y="36"/>
                    </a:lnTo>
                    <a:lnTo>
                      <a:pt x="95" y="24"/>
                    </a:lnTo>
                    <a:lnTo>
                      <a:pt x="107" y="48"/>
                    </a:lnTo>
                    <a:lnTo>
                      <a:pt x="167" y="48"/>
                    </a:lnTo>
                    <a:lnTo>
                      <a:pt x="191" y="24"/>
                    </a:lnTo>
                    <a:lnTo>
                      <a:pt x="8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0" name="Google Shape;6980;p27"/>
              <p:cNvSpPr/>
              <p:nvPr/>
            </p:nvSpPr>
            <p:spPr>
              <a:xfrm>
                <a:off x="3676189" y="1903128"/>
                <a:ext cx="12693" cy="18335"/>
              </a:xfrm>
              <a:custGeom>
                <a:avLst/>
                <a:gdLst/>
                <a:ahLst/>
                <a:cxnLst/>
                <a:rect l="l" t="t" r="r" b="b"/>
                <a:pathLst>
                  <a:path w="108" h="156" extrusionOk="0">
                    <a:moveTo>
                      <a:pt x="1" y="1"/>
                    </a:moveTo>
                    <a:lnTo>
                      <a:pt x="108" y="156"/>
                    </a:lnTo>
                    <a:lnTo>
                      <a:pt x="84" y="72"/>
                    </a:lnTo>
                    <a:cubicBezTo>
                      <a:pt x="84" y="60"/>
                      <a:pt x="84" y="48"/>
                      <a:pt x="96" y="37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1" name="Google Shape;6981;p27"/>
              <p:cNvSpPr/>
              <p:nvPr/>
            </p:nvSpPr>
            <p:spPr>
              <a:xfrm>
                <a:off x="3691585" y="1842952"/>
                <a:ext cx="8462" cy="7169"/>
              </a:xfrm>
              <a:custGeom>
                <a:avLst/>
                <a:gdLst/>
                <a:ahLst/>
                <a:cxnLst/>
                <a:rect l="l" t="t" r="r" b="b"/>
                <a:pathLst>
                  <a:path w="72" h="61" extrusionOk="0">
                    <a:moveTo>
                      <a:pt x="1" y="1"/>
                    </a:moveTo>
                    <a:lnTo>
                      <a:pt x="72" y="60"/>
                    </a:lnTo>
                    <a:cubicBezTo>
                      <a:pt x="60" y="37"/>
                      <a:pt x="48" y="25"/>
                      <a:pt x="4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2" name="Google Shape;6982;p27"/>
              <p:cNvSpPr/>
              <p:nvPr/>
            </p:nvSpPr>
            <p:spPr>
              <a:xfrm>
                <a:off x="3669254" y="1844362"/>
                <a:ext cx="23859" cy="14104"/>
              </a:xfrm>
              <a:custGeom>
                <a:avLst/>
                <a:gdLst/>
                <a:ahLst/>
                <a:cxnLst/>
                <a:rect l="l" t="t" r="r" b="b"/>
                <a:pathLst>
                  <a:path w="203" h="120" extrusionOk="0">
                    <a:moveTo>
                      <a:pt x="0" y="1"/>
                    </a:moveTo>
                    <a:lnTo>
                      <a:pt x="107" y="96"/>
                    </a:lnTo>
                    <a:lnTo>
                      <a:pt x="202" y="120"/>
                    </a:lnTo>
                    <a:lnTo>
                      <a:pt x="179" y="48"/>
                    </a:lnTo>
                    <a:lnTo>
                      <a:pt x="6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3" name="Google Shape;6983;p27"/>
              <p:cNvSpPr/>
              <p:nvPr/>
            </p:nvSpPr>
            <p:spPr>
              <a:xfrm>
                <a:off x="3676189" y="1880797"/>
                <a:ext cx="12693" cy="11283"/>
              </a:xfrm>
              <a:custGeom>
                <a:avLst/>
                <a:gdLst/>
                <a:ahLst/>
                <a:cxnLst/>
                <a:rect l="l" t="t" r="r" b="b"/>
                <a:pathLst>
                  <a:path w="108" h="96" extrusionOk="0">
                    <a:moveTo>
                      <a:pt x="60" y="0"/>
                    </a:moveTo>
                    <a:lnTo>
                      <a:pt x="1" y="24"/>
                    </a:lnTo>
                    <a:lnTo>
                      <a:pt x="96" y="96"/>
                    </a:lnTo>
                    <a:cubicBezTo>
                      <a:pt x="96" y="72"/>
                      <a:pt x="96" y="60"/>
                      <a:pt x="108" y="36"/>
                    </a:cubicBezTo>
                    <a:lnTo>
                      <a:pt x="6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4" name="Google Shape;6984;p27"/>
              <p:cNvSpPr/>
              <p:nvPr/>
            </p:nvSpPr>
            <p:spPr>
              <a:xfrm>
                <a:off x="3657971" y="1845773"/>
                <a:ext cx="37962" cy="26680"/>
              </a:xfrm>
              <a:custGeom>
                <a:avLst/>
                <a:gdLst/>
                <a:ahLst/>
                <a:cxnLst/>
                <a:rect l="l" t="t" r="r" b="b"/>
                <a:pathLst>
                  <a:path w="323" h="227" extrusionOk="0">
                    <a:moveTo>
                      <a:pt x="37" y="1"/>
                    </a:moveTo>
                    <a:lnTo>
                      <a:pt x="1" y="36"/>
                    </a:lnTo>
                    <a:lnTo>
                      <a:pt x="48" y="120"/>
                    </a:lnTo>
                    <a:lnTo>
                      <a:pt x="215" y="227"/>
                    </a:lnTo>
                    <a:lnTo>
                      <a:pt x="322" y="227"/>
                    </a:lnTo>
                    <a:lnTo>
                      <a:pt x="203" y="167"/>
                    </a:lnTo>
                    <a:lnTo>
                      <a:pt x="3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5" name="Google Shape;6985;p27"/>
              <p:cNvSpPr/>
              <p:nvPr/>
            </p:nvSpPr>
            <p:spPr>
              <a:xfrm>
                <a:off x="3646806" y="1855645"/>
                <a:ext cx="14104" cy="9873"/>
              </a:xfrm>
              <a:custGeom>
                <a:avLst/>
                <a:gdLst/>
                <a:ahLst/>
                <a:cxnLst/>
                <a:rect l="l" t="t" r="r" b="b"/>
                <a:pathLst>
                  <a:path w="120" h="84" extrusionOk="0">
                    <a:moveTo>
                      <a:pt x="1" y="0"/>
                    </a:moveTo>
                    <a:cubicBezTo>
                      <a:pt x="1" y="24"/>
                      <a:pt x="12" y="48"/>
                      <a:pt x="24" y="71"/>
                    </a:cubicBezTo>
                    <a:lnTo>
                      <a:pt x="120" y="83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6" name="Google Shape;6986;p27"/>
              <p:cNvSpPr/>
              <p:nvPr/>
            </p:nvSpPr>
            <p:spPr>
              <a:xfrm>
                <a:off x="3456523" y="2352331"/>
                <a:ext cx="321917" cy="259038"/>
              </a:xfrm>
              <a:custGeom>
                <a:avLst/>
                <a:gdLst/>
                <a:ahLst/>
                <a:cxnLst/>
                <a:rect l="l" t="t" r="r" b="b"/>
                <a:pathLst>
                  <a:path w="2739" h="2204" extrusionOk="0">
                    <a:moveTo>
                      <a:pt x="1739" y="1"/>
                    </a:moveTo>
                    <a:lnTo>
                      <a:pt x="1774" y="48"/>
                    </a:lnTo>
                    <a:lnTo>
                      <a:pt x="1655" y="48"/>
                    </a:lnTo>
                    <a:cubicBezTo>
                      <a:pt x="1655" y="84"/>
                      <a:pt x="1667" y="108"/>
                      <a:pt x="1679" y="144"/>
                    </a:cubicBezTo>
                    <a:lnTo>
                      <a:pt x="1596" y="227"/>
                    </a:lnTo>
                    <a:lnTo>
                      <a:pt x="1608" y="167"/>
                    </a:lnTo>
                    <a:lnTo>
                      <a:pt x="1643" y="132"/>
                    </a:lnTo>
                    <a:lnTo>
                      <a:pt x="1584" y="60"/>
                    </a:lnTo>
                    <a:lnTo>
                      <a:pt x="1501" y="84"/>
                    </a:lnTo>
                    <a:cubicBezTo>
                      <a:pt x="1524" y="96"/>
                      <a:pt x="1536" y="108"/>
                      <a:pt x="1560" y="120"/>
                    </a:cubicBezTo>
                    <a:lnTo>
                      <a:pt x="1465" y="120"/>
                    </a:lnTo>
                    <a:lnTo>
                      <a:pt x="1405" y="96"/>
                    </a:lnTo>
                    <a:lnTo>
                      <a:pt x="1239" y="132"/>
                    </a:lnTo>
                    <a:lnTo>
                      <a:pt x="1239" y="179"/>
                    </a:lnTo>
                    <a:lnTo>
                      <a:pt x="1191" y="179"/>
                    </a:lnTo>
                    <a:lnTo>
                      <a:pt x="1155" y="251"/>
                    </a:lnTo>
                    <a:lnTo>
                      <a:pt x="1227" y="275"/>
                    </a:lnTo>
                    <a:lnTo>
                      <a:pt x="1215" y="310"/>
                    </a:lnTo>
                    <a:lnTo>
                      <a:pt x="1120" y="310"/>
                    </a:lnTo>
                    <a:lnTo>
                      <a:pt x="1131" y="334"/>
                    </a:lnTo>
                    <a:lnTo>
                      <a:pt x="1012" y="358"/>
                    </a:lnTo>
                    <a:cubicBezTo>
                      <a:pt x="1024" y="382"/>
                      <a:pt x="1036" y="406"/>
                      <a:pt x="1048" y="429"/>
                    </a:cubicBezTo>
                    <a:lnTo>
                      <a:pt x="1179" y="417"/>
                    </a:lnTo>
                    <a:lnTo>
                      <a:pt x="1167" y="441"/>
                    </a:lnTo>
                    <a:lnTo>
                      <a:pt x="1262" y="417"/>
                    </a:lnTo>
                    <a:lnTo>
                      <a:pt x="1346" y="417"/>
                    </a:lnTo>
                    <a:cubicBezTo>
                      <a:pt x="1298" y="441"/>
                      <a:pt x="1250" y="477"/>
                      <a:pt x="1203" y="513"/>
                    </a:cubicBezTo>
                    <a:lnTo>
                      <a:pt x="1036" y="572"/>
                    </a:lnTo>
                    <a:lnTo>
                      <a:pt x="1096" y="608"/>
                    </a:lnTo>
                    <a:lnTo>
                      <a:pt x="929" y="632"/>
                    </a:lnTo>
                    <a:lnTo>
                      <a:pt x="834" y="608"/>
                    </a:lnTo>
                    <a:lnTo>
                      <a:pt x="762" y="667"/>
                    </a:lnTo>
                    <a:lnTo>
                      <a:pt x="727" y="596"/>
                    </a:lnTo>
                    <a:lnTo>
                      <a:pt x="441" y="584"/>
                    </a:lnTo>
                    <a:cubicBezTo>
                      <a:pt x="441" y="596"/>
                      <a:pt x="441" y="608"/>
                      <a:pt x="441" y="620"/>
                    </a:cubicBezTo>
                    <a:lnTo>
                      <a:pt x="286" y="596"/>
                    </a:lnTo>
                    <a:cubicBezTo>
                      <a:pt x="286" y="632"/>
                      <a:pt x="274" y="667"/>
                      <a:pt x="274" y="715"/>
                    </a:cubicBezTo>
                    <a:lnTo>
                      <a:pt x="346" y="656"/>
                    </a:lnTo>
                    <a:cubicBezTo>
                      <a:pt x="346" y="679"/>
                      <a:pt x="358" y="703"/>
                      <a:pt x="369" y="727"/>
                    </a:cubicBezTo>
                    <a:lnTo>
                      <a:pt x="393" y="739"/>
                    </a:lnTo>
                    <a:lnTo>
                      <a:pt x="441" y="798"/>
                    </a:lnTo>
                    <a:lnTo>
                      <a:pt x="369" y="798"/>
                    </a:lnTo>
                    <a:lnTo>
                      <a:pt x="358" y="763"/>
                    </a:lnTo>
                    <a:lnTo>
                      <a:pt x="203" y="775"/>
                    </a:lnTo>
                    <a:lnTo>
                      <a:pt x="381" y="846"/>
                    </a:lnTo>
                    <a:lnTo>
                      <a:pt x="500" y="822"/>
                    </a:lnTo>
                    <a:lnTo>
                      <a:pt x="548" y="882"/>
                    </a:lnTo>
                    <a:lnTo>
                      <a:pt x="393" y="906"/>
                    </a:lnTo>
                    <a:lnTo>
                      <a:pt x="381" y="953"/>
                    </a:lnTo>
                    <a:cubicBezTo>
                      <a:pt x="393" y="965"/>
                      <a:pt x="405" y="977"/>
                      <a:pt x="429" y="989"/>
                    </a:cubicBezTo>
                    <a:lnTo>
                      <a:pt x="250" y="1001"/>
                    </a:lnTo>
                    <a:lnTo>
                      <a:pt x="298" y="1072"/>
                    </a:lnTo>
                    <a:lnTo>
                      <a:pt x="238" y="1084"/>
                    </a:lnTo>
                    <a:lnTo>
                      <a:pt x="334" y="1120"/>
                    </a:lnTo>
                    <a:lnTo>
                      <a:pt x="405" y="1096"/>
                    </a:lnTo>
                    <a:lnTo>
                      <a:pt x="358" y="1144"/>
                    </a:lnTo>
                    <a:cubicBezTo>
                      <a:pt x="405" y="1132"/>
                      <a:pt x="453" y="1120"/>
                      <a:pt x="500" y="1120"/>
                    </a:cubicBezTo>
                    <a:lnTo>
                      <a:pt x="536" y="1215"/>
                    </a:lnTo>
                    <a:lnTo>
                      <a:pt x="869" y="1191"/>
                    </a:lnTo>
                    <a:lnTo>
                      <a:pt x="869" y="1191"/>
                    </a:lnTo>
                    <a:lnTo>
                      <a:pt x="762" y="1275"/>
                    </a:lnTo>
                    <a:lnTo>
                      <a:pt x="691" y="1239"/>
                    </a:lnTo>
                    <a:lnTo>
                      <a:pt x="572" y="1394"/>
                    </a:lnTo>
                    <a:lnTo>
                      <a:pt x="572" y="1394"/>
                    </a:lnTo>
                    <a:lnTo>
                      <a:pt x="631" y="1382"/>
                    </a:lnTo>
                    <a:lnTo>
                      <a:pt x="536" y="1489"/>
                    </a:lnTo>
                    <a:lnTo>
                      <a:pt x="322" y="1596"/>
                    </a:lnTo>
                    <a:lnTo>
                      <a:pt x="405" y="1596"/>
                    </a:lnTo>
                    <a:lnTo>
                      <a:pt x="524" y="1537"/>
                    </a:lnTo>
                    <a:lnTo>
                      <a:pt x="596" y="1560"/>
                    </a:lnTo>
                    <a:lnTo>
                      <a:pt x="739" y="1560"/>
                    </a:lnTo>
                    <a:lnTo>
                      <a:pt x="834" y="1489"/>
                    </a:lnTo>
                    <a:cubicBezTo>
                      <a:pt x="834" y="1501"/>
                      <a:pt x="834" y="1513"/>
                      <a:pt x="846" y="1525"/>
                    </a:cubicBezTo>
                    <a:lnTo>
                      <a:pt x="965" y="1525"/>
                    </a:lnTo>
                    <a:lnTo>
                      <a:pt x="703" y="1584"/>
                    </a:lnTo>
                    <a:lnTo>
                      <a:pt x="500" y="1596"/>
                    </a:lnTo>
                    <a:lnTo>
                      <a:pt x="453" y="1656"/>
                    </a:lnTo>
                    <a:lnTo>
                      <a:pt x="322" y="1680"/>
                    </a:lnTo>
                    <a:lnTo>
                      <a:pt x="369" y="1727"/>
                    </a:lnTo>
                    <a:lnTo>
                      <a:pt x="346" y="1763"/>
                    </a:lnTo>
                    <a:lnTo>
                      <a:pt x="405" y="1763"/>
                    </a:lnTo>
                    <a:lnTo>
                      <a:pt x="310" y="1787"/>
                    </a:lnTo>
                    <a:lnTo>
                      <a:pt x="227" y="1739"/>
                    </a:lnTo>
                    <a:lnTo>
                      <a:pt x="191" y="1775"/>
                    </a:lnTo>
                    <a:lnTo>
                      <a:pt x="167" y="1751"/>
                    </a:lnTo>
                    <a:lnTo>
                      <a:pt x="0" y="1822"/>
                    </a:lnTo>
                    <a:lnTo>
                      <a:pt x="24" y="1846"/>
                    </a:lnTo>
                    <a:lnTo>
                      <a:pt x="393" y="1810"/>
                    </a:lnTo>
                    <a:lnTo>
                      <a:pt x="274" y="1894"/>
                    </a:lnTo>
                    <a:lnTo>
                      <a:pt x="131" y="1918"/>
                    </a:lnTo>
                    <a:lnTo>
                      <a:pt x="72" y="2013"/>
                    </a:lnTo>
                    <a:lnTo>
                      <a:pt x="179" y="2013"/>
                    </a:lnTo>
                    <a:lnTo>
                      <a:pt x="203" y="2061"/>
                    </a:lnTo>
                    <a:lnTo>
                      <a:pt x="477" y="1977"/>
                    </a:lnTo>
                    <a:lnTo>
                      <a:pt x="274" y="2084"/>
                    </a:lnTo>
                    <a:lnTo>
                      <a:pt x="191" y="2144"/>
                    </a:lnTo>
                    <a:lnTo>
                      <a:pt x="334" y="2132"/>
                    </a:lnTo>
                    <a:lnTo>
                      <a:pt x="524" y="2049"/>
                    </a:lnTo>
                    <a:lnTo>
                      <a:pt x="524" y="2096"/>
                    </a:lnTo>
                    <a:lnTo>
                      <a:pt x="358" y="2156"/>
                    </a:lnTo>
                    <a:lnTo>
                      <a:pt x="453" y="2156"/>
                    </a:lnTo>
                    <a:cubicBezTo>
                      <a:pt x="453" y="2180"/>
                      <a:pt x="441" y="2191"/>
                      <a:pt x="429" y="2203"/>
                    </a:cubicBezTo>
                    <a:lnTo>
                      <a:pt x="572" y="2168"/>
                    </a:lnTo>
                    <a:lnTo>
                      <a:pt x="655" y="2203"/>
                    </a:lnTo>
                    <a:lnTo>
                      <a:pt x="858" y="2180"/>
                    </a:lnTo>
                    <a:lnTo>
                      <a:pt x="1048" y="2132"/>
                    </a:lnTo>
                    <a:lnTo>
                      <a:pt x="1191" y="2049"/>
                    </a:lnTo>
                    <a:lnTo>
                      <a:pt x="1143" y="1977"/>
                    </a:lnTo>
                    <a:lnTo>
                      <a:pt x="1262" y="1977"/>
                    </a:lnTo>
                    <a:cubicBezTo>
                      <a:pt x="1250" y="1989"/>
                      <a:pt x="1239" y="2013"/>
                      <a:pt x="1227" y="2025"/>
                    </a:cubicBezTo>
                    <a:lnTo>
                      <a:pt x="1346" y="2025"/>
                    </a:lnTo>
                    <a:lnTo>
                      <a:pt x="1453" y="1941"/>
                    </a:lnTo>
                    <a:lnTo>
                      <a:pt x="1536" y="1941"/>
                    </a:lnTo>
                    <a:cubicBezTo>
                      <a:pt x="1548" y="1918"/>
                      <a:pt x="1548" y="1894"/>
                      <a:pt x="1560" y="1870"/>
                    </a:cubicBezTo>
                    <a:lnTo>
                      <a:pt x="1893" y="1822"/>
                    </a:lnTo>
                    <a:lnTo>
                      <a:pt x="1929" y="1775"/>
                    </a:lnTo>
                    <a:lnTo>
                      <a:pt x="1977" y="1834"/>
                    </a:lnTo>
                    <a:lnTo>
                      <a:pt x="2048" y="1787"/>
                    </a:lnTo>
                    <a:lnTo>
                      <a:pt x="2120" y="1799"/>
                    </a:lnTo>
                    <a:lnTo>
                      <a:pt x="2298" y="1799"/>
                    </a:lnTo>
                    <a:lnTo>
                      <a:pt x="2167" y="1703"/>
                    </a:lnTo>
                    <a:lnTo>
                      <a:pt x="2263" y="1668"/>
                    </a:lnTo>
                    <a:lnTo>
                      <a:pt x="2346" y="1596"/>
                    </a:lnTo>
                    <a:lnTo>
                      <a:pt x="2322" y="1525"/>
                    </a:lnTo>
                    <a:lnTo>
                      <a:pt x="2417" y="1453"/>
                    </a:lnTo>
                    <a:cubicBezTo>
                      <a:pt x="2429" y="1418"/>
                      <a:pt x="2441" y="1394"/>
                      <a:pt x="2441" y="1370"/>
                    </a:cubicBezTo>
                    <a:cubicBezTo>
                      <a:pt x="2429" y="1310"/>
                      <a:pt x="2417" y="1251"/>
                      <a:pt x="2393" y="1191"/>
                    </a:cubicBezTo>
                    <a:lnTo>
                      <a:pt x="2322" y="1156"/>
                    </a:lnTo>
                    <a:lnTo>
                      <a:pt x="2405" y="1120"/>
                    </a:lnTo>
                    <a:lnTo>
                      <a:pt x="2405" y="1037"/>
                    </a:lnTo>
                    <a:lnTo>
                      <a:pt x="2322" y="953"/>
                    </a:lnTo>
                    <a:cubicBezTo>
                      <a:pt x="2322" y="929"/>
                      <a:pt x="2334" y="906"/>
                      <a:pt x="2346" y="882"/>
                    </a:cubicBezTo>
                    <a:lnTo>
                      <a:pt x="2251" y="834"/>
                    </a:lnTo>
                    <a:lnTo>
                      <a:pt x="2286" y="787"/>
                    </a:lnTo>
                    <a:lnTo>
                      <a:pt x="2393" y="787"/>
                    </a:lnTo>
                    <a:cubicBezTo>
                      <a:pt x="2393" y="763"/>
                      <a:pt x="2382" y="751"/>
                      <a:pt x="2382" y="727"/>
                    </a:cubicBezTo>
                    <a:lnTo>
                      <a:pt x="2382" y="727"/>
                    </a:lnTo>
                    <a:lnTo>
                      <a:pt x="2429" y="739"/>
                    </a:lnTo>
                    <a:lnTo>
                      <a:pt x="2524" y="679"/>
                    </a:lnTo>
                    <a:lnTo>
                      <a:pt x="2524" y="620"/>
                    </a:lnTo>
                    <a:lnTo>
                      <a:pt x="2667" y="620"/>
                    </a:lnTo>
                    <a:cubicBezTo>
                      <a:pt x="2667" y="596"/>
                      <a:pt x="2679" y="572"/>
                      <a:pt x="2691" y="560"/>
                    </a:cubicBezTo>
                    <a:lnTo>
                      <a:pt x="2596" y="548"/>
                    </a:lnTo>
                    <a:cubicBezTo>
                      <a:pt x="2608" y="525"/>
                      <a:pt x="2620" y="501"/>
                      <a:pt x="2632" y="477"/>
                    </a:cubicBezTo>
                    <a:lnTo>
                      <a:pt x="2596" y="441"/>
                    </a:lnTo>
                    <a:lnTo>
                      <a:pt x="2655" y="429"/>
                    </a:lnTo>
                    <a:lnTo>
                      <a:pt x="2739" y="560"/>
                    </a:lnTo>
                    <a:lnTo>
                      <a:pt x="2691" y="394"/>
                    </a:lnTo>
                    <a:lnTo>
                      <a:pt x="2524" y="394"/>
                    </a:lnTo>
                    <a:lnTo>
                      <a:pt x="2620" y="346"/>
                    </a:lnTo>
                    <a:lnTo>
                      <a:pt x="2429" y="179"/>
                    </a:lnTo>
                    <a:cubicBezTo>
                      <a:pt x="2429" y="156"/>
                      <a:pt x="2417" y="132"/>
                      <a:pt x="2417" y="108"/>
                    </a:cubicBezTo>
                    <a:lnTo>
                      <a:pt x="2310" y="84"/>
                    </a:lnTo>
                    <a:lnTo>
                      <a:pt x="2120" y="84"/>
                    </a:lnTo>
                    <a:lnTo>
                      <a:pt x="2001" y="132"/>
                    </a:lnTo>
                    <a:lnTo>
                      <a:pt x="1941" y="144"/>
                    </a:lnTo>
                    <a:lnTo>
                      <a:pt x="1905" y="167"/>
                    </a:lnTo>
                    <a:lnTo>
                      <a:pt x="1786" y="191"/>
                    </a:lnTo>
                    <a:lnTo>
                      <a:pt x="1727" y="203"/>
                    </a:lnTo>
                    <a:lnTo>
                      <a:pt x="1846" y="132"/>
                    </a:lnTo>
                    <a:lnTo>
                      <a:pt x="1953" y="84"/>
                    </a:lnTo>
                    <a:lnTo>
                      <a:pt x="1822" y="48"/>
                    </a:lnTo>
                    <a:lnTo>
                      <a:pt x="173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7" name="Google Shape;6987;p27"/>
              <p:cNvSpPr/>
              <p:nvPr/>
            </p:nvSpPr>
            <p:spPr>
              <a:xfrm>
                <a:off x="3715326" y="2237621"/>
                <a:ext cx="9990" cy="8462"/>
              </a:xfrm>
              <a:custGeom>
                <a:avLst/>
                <a:gdLst/>
                <a:ahLst/>
                <a:cxnLst/>
                <a:rect l="l" t="t" r="r" b="b"/>
                <a:pathLst>
                  <a:path w="85" h="72" extrusionOk="0">
                    <a:moveTo>
                      <a:pt x="61" y="0"/>
                    </a:moveTo>
                    <a:lnTo>
                      <a:pt x="1" y="12"/>
                    </a:lnTo>
                    <a:cubicBezTo>
                      <a:pt x="13" y="36"/>
                      <a:pt x="37" y="48"/>
                      <a:pt x="49" y="72"/>
                    </a:cubicBezTo>
                    <a:lnTo>
                      <a:pt x="84" y="48"/>
                    </a:lnTo>
                    <a:cubicBezTo>
                      <a:pt x="72" y="36"/>
                      <a:pt x="72" y="12"/>
                      <a:pt x="6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8" name="Google Shape;6988;p27"/>
              <p:cNvSpPr/>
              <p:nvPr/>
            </p:nvSpPr>
            <p:spPr>
              <a:xfrm>
                <a:off x="3736364" y="2299207"/>
                <a:ext cx="23859" cy="23859"/>
              </a:xfrm>
              <a:custGeom>
                <a:avLst/>
                <a:gdLst/>
                <a:ahLst/>
                <a:cxnLst/>
                <a:rect l="l" t="t" r="r" b="b"/>
                <a:pathLst>
                  <a:path w="203" h="203" extrusionOk="0">
                    <a:moveTo>
                      <a:pt x="203" y="0"/>
                    </a:moveTo>
                    <a:lnTo>
                      <a:pt x="1" y="131"/>
                    </a:lnTo>
                    <a:lnTo>
                      <a:pt x="48" y="203"/>
                    </a:lnTo>
                    <a:lnTo>
                      <a:pt x="120" y="131"/>
                    </a:lnTo>
                    <a:lnTo>
                      <a:pt x="20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9" name="Google Shape;6989;p27"/>
              <p:cNvSpPr/>
              <p:nvPr/>
            </p:nvSpPr>
            <p:spPr>
              <a:xfrm>
                <a:off x="3694406" y="2195662"/>
                <a:ext cx="65817" cy="43486"/>
              </a:xfrm>
              <a:custGeom>
                <a:avLst/>
                <a:gdLst/>
                <a:ahLst/>
                <a:cxnLst/>
                <a:rect l="l" t="t" r="r" b="b"/>
                <a:pathLst>
                  <a:path w="560" h="370" extrusionOk="0">
                    <a:moveTo>
                      <a:pt x="250" y="0"/>
                    </a:moveTo>
                    <a:lnTo>
                      <a:pt x="191" y="24"/>
                    </a:lnTo>
                    <a:lnTo>
                      <a:pt x="215" y="107"/>
                    </a:lnTo>
                    <a:lnTo>
                      <a:pt x="215" y="107"/>
                    </a:lnTo>
                    <a:lnTo>
                      <a:pt x="84" y="60"/>
                    </a:lnTo>
                    <a:lnTo>
                      <a:pt x="84" y="131"/>
                    </a:lnTo>
                    <a:lnTo>
                      <a:pt x="48" y="107"/>
                    </a:lnTo>
                    <a:lnTo>
                      <a:pt x="0" y="143"/>
                    </a:lnTo>
                    <a:lnTo>
                      <a:pt x="119" y="191"/>
                    </a:lnTo>
                    <a:lnTo>
                      <a:pt x="119" y="167"/>
                    </a:lnTo>
                    <a:lnTo>
                      <a:pt x="155" y="179"/>
                    </a:lnTo>
                    <a:lnTo>
                      <a:pt x="143" y="215"/>
                    </a:lnTo>
                    <a:cubicBezTo>
                      <a:pt x="167" y="238"/>
                      <a:pt x="203" y="274"/>
                      <a:pt x="227" y="298"/>
                    </a:cubicBezTo>
                    <a:lnTo>
                      <a:pt x="381" y="286"/>
                    </a:lnTo>
                    <a:cubicBezTo>
                      <a:pt x="381" y="310"/>
                      <a:pt x="381" y="334"/>
                      <a:pt x="393" y="369"/>
                    </a:cubicBezTo>
                    <a:lnTo>
                      <a:pt x="441" y="357"/>
                    </a:lnTo>
                    <a:lnTo>
                      <a:pt x="477" y="286"/>
                    </a:lnTo>
                    <a:lnTo>
                      <a:pt x="560" y="250"/>
                    </a:lnTo>
                    <a:lnTo>
                      <a:pt x="512" y="226"/>
                    </a:lnTo>
                    <a:lnTo>
                      <a:pt x="441" y="238"/>
                    </a:lnTo>
                    <a:lnTo>
                      <a:pt x="310" y="203"/>
                    </a:lnTo>
                    <a:lnTo>
                      <a:pt x="322" y="72"/>
                    </a:lnTo>
                    <a:lnTo>
                      <a:pt x="25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90" name="Google Shape;6990;p27"/>
              <p:cNvSpPr/>
              <p:nvPr/>
            </p:nvSpPr>
            <p:spPr>
              <a:xfrm>
                <a:off x="3898675" y="2089297"/>
                <a:ext cx="5759" cy="4349"/>
              </a:xfrm>
              <a:custGeom>
                <a:avLst/>
                <a:gdLst/>
                <a:ahLst/>
                <a:cxnLst/>
                <a:rect l="l" t="t" r="r" b="b"/>
                <a:pathLst>
                  <a:path w="49" h="37" extrusionOk="0">
                    <a:moveTo>
                      <a:pt x="1" y="0"/>
                    </a:moveTo>
                    <a:lnTo>
                      <a:pt x="48" y="36"/>
                    </a:lnTo>
                    <a:lnTo>
                      <a:pt x="4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91" name="Google Shape;6991;p27"/>
              <p:cNvSpPr/>
              <p:nvPr/>
            </p:nvSpPr>
            <p:spPr>
              <a:xfrm>
                <a:off x="4179926" y="2595855"/>
                <a:ext cx="15514" cy="4349"/>
              </a:xfrm>
              <a:custGeom>
                <a:avLst/>
                <a:gdLst/>
                <a:ahLst/>
                <a:cxnLst/>
                <a:rect l="l" t="t" r="r" b="b"/>
                <a:pathLst>
                  <a:path w="132" h="37" extrusionOk="0">
                    <a:moveTo>
                      <a:pt x="48" y="0"/>
                    </a:moveTo>
                    <a:lnTo>
                      <a:pt x="1" y="12"/>
                    </a:lnTo>
                    <a:lnTo>
                      <a:pt x="72" y="36"/>
                    </a:lnTo>
                    <a:lnTo>
                      <a:pt x="132" y="24"/>
                    </a:lnTo>
                    <a:lnTo>
                      <a:pt x="9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92" name="Google Shape;6992;p27"/>
              <p:cNvSpPr/>
              <p:nvPr/>
            </p:nvSpPr>
            <p:spPr>
              <a:xfrm>
                <a:off x="3677599" y="2181676"/>
                <a:ext cx="25269" cy="11283"/>
              </a:xfrm>
              <a:custGeom>
                <a:avLst/>
                <a:gdLst/>
                <a:ahLst/>
                <a:cxnLst/>
                <a:rect l="l" t="t" r="r" b="b"/>
                <a:pathLst>
                  <a:path w="215" h="96" extrusionOk="0">
                    <a:moveTo>
                      <a:pt x="120" y="0"/>
                    </a:moveTo>
                    <a:lnTo>
                      <a:pt x="60" y="12"/>
                    </a:lnTo>
                    <a:lnTo>
                      <a:pt x="36" y="48"/>
                    </a:lnTo>
                    <a:lnTo>
                      <a:pt x="1" y="60"/>
                    </a:lnTo>
                    <a:lnTo>
                      <a:pt x="84" y="95"/>
                    </a:lnTo>
                    <a:lnTo>
                      <a:pt x="215" y="12"/>
                    </a:lnTo>
                    <a:lnTo>
                      <a:pt x="12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93" name="Google Shape;6993;p27"/>
              <p:cNvSpPr/>
              <p:nvPr/>
            </p:nvSpPr>
            <p:spPr>
              <a:xfrm>
                <a:off x="3725199" y="2300617"/>
                <a:ext cx="5641" cy="8462"/>
              </a:xfrm>
              <a:custGeom>
                <a:avLst/>
                <a:gdLst/>
                <a:ahLst/>
                <a:cxnLst/>
                <a:rect l="l" t="t" r="r" b="b"/>
                <a:pathLst>
                  <a:path w="48" h="72" extrusionOk="0">
                    <a:moveTo>
                      <a:pt x="36" y="0"/>
                    </a:moveTo>
                    <a:lnTo>
                      <a:pt x="0" y="72"/>
                    </a:lnTo>
                    <a:lnTo>
                      <a:pt x="0" y="72"/>
                    </a:lnTo>
                    <a:lnTo>
                      <a:pt x="48" y="3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94" name="Google Shape;6994;p27"/>
              <p:cNvSpPr/>
              <p:nvPr/>
            </p:nvSpPr>
            <p:spPr>
              <a:xfrm>
                <a:off x="3728020" y="2245965"/>
                <a:ext cx="7052" cy="5759"/>
              </a:xfrm>
              <a:custGeom>
                <a:avLst/>
                <a:gdLst/>
                <a:ahLst/>
                <a:cxnLst/>
                <a:rect l="l" t="t" r="r" b="b"/>
                <a:pathLst>
                  <a:path w="60" h="49" extrusionOk="0">
                    <a:moveTo>
                      <a:pt x="0" y="1"/>
                    </a:moveTo>
                    <a:lnTo>
                      <a:pt x="0" y="49"/>
                    </a:lnTo>
                    <a:lnTo>
                      <a:pt x="6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95" name="Google Shape;6995;p27"/>
              <p:cNvSpPr/>
              <p:nvPr/>
            </p:nvSpPr>
            <p:spPr>
              <a:xfrm>
                <a:off x="4005040" y="1967535"/>
                <a:ext cx="11283" cy="11283"/>
              </a:xfrm>
              <a:custGeom>
                <a:avLst/>
                <a:gdLst/>
                <a:ahLst/>
                <a:cxnLst/>
                <a:rect l="l" t="t" r="r" b="b"/>
                <a:pathLst>
                  <a:path w="96" h="96" extrusionOk="0">
                    <a:moveTo>
                      <a:pt x="96" y="1"/>
                    </a:moveTo>
                    <a:lnTo>
                      <a:pt x="24" y="12"/>
                    </a:lnTo>
                    <a:lnTo>
                      <a:pt x="1" y="72"/>
                    </a:lnTo>
                    <a:cubicBezTo>
                      <a:pt x="1" y="72"/>
                      <a:pt x="84" y="96"/>
                      <a:pt x="84" y="96"/>
                    </a:cubicBezTo>
                    <a:cubicBezTo>
                      <a:pt x="96" y="72"/>
                      <a:pt x="96" y="36"/>
                      <a:pt x="9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96" name="Google Shape;6996;p27"/>
              <p:cNvSpPr/>
              <p:nvPr/>
            </p:nvSpPr>
            <p:spPr>
              <a:xfrm>
                <a:off x="4024668" y="1954959"/>
                <a:ext cx="11283" cy="16924"/>
              </a:xfrm>
              <a:custGeom>
                <a:avLst/>
                <a:gdLst/>
                <a:ahLst/>
                <a:cxnLst/>
                <a:rect l="l" t="t" r="r" b="b"/>
                <a:pathLst>
                  <a:path w="96" h="144" extrusionOk="0">
                    <a:moveTo>
                      <a:pt x="48" y="0"/>
                    </a:moveTo>
                    <a:lnTo>
                      <a:pt x="48" y="60"/>
                    </a:lnTo>
                    <a:lnTo>
                      <a:pt x="0" y="108"/>
                    </a:lnTo>
                    <a:cubicBezTo>
                      <a:pt x="24" y="119"/>
                      <a:pt x="36" y="131"/>
                      <a:pt x="60" y="143"/>
                    </a:cubicBezTo>
                    <a:lnTo>
                      <a:pt x="96" y="119"/>
                    </a:lnTo>
                    <a:lnTo>
                      <a:pt x="96" y="24"/>
                    </a:lnTo>
                    <a:lnTo>
                      <a:pt x="4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97" name="Google Shape;6997;p27"/>
              <p:cNvSpPr/>
              <p:nvPr/>
            </p:nvSpPr>
            <p:spPr>
              <a:xfrm>
                <a:off x="4041475" y="1945204"/>
                <a:ext cx="8462" cy="11283"/>
              </a:xfrm>
              <a:custGeom>
                <a:avLst/>
                <a:gdLst/>
                <a:ahLst/>
                <a:cxnLst/>
                <a:rect l="l" t="t" r="r" b="b"/>
                <a:pathLst>
                  <a:path w="72" h="96" extrusionOk="0">
                    <a:moveTo>
                      <a:pt x="72" y="0"/>
                    </a:moveTo>
                    <a:lnTo>
                      <a:pt x="0" y="60"/>
                    </a:lnTo>
                    <a:lnTo>
                      <a:pt x="36" y="95"/>
                    </a:lnTo>
                    <a:lnTo>
                      <a:pt x="7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98" name="Google Shape;6998;p27"/>
              <p:cNvSpPr/>
              <p:nvPr/>
            </p:nvSpPr>
            <p:spPr>
              <a:xfrm>
                <a:off x="3683240" y="2274055"/>
                <a:ext cx="12693" cy="7052"/>
              </a:xfrm>
              <a:custGeom>
                <a:avLst/>
                <a:gdLst/>
                <a:ahLst/>
                <a:cxnLst/>
                <a:rect l="l" t="t" r="r" b="b"/>
                <a:pathLst>
                  <a:path w="108" h="60" extrusionOk="0">
                    <a:moveTo>
                      <a:pt x="12" y="0"/>
                    </a:moveTo>
                    <a:cubicBezTo>
                      <a:pt x="12" y="24"/>
                      <a:pt x="0" y="48"/>
                      <a:pt x="0" y="60"/>
                    </a:cubicBezTo>
                    <a:lnTo>
                      <a:pt x="10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99" name="Google Shape;6999;p27"/>
              <p:cNvSpPr/>
              <p:nvPr/>
            </p:nvSpPr>
            <p:spPr>
              <a:xfrm>
                <a:off x="3676189" y="2141010"/>
                <a:ext cx="53359" cy="37962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23" extrusionOk="0">
                    <a:moveTo>
                      <a:pt x="429" y="1"/>
                    </a:moveTo>
                    <a:lnTo>
                      <a:pt x="155" y="132"/>
                    </a:lnTo>
                    <a:lnTo>
                      <a:pt x="191" y="191"/>
                    </a:lnTo>
                    <a:lnTo>
                      <a:pt x="191" y="191"/>
                    </a:lnTo>
                    <a:lnTo>
                      <a:pt x="60" y="168"/>
                    </a:lnTo>
                    <a:cubicBezTo>
                      <a:pt x="36" y="180"/>
                      <a:pt x="24" y="203"/>
                      <a:pt x="1" y="227"/>
                    </a:cubicBezTo>
                    <a:lnTo>
                      <a:pt x="72" y="263"/>
                    </a:lnTo>
                    <a:lnTo>
                      <a:pt x="13" y="299"/>
                    </a:lnTo>
                    <a:lnTo>
                      <a:pt x="72" y="322"/>
                    </a:lnTo>
                    <a:lnTo>
                      <a:pt x="179" y="310"/>
                    </a:lnTo>
                    <a:lnTo>
                      <a:pt x="286" y="322"/>
                    </a:lnTo>
                    <a:lnTo>
                      <a:pt x="358" y="251"/>
                    </a:lnTo>
                    <a:lnTo>
                      <a:pt x="322" y="227"/>
                    </a:lnTo>
                    <a:lnTo>
                      <a:pt x="346" y="168"/>
                    </a:lnTo>
                    <a:lnTo>
                      <a:pt x="453" y="96"/>
                    </a:lnTo>
                    <a:cubicBezTo>
                      <a:pt x="453" y="72"/>
                      <a:pt x="441" y="37"/>
                      <a:pt x="42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0" name="Google Shape;7000;p27"/>
              <p:cNvSpPr/>
              <p:nvPr/>
            </p:nvSpPr>
            <p:spPr>
              <a:xfrm>
                <a:off x="4019026" y="2005380"/>
                <a:ext cx="11283" cy="8462"/>
              </a:xfrm>
              <a:custGeom>
                <a:avLst/>
                <a:gdLst/>
                <a:ahLst/>
                <a:cxnLst/>
                <a:rect l="l" t="t" r="r" b="b"/>
                <a:pathLst>
                  <a:path w="96" h="72" extrusionOk="0">
                    <a:moveTo>
                      <a:pt x="60" y="0"/>
                    </a:moveTo>
                    <a:lnTo>
                      <a:pt x="1" y="71"/>
                    </a:lnTo>
                    <a:lnTo>
                      <a:pt x="96" y="24"/>
                    </a:lnTo>
                    <a:lnTo>
                      <a:pt x="6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1" name="Google Shape;7001;p27"/>
              <p:cNvSpPr/>
              <p:nvPr/>
            </p:nvSpPr>
            <p:spPr>
              <a:xfrm>
                <a:off x="3995285" y="1977290"/>
                <a:ext cx="44897" cy="26797"/>
              </a:xfrm>
              <a:custGeom>
                <a:avLst/>
                <a:gdLst/>
                <a:ahLst/>
                <a:cxnLst/>
                <a:rect l="l" t="t" r="r" b="b"/>
                <a:pathLst>
                  <a:path w="382" h="228" extrusionOk="0">
                    <a:moveTo>
                      <a:pt x="226" y="1"/>
                    </a:moveTo>
                    <a:lnTo>
                      <a:pt x="191" y="25"/>
                    </a:lnTo>
                    <a:lnTo>
                      <a:pt x="215" y="49"/>
                    </a:lnTo>
                    <a:cubicBezTo>
                      <a:pt x="215" y="60"/>
                      <a:pt x="215" y="72"/>
                      <a:pt x="203" y="84"/>
                    </a:cubicBezTo>
                    <a:lnTo>
                      <a:pt x="84" y="84"/>
                    </a:lnTo>
                    <a:lnTo>
                      <a:pt x="0" y="108"/>
                    </a:lnTo>
                    <a:lnTo>
                      <a:pt x="60" y="156"/>
                    </a:lnTo>
                    <a:lnTo>
                      <a:pt x="203" y="144"/>
                    </a:lnTo>
                    <a:lnTo>
                      <a:pt x="250" y="203"/>
                    </a:lnTo>
                    <a:lnTo>
                      <a:pt x="322" y="227"/>
                    </a:lnTo>
                    <a:lnTo>
                      <a:pt x="298" y="156"/>
                    </a:lnTo>
                    <a:lnTo>
                      <a:pt x="346" y="120"/>
                    </a:lnTo>
                    <a:cubicBezTo>
                      <a:pt x="346" y="108"/>
                      <a:pt x="334" y="84"/>
                      <a:pt x="334" y="72"/>
                    </a:cubicBezTo>
                    <a:lnTo>
                      <a:pt x="381" y="37"/>
                    </a:lnTo>
                    <a:lnTo>
                      <a:pt x="298" y="25"/>
                    </a:lnTo>
                    <a:lnTo>
                      <a:pt x="22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2" name="Google Shape;7002;p27"/>
              <p:cNvSpPr/>
              <p:nvPr/>
            </p:nvSpPr>
            <p:spPr>
              <a:xfrm>
                <a:off x="3659382" y="2208238"/>
                <a:ext cx="12693" cy="7052"/>
              </a:xfrm>
              <a:custGeom>
                <a:avLst/>
                <a:gdLst/>
                <a:ahLst/>
                <a:cxnLst/>
                <a:rect l="l" t="t" r="r" b="b"/>
                <a:pathLst>
                  <a:path w="108" h="60" extrusionOk="0">
                    <a:moveTo>
                      <a:pt x="108" y="0"/>
                    </a:moveTo>
                    <a:lnTo>
                      <a:pt x="1" y="24"/>
                    </a:lnTo>
                    <a:lnTo>
                      <a:pt x="1" y="48"/>
                    </a:lnTo>
                    <a:lnTo>
                      <a:pt x="72" y="60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3" name="Google Shape;7003;p27"/>
              <p:cNvSpPr/>
              <p:nvPr/>
            </p:nvSpPr>
            <p:spPr>
              <a:xfrm>
                <a:off x="3883278" y="2093528"/>
                <a:ext cx="30911" cy="15514"/>
              </a:xfrm>
              <a:custGeom>
                <a:avLst/>
                <a:gdLst/>
                <a:ahLst/>
                <a:cxnLst/>
                <a:rect l="l" t="t" r="r" b="b"/>
                <a:pathLst>
                  <a:path w="263" h="132" extrusionOk="0">
                    <a:moveTo>
                      <a:pt x="1" y="0"/>
                    </a:moveTo>
                    <a:lnTo>
                      <a:pt x="1" y="72"/>
                    </a:lnTo>
                    <a:lnTo>
                      <a:pt x="36" y="107"/>
                    </a:lnTo>
                    <a:lnTo>
                      <a:pt x="72" y="60"/>
                    </a:lnTo>
                    <a:cubicBezTo>
                      <a:pt x="72" y="83"/>
                      <a:pt x="72" y="95"/>
                      <a:pt x="84" y="119"/>
                    </a:cubicBezTo>
                    <a:lnTo>
                      <a:pt x="191" y="107"/>
                    </a:lnTo>
                    <a:lnTo>
                      <a:pt x="263" y="131"/>
                    </a:lnTo>
                    <a:lnTo>
                      <a:pt x="263" y="72"/>
                    </a:lnTo>
                    <a:lnTo>
                      <a:pt x="120" y="83"/>
                    </a:lnTo>
                    <a:lnTo>
                      <a:pt x="167" y="48"/>
                    </a:lnTo>
                    <a:cubicBezTo>
                      <a:pt x="132" y="36"/>
                      <a:pt x="108" y="12"/>
                      <a:pt x="8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4" name="Google Shape;7004;p27"/>
              <p:cNvSpPr/>
              <p:nvPr/>
            </p:nvSpPr>
            <p:spPr>
              <a:xfrm>
                <a:off x="3726609" y="2124321"/>
                <a:ext cx="512200" cy="583541"/>
              </a:xfrm>
              <a:custGeom>
                <a:avLst/>
                <a:gdLst/>
                <a:ahLst/>
                <a:cxnLst/>
                <a:rect l="l" t="t" r="r" b="b"/>
                <a:pathLst>
                  <a:path w="4358" h="4965" extrusionOk="0">
                    <a:moveTo>
                      <a:pt x="1393" y="0"/>
                    </a:moveTo>
                    <a:lnTo>
                      <a:pt x="1346" y="36"/>
                    </a:lnTo>
                    <a:lnTo>
                      <a:pt x="1262" y="24"/>
                    </a:lnTo>
                    <a:lnTo>
                      <a:pt x="1143" y="60"/>
                    </a:lnTo>
                    <a:lnTo>
                      <a:pt x="1036" y="60"/>
                    </a:lnTo>
                    <a:lnTo>
                      <a:pt x="953" y="83"/>
                    </a:lnTo>
                    <a:lnTo>
                      <a:pt x="893" y="83"/>
                    </a:lnTo>
                    <a:lnTo>
                      <a:pt x="846" y="119"/>
                    </a:lnTo>
                    <a:lnTo>
                      <a:pt x="846" y="119"/>
                    </a:lnTo>
                    <a:lnTo>
                      <a:pt x="857" y="83"/>
                    </a:lnTo>
                    <a:lnTo>
                      <a:pt x="810" y="71"/>
                    </a:lnTo>
                    <a:lnTo>
                      <a:pt x="703" y="131"/>
                    </a:lnTo>
                    <a:lnTo>
                      <a:pt x="738" y="83"/>
                    </a:lnTo>
                    <a:lnTo>
                      <a:pt x="596" y="48"/>
                    </a:lnTo>
                    <a:cubicBezTo>
                      <a:pt x="596" y="60"/>
                      <a:pt x="584" y="83"/>
                      <a:pt x="572" y="107"/>
                    </a:cubicBezTo>
                    <a:lnTo>
                      <a:pt x="524" y="131"/>
                    </a:lnTo>
                    <a:cubicBezTo>
                      <a:pt x="524" y="143"/>
                      <a:pt x="536" y="167"/>
                      <a:pt x="548" y="179"/>
                    </a:cubicBezTo>
                    <a:lnTo>
                      <a:pt x="512" y="179"/>
                    </a:lnTo>
                    <a:cubicBezTo>
                      <a:pt x="512" y="202"/>
                      <a:pt x="512" y="226"/>
                      <a:pt x="524" y="238"/>
                    </a:cubicBezTo>
                    <a:lnTo>
                      <a:pt x="429" y="262"/>
                    </a:lnTo>
                    <a:lnTo>
                      <a:pt x="476" y="310"/>
                    </a:lnTo>
                    <a:lnTo>
                      <a:pt x="441" y="369"/>
                    </a:lnTo>
                    <a:lnTo>
                      <a:pt x="393" y="369"/>
                    </a:lnTo>
                    <a:lnTo>
                      <a:pt x="512" y="429"/>
                    </a:lnTo>
                    <a:lnTo>
                      <a:pt x="548" y="488"/>
                    </a:lnTo>
                    <a:lnTo>
                      <a:pt x="429" y="452"/>
                    </a:lnTo>
                    <a:lnTo>
                      <a:pt x="381" y="476"/>
                    </a:lnTo>
                    <a:lnTo>
                      <a:pt x="298" y="441"/>
                    </a:lnTo>
                    <a:cubicBezTo>
                      <a:pt x="298" y="452"/>
                      <a:pt x="298" y="452"/>
                      <a:pt x="298" y="464"/>
                    </a:cubicBezTo>
                    <a:lnTo>
                      <a:pt x="322" y="500"/>
                    </a:lnTo>
                    <a:lnTo>
                      <a:pt x="298" y="536"/>
                    </a:lnTo>
                    <a:lnTo>
                      <a:pt x="250" y="476"/>
                    </a:lnTo>
                    <a:lnTo>
                      <a:pt x="203" y="536"/>
                    </a:lnTo>
                    <a:lnTo>
                      <a:pt x="250" y="572"/>
                    </a:lnTo>
                    <a:cubicBezTo>
                      <a:pt x="238" y="583"/>
                      <a:pt x="226" y="595"/>
                      <a:pt x="215" y="607"/>
                    </a:cubicBezTo>
                    <a:lnTo>
                      <a:pt x="286" y="655"/>
                    </a:lnTo>
                    <a:lnTo>
                      <a:pt x="357" y="655"/>
                    </a:lnTo>
                    <a:lnTo>
                      <a:pt x="286" y="679"/>
                    </a:lnTo>
                    <a:lnTo>
                      <a:pt x="191" y="679"/>
                    </a:lnTo>
                    <a:cubicBezTo>
                      <a:pt x="191" y="714"/>
                      <a:pt x="203" y="738"/>
                      <a:pt x="215" y="774"/>
                    </a:cubicBezTo>
                    <a:lnTo>
                      <a:pt x="215" y="798"/>
                    </a:lnTo>
                    <a:lnTo>
                      <a:pt x="357" y="774"/>
                    </a:lnTo>
                    <a:lnTo>
                      <a:pt x="262" y="810"/>
                    </a:lnTo>
                    <a:cubicBezTo>
                      <a:pt x="262" y="822"/>
                      <a:pt x="250" y="822"/>
                      <a:pt x="250" y="833"/>
                    </a:cubicBezTo>
                    <a:lnTo>
                      <a:pt x="286" y="845"/>
                    </a:lnTo>
                    <a:lnTo>
                      <a:pt x="366" y="825"/>
                    </a:lnTo>
                    <a:lnTo>
                      <a:pt x="366" y="825"/>
                    </a:lnTo>
                    <a:cubicBezTo>
                      <a:pt x="364" y="827"/>
                      <a:pt x="361" y="830"/>
                      <a:pt x="357" y="833"/>
                    </a:cubicBezTo>
                    <a:lnTo>
                      <a:pt x="405" y="869"/>
                    </a:lnTo>
                    <a:lnTo>
                      <a:pt x="334" y="845"/>
                    </a:lnTo>
                    <a:lnTo>
                      <a:pt x="298" y="857"/>
                    </a:lnTo>
                    <a:cubicBezTo>
                      <a:pt x="298" y="881"/>
                      <a:pt x="286" y="893"/>
                      <a:pt x="286" y="905"/>
                    </a:cubicBezTo>
                    <a:lnTo>
                      <a:pt x="322" y="929"/>
                    </a:lnTo>
                    <a:lnTo>
                      <a:pt x="262" y="929"/>
                    </a:lnTo>
                    <a:lnTo>
                      <a:pt x="226" y="964"/>
                    </a:lnTo>
                    <a:lnTo>
                      <a:pt x="298" y="976"/>
                    </a:lnTo>
                    <a:cubicBezTo>
                      <a:pt x="298" y="988"/>
                      <a:pt x="310" y="1000"/>
                      <a:pt x="310" y="1012"/>
                    </a:cubicBezTo>
                    <a:lnTo>
                      <a:pt x="203" y="988"/>
                    </a:lnTo>
                    <a:lnTo>
                      <a:pt x="179" y="1036"/>
                    </a:lnTo>
                    <a:lnTo>
                      <a:pt x="226" y="1048"/>
                    </a:lnTo>
                    <a:cubicBezTo>
                      <a:pt x="215" y="1060"/>
                      <a:pt x="215" y="1072"/>
                      <a:pt x="203" y="1084"/>
                    </a:cubicBezTo>
                    <a:lnTo>
                      <a:pt x="155" y="1131"/>
                    </a:lnTo>
                    <a:lnTo>
                      <a:pt x="48" y="1131"/>
                    </a:lnTo>
                    <a:lnTo>
                      <a:pt x="0" y="1155"/>
                    </a:lnTo>
                    <a:lnTo>
                      <a:pt x="48" y="1179"/>
                    </a:lnTo>
                    <a:lnTo>
                      <a:pt x="131" y="1167"/>
                    </a:lnTo>
                    <a:lnTo>
                      <a:pt x="203" y="1179"/>
                    </a:lnTo>
                    <a:lnTo>
                      <a:pt x="179" y="1191"/>
                    </a:lnTo>
                    <a:lnTo>
                      <a:pt x="107" y="1191"/>
                    </a:lnTo>
                    <a:lnTo>
                      <a:pt x="215" y="1250"/>
                    </a:lnTo>
                    <a:lnTo>
                      <a:pt x="238" y="1238"/>
                    </a:lnTo>
                    <a:lnTo>
                      <a:pt x="286" y="1274"/>
                    </a:lnTo>
                    <a:lnTo>
                      <a:pt x="536" y="1095"/>
                    </a:lnTo>
                    <a:lnTo>
                      <a:pt x="500" y="1155"/>
                    </a:lnTo>
                    <a:lnTo>
                      <a:pt x="536" y="1167"/>
                    </a:lnTo>
                    <a:lnTo>
                      <a:pt x="465" y="1191"/>
                    </a:lnTo>
                    <a:cubicBezTo>
                      <a:pt x="441" y="1214"/>
                      <a:pt x="417" y="1250"/>
                      <a:pt x="405" y="1286"/>
                    </a:cubicBezTo>
                    <a:cubicBezTo>
                      <a:pt x="405" y="1286"/>
                      <a:pt x="405" y="1298"/>
                      <a:pt x="417" y="1310"/>
                    </a:cubicBezTo>
                    <a:lnTo>
                      <a:pt x="334" y="1405"/>
                    </a:lnTo>
                    <a:lnTo>
                      <a:pt x="369" y="1417"/>
                    </a:lnTo>
                    <a:lnTo>
                      <a:pt x="310" y="1536"/>
                    </a:lnTo>
                    <a:cubicBezTo>
                      <a:pt x="310" y="1560"/>
                      <a:pt x="322" y="1584"/>
                      <a:pt x="334" y="1607"/>
                    </a:cubicBezTo>
                    <a:lnTo>
                      <a:pt x="286" y="1655"/>
                    </a:lnTo>
                    <a:lnTo>
                      <a:pt x="322" y="1691"/>
                    </a:lnTo>
                    <a:lnTo>
                      <a:pt x="369" y="1679"/>
                    </a:lnTo>
                    <a:lnTo>
                      <a:pt x="369" y="1679"/>
                    </a:lnTo>
                    <a:lnTo>
                      <a:pt x="286" y="1762"/>
                    </a:lnTo>
                    <a:cubicBezTo>
                      <a:pt x="286" y="1798"/>
                      <a:pt x="286" y="1834"/>
                      <a:pt x="274" y="1881"/>
                    </a:cubicBezTo>
                    <a:lnTo>
                      <a:pt x="226" y="1917"/>
                    </a:lnTo>
                    <a:cubicBezTo>
                      <a:pt x="226" y="1929"/>
                      <a:pt x="226" y="1941"/>
                      <a:pt x="226" y="1941"/>
                    </a:cubicBezTo>
                    <a:lnTo>
                      <a:pt x="357" y="1941"/>
                    </a:lnTo>
                    <a:lnTo>
                      <a:pt x="334" y="1893"/>
                    </a:lnTo>
                    <a:lnTo>
                      <a:pt x="381" y="1798"/>
                    </a:lnTo>
                    <a:lnTo>
                      <a:pt x="381" y="1750"/>
                    </a:lnTo>
                    <a:lnTo>
                      <a:pt x="453" y="1691"/>
                    </a:lnTo>
                    <a:lnTo>
                      <a:pt x="393" y="1536"/>
                    </a:lnTo>
                    <a:lnTo>
                      <a:pt x="441" y="1536"/>
                    </a:lnTo>
                    <a:lnTo>
                      <a:pt x="584" y="1417"/>
                    </a:lnTo>
                    <a:lnTo>
                      <a:pt x="584" y="1417"/>
                    </a:lnTo>
                    <a:lnTo>
                      <a:pt x="476" y="1536"/>
                    </a:lnTo>
                    <a:cubicBezTo>
                      <a:pt x="476" y="1560"/>
                      <a:pt x="476" y="1595"/>
                      <a:pt x="465" y="1619"/>
                    </a:cubicBezTo>
                    <a:lnTo>
                      <a:pt x="512" y="1643"/>
                    </a:lnTo>
                    <a:cubicBezTo>
                      <a:pt x="512" y="1619"/>
                      <a:pt x="512" y="1607"/>
                      <a:pt x="524" y="1584"/>
                    </a:cubicBezTo>
                    <a:lnTo>
                      <a:pt x="596" y="1548"/>
                    </a:lnTo>
                    <a:cubicBezTo>
                      <a:pt x="607" y="1572"/>
                      <a:pt x="619" y="1595"/>
                      <a:pt x="631" y="1619"/>
                    </a:cubicBezTo>
                    <a:lnTo>
                      <a:pt x="691" y="1524"/>
                    </a:lnTo>
                    <a:cubicBezTo>
                      <a:pt x="691" y="1500"/>
                      <a:pt x="679" y="1476"/>
                      <a:pt x="679" y="1453"/>
                    </a:cubicBezTo>
                    <a:lnTo>
                      <a:pt x="727" y="1441"/>
                    </a:lnTo>
                    <a:lnTo>
                      <a:pt x="727" y="1441"/>
                    </a:lnTo>
                    <a:cubicBezTo>
                      <a:pt x="727" y="1465"/>
                      <a:pt x="715" y="1500"/>
                      <a:pt x="703" y="1524"/>
                    </a:cubicBezTo>
                    <a:lnTo>
                      <a:pt x="834" y="1584"/>
                    </a:lnTo>
                    <a:lnTo>
                      <a:pt x="727" y="1572"/>
                    </a:lnTo>
                    <a:lnTo>
                      <a:pt x="691" y="1679"/>
                    </a:lnTo>
                    <a:cubicBezTo>
                      <a:pt x="703" y="1703"/>
                      <a:pt x="715" y="1726"/>
                      <a:pt x="715" y="1762"/>
                    </a:cubicBezTo>
                    <a:lnTo>
                      <a:pt x="786" y="1762"/>
                    </a:lnTo>
                    <a:lnTo>
                      <a:pt x="834" y="1834"/>
                    </a:lnTo>
                    <a:lnTo>
                      <a:pt x="738" y="1905"/>
                    </a:lnTo>
                    <a:lnTo>
                      <a:pt x="643" y="2084"/>
                    </a:lnTo>
                    <a:lnTo>
                      <a:pt x="667" y="2167"/>
                    </a:lnTo>
                    <a:lnTo>
                      <a:pt x="667" y="2167"/>
                    </a:lnTo>
                    <a:lnTo>
                      <a:pt x="572" y="2131"/>
                    </a:lnTo>
                    <a:lnTo>
                      <a:pt x="584" y="2215"/>
                    </a:lnTo>
                    <a:lnTo>
                      <a:pt x="715" y="2322"/>
                    </a:lnTo>
                    <a:cubicBezTo>
                      <a:pt x="691" y="2286"/>
                      <a:pt x="679" y="2250"/>
                      <a:pt x="667" y="2215"/>
                    </a:cubicBezTo>
                    <a:lnTo>
                      <a:pt x="750" y="2203"/>
                    </a:lnTo>
                    <a:lnTo>
                      <a:pt x="965" y="2298"/>
                    </a:lnTo>
                    <a:lnTo>
                      <a:pt x="965" y="2215"/>
                    </a:lnTo>
                    <a:lnTo>
                      <a:pt x="881" y="2167"/>
                    </a:lnTo>
                    <a:lnTo>
                      <a:pt x="929" y="2155"/>
                    </a:lnTo>
                    <a:lnTo>
                      <a:pt x="1108" y="2226"/>
                    </a:lnTo>
                    <a:lnTo>
                      <a:pt x="1227" y="2203"/>
                    </a:lnTo>
                    <a:cubicBezTo>
                      <a:pt x="1227" y="2191"/>
                      <a:pt x="1227" y="2179"/>
                      <a:pt x="1227" y="2167"/>
                    </a:cubicBezTo>
                    <a:lnTo>
                      <a:pt x="1346" y="2167"/>
                    </a:lnTo>
                    <a:lnTo>
                      <a:pt x="1381" y="2096"/>
                    </a:lnTo>
                    <a:lnTo>
                      <a:pt x="1679" y="2096"/>
                    </a:lnTo>
                    <a:lnTo>
                      <a:pt x="1477" y="2143"/>
                    </a:lnTo>
                    <a:cubicBezTo>
                      <a:pt x="1441" y="2215"/>
                      <a:pt x="1405" y="2286"/>
                      <a:pt x="1358" y="2369"/>
                    </a:cubicBezTo>
                    <a:lnTo>
                      <a:pt x="1512" y="2548"/>
                    </a:lnTo>
                    <a:lnTo>
                      <a:pt x="1584" y="2512"/>
                    </a:lnTo>
                    <a:lnTo>
                      <a:pt x="1584" y="2607"/>
                    </a:lnTo>
                    <a:lnTo>
                      <a:pt x="1679" y="2524"/>
                    </a:lnTo>
                    <a:lnTo>
                      <a:pt x="1798" y="2536"/>
                    </a:lnTo>
                    <a:lnTo>
                      <a:pt x="1762" y="2631"/>
                    </a:lnTo>
                    <a:lnTo>
                      <a:pt x="1798" y="2655"/>
                    </a:lnTo>
                    <a:cubicBezTo>
                      <a:pt x="1762" y="2667"/>
                      <a:pt x="1727" y="2691"/>
                      <a:pt x="1679" y="2715"/>
                    </a:cubicBezTo>
                    <a:lnTo>
                      <a:pt x="1727" y="2822"/>
                    </a:lnTo>
                    <a:lnTo>
                      <a:pt x="1655" y="2905"/>
                    </a:lnTo>
                    <a:lnTo>
                      <a:pt x="1739" y="2977"/>
                    </a:lnTo>
                    <a:lnTo>
                      <a:pt x="1822" y="3024"/>
                    </a:lnTo>
                    <a:lnTo>
                      <a:pt x="1893" y="3024"/>
                    </a:lnTo>
                    <a:lnTo>
                      <a:pt x="1846" y="3048"/>
                    </a:lnTo>
                    <a:lnTo>
                      <a:pt x="1774" y="3048"/>
                    </a:lnTo>
                    <a:lnTo>
                      <a:pt x="1703" y="2977"/>
                    </a:lnTo>
                    <a:lnTo>
                      <a:pt x="1631" y="3000"/>
                    </a:lnTo>
                    <a:lnTo>
                      <a:pt x="1691" y="3060"/>
                    </a:lnTo>
                    <a:lnTo>
                      <a:pt x="1750" y="3084"/>
                    </a:lnTo>
                    <a:lnTo>
                      <a:pt x="1655" y="3072"/>
                    </a:lnTo>
                    <a:lnTo>
                      <a:pt x="1572" y="3024"/>
                    </a:lnTo>
                    <a:lnTo>
                      <a:pt x="1381" y="3072"/>
                    </a:lnTo>
                    <a:lnTo>
                      <a:pt x="1298" y="3072"/>
                    </a:lnTo>
                    <a:lnTo>
                      <a:pt x="1096" y="3143"/>
                    </a:lnTo>
                    <a:lnTo>
                      <a:pt x="1000" y="3250"/>
                    </a:lnTo>
                    <a:lnTo>
                      <a:pt x="846" y="3310"/>
                    </a:lnTo>
                    <a:lnTo>
                      <a:pt x="786" y="3369"/>
                    </a:lnTo>
                    <a:lnTo>
                      <a:pt x="881" y="3358"/>
                    </a:lnTo>
                    <a:lnTo>
                      <a:pt x="929" y="3369"/>
                    </a:lnTo>
                    <a:cubicBezTo>
                      <a:pt x="929" y="3358"/>
                      <a:pt x="941" y="3346"/>
                      <a:pt x="941" y="3334"/>
                    </a:cubicBezTo>
                    <a:lnTo>
                      <a:pt x="1143" y="3286"/>
                    </a:lnTo>
                    <a:lnTo>
                      <a:pt x="1143" y="3286"/>
                    </a:lnTo>
                    <a:cubicBezTo>
                      <a:pt x="1143" y="3310"/>
                      <a:pt x="1131" y="3334"/>
                      <a:pt x="1131" y="3358"/>
                    </a:cubicBezTo>
                    <a:cubicBezTo>
                      <a:pt x="1155" y="3381"/>
                      <a:pt x="1179" y="3393"/>
                      <a:pt x="1203" y="3405"/>
                    </a:cubicBezTo>
                    <a:lnTo>
                      <a:pt x="1131" y="3453"/>
                    </a:lnTo>
                    <a:lnTo>
                      <a:pt x="1179" y="3500"/>
                    </a:lnTo>
                    <a:lnTo>
                      <a:pt x="1227" y="3500"/>
                    </a:lnTo>
                    <a:cubicBezTo>
                      <a:pt x="1179" y="3560"/>
                      <a:pt x="1143" y="3620"/>
                      <a:pt x="1096" y="3679"/>
                    </a:cubicBezTo>
                    <a:lnTo>
                      <a:pt x="1000" y="3703"/>
                    </a:lnTo>
                    <a:cubicBezTo>
                      <a:pt x="965" y="3727"/>
                      <a:pt x="941" y="3739"/>
                      <a:pt x="905" y="3750"/>
                    </a:cubicBezTo>
                    <a:lnTo>
                      <a:pt x="857" y="3750"/>
                    </a:lnTo>
                    <a:lnTo>
                      <a:pt x="738" y="3810"/>
                    </a:lnTo>
                    <a:lnTo>
                      <a:pt x="643" y="3810"/>
                    </a:lnTo>
                    <a:lnTo>
                      <a:pt x="500" y="3881"/>
                    </a:lnTo>
                    <a:lnTo>
                      <a:pt x="607" y="3881"/>
                    </a:lnTo>
                    <a:lnTo>
                      <a:pt x="619" y="3929"/>
                    </a:lnTo>
                    <a:lnTo>
                      <a:pt x="536" y="3965"/>
                    </a:lnTo>
                    <a:lnTo>
                      <a:pt x="691" y="3977"/>
                    </a:lnTo>
                    <a:lnTo>
                      <a:pt x="655" y="4001"/>
                    </a:lnTo>
                    <a:lnTo>
                      <a:pt x="703" y="4024"/>
                    </a:lnTo>
                    <a:lnTo>
                      <a:pt x="786" y="4001"/>
                    </a:lnTo>
                    <a:lnTo>
                      <a:pt x="881" y="3965"/>
                    </a:lnTo>
                    <a:lnTo>
                      <a:pt x="1036" y="3917"/>
                    </a:lnTo>
                    <a:cubicBezTo>
                      <a:pt x="1036" y="3929"/>
                      <a:pt x="1048" y="3953"/>
                      <a:pt x="1048" y="3965"/>
                    </a:cubicBezTo>
                    <a:lnTo>
                      <a:pt x="1179" y="3977"/>
                    </a:lnTo>
                    <a:cubicBezTo>
                      <a:pt x="1143" y="3989"/>
                      <a:pt x="1108" y="4001"/>
                      <a:pt x="1072" y="4001"/>
                    </a:cubicBezTo>
                    <a:cubicBezTo>
                      <a:pt x="1072" y="4012"/>
                      <a:pt x="1072" y="4036"/>
                      <a:pt x="1060" y="4048"/>
                    </a:cubicBezTo>
                    <a:lnTo>
                      <a:pt x="1238" y="4048"/>
                    </a:lnTo>
                    <a:lnTo>
                      <a:pt x="1238" y="4024"/>
                    </a:lnTo>
                    <a:lnTo>
                      <a:pt x="1322" y="4001"/>
                    </a:lnTo>
                    <a:lnTo>
                      <a:pt x="1405" y="4072"/>
                    </a:lnTo>
                    <a:lnTo>
                      <a:pt x="1489" y="4131"/>
                    </a:lnTo>
                    <a:lnTo>
                      <a:pt x="1679" y="4131"/>
                    </a:lnTo>
                    <a:lnTo>
                      <a:pt x="1727" y="4072"/>
                    </a:lnTo>
                    <a:lnTo>
                      <a:pt x="1822" y="4048"/>
                    </a:lnTo>
                    <a:lnTo>
                      <a:pt x="1941" y="4012"/>
                    </a:lnTo>
                    <a:cubicBezTo>
                      <a:pt x="1953" y="3989"/>
                      <a:pt x="1977" y="3977"/>
                      <a:pt x="1989" y="3965"/>
                    </a:cubicBezTo>
                    <a:lnTo>
                      <a:pt x="2096" y="3929"/>
                    </a:lnTo>
                    <a:lnTo>
                      <a:pt x="1953" y="4036"/>
                    </a:lnTo>
                    <a:lnTo>
                      <a:pt x="1810" y="4143"/>
                    </a:lnTo>
                    <a:lnTo>
                      <a:pt x="1810" y="4251"/>
                    </a:lnTo>
                    <a:lnTo>
                      <a:pt x="1715" y="4251"/>
                    </a:lnTo>
                    <a:lnTo>
                      <a:pt x="1631" y="4274"/>
                    </a:lnTo>
                    <a:lnTo>
                      <a:pt x="1548" y="4239"/>
                    </a:lnTo>
                    <a:lnTo>
                      <a:pt x="1286" y="4227"/>
                    </a:lnTo>
                    <a:lnTo>
                      <a:pt x="1119" y="4262"/>
                    </a:lnTo>
                    <a:lnTo>
                      <a:pt x="1119" y="4334"/>
                    </a:lnTo>
                    <a:lnTo>
                      <a:pt x="1036" y="4382"/>
                    </a:lnTo>
                    <a:lnTo>
                      <a:pt x="941" y="4382"/>
                    </a:lnTo>
                    <a:cubicBezTo>
                      <a:pt x="941" y="4429"/>
                      <a:pt x="929" y="4477"/>
                      <a:pt x="929" y="4524"/>
                    </a:cubicBezTo>
                    <a:lnTo>
                      <a:pt x="822" y="4584"/>
                    </a:lnTo>
                    <a:cubicBezTo>
                      <a:pt x="822" y="4596"/>
                      <a:pt x="810" y="4608"/>
                      <a:pt x="798" y="4620"/>
                    </a:cubicBezTo>
                    <a:lnTo>
                      <a:pt x="691" y="4643"/>
                    </a:lnTo>
                    <a:lnTo>
                      <a:pt x="655" y="4727"/>
                    </a:lnTo>
                    <a:lnTo>
                      <a:pt x="607" y="4727"/>
                    </a:lnTo>
                    <a:lnTo>
                      <a:pt x="584" y="4763"/>
                    </a:lnTo>
                    <a:lnTo>
                      <a:pt x="441" y="4834"/>
                    </a:lnTo>
                    <a:lnTo>
                      <a:pt x="381" y="4822"/>
                    </a:lnTo>
                    <a:lnTo>
                      <a:pt x="286" y="4882"/>
                    </a:lnTo>
                    <a:lnTo>
                      <a:pt x="286" y="4941"/>
                    </a:lnTo>
                    <a:lnTo>
                      <a:pt x="393" y="4941"/>
                    </a:lnTo>
                    <a:lnTo>
                      <a:pt x="393" y="4882"/>
                    </a:lnTo>
                    <a:lnTo>
                      <a:pt x="524" y="4905"/>
                    </a:lnTo>
                    <a:lnTo>
                      <a:pt x="584" y="4965"/>
                    </a:lnTo>
                    <a:lnTo>
                      <a:pt x="643" y="4917"/>
                    </a:lnTo>
                    <a:lnTo>
                      <a:pt x="607" y="4893"/>
                    </a:lnTo>
                    <a:lnTo>
                      <a:pt x="667" y="4834"/>
                    </a:lnTo>
                    <a:lnTo>
                      <a:pt x="703" y="4858"/>
                    </a:lnTo>
                    <a:lnTo>
                      <a:pt x="774" y="4810"/>
                    </a:lnTo>
                    <a:lnTo>
                      <a:pt x="822" y="4810"/>
                    </a:lnTo>
                    <a:lnTo>
                      <a:pt x="857" y="4751"/>
                    </a:lnTo>
                    <a:lnTo>
                      <a:pt x="965" y="4763"/>
                    </a:lnTo>
                    <a:lnTo>
                      <a:pt x="1048" y="4739"/>
                    </a:lnTo>
                    <a:lnTo>
                      <a:pt x="1119" y="4739"/>
                    </a:lnTo>
                    <a:lnTo>
                      <a:pt x="1167" y="4715"/>
                    </a:lnTo>
                    <a:lnTo>
                      <a:pt x="1227" y="4763"/>
                    </a:lnTo>
                    <a:lnTo>
                      <a:pt x="1286" y="4763"/>
                    </a:lnTo>
                    <a:lnTo>
                      <a:pt x="1369" y="4798"/>
                    </a:lnTo>
                    <a:lnTo>
                      <a:pt x="1465" y="4798"/>
                    </a:lnTo>
                    <a:cubicBezTo>
                      <a:pt x="1453" y="4786"/>
                      <a:pt x="1453" y="4774"/>
                      <a:pt x="1441" y="4751"/>
                    </a:cubicBezTo>
                    <a:lnTo>
                      <a:pt x="1512" y="4727"/>
                    </a:lnTo>
                    <a:lnTo>
                      <a:pt x="1536" y="4691"/>
                    </a:lnTo>
                    <a:cubicBezTo>
                      <a:pt x="1524" y="4667"/>
                      <a:pt x="1524" y="4643"/>
                      <a:pt x="1512" y="4620"/>
                    </a:cubicBezTo>
                    <a:lnTo>
                      <a:pt x="1584" y="4572"/>
                    </a:lnTo>
                    <a:lnTo>
                      <a:pt x="1631" y="4572"/>
                    </a:lnTo>
                    <a:lnTo>
                      <a:pt x="1655" y="4548"/>
                    </a:lnTo>
                    <a:lnTo>
                      <a:pt x="1870" y="4501"/>
                    </a:lnTo>
                    <a:lnTo>
                      <a:pt x="1977" y="4501"/>
                    </a:lnTo>
                    <a:lnTo>
                      <a:pt x="2108" y="4560"/>
                    </a:lnTo>
                    <a:lnTo>
                      <a:pt x="2155" y="4548"/>
                    </a:lnTo>
                    <a:lnTo>
                      <a:pt x="2298" y="4548"/>
                    </a:lnTo>
                    <a:lnTo>
                      <a:pt x="2381" y="4560"/>
                    </a:lnTo>
                    <a:cubicBezTo>
                      <a:pt x="2393" y="4548"/>
                      <a:pt x="2405" y="4524"/>
                      <a:pt x="2417" y="4501"/>
                    </a:cubicBezTo>
                    <a:lnTo>
                      <a:pt x="2536" y="4453"/>
                    </a:lnTo>
                    <a:lnTo>
                      <a:pt x="2632" y="4465"/>
                    </a:lnTo>
                    <a:lnTo>
                      <a:pt x="2751" y="4405"/>
                    </a:lnTo>
                    <a:lnTo>
                      <a:pt x="2846" y="4417"/>
                    </a:lnTo>
                    <a:lnTo>
                      <a:pt x="2893" y="4417"/>
                    </a:lnTo>
                    <a:lnTo>
                      <a:pt x="2989" y="4405"/>
                    </a:lnTo>
                    <a:cubicBezTo>
                      <a:pt x="2989" y="4405"/>
                      <a:pt x="3001" y="4417"/>
                      <a:pt x="3001" y="4429"/>
                    </a:cubicBezTo>
                    <a:lnTo>
                      <a:pt x="3084" y="4453"/>
                    </a:lnTo>
                    <a:lnTo>
                      <a:pt x="3167" y="4417"/>
                    </a:lnTo>
                    <a:lnTo>
                      <a:pt x="3358" y="4417"/>
                    </a:lnTo>
                    <a:lnTo>
                      <a:pt x="3489" y="4393"/>
                    </a:lnTo>
                    <a:lnTo>
                      <a:pt x="3608" y="4417"/>
                    </a:lnTo>
                    <a:lnTo>
                      <a:pt x="3667" y="4417"/>
                    </a:lnTo>
                    <a:lnTo>
                      <a:pt x="3751" y="4370"/>
                    </a:lnTo>
                    <a:lnTo>
                      <a:pt x="3846" y="4358"/>
                    </a:lnTo>
                    <a:lnTo>
                      <a:pt x="3941" y="4298"/>
                    </a:lnTo>
                    <a:lnTo>
                      <a:pt x="4060" y="4298"/>
                    </a:lnTo>
                    <a:cubicBezTo>
                      <a:pt x="4060" y="4286"/>
                      <a:pt x="4048" y="4262"/>
                      <a:pt x="4048" y="4251"/>
                    </a:cubicBezTo>
                    <a:lnTo>
                      <a:pt x="4179" y="4191"/>
                    </a:lnTo>
                    <a:lnTo>
                      <a:pt x="4263" y="4167"/>
                    </a:lnTo>
                    <a:lnTo>
                      <a:pt x="4263" y="4108"/>
                    </a:lnTo>
                    <a:cubicBezTo>
                      <a:pt x="4263" y="4096"/>
                      <a:pt x="4251" y="4084"/>
                      <a:pt x="4239" y="4072"/>
                    </a:cubicBezTo>
                    <a:lnTo>
                      <a:pt x="4263" y="4024"/>
                    </a:lnTo>
                    <a:lnTo>
                      <a:pt x="4108" y="4024"/>
                    </a:lnTo>
                    <a:lnTo>
                      <a:pt x="4001" y="4048"/>
                    </a:lnTo>
                    <a:lnTo>
                      <a:pt x="3929" y="4060"/>
                    </a:lnTo>
                    <a:lnTo>
                      <a:pt x="3822" y="4036"/>
                    </a:lnTo>
                    <a:lnTo>
                      <a:pt x="3786" y="4036"/>
                    </a:lnTo>
                    <a:lnTo>
                      <a:pt x="3822" y="4012"/>
                    </a:lnTo>
                    <a:lnTo>
                      <a:pt x="3858" y="4012"/>
                    </a:lnTo>
                    <a:lnTo>
                      <a:pt x="3870" y="4001"/>
                    </a:lnTo>
                    <a:lnTo>
                      <a:pt x="3775" y="3989"/>
                    </a:lnTo>
                    <a:lnTo>
                      <a:pt x="3691" y="4012"/>
                    </a:lnTo>
                    <a:lnTo>
                      <a:pt x="3798" y="3953"/>
                    </a:lnTo>
                    <a:lnTo>
                      <a:pt x="3882" y="3953"/>
                    </a:lnTo>
                    <a:lnTo>
                      <a:pt x="3977" y="3917"/>
                    </a:lnTo>
                    <a:lnTo>
                      <a:pt x="3941" y="3870"/>
                    </a:lnTo>
                    <a:lnTo>
                      <a:pt x="3846" y="3870"/>
                    </a:lnTo>
                    <a:lnTo>
                      <a:pt x="3917" y="3822"/>
                    </a:lnTo>
                    <a:lnTo>
                      <a:pt x="3965" y="3786"/>
                    </a:lnTo>
                    <a:lnTo>
                      <a:pt x="4025" y="3822"/>
                    </a:lnTo>
                    <a:lnTo>
                      <a:pt x="4108" y="3774"/>
                    </a:lnTo>
                    <a:lnTo>
                      <a:pt x="4144" y="3739"/>
                    </a:lnTo>
                    <a:lnTo>
                      <a:pt x="4096" y="3739"/>
                    </a:lnTo>
                    <a:lnTo>
                      <a:pt x="4132" y="3715"/>
                    </a:lnTo>
                    <a:lnTo>
                      <a:pt x="4025" y="3715"/>
                    </a:lnTo>
                    <a:lnTo>
                      <a:pt x="4072" y="3667"/>
                    </a:lnTo>
                    <a:lnTo>
                      <a:pt x="4132" y="3679"/>
                    </a:lnTo>
                    <a:lnTo>
                      <a:pt x="4144" y="3715"/>
                    </a:lnTo>
                    <a:lnTo>
                      <a:pt x="4215" y="3643"/>
                    </a:lnTo>
                    <a:lnTo>
                      <a:pt x="4286" y="3620"/>
                    </a:lnTo>
                    <a:lnTo>
                      <a:pt x="4298" y="3512"/>
                    </a:lnTo>
                    <a:lnTo>
                      <a:pt x="4358" y="3393"/>
                    </a:lnTo>
                    <a:lnTo>
                      <a:pt x="4310" y="3358"/>
                    </a:lnTo>
                    <a:cubicBezTo>
                      <a:pt x="4298" y="3322"/>
                      <a:pt x="4286" y="3286"/>
                      <a:pt x="4275" y="3250"/>
                    </a:cubicBezTo>
                    <a:lnTo>
                      <a:pt x="4072" y="3155"/>
                    </a:lnTo>
                    <a:lnTo>
                      <a:pt x="3620" y="3155"/>
                    </a:lnTo>
                    <a:cubicBezTo>
                      <a:pt x="3620" y="3179"/>
                      <a:pt x="3608" y="3215"/>
                      <a:pt x="3608" y="3239"/>
                    </a:cubicBezTo>
                    <a:lnTo>
                      <a:pt x="3560" y="3286"/>
                    </a:lnTo>
                    <a:lnTo>
                      <a:pt x="3465" y="3227"/>
                    </a:lnTo>
                    <a:lnTo>
                      <a:pt x="3346" y="3215"/>
                    </a:lnTo>
                    <a:lnTo>
                      <a:pt x="3524" y="3084"/>
                    </a:lnTo>
                    <a:lnTo>
                      <a:pt x="3524" y="3012"/>
                    </a:lnTo>
                    <a:lnTo>
                      <a:pt x="3370" y="2869"/>
                    </a:lnTo>
                    <a:lnTo>
                      <a:pt x="3322" y="2869"/>
                    </a:lnTo>
                    <a:lnTo>
                      <a:pt x="3191" y="2822"/>
                    </a:lnTo>
                    <a:lnTo>
                      <a:pt x="3143" y="2762"/>
                    </a:lnTo>
                    <a:lnTo>
                      <a:pt x="3084" y="2774"/>
                    </a:lnTo>
                    <a:lnTo>
                      <a:pt x="3036" y="2786"/>
                    </a:lnTo>
                    <a:lnTo>
                      <a:pt x="2965" y="2774"/>
                    </a:lnTo>
                    <a:lnTo>
                      <a:pt x="2917" y="2774"/>
                    </a:lnTo>
                    <a:lnTo>
                      <a:pt x="3001" y="2762"/>
                    </a:lnTo>
                    <a:lnTo>
                      <a:pt x="3060" y="2762"/>
                    </a:lnTo>
                    <a:lnTo>
                      <a:pt x="3143" y="2750"/>
                    </a:lnTo>
                    <a:lnTo>
                      <a:pt x="3203" y="2762"/>
                    </a:lnTo>
                    <a:lnTo>
                      <a:pt x="3251" y="2798"/>
                    </a:lnTo>
                    <a:lnTo>
                      <a:pt x="3310" y="2786"/>
                    </a:lnTo>
                    <a:lnTo>
                      <a:pt x="3370" y="2786"/>
                    </a:lnTo>
                    <a:lnTo>
                      <a:pt x="3203" y="2655"/>
                    </a:lnTo>
                    <a:lnTo>
                      <a:pt x="3132" y="2596"/>
                    </a:lnTo>
                    <a:lnTo>
                      <a:pt x="3179" y="2536"/>
                    </a:lnTo>
                    <a:lnTo>
                      <a:pt x="3215" y="2524"/>
                    </a:lnTo>
                    <a:lnTo>
                      <a:pt x="3143" y="2500"/>
                    </a:lnTo>
                    <a:lnTo>
                      <a:pt x="3108" y="2465"/>
                    </a:lnTo>
                    <a:lnTo>
                      <a:pt x="3072" y="2465"/>
                    </a:lnTo>
                    <a:lnTo>
                      <a:pt x="2965" y="2346"/>
                    </a:lnTo>
                    <a:lnTo>
                      <a:pt x="2822" y="2298"/>
                    </a:lnTo>
                    <a:lnTo>
                      <a:pt x="2620" y="2274"/>
                    </a:lnTo>
                    <a:cubicBezTo>
                      <a:pt x="2620" y="2250"/>
                      <a:pt x="2608" y="2238"/>
                      <a:pt x="2608" y="2215"/>
                    </a:cubicBezTo>
                    <a:lnTo>
                      <a:pt x="2560" y="2203"/>
                    </a:lnTo>
                    <a:lnTo>
                      <a:pt x="2489" y="2048"/>
                    </a:lnTo>
                    <a:lnTo>
                      <a:pt x="2405" y="1976"/>
                    </a:lnTo>
                    <a:lnTo>
                      <a:pt x="2358" y="1786"/>
                    </a:lnTo>
                    <a:lnTo>
                      <a:pt x="2286" y="1726"/>
                    </a:lnTo>
                    <a:lnTo>
                      <a:pt x="2239" y="1726"/>
                    </a:lnTo>
                    <a:lnTo>
                      <a:pt x="2060" y="1560"/>
                    </a:lnTo>
                    <a:lnTo>
                      <a:pt x="1953" y="1548"/>
                    </a:lnTo>
                    <a:lnTo>
                      <a:pt x="1881" y="1512"/>
                    </a:lnTo>
                    <a:lnTo>
                      <a:pt x="1750" y="1476"/>
                    </a:lnTo>
                    <a:lnTo>
                      <a:pt x="1691" y="1512"/>
                    </a:lnTo>
                    <a:lnTo>
                      <a:pt x="1596" y="1560"/>
                    </a:lnTo>
                    <a:lnTo>
                      <a:pt x="1441" y="1536"/>
                    </a:lnTo>
                    <a:lnTo>
                      <a:pt x="1381" y="1536"/>
                    </a:lnTo>
                    <a:lnTo>
                      <a:pt x="1262" y="1512"/>
                    </a:lnTo>
                    <a:lnTo>
                      <a:pt x="1227" y="1476"/>
                    </a:lnTo>
                    <a:lnTo>
                      <a:pt x="1298" y="1488"/>
                    </a:lnTo>
                    <a:lnTo>
                      <a:pt x="1429" y="1488"/>
                    </a:lnTo>
                    <a:lnTo>
                      <a:pt x="1548" y="1465"/>
                    </a:lnTo>
                    <a:cubicBezTo>
                      <a:pt x="1560" y="1441"/>
                      <a:pt x="1572" y="1417"/>
                      <a:pt x="1584" y="1405"/>
                    </a:cubicBezTo>
                    <a:lnTo>
                      <a:pt x="1703" y="1405"/>
                    </a:lnTo>
                    <a:lnTo>
                      <a:pt x="1810" y="1345"/>
                    </a:lnTo>
                    <a:lnTo>
                      <a:pt x="1691" y="1310"/>
                    </a:lnTo>
                    <a:cubicBezTo>
                      <a:pt x="1691" y="1298"/>
                      <a:pt x="1691" y="1286"/>
                      <a:pt x="1691" y="1274"/>
                    </a:cubicBezTo>
                    <a:lnTo>
                      <a:pt x="1643" y="1250"/>
                    </a:lnTo>
                    <a:lnTo>
                      <a:pt x="1500" y="1310"/>
                    </a:lnTo>
                    <a:lnTo>
                      <a:pt x="1477" y="1286"/>
                    </a:lnTo>
                    <a:lnTo>
                      <a:pt x="1584" y="1226"/>
                    </a:lnTo>
                    <a:lnTo>
                      <a:pt x="1727" y="1226"/>
                    </a:lnTo>
                    <a:lnTo>
                      <a:pt x="1810" y="1179"/>
                    </a:lnTo>
                    <a:lnTo>
                      <a:pt x="1822" y="1143"/>
                    </a:lnTo>
                    <a:lnTo>
                      <a:pt x="1870" y="1107"/>
                    </a:lnTo>
                    <a:lnTo>
                      <a:pt x="1953" y="1000"/>
                    </a:lnTo>
                    <a:lnTo>
                      <a:pt x="2000" y="953"/>
                    </a:lnTo>
                    <a:cubicBezTo>
                      <a:pt x="2000" y="941"/>
                      <a:pt x="2000" y="929"/>
                      <a:pt x="2000" y="917"/>
                    </a:cubicBezTo>
                    <a:lnTo>
                      <a:pt x="2048" y="845"/>
                    </a:lnTo>
                    <a:cubicBezTo>
                      <a:pt x="2048" y="845"/>
                      <a:pt x="2036" y="833"/>
                      <a:pt x="2024" y="822"/>
                    </a:cubicBezTo>
                    <a:cubicBezTo>
                      <a:pt x="2048" y="786"/>
                      <a:pt x="2060" y="762"/>
                      <a:pt x="2072" y="726"/>
                    </a:cubicBezTo>
                    <a:lnTo>
                      <a:pt x="2179" y="667"/>
                    </a:lnTo>
                    <a:lnTo>
                      <a:pt x="2179" y="607"/>
                    </a:lnTo>
                    <a:lnTo>
                      <a:pt x="2024" y="524"/>
                    </a:lnTo>
                    <a:lnTo>
                      <a:pt x="2000" y="536"/>
                    </a:lnTo>
                    <a:lnTo>
                      <a:pt x="1750" y="548"/>
                    </a:lnTo>
                    <a:lnTo>
                      <a:pt x="1596" y="536"/>
                    </a:lnTo>
                    <a:lnTo>
                      <a:pt x="1560" y="560"/>
                    </a:lnTo>
                    <a:lnTo>
                      <a:pt x="1477" y="560"/>
                    </a:lnTo>
                    <a:lnTo>
                      <a:pt x="1393" y="536"/>
                    </a:lnTo>
                    <a:lnTo>
                      <a:pt x="1322" y="536"/>
                    </a:lnTo>
                    <a:lnTo>
                      <a:pt x="1310" y="560"/>
                    </a:lnTo>
                    <a:lnTo>
                      <a:pt x="1227" y="583"/>
                    </a:lnTo>
                    <a:lnTo>
                      <a:pt x="1119" y="619"/>
                    </a:lnTo>
                    <a:lnTo>
                      <a:pt x="1084" y="619"/>
                    </a:lnTo>
                    <a:lnTo>
                      <a:pt x="1012" y="667"/>
                    </a:lnTo>
                    <a:lnTo>
                      <a:pt x="1000" y="655"/>
                    </a:lnTo>
                    <a:cubicBezTo>
                      <a:pt x="1024" y="619"/>
                      <a:pt x="1048" y="607"/>
                      <a:pt x="1084" y="572"/>
                    </a:cubicBezTo>
                    <a:lnTo>
                      <a:pt x="1179" y="476"/>
                    </a:lnTo>
                    <a:lnTo>
                      <a:pt x="1108" y="500"/>
                    </a:lnTo>
                    <a:lnTo>
                      <a:pt x="1024" y="476"/>
                    </a:lnTo>
                    <a:lnTo>
                      <a:pt x="1072" y="452"/>
                    </a:lnTo>
                    <a:cubicBezTo>
                      <a:pt x="1072" y="441"/>
                      <a:pt x="1084" y="429"/>
                      <a:pt x="1084" y="405"/>
                    </a:cubicBezTo>
                    <a:lnTo>
                      <a:pt x="1322" y="286"/>
                    </a:lnTo>
                    <a:lnTo>
                      <a:pt x="1393" y="202"/>
                    </a:lnTo>
                    <a:lnTo>
                      <a:pt x="1477" y="179"/>
                    </a:lnTo>
                    <a:cubicBezTo>
                      <a:pt x="1489" y="155"/>
                      <a:pt x="1500" y="131"/>
                      <a:pt x="1512" y="107"/>
                    </a:cubicBezTo>
                    <a:lnTo>
                      <a:pt x="1465" y="83"/>
                    </a:lnTo>
                    <a:lnTo>
                      <a:pt x="1512" y="24"/>
                    </a:lnTo>
                    <a:cubicBezTo>
                      <a:pt x="1512" y="12"/>
                      <a:pt x="1512" y="0"/>
                      <a:pt x="151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5" name="Google Shape;7005;p27"/>
              <p:cNvSpPr/>
              <p:nvPr/>
            </p:nvSpPr>
            <p:spPr>
              <a:xfrm>
                <a:off x="3652447" y="2198483"/>
                <a:ext cx="22448" cy="8462"/>
              </a:xfrm>
              <a:custGeom>
                <a:avLst/>
                <a:gdLst/>
                <a:ahLst/>
                <a:cxnLst/>
                <a:rect l="l" t="t" r="r" b="b"/>
                <a:pathLst>
                  <a:path w="191" h="72" extrusionOk="0">
                    <a:moveTo>
                      <a:pt x="48" y="0"/>
                    </a:moveTo>
                    <a:lnTo>
                      <a:pt x="0" y="24"/>
                    </a:lnTo>
                    <a:cubicBezTo>
                      <a:pt x="24" y="36"/>
                      <a:pt x="48" y="60"/>
                      <a:pt x="84" y="72"/>
                    </a:cubicBezTo>
                    <a:lnTo>
                      <a:pt x="191" y="48"/>
                    </a:lnTo>
                    <a:lnTo>
                      <a:pt x="19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6" name="Google Shape;7006;p27"/>
              <p:cNvSpPr/>
              <p:nvPr/>
            </p:nvSpPr>
            <p:spPr>
              <a:xfrm>
                <a:off x="3792309" y="2314603"/>
                <a:ext cx="8580" cy="11283"/>
              </a:xfrm>
              <a:custGeom>
                <a:avLst/>
                <a:gdLst/>
                <a:ahLst/>
                <a:cxnLst/>
                <a:rect l="l" t="t" r="r" b="b"/>
                <a:pathLst>
                  <a:path w="73" h="96" extrusionOk="0">
                    <a:moveTo>
                      <a:pt x="1" y="0"/>
                    </a:moveTo>
                    <a:lnTo>
                      <a:pt x="1" y="60"/>
                    </a:lnTo>
                    <a:lnTo>
                      <a:pt x="72" y="96"/>
                    </a:lnTo>
                    <a:lnTo>
                      <a:pt x="60" y="36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7" name="Google Shape;7007;p27"/>
              <p:cNvSpPr/>
              <p:nvPr/>
            </p:nvSpPr>
            <p:spPr>
              <a:xfrm>
                <a:off x="3814758" y="2411096"/>
                <a:ext cx="29500" cy="26797"/>
              </a:xfrm>
              <a:custGeom>
                <a:avLst/>
                <a:gdLst/>
                <a:ahLst/>
                <a:cxnLst/>
                <a:rect l="l" t="t" r="r" b="b"/>
                <a:pathLst>
                  <a:path w="251" h="228" extrusionOk="0">
                    <a:moveTo>
                      <a:pt x="238" y="1"/>
                    </a:moveTo>
                    <a:lnTo>
                      <a:pt x="36" y="120"/>
                    </a:lnTo>
                    <a:cubicBezTo>
                      <a:pt x="24" y="156"/>
                      <a:pt x="12" y="191"/>
                      <a:pt x="0" y="227"/>
                    </a:cubicBezTo>
                    <a:lnTo>
                      <a:pt x="96" y="203"/>
                    </a:lnTo>
                    <a:lnTo>
                      <a:pt x="250" y="108"/>
                    </a:lnTo>
                    <a:cubicBezTo>
                      <a:pt x="238" y="96"/>
                      <a:pt x="227" y="84"/>
                      <a:pt x="227" y="60"/>
                    </a:cubicBezTo>
                    <a:lnTo>
                      <a:pt x="23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8" name="Google Shape;7008;p27"/>
              <p:cNvSpPr/>
              <p:nvPr/>
            </p:nvSpPr>
            <p:spPr>
              <a:xfrm>
                <a:off x="3711213" y="2314603"/>
                <a:ext cx="26680" cy="21038"/>
              </a:xfrm>
              <a:custGeom>
                <a:avLst/>
                <a:gdLst/>
                <a:ahLst/>
                <a:cxnLst/>
                <a:rect l="l" t="t" r="r" b="b"/>
                <a:pathLst>
                  <a:path w="227" h="179" extrusionOk="0">
                    <a:moveTo>
                      <a:pt x="167" y="0"/>
                    </a:moveTo>
                    <a:lnTo>
                      <a:pt x="0" y="48"/>
                    </a:lnTo>
                    <a:lnTo>
                      <a:pt x="0" y="155"/>
                    </a:lnTo>
                    <a:lnTo>
                      <a:pt x="107" y="107"/>
                    </a:lnTo>
                    <a:lnTo>
                      <a:pt x="107" y="107"/>
                    </a:lnTo>
                    <a:cubicBezTo>
                      <a:pt x="107" y="131"/>
                      <a:pt x="107" y="155"/>
                      <a:pt x="96" y="179"/>
                    </a:cubicBezTo>
                    <a:lnTo>
                      <a:pt x="226" y="119"/>
                    </a:lnTo>
                    <a:cubicBezTo>
                      <a:pt x="215" y="84"/>
                      <a:pt x="191" y="36"/>
                      <a:pt x="16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9" name="Google Shape;7009;p27"/>
              <p:cNvSpPr/>
              <p:nvPr/>
            </p:nvSpPr>
            <p:spPr>
              <a:xfrm>
                <a:off x="3701340" y="2259951"/>
                <a:ext cx="11400" cy="11400"/>
              </a:xfrm>
              <a:custGeom>
                <a:avLst/>
                <a:gdLst/>
                <a:ahLst/>
                <a:cxnLst/>
                <a:rect l="l" t="t" r="r" b="b"/>
                <a:pathLst>
                  <a:path w="97" h="97" extrusionOk="0">
                    <a:moveTo>
                      <a:pt x="96" y="1"/>
                    </a:moveTo>
                    <a:lnTo>
                      <a:pt x="1" y="96"/>
                    </a:lnTo>
                    <a:lnTo>
                      <a:pt x="1" y="96"/>
                    </a:lnTo>
                    <a:lnTo>
                      <a:pt x="72" y="72"/>
                    </a:lnTo>
                    <a:lnTo>
                      <a:pt x="9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10" name="Google Shape;7010;p27"/>
              <p:cNvSpPr/>
              <p:nvPr/>
            </p:nvSpPr>
            <p:spPr>
              <a:xfrm>
                <a:off x="3830154" y="2478324"/>
                <a:ext cx="36435" cy="15514"/>
              </a:xfrm>
              <a:custGeom>
                <a:avLst/>
                <a:gdLst/>
                <a:ahLst/>
                <a:cxnLst/>
                <a:rect l="l" t="t" r="r" b="b"/>
                <a:pathLst>
                  <a:path w="310" h="132" extrusionOk="0">
                    <a:moveTo>
                      <a:pt x="155" y="0"/>
                    </a:moveTo>
                    <a:lnTo>
                      <a:pt x="24" y="12"/>
                    </a:lnTo>
                    <a:cubicBezTo>
                      <a:pt x="12" y="36"/>
                      <a:pt x="12" y="60"/>
                      <a:pt x="0" y="84"/>
                    </a:cubicBezTo>
                    <a:lnTo>
                      <a:pt x="167" y="131"/>
                    </a:lnTo>
                    <a:lnTo>
                      <a:pt x="310" y="48"/>
                    </a:lnTo>
                    <a:lnTo>
                      <a:pt x="203" y="60"/>
                    </a:lnTo>
                    <a:cubicBezTo>
                      <a:pt x="191" y="36"/>
                      <a:pt x="167" y="12"/>
                      <a:pt x="15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11" name="Google Shape;7011;p27"/>
              <p:cNvSpPr/>
              <p:nvPr/>
            </p:nvSpPr>
            <p:spPr>
              <a:xfrm>
                <a:off x="4035833" y="2647568"/>
                <a:ext cx="32321" cy="12811"/>
              </a:xfrm>
              <a:custGeom>
                <a:avLst/>
                <a:gdLst/>
                <a:ahLst/>
                <a:cxnLst/>
                <a:rect l="l" t="t" r="r" b="b"/>
                <a:pathLst>
                  <a:path w="275" h="109" extrusionOk="0">
                    <a:moveTo>
                      <a:pt x="155" y="1"/>
                    </a:moveTo>
                    <a:lnTo>
                      <a:pt x="1" y="60"/>
                    </a:lnTo>
                    <a:lnTo>
                      <a:pt x="84" y="72"/>
                    </a:lnTo>
                    <a:lnTo>
                      <a:pt x="167" y="108"/>
                    </a:lnTo>
                    <a:lnTo>
                      <a:pt x="239" y="96"/>
                    </a:lnTo>
                    <a:cubicBezTo>
                      <a:pt x="239" y="96"/>
                      <a:pt x="239" y="84"/>
                      <a:pt x="239" y="72"/>
                    </a:cubicBezTo>
                    <a:lnTo>
                      <a:pt x="274" y="25"/>
                    </a:lnTo>
                    <a:lnTo>
                      <a:pt x="215" y="25"/>
                    </a:lnTo>
                    <a:lnTo>
                      <a:pt x="15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12" name="Google Shape;7012;p27"/>
              <p:cNvSpPr/>
              <p:nvPr/>
            </p:nvSpPr>
            <p:spPr>
              <a:xfrm>
                <a:off x="3776913" y="2325769"/>
                <a:ext cx="21156" cy="22566"/>
              </a:xfrm>
              <a:custGeom>
                <a:avLst/>
                <a:gdLst/>
                <a:ahLst/>
                <a:cxnLst/>
                <a:rect l="l" t="t" r="r" b="b"/>
                <a:pathLst>
                  <a:path w="180" h="192" extrusionOk="0">
                    <a:moveTo>
                      <a:pt x="96" y="1"/>
                    </a:moveTo>
                    <a:lnTo>
                      <a:pt x="1" y="48"/>
                    </a:lnTo>
                    <a:cubicBezTo>
                      <a:pt x="13" y="96"/>
                      <a:pt x="25" y="131"/>
                      <a:pt x="25" y="167"/>
                    </a:cubicBezTo>
                    <a:lnTo>
                      <a:pt x="144" y="191"/>
                    </a:lnTo>
                    <a:lnTo>
                      <a:pt x="179" y="120"/>
                    </a:lnTo>
                    <a:cubicBezTo>
                      <a:pt x="156" y="72"/>
                      <a:pt x="120" y="36"/>
                      <a:pt x="9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13" name="Google Shape;7013;p27"/>
              <p:cNvSpPr/>
              <p:nvPr/>
            </p:nvSpPr>
            <p:spPr>
              <a:xfrm>
                <a:off x="3719558" y="2265593"/>
                <a:ext cx="40666" cy="25269"/>
              </a:xfrm>
              <a:custGeom>
                <a:avLst/>
                <a:gdLst/>
                <a:ahLst/>
                <a:cxnLst/>
                <a:rect l="l" t="t" r="r" b="b"/>
                <a:pathLst>
                  <a:path w="346" h="215" extrusionOk="0">
                    <a:moveTo>
                      <a:pt x="120" y="1"/>
                    </a:moveTo>
                    <a:lnTo>
                      <a:pt x="1" y="60"/>
                    </a:lnTo>
                    <a:lnTo>
                      <a:pt x="167" y="108"/>
                    </a:lnTo>
                    <a:lnTo>
                      <a:pt x="84" y="143"/>
                    </a:lnTo>
                    <a:lnTo>
                      <a:pt x="108" y="167"/>
                    </a:lnTo>
                    <a:lnTo>
                      <a:pt x="1" y="215"/>
                    </a:lnTo>
                    <a:lnTo>
                      <a:pt x="227" y="179"/>
                    </a:lnTo>
                    <a:lnTo>
                      <a:pt x="239" y="191"/>
                    </a:lnTo>
                    <a:lnTo>
                      <a:pt x="346" y="143"/>
                    </a:lnTo>
                    <a:cubicBezTo>
                      <a:pt x="322" y="120"/>
                      <a:pt x="310" y="96"/>
                      <a:pt x="298" y="72"/>
                    </a:cubicBezTo>
                    <a:lnTo>
                      <a:pt x="215" y="72"/>
                    </a:lnTo>
                    <a:lnTo>
                      <a:pt x="12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14" name="Google Shape;7014;p27"/>
              <p:cNvSpPr/>
              <p:nvPr/>
            </p:nvSpPr>
            <p:spPr>
              <a:xfrm>
                <a:off x="3883278" y="2108924"/>
                <a:ext cx="11283" cy="9873"/>
              </a:xfrm>
              <a:custGeom>
                <a:avLst/>
                <a:gdLst/>
                <a:ahLst/>
                <a:cxnLst/>
                <a:rect l="l" t="t" r="r" b="b"/>
                <a:pathLst>
                  <a:path w="96" h="84" extrusionOk="0">
                    <a:moveTo>
                      <a:pt x="48" y="0"/>
                    </a:moveTo>
                    <a:lnTo>
                      <a:pt x="1" y="12"/>
                    </a:lnTo>
                    <a:lnTo>
                      <a:pt x="72" y="83"/>
                    </a:lnTo>
                    <a:cubicBezTo>
                      <a:pt x="72" y="72"/>
                      <a:pt x="84" y="60"/>
                      <a:pt x="96" y="48"/>
                    </a:cubicBezTo>
                    <a:lnTo>
                      <a:pt x="4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15" name="Google Shape;7015;p27"/>
              <p:cNvSpPr/>
              <p:nvPr/>
            </p:nvSpPr>
            <p:spPr>
              <a:xfrm>
                <a:off x="3652447" y="2239031"/>
                <a:ext cx="8462" cy="9873"/>
              </a:xfrm>
              <a:custGeom>
                <a:avLst/>
                <a:gdLst/>
                <a:ahLst/>
                <a:cxnLst/>
                <a:rect l="l" t="t" r="r" b="b"/>
                <a:pathLst>
                  <a:path w="72" h="84" extrusionOk="0">
                    <a:moveTo>
                      <a:pt x="48" y="0"/>
                    </a:moveTo>
                    <a:lnTo>
                      <a:pt x="0" y="48"/>
                    </a:lnTo>
                    <a:lnTo>
                      <a:pt x="0" y="84"/>
                    </a:lnTo>
                    <a:lnTo>
                      <a:pt x="72" y="48"/>
                    </a:lnTo>
                    <a:cubicBezTo>
                      <a:pt x="60" y="36"/>
                      <a:pt x="48" y="24"/>
                      <a:pt x="4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16" name="Google Shape;7016;p27"/>
              <p:cNvSpPr/>
              <p:nvPr/>
            </p:nvSpPr>
            <p:spPr>
              <a:xfrm>
                <a:off x="3656561" y="2217993"/>
                <a:ext cx="11400" cy="16924"/>
              </a:xfrm>
              <a:custGeom>
                <a:avLst/>
                <a:gdLst/>
                <a:ahLst/>
                <a:cxnLst/>
                <a:rect l="l" t="t" r="r" b="b"/>
                <a:pathLst>
                  <a:path w="97" h="144" extrusionOk="0">
                    <a:moveTo>
                      <a:pt x="25" y="1"/>
                    </a:moveTo>
                    <a:lnTo>
                      <a:pt x="25" y="48"/>
                    </a:lnTo>
                    <a:cubicBezTo>
                      <a:pt x="25" y="60"/>
                      <a:pt x="13" y="84"/>
                      <a:pt x="1" y="96"/>
                    </a:cubicBezTo>
                    <a:lnTo>
                      <a:pt x="25" y="144"/>
                    </a:lnTo>
                    <a:lnTo>
                      <a:pt x="96" y="144"/>
                    </a:lnTo>
                    <a:lnTo>
                      <a:pt x="72" y="84"/>
                    </a:lnTo>
                    <a:lnTo>
                      <a:pt x="96" y="48"/>
                    </a:lnTo>
                    <a:lnTo>
                      <a:pt x="9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17" name="Google Shape;7017;p27"/>
              <p:cNvSpPr/>
              <p:nvPr/>
            </p:nvSpPr>
            <p:spPr>
              <a:xfrm>
                <a:off x="4679550" y="3096771"/>
                <a:ext cx="72869" cy="99549"/>
              </a:xfrm>
              <a:custGeom>
                <a:avLst/>
                <a:gdLst/>
                <a:ahLst/>
                <a:cxnLst/>
                <a:rect l="l" t="t" r="r" b="b"/>
                <a:pathLst>
                  <a:path w="620" h="847" extrusionOk="0">
                    <a:moveTo>
                      <a:pt x="477" y="1"/>
                    </a:moveTo>
                    <a:lnTo>
                      <a:pt x="453" y="60"/>
                    </a:lnTo>
                    <a:lnTo>
                      <a:pt x="489" y="120"/>
                    </a:lnTo>
                    <a:lnTo>
                      <a:pt x="465" y="191"/>
                    </a:lnTo>
                    <a:lnTo>
                      <a:pt x="429" y="191"/>
                    </a:lnTo>
                    <a:lnTo>
                      <a:pt x="346" y="144"/>
                    </a:lnTo>
                    <a:lnTo>
                      <a:pt x="274" y="191"/>
                    </a:lnTo>
                    <a:lnTo>
                      <a:pt x="96" y="227"/>
                    </a:lnTo>
                    <a:lnTo>
                      <a:pt x="24" y="334"/>
                    </a:lnTo>
                    <a:lnTo>
                      <a:pt x="84" y="370"/>
                    </a:lnTo>
                    <a:lnTo>
                      <a:pt x="60" y="406"/>
                    </a:lnTo>
                    <a:lnTo>
                      <a:pt x="0" y="406"/>
                    </a:lnTo>
                    <a:lnTo>
                      <a:pt x="24" y="465"/>
                    </a:lnTo>
                    <a:lnTo>
                      <a:pt x="108" y="501"/>
                    </a:lnTo>
                    <a:lnTo>
                      <a:pt x="108" y="525"/>
                    </a:lnTo>
                    <a:lnTo>
                      <a:pt x="60" y="549"/>
                    </a:lnTo>
                    <a:lnTo>
                      <a:pt x="96" y="584"/>
                    </a:lnTo>
                    <a:lnTo>
                      <a:pt x="179" y="620"/>
                    </a:lnTo>
                    <a:lnTo>
                      <a:pt x="179" y="668"/>
                    </a:lnTo>
                    <a:lnTo>
                      <a:pt x="215" y="668"/>
                    </a:lnTo>
                    <a:lnTo>
                      <a:pt x="250" y="703"/>
                    </a:lnTo>
                    <a:lnTo>
                      <a:pt x="203" y="703"/>
                    </a:lnTo>
                    <a:lnTo>
                      <a:pt x="167" y="751"/>
                    </a:lnTo>
                    <a:lnTo>
                      <a:pt x="191" y="787"/>
                    </a:lnTo>
                    <a:lnTo>
                      <a:pt x="369" y="846"/>
                    </a:lnTo>
                    <a:lnTo>
                      <a:pt x="489" y="799"/>
                    </a:lnTo>
                    <a:lnTo>
                      <a:pt x="548" y="680"/>
                    </a:lnTo>
                    <a:lnTo>
                      <a:pt x="548" y="572"/>
                    </a:lnTo>
                    <a:lnTo>
                      <a:pt x="620" y="382"/>
                    </a:lnTo>
                    <a:lnTo>
                      <a:pt x="560" y="215"/>
                    </a:lnTo>
                    <a:lnTo>
                      <a:pt x="572" y="120"/>
                    </a:lnTo>
                    <a:lnTo>
                      <a:pt x="53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18" name="Google Shape;7018;p27"/>
              <p:cNvSpPr/>
              <p:nvPr/>
            </p:nvSpPr>
            <p:spPr>
              <a:xfrm>
                <a:off x="5081153" y="3513771"/>
                <a:ext cx="21156" cy="15514"/>
              </a:xfrm>
              <a:custGeom>
                <a:avLst/>
                <a:gdLst/>
                <a:ahLst/>
                <a:cxnLst/>
                <a:rect l="l" t="t" r="r" b="b"/>
                <a:pathLst>
                  <a:path w="180" h="132" extrusionOk="0">
                    <a:moveTo>
                      <a:pt x="0" y="1"/>
                    </a:moveTo>
                    <a:lnTo>
                      <a:pt x="0" y="60"/>
                    </a:lnTo>
                    <a:lnTo>
                      <a:pt x="120" y="132"/>
                    </a:lnTo>
                    <a:lnTo>
                      <a:pt x="179" y="84"/>
                    </a:lnTo>
                    <a:lnTo>
                      <a:pt x="179" y="25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19" name="Google Shape;7019;p27"/>
              <p:cNvSpPr/>
              <p:nvPr/>
            </p:nvSpPr>
            <p:spPr>
              <a:xfrm>
                <a:off x="4665564" y="3203137"/>
                <a:ext cx="11283" cy="11283"/>
              </a:xfrm>
              <a:custGeom>
                <a:avLst/>
                <a:gdLst/>
                <a:ahLst/>
                <a:cxnLst/>
                <a:rect l="l" t="t" r="r" b="b"/>
                <a:pathLst>
                  <a:path w="96" h="96" extrusionOk="0">
                    <a:moveTo>
                      <a:pt x="48" y="1"/>
                    </a:moveTo>
                    <a:cubicBezTo>
                      <a:pt x="48" y="13"/>
                      <a:pt x="36" y="25"/>
                      <a:pt x="36" y="36"/>
                    </a:cubicBezTo>
                    <a:lnTo>
                      <a:pt x="0" y="48"/>
                    </a:lnTo>
                    <a:lnTo>
                      <a:pt x="0" y="96"/>
                    </a:lnTo>
                    <a:lnTo>
                      <a:pt x="36" y="96"/>
                    </a:lnTo>
                    <a:cubicBezTo>
                      <a:pt x="36" y="84"/>
                      <a:pt x="48" y="72"/>
                      <a:pt x="48" y="60"/>
                    </a:cubicBezTo>
                    <a:lnTo>
                      <a:pt x="96" y="25"/>
                    </a:lnTo>
                    <a:lnTo>
                      <a:pt x="4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0" name="Google Shape;7020;p27"/>
              <p:cNvSpPr/>
              <p:nvPr/>
            </p:nvSpPr>
            <p:spPr>
              <a:xfrm>
                <a:off x="4662743" y="3204547"/>
                <a:ext cx="105073" cy="138686"/>
              </a:xfrm>
              <a:custGeom>
                <a:avLst/>
                <a:gdLst/>
                <a:ahLst/>
                <a:cxnLst/>
                <a:rect l="l" t="t" r="r" b="b"/>
                <a:pathLst>
                  <a:path w="894" h="1180" extrusionOk="0">
                    <a:moveTo>
                      <a:pt x="465" y="1"/>
                    </a:moveTo>
                    <a:lnTo>
                      <a:pt x="251" y="179"/>
                    </a:lnTo>
                    <a:lnTo>
                      <a:pt x="155" y="179"/>
                    </a:lnTo>
                    <a:lnTo>
                      <a:pt x="24" y="120"/>
                    </a:lnTo>
                    <a:lnTo>
                      <a:pt x="24" y="215"/>
                    </a:lnTo>
                    <a:cubicBezTo>
                      <a:pt x="12" y="227"/>
                      <a:pt x="12" y="251"/>
                      <a:pt x="1" y="274"/>
                    </a:cubicBezTo>
                    <a:lnTo>
                      <a:pt x="96" y="346"/>
                    </a:lnTo>
                    <a:lnTo>
                      <a:pt x="120" y="405"/>
                    </a:lnTo>
                    <a:lnTo>
                      <a:pt x="191" y="453"/>
                    </a:lnTo>
                    <a:lnTo>
                      <a:pt x="191" y="548"/>
                    </a:lnTo>
                    <a:lnTo>
                      <a:pt x="108" y="608"/>
                    </a:lnTo>
                    <a:lnTo>
                      <a:pt x="143" y="655"/>
                    </a:lnTo>
                    <a:lnTo>
                      <a:pt x="262" y="655"/>
                    </a:lnTo>
                    <a:lnTo>
                      <a:pt x="262" y="691"/>
                    </a:lnTo>
                    <a:lnTo>
                      <a:pt x="179" y="751"/>
                    </a:lnTo>
                    <a:cubicBezTo>
                      <a:pt x="167" y="798"/>
                      <a:pt x="155" y="846"/>
                      <a:pt x="131" y="906"/>
                    </a:cubicBezTo>
                    <a:lnTo>
                      <a:pt x="179" y="953"/>
                    </a:lnTo>
                    <a:cubicBezTo>
                      <a:pt x="203" y="1013"/>
                      <a:pt x="215" y="1060"/>
                      <a:pt x="239" y="1120"/>
                    </a:cubicBezTo>
                    <a:cubicBezTo>
                      <a:pt x="262" y="1144"/>
                      <a:pt x="298" y="1167"/>
                      <a:pt x="322" y="1179"/>
                    </a:cubicBezTo>
                    <a:lnTo>
                      <a:pt x="370" y="1167"/>
                    </a:lnTo>
                    <a:lnTo>
                      <a:pt x="429" y="1179"/>
                    </a:lnTo>
                    <a:lnTo>
                      <a:pt x="512" y="1156"/>
                    </a:lnTo>
                    <a:lnTo>
                      <a:pt x="524" y="1072"/>
                    </a:lnTo>
                    <a:lnTo>
                      <a:pt x="560" y="1013"/>
                    </a:lnTo>
                    <a:lnTo>
                      <a:pt x="667" y="1013"/>
                    </a:lnTo>
                    <a:lnTo>
                      <a:pt x="739" y="1060"/>
                    </a:lnTo>
                    <a:lnTo>
                      <a:pt x="810" y="1060"/>
                    </a:lnTo>
                    <a:lnTo>
                      <a:pt x="846" y="1001"/>
                    </a:lnTo>
                    <a:lnTo>
                      <a:pt x="846" y="858"/>
                    </a:lnTo>
                    <a:lnTo>
                      <a:pt x="870" y="810"/>
                    </a:lnTo>
                    <a:cubicBezTo>
                      <a:pt x="858" y="763"/>
                      <a:pt x="858" y="703"/>
                      <a:pt x="846" y="655"/>
                    </a:cubicBezTo>
                    <a:cubicBezTo>
                      <a:pt x="834" y="596"/>
                      <a:pt x="882" y="548"/>
                      <a:pt x="893" y="501"/>
                    </a:cubicBezTo>
                    <a:lnTo>
                      <a:pt x="739" y="405"/>
                    </a:lnTo>
                    <a:lnTo>
                      <a:pt x="870" y="346"/>
                    </a:lnTo>
                    <a:lnTo>
                      <a:pt x="893" y="286"/>
                    </a:lnTo>
                    <a:lnTo>
                      <a:pt x="858" y="191"/>
                    </a:lnTo>
                    <a:lnTo>
                      <a:pt x="786" y="132"/>
                    </a:lnTo>
                    <a:lnTo>
                      <a:pt x="703" y="24"/>
                    </a:lnTo>
                    <a:lnTo>
                      <a:pt x="655" y="60"/>
                    </a:lnTo>
                    <a:lnTo>
                      <a:pt x="54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1" name="Google Shape;7021;p27"/>
              <p:cNvSpPr/>
              <p:nvPr/>
            </p:nvSpPr>
            <p:spPr>
              <a:xfrm>
                <a:off x="4781684" y="3103823"/>
                <a:ext cx="32321" cy="12693"/>
              </a:xfrm>
              <a:custGeom>
                <a:avLst/>
                <a:gdLst/>
                <a:ahLst/>
                <a:cxnLst/>
                <a:rect l="l" t="t" r="r" b="b"/>
                <a:pathLst>
                  <a:path w="275" h="108" extrusionOk="0">
                    <a:moveTo>
                      <a:pt x="203" y="0"/>
                    </a:moveTo>
                    <a:lnTo>
                      <a:pt x="179" y="24"/>
                    </a:lnTo>
                    <a:lnTo>
                      <a:pt x="48" y="60"/>
                    </a:lnTo>
                    <a:lnTo>
                      <a:pt x="1" y="96"/>
                    </a:lnTo>
                    <a:lnTo>
                      <a:pt x="60" y="108"/>
                    </a:lnTo>
                    <a:lnTo>
                      <a:pt x="179" y="84"/>
                    </a:lnTo>
                    <a:lnTo>
                      <a:pt x="274" y="84"/>
                    </a:lnTo>
                    <a:cubicBezTo>
                      <a:pt x="274" y="72"/>
                      <a:pt x="262" y="60"/>
                      <a:pt x="262" y="36"/>
                    </a:cubicBezTo>
                    <a:lnTo>
                      <a:pt x="20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2" name="Google Shape;7022;p27"/>
              <p:cNvSpPr/>
              <p:nvPr/>
            </p:nvSpPr>
            <p:spPr>
              <a:xfrm>
                <a:off x="4841860" y="3136027"/>
                <a:ext cx="8462" cy="4231"/>
              </a:xfrm>
              <a:custGeom>
                <a:avLst/>
                <a:gdLst/>
                <a:ahLst/>
                <a:cxnLst/>
                <a:rect l="l" t="t" r="r" b="b"/>
                <a:pathLst>
                  <a:path w="72" h="36" extrusionOk="0">
                    <a:moveTo>
                      <a:pt x="48" y="0"/>
                    </a:moveTo>
                    <a:lnTo>
                      <a:pt x="1" y="12"/>
                    </a:lnTo>
                    <a:lnTo>
                      <a:pt x="72" y="36"/>
                    </a:lnTo>
                    <a:lnTo>
                      <a:pt x="4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3" name="Google Shape;7023;p27"/>
              <p:cNvSpPr/>
              <p:nvPr/>
            </p:nvSpPr>
            <p:spPr>
              <a:xfrm>
                <a:off x="4955160" y="3382254"/>
                <a:ext cx="200273" cy="92497"/>
              </a:xfrm>
              <a:custGeom>
                <a:avLst/>
                <a:gdLst/>
                <a:ahLst/>
                <a:cxnLst/>
                <a:rect l="l" t="t" r="r" b="b"/>
                <a:pathLst>
                  <a:path w="1704" h="787" extrusionOk="0">
                    <a:moveTo>
                      <a:pt x="1620" y="1"/>
                    </a:moveTo>
                    <a:lnTo>
                      <a:pt x="1465" y="96"/>
                    </a:lnTo>
                    <a:lnTo>
                      <a:pt x="1406" y="84"/>
                    </a:lnTo>
                    <a:lnTo>
                      <a:pt x="1275" y="36"/>
                    </a:lnTo>
                    <a:lnTo>
                      <a:pt x="1156" y="120"/>
                    </a:lnTo>
                    <a:lnTo>
                      <a:pt x="882" y="108"/>
                    </a:lnTo>
                    <a:lnTo>
                      <a:pt x="668" y="144"/>
                    </a:lnTo>
                    <a:lnTo>
                      <a:pt x="525" y="120"/>
                    </a:lnTo>
                    <a:lnTo>
                      <a:pt x="406" y="72"/>
                    </a:lnTo>
                    <a:lnTo>
                      <a:pt x="287" y="72"/>
                    </a:lnTo>
                    <a:lnTo>
                      <a:pt x="215" y="108"/>
                    </a:lnTo>
                    <a:lnTo>
                      <a:pt x="180" y="72"/>
                    </a:lnTo>
                    <a:lnTo>
                      <a:pt x="25" y="120"/>
                    </a:lnTo>
                    <a:cubicBezTo>
                      <a:pt x="13" y="156"/>
                      <a:pt x="13" y="203"/>
                      <a:pt x="1" y="251"/>
                    </a:cubicBezTo>
                    <a:lnTo>
                      <a:pt x="132" y="334"/>
                    </a:lnTo>
                    <a:lnTo>
                      <a:pt x="251" y="310"/>
                    </a:lnTo>
                    <a:lnTo>
                      <a:pt x="465" y="417"/>
                    </a:lnTo>
                    <a:lnTo>
                      <a:pt x="584" y="441"/>
                    </a:lnTo>
                    <a:lnTo>
                      <a:pt x="703" y="537"/>
                    </a:lnTo>
                    <a:lnTo>
                      <a:pt x="953" y="608"/>
                    </a:lnTo>
                    <a:lnTo>
                      <a:pt x="1013" y="584"/>
                    </a:lnTo>
                    <a:lnTo>
                      <a:pt x="1120" y="644"/>
                    </a:lnTo>
                    <a:cubicBezTo>
                      <a:pt x="1120" y="667"/>
                      <a:pt x="1144" y="679"/>
                      <a:pt x="1144" y="703"/>
                    </a:cubicBezTo>
                    <a:lnTo>
                      <a:pt x="1418" y="787"/>
                    </a:lnTo>
                    <a:lnTo>
                      <a:pt x="1525" y="775"/>
                    </a:lnTo>
                    <a:lnTo>
                      <a:pt x="1525" y="667"/>
                    </a:lnTo>
                    <a:lnTo>
                      <a:pt x="1584" y="620"/>
                    </a:lnTo>
                    <a:cubicBezTo>
                      <a:pt x="1584" y="596"/>
                      <a:pt x="1584" y="560"/>
                      <a:pt x="1573" y="537"/>
                    </a:cubicBezTo>
                    <a:lnTo>
                      <a:pt x="1465" y="429"/>
                    </a:lnTo>
                    <a:cubicBezTo>
                      <a:pt x="1501" y="370"/>
                      <a:pt x="1537" y="298"/>
                      <a:pt x="1573" y="239"/>
                    </a:cubicBezTo>
                    <a:lnTo>
                      <a:pt x="1680" y="179"/>
                    </a:lnTo>
                    <a:cubicBezTo>
                      <a:pt x="1680" y="144"/>
                      <a:pt x="1692" y="108"/>
                      <a:pt x="1704" y="72"/>
                    </a:cubicBezTo>
                    <a:lnTo>
                      <a:pt x="162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4" name="Google Shape;7024;p27"/>
              <p:cNvSpPr/>
              <p:nvPr/>
            </p:nvSpPr>
            <p:spPr>
              <a:xfrm>
                <a:off x="4244333" y="3333361"/>
                <a:ext cx="25269" cy="19628"/>
              </a:xfrm>
              <a:custGeom>
                <a:avLst/>
                <a:gdLst/>
                <a:ahLst/>
                <a:cxnLst/>
                <a:rect l="l" t="t" r="r" b="b"/>
                <a:pathLst>
                  <a:path w="215" h="167" extrusionOk="0">
                    <a:moveTo>
                      <a:pt x="167" y="0"/>
                    </a:moveTo>
                    <a:lnTo>
                      <a:pt x="12" y="36"/>
                    </a:lnTo>
                    <a:cubicBezTo>
                      <a:pt x="12" y="71"/>
                      <a:pt x="12" y="95"/>
                      <a:pt x="1" y="119"/>
                    </a:cubicBezTo>
                    <a:lnTo>
                      <a:pt x="84" y="167"/>
                    </a:lnTo>
                    <a:lnTo>
                      <a:pt x="155" y="107"/>
                    </a:lnTo>
                    <a:lnTo>
                      <a:pt x="215" y="60"/>
                    </a:lnTo>
                    <a:lnTo>
                      <a:pt x="16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5" name="Google Shape;7025;p27"/>
              <p:cNvSpPr/>
              <p:nvPr/>
            </p:nvSpPr>
            <p:spPr>
              <a:xfrm>
                <a:off x="4375850" y="3277299"/>
                <a:ext cx="37962" cy="15514"/>
              </a:xfrm>
              <a:custGeom>
                <a:avLst/>
                <a:gdLst/>
                <a:ahLst/>
                <a:cxnLst/>
                <a:rect l="l" t="t" r="r" b="b"/>
                <a:pathLst>
                  <a:path w="323" h="132" extrusionOk="0">
                    <a:moveTo>
                      <a:pt x="191" y="1"/>
                    </a:moveTo>
                    <a:lnTo>
                      <a:pt x="25" y="36"/>
                    </a:lnTo>
                    <a:lnTo>
                      <a:pt x="1" y="84"/>
                    </a:lnTo>
                    <a:cubicBezTo>
                      <a:pt x="72" y="84"/>
                      <a:pt x="132" y="84"/>
                      <a:pt x="191" y="96"/>
                    </a:cubicBezTo>
                    <a:lnTo>
                      <a:pt x="286" y="132"/>
                    </a:lnTo>
                    <a:cubicBezTo>
                      <a:pt x="298" y="120"/>
                      <a:pt x="310" y="96"/>
                      <a:pt x="322" y="84"/>
                    </a:cubicBezTo>
                    <a:lnTo>
                      <a:pt x="19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6" name="Google Shape;7026;p27"/>
              <p:cNvSpPr/>
              <p:nvPr/>
            </p:nvSpPr>
            <p:spPr>
              <a:xfrm>
                <a:off x="4312853" y="3296927"/>
                <a:ext cx="46307" cy="23859"/>
              </a:xfrm>
              <a:custGeom>
                <a:avLst/>
                <a:gdLst/>
                <a:ahLst/>
                <a:cxnLst/>
                <a:rect l="l" t="t" r="r" b="b"/>
                <a:pathLst>
                  <a:path w="394" h="203" extrusionOk="0">
                    <a:moveTo>
                      <a:pt x="132" y="0"/>
                    </a:moveTo>
                    <a:lnTo>
                      <a:pt x="25" y="48"/>
                    </a:lnTo>
                    <a:lnTo>
                      <a:pt x="1" y="120"/>
                    </a:lnTo>
                    <a:lnTo>
                      <a:pt x="120" y="143"/>
                    </a:lnTo>
                    <a:lnTo>
                      <a:pt x="215" y="203"/>
                    </a:lnTo>
                    <a:lnTo>
                      <a:pt x="263" y="96"/>
                    </a:lnTo>
                    <a:lnTo>
                      <a:pt x="394" y="12"/>
                    </a:lnTo>
                    <a:lnTo>
                      <a:pt x="275" y="12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7" name="Google Shape;7027;p27"/>
              <p:cNvSpPr/>
              <p:nvPr/>
            </p:nvSpPr>
            <p:spPr>
              <a:xfrm>
                <a:off x="5867552" y="3499785"/>
                <a:ext cx="19745" cy="8580"/>
              </a:xfrm>
              <a:custGeom>
                <a:avLst/>
                <a:gdLst/>
                <a:ahLst/>
                <a:cxnLst/>
                <a:rect l="l" t="t" r="r" b="b"/>
                <a:pathLst>
                  <a:path w="168" h="73" extrusionOk="0">
                    <a:moveTo>
                      <a:pt x="120" y="1"/>
                    </a:moveTo>
                    <a:lnTo>
                      <a:pt x="37" y="13"/>
                    </a:lnTo>
                    <a:lnTo>
                      <a:pt x="1" y="48"/>
                    </a:lnTo>
                    <a:lnTo>
                      <a:pt x="48" y="72"/>
                    </a:lnTo>
                    <a:lnTo>
                      <a:pt x="132" y="60"/>
                    </a:lnTo>
                    <a:lnTo>
                      <a:pt x="167" y="13"/>
                    </a:lnTo>
                    <a:lnTo>
                      <a:pt x="12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8" name="Google Shape;7028;p27"/>
              <p:cNvSpPr/>
              <p:nvPr/>
            </p:nvSpPr>
            <p:spPr>
              <a:xfrm>
                <a:off x="5741677" y="3252147"/>
                <a:ext cx="21038" cy="9873"/>
              </a:xfrm>
              <a:custGeom>
                <a:avLst/>
                <a:gdLst/>
                <a:ahLst/>
                <a:cxnLst/>
                <a:rect l="l" t="t" r="r" b="b"/>
                <a:pathLst>
                  <a:path w="179" h="84" extrusionOk="0">
                    <a:moveTo>
                      <a:pt x="36" y="0"/>
                    </a:moveTo>
                    <a:lnTo>
                      <a:pt x="0" y="72"/>
                    </a:lnTo>
                    <a:lnTo>
                      <a:pt x="72" y="72"/>
                    </a:lnTo>
                    <a:lnTo>
                      <a:pt x="95" y="84"/>
                    </a:lnTo>
                    <a:lnTo>
                      <a:pt x="179" y="72"/>
                    </a:lnTo>
                    <a:lnTo>
                      <a:pt x="167" y="24"/>
                    </a:lnTo>
                    <a:lnTo>
                      <a:pt x="8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9" name="Google Shape;7029;p27"/>
              <p:cNvSpPr/>
              <p:nvPr/>
            </p:nvSpPr>
            <p:spPr>
              <a:xfrm>
                <a:off x="5873194" y="3435495"/>
                <a:ext cx="37845" cy="12693"/>
              </a:xfrm>
              <a:custGeom>
                <a:avLst/>
                <a:gdLst/>
                <a:ahLst/>
                <a:cxnLst/>
                <a:rect l="l" t="t" r="r" b="b"/>
                <a:pathLst>
                  <a:path w="322" h="108" extrusionOk="0">
                    <a:moveTo>
                      <a:pt x="131" y="0"/>
                    </a:moveTo>
                    <a:lnTo>
                      <a:pt x="24" y="48"/>
                    </a:lnTo>
                    <a:lnTo>
                      <a:pt x="0" y="72"/>
                    </a:lnTo>
                    <a:lnTo>
                      <a:pt x="119" y="72"/>
                    </a:lnTo>
                    <a:lnTo>
                      <a:pt x="167" y="107"/>
                    </a:lnTo>
                    <a:lnTo>
                      <a:pt x="227" y="107"/>
                    </a:lnTo>
                    <a:lnTo>
                      <a:pt x="250" y="84"/>
                    </a:lnTo>
                    <a:lnTo>
                      <a:pt x="322" y="60"/>
                    </a:lnTo>
                    <a:cubicBezTo>
                      <a:pt x="322" y="48"/>
                      <a:pt x="310" y="48"/>
                      <a:pt x="310" y="36"/>
                    </a:cubicBezTo>
                    <a:lnTo>
                      <a:pt x="274" y="36"/>
                    </a:lnTo>
                    <a:lnTo>
                      <a:pt x="262" y="48"/>
                    </a:lnTo>
                    <a:lnTo>
                      <a:pt x="19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30" name="Google Shape;7030;p27"/>
              <p:cNvSpPr/>
              <p:nvPr/>
            </p:nvSpPr>
            <p:spPr>
              <a:xfrm>
                <a:off x="5740266" y="3452302"/>
                <a:ext cx="7052" cy="8462"/>
              </a:xfrm>
              <a:custGeom>
                <a:avLst/>
                <a:gdLst/>
                <a:ahLst/>
                <a:cxnLst/>
                <a:rect l="l" t="t" r="r" b="b"/>
                <a:pathLst>
                  <a:path w="60" h="72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2" y="24"/>
                      <a:pt x="12" y="48"/>
                      <a:pt x="12" y="71"/>
                    </a:cubicBezTo>
                    <a:cubicBezTo>
                      <a:pt x="24" y="71"/>
                      <a:pt x="36" y="60"/>
                      <a:pt x="60" y="60"/>
                    </a:cubicBezTo>
                    <a:lnTo>
                      <a:pt x="60" y="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31" name="Google Shape;7031;p27"/>
              <p:cNvSpPr/>
              <p:nvPr/>
            </p:nvSpPr>
            <p:spPr>
              <a:xfrm>
                <a:off x="5736035" y="3494261"/>
                <a:ext cx="15514" cy="5641"/>
              </a:xfrm>
              <a:custGeom>
                <a:avLst/>
                <a:gdLst/>
                <a:ahLst/>
                <a:cxnLst/>
                <a:rect l="l" t="t" r="r" b="b"/>
                <a:pathLst>
                  <a:path w="132" h="48" extrusionOk="0">
                    <a:moveTo>
                      <a:pt x="60" y="0"/>
                    </a:moveTo>
                    <a:lnTo>
                      <a:pt x="1" y="48"/>
                    </a:lnTo>
                    <a:lnTo>
                      <a:pt x="48" y="48"/>
                    </a:lnTo>
                    <a:cubicBezTo>
                      <a:pt x="72" y="36"/>
                      <a:pt x="96" y="36"/>
                      <a:pt x="120" y="36"/>
                    </a:cubicBezTo>
                    <a:lnTo>
                      <a:pt x="13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32" name="Google Shape;7032;p27"/>
              <p:cNvSpPr/>
              <p:nvPr/>
            </p:nvSpPr>
            <p:spPr>
              <a:xfrm>
                <a:off x="5743087" y="3466289"/>
                <a:ext cx="5641" cy="7052"/>
              </a:xfrm>
              <a:custGeom>
                <a:avLst/>
                <a:gdLst/>
                <a:ahLst/>
                <a:cxnLst/>
                <a:rect l="l" t="t" r="r" b="b"/>
                <a:pathLst>
                  <a:path w="48" h="60" extrusionOk="0">
                    <a:moveTo>
                      <a:pt x="48" y="0"/>
                    </a:moveTo>
                    <a:lnTo>
                      <a:pt x="0" y="24"/>
                    </a:lnTo>
                    <a:lnTo>
                      <a:pt x="48" y="60"/>
                    </a:lnTo>
                    <a:lnTo>
                      <a:pt x="4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33" name="Google Shape;7033;p27"/>
              <p:cNvSpPr/>
              <p:nvPr/>
            </p:nvSpPr>
            <p:spPr>
              <a:xfrm>
                <a:off x="5733214" y="3442430"/>
                <a:ext cx="8580" cy="7169"/>
              </a:xfrm>
              <a:custGeom>
                <a:avLst/>
                <a:gdLst/>
                <a:ahLst/>
                <a:cxnLst/>
                <a:rect l="l" t="t" r="r" b="b"/>
                <a:pathLst>
                  <a:path w="73" h="61" extrusionOk="0">
                    <a:moveTo>
                      <a:pt x="37" y="1"/>
                    </a:moveTo>
                    <a:lnTo>
                      <a:pt x="1" y="36"/>
                    </a:lnTo>
                    <a:lnTo>
                      <a:pt x="13" y="60"/>
                    </a:lnTo>
                    <a:lnTo>
                      <a:pt x="72" y="48"/>
                    </a:lnTo>
                    <a:lnTo>
                      <a:pt x="3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34" name="Google Shape;7034;p27"/>
              <p:cNvSpPr/>
              <p:nvPr/>
            </p:nvSpPr>
            <p:spPr>
              <a:xfrm>
                <a:off x="5959931" y="3516592"/>
                <a:ext cx="42076" cy="28090"/>
              </a:xfrm>
              <a:custGeom>
                <a:avLst/>
                <a:gdLst/>
                <a:ahLst/>
                <a:cxnLst/>
                <a:rect l="l" t="t" r="r" b="b"/>
                <a:pathLst>
                  <a:path w="358" h="239" extrusionOk="0">
                    <a:moveTo>
                      <a:pt x="358" y="1"/>
                    </a:moveTo>
                    <a:lnTo>
                      <a:pt x="286" y="13"/>
                    </a:lnTo>
                    <a:lnTo>
                      <a:pt x="155" y="48"/>
                    </a:lnTo>
                    <a:lnTo>
                      <a:pt x="24" y="108"/>
                    </a:lnTo>
                    <a:cubicBezTo>
                      <a:pt x="24" y="120"/>
                      <a:pt x="13" y="144"/>
                      <a:pt x="13" y="156"/>
                    </a:cubicBezTo>
                    <a:lnTo>
                      <a:pt x="24" y="167"/>
                    </a:lnTo>
                    <a:cubicBezTo>
                      <a:pt x="24" y="179"/>
                      <a:pt x="13" y="203"/>
                      <a:pt x="1" y="215"/>
                    </a:cubicBezTo>
                    <a:lnTo>
                      <a:pt x="36" y="239"/>
                    </a:lnTo>
                    <a:lnTo>
                      <a:pt x="84" y="239"/>
                    </a:lnTo>
                    <a:lnTo>
                      <a:pt x="132" y="203"/>
                    </a:lnTo>
                    <a:lnTo>
                      <a:pt x="203" y="167"/>
                    </a:lnTo>
                    <a:lnTo>
                      <a:pt x="251" y="167"/>
                    </a:lnTo>
                    <a:lnTo>
                      <a:pt x="251" y="132"/>
                    </a:lnTo>
                    <a:lnTo>
                      <a:pt x="286" y="96"/>
                    </a:lnTo>
                    <a:cubicBezTo>
                      <a:pt x="298" y="84"/>
                      <a:pt x="310" y="72"/>
                      <a:pt x="310" y="60"/>
                    </a:cubicBezTo>
                    <a:lnTo>
                      <a:pt x="358" y="36"/>
                    </a:lnTo>
                    <a:cubicBezTo>
                      <a:pt x="358" y="25"/>
                      <a:pt x="358" y="13"/>
                      <a:pt x="35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35" name="Google Shape;7035;p27"/>
              <p:cNvSpPr/>
              <p:nvPr/>
            </p:nvSpPr>
            <p:spPr>
              <a:xfrm>
                <a:off x="5645066" y="3501195"/>
                <a:ext cx="15514" cy="21156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80" extrusionOk="0">
                    <a:moveTo>
                      <a:pt x="60" y="1"/>
                    </a:moveTo>
                    <a:lnTo>
                      <a:pt x="36" y="25"/>
                    </a:lnTo>
                    <a:cubicBezTo>
                      <a:pt x="25" y="36"/>
                      <a:pt x="13" y="48"/>
                      <a:pt x="1" y="72"/>
                    </a:cubicBezTo>
                    <a:lnTo>
                      <a:pt x="36" y="108"/>
                    </a:lnTo>
                    <a:lnTo>
                      <a:pt x="36" y="156"/>
                    </a:lnTo>
                    <a:lnTo>
                      <a:pt x="84" y="179"/>
                    </a:lnTo>
                    <a:cubicBezTo>
                      <a:pt x="96" y="156"/>
                      <a:pt x="120" y="144"/>
                      <a:pt x="132" y="120"/>
                    </a:cubicBezTo>
                    <a:lnTo>
                      <a:pt x="72" y="60"/>
                    </a:lnTo>
                    <a:cubicBezTo>
                      <a:pt x="72" y="48"/>
                      <a:pt x="60" y="25"/>
                      <a:pt x="6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36" name="Google Shape;7036;p27"/>
              <p:cNvSpPr/>
              <p:nvPr/>
            </p:nvSpPr>
            <p:spPr>
              <a:xfrm>
                <a:off x="5646477" y="3494261"/>
                <a:ext cx="5759" cy="4231"/>
              </a:xfrm>
              <a:custGeom>
                <a:avLst/>
                <a:gdLst/>
                <a:ahLst/>
                <a:cxnLst/>
                <a:rect l="l" t="t" r="r" b="b"/>
                <a:pathLst>
                  <a:path w="49" h="36" extrusionOk="0">
                    <a:moveTo>
                      <a:pt x="13" y="0"/>
                    </a:moveTo>
                    <a:lnTo>
                      <a:pt x="1" y="36"/>
                    </a:lnTo>
                    <a:lnTo>
                      <a:pt x="48" y="36"/>
                    </a:lnTo>
                    <a:lnTo>
                      <a:pt x="1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37" name="Google Shape;7037;p27"/>
              <p:cNvSpPr/>
              <p:nvPr/>
            </p:nvSpPr>
            <p:spPr>
              <a:xfrm>
                <a:off x="5488397" y="3414457"/>
                <a:ext cx="26680" cy="15514"/>
              </a:xfrm>
              <a:custGeom>
                <a:avLst/>
                <a:gdLst/>
                <a:ahLst/>
                <a:cxnLst/>
                <a:rect l="l" t="t" r="r" b="b"/>
                <a:pathLst>
                  <a:path w="227" h="132" extrusionOk="0">
                    <a:moveTo>
                      <a:pt x="72" y="1"/>
                    </a:moveTo>
                    <a:lnTo>
                      <a:pt x="24" y="12"/>
                    </a:lnTo>
                    <a:cubicBezTo>
                      <a:pt x="24" y="24"/>
                      <a:pt x="12" y="48"/>
                      <a:pt x="0" y="60"/>
                    </a:cubicBezTo>
                    <a:lnTo>
                      <a:pt x="84" y="120"/>
                    </a:lnTo>
                    <a:lnTo>
                      <a:pt x="143" y="132"/>
                    </a:lnTo>
                    <a:lnTo>
                      <a:pt x="167" y="108"/>
                    </a:lnTo>
                    <a:lnTo>
                      <a:pt x="226" y="120"/>
                    </a:lnTo>
                    <a:lnTo>
                      <a:pt x="191" y="72"/>
                    </a:lnTo>
                    <a:lnTo>
                      <a:pt x="143" y="24"/>
                    </a:lnTo>
                    <a:lnTo>
                      <a:pt x="7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38" name="Google Shape;7038;p27"/>
              <p:cNvSpPr/>
              <p:nvPr/>
            </p:nvSpPr>
            <p:spPr>
              <a:xfrm>
                <a:off x="5920794" y="3550206"/>
                <a:ext cx="15514" cy="21156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80" extrusionOk="0">
                    <a:moveTo>
                      <a:pt x="72" y="0"/>
                    </a:moveTo>
                    <a:lnTo>
                      <a:pt x="0" y="48"/>
                    </a:lnTo>
                    <a:cubicBezTo>
                      <a:pt x="12" y="60"/>
                      <a:pt x="24" y="84"/>
                      <a:pt x="36" y="96"/>
                    </a:cubicBezTo>
                    <a:lnTo>
                      <a:pt x="48" y="179"/>
                    </a:lnTo>
                    <a:lnTo>
                      <a:pt x="84" y="167"/>
                    </a:lnTo>
                    <a:lnTo>
                      <a:pt x="131" y="96"/>
                    </a:lnTo>
                    <a:lnTo>
                      <a:pt x="84" y="48"/>
                    </a:lnTo>
                    <a:cubicBezTo>
                      <a:pt x="84" y="24"/>
                      <a:pt x="72" y="12"/>
                      <a:pt x="7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39" name="Google Shape;7039;p27"/>
              <p:cNvSpPr/>
              <p:nvPr/>
            </p:nvSpPr>
            <p:spPr>
              <a:xfrm>
                <a:off x="5927728" y="3540451"/>
                <a:ext cx="4349" cy="7052"/>
              </a:xfrm>
              <a:custGeom>
                <a:avLst/>
                <a:gdLst/>
                <a:ahLst/>
                <a:cxnLst/>
                <a:rect l="l" t="t" r="r" b="b"/>
                <a:pathLst>
                  <a:path w="37" h="60" extrusionOk="0">
                    <a:moveTo>
                      <a:pt x="36" y="0"/>
                    </a:moveTo>
                    <a:cubicBezTo>
                      <a:pt x="25" y="12"/>
                      <a:pt x="13" y="24"/>
                      <a:pt x="1" y="36"/>
                    </a:cubicBezTo>
                    <a:lnTo>
                      <a:pt x="25" y="60"/>
                    </a:lnTo>
                    <a:lnTo>
                      <a:pt x="36" y="48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40" name="Google Shape;7040;p27"/>
              <p:cNvSpPr/>
              <p:nvPr/>
            </p:nvSpPr>
            <p:spPr>
              <a:xfrm>
                <a:off x="5635311" y="3355692"/>
                <a:ext cx="119059" cy="68638"/>
              </a:xfrm>
              <a:custGeom>
                <a:avLst/>
                <a:gdLst/>
                <a:ahLst/>
                <a:cxnLst/>
                <a:rect l="l" t="t" r="r" b="b"/>
                <a:pathLst>
                  <a:path w="1013" h="584" extrusionOk="0">
                    <a:moveTo>
                      <a:pt x="84" y="1"/>
                    </a:moveTo>
                    <a:lnTo>
                      <a:pt x="0" y="48"/>
                    </a:lnTo>
                    <a:lnTo>
                      <a:pt x="48" y="60"/>
                    </a:lnTo>
                    <a:lnTo>
                      <a:pt x="155" y="60"/>
                    </a:lnTo>
                    <a:lnTo>
                      <a:pt x="215" y="96"/>
                    </a:lnTo>
                    <a:lnTo>
                      <a:pt x="227" y="120"/>
                    </a:lnTo>
                    <a:lnTo>
                      <a:pt x="286" y="143"/>
                    </a:lnTo>
                    <a:lnTo>
                      <a:pt x="322" y="191"/>
                    </a:lnTo>
                    <a:lnTo>
                      <a:pt x="393" y="203"/>
                    </a:lnTo>
                    <a:lnTo>
                      <a:pt x="441" y="251"/>
                    </a:lnTo>
                    <a:lnTo>
                      <a:pt x="548" y="298"/>
                    </a:lnTo>
                    <a:lnTo>
                      <a:pt x="619" y="298"/>
                    </a:lnTo>
                    <a:lnTo>
                      <a:pt x="655" y="334"/>
                    </a:lnTo>
                    <a:lnTo>
                      <a:pt x="715" y="417"/>
                    </a:lnTo>
                    <a:lnTo>
                      <a:pt x="762" y="441"/>
                    </a:lnTo>
                    <a:lnTo>
                      <a:pt x="750" y="489"/>
                    </a:lnTo>
                    <a:lnTo>
                      <a:pt x="786" y="536"/>
                    </a:lnTo>
                    <a:lnTo>
                      <a:pt x="870" y="572"/>
                    </a:lnTo>
                    <a:lnTo>
                      <a:pt x="917" y="560"/>
                    </a:lnTo>
                    <a:lnTo>
                      <a:pt x="965" y="584"/>
                    </a:lnTo>
                    <a:cubicBezTo>
                      <a:pt x="989" y="560"/>
                      <a:pt x="1000" y="524"/>
                      <a:pt x="1012" y="501"/>
                    </a:cubicBezTo>
                    <a:lnTo>
                      <a:pt x="917" y="489"/>
                    </a:lnTo>
                    <a:lnTo>
                      <a:pt x="881" y="501"/>
                    </a:lnTo>
                    <a:lnTo>
                      <a:pt x="798" y="453"/>
                    </a:lnTo>
                    <a:cubicBezTo>
                      <a:pt x="798" y="429"/>
                      <a:pt x="810" y="405"/>
                      <a:pt x="822" y="393"/>
                    </a:cubicBezTo>
                    <a:cubicBezTo>
                      <a:pt x="810" y="370"/>
                      <a:pt x="810" y="358"/>
                      <a:pt x="798" y="346"/>
                    </a:cubicBezTo>
                    <a:lnTo>
                      <a:pt x="798" y="310"/>
                    </a:lnTo>
                    <a:lnTo>
                      <a:pt x="762" y="251"/>
                    </a:lnTo>
                    <a:lnTo>
                      <a:pt x="619" y="143"/>
                    </a:lnTo>
                    <a:lnTo>
                      <a:pt x="608" y="155"/>
                    </a:lnTo>
                    <a:lnTo>
                      <a:pt x="536" y="155"/>
                    </a:lnTo>
                    <a:cubicBezTo>
                      <a:pt x="524" y="155"/>
                      <a:pt x="524" y="155"/>
                      <a:pt x="524" y="143"/>
                    </a:cubicBezTo>
                    <a:lnTo>
                      <a:pt x="429" y="96"/>
                    </a:lnTo>
                    <a:lnTo>
                      <a:pt x="322" y="72"/>
                    </a:lnTo>
                    <a:lnTo>
                      <a:pt x="23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41" name="Google Shape;7041;p27"/>
              <p:cNvSpPr/>
              <p:nvPr/>
            </p:nvSpPr>
            <p:spPr>
              <a:xfrm>
                <a:off x="5828414" y="3341706"/>
                <a:ext cx="50538" cy="23859"/>
              </a:xfrm>
              <a:custGeom>
                <a:avLst/>
                <a:gdLst/>
                <a:ahLst/>
                <a:cxnLst/>
                <a:rect l="l" t="t" r="r" b="b"/>
                <a:pathLst>
                  <a:path w="430" h="203" extrusionOk="0">
                    <a:moveTo>
                      <a:pt x="262" y="0"/>
                    </a:moveTo>
                    <a:lnTo>
                      <a:pt x="191" y="24"/>
                    </a:lnTo>
                    <a:lnTo>
                      <a:pt x="60" y="48"/>
                    </a:lnTo>
                    <a:lnTo>
                      <a:pt x="0" y="108"/>
                    </a:lnTo>
                    <a:lnTo>
                      <a:pt x="96" y="155"/>
                    </a:lnTo>
                    <a:lnTo>
                      <a:pt x="179" y="155"/>
                    </a:lnTo>
                    <a:cubicBezTo>
                      <a:pt x="179" y="143"/>
                      <a:pt x="191" y="131"/>
                      <a:pt x="191" y="108"/>
                    </a:cubicBezTo>
                    <a:lnTo>
                      <a:pt x="227" y="60"/>
                    </a:lnTo>
                    <a:lnTo>
                      <a:pt x="310" y="60"/>
                    </a:lnTo>
                    <a:cubicBezTo>
                      <a:pt x="310" y="84"/>
                      <a:pt x="310" y="96"/>
                      <a:pt x="298" y="120"/>
                    </a:cubicBezTo>
                    <a:lnTo>
                      <a:pt x="250" y="143"/>
                    </a:lnTo>
                    <a:lnTo>
                      <a:pt x="215" y="167"/>
                    </a:lnTo>
                    <a:lnTo>
                      <a:pt x="298" y="203"/>
                    </a:lnTo>
                    <a:lnTo>
                      <a:pt x="417" y="203"/>
                    </a:lnTo>
                    <a:cubicBezTo>
                      <a:pt x="417" y="179"/>
                      <a:pt x="417" y="143"/>
                      <a:pt x="417" y="120"/>
                    </a:cubicBezTo>
                    <a:cubicBezTo>
                      <a:pt x="429" y="84"/>
                      <a:pt x="405" y="84"/>
                      <a:pt x="405" y="60"/>
                    </a:cubicBezTo>
                    <a:lnTo>
                      <a:pt x="370" y="60"/>
                    </a:lnTo>
                    <a:cubicBezTo>
                      <a:pt x="381" y="48"/>
                      <a:pt x="393" y="24"/>
                      <a:pt x="405" y="12"/>
                    </a:cubicBezTo>
                    <a:cubicBezTo>
                      <a:pt x="393" y="12"/>
                      <a:pt x="393" y="0"/>
                      <a:pt x="38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42" name="Google Shape;7042;p27"/>
              <p:cNvSpPr/>
              <p:nvPr/>
            </p:nvSpPr>
            <p:spPr>
              <a:xfrm>
                <a:off x="5836759" y="3383664"/>
                <a:ext cx="22566" cy="28090"/>
              </a:xfrm>
              <a:custGeom>
                <a:avLst/>
                <a:gdLst/>
                <a:ahLst/>
                <a:cxnLst/>
                <a:rect l="l" t="t" r="r" b="b"/>
                <a:pathLst>
                  <a:path w="192" h="239" extrusionOk="0">
                    <a:moveTo>
                      <a:pt x="60" y="1"/>
                    </a:moveTo>
                    <a:lnTo>
                      <a:pt x="1" y="24"/>
                    </a:lnTo>
                    <a:lnTo>
                      <a:pt x="1" y="48"/>
                    </a:lnTo>
                    <a:lnTo>
                      <a:pt x="72" y="96"/>
                    </a:lnTo>
                    <a:lnTo>
                      <a:pt x="72" y="155"/>
                    </a:lnTo>
                    <a:lnTo>
                      <a:pt x="13" y="167"/>
                    </a:lnTo>
                    <a:lnTo>
                      <a:pt x="13" y="203"/>
                    </a:lnTo>
                    <a:lnTo>
                      <a:pt x="72" y="239"/>
                    </a:lnTo>
                    <a:lnTo>
                      <a:pt x="156" y="215"/>
                    </a:lnTo>
                    <a:cubicBezTo>
                      <a:pt x="168" y="191"/>
                      <a:pt x="179" y="167"/>
                      <a:pt x="179" y="144"/>
                    </a:cubicBezTo>
                    <a:cubicBezTo>
                      <a:pt x="191" y="120"/>
                      <a:pt x="168" y="84"/>
                      <a:pt x="168" y="48"/>
                    </a:cubicBezTo>
                    <a:lnTo>
                      <a:pt x="132" y="24"/>
                    </a:lnTo>
                    <a:lnTo>
                      <a:pt x="6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43" name="Google Shape;7043;p27"/>
              <p:cNvSpPr/>
              <p:nvPr/>
            </p:nvSpPr>
            <p:spPr>
              <a:xfrm>
                <a:off x="5680090" y="3345937"/>
                <a:ext cx="12693" cy="9873"/>
              </a:xfrm>
              <a:custGeom>
                <a:avLst/>
                <a:gdLst/>
                <a:ahLst/>
                <a:cxnLst/>
                <a:rect l="l" t="t" r="r" b="b"/>
                <a:pathLst>
                  <a:path w="108" h="84" extrusionOk="0">
                    <a:moveTo>
                      <a:pt x="0" y="0"/>
                    </a:moveTo>
                    <a:lnTo>
                      <a:pt x="84" y="84"/>
                    </a:lnTo>
                    <a:lnTo>
                      <a:pt x="108" y="72"/>
                    </a:lnTo>
                    <a:cubicBezTo>
                      <a:pt x="108" y="48"/>
                      <a:pt x="96" y="36"/>
                      <a:pt x="96" y="12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44" name="Google Shape;7044;p27"/>
              <p:cNvSpPr/>
              <p:nvPr/>
            </p:nvSpPr>
            <p:spPr>
              <a:xfrm>
                <a:off x="5807376" y="3467699"/>
                <a:ext cx="16924" cy="12693"/>
              </a:xfrm>
              <a:custGeom>
                <a:avLst/>
                <a:gdLst/>
                <a:ahLst/>
                <a:cxnLst/>
                <a:rect l="l" t="t" r="r" b="b"/>
                <a:pathLst>
                  <a:path w="144" h="108" extrusionOk="0">
                    <a:moveTo>
                      <a:pt x="84" y="0"/>
                    </a:moveTo>
                    <a:lnTo>
                      <a:pt x="1" y="48"/>
                    </a:lnTo>
                    <a:cubicBezTo>
                      <a:pt x="13" y="71"/>
                      <a:pt x="25" y="83"/>
                      <a:pt x="37" y="107"/>
                    </a:cubicBezTo>
                    <a:lnTo>
                      <a:pt x="96" y="107"/>
                    </a:lnTo>
                    <a:lnTo>
                      <a:pt x="144" y="60"/>
                    </a:lnTo>
                    <a:lnTo>
                      <a:pt x="144" y="12"/>
                    </a:lnTo>
                    <a:lnTo>
                      <a:pt x="8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45" name="Google Shape;7045;p27"/>
              <p:cNvSpPr/>
              <p:nvPr/>
            </p:nvSpPr>
            <p:spPr>
              <a:xfrm>
                <a:off x="5485577" y="3361333"/>
                <a:ext cx="12693" cy="12693"/>
              </a:xfrm>
              <a:custGeom>
                <a:avLst/>
                <a:gdLst/>
                <a:ahLst/>
                <a:cxnLst/>
                <a:rect l="l" t="t" r="r" b="b"/>
                <a:pathLst>
                  <a:path w="108" h="108" extrusionOk="0">
                    <a:moveTo>
                      <a:pt x="60" y="0"/>
                    </a:moveTo>
                    <a:lnTo>
                      <a:pt x="0" y="72"/>
                    </a:lnTo>
                    <a:cubicBezTo>
                      <a:pt x="0" y="72"/>
                      <a:pt x="0" y="83"/>
                      <a:pt x="0" y="95"/>
                    </a:cubicBezTo>
                    <a:lnTo>
                      <a:pt x="24" y="107"/>
                    </a:lnTo>
                    <a:lnTo>
                      <a:pt x="72" y="107"/>
                    </a:lnTo>
                    <a:cubicBezTo>
                      <a:pt x="84" y="95"/>
                      <a:pt x="96" y="83"/>
                      <a:pt x="108" y="72"/>
                    </a:cubicBezTo>
                    <a:cubicBezTo>
                      <a:pt x="108" y="48"/>
                      <a:pt x="96" y="24"/>
                      <a:pt x="9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46" name="Google Shape;7046;p27"/>
              <p:cNvSpPr/>
              <p:nvPr/>
            </p:nvSpPr>
            <p:spPr>
              <a:xfrm>
                <a:off x="5667515" y="3343116"/>
                <a:ext cx="7052" cy="7052"/>
              </a:xfrm>
              <a:custGeom>
                <a:avLst/>
                <a:gdLst/>
                <a:ahLst/>
                <a:cxnLst/>
                <a:rect l="l" t="t" r="r" b="b"/>
                <a:pathLst>
                  <a:path w="60" h="60" extrusionOk="0">
                    <a:moveTo>
                      <a:pt x="36" y="0"/>
                    </a:moveTo>
                    <a:lnTo>
                      <a:pt x="0" y="24"/>
                    </a:lnTo>
                    <a:cubicBezTo>
                      <a:pt x="12" y="36"/>
                      <a:pt x="24" y="48"/>
                      <a:pt x="36" y="60"/>
                    </a:cubicBezTo>
                    <a:cubicBezTo>
                      <a:pt x="48" y="48"/>
                      <a:pt x="48" y="36"/>
                      <a:pt x="60" y="24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47" name="Google Shape;7047;p27"/>
              <p:cNvSpPr/>
              <p:nvPr/>
            </p:nvSpPr>
            <p:spPr>
              <a:xfrm>
                <a:off x="5473001" y="3376730"/>
                <a:ext cx="33614" cy="32203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74" extrusionOk="0">
                    <a:moveTo>
                      <a:pt x="119" y="0"/>
                    </a:moveTo>
                    <a:lnTo>
                      <a:pt x="119" y="95"/>
                    </a:lnTo>
                    <a:lnTo>
                      <a:pt x="72" y="95"/>
                    </a:lnTo>
                    <a:lnTo>
                      <a:pt x="0" y="107"/>
                    </a:lnTo>
                    <a:lnTo>
                      <a:pt x="0" y="191"/>
                    </a:lnTo>
                    <a:lnTo>
                      <a:pt x="48" y="226"/>
                    </a:lnTo>
                    <a:lnTo>
                      <a:pt x="84" y="214"/>
                    </a:lnTo>
                    <a:lnTo>
                      <a:pt x="84" y="167"/>
                    </a:lnTo>
                    <a:lnTo>
                      <a:pt x="107" y="191"/>
                    </a:lnTo>
                    <a:lnTo>
                      <a:pt x="107" y="238"/>
                    </a:lnTo>
                    <a:lnTo>
                      <a:pt x="191" y="250"/>
                    </a:lnTo>
                    <a:lnTo>
                      <a:pt x="250" y="274"/>
                    </a:lnTo>
                    <a:lnTo>
                      <a:pt x="286" y="238"/>
                    </a:lnTo>
                    <a:lnTo>
                      <a:pt x="262" y="214"/>
                    </a:lnTo>
                    <a:lnTo>
                      <a:pt x="250" y="179"/>
                    </a:lnTo>
                    <a:lnTo>
                      <a:pt x="203" y="131"/>
                    </a:lnTo>
                    <a:cubicBezTo>
                      <a:pt x="203" y="119"/>
                      <a:pt x="215" y="107"/>
                      <a:pt x="226" y="107"/>
                    </a:cubicBezTo>
                    <a:lnTo>
                      <a:pt x="191" y="48"/>
                    </a:lnTo>
                    <a:lnTo>
                      <a:pt x="11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48" name="Google Shape;7048;p27"/>
              <p:cNvSpPr/>
              <p:nvPr/>
            </p:nvSpPr>
            <p:spPr>
              <a:xfrm>
                <a:off x="5416939" y="3299747"/>
                <a:ext cx="35142" cy="26680"/>
              </a:xfrm>
              <a:custGeom>
                <a:avLst/>
                <a:gdLst/>
                <a:ahLst/>
                <a:cxnLst/>
                <a:rect l="l" t="t" r="r" b="b"/>
                <a:pathLst>
                  <a:path w="299" h="227" extrusionOk="0">
                    <a:moveTo>
                      <a:pt x="108" y="0"/>
                    </a:moveTo>
                    <a:lnTo>
                      <a:pt x="1" y="24"/>
                    </a:lnTo>
                    <a:lnTo>
                      <a:pt x="13" y="72"/>
                    </a:lnTo>
                    <a:lnTo>
                      <a:pt x="72" y="84"/>
                    </a:lnTo>
                    <a:cubicBezTo>
                      <a:pt x="72" y="96"/>
                      <a:pt x="72" y="107"/>
                      <a:pt x="72" y="107"/>
                    </a:cubicBezTo>
                    <a:lnTo>
                      <a:pt x="180" y="191"/>
                    </a:lnTo>
                    <a:lnTo>
                      <a:pt x="275" y="226"/>
                    </a:lnTo>
                    <a:lnTo>
                      <a:pt x="299" y="215"/>
                    </a:lnTo>
                    <a:cubicBezTo>
                      <a:pt x="299" y="203"/>
                      <a:pt x="299" y="191"/>
                      <a:pt x="287" y="179"/>
                    </a:cubicBezTo>
                    <a:lnTo>
                      <a:pt x="215" y="167"/>
                    </a:lnTo>
                    <a:lnTo>
                      <a:pt x="156" y="107"/>
                    </a:lnTo>
                    <a:lnTo>
                      <a:pt x="156" y="24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49" name="Google Shape;7049;p27"/>
              <p:cNvSpPr/>
              <p:nvPr/>
            </p:nvSpPr>
            <p:spPr>
              <a:xfrm>
                <a:off x="5846632" y="3446661"/>
                <a:ext cx="16924" cy="9873"/>
              </a:xfrm>
              <a:custGeom>
                <a:avLst/>
                <a:gdLst/>
                <a:ahLst/>
                <a:cxnLst/>
                <a:rect l="l" t="t" r="r" b="b"/>
                <a:pathLst>
                  <a:path w="144" h="84" extrusionOk="0">
                    <a:moveTo>
                      <a:pt x="24" y="0"/>
                    </a:moveTo>
                    <a:lnTo>
                      <a:pt x="0" y="48"/>
                    </a:lnTo>
                    <a:lnTo>
                      <a:pt x="36" y="84"/>
                    </a:lnTo>
                    <a:lnTo>
                      <a:pt x="131" y="36"/>
                    </a:lnTo>
                    <a:cubicBezTo>
                      <a:pt x="131" y="24"/>
                      <a:pt x="143" y="12"/>
                      <a:pt x="14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0" name="Google Shape;7050;p27"/>
              <p:cNvSpPr/>
              <p:nvPr/>
            </p:nvSpPr>
            <p:spPr>
              <a:xfrm>
                <a:off x="5789277" y="3468992"/>
                <a:ext cx="12693" cy="11400"/>
              </a:xfrm>
              <a:custGeom>
                <a:avLst/>
                <a:gdLst/>
                <a:ahLst/>
                <a:cxnLst/>
                <a:rect l="l" t="t" r="r" b="b"/>
                <a:pathLst>
                  <a:path w="108" h="97" extrusionOk="0">
                    <a:moveTo>
                      <a:pt x="36" y="1"/>
                    </a:moveTo>
                    <a:cubicBezTo>
                      <a:pt x="24" y="25"/>
                      <a:pt x="24" y="49"/>
                      <a:pt x="0" y="60"/>
                    </a:cubicBezTo>
                    <a:lnTo>
                      <a:pt x="48" y="96"/>
                    </a:lnTo>
                    <a:lnTo>
                      <a:pt x="107" y="49"/>
                    </a:lnTo>
                    <a:cubicBezTo>
                      <a:pt x="107" y="37"/>
                      <a:pt x="95" y="25"/>
                      <a:pt x="8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1" name="Google Shape;7051;p27"/>
              <p:cNvSpPr/>
              <p:nvPr/>
            </p:nvSpPr>
            <p:spPr>
              <a:xfrm>
                <a:off x="5773880" y="3295516"/>
                <a:ext cx="33614" cy="18335"/>
              </a:xfrm>
              <a:custGeom>
                <a:avLst/>
                <a:gdLst/>
                <a:ahLst/>
                <a:cxnLst/>
                <a:rect l="l" t="t" r="r" b="b"/>
                <a:pathLst>
                  <a:path w="286" h="156" extrusionOk="0">
                    <a:moveTo>
                      <a:pt x="36" y="1"/>
                    </a:moveTo>
                    <a:lnTo>
                      <a:pt x="0" y="36"/>
                    </a:lnTo>
                    <a:lnTo>
                      <a:pt x="24" y="96"/>
                    </a:lnTo>
                    <a:lnTo>
                      <a:pt x="83" y="132"/>
                    </a:lnTo>
                    <a:lnTo>
                      <a:pt x="131" y="132"/>
                    </a:lnTo>
                    <a:lnTo>
                      <a:pt x="191" y="155"/>
                    </a:lnTo>
                    <a:cubicBezTo>
                      <a:pt x="202" y="120"/>
                      <a:pt x="202" y="96"/>
                      <a:pt x="214" y="72"/>
                    </a:cubicBezTo>
                    <a:lnTo>
                      <a:pt x="286" y="24"/>
                    </a:lnTo>
                    <a:lnTo>
                      <a:pt x="226" y="1"/>
                    </a:lnTo>
                    <a:lnTo>
                      <a:pt x="167" y="24"/>
                    </a:lnTo>
                    <a:lnTo>
                      <a:pt x="13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2" name="Google Shape;7052;p27"/>
              <p:cNvSpPr/>
              <p:nvPr/>
            </p:nvSpPr>
            <p:spPr>
              <a:xfrm>
                <a:off x="5744497" y="3358513"/>
                <a:ext cx="18217" cy="16924"/>
              </a:xfrm>
              <a:custGeom>
                <a:avLst/>
                <a:gdLst/>
                <a:ahLst/>
                <a:cxnLst/>
                <a:rect l="l" t="t" r="r" b="b"/>
                <a:pathLst>
                  <a:path w="155" h="144" extrusionOk="0">
                    <a:moveTo>
                      <a:pt x="48" y="0"/>
                    </a:moveTo>
                    <a:lnTo>
                      <a:pt x="0" y="12"/>
                    </a:lnTo>
                    <a:cubicBezTo>
                      <a:pt x="24" y="36"/>
                      <a:pt x="36" y="60"/>
                      <a:pt x="60" y="84"/>
                    </a:cubicBezTo>
                    <a:lnTo>
                      <a:pt x="83" y="84"/>
                    </a:lnTo>
                    <a:lnTo>
                      <a:pt x="119" y="143"/>
                    </a:lnTo>
                    <a:lnTo>
                      <a:pt x="155" y="131"/>
                    </a:lnTo>
                    <a:cubicBezTo>
                      <a:pt x="155" y="107"/>
                      <a:pt x="155" y="84"/>
                      <a:pt x="155" y="60"/>
                    </a:cubicBezTo>
                    <a:lnTo>
                      <a:pt x="95" y="48"/>
                    </a:lnTo>
                    <a:lnTo>
                      <a:pt x="4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3" name="Google Shape;7053;p27"/>
              <p:cNvSpPr/>
              <p:nvPr/>
            </p:nvSpPr>
            <p:spPr>
              <a:xfrm>
                <a:off x="5808787" y="3455006"/>
                <a:ext cx="7169" cy="2938"/>
              </a:xfrm>
              <a:custGeom>
                <a:avLst/>
                <a:gdLst/>
                <a:ahLst/>
                <a:cxnLst/>
                <a:rect l="l" t="t" r="r" b="b"/>
                <a:pathLst>
                  <a:path w="61" h="25" extrusionOk="0">
                    <a:moveTo>
                      <a:pt x="1" y="1"/>
                    </a:moveTo>
                    <a:lnTo>
                      <a:pt x="1" y="25"/>
                    </a:lnTo>
                    <a:lnTo>
                      <a:pt x="60" y="1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4" name="Google Shape;7054;p27"/>
              <p:cNvSpPr/>
              <p:nvPr/>
            </p:nvSpPr>
            <p:spPr>
              <a:xfrm>
                <a:off x="5790569" y="3445251"/>
                <a:ext cx="12811" cy="8462"/>
              </a:xfrm>
              <a:custGeom>
                <a:avLst/>
                <a:gdLst/>
                <a:ahLst/>
                <a:cxnLst/>
                <a:rect l="l" t="t" r="r" b="b"/>
                <a:pathLst>
                  <a:path w="109" h="72" extrusionOk="0">
                    <a:moveTo>
                      <a:pt x="49" y="1"/>
                    </a:moveTo>
                    <a:lnTo>
                      <a:pt x="1" y="12"/>
                    </a:lnTo>
                    <a:lnTo>
                      <a:pt x="49" y="48"/>
                    </a:lnTo>
                    <a:lnTo>
                      <a:pt x="108" y="72"/>
                    </a:lnTo>
                    <a:cubicBezTo>
                      <a:pt x="108" y="60"/>
                      <a:pt x="108" y="48"/>
                      <a:pt x="96" y="36"/>
                    </a:cubicBezTo>
                    <a:lnTo>
                      <a:pt x="4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5" name="Google Shape;7055;p27"/>
              <p:cNvSpPr/>
              <p:nvPr/>
            </p:nvSpPr>
            <p:spPr>
              <a:xfrm>
                <a:off x="5757073" y="3424213"/>
                <a:ext cx="26680" cy="19745"/>
              </a:xfrm>
              <a:custGeom>
                <a:avLst/>
                <a:gdLst/>
                <a:ahLst/>
                <a:cxnLst/>
                <a:rect l="l" t="t" r="r" b="b"/>
                <a:pathLst>
                  <a:path w="227" h="168" extrusionOk="0">
                    <a:moveTo>
                      <a:pt x="84" y="1"/>
                    </a:moveTo>
                    <a:lnTo>
                      <a:pt x="36" y="13"/>
                    </a:lnTo>
                    <a:lnTo>
                      <a:pt x="0" y="49"/>
                    </a:lnTo>
                    <a:lnTo>
                      <a:pt x="48" y="72"/>
                    </a:lnTo>
                    <a:lnTo>
                      <a:pt x="179" y="168"/>
                    </a:lnTo>
                    <a:lnTo>
                      <a:pt x="226" y="168"/>
                    </a:lnTo>
                    <a:cubicBezTo>
                      <a:pt x="226" y="156"/>
                      <a:pt x="226" y="132"/>
                      <a:pt x="226" y="120"/>
                    </a:cubicBezTo>
                    <a:lnTo>
                      <a:pt x="131" y="60"/>
                    </a:lnTo>
                    <a:lnTo>
                      <a:pt x="8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6" name="Google Shape;7056;p27"/>
              <p:cNvSpPr/>
              <p:nvPr/>
            </p:nvSpPr>
            <p:spPr>
              <a:xfrm>
                <a:off x="5808787" y="3267544"/>
                <a:ext cx="21156" cy="8462"/>
              </a:xfrm>
              <a:custGeom>
                <a:avLst/>
                <a:gdLst/>
                <a:ahLst/>
                <a:cxnLst/>
                <a:rect l="l" t="t" r="r" b="b"/>
                <a:pathLst>
                  <a:path w="180" h="72" extrusionOk="0">
                    <a:moveTo>
                      <a:pt x="25" y="0"/>
                    </a:moveTo>
                    <a:lnTo>
                      <a:pt x="1" y="36"/>
                    </a:lnTo>
                    <a:lnTo>
                      <a:pt x="108" y="72"/>
                    </a:lnTo>
                    <a:lnTo>
                      <a:pt x="179" y="60"/>
                    </a:lnTo>
                    <a:lnTo>
                      <a:pt x="179" y="36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7" name="Google Shape;7057;p27"/>
              <p:cNvSpPr/>
              <p:nvPr/>
            </p:nvSpPr>
            <p:spPr>
              <a:xfrm>
                <a:off x="5689845" y="3544564"/>
                <a:ext cx="187697" cy="43486"/>
              </a:xfrm>
              <a:custGeom>
                <a:avLst/>
                <a:gdLst/>
                <a:ahLst/>
                <a:cxnLst/>
                <a:rect l="l" t="t" r="r" b="b"/>
                <a:pathLst>
                  <a:path w="1597" h="370" extrusionOk="0">
                    <a:moveTo>
                      <a:pt x="144" y="1"/>
                    </a:moveTo>
                    <a:lnTo>
                      <a:pt x="132" y="37"/>
                    </a:lnTo>
                    <a:lnTo>
                      <a:pt x="144" y="72"/>
                    </a:lnTo>
                    <a:lnTo>
                      <a:pt x="96" y="84"/>
                    </a:lnTo>
                    <a:lnTo>
                      <a:pt x="48" y="37"/>
                    </a:lnTo>
                    <a:cubicBezTo>
                      <a:pt x="48" y="60"/>
                      <a:pt x="48" y="72"/>
                      <a:pt x="36" y="96"/>
                    </a:cubicBezTo>
                    <a:lnTo>
                      <a:pt x="1" y="144"/>
                    </a:lnTo>
                    <a:cubicBezTo>
                      <a:pt x="1" y="168"/>
                      <a:pt x="1" y="179"/>
                      <a:pt x="13" y="203"/>
                    </a:cubicBezTo>
                    <a:lnTo>
                      <a:pt x="96" y="239"/>
                    </a:lnTo>
                    <a:lnTo>
                      <a:pt x="286" y="227"/>
                    </a:lnTo>
                    <a:lnTo>
                      <a:pt x="370" y="239"/>
                    </a:lnTo>
                    <a:lnTo>
                      <a:pt x="441" y="227"/>
                    </a:lnTo>
                    <a:lnTo>
                      <a:pt x="560" y="263"/>
                    </a:lnTo>
                    <a:lnTo>
                      <a:pt x="679" y="310"/>
                    </a:lnTo>
                    <a:cubicBezTo>
                      <a:pt x="679" y="334"/>
                      <a:pt x="691" y="346"/>
                      <a:pt x="691" y="370"/>
                    </a:cubicBezTo>
                    <a:lnTo>
                      <a:pt x="846" y="370"/>
                    </a:lnTo>
                    <a:lnTo>
                      <a:pt x="965" y="322"/>
                    </a:lnTo>
                    <a:lnTo>
                      <a:pt x="1096" y="334"/>
                    </a:lnTo>
                    <a:lnTo>
                      <a:pt x="1310" y="358"/>
                    </a:lnTo>
                    <a:lnTo>
                      <a:pt x="1465" y="358"/>
                    </a:lnTo>
                    <a:lnTo>
                      <a:pt x="1549" y="334"/>
                    </a:lnTo>
                    <a:cubicBezTo>
                      <a:pt x="1560" y="310"/>
                      <a:pt x="1572" y="287"/>
                      <a:pt x="1584" y="275"/>
                    </a:cubicBezTo>
                    <a:cubicBezTo>
                      <a:pt x="1596" y="251"/>
                      <a:pt x="1572" y="239"/>
                      <a:pt x="1572" y="215"/>
                    </a:cubicBezTo>
                    <a:cubicBezTo>
                      <a:pt x="1572" y="203"/>
                      <a:pt x="1572" y="191"/>
                      <a:pt x="1572" y="179"/>
                    </a:cubicBezTo>
                    <a:lnTo>
                      <a:pt x="1537" y="215"/>
                    </a:lnTo>
                    <a:cubicBezTo>
                      <a:pt x="1537" y="227"/>
                      <a:pt x="1537" y="239"/>
                      <a:pt x="1525" y="251"/>
                    </a:cubicBezTo>
                    <a:lnTo>
                      <a:pt x="1453" y="287"/>
                    </a:lnTo>
                    <a:lnTo>
                      <a:pt x="1406" y="251"/>
                    </a:lnTo>
                    <a:lnTo>
                      <a:pt x="1346" y="275"/>
                    </a:lnTo>
                    <a:lnTo>
                      <a:pt x="1287" y="263"/>
                    </a:lnTo>
                    <a:cubicBezTo>
                      <a:pt x="1287" y="251"/>
                      <a:pt x="1298" y="239"/>
                      <a:pt x="1298" y="227"/>
                    </a:cubicBezTo>
                    <a:lnTo>
                      <a:pt x="1275" y="168"/>
                    </a:lnTo>
                    <a:lnTo>
                      <a:pt x="1215" y="168"/>
                    </a:lnTo>
                    <a:lnTo>
                      <a:pt x="1072" y="144"/>
                    </a:lnTo>
                    <a:lnTo>
                      <a:pt x="941" y="108"/>
                    </a:lnTo>
                    <a:lnTo>
                      <a:pt x="787" y="108"/>
                    </a:lnTo>
                    <a:lnTo>
                      <a:pt x="644" y="156"/>
                    </a:lnTo>
                    <a:lnTo>
                      <a:pt x="536" y="168"/>
                    </a:lnTo>
                    <a:lnTo>
                      <a:pt x="453" y="132"/>
                    </a:lnTo>
                    <a:lnTo>
                      <a:pt x="406" y="96"/>
                    </a:lnTo>
                    <a:lnTo>
                      <a:pt x="346" y="96"/>
                    </a:lnTo>
                    <a:lnTo>
                      <a:pt x="394" y="72"/>
                    </a:lnTo>
                    <a:lnTo>
                      <a:pt x="358" y="25"/>
                    </a:lnTo>
                    <a:lnTo>
                      <a:pt x="263" y="25"/>
                    </a:lnTo>
                    <a:lnTo>
                      <a:pt x="275" y="48"/>
                    </a:lnTo>
                    <a:lnTo>
                      <a:pt x="310" y="48"/>
                    </a:lnTo>
                    <a:lnTo>
                      <a:pt x="275" y="72"/>
                    </a:lnTo>
                    <a:lnTo>
                      <a:pt x="191" y="72"/>
                    </a:lnTo>
                    <a:cubicBezTo>
                      <a:pt x="191" y="48"/>
                      <a:pt x="167" y="25"/>
                      <a:pt x="167" y="13"/>
                    </a:cubicBezTo>
                    <a:lnTo>
                      <a:pt x="14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8" name="Google Shape;7058;p27"/>
              <p:cNvSpPr/>
              <p:nvPr/>
            </p:nvSpPr>
            <p:spPr>
              <a:xfrm>
                <a:off x="5958521" y="3505426"/>
                <a:ext cx="11283" cy="4349"/>
              </a:xfrm>
              <a:custGeom>
                <a:avLst/>
                <a:gdLst/>
                <a:ahLst/>
                <a:cxnLst/>
                <a:rect l="l" t="t" r="r" b="b"/>
                <a:pathLst>
                  <a:path w="96" h="37" extrusionOk="0">
                    <a:moveTo>
                      <a:pt x="36" y="0"/>
                    </a:moveTo>
                    <a:lnTo>
                      <a:pt x="1" y="24"/>
                    </a:lnTo>
                    <a:lnTo>
                      <a:pt x="48" y="36"/>
                    </a:lnTo>
                    <a:lnTo>
                      <a:pt x="96" y="36"/>
                    </a:lnTo>
                    <a:lnTo>
                      <a:pt x="8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9" name="Google Shape;7059;p27"/>
              <p:cNvSpPr/>
              <p:nvPr/>
            </p:nvSpPr>
            <p:spPr>
              <a:xfrm>
                <a:off x="5818659" y="3280120"/>
                <a:ext cx="28090" cy="11283"/>
              </a:xfrm>
              <a:custGeom>
                <a:avLst/>
                <a:gdLst/>
                <a:ahLst/>
                <a:cxnLst/>
                <a:rect l="l" t="t" r="r" b="b"/>
                <a:pathLst>
                  <a:path w="239" h="96" extrusionOk="0">
                    <a:moveTo>
                      <a:pt x="179" y="1"/>
                    </a:moveTo>
                    <a:lnTo>
                      <a:pt x="119" y="36"/>
                    </a:lnTo>
                    <a:lnTo>
                      <a:pt x="24" y="36"/>
                    </a:lnTo>
                    <a:lnTo>
                      <a:pt x="0" y="60"/>
                    </a:lnTo>
                    <a:lnTo>
                      <a:pt x="95" y="96"/>
                    </a:lnTo>
                    <a:lnTo>
                      <a:pt x="214" y="72"/>
                    </a:lnTo>
                    <a:cubicBezTo>
                      <a:pt x="214" y="60"/>
                      <a:pt x="226" y="48"/>
                      <a:pt x="238" y="24"/>
                    </a:cubicBezTo>
                    <a:lnTo>
                      <a:pt x="17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0" name="Google Shape;7060;p27"/>
              <p:cNvSpPr/>
              <p:nvPr/>
            </p:nvSpPr>
            <p:spPr>
              <a:xfrm>
                <a:off x="4848912" y="3622957"/>
                <a:ext cx="19628" cy="9873"/>
              </a:xfrm>
              <a:custGeom>
                <a:avLst/>
                <a:gdLst/>
                <a:ahLst/>
                <a:cxnLst/>
                <a:rect l="l" t="t" r="r" b="b"/>
                <a:pathLst>
                  <a:path w="167" h="84" extrusionOk="0">
                    <a:moveTo>
                      <a:pt x="24" y="1"/>
                    </a:moveTo>
                    <a:cubicBezTo>
                      <a:pt x="24" y="13"/>
                      <a:pt x="12" y="24"/>
                      <a:pt x="0" y="36"/>
                    </a:cubicBezTo>
                    <a:lnTo>
                      <a:pt x="95" y="84"/>
                    </a:lnTo>
                    <a:lnTo>
                      <a:pt x="167" y="36"/>
                    </a:lnTo>
                    <a:lnTo>
                      <a:pt x="13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061" name="Google Shape;7061;p27"/>
            <p:cNvGrpSpPr/>
            <p:nvPr/>
          </p:nvGrpSpPr>
          <p:grpSpPr>
            <a:xfrm>
              <a:off x="3291163" y="1054950"/>
              <a:ext cx="387875" cy="1775925"/>
              <a:chOff x="2928463" y="2196600"/>
              <a:chExt cx="387875" cy="1775925"/>
            </a:xfrm>
          </p:grpSpPr>
          <p:sp>
            <p:nvSpPr>
              <p:cNvPr id="7062" name="Google Shape;7062;p27"/>
              <p:cNvSpPr/>
              <p:nvPr/>
            </p:nvSpPr>
            <p:spPr>
              <a:xfrm>
                <a:off x="2947213" y="2783650"/>
                <a:ext cx="350675" cy="314050"/>
              </a:xfrm>
              <a:custGeom>
                <a:avLst/>
                <a:gdLst/>
                <a:ahLst/>
                <a:cxnLst/>
                <a:rect l="l" t="t" r="r" b="b"/>
                <a:pathLst>
                  <a:path w="14027" h="12562" extrusionOk="0">
                    <a:moveTo>
                      <a:pt x="453" y="1"/>
                    </a:moveTo>
                    <a:cubicBezTo>
                      <a:pt x="203" y="1"/>
                      <a:pt x="1" y="203"/>
                      <a:pt x="1" y="453"/>
                    </a:cubicBezTo>
                    <a:lnTo>
                      <a:pt x="1" y="12109"/>
                    </a:lnTo>
                    <a:cubicBezTo>
                      <a:pt x="1" y="12359"/>
                      <a:pt x="203" y="12562"/>
                      <a:pt x="453" y="12562"/>
                    </a:cubicBezTo>
                    <a:lnTo>
                      <a:pt x="13574" y="12562"/>
                    </a:lnTo>
                    <a:cubicBezTo>
                      <a:pt x="13824" y="12562"/>
                      <a:pt x="14027" y="12359"/>
                      <a:pt x="14027" y="12109"/>
                    </a:cubicBezTo>
                    <a:lnTo>
                      <a:pt x="14027" y="453"/>
                    </a:lnTo>
                    <a:cubicBezTo>
                      <a:pt x="14027" y="203"/>
                      <a:pt x="13824" y="1"/>
                      <a:pt x="1357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3" name="Google Shape;7063;p27"/>
              <p:cNvSpPr/>
              <p:nvPr/>
            </p:nvSpPr>
            <p:spPr>
              <a:xfrm>
                <a:off x="2968663" y="2691675"/>
                <a:ext cx="307800" cy="92000"/>
              </a:xfrm>
              <a:custGeom>
                <a:avLst/>
                <a:gdLst/>
                <a:ahLst/>
                <a:cxnLst/>
                <a:rect l="l" t="t" r="r" b="b"/>
                <a:pathLst>
                  <a:path w="12312" h="3680" extrusionOk="0">
                    <a:moveTo>
                      <a:pt x="0" y="1"/>
                    </a:moveTo>
                    <a:lnTo>
                      <a:pt x="0" y="3680"/>
                    </a:lnTo>
                    <a:lnTo>
                      <a:pt x="12311" y="3680"/>
                    </a:lnTo>
                    <a:lnTo>
                      <a:pt x="1231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4" name="Google Shape;7064;p27"/>
              <p:cNvSpPr/>
              <p:nvPr/>
            </p:nvSpPr>
            <p:spPr>
              <a:xfrm>
                <a:off x="3043363" y="2470825"/>
                <a:ext cx="158075" cy="124725"/>
              </a:xfrm>
              <a:custGeom>
                <a:avLst/>
                <a:gdLst/>
                <a:ahLst/>
                <a:cxnLst/>
                <a:rect l="l" t="t" r="r" b="b"/>
                <a:pathLst>
                  <a:path w="6323" h="4989" extrusionOk="0">
                    <a:moveTo>
                      <a:pt x="453" y="0"/>
                    </a:moveTo>
                    <a:cubicBezTo>
                      <a:pt x="203" y="0"/>
                      <a:pt x="1" y="203"/>
                      <a:pt x="1" y="453"/>
                    </a:cubicBezTo>
                    <a:lnTo>
                      <a:pt x="1" y="4536"/>
                    </a:lnTo>
                    <a:cubicBezTo>
                      <a:pt x="1" y="4786"/>
                      <a:pt x="203" y="4989"/>
                      <a:pt x="453" y="4989"/>
                    </a:cubicBezTo>
                    <a:lnTo>
                      <a:pt x="5882" y="4989"/>
                    </a:lnTo>
                    <a:cubicBezTo>
                      <a:pt x="6132" y="4989"/>
                      <a:pt x="6323" y="4786"/>
                      <a:pt x="6323" y="4536"/>
                    </a:cubicBezTo>
                    <a:lnTo>
                      <a:pt x="6323" y="453"/>
                    </a:lnTo>
                    <a:cubicBezTo>
                      <a:pt x="6323" y="203"/>
                      <a:pt x="6132" y="0"/>
                      <a:pt x="588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5" name="Google Shape;7065;p27"/>
              <p:cNvSpPr/>
              <p:nvPr/>
            </p:nvSpPr>
            <p:spPr>
              <a:xfrm>
                <a:off x="2968663" y="2595525"/>
                <a:ext cx="307800" cy="96175"/>
              </a:xfrm>
              <a:custGeom>
                <a:avLst/>
                <a:gdLst/>
                <a:ahLst/>
                <a:cxnLst/>
                <a:rect l="l" t="t" r="r" b="b"/>
                <a:pathLst>
                  <a:path w="12312" h="3847" extrusionOk="0">
                    <a:moveTo>
                      <a:pt x="2989" y="1"/>
                    </a:moveTo>
                    <a:lnTo>
                      <a:pt x="0" y="3847"/>
                    </a:lnTo>
                    <a:lnTo>
                      <a:pt x="12311" y="3847"/>
                    </a:lnTo>
                    <a:lnTo>
                      <a:pt x="932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6" name="Google Shape;7066;p27"/>
              <p:cNvSpPr/>
              <p:nvPr/>
            </p:nvSpPr>
            <p:spPr>
              <a:xfrm>
                <a:off x="3067788" y="2291025"/>
                <a:ext cx="109550" cy="179825"/>
              </a:xfrm>
              <a:custGeom>
                <a:avLst/>
                <a:gdLst/>
                <a:ahLst/>
                <a:cxnLst/>
                <a:rect l="l" t="t" r="r" b="b"/>
                <a:pathLst>
                  <a:path w="4382" h="7193" extrusionOk="0">
                    <a:moveTo>
                      <a:pt x="2191" y="1"/>
                    </a:moveTo>
                    <a:lnTo>
                      <a:pt x="0" y="7192"/>
                    </a:lnTo>
                    <a:lnTo>
                      <a:pt x="4382" y="7192"/>
                    </a:lnTo>
                    <a:lnTo>
                      <a:pt x="219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7" name="Google Shape;7067;p27"/>
              <p:cNvSpPr/>
              <p:nvPr/>
            </p:nvSpPr>
            <p:spPr>
              <a:xfrm>
                <a:off x="2968663" y="3097675"/>
                <a:ext cx="307800" cy="751600"/>
              </a:xfrm>
              <a:custGeom>
                <a:avLst/>
                <a:gdLst/>
                <a:ahLst/>
                <a:cxnLst/>
                <a:rect l="l" t="t" r="r" b="b"/>
                <a:pathLst>
                  <a:path w="12312" h="30064" extrusionOk="0">
                    <a:moveTo>
                      <a:pt x="0" y="1"/>
                    </a:moveTo>
                    <a:lnTo>
                      <a:pt x="0" y="30064"/>
                    </a:lnTo>
                    <a:lnTo>
                      <a:pt x="12311" y="30064"/>
                    </a:lnTo>
                    <a:lnTo>
                      <a:pt x="1231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8" name="Google Shape;7068;p27"/>
              <p:cNvSpPr/>
              <p:nvPr/>
            </p:nvSpPr>
            <p:spPr>
              <a:xfrm>
                <a:off x="2964488" y="3093500"/>
                <a:ext cx="316425" cy="759950"/>
              </a:xfrm>
              <a:custGeom>
                <a:avLst/>
                <a:gdLst/>
                <a:ahLst/>
                <a:cxnLst/>
                <a:rect l="l" t="t" r="r" b="b"/>
                <a:pathLst>
                  <a:path w="12657" h="30398" extrusionOk="0">
                    <a:moveTo>
                      <a:pt x="12300" y="334"/>
                    </a:moveTo>
                    <a:lnTo>
                      <a:pt x="12300" y="30064"/>
                    </a:lnTo>
                    <a:lnTo>
                      <a:pt x="334" y="30064"/>
                    </a:lnTo>
                    <a:lnTo>
                      <a:pt x="334" y="334"/>
                    </a:lnTo>
                    <a:close/>
                    <a:moveTo>
                      <a:pt x="179" y="1"/>
                    </a:moveTo>
                    <a:cubicBezTo>
                      <a:pt x="84" y="1"/>
                      <a:pt x="1" y="72"/>
                      <a:pt x="1" y="168"/>
                    </a:cubicBezTo>
                    <a:lnTo>
                      <a:pt x="1" y="30231"/>
                    </a:lnTo>
                    <a:cubicBezTo>
                      <a:pt x="1" y="30326"/>
                      <a:pt x="84" y="30398"/>
                      <a:pt x="179" y="30398"/>
                    </a:cubicBezTo>
                    <a:lnTo>
                      <a:pt x="12478" y="30398"/>
                    </a:lnTo>
                    <a:cubicBezTo>
                      <a:pt x="12574" y="30398"/>
                      <a:pt x="12657" y="30326"/>
                      <a:pt x="12657" y="30231"/>
                    </a:cubicBezTo>
                    <a:lnTo>
                      <a:pt x="12657" y="168"/>
                    </a:lnTo>
                    <a:cubicBezTo>
                      <a:pt x="12657" y="72"/>
                      <a:pt x="12574" y="1"/>
                      <a:pt x="12478" y="1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9" name="Google Shape;7069;p27"/>
              <p:cNvSpPr/>
              <p:nvPr/>
            </p:nvSpPr>
            <p:spPr>
              <a:xfrm>
                <a:off x="2964488" y="3612325"/>
                <a:ext cx="316425" cy="125050"/>
              </a:xfrm>
              <a:custGeom>
                <a:avLst/>
                <a:gdLst/>
                <a:ahLst/>
                <a:cxnLst/>
                <a:rect l="l" t="t" r="r" b="b"/>
                <a:pathLst>
                  <a:path w="12657" h="5002" extrusionOk="0">
                    <a:moveTo>
                      <a:pt x="12300" y="334"/>
                    </a:moveTo>
                    <a:lnTo>
                      <a:pt x="12300" y="4656"/>
                    </a:lnTo>
                    <a:lnTo>
                      <a:pt x="334" y="4656"/>
                    </a:lnTo>
                    <a:lnTo>
                      <a:pt x="334" y="334"/>
                    </a:lnTo>
                    <a:close/>
                    <a:moveTo>
                      <a:pt x="179" y="1"/>
                    </a:moveTo>
                    <a:cubicBezTo>
                      <a:pt x="84" y="1"/>
                      <a:pt x="1" y="84"/>
                      <a:pt x="1" y="179"/>
                    </a:cubicBezTo>
                    <a:lnTo>
                      <a:pt x="1" y="4823"/>
                    </a:lnTo>
                    <a:cubicBezTo>
                      <a:pt x="1" y="4918"/>
                      <a:pt x="84" y="5001"/>
                      <a:pt x="179" y="5001"/>
                    </a:cubicBezTo>
                    <a:lnTo>
                      <a:pt x="12478" y="5001"/>
                    </a:lnTo>
                    <a:cubicBezTo>
                      <a:pt x="12574" y="5001"/>
                      <a:pt x="12657" y="4918"/>
                      <a:pt x="12657" y="4823"/>
                    </a:cubicBezTo>
                    <a:lnTo>
                      <a:pt x="12657" y="179"/>
                    </a:lnTo>
                    <a:cubicBezTo>
                      <a:pt x="12657" y="84"/>
                      <a:pt x="12574" y="1"/>
                      <a:pt x="12478" y="1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0" name="Google Shape;7070;p27"/>
              <p:cNvSpPr/>
              <p:nvPr/>
            </p:nvSpPr>
            <p:spPr>
              <a:xfrm>
                <a:off x="2932638" y="3849250"/>
                <a:ext cx="379825" cy="119100"/>
              </a:xfrm>
              <a:custGeom>
                <a:avLst/>
                <a:gdLst/>
                <a:ahLst/>
                <a:cxnLst/>
                <a:rect l="l" t="t" r="r" b="b"/>
                <a:pathLst>
                  <a:path w="15193" h="4764" extrusionOk="0">
                    <a:moveTo>
                      <a:pt x="453" y="1"/>
                    </a:moveTo>
                    <a:cubicBezTo>
                      <a:pt x="203" y="1"/>
                      <a:pt x="1" y="203"/>
                      <a:pt x="1" y="441"/>
                    </a:cubicBezTo>
                    <a:lnTo>
                      <a:pt x="1" y="4763"/>
                    </a:lnTo>
                    <a:lnTo>
                      <a:pt x="15193" y="4763"/>
                    </a:lnTo>
                    <a:lnTo>
                      <a:pt x="15193" y="441"/>
                    </a:lnTo>
                    <a:cubicBezTo>
                      <a:pt x="15193" y="203"/>
                      <a:pt x="14991" y="1"/>
                      <a:pt x="1474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1" name="Google Shape;7071;p27"/>
              <p:cNvSpPr/>
              <p:nvPr/>
            </p:nvSpPr>
            <p:spPr>
              <a:xfrm>
                <a:off x="2928463" y="3845100"/>
                <a:ext cx="387875" cy="127425"/>
              </a:xfrm>
              <a:custGeom>
                <a:avLst/>
                <a:gdLst/>
                <a:ahLst/>
                <a:cxnLst/>
                <a:rect l="l" t="t" r="r" b="b"/>
                <a:pathLst>
                  <a:path w="15515" h="5097" extrusionOk="0">
                    <a:moveTo>
                      <a:pt x="14336" y="334"/>
                    </a:moveTo>
                    <a:cubicBezTo>
                      <a:pt x="14800" y="334"/>
                      <a:pt x="15181" y="715"/>
                      <a:pt x="15193" y="1191"/>
                    </a:cubicBezTo>
                    <a:lnTo>
                      <a:pt x="15193" y="4751"/>
                    </a:lnTo>
                    <a:lnTo>
                      <a:pt x="334" y="4751"/>
                    </a:lnTo>
                    <a:lnTo>
                      <a:pt x="334" y="1191"/>
                    </a:lnTo>
                    <a:cubicBezTo>
                      <a:pt x="334" y="715"/>
                      <a:pt x="715" y="334"/>
                      <a:pt x="1192" y="334"/>
                    </a:cubicBezTo>
                    <a:close/>
                    <a:moveTo>
                      <a:pt x="1192" y="0"/>
                    </a:moveTo>
                    <a:cubicBezTo>
                      <a:pt x="537" y="0"/>
                      <a:pt x="1" y="536"/>
                      <a:pt x="1" y="1191"/>
                    </a:cubicBezTo>
                    <a:lnTo>
                      <a:pt x="1" y="4917"/>
                    </a:lnTo>
                    <a:cubicBezTo>
                      <a:pt x="1" y="5013"/>
                      <a:pt x="72" y="5096"/>
                      <a:pt x="168" y="5096"/>
                    </a:cubicBezTo>
                    <a:lnTo>
                      <a:pt x="15360" y="5096"/>
                    </a:lnTo>
                    <a:cubicBezTo>
                      <a:pt x="15443" y="5084"/>
                      <a:pt x="15515" y="5013"/>
                      <a:pt x="15515" y="4929"/>
                    </a:cubicBezTo>
                    <a:lnTo>
                      <a:pt x="15515" y="1191"/>
                    </a:lnTo>
                    <a:cubicBezTo>
                      <a:pt x="15515" y="536"/>
                      <a:pt x="14979" y="0"/>
                      <a:pt x="14324" y="0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2" name="Google Shape;7072;p27"/>
              <p:cNvSpPr/>
              <p:nvPr/>
            </p:nvSpPr>
            <p:spPr>
              <a:xfrm>
                <a:off x="2964488" y="3093225"/>
                <a:ext cx="316425" cy="181625"/>
              </a:xfrm>
              <a:custGeom>
                <a:avLst/>
                <a:gdLst/>
                <a:ahLst/>
                <a:cxnLst/>
                <a:rect l="l" t="t" r="r" b="b"/>
                <a:pathLst>
                  <a:path w="12657" h="7265" extrusionOk="0">
                    <a:moveTo>
                      <a:pt x="12300" y="345"/>
                    </a:moveTo>
                    <a:lnTo>
                      <a:pt x="12300" y="6930"/>
                    </a:lnTo>
                    <a:lnTo>
                      <a:pt x="334" y="6930"/>
                    </a:lnTo>
                    <a:lnTo>
                      <a:pt x="334" y="345"/>
                    </a:lnTo>
                    <a:close/>
                    <a:moveTo>
                      <a:pt x="179" y="0"/>
                    </a:moveTo>
                    <a:cubicBezTo>
                      <a:pt x="84" y="0"/>
                      <a:pt x="1" y="83"/>
                      <a:pt x="1" y="179"/>
                    </a:cubicBezTo>
                    <a:lnTo>
                      <a:pt x="1" y="7096"/>
                    </a:lnTo>
                    <a:cubicBezTo>
                      <a:pt x="1" y="7191"/>
                      <a:pt x="84" y="7263"/>
                      <a:pt x="179" y="7263"/>
                    </a:cubicBezTo>
                    <a:lnTo>
                      <a:pt x="12478" y="7263"/>
                    </a:lnTo>
                    <a:cubicBezTo>
                      <a:pt x="12484" y="7264"/>
                      <a:pt x="12490" y="7264"/>
                      <a:pt x="12496" y="7264"/>
                    </a:cubicBezTo>
                    <a:cubicBezTo>
                      <a:pt x="12584" y="7264"/>
                      <a:pt x="12657" y="7185"/>
                      <a:pt x="12657" y="7096"/>
                    </a:cubicBezTo>
                    <a:lnTo>
                      <a:pt x="12657" y="179"/>
                    </a:lnTo>
                    <a:cubicBezTo>
                      <a:pt x="12657" y="83"/>
                      <a:pt x="12574" y="0"/>
                      <a:pt x="12478" y="0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3" name="Google Shape;7073;p27"/>
              <p:cNvSpPr/>
              <p:nvPr/>
            </p:nvSpPr>
            <p:spPr>
              <a:xfrm>
                <a:off x="2968663" y="3097675"/>
                <a:ext cx="49425" cy="172975"/>
              </a:xfrm>
              <a:custGeom>
                <a:avLst/>
                <a:gdLst/>
                <a:ahLst/>
                <a:cxnLst/>
                <a:rect l="l" t="t" r="r" b="b"/>
                <a:pathLst>
                  <a:path w="1977" h="6919" extrusionOk="0">
                    <a:moveTo>
                      <a:pt x="0" y="1"/>
                    </a:moveTo>
                    <a:lnTo>
                      <a:pt x="0" y="6918"/>
                    </a:lnTo>
                    <a:lnTo>
                      <a:pt x="1977" y="6918"/>
                    </a:lnTo>
                    <a:lnTo>
                      <a:pt x="197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4" name="Google Shape;7074;p27"/>
              <p:cNvSpPr/>
              <p:nvPr/>
            </p:nvSpPr>
            <p:spPr>
              <a:xfrm>
                <a:off x="3227013" y="3097675"/>
                <a:ext cx="49450" cy="172975"/>
              </a:xfrm>
              <a:custGeom>
                <a:avLst/>
                <a:gdLst/>
                <a:ahLst/>
                <a:cxnLst/>
                <a:rect l="l" t="t" r="r" b="b"/>
                <a:pathLst>
                  <a:path w="1978" h="6919" extrusionOk="0">
                    <a:moveTo>
                      <a:pt x="1" y="1"/>
                    </a:moveTo>
                    <a:lnTo>
                      <a:pt x="1" y="6918"/>
                    </a:lnTo>
                    <a:lnTo>
                      <a:pt x="1977" y="6918"/>
                    </a:lnTo>
                    <a:lnTo>
                      <a:pt x="197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5" name="Google Shape;7075;p27"/>
              <p:cNvSpPr/>
              <p:nvPr/>
            </p:nvSpPr>
            <p:spPr>
              <a:xfrm>
                <a:off x="2964488" y="3093225"/>
                <a:ext cx="58075" cy="181625"/>
              </a:xfrm>
              <a:custGeom>
                <a:avLst/>
                <a:gdLst/>
                <a:ahLst/>
                <a:cxnLst/>
                <a:rect l="l" t="t" r="r" b="b"/>
                <a:pathLst>
                  <a:path w="2323" h="7265" extrusionOk="0">
                    <a:moveTo>
                      <a:pt x="1977" y="345"/>
                    </a:moveTo>
                    <a:lnTo>
                      <a:pt x="1977" y="6930"/>
                    </a:lnTo>
                    <a:lnTo>
                      <a:pt x="334" y="6930"/>
                    </a:lnTo>
                    <a:lnTo>
                      <a:pt x="334" y="345"/>
                    </a:lnTo>
                    <a:close/>
                    <a:moveTo>
                      <a:pt x="179" y="0"/>
                    </a:moveTo>
                    <a:cubicBezTo>
                      <a:pt x="84" y="0"/>
                      <a:pt x="1" y="83"/>
                      <a:pt x="1" y="179"/>
                    </a:cubicBezTo>
                    <a:lnTo>
                      <a:pt x="1" y="7096"/>
                    </a:lnTo>
                    <a:cubicBezTo>
                      <a:pt x="1" y="7191"/>
                      <a:pt x="84" y="7263"/>
                      <a:pt x="179" y="7263"/>
                    </a:cubicBezTo>
                    <a:lnTo>
                      <a:pt x="2144" y="7263"/>
                    </a:lnTo>
                    <a:cubicBezTo>
                      <a:pt x="2150" y="7264"/>
                      <a:pt x="2156" y="7264"/>
                      <a:pt x="2162" y="7264"/>
                    </a:cubicBezTo>
                    <a:cubicBezTo>
                      <a:pt x="2249" y="7264"/>
                      <a:pt x="2322" y="7185"/>
                      <a:pt x="2322" y="7096"/>
                    </a:cubicBezTo>
                    <a:lnTo>
                      <a:pt x="2322" y="179"/>
                    </a:lnTo>
                    <a:cubicBezTo>
                      <a:pt x="2322" y="83"/>
                      <a:pt x="2251" y="0"/>
                      <a:pt x="2156" y="0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6" name="Google Shape;7076;p27"/>
              <p:cNvSpPr/>
              <p:nvPr/>
            </p:nvSpPr>
            <p:spPr>
              <a:xfrm>
                <a:off x="3222563" y="3093225"/>
                <a:ext cx="58050" cy="181575"/>
              </a:xfrm>
              <a:custGeom>
                <a:avLst/>
                <a:gdLst/>
                <a:ahLst/>
                <a:cxnLst/>
                <a:rect l="l" t="t" r="r" b="b"/>
                <a:pathLst>
                  <a:path w="2322" h="7263" extrusionOk="0">
                    <a:moveTo>
                      <a:pt x="1989" y="345"/>
                    </a:moveTo>
                    <a:lnTo>
                      <a:pt x="1989" y="6930"/>
                    </a:lnTo>
                    <a:lnTo>
                      <a:pt x="346" y="6930"/>
                    </a:lnTo>
                    <a:lnTo>
                      <a:pt x="346" y="345"/>
                    </a:lnTo>
                    <a:close/>
                    <a:moveTo>
                      <a:pt x="179" y="0"/>
                    </a:moveTo>
                    <a:cubicBezTo>
                      <a:pt x="84" y="0"/>
                      <a:pt x="0" y="83"/>
                      <a:pt x="0" y="179"/>
                    </a:cubicBezTo>
                    <a:lnTo>
                      <a:pt x="0" y="7096"/>
                    </a:lnTo>
                    <a:cubicBezTo>
                      <a:pt x="0" y="7191"/>
                      <a:pt x="84" y="7263"/>
                      <a:pt x="179" y="7263"/>
                    </a:cubicBezTo>
                    <a:lnTo>
                      <a:pt x="2155" y="7263"/>
                    </a:lnTo>
                    <a:cubicBezTo>
                      <a:pt x="2251" y="7263"/>
                      <a:pt x="2322" y="7191"/>
                      <a:pt x="2322" y="7096"/>
                    </a:cubicBezTo>
                    <a:lnTo>
                      <a:pt x="2322" y="179"/>
                    </a:lnTo>
                    <a:cubicBezTo>
                      <a:pt x="2322" y="83"/>
                      <a:pt x="2251" y="0"/>
                      <a:pt x="2155" y="0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7" name="Google Shape;7077;p27"/>
              <p:cNvSpPr/>
              <p:nvPr/>
            </p:nvSpPr>
            <p:spPr>
              <a:xfrm>
                <a:off x="2943363" y="2779775"/>
                <a:ext cx="358400" cy="322100"/>
              </a:xfrm>
              <a:custGeom>
                <a:avLst/>
                <a:gdLst/>
                <a:ahLst/>
                <a:cxnLst/>
                <a:rect l="l" t="t" r="r" b="b"/>
                <a:pathLst>
                  <a:path w="14336" h="12884" extrusionOk="0">
                    <a:moveTo>
                      <a:pt x="13145" y="334"/>
                    </a:moveTo>
                    <a:cubicBezTo>
                      <a:pt x="13621" y="334"/>
                      <a:pt x="14002" y="715"/>
                      <a:pt x="14002" y="1191"/>
                    </a:cubicBezTo>
                    <a:lnTo>
                      <a:pt x="14002" y="11693"/>
                    </a:lnTo>
                    <a:cubicBezTo>
                      <a:pt x="14002" y="12157"/>
                      <a:pt x="13621" y="12538"/>
                      <a:pt x="13145" y="12538"/>
                    </a:cubicBezTo>
                    <a:lnTo>
                      <a:pt x="1191" y="12538"/>
                    </a:lnTo>
                    <a:cubicBezTo>
                      <a:pt x="715" y="12538"/>
                      <a:pt x="334" y="12157"/>
                      <a:pt x="334" y="11693"/>
                    </a:cubicBezTo>
                    <a:lnTo>
                      <a:pt x="334" y="1191"/>
                    </a:lnTo>
                    <a:cubicBezTo>
                      <a:pt x="334" y="715"/>
                      <a:pt x="715" y="334"/>
                      <a:pt x="1191" y="334"/>
                    </a:cubicBezTo>
                    <a:close/>
                    <a:moveTo>
                      <a:pt x="1191" y="1"/>
                    </a:moveTo>
                    <a:cubicBezTo>
                      <a:pt x="524" y="1"/>
                      <a:pt x="0" y="525"/>
                      <a:pt x="0" y="1191"/>
                    </a:cubicBezTo>
                    <a:lnTo>
                      <a:pt x="0" y="11693"/>
                    </a:lnTo>
                    <a:cubicBezTo>
                      <a:pt x="0" y="12348"/>
                      <a:pt x="524" y="12883"/>
                      <a:pt x="1191" y="12883"/>
                    </a:cubicBezTo>
                    <a:lnTo>
                      <a:pt x="13145" y="12883"/>
                    </a:lnTo>
                    <a:cubicBezTo>
                      <a:pt x="13811" y="12883"/>
                      <a:pt x="14335" y="12348"/>
                      <a:pt x="14335" y="11693"/>
                    </a:cubicBezTo>
                    <a:lnTo>
                      <a:pt x="14335" y="1191"/>
                    </a:lnTo>
                    <a:cubicBezTo>
                      <a:pt x="14335" y="525"/>
                      <a:pt x="13800" y="1"/>
                      <a:pt x="13145" y="1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8" name="Google Shape;7078;p27"/>
              <p:cNvSpPr/>
              <p:nvPr/>
            </p:nvSpPr>
            <p:spPr>
              <a:xfrm>
                <a:off x="2964488" y="2687500"/>
                <a:ext cx="316425" cy="100650"/>
              </a:xfrm>
              <a:custGeom>
                <a:avLst/>
                <a:gdLst/>
                <a:ahLst/>
                <a:cxnLst/>
                <a:rect l="l" t="t" r="r" b="b"/>
                <a:pathLst>
                  <a:path w="12657" h="4026" extrusionOk="0">
                    <a:moveTo>
                      <a:pt x="12300" y="346"/>
                    </a:moveTo>
                    <a:lnTo>
                      <a:pt x="12300" y="3680"/>
                    </a:lnTo>
                    <a:lnTo>
                      <a:pt x="334" y="3680"/>
                    </a:lnTo>
                    <a:lnTo>
                      <a:pt x="334" y="346"/>
                    </a:lnTo>
                    <a:close/>
                    <a:moveTo>
                      <a:pt x="179" y="1"/>
                    </a:moveTo>
                    <a:cubicBezTo>
                      <a:pt x="84" y="1"/>
                      <a:pt x="1" y="72"/>
                      <a:pt x="1" y="168"/>
                    </a:cubicBezTo>
                    <a:lnTo>
                      <a:pt x="1" y="3847"/>
                    </a:lnTo>
                    <a:cubicBezTo>
                      <a:pt x="1" y="3942"/>
                      <a:pt x="84" y="4025"/>
                      <a:pt x="179" y="4025"/>
                    </a:cubicBezTo>
                    <a:lnTo>
                      <a:pt x="12478" y="4025"/>
                    </a:lnTo>
                    <a:cubicBezTo>
                      <a:pt x="12574" y="4025"/>
                      <a:pt x="12657" y="3942"/>
                      <a:pt x="12657" y="3847"/>
                    </a:cubicBezTo>
                    <a:lnTo>
                      <a:pt x="12657" y="168"/>
                    </a:lnTo>
                    <a:cubicBezTo>
                      <a:pt x="12657" y="72"/>
                      <a:pt x="12574" y="1"/>
                      <a:pt x="12478" y="1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9" name="Google Shape;7079;p27"/>
              <p:cNvSpPr/>
              <p:nvPr/>
            </p:nvSpPr>
            <p:spPr>
              <a:xfrm>
                <a:off x="3039488" y="2466650"/>
                <a:ext cx="166425" cy="133075"/>
              </a:xfrm>
              <a:custGeom>
                <a:avLst/>
                <a:gdLst/>
                <a:ahLst/>
                <a:cxnLst/>
                <a:rect l="l" t="t" r="r" b="b"/>
                <a:pathLst>
                  <a:path w="6657" h="5323" extrusionOk="0">
                    <a:moveTo>
                      <a:pt x="5466" y="334"/>
                    </a:moveTo>
                    <a:cubicBezTo>
                      <a:pt x="5930" y="334"/>
                      <a:pt x="6323" y="727"/>
                      <a:pt x="6323" y="1191"/>
                    </a:cubicBezTo>
                    <a:lnTo>
                      <a:pt x="6323" y="4120"/>
                    </a:lnTo>
                    <a:cubicBezTo>
                      <a:pt x="6323" y="4596"/>
                      <a:pt x="5930" y="4977"/>
                      <a:pt x="5466" y="4977"/>
                    </a:cubicBezTo>
                    <a:lnTo>
                      <a:pt x="1192" y="4977"/>
                    </a:lnTo>
                    <a:cubicBezTo>
                      <a:pt x="715" y="4977"/>
                      <a:pt x="334" y="4596"/>
                      <a:pt x="334" y="4120"/>
                    </a:cubicBezTo>
                    <a:lnTo>
                      <a:pt x="334" y="1191"/>
                    </a:lnTo>
                    <a:cubicBezTo>
                      <a:pt x="334" y="727"/>
                      <a:pt x="715" y="346"/>
                      <a:pt x="1192" y="334"/>
                    </a:cubicBezTo>
                    <a:close/>
                    <a:moveTo>
                      <a:pt x="1192" y="0"/>
                    </a:moveTo>
                    <a:cubicBezTo>
                      <a:pt x="537" y="0"/>
                      <a:pt x="1" y="536"/>
                      <a:pt x="1" y="1191"/>
                    </a:cubicBezTo>
                    <a:lnTo>
                      <a:pt x="1" y="4132"/>
                    </a:lnTo>
                    <a:cubicBezTo>
                      <a:pt x="1" y="4787"/>
                      <a:pt x="537" y="5323"/>
                      <a:pt x="1192" y="5323"/>
                    </a:cubicBezTo>
                    <a:lnTo>
                      <a:pt x="5454" y="5323"/>
                    </a:lnTo>
                    <a:cubicBezTo>
                      <a:pt x="6121" y="5323"/>
                      <a:pt x="6657" y="4787"/>
                      <a:pt x="6657" y="4120"/>
                    </a:cubicBezTo>
                    <a:lnTo>
                      <a:pt x="6657" y="1191"/>
                    </a:lnTo>
                    <a:cubicBezTo>
                      <a:pt x="6657" y="536"/>
                      <a:pt x="6121" y="0"/>
                      <a:pt x="5466" y="0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0" name="Google Shape;7080;p27"/>
              <p:cNvSpPr/>
              <p:nvPr/>
            </p:nvSpPr>
            <p:spPr>
              <a:xfrm>
                <a:off x="2963288" y="2591375"/>
                <a:ext cx="317625" cy="104800"/>
              </a:xfrm>
              <a:custGeom>
                <a:avLst/>
                <a:gdLst/>
                <a:ahLst/>
                <a:cxnLst/>
                <a:rect l="l" t="t" r="r" b="b"/>
                <a:pathLst>
                  <a:path w="12705" h="4192" extrusionOk="0">
                    <a:moveTo>
                      <a:pt x="9454" y="334"/>
                    </a:moveTo>
                    <a:lnTo>
                      <a:pt x="12169" y="3846"/>
                    </a:lnTo>
                    <a:lnTo>
                      <a:pt x="561" y="3846"/>
                    </a:lnTo>
                    <a:lnTo>
                      <a:pt x="3287" y="334"/>
                    </a:lnTo>
                    <a:close/>
                    <a:moveTo>
                      <a:pt x="3204" y="0"/>
                    </a:moveTo>
                    <a:cubicBezTo>
                      <a:pt x="3156" y="0"/>
                      <a:pt x="3108" y="24"/>
                      <a:pt x="3073" y="60"/>
                    </a:cubicBezTo>
                    <a:lnTo>
                      <a:pt x="84" y="3917"/>
                    </a:lnTo>
                    <a:cubicBezTo>
                      <a:pt x="1" y="4024"/>
                      <a:pt x="84" y="4191"/>
                      <a:pt x="227" y="4191"/>
                    </a:cubicBezTo>
                    <a:lnTo>
                      <a:pt x="12526" y="4191"/>
                    </a:lnTo>
                    <a:cubicBezTo>
                      <a:pt x="12586" y="4191"/>
                      <a:pt x="12645" y="4155"/>
                      <a:pt x="12681" y="4096"/>
                    </a:cubicBezTo>
                    <a:cubicBezTo>
                      <a:pt x="12705" y="4036"/>
                      <a:pt x="12705" y="3965"/>
                      <a:pt x="12657" y="3917"/>
                    </a:cubicBezTo>
                    <a:lnTo>
                      <a:pt x="9669" y="60"/>
                    </a:lnTo>
                    <a:cubicBezTo>
                      <a:pt x="9645" y="24"/>
                      <a:pt x="9585" y="0"/>
                      <a:pt x="9538" y="0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1" name="Google Shape;7081;p27"/>
              <p:cNvSpPr/>
              <p:nvPr/>
            </p:nvSpPr>
            <p:spPr>
              <a:xfrm>
                <a:off x="3062713" y="2287175"/>
                <a:ext cx="119675" cy="187825"/>
              </a:xfrm>
              <a:custGeom>
                <a:avLst/>
                <a:gdLst/>
                <a:ahLst/>
                <a:cxnLst/>
                <a:rect l="l" t="t" r="r" b="b"/>
                <a:pathLst>
                  <a:path w="4787" h="7513" extrusionOk="0">
                    <a:moveTo>
                      <a:pt x="2394" y="738"/>
                    </a:moveTo>
                    <a:lnTo>
                      <a:pt x="4358" y="7179"/>
                    </a:lnTo>
                    <a:lnTo>
                      <a:pt x="429" y="7179"/>
                    </a:lnTo>
                    <a:lnTo>
                      <a:pt x="2394" y="738"/>
                    </a:lnTo>
                    <a:close/>
                    <a:moveTo>
                      <a:pt x="2389" y="0"/>
                    </a:moveTo>
                    <a:cubicBezTo>
                      <a:pt x="2322" y="0"/>
                      <a:pt x="2257" y="36"/>
                      <a:pt x="2227" y="107"/>
                    </a:cubicBezTo>
                    <a:lnTo>
                      <a:pt x="36" y="7299"/>
                    </a:lnTo>
                    <a:cubicBezTo>
                      <a:pt x="1" y="7406"/>
                      <a:pt x="84" y="7513"/>
                      <a:pt x="203" y="7513"/>
                    </a:cubicBezTo>
                    <a:lnTo>
                      <a:pt x="4585" y="7513"/>
                    </a:lnTo>
                    <a:cubicBezTo>
                      <a:pt x="4704" y="7513"/>
                      <a:pt x="4787" y="7406"/>
                      <a:pt x="4751" y="7299"/>
                    </a:cubicBezTo>
                    <a:lnTo>
                      <a:pt x="2560" y="107"/>
                    </a:lnTo>
                    <a:cubicBezTo>
                      <a:pt x="2525" y="36"/>
                      <a:pt x="2456" y="0"/>
                      <a:pt x="2389" y="0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2" name="Google Shape;7082;p27"/>
              <p:cNvSpPr/>
              <p:nvPr/>
            </p:nvSpPr>
            <p:spPr>
              <a:xfrm>
                <a:off x="3118388" y="2196600"/>
                <a:ext cx="8350" cy="98925"/>
              </a:xfrm>
              <a:custGeom>
                <a:avLst/>
                <a:gdLst/>
                <a:ahLst/>
                <a:cxnLst/>
                <a:rect l="l" t="t" r="r" b="b"/>
                <a:pathLst>
                  <a:path w="334" h="3957" extrusionOk="0">
                    <a:moveTo>
                      <a:pt x="167" y="1"/>
                    </a:moveTo>
                    <a:cubicBezTo>
                      <a:pt x="83" y="1"/>
                      <a:pt x="0" y="57"/>
                      <a:pt x="0" y="170"/>
                    </a:cubicBezTo>
                    <a:lnTo>
                      <a:pt x="0" y="3778"/>
                    </a:lnTo>
                    <a:cubicBezTo>
                      <a:pt x="0" y="3873"/>
                      <a:pt x="72" y="3945"/>
                      <a:pt x="167" y="3956"/>
                    </a:cubicBezTo>
                    <a:cubicBezTo>
                      <a:pt x="262" y="3956"/>
                      <a:pt x="333" y="3873"/>
                      <a:pt x="333" y="3778"/>
                    </a:cubicBezTo>
                    <a:lnTo>
                      <a:pt x="333" y="170"/>
                    </a:lnTo>
                    <a:cubicBezTo>
                      <a:pt x="333" y="57"/>
                      <a:pt x="250" y="1"/>
                      <a:pt x="167" y="1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3" name="Google Shape;7083;p27"/>
              <p:cNvSpPr/>
              <p:nvPr/>
            </p:nvSpPr>
            <p:spPr>
              <a:xfrm>
                <a:off x="3093963" y="2247875"/>
                <a:ext cx="57175" cy="8650"/>
              </a:xfrm>
              <a:custGeom>
                <a:avLst/>
                <a:gdLst/>
                <a:ahLst/>
                <a:cxnLst/>
                <a:rect l="l" t="t" r="r" b="b"/>
                <a:pathLst>
                  <a:path w="2287" h="346" extrusionOk="0">
                    <a:moveTo>
                      <a:pt x="227" y="0"/>
                    </a:moveTo>
                    <a:cubicBezTo>
                      <a:pt x="1" y="0"/>
                      <a:pt x="1" y="346"/>
                      <a:pt x="227" y="346"/>
                    </a:cubicBezTo>
                    <a:lnTo>
                      <a:pt x="2061" y="346"/>
                    </a:lnTo>
                    <a:cubicBezTo>
                      <a:pt x="2287" y="346"/>
                      <a:pt x="2287" y="0"/>
                      <a:pt x="2061" y="0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4" name="Google Shape;7084;p27"/>
              <p:cNvSpPr/>
              <p:nvPr/>
            </p:nvSpPr>
            <p:spPr>
              <a:xfrm>
                <a:off x="3004963" y="2823250"/>
                <a:ext cx="235175" cy="234875"/>
              </a:xfrm>
              <a:custGeom>
                <a:avLst/>
                <a:gdLst/>
                <a:ahLst/>
                <a:cxnLst/>
                <a:rect l="l" t="t" r="r" b="b"/>
                <a:pathLst>
                  <a:path w="9407" h="9395" extrusionOk="0">
                    <a:moveTo>
                      <a:pt x="4704" y="0"/>
                    </a:moveTo>
                    <a:cubicBezTo>
                      <a:pt x="2108" y="0"/>
                      <a:pt x="1" y="2096"/>
                      <a:pt x="1" y="4691"/>
                    </a:cubicBezTo>
                    <a:cubicBezTo>
                      <a:pt x="1" y="7299"/>
                      <a:pt x="2108" y="9394"/>
                      <a:pt x="4704" y="9394"/>
                    </a:cubicBezTo>
                    <a:cubicBezTo>
                      <a:pt x="7299" y="9394"/>
                      <a:pt x="9407" y="7299"/>
                      <a:pt x="9407" y="4691"/>
                    </a:cubicBezTo>
                    <a:cubicBezTo>
                      <a:pt x="9407" y="2096"/>
                      <a:pt x="7299" y="0"/>
                      <a:pt x="470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5" name="Google Shape;7085;p27"/>
              <p:cNvSpPr/>
              <p:nvPr/>
            </p:nvSpPr>
            <p:spPr>
              <a:xfrm>
                <a:off x="2990988" y="2818800"/>
                <a:ext cx="253325" cy="243775"/>
              </a:xfrm>
              <a:custGeom>
                <a:avLst/>
                <a:gdLst/>
                <a:ahLst/>
                <a:cxnLst/>
                <a:rect l="l" t="t" r="r" b="b"/>
                <a:pathLst>
                  <a:path w="10133" h="9751" extrusionOk="0">
                    <a:moveTo>
                      <a:pt x="5263" y="345"/>
                    </a:moveTo>
                    <a:cubicBezTo>
                      <a:pt x="7763" y="345"/>
                      <a:pt x="9787" y="2381"/>
                      <a:pt x="9787" y="4881"/>
                    </a:cubicBezTo>
                    <a:cubicBezTo>
                      <a:pt x="9787" y="6703"/>
                      <a:pt x="8692" y="8358"/>
                      <a:pt x="6989" y="9060"/>
                    </a:cubicBezTo>
                    <a:cubicBezTo>
                      <a:pt x="6427" y="9294"/>
                      <a:pt x="5837" y="9408"/>
                      <a:pt x="5252" y="9408"/>
                    </a:cubicBezTo>
                    <a:cubicBezTo>
                      <a:pt x="4078" y="9408"/>
                      <a:pt x="2926" y="8950"/>
                      <a:pt x="2060" y="8084"/>
                    </a:cubicBezTo>
                    <a:cubicBezTo>
                      <a:pt x="762" y="6786"/>
                      <a:pt x="369" y="4833"/>
                      <a:pt x="1072" y="3143"/>
                    </a:cubicBezTo>
                    <a:cubicBezTo>
                      <a:pt x="1774" y="1452"/>
                      <a:pt x="3429" y="345"/>
                      <a:pt x="5263" y="345"/>
                    </a:cubicBezTo>
                    <a:close/>
                    <a:moveTo>
                      <a:pt x="5260" y="0"/>
                    </a:moveTo>
                    <a:cubicBezTo>
                      <a:pt x="3991" y="0"/>
                      <a:pt x="2743" y="495"/>
                      <a:pt x="1810" y="1428"/>
                    </a:cubicBezTo>
                    <a:cubicBezTo>
                      <a:pt x="417" y="2833"/>
                      <a:pt x="0" y="4929"/>
                      <a:pt x="762" y="6738"/>
                    </a:cubicBezTo>
                    <a:cubicBezTo>
                      <a:pt x="1512" y="8560"/>
                      <a:pt x="3286" y="9751"/>
                      <a:pt x="5263" y="9751"/>
                    </a:cubicBezTo>
                    <a:cubicBezTo>
                      <a:pt x="7954" y="9739"/>
                      <a:pt x="10121" y="7560"/>
                      <a:pt x="10132" y="4881"/>
                    </a:cubicBezTo>
                    <a:cubicBezTo>
                      <a:pt x="10121" y="2905"/>
                      <a:pt x="8942" y="1131"/>
                      <a:pt x="7120" y="369"/>
                    </a:cubicBezTo>
                    <a:cubicBezTo>
                      <a:pt x="6518" y="121"/>
                      <a:pt x="5887" y="0"/>
                      <a:pt x="5260" y="0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6" name="Google Shape;7086;p27"/>
              <p:cNvSpPr/>
              <p:nvPr/>
            </p:nvSpPr>
            <p:spPr>
              <a:xfrm>
                <a:off x="3106463" y="2928600"/>
                <a:ext cx="28000" cy="24225"/>
              </a:xfrm>
              <a:custGeom>
                <a:avLst/>
                <a:gdLst/>
                <a:ahLst/>
                <a:cxnLst/>
                <a:rect l="l" t="t" r="r" b="b"/>
                <a:pathLst>
                  <a:path w="1120" h="969" extrusionOk="0">
                    <a:moveTo>
                      <a:pt x="644" y="1"/>
                    </a:moveTo>
                    <a:cubicBezTo>
                      <a:pt x="215" y="1"/>
                      <a:pt x="1" y="525"/>
                      <a:pt x="298" y="822"/>
                    </a:cubicBezTo>
                    <a:cubicBezTo>
                      <a:pt x="400" y="924"/>
                      <a:pt x="523" y="969"/>
                      <a:pt x="642" y="969"/>
                    </a:cubicBezTo>
                    <a:cubicBezTo>
                      <a:pt x="888" y="969"/>
                      <a:pt x="1120" y="778"/>
                      <a:pt x="1120" y="489"/>
                    </a:cubicBezTo>
                    <a:cubicBezTo>
                      <a:pt x="1120" y="215"/>
                      <a:pt x="906" y="1"/>
                      <a:pt x="644" y="1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7" name="Google Shape;7087;p27"/>
              <p:cNvSpPr/>
              <p:nvPr/>
            </p:nvSpPr>
            <p:spPr>
              <a:xfrm>
                <a:off x="3106463" y="2852400"/>
                <a:ext cx="28000" cy="24025"/>
              </a:xfrm>
              <a:custGeom>
                <a:avLst/>
                <a:gdLst/>
                <a:ahLst/>
                <a:cxnLst/>
                <a:rect l="l" t="t" r="r" b="b"/>
                <a:pathLst>
                  <a:path w="1120" h="961" extrusionOk="0">
                    <a:moveTo>
                      <a:pt x="644" y="1"/>
                    </a:moveTo>
                    <a:cubicBezTo>
                      <a:pt x="215" y="1"/>
                      <a:pt x="1" y="513"/>
                      <a:pt x="298" y="822"/>
                    </a:cubicBezTo>
                    <a:cubicBezTo>
                      <a:pt x="398" y="918"/>
                      <a:pt x="518" y="961"/>
                      <a:pt x="635" y="961"/>
                    </a:cubicBezTo>
                    <a:cubicBezTo>
                      <a:pt x="884" y="961"/>
                      <a:pt x="1120" y="768"/>
                      <a:pt x="1120" y="477"/>
                    </a:cubicBezTo>
                    <a:cubicBezTo>
                      <a:pt x="1120" y="215"/>
                      <a:pt x="906" y="1"/>
                      <a:pt x="644" y="1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8" name="Google Shape;7088;p27"/>
              <p:cNvSpPr/>
              <p:nvPr/>
            </p:nvSpPr>
            <p:spPr>
              <a:xfrm>
                <a:off x="3106463" y="3005100"/>
                <a:ext cx="28000" cy="24025"/>
              </a:xfrm>
              <a:custGeom>
                <a:avLst/>
                <a:gdLst/>
                <a:ahLst/>
                <a:cxnLst/>
                <a:rect l="l" t="t" r="r" b="b"/>
                <a:pathLst>
                  <a:path w="1120" h="961" extrusionOk="0">
                    <a:moveTo>
                      <a:pt x="644" y="1"/>
                    </a:moveTo>
                    <a:cubicBezTo>
                      <a:pt x="215" y="1"/>
                      <a:pt x="1" y="513"/>
                      <a:pt x="298" y="822"/>
                    </a:cubicBezTo>
                    <a:cubicBezTo>
                      <a:pt x="398" y="918"/>
                      <a:pt x="518" y="961"/>
                      <a:pt x="635" y="961"/>
                    </a:cubicBezTo>
                    <a:cubicBezTo>
                      <a:pt x="884" y="961"/>
                      <a:pt x="1120" y="768"/>
                      <a:pt x="1120" y="477"/>
                    </a:cubicBezTo>
                    <a:cubicBezTo>
                      <a:pt x="1120" y="215"/>
                      <a:pt x="906" y="1"/>
                      <a:pt x="644" y="1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9" name="Google Shape;7089;p27"/>
              <p:cNvSpPr/>
              <p:nvPr/>
            </p:nvSpPr>
            <p:spPr>
              <a:xfrm>
                <a:off x="3164513" y="2874725"/>
                <a:ext cx="24125" cy="24150"/>
              </a:xfrm>
              <a:custGeom>
                <a:avLst/>
                <a:gdLst/>
                <a:ahLst/>
                <a:cxnLst/>
                <a:rect l="l" t="t" r="r" b="b"/>
                <a:pathLst>
                  <a:path w="965" h="966" extrusionOk="0">
                    <a:moveTo>
                      <a:pt x="477" y="1"/>
                    </a:moveTo>
                    <a:cubicBezTo>
                      <a:pt x="215" y="1"/>
                      <a:pt x="1" y="215"/>
                      <a:pt x="1" y="477"/>
                    </a:cubicBezTo>
                    <a:cubicBezTo>
                      <a:pt x="1" y="751"/>
                      <a:pt x="215" y="965"/>
                      <a:pt x="477" y="965"/>
                    </a:cubicBezTo>
                    <a:cubicBezTo>
                      <a:pt x="751" y="965"/>
                      <a:pt x="965" y="751"/>
                      <a:pt x="965" y="477"/>
                    </a:cubicBezTo>
                    <a:cubicBezTo>
                      <a:pt x="965" y="215"/>
                      <a:pt x="751" y="1"/>
                      <a:pt x="477" y="1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0" name="Google Shape;7090;p27"/>
              <p:cNvSpPr/>
              <p:nvPr/>
            </p:nvSpPr>
            <p:spPr>
              <a:xfrm>
                <a:off x="3056463" y="2982600"/>
                <a:ext cx="25325" cy="24200"/>
              </a:xfrm>
              <a:custGeom>
                <a:avLst/>
                <a:gdLst/>
                <a:ahLst/>
                <a:cxnLst/>
                <a:rect l="l" t="t" r="r" b="b"/>
                <a:pathLst>
                  <a:path w="1013" h="968" extrusionOk="0">
                    <a:moveTo>
                      <a:pt x="491" y="1"/>
                    </a:moveTo>
                    <a:cubicBezTo>
                      <a:pt x="242" y="1"/>
                      <a:pt x="1" y="193"/>
                      <a:pt x="1" y="484"/>
                    </a:cubicBezTo>
                    <a:cubicBezTo>
                      <a:pt x="1" y="775"/>
                      <a:pt x="242" y="968"/>
                      <a:pt x="491" y="968"/>
                    </a:cubicBezTo>
                    <a:cubicBezTo>
                      <a:pt x="608" y="968"/>
                      <a:pt x="727" y="925"/>
                      <a:pt x="822" y="829"/>
                    </a:cubicBezTo>
                    <a:cubicBezTo>
                      <a:pt x="1013" y="639"/>
                      <a:pt x="1013" y="329"/>
                      <a:pt x="822" y="139"/>
                    </a:cubicBezTo>
                    <a:cubicBezTo>
                      <a:pt x="727" y="43"/>
                      <a:pt x="608" y="1"/>
                      <a:pt x="491" y="1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1" name="Google Shape;7091;p27"/>
              <p:cNvSpPr/>
              <p:nvPr/>
            </p:nvSpPr>
            <p:spPr>
              <a:xfrm>
                <a:off x="3185338" y="2928825"/>
                <a:ext cx="27425" cy="24150"/>
              </a:xfrm>
              <a:custGeom>
                <a:avLst/>
                <a:gdLst/>
                <a:ahLst/>
                <a:cxnLst/>
                <a:rect l="l" t="t" r="r" b="b"/>
                <a:pathLst>
                  <a:path w="1097" h="966" extrusionOk="0">
                    <a:moveTo>
                      <a:pt x="543" y="0"/>
                    </a:moveTo>
                    <a:cubicBezTo>
                      <a:pt x="357" y="0"/>
                      <a:pt x="177" y="114"/>
                      <a:pt x="96" y="302"/>
                    </a:cubicBezTo>
                    <a:cubicBezTo>
                      <a:pt x="1" y="540"/>
                      <a:pt x="108" y="825"/>
                      <a:pt x="358" y="933"/>
                    </a:cubicBezTo>
                    <a:cubicBezTo>
                      <a:pt x="417" y="955"/>
                      <a:pt x="477" y="965"/>
                      <a:pt x="535" y="965"/>
                    </a:cubicBezTo>
                    <a:cubicBezTo>
                      <a:pt x="727" y="965"/>
                      <a:pt x="907" y="853"/>
                      <a:pt x="989" y="671"/>
                    </a:cubicBezTo>
                    <a:cubicBezTo>
                      <a:pt x="1096" y="421"/>
                      <a:pt x="977" y="135"/>
                      <a:pt x="727" y="40"/>
                    </a:cubicBezTo>
                    <a:cubicBezTo>
                      <a:pt x="668" y="13"/>
                      <a:pt x="605" y="0"/>
                      <a:pt x="543" y="0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2" name="Google Shape;7092;p27"/>
              <p:cNvSpPr/>
              <p:nvPr/>
            </p:nvSpPr>
            <p:spPr>
              <a:xfrm>
                <a:off x="3034138" y="2928600"/>
                <a:ext cx="24125" cy="24150"/>
              </a:xfrm>
              <a:custGeom>
                <a:avLst/>
                <a:gdLst/>
                <a:ahLst/>
                <a:cxnLst/>
                <a:rect l="l" t="t" r="r" b="b"/>
                <a:pathLst>
                  <a:path w="965" h="966" extrusionOk="0">
                    <a:moveTo>
                      <a:pt x="477" y="1"/>
                    </a:moveTo>
                    <a:cubicBezTo>
                      <a:pt x="215" y="1"/>
                      <a:pt x="1" y="215"/>
                      <a:pt x="1" y="477"/>
                    </a:cubicBezTo>
                    <a:cubicBezTo>
                      <a:pt x="1" y="751"/>
                      <a:pt x="215" y="965"/>
                      <a:pt x="477" y="965"/>
                    </a:cubicBezTo>
                    <a:cubicBezTo>
                      <a:pt x="751" y="965"/>
                      <a:pt x="965" y="751"/>
                      <a:pt x="965" y="477"/>
                    </a:cubicBezTo>
                    <a:cubicBezTo>
                      <a:pt x="965" y="215"/>
                      <a:pt x="751" y="1"/>
                      <a:pt x="477" y="1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3" name="Google Shape;7093;p27"/>
              <p:cNvSpPr/>
              <p:nvPr/>
            </p:nvSpPr>
            <p:spPr>
              <a:xfrm>
                <a:off x="3160338" y="2982475"/>
                <a:ext cx="32175" cy="24225"/>
              </a:xfrm>
              <a:custGeom>
                <a:avLst/>
                <a:gdLst/>
                <a:ahLst/>
                <a:cxnLst/>
                <a:rect l="l" t="t" r="r" b="b"/>
                <a:pathLst>
                  <a:path w="1287" h="969" extrusionOk="0">
                    <a:moveTo>
                      <a:pt x="644" y="1"/>
                    </a:moveTo>
                    <a:cubicBezTo>
                      <a:pt x="215" y="1"/>
                      <a:pt x="1" y="525"/>
                      <a:pt x="310" y="834"/>
                    </a:cubicBezTo>
                    <a:cubicBezTo>
                      <a:pt x="400" y="924"/>
                      <a:pt x="522" y="968"/>
                      <a:pt x="645" y="968"/>
                    </a:cubicBezTo>
                    <a:cubicBezTo>
                      <a:pt x="769" y="968"/>
                      <a:pt x="894" y="924"/>
                      <a:pt x="989" y="834"/>
                    </a:cubicBezTo>
                    <a:cubicBezTo>
                      <a:pt x="1287" y="525"/>
                      <a:pt x="1072" y="1"/>
                      <a:pt x="644" y="1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4" name="Google Shape;7094;p27"/>
              <p:cNvSpPr/>
              <p:nvPr/>
            </p:nvSpPr>
            <p:spPr>
              <a:xfrm>
                <a:off x="3056463" y="2874725"/>
                <a:ext cx="24125" cy="24150"/>
              </a:xfrm>
              <a:custGeom>
                <a:avLst/>
                <a:gdLst/>
                <a:ahLst/>
                <a:cxnLst/>
                <a:rect l="l" t="t" r="r" b="b"/>
                <a:pathLst>
                  <a:path w="965" h="966" extrusionOk="0">
                    <a:moveTo>
                      <a:pt x="489" y="1"/>
                    </a:moveTo>
                    <a:cubicBezTo>
                      <a:pt x="215" y="1"/>
                      <a:pt x="1" y="215"/>
                      <a:pt x="1" y="477"/>
                    </a:cubicBezTo>
                    <a:cubicBezTo>
                      <a:pt x="1" y="751"/>
                      <a:pt x="215" y="965"/>
                      <a:pt x="489" y="965"/>
                    </a:cubicBezTo>
                    <a:cubicBezTo>
                      <a:pt x="751" y="965"/>
                      <a:pt x="965" y="751"/>
                      <a:pt x="965" y="477"/>
                    </a:cubicBezTo>
                    <a:cubicBezTo>
                      <a:pt x="965" y="215"/>
                      <a:pt x="751" y="1"/>
                      <a:pt x="489" y="1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5" name="Google Shape;7095;p27"/>
              <p:cNvSpPr/>
              <p:nvPr/>
            </p:nvSpPr>
            <p:spPr>
              <a:xfrm>
                <a:off x="3000513" y="2778975"/>
                <a:ext cx="9100" cy="322900"/>
              </a:xfrm>
              <a:custGeom>
                <a:avLst/>
                <a:gdLst/>
                <a:ahLst/>
                <a:cxnLst/>
                <a:rect l="l" t="t" r="r" b="b"/>
                <a:pathLst>
                  <a:path w="364" h="12916" extrusionOk="0">
                    <a:moveTo>
                      <a:pt x="180" y="0"/>
                    </a:moveTo>
                    <a:cubicBezTo>
                      <a:pt x="89" y="0"/>
                      <a:pt x="0" y="63"/>
                      <a:pt x="12" y="188"/>
                    </a:cubicBezTo>
                    <a:lnTo>
                      <a:pt x="12" y="12749"/>
                    </a:lnTo>
                    <a:cubicBezTo>
                      <a:pt x="12" y="12844"/>
                      <a:pt x="84" y="12915"/>
                      <a:pt x="179" y="12915"/>
                    </a:cubicBezTo>
                    <a:cubicBezTo>
                      <a:pt x="274" y="12915"/>
                      <a:pt x="357" y="12844"/>
                      <a:pt x="357" y="12749"/>
                    </a:cubicBezTo>
                    <a:lnTo>
                      <a:pt x="357" y="188"/>
                    </a:lnTo>
                    <a:cubicBezTo>
                      <a:pt x="363" y="63"/>
                      <a:pt x="271" y="0"/>
                      <a:pt x="180" y="0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6" name="Google Shape;7096;p27"/>
              <p:cNvSpPr/>
              <p:nvPr/>
            </p:nvSpPr>
            <p:spPr>
              <a:xfrm>
                <a:off x="3235663" y="2779400"/>
                <a:ext cx="8650" cy="322475"/>
              </a:xfrm>
              <a:custGeom>
                <a:avLst/>
                <a:gdLst/>
                <a:ahLst/>
                <a:cxnLst/>
                <a:rect l="l" t="t" r="r" b="b"/>
                <a:pathLst>
                  <a:path w="346" h="12899" extrusionOk="0">
                    <a:moveTo>
                      <a:pt x="173" y="1"/>
                    </a:moveTo>
                    <a:cubicBezTo>
                      <a:pt x="86" y="1"/>
                      <a:pt x="0" y="58"/>
                      <a:pt x="0" y="171"/>
                    </a:cubicBezTo>
                    <a:lnTo>
                      <a:pt x="0" y="12732"/>
                    </a:lnTo>
                    <a:cubicBezTo>
                      <a:pt x="0" y="12827"/>
                      <a:pt x="83" y="12898"/>
                      <a:pt x="179" y="12898"/>
                    </a:cubicBezTo>
                    <a:cubicBezTo>
                      <a:pt x="274" y="12898"/>
                      <a:pt x="345" y="12827"/>
                      <a:pt x="345" y="12732"/>
                    </a:cubicBezTo>
                    <a:lnTo>
                      <a:pt x="345" y="171"/>
                    </a:lnTo>
                    <a:cubicBezTo>
                      <a:pt x="345" y="58"/>
                      <a:pt x="259" y="1"/>
                      <a:pt x="173" y="1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7" name="Google Shape;7097;p27"/>
              <p:cNvSpPr/>
              <p:nvPr/>
            </p:nvSpPr>
            <p:spPr>
              <a:xfrm>
                <a:off x="2964488" y="2616000"/>
                <a:ext cx="8650" cy="80175"/>
              </a:xfrm>
              <a:custGeom>
                <a:avLst/>
                <a:gdLst/>
                <a:ahLst/>
                <a:cxnLst/>
                <a:rect l="l" t="t" r="r" b="b"/>
                <a:pathLst>
                  <a:path w="346" h="3207" extrusionOk="0">
                    <a:moveTo>
                      <a:pt x="173" y="0"/>
                    </a:moveTo>
                    <a:cubicBezTo>
                      <a:pt x="87" y="0"/>
                      <a:pt x="1" y="57"/>
                      <a:pt x="1" y="170"/>
                    </a:cubicBezTo>
                    <a:lnTo>
                      <a:pt x="1" y="3039"/>
                    </a:lnTo>
                    <a:cubicBezTo>
                      <a:pt x="1" y="3135"/>
                      <a:pt x="84" y="3206"/>
                      <a:pt x="179" y="3206"/>
                    </a:cubicBezTo>
                    <a:cubicBezTo>
                      <a:pt x="274" y="3206"/>
                      <a:pt x="346" y="3123"/>
                      <a:pt x="346" y="3028"/>
                    </a:cubicBezTo>
                    <a:lnTo>
                      <a:pt x="346" y="170"/>
                    </a:lnTo>
                    <a:cubicBezTo>
                      <a:pt x="346" y="57"/>
                      <a:pt x="259" y="0"/>
                      <a:pt x="173" y="0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8" name="Google Shape;7098;p27"/>
              <p:cNvSpPr/>
              <p:nvPr/>
            </p:nvSpPr>
            <p:spPr>
              <a:xfrm>
                <a:off x="3271963" y="2616000"/>
                <a:ext cx="8650" cy="80175"/>
              </a:xfrm>
              <a:custGeom>
                <a:avLst/>
                <a:gdLst/>
                <a:ahLst/>
                <a:cxnLst/>
                <a:rect l="l" t="t" r="r" b="b"/>
                <a:pathLst>
                  <a:path w="346" h="3207" extrusionOk="0">
                    <a:moveTo>
                      <a:pt x="179" y="0"/>
                    </a:moveTo>
                    <a:cubicBezTo>
                      <a:pt x="96" y="0"/>
                      <a:pt x="13" y="57"/>
                      <a:pt x="13" y="170"/>
                    </a:cubicBezTo>
                    <a:lnTo>
                      <a:pt x="13" y="3039"/>
                    </a:lnTo>
                    <a:cubicBezTo>
                      <a:pt x="1" y="3135"/>
                      <a:pt x="84" y="3206"/>
                      <a:pt x="179" y="3206"/>
                    </a:cubicBezTo>
                    <a:cubicBezTo>
                      <a:pt x="275" y="3206"/>
                      <a:pt x="346" y="3123"/>
                      <a:pt x="346" y="3028"/>
                    </a:cubicBezTo>
                    <a:lnTo>
                      <a:pt x="346" y="170"/>
                    </a:lnTo>
                    <a:cubicBezTo>
                      <a:pt x="346" y="57"/>
                      <a:pt x="263" y="0"/>
                      <a:pt x="179" y="0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9" name="Google Shape;7099;p27"/>
              <p:cNvSpPr/>
              <p:nvPr/>
            </p:nvSpPr>
            <p:spPr>
              <a:xfrm>
                <a:off x="3196963" y="2434875"/>
                <a:ext cx="9250" cy="62750"/>
              </a:xfrm>
              <a:custGeom>
                <a:avLst/>
                <a:gdLst/>
                <a:ahLst/>
                <a:cxnLst/>
                <a:rect l="l" t="t" r="r" b="b"/>
                <a:pathLst>
                  <a:path w="370" h="2510" extrusionOk="0">
                    <a:moveTo>
                      <a:pt x="185" y="0"/>
                    </a:moveTo>
                    <a:cubicBezTo>
                      <a:pt x="93" y="0"/>
                      <a:pt x="0" y="63"/>
                      <a:pt x="12" y="188"/>
                    </a:cubicBezTo>
                    <a:lnTo>
                      <a:pt x="12" y="2343"/>
                    </a:lnTo>
                    <a:cubicBezTo>
                      <a:pt x="12" y="2438"/>
                      <a:pt x="96" y="2510"/>
                      <a:pt x="179" y="2510"/>
                    </a:cubicBezTo>
                    <a:cubicBezTo>
                      <a:pt x="274" y="2510"/>
                      <a:pt x="346" y="2438"/>
                      <a:pt x="358" y="2355"/>
                    </a:cubicBezTo>
                    <a:lnTo>
                      <a:pt x="358" y="188"/>
                    </a:lnTo>
                    <a:cubicBezTo>
                      <a:pt x="369" y="63"/>
                      <a:pt x="277" y="0"/>
                      <a:pt x="185" y="0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0" name="Google Shape;7100;p27"/>
              <p:cNvSpPr/>
              <p:nvPr/>
            </p:nvSpPr>
            <p:spPr>
              <a:xfrm>
                <a:off x="3038913" y="2434875"/>
                <a:ext cx="9250" cy="62750"/>
              </a:xfrm>
              <a:custGeom>
                <a:avLst/>
                <a:gdLst/>
                <a:ahLst/>
                <a:cxnLst/>
                <a:rect l="l" t="t" r="r" b="b"/>
                <a:pathLst>
                  <a:path w="370" h="2510" extrusionOk="0">
                    <a:moveTo>
                      <a:pt x="185" y="0"/>
                    </a:moveTo>
                    <a:cubicBezTo>
                      <a:pt x="92" y="0"/>
                      <a:pt x="0" y="63"/>
                      <a:pt x="12" y="188"/>
                    </a:cubicBezTo>
                    <a:lnTo>
                      <a:pt x="12" y="2343"/>
                    </a:lnTo>
                    <a:cubicBezTo>
                      <a:pt x="12" y="2438"/>
                      <a:pt x="95" y="2510"/>
                      <a:pt x="179" y="2510"/>
                    </a:cubicBezTo>
                    <a:cubicBezTo>
                      <a:pt x="274" y="2510"/>
                      <a:pt x="345" y="2438"/>
                      <a:pt x="357" y="2355"/>
                    </a:cubicBezTo>
                    <a:lnTo>
                      <a:pt x="357" y="188"/>
                    </a:lnTo>
                    <a:cubicBezTo>
                      <a:pt x="369" y="63"/>
                      <a:pt x="277" y="0"/>
                      <a:pt x="185" y="0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1" name="Google Shape;7101;p27"/>
              <p:cNvSpPr/>
              <p:nvPr/>
            </p:nvSpPr>
            <p:spPr>
              <a:xfrm>
                <a:off x="3076713" y="3134600"/>
                <a:ext cx="45850" cy="136050"/>
              </a:xfrm>
              <a:custGeom>
                <a:avLst/>
                <a:gdLst/>
                <a:ahLst/>
                <a:cxnLst/>
                <a:rect l="l" t="t" r="r" b="b"/>
                <a:pathLst>
                  <a:path w="1834" h="5442" extrusionOk="0">
                    <a:moveTo>
                      <a:pt x="917" y="0"/>
                    </a:moveTo>
                    <a:cubicBezTo>
                      <a:pt x="405" y="0"/>
                      <a:pt x="0" y="417"/>
                      <a:pt x="0" y="917"/>
                    </a:cubicBezTo>
                    <a:lnTo>
                      <a:pt x="0" y="5441"/>
                    </a:lnTo>
                    <a:lnTo>
                      <a:pt x="1834" y="5441"/>
                    </a:lnTo>
                    <a:lnTo>
                      <a:pt x="1822" y="917"/>
                    </a:lnTo>
                    <a:cubicBezTo>
                      <a:pt x="1822" y="417"/>
                      <a:pt x="1417" y="0"/>
                      <a:pt x="91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2" name="Google Shape;7102;p27"/>
              <p:cNvSpPr/>
              <p:nvPr/>
            </p:nvSpPr>
            <p:spPr>
              <a:xfrm>
                <a:off x="3122538" y="3134600"/>
                <a:ext cx="45575" cy="136050"/>
              </a:xfrm>
              <a:custGeom>
                <a:avLst/>
                <a:gdLst/>
                <a:ahLst/>
                <a:cxnLst/>
                <a:rect l="l" t="t" r="r" b="b"/>
                <a:pathLst>
                  <a:path w="1823" h="5442" extrusionOk="0">
                    <a:moveTo>
                      <a:pt x="918" y="0"/>
                    </a:moveTo>
                    <a:cubicBezTo>
                      <a:pt x="406" y="0"/>
                      <a:pt x="1" y="417"/>
                      <a:pt x="1" y="917"/>
                    </a:cubicBezTo>
                    <a:lnTo>
                      <a:pt x="1" y="5441"/>
                    </a:lnTo>
                    <a:lnTo>
                      <a:pt x="1822" y="5441"/>
                    </a:lnTo>
                    <a:lnTo>
                      <a:pt x="1822" y="917"/>
                    </a:lnTo>
                    <a:cubicBezTo>
                      <a:pt x="1822" y="417"/>
                      <a:pt x="1418" y="0"/>
                      <a:pt x="91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3" name="Google Shape;7103;p27"/>
              <p:cNvSpPr/>
              <p:nvPr/>
            </p:nvSpPr>
            <p:spPr>
              <a:xfrm>
                <a:off x="3071938" y="3129525"/>
                <a:ext cx="55400" cy="145275"/>
              </a:xfrm>
              <a:custGeom>
                <a:avLst/>
                <a:gdLst/>
                <a:ahLst/>
                <a:cxnLst/>
                <a:rect l="l" t="t" r="r" b="b"/>
                <a:pathLst>
                  <a:path w="2216" h="5811" extrusionOk="0">
                    <a:moveTo>
                      <a:pt x="1114" y="379"/>
                    </a:moveTo>
                    <a:cubicBezTo>
                      <a:pt x="1486" y="379"/>
                      <a:pt x="1858" y="626"/>
                      <a:pt x="1858" y="1120"/>
                    </a:cubicBezTo>
                    <a:lnTo>
                      <a:pt x="1858" y="5478"/>
                    </a:lnTo>
                    <a:lnTo>
                      <a:pt x="370" y="5478"/>
                    </a:lnTo>
                    <a:lnTo>
                      <a:pt x="370" y="1120"/>
                    </a:lnTo>
                    <a:cubicBezTo>
                      <a:pt x="370" y="626"/>
                      <a:pt x="742" y="379"/>
                      <a:pt x="1114" y="379"/>
                    </a:cubicBezTo>
                    <a:close/>
                    <a:moveTo>
                      <a:pt x="1108" y="1"/>
                    </a:moveTo>
                    <a:cubicBezTo>
                      <a:pt x="489" y="1"/>
                      <a:pt x="1" y="501"/>
                      <a:pt x="25" y="1120"/>
                    </a:cubicBezTo>
                    <a:lnTo>
                      <a:pt x="25" y="5644"/>
                    </a:lnTo>
                    <a:cubicBezTo>
                      <a:pt x="25" y="5739"/>
                      <a:pt x="96" y="5811"/>
                      <a:pt x="191" y="5811"/>
                    </a:cubicBezTo>
                    <a:lnTo>
                      <a:pt x="2025" y="5811"/>
                    </a:lnTo>
                    <a:cubicBezTo>
                      <a:pt x="2120" y="5811"/>
                      <a:pt x="2191" y="5739"/>
                      <a:pt x="2191" y="5644"/>
                    </a:cubicBezTo>
                    <a:lnTo>
                      <a:pt x="2191" y="1120"/>
                    </a:lnTo>
                    <a:cubicBezTo>
                      <a:pt x="2215" y="501"/>
                      <a:pt x="1715" y="1"/>
                      <a:pt x="1108" y="1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4" name="Google Shape;7104;p27"/>
              <p:cNvSpPr/>
              <p:nvPr/>
            </p:nvSpPr>
            <p:spPr>
              <a:xfrm>
                <a:off x="3117788" y="3129525"/>
                <a:ext cx="55375" cy="145275"/>
              </a:xfrm>
              <a:custGeom>
                <a:avLst/>
                <a:gdLst/>
                <a:ahLst/>
                <a:cxnLst/>
                <a:rect l="l" t="t" r="r" b="b"/>
                <a:pathLst>
                  <a:path w="2215" h="5811" extrusionOk="0">
                    <a:moveTo>
                      <a:pt x="1102" y="379"/>
                    </a:moveTo>
                    <a:cubicBezTo>
                      <a:pt x="1474" y="379"/>
                      <a:pt x="1846" y="626"/>
                      <a:pt x="1846" y="1120"/>
                    </a:cubicBezTo>
                    <a:lnTo>
                      <a:pt x="1846" y="5478"/>
                    </a:lnTo>
                    <a:lnTo>
                      <a:pt x="357" y="5478"/>
                    </a:lnTo>
                    <a:lnTo>
                      <a:pt x="357" y="1120"/>
                    </a:lnTo>
                    <a:cubicBezTo>
                      <a:pt x="357" y="626"/>
                      <a:pt x="730" y="379"/>
                      <a:pt x="1102" y="379"/>
                    </a:cubicBezTo>
                    <a:close/>
                    <a:moveTo>
                      <a:pt x="1108" y="1"/>
                    </a:moveTo>
                    <a:cubicBezTo>
                      <a:pt x="488" y="1"/>
                      <a:pt x="0" y="501"/>
                      <a:pt x="24" y="1120"/>
                    </a:cubicBezTo>
                    <a:lnTo>
                      <a:pt x="24" y="5644"/>
                    </a:lnTo>
                    <a:cubicBezTo>
                      <a:pt x="24" y="5739"/>
                      <a:pt x="96" y="5811"/>
                      <a:pt x="191" y="5811"/>
                    </a:cubicBezTo>
                    <a:lnTo>
                      <a:pt x="2012" y="5811"/>
                    </a:lnTo>
                    <a:cubicBezTo>
                      <a:pt x="2108" y="5811"/>
                      <a:pt x="2191" y="5739"/>
                      <a:pt x="2191" y="5644"/>
                    </a:cubicBezTo>
                    <a:lnTo>
                      <a:pt x="2191" y="1120"/>
                    </a:lnTo>
                    <a:cubicBezTo>
                      <a:pt x="2215" y="501"/>
                      <a:pt x="1715" y="1"/>
                      <a:pt x="1108" y="1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5" name="Google Shape;7105;p27"/>
              <p:cNvSpPr/>
              <p:nvPr/>
            </p:nvSpPr>
            <p:spPr>
              <a:xfrm>
                <a:off x="2964488" y="3266450"/>
                <a:ext cx="316425" cy="181600"/>
              </a:xfrm>
              <a:custGeom>
                <a:avLst/>
                <a:gdLst/>
                <a:ahLst/>
                <a:cxnLst/>
                <a:rect l="l" t="t" r="r" b="b"/>
                <a:pathLst>
                  <a:path w="12657" h="7264" extrusionOk="0">
                    <a:moveTo>
                      <a:pt x="12300" y="334"/>
                    </a:moveTo>
                    <a:lnTo>
                      <a:pt x="12300" y="6918"/>
                    </a:lnTo>
                    <a:lnTo>
                      <a:pt x="334" y="6918"/>
                    </a:lnTo>
                    <a:lnTo>
                      <a:pt x="334" y="334"/>
                    </a:lnTo>
                    <a:close/>
                    <a:moveTo>
                      <a:pt x="179" y="1"/>
                    </a:moveTo>
                    <a:cubicBezTo>
                      <a:pt x="84" y="1"/>
                      <a:pt x="1" y="72"/>
                      <a:pt x="1" y="167"/>
                    </a:cubicBezTo>
                    <a:lnTo>
                      <a:pt x="1" y="7085"/>
                    </a:lnTo>
                    <a:cubicBezTo>
                      <a:pt x="1" y="7180"/>
                      <a:pt x="84" y="7263"/>
                      <a:pt x="179" y="7263"/>
                    </a:cubicBezTo>
                    <a:lnTo>
                      <a:pt x="12478" y="7263"/>
                    </a:lnTo>
                    <a:cubicBezTo>
                      <a:pt x="12574" y="7263"/>
                      <a:pt x="12657" y="7180"/>
                      <a:pt x="12657" y="7085"/>
                    </a:cubicBezTo>
                    <a:lnTo>
                      <a:pt x="12657" y="167"/>
                    </a:lnTo>
                    <a:cubicBezTo>
                      <a:pt x="12657" y="72"/>
                      <a:pt x="12574" y="1"/>
                      <a:pt x="12478" y="1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6" name="Google Shape;7106;p27"/>
              <p:cNvSpPr/>
              <p:nvPr/>
            </p:nvSpPr>
            <p:spPr>
              <a:xfrm>
                <a:off x="2968663" y="3270625"/>
                <a:ext cx="49425" cy="172950"/>
              </a:xfrm>
              <a:custGeom>
                <a:avLst/>
                <a:gdLst/>
                <a:ahLst/>
                <a:cxnLst/>
                <a:rect l="l" t="t" r="r" b="b"/>
                <a:pathLst>
                  <a:path w="1977" h="6918" extrusionOk="0">
                    <a:moveTo>
                      <a:pt x="0" y="0"/>
                    </a:moveTo>
                    <a:lnTo>
                      <a:pt x="0" y="6918"/>
                    </a:lnTo>
                    <a:lnTo>
                      <a:pt x="1977" y="6918"/>
                    </a:lnTo>
                    <a:lnTo>
                      <a:pt x="197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7" name="Google Shape;7107;p27"/>
              <p:cNvSpPr/>
              <p:nvPr/>
            </p:nvSpPr>
            <p:spPr>
              <a:xfrm>
                <a:off x="3227013" y="3270625"/>
                <a:ext cx="49450" cy="172950"/>
              </a:xfrm>
              <a:custGeom>
                <a:avLst/>
                <a:gdLst/>
                <a:ahLst/>
                <a:cxnLst/>
                <a:rect l="l" t="t" r="r" b="b"/>
                <a:pathLst>
                  <a:path w="1978" h="6918" extrusionOk="0">
                    <a:moveTo>
                      <a:pt x="1" y="0"/>
                    </a:moveTo>
                    <a:lnTo>
                      <a:pt x="1" y="6918"/>
                    </a:lnTo>
                    <a:lnTo>
                      <a:pt x="1977" y="6918"/>
                    </a:lnTo>
                    <a:lnTo>
                      <a:pt x="197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8" name="Google Shape;7108;p27"/>
              <p:cNvSpPr/>
              <p:nvPr/>
            </p:nvSpPr>
            <p:spPr>
              <a:xfrm>
                <a:off x="2964488" y="3266450"/>
                <a:ext cx="58075" cy="181600"/>
              </a:xfrm>
              <a:custGeom>
                <a:avLst/>
                <a:gdLst/>
                <a:ahLst/>
                <a:cxnLst/>
                <a:rect l="l" t="t" r="r" b="b"/>
                <a:pathLst>
                  <a:path w="2323" h="7264" extrusionOk="0">
                    <a:moveTo>
                      <a:pt x="1977" y="334"/>
                    </a:moveTo>
                    <a:lnTo>
                      <a:pt x="1977" y="6918"/>
                    </a:lnTo>
                    <a:lnTo>
                      <a:pt x="334" y="6918"/>
                    </a:lnTo>
                    <a:lnTo>
                      <a:pt x="334" y="334"/>
                    </a:lnTo>
                    <a:close/>
                    <a:moveTo>
                      <a:pt x="179" y="1"/>
                    </a:moveTo>
                    <a:cubicBezTo>
                      <a:pt x="84" y="1"/>
                      <a:pt x="1" y="72"/>
                      <a:pt x="1" y="167"/>
                    </a:cubicBezTo>
                    <a:lnTo>
                      <a:pt x="1" y="7085"/>
                    </a:lnTo>
                    <a:cubicBezTo>
                      <a:pt x="1" y="7180"/>
                      <a:pt x="84" y="7263"/>
                      <a:pt x="179" y="7263"/>
                    </a:cubicBezTo>
                    <a:lnTo>
                      <a:pt x="2144" y="7263"/>
                    </a:lnTo>
                    <a:cubicBezTo>
                      <a:pt x="2239" y="7263"/>
                      <a:pt x="2322" y="7180"/>
                      <a:pt x="2322" y="7085"/>
                    </a:cubicBezTo>
                    <a:lnTo>
                      <a:pt x="2322" y="167"/>
                    </a:lnTo>
                    <a:cubicBezTo>
                      <a:pt x="2322" y="72"/>
                      <a:pt x="2251" y="1"/>
                      <a:pt x="2156" y="1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9" name="Google Shape;7109;p27"/>
              <p:cNvSpPr/>
              <p:nvPr/>
            </p:nvSpPr>
            <p:spPr>
              <a:xfrm>
                <a:off x="3222563" y="3266450"/>
                <a:ext cx="58050" cy="181600"/>
              </a:xfrm>
              <a:custGeom>
                <a:avLst/>
                <a:gdLst/>
                <a:ahLst/>
                <a:cxnLst/>
                <a:rect l="l" t="t" r="r" b="b"/>
                <a:pathLst>
                  <a:path w="2322" h="7264" extrusionOk="0">
                    <a:moveTo>
                      <a:pt x="1989" y="334"/>
                    </a:moveTo>
                    <a:lnTo>
                      <a:pt x="1989" y="6918"/>
                    </a:lnTo>
                    <a:lnTo>
                      <a:pt x="346" y="6918"/>
                    </a:lnTo>
                    <a:lnTo>
                      <a:pt x="346" y="334"/>
                    </a:lnTo>
                    <a:close/>
                    <a:moveTo>
                      <a:pt x="179" y="1"/>
                    </a:moveTo>
                    <a:cubicBezTo>
                      <a:pt x="84" y="1"/>
                      <a:pt x="0" y="72"/>
                      <a:pt x="0" y="167"/>
                    </a:cubicBezTo>
                    <a:lnTo>
                      <a:pt x="0" y="7085"/>
                    </a:lnTo>
                    <a:cubicBezTo>
                      <a:pt x="0" y="7180"/>
                      <a:pt x="84" y="7263"/>
                      <a:pt x="179" y="7263"/>
                    </a:cubicBezTo>
                    <a:lnTo>
                      <a:pt x="2155" y="7263"/>
                    </a:lnTo>
                    <a:cubicBezTo>
                      <a:pt x="2251" y="7263"/>
                      <a:pt x="2322" y="7180"/>
                      <a:pt x="2322" y="7085"/>
                    </a:cubicBezTo>
                    <a:lnTo>
                      <a:pt x="2322" y="167"/>
                    </a:lnTo>
                    <a:cubicBezTo>
                      <a:pt x="2322" y="72"/>
                      <a:pt x="2251" y="1"/>
                      <a:pt x="2155" y="1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0" name="Google Shape;7110;p27"/>
              <p:cNvSpPr/>
              <p:nvPr/>
            </p:nvSpPr>
            <p:spPr>
              <a:xfrm>
                <a:off x="3076713" y="3307825"/>
                <a:ext cx="45850" cy="135750"/>
              </a:xfrm>
              <a:custGeom>
                <a:avLst/>
                <a:gdLst/>
                <a:ahLst/>
                <a:cxnLst/>
                <a:rect l="l" t="t" r="r" b="b"/>
                <a:pathLst>
                  <a:path w="1834" h="5430" extrusionOk="0">
                    <a:moveTo>
                      <a:pt x="917" y="0"/>
                    </a:moveTo>
                    <a:cubicBezTo>
                      <a:pt x="405" y="0"/>
                      <a:pt x="0" y="405"/>
                      <a:pt x="0" y="917"/>
                    </a:cubicBezTo>
                    <a:lnTo>
                      <a:pt x="0" y="5430"/>
                    </a:lnTo>
                    <a:lnTo>
                      <a:pt x="1834" y="5430"/>
                    </a:lnTo>
                    <a:lnTo>
                      <a:pt x="1822" y="917"/>
                    </a:lnTo>
                    <a:cubicBezTo>
                      <a:pt x="1822" y="405"/>
                      <a:pt x="1417" y="0"/>
                      <a:pt x="91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1" name="Google Shape;7111;p27"/>
              <p:cNvSpPr/>
              <p:nvPr/>
            </p:nvSpPr>
            <p:spPr>
              <a:xfrm>
                <a:off x="3122538" y="3307825"/>
                <a:ext cx="45575" cy="135750"/>
              </a:xfrm>
              <a:custGeom>
                <a:avLst/>
                <a:gdLst/>
                <a:ahLst/>
                <a:cxnLst/>
                <a:rect l="l" t="t" r="r" b="b"/>
                <a:pathLst>
                  <a:path w="1823" h="5430" extrusionOk="0">
                    <a:moveTo>
                      <a:pt x="918" y="0"/>
                    </a:moveTo>
                    <a:cubicBezTo>
                      <a:pt x="406" y="0"/>
                      <a:pt x="1" y="405"/>
                      <a:pt x="1" y="917"/>
                    </a:cubicBezTo>
                    <a:lnTo>
                      <a:pt x="1" y="5430"/>
                    </a:lnTo>
                    <a:lnTo>
                      <a:pt x="1822" y="5430"/>
                    </a:lnTo>
                    <a:lnTo>
                      <a:pt x="1822" y="917"/>
                    </a:lnTo>
                    <a:cubicBezTo>
                      <a:pt x="1822" y="405"/>
                      <a:pt x="1418" y="0"/>
                      <a:pt x="91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2" name="Google Shape;7112;p27"/>
              <p:cNvSpPr/>
              <p:nvPr/>
            </p:nvSpPr>
            <p:spPr>
              <a:xfrm>
                <a:off x="3072538" y="3304550"/>
                <a:ext cx="54200" cy="143500"/>
              </a:xfrm>
              <a:custGeom>
                <a:avLst/>
                <a:gdLst/>
                <a:ahLst/>
                <a:cxnLst/>
                <a:rect l="l" t="t" r="r" b="b"/>
                <a:pathLst>
                  <a:path w="2168" h="5740" extrusionOk="0">
                    <a:moveTo>
                      <a:pt x="1090" y="298"/>
                    </a:moveTo>
                    <a:cubicBezTo>
                      <a:pt x="1462" y="298"/>
                      <a:pt x="1834" y="548"/>
                      <a:pt x="1834" y="1048"/>
                    </a:cubicBezTo>
                    <a:lnTo>
                      <a:pt x="1834" y="5394"/>
                    </a:lnTo>
                    <a:lnTo>
                      <a:pt x="346" y="5394"/>
                    </a:lnTo>
                    <a:lnTo>
                      <a:pt x="346" y="1048"/>
                    </a:lnTo>
                    <a:cubicBezTo>
                      <a:pt x="346" y="548"/>
                      <a:pt x="718" y="298"/>
                      <a:pt x="1090" y="298"/>
                    </a:cubicBezTo>
                    <a:close/>
                    <a:moveTo>
                      <a:pt x="1084" y="1"/>
                    </a:moveTo>
                    <a:cubicBezTo>
                      <a:pt x="501" y="1"/>
                      <a:pt x="12" y="465"/>
                      <a:pt x="1" y="1048"/>
                    </a:cubicBezTo>
                    <a:lnTo>
                      <a:pt x="1" y="5561"/>
                    </a:lnTo>
                    <a:cubicBezTo>
                      <a:pt x="1" y="5656"/>
                      <a:pt x="72" y="5739"/>
                      <a:pt x="167" y="5739"/>
                    </a:cubicBezTo>
                    <a:lnTo>
                      <a:pt x="2001" y="5739"/>
                    </a:lnTo>
                    <a:cubicBezTo>
                      <a:pt x="2096" y="5727"/>
                      <a:pt x="2167" y="5656"/>
                      <a:pt x="2167" y="5561"/>
                    </a:cubicBezTo>
                    <a:lnTo>
                      <a:pt x="2167" y="1048"/>
                    </a:lnTo>
                    <a:cubicBezTo>
                      <a:pt x="2144" y="465"/>
                      <a:pt x="1667" y="1"/>
                      <a:pt x="1084" y="1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3" name="Google Shape;7113;p27"/>
              <p:cNvSpPr/>
              <p:nvPr/>
            </p:nvSpPr>
            <p:spPr>
              <a:xfrm>
                <a:off x="3118388" y="3304550"/>
                <a:ext cx="54175" cy="143500"/>
              </a:xfrm>
              <a:custGeom>
                <a:avLst/>
                <a:gdLst/>
                <a:ahLst/>
                <a:cxnLst/>
                <a:rect l="l" t="t" r="r" b="b"/>
                <a:pathLst>
                  <a:path w="2167" h="5740" extrusionOk="0">
                    <a:moveTo>
                      <a:pt x="1078" y="298"/>
                    </a:moveTo>
                    <a:cubicBezTo>
                      <a:pt x="1450" y="298"/>
                      <a:pt x="1822" y="548"/>
                      <a:pt x="1822" y="1048"/>
                    </a:cubicBezTo>
                    <a:lnTo>
                      <a:pt x="1822" y="5394"/>
                    </a:lnTo>
                    <a:lnTo>
                      <a:pt x="333" y="5394"/>
                    </a:lnTo>
                    <a:lnTo>
                      <a:pt x="333" y="1048"/>
                    </a:lnTo>
                    <a:cubicBezTo>
                      <a:pt x="333" y="548"/>
                      <a:pt x="706" y="298"/>
                      <a:pt x="1078" y="298"/>
                    </a:cubicBezTo>
                    <a:close/>
                    <a:moveTo>
                      <a:pt x="1084" y="1"/>
                    </a:moveTo>
                    <a:cubicBezTo>
                      <a:pt x="500" y="1"/>
                      <a:pt x="12" y="465"/>
                      <a:pt x="0" y="1048"/>
                    </a:cubicBezTo>
                    <a:lnTo>
                      <a:pt x="0" y="5561"/>
                    </a:lnTo>
                    <a:cubicBezTo>
                      <a:pt x="0" y="5656"/>
                      <a:pt x="72" y="5739"/>
                      <a:pt x="167" y="5739"/>
                    </a:cubicBezTo>
                    <a:lnTo>
                      <a:pt x="1988" y="5739"/>
                    </a:lnTo>
                    <a:cubicBezTo>
                      <a:pt x="2084" y="5739"/>
                      <a:pt x="2167" y="5656"/>
                      <a:pt x="2167" y="5561"/>
                    </a:cubicBezTo>
                    <a:lnTo>
                      <a:pt x="2167" y="1048"/>
                    </a:lnTo>
                    <a:cubicBezTo>
                      <a:pt x="2143" y="465"/>
                      <a:pt x="1667" y="1"/>
                      <a:pt x="1084" y="1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4" name="Google Shape;7114;p27"/>
              <p:cNvSpPr/>
              <p:nvPr/>
            </p:nvSpPr>
            <p:spPr>
              <a:xfrm>
                <a:off x="2964488" y="3439400"/>
                <a:ext cx="316425" cy="181575"/>
              </a:xfrm>
              <a:custGeom>
                <a:avLst/>
                <a:gdLst/>
                <a:ahLst/>
                <a:cxnLst/>
                <a:rect l="l" t="t" r="r" b="b"/>
                <a:pathLst>
                  <a:path w="12657" h="7263" extrusionOk="0">
                    <a:moveTo>
                      <a:pt x="12300" y="345"/>
                    </a:moveTo>
                    <a:lnTo>
                      <a:pt x="12300" y="6918"/>
                    </a:lnTo>
                    <a:lnTo>
                      <a:pt x="334" y="6918"/>
                    </a:lnTo>
                    <a:lnTo>
                      <a:pt x="334" y="345"/>
                    </a:lnTo>
                    <a:close/>
                    <a:moveTo>
                      <a:pt x="179" y="0"/>
                    </a:moveTo>
                    <a:cubicBezTo>
                      <a:pt x="84" y="0"/>
                      <a:pt x="1" y="71"/>
                      <a:pt x="1" y="167"/>
                    </a:cubicBezTo>
                    <a:lnTo>
                      <a:pt x="1" y="7096"/>
                    </a:lnTo>
                    <a:cubicBezTo>
                      <a:pt x="1" y="7191"/>
                      <a:pt x="84" y="7263"/>
                      <a:pt x="179" y="7263"/>
                    </a:cubicBezTo>
                    <a:lnTo>
                      <a:pt x="12478" y="7263"/>
                    </a:lnTo>
                    <a:cubicBezTo>
                      <a:pt x="12574" y="7263"/>
                      <a:pt x="12657" y="7191"/>
                      <a:pt x="12657" y="7096"/>
                    </a:cubicBezTo>
                    <a:lnTo>
                      <a:pt x="12657" y="167"/>
                    </a:lnTo>
                    <a:cubicBezTo>
                      <a:pt x="12657" y="71"/>
                      <a:pt x="12574" y="0"/>
                      <a:pt x="12478" y="0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5" name="Google Shape;7115;p27"/>
              <p:cNvSpPr/>
              <p:nvPr/>
            </p:nvSpPr>
            <p:spPr>
              <a:xfrm>
                <a:off x="2968663" y="3443550"/>
                <a:ext cx="49425" cy="173275"/>
              </a:xfrm>
              <a:custGeom>
                <a:avLst/>
                <a:gdLst/>
                <a:ahLst/>
                <a:cxnLst/>
                <a:rect l="l" t="t" r="r" b="b"/>
                <a:pathLst>
                  <a:path w="1977" h="6931" extrusionOk="0">
                    <a:moveTo>
                      <a:pt x="0" y="1"/>
                    </a:moveTo>
                    <a:lnTo>
                      <a:pt x="0" y="6930"/>
                    </a:lnTo>
                    <a:lnTo>
                      <a:pt x="1977" y="6930"/>
                    </a:lnTo>
                    <a:lnTo>
                      <a:pt x="197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6" name="Google Shape;7116;p27"/>
              <p:cNvSpPr/>
              <p:nvPr/>
            </p:nvSpPr>
            <p:spPr>
              <a:xfrm>
                <a:off x="3227013" y="3443550"/>
                <a:ext cx="49450" cy="173275"/>
              </a:xfrm>
              <a:custGeom>
                <a:avLst/>
                <a:gdLst/>
                <a:ahLst/>
                <a:cxnLst/>
                <a:rect l="l" t="t" r="r" b="b"/>
                <a:pathLst>
                  <a:path w="1978" h="6931" extrusionOk="0">
                    <a:moveTo>
                      <a:pt x="1" y="1"/>
                    </a:moveTo>
                    <a:lnTo>
                      <a:pt x="1" y="6930"/>
                    </a:lnTo>
                    <a:lnTo>
                      <a:pt x="1977" y="6930"/>
                    </a:lnTo>
                    <a:lnTo>
                      <a:pt x="197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7" name="Google Shape;7117;p27"/>
              <p:cNvSpPr/>
              <p:nvPr/>
            </p:nvSpPr>
            <p:spPr>
              <a:xfrm>
                <a:off x="2964488" y="3439400"/>
                <a:ext cx="58075" cy="181575"/>
              </a:xfrm>
              <a:custGeom>
                <a:avLst/>
                <a:gdLst/>
                <a:ahLst/>
                <a:cxnLst/>
                <a:rect l="l" t="t" r="r" b="b"/>
                <a:pathLst>
                  <a:path w="2323" h="7263" extrusionOk="0">
                    <a:moveTo>
                      <a:pt x="1977" y="345"/>
                    </a:moveTo>
                    <a:lnTo>
                      <a:pt x="1977" y="6918"/>
                    </a:lnTo>
                    <a:lnTo>
                      <a:pt x="334" y="6918"/>
                    </a:lnTo>
                    <a:lnTo>
                      <a:pt x="334" y="345"/>
                    </a:lnTo>
                    <a:close/>
                    <a:moveTo>
                      <a:pt x="179" y="0"/>
                    </a:moveTo>
                    <a:cubicBezTo>
                      <a:pt x="84" y="0"/>
                      <a:pt x="1" y="71"/>
                      <a:pt x="1" y="167"/>
                    </a:cubicBezTo>
                    <a:lnTo>
                      <a:pt x="1" y="7096"/>
                    </a:lnTo>
                    <a:cubicBezTo>
                      <a:pt x="1" y="7191"/>
                      <a:pt x="84" y="7263"/>
                      <a:pt x="179" y="7263"/>
                    </a:cubicBezTo>
                    <a:lnTo>
                      <a:pt x="2144" y="7263"/>
                    </a:lnTo>
                    <a:cubicBezTo>
                      <a:pt x="2239" y="7263"/>
                      <a:pt x="2322" y="7191"/>
                      <a:pt x="2322" y="7096"/>
                    </a:cubicBezTo>
                    <a:lnTo>
                      <a:pt x="2322" y="167"/>
                    </a:lnTo>
                    <a:cubicBezTo>
                      <a:pt x="2322" y="71"/>
                      <a:pt x="2251" y="0"/>
                      <a:pt x="2156" y="0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8" name="Google Shape;7118;p27"/>
              <p:cNvSpPr/>
              <p:nvPr/>
            </p:nvSpPr>
            <p:spPr>
              <a:xfrm>
                <a:off x="3222563" y="3439400"/>
                <a:ext cx="58050" cy="181575"/>
              </a:xfrm>
              <a:custGeom>
                <a:avLst/>
                <a:gdLst/>
                <a:ahLst/>
                <a:cxnLst/>
                <a:rect l="l" t="t" r="r" b="b"/>
                <a:pathLst>
                  <a:path w="2322" h="7263" extrusionOk="0">
                    <a:moveTo>
                      <a:pt x="1989" y="345"/>
                    </a:moveTo>
                    <a:lnTo>
                      <a:pt x="1989" y="6918"/>
                    </a:lnTo>
                    <a:lnTo>
                      <a:pt x="346" y="6918"/>
                    </a:lnTo>
                    <a:lnTo>
                      <a:pt x="346" y="345"/>
                    </a:lnTo>
                    <a:close/>
                    <a:moveTo>
                      <a:pt x="179" y="0"/>
                    </a:moveTo>
                    <a:cubicBezTo>
                      <a:pt x="84" y="0"/>
                      <a:pt x="0" y="71"/>
                      <a:pt x="0" y="167"/>
                    </a:cubicBezTo>
                    <a:lnTo>
                      <a:pt x="0" y="7096"/>
                    </a:lnTo>
                    <a:cubicBezTo>
                      <a:pt x="0" y="7191"/>
                      <a:pt x="84" y="7263"/>
                      <a:pt x="179" y="7263"/>
                    </a:cubicBezTo>
                    <a:lnTo>
                      <a:pt x="2155" y="7263"/>
                    </a:lnTo>
                    <a:cubicBezTo>
                      <a:pt x="2251" y="7263"/>
                      <a:pt x="2322" y="7191"/>
                      <a:pt x="2322" y="7096"/>
                    </a:cubicBezTo>
                    <a:lnTo>
                      <a:pt x="2322" y="167"/>
                    </a:lnTo>
                    <a:cubicBezTo>
                      <a:pt x="2322" y="71"/>
                      <a:pt x="2251" y="0"/>
                      <a:pt x="2155" y="0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9" name="Google Shape;7119;p27"/>
              <p:cNvSpPr/>
              <p:nvPr/>
            </p:nvSpPr>
            <p:spPr>
              <a:xfrm>
                <a:off x="3076713" y="3480750"/>
                <a:ext cx="45850" cy="136075"/>
              </a:xfrm>
              <a:custGeom>
                <a:avLst/>
                <a:gdLst/>
                <a:ahLst/>
                <a:cxnLst/>
                <a:rect l="l" t="t" r="r" b="b"/>
                <a:pathLst>
                  <a:path w="1834" h="5443" extrusionOk="0">
                    <a:moveTo>
                      <a:pt x="917" y="1"/>
                    </a:moveTo>
                    <a:cubicBezTo>
                      <a:pt x="405" y="1"/>
                      <a:pt x="0" y="406"/>
                      <a:pt x="0" y="918"/>
                    </a:cubicBezTo>
                    <a:lnTo>
                      <a:pt x="0" y="5442"/>
                    </a:lnTo>
                    <a:lnTo>
                      <a:pt x="1834" y="5442"/>
                    </a:lnTo>
                    <a:lnTo>
                      <a:pt x="1822" y="918"/>
                    </a:lnTo>
                    <a:cubicBezTo>
                      <a:pt x="1822" y="406"/>
                      <a:pt x="1417" y="1"/>
                      <a:pt x="91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0" name="Google Shape;7120;p27"/>
              <p:cNvSpPr/>
              <p:nvPr/>
            </p:nvSpPr>
            <p:spPr>
              <a:xfrm>
                <a:off x="3122538" y="3480750"/>
                <a:ext cx="45575" cy="136075"/>
              </a:xfrm>
              <a:custGeom>
                <a:avLst/>
                <a:gdLst/>
                <a:ahLst/>
                <a:cxnLst/>
                <a:rect l="l" t="t" r="r" b="b"/>
                <a:pathLst>
                  <a:path w="1823" h="5443" extrusionOk="0">
                    <a:moveTo>
                      <a:pt x="918" y="1"/>
                    </a:moveTo>
                    <a:cubicBezTo>
                      <a:pt x="406" y="1"/>
                      <a:pt x="1" y="406"/>
                      <a:pt x="1" y="918"/>
                    </a:cubicBezTo>
                    <a:lnTo>
                      <a:pt x="1" y="5442"/>
                    </a:lnTo>
                    <a:lnTo>
                      <a:pt x="1822" y="5442"/>
                    </a:lnTo>
                    <a:lnTo>
                      <a:pt x="1822" y="918"/>
                    </a:lnTo>
                    <a:cubicBezTo>
                      <a:pt x="1822" y="406"/>
                      <a:pt x="1418" y="1"/>
                      <a:pt x="91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1" name="Google Shape;7121;p27"/>
              <p:cNvSpPr/>
              <p:nvPr/>
            </p:nvSpPr>
            <p:spPr>
              <a:xfrm>
                <a:off x="2970438" y="3659950"/>
                <a:ext cx="45875" cy="72950"/>
              </a:xfrm>
              <a:custGeom>
                <a:avLst/>
                <a:gdLst/>
                <a:ahLst/>
                <a:cxnLst/>
                <a:rect l="l" t="t" r="r" b="b"/>
                <a:pathLst>
                  <a:path w="1835" h="2918" extrusionOk="0">
                    <a:moveTo>
                      <a:pt x="917" y="1"/>
                    </a:moveTo>
                    <a:cubicBezTo>
                      <a:pt x="417" y="1"/>
                      <a:pt x="1" y="417"/>
                      <a:pt x="1" y="917"/>
                    </a:cubicBezTo>
                    <a:lnTo>
                      <a:pt x="1" y="2918"/>
                    </a:lnTo>
                    <a:lnTo>
                      <a:pt x="1834" y="2918"/>
                    </a:lnTo>
                    <a:lnTo>
                      <a:pt x="1834" y="917"/>
                    </a:lnTo>
                    <a:cubicBezTo>
                      <a:pt x="1834" y="417"/>
                      <a:pt x="1418" y="1"/>
                      <a:pt x="91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2" name="Google Shape;7122;p27"/>
              <p:cNvSpPr/>
              <p:nvPr/>
            </p:nvSpPr>
            <p:spPr>
              <a:xfrm>
                <a:off x="2966263" y="3656675"/>
                <a:ext cx="54200" cy="80700"/>
              </a:xfrm>
              <a:custGeom>
                <a:avLst/>
                <a:gdLst/>
                <a:ahLst/>
                <a:cxnLst/>
                <a:rect l="l" t="t" r="r" b="b"/>
                <a:pathLst>
                  <a:path w="2168" h="3228" extrusionOk="0">
                    <a:moveTo>
                      <a:pt x="1090" y="307"/>
                    </a:moveTo>
                    <a:cubicBezTo>
                      <a:pt x="1462" y="307"/>
                      <a:pt x="1835" y="554"/>
                      <a:pt x="1835" y="1048"/>
                    </a:cubicBezTo>
                    <a:lnTo>
                      <a:pt x="1835" y="2882"/>
                    </a:lnTo>
                    <a:lnTo>
                      <a:pt x="346" y="2882"/>
                    </a:lnTo>
                    <a:lnTo>
                      <a:pt x="346" y="1048"/>
                    </a:lnTo>
                    <a:cubicBezTo>
                      <a:pt x="346" y="554"/>
                      <a:pt x="718" y="307"/>
                      <a:pt x="1090" y="307"/>
                    </a:cubicBezTo>
                    <a:close/>
                    <a:moveTo>
                      <a:pt x="1084" y="1"/>
                    </a:moveTo>
                    <a:cubicBezTo>
                      <a:pt x="501" y="1"/>
                      <a:pt x="25" y="465"/>
                      <a:pt x="1" y="1048"/>
                    </a:cubicBezTo>
                    <a:lnTo>
                      <a:pt x="1" y="3049"/>
                    </a:lnTo>
                    <a:cubicBezTo>
                      <a:pt x="1" y="3144"/>
                      <a:pt x="72" y="3227"/>
                      <a:pt x="168" y="3227"/>
                    </a:cubicBezTo>
                    <a:lnTo>
                      <a:pt x="2001" y="3227"/>
                    </a:lnTo>
                    <a:cubicBezTo>
                      <a:pt x="2096" y="3227"/>
                      <a:pt x="2168" y="3144"/>
                      <a:pt x="2168" y="3049"/>
                    </a:cubicBezTo>
                    <a:lnTo>
                      <a:pt x="2168" y="1048"/>
                    </a:lnTo>
                    <a:cubicBezTo>
                      <a:pt x="2144" y="465"/>
                      <a:pt x="1668" y="1"/>
                      <a:pt x="1084" y="1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3" name="Google Shape;7123;p27"/>
              <p:cNvSpPr/>
              <p:nvPr/>
            </p:nvSpPr>
            <p:spPr>
              <a:xfrm>
                <a:off x="3230588" y="3659950"/>
                <a:ext cx="45875" cy="72950"/>
              </a:xfrm>
              <a:custGeom>
                <a:avLst/>
                <a:gdLst/>
                <a:ahLst/>
                <a:cxnLst/>
                <a:rect l="l" t="t" r="r" b="b"/>
                <a:pathLst>
                  <a:path w="1835" h="2918" extrusionOk="0">
                    <a:moveTo>
                      <a:pt x="918" y="1"/>
                    </a:moveTo>
                    <a:cubicBezTo>
                      <a:pt x="417" y="1"/>
                      <a:pt x="1" y="417"/>
                      <a:pt x="13" y="917"/>
                    </a:cubicBezTo>
                    <a:lnTo>
                      <a:pt x="13" y="2918"/>
                    </a:lnTo>
                    <a:lnTo>
                      <a:pt x="1834" y="2918"/>
                    </a:lnTo>
                    <a:lnTo>
                      <a:pt x="1834" y="917"/>
                    </a:lnTo>
                    <a:cubicBezTo>
                      <a:pt x="1834" y="417"/>
                      <a:pt x="1429" y="1"/>
                      <a:pt x="91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4" name="Google Shape;7124;p27"/>
              <p:cNvSpPr/>
              <p:nvPr/>
            </p:nvSpPr>
            <p:spPr>
              <a:xfrm>
                <a:off x="3226438" y="3656675"/>
                <a:ext cx="54175" cy="80700"/>
              </a:xfrm>
              <a:custGeom>
                <a:avLst/>
                <a:gdLst/>
                <a:ahLst/>
                <a:cxnLst/>
                <a:rect l="l" t="t" r="r" b="b"/>
                <a:pathLst>
                  <a:path w="2167" h="3228" extrusionOk="0">
                    <a:moveTo>
                      <a:pt x="1089" y="307"/>
                    </a:moveTo>
                    <a:cubicBezTo>
                      <a:pt x="1462" y="307"/>
                      <a:pt x="1834" y="554"/>
                      <a:pt x="1834" y="1048"/>
                    </a:cubicBezTo>
                    <a:lnTo>
                      <a:pt x="1834" y="2882"/>
                    </a:lnTo>
                    <a:lnTo>
                      <a:pt x="345" y="2882"/>
                    </a:lnTo>
                    <a:lnTo>
                      <a:pt x="345" y="1048"/>
                    </a:lnTo>
                    <a:cubicBezTo>
                      <a:pt x="345" y="554"/>
                      <a:pt x="717" y="307"/>
                      <a:pt x="1089" y="307"/>
                    </a:cubicBezTo>
                    <a:close/>
                    <a:moveTo>
                      <a:pt x="1084" y="1"/>
                    </a:moveTo>
                    <a:cubicBezTo>
                      <a:pt x="500" y="1"/>
                      <a:pt x="24" y="465"/>
                      <a:pt x="0" y="1048"/>
                    </a:cubicBezTo>
                    <a:lnTo>
                      <a:pt x="0" y="3049"/>
                    </a:lnTo>
                    <a:cubicBezTo>
                      <a:pt x="0" y="3144"/>
                      <a:pt x="83" y="3227"/>
                      <a:pt x="179" y="3227"/>
                    </a:cubicBezTo>
                    <a:lnTo>
                      <a:pt x="2000" y="3227"/>
                    </a:lnTo>
                    <a:cubicBezTo>
                      <a:pt x="2096" y="3227"/>
                      <a:pt x="2167" y="3144"/>
                      <a:pt x="2167" y="3049"/>
                    </a:cubicBezTo>
                    <a:lnTo>
                      <a:pt x="2167" y="1048"/>
                    </a:lnTo>
                    <a:cubicBezTo>
                      <a:pt x="2143" y="465"/>
                      <a:pt x="1667" y="1"/>
                      <a:pt x="1084" y="1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5" name="Google Shape;7125;p27"/>
              <p:cNvSpPr/>
              <p:nvPr/>
            </p:nvSpPr>
            <p:spPr>
              <a:xfrm>
                <a:off x="3142788" y="3659950"/>
                <a:ext cx="45575" cy="72950"/>
              </a:xfrm>
              <a:custGeom>
                <a:avLst/>
                <a:gdLst/>
                <a:ahLst/>
                <a:cxnLst/>
                <a:rect l="l" t="t" r="r" b="b"/>
                <a:pathLst>
                  <a:path w="1823" h="2918" extrusionOk="0">
                    <a:moveTo>
                      <a:pt x="917" y="1"/>
                    </a:moveTo>
                    <a:cubicBezTo>
                      <a:pt x="405" y="1"/>
                      <a:pt x="0" y="417"/>
                      <a:pt x="0" y="917"/>
                    </a:cubicBezTo>
                    <a:lnTo>
                      <a:pt x="0" y="2918"/>
                    </a:lnTo>
                    <a:lnTo>
                      <a:pt x="1822" y="2918"/>
                    </a:lnTo>
                    <a:lnTo>
                      <a:pt x="1822" y="917"/>
                    </a:lnTo>
                    <a:cubicBezTo>
                      <a:pt x="1822" y="417"/>
                      <a:pt x="1417" y="1"/>
                      <a:pt x="91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6" name="Google Shape;7126;p27"/>
              <p:cNvSpPr/>
              <p:nvPr/>
            </p:nvSpPr>
            <p:spPr>
              <a:xfrm>
                <a:off x="3138613" y="3656675"/>
                <a:ext cx="54200" cy="80700"/>
              </a:xfrm>
              <a:custGeom>
                <a:avLst/>
                <a:gdLst/>
                <a:ahLst/>
                <a:cxnLst/>
                <a:rect l="l" t="t" r="r" b="b"/>
                <a:pathLst>
                  <a:path w="2168" h="3228" extrusionOk="0">
                    <a:moveTo>
                      <a:pt x="1078" y="307"/>
                    </a:moveTo>
                    <a:cubicBezTo>
                      <a:pt x="1450" y="307"/>
                      <a:pt x="1822" y="554"/>
                      <a:pt x="1822" y="1048"/>
                    </a:cubicBezTo>
                    <a:lnTo>
                      <a:pt x="1822" y="2882"/>
                    </a:lnTo>
                    <a:lnTo>
                      <a:pt x="334" y="2882"/>
                    </a:lnTo>
                    <a:lnTo>
                      <a:pt x="334" y="1048"/>
                    </a:lnTo>
                    <a:cubicBezTo>
                      <a:pt x="334" y="554"/>
                      <a:pt x="706" y="307"/>
                      <a:pt x="1078" y="307"/>
                    </a:cubicBezTo>
                    <a:close/>
                    <a:moveTo>
                      <a:pt x="1084" y="1"/>
                    </a:moveTo>
                    <a:cubicBezTo>
                      <a:pt x="501" y="1"/>
                      <a:pt x="13" y="465"/>
                      <a:pt x="1" y="1048"/>
                    </a:cubicBezTo>
                    <a:lnTo>
                      <a:pt x="1" y="3049"/>
                    </a:lnTo>
                    <a:cubicBezTo>
                      <a:pt x="1" y="3144"/>
                      <a:pt x="72" y="3227"/>
                      <a:pt x="167" y="3227"/>
                    </a:cubicBezTo>
                    <a:lnTo>
                      <a:pt x="1989" y="3227"/>
                    </a:lnTo>
                    <a:cubicBezTo>
                      <a:pt x="2084" y="3227"/>
                      <a:pt x="2168" y="3144"/>
                      <a:pt x="2168" y="3049"/>
                    </a:cubicBezTo>
                    <a:lnTo>
                      <a:pt x="2168" y="1048"/>
                    </a:lnTo>
                    <a:cubicBezTo>
                      <a:pt x="2144" y="465"/>
                      <a:pt x="1668" y="1"/>
                      <a:pt x="1084" y="1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7" name="Google Shape;7127;p27"/>
              <p:cNvSpPr/>
              <p:nvPr/>
            </p:nvSpPr>
            <p:spPr>
              <a:xfrm>
                <a:off x="3056463" y="3659950"/>
                <a:ext cx="45875" cy="72950"/>
              </a:xfrm>
              <a:custGeom>
                <a:avLst/>
                <a:gdLst/>
                <a:ahLst/>
                <a:cxnLst/>
                <a:rect l="l" t="t" r="r" b="b"/>
                <a:pathLst>
                  <a:path w="1835" h="2918" extrusionOk="0">
                    <a:moveTo>
                      <a:pt x="917" y="1"/>
                    </a:moveTo>
                    <a:cubicBezTo>
                      <a:pt x="417" y="1"/>
                      <a:pt x="1" y="417"/>
                      <a:pt x="12" y="917"/>
                    </a:cubicBezTo>
                    <a:lnTo>
                      <a:pt x="12" y="2918"/>
                    </a:lnTo>
                    <a:lnTo>
                      <a:pt x="1834" y="2918"/>
                    </a:lnTo>
                    <a:lnTo>
                      <a:pt x="1834" y="917"/>
                    </a:lnTo>
                    <a:cubicBezTo>
                      <a:pt x="1834" y="417"/>
                      <a:pt x="1429" y="1"/>
                      <a:pt x="91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8" name="Google Shape;7128;p27"/>
              <p:cNvSpPr/>
              <p:nvPr/>
            </p:nvSpPr>
            <p:spPr>
              <a:xfrm>
                <a:off x="3052288" y="3656675"/>
                <a:ext cx="54200" cy="80700"/>
              </a:xfrm>
              <a:custGeom>
                <a:avLst/>
                <a:gdLst/>
                <a:ahLst/>
                <a:cxnLst/>
                <a:rect l="l" t="t" r="r" b="b"/>
                <a:pathLst>
                  <a:path w="2168" h="3228" extrusionOk="0">
                    <a:moveTo>
                      <a:pt x="1090" y="307"/>
                    </a:moveTo>
                    <a:cubicBezTo>
                      <a:pt x="1462" y="307"/>
                      <a:pt x="1834" y="554"/>
                      <a:pt x="1834" y="1048"/>
                    </a:cubicBezTo>
                    <a:lnTo>
                      <a:pt x="1834" y="2882"/>
                    </a:lnTo>
                    <a:lnTo>
                      <a:pt x="346" y="2882"/>
                    </a:lnTo>
                    <a:lnTo>
                      <a:pt x="346" y="1048"/>
                    </a:lnTo>
                    <a:cubicBezTo>
                      <a:pt x="346" y="554"/>
                      <a:pt x="718" y="307"/>
                      <a:pt x="1090" y="307"/>
                    </a:cubicBezTo>
                    <a:close/>
                    <a:moveTo>
                      <a:pt x="1084" y="1"/>
                    </a:moveTo>
                    <a:cubicBezTo>
                      <a:pt x="501" y="1"/>
                      <a:pt x="25" y="465"/>
                      <a:pt x="1" y="1048"/>
                    </a:cubicBezTo>
                    <a:lnTo>
                      <a:pt x="1" y="3049"/>
                    </a:lnTo>
                    <a:cubicBezTo>
                      <a:pt x="1" y="3144"/>
                      <a:pt x="84" y="3227"/>
                      <a:pt x="179" y="3227"/>
                    </a:cubicBezTo>
                    <a:lnTo>
                      <a:pt x="2001" y="3227"/>
                    </a:lnTo>
                    <a:cubicBezTo>
                      <a:pt x="2096" y="3227"/>
                      <a:pt x="2168" y="3144"/>
                      <a:pt x="2168" y="3049"/>
                    </a:cubicBezTo>
                    <a:lnTo>
                      <a:pt x="2168" y="1048"/>
                    </a:lnTo>
                    <a:cubicBezTo>
                      <a:pt x="2144" y="465"/>
                      <a:pt x="1668" y="1"/>
                      <a:pt x="1084" y="1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9" name="Google Shape;7129;p27"/>
              <p:cNvSpPr/>
              <p:nvPr/>
            </p:nvSpPr>
            <p:spPr>
              <a:xfrm>
                <a:off x="2970438" y="3776325"/>
                <a:ext cx="45875" cy="72950"/>
              </a:xfrm>
              <a:custGeom>
                <a:avLst/>
                <a:gdLst/>
                <a:ahLst/>
                <a:cxnLst/>
                <a:rect l="l" t="t" r="r" b="b"/>
                <a:pathLst>
                  <a:path w="1835" h="2918" extrusionOk="0">
                    <a:moveTo>
                      <a:pt x="917" y="1"/>
                    </a:moveTo>
                    <a:cubicBezTo>
                      <a:pt x="417" y="1"/>
                      <a:pt x="1" y="406"/>
                      <a:pt x="1" y="918"/>
                    </a:cubicBezTo>
                    <a:lnTo>
                      <a:pt x="1" y="2918"/>
                    </a:lnTo>
                    <a:lnTo>
                      <a:pt x="1834" y="2918"/>
                    </a:lnTo>
                    <a:lnTo>
                      <a:pt x="1834" y="918"/>
                    </a:lnTo>
                    <a:cubicBezTo>
                      <a:pt x="1834" y="406"/>
                      <a:pt x="1418" y="1"/>
                      <a:pt x="91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0" name="Google Shape;7130;p27"/>
              <p:cNvSpPr/>
              <p:nvPr/>
            </p:nvSpPr>
            <p:spPr>
              <a:xfrm>
                <a:off x="2965688" y="3770975"/>
                <a:ext cx="55375" cy="82475"/>
              </a:xfrm>
              <a:custGeom>
                <a:avLst/>
                <a:gdLst/>
                <a:ahLst/>
                <a:cxnLst/>
                <a:rect l="l" t="t" r="r" b="b"/>
                <a:pathLst>
                  <a:path w="2215" h="3299" extrusionOk="0">
                    <a:moveTo>
                      <a:pt x="1113" y="382"/>
                    </a:moveTo>
                    <a:cubicBezTo>
                      <a:pt x="1485" y="382"/>
                      <a:pt x="1858" y="632"/>
                      <a:pt x="1858" y="1132"/>
                    </a:cubicBezTo>
                    <a:lnTo>
                      <a:pt x="1858" y="2965"/>
                    </a:lnTo>
                    <a:lnTo>
                      <a:pt x="369" y="2965"/>
                    </a:lnTo>
                    <a:lnTo>
                      <a:pt x="369" y="1132"/>
                    </a:lnTo>
                    <a:cubicBezTo>
                      <a:pt x="369" y="632"/>
                      <a:pt x="741" y="382"/>
                      <a:pt x="1113" y="382"/>
                    </a:cubicBezTo>
                    <a:close/>
                    <a:moveTo>
                      <a:pt x="1107" y="1"/>
                    </a:moveTo>
                    <a:cubicBezTo>
                      <a:pt x="488" y="1"/>
                      <a:pt x="0" y="513"/>
                      <a:pt x="24" y="1132"/>
                    </a:cubicBezTo>
                    <a:lnTo>
                      <a:pt x="24" y="3132"/>
                    </a:lnTo>
                    <a:cubicBezTo>
                      <a:pt x="24" y="3227"/>
                      <a:pt x="95" y="3299"/>
                      <a:pt x="191" y="3299"/>
                    </a:cubicBezTo>
                    <a:lnTo>
                      <a:pt x="2024" y="3299"/>
                    </a:lnTo>
                    <a:cubicBezTo>
                      <a:pt x="2119" y="3299"/>
                      <a:pt x="2191" y="3227"/>
                      <a:pt x="2191" y="3132"/>
                    </a:cubicBezTo>
                    <a:lnTo>
                      <a:pt x="2191" y="1132"/>
                    </a:lnTo>
                    <a:cubicBezTo>
                      <a:pt x="2215" y="513"/>
                      <a:pt x="1727" y="1"/>
                      <a:pt x="1107" y="1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1" name="Google Shape;7131;p27"/>
              <p:cNvSpPr/>
              <p:nvPr/>
            </p:nvSpPr>
            <p:spPr>
              <a:xfrm>
                <a:off x="3230588" y="3776325"/>
                <a:ext cx="45875" cy="72950"/>
              </a:xfrm>
              <a:custGeom>
                <a:avLst/>
                <a:gdLst/>
                <a:ahLst/>
                <a:cxnLst/>
                <a:rect l="l" t="t" r="r" b="b"/>
                <a:pathLst>
                  <a:path w="1835" h="2918" extrusionOk="0">
                    <a:moveTo>
                      <a:pt x="918" y="1"/>
                    </a:moveTo>
                    <a:cubicBezTo>
                      <a:pt x="417" y="1"/>
                      <a:pt x="1" y="406"/>
                      <a:pt x="13" y="918"/>
                    </a:cubicBezTo>
                    <a:lnTo>
                      <a:pt x="13" y="2918"/>
                    </a:lnTo>
                    <a:lnTo>
                      <a:pt x="1834" y="2918"/>
                    </a:lnTo>
                    <a:lnTo>
                      <a:pt x="1834" y="918"/>
                    </a:lnTo>
                    <a:cubicBezTo>
                      <a:pt x="1834" y="406"/>
                      <a:pt x="1429" y="1"/>
                      <a:pt x="91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2" name="Google Shape;7132;p27"/>
              <p:cNvSpPr/>
              <p:nvPr/>
            </p:nvSpPr>
            <p:spPr>
              <a:xfrm>
                <a:off x="3225838" y="3770975"/>
                <a:ext cx="55375" cy="82475"/>
              </a:xfrm>
              <a:custGeom>
                <a:avLst/>
                <a:gdLst/>
                <a:ahLst/>
                <a:cxnLst/>
                <a:rect l="l" t="t" r="r" b="b"/>
                <a:pathLst>
                  <a:path w="2215" h="3299" extrusionOk="0">
                    <a:moveTo>
                      <a:pt x="1113" y="382"/>
                    </a:moveTo>
                    <a:cubicBezTo>
                      <a:pt x="1486" y="382"/>
                      <a:pt x="1858" y="632"/>
                      <a:pt x="1858" y="1132"/>
                    </a:cubicBezTo>
                    <a:lnTo>
                      <a:pt x="1858" y="2965"/>
                    </a:lnTo>
                    <a:lnTo>
                      <a:pt x="369" y="2965"/>
                    </a:lnTo>
                    <a:lnTo>
                      <a:pt x="369" y="1132"/>
                    </a:lnTo>
                    <a:cubicBezTo>
                      <a:pt x="369" y="632"/>
                      <a:pt x="741" y="382"/>
                      <a:pt x="1113" y="382"/>
                    </a:cubicBezTo>
                    <a:close/>
                    <a:moveTo>
                      <a:pt x="1108" y="1"/>
                    </a:moveTo>
                    <a:cubicBezTo>
                      <a:pt x="500" y="1"/>
                      <a:pt x="0" y="513"/>
                      <a:pt x="24" y="1132"/>
                    </a:cubicBezTo>
                    <a:lnTo>
                      <a:pt x="24" y="3132"/>
                    </a:lnTo>
                    <a:cubicBezTo>
                      <a:pt x="24" y="3227"/>
                      <a:pt x="107" y="3299"/>
                      <a:pt x="203" y="3299"/>
                    </a:cubicBezTo>
                    <a:lnTo>
                      <a:pt x="2024" y="3299"/>
                    </a:lnTo>
                    <a:cubicBezTo>
                      <a:pt x="2120" y="3299"/>
                      <a:pt x="2191" y="3227"/>
                      <a:pt x="2191" y="3132"/>
                    </a:cubicBezTo>
                    <a:lnTo>
                      <a:pt x="2191" y="1132"/>
                    </a:lnTo>
                    <a:cubicBezTo>
                      <a:pt x="2215" y="513"/>
                      <a:pt x="1727" y="1"/>
                      <a:pt x="1108" y="1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3" name="Google Shape;7133;p27"/>
              <p:cNvSpPr/>
              <p:nvPr/>
            </p:nvSpPr>
            <p:spPr>
              <a:xfrm>
                <a:off x="3142788" y="3776325"/>
                <a:ext cx="45575" cy="72950"/>
              </a:xfrm>
              <a:custGeom>
                <a:avLst/>
                <a:gdLst/>
                <a:ahLst/>
                <a:cxnLst/>
                <a:rect l="l" t="t" r="r" b="b"/>
                <a:pathLst>
                  <a:path w="1823" h="2918" extrusionOk="0">
                    <a:moveTo>
                      <a:pt x="917" y="1"/>
                    </a:moveTo>
                    <a:cubicBezTo>
                      <a:pt x="405" y="1"/>
                      <a:pt x="0" y="406"/>
                      <a:pt x="0" y="918"/>
                    </a:cubicBezTo>
                    <a:lnTo>
                      <a:pt x="0" y="2918"/>
                    </a:lnTo>
                    <a:lnTo>
                      <a:pt x="1822" y="2918"/>
                    </a:lnTo>
                    <a:lnTo>
                      <a:pt x="1822" y="918"/>
                    </a:lnTo>
                    <a:cubicBezTo>
                      <a:pt x="1822" y="406"/>
                      <a:pt x="1417" y="1"/>
                      <a:pt x="91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4" name="Google Shape;7134;p27"/>
              <p:cNvSpPr/>
              <p:nvPr/>
            </p:nvSpPr>
            <p:spPr>
              <a:xfrm>
                <a:off x="3138013" y="3770975"/>
                <a:ext cx="55400" cy="82475"/>
              </a:xfrm>
              <a:custGeom>
                <a:avLst/>
                <a:gdLst/>
                <a:ahLst/>
                <a:cxnLst/>
                <a:rect l="l" t="t" r="r" b="b"/>
                <a:pathLst>
                  <a:path w="2216" h="3299" extrusionOk="0">
                    <a:moveTo>
                      <a:pt x="1102" y="382"/>
                    </a:moveTo>
                    <a:cubicBezTo>
                      <a:pt x="1474" y="382"/>
                      <a:pt x="1846" y="632"/>
                      <a:pt x="1846" y="1132"/>
                    </a:cubicBezTo>
                    <a:lnTo>
                      <a:pt x="1846" y="2965"/>
                    </a:lnTo>
                    <a:lnTo>
                      <a:pt x="358" y="2965"/>
                    </a:lnTo>
                    <a:lnTo>
                      <a:pt x="358" y="1132"/>
                    </a:lnTo>
                    <a:cubicBezTo>
                      <a:pt x="358" y="632"/>
                      <a:pt x="730" y="382"/>
                      <a:pt x="1102" y="382"/>
                    </a:cubicBezTo>
                    <a:close/>
                    <a:moveTo>
                      <a:pt x="1108" y="1"/>
                    </a:moveTo>
                    <a:cubicBezTo>
                      <a:pt x="489" y="1"/>
                      <a:pt x="1" y="513"/>
                      <a:pt x="25" y="1132"/>
                    </a:cubicBezTo>
                    <a:lnTo>
                      <a:pt x="25" y="3132"/>
                    </a:lnTo>
                    <a:cubicBezTo>
                      <a:pt x="25" y="3227"/>
                      <a:pt x="96" y="3299"/>
                      <a:pt x="191" y="3299"/>
                    </a:cubicBezTo>
                    <a:lnTo>
                      <a:pt x="2013" y="3299"/>
                    </a:lnTo>
                    <a:cubicBezTo>
                      <a:pt x="2108" y="3299"/>
                      <a:pt x="2192" y="3227"/>
                      <a:pt x="2192" y="3132"/>
                    </a:cubicBezTo>
                    <a:lnTo>
                      <a:pt x="2192" y="1132"/>
                    </a:lnTo>
                    <a:cubicBezTo>
                      <a:pt x="2215" y="513"/>
                      <a:pt x="1715" y="1"/>
                      <a:pt x="1108" y="1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5" name="Google Shape;7135;p27"/>
              <p:cNvSpPr/>
              <p:nvPr/>
            </p:nvSpPr>
            <p:spPr>
              <a:xfrm>
                <a:off x="3056463" y="3776325"/>
                <a:ext cx="45875" cy="72950"/>
              </a:xfrm>
              <a:custGeom>
                <a:avLst/>
                <a:gdLst/>
                <a:ahLst/>
                <a:cxnLst/>
                <a:rect l="l" t="t" r="r" b="b"/>
                <a:pathLst>
                  <a:path w="1835" h="2918" extrusionOk="0">
                    <a:moveTo>
                      <a:pt x="917" y="1"/>
                    </a:moveTo>
                    <a:cubicBezTo>
                      <a:pt x="417" y="1"/>
                      <a:pt x="1" y="406"/>
                      <a:pt x="12" y="918"/>
                    </a:cubicBezTo>
                    <a:lnTo>
                      <a:pt x="12" y="2918"/>
                    </a:lnTo>
                    <a:lnTo>
                      <a:pt x="1834" y="2918"/>
                    </a:lnTo>
                    <a:lnTo>
                      <a:pt x="1834" y="918"/>
                    </a:lnTo>
                    <a:cubicBezTo>
                      <a:pt x="1834" y="406"/>
                      <a:pt x="1429" y="1"/>
                      <a:pt x="91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6" name="Google Shape;7136;p27"/>
              <p:cNvSpPr/>
              <p:nvPr/>
            </p:nvSpPr>
            <p:spPr>
              <a:xfrm>
                <a:off x="3051713" y="3770975"/>
                <a:ext cx="55375" cy="82475"/>
              </a:xfrm>
              <a:custGeom>
                <a:avLst/>
                <a:gdLst/>
                <a:ahLst/>
                <a:cxnLst/>
                <a:rect l="l" t="t" r="r" b="b"/>
                <a:pathLst>
                  <a:path w="2215" h="3299" extrusionOk="0">
                    <a:moveTo>
                      <a:pt x="1113" y="382"/>
                    </a:moveTo>
                    <a:cubicBezTo>
                      <a:pt x="1485" y="382"/>
                      <a:pt x="1857" y="632"/>
                      <a:pt x="1857" y="1132"/>
                    </a:cubicBezTo>
                    <a:lnTo>
                      <a:pt x="1857" y="2965"/>
                    </a:lnTo>
                    <a:lnTo>
                      <a:pt x="369" y="2965"/>
                    </a:lnTo>
                    <a:lnTo>
                      <a:pt x="369" y="1132"/>
                    </a:lnTo>
                    <a:cubicBezTo>
                      <a:pt x="369" y="632"/>
                      <a:pt x="741" y="382"/>
                      <a:pt x="1113" y="382"/>
                    </a:cubicBezTo>
                    <a:close/>
                    <a:moveTo>
                      <a:pt x="1107" y="1"/>
                    </a:moveTo>
                    <a:cubicBezTo>
                      <a:pt x="500" y="1"/>
                      <a:pt x="0" y="513"/>
                      <a:pt x="24" y="1132"/>
                    </a:cubicBezTo>
                    <a:lnTo>
                      <a:pt x="24" y="3132"/>
                    </a:lnTo>
                    <a:cubicBezTo>
                      <a:pt x="24" y="3227"/>
                      <a:pt x="107" y="3299"/>
                      <a:pt x="202" y="3299"/>
                    </a:cubicBezTo>
                    <a:lnTo>
                      <a:pt x="2024" y="3299"/>
                    </a:lnTo>
                    <a:cubicBezTo>
                      <a:pt x="2119" y="3299"/>
                      <a:pt x="2191" y="3227"/>
                      <a:pt x="2191" y="3132"/>
                    </a:cubicBezTo>
                    <a:lnTo>
                      <a:pt x="2191" y="1132"/>
                    </a:lnTo>
                    <a:cubicBezTo>
                      <a:pt x="2215" y="513"/>
                      <a:pt x="1726" y="1"/>
                      <a:pt x="1107" y="1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7" name="Google Shape;7137;p27"/>
              <p:cNvSpPr/>
              <p:nvPr/>
            </p:nvSpPr>
            <p:spPr>
              <a:xfrm>
                <a:off x="3072538" y="3477500"/>
                <a:ext cx="54200" cy="143475"/>
              </a:xfrm>
              <a:custGeom>
                <a:avLst/>
                <a:gdLst/>
                <a:ahLst/>
                <a:cxnLst/>
                <a:rect l="l" t="t" r="r" b="b"/>
                <a:pathLst>
                  <a:path w="2168" h="5739" extrusionOk="0">
                    <a:moveTo>
                      <a:pt x="1090" y="298"/>
                    </a:moveTo>
                    <a:cubicBezTo>
                      <a:pt x="1462" y="298"/>
                      <a:pt x="1834" y="548"/>
                      <a:pt x="1834" y="1048"/>
                    </a:cubicBezTo>
                    <a:lnTo>
                      <a:pt x="1834" y="5394"/>
                    </a:lnTo>
                    <a:lnTo>
                      <a:pt x="346" y="5394"/>
                    </a:lnTo>
                    <a:lnTo>
                      <a:pt x="346" y="1048"/>
                    </a:lnTo>
                    <a:cubicBezTo>
                      <a:pt x="346" y="548"/>
                      <a:pt x="718" y="298"/>
                      <a:pt x="1090" y="298"/>
                    </a:cubicBezTo>
                    <a:close/>
                    <a:moveTo>
                      <a:pt x="1084" y="0"/>
                    </a:moveTo>
                    <a:cubicBezTo>
                      <a:pt x="501" y="0"/>
                      <a:pt x="12" y="464"/>
                      <a:pt x="1" y="1048"/>
                    </a:cubicBezTo>
                    <a:lnTo>
                      <a:pt x="1" y="5572"/>
                    </a:lnTo>
                    <a:cubicBezTo>
                      <a:pt x="1" y="5667"/>
                      <a:pt x="72" y="5739"/>
                      <a:pt x="167" y="5739"/>
                    </a:cubicBezTo>
                    <a:lnTo>
                      <a:pt x="2001" y="5739"/>
                    </a:lnTo>
                    <a:cubicBezTo>
                      <a:pt x="2096" y="5739"/>
                      <a:pt x="2167" y="5655"/>
                      <a:pt x="2167" y="5560"/>
                    </a:cubicBezTo>
                    <a:lnTo>
                      <a:pt x="2167" y="1048"/>
                    </a:lnTo>
                    <a:cubicBezTo>
                      <a:pt x="2144" y="464"/>
                      <a:pt x="1667" y="0"/>
                      <a:pt x="1084" y="0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8" name="Google Shape;7138;p27"/>
              <p:cNvSpPr/>
              <p:nvPr/>
            </p:nvSpPr>
            <p:spPr>
              <a:xfrm>
                <a:off x="3118388" y="3477500"/>
                <a:ext cx="54175" cy="143475"/>
              </a:xfrm>
              <a:custGeom>
                <a:avLst/>
                <a:gdLst/>
                <a:ahLst/>
                <a:cxnLst/>
                <a:rect l="l" t="t" r="r" b="b"/>
                <a:pathLst>
                  <a:path w="2167" h="5739" extrusionOk="0">
                    <a:moveTo>
                      <a:pt x="1078" y="298"/>
                    </a:moveTo>
                    <a:cubicBezTo>
                      <a:pt x="1450" y="298"/>
                      <a:pt x="1822" y="548"/>
                      <a:pt x="1822" y="1048"/>
                    </a:cubicBezTo>
                    <a:lnTo>
                      <a:pt x="1822" y="5394"/>
                    </a:lnTo>
                    <a:lnTo>
                      <a:pt x="333" y="5394"/>
                    </a:lnTo>
                    <a:lnTo>
                      <a:pt x="333" y="1048"/>
                    </a:lnTo>
                    <a:cubicBezTo>
                      <a:pt x="333" y="548"/>
                      <a:pt x="706" y="298"/>
                      <a:pt x="1078" y="298"/>
                    </a:cubicBezTo>
                    <a:close/>
                    <a:moveTo>
                      <a:pt x="1084" y="0"/>
                    </a:moveTo>
                    <a:cubicBezTo>
                      <a:pt x="500" y="0"/>
                      <a:pt x="12" y="464"/>
                      <a:pt x="0" y="1048"/>
                    </a:cubicBezTo>
                    <a:lnTo>
                      <a:pt x="0" y="5572"/>
                    </a:lnTo>
                    <a:cubicBezTo>
                      <a:pt x="0" y="5667"/>
                      <a:pt x="72" y="5739"/>
                      <a:pt x="167" y="5739"/>
                    </a:cubicBezTo>
                    <a:lnTo>
                      <a:pt x="1988" y="5739"/>
                    </a:lnTo>
                    <a:cubicBezTo>
                      <a:pt x="2084" y="5739"/>
                      <a:pt x="2167" y="5655"/>
                      <a:pt x="2167" y="5560"/>
                    </a:cubicBezTo>
                    <a:lnTo>
                      <a:pt x="2167" y="1048"/>
                    </a:lnTo>
                    <a:cubicBezTo>
                      <a:pt x="2143" y="464"/>
                      <a:pt x="1667" y="0"/>
                      <a:pt x="1084" y="0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9" name="Google Shape;7139;p27"/>
              <p:cNvSpPr/>
              <p:nvPr/>
            </p:nvSpPr>
            <p:spPr>
              <a:xfrm>
                <a:off x="2992163" y="3890925"/>
                <a:ext cx="56575" cy="77425"/>
              </a:xfrm>
              <a:custGeom>
                <a:avLst/>
                <a:gdLst/>
                <a:ahLst/>
                <a:cxnLst/>
                <a:rect l="l" t="t" r="r" b="b"/>
                <a:pathLst>
                  <a:path w="2263" h="3097" extrusionOk="0">
                    <a:moveTo>
                      <a:pt x="1132" y="1"/>
                    </a:moveTo>
                    <a:cubicBezTo>
                      <a:pt x="513" y="1"/>
                      <a:pt x="1" y="513"/>
                      <a:pt x="1" y="1132"/>
                    </a:cubicBezTo>
                    <a:lnTo>
                      <a:pt x="1" y="3096"/>
                    </a:lnTo>
                    <a:lnTo>
                      <a:pt x="2263" y="3096"/>
                    </a:lnTo>
                    <a:lnTo>
                      <a:pt x="2263" y="1132"/>
                    </a:lnTo>
                    <a:cubicBezTo>
                      <a:pt x="2263" y="513"/>
                      <a:pt x="1763" y="1"/>
                      <a:pt x="113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0" name="Google Shape;7140;p27"/>
              <p:cNvSpPr/>
              <p:nvPr/>
            </p:nvSpPr>
            <p:spPr>
              <a:xfrm>
                <a:off x="3094263" y="3890925"/>
                <a:ext cx="56575" cy="77425"/>
              </a:xfrm>
              <a:custGeom>
                <a:avLst/>
                <a:gdLst/>
                <a:ahLst/>
                <a:cxnLst/>
                <a:rect l="l" t="t" r="r" b="b"/>
                <a:pathLst>
                  <a:path w="2263" h="3097" extrusionOk="0">
                    <a:moveTo>
                      <a:pt x="1132" y="1"/>
                    </a:moveTo>
                    <a:cubicBezTo>
                      <a:pt x="501" y="1"/>
                      <a:pt x="1" y="513"/>
                      <a:pt x="1" y="1132"/>
                    </a:cubicBezTo>
                    <a:lnTo>
                      <a:pt x="1" y="3096"/>
                    </a:lnTo>
                    <a:lnTo>
                      <a:pt x="2263" y="3096"/>
                    </a:lnTo>
                    <a:lnTo>
                      <a:pt x="2263" y="1132"/>
                    </a:lnTo>
                    <a:cubicBezTo>
                      <a:pt x="2263" y="513"/>
                      <a:pt x="1751" y="1"/>
                      <a:pt x="113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1" name="Google Shape;7141;p27"/>
              <p:cNvSpPr/>
              <p:nvPr/>
            </p:nvSpPr>
            <p:spPr>
              <a:xfrm>
                <a:off x="3196363" y="3890925"/>
                <a:ext cx="56575" cy="77425"/>
              </a:xfrm>
              <a:custGeom>
                <a:avLst/>
                <a:gdLst/>
                <a:ahLst/>
                <a:cxnLst/>
                <a:rect l="l" t="t" r="r" b="b"/>
                <a:pathLst>
                  <a:path w="2263" h="3097" extrusionOk="0">
                    <a:moveTo>
                      <a:pt x="1132" y="1"/>
                    </a:moveTo>
                    <a:cubicBezTo>
                      <a:pt x="501" y="1"/>
                      <a:pt x="1" y="513"/>
                      <a:pt x="1" y="1132"/>
                    </a:cubicBezTo>
                    <a:lnTo>
                      <a:pt x="1" y="3096"/>
                    </a:lnTo>
                    <a:lnTo>
                      <a:pt x="2263" y="3096"/>
                    </a:lnTo>
                    <a:lnTo>
                      <a:pt x="2263" y="1132"/>
                    </a:lnTo>
                    <a:cubicBezTo>
                      <a:pt x="2263" y="513"/>
                      <a:pt x="1751" y="1"/>
                      <a:pt x="113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2" name="Google Shape;7142;p27"/>
              <p:cNvSpPr/>
              <p:nvPr/>
            </p:nvSpPr>
            <p:spPr>
              <a:xfrm>
                <a:off x="2988013" y="3887650"/>
                <a:ext cx="65200" cy="84875"/>
              </a:xfrm>
              <a:custGeom>
                <a:avLst/>
                <a:gdLst/>
                <a:ahLst/>
                <a:cxnLst/>
                <a:rect l="l" t="t" r="r" b="b"/>
                <a:pathLst>
                  <a:path w="2608" h="3395" extrusionOk="0">
                    <a:moveTo>
                      <a:pt x="1298" y="263"/>
                    </a:moveTo>
                    <a:cubicBezTo>
                      <a:pt x="1846" y="263"/>
                      <a:pt x="2286" y="715"/>
                      <a:pt x="2262" y="1263"/>
                    </a:cubicBezTo>
                    <a:lnTo>
                      <a:pt x="2262" y="3049"/>
                    </a:lnTo>
                    <a:lnTo>
                      <a:pt x="334" y="3049"/>
                    </a:lnTo>
                    <a:lnTo>
                      <a:pt x="334" y="1263"/>
                    </a:lnTo>
                    <a:cubicBezTo>
                      <a:pt x="322" y="715"/>
                      <a:pt x="750" y="263"/>
                      <a:pt x="1298" y="263"/>
                    </a:cubicBezTo>
                    <a:close/>
                    <a:moveTo>
                      <a:pt x="1298" y="1"/>
                    </a:moveTo>
                    <a:cubicBezTo>
                      <a:pt x="595" y="1"/>
                      <a:pt x="24" y="560"/>
                      <a:pt x="0" y="1263"/>
                    </a:cubicBezTo>
                    <a:lnTo>
                      <a:pt x="0" y="3215"/>
                    </a:lnTo>
                    <a:cubicBezTo>
                      <a:pt x="0" y="3311"/>
                      <a:pt x="72" y="3394"/>
                      <a:pt x="167" y="3394"/>
                    </a:cubicBezTo>
                    <a:lnTo>
                      <a:pt x="2429" y="3394"/>
                    </a:lnTo>
                    <a:cubicBezTo>
                      <a:pt x="2524" y="3394"/>
                      <a:pt x="2608" y="3311"/>
                      <a:pt x="2608" y="3227"/>
                    </a:cubicBezTo>
                    <a:lnTo>
                      <a:pt x="2608" y="1263"/>
                    </a:lnTo>
                    <a:cubicBezTo>
                      <a:pt x="2584" y="560"/>
                      <a:pt x="2000" y="1"/>
                      <a:pt x="1298" y="1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3" name="Google Shape;7143;p27"/>
              <p:cNvSpPr/>
              <p:nvPr/>
            </p:nvSpPr>
            <p:spPr>
              <a:xfrm>
                <a:off x="3089813" y="3887650"/>
                <a:ext cx="65500" cy="84875"/>
              </a:xfrm>
              <a:custGeom>
                <a:avLst/>
                <a:gdLst/>
                <a:ahLst/>
                <a:cxnLst/>
                <a:rect l="l" t="t" r="r" b="b"/>
                <a:pathLst>
                  <a:path w="2620" h="3395" extrusionOk="0">
                    <a:moveTo>
                      <a:pt x="1310" y="263"/>
                    </a:moveTo>
                    <a:cubicBezTo>
                      <a:pt x="1857" y="263"/>
                      <a:pt x="2298" y="715"/>
                      <a:pt x="2274" y="1263"/>
                    </a:cubicBezTo>
                    <a:lnTo>
                      <a:pt x="2274" y="3049"/>
                    </a:lnTo>
                    <a:lnTo>
                      <a:pt x="345" y="3049"/>
                    </a:lnTo>
                    <a:lnTo>
                      <a:pt x="345" y="1263"/>
                    </a:lnTo>
                    <a:cubicBezTo>
                      <a:pt x="322" y="715"/>
                      <a:pt x="762" y="263"/>
                      <a:pt x="1310" y="263"/>
                    </a:cubicBezTo>
                    <a:close/>
                    <a:moveTo>
                      <a:pt x="1310" y="1"/>
                    </a:moveTo>
                    <a:cubicBezTo>
                      <a:pt x="607" y="1"/>
                      <a:pt x="24" y="560"/>
                      <a:pt x="0" y="1263"/>
                    </a:cubicBezTo>
                    <a:lnTo>
                      <a:pt x="0" y="3215"/>
                    </a:lnTo>
                    <a:cubicBezTo>
                      <a:pt x="0" y="3311"/>
                      <a:pt x="83" y="3394"/>
                      <a:pt x="179" y="3394"/>
                    </a:cubicBezTo>
                    <a:lnTo>
                      <a:pt x="2441" y="3394"/>
                    </a:lnTo>
                    <a:cubicBezTo>
                      <a:pt x="2536" y="3394"/>
                      <a:pt x="2608" y="3311"/>
                      <a:pt x="2619" y="3227"/>
                    </a:cubicBezTo>
                    <a:lnTo>
                      <a:pt x="2619" y="1263"/>
                    </a:lnTo>
                    <a:cubicBezTo>
                      <a:pt x="2596" y="560"/>
                      <a:pt x="2012" y="1"/>
                      <a:pt x="1310" y="1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4" name="Google Shape;7144;p27"/>
              <p:cNvSpPr/>
              <p:nvPr/>
            </p:nvSpPr>
            <p:spPr>
              <a:xfrm>
                <a:off x="3191888" y="3886775"/>
                <a:ext cx="6522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2609" h="3430" extrusionOk="0">
                    <a:moveTo>
                      <a:pt x="1311" y="298"/>
                    </a:moveTo>
                    <a:cubicBezTo>
                      <a:pt x="1858" y="298"/>
                      <a:pt x="2287" y="750"/>
                      <a:pt x="2275" y="1298"/>
                    </a:cubicBezTo>
                    <a:lnTo>
                      <a:pt x="2275" y="3084"/>
                    </a:lnTo>
                    <a:lnTo>
                      <a:pt x="346" y="3084"/>
                    </a:lnTo>
                    <a:lnTo>
                      <a:pt x="346" y="1298"/>
                    </a:lnTo>
                    <a:cubicBezTo>
                      <a:pt x="322" y="750"/>
                      <a:pt x="763" y="298"/>
                      <a:pt x="1311" y="298"/>
                    </a:cubicBezTo>
                    <a:close/>
                    <a:moveTo>
                      <a:pt x="1311" y="0"/>
                    </a:moveTo>
                    <a:cubicBezTo>
                      <a:pt x="584" y="0"/>
                      <a:pt x="1" y="583"/>
                      <a:pt x="1" y="1298"/>
                    </a:cubicBezTo>
                    <a:lnTo>
                      <a:pt x="1" y="3250"/>
                    </a:lnTo>
                    <a:cubicBezTo>
                      <a:pt x="1" y="3346"/>
                      <a:pt x="84" y="3429"/>
                      <a:pt x="180" y="3429"/>
                    </a:cubicBezTo>
                    <a:lnTo>
                      <a:pt x="2442" y="3429"/>
                    </a:lnTo>
                    <a:cubicBezTo>
                      <a:pt x="2537" y="3429"/>
                      <a:pt x="2608" y="3346"/>
                      <a:pt x="2608" y="3262"/>
                    </a:cubicBezTo>
                    <a:lnTo>
                      <a:pt x="2608" y="1298"/>
                    </a:lnTo>
                    <a:cubicBezTo>
                      <a:pt x="2608" y="583"/>
                      <a:pt x="2025" y="0"/>
                      <a:pt x="1311" y="0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5" name="Google Shape;7145;p27"/>
              <p:cNvSpPr/>
              <p:nvPr/>
            </p:nvSpPr>
            <p:spPr>
              <a:xfrm>
                <a:off x="3075813" y="2466125"/>
                <a:ext cx="9250" cy="59775"/>
              </a:xfrm>
              <a:custGeom>
                <a:avLst/>
                <a:gdLst/>
                <a:ahLst/>
                <a:cxnLst/>
                <a:rect l="l" t="t" r="r" b="b"/>
                <a:pathLst>
                  <a:path w="370" h="2391" extrusionOk="0">
                    <a:moveTo>
                      <a:pt x="185" y="1"/>
                    </a:moveTo>
                    <a:cubicBezTo>
                      <a:pt x="93" y="1"/>
                      <a:pt x="0" y="63"/>
                      <a:pt x="12" y="188"/>
                    </a:cubicBezTo>
                    <a:lnTo>
                      <a:pt x="12" y="2224"/>
                    </a:lnTo>
                    <a:cubicBezTo>
                      <a:pt x="12" y="2307"/>
                      <a:pt x="96" y="2391"/>
                      <a:pt x="191" y="2391"/>
                    </a:cubicBezTo>
                    <a:cubicBezTo>
                      <a:pt x="274" y="2391"/>
                      <a:pt x="358" y="2307"/>
                      <a:pt x="358" y="2224"/>
                    </a:cubicBezTo>
                    <a:lnTo>
                      <a:pt x="358" y="188"/>
                    </a:lnTo>
                    <a:cubicBezTo>
                      <a:pt x="370" y="63"/>
                      <a:pt x="277" y="1"/>
                      <a:pt x="185" y="1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6" name="Google Shape;7146;p27"/>
              <p:cNvSpPr/>
              <p:nvPr/>
            </p:nvSpPr>
            <p:spPr>
              <a:xfrm>
                <a:off x="3118238" y="2466575"/>
                <a:ext cx="8500" cy="59325"/>
              </a:xfrm>
              <a:custGeom>
                <a:avLst/>
                <a:gdLst/>
                <a:ahLst/>
                <a:cxnLst/>
                <a:rect l="l" t="t" r="r" b="b"/>
                <a:pathLst>
                  <a:path w="340" h="2373" extrusionOk="0">
                    <a:moveTo>
                      <a:pt x="168" y="1"/>
                    </a:moveTo>
                    <a:cubicBezTo>
                      <a:pt x="83" y="1"/>
                      <a:pt x="0" y="57"/>
                      <a:pt x="6" y="170"/>
                    </a:cubicBezTo>
                    <a:lnTo>
                      <a:pt x="6" y="2206"/>
                    </a:lnTo>
                    <a:cubicBezTo>
                      <a:pt x="6" y="2289"/>
                      <a:pt x="78" y="2373"/>
                      <a:pt x="173" y="2373"/>
                    </a:cubicBezTo>
                    <a:cubicBezTo>
                      <a:pt x="268" y="2373"/>
                      <a:pt x="339" y="2289"/>
                      <a:pt x="339" y="2206"/>
                    </a:cubicBezTo>
                    <a:lnTo>
                      <a:pt x="339" y="170"/>
                    </a:lnTo>
                    <a:cubicBezTo>
                      <a:pt x="339" y="57"/>
                      <a:pt x="253" y="1"/>
                      <a:pt x="168" y="1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7" name="Google Shape;7147;p27"/>
              <p:cNvSpPr/>
              <p:nvPr/>
            </p:nvSpPr>
            <p:spPr>
              <a:xfrm>
                <a:off x="3160488" y="2466575"/>
                <a:ext cx="8525" cy="59325"/>
              </a:xfrm>
              <a:custGeom>
                <a:avLst/>
                <a:gdLst/>
                <a:ahLst/>
                <a:cxnLst/>
                <a:rect l="l" t="t" r="r" b="b"/>
                <a:pathLst>
                  <a:path w="341" h="2373" extrusionOk="0">
                    <a:moveTo>
                      <a:pt x="169" y="1"/>
                    </a:moveTo>
                    <a:cubicBezTo>
                      <a:pt x="84" y="1"/>
                      <a:pt x="1" y="57"/>
                      <a:pt x="7" y="170"/>
                    </a:cubicBezTo>
                    <a:lnTo>
                      <a:pt x="7" y="2206"/>
                    </a:lnTo>
                    <a:cubicBezTo>
                      <a:pt x="7" y="2289"/>
                      <a:pt x="78" y="2373"/>
                      <a:pt x="173" y="2373"/>
                    </a:cubicBezTo>
                    <a:cubicBezTo>
                      <a:pt x="269" y="2373"/>
                      <a:pt x="340" y="2289"/>
                      <a:pt x="340" y="2206"/>
                    </a:cubicBezTo>
                    <a:lnTo>
                      <a:pt x="340" y="170"/>
                    </a:lnTo>
                    <a:cubicBezTo>
                      <a:pt x="340" y="57"/>
                      <a:pt x="254" y="1"/>
                      <a:pt x="169" y="1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8" name="Google Shape;7148;p27"/>
              <p:cNvSpPr/>
              <p:nvPr/>
            </p:nvSpPr>
            <p:spPr>
              <a:xfrm>
                <a:off x="3075813" y="2687000"/>
                <a:ext cx="9250" cy="55000"/>
              </a:xfrm>
              <a:custGeom>
                <a:avLst/>
                <a:gdLst/>
                <a:ahLst/>
                <a:cxnLst/>
                <a:rect l="l" t="t" r="r" b="b"/>
                <a:pathLst>
                  <a:path w="370" h="2200" extrusionOk="0">
                    <a:moveTo>
                      <a:pt x="185" y="0"/>
                    </a:moveTo>
                    <a:cubicBezTo>
                      <a:pt x="93" y="0"/>
                      <a:pt x="0" y="63"/>
                      <a:pt x="12" y="188"/>
                    </a:cubicBezTo>
                    <a:lnTo>
                      <a:pt x="12" y="2033"/>
                    </a:lnTo>
                    <a:cubicBezTo>
                      <a:pt x="12" y="2128"/>
                      <a:pt x="96" y="2200"/>
                      <a:pt x="191" y="2200"/>
                    </a:cubicBezTo>
                    <a:cubicBezTo>
                      <a:pt x="274" y="2200"/>
                      <a:pt x="358" y="2128"/>
                      <a:pt x="358" y="2033"/>
                    </a:cubicBezTo>
                    <a:lnTo>
                      <a:pt x="358" y="188"/>
                    </a:lnTo>
                    <a:cubicBezTo>
                      <a:pt x="370" y="63"/>
                      <a:pt x="277" y="0"/>
                      <a:pt x="185" y="0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9" name="Google Shape;7149;p27"/>
              <p:cNvSpPr/>
              <p:nvPr/>
            </p:nvSpPr>
            <p:spPr>
              <a:xfrm>
                <a:off x="3118388" y="2687425"/>
                <a:ext cx="8350" cy="54575"/>
              </a:xfrm>
              <a:custGeom>
                <a:avLst/>
                <a:gdLst/>
                <a:ahLst/>
                <a:cxnLst/>
                <a:rect l="l" t="t" r="r" b="b"/>
                <a:pathLst>
                  <a:path w="334" h="2183" extrusionOk="0">
                    <a:moveTo>
                      <a:pt x="167" y="1"/>
                    </a:moveTo>
                    <a:cubicBezTo>
                      <a:pt x="83" y="1"/>
                      <a:pt x="0" y="57"/>
                      <a:pt x="0" y="171"/>
                    </a:cubicBezTo>
                    <a:lnTo>
                      <a:pt x="0" y="2016"/>
                    </a:lnTo>
                    <a:cubicBezTo>
                      <a:pt x="0" y="2111"/>
                      <a:pt x="72" y="2183"/>
                      <a:pt x="167" y="2183"/>
                    </a:cubicBezTo>
                    <a:cubicBezTo>
                      <a:pt x="262" y="2183"/>
                      <a:pt x="333" y="2111"/>
                      <a:pt x="333" y="2016"/>
                    </a:cubicBezTo>
                    <a:lnTo>
                      <a:pt x="333" y="171"/>
                    </a:lnTo>
                    <a:cubicBezTo>
                      <a:pt x="333" y="57"/>
                      <a:pt x="250" y="1"/>
                      <a:pt x="167" y="1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0" name="Google Shape;7150;p27"/>
              <p:cNvSpPr/>
              <p:nvPr/>
            </p:nvSpPr>
            <p:spPr>
              <a:xfrm>
                <a:off x="3160638" y="2687425"/>
                <a:ext cx="8375" cy="54575"/>
              </a:xfrm>
              <a:custGeom>
                <a:avLst/>
                <a:gdLst/>
                <a:ahLst/>
                <a:cxnLst/>
                <a:rect l="l" t="t" r="r" b="b"/>
                <a:pathLst>
                  <a:path w="335" h="2183" extrusionOk="0">
                    <a:moveTo>
                      <a:pt x="167" y="1"/>
                    </a:moveTo>
                    <a:cubicBezTo>
                      <a:pt x="84" y="1"/>
                      <a:pt x="1" y="57"/>
                      <a:pt x="1" y="171"/>
                    </a:cubicBezTo>
                    <a:lnTo>
                      <a:pt x="1" y="2016"/>
                    </a:lnTo>
                    <a:cubicBezTo>
                      <a:pt x="1" y="2111"/>
                      <a:pt x="72" y="2183"/>
                      <a:pt x="167" y="2183"/>
                    </a:cubicBezTo>
                    <a:cubicBezTo>
                      <a:pt x="263" y="2183"/>
                      <a:pt x="334" y="2111"/>
                      <a:pt x="334" y="2016"/>
                    </a:cubicBezTo>
                    <a:lnTo>
                      <a:pt x="334" y="171"/>
                    </a:lnTo>
                    <a:cubicBezTo>
                      <a:pt x="334" y="57"/>
                      <a:pt x="251" y="1"/>
                      <a:pt x="167" y="1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151" name="Google Shape;7151;p27"/>
            <p:cNvGrpSpPr/>
            <p:nvPr/>
          </p:nvGrpSpPr>
          <p:grpSpPr>
            <a:xfrm>
              <a:off x="3400813" y="1016175"/>
              <a:ext cx="1067700" cy="2091075"/>
              <a:chOff x="3927413" y="1881450"/>
              <a:chExt cx="1067700" cy="2091075"/>
            </a:xfrm>
          </p:grpSpPr>
          <p:sp>
            <p:nvSpPr>
              <p:cNvPr id="7152" name="Google Shape;7152;p27"/>
              <p:cNvSpPr/>
              <p:nvPr/>
            </p:nvSpPr>
            <p:spPr>
              <a:xfrm>
                <a:off x="3932463" y="1992025"/>
                <a:ext cx="1057900" cy="1976325"/>
              </a:xfrm>
              <a:custGeom>
                <a:avLst/>
                <a:gdLst/>
                <a:ahLst/>
                <a:cxnLst/>
                <a:rect l="l" t="t" r="r" b="b"/>
                <a:pathLst>
                  <a:path w="42316" h="79053" extrusionOk="0">
                    <a:moveTo>
                      <a:pt x="23039" y="42988"/>
                    </a:moveTo>
                    <a:cubicBezTo>
                      <a:pt x="23837" y="42988"/>
                      <a:pt x="24539" y="43477"/>
                      <a:pt x="24813" y="44215"/>
                    </a:cubicBezTo>
                    <a:lnTo>
                      <a:pt x="29028" y="55788"/>
                    </a:lnTo>
                    <a:lnTo>
                      <a:pt x="13288" y="55788"/>
                    </a:lnTo>
                    <a:lnTo>
                      <a:pt x="17503" y="44215"/>
                    </a:lnTo>
                    <a:cubicBezTo>
                      <a:pt x="17777" y="43477"/>
                      <a:pt x="18479" y="42988"/>
                      <a:pt x="19265" y="42988"/>
                    </a:cubicBezTo>
                    <a:close/>
                    <a:moveTo>
                      <a:pt x="21150" y="0"/>
                    </a:moveTo>
                    <a:cubicBezTo>
                      <a:pt x="19696" y="0"/>
                      <a:pt x="18491" y="1189"/>
                      <a:pt x="18491" y="2674"/>
                    </a:cubicBezTo>
                    <a:lnTo>
                      <a:pt x="18491" y="16259"/>
                    </a:lnTo>
                    <a:cubicBezTo>
                      <a:pt x="18491" y="22236"/>
                      <a:pt x="17491" y="28177"/>
                      <a:pt x="15526" y="33821"/>
                    </a:cubicBezTo>
                    <a:lnTo>
                      <a:pt x="179" y="77981"/>
                    </a:lnTo>
                    <a:cubicBezTo>
                      <a:pt x="1" y="78505"/>
                      <a:pt x="382" y="79040"/>
                      <a:pt x="929" y="79052"/>
                    </a:cubicBezTo>
                    <a:lnTo>
                      <a:pt x="8418" y="79052"/>
                    </a:lnTo>
                    <a:cubicBezTo>
                      <a:pt x="8835" y="79052"/>
                      <a:pt x="9180" y="78731"/>
                      <a:pt x="9216" y="78326"/>
                    </a:cubicBezTo>
                    <a:cubicBezTo>
                      <a:pt x="9823" y="71611"/>
                      <a:pt x="14252" y="66372"/>
                      <a:pt x="21158" y="66372"/>
                    </a:cubicBezTo>
                    <a:cubicBezTo>
                      <a:pt x="28052" y="66372"/>
                      <a:pt x="32481" y="71611"/>
                      <a:pt x="33100" y="78326"/>
                    </a:cubicBezTo>
                    <a:cubicBezTo>
                      <a:pt x="33136" y="78731"/>
                      <a:pt x="33481" y="79040"/>
                      <a:pt x="33886" y="79052"/>
                    </a:cubicBezTo>
                    <a:lnTo>
                      <a:pt x="41375" y="79052"/>
                    </a:lnTo>
                    <a:cubicBezTo>
                      <a:pt x="41923" y="79040"/>
                      <a:pt x="42315" y="78505"/>
                      <a:pt x="42137" y="77981"/>
                    </a:cubicBezTo>
                    <a:lnTo>
                      <a:pt x="26790" y="33821"/>
                    </a:lnTo>
                    <a:cubicBezTo>
                      <a:pt x="24825" y="28177"/>
                      <a:pt x="23825" y="22236"/>
                      <a:pt x="23825" y="16259"/>
                    </a:cubicBezTo>
                    <a:lnTo>
                      <a:pt x="23825" y="2757"/>
                    </a:lnTo>
                    <a:cubicBezTo>
                      <a:pt x="23825" y="1340"/>
                      <a:pt x="22754" y="102"/>
                      <a:pt x="21337" y="7"/>
                    </a:cubicBezTo>
                    <a:cubicBezTo>
                      <a:pt x="21274" y="3"/>
                      <a:pt x="21212" y="0"/>
                      <a:pt x="2115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3" name="Google Shape;7153;p27"/>
              <p:cNvSpPr/>
              <p:nvPr/>
            </p:nvSpPr>
            <p:spPr>
              <a:xfrm>
                <a:off x="3932463" y="3542375"/>
                <a:ext cx="284600" cy="425975"/>
              </a:xfrm>
              <a:custGeom>
                <a:avLst/>
                <a:gdLst/>
                <a:ahLst/>
                <a:cxnLst/>
                <a:rect l="l" t="t" r="r" b="b"/>
                <a:pathLst>
                  <a:path w="11384" h="17039" extrusionOk="0">
                    <a:moveTo>
                      <a:pt x="5728" y="1"/>
                    </a:moveTo>
                    <a:lnTo>
                      <a:pt x="179" y="15967"/>
                    </a:lnTo>
                    <a:cubicBezTo>
                      <a:pt x="1" y="16491"/>
                      <a:pt x="382" y="17026"/>
                      <a:pt x="929" y="17038"/>
                    </a:cubicBezTo>
                    <a:lnTo>
                      <a:pt x="5418" y="17038"/>
                    </a:lnTo>
                    <a:lnTo>
                      <a:pt x="1138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4" name="Google Shape;7154;p27"/>
              <p:cNvSpPr/>
              <p:nvPr/>
            </p:nvSpPr>
            <p:spPr>
              <a:xfrm>
                <a:off x="4259588" y="3062550"/>
                <a:ext cx="403650" cy="328650"/>
              </a:xfrm>
              <a:custGeom>
                <a:avLst/>
                <a:gdLst/>
                <a:ahLst/>
                <a:cxnLst/>
                <a:rect l="l" t="t" r="r" b="b"/>
                <a:pathLst>
                  <a:path w="16146" h="13146" extrusionOk="0">
                    <a:moveTo>
                      <a:pt x="9954" y="334"/>
                    </a:moveTo>
                    <a:cubicBezTo>
                      <a:pt x="10681" y="334"/>
                      <a:pt x="11312" y="787"/>
                      <a:pt x="11562" y="1453"/>
                    </a:cubicBezTo>
                    <a:lnTo>
                      <a:pt x="15693" y="12800"/>
                    </a:lnTo>
                    <a:lnTo>
                      <a:pt x="441" y="12800"/>
                    </a:lnTo>
                    <a:lnTo>
                      <a:pt x="4585" y="1453"/>
                    </a:lnTo>
                    <a:cubicBezTo>
                      <a:pt x="4823" y="787"/>
                      <a:pt x="5466" y="334"/>
                      <a:pt x="6180" y="334"/>
                    </a:cubicBezTo>
                    <a:close/>
                    <a:moveTo>
                      <a:pt x="6180" y="1"/>
                    </a:moveTo>
                    <a:cubicBezTo>
                      <a:pt x="5323" y="1"/>
                      <a:pt x="4561" y="537"/>
                      <a:pt x="4263" y="1334"/>
                    </a:cubicBezTo>
                    <a:lnTo>
                      <a:pt x="36" y="12907"/>
                    </a:lnTo>
                    <a:cubicBezTo>
                      <a:pt x="1" y="13026"/>
                      <a:pt x="84" y="13145"/>
                      <a:pt x="203" y="13145"/>
                    </a:cubicBezTo>
                    <a:lnTo>
                      <a:pt x="15943" y="13145"/>
                    </a:lnTo>
                    <a:cubicBezTo>
                      <a:pt x="16062" y="13145"/>
                      <a:pt x="16146" y="13026"/>
                      <a:pt x="16098" y="12907"/>
                    </a:cubicBezTo>
                    <a:lnTo>
                      <a:pt x="11883" y="1334"/>
                    </a:lnTo>
                    <a:cubicBezTo>
                      <a:pt x="11585" y="537"/>
                      <a:pt x="10812" y="1"/>
                      <a:pt x="9954" y="1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5" name="Google Shape;7155;p27"/>
              <p:cNvSpPr/>
              <p:nvPr/>
            </p:nvSpPr>
            <p:spPr>
              <a:xfrm>
                <a:off x="3927413" y="1987875"/>
                <a:ext cx="1067700" cy="1984650"/>
              </a:xfrm>
              <a:custGeom>
                <a:avLst/>
                <a:gdLst/>
                <a:ahLst/>
                <a:cxnLst/>
                <a:rect l="l" t="t" r="r" b="b"/>
                <a:pathLst>
                  <a:path w="42708" h="79386" extrusionOk="0">
                    <a:moveTo>
                      <a:pt x="23241" y="43321"/>
                    </a:moveTo>
                    <a:cubicBezTo>
                      <a:pt x="23968" y="43321"/>
                      <a:pt x="24599" y="43774"/>
                      <a:pt x="24849" y="44440"/>
                    </a:cubicBezTo>
                    <a:lnTo>
                      <a:pt x="28980" y="55787"/>
                    </a:lnTo>
                    <a:lnTo>
                      <a:pt x="13728" y="55787"/>
                    </a:lnTo>
                    <a:lnTo>
                      <a:pt x="17872" y="44440"/>
                    </a:lnTo>
                    <a:cubicBezTo>
                      <a:pt x="18110" y="43774"/>
                      <a:pt x="18753" y="43321"/>
                      <a:pt x="19467" y="43321"/>
                    </a:cubicBezTo>
                    <a:close/>
                    <a:moveTo>
                      <a:pt x="19467" y="42988"/>
                    </a:moveTo>
                    <a:cubicBezTo>
                      <a:pt x="18610" y="42988"/>
                      <a:pt x="17848" y="43524"/>
                      <a:pt x="17550" y="44321"/>
                    </a:cubicBezTo>
                    <a:lnTo>
                      <a:pt x="13323" y="55894"/>
                    </a:lnTo>
                    <a:cubicBezTo>
                      <a:pt x="13288" y="56013"/>
                      <a:pt x="13371" y="56132"/>
                      <a:pt x="13490" y="56132"/>
                    </a:cubicBezTo>
                    <a:lnTo>
                      <a:pt x="29230" y="56132"/>
                    </a:lnTo>
                    <a:cubicBezTo>
                      <a:pt x="29349" y="56132"/>
                      <a:pt x="29433" y="56013"/>
                      <a:pt x="29385" y="55894"/>
                    </a:cubicBezTo>
                    <a:lnTo>
                      <a:pt x="25170" y="44321"/>
                    </a:lnTo>
                    <a:cubicBezTo>
                      <a:pt x="24872" y="43524"/>
                      <a:pt x="24099" y="42988"/>
                      <a:pt x="23241" y="42988"/>
                    </a:cubicBezTo>
                    <a:close/>
                    <a:moveTo>
                      <a:pt x="21358" y="334"/>
                    </a:moveTo>
                    <a:cubicBezTo>
                      <a:pt x="21414" y="334"/>
                      <a:pt x="21470" y="336"/>
                      <a:pt x="21527" y="340"/>
                    </a:cubicBezTo>
                    <a:cubicBezTo>
                      <a:pt x="22825" y="423"/>
                      <a:pt x="23848" y="1566"/>
                      <a:pt x="23848" y="2923"/>
                    </a:cubicBezTo>
                    <a:lnTo>
                      <a:pt x="23848" y="16413"/>
                    </a:lnTo>
                    <a:cubicBezTo>
                      <a:pt x="23848" y="22414"/>
                      <a:pt x="24861" y="28367"/>
                      <a:pt x="26825" y="34034"/>
                    </a:cubicBezTo>
                    <a:lnTo>
                      <a:pt x="42172" y="78206"/>
                    </a:lnTo>
                    <a:cubicBezTo>
                      <a:pt x="42315" y="78611"/>
                      <a:pt x="42006" y="79040"/>
                      <a:pt x="41577" y="79040"/>
                    </a:cubicBezTo>
                    <a:lnTo>
                      <a:pt x="34088" y="79040"/>
                    </a:lnTo>
                    <a:cubicBezTo>
                      <a:pt x="33766" y="79040"/>
                      <a:pt x="33493" y="78790"/>
                      <a:pt x="33469" y="78468"/>
                    </a:cubicBezTo>
                    <a:cubicBezTo>
                      <a:pt x="32814" y="71229"/>
                      <a:pt x="27944" y="66372"/>
                      <a:pt x="21360" y="66372"/>
                    </a:cubicBezTo>
                    <a:cubicBezTo>
                      <a:pt x="14776" y="66372"/>
                      <a:pt x="9906" y="71229"/>
                      <a:pt x="9251" y="78468"/>
                    </a:cubicBezTo>
                    <a:cubicBezTo>
                      <a:pt x="9216" y="78790"/>
                      <a:pt x="8942" y="79040"/>
                      <a:pt x="8620" y="79040"/>
                    </a:cubicBezTo>
                    <a:lnTo>
                      <a:pt x="1131" y="79040"/>
                    </a:lnTo>
                    <a:cubicBezTo>
                      <a:pt x="703" y="79040"/>
                      <a:pt x="393" y="78611"/>
                      <a:pt x="536" y="78206"/>
                    </a:cubicBezTo>
                    <a:lnTo>
                      <a:pt x="15883" y="34046"/>
                    </a:lnTo>
                    <a:cubicBezTo>
                      <a:pt x="17848" y="28379"/>
                      <a:pt x="18860" y="22426"/>
                      <a:pt x="18860" y="16425"/>
                    </a:cubicBezTo>
                    <a:lnTo>
                      <a:pt x="18860" y="2840"/>
                    </a:lnTo>
                    <a:cubicBezTo>
                      <a:pt x="18860" y="1444"/>
                      <a:pt x="19981" y="334"/>
                      <a:pt x="21358" y="334"/>
                    </a:cubicBezTo>
                    <a:close/>
                    <a:moveTo>
                      <a:pt x="21361" y="0"/>
                    </a:moveTo>
                    <a:cubicBezTo>
                      <a:pt x="19803" y="0"/>
                      <a:pt x="18526" y="1260"/>
                      <a:pt x="18514" y="2840"/>
                    </a:cubicBezTo>
                    <a:lnTo>
                      <a:pt x="18514" y="16425"/>
                    </a:lnTo>
                    <a:cubicBezTo>
                      <a:pt x="18514" y="22378"/>
                      <a:pt x="17526" y="28295"/>
                      <a:pt x="15562" y="33927"/>
                    </a:cubicBezTo>
                    <a:lnTo>
                      <a:pt x="215" y="78087"/>
                    </a:lnTo>
                    <a:cubicBezTo>
                      <a:pt x="0" y="78718"/>
                      <a:pt x="465" y="79385"/>
                      <a:pt x="1131" y="79385"/>
                    </a:cubicBezTo>
                    <a:lnTo>
                      <a:pt x="8620" y="79385"/>
                    </a:lnTo>
                    <a:cubicBezTo>
                      <a:pt x="9120" y="79385"/>
                      <a:pt x="9537" y="79004"/>
                      <a:pt x="9585" y="78504"/>
                    </a:cubicBezTo>
                    <a:cubicBezTo>
                      <a:pt x="10228" y="71444"/>
                      <a:pt x="14955" y="66705"/>
                      <a:pt x="21360" y="66705"/>
                    </a:cubicBezTo>
                    <a:cubicBezTo>
                      <a:pt x="27754" y="66705"/>
                      <a:pt x="32481" y="71444"/>
                      <a:pt x="33123" y="78504"/>
                    </a:cubicBezTo>
                    <a:cubicBezTo>
                      <a:pt x="33171" y="79004"/>
                      <a:pt x="33588" y="79385"/>
                      <a:pt x="34088" y="79385"/>
                    </a:cubicBezTo>
                    <a:lnTo>
                      <a:pt x="41577" y="79385"/>
                    </a:lnTo>
                    <a:cubicBezTo>
                      <a:pt x="42244" y="79373"/>
                      <a:pt x="42708" y="78730"/>
                      <a:pt x="42494" y="78099"/>
                    </a:cubicBezTo>
                    <a:lnTo>
                      <a:pt x="27147" y="33927"/>
                    </a:lnTo>
                    <a:cubicBezTo>
                      <a:pt x="25194" y="28307"/>
                      <a:pt x="24194" y="22390"/>
                      <a:pt x="24194" y="16425"/>
                    </a:cubicBezTo>
                    <a:lnTo>
                      <a:pt x="24194" y="2935"/>
                    </a:lnTo>
                    <a:cubicBezTo>
                      <a:pt x="24194" y="1387"/>
                      <a:pt x="23039" y="102"/>
                      <a:pt x="21551" y="6"/>
                    </a:cubicBezTo>
                    <a:cubicBezTo>
                      <a:pt x="21487" y="2"/>
                      <a:pt x="21424" y="0"/>
                      <a:pt x="21361" y="0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6" name="Google Shape;7156;p27"/>
              <p:cNvSpPr/>
              <p:nvPr/>
            </p:nvSpPr>
            <p:spPr>
              <a:xfrm>
                <a:off x="4456938" y="1881450"/>
                <a:ext cx="8650" cy="114925"/>
              </a:xfrm>
              <a:custGeom>
                <a:avLst/>
                <a:gdLst/>
                <a:ahLst/>
                <a:cxnLst/>
                <a:rect l="l" t="t" r="r" b="b"/>
                <a:pathLst>
                  <a:path w="346" h="4597" extrusionOk="0">
                    <a:moveTo>
                      <a:pt x="173" y="1"/>
                    </a:moveTo>
                    <a:cubicBezTo>
                      <a:pt x="87" y="1"/>
                      <a:pt x="0" y="60"/>
                      <a:pt x="0" y="179"/>
                    </a:cubicBezTo>
                    <a:lnTo>
                      <a:pt x="0" y="4430"/>
                    </a:lnTo>
                    <a:cubicBezTo>
                      <a:pt x="0" y="4513"/>
                      <a:pt x="84" y="4597"/>
                      <a:pt x="179" y="4597"/>
                    </a:cubicBezTo>
                    <a:cubicBezTo>
                      <a:pt x="274" y="4597"/>
                      <a:pt x="346" y="4513"/>
                      <a:pt x="346" y="4430"/>
                    </a:cubicBezTo>
                    <a:lnTo>
                      <a:pt x="346" y="179"/>
                    </a:lnTo>
                    <a:cubicBezTo>
                      <a:pt x="346" y="60"/>
                      <a:pt x="259" y="1"/>
                      <a:pt x="173" y="1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7" name="Google Shape;7157;p27"/>
              <p:cNvSpPr/>
              <p:nvPr/>
            </p:nvSpPr>
            <p:spPr>
              <a:xfrm>
                <a:off x="4074438" y="3373300"/>
                <a:ext cx="773950" cy="169100"/>
              </a:xfrm>
              <a:custGeom>
                <a:avLst/>
                <a:gdLst/>
                <a:ahLst/>
                <a:cxnLst/>
                <a:rect l="l" t="t" r="r" b="b"/>
                <a:pathLst>
                  <a:path w="30958" h="6764" extrusionOk="0">
                    <a:moveTo>
                      <a:pt x="406" y="1"/>
                    </a:moveTo>
                    <a:cubicBezTo>
                      <a:pt x="180" y="1"/>
                      <a:pt x="1" y="191"/>
                      <a:pt x="1" y="418"/>
                    </a:cubicBezTo>
                    <a:lnTo>
                      <a:pt x="1" y="6359"/>
                    </a:lnTo>
                    <a:cubicBezTo>
                      <a:pt x="1" y="6585"/>
                      <a:pt x="180" y="6764"/>
                      <a:pt x="406" y="6764"/>
                    </a:cubicBezTo>
                    <a:lnTo>
                      <a:pt x="30552" y="6764"/>
                    </a:lnTo>
                    <a:cubicBezTo>
                      <a:pt x="30767" y="6764"/>
                      <a:pt x="30957" y="6585"/>
                      <a:pt x="30957" y="6359"/>
                    </a:cubicBezTo>
                    <a:lnTo>
                      <a:pt x="30957" y="418"/>
                    </a:lnTo>
                    <a:cubicBezTo>
                      <a:pt x="30957" y="191"/>
                      <a:pt x="30767" y="1"/>
                      <a:pt x="3055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8" name="Google Shape;7158;p27"/>
              <p:cNvSpPr/>
              <p:nvPr/>
            </p:nvSpPr>
            <p:spPr>
              <a:xfrm>
                <a:off x="4070288" y="3369150"/>
                <a:ext cx="782250" cy="177725"/>
              </a:xfrm>
              <a:custGeom>
                <a:avLst/>
                <a:gdLst/>
                <a:ahLst/>
                <a:cxnLst/>
                <a:rect l="l" t="t" r="r" b="b"/>
                <a:pathLst>
                  <a:path w="31290" h="7109" extrusionOk="0">
                    <a:moveTo>
                      <a:pt x="30183" y="345"/>
                    </a:moveTo>
                    <a:cubicBezTo>
                      <a:pt x="30611" y="345"/>
                      <a:pt x="30945" y="691"/>
                      <a:pt x="30945" y="1107"/>
                    </a:cubicBezTo>
                    <a:lnTo>
                      <a:pt x="30945" y="6001"/>
                    </a:lnTo>
                    <a:cubicBezTo>
                      <a:pt x="30945" y="6418"/>
                      <a:pt x="30611" y="6763"/>
                      <a:pt x="30183" y="6763"/>
                    </a:cubicBezTo>
                    <a:lnTo>
                      <a:pt x="1096" y="6763"/>
                    </a:lnTo>
                    <a:cubicBezTo>
                      <a:pt x="679" y="6763"/>
                      <a:pt x="334" y="6418"/>
                      <a:pt x="334" y="6001"/>
                    </a:cubicBezTo>
                    <a:lnTo>
                      <a:pt x="334" y="1107"/>
                    </a:lnTo>
                    <a:cubicBezTo>
                      <a:pt x="334" y="691"/>
                      <a:pt x="679" y="345"/>
                      <a:pt x="1096" y="345"/>
                    </a:cubicBezTo>
                    <a:close/>
                    <a:moveTo>
                      <a:pt x="1096" y="0"/>
                    </a:moveTo>
                    <a:cubicBezTo>
                      <a:pt x="488" y="0"/>
                      <a:pt x="0" y="500"/>
                      <a:pt x="0" y="1107"/>
                    </a:cubicBezTo>
                    <a:lnTo>
                      <a:pt x="0" y="6001"/>
                    </a:lnTo>
                    <a:cubicBezTo>
                      <a:pt x="0" y="6608"/>
                      <a:pt x="488" y="7108"/>
                      <a:pt x="1096" y="7108"/>
                    </a:cubicBezTo>
                    <a:lnTo>
                      <a:pt x="30183" y="7108"/>
                    </a:lnTo>
                    <a:cubicBezTo>
                      <a:pt x="30790" y="7108"/>
                      <a:pt x="31290" y="6608"/>
                      <a:pt x="31290" y="6001"/>
                    </a:cubicBezTo>
                    <a:lnTo>
                      <a:pt x="31290" y="1107"/>
                    </a:lnTo>
                    <a:cubicBezTo>
                      <a:pt x="31290" y="500"/>
                      <a:pt x="30790" y="0"/>
                      <a:pt x="30183" y="0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9" name="Google Shape;7159;p27"/>
              <p:cNvSpPr/>
              <p:nvPr/>
            </p:nvSpPr>
            <p:spPr>
              <a:xfrm>
                <a:off x="4074438" y="3373600"/>
                <a:ext cx="773950" cy="88425"/>
              </a:xfrm>
              <a:custGeom>
                <a:avLst/>
                <a:gdLst/>
                <a:ahLst/>
                <a:cxnLst/>
                <a:rect l="l" t="t" r="r" b="b"/>
                <a:pathLst>
                  <a:path w="30958" h="3537" extrusionOk="0">
                    <a:moveTo>
                      <a:pt x="717" y="0"/>
                    </a:moveTo>
                    <a:cubicBezTo>
                      <a:pt x="322" y="0"/>
                      <a:pt x="1" y="318"/>
                      <a:pt x="1" y="727"/>
                    </a:cubicBezTo>
                    <a:lnTo>
                      <a:pt x="1" y="3537"/>
                    </a:lnTo>
                    <a:lnTo>
                      <a:pt x="30957" y="3537"/>
                    </a:lnTo>
                    <a:lnTo>
                      <a:pt x="30957" y="727"/>
                    </a:lnTo>
                    <a:cubicBezTo>
                      <a:pt x="30946" y="318"/>
                      <a:pt x="30624" y="0"/>
                      <a:pt x="30229" y="0"/>
                    </a:cubicBezTo>
                    <a:cubicBezTo>
                      <a:pt x="30222" y="0"/>
                      <a:pt x="30214" y="1"/>
                      <a:pt x="30207" y="1"/>
                    </a:cubicBezTo>
                    <a:lnTo>
                      <a:pt x="739" y="1"/>
                    </a:lnTo>
                    <a:cubicBezTo>
                      <a:pt x="732" y="1"/>
                      <a:pt x="725" y="0"/>
                      <a:pt x="71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0" name="Google Shape;7160;p27"/>
              <p:cNvSpPr/>
              <p:nvPr/>
            </p:nvSpPr>
            <p:spPr>
              <a:xfrm>
                <a:off x="4069988" y="3369425"/>
                <a:ext cx="782550" cy="97075"/>
              </a:xfrm>
              <a:custGeom>
                <a:avLst/>
                <a:gdLst/>
                <a:ahLst/>
                <a:cxnLst/>
                <a:rect l="l" t="t" r="r" b="b"/>
                <a:pathLst>
                  <a:path w="31302" h="3883" extrusionOk="0">
                    <a:moveTo>
                      <a:pt x="30397" y="334"/>
                    </a:moveTo>
                    <a:cubicBezTo>
                      <a:pt x="30707" y="334"/>
                      <a:pt x="30957" y="584"/>
                      <a:pt x="30969" y="894"/>
                    </a:cubicBezTo>
                    <a:lnTo>
                      <a:pt x="30969" y="3537"/>
                    </a:lnTo>
                    <a:lnTo>
                      <a:pt x="346" y="3537"/>
                    </a:lnTo>
                    <a:lnTo>
                      <a:pt x="358" y="894"/>
                    </a:lnTo>
                    <a:cubicBezTo>
                      <a:pt x="358" y="584"/>
                      <a:pt x="619" y="334"/>
                      <a:pt x="929" y="334"/>
                    </a:cubicBezTo>
                    <a:close/>
                    <a:moveTo>
                      <a:pt x="896" y="1"/>
                    </a:moveTo>
                    <a:cubicBezTo>
                      <a:pt x="406" y="1"/>
                      <a:pt x="12" y="401"/>
                      <a:pt x="12" y="894"/>
                    </a:cubicBezTo>
                    <a:lnTo>
                      <a:pt x="12" y="3704"/>
                    </a:lnTo>
                    <a:cubicBezTo>
                      <a:pt x="0" y="3799"/>
                      <a:pt x="84" y="3871"/>
                      <a:pt x="179" y="3882"/>
                    </a:cubicBezTo>
                    <a:lnTo>
                      <a:pt x="31135" y="3882"/>
                    </a:lnTo>
                    <a:cubicBezTo>
                      <a:pt x="31230" y="3871"/>
                      <a:pt x="31302" y="3787"/>
                      <a:pt x="31302" y="3704"/>
                    </a:cubicBezTo>
                    <a:lnTo>
                      <a:pt x="31302" y="894"/>
                    </a:lnTo>
                    <a:cubicBezTo>
                      <a:pt x="31290" y="401"/>
                      <a:pt x="30897" y="1"/>
                      <a:pt x="30407" y="1"/>
                    </a:cubicBezTo>
                    <a:cubicBezTo>
                      <a:pt x="30399" y="1"/>
                      <a:pt x="30392" y="1"/>
                      <a:pt x="30385" y="1"/>
                    </a:cubicBezTo>
                    <a:lnTo>
                      <a:pt x="917" y="1"/>
                    </a:lnTo>
                    <a:cubicBezTo>
                      <a:pt x="910" y="1"/>
                      <a:pt x="903" y="1"/>
                      <a:pt x="896" y="1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1" name="Google Shape;7161;p27"/>
              <p:cNvSpPr/>
              <p:nvPr/>
            </p:nvSpPr>
            <p:spPr>
              <a:xfrm>
                <a:off x="4179513" y="2895875"/>
                <a:ext cx="563800" cy="168800"/>
              </a:xfrm>
              <a:custGeom>
                <a:avLst/>
                <a:gdLst/>
                <a:ahLst/>
                <a:cxnLst/>
                <a:rect l="l" t="t" r="r" b="b"/>
                <a:pathLst>
                  <a:path w="22552" h="6752" extrusionOk="0">
                    <a:moveTo>
                      <a:pt x="822" y="0"/>
                    </a:moveTo>
                    <a:cubicBezTo>
                      <a:pt x="334" y="0"/>
                      <a:pt x="1" y="488"/>
                      <a:pt x="179" y="941"/>
                    </a:cubicBezTo>
                    <a:lnTo>
                      <a:pt x="2275" y="6156"/>
                    </a:lnTo>
                    <a:cubicBezTo>
                      <a:pt x="2418" y="6513"/>
                      <a:pt x="2763" y="6739"/>
                      <a:pt x="3144" y="6751"/>
                    </a:cubicBezTo>
                    <a:lnTo>
                      <a:pt x="19408" y="6751"/>
                    </a:lnTo>
                    <a:cubicBezTo>
                      <a:pt x="19777" y="6751"/>
                      <a:pt x="20122" y="6513"/>
                      <a:pt x="20265" y="6168"/>
                    </a:cubicBezTo>
                    <a:lnTo>
                      <a:pt x="22373" y="941"/>
                    </a:lnTo>
                    <a:cubicBezTo>
                      <a:pt x="22551" y="488"/>
                      <a:pt x="22218" y="0"/>
                      <a:pt x="2173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2" name="Google Shape;7162;p27"/>
              <p:cNvSpPr/>
              <p:nvPr/>
            </p:nvSpPr>
            <p:spPr>
              <a:xfrm>
                <a:off x="4174463" y="2891400"/>
                <a:ext cx="573900" cy="177425"/>
              </a:xfrm>
              <a:custGeom>
                <a:avLst/>
                <a:gdLst/>
                <a:ahLst/>
                <a:cxnLst/>
                <a:rect l="l" t="t" r="r" b="b"/>
                <a:pathLst>
                  <a:path w="22956" h="7097" extrusionOk="0">
                    <a:moveTo>
                      <a:pt x="21960" y="345"/>
                    </a:moveTo>
                    <a:cubicBezTo>
                      <a:pt x="22117" y="345"/>
                      <a:pt x="22271" y="437"/>
                      <a:pt x="22360" y="572"/>
                    </a:cubicBezTo>
                    <a:cubicBezTo>
                      <a:pt x="22456" y="703"/>
                      <a:pt x="22479" y="894"/>
                      <a:pt x="22408" y="1048"/>
                    </a:cubicBezTo>
                    <a:lnTo>
                      <a:pt x="20313" y="6275"/>
                    </a:lnTo>
                    <a:cubicBezTo>
                      <a:pt x="20193" y="6573"/>
                      <a:pt x="19920" y="6763"/>
                      <a:pt x="19610" y="6763"/>
                    </a:cubicBezTo>
                    <a:lnTo>
                      <a:pt x="3346" y="6763"/>
                    </a:lnTo>
                    <a:cubicBezTo>
                      <a:pt x="3037" y="6763"/>
                      <a:pt x="2751" y="6573"/>
                      <a:pt x="2644" y="6275"/>
                    </a:cubicBezTo>
                    <a:lnTo>
                      <a:pt x="536" y="1048"/>
                    </a:lnTo>
                    <a:cubicBezTo>
                      <a:pt x="407" y="720"/>
                      <a:pt x="648" y="346"/>
                      <a:pt x="1008" y="346"/>
                    </a:cubicBezTo>
                    <a:cubicBezTo>
                      <a:pt x="1013" y="346"/>
                      <a:pt x="1019" y="346"/>
                      <a:pt x="1024" y="346"/>
                    </a:cubicBezTo>
                    <a:lnTo>
                      <a:pt x="21932" y="346"/>
                    </a:lnTo>
                    <a:cubicBezTo>
                      <a:pt x="21941" y="345"/>
                      <a:pt x="21951" y="345"/>
                      <a:pt x="21960" y="345"/>
                    </a:cubicBezTo>
                    <a:close/>
                    <a:moveTo>
                      <a:pt x="1024" y="1"/>
                    </a:moveTo>
                    <a:cubicBezTo>
                      <a:pt x="405" y="1"/>
                      <a:pt x="0" y="608"/>
                      <a:pt x="227" y="1179"/>
                    </a:cubicBezTo>
                    <a:lnTo>
                      <a:pt x="2322" y="6406"/>
                    </a:lnTo>
                    <a:cubicBezTo>
                      <a:pt x="2489" y="6823"/>
                      <a:pt x="2894" y="7097"/>
                      <a:pt x="3346" y="7097"/>
                    </a:cubicBezTo>
                    <a:lnTo>
                      <a:pt x="19610" y="7097"/>
                    </a:lnTo>
                    <a:cubicBezTo>
                      <a:pt x="20062" y="7097"/>
                      <a:pt x="20467" y="6823"/>
                      <a:pt x="20634" y="6406"/>
                    </a:cubicBezTo>
                    <a:lnTo>
                      <a:pt x="22729" y="1179"/>
                    </a:lnTo>
                    <a:cubicBezTo>
                      <a:pt x="22956" y="608"/>
                      <a:pt x="22539" y="1"/>
                      <a:pt x="21932" y="1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3" name="Google Shape;7163;p27"/>
              <p:cNvSpPr/>
              <p:nvPr/>
            </p:nvSpPr>
            <p:spPr>
              <a:xfrm>
                <a:off x="4403663" y="2697475"/>
                <a:ext cx="115500" cy="198125"/>
              </a:xfrm>
              <a:custGeom>
                <a:avLst/>
                <a:gdLst/>
                <a:ahLst/>
                <a:cxnLst/>
                <a:rect l="l" t="t" r="r" b="b"/>
                <a:pathLst>
                  <a:path w="4620" h="7925" extrusionOk="0">
                    <a:moveTo>
                      <a:pt x="2310" y="1"/>
                    </a:moveTo>
                    <a:cubicBezTo>
                      <a:pt x="2161" y="1"/>
                      <a:pt x="2012" y="90"/>
                      <a:pt x="1965" y="269"/>
                    </a:cubicBezTo>
                    <a:lnTo>
                      <a:pt x="0" y="7924"/>
                    </a:lnTo>
                    <a:lnTo>
                      <a:pt x="4620" y="7924"/>
                    </a:lnTo>
                    <a:lnTo>
                      <a:pt x="2655" y="269"/>
                    </a:lnTo>
                    <a:cubicBezTo>
                      <a:pt x="2608" y="90"/>
                      <a:pt x="2459" y="1"/>
                      <a:pt x="231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4" name="Google Shape;7164;p27"/>
              <p:cNvSpPr/>
              <p:nvPr/>
            </p:nvSpPr>
            <p:spPr>
              <a:xfrm>
                <a:off x="4398588" y="2693175"/>
                <a:ext cx="125050" cy="206875"/>
              </a:xfrm>
              <a:custGeom>
                <a:avLst/>
                <a:gdLst/>
                <a:ahLst/>
                <a:cxnLst/>
                <a:rect l="l" t="t" r="r" b="b"/>
                <a:pathLst>
                  <a:path w="5002" h="8275" extrusionOk="0">
                    <a:moveTo>
                      <a:pt x="2513" y="345"/>
                    </a:moveTo>
                    <a:cubicBezTo>
                      <a:pt x="2596" y="345"/>
                      <a:pt x="2668" y="405"/>
                      <a:pt x="2692" y="488"/>
                    </a:cubicBezTo>
                    <a:lnTo>
                      <a:pt x="4609" y="7930"/>
                    </a:lnTo>
                    <a:lnTo>
                      <a:pt x="418" y="7930"/>
                    </a:lnTo>
                    <a:lnTo>
                      <a:pt x="2334" y="488"/>
                    </a:lnTo>
                    <a:cubicBezTo>
                      <a:pt x="2346" y="405"/>
                      <a:pt x="2430" y="345"/>
                      <a:pt x="2513" y="345"/>
                    </a:cubicBezTo>
                    <a:close/>
                    <a:moveTo>
                      <a:pt x="2513" y="0"/>
                    </a:moveTo>
                    <a:cubicBezTo>
                      <a:pt x="2275" y="0"/>
                      <a:pt x="2061" y="167"/>
                      <a:pt x="2001" y="393"/>
                    </a:cubicBezTo>
                    <a:lnTo>
                      <a:pt x="37" y="8049"/>
                    </a:lnTo>
                    <a:cubicBezTo>
                      <a:pt x="1" y="8168"/>
                      <a:pt x="84" y="8263"/>
                      <a:pt x="203" y="8275"/>
                    </a:cubicBezTo>
                    <a:lnTo>
                      <a:pt x="4823" y="8275"/>
                    </a:lnTo>
                    <a:cubicBezTo>
                      <a:pt x="4871" y="8275"/>
                      <a:pt x="4930" y="8239"/>
                      <a:pt x="4954" y="8204"/>
                    </a:cubicBezTo>
                    <a:cubicBezTo>
                      <a:pt x="4990" y="8156"/>
                      <a:pt x="5001" y="8108"/>
                      <a:pt x="4990" y="8049"/>
                    </a:cubicBezTo>
                    <a:lnTo>
                      <a:pt x="3025" y="393"/>
                    </a:lnTo>
                    <a:cubicBezTo>
                      <a:pt x="2966" y="167"/>
                      <a:pt x="2751" y="0"/>
                      <a:pt x="2513" y="0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5" name="Google Shape;7165;p27"/>
              <p:cNvSpPr/>
              <p:nvPr/>
            </p:nvSpPr>
            <p:spPr>
              <a:xfrm>
                <a:off x="4357688" y="2049900"/>
                <a:ext cx="207150" cy="8725"/>
              </a:xfrm>
              <a:custGeom>
                <a:avLst/>
                <a:gdLst/>
                <a:ahLst/>
                <a:cxnLst/>
                <a:rect l="l" t="t" r="r" b="b"/>
                <a:pathLst>
                  <a:path w="8286" h="349" extrusionOk="0">
                    <a:moveTo>
                      <a:pt x="222" y="1"/>
                    </a:moveTo>
                    <a:cubicBezTo>
                      <a:pt x="1" y="1"/>
                      <a:pt x="1" y="348"/>
                      <a:pt x="222" y="348"/>
                    </a:cubicBezTo>
                    <a:cubicBezTo>
                      <a:pt x="229" y="348"/>
                      <a:pt x="236" y="348"/>
                      <a:pt x="244" y="347"/>
                    </a:cubicBezTo>
                    <a:lnTo>
                      <a:pt x="8054" y="347"/>
                    </a:lnTo>
                    <a:cubicBezTo>
                      <a:pt x="8061" y="348"/>
                      <a:pt x="8068" y="348"/>
                      <a:pt x="8075" y="348"/>
                    </a:cubicBezTo>
                    <a:cubicBezTo>
                      <a:pt x="8286" y="348"/>
                      <a:pt x="8285" y="1"/>
                      <a:pt x="8064" y="1"/>
                    </a:cubicBezTo>
                    <a:cubicBezTo>
                      <a:pt x="8057" y="1"/>
                      <a:pt x="8050" y="1"/>
                      <a:pt x="8042" y="2"/>
                    </a:cubicBezTo>
                    <a:lnTo>
                      <a:pt x="244" y="2"/>
                    </a:lnTo>
                    <a:cubicBezTo>
                      <a:pt x="236" y="1"/>
                      <a:pt x="229" y="1"/>
                      <a:pt x="222" y="1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6" name="Google Shape;7166;p27"/>
              <p:cNvSpPr/>
              <p:nvPr/>
            </p:nvSpPr>
            <p:spPr>
              <a:xfrm>
                <a:off x="4456938" y="2612800"/>
                <a:ext cx="8650" cy="89025"/>
              </a:xfrm>
              <a:custGeom>
                <a:avLst/>
                <a:gdLst/>
                <a:ahLst/>
                <a:cxnLst/>
                <a:rect l="l" t="t" r="r" b="b"/>
                <a:pathLst>
                  <a:path w="346" h="3561" extrusionOk="0">
                    <a:moveTo>
                      <a:pt x="173" y="0"/>
                    </a:moveTo>
                    <a:cubicBezTo>
                      <a:pt x="87" y="0"/>
                      <a:pt x="0" y="60"/>
                      <a:pt x="0" y="179"/>
                    </a:cubicBezTo>
                    <a:lnTo>
                      <a:pt x="0" y="3394"/>
                    </a:lnTo>
                    <a:cubicBezTo>
                      <a:pt x="0" y="3477"/>
                      <a:pt x="84" y="3560"/>
                      <a:pt x="179" y="3560"/>
                    </a:cubicBezTo>
                    <a:cubicBezTo>
                      <a:pt x="274" y="3560"/>
                      <a:pt x="346" y="3477"/>
                      <a:pt x="346" y="3394"/>
                    </a:cubicBezTo>
                    <a:lnTo>
                      <a:pt x="346" y="179"/>
                    </a:lnTo>
                    <a:cubicBezTo>
                      <a:pt x="346" y="60"/>
                      <a:pt x="259" y="0"/>
                      <a:pt x="173" y="0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7" name="Google Shape;7167;p27"/>
              <p:cNvSpPr/>
              <p:nvPr/>
            </p:nvSpPr>
            <p:spPr>
              <a:xfrm>
                <a:off x="4166713" y="3369075"/>
                <a:ext cx="8975" cy="97425"/>
              </a:xfrm>
              <a:custGeom>
                <a:avLst/>
                <a:gdLst/>
                <a:ahLst/>
                <a:cxnLst/>
                <a:rect l="l" t="t" r="r" b="b"/>
                <a:pathLst>
                  <a:path w="359" h="3897" extrusionOk="0">
                    <a:moveTo>
                      <a:pt x="175" y="0"/>
                    </a:moveTo>
                    <a:cubicBezTo>
                      <a:pt x="90" y="0"/>
                      <a:pt x="7" y="57"/>
                      <a:pt x="13" y="170"/>
                    </a:cubicBezTo>
                    <a:lnTo>
                      <a:pt x="13" y="3718"/>
                    </a:lnTo>
                    <a:cubicBezTo>
                      <a:pt x="1" y="3813"/>
                      <a:pt x="84" y="3896"/>
                      <a:pt x="179" y="3896"/>
                    </a:cubicBezTo>
                    <a:cubicBezTo>
                      <a:pt x="275" y="3885"/>
                      <a:pt x="358" y="3813"/>
                      <a:pt x="346" y="3718"/>
                    </a:cubicBezTo>
                    <a:lnTo>
                      <a:pt x="346" y="170"/>
                    </a:lnTo>
                    <a:cubicBezTo>
                      <a:pt x="346" y="57"/>
                      <a:pt x="260" y="0"/>
                      <a:pt x="175" y="0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8" name="Google Shape;7168;p27"/>
              <p:cNvSpPr/>
              <p:nvPr/>
            </p:nvSpPr>
            <p:spPr>
              <a:xfrm>
                <a:off x="4263463" y="3368625"/>
                <a:ext cx="8950" cy="97875"/>
              </a:xfrm>
              <a:custGeom>
                <a:avLst/>
                <a:gdLst/>
                <a:ahLst/>
                <a:cxnLst/>
                <a:rect l="l" t="t" r="r" b="b"/>
                <a:pathLst>
                  <a:path w="358" h="3915" extrusionOk="0">
                    <a:moveTo>
                      <a:pt x="179" y="0"/>
                    </a:moveTo>
                    <a:cubicBezTo>
                      <a:pt x="90" y="0"/>
                      <a:pt x="0" y="63"/>
                      <a:pt x="12" y="188"/>
                    </a:cubicBezTo>
                    <a:lnTo>
                      <a:pt x="12" y="3736"/>
                    </a:lnTo>
                    <a:cubicBezTo>
                      <a:pt x="0" y="3831"/>
                      <a:pt x="84" y="3914"/>
                      <a:pt x="179" y="3914"/>
                    </a:cubicBezTo>
                    <a:cubicBezTo>
                      <a:pt x="274" y="3903"/>
                      <a:pt x="346" y="3831"/>
                      <a:pt x="346" y="3736"/>
                    </a:cubicBezTo>
                    <a:lnTo>
                      <a:pt x="346" y="188"/>
                    </a:lnTo>
                    <a:cubicBezTo>
                      <a:pt x="358" y="63"/>
                      <a:pt x="268" y="0"/>
                      <a:pt x="179" y="0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9" name="Google Shape;7169;p27"/>
              <p:cNvSpPr/>
              <p:nvPr/>
            </p:nvSpPr>
            <p:spPr>
              <a:xfrm>
                <a:off x="4360188" y="3368625"/>
                <a:ext cx="8975" cy="97875"/>
              </a:xfrm>
              <a:custGeom>
                <a:avLst/>
                <a:gdLst/>
                <a:ahLst/>
                <a:cxnLst/>
                <a:rect l="l" t="t" r="r" b="b"/>
                <a:pathLst>
                  <a:path w="359" h="3915" extrusionOk="0">
                    <a:moveTo>
                      <a:pt x="180" y="0"/>
                    </a:moveTo>
                    <a:cubicBezTo>
                      <a:pt x="90" y="0"/>
                      <a:pt x="1" y="63"/>
                      <a:pt x="13" y="188"/>
                    </a:cubicBezTo>
                    <a:lnTo>
                      <a:pt x="13" y="3736"/>
                    </a:lnTo>
                    <a:cubicBezTo>
                      <a:pt x="1" y="3831"/>
                      <a:pt x="84" y="3903"/>
                      <a:pt x="180" y="3914"/>
                    </a:cubicBezTo>
                    <a:cubicBezTo>
                      <a:pt x="275" y="3914"/>
                      <a:pt x="346" y="3831"/>
                      <a:pt x="346" y="3736"/>
                    </a:cubicBezTo>
                    <a:lnTo>
                      <a:pt x="346" y="188"/>
                    </a:lnTo>
                    <a:cubicBezTo>
                      <a:pt x="358" y="63"/>
                      <a:pt x="269" y="0"/>
                      <a:pt x="180" y="0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0" name="Google Shape;7170;p27"/>
              <p:cNvSpPr/>
              <p:nvPr/>
            </p:nvSpPr>
            <p:spPr>
              <a:xfrm>
                <a:off x="4456938" y="3369075"/>
                <a:ext cx="8950" cy="97425"/>
              </a:xfrm>
              <a:custGeom>
                <a:avLst/>
                <a:gdLst/>
                <a:ahLst/>
                <a:cxnLst/>
                <a:rect l="l" t="t" r="r" b="b"/>
                <a:pathLst>
                  <a:path w="358" h="3897" extrusionOk="0">
                    <a:moveTo>
                      <a:pt x="175" y="0"/>
                    </a:moveTo>
                    <a:cubicBezTo>
                      <a:pt x="90" y="0"/>
                      <a:pt x="6" y="57"/>
                      <a:pt x="12" y="170"/>
                    </a:cubicBezTo>
                    <a:lnTo>
                      <a:pt x="12" y="3718"/>
                    </a:lnTo>
                    <a:cubicBezTo>
                      <a:pt x="0" y="3813"/>
                      <a:pt x="84" y="3885"/>
                      <a:pt x="179" y="3896"/>
                    </a:cubicBezTo>
                    <a:cubicBezTo>
                      <a:pt x="274" y="3896"/>
                      <a:pt x="358" y="3813"/>
                      <a:pt x="346" y="3718"/>
                    </a:cubicBezTo>
                    <a:lnTo>
                      <a:pt x="346" y="170"/>
                    </a:lnTo>
                    <a:cubicBezTo>
                      <a:pt x="346" y="57"/>
                      <a:pt x="259" y="0"/>
                      <a:pt x="175" y="0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1" name="Google Shape;7171;p27"/>
              <p:cNvSpPr/>
              <p:nvPr/>
            </p:nvSpPr>
            <p:spPr>
              <a:xfrm>
                <a:off x="4553688" y="3369075"/>
                <a:ext cx="8950" cy="97425"/>
              </a:xfrm>
              <a:custGeom>
                <a:avLst/>
                <a:gdLst/>
                <a:ahLst/>
                <a:cxnLst/>
                <a:rect l="l" t="t" r="r" b="b"/>
                <a:pathLst>
                  <a:path w="358" h="3897" extrusionOk="0">
                    <a:moveTo>
                      <a:pt x="174" y="0"/>
                    </a:moveTo>
                    <a:cubicBezTo>
                      <a:pt x="89" y="0"/>
                      <a:pt x="6" y="57"/>
                      <a:pt x="12" y="170"/>
                    </a:cubicBezTo>
                    <a:lnTo>
                      <a:pt x="12" y="3718"/>
                    </a:lnTo>
                    <a:cubicBezTo>
                      <a:pt x="0" y="3813"/>
                      <a:pt x="83" y="3885"/>
                      <a:pt x="179" y="3896"/>
                    </a:cubicBezTo>
                    <a:cubicBezTo>
                      <a:pt x="274" y="3896"/>
                      <a:pt x="357" y="3813"/>
                      <a:pt x="345" y="3718"/>
                    </a:cubicBezTo>
                    <a:lnTo>
                      <a:pt x="345" y="170"/>
                    </a:lnTo>
                    <a:cubicBezTo>
                      <a:pt x="345" y="57"/>
                      <a:pt x="259" y="0"/>
                      <a:pt x="174" y="0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2" name="Google Shape;7172;p27"/>
              <p:cNvSpPr/>
              <p:nvPr/>
            </p:nvSpPr>
            <p:spPr>
              <a:xfrm>
                <a:off x="4650413" y="3369075"/>
                <a:ext cx="8950" cy="97425"/>
              </a:xfrm>
              <a:custGeom>
                <a:avLst/>
                <a:gdLst/>
                <a:ahLst/>
                <a:cxnLst/>
                <a:rect l="l" t="t" r="r" b="b"/>
                <a:pathLst>
                  <a:path w="358" h="3897" extrusionOk="0">
                    <a:moveTo>
                      <a:pt x="175" y="0"/>
                    </a:moveTo>
                    <a:cubicBezTo>
                      <a:pt x="90" y="0"/>
                      <a:pt x="6" y="57"/>
                      <a:pt x="12" y="170"/>
                    </a:cubicBezTo>
                    <a:lnTo>
                      <a:pt x="12" y="3718"/>
                    </a:lnTo>
                    <a:cubicBezTo>
                      <a:pt x="1" y="3813"/>
                      <a:pt x="84" y="3885"/>
                      <a:pt x="179" y="3896"/>
                    </a:cubicBezTo>
                    <a:cubicBezTo>
                      <a:pt x="274" y="3896"/>
                      <a:pt x="358" y="3813"/>
                      <a:pt x="346" y="3718"/>
                    </a:cubicBezTo>
                    <a:lnTo>
                      <a:pt x="346" y="170"/>
                    </a:lnTo>
                    <a:cubicBezTo>
                      <a:pt x="346" y="57"/>
                      <a:pt x="260" y="0"/>
                      <a:pt x="175" y="0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3" name="Google Shape;7173;p27"/>
              <p:cNvSpPr/>
              <p:nvPr/>
            </p:nvSpPr>
            <p:spPr>
              <a:xfrm>
                <a:off x="4747163" y="3368625"/>
                <a:ext cx="8950" cy="97875"/>
              </a:xfrm>
              <a:custGeom>
                <a:avLst/>
                <a:gdLst/>
                <a:ahLst/>
                <a:cxnLst/>
                <a:rect l="l" t="t" r="r" b="b"/>
                <a:pathLst>
                  <a:path w="358" h="3915" extrusionOk="0">
                    <a:moveTo>
                      <a:pt x="179" y="0"/>
                    </a:moveTo>
                    <a:cubicBezTo>
                      <a:pt x="89" y="0"/>
                      <a:pt x="0" y="63"/>
                      <a:pt x="12" y="188"/>
                    </a:cubicBezTo>
                    <a:lnTo>
                      <a:pt x="12" y="3736"/>
                    </a:lnTo>
                    <a:cubicBezTo>
                      <a:pt x="0" y="3831"/>
                      <a:pt x="83" y="3903"/>
                      <a:pt x="179" y="3914"/>
                    </a:cubicBezTo>
                    <a:cubicBezTo>
                      <a:pt x="274" y="3914"/>
                      <a:pt x="345" y="3831"/>
                      <a:pt x="345" y="3736"/>
                    </a:cubicBezTo>
                    <a:lnTo>
                      <a:pt x="345" y="188"/>
                    </a:lnTo>
                    <a:cubicBezTo>
                      <a:pt x="357" y="63"/>
                      <a:pt x="268" y="0"/>
                      <a:pt x="179" y="0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4" name="Google Shape;7174;p27"/>
              <p:cNvSpPr/>
              <p:nvPr/>
            </p:nvSpPr>
            <p:spPr>
              <a:xfrm>
                <a:off x="4703688" y="3542375"/>
                <a:ext cx="284600" cy="425975"/>
              </a:xfrm>
              <a:custGeom>
                <a:avLst/>
                <a:gdLst/>
                <a:ahLst/>
                <a:cxnLst/>
                <a:rect l="l" t="t" r="r" b="b"/>
                <a:pathLst>
                  <a:path w="11384" h="17039" extrusionOk="0">
                    <a:moveTo>
                      <a:pt x="1" y="1"/>
                    </a:moveTo>
                    <a:lnTo>
                      <a:pt x="5966" y="17038"/>
                    </a:lnTo>
                    <a:lnTo>
                      <a:pt x="10443" y="17038"/>
                    </a:lnTo>
                    <a:cubicBezTo>
                      <a:pt x="10990" y="17026"/>
                      <a:pt x="11383" y="16491"/>
                      <a:pt x="11193" y="15967"/>
                    </a:cubicBezTo>
                    <a:lnTo>
                      <a:pt x="565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5" name="Google Shape;7175;p27"/>
              <p:cNvSpPr/>
              <p:nvPr/>
            </p:nvSpPr>
            <p:spPr>
              <a:xfrm>
                <a:off x="3927413" y="3538200"/>
                <a:ext cx="294100" cy="434325"/>
              </a:xfrm>
              <a:custGeom>
                <a:avLst/>
                <a:gdLst/>
                <a:ahLst/>
                <a:cxnLst/>
                <a:rect l="l" t="t" r="r" b="b"/>
                <a:pathLst>
                  <a:path w="11764" h="17373" extrusionOk="0">
                    <a:moveTo>
                      <a:pt x="11347" y="334"/>
                    </a:moveTo>
                    <a:lnTo>
                      <a:pt x="5489" y="17027"/>
                    </a:lnTo>
                    <a:lnTo>
                      <a:pt x="1131" y="17027"/>
                    </a:lnTo>
                    <a:cubicBezTo>
                      <a:pt x="703" y="17027"/>
                      <a:pt x="393" y="16598"/>
                      <a:pt x="536" y="16193"/>
                    </a:cubicBezTo>
                    <a:lnTo>
                      <a:pt x="6049" y="334"/>
                    </a:lnTo>
                    <a:close/>
                    <a:moveTo>
                      <a:pt x="5930" y="1"/>
                    </a:moveTo>
                    <a:cubicBezTo>
                      <a:pt x="5858" y="1"/>
                      <a:pt x="5787" y="37"/>
                      <a:pt x="5763" y="108"/>
                    </a:cubicBezTo>
                    <a:lnTo>
                      <a:pt x="215" y="16074"/>
                    </a:lnTo>
                    <a:cubicBezTo>
                      <a:pt x="0" y="16705"/>
                      <a:pt x="465" y="17372"/>
                      <a:pt x="1131" y="17372"/>
                    </a:cubicBezTo>
                    <a:lnTo>
                      <a:pt x="5620" y="17372"/>
                    </a:lnTo>
                    <a:cubicBezTo>
                      <a:pt x="5691" y="17372"/>
                      <a:pt x="5751" y="17324"/>
                      <a:pt x="5775" y="17253"/>
                    </a:cubicBezTo>
                    <a:lnTo>
                      <a:pt x="11740" y="215"/>
                    </a:lnTo>
                    <a:cubicBezTo>
                      <a:pt x="11764" y="168"/>
                      <a:pt x="11752" y="108"/>
                      <a:pt x="11716" y="72"/>
                    </a:cubicBezTo>
                    <a:cubicBezTo>
                      <a:pt x="11692" y="25"/>
                      <a:pt x="11633" y="1"/>
                      <a:pt x="11585" y="1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6" name="Google Shape;7176;p27"/>
              <p:cNvSpPr/>
              <p:nvPr/>
            </p:nvSpPr>
            <p:spPr>
              <a:xfrm>
                <a:off x="4699238" y="3538200"/>
                <a:ext cx="293800" cy="434325"/>
              </a:xfrm>
              <a:custGeom>
                <a:avLst/>
                <a:gdLst/>
                <a:ahLst/>
                <a:cxnLst/>
                <a:rect l="l" t="t" r="r" b="b"/>
                <a:pathLst>
                  <a:path w="11752" h="17373" extrusionOk="0">
                    <a:moveTo>
                      <a:pt x="5715" y="334"/>
                    </a:moveTo>
                    <a:lnTo>
                      <a:pt x="11216" y="16193"/>
                    </a:lnTo>
                    <a:cubicBezTo>
                      <a:pt x="11359" y="16598"/>
                      <a:pt x="11061" y="17027"/>
                      <a:pt x="10621" y="17027"/>
                    </a:cubicBezTo>
                    <a:lnTo>
                      <a:pt x="6263" y="17027"/>
                    </a:lnTo>
                    <a:lnTo>
                      <a:pt x="417" y="334"/>
                    </a:lnTo>
                    <a:close/>
                    <a:moveTo>
                      <a:pt x="179" y="1"/>
                    </a:moveTo>
                    <a:cubicBezTo>
                      <a:pt x="119" y="1"/>
                      <a:pt x="72" y="37"/>
                      <a:pt x="36" y="84"/>
                    </a:cubicBezTo>
                    <a:cubicBezTo>
                      <a:pt x="0" y="120"/>
                      <a:pt x="0" y="179"/>
                      <a:pt x="12" y="227"/>
                    </a:cubicBezTo>
                    <a:lnTo>
                      <a:pt x="5989" y="17253"/>
                    </a:lnTo>
                    <a:cubicBezTo>
                      <a:pt x="6001" y="17324"/>
                      <a:pt x="6072" y="17372"/>
                      <a:pt x="6144" y="17372"/>
                    </a:cubicBezTo>
                    <a:lnTo>
                      <a:pt x="10621" y="17372"/>
                    </a:lnTo>
                    <a:cubicBezTo>
                      <a:pt x="11287" y="17372"/>
                      <a:pt x="11752" y="16717"/>
                      <a:pt x="11537" y="16086"/>
                    </a:cubicBezTo>
                    <a:lnTo>
                      <a:pt x="5989" y="120"/>
                    </a:lnTo>
                    <a:cubicBezTo>
                      <a:pt x="5965" y="49"/>
                      <a:pt x="5906" y="1"/>
                      <a:pt x="5834" y="1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177" name="Google Shape;7177;p27"/>
            <p:cNvGrpSpPr/>
            <p:nvPr/>
          </p:nvGrpSpPr>
          <p:grpSpPr>
            <a:xfrm>
              <a:off x="4230263" y="1931350"/>
              <a:ext cx="494125" cy="1484250"/>
              <a:chOff x="2181063" y="2544225"/>
              <a:chExt cx="494125" cy="1484250"/>
            </a:xfrm>
          </p:grpSpPr>
          <p:sp>
            <p:nvSpPr>
              <p:cNvPr id="7178" name="Google Shape;7178;p27"/>
              <p:cNvSpPr/>
              <p:nvPr/>
            </p:nvSpPr>
            <p:spPr>
              <a:xfrm>
                <a:off x="2366788" y="2592800"/>
                <a:ext cx="253050" cy="198625"/>
              </a:xfrm>
              <a:custGeom>
                <a:avLst/>
                <a:gdLst/>
                <a:ahLst/>
                <a:cxnLst/>
                <a:rect l="l" t="t" r="r" b="b"/>
                <a:pathLst>
                  <a:path w="10122" h="7945" extrusionOk="0">
                    <a:moveTo>
                      <a:pt x="1087" y="1"/>
                    </a:moveTo>
                    <a:cubicBezTo>
                      <a:pt x="857" y="1"/>
                      <a:pt x="666" y="172"/>
                      <a:pt x="644" y="396"/>
                    </a:cubicBezTo>
                    <a:lnTo>
                      <a:pt x="1" y="7027"/>
                    </a:lnTo>
                    <a:lnTo>
                      <a:pt x="9454" y="7944"/>
                    </a:lnTo>
                    <a:lnTo>
                      <a:pt x="10097" y="1312"/>
                    </a:lnTo>
                    <a:cubicBezTo>
                      <a:pt x="10121" y="1062"/>
                      <a:pt x="9943" y="848"/>
                      <a:pt x="9692" y="824"/>
                    </a:cubicBezTo>
                    <a:lnTo>
                      <a:pt x="1132" y="3"/>
                    </a:lnTo>
                    <a:cubicBezTo>
                      <a:pt x="1117" y="1"/>
                      <a:pt x="1102" y="1"/>
                      <a:pt x="108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9" name="Google Shape;7179;p27"/>
              <p:cNvSpPr/>
              <p:nvPr/>
            </p:nvSpPr>
            <p:spPr>
              <a:xfrm>
                <a:off x="2362338" y="2589700"/>
                <a:ext cx="261650" cy="205875"/>
              </a:xfrm>
              <a:custGeom>
                <a:avLst/>
                <a:gdLst/>
                <a:ahLst/>
                <a:cxnLst/>
                <a:rect l="l" t="t" r="r" b="b"/>
                <a:pathLst>
                  <a:path w="10466" h="8235" extrusionOk="0">
                    <a:moveTo>
                      <a:pt x="1782" y="349"/>
                    </a:moveTo>
                    <a:cubicBezTo>
                      <a:pt x="1811" y="349"/>
                      <a:pt x="1840" y="350"/>
                      <a:pt x="1869" y="353"/>
                    </a:cubicBezTo>
                    <a:lnTo>
                      <a:pt x="9287" y="1067"/>
                    </a:lnTo>
                    <a:cubicBezTo>
                      <a:pt x="9751" y="1103"/>
                      <a:pt x="10097" y="1520"/>
                      <a:pt x="10049" y="1996"/>
                    </a:cubicBezTo>
                    <a:lnTo>
                      <a:pt x="9489" y="7878"/>
                    </a:lnTo>
                    <a:lnTo>
                      <a:pt x="369" y="6997"/>
                    </a:lnTo>
                    <a:lnTo>
                      <a:pt x="941" y="1115"/>
                    </a:lnTo>
                    <a:cubicBezTo>
                      <a:pt x="985" y="679"/>
                      <a:pt x="1344" y="349"/>
                      <a:pt x="1782" y="349"/>
                    </a:cubicBezTo>
                    <a:close/>
                    <a:moveTo>
                      <a:pt x="1776" y="1"/>
                    </a:moveTo>
                    <a:cubicBezTo>
                      <a:pt x="1164" y="1"/>
                      <a:pt x="651" y="467"/>
                      <a:pt x="596" y="1079"/>
                    </a:cubicBezTo>
                    <a:lnTo>
                      <a:pt x="12" y="7139"/>
                    </a:lnTo>
                    <a:cubicBezTo>
                      <a:pt x="0" y="7235"/>
                      <a:pt x="72" y="7318"/>
                      <a:pt x="167" y="7330"/>
                    </a:cubicBezTo>
                    <a:lnTo>
                      <a:pt x="9620" y="8235"/>
                    </a:lnTo>
                    <a:lnTo>
                      <a:pt x="9644" y="8235"/>
                    </a:lnTo>
                    <a:cubicBezTo>
                      <a:pt x="9728" y="8235"/>
                      <a:pt x="9799" y="8175"/>
                      <a:pt x="9811" y="8080"/>
                    </a:cubicBezTo>
                    <a:lnTo>
                      <a:pt x="10394" y="2032"/>
                    </a:lnTo>
                    <a:cubicBezTo>
                      <a:pt x="10466" y="1365"/>
                      <a:pt x="9978" y="782"/>
                      <a:pt x="9323" y="722"/>
                    </a:cubicBezTo>
                    <a:lnTo>
                      <a:pt x="1905" y="8"/>
                    </a:lnTo>
                    <a:cubicBezTo>
                      <a:pt x="1862" y="3"/>
                      <a:pt x="1818" y="1"/>
                      <a:pt x="1776" y="1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0" name="Google Shape;7180;p27"/>
              <p:cNvSpPr/>
              <p:nvPr/>
            </p:nvSpPr>
            <p:spPr>
              <a:xfrm>
                <a:off x="2215888" y="3523875"/>
                <a:ext cx="376850" cy="185275"/>
              </a:xfrm>
              <a:custGeom>
                <a:avLst/>
                <a:gdLst/>
                <a:ahLst/>
                <a:cxnLst/>
                <a:rect l="l" t="t" r="r" b="b"/>
                <a:pathLst>
                  <a:path w="15074" h="7411" extrusionOk="0">
                    <a:moveTo>
                      <a:pt x="968" y="0"/>
                    </a:moveTo>
                    <a:cubicBezTo>
                      <a:pt x="737" y="0"/>
                      <a:pt x="547" y="172"/>
                      <a:pt x="524" y="407"/>
                    </a:cubicBezTo>
                    <a:lnTo>
                      <a:pt x="24" y="5598"/>
                    </a:lnTo>
                    <a:cubicBezTo>
                      <a:pt x="0" y="5848"/>
                      <a:pt x="179" y="6063"/>
                      <a:pt x="417" y="6086"/>
                    </a:cubicBezTo>
                    <a:lnTo>
                      <a:pt x="14062" y="7408"/>
                    </a:lnTo>
                    <a:cubicBezTo>
                      <a:pt x="14077" y="7409"/>
                      <a:pt x="14091" y="7410"/>
                      <a:pt x="14106" y="7410"/>
                    </a:cubicBezTo>
                    <a:cubicBezTo>
                      <a:pt x="14337" y="7410"/>
                      <a:pt x="14527" y="7238"/>
                      <a:pt x="14550" y="7003"/>
                    </a:cubicBezTo>
                    <a:lnTo>
                      <a:pt x="15050" y="1812"/>
                    </a:lnTo>
                    <a:cubicBezTo>
                      <a:pt x="15074" y="1562"/>
                      <a:pt x="14895" y="1348"/>
                      <a:pt x="14657" y="1324"/>
                    </a:cubicBezTo>
                    <a:lnTo>
                      <a:pt x="1012" y="2"/>
                    </a:lnTo>
                    <a:cubicBezTo>
                      <a:pt x="997" y="1"/>
                      <a:pt x="982" y="0"/>
                      <a:pt x="96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1" name="Google Shape;7181;p27"/>
              <p:cNvSpPr/>
              <p:nvPr/>
            </p:nvSpPr>
            <p:spPr>
              <a:xfrm>
                <a:off x="2230463" y="3371775"/>
                <a:ext cx="377150" cy="185275"/>
              </a:xfrm>
              <a:custGeom>
                <a:avLst/>
                <a:gdLst/>
                <a:ahLst/>
                <a:cxnLst/>
                <a:rect l="l" t="t" r="r" b="b"/>
                <a:pathLst>
                  <a:path w="15086" h="7411" extrusionOk="0">
                    <a:moveTo>
                      <a:pt x="968" y="0"/>
                    </a:moveTo>
                    <a:cubicBezTo>
                      <a:pt x="738" y="0"/>
                      <a:pt x="547" y="172"/>
                      <a:pt x="525" y="407"/>
                    </a:cubicBezTo>
                    <a:lnTo>
                      <a:pt x="25" y="5598"/>
                    </a:lnTo>
                    <a:cubicBezTo>
                      <a:pt x="1" y="5848"/>
                      <a:pt x="179" y="6063"/>
                      <a:pt x="429" y="6086"/>
                    </a:cubicBezTo>
                    <a:lnTo>
                      <a:pt x="14074" y="7408"/>
                    </a:lnTo>
                    <a:cubicBezTo>
                      <a:pt x="14088" y="7409"/>
                      <a:pt x="14102" y="7410"/>
                      <a:pt x="14117" y="7410"/>
                    </a:cubicBezTo>
                    <a:cubicBezTo>
                      <a:pt x="14338" y="7410"/>
                      <a:pt x="14540" y="7238"/>
                      <a:pt x="14562" y="7003"/>
                    </a:cubicBezTo>
                    <a:lnTo>
                      <a:pt x="15062" y="1812"/>
                    </a:lnTo>
                    <a:cubicBezTo>
                      <a:pt x="15086" y="1562"/>
                      <a:pt x="14907" y="1348"/>
                      <a:pt x="14657" y="1324"/>
                    </a:cubicBezTo>
                    <a:lnTo>
                      <a:pt x="1013" y="2"/>
                    </a:lnTo>
                    <a:cubicBezTo>
                      <a:pt x="998" y="1"/>
                      <a:pt x="983" y="0"/>
                      <a:pt x="96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2" name="Google Shape;7182;p27"/>
              <p:cNvSpPr/>
              <p:nvPr/>
            </p:nvSpPr>
            <p:spPr>
              <a:xfrm>
                <a:off x="2245063" y="3219675"/>
                <a:ext cx="377150" cy="185275"/>
              </a:xfrm>
              <a:custGeom>
                <a:avLst/>
                <a:gdLst/>
                <a:ahLst/>
                <a:cxnLst/>
                <a:rect l="l" t="t" r="r" b="b"/>
                <a:pathLst>
                  <a:path w="15086" h="7411" extrusionOk="0">
                    <a:moveTo>
                      <a:pt x="969" y="0"/>
                    </a:moveTo>
                    <a:cubicBezTo>
                      <a:pt x="748" y="0"/>
                      <a:pt x="546" y="172"/>
                      <a:pt x="524" y="407"/>
                    </a:cubicBezTo>
                    <a:lnTo>
                      <a:pt x="24" y="5598"/>
                    </a:lnTo>
                    <a:cubicBezTo>
                      <a:pt x="0" y="5848"/>
                      <a:pt x="179" y="6063"/>
                      <a:pt x="429" y="6086"/>
                    </a:cubicBezTo>
                    <a:lnTo>
                      <a:pt x="14073" y="7408"/>
                    </a:lnTo>
                    <a:cubicBezTo>
                      <a:pt x="14088" y="7409"/>
                      <a:pt x="14103" y="7410"/>
                      <a:pt x="14118" y="7410"/>
                    </a:cubicBezTo>
                    <a:cubicBezTo>
                      <a:pt x="14348" y="7410"/>
                      <a:pt x="14539" y="7238"/>
                      <a:pt x="14561" y="7003"/>
                    </a:cubicBezTo>
                    <a:lnTo>
                      <a:pt x="15062" y="1812"/>
                    </a:lnTo>
                    <a:cubicBezTo>
                      <a:pt x="15085" y="1562"/>
                      <a:pt x="14907" y="1348"/>
                      <a:pt x="14657" y="1324"/>
                    </a:cubicBezTo>
                    <a:lnTo>
                      <a:pt x="1012" y="2"/>
                    </a:lnTo>
                    <a:cubicBezTo>
                      <a:pt x="998" y="1"/>
                      <a:pt x="984" y="0"/>
                      <a:pt x="96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3" name="Google Shape;7183;p27"/>
              <p:cNvSpPr/>
              <p:nvPr/>
            </p:nvSpPr>
            <p:spPr>
              <a:xfrm>
                <a:off x="2259638" y="3067575"/>
                <a:ext cx="377150" cy="185250"/>
              </a:xfrm>
              <a:custGeom>
                <a:avLst/>
                <a:gdLst/>
                <a:ahLst/>
                <a:cxnLst/>
                <a:rect l="l" t="t" r="r" b="b"/>
                <a:pathLst>
                  <a:path w="15086" h="7410" extrusionOk="0">
                    <a:moveTo>
                      <a:pt x="970" y="0"/>
                    </a:moveTo>
                    <a:cubicBezTo>
                      <a:pt x="748" y="0"/>
                      <a:pt x="547" y="172"/>
                      <a:pt x="524" y="407"/>
                    </a:cubicBezTo>
                    <a:lnTo>
                      <a:pt x="24" y="5610"/>
                    </a:lnTo>
                    <a:cubicBezTo>
                      <a:pt x="1" y="5848"/>
                      <a:pt x="179" y="6062"/>
                      <a:pt x="429" y="6086"/>
                    </a:cubicBezTo>
                    <a:lnTo>
                      <a:pt x="14074" y="7408"/>
                    </a:lnTo>
                    <a:cubicBezTo>
                      <a:pt x="14089" y="7409"/>
                      <a:pt x="14104" y="7410"/>
                      <a:pt x="14118" y="7410"/>
                    </a:cubicBezTo>
                    <a:cubicBezTo>
                      <a:pt x="14349" y="7410"/>
                      <a:pt x="14539" y="7238"/>
                      <a:pt x="14562" y="7003"/>
                    </a:cubicBezTo>
                    <a:lnTo>
                      <a:pt x="15062" y="1812"/>
                    </a:lnTo>
                    <a:cubicBezTo>
                      <a:pt x="15086" y="1562"/>
                      <a:pt x="14907" y="1348"/>
                      <a:pt x="14669" y="1324"/>
                    </a:cubicBezTo>
                    <a:lnTo>
                      <a:pt x="1013" y="2"/>
                    </a:lnTo>
                    <a:cubicBezTo>
                      <a:pt x="998" y="1"/>
                      <a:pt x="984" y="0"/>
                      <a:pt x="97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4" name="Google Shape;7184;p27"/>
              <p:cNvSpPr/>
              <p:nvPr/>
            </p:nvSpPr>
            <p:spPr>
              <a:xfrm>
                <a:off x="2274513" y="2915450"/>
                <a:ext cx="377175" cy="185275"/>
              </a:xfrm>
              <a:custGeom>
                <a:avLst/>
                <a:gdLst/>
                <a:ahLst/>
                <a:cxnLst/>
                <a:rect l="l" t="t" r="r" b="b"/>
                <a:pathLst>
                  <a:path w="15087" h="7411" extrusionOk="0">
                    <a:moveTo>
                      <a:pt x="968" y="1"/>
                    </a:moveTo>
                    <a:cubicBezTo>
                      <a:pt x="738" y="1"/>
                      <a:pt x="547" y="173"/>
                      <a:pt x="525" y="408"/>
                    </a:cubicBezTo>
                    <a:lnTo>
                      <a:pt x="25" y="5599"/>
                    </a:lnTo>
                    <a:cubicBezTo>
                      <a:pt x="1" y="5849"/>
                      <a:pt x="179" y="6063"/>
                      <a:pt x="418" y="6087"/>
                    </a:cubicBezTo>
                    <a:lnTo>
                      <a:pt x="14074" y="7409"/>
                    </a:lnTo>
                    <a:cubicBezTo>
                      <a:pt x="14088" y="7410"/>
                      <a:pt x="14103" y="7411"/>
                      <a:pt x="14117" y="7411"/>
                    </a:cubicBezTo>
                    <a:cubicBezTo>
                      <a:pt x="14337" y="7411"/>
                      <a:pt x="14528" y="7239"/>
                      <a:pt x="14550" y="7004"/>
                    </a:cubicBezTo>
                    <a:lnTo>
                      <a:pt x="15062" y="1813"/>
                    </a:lnTo>
                    <a:cubicBezTo>
                      <a:pt x="15086" y="1563"/>
                      <a:pt x="14896" y="1348"/>
                      <a:pt x="14657" y="1325"/>
                    </a:cubicBezTo>
                    <a:lnTo>
                      <a:pt x="1013" y="3"/>
                    </a:lnTo>
                    <a:cubicBezTo>
                      <a:pt x="998" y="2"/>
                      <a:pt x="983" y="1"/>
                      <a:pt x="96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5" name="Google Shape;7185;p27"/>
              <p:cNvSpPr/>
              <p:nvPr/>
            </p:nvSpPr>
            <p:spPr>
              <a:xfrm>
                <a:off x="2289113" y="2763350"/>
                <a:ext cx="377150" cy="185275"/>
              </a:xfrm>
              <a:custGeom>
                <a:avLst/>
                <a:gdLst/>
                <a:ahLst/>
                <a:cxnLst/>
                <a:rect l="l" t="t" r="r" b="b"/>
                <a:pathLst>
                  <a:path w="15086" h="7411" extrusionOk="0">
                    <a:moveTo>
                      <a:pt x="968" y="1"/>
                    </a:moveTo>
                    <a:cubicBezTo>
                      <a:pt x="737" y="1"/>
                      <a:pt x="547" y="173"/>
                      <a:pt x="524" y="408"/>
                    </a:cubicBezTo>
                    <a:lnTo>
                      <a:pt x="24" y="5599"/>
                    </a:lnTo>
                    <a:cubicBezTo>
                      <a:pt x="0" y="5849"/>
                      <a:pt x="179" y="6063"/>
                      <a:pt x="429" y="6087"/>
                    </a:cubicBezTo>
                    <a:lnTo>
                      <a:pt x="14073" y="7409"/>
                    </a:lnTo>
                    <a:cubicBezTo>
                      <a:pt x="14088" y="7410"/>
                      <a:pt x="14103" y="7411"/>
                      <a:pt x="14118" y="7411"/>
                    </a:cubicBezTo>
                    <a:cubicBezTo>
                      <a:pt x="14348" y="7411"/>
                      <a:pt x="14539" y="7239"/>
                      <a:pt x="14562" y="7004"/>
                    </a:cubicBezTo>
                    <a:lnTo>
                      <a:pt x="15062" y="1813"/>
                    </a:lnTo>
                    <a:cubicBezTo>
                      <a:pt x="15085" y="1563"/>
                      <a:pt x="14907" y="1348"/>
                      <a:pt x="14657" y="1325"/>
                    </a:cubicBezTo>
                    <a:lnTo>
                      <a:pt x="1012" y="3"/>
                    </a:lnTo>
                    <a:cubicBezTo>
                      <a:pt x="997" y="2"/>
                      <a:pt x="982" y="1"/>
                      <a:pt x="96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6" name="Google Shape;7186;p27"/>
              <p:cNvSpPr/>
              <p:nvPr/>
            </p:nvSpPr>
            <p:spPr>
              <a:xfrm>
                <a:off x="2212013" y="3521125"/>
                <a:ext cx="384900" cy="190950"/>
              </a:xfrm>
              <a:custGeom>
                <a:avLst/>
                <a:gdLst/>
                <a:ahLst/>
                <a:cxnLst/>
                <a:rect l="l" t="t" r="r" b="b"/>
                <a:pathLst>
                  <a:path w="15396" h="7638" extrusionOk="0">
                    <a:moveTo>
                      <a:pt x="1727" y="339"/>
                    </a:moveTo>
                    <a:lnTo>
                      <a:pt x="14229" y="1553"/>
                    </a:lnTo>
                    <a:cubicBezTo>
                      <a:pt x="14693" y="1589"/>
                      <a:pt x="15038" y="2005"/>
                      <a:pt x="14991" y="2482"/>
                    </a:cubicBezTo>
                    <a:lnTo>
                      <a:pt x="14598" y="6518"/>
                    </a:lnTo>
                    <a:cubicBezTo>
                      <a:pt x="14564" y="6965"/>
                      <a:pt x="14195" y="7296"/>
                      <a:pt x="13757" y="7296"/>
                    </a:cubicBezTo>
                    <a:cubicBezTo>
                      <a:pt x="13728" y="7296"/>
                      <a:pt x="13698" y="7295"/>
                      <a:pt x="13669" y="7292"/>
                    </a:cubicBezTo>
                    <a:lnTo>
                      <a:pt x="1179" y="6089"/>
                    </a:lnTo>
                    <a:cubicBezTo>
                      <a:pt x="703" y="6042"/>
                      <a:pt x="358" y="5625"/>
                      <a:pt x="405" y="5149"/>
                    </a:cubicBezTo>
                    <a:lnTo>
                      <a:pt x="798" y="1113"/>
                    </a:lnTo>
                    <a:cubicBezTo>
                      <a:pt x="834" y="672"/>
                      <a:pt x="1203" y="339"/>
                      <a:pt x="1644" y="339"/>
                    </a:cubicBezTo>
                    <a:close/>
                    <a:moveTo>
                      <a:pt x="1650" y="0"/>
                    </a:moveTo>
                    <a:cubicBezTo>
                      <a:pt x="1033" y="0"/>
                      <a:pt x="520" y="460"/>
                      <a:pt x="453" y="1089"/>
                    </a:cubicBezTo>
                    <a:lnTo>
                      <a:pt x="72" y="5125"/>
                    </a:lnTo>
                    <a:cubicBezTo>
                      <a:pt x="1" y="5780"/>
                      <a:pt x="489" y="6363"/>
                      <a:pt x="1144" y="6423"/>
                    </a:cubicBezTo>
                    <a:lnTo>
                      <a:pt x="13633" y="7637"/>
                    </a:lnTo>
                    <a:lnTo>
                      <a:pt x="13752" y="7637"/>
                    </a:lnTo>
                    <a:cubicBezTo>
                      <a:pt x="14371" y="7625"/>
                      <a:pt x="14883" y="7161"/>
                      <a:pt x="14943" y="6554"/>
                    </a:cubicBezTo>
                    <a:lnTo>
                      <a:pt x="15336" y="2517"/>
                    </a:lnTo>
                    <a:cubicBezTo>
                      <a:pt x="15395" y="1863"/>
                      <a:pt x="14919" y="1279"/>
                      <a:pt x="14264" y="1208"/>
                    </a:cubicBezTo>
                    <a:lnTo>
                      <a:pt x="1763" y="5"/>
                    </a:lnTo>
                    <a:cubicBezTo>
                      <a:pt x="1725" y="2"/>
                      <a:pt x="1688" y="0"/>
                      <a:pt x="1650" y="0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7" name="Google Shape;7187;p27"/>
              <p:cNvSpPr/>
              <p:nvPr/>
            </p:nvSpPr>
            <p:spPr>
              <a:xfrm>
                <a:off x="2226313" y="3369025"/>
                <a:ext cx="385175" cy="190950"/>
              </a:xfrm>
              <a:custGeom>
                <a:avLst/>
                <a:gdLst/>
                <a:ahLst/>
                <a:cxnLst/>
                <a:rect l="l" t="t" r="r" b="b"/>
                <a:pathLst>
                  <a:path w="15407" h="7638" extrusionOk="0">
                    <a:moveTo>
                      <a:pt x="1655" y="339"/>
                    </a:moveTo>
                    <a:cubicBezTo>
                      <a:pt x="1679" y="339"/>
                      <a:pt x="1715" y="339"/>
                      <a:pt x="1738" y="350"/>
                    </a:cubicBezTo>
                    <a:lnTo>
                      <a:pt x="14240" y="1553"/>
                    </a:lnTo>
                    <a:cubicBezTo>
                      <a:pt x="14716" y="1601"/>
                      <a:pt x="15050" y="2017"/>
                      <a:pt x="15014" y="2482"/>
                    </a:cubicBezTo>
                    <a:lnTo>
                      <a:pt x="14621" y="6530"/>
                    </a:lnTo>
                    <a:cubicBezTo>
                      <a:pt x="14576" y="6965"/>
                      <a:pt x="14207" y="7296"/>
                      <a:pt x="13778" y="7296"/>
                    </a:cubicBezTo>
                    <a:cubicBezTo>
                      <a:pt x="13750" y="7296"/>
                      <a:pt x="13721" y="7295"/>
                      <a:pt x="13692" y="7292"/>
                    </a:cubicBezTo>
                    <a:lnTo>
                      <a:pt x="1191" y="6089"/>
                    </a:lnTo>
                    <a:cubicBezTo>
                      <a:pt x="714" y="6042"/>
                      <a:pt x="369" y="5625"/>
                      <a:pt x="417" y="5161"/>
                    </a:cubicBezTo>
                    <a:lnTo>
                      <a:pt x="810" y="1112"/>
                    </a:lnTo>
                    <a:cubicBezTo>
                      <a:pt x="845" y="672"/>
                      <a:pt x="1214" y="339"/>
                      <a:pt x="1655" y="339"/>
                    </a:cubicBezTo>
                    <a:close/>
                    <a:moveTo>
                      <a:pt x="1652" y="0"/>
                    </a:moveTo>
                    <a:cubicBezTo>
                      <a:pt x="1043" y="0"/>
                      <a:pt x="521" y="460"/>
                      <a:pt x="464" y="1089"/>
                    </a:cubicBezTo>
                    <a:lnTo>
                      <a:pt x="71" y="5125"/>
                    </a:lnTo>
                    <a:cubicBezTo>
                      <a:pt x="0" y="5780"/>
                      <a:pt x="488" y="6375"/>
                      <a:pt x="1143" y="6435"/>
                    </a:cubicBezTo>
                    <a:lnTo>
                      <a:pt x="13645" y="7637"/>
                    </a:lnTo>
                    <a:lnTo>
                      <a:pt x="13764" y="7637"/>
                    </a:lnTo>
                    <a:cubicBezTo>
                      <a:pt x="14383" y="7637"/>
                      <a:pt x="14895" y="7173"/>
                      <a:pt x="14954" y="6565"/>
                    </a:cubicBezTo>
                    <a:lnTo>
                      <a:pt x="15347" y="2517"/>
                    </a:lnTo>
                    <a:cubicBezTo>
                      <a:pt x="15407" y="1863"/>
                      <a:pt x="14930" y="1267"/>
                      <a:pt x="14264" y="1208"/>
                    </a:cubicBezTo>
                    <a:lnTo>
                      <a:pt x="1762" y="5"/>
                    </a:lnTo>
                    <a:cubicBezTo>
                      <a:pt x="1725" y="2"/>
                      <a:pt x="1688" y="0"/>
                      <a:pt x="1652" y="0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8" name="Google Shape;7188;p27"/>
              <p:cNvSpPr/>
              <p:nvPr/>
            </p:nvSpPr>
            <p:spPr>
              <a:xfrm>
                <a:off x="2241188" y="3216925"/>
                <a:ext cx="385200" cy="190925"/>
              </a:xfrm>
              <a:custGeom>
                <a:avLst/>
                <a:gdLst/>
                <a:ahLst/>
                <a:cxnLst/>
                <a:rect l="l" t="t" r="r" b="b"/>
                <a:pathLst>
                  <a:path w="15408" h="7637" extrusionOk="0">
                    <a:moveTo>
                      <a:pt x="1655" y="338"/>
                    </a:moveTo>
                    <a:lnTo>
                      <a:pt x="1739" y="350"/>
                    </a:lnTo>
                    <a:lnTo>
                      <a:pt x="14228" y="1553"/>
                    </a:lnTo>
                    <a:cubicBezTo>
                      <a:pt x="14705" y="1601"/>
                      <a:pt x="15050" y="2017"/>
                      <a:pt x="15002" y="2482"/>
                    </a:cubicBezTo>
                    <a:lnTo>
                      <a:pt x="14609" y="6530"/>
                    </a:lnTo>
                    <a:cubicBezTo>
                      <a:pt x="14565" y="6965"/>
                      <a:pt x="14195" y="7296"/>
                      <a:pt x="13766" y="7296"/>
                    </a:cubicBezTo>
                    <a:cubicBezTo>
                      <a:pt x="13738" y="7296"/>
                      <a:pt x="13709" y="7295"/>
                      <a:pt x="13681" y="7292"/>
                    </a:cubicBezTo>
                    <a:lnTo>
                      <a:pt x="1179" y="6089"/>
                    </a:lnTo>
                    <a:cubicBezTo>
                      <a:pt x="703" y="6042"/>
                      <a:pt x="369" y="5625"/>
                      <a:pt x="405" y="5160"/>
                    </a:cubicBezTo>
                    <a:lnTo>
                      <a:pt x="798" y="1112"/>
                    </a:lnTo>
                    <a:cubicBezTo>
                      <a:pt x="846" y="684"/>
                      <a:pt x="1215" y="338"/>
                      <a:pt x="1655" y="338"/>
                    </a:cubicBezTo>
                    <a:close/>
                    <a:moveTo>
                      <a:pt x="1652" y="0"/>
                    </a:moveTo>
                    <a:cubicBezTo>
                      <a:pt x="1043" y="0"/>
                      <a:pt x="520" y="460"/>
                      <a:pt x="453" y="1089"/>
                    </a:cubicBezTo>
                    <a:lnTo>
                      <a:pt x="60" y="5125"/>
                    </a:lnTo>
                    <a:cubicBezTo>
                      <a:pt x="0" y="5780"/>
                      <a:pt x="477" y="6363"/>
                      <a:pt x="1143" y="6434"/>
                    </a:cubicBezTo>
                    <a:lnTo>
                      <a:pt x="13645" y="7637"/>
                    </a:lnTo>
                    <a:lnTo>
                      <a:pt x="13752" y="7637"/>
                    </a:lnTo>
                    <a:cubicBezTo>
                      <a:pt x="14371" y="7637"/>
                      <a:pt x="14883" y="7161"/>
                      <a:pt x="14943" y="6554"/>
                    </a:cubicBezTo>
                    <a:lnTo>
                      <a:pt x="15336" y="2517"/>
                    </a:lnTo>
                    <a:cubicBezTo>
                      <a:pt x="15407" y="1862"/>
                      <a:pt x="14919" y="1267"/>
                      <a:pt x="14264" y="1208"/>
                    </a:cubicBezTo>
                    <a:lnTo>
                      <a:pt x="1762" y="5"/>
                    </a:lnTo>
                    <a:cubicBezTo>
                      <a:pt x="1725" y="2"/>
                      <a:pt x="1689" y="0"/>
                      <a:pt x="1652" y="0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9" name="Google Shape;7189;p27"/>
              <p:cNvSpPr/>
              <p:nvPr/>
            </p:nvSpPr>
            <p:spPr>
              <a:xfrm>
                <a:off x="2255763" y="3064775"/>
                <a:ext cx="385200" cy="190975"/>
              </a:xfrm>
              <a:custGeom>
                <a:avLst/>
                <a:gdLst/>
                <a:ahLst/>
                <a:cxnLst/>
                <a:rect l="l" t="t" r="r" b="b"/>
                <a:pathLst>
                  <a:path w="15408" h="7639" extrusionOk="0">
                    <a:moveTo>
                      <a:pt x="1656" y="340"/>
                    </a:moveTo>
                    <a:lnTo>
                      <a:pt x="1727" y="352"/>
                    </a:lnTo>
                    <a:lnTo>
                      <a:pt x="14229" y="1555"/>
                    </a:lnTo>
                    <a:cubicBezTo>
                      <a:pt x="14705" y="1602"/>
                      <a:pt x="15038" y="2019"/>
                      <a:pt x="15003" y="2483"/>
                    </a:cubicBezTo>
                    <a:lnTo>
                      <a:pt x="14610" y="6532"/>
                    </a:lnTo>
                    <a:cubicBezTo>
                      <a:pt x="14586" y="6758"/>
                      <a:pt x="14479" y="6960"/>
                      <a:pt x="14300" y="7103"/>
                    </a:cubicBezTo>
                    <a:cubicBezTo>
                      <a:pt x="14144" y="7228"/>
                      <a:pt x="13961" y="7298"/>
                      <a:pt x="13767" y="7298"/>
                    </a:cubicBezTo>
                    <a:cubicBezTo>
                      <a:pt x="13738" y="7298"/>
                      <a:pt x="13710" y="7297"/>
                      <a:pt x="13681" y="7294"/>
                    </a:cubicBezTo>
                    <a:lnTo>
                      <a:pt x="1179" y="6091"/>
                    </a:lnTo>
                    <a:cubicBezTo>
                      <a:pt x="715" y="6043"/>
                      <a:pt x="370" y="5627"/>
                      <a:pt x="417" y="5162"/>
                    </a:cubicBezTo>
                    <a:lnTo>
                      <a:pt x="798" y="1114"/>
                    </a:lnTo>
                    <a:cubicBezTo>
                      <a:pt x="846" y="674"/>
                      <a:pt x="1215" y="340"/>
                      <a:pt x="1656" y="340"/>
                    </a:cubicBezTo>
                    <a:close/>
                    <a:moveTo>
                      <a:pt x="1636" y="0"/>
                    </a:moveTo>
                    <a:cubicBezTo>
                      <a:pt x="1034" y="0"/>
                      <a:pt x="521" y="467"/>
                      <a:pt x="465" y="1090"/>
                    </a:cubicBezTo>
                    <a:lnTo>
                      <a:pt x="72" y="5127"/>
                    </a:lnTo>
                    <a:cubicBezTo>
                      <a:pt x="1" y="5782"/>
                      <a:pt x="489" y="6377"/>
                      <a:pt x="1156" y="6436"/>
                    </a:cubicBezTo>
                    <a:lnTo>
                      <a:pt x="13645" y="7639"/>
                    </a:lnTo>
                    <a:lnTo>
                      <a:pt x="13752" y="7639"/>
                    </a:lnTo>
                    <a:cubicBezTo>
                      <a:pt x="14372" y="7639"/>
                      <a:pt x="14884" y="7175"/>
                      <a:pt x="14943" y="6567"/>
                    </a:cubicBezTo>
                    <a:lnTo>
                      <a:pt x="15336" y="2519"/>
                    </a:lnTo>
                    <a:cubicBezTo>
                      <a:pt x="15407" y="1864"/>
                      <a:pt x="14919" y="1269"/>
                      <a:pt x="14264" y="1210"/>
                    </a:cubicBezTo>
                    <a:lnTo>
                      <a:pt x="1763" y="7"/>
                    </a:lnTo>
                    <a:cubicBezTo>
                      <a:pt x="1720" y="2"/>
                      <a:pt x="1678" y="0"/>
                      <a:pt x="1636" y="0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0" name="Google Shape;7190;p27"/>
              <p:cNvSpPr/>
              <p:nvPr/>
            </p:nvSpPr>
            <p:spPr>
              <a:xfrm>
                <a:off x="2270363" y="2912700"/>
                <a:ext cx="384875" cy="190950"/>
              </a:xfrm>
              <a:custGeom>
                <a:avLst/>
                <a:gdLst/>
                <a:ahLst/>
                <a:cxnLst/>
                <a:rect l="l" t="t" r="r" b="b"/>
                <a:pathLst>
                  <a:path w="15395" h="7638" extrusionOk="0">
                    <a:moveTo>
                      <a:pt x="1659" y="337"/>
                    </a:moveTo>
                    <a:cubicBezTo>
                      <a:pt x="1681" y="337"/>
                      <a:pt x="1704" y="338"/>
                      <a:pt x="1727" y="339"/>
                    </a:cubicBezTo>
                    <a:lnTo>
                      <a:pt x="14228" y="1554"/>
                    </a:lnTo>
                    <a:cubicBezTo>
                      <a:pt x="14704" y="1589"/>
                      <a:pt x="15050" y="2006"/>
                      <a:pt x="15002" y="2482"/>
                    </a:cubicBezTo>
                    <a:lnTo>
                      <a:pt x="14609" y="6519"/>
                    </a:lnTo>
                    <a:cubicBezTo>
                      <a:pt x="14576" y="6965"/>
                      <a:pt x="14196" y="7297"/>
                      <a:pt x="13766" y="7297"/>
                    </a:cubicBezTo>
                    <a:cubicBezTo>
                      <a:pt x="13738" y="7297"/>
                      <a:pt x="13709" y="7295"/>
                      <a:pt x="13680" y="7293"/>
                    </a:cubicBezTo>
                    <a:lnTo>
                      <a:pt x="1179" y="6090"/>
                    </a:lnTo>
                    <a:cubicBezTo>
                      <a:pt x="703" y="6042"/>
                      <a:pt x="357" y="5626"/>
                      <a:pt x="405" y="5149"/>
                    </a:cubicBezTo>
                    <a:lnTo>
                      <a:pt x="798" y="1113"/>
                    </a:lnTo>
                    <a:cubicBezTo>
                      <a:pt x="843" y="660"/>
                      <a:pt x="1222" y="337"/>
                      <a:pt x="1659" y="337"/>
                    </a:cubicBezTo>
                    <a:close/>
                    <a:moveTo>
                      <a:pt x="1652" y="1"/>
                    </a:moveTo>
                    <a:cubicBezTo>
                      <a:pt x="1043" y="1"/>
                      <a:pt x="521" y="460"/>
                      <a:pt x="465" y="1077"/>
                    </a:cubicBezTo>
                    <a:lnTo>
                      <a:pt x="72" y="5126"/>
                    </a:lnTo>
                    <a:cubicBezTo>
                      <a:pt x="0" y="5780"/>
                      <a:pt x="488" y="6376"/>
                      <a:pt x="1143" y="6435"/>
                    </a:cubicBezTo>
                    <a:lnTo>
                      <a:pt x="13645" y="7638"/>
                    </a:lnTo>
                    <a:lnTo>
                      <a:pt x="13764" y="7638"/>
                    </a:lnTo>
                    <a:cubicBezTo>
                      <a:pt x="14371" y="7626"/>
                      <a:pt x="14883" y="7162"/>
                      <a:pt x="14943" y="6554"/>
                    </a:cubicBezTo>
                    <a:lnTo>
                      <a:pt x="15335" y="2518"/>
                    </a:lnTo>
                    <a:cubicBezTo>
                      <a:pt x="15395" y="1863"/>
                      <a:pt x="14919" y="1268"/>
                      <a:pt x="14264" y="1208"/>
                    </a:cubicBezTo>
                    <a:lnTo>
                      <a:pt x="1762" y="6"/>
                    </a:lnTo>
                    <a:cubicBezTo>
                      <a:pt x="1725" y="3"/>
                      <a:pt x="1688" y="1"/>
                      <a:pt x="1652" y="1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1" name="Google Shape;7191;p27"/>
              <p:cNvSpPr/>
              <p:nvPr/>
            </p:nvSpPr>
            <p:spPr>
              <a:xfrm>
                <a:off x="2284938" y="2760550"/>
                <a:ext cx="385200" cy="191000"/>
              </a:xfrm>
              <a:custGeom>
                <a:avLst/>
                <a:gdLst/>
                <a:ahLst/>
                <a:cxnLst/>
                <a:rect l="l" t="t" r="r" b="b"/>
                <a:pathLst>
                  <a:path w="15408" h="7640" extrusionOk="0">
                    <a:moveTo>
                      <a:pt x="1656" y="341"/>
                    </a:moveTo>
                    <a:lnTo>
                      <a:pt x="1727" y="353"/>
                    </a:lnTo>
                    <a:lnTo>
                      <a:pt x="14229" y="1556"/>
                    </a:lnTo>
                    <a:cubicBezTo>
                      <a:pt x="14705" y="1603"/>
                      <a:pt x="15050" y="2020"/>
                      <a:pt x="15002" y="2484"/>
                    </a:cubicBezTo>
                    <a:lnTo>
                      <a:pt x="14610" y="6532"/>
                    </a:lnTo>
                    <a:cubicBezTo>
                      <a:pt x="14564" y="6975"/>
                      <a:pt x="14184" y="7309"/>
                      <a:pt x="13747" y="7309"/>
                    </a:cubicBezTo>
                    <a:cubicBezTo>
                      <a:pt x="13725" y="7309"/>
                      <a:pt x="13703" y="7308"/>
                      <a:pt x="13681" y="7306"/>
                    </a:cubicBezTo>
                    <a:lnTo>
                      <a:pt x="1191" y="6092"/>
                    </a:lnTo>
                    <a:cubicBezTo>
                      <a:pt x="715" y="6044"/>
                      <a:pt x="370" y="5628"/>
                      <a:pt x="417" y="5163"/>
                    </a:cubicBezTo>
                    <a:lnTo>
                      <a:pt x="810" y="1115"/>
                    </a:lnTo>
                    <a:cubicBezTo>
                      <a:pt x="846" y="675"/>
                      <a:pt x="1215" y="341"/>
                      <a:pt x="1656" y="341"/>
                    </a:cubicBezTo>
                    <a:close/>
                    <a:moveTo>
                      <a:pt x="1635" y="1"/>
                    </a:moveTo>
                    <a:cubicBezTo>
                      <a:pt x="1034" y="1"/>
                      <a:pt x="521" y="468"/>
                      <a:pt x="465" y="1091"/>
                    </a:cubicBezTo>
                    <a:lnTo>
                      <a:pt x="72" y="5128"/>
                    </a:lnTo>
                    <a:cubicBezTo>
                      <a:pt x="1" y="5782"/>
                      <a:pt x="489" y="6378"/>
                      <a:pt x="1144" y="6437"/>
                    </a:cubicBezTo>
                    <a:lnTo>
                      <a:pt x="13645" y="7640"/>
                    </a:lnTo>
                    <a:lnTo>
                      <a:pt x="13752" y="7640"/>
                    </a:lnTo>
                    <a:cubicBezTo>
                      <a:pt x="14371" y="7640"/>
                      <a:pt x="14895" y="7175"/>
                      <a:pt x="14943" y="6568"/>
                    </a:cubicBezTo>
                    <a:lnTo>
                      <a:pt x="15336" y="2520"/>
                    </a:lnTo>
                    <a:cubicBezTo>
                      <a:pt x="15407" y="1865"/>
                      <a:pt x="14919" y="1270"/>
                      <a:pt x="14264" y="1210"/>
                    </a:cubicBezTo>
                    <a:lnTo>
                      <a:pt x="1763" y="8"/>
                    </a:lnTo>
                    <a:cubicBezTo>
                      <a:pt x="1720" y="3"/>
                      <a:pt x="1677" y="1"/>
                      <a:pt x="1635" y="1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2" name="Google Shape;7192;p27"/>
              <p:cNvSpPr/>
              <p:nvPr/>
            </p:nvSpPr>
            <p:spPr>
              <a:xfrm>
                <a:off x="2185213" y="3675975"/>
                <a:ext cx="392950" cy="348375"/>
              </a:xfrm>
              <a:custGeom>
                <a:avLst/>
                <a:gdLst/>
                <a:ahLst/>
                <a:cxnLst/>
                <a:rect l="l" t="t" r="r" b="b"/>
                <a:pathLst>
                  <a:path w="15718" h="13935" extrusionOk="0">
                    <a:moveTo>
                      <a:pt x="1601" y="0"/>
                    </a:moveTo>
                    <a:cubicBezTo>
                      <a:pt x="1379" y="0"/>
                      <a:pt x="1178" y="172"/>
                      <a:pt x="1156" y="407"/>
                    </a:cubicBezTo>
                    <a:lnTo>
                      <a:pt x="25" y="12135"/>
                    </a:lnTo>
                    <a:cubicBezTo>
                      <a:pt x="1" y="12385"/>
                      <a:pt x="180" y="12599"/>
                      <a:pt x="430" y="12623"/>
                    </a:cubicBezTo>
                    <a:lnTo>
                      <a:pt x="14074" y="13933"/>
                    </a:lnTo>
                    <a:cubicBezTo>
                      <a:pt x="14089" y="13934"/>
                      <a:pt x="14104" y="13935"/>
                      <a:pt x="14119" y="13935"/>
                    </a:cubicBezTo>
                    <a:cubicBezTo>
                      <a:pt x="14349" y="13935"/>
                      <a:pt x="14540" y="13764"/>
                      <a:pt x="14562" y="13540"/>
                    </a:cubicBezTo>
                    <a:lnTo>
                      <a:pt x="15693" y="1812"/>
                    </a:lnTo>
                    <a:cubicBezTo>
                      <a:pt x="15717" y="1562"/>
                      <a:pt x="15539" y="1348"/>
                      <a:pt x="15301" y="1324"/>
                    </a:cubicBezTo>
                    <a:lnTo>
                      <a:pt x="1644" y="2"/>
                    </a:lnTo>
                    <a:cubicBezTo>
                      <a:pt x="1630" y="1"/>
                      <a:pt x="1616" y="0"/>
                      <a:pt x="160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3" name="Google Shape;7193;p27"/>
              <p:cNvSpPr/>
              <p:nvPr/>
            </p:nvSpPr>
            <p:spPr>
              <a:xfrm>
                <a:off x="2181363" y="3673525"/>
                <a:ext cx="400650" cy="353750"/>
              </a:xfrm>
              <a:custGeom>
                <a:avLst/>
                <a:gdLst/>
                <a:ahLst/>
                <a:cxnLst/>
                <a:rect l="l" t="t" r="r" b="b"/>
                <a:pathLst>
                  <a:path w="16026" h="14150" extrusionOk="0">
                    <a:moveTo>
                      <a:pt x="2370" y="327"/>
                    </a:moveTo>
                    <a:lnTo>
                      <a:pt x="14859" y="1541"/>
                    </a:lnTo>
                    <a:cubicBezTo>
                      <a:pt x="15335" y="1577"/>
                      <a:pt x="15681" y="2005"/>
                      <a:pt x="15633" y="2470"/>
                    </a:cubicBezTo>
                    <a:lnTo>
                      <a:pt x="14609" y="13043"/>
                    </a:lnTo>
                    <a:cubicBezTo>
                      <a:pt x="14564" y="13478"/>
                      <a:pt x="14195" y="13809"/>
                      <a:pt x="13766" y="13809"/>
                    </a:cubicBezTo>
                    <a:cubicBezTo>
                      <a:pt x="13738" y="13809"/>
                      <a:pt x="13709" y="13807"/>
                      <a:pt x="13680" y="13805"/>
                    </a:cubicBezTo>
                    <a:lnTo>
                      <a:pt x="1179" y="12602"/>
                    </a:lnTo>
                    <a:cubicBezTo>
                      <a:pt x="715" y="12554"/>
                      <a:pt x="369" y="12138"/>
                      <a:pt x="417" y="11673"/>
                    </a:cubicBezTo>
                    <a:lnTo>
                      <a:pt x="1429" y="1101"/>
                    </a:lnTo>
                    <a:cubicBezTo>
                      <a:pt x="1477" y="660"/>
                      <a:pt x="1846" y="327"/>
                      <a:pt x="2286" y="327"/>
                    </a:cubicBezTo>
                    <a:close/>
                    <a:moveTo>
                      <a:pt x="2283" y="0"/>
                    </a:moveTo>
                    <a:cubicBezTo>
                      <a:pt x="1674" y="0"/>
                      <a:pt x="1152" y="459"/>
                      <a:pt x="1096" y="1077"/>
                    </a:cubicBezTo>
                    <a:lnTo>
                      <a:pt x="72" y="11650"/>
                    </a:lnTo>
                    <a:cubicBezTo>
                      <a:pt x="0" y="12304"/>
                      <a:pt x="488" y="12888"/>
                      <a:pt x="1155" y="12947"/>
                    </a:cubicBezTo>
                    <a:lnTo>
                      <a:pt x="13645" y="14150"/>
                    </a:lnTo>
                    <a:lnTo>
                      <a:pt x="13764" y="14150"/>
                    </a:lnTo>
                    <a:cubicBezTo>
                      <a:pt x="14371" y="14150"/>
                      <a:pt x="14883" y="13685"/>
                      <a:pt x="14954" y="13078"/>
                    </a:cubicBezTo>
                    <a:lnTo>
                      <a:pt x="15966" y="2517"/>
                    </a:lnTo>
                    <a:cubicBezTo>
                      <a:pt x="16026" y="1851"/>
                      <a:pt x="15550" y="1267"/>
                      <a:pt x="14895" y="1208"/>
                    </a:cubicBezTo>
                    <a:lnTo>
                      <a:pt x="2393" y="5"/>
                    </a:lnTo>
                    <a:cubicBezTo>
                      <a:pt x="2356" y="2"/>
                      <a:pt x="2319" y="0"/>
                      <a:pt x="2283" y="0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4" name="Google Shape;7194;p27"/>
              <p:cNvSpPr/>
              <p:nvPr/>
            </p:nvSpPr>
            <p:spPr>
              <a:xfrm>
                <a:off x="2256063" y="3580100"/>
                <a:ext cx="47350" cy="102500"/>
              </a:xfrm>
              <a:custGeom>
                <a:avLst/>
                <a:gdLst/>
                <a:ahLst/>
                <a:cxnLst/>
                <a:rect l="l" t="t" r="r" b="b"/>
                <a:pathLst>
                  <a:path w="1894" h="4100" extrusionOk="0">
                    <a:moveTo>
                      <a:pt x="1088" y="1"/>
                    </a:moveTo>
                    <a:cubicBezTo>
                      <a:pt x="688" y="1"/>
                      <a:pt x="344" y="300"/>
                      <a:pt x="310" y="706"/>
                    </a:cubicBezTo>
                    <a:lnTo>
                      <a:pt x="1" y="3957"/>
                    </a:lnTo>
                    <a:lnTo>
                      <a:pt x="1537" y="4099"/>
                    </a:lnTo>
                    <a:lnTo>
                      <a:pt x="1858" y="849"/>
                    </a:lnTo>
                    <a:cubicBezTo>
                      <a:pt x="1894" y="420"/>
                      <a:pt x="1584" y="51"/>
                      <a:pt x="1156" y="4"/>
                    </a:cubicBezTo>
                    <a:cubicBezTo>
                      <a:pt x="1133" y="2"/>
                      <a:pt x="1111" y="1"/>
                      <a:pt x="108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5" name="Google Shape;7195;p27"/>
              <p:cNvSpPr/>
              <p:nvPr/>
            </p:nvSpPr>
            <p:spPr>
              <a:xfrm>
                <a:off x="2251613" y="3574425"/>
                <a:ext cx="57175" cy="112625"/>
              </a:xfrm>
              <a:custGeom>
                <a:avLst/>
                <a:gdLst/>
                <a:ahLst/>
                <a:cxnLst/>
                <a:rect l="l" t="t" r="r" b="b"/>
                <a:pathLst>
                  <a:path w="2287" h="4505" extrusionOk="0">
                    <a:moveTo>
                      <a:pt x="1252" y="403"/>
                    </a:moveTo>
                    <a:cubicBezTo>
                      <a:pt x="1576" y="403"/>
                      <a:pt x="1902" y="636"/>
                      <a:pt x="1857" y="1064"/>
                    </a:cubicBezTo>
                    <a:lnTo>
                      <a:pt x="1560" y="4148"/>
                    </a:lnTo>
                    <a:lnTo>
                      <a:pt x="357" y="4029"/>
                    </a:lnTo>
                    <a:lnTo>
                      <a:pt x="655" y="945"/>
                    </a:lnTo>
                    <a:cubicBezTo>
                      <a:pt x="693" y="576"/>
                      <a:pt x="972" y="403"/>
                      <a:pt x="1252" y="403"/>
                    </a:cubicBezTo>
                    <a:close/>
                    <a:moveTo>
                      <a:pt x="1272" y="1"/>
                    </a:moveTo>
                    <a:cubicBezTo>
                      <a:pt x="762" y="1"/>
                      <a:pt x="344" y="402"/>
                      <a:pt x="322" y="909"/>
                    </a:cubicBezTo>
                    <a:lnTo>
                      <a:pt x="0" y="4160"/>
                    </a:lnTo>
                    <a:cubicBezTo>
                      <a:pt x="0" y="4207"/>
                      <a:pt x="12" y="4255"/>
                      <a:pt x="48" y="4291"/>
                    </a:cubicBezTo>
                    <a:cubicBezTo>
                      <a:pt x="72" y="4326"/>
                      <a:pt x="119" y="4350"/>
                      <a:pt x="155" y="4350"/>
                    </a:cubicBezTo>
                    <a:lnTo>
                      <a:pt x="1703" y="4505"/>
                    </a:lnTo>
                    <a:lnTo>
                      <a:pt x="1715" y="4505"/>
                    </a:lnTo>
                    <a:cubicBezTo>
                      <a:pt x="1798" y="4505"/>
                      <a:pt x="1881" y="4434"/>
                      <a:pt x="1881" y="4350"/>
                    </a:cubicBezTo>
                    <a:lnTo>
                      <a:pt x="2203" y="1100"/>
                    </a:lnTo>
                    <a:cubicBezTo>
                      <a:pt x="2286" y="552"/>
                      <a:pt x="1893" y="64"/>
                      <a:pt x="1357" y="4"/>
                    </a:cubicBezTo>
                    <a:cubicBezTo>
                      <a:pt x="1329" y="2"/>
                      <a:pt x="1300" y="1"/>
                      <a:pt x="1272" y="1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6" name="Google Shape;7196;p27"/>
              <p:cNvSpPr/>
              <p:nvPr/>
            </p:nvSpPr>
            <p:spPr>
              <a:xfrm>
                <a:off x="2337338" y="3587850"/>
                <a:ext cx="47350" cy="102775"/>
              </a:xfrm>
              <a:custGeom>
                <a:avLst/>
                <a:gdLst/>
                <a:ahLst/>
                <a:cxnLst/>
                <a:rect l="l" t="t" r="r" b="b"/>
                <a:pathLst>
                  <a:path w="1894" h="4111" extrusionOk="0">
                    <a:moveTo>
                      <a:pt x="1088" y="0"/>
                    </a:moveTo>
                    <a:cubicBezTo>
                      <a:pt x="687" y="0"/>
                      <a:pt x="343" y="300"/>
                      <a:pt x="310" y="706"/>
                    </a:cubicBezTo>
                    <a:lnTo>
                      <a:pt x="0" y="3956"/>
                    </a:lnTo>
                    <a:lnTo>
                      <a:pt x="1536" y="4111"/>
                    </a:lnTo>
                    <a:lnTo>
                      <a:pt x="1846" y="849"/>
                    </a:lnTo>
                    <a:cubicBezTo>
                      <a:pt x="1893" y="432"/>
                      <a:pt x="1584" y="51"/>
                      <a:pt x="1155" y="3"/>
                    </a:cubicBezTo>
                    <a:cubicBezTo>
                      <a:pt x="1132" y="1"/>
                      <a:pt x="1110" y="0"/>
                      <a:pt x="108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7" name="Google Shape;7197;p27"/>
              <p:cNvSpPr/>
              <p:nvPr/>
            </p:nvSpPr>
            <p:spPr>
              <a:xfrm>
                <a:off x="2332863" y="3583950"/>
                <a:ext cx="55975" cy="110850"/>
              </a:xfrm>
              <a:custGeom>
                <a:avLst/>
                <a:gdLst/>
                <a:ahLst/>
                <a:cxnLst/>
                <a:rect l="l" t="t" r="r" b="b"/>
                <a:pathLst>
                  <a:path w="2239" h="4434" extrusionOk="0">
                    <a:moveTo>
                      <a:pt x="1252" y="332"/>
                    </a:moveTo>
                    <a:cubicBezTo>
                      <a:pt x="1576" y="332"/>
                      <a:pt x="1903" y="564"/>
                      <a:pt x="1858" y="993"/>
                    </a:cubicBezTo>
                    <a:lnTo>
                      <a:pt x="1560" y="4076"/>
                    </a:lnTo>
                    <a:lnTo>
                      <a:pt x="358" y="3957"/>
                    </a:lnTo>
                    <a:lnTo>
                      <a:pt x="655" y="874"/>
                    </a:lnTo>
                    <a:cubicBezTo>
                      <a:pt x="694" y="504"/>
                      <a:pt x="972" y="332"/>
                      <a:pt x="1252" y="332"/>
                    </a:cubicBezTo>
                    <a:close/>
                    <a:moveTo>
                      <a:pt x="1257" y="0"/>
                    </a:moveTo>
                    <a:cubicBezTo>
                      <a:pt x="781" y="0"/>
                      <a:pt x="367" y="356"/>
                      <a:pt x="322" y="850"/>
                    </a:cubicBezTo>
                    <a:lnTo>
                      <a:pt x="0" y="4100"/>
                    </a:lnTo>
                    <a:cubicBezTo>
                      <a:pt x="0" y="4148"/>
                      <a:pt x="12" y="4184"/>
                      <a:pt x="48" y="4219"/>
                    </a:cubicBezTo>
                    <a:cubicBezTo>
                      <a:pt x="72" y="4255"/>
                      <a:pt x="108" y="4279"/>
                      <a:pt x="155" y="4279"/>
                    </a:cubicBezTo>
                    <a:lnTo>
                      <a:pt x="1703" y="4434"/>
                    </a:lnTo>
                    <a:lnTo>
                      <a:pt x="1715" y="4434"/>
                    </a:lnTo>
                    <a:cubicBezTo>
                      <a:pt x="1798" y="4434"/>
                      <a:pt x="1870" y="4362"/>
                      <a:pt x="1882" y="4279"/>
                    </a:cubicBezTo>
                    <a:lnTo>
                      <a:pt x="2203" y="1028"/>
                    </a:lnTo>
                    <a:cubicBezTo>
                      <a:pt x="2239" y="505"/>
                      <a:pt x="1858" y="52"/>
                      <a:pt x="1346" y="4"/>
                    </a:cubicBezTo>
                    <a:cubicBezTo>
                      <a:pt x="1316" y="2"/>
                      <a:pt x="1286" y="0"/>
                      <a:pt x="1257" y="0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8" name="Google Shape;7198;p27"/>
              <p:cNvSpPr/>
              <p:nvPr/>
            </p:nvSpPr>
            <p:spPr>
              <a:xfrm>
                <a:off x="2418288" y="3595825"/>
                <a:ext cx="47650" cy="102550"/>
              </a:xfrm>
              <a:custGeom>
                <a:avLst/>
                <a:gdLst/>
                <a:ahLst/>
                <a:cxnLst/>
                <a:rect l="l" t="t" r="r" b="b"/>
                <a:pathLst>
                  <a:path w="1906" h="4102" extrusionOk="0">
                    <a:moveTo>
                      <a:pt x="1080" y="1"/>
                    </a:moveTo>
                    <a:cubicBezTo>
                      <a:pt x="688" y="1"/>
                      <a:pt x="355" y="297"/>
                      <a:pt x="322" y="696"/>
                    </a:cubicBezTo>
                    <a:lnTo>
                      <a:pt x="1" y="3947"/>
                    </a:lnTo>
                    <a:lnTo>
                      <a:pt x="1548" y="4101"/>
                    </a:lnTo>
                    <a:lnTo>
                      <a:pt x="1858" y="851"/>
                    </a:lnTo>
                    <a:cubicBezTo>
                      <a:pt x="1906" y="422"/>
                      <a:pt x="1596" y="41"/>
                      <a:pt x="1167" y="6"/>
                    </a:cubicBezTo>
                    <a:cubicBezTo>
                      <a:pt x="1138" y="2"/>
                      <a:pt x="1109" y="1"/>
                      <a:pt x="108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9" name="Google Shape;7199;p27"/>
              <p:cNvSpPr/>
              <p:nvPr/>
            </p:nvSpPr>
            <p:spPr>
              <a:xfrm>
                <a:off x="2414113" y="3591425"/>
                <a:ext cx="56300" cy="111125"/>
              </a:xfrm>
              <a:custGeom>
                <a:avLst/>
                <a:gdLst/>
                <a:ahLst/>
                <a:cxnLst/>
                <a:rect l="l" t="t" r="r" b="b"/>
                <a:pathLst>
                  <a:path w="2252" h="4445" extrusionOk="0">
                    <a:moveTo>
                      <a:pt x="1247" y="344"/>
                    </a:moveTo>
                    <a:cubicBezTo>
                      <a:pt x="1570" y="344"/>
                      <a:pt x="1896" y="576"/>
                      <a:pt x="1858" y="1003"/>
                    </a:cubicBezTo>
                    <a:lnTo>
                      <a:pt x="1561" y="4087"/>
                    </a:lnTo>
                    <a:lnTo>
                      <a:pt x="358" y="3980"/>
                    </a:lnTo>
                    <a:lnTo>
                      <a:pt x="656" y="896"/>
                    </a:lnTo>
                    <a:cubicBezTo>
                      <a:pt x="689" y="520"/>
                      <a:pt x="967" y="344"/>
                      <a:pt x="1247" y="344"/>
                    </a:cubicBezTo>
                    <a:close/>
                    <a:moveTo>
                      <a:pt x="1245" y="0"/>
                    </a:moveTo>
                    <a:cubicBezTo>
                      <a:pt x="1043" y="0"/>
                      <a:pt x="836" y="67"/>
                      <a:pt x="656" y="217"/>
                    </a:cubicBezTo>
                    <a:cubicBezTo>
                      <a:pt x="453" y="384"/>
                      <a:pt x="334" y="610"/>
                      <a:pt x="310" y="860"/>
                    </a:cubicBezTo>
                    <a:lnTo>
                      <a:pt x="13" y="4111"/>
                    </a:lnTo>
                    <a:cubicBezTo>
                      <a:pt x="1" y="4206"/>
                      <a:pt x="60" y="4289"/>
                      <a:pt x="156" y="4301"/>
                    </a:cubicBezTo>
                    <a:lnTo>
                      <a:pt x="1703" y="4444"/>
                    </a:lnTo>
                    <a:cubicBezTo>
                      <a:pt x="1799" y="4444"/>
                      <a:pt x="1870" y="4373"/>
                      <a:pt x="1882" y="4289"/>
                    </a:cubicBezTo>
                    <a:lnTo>
                      <a:pt x="2192" y="1039"/>
                    </a:lnTo>
                    <a:cubicBezTo>
                      <a:pt x="2252" y="439"/>
                      <a:pt x="1763" y="0"/>
                      <a:pt x="1245" y="0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0" name="Google Shape;7200;p27"/>
              <p:cNvSpPr/>
              <p:nvPr/>
            </p:nvSpPr>
            <p:spPr>
              <a:xfrm>
                <a:off x="2499538" y="3603625"/>
                <a:ext cx="47375" cy="102475"/>
              </a:xfrm>
              <a:custGeom>
                <a:avLst/>
                <a:gdLst/>
                <a:ahLst/>
                <a:cxnLst/>
                <a:rect l="l" t="t" r="r" b="b"/>
                <a:pathLst>
                  <a:path w="1895" h="4099" extrusionOk="0">
                    <a:moveTo>
                      <a:pt x="1090" y="0"/>
                    </a:moveTo>
                    <a:cubicBezTo>
                      <a:pt x="700" y="0"/>
                      <a:pt x="356" y="300"/>
                      <a:pt x="322" y="706"/>
                    </a:cubicBezTo>
                    <a:lnTo>
                      <a:pt x="1" y="3956"/>
                    </a:lnTo>
                    <a:lnTo>
                      <a:pt x="1549" y="4099"/>
                    </a:lnTo>
                    <a:lnTo>
                      <a:pt x="1858" y="849"/>
                    </a:lnTo>
                    <a:cubicBezTo>
                      <a:pt x="1894" y="420"/>
                      <a:pt x="1585" y="39"/>
                      <a:pt x="1156" y="3"/>
                    </a:cubicBezTo>
                    <a:cubicBezTo>
                      <a:pt x="1134" y="1"/>
                      <a:pt x="1112" y="0"/>
                      <a:pt x="109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1" name="Google Shape;7201;p27"/>
              <p:cNvSpPr/>
              <p:nvPr/>
            </p:nvSpPr>
            <p:spPr>
              <a:xfrm>
                <a:off x="2495388" y="3599375"/>
                <a:ext cx="56275" cy="111200"/>
              </a:xfrm>
              <a:custGeom>
                <a:avLst/>
                <a:gdLst/>
                <a:ahLst/>
                <a:cxnLst/>
                <a:rect l="l" t="t" r="r" b="b"/>
                <a:pathLst>
                  <a:path w="2251" h="4448" extrusionOk="0">
                    <a:moveTo>
                      <a:pt x="1247" y="341"/>
                    </a:moveTo>
                    <a:cubicBezTo>
                      <a:pt x="1569" y="341"/>
                      <a:pt x="1896" y="574"/>
                      <a:pt x="1858" y="1007"/>
                    </a:cubicBezTo>
                    <a:lnTo>
                      <a:pt x="1560" y="4090"/>
                    </a:lnTo>
                    <a:lnTo>
                      <a:pt x="357" y="3971"/>
                    </a:lnTo>
                    <a:lnTo>
                      <a:pt x="655" y="888"/>
                    </a:lnTo>
                    <a:cubicBezTo>
                      <a:pt x="688" y="517"/>
                      <a:pt x="966" y="341"/>
                      <a:pt x="1247" y="341"/>
                    </a:cubicBezTo>
                    <a:close/>
                    <a:moveTo>
                      <a:pt x="1238" y="0"/>
                    </a:moveTo>
                    <a:cubicBezTo>
                      <a:pt x="760" y="0"/>
                      <a:pt x="354" y="364"/>
                      <a:pt x="310" y="852"/>
                    </a:cubicBezTo>
                    <a:lnTo>
                      <a:pt x="0" y="4102"/>
                    </a:lnTo>
                    <a:cubicBezTo>
                      <a:pt x="0" y="4150"/>
                      <a:pt x="12" y="4198"/>
                      <a:pt x="36" y="4233"/>
                    </a:cubicBezTo>
                    <a:cubicBezTo>
                      <a:pt x="72" y="4269"/>
                      <a:pt x="107" y="4293"/>
                      <a:pt x="155" y="4293"/>
                    </a:cubicBezTo>
                    <a:lnTo>
                      <a:pt x="1691" y="4448"/>
                    </a:lnTo>
                    <a:lnTo>
                      <a:pt x="1715" y="4448"/>
                    </a:lnTo>
                    <a:cubicBezTo>
                      <a:pt x="1798" y="4436"/>
                      <a:pt x="1870" y="4376"/>
                      <a:pt x="1881" y="4293"/>
                    </a:cubicBezTo>
                    <a:lnTo>
                      <a:pt x="2191" y="1031"/>
                    </a:lnTo>
                    <a:cubicBezTo>
                      <a:pt x="2251" y="519"/>
                      <a:pt x="1870" y="54"/>
                      <a:pt x="1346" y="7"/>
                    </a:cubicBezTo>
                    <a:cubicBezTo>
                      <a:pt x="1309" y="2"/>
                      <a:pt x="1273" y="0"/>
                      <a:pt x="1238" y="0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2" name="Google Shape;7202;p27"/>
              <p:cNvSpPr/>
              <p:nvPr/>
            </p:nvSpPr>
            <p:spPr>
              <a:xfrm>
                <a:off x="2270663" y="3428000"/>
                <a:ext cx="47350" cy="102500"/>
              </a:xfrm>
              <a:custGeom>
                <a:avLst/>
                <a:gdLst/>
                <a:ahLst/>
                <a:cxnLst/>
                <a:rect l="l" t="t" r="r" b="b"/>
                <a:pathLst>
                  <a:path w="1894" h="4100" extrusionOk="0">
                    <a:moveTo>
                      <a:pt x="1090" y="1"/>
                    </a:moveTo>
                    <a:cubicBezTo>
                      <a:pt x="699" y="1"/>
                      <a:pt x="355" y="300"/>
                      <a:pt x="310" y="706"/>
                    </a:cubicBezTo>
                    <a:lnTo>
                      <a:pt x="0" y="3956"/>
                    </a:lnTo>
                    <a:lnTo>
                      <a:pt x="1536" y="4099"/>
                    </a:lnTo>
                    <a:lnTo>
                      <a:pt x="1857" y="849"/>
                    </a:lnTo>
                    <a:cubicBezTo>
                      <a:pt x="1893" y="420"/>
                      <a:pt x="1584" y="51"/>
                      <a:pt x="1155" y="4"/>
                    </a:cubicBezTo>
                    <a:cubicBezTo>
                      <a:pt x="1133" y="2"/>
                      <a:pt x="1111" y="1"/>
                      <a:pt x="109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3" name="Google Shape;7203;p27"/>
              <p:cNvSpPr/>
              <p:nvPr/>
            </p:nvSpPr>
            <p:spPr>
              <a:xfrm>
                <a:off x="2266188" y="3423750"/>
                <a:ext cx="56575" cy="111200"/>
              </a:xfrm>
              <a:custGeom>
                <a:avLst/>
                <a:gdLst/>
                <a:ahLst/>
                <a:cxnLst/>
                <a:rect l="l" t="t" r="r" b="b"/>
                <a:pathLst>
                  <a:path w="2263" h="4448" extrusionOk="0">
                    <a:moveTo>
                      <a:pt x="1255" y="346"/>
                    </a:moveTo>
                    <a:cubicBezTo>
                      <a:pt x="1579" y="346"/>
                      <a:pt x="1908" y="579"/>
                      <a:pt x="1870" y="1007"/>
                    </a:cubicBezTo>
                    <a:lnTo>
                      <a:pt x="1572" y="4091"/>
                    </a:lnTo>
                    <a:lnTo>
                      <a:pt x="370" y="3972"/>
                    </a:lnTo>
                    <a:lnTo>
                      <a:pt x="667" y="888"/>
                    </a:lnTo>
                    <a:cubicBezTo>
                      <a:pt x="700" y="519"/>
                      <a:pt x="976" y="346"/>
                      <a:pt x="1255" y="346"/>
                    </a:cubicBezTo>
                    <a:close/>
                    <a:moveTo>
                      <a:pt x="1250" y="1"/>
                    </a:moveTo>
                    <a:cubicBezTo>
                      <a:pt x="772" y="1"/>
                      <a:pt x="366" y="365"/>
                      <a:pt x="322" y="852"/>
                    </a:cubicBezTo>
                    <a:lnTo>
                      <a:pt x="12" y="4103"/>
                    </a:lnTo>
                    <a:cubicBezTo>
                      <a:pt x="0" y="4150"/>
                      <a:pt x="12" y="4198"/>
                      <a:pt x="48" y="4234"/>
                    </a:cubicBezTo>
                    <a:cubicBezTo>
                      <a:pt x="72" y="4269"/>
                      <a:pt x="120" y="4293"/>
                      <a:pt x="167" y="4293"/>
                    </a:cubicBezTo>
                    <a:lnTo>
                      <a:pt x="1703" y="4448"/>
                    </a:lnTo>
                    <a:lnTo>
                      <a:pt x="1727" y="4448"/>
                    </a:lnTo>
                    <a:cubicBezTo>
                      <a:pt x="1810" y="4448"/>
                      <a:pt x="1882" y="4376"/>
                      <a:pt x="1894" y="4293"/>
                    </a:cubicBezTo>
                    <a:lnTo>
                      <a:pt x="2215" y="1043"/>
                    </a:lnTo>
                    <a:cubicBezTo>
                      <a:pt x="2263" y="519"/>
                      <a:pt x="1882" y="55"/>
                      <a:pt x="1358" y="7"/>
                    </a:cubicBezTo>
                    <a:cubicBezTo>
                      <a:pt x="1322" y="3"/>
                      <a:pt x="1286" y="1"/>
                      <a:pt x="1250" y="1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4" name="Google Shape;7204;p27"/>
              <p:cNvSpPr/>
              <p:nvPr/>
            </p:nvSpPr>
            <p:spPr>
              <a:xfrm>
                <a:off x="2351913" y="3436000"/>
                <a:ext cx="47350" cy="102525"/>
              </a:xfrm>
              <a:custGeom>
                <a:avLst/>
                <a:gdLst/>
                <a:ahLst/>
                <a:cxnLst/>
                <a:rect l="l" t="t" r="r" b="b"/>
                <a:pathLst>
                  <a:path w="1894" h="4101" extrusionOk="0">
                    <a:moveTo>
                      <a:pt x="1069" y="0"/>
                    </a:moveTo>
                    <a:cubicBezTo>
                      <a:pt x="678" y="0"/>
                      <a:pt x="354" y="296"/>
                      <a:pt x="310" y="696"/>
                    </a:cubicBezTo>
                    <a:lnTo>
                      <a:pt x="0" y="3946"/>
                    </a:lnTo>
                    <a:lnTo>
                      <a:pt x="1536" y="4101"/>
                    </a:lnTo>
                    <a:lnTo>
                      <a:pt x="1858" y="838"/>
                    </a:lnTo>
                    <a:cubicBezTo>
                      <a:pt x="1894" y="422"/>
                      <a:pt x="1584" y="41"/>
                      <a:pt x="1155" y="5"/>
                    </a:cubicBezTo>
                    <a:cubicBezTo>
                      <a:pt x="1126" y="2"/>
                      <a:pt x="1097" y="0"/>
                      <a:pt x="106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5" name="Google Shape;7205;p27"/>
              <p:cNvSpPr/>
              <p:nvPr/>
            </p:nvSpPr>
            <p:spPr>
              <a:xfrm>
                <a:off x="2347438" y="3431550"/>
                <a:ext cx="56600" cy="111150"/>
              </a:xfrm>
              <a:custGeom>
                <a:avLst/>
                <a:gdLst/>
                <a:ahLst/>
                <a:cxnLst/>
                <a:rect l="l" t="t" r="r" b="b"/>
                <a:pathLst>
                  <a:path w="2264" h="4446" extrusionOk="0">
                    <a:moveTo>
                      <a:pt x="1256" y="346"/>
                    </a:moveTo>
                    <a:cubicBezTo>
                      <a:pt x="1278" y="346"/>
                      <a:pt x="1300" y="347"/>
                      <a:pt x="1322" y="350"/>
                    </a:cubicBezTo>
                    <a:cubicBezTo>
                      <a:pt x="1656" y="374"/>
                      <a:pt x="1894" y="671"/>
                      <a:pt x="1858" y="1005"/>
                    </a:cubicBezTo>
                    <a:lnTo>
                      <a:pt x="1561" y="4088"/>
                    </a:lnTo>
                    <a:lnTo>
                      <a:pt x="370" y="3969"/>
                    </a:lnTo>
                    <a:lnTo>
                      <a:pt x="668" y="886"/>
                    </a:lnTo>
                    <a:cubicBezTo>
                      <a:pt x="690" y="574"/>
                      <a:pt x="951" y="346"/>
                      <a:pt x="1256" y="346"/>
                    </a:cubicBezTo>
                    <a:close/>
                    <a:moveTo>
                      <a:pt x="1270" y="0"/>
                    </a:moveTo>
                    <a:cubicBezTo>
                      <a:pt x="784" y="0"/>
                      <a:pt x="379" y="368"/>
                      <a:pt x="322" y="862"/>
                    </a:cubicBezTo>
                    <a:lnTo>
                      <a:pt x="13" y="4112"/>
                    </a:lnTo>
                    <a:cubicBezTo>
                      <a:pt x="1" y="4207"/>
                      <a:pt x="72" y="4291"/>
                      <a:pt x="168" y="4303"/>
                    </a:cubicBezTo>
                    <a:lnTo>
                      <a:pt x="1703" y="4445"/>
                    </a:lnTo>
                    <a:lnTo>
                      <a:pt x="1715" y="4445"/>
                    </a:lnTo>
                    <a:cubicBezTo>
                      <a:pt x="1811" y="4445"/>
                      <a:pt x="1882" y="4386"/>
                      <a:pt x="1894" y="4291"/>
                    </a:cubicBezTo>
                    <a:lnTo>
                      <a:pt x="2204" y="1040"/>
                    </a:lnTo>
                    <a:cubicBezTo>
                      <a:pt x="2263" y="516"/>
                      <a:pt x="1882" y="64"/>
                      <a:pt x="1358" y="4"/>
                    </a:cubicBezTo>
                    <a:cubicBezTo>
                      <a:pt x="1329" y="2"/>
                      <a:pt x="1299" y="0"/>
                      <a:pt x="1270" y="0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6" name="Google Shape;7206;p27"/>
              <p:cNvSpPr/>
              <p:nvPr/>
            </p:nvSpPr>
            <p:spPr>
              <a:xfrm>
                <a:off x="2433163" y="3443725"/>
                <a:ext cx="47350" cy="102550"/>
              </a:xfrm>
              <a:custGeom>
                <a:avLst/>
                <a:gdLst/>
                <a:ahLst/>
                <a:cxnLst/>
                <a:rect l="l" t="t" r="r" b="b"/>
                <a:pathLst>
                  <a:path w="1894" h="4102" extrusionOk="0">
                    <a:moveTo>
                      <a:pt x="1069" y="1"/>
                    </a:moveTo>
                    <a:cubicBezTo>
                      <a:pt x="677" y="1"/>
                      <a:pt x="344" y="297"/>
                      <a:pt x="310" y="696"/>
                    </a:cubicBezTo>
                    <a:lnTo>
                      <a:pt x="1" y="3947"/>
                    </a:lnTo>
                    <a:lnTo>
                      <a:pt x="1537" y="4101"/>
                    </a:lnTo>
                    <a:lnTo>
                      <a:pt x="1858" y="851"/>
                    </a:lnTo>
                    <a:cubicBezTo>
                      <a:pt x="1894" y="422"/>
                      <a:pt x="1584" y="41"/>
                      <a:pt x="1156" y="6"/>
                    </a:cubicBezTo>
                    <a:cubicBezTo>
                      <a:pt x="1127" y="2"/>
                      <a:pt x="1098" y="1"/>
                      <a:pt x="106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7" name="Google Shape;7207;p27"/>
              <p:cNvSpPr/>
              <p:nvPr/>
            </p:nvSpPr>
            <p:spPr>
              <a:xfrm>
                <a:off x="2428713" y="3439000"/>
                <a:ext cx="56575" cy="111450"/>
              </a:xfrm>
              <a:custGeom>
                <a:avLst/>
                <a:gdLst/>
                <a:ahLst/>
                <a:cxnLst/>
                <a:rect l="l" t="t" r="r" b="b"/>
                <a:pathLst>
                  <a:path w="2263" h="4458" extrusionOk="0">
                    <a:moveTo>
                      <a:pt x="1256" y="358"/>
                    </a:moveTo>
                    <a:cubicBezTo>
                      <a:pt x="1278" y="358"/>
                      <a:pt x="1300" y="359"/>
                      <a:pt x="1322" y="361"/>
                    </a:cubicBezTo>
                    <a:cubicBezTo>
                      <a:pt x="1477" y="373"/>
                      <a:pt x="1620" y="457"/>
                      <a:pt x="1727" y="576"/>
                    </a:cubicBezTo>
                    <a:cubicBezTo>
                      <a:pt x="1834" y="695"/>
                      <a:pt x="1881" y="861"/>
                      <a:pt x="1858" y="1016"/>
                    </a:cubicBezTo>
                    <a:lnTo>
                      <a:pt x="1560" y="4100"/>
                    </a:lnTo>
                    <a:lnTo>
                      <a:pt x="357" y="3993"/>
                    </a:lnTo>
                    <a:lnTo>
                      <a:pt x="667" y="897"/>
                    </a:lnTo>
                    <a:cubicBezTo>
                      <a:pt x="689" y="586"/>
                      <a:pt x="950" y="358"/>
                      <a:pt x="1256" y="358"/>
                    </a:cubicBezTo>
                    <a:close/>
                    <a:moveTo>
                      <a:pt x="1272" y="0"/>
                    </a:moveTo>
                    <a:cubicBezTo>
                      <a:pt x="784" y="0"/>
                      <a:pt x="367" y="378"/>
                      <a:pt x="322" y="873"/>
                    </a:cubicBezTo>
                    <a:lnTo>
                      <a:pt x="0" y="4124"/>
                    </a:lnTo>
                    <a:cubicBezTo>
                      <a:pt x="0" y="4171"/>
                      <a:pt x="12" y="4219"/>
                      <a:pt x="48" y="4255"/>
                    </a:cubicBezTo>
                    <a:cubicBezTo>
                      <a:pt x="72" y="4290"/>
                      <a:pt x="107" y="4302"/>
                      <a:pt x="155" y="4314"/>
                    </a:cubicBezTo>
                    <a:lnTo>
                      <a:pt x="1703" y="4457"/>
                    </a:lnTo>
                    <a:lnTo>
                      <a:pt x="1715" y="4457"/>
                    </a:lnTo>
                    <a:cubicBezTo>
                      <a:pt x="1810" y="4457"/>
                      <a:pt x="1881" y="4386"/>
                      <a:pt x="1893" y="4302"/>
                    </a:cubicBezTo>
                    <a:lnTo>
                      <a:pt x="2203" y="1052"/>
                    </a:lnTo>
                    <a:cubicBezTo>
                      <a:pt x="2262" y="528"/>
                      <a:pt x="1881" y="64"/>
                      <a:pt x="1358" y="4"/>
                    </a:cubicBezTo>
                    <a:cubicBezTo>
                      <a:pt x="1329" y="2"/>
                      <a:pt x="1300" y="0"/>
                      <a:pt x="1272" y="0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8" name="Google Shape;7208;p27"/>
              <p:cNvSpPr/>
              <p:nvPr/>
            </p:nvSpPr>
            <p:spPr>
              <a:xfrm>
                <a:off x="2514438" y="3451525"/>
                <a:ext cx="47350" cy="102475"/>
              </a:xfrm>
              <a:custGeom>
                <a:avLst/>
                <a:gdLst/>
                <a:ahLst/>
                <a:cxnLst/>
                <a:rect l="l" t="t" r="r" b="b"/>
                <a:pathLst>
                  <a:path w="1894" h="4099" extrusionOk="0">
                    <a:moveTo>
                      <a:pt x="1100" y="0"/>
                    </a:moveTo>
                    <a:cubicBezTo>
                      <a:pt x="699" y="0"/>
                      <a:pt x="356" y="300"/>
                      <a:pt x="322" y="706"/>
                    </a:cubicBezTo>
                    <a:lnTo>
                      <a:pt x="0" y="3956"/>
                    </a:lnTo>
                    <a:lnTo>
                      <a:pt x="1536" y="4099"/>
                    </a:lnTo>
                    <a:lnTo>
                      <a:pt x="1858" y="849"/>
                    </a:lnTo>
                    <a:cubicBezTo>
                      <a:pt x="1893" y="420"/>
                      <a:pt x="1584" y="39"/>
                      <a:pt x="1167" y="3"/>
                    </a:cubicBezTo>
                    <a:cubicBezTo>
                      <a:pt x="1145" y="1"/>
                      <a:pt x="1122" y="0"/>
                      <a:pt x="110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9" name="Google Shape;7209;p27"/>
              <p:cNvSpPr/>
              <p:nvPr/>
            </p:nvSpPr>
            <p:spPr>
              <a:xfrm>
                <a:off x="2509963" y="3447325"/>
                <a:ext cx="56275" cy="111150"/>
              </a:xfrm>
              <a:custGeom>
                <a:avLst/>
                <a:gdLst/>
                <a:ahLst/>
                <a:cxnLst/>
                <a:rect l="l" t="t" r="r" b="b"/>
                <a:pathLst>
                  <a:path w="2251" h="4446" extrusionOk="0">
                    <a:moveTo>
                      <a:pt x="1259" y="334"/>
                    </a:moveTo>
                    <a:cubicBezTo>
                      <a:pt x="1280" y="334"/>
                      <a:pt x="1301" y="336"/>
                      <a:pt x="1322" y="338"/>
                    </a:cubicBezTo>
                    <a:cubicBezTo>
                      <a:pt x="1644" y="374"/>
                      <a:pt x="1894" y="671"/>
                      <a:pt x="1858" y="1005"/>
                    </a:cubicBezTo>
                    <a:lnTo>
                      <a:pt x="1560" y="4088"/>
                    </a:lnTo>
                    <a:lnTo>
                      <a:pt x="358" y="3969"/>
                    </a:lnTo>
                    <a:lnTo>
                      <a:pt x="656" y="886"/>
                    </a:lnTo>
                    <a:cubicBezTo>
                      <a:pt x="678" y="574"/>
                      <a:pt x="950" y="334"/>
                      <a:pt x="1259" y="334"/>
                    </a:cubicBezTo>
                    <a:close/>
                    <a:moveTo>
                      <a:pt x="1260" y="0"/>
                    </a:moveTo>
                    <a:cubicBezTo>
                      <a:pt x="783" y="0"/>
                      <a:pt x="367" y="367"/>
                      <a:pt x="322" y="850"/>
                    </a:cubicBezTo>
                    <a:lnTo>
                      <a:pt x="1" y="4112"/>
                    </a:lnTo>
                    <a:cubicBezTo>
                      <a:pt x="1" y="4148"/>
                      <a:pt x="13" y="4195"/>
                      <a:pt x="48" y="4231"/>
                    </a:cubicBezTo>
                    <a:cubicBezTo>
                      <a:pt x="72" y="4267"/>
                      <a:pt x="108" y="4291"/>
                      <a:pt x="155" y="4291"/>
                    </a:cubicBezTo>
                    <a:lnTo>
                      <a:pt x="1703" y="4446"/>
                    </a:lnTo>
                    <a:lnTo>
                      <a:pt x="1715" y="4446"/>
                    </a:lnTo>
                    <a:cubicBezTo>
                      <a:pt x="1799" y="4446"/>
                      <a:pt x="1870" y="4374"/>
                      <a:pt x="1882" y="4291"/>
                    </a:cubicBezTo>
                    <a:lnTo>
                      <a:pt x="2203" y="1028"/>
                    </a:lnTo>
                    <a:cubicBezTo>
                      <a:pt x="2251" y="516"/>
                      <a:pt x="1870" y="52"/>
                      <a:pt x="1346" y="5"/>
                    </a:cubicBezTo>
                    <a:cubicBezTo>
                      <a:pt x="1317" y="2"/>
                      <a:pt x="1288" y="0"/>
                      <a:pt x="1260" y="0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0" name="Google Shape;7210;p27"/>
              <p:cNvSpPr/>
              <p:nvPr/>
            </p:nvSpPr>
            <p:spPr>
              <a:xfrm>
                <a:off x="2285238" y="3275900"/>
                <a:ext cx="47350" cy="102500"/>
              </a:xfrm>
              <a:custGeom>
                <a:avLst/>
                <a:gdLst/>
                <a:ahLst/>
                <a:cxnLst/>
                <a:rect l="l" t="t" r="r" b="b"/>
                <a:pathLst>
                  <a:path w="1894" h="4100" extrusionOk="0">
                    <a:moveTo>
                      <a:pt x="1100" y="1"/>
                    </a:moveTo>
                    <a:cubicBezTo>
                      <a:pt x="700" y="1"/>
                      <a:pt x="356" y="300"/>
                      <a:pt x="322" y="706"/>
                    </a:cubicBezTo>
                    <a:lnTo>
                      <a:pt x="0" y="3956"/>
                    </a:lnTo>
                    <a:lnTo>
                      <a:pt x="1548" y="4099"/>
                    </a:lnTo>
                    <a:lnTo>
                      <a:pt x="1858" y="849"/>
                    </a:lnTo>
                    <a:cubicBezTo>
                      <a:pt x="1894" y="420"/>
                      <a:pt x="1584" y="39"/>
                      <a:pt x="1167" y="4"/>
                    </a:cubicBezTo>
                    <a:cubicBezTo>
                      <a:pt x="1145" y="2"/>
                      <a:pt x="1122" y="1"/>
                      <a:pt x="110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1" name="Google Shape;7211;p27"/>
              <p:cNvSpPr/>
              <p:nvPr/>
            </p:nvSpPr>
            <p:spPr>
              <a:xfrm>
                <a:off x="2281063" y="3272000"/>
                <a:ext cx="56000" cy="110850"/>
              </a:xfrm>
              <a:custGeom>
                <a:avLst/>
                <a:gdLst/>
                <a:ahLst/>
                <a:cxnLst/>
                <a:rect l="l" t="t" r="r" b="b"/>
                <a:pathLst>
                  <a:path w="2240" h="4434" extrusionOk="0">
                    <a:moveTo>
                      <a:pt x="1243" y="332"/>
                    </a:moveTo>
                    <a:cubicBezTo>
                      <a:pt x="1567" y="332"/>
                      <a:pt x="1897" y="564"/>
                      <a:pt x="1858" y="993"/>
                    </a:cubicBezTo>
                    <a:lnTo>
                      <a:pt x="1561" y="4077"/>
                    </a:lnTo>
                    <a:lnTo>
                      <a:pt x="358" y="3958"/>
                    </a:lnTo>
                    <a:lnTo>
                      <a:pt x="656" y="874"/>
                    </a:lnTo>
                    <a:cubicBezTo>
                      <a:pt x="689" y="505"/>
                      <a:pt x="964" y="332"/>
                      <a:pt x="1243" y="332"/>
                    </a:cubicBezTo>
                    <a:close/>
                    <a:moveTo>
                      <a:pt x="1257" y="1"/>
                    </a:moveTo>
                    <a:cubicBezTo>
                      <a:pt x="781" y="1"/>
                      <a:pt x="366" y="356"/>
                      <a:pt x="310" y="838"/>
                    </a:cubicBezTo>
                    <a:lnTo>
                      <a:pt x="1" y="4100"/>
                    </a:lnTo>
                    <a:cubicBezTo>
                      <a:pt x="1" y="4136"/>
                      <a:pt x="13" y="4184"/>
                      <a:pt x="37" y="4220"/>
                    </a:cubicBezTo>
                    <a:cubicBezTo>
                      <a:pt x="72" y="4255"/>
                      <a:pt x="108" y="4279"/>
                      <a:pt x="156" y="4279"/>
                    </a:cubicBezTo>
                    <a:lnTo>
                      <a:pt x="1691" y="4434"/>
                    </a:lnTo>
                    <a:lnTo>
                      <a:pt x="1715" y="4434"/>
                    </a:lnTo>
                    <a:cubicBezTo>
                      <a:pt x="1799" y="4434"/>
                      <a:pt x="1870" y="4362"/>
                      <a:pt x="1882" y="4279"/>
                    </a:cubicBezTo>
                    <a:lnTo>
                      <a:pt x="2192" y="1029"/>
                    </a:lnTo>
                    <a:cubicBezTo>
                      <a:pt x="2239" y="505"/>
                      <a:pt x="1858" y="52"/>
                      <a:pt x="1346" y="5"/>
                    </a:cubicBezTo>
                    <a:cubicBezTo>
                      <a:pt x="1316" y="2"/>
                      <a:pt x="1287" y="1"/>
                      <a:pt x="1257" y="1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2" name="Google Shape;7212;p27"/>
              <p:cNvSpPr/>
              <p:nvPr/>
            </p:nvSpPr>
            <p:spPr>
              <a:xfrm>
                <a:off x="2366488" y="3283900"/>
                <a:ext cx="47350" cy="102525"/>
              </a:xfrm>
              <a:custGeom>
                <a:avLst/>
                <a:gdLst/>
                <a:ahLst/>
                <a:cxnLst/>
                <a:rect l="l" t="t" r="r" b="b"/>
                <a:pathLst>
                  <a:path w="1894" h="4101" extrusionOk="0">
                    <a:moveTo>
                      <a:pt x="1071" y="0"/>
                    </a:moveTo>
                    <a:cubicBezTo>
                      <a:pt x="689" y="0"/>
                      <a:pt x="356" y="296"/>
                      <a:pt x="322" y="696"/>
                    </a:cubicBezTo>
                    <a:lnTo>
                      <a:pt x="1" y="3946"/>
                    </a:lnTo>
                    <a:lnTo>
                      <a:pt x="1549" y="4101"/>
                    </a:lnTo>
                    <a:lnTo>
                      <a:pt x="1858" y="838"/>
                    </a:lnTo>
                    <a:cubicBezTo>
                      <a:pt x="1894" y="422"/>
                      <a:pt x="1584" y="41"/>
                      <a:pt x="1156" y="5"/>
                    </a:cubicBezTo>
                    <a:cubicBezTo>
                      <a:pt x="1127" y="2"/>
                      <a:pt x="1099" y="0"/>
                      <a:pt x="107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3" name="Google Shape;7213;p27"/>
              <p:cNvSpPr/>
              <p:nvPr/>
            </p:nvSpPr>
            <p:spPr>
              <a:xfrm>
                <a:off x="2362038" y="3279150"/>
                <a:ext cx="56575" cy="111450"/>
              </a:xfrm>
              <a:custGeom>
                <a:avLst/>
                <a:gdLst/>
                <a:ahLst/>
                <a:cxnLst/>
                <a:rect l="l" t="t" r="r" b="b"/>
                <a:pathLst>
                  <a:path w="2263" h="4458" extrusionOk="0">
                    <a:moveTo>
                      <a:pt x="1255" y="355"/>
                    </a:moveTo>
                    <a:cubicBezTo>
                      <a:pt x="1579" y="355"/>
                      <a:pt x="1908" y="588"/>
                      <a:pt x="1870" y="1017"/>
                    </a:cubicBezTo>
                    <a:lnTo>
                      <a:pt x="1572" y="4100"/>
                    </a:lnTo>
                    <a:lnTo>
                      <a:pt x="369" y="3981"/>
                    </a:lnTo>
                    <a:lnTo>
                      <a:pt x="667" y="897"/>
                    </a:lnTo>
                    <a:cubicBezTo>
                      <a:pt x="700" y="528"/>
                      <a:pt x="976" y="355"/>
                      <a:pt x="1255" y="355"/>
                    </a:cubicBezTo>
                    <a:close/>
                    <a:moveTo>
                      <a:pt x="1269" y="0"/>
                    </a:moveTo>
                    <a:cubicBezTo>
                      <a:pt x="783" y="0"/>
                      <a:pt x="367" y="368"/>
                      <a:pt x="322" y="874"/>
                    </a:cubicBezTo>
                    <a:lnTo>
                      <a:pt x="12" y="4124"/>
                    </a:lnTo>
                    <a:cubicBezTo>
                      <a:pt x="0" y="4172"/>
                      <a:pt x="24" y="4207"/>
                      <a:pt x="48" y="4243"/>
                    </a:cubicBezTo>
                    <a:cubicBezTo>
                      <a:pt x="72" y="4279"/>
                      <a:pt x="119" y="4303"/>
                      <a:pt x="167" y="4315"/>
                    </a:cubicBezTo>
                    <a:lnTo>
                      <a:pt x="1703" y="4457"/>
                    </a:lnTo>
                    <a:lnTo>
                      <a:pt x="1727" y="4457"/>
                    </a:lnTo>
                    <a:cubicBezTo>
                      <a:pt x="1762" y="4457"/>
                      <a:pt x="1798" y="4446"/>
                      <a:pt x="1834" y="4422"/>
                    </a:cubicBezTo>
                    <a:cubicBezTo>
                      <a:pt x="1870" y="4386"/>
                      <a:pt x="1881" y="4350"/>
                      <a:pt x="1893" y="4303"/>
                    </a:cubicBezTo>
                    <a:lnTo>
                      <a:pt x="2203" y="1052"/>
                    </a:lnTo>
                    <a:cubicBezTo>
                      <a:pt x="2262" y="528"/>
                      <a:pt x="1881" y="52"/>
                      <a:pt x="1358" y="4"/>
                    </a:cubicBezTo>
                    <a:cubicBezTo>
                      <a:pt x="1328" y="2"/>
                      <a:pt x="1299" y="0"/>
                      <a:pt x="1269" y="0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4" name="Google Shape;7214;p27"/>
              <p:cNvSpPr/>
              <p:nvPr/>
            </p:nvSpPr>
            <p:spPr>
              <a:xfrm>
                <a:off x="2447763" y="3291625"/>
                <a:ext cx="47350" cy="102550"/>
              </a:xfrm>
              <a:custGeom>
                <a:avLst/>
                <a:gdLst/>
                <a:ahLst/>
                <a:cxnLst/>
                <a:rect l="l" t="t" r="r" b="b"/>
                <a:pathLst>
                  <a:path w="1894" h="4102" extrusionOk="0">
                    <a:moveTo>
                      <a:pt x="1073" y="1"/>
                    </a:moveTo>
                    <a:cubicBezTo>
                      <a:pt x="690" y="1"/>
                      <a:pt x="354" y="307"/>
                      <a:pt x="310" y="696"/>
                    </a:cubicBezTo>
                    <a:lnTo>
                      <a:pt x="0" y="3947"/>
                    </a:lnTo>
                    <a:lnTo>
                      <a:pt x="1536" y="4101"/>
                    </a:lnTo>
                    <a:lnTo>
                      <a:pt x="1858" y="851"/>
                    </a:lnTo>
                    <a:cubicBezTo>
                      <a:pt x="1893" y="422"/>
                      <a:pt x="1584" y="41"/>
                      <a:pt x="1155" y="6"/>
                    </a:cubicBezTo>
                    <a:cubicBezTo>
                      <a:pt x="1128" y="2"/>
                      <a:pt x="1100" y="1"/>
                      <a:pt x="107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5" name="Google Shape;7215;p27"/>
              <p:cNvSpPr/>
              <p:nvPr/>
            </p:nvSpPr>
            <p:spPr>
              <a:xfrm>
                <a:off x="2443288" y="3286900"/>
                <a:ext cx="56575" cy="111475"/>
              </a:xfrm>
              <a:custGeom>
                <a:avLst/>
                <a:gdLst/>
                <a:ahLst/>
                <a:cxnLst/>
                <a:rect l="l" t="t" r="r" b="b"/>
                <a:pathLst>
                  <a:path w="2263" h="4459" extrusionOk="0">
                    <a:moveTo>
                      <a:pt x="1259" y="357"/>
                    </a:moveTo>
                    <a:cubicBezTo>
                      <a:pt x="1582" y="357"/>
                      <a:pt x="1908" y="589"/>
                      <a:pt x="1870" y="1016"/>
                    </a:cubicBezTo>
                    <a:lnTo>
                      <a:pt x="1572" y="4100"/>
                    </a:lnTo>
                    <a:lnTo>
                      <a:pt x="370" y="3993"/>
                    </a:lnTo>
                    <a:lnTo>
                      <a:pt x="667" y="909"/>
                    </a:lnTo>
                    <a:cubicBezTo>
                      <a:pt x="701" y="532"/>
                      <a:pt x="978" y="357"/>
                      <a:pt x="1259" y="357"/>
                    </a:cubicBezTo>
                    <a:close/>
                    <a:moveTo>
                      <a:pt x="1272" y="0"/>
                    </a:moveTo>
                    <a:cubicBezTo>
                      <a:pt x="784" y="0"/>
                      <a:pt x="368" y="378"/>
                      <a:pt x="334" y="873"/>
                    </a:cubicBezTo>
                    <a:lnTo>
                      <a:pt x="13" y="4124"/>
                    </a:lnTo>
                    <a:cubicBezTo>
                      <a:pt x="1" y="4219"/>
                      <a:pt x="72" y="4302"/>
                      <a:pt x="167" y="4314"/>
                    </a:cubicBezTo>
                    <a:lnTo>
                      <a:pt x="1703" y="4457"/>
                    </a:lnTo>
                    <a:lnTo>
                      <a:pt x="1715" y="4457"/>
                    </a:lnTo>
                    <a:cubicBezTo>
                      <a:pt x="1722" y="4458"/>
                      <a:pt x="1729" y="4458"/>
                      <a:pt x="1736" y="4458"/>
                    </a:cubicBezTo>
                    <a:cubicBezTo>
                      <a:pt x="1822" y="4458"/>
                      <a:pt x="1894" y="4390"/>
                      <a:pt x="1894" y="4302"/>
                    </a:cubicBezTo>
                    <a:lnTo>
                      <a:pt x="2215" y="1052"/>
                    </a:lnTo>
                    <a:cubicBezTo>
                      <a:pt x="2263" y="528"/>
                      <a:pt x="1882" y="64"/>
                      <a:pt x="1358" y="4"/>
                    </a:cubicBezTo>
                    <a:cubicBezTo>
                      <a:pt x="1329" y="1"/>
                      <a:pt x="1300" y="0"/>
                      <a:pt x="1272" y="0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6" name="Google Shape;7216;p27"/>
              <p:cNvSpPr/>
              <p:nvPr/>
            </p:nvSpPr>
            <p:spPr>
              <a:xfrm>
                <a:off x="2529013" y="3299425"/>
                <a:ext cx="47350" cy="102475"/>
              </a:xfrm>
              <a:custGeom>
                <a:avLst/>
                <a:gdLst/>
                <a:ahLst/>
                <a:cxnLst/>
                <a:rect l="l" t="t" r="r" b="b"/>
                <a:pathLst>
                  <a:path w="1894" h="4099" extrusionOk="0">
                    <a:moveTo>
                      <a:pt x="1088" y="0"/>
                    </a:moveTo>
                    <a:cubicBezTo>
                      <a:pt x="689" y="0"/>
                      <a:pt x="355" y="300"/>
                      <a:pt x="310" y="706"/>
                    </a:cubicBezTo>
                    <a:lnTo>
                      <a:pt x="1" y="3956"/>
                    </a:lnTo>
                    <a:lnTo>
                      <a:pt x="1537" y="4099"/>
                    </a:lnTo>
                    <a:lnTo>
                      <a:pt x="1858" y="848"/>
                    </a:lnTo>
                    <a:cubicBezTo>
                      <a:pt x="1894" y="420"/>
                      <a:pt x="1584" y="51"/>
                      <a:pt x="1156" y="3"/>
                    </a:cubicBezTo>
                    <a:cubicBezTo>
                      <a:pt x="1133" y="1"/>
                      <a:pt x="1111" y="0"/>
                      <a:pt x="108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7" name="Google Shape;7217;p27"/>
              <p:cNvSpPr/>
              <p:nvPr/>
            </p:nvSpPr>
            <p:spPr>
              <a:xfrm>
                <a:off x="2524563" y="3295225"/>
                <a:ext cx="56275" cy="111150"/>
              </a:xfrm>
              <a:custGeom>
                <a:avLst/>
                <a:gdLst/>
                <a:ahLst/>
                <a:cxnLst/>
                <a:rect l="l" t="t" r="r" b="b"/>
                <a:pathLst>
                  <a:path w="2251" h="4446" extrusionOk="0">
                    <a:moveTo>
                      <a:pt x="1250" y="341"/>
                    </a:moveTo>
                    <a:cubicBezTo>
                      <a:pt x="1572" y="341"/>
                      <a:pt x="1896" y="573"/>
                      <a:pt x="1857" y="1005"/>
                    </a:cubicBezTo>
                    <a:lnTo>
                      <a:pt x="1560" y="4088"/>
                    </a:lnTo>
                    <a:lnTo>
                      <a:pt x="369" y="3969"/>
                    </a:lnTo>
                    <a:lnTo>
                      <a:pt x="655" y="897"/>
                    </a:lnTo>
                    <a:cubicBezTo>
                      <a:pt x="688" y="519"/>
                      <a:pt x="968" y="341"/>
                      <a:pt x="1250" y="341"/>
                    </a:cubicBezTo>
                    <a:close/>
                    <a:moveTo>
                      <a:pt x="1269" y="0"/>
                    </a:moveTo>
                    <a:cubicBezTo>
                      <a:pt x="782" y="0"/>
                      <a:pt x="366" y="367"/>
                      <a:pt x="322" y="850"/>
                    </a:cubicBezTo>
                    <a:lnTo>
                      <a:pt x="12" y="4112"/>
                    </a:lnTo>
                    <a:cubicBezTo>
                      <a:pt x="0" y="4195"/>
                      <a:pt x="60" y="4279"/>
                      <a:pt x="155" y="4291"/>
                    </a:cubicBezTo>
                    <a:lnTo>
                      <a:pt x="1703" y="4445"/>
                    </a:lnTo>
                    <a:lnTo>
                      <a:pt x="1715" y="4445"/>
                    </a:lnTo>
                    <a:cubicBezTo>
                      <a:pt x="1762" y="4445"/>
                      <a:pt x="1798" y="4434"/>
                      <a:pt x="1822" y="4398"/>
                    </a:cubicBezTo>
                    <a:cubicBezTo>
                      <a:pt x="1857" y="4374"/>
                      <a:pt x="1881" y="4338"/>
                      <a:pt x="1893" y="4291"/>
                    </a:cubicBezTo>
                    <a:lnTo>
                      <a:pt x="2203" y="1028"/>
                    </a:lnTo>
                    <a:cubicBezTo>
                      <a:pt x="2250" y="516"/>
                      <a:pt x="1869" y="52"/>
                      <a:pt x="1357" y="4"/>
                    </a:cubicBezTo>
                    <a:cubicBezTo>
                      <a:pt x="1328" y="2"/>
                      <a:pt x="1298" y="0"/>
                      <a:pt x="1269" y="0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8" name="Google Shape;7218;p27"/>
              <p:cNvSpPr/>
              <p:nvPr/>
            </p:nvSpPr>
            <p:spPr>
              <a:xfrm>
                <a:off x="2300113" y="3124050"/>
                <a:ext cx="47050" cy="102250"/>
              </a:xfrm>
              <a:custGeom>
                <a:avLst/>
                <a:gdLst/>
                <a:ahLst/>
                <a:cxnLst/>
                <a:rect l="l" t="t" r="r" b="b"/>
                <a:pathLst>
                  <a:path w="1882" h="4090" extrusionOk="0">
                    <a:moveTo>
                      <a:pt x="1069" y="1"/>
                    </a:moveTo>
                    <a:cubicBezTo>
                      <a:pt x="678" y="1"/>
                      <a:pt x="355" y="297"/>
                      <a:pt x="310" y="696"/>
                    </a:cubicBezTo>
                    <a:lnTo>
                      <a:pt x="1" y="3946"/>
                    </a:lnTo>
                    <a:lnTo>
                      <a:pt x="1537" y="4089"/>
                    </a:lnTo>
                    <a:lnTo>
                      <a:pt x="1846" y="839"/>
                    </a:lnTo>
                    <a:cubicBezTo>
                      <a:pt x="1882" y="422"/>
                      <a:pt x="1572" y="41"/>
                      <a:pt x="1156" y="5"/>
                    </a:cubicBezTo>
                    <a:cubicBezTo>
                      <a:pt x="1126" y="2"/>
                      <a:pt x="1097" y="1"/>
                      <a:pt x="106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9" name="Google Shape;7219;p27"/>
              <p:cNvSpPr/>
              <p:nvPr/>
            </p:nvSpPr>
            <p:spPr>
              <a:xfrm>
                <a:off x="2295663" y="3119300"/>
                <a:ext cx="56575" cy="111450"/>
              </a:xfrm>
              <a:custGeom>
                <a:avLst/>
                <a:gdLst/>
                <a:ahLst/>
                <a:cxnLst/>
                <a:rect l="l" t="t" r="r" b="b"/>
                <a:pathLst>
                  <a:path w="2263" h="4458" extrusionOk="0">
                    <a:moveTo>
                      <a:pt x="1238" y="356"/>
                    </a:moveTo>
                    <a:cubicBezTo>
                      <a:pt x="1266" y="356"/>
                      <a:pt x="1294" y="358"/>
                      <a:pt x="1322" y="362"/>
                    </a:cubicBezTo>
                    <a:cubicBezTo>
                      <a:pt x="1655" y="386"/>
                      <a:pt x="1893" y="683"/>
                      <a:pt x="1858" y="1017"/>
                    </a:cubicBezTo>
                    <a:lnTo>
                      <a:pt x="1560" y="4101"/>
                    </a:lnTo>
                    <a:lnTo>
                      <a:pt x="357" y="3982"/>
                    </a:lnTo>
                    <a:lnTo>
                      <a:pt x="655" y="898"/>
                    </a:lnTo>
                    <a:cubicBezTo>
                      <a:pt x="667" y="743"/>
                      <a:pt x="750" y="588"/>
                      <a:pt x="869" y="493"/>
                    </a:cubicBezTo>
                    <a:cubicBezTo>
                      <a:pt x="978" y="404"/>
                      <a:pt x="1103" y="356"/>
                      <a:pt x="1238" y="356"/>
                    </a:cubicBezTo>
                    <a:close/>
                    <a:moveTo>
                      <a:pt x="1269" y="1"/>
                    </a:moveTo>
                    <a:cubicBezTo>
                      <a:pt x="782" y="1"/>
                      <a:pt x="367" y="368"/>
                      <a:pt x="322" y="862"/>
                    </a:cubicBezTo>
                    <a:lnTo>
                      <a:pt x="12" y="4124"/>
                    </a:lnTo>
                    <a:cubicBezTo>
                      <a:pt x="0" y="4208"/>
                      <a:pt x="60" y="4291"/>
                      <a:pt x="155" y="4303"/>
                    </a:cubicBezTo>
                    <a:lnTo>
                      <a:pt x="1703" y="4458"/>
                    </a:lnTo>
                    <a:lnTo>
                      <a:pt x="1715" y="4458"/>
                    </a:lnTo>
                    <a:lnTo>
                      <a:pt x="1715" y="4446"/>
                    </a:lnTo>
                    <a:cubicBezTo>
                      <a:pt x="1810" y="4446"/>
                      <a:pt x="1881" y="4386"/>
                      <a:pt x="1893" y="4303"/>
                    </a:cubicBezTo>
                    <a:lnTo>
                      <a:pt x="2203" y="1053"/>
                    </a:lnTo>
                    <a:cubicBezTo>
                      <a:pt x="2262" y="517"/>
                      <a:pt x="1881" y="52"/>
                      <a:pt x="1358" y="5"/>
                    </a:cubicBezTo>
                    <a:cubicBezTo>
                      <a:pt x="1328" y="2"/>
                      <a:pt x="1298" y="1"/>
                      <a:pt x="1269" y="1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0" name="Google Shape;7220;p27"/>
              <p:cNvSpPr/>
              <p:nvPr/>
            </p:nvSpPr>
            <p:spPr>
              <a:xfrm>
                <a:off x="2381088" y="3131800"/>
                <a:ext cx="47650" cy="102525"/>
              </a:xfrm>
              <a:custGeom>
                <a:avLst/>
                <a:gdLst/>
                <a:ahLst/>
                <a:cxnLst/>
                <a:rect l="l" t="t" r="r" b="b"/>
                <a:pathLst>
                  <a:path w="1906" h="4101" extrusionOk="0">
                    <a:moveTo>
                      <a:pt x="1080" y="0"/>
                    </a:moveTo>
                    <a:cubicBezTo>
                      <a:pt x="688" y="0"/>
                      <a:pt x="355" y="296"/>
                      <a:pt x="322" y="695"/>
                    </a:cubicBezTo>
                    <a:lnTo>
                      <a:pt x="0" y="3946"/>
                    </a:lnTo>
                    <a:lnTo>
                      <a:pt x="1548" y="4101"/>
                    </a:lnTo>
                    <a:lnTo>
                      <a:pt x="1858" y="838"/>
                    </a:lnTo>
                    <a:cubicBezTo>
                      <a:pt x="1905" y="422"/>
                      <a:pt x="1584" y="41"/>
                      <a:pt x="1167" y="5"/>
                    </a:cubicBezTo>
                    <a:cubicBezTo>
                      <a:pt x="1138" y="2"/>
                      <a:pt x="1109" y="0"/>
                      <a:pt x="108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1" name="Google Shape;7221;p27"/>
              <p:cNvSpPr/>
              <p:nvPr/>
            </p:nvSpPr>
            <p:spPr>
              <a:xfrm>
                <a:off x="2376913" y="3127350"/>
                <a:ext cx="56275" cy="111150"/>
              </a:xfrm>
              <a:custGeom>
                <a:avLst/>
                <a:gdLst/>
                <a:ahLst/>
                <a:cxnLst/>
                <a:rect l="l" t="t" r="r" b="b"/>
                <a:pathLst>
                  <a:path w="2251" h="4446" extrusionOk="0">
                    <a:moveTo>
                      <a:pt x="1243" y="343"/>
                    </a:moveTo>
                    <a:cubicBezTo>
                      <a:pt x="1567" y="343"/>
                      <a:pt x="1896" y="576"/>
                      <a:pt x="1858" y="1004"/>
                    </a:cubicBezTo>
                    <a:lnTo>
                      <a:pt x="1560" y="4088"/>
                    </a:lnTo>
                    <a:lnTo>
                      <a:pt x="358" y="3969"/>
                    </a:lnTo>
                    <a:lnTo>
                      <a:pt x="655" y="885"/>
                    </a:lnTo>
                    <a:cubicBezTo>
                      <a:pt x="689" y="516"/>
                      <a:pt x="964" y="343"/>
                      <a:pt x="1243" y="343"/>
                    </a:cubicBezTo>
                    <a:close/>
                    <a:moveTo>
                      <a:pt x="1260" y="0"/>
                    </a:moveTo>
                    <a:cubicBezTo>
                      <a:pt x="783" y="0"/>
                      <a:pt x="367" y="367"/>
                      <a:pt x="322" y="862"/>
                    </a:cubicBezTo>
                    <a:lnTo>
                      <a:pt x="13" y="4112"/>
                    </a:lnTo>
                    <a:cubicBezTo>
                      <a:pt x="1" y="4207"/>
                      <a:pt x="60" y="4279"/>
                      <a:pt x="155" y="4302"/>
                    </a:cubicBezTo>
                    <a:lnTo>
                      <a:pt x="1703" y="4445"/>
                    </a:lnTo>
                    <a:lnTo>
                      <a:pt x="1715" y="4445"/>
                    </a:lnTo>
                    <a:cubicBezTo>
                      <a:pt x="1798" y="4445"/>
                      <a:pt x="1882" y="4374"/>
                      <a:pt x="1894" y="4291"/>
                    </a:cubicBezTo>
                    <a:lnTo>
                      <a:pt x="2203" y="1040"/>
                    </a:lnTo>
                    <a:cubicBezTo>
                      <a:pt x="2251" y="516"/>
                      <a:pt x="1870" y="52"/>
                      <a:pt x="1346" y="4"/>
                    </a:cubicBezTo>
                    <a:cubicBezTo>
                      <a:pt x="1317" y="2"/>
                      <a:pt x="1288" y="0"/>
                      <a:pt x="1260" y="0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2" name="Google Shape;7222;p27"/>
              <p:cNvSpPr/>
              <p:nvPr/>
            </p:nvSpPr>
            <p:spPr>
              <a:xfrm>
                <a:off x="2462338" y="3139525"/>
                <a:ext cx="47350" cy="102550"/>
              </a:xfrm>
              <a:custGeom>
                <a:avLst/>
                <a:gdLst/>
                <a:ahLst/>
                <a:cxnLst/>
                <a:rect l="l" t="t" r="r" b="b"/>
                <a:pathLst>
                  <a:path w="1894" h="4102" extrusionOk="0">
                    <a:moveTo>
                      <a:pt x="1073" y="1"/>
                    </a:moveTo>
                    <a:cubicBezTo>
                      <a:pt x="690" y="1"/>
                      <a:pt x="356" y="307"/>
                      <a:pt x="322" y="696"/>
                    </a:cubicBezTo>
                    <a:lnTo>
                      <a:pt x="1" y="3946"/>
                    </a:lnTo>
                    <a:lnTo>
                      <a:pt x="1549" y="4101"/>
                    </a:lnTo>
                    <a:lnTo>
                      <a:pt x="1858" y="851"/>
                    </a:lnTo>
                    <a:cubicBezTo>
                      <a:pt x="1894" y="422"/>
                      <a:pt x="1584" y="41"/>
                      <a:pt x="1156" y="5"/>
                    </a:cubicBezTo>
                    <a:cubicBezTo>
                      <a:pt x="1128" y="2"/>
                      <a:pt x="1101" y="1"/>
                      <a:pt x="107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3" name="Google Shape;7223;p27"/>
              <p:cNvSpPr/>
              <p:nvPr/>
            </p:nvSpPr>
            <p:spPr>
              <a:xfrm>
                <a:off x="2458188" y="3133550"/>
                <a:ext cx="57150" cy="112675"/>
              </a:xfrm>
              <a:custGeom>
                <a:avLst/>
                <a:gdLst/>
                <a:ahLst/>
                <a:cxnLst/>
                <a:rect l="l" t="t" r="r" b="b"/>
                <a:pathLst>
                  <a:path w="2286" h="4507" extrusionOk="0">
                    <a:moveTo>
                      <a:pt x="1246" y="407"/>
                    </a:moveTo>
                    <a:cubicBezTo>
                      <a:pt x="1569" y="407"/>
                      <a:pt x="1896" y="639"/>
                      <a:pt x="1857" y="1066"/>
                    </a:cubicBezTo>
                    <a:lnTo>
                      <a:pt x="1560" y="4150"/>
                    </a:lnTo>
                    <a:lnTo>
                      <a:pt x="357" y="4043"/>
                    </a:lnTo>
                    <a:lnTo>
                      <a:pt x="655" y="959"/>
                    </a:lnTo>
                    <a:cubicBezTo>
                      <a:pt x="688" y="582"/>
                      <a:pt x="966" y="407"/>
                      <a:pt x="1246" y="407"/>
                    </a:cubicBezTo>
                    <a:close/>
                    <a:moveTo>
                      <a:pt x="1256" y="1"/>
                    </a:moveTo>
                    <a:cubicBezTo>
                      <a:pt x="752" y="1"/>
                      <a:pt x="333" y="410"/>
                      <a:pt x="321" y="923"/>
                    </a:cubicBezTo>
                    <a:lnTo>
                      <a:pt x="0" y="4174"/>
                    </a:lnTo>
                    <a:cubicBezTo>
                      <a:pt x="0" y="4269"/>
                      <a:pt x="60" y="4352"/>
                      <a:pt x="155" y="4364"/>
                    </a:cubicBezTo>
                    <a:lnTo>
                      <a:pt x="1691" y="4507"/>
                    </a:lnTo>
                    <a:lnTo>
                      <a:pt x="1715" y="4507"/>
                    </a:lnTo>
                    <a:cubicBezTo>
                      <a:pt x="1798" y="4507"/>
                      <a:pt x="1869" y="4447"/>
                      <a:pt x="1881" y="4364"/>
                    </a:cubicBezTo>
                    <a:lnTo>
                      <a:pt x="2191" y="1114"/>
                    </a:lnTo>
                    <a:cubicBezTo>
                      <a:pt x="2286" y="566"/>
                      <a:pt x="1905" y="54"/>
                      <a:pt x="1357" y="6"/>
                    </a:cubicBezTo>
                    <a:cubicBezTo>
                      <a:pt x="1323" y="3"/>
                      <a:pt x="1289" y="1"/>
                      <a:pt x="1256" y="1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4" name="Google Shape;7224;p27"/>
              <p:cNvSpPr/>
              <p:nvPr/>
            </p:nvSpPr>
            <p:spPr>
              <a:xfrm>
                <a:off x="2543613" y="3147325"/>
                <a:ext cx="47350" cy="102475"/>
              </a:xfrm>
              <a:custGeom>
                <a:avLst/>
                <a:gdLst/>
                <a:ahLst/>
                <a:cxnLst/>
                <a:rect l="l" t="t" r="r" b="b"/>
                <a:pathLst>
                  <a:path w="1894" h="4099" extrusionOk="0">
                    <a:moveTo>
                      <a:pt x="1090" y="0"/>
                    </a:moveTo>
                    <a:cubicBezTo>
                      <a:pt x="699" y="0"/>
                      <a:pt x="355" y="299"/>
                      <a:pt x="310" y="705"/>
                    </a:cubicBezTo>
                    <a:lnTo>
                      <a:pt x="0" y="3956"/>
                    </a:lnTo>
                    <a:lnTo>
                      <a:pt x="1548" y="4099"/>
                    </a:lnTo>
                    <a:lnTo>
                      <a:pt x="1857" y="848"/>
                    </a:lnTo>
                    <a:cubicBezTo>
                      <a:pt x="1893" y="420"/>
                      <a:pt x="1584" y="51"/>
                      <a:pt x="1155" y="3"/>
                    </a:cubicBezTo>
                    <a:cubicBezTo>
                      <a:pt x="1133" y="1"/>
                      <a:pt x="1111" y="0"/>
                      <a:pt x="109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5" name="Google Shape;7225;p27"/>
              <p:cNvSpPr/>
              <p:nvPr/>
            </p:nvSpPr>
            <p:spPr>
              <a:xfrm>
                <a:off x="2539438" y="3142825"/>
                <a:ext cx="56275" cy="111450"/>
              </a:xfrm>
              <a:custGeom>
                <a:avLst/>
                <a:gdLst/>
                <a:ahLst/>
                <a:cxnLst/>
                <a:rect l="l" t="t" r="r" b="b"/>
                <a:pathLst>
                  <a:path w="2251" h="4458" extrusionOk="0">
                    <a:moveTo>
                      <a:pt x="1231" y="356"/>
                    </a:moveTo>
                    <a:cubicBezTo>
                      <a:pt x="1257" y="356"/>
                      <a:pt x="1284" y="358"/>
                      <a:pt x="1310" y="362"/>
                    </a:cubicBezTo>
                    <a:cubicBezTo>
                      <a:pt x="1643" y="385"/>
                      <a:pt x="1894" y="683"/>
                      <a:pt x="1858" y="1016"/>
                    </a:cubicBezTo>
                    <a:lnTo>
                      <a:pt x="1560" y="4100"/>
                    </a:lnTo>
                    <a:lnTo>
                      <a:pt x="358" y="3981"/>
                    </a:lnTo>
                    <a:lnTo>
                      <a:pt x="655" y="897"/>
                    </a:lnTo>
                    <a:cubicBezTo>
                      <a:pt x="667" y="743"/>
                      <a:pt x="739" y="600"/>
                      <a:pt x="870" y="493"/>
                    </a:cubicBezTo>
                    <a:cubicBezTo>
                      <a:pt x="969" y="404"/>
                      <a:pt x="1100" y="356"/>
                      <a:pt x="1231" y="356"/>
                    </a:cubicBezTo>
                    <a:close/>
                    <a:moveTo>
                      <a:pt x="1258" y="0"/>
                    </a:moveTo>
                    <a:cubicBezTo>
                      <a:pt x="771" y="0"/>
                      <a:pt x="356" y="368"/>
                      <a:pt x="322" y="874"/>
                    </a:cubicBezTo>
                    <a:lnTo>
                      <a:pt x="0" y="4124"/>
                    </a:lnTo>
                    <a:cubicBezTo>
                      <a:pt x="0" y="4172"/>
                      <a:pt x="12" y="4207"/>
                      <a:pt x="36" y="4243"/>
                    </a:cubicBezTo>
                    <a:cubicBezTo>
                      <a:pt x="72" y="4279"/>
                      <a:pt x="108" y="4303"/>
                      <a:pt x="155" y="4314"/>
                    </a:cubicBezTo>
                    <a:lnTo>
                      <a:pt x="1703" y="4457"/>
                    </a:lnTo>
                    <a:lnTo>
                      <a:pt x="1715" y="4457"/>
                    </a:lnTo>
                    <a:cubicBezTo>
                      <a:pt x="1798" y="4457"/>
                      <a:pt x="1870" y="4398"/>
                      <a:pt x="1882" y="4303"/>
                    </a:cubicBezTo>
                    <a:lnTo>
                      <a:pt x="2203" y="1052"/>
                    </a:lnTo>
                    <a:cubicBezTo>
                      <a:pt x="2251" y="528"/>
                      <a:pt x="1870" y="52"/>
                      <a:pt x="1346" y="4"/>
                    </a:cubicBezTo>
                    <a:cubicBezTo>
                      <a:pt x="1316" y="2"/>
                      <a:pt x="1287" y="0"/>
                      <a:pt x="1258" y="0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6" name="Google Shape;7226;p27"/>
              <p:cNvSpPr/>
              <p:nvPr/>
            </p:nvSpPr>
            <p:spPr>
              <a:xfrm>
                <a:off x="2314713" y="2971700"/>
                <a:ext cx="47350" cy="102500"/>
              </a:xfrm>
              <a:custGeom>
                <a:avLst/>
                <a:gdLst/>
                <a:ahLst/>
                <a:cxnLst/>
                <a:rect l="l" t="t" r="r" b="b"/>
                <a:pathLst>
                  <a:path w="1894" h="4100" extrusionOk="0">
                    <a:moveTo>
                      <a:pt x="1088" y="1"/>
                    </a:moveTo>
                    <a:cubicBezTo>
                      <a:pt x="689" y="1"/>
                      <a:pt x="355" y="300"/>
                      <a:pt x="310" y="706"/>
                    </a:cubicBezTo>
                    <a:lnTo>
                      <a:pt x="0" y="3956"/>
                    </a:lnTo>
                    <a:lnTo>
                      <a:pt x="1536" y="4099"/>
                    </a:lnTo>
                    <a:lnTo>
                      <a:pt x="1858" y="849"/>
                    </a:lnTo>
                    <a:cubicBezTo>
                      <a:pt x="1893" y="420"/>
                      <a:pt x="1584" y="51"/>
                      <a:pt x="1155" y="3"/>
                    </a:cubicBezTo>
                    <a:cubicBezTo>
                      <a:pt x="1133" y="1"/>
                      <a:pt x="1110" y="1"/>
                      <a:pt x="108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7" name="Google Shape;7227;p27"/>
              <p:cNvSpPr/>
              <p:nvPr/>
            </p:nvSpPr>
            <p:spPr>
              <a:xfrm>
                <a:off x="2310238" y="2967800"/>
                <a:ext cx="55975" cy="110850"/>
              </a:xfrm>
              <a:custGeom>
                <a:avLst/>
                <a:gdLst/>
                <a:ahLst/>
                <a:cxnLst/>
                <a:rect l="l" t="t" r="r" b="b"/>
                <a:pathLst>
                  <a:path w="2239" h="4434" extrusionOk="0">
                    <a:moveTo>
                      <a:pt x="1254" y="332"/>
                    </a:moveTo>
                    <a:cubicBezTo>
                      <a:pt x="1577" y="332"/>
                      <a:pt x="1903" y="564"/>
                      <a:pt x="1858" y="993"/>
                    </a:cubicBezTo>
                    <a:lnTo>
                      <a:pt x="1560" y="4076"/>
                    </a:lnTo>
                    <a:lnTo>
                      <a:pt x="370" y="3957"/>
                    </a:lnTo>
                    <a:lnTo>
                      <a:pt x="667" y="874"/>
                    </a:lnTo>
                    <a:cubicBezTo>
                      <a:pt x="700" y="504"/>
                      <a:pt x="976" y="332"/>
                      <a:pt x="1254" y="332"/>
                    </a:cubicBezTo>
                    <a:close/>
                    <a:moveTo>
                      <a:pt x="1257" y="0"/>
                    </a:moveTo>
                    <a:cubicBezTo>
                      <a:pt x="783" y="0"/>
                      <a:pt x="378" y="356"/>
                      <a:pt x="322" y="838"/>
                    </a:cubicBezTo>
                    <a:lnTo>
                      <a:pt x="13" y="4100"/>
                    </a:lnTo>
                    <a:cubicBezTo>
                      <a:pt x="1" y="4136"/>
                      <a:pt x="13" y="4184"/>
                      <a:pt x="48" y="4219"/>
                    </a:cubicBezTo>
                    <a:cubicBezTo>
                      <a:pt x="72" y="4255"/>
                      <a:pt x="120" y="4279"/>
                      <a:pt x="155" y="4279"/>
                    </a:cubicBezTo>
                    <a:lnTo>
                      <a:pt x="1703" y="4434"/>
                    </a:lnTo>
                    <a:lnTo>
                      <a:pt x="1715" y="4434"/>
                    </a:lnTo>
                    <a:cubicBezTo>
                      <a:pt x="1810" y="4434"/>
                      <a:pt x="1882" y="4362"/>
                      <a:pt x="1894" y="4279"/>
                    </a:cubicBezTo>
                    <a:lnTo>
                      <a:pt x="2203" y="1029"/>
                    </a:lnTo>
                    <a:cubicBezTo>
                      <a:pt x="2239" y="505"/>
                      <a:pt x="1870" y="52"/>
                      <a:pt x="1346" y="5"/>
                    </a:cubicBezTo>
                    <a:cubicBezTo>
                      <a:pt x="1316" y="2"/>
                      <a:pt x="1287" y="0"/>
                      <a:pt x="1257" y="0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8" name="Google Shape;7228;p27"/>
              <p:cNvSpPr/>
              <p:nvPr/>
            </p:nvSpPr>
            <p:spPr>
              <a:xfrm>
                <a:off x="2395963" y="2979675"/>
                <a:ext cx="47350" cy="102550"/>
              </a:xfrm>
              <a:custGeom>
                <a:avLst/>
                <a:gdLst/>
                <a:ahLst/>
                <a:cxnLst/>
                <a:rect l="l" t="t" r="r" b="b"/>
                <a:pathLst>
                  <a:path w="1894" h="4102" extrusionOk="0">
                    <a:moveTo>
                      <a:pt x="1069" y="1"/>
                    </a:moveTo>
                    <a:cubicBezTo>
                      <a:pt x="677" y="1"/>
                      <a:pt x="343" y="297"/>
                      <a:pt x="310" y="696"/>
                    </a:cubicBezTo>
                    <a:lnTo>
                      <a:pt x="1" y="3947"/>
                    </a:lnTo>
                    <a:lnTo>
                      <a:pt x="1537" y="4102"/>
                    </a:lnTo>
                    <a:lnTo>
                      <a:pt x="1858" y="839"/>
                    </a:lnTo>
                    <a:cubicBezTo>
                      <a:pt x="1894" y="423"/>
                      <a:pt x="1584" y="42"/>
                      <a:pt x="1156" y="6"/>
                    </a:cubicBezTo>
                    <a:cubicBezTo>
                      <a:pt x="1126" y="3"/>
                      <a:pt x="1097" y="1"/>
                      <a:pt x="106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9" name="Google Shape;7229;p27"/>
              <p:cNvSpPr/>
              <p:nvPr/>
            </p:nvSpPr>
            <p:spPr>
              <a:xfrm>
                <a:off x="2391513" y="2974000"/>
                <a:ext cx="57150" cy="112400"/>
              </a:xfrm>
              <a:custGeom>
                <a:avLst/>
                <a:gdLst/>
                <a:ahLst/>
                <a:cxnLst/>
                <a:rect l="l" t="t" r="r" b="b"/>
                <a:pathLst>
                  <a:path w="2286" h="4496" extrusionOk="0">
                    <a:moveTo>
                      <a:pt x="1251" y="393"/>
                    </a:moveTo>
                    <a:cubicBezTo>
                      <a:pt x="1576" y="393"/>
                      <a:pt x="1902" y="626"/>
                      <a:pt x="1857" y="1054"/>
                    </a:cubicBezTo>
                    <a:lnTo>
                      <a:pt x="1560" y="4138"/>
                    </a:lnTo>
                    <a:lnTo>
                      <a:pt x="357" y="4019"/>
                    </a:lnTo>
                    <a:lnTo>
                      <a:pt x="655" y="935"/>
                    </a:lnTo>
                    <a:cubicBezTo>
                      <a:pt x="693" y="566"/>
                      <a:pt x="972" y="393"/>
                      <a:pt x="1251" y="393"/>
                    </a:cubicBezTo>
                    <a:close/>
                    <a:moveTo>
                      <a:pt x="1255" y="1"/>
                    </a:moveTo>
                    <a:cubicBezTo>
                      <a:pt x="762" y="1"/>
                      <a:pt x="344" y="399"/>
                      <a:pt x="321" y="911"/>
                    </a:cubicBezTo>
                    <a:lnTo>
                      <a:pt x="12" y="4162"/>
                    </a:lnTo>
                    <a:cubicBezTo>
                      <a:pt x="0" y="4245"/>
                      <a:pt x="71" y="4329"/>
                      <a:pt x="155" y="4352"/>
                    </a:cubicBezTo>
                    <a:lnTo>
                      <a:pt x="1703" y="4495"/>
                    </a:lnTo>
                    <a:lnTo>
                      <a:pt x="1715" y="4495"/>
                    </a:lnTo>
                    <a:cubicBezTo>
                      <a:pt x="1750" y="4495"/>
                      <a:pt x="1798" y="4483"/>
                      <a:pt x="1822" y="4460"/>
                    </a:cubicBezTo>
                    <a:cubicBezTo>
                      <a:pt x="1857" y="4436"/>
                      <a:pt x="1881" y="4388"/>
                      <a:pt x="1881" y="4340"/>
                    </a:cubicBezTo>
                    <a:lnTo>
                      <a:pt x="2203" y="1090"/>
                    </a:lnTo>
                    <a:cubicBezTo>
                      <a:pt x="2286" y="554"/>
                      <a:pt x="1893" y="54"/>
                      <a:pt x="1357" y="7"/>
                    </a:cubicBezTo>
                    <a:cubicBezTo>
                      <a:pt x="1323" y="3"/>
                      <a:pt x="1289" y="1"/>
                      <a:pt x="1255" y="1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0" name="Google Shape;7230;p27"/>
              <p:cNvSpPr/>
              <p:nvPr/>
            </p:nvSpPr>
            <p:spPr>
              <a:xfrm>
                <a:off x="2477238" y="2987475"/>
                <a:ext cx="47350" cy="102500"/>
              </a:xfrm>
              <a:custGeom>
                <a:avLst/>
                <a:gdLst/>
                <a:ahLst/>
                <a:cxnLst/>
                <a:rect l="l" t="t" r="r" b="b"/>
                <a:pathLst>
                  <a:path w="1894" h="4100" extrusionOk="0">
                    <a:moveTo>
                      <a:pt x="1089" y="1"/>
                    </a:moveTo>
                    <a:cubicBezTo>
                      <a:pt x="699" y="1"/>
                      <a:pt x="355" y="300"/>
                      <a:pt x="321" y="706"/>
                    </a:cubicBezTo>
                    <a:lnTo>
                      <a:pt x="0" y="3956"/>
                    </a:lnTo>
                    <a:lnTo>
                      <a:pt x="1536" y="4099"/>
                    </a:lnTo>
                    <a:lnTo>
                      <a:pt x="1845" y="849"/>
                    </a:lnTo>
                    <a:cubicBezTo>
                      <a:pt x="1893" y="420"/>
                      <a:pt x="1584" y="51"/>
                      <a:pt x="1155" y="3"/>
                    </a:cubicBezTo>
                    <a:cubicBezTo>
                      <a:pt x="1133" y="1"/>
                      <a:pt x="1111" y="1"/>
                      <a:pt x="108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1" name="Google Shape;7231;p27"/>
              <p:cNvSpPr/>
              <p:nvPr/>
            </p:nvSpPr>
            <p:spPr>
              <a:xfrm>
                <a:off x="2472763" y="2983225"/>
                <a:ext cx="56275" cy="111200"/>
              </a:xfrm>
              <a:custGeom>
                <a:avLst/>
                <a:gdLst/>
                <a:ahLst/>
                <a:cxnLst/>
                <a:rect l="l" t="t" r="r" b="b"/>
                <a:pathLst>
                  <a:path w="2251" h="4448" extrusionOk="0">
                    <a:moveTo>
                      <a:pt x="1252" y="342"/>
                    </a:moveTo>
                    <a:cubicBezTo>
                      <a:pt x="1573" y="342"/>
                      <a:pt x="1896" y="574"/>
                      <a:pt x="1858" y="1007"/>
                    </a:cubicBezTo>
                    <a:lnTo>
                      <a:pt x="1560" y="4091"/>
                    </a:lnTo>
                    <a:lnTo>
                      <a:pt x="358" y="3971"/>
                    </a:lnTo>
                    <a:lnTo>
                      <a:pt x="655" y="888"/>
                    </a:lnTo>
                    <a:cubicBezTo>
                      <a:pt x="694" y="517"/>
                      <a:pt x="972" y="342"/>
                      <a:pt x="1252" y="342"/>
                    </a:cubicBezTo>
                    <a:close/>
                    <a:moveTo>
                      <a:pt x="1250" y="1"/>
                    </a:moveTo>
                    <a:cubicBezTo>
                      <a:pt x="772" y="1"/>
                      <a:pt x="366" y="364"/>
                      <a:pt x="322" y="852"/>
                    </a:cubicBezTo>
                    <a:lnTo>
                      <a:pt x="12" y="4102"/>
                    </a:lnTo>
                    <a:cubicBezTo>
                      <a:pt x="0" y="4198"/>
                      <a:pt x="60" y="4281"/>
                      <a:pt x="155" y="4293"/>
                    </a:cubicBezTo>
                    <a:lnTo>
                      <a:pt x="1703" y="4448"/>
                    </a:lnTo>
                    <a:lnTo>
                      <a:pt x="1715" y="4448"/>
                    </a:lnTo>
                    <a:cubicBezTo>
                      <a:pt x="1798" y="4436"/>
                      <a:pt x="1870" y="4376"/>
                      <a:pt x="1882" y="4293"/>
                    </a:cubicBezTo>
                    <a:lnTo>
                      <a:pt x="2203" y="1031"/>
                    </a:lnTo>
                    <a:cubicBezTo>
                      <a:pt x="2251" y="519"/>
                      <a:pt x="1870" y="54"/>
                      <a:pt x="1358" y="7"/>
                    </a:cubicBezTo>
                    <a:cubicBezTo>
                      <a:pt x="1321" y="3"/>
                      <a:pt x="1286" y="1"/>
                      <a:pt x="1250" y="1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2" name="Google Shape;7232;p27"/>
              <p:cNvSpPr/>
              <p:nvPr/>
            </p:nvSpPr>
            <p:spPr>
              <a:xfrm>
                <a:off x="2558188" y="2995225"/>
                <a:ext cx="47350" cy="102475"/>
              </a:xfrm>
              <a:custGeom>
                <a:avLst/>
                <a:gdLst/>
                <a:ahLst/>
                <a:cxnLst/>
                <a:rect l="l" t="t" r="r" b="b"/>
                <a:pathLst>
                  <a:path w="1894" h="4099" extrusionOk="0">
                    <a:moveTo>
                      <a:pt x="1090" y="0"/>
                    </a:moveTo>
                    <a:cubicBezTo>
                      <a:pt x="700" y="0"/>
                      <a:pt x="356" y="299"/>
                      <a:pt x="322" y="705"/>
                    </a:cubicBezTo>
                    <a:lnTo>
                      <a:pt x="1" y="3956"/>
                    </a:lnTo>
                    <a:lnTo>
                      <a:pt x="1548" y="4099"/>
                    </a:lnTo>
                    <a:lnTo>
                      <a:pt x="1858" y="848"/>
                    </a:lnTo>
                    <a:cubicBezTo>
                      <a:pt x="1894" y="420"/>
                      <a:pt x="1584" y="39"/>
                      <a:pt x="1155" y="3"/>
                    </a:cubicBezTo>
                    <a:cubicBezTo>
                      <a:pt x="1133" y="1"/>
                      <a:pt x="1112" y="0"/>
                      <a:pt x="109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3" name="Google Shape;7233;p27"/>
              <p:cNvSpPr/>
              <p:nvPr/>
            </p:nvSpPr>
            <p:spPr>
              <a:xfrm>
                <a:off x="2553713" y="2990675"/>
                <a:ext cx="56600" cy="111500"/>
              </a:xfrm>
              <a:custGeom>
                <a:avLst/>
                <a:gdLst/>
                <a:ahLst/>
                <a:cxnLst/>
                <a:rect l="l" t="t" r="r" b="b"/>
                <a:pathLst>
                  <a:path w="2264" h="4460" extrusionOk="0">
                    <a:moveTo>
                      <a:pt x="1260" y="357"/>
                    </a:moveTo>
                    <a:cubicBezTo>
                      <a:pt x="1583" y="357"/>
                      <a:pt x="1909" y="590"/>
                      <a:pt x="1870" y="1018"/>
                    </a:cubicBezTo>
                    <a:lnTo>
                      <a:pt x="1573" y="4102"/>
                    </a:lnTo>
                    <a:lnTo>
                      <a:pt x="370" y="3983"/>
                    </a:lnTo>
                    <a:lnTo>
                      <a:pt x="668" y="899"/>
                    </a:lnTo>
                    <a:cubicBezTo>
                      <a:pt x="706" y="530"/>
                      <a:pt x="982" y="357"/>
                      <a:pt x="1260" y="357"/>
                    </a:cubicBezTo>
                    <a:close/>
                    <a:moveTo>
                      <a:pt x="1253" y="0"/>
                    </a:moveTo>
                    <a:cubicBezTo>
                      <a:pt x="774" y="0"/>
                      <a:pt x="367" y="376"/>
                      <a:pt x="322" y="876"/>
                    </a:cubicBezTo>
                    <a:lnTo>
                      <a:pt x="13" y="4114"/>
                    </a:lnTo>
                    <a:cubicBezTo>
                      <a:pt x="1" y="4162"/>
                      <a:pt x="25" y="4209"/>
                      <a:pt x="49" y="4245"/>
                    </a:cubicBezTo>
                    <a:cubicBezTo>
                      <a:pt x="72" y="4281"/>
                      <a:pt x="120" y="4304"/>
                      <a:pt x="168" y="4304"/>
                    </a:cubicBezTo>
                    <a:lnTo>
                      <a:pt x="1704" y="4459"/>
                    </a:lnTo>
                    <a:lnTo>
                      <a:pt x="1727" y="4459"/>
                    </a:lnTo>
                    <a:cubicBezTo>
                      <a:pt x="1811" y="4459"/>
                      <a:pt x="1882" y="4388"/>
                      <a:pt x="1894" y="4304"/>
                    </a:cubicBezTo>
                    <a:lnTo>
                      <a:pt x="2204" y="1054"/>
                    </a:lnTo>
                    <a:cubicBezTo>
                      <a:pt x="2263" y="518"/>
                      <a:pt x="1882" y="54"/>
                      <a:pt x="1358" y="6"/>
                    </a:cubicBezTo>
                    <a:cubicBezTo>
                      <a:pt x="1323" y="2"/>
                      <a:pt x="1288" y="0"/>
                      <a:pt x="1253" y="0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4" name="Google Shape;7234;p27"/>
              <p:cNvSpPr/>
              <p:nvPr/>
            </p:nvSpPr>
            <p:spPr>
              <a:xfrm>
                <a:off x="2329288" y="2819600"/>
                <a:ext cx="47350" cy="102500"/>
              </a:xfrm>
              <a:custGeom>
                <a:avLst/>
                <a:gdLst/>
                <a:ahLst/>
                <a:cxnLst/>
                <a:rect l="l" t="t" r="r" b="b"/>
                <a:pathLst>
                  <a:path w="1894" h="4100" extrusionOk="0">
                    <a:moveTo>
                      <a:pt x="1090" y="0"/>
                    </a:moveTo>
                    <a:cubicBezTo>
                      <a:pt x="700" y="0"/>
                      <a:pt x="356" y="300"/>
                      <a:pt x="322" y="706"/>
                    </a:cubicBezTo>
                    <a:lnTo>
                      <a:pt x="1" y="3956"/>
                    </a:lnTo>
                    <a:lnTo>
                      <a:pt x="1548" y="4099"/>
                    </a:lnTo>
                    <a:lnTo>
                      <a:pt x="1858" y="849"/>
                    </a:lnTo>
                    <a:cubicBezTo>
                      <a:pt x="1894" y="420"/>
                      <a:pt x="1584" y="51"/>
                      <a:pt x="1156" y="3"/>
                    </a:cubicBezTo>
                    <a:cubicBezTo>
                      <a:pt x="1134" y="1"/>
                      <a:pt x="1112" y="0"/>
                      <a:pt x="109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5" name="Google Shape;7235;p27"/>
              <p:cNvSpPr/>
              <p:nvPr/>
            </p:nvSpPr>
            <p:spPr>
              <a:xfrm>
                <a:off x="2324838" y="2815700"/>
                <a:ext cx="56275" cy="110850"/>
              </a:xfrm>
              <a:custGeom>
                <a:avLst/>
                <a:gdLst/>
                <a:ahLst/>
                <a:cxnLst/>
                <a:rect l="l" t="t" r="r" b="b"/>
                <a:pathLst>
                  <a:path w="2251" h="4434" extrusionOk="0">
                    <a:moveTo>
                      <a:pt x="1238" y="332"/>
                    </a:moveTo>
                    <a:cubicBezTo>
                      <a:pt x="1266" y="332"/>
                      <a:pt x="1293" y="334"/>
                      <a:pt x="1322" y="338"/>
                    </a:cubicBezTo>
                    <a:cubicBezTo>
                      <a:pt x="1655" y="362"/>
                      <a:pt x="1893" y="659"/>
                      <a:pt x="1869" y="993"/>
                    </a:cubicBezTo>
                    <a:lnTo>
                      <a:pt x="1572" y="4076"/>
                    </a:lnTo>
                    <a:lnTo>
                      <a:pt x="369" y="3957"/>
                    </a:lnTo>
                    <a:lnTo>
                      <a:pt x="655" y="874"/>
                    </a:lnTo>
                    <a:cubicBezTo>
                      <a:pt x="667" y="719"/>
                      <a:pt x="750" y="564"/>
                      <a:pt x="881" y="469"/>
                    </a:cubicBezTo>
                    <a:cubicBezTo>
                      <a:pt x="980" y="380"/>
                      <a:pt x="1104" y="332"/>
                      <a:pt x="1238" y="332"/>
                    </a:cubicBezTo>
                    <a:close/>
                    <a:moveTo>
                      <a:pt x="1267" y="0"/>
                    </a:moveTo>
                    <a:cubicBezTo>
                      <a:pt x="782" y="0"/>
                      <a:pt x="378" y="356"/>
                      <a:pt x="321" y="838"/>
                    </a:cubicBezTo>
                    <a:lnTo>
                      <a:pt x="12" y="4100"/>
                    </a:lnTo>
                    <a:cubicBezTo>
                      <a:pt x="0" y="4136"/>
                      <a:pt x="24" y="4184"/>
                      <a:pt x="48" y="4219"/>
                    </a:cubicBezTo>
                    <a:cubicBezTo>
                      <a:pt x="71" y="4255"/>
                      <a:pt x="119" y="4279"/>
                      <a:pt x="167" y="4279"/>
                    </a:cubicBezTo>
                    <a:lnTo>
                      <a:pt x="1703" y="4434"/>
                    </a:lnTo>
                    <a:lnTo>
                      <a:pt x="1726" y="4434"/>
                    </a:lnTo>
                    <a:lnTo>
                      <a:pt x="1726" y="4422"/>
                    </a:lnTo>
                    <a:cubicBezTo>
                      <a:pt x="1810" y="4422"/>
                      <a:pt x="1881" y="4362"/>
                      <a:pt x="1893" y="4279"/>
                    </a:cubicBezTo>
                    <a:lnTo>
                      <a:pt x="2203" y="1028"/>
                    </a:lnTo>
                    <a:cubicBezTo>
                      <a:pt x="2250" y="505"/>
                      <a:pt x="1869" y="52"/>
                      <a:pt x="1357" y="4"/>
                    </a:cubicBezTo>
                    <a:cubicBezTo>
                      <a:pt x="1327" y="2"/>
                      <a:pt x="1297" y="0"/>
                      <a:pt x="1267" y="0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6" name="Google Shape;7236;p27"/>
              <p:cNvSpPr/>
              <p:nvPr/>
            </p:nvSpPr>
            <p:spPr>
              <a:xfrm>
                <a:off x="2410563" y="2827575"/>
                <a:ext cx="47350" cy="102550"/>
              </a:xfrm>
              <a:custGeom>
                <a:avLst/>
                <a:gdLst/>
                <a:ahLst/>
                <a:cxnLst/>
                <a:rect l="l" t="t" r="r" b="b"/>
                <a:pathLst>
                  <a:path w="1894" h="4102" extrusionOk="0">
                    <a:moveTo>
                      <a:pt x="1068" y="1"/>
                    </a:moveTo>
                    <a:cubicBezTo>
                      <a:pt x="677" y="1"/>
                      <a:pt x="354" y="297"/>
                      <a:pt x="310" y="696"/>
                    </a:cubicBezTo>
                    <a:lnTo>
                      <a:pt x="0" y="3947"/>
                    </a:lnTo>
                    <a:lnTo>
                      <a:pt x="1536" y="4101"/>
                    </a:lnTo>
                    <a:lnTo>
                      <a:pt x="1857" y="851"/>
                    </a:lnTo>
                    <a:cubicBezTo>
                      <a:pt x="1893" y="422"/>
                      <a:pt x="1584" y="41"/>
                      <a:pt x="1155" y="6"/>
                    </a:cubicBezTo>
                    <a:cubicBezTo>
                      <a:pt x="1126" y="2"/>
                      <a:pt x="1097" y="1"/>
                      <a:pt x="106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7" name="Google Shape;7237;p27"/>
              <p:cNvSpPr/>
              <p:nvPr/>
            </p:nvSpPr>
            <p:spPr>
              <a:xfrm>
                <a:off x="2406088" y="2823150"/>
                <a:ext cx="55975" cy="111150"/>
              </a:xfrm>
              <a:custGeom>
                <a:avLst/>
                <a:gdLst/>
                <a:ahLst/>
                <a:cxnLst/>
                <a:rect l="l" t="t" r="r" b="b"/>
                <a:pathLst>
                  <a:path w="2239" h="4446" extrusionOk="0">
                    <a:moveTo>
                      <a:pt x="1255" y="343"/>
                    </a:moveTo>
                    <a:cubicBezTo>
                      <a:pt x="1579" y="343"/>
                      <a:pt x="1908" y="576"/>
                      <a:pt x="1870" y="1004"/>
                    </a:cubicBezTo>
                    <a:lnTo>
                      <a:pt x="1572" y="4088"/>
                    </a:lnTo>
                    <a:lnTo>
                      <a:pt x="370" y="3969"/>
                    </a:lnTo>
                    <a:lnTo>
                      <a:pt x="667" y="885"/>
                    </a:lnTo>
                    <a:cubicBezTo>
                      <a:pt x="700" y="516"/>
                      <a:pt x="976" y="343"/>
                      <a:pt x="1255" y="343"/>
                    </a:cubicBezTo>
                    <a:close/>
                    <a:moveTo>
                      <a:pt x="1275" y="1"/>
                    </a:moveTo>
                    <a:cubicBezTo>
                      <a:pt x="821" y="1"/>
                      <a:pt x="379" y="326"/>
                      <a:pt x="334" y="861"/>
                    </a:cubicBezTo>
                    <a:lnTo>
                      <a:pt x="12" y="4112"/>
                    </a:lnTo>
                    <a:cubicBezTo>
                      <a:pt x="0" y="4207"/>
                      <a:pt x="72" y="4278"/>
                      <a:pt x="167" y="4302"/>
                    </a:cubicBezTo>
                    <a:lnTo>
                      <a:pt x="1703" y="4445"/>
                    </a:lnTo>
                    <a:lnTo>
                      <a:pt x="1715" y="4445"/>
                    </a:lnTo>
                    <a:cubicBezTo>
                      <a:pt x="1763" y="4445"/>
                      <a:pt x="1798" y="4433"/>
                      <a:pt x="1834" y="4409"/>
                    </a:cubicBezTo>
                    <a:cubicBezTo>
                      <a:pt x="1858" y="4386"/>
                      <a:pt x="1882" y="4338"/>
                      <a:pt x="1894" y="4302"/>
                    </a:cubicBezTo>
                    <a:lnTo>
                      <a:pt x="2215" y="1040"/>
                    </a:lnTo>
                    <a:cubicBezTo>
                      <a:pt x="2239" y="790"/>
                      <a:pt x="2155" y="540"/>
                      <a:pt x="2001" y="349"/>
                    </a:cubicBezTo>
                    <a:cubicBezTo>
                      <a:pt x="1804" y="109"/>
                      <a:pt x="1538" y="1"/>
                      <a:pt x="1275" y="1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8" name="Google Shape;7238;p27"/>
              <p:cNvSpPr/>
              <p:nvPr/>
            </p:nvSpPr>
            <p:spPr>
              <a:xfrm>
                <a:off x="2491813" y="2835375"/>
                <a:ext cx="47350" cy="102775"/>
              </a:xfrm>
              <a:custGeom>
                <a:avLst/>
                <a:gdLst/>
                <a:ahLst/>
                <a:cxnLst/>
                <a:rect l="l" t="t" r="r" b="b"/>
                <a:pathLst>
                  <a:path w="1894" h="4111" extrusionOk="0">
                    <a:moveTo>
                      <a:pt x="1088" y="0"/>
                    </a:moveTo>
                    <a:cubicBezTo>
                      <a:pt x="689" y="0"/>
                      <a:pt x="355" y="300"/>
                      <a:pt x="310" y="706"/>
                    </a:cubicBezTo>
                    <a:lnTo>
                      <a:pt x="0" y="3956"/>
                    </a:lnTo>
                    <a:lnTo>
                      <a:pt x="1536" y="4111"/>
                    </a:lnTo>
                    <a:lnTo>
                      <a:pt x="1858" y="849"/>
                    </a:lnTo>
                    <a:cubicBezTo>
                      <a:pt x="1894" y="432"/>
                      <a:pt x="1584" y="51"/>
                      <a:pt x="1155" y="3"/>
                    </a:cubicBezTo>
                    <a:cubicBezTo>
                      <a:pt x="1133" y="1"/>
                      <a:pt x="1110" y="0"/>
                      <a:pt x="108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9" name="Google Shape;7239;p27"/>
              <p:cNvSpPr/>
              <p:nvPr/>
            </p:nvSpPr>
            <p:spPr>
              <a:xfrm>
                <a:off x="2487338" y="2831125"/>
                <a:ext cx="56300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2252" h="4436" extrusionOk="0">
                    <a:moveTo>
                      <a:pt x="1258" y="336"/>
                    </a:moveTo>
                    <a:cubicBezTo>
                      <a:pt x="1579" y="336"/>
                      <a:pt x="1903" y="568"/>
                      <a:pt x="1858" y="995"/>
                    </a:cubicBezTo>
                    <a:lnTo>
                      <a:pt x="1561" y="4079"/>
                    </a:lnTo>
                    <a:lnTo>
                      <a:pt x="370" y="3971"/>
                    </a:lnTo>
                    <a:lnTo>
                      <a:pt x="668" y="888"/>
                    </a:lnTo>
                    <a:cubicBezTo>
                      <a:pt x="701" y="511"/>
                      <a:pt x="979" y="336"/>
                      <a:pt x="1258" y="336"/>
                    </a:cubicBezTo>
                    <a:close/>
                    <a:moveTo>
                      <a:pt x="1250" y="0"/>
                    </a:moveTo>
                    <a:cubicBezTo>
                      <a:pt x="772" y="0"/>
                      <a:pt x="367" y="364"/>
                      <a:pt x="322" y="852"/>
                    </a:cubicBezTo>
                    <a:lnTo>
                      <a:pt x="1" y="4102"/>
                    </a:lnTo>
                    <a:cubicBezTo>
                      <a:pt x="1" y="4150"/>
                      <a:pt x="13" y="4198"/>
                      <a:pt x="37" y="4233"/>
                    </a:cubicBezTo>
                    <a:cubicBezTo>
                      <a:pt x="72" y="4269"/>
                      <a:pt x="108" y="4281"/>
                      <a:pt x="156" y="4293"/>
                    </a:cubicBezTo>
                    <a:lnTo>
                      <a:pt x="1703" y="4436"/>
                    </a:lnTo>
                    <a:lnTo>
                      <a:pt x="1715" y="4436"/>
                    </a:lnTo>
                    <a:cubicBezTo>
                      <a:pt x="1811" y="4436"/>
                      <a:pt x="1882" y="4376"/>
                      <a:pt x="1894" y="4281"/>
                    </a:cubicBezTo>
                    <a:lnTo>
                      <a:pt x="2203" y="1031"/>
                    </a:lnTo>
                    <a:cubicBezTo>
                      <a:pt x="2251" y="519"/>
                      <a:pt x="1870" y="54"/>
                      <a:pt x="1358" y="7"/>
                    </a:cubicBezTo>
                    <a:cubicBezTo>
                      <a:pt x="1322" y="2"/>
                      <a:pt x="1286" y="0"/>
                      <a:pt x="1250" y="0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0" name="Google Shape;7240;p27"/>
              <p:cNvSpPr/>
              <p:nvPr/>
            </p:nvSpPr>
            <p:spPr>
              <a:xfrm>
                <a:off x="2573063" y="2843125"/>
                <a:ext cx="47350" cy="102475"/>
              </a:xfrm>
              <a:custGeom>
                <a:avLst/>
                <a:gdLst/>
                <a:ahLst/>
                <a:cxnLst/>
                <a:rect l="l" t="t" r="r" b="b"/>
                <a:pathLst>
                  <a:path w="1894" h="4099" extrusionOk="0">
                    <a:moveTo>
                      <a:pt x="1090" y="0"/>
                    </a:moveTo>
                    <a:cubicBezTo>
                      <a:pt x="700" y="0"/>
                      <a:pt x="356" y="299"/>
                      <a:pt x="322" y="705"/>
                    </a:cubicBezTo>
                    <a:lnTo>
                      <a:pt x="1" y="3956"/>
                    </a:lnTo>
                    <a:lnTo>
                      <a:pt x="1549" y="4099"/>
                    </a:lnTo>
                    <a:lnTo>
                      <a:pt x="1858" y="848"/>
                    </a:lnTo>
                    <a:cubicBezTo>
                      <a:pt x="1894" y="420"/>
                      <a:pt x="1584" y="50"/>
                      <a:pt x="1156" y="3"/>
                    </a:cubicBezTo>
                    <a:cubicBezTo>
                      <a:pt x="1134" y="1"/>
                      <a:pt x="1112" y="0"/>
                      <a:pt x="109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1" name="Google Shape;7241;p27"/>
              <p:cNvSpPr/>
              <p:nvPr/>
            </p:nvSpPr>
            <p:spPr>
              <a:xfrm>
                <a:off x="2568613" y="2838925"/>
                <a:ext cx="56575" cy="111150"/>
              </a:xfrm>
              <a:custGeom>
                <a:avLst/>
                <a:gdLst/>
                <a:ahLst/>
                <a:cxnLst/>
                <a:rect l="l" t="t" r="r" b="b"/>
                <a:pathLst>
                  <a:path w="2263" h="4446" extrusionOk="0">
                    <a:moveTo>
                      <a:pt x="1256" y="333"/>
                    </a:moveTo>
                    <a:cubicBezTo>
                      <a:pt x="1579" y="333"/>
                      <a:pt x="1902" y="566"/>
                      <a:pt x="1858" y="992"/>
                    </a:cubicBezTo>
                    <a:lnTo>
                      <a:pt x="1560" y="4076"/>
                    </a:lnTo>
                    <a:lnTo>
                      <a:pt x="357" y="3969"/>
                    </a:lnTo>
                    <a:lnTo>
                      <a:pt x="655" y="885"/>
                    </a:lnTo>
                    <a:cubicBezTo>
                      <a:pt x="694" y="509"/>
                      <a:pt x="975" y="333"/>
                      <a:pt x="1256" y="333"/>
                    </a:cubicBezTo>
                    <a:close/>
                    <a:moveTo>
                      <a:pt x="1269" y="0"/>
                    </a:moveTo>
                    <a:cubicBezTo>
                      <a:pt x="784" y="0"/>
                      <a:pt x="378" y="367"/>
                      <a:pt x="322" y="850"/>
                    </a:cubicBezTo>
                    <a:lnTo>
                      <a:pt x="12" y="4100"/>
                    </a:lnTo>
                    <a:cubicBezTo>
                      <a:pt x="0" y="4195"/>
                      <a:pt x="72" y="4279"/>
                      <a:pt x="167" y="4290"/>
                    </a:cubicBezTo>
                    <a:lnTo>
                      <a:pt x="1703" y="4445"/>
                    </a:lnTo>
                    <a:lnTo>
                      <a:pt x="1727" y="4445"/>
                    </a:lnTo>
                    <a:cubicBezTo>
                      <a:pt x="1762" y="4445"/>
                      <a:pt x="1798" y="4433"/>
                      <a:pt x="1834" y="4398"/>
                    </a:cubicBezTo>
                    <a:cubicBezTo>
                      <a:pt x="1870" y="4374"/>
                      <a:pt x="1893" y="4326"/>
                      <a:pt x="1893" y="4290"/>
                    </a:cubicBezTo>
                    <a:lnTo>
                      <a:pt x="2215" y="1028"/>
                    </a:lnTo>
                    <a:cubicBezTo>
                      <a:pt x="2262" y="516"/>
                      <a:pt x="1881" y="52"/>
                      <a:pt x="1358" y="4"/>
                    </a:cubicBezTo>
                    <a:cubicBezTo>
                      <a:pt x="1328" y="1"/>
                      <a:pt x="1298" y="0"/>
                      <a:pt x="1269" y="0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2" name="Google Shape;7242;p27"/>
              <p:cNvSpPr/>
              <p:nvPr/>
            </p:nvSpPr>
            <p:spPr>
              <a:xfrm>
                <a:off x="2404888" y="2673400"/>
                <a:ext cx="47350" cy="102550"/>
              </a:xfrm>
              <a:custGeom>
                <a:avLst/>
                <a:gdLst/>
                <a:ahLst/>
                <a:cxnLst/>
                <a:rect l="l" t="t" r="r" b="b"/>
                <a:pathLst>
                  <a:path w="1894" h="4102" extrusionOk="0">
                    <a:moveTo>
                      <a:pt x="1072" y="1"/>
                    </a:moveTo>
                    <a:cubicBezTo>
                      <a:pt x="680" y="1"/>
                      <a:pt x="355" y="307"/>
                      <a:pt x="310" y="696"/>
                    </a:cubicBezTo>
                    <a:lnTo>
                      <a:pt x="1" y="3958"/>
                    </a:lnTo>
                    <a:lnTo>
                      <a:pt x="1537" y="4101"/>
                    </a:lnTo>
                    <a:lnTo>
                      <a:pt x="1858" y="851"/>
                    </a:lnTo>
                    <a:cubicBezTo>
                      <a:pt x="1894" y="422"/>
                      <a:pt x="1584" y="41"/>
                      <a:pt x="1156" y="5"/>
                    </a:cubicBezTo>
                    <a:cubicBezTo>
                      <a:pt x="1127" y="2"/>
                      <a:pt x="1099" y="1"/>
                      <a:pt x="107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3" name="Google Shape;7243;p27"/>
              <p:cNvSpPr/>
              <p:nvPr/>
            </p:nvSpPr>
            <p:spPr>
              <a:xfrm>
                <a:off x="2400438" y="2667475"/>
                <a:ext cx="57175" cy="112625"/>
              </a:xfrm>
              <a:custGeom>
                <a:avLst/>
                <a:gdLst/>
                <a:ahLst/>
                <a:cxnLst/>
                <a:rect l="l" t="t" r="r" b="b"/>
                <a:pathLst>
                  <a:path w="2287" h="4505" extrusionOk="0">
                    <a:moveTo>
                      <a:pt x="1257" y="410"/>
                    </a:moveTo>
                    <a:cubicBezTo>
                      <a:pt x="1579" y="410"/>
                      <a:pt x="1902" y="643"/>
                      <a:pt x="1858" y="1076"/>
                    </a:cubicBezTo>
                    <a:lnTo>
                      <a:pt x="1560" y="4148"/>
                    </a:lnTo>
                    <a:lnTo>
                      <a:pt x="357" y="4040"/>
                    </a:lnTo>
                    <a:lnTo>
                      <a:pt x="667" y="957"/>
                    </a:lnTo>
                    <a:cubicBezTo>
                      <a:pt x="700" y="586"/>
                      <a:pt x="978" y="410"/>
                      <a:pt x="1257" y="410"/>
                    </a:cubicBezTo>
                    <a:close/>
                    <a:moveTo>
                      <a:pt x="1272" y="0"/>
                    </a:moveTo>
                    <a:cubicBezTo>
                      <a:pt x="761" y="0"/>
                      <a:pt x="333" y="402"/>
                      <a:pt x="322" y="921"/>
                    </a:cubicBezTo>
                    <a:lnTo>
                      <a:pt x="12" y="4171"/>
                    </a:lnTo>
                    <a:cubicBezTo>
                      <a:pt x="0" y="4219"/>
                      <a:pt x="12" y="4267"/>
                      <a:pt x="48" y="4302"/>
                    </a:cubicBezTo>
                    <a:cubicBezTo>
                      <a:pt x="72" y="4338"/>
                      <a:pt x="119" y="4350"/>
                      <a:pt x="155" y="4362"/>
                    </a:cubicBezTo>
                    <a:lnTo>
                      <a:pt x="1703" y="4505"/>
                    </a:lnTo>
                    <a:lnTo>
                      <a:pt x="1715" y="4505"/>
                    </a:lnTo>
                    <a:cubicBezTo>
                      <a:pt x="1798" y="4505"/>
                      <a:pt x="1869" y="4445"/>
                      <a:pt x="1881" y="4350"/>
                    </a:cubicBezTo>
                    <a:lnTo>
                      <a:pt x="2203" y="1100"/>
                    </a:lnTo>
                    <a:cubicBezTo>
                      <a:pt x="2286" y="564"/>
                      <a:pt x="1905" y="64"/>
                      <a:pt x="1358" y="4"/>
                    </a:cubicBezTo>
                    <a:cubicBezTo>
                      <a:pt x="1329" y="2"/>
                      <a:pt x="1300" y="0"/>
                      <a:pt x="1272" y="0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4" name="Google Shape;7244;p27"/>
              <p:cNvSpPr/>
              <p:nvPr/>
            </p:nvSpPr>
            <p:spPr>
              <a:xfrm>
                <a:off x="2526938" y="2685050"/>
                <a:ext cx="47350" cy="102800"/>
              </a:xfrm>
              <a:custGeom>
                <a:avLst/>
                <a:gdLst/>
                <a:ahLst/>
                <a:cxnLst/>
                <a:rect l="l" t="t" r="r" b="b"/>
                <a:pathLst>
                  <a:path w="1894" h="4112" extrusionOk="0">
                    <a:moveTo>
                      <a:pt x="1088" y="1"/>
                    </a:moveTo>
                    <a:cubicBezTo>
                      <a:pt x="687" y="1"/>
                      <a:pt x="344" y="300"/>
                      <a:pt x="310" y="706"/>
                    </a:cubicBezTo>
                    <a:lnTo>
                      <a:pt x="0" y="3957"/>
                    </a:lnTo>
                    <a:lnTo>
                      <a:pt x="1536" y="4111"/>
                    </a:lnTo>
                    <a:lnTo>
                      <a:pt x="1846" y="849"/>
                    </a:lnTo>
                    <a:cubicBezTo>
                      <a:pt x="1893" y="420"/>
                      <a:pt x="1584" y="51"/>
                      <a:pt x="1155" y="4"/>
                    </a:cubicBezTo>
                    <a:cubicBezTo>
                      <a:pt x="1133" y="2"/>
                      <a:pt x="1110" y="1"/>
                      <a:pt x="108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5" name="Google Shape;7245;p27"/>
              <p:cNvSpPr/>
              <p:nvPr/>
            </p:nvSpPr>
            <p:spPr>
              <a:xfrm>
                <a:off x="2522463" y="2680575"/>
                <a:ext cx="56575" cy="111425"/>
              </a:xfrm>
              <a:custGeom>
                <a:avLst/>
                <a:gdLst/>
                <a:ahLst/>
                <a:cxnLst/>
                <a:rect l="l" t="t" r="r" b="b"/>
                <a:pathLst>
                  <a:path w="2263" h="4457" extrusionOk="0">
                    <a:moveTo>
                      <a:pt x="1248" y="355"/>
                    </a:moveTo>
                    <a:cubicBezTo>
                      <a:pt x="1571" y="355"/>
                      <a:pt x="1896" y="588"/>
                      <a:pt x="1858" y="1016"/>
                    </a:cubicBezTo>
                    <a:lnTo>
                      <a:pt x="1560" y="4100"/>
                    </a:lnTo>
                    <a:lnTo>
                      <a:pt x="358" y="3981"/>
                    </a:lnTo>
                    <a:lnTo>
                      <a:pt x="656" y="897"/>
                    </a:lnTo>
                    <a:cubicBezTo>
                      <a:pt x="694" y="528"/>
                      <a:pt x="970" y="355"/>
                      <a:pt x="1248" y="355"/>
                    </a:cubicBezTo>
                    <a:close/>
                    <a:moveTo>
                      <a:pt x="1270" y="0"/>
                    </a:moveTo>
                    <a:cubicBezTo>
                      <a:pt x="783" y="0"/>
                      <a:pt x="367" y="368"/>
                      <a:pt x="322" y="873"/>
                    </a:cubicBezTo>
                    <a:lnTo>
                      <a:pt x="13" y="4124"/>
                    </a:lnTo>
                    <a:cubicBezTo>
                      <a:pt x="1" y="4207"/>
                      <a:pt x="60" y="4290"/>
                      <a:pt x="156" y="4302"/>
                    </a:cubicBezTo>
                    <a:lnTo>
                      <a:pt x="1703" y="4457"/>
                    </a:lnTo>
                    <a:lnTo>
                      <a:pt x="1715" y="4457"/>
                    </a:lnTo>
                    <a:cubicBezTo>
                      <a:pt x="1799" y="4457"/>
                      <a:pt x="1882" y="4397"/>
                      <a:pt x="1894" y="4302"/>
                    </a:cubicBezTo>
                    <a:lnTo>
                      <a:pt x="2203" y="1052"/>
                    </a:lnTo>
                    <a:cubicBezTo>
                      <a:pt x="2263" y="528"/>
                      <a:pt x="1882" y="52"/>
                      <a:pt x="1358" y="4"/>
                    </a:cubicBezTo>
                    <a:cubicBezTo>
                      <a:pt x="1328" y="1"/>
                      <a:pt x="1299" y="0"/>
                      <a:pt x="1270" y="0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6" name="Google Shape;7246;p27"/>
              <p:cNvSpPr/>
              <p:nvPr/>
            </p:nvSpPr>
            <p:spPr>
              <a:xfrm>
                <a:off x="2203688" y="3672350"/>
                <a:ext cx="378625" cy="120975"/>
              </a:xfrm>
              <a:custGeom>
                <a:avLst/>
                <a:gdLst/>
                <a:ahLst/>
                <a:cxnLst/>
                <a:rect l="l" t="t" r="r" b="b"/>
                <a:pathLst>
                  <a:path w="15145" h="4839" extrusionOk="0">
                    <a:moveTo>
                      <a:pt x="1139" y="358"/>
                    </a:moveTo>
                    <a:cubicBezTo>
                      <a:pt x="1160" y="358"/>
                      <a:pt x="1181" y="359"/>
                      <a:pt x="1203" y="362"/>
                    </a:cubicBezTo>
                    <a:lnTo>
                      <a:pt x="14240" y="1612"/>
                    </a:lnTo>
                    <a:cubicBezTo>
                      <a:pt x="14562" y="1648"/>
                      <a:pt x="14788" y="1933"/>
                      <a:pt x="14764" y="2255"/>
                    </a:cubicBezTo>
                    <a:lnTo>
                      <a:pt x="14550" y="4481"/>
                    </a:lnTo>
                    <a:lnTo>
                      <a:pt x="13419" y="4374"/>
                    </a:lnTo>
                    <a:lnTo>
                      <a:pt x="13430" y="4362"/>
                    </a:lnTo>
                    <a:cubicBezTo>
                      <a:pt x="13414" y="3434"/>
                      <a:pt x="12645" y="2811"/>
                      <a:pt x="11839" y="2811"/>
                    </a:cubicBezTo>
                    <a:cubicBezTo>
                      <a:pt x="11497" y="2811"/>
                      <a:pt x="11148" y="2923"/>
                      <a:pt x="10847" y="3172"/>
                    </a:cubicBezTo>
                    <a:cubicBezTo>
                      <a:pt x="10561" y="3398"/>
                      <a:pt x="10371" y="3719"/>
                      <a:pt x="10299" y="4065"/>
                    </a:cubicBezTo>
                    <a:lnTo>
                      <a:pt x="9013" y="3946"/>
                    </a:lnTo>
                    <a:cubicBezTo>
                      <a:pt x="9013" y="3136"/>
                      <a:pt x="8394" y="2457"/>
                      <a:pt x="7584" y="2386"/>
                    </a:cubicBezTo>
                    <a:cubicBezTo>
                      <a:pt x="7530" y="2380"/>
                      <a:pt x="7476" y="2377"/>
                      <a:pt x="7422" y="2377"/>
                    </a:cubicBezTo>
                    <a:cubicBezTo>
                      <a:pt x="6679" y="2377"/>
                      <a:pt x="6038" y="2904"/>
                      <a:pt x="5894" y="3648"/>
                    </a:cubicBezTo>
                    <a:lnTo>
                      <a:pt x="4596" y="3517"/>
                    </a:lnTo>
                    <a:cubicBezTo>
                      <a:pt x="4584" y="2719"/>
                      <a:pt x="3977" y="2052"/>
                      <a:pt x="3167" y="1969"/>
                    </a:cubicBezTo>
                    <a:cubicBezTo>
                      <a:pt x="3119" y="1965"/>
                      <a:pt x="3072" y="1963"/>
                      <a:pt x="3025" y="1963"/>
                    </a:cubicBezTo>
                    <a:cubicBezTo>
                      <a:pt x="2283" y="1963"/>
                      <a:pt x="1622" y="2481"/>
                      <a:pt x="1477" y="3219"/>
                    </a:cubicBezTo>
                    <a:lnTo>
                      <a:pt x="345" y="3112"/>
                    </a:lnTo>
                    <a:lnTo>
                      <a:pt x="572" y="886"/>
                    </a:lnTo>
                    <a:cubicBezTo>
                      <a:pt x="594" y="586"/>
                      <a:pt x="844" y="358"/>
                      <a:pt x="1139" y="358"/>
                    </a:cubicBezTo>
                    <a:close/>
                    <a:moveTo>
                      <a:pt x="1150" y="0"/>
                    </a:moveTo>
                    <a:cubicBezTo>
                      <a:pt x="675" y="0"/>
                      <a:pt x="271" y="356"/>
                      <a:pt x="226" y="838"/>
                    </a:cubicBezTo>
                    <a:lnTo>
                      <a:pt x="0" y="3255"/>
                    </a:lnTo>
                    <a:cubicBezTo>
                      <a:pt x="0" y="3350"/>
                      <a:pt x="60" y="3434"/>
                      <a:pt x="155" y="3446"/>
                    </a:cubicBezTo>
                    <a:lnTo>
                      <a:pt x="1608" y="3588"/>
                    </a:lnTo>
                    <a:cubicBezTo>
                      <a:pt x="1703" y="3588"/>
                      <a:pt x="1786" y="3529"/>
                      <a:pt x="1798" y="3434"/>
                    </a:cubicBezTo>
                    <a:cubicBezTo>
                      <a:pt x="1854" y="2798"/>
                      <a:pt x="2389" y="2320"/>
                      <a:pt x="3014" y="2320"/>
                    </a:cubicBezTo>
                    <a:cubicBezTo>
                      <a:pt x="3057" y="2320"/>
                      <a:pt x="3100" y="2322"/>
                      <a:pt x="3143" y="2326"/>
                    </a:cubicBezTo>
                    <a:cubicBezTo>
                      <a:pt x="3822" y="2386"/>
                      <a:pt x="4322" y="2993"/>
                      <a:pt x="4263" y="3672"/>
                    </a:cubicBezTo>
                    <a:cubicBezTo>
                      <a:pt x="4251" y="3767"/>
                      <a:pt x="4310" y="3850"/>
                      <a:pt x="4405" y="3862"/>
                    </a:cubicBezTo>
                    <a:lnTo>
                      <a:pt x="6013" y="4005"/>
                    </a:lnTo>
                    <a:cubicBezTo>
                      <a:pt x="6020" y="4006"/>
                      <a:pt x="6027" y="4006"/>
                      <a:pt x="6034" y="4006"/>
                    </a:cubicBezTo>
                    <a:cubicBezTo>
                      <a:pt x="6120" y="4006"/>
                      <a:pt x="6192" y="3939"/>
                      <a:pt x="6203" y="3862"/>
                    </a:cubicBezTo>
                    <a:cubicBezTo>
                      <a:pt x="6271" y="3222"/>
                      <a:pt x="6815" y="2762"/>
                      <a:pt x="7436" y="2762"/>
                    </a:cubicBezTo>
                    <a:cubicBezTo>
                      <a:pt x="7474" y="2762"/>
                      <a:pt x="7511" y="2763"/>
                      <a:pt x="7549" y="2767"/>
                    </a:cubicBezTo>
                    <a:cubicBezTo>
                      <a:pt x="8227" y="2838"/>
                      <a:pt x="8716" y="3422"/>
                      <a:pt x="8668" y="4100"/>
                    </a:cubicBezTo>
                    <a:cubicBezTo>
                      <a:pt x="8656" y="4184"/>
                      <a:pt x="8727" y="4267"/>
                      <a:pt x="8811" y="4279"/>
                    </a:cubicBezTo>
                    <a:lnTo>
                      <a:pt x="10430" y="4434"/>
                    </a:lnTo>
                    <a:cubicBezTo>
                      <a:pt x="10466" y="4434"/>
                      <a:pt x="10513" y="4422"/>
                      <a:pt x="10549" y="4398"/>
                    </a:cubicBezTo>
                    <a:cubicBezTo>
                      <a:pt x="10585" y="4362"/>
                      <a:pt x="10609" y="4327"/>
                      <a:pt x="10609" y="4279"/>
                    </a:cubicBezTo>
                    <a:cubicBezTo>
                      <a:pt x="10676" y="3637"/>
                      <a:pt x="11212" y="3155"/>
                      <a:pt x="11855" y="3155"/>
                    </a:cubicBezTo>
                    <a:cubicBezTo>
                      <a:pt x="11891" y="3155"/>
                      <a:pt x="11929" y="3157"/>
                      <a:pt x="11966" y="3160"/>
                    </a:cubicBezTo>
                    <a:cubicBezTo>
                      <a:pt x="12645" y="3231"/>
                      <a:pt x="13133" y="3838"/>
                      <a:pt x="13073" y="4517"/>
                    </a:cubicBezTo>
                    <a:cubicBezTo>
                      <a:pt x="13061" y="4565"/>
                      <a:pt x="13085" y="4600"/>
                      <a:pt x="13109" y="4636"/>
                    </a:cubicBezTo>
                    <a:cubicBezTo>
                      <a:pt x="13145" y="4672"/>
                      <a:pt x="13180" y="4696"/>
                      <a:pt x="13228" y="4696"/>
                    </a:cubicBezTo>
                    <a:lnTo>
                      <a:pt x="14681" y="4839"/>
                    </a:lnTo>
                    <a:lnTo>
                      <a:pt x="14704" y="4839"/>
                    </a:lnTo>
                    <a:cubicBezTo>
                      <a:pt x="14788" y="4839"/>
                      <a:pt x="14859" y="4767"/>
                      <a:pt x="14871" y="4684"/>
                    </a:cubicBezTo>
                    <a:lnTo>
                      <a:pt x="15097" y="2279"/>
                    </a:lnTo>
                    <a:cubicBezTo>
                      <a:pt x="15145" y="1767"/>
                      <a:pt x="14776" y="1314"/>
                      <a:pt x="14264" y="1267"/>
                    </a:cubicBezTo>
                    <a:lnTo>
                      <a:pt x="1238" y="5"/>
                    </a:lnTo>
                    <a:cubicBezTo>
                      <a:pt x="1209" y="2"/>
                      <a:pt x="1179" y="0"/>
                      <a:pt x="1150" y="0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7" name="Google Shape;7247;p27"/>
              <p:cNvSpPr/>
              <p:nvPr/>
            </p:nvSpPr>
            <p:spPr>
              <a:xfrm>
                <a:off x="2236413" y="3790000"/>
                <a:ext cx="299175" cy="36375"/>
              </a:xfrm>
              <a:custGeom>
                <a:avLst/>
                <a:gdLst/>
                <a:ahLst/>
                <a:cxnLst/>
                <a:rect l="l" t="t" r="r" b="b"/>
                <a:pathLst>
                  <a:path w="11967" h="1455" extrusionOk="0">
                    <a:moveTo>
                      <a:pt x="182" y="0"/>
                    </a:moveTo>
                    <a:cubicBezTo>
                      <a:pt x="96" y="0"/>
                      <a:pt x="24" y="67"/>
                      <a:pt x="13" y="144"/>
                    </a:cubicBezTo>
                    <a:cubicBezTo>
                      <a:pt x="1" y="240"/>
                      <a:pt x="72" y="323"/>
                      <a:pt x="168" y="335"/>
                    </a:cubicBezTo>
                    <a:lnTo>
                      <a:pt x="11776" y="1454"/>
                    </a:lnTo>
                    <a:lnTo>
                      <a:pt x="11788" y="1454"/>
                    </a:lnTo>
                    <a:cubicBezTo>
                      <a:pt x="11871" y="1454"/>
                      <a:pt x="11943" y="1395"/>
                      <a:pt x="11955" y="1311"/>
                    </a:cubicBezTo>
                    <a:cubicBezTo>
                      <a:pt x="11967" y="1216"/>
                      <a:pt x="11895" y="1133"/>
                      <a:pt x="11812" y="1121"/>
                    </a:cubicBezTo>
                    <a:lnTo>
                      <a:pt x="203" y="2"/>
                    </a:lnTo>
                    <a:cubicBezTo>
                      <a:pt x="196" y="1"/>
                      <a:pt x="189" y="0"/>
                      <a:pt x="182" y="0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8" name="Google Shape;7248;p27"/>
              <p:cNvSpPr/>
              <p:nvPr/>
            </p:nvSpPr>
            <p:spPr>
              <a:xfrm>
                <a:off x="2228088" y="3875725"/>
                <a:ext cx="300350" cy="36375"/>
              </a:xfrm>
              <a:custGeom>
                <a:avLst/>
                <a:gdLst/>
                <a:ahLst/>
                <a:cxnLst/>
                <a:rect l="l" t="t" r="r" b="b"/>
                <a:pathLst>
                  <a:path w="12014" h="1455" extrusionOk="0">
                    <a:moveTo>
                      <a:pt x="182" y="0"/>
                    </a:moveTo>
                    <a:cubicBezTo>
                      <a:pt x="96" y="0"/>
                      <a:pt x="23" y="67"/>
                      <a:pt x="12" y="144"/>
                    </a:cubicBezTo>
                    <a:cubicBezTo>
                      <a:pt x="0" y="240"/>
                      <a:pt x="72" y="323"/>
                      <a:pt x="167" y="335"/>
                    </a:cubicBezTo>
                    <a:lnTo>
                      <a:pt x="11776" y="1454"/>
                    </a:lnTo>
                    <a:lnTo>
                      <a:pt x="11788" y="1454"/>
                    </a:lnTo>
                    <a:cubicBezTo>
                      <a:pt x="12002" y="1454"/>
                      <a:pt x="12014" y="1145"/>
                      <a:pt x="11811" y="1121"/>
                    </a:cubicBezTo>
                    <a:lnTo>
                      <a:pt x="203" y="2"/>
                    </a:lnTo>
                    <a:cubicBezTo>
                      <a:pt x="196" y="1"/>
                      <a:pt x="189" y="0"/>
                      <a:pt x="182" y="0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9" name="Google Shape;7249;p27"/>
              <p:cNvSpPr/>
              <p:nvPr/>
            </p:nvSpPr>
            <p:spPr>
              <a:xfrm>
                <a:off x="2185813" y="3754000"/>
                <a:ext cx="58375" cy="239950"/>
              </a:xfrm>
              <a:custGeom>
                <a:avLst/>
                <a:gdLst/>
                <a:ahLst/>
                <a:cxnLst/>
                <a:rect l="l" t="t" r="r" b="b"/>
                <a:pathLst>
                  <a:path w="2335" h="9598" extrusionOk="0">
                    <a:moveTo>
                      <a:pt x="882" y="1"/>
                    </a:moveTo>
                    <a:lnTo>
                      <a:pt x="37" y="8704"/>
                    </a:lnTo>
                    <a:cubicBezTo>
                      <a:pt x="1" y="9121"/>
                      <a:pt x="298" y="9490"/>
                      <a:pt x="715" y="9526"/>
                    </a:cubicBezTo>
                    <a:lnTo>
                      <a:pt x="1430" y="9597"/>
                    </a:lnTo>
                    <a:lnTo>
                      <a:pt x="2334" y="144"/>
                    </a:lnTo>
                    <a:lnTo>
                      <a:pt x="882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0" name="Google Shape;7250;p27"/>
              <p:cNvSpPr/>
              <p:nvPr/>
            </p:nvSpPr>
            <p:spPr>
              <a:xfrm>
                <a:off x="2293263" y="3764425"/>
                <a:ext cx="59275" cy="239950"/>
              </a:xfrm>
              <a:custGeom>
                <a:avLst/>
                <a:gdLst/>
                <a:ahLst/>
                <a:cxnLst/>
                <a:rect l="l" t="t" r="r" b="b"/>
                <a:pathLst>
                  <a:path w="2371" h="9598" extrusionOk="0">
                    <a:moveTo>
                      <a:pt x="906" y="1"/>
                    </a:moveTo>
                    <a:lnTo>
                      <a:pt x="1" y="9454"/>
                    </a:lnTo>
                    <a:lnTo>
                      <a:pt x="1454" y="9597"/>
                    </a:lnTo>
                    <a:lnTo>
                      <a:pt x="2370" y="144"/>
                    </a:lnTo>
                    <a:lnTo>
                      <a:pt x="9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1" name="Google Shape;7251;p27"/>
              <p:cNvSpPr/>
              <p:nvPr/>
            </p:nvSpPr>
            <p:spPr>
              <a:xfrm>
                <a:off x="2403713" y="3775150"/>
                <a:ext cx="59250" cy="239925"/>
              </a:xfrm>
              <a:custGeom>
                <a:avLst/>
                <a:gdLst/>
                <a:ahLst/>
                <a:cxnLst/>
                <a:rect l="l" t="t" r="r" b="b"/>
                <a:pathLst>
                  <a:path w="2370" h="9597" extrusionOk="0">
                    <a:moveTo>
                      <a:pt x="905" y="0"/>
                    </a:moveTo>
                    <a:lnTo>
                      <a:pt x="0" y="9454"/>
                    </a:lnTo>
                    <a:lnTo>
                      <a:pt x="1465" y="9597"/>
                    </a:lnTo>
                    <a:lnTo>
                      <a:pt x="2370" y="143"/>
                    </a:lnTo>
                    <a:lnTo>
                      <a:pt x="9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2" name="Google Shape;7252;p27"/>
              <p:cNvSpPr/>
              <p:nvPr/>
            </p:nvSpPr>
            <p:spPr>
              <a:xfrm>
                <a:off x="2511763" y="3785275"/>
                <a:ext cx="59250" cy="238500"/>
              </a:xfrm>
              <a:custGeom>
                <a:avLst/>
                <a:gdLst/>
                <a:ahLst/>
                <a:cxnLst/>
                <a:rect l="l" t="t" r="r" b="b"/>
                <a:pathLst>
                  <a:path w="2370" h="9540" extrusionOk="0">
                    <a:moveTo>
                      <a:pt x="917" y="0"/>
                    </a:moveTo>
                    <a:lnTo>
                      <a:pt x="0" y="9466"/>
                    </a:lnTo>
                    <a:lnTo>
                      <a:pt x="715" y="9537"/>
                    </a:lnTo>
                    <a:cubicBezTo>
                      <a:pt x="737" y="9539"/>
                      <a:pt x="760" y="9540"/>
                      <a:pt x="782" y="9540"/>
                    </a:cubicBezTo>
                    <a:cubicBezTo>
                      <a:pt x="1170" y="9540"/>
                      <a:pt x="1502" y="9252"/>
                      <a:pt x="1536" y="8858"/>
                    </a:cubicBezTo>
                    <a:lnTo>
                      <a:pt x="2369" y="155"/>
                    </a:lnTo>
                    <a:lnTo>
                      <a:pt x="917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3" name="Google Shape;7253;p27"/>
              <p:cNvSpPr/>
              <p:nvPr/>
            </p:nvSpPr>
            <p:spPr>
              <a:xfrm>
                <a:off x="2181063" y="3750100"/>
                <a:ext cx="67575" cy="248300"/>
              </a:xfrm>
              <a:custGeom>
                <a:avLst/>
                <a:gdLst/>
                <a:ahLst/>
                <a:cxnLst/>
                <a:rect l="l" t="t" r="r" b="b"/>
                <a:pathLst>
                  <a:path w="2703" h="9932" extrusionOk="0">
                    <a:moveTo>
                      <a:pt x="1215" y="347"/>
                    </a:moveTo>
                    <a:lnTo>
                      <a:pt x="2346" y="455"/>
                    </a:lnTo>
                    <a:lnTo>
                      <a:pt x="1465" y="9563"/>
                    </a:lnTo>
                    <a:lnTo>
                      <a:pt x="929" y="9515"/>
                    </a:lnTo>
                    <a:cubicBezTo>
                      <a:pt x="608" y="9479"/>
                      <a:pt x="369" y="9194"/>
                      <a:pt x="405" y="8872"/>
                    </a:cubicBezTo>
                    <a:lnTo>
                      <a:pt x="1215" y="347"/>
                    </a:lnTo>
                    <a:close/>
                    <a:moveTo>
                      <a:pt x="1063" y="1"/>
                    </a:moveTo>
                    <a:cubicBezTo>
                      <a:pt x="977" y="1"/>
                      <a:pt x="904" y="68"/>
                      <a:pt x="893" y="145"/>
                    </a:cubicBezTo>
                    <a:lnTo>
                      <a:pt x="48" y="8848"/>
                    </a:lnTo>
                    <a:cubicBezTo>
                      <a:pt x="0" y="9360"/>
                      <a:pt x="381" y="9813"/>
                      <a:pt x="881" y="9860"/>
                    </a:cubicBezTo>
                    <a:lnTo>
                      <a:pt x="1596" y="9932"/>
                    </a:lnTo>
                    <a:lnTo>
                      <a:pt x="1620" y="9932"/>
                    </a:lnTo>
                    <a:cubicBezTo>
                      <a:pt x="1703" y="9932"/>
                      <a:pt x="1774" y="9860"/>
                      <a:pt x="1786" y="9777"/>
                    </a:cubicBezTo>
                    <a:lnTo>
                      <a:pt x="2691" y="324"/>
                    </a:lnTo>
                    <a:cubicBezTo>
                      <a:pt x="2703" y="288"/>
                      <a:pt x="2679" y="240"/>
                      <a:pt x="2655" y="205"/>
                    </a:cubicBezTo>
                    <a:cubicBezTo>
                      <a:pt x="2632" y="169"/>
                      <a:pt x="2584" y="145"/>
                      <a:pt x="2536" y="145"/>
                    </a:cubicBezTo>
                    <a:lnTo>
                      <a:pt x="1084" y="2"/>
                    </a:lnTo>
                    <a:cubicBezTo>
                      <a:pt x="1077" y="1"/>
                      <a:pt x="1070" y="1"/>
                      <a:pt x="1063" y="1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4" name="Google Shape;7254;p27"/>
              <p:cNvSpPr/>
              <p:nvPr/>
            </p:nvSpPr>
            <p:spPr>
              <a:xfrm>
                <a:off x="2288813" y="3760225"/>
                <a:ext cx="68175" cy="248600"/>
              </a:xfrm>
              <a:custGeom>
                <a:avLst/>
                <a:gdLst/>
                <a:ahLst/>
                <a:cxnLst/>
                <a:rect l="l" t="t" r="r" b="b"/>
                <a:pathLst>
                  <a:path w="2727" h="9944" extrusionOk="0">
                    <a:moveTo>
                      <a:pt x="1251" y="359"/>
                    </a:moveTo>
                    <a:lnTo>
                      <a:pt x="2370" y="466"/>
                    </a:lnTo>
                    <a:lnTo>
                      <a:pt x="1489" y="9586"/>
                    </a:lnTo>
                    <a:lnTo>
                      <a:pt x="369" y="9467"/>
                    </a:lnTo>
                    <a:lnTo>
                      <a:pt x="1251" y="359"/>
                    </a:lnTo>
                    <a:close/>
                    <a:moveTo>
                      <a:pt x="1087" y="1"/>
                    </a:moveTo>
                    <a:cubicBezTo>
                      <a:pt x="1001" y="1"/>
                      <a:pt x="928" y="68"/>
                      <a:pt x="917" y="157"/>
                    </a:cubicBezTo>
                    <a:lnTo>
                      <a:pt x="12" y="9610"/>
                    </a:lnTo>
                    <a:cubicBezTo>
                      <a:pt x="0" y="9706"/>
                      <a:pt x="72" y="9789"/>
                      <a:pt x="167" y="9801"/>
                    </a:cubicBezTo>
                    <a:lnTo>
                      <a:pt x="1632" y="9944"/>
                    </a:lnTo>
                    <a:lnTo>
                      <a:pt x="1643" y="9944"/>
                    </a:lnTo>
                    <a:cubicBezTo>
                      <a:pt x="1679" y="9932"/>
                      <a:pt x="1715" y="9920"/>
                      <a:pt x="1751" y="9896"/>
                    </a:cubicBezTo>
                    <a:cubicBezTo>
                      <a:pt x="1786" y="9872"/>
                      <a:pt x="1810" y="9825"/>
                      <a:pt x="1810" y="9789"/>
                    </a:cubicBezTo>
                    <a:lnTo>
                      <a:pt x="2727" y="335"/>
                    </a:lnTo>
                    <a:cubicBezTo>
                      <a:pt x="2727" y="288"/>
                      <a:pt x="2715" y="240"/>
                      <a:pt x="2691" y="204"/>
                    </a:cubicBezTo>
                    <a:cubicBezTo>
                      <a:pt x="2655" y="169"/>
                      <a:pt x="2620" y="145"/>
                      <a:pt x="2572" y="145"/>
                    </a:cubicBezTo>
                    <a:lnTo>
                      <a:pt x="1108" y="2"/>
                    </a:lnTo>
                    <a:cubicBezTo>
                      <a:pt x="1101" y="1"/>
                      <a:pt x="1094" y="1"/>
                      <a:pt x="1087" y="1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5" name="Google Shape;7255;p27"/>
              <p:cNvSpPr/>
              <p:nvPr/>
            </p:nvSpPr>
            <p:spPr>
              <a:xfrm>
                <a:off x="2399538" y="3770950"/>
                <a:ext cx="68175" cy="248300"/>
              </a:xfrm>
              <a:custGeom>
                <a:avLst/>
                <a:gdLst/>
                <a:ahLst/>
                <a:cxnLst/>
                <a:rect l="l" t="t" r="r" b="b"/>
                <a:pathLst>
                  <a:path w="2727" h="9932" extrusionOk="0">
                    <a:moveTo>
                      <a:pt x="1239" y="359"/>
                    </a:moveTo>
                    <a:lnTo>
                      <a:pt x="2358" y="466"/>
                    </a:lnTo>
                    <a:lnTo>
                      <a:pt x="1489" y="9574"/>
                    </a:lnTo>
                    <a:lnTo>
                      <a:pt x="358" y="9467"/>
                    </a:lnTo>
                    <a:lnTo>
                      <a:pt x="1239" y="359"/>
                    </a:lnTo>
                    <a:close/>
                    <a:moveTo>
                      <a:pt x="1084" y="0"/>
                    </a:moveTo>
                    <a:cubicBezTo>
                      <a:pt x="1001" y="0"/>
                      <a:pt x="940" y="57"/>
                      <a:pt x="929" y="144"/>
                    </a:cubicBezTo>
                    <a:lnTo>
                      <a:pt x="12" y="9598"/>
                    </a:lnTo>
                    <a:cubicBezTo>
                      <a:pt x="0" y="9693"/>
                      <a:pt x="72" y="9777"/>
                      <a:pt x="155" y="9788"/>
                    </a:cubicBezTo>
                    <a:lnTo>
                      <a:pt x="1620" y="9931"/>
                    </a:lnTo>
                    <a:lnTo>
                      <a:pt x="1644" y="9931"/>
                    </a:lnTo>
                    <a:cubicBezTo>
                      <a:pt x="1679" y="9931"/>
                      <a:pt x="1715" y="9919"/>
                      <a:pt x="1751" y="9896"/>
                    </a:cubicBezTo>
                    <a:cubicBezTo>
                      <a:pt x="1786" y="9860"/>
                      <a:pt x="1810" y="9824"/>
                      <a:pt x="1810" y="9777"/>
                    </a:cubicBezTo>
                    <a:lnTo>
                      <a:pt x="2727" y="323"/>
                    </a:lnTo>
                    <a:cubicBezTo>
                      <a:pt x="2727" y="275"/>
                      <a:pt x="2715" y="228"/>
                      <a:pt x="2691" y="204"/>
                    </a:cubicBezTo>
                    <a:cubicBezTo>
                      <a:pt x="2656" y="168"/>
                      <a:pt x="2620" y="144"/>
                      <a:pt x="2572" y="133"/>
                    </a:cubicBezTo>
                    <a:lnTo>
                      <a:pt x="1108" y="2"/>
                    </a:lnTo>
                    <a:cubicBezTo>
                      <a:pt x="1100" y="1"/>
                      <a:pt x="1092" y="0"/>
                      <a:pt x="1084" y="0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6" name="Google Shape;7256;p27"/>
              <p:cNvSpPr/>
              <p:nvPr/>
            </p:nvSpPr>
            <p:spPr>
              <a:xfrm>
                <a:off x="2507588" y="3781650"/>
                <a:ext cx="67900" cy="246825"/>
              </a:xfrm>
              <a:custGeom>
                <a:avLst/>
                <a:gdLst/>
                <a:ahLst/>
                <a:cxnLst/>
                <a:rect l="l" t="t" r="r" b="b"/>
                <a:pathLst>
                  <a:path w="2716" h="9873" extrusionOk="0">
                    <a:moveTo>
                      <a:pt x="1239" y="347"/>
                    </a:moveTo>
                    <a:lnTo>
                      <a:pt x="2358" y="455"/>
                    </a:lnTo>
                    <a:lnTo>
                      <a:pt x="1536" y="8991"/>
                    </a:lnTo>
                    <a:cubicBezTo>
                      <a:pt x="1502" y="9297"/>
                      <a:pt x="1242" y="9517"/>
                      <a:pt x="940" y="9517"/>
                    </a:cubicBezTo>
                    <a:cubicBezTo>
                      <a:pt x="924" y="9517"/>
                      <a:pt x="909" y="9516"/>
                      <a:pt x="893" y="9515"/>
                    </a:cubicBezTo>
                    <a:lnTo>
                      <a:pt x="358" y="9468"/>
                    </a:lnTo>
                    <a:lnTo>
                      <a:pt x="1239" y="347"/>
                    </a:lnTo>
                    <a:close/>
                    <a:moveTo>
                      <a:pt x="1075" y="1"/>
                    </a:moveTo>
                    <a:cubicBezTo>
                      <a:pt x="990" y="1"/>
                      <a:pt x="928" y="69"/>
                      <a:pt x="917" y="157"/>
                    </a:cubicBezTo>
                    <a:lnTo>
                      <a:pt x="0" y="9611"/>
                    </a:lnTo>
                    <a:cubicBezTo>
                      <a:pt x="0" y="9646"/>
                      <a:pt x="12" y="9694"/>
                      <a:pt x="36" y="9730"/>
                    </a:cubicBezTo>
                    <a:cubicBezTo>
                      <a:pt x="72" y="9765"/>
                      <a:pt x="108" y="9789"/>
                      <a:pt x="155" y="9789"/>
                    </a:cubicBezTo>
                    <a:lnTo>
                      <a:pt x="858" y="9861"/>
                    </a:lnTo>
                    <a:lnTo>
                      <a:pt x="953" y="9861"/>
                    </a:lnTo>
                    <a:lnTo>
                      <a:pt x="953" y="9872"/>
                    </a:lnTo>
                    <a:cubicBezTo>
                      <a:pt x="1429" y="9872"/>
                      <a:pt x="1834" y="9515"/>
                      <a:pt x="1870" y="9039"/>
                    </a:cubicBezTo>
                    <a:lnTo>
                      <a:pt x="2715" y="336"/>
                    </a:lnTo>
                    <a:cubicBezTo>
                      <a:pt x="2715" y="288"/>
                      <a:pt x="2703" y="252"/>
                      <a:pt x="2679" y="217"/>
                    </a:cubicBezTo>
                    <a:cubicBezTo>
                      <a:pt x="2644" y="181"/>
                      <a:pt x="2608" y="157"/>
                      <a:pt x="2560" y="157"/>
                    </a:cubicBezTo>
                    <a:lnTo>
                      <a:pt x="1096" y="2"/>
                    </a:lnTo>
                    <a:cubicBezTo>
                      <a:pt x="1089" y="1"/>
                      <a:pt x="1082" y="1"/>
                      <a:pt x="1075" y="1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7" name="Google Shape;7257;p27"/>
              <p:cNvSpPr/>
              <p:nvPr/>
            </p:nvSpPr>
            <p:spPr>
              <a:xfrm>
                <a:off x="2329588" y="3890325"/>
                <a:ext cx="85150" cy="121175"/>
              </a:xfrm>
              <a:custGeom>
                <a:avLst/>
                <a:gdLst/>
                <a:ahLst/>
                <a:cxnLst/>
                <a:rect l="l" t="t" r="r" b="b"/>
                <a:pathLst>
                  <a:path w="3406" h="4847" extrusionOk="0">
                    <a:moveTo>
                      <a:pt x="441" y="1"/>
                    </a:moveTo>
                    <a:lnTo>
                      <a:pt x="1" y="4561"/>
                    </a:lnTo>
                    <a:lnTo>
                      <a:pt x="2965" y="4847"/>
                    </a:lnTo>
                    <a:lnTo>
                      <a:pt x="3406" y="287"/>
                    </a:lnTo>
                    <a:lnTo>
                      <a:pt x="44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8" name="Google Shape;7258;p27"/>
              <p:cNvSpPr/>
              <p:nvPr/>
            </p:nvSpPr>
            <p:spPr>
              <a:xfrm>
                <a:off x="2325413" y="3886125"/>
                <a:ext cx="93800" cy="129550"/>
              </a:xfrm>
              <a:custGeom>
                <a:avLst/>
                <a:gdLst/>
                <a:ahLst/>
                <a:cxnLst/>
                <a:rect l="l" t="t" r="r" b="b"/>
                <a:pathLst>
                  <a:path w="3752" h="5182" extrusionOk="0">
                    <a:moveTo>
                      <a:pt x="775" y="348"/>
                    </a:moveTo>
                    <a:lnTo>
                      <a:pt x="3382" y="598"/>
                    </a:lnTo>
                    <a:lnTo>
                      <a:pt x="2977" y="4824"/>
                    </a:lnTo>
                    <a:lnTo>
                      <a:pt x="370" y="4574"/>
                    </a:lnTo>
                    <a:lnTo>
                      <a:pt x="775" y="348"/>
                    </a:lnTo>
                    <a:close/>
                    <a:moveTo>
                      <a:pt x="623" y="1"/>
                    </a:moveTo>
                    <a:cubicBezTo>
                      <a:pt x="537" y="1"/>
                      <a:pt x="464" y="68"/>
                      <a:pt x="453" y="145"/>
                    </a:cubicBezTo>
                    <a:lnTo>
                      <a:pt x="13" y="4717"/>
                    </a:lnTo>
                    <a:cubicBezTo>
                      <a:pt x="1" y="4800"/>
                      <a:pt x="72" y="4884"/>
                      <a:pt x="156" y="4896"/>
                    </a:cubicBezTo>
                    <a:lnTo>
                      <a:pt x="3120" y="5181"/>
                    </a:lnTo>
                    <a:lnTo>
                      <a:pt x="3132" y="5181"/>
                    </a:lnTo>
                    <a:cubicBezTo>
                      <a:pt x="3216" y="5181"/>
                      <a:pt x="3299" y="5122"/>
                      <a:pt x="3311" y="5039"/>
                    </a:cubicBezTo>
                    <a:lnTo>
                      <a:pt x="3751" y="467"/>
                    </a:lnTo>
                    <a:cubicBezTo>
                      <a:pt x="3751" y="419"/>
                      <a:pt x="3739" y="383"/>
                      <a:pt x="3716" y="348"/>
                    </a:cubicBezTo>
                    <a:cubicBezTo>
                      <a:pt x="3680" y="312"/>
                      <a:pt x="3644" y="288"/>
                      <a:pt x="3597" y="276"/>
                    </a:cubicBezTo>
                    <a:lnTo>
                      <a:pt x="644" y="2"/>
                    </a:lnTo>
                    <a:cubicBezTo>
                      <a:pt x="637" y="1"/>
                      <a:pt x="630" y="1"/>
                      <a:pt x="623" y="1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9" name="Google Shape;7259;p27"/>
              <p:cNvSpPr/>
              <p:nvPr/>
            </p:nvSpPr>
            <p:spPr>
              <a:xfrm>
                <a:off x="2336738" y="3851150"/>
                <a:ext cx="84250" cy="50525"/>
              </a:xfrm>
              <a:custGeom>
                <a:avLst/>
                <a:gdLst/>
                <a:ahLst/>
                <a:cxnLst/>
                <a:rect l="l" t="t" r="r" b="b"/>
                <a:pathLst>
                  <a:path w="3370" h="2021" extrusionOk="0">
                    <a:moveTo>
                      <a:pt x="1640" y="299"/>
                    </a:moveTo>
                    <a:cubicBezTo>
                      <a:pt x="1684" y="299"/>
                      <a:pt x="1729" y="301"/>
                      <a:pt x="1774" y="306"/>
                    </a:cubicBezTo>
                    <a:cubicBezTo>
                      <a:pt x="2465" y="377"/>
                      <a:pt x="2977" y="961"/>
                      <a:pt x="2965" y="1663"/>
                    </a:cubicBezTo>
                    <a:lnTo>
                      <a:pt x="357" y="1413"/>
                    </a:lnTo>
                    <a:cubicBezTo>
                      <a:pt x="405" y="1092"/>
                      <a:pt x="560" y="806"/>
                      <a:pt x="810" y="604"/>
                    </a:cubicBezTo>
                    <a:cubicBezTo>
                      <a:pt x="1039" y="406"/>
                      <a:pt x="1331" y="299"/>
                      <a:pt x="1640" y="299"/>
                    </a:cubicBezTo>
                    <a:close/>
                    <a:moveTo>
                      <a:pt x="1654" y="1"/>
                    </a:moveTo>
                    <a:cubicBezTo>
                      <a:pt x="826" y="1"/>
                      <a:pt x="113" y="620"/>
                      <a:pt x="12" y="1461"/>
                    </a:cubicBezTo>
                    <a:lnTo>
                      <a:pt x="0" y="1544"/>
                    </a:lnTo>
                    <a:cubicBezTo>
                      <a:pt x="0" y="1592"/>
                      <a:pt x="12" y="1639"/>
                      <a:pt x="36" y="1675"/>
                    </a:cubicBezTo>
                    <a:cubicBezTo>
                      <a:pt x="72" y="1711"/>
                      <a:pt x="107" y="1735"/>
                      <a:pt x="155" y="1735"/>
                    </a:cubicBezTo>
                    <a:lnTo>
                      <a:pt x="3108" y="2020"/>
                    </a:lnTo>
                    <a:lnTo>
                      <a:pt x="3120" y="2020"/>
                    </a:lnTo>
                    <a:cubicBezTo>
                      <a:pt x="3215" y="2020"/>
                      <a:pt x="3286" y="1961"/>
                      <a:pt x="3298" y="1866"/>
                    </a:cubicBezTo>
                    <a:lnTo>
                      <a:pt x="3310" y="1782"/>
                    </a:lnTo>
                    <a:cubicBezTo>
                      <a:pt x="3370" y="877"/>
                      <a:pt x="2703" y="103"/>
                      <a:pt x="1810" y="8"/>
                    </a:cubicBezTo>
                    <a:cubicBezTo>
                      <a:pt x="1758" y="3"/>
                      <a:pt x="1706" y="1"/>
                      <a:pt x="1654" y="1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0" name="Google Shape;7260;p27"/>
              <p:cNvSpPr/>
              <p:nvPr/>
            </p:nvSpPr>
            <p:spPr>
              <a:xfrm>
                <a:off x="2270313" y="3757325"/>
                <a:ext cx="16775" cy="15725"/>
              </a:xfrm>
              <a:custGeom>
                <a:avLst/>
                <a:gdLst/>
                <a:ahLst/>
                <a:cxnLst/>
                <a:rect l="l" t="t" r="r" b="b"/>
                <a:pathLst>
                  <a:path w="671" h="629" extrusionOk="0">
                    <a:moveTo>
                      <a:pt x="333" y="0"/>
                    </a:moveTo>
                    <a:cubicBezTo>
                      <a:pt x="188" y="0"/>
                      <a:pt x="43" y="91"/>
                      <a:pt x="26" y="285"/>
                    </a:cubicBezTo>
                    <a:cubicBezTo>
                      <a:pt x="0" y="508"/>
                      <a:pt x="170" y="629"/>
                      <a:pt x="338" y="629"/>
                    </a:cubicBezTo>
                    <a:cubicBezTo>
                      <a:pt x="483" y="629"/>
                      <a:pt x="629" y="538"/>
                      <a:pt x="645" y="344"/>
                    </a:cubicBezTo>
                    <a:cubicBezTo>
                      <a:pt x="671" y="121"/>
                      <a:pt x="501" y="0"/>
                      <a:pt x="333" y="0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1" name="Google Shape;7261;p27"/>
              <p:cNvSpPr/>
              <p:nvPr/>
            </p:nvSpPr>
            <p:spPr>
              <a:xfrm>
                <a:off x="2378563" y="3767975"/>
                <a:ext cx="18625" cy="15700"/>
              </a:xfrm>
              <a:custGeom>
                <a:avLst/>
                <a:gdLst/>
                <a:ahLst/>
                <a:cxnLst/>
                <a:rect l="l" t="t" r="r" b="b"/>
                <a:pathLst>
                  <a:path w="745" h="628" extrusionOk="0">
                    <a:moveTo>
                      <a:pt x="418" y="0"/>
                    </a:moveTo>
                    <a:cubicBezTo>
                      <a:pt x="161" y="0"/>
                      <a:pt x="0" y="307"/>
                      <a:pt x="173" y="513"/>
                    </a:cubicBezTo>
                    <a:cubicBezTo>
                      <a:pt x="238" y="592"/>
                      <a:pt x="327" y="627"/>
                      <a:pt x="415" y="627"/>
                    </a:cubicBezTo>
                    <a:cubicBezTo>
                      <a:pt x="568" y="627"/>
                      <a:pt x="717" y="521"/>
                      <a:pt x="732" y="347"/>
                    </a:cubicBezTo>
                    <a:cubicBezTo>
                      <a:pt x="744" y="168"/>
                      <a:pt x="625" y="13"/>
                      <a:pt x="447" y="2"/>
                    </a:cubicBezTo>
                    <a:cubicBezTo>
                      <a:pt x="437" y="1"/>
                      <a:pt x="427" y="0"/>
                      <a:pt x="418" y="0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2" name="Google Shape;7262;p27"/>
              <p:cNvSpPr/>
              <p:nvPr/>
            </p:nvSpPr>
            <p:spPr>
              <a:xfrm>
                <a:off x="2489363" y="3778650"/>
                <a:ext cx="18550" cy="15725"/>
              </a:xfrm>
              <a:custGeom>
                <a:avLst/>
                <a:gdLst/>
                <a:ahLst/>
                <a:cxnLst/>
                <a:rect l="l" t="t" r="r" b="b"/>
                <a:pathLst>
                  <a:path w="742" h="629" extrusionOk="0">
                    <a:moveTo>
                      <a:pt x="400" y="0"/>
                    </a:moveTo>
                    <a:cubicBezTo>
                      <a:pt x="142" y="0"/>
                      <a:pt x="0" y="301"/>
                      <a:pt x="170" y="515"/>
                    </a:cubicBezTo>
                    <a:cubicBezTo>
                      <a:pt x="235" y="593"/>
                      <a:pt x="321" y="628"/>
                      <a:pt x="407" y="628"/>
                    </a:cubicBezTo>
                    <a:cubicBezTo>
                      <a:pt x="558" y="628"/>
                      <a:pt x="707" y="519"/>
                      <a:pt x="729" y="337"/>
                    </a:cubicBezTo>
                    <a:cubicBezTo>
                      <a:pt x="741" y="170"/>
                      <a:pt x="610" y="15"/>
                      <a:pt x="444" y="3"/>
                    </a:cubicBezTo>
                    <a:cubicBezTo>
                      <a:pt x="429" y="1"/>
                      <a:pt x="414" y="0"/>
                      <a:pt x="400" y="0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3" name="Google Shape;7263;p27"/>
              <p:cNvSpPr/>
              <p:nvPr/>
            </p:nvSpPr>
            <p:spPr>
              <a:xfrm>
                <a:off x="2375138" y="2632400"/>
                <a:ext cx="246475" cy="31325"/>
              </a:xfrm>
              <a:custGeom>
                <a:avLst/>
                <a:gdLst/>
                <a:ahLst/>
                <a:cxnLst/>
                <a:rect l="l" t="t" r="r" b="b"/>
                <a:pathLst>
                  <a:path w="9859" h="1253" extrusionOk="0">
                    <a:moveTo>
                      <a:pt x="182" y="1"/>
                    </a:moveTo>
                    <a:cubicBezTo>
                      <a:pt x="95" y="1"/>
                      <a:pt x="23" y="69"/>
                      <a:pt x="12" y="157"/>
                    </a:cubicBezTo>
                    <a:cubicBezTo>
                      <a:pt x="0" y="240"/>
                      <a:pt x="72" y="324"/>
                      <a:pt x="167" y="336"/>
                    </a:cubicBezTo>
                    <a:lnTo>
                      <a:pt x="9620" y="1252"/>
                    </a:lnTo>
                    <a:lnTo>
                      <a:pt x="9632" y="1252"/>
                    </a:lnTo>
                    <a:cubicBezTo>
                      <a:pt x="9847" y="1241"/>
                      <a:pt x="9859" y="943"/>
                      <a:pt x="9656" y="919"/>
                    </a:cubicBezTo>
                    <a:lnTo>
                      <a:pt x="203" y="2"/>
                    </a:lnTo>
                    <a:cubicBezTo>
                      <a:pt x="196" y="1"/>
                      <a:pt x="189" y="1"/>
                      <a:pt x="182" y="1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4" name="Google Shape;7264;p27"/>
              <p:cNvSpPr/>
              <p:nvPr/>
            </p:nvSpPr>
            <p:spPr>
              <a:xfrm>
                <a:off x="2479313" y="2632950"/>
                <a:ext cx="34250" cy="52500"/>
              </a:xfrm>
              <a:custGeom>
                <a:avLst/>
                <a:gdLst/>
                <a:ahLst/>
                <a:cxnLst/>
                <a:rect l="l" t="t" r="r" b="b"/>
                <a:pathLst>
                  <a:path w="1370" h="2100" extrusionOk="0">
                    <a:moveTo>
                      <a:pt x="735" y="1"/>
                    </a:moveTo>
                    <a:cubicBezTo>
                      <a:pt x="429" y="1"/>
                      <a:pt x="177" y="239"/>
                      <a:pt x="143" y="540"/>
                    </a:cubicBezTo>
                    <a:lnTo>
                      <a:pt x="0" y="1980"/>
                    </a:lnTo>
                    <a:lnTo>
                      <a:pt x="1191" y="2100"/>
                    </a:lnTo>
                    <a:lnTo>
                      <a:pt x="1334" y="659"/>
                    </a:lnTo>
                    <a:cubicBezTo>
                      <a:pt x="1370" y="326"/>
                      <a:pt x="1120" y="40"/>
                      <a:pt x="798" y="4"/>
                    </a:cubicBezTo>
                    <a:cubicBezTo>
                      <a:pt x="777" y="2"/>
                      <a:pt x="756" y="1"/>
                      <a:pt x="73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5" name="Google Shape;7265;p27"/>
              <p:cNvSpPr/>
              <p:nvPr/>
            </p:nvSpPr>
            <p:spPr>
              <a:xfrm>
                <a:off x="2475138" y="2628725"/>
                <a:ext cx="43275" cy="60900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2436" extrusionOk="0">
                    <a:moveTo>
                      <a:pt x="910" y="344"/>
                    </a:moveTo>
                    <a:cubicBezTo>
                      <a:pt x="1028" y="344"/>
                      <a:pt x="1148" y="391"/>
                      <a:pt x="1239" y="495"/>
                    </a:cubicBezTo>
                    <a:cubicBezTo>
                      <a:pt x="1310" y="590"/>
                      <a:pt x="1346" y="697"/>
                      <a:pt x="1334" y="816"/>
                    </a:cubicBezTo>
                    <a:lnTo>
                      <a:pt x="1215" y="2078"/>
                    </a:lnTo>
                    <a:lnTo>
                      <a:pt x="358" y="1995"/>
                    </a:lnTo>
                    <a:lnTo>
                      <a:pt x="489" y="733"/>
                    </a:lnTo>
                    <a:cubicBezTo>
                      <a:pt x="504" y="490"/>
                      <a:pt x="703" y="344"/>
                      <a:pt x="910" y="344"/>
                    </a:cubicBezTo>
                    <a:close/>
                    <a:moveTo>
                      <a:pt x="899" y="1"/>
                    </a:moveTo>
                    <a:cubicBezTo>
                      <a:pt x="542" y="1"/>
                      <a:pt x="188" y="222"/>
                      <a:pt x="144" y="697"/>
                    </a:cubicBezTo>
                    <a:lnTo>
                      <a:pt x="13" y="2138"/>
                    </a:lnTo>
                    <a:cubicBezTo>
                      <a:pt x="1" y="2233"/>
                      <a:pt x="60" y="2316"/>
                      <a:pt x="155" y="2328"/>
                    </a:cubicBezTo>
                    <a:lnTo>
                      <a:pt x="1346" y="2435"/>
                    </a:lnTo>
                    <a:lnTo>
                      <a:pt x="1370" y="2435"/>
                    </a:lnTo>
                    <a:cubicBezTo>
                      <a:pt x="1453" y="2435"/>
                      <a:pt x="1525" y="2376"/>
                      <a:pt x="1537" y="2292"/>
                    </a:cubicBezTo>
                    <a:lnTo>
                      <a:pt x="1679" y="840"/>
                    </a:lnTo>
                    <a:cubicBezTo>
                      <a:pt x="1731" y="297"/>
                      <a:pt x="1312" y="1"/>
                      <a:pt x="899" y="1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6" name="Google Shape;7266;p27"/>
              <p:cNvSpPr/>
              <p:nvPr/>
            </p:nvSpPr>
            <p:spPr>
              <a:xfrm>
                <a:off x="2296838" y="2713900"/>
                <a:ext cx="378350" cy="110600"/>
              </a:xfrm>
              <a:custGeom>
                <a:avLst/>
                <a:gdLst/>
                <a:ahLst/>
                <a:cxnLst/>
                <a:rect l="l" t="t" r="r" b="b"/>
                <a:pathLst>
                  <a:path w="15134" h="4424" extrusionOk="0">
                    <a:moveTo>
                      <a:pt x="1131" y="1"/>
                    </a:moveTo>
                    <a:cubicBezTo>
                      <a:pt x="912" y="1"/>
                      <a:pt x="706" y="82"/>
                      <a:pt x="537" y="219"/>
                    </a:cubicBezTo>
                    <a:cubicBezTo>
                      <a:pt x="346" y="374"/>
                      <a:pt x="227" y="600"/>
                      <a:pt x="203" y="838"/>
                    </a:cubicBezTo>
                    <a:lnTo>
                      <a:pt x="13" y="2838"/>
                    </a:lnTo>
                    <a:cubicBezTo>
                      <a:pt x="1" y="2922"/>
                      <a:pt x="72" y="3005"/>
                      <a:pt x="168" y="3017"/>
                    </a:cubicBezTo>
                    <a:cubicBezTo>
                      <a:pt x="174" y="3018"/>
                      <a:pt x="180" y="3018"/>
                      <a:pt x="186" y="3018"/>
                    </a:cubicBezTo>
                    <a:cubicBezTo>
                      <a:pt x="263" y="3018"/>
                      <a:pt x="335" y="2951"/>
                      <a:pt x="346" y="2874"/>
                    </a:cubicBezTo>
                    <a:lnTo>
                      <a:pt x="537" y="874"/>
                    </a:lnTo>
                    <a:cubicBezTo>
                      <a:pt x="570" y="574"/>
                      <a:pt x="821" y="346"/>
                      <a:pt x="1116" y="346"/>
                    </a:cubicBezTo>
                    <a:cubicBezTo>
                      <a:pt x="1137" y="346"/>
                      <a:pt x="1158" y="347"/>
                      <a:pt x="1180" y="350"/>
                    </a:cubicBezTo>
                    <a:lnTo>
                      <a:pt x="14217" y="1612"/>
                    </a:lnTo>
                    <a:cubicBezTo>
                      <a:pt x="14360" y="1624"/>
                      <a:pt x="14503" y="1695"/>
                      <a:pt x="14610" y="1826"/>
                    </a:cubicBezTo>
                    <a:cubicBezTo>
                      <a:pt x="14705" y="1933"/>
                      <a:pt x="14753" y="2088"/>
                      <a:pt x="14741" y="2243"/>
                    </a:cubicBezTo>
                    <a:lnTo>
                      <a:pt x="14550" y="4243"/>
                    </a:lnTo>
                    <a:cubicBezTo>
                      <a:pt x="14538" y="4327"/>
                      <a:pt x="14598" y="4410"/>
                      <a:pt x="14693" y="4422"/>
                    </a:cubicBezTo>
                    <a:lnTo>
                      <a:pt x="14705" y="4422"/>
                    </a:lnTo>
                    <a:cubicBezTo>
                      <a:pt x="14712" y="4423"/>
                      <a:pt x="14719" y="4423"/>
                      <a:pt x="14726" y="4423"/>
                    </a:cubicBezTo>
                    <a:cubicBezTo>
                      <a:pt x="14812" y="4423"/>
                      <a:pt x="14884" y="4355"/>
                      <a:pt x="14884" y="4267"/>
                    </a:cubicBezTo>
                    <a:lnTo>
                      <a:pt x="15086" y="2279"/>
                    </a:lnTo>
                    <a:cubicBezTo>
                      <a:pt x="15134" y="1767"/>
                      <a:pt x="14753" y="1314"/>
                      <a:pt x="14253" y="1267"/>
                    </a:cubicBezTo>
                    <a:lnTo>
                      <a:pt x="1215" y="5"/>
                    </a:lnTo>
                    <a:cubicBezTo>
                      <a:pt x="1187" y="2"/>
                      <a:pt x="1159" y="1"/>
                      <a:pt x="1131" y="1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7" name="Google Shape;7267;p27"/>
              <p:cNvSpPr/>
              <p:nvPr/>
            </p:nvSpPr>
            <p:spPr>
              <a:xfrm>
                <a:off x="2377188" y="2544225"/>
                <a:ext cx="251275" cy="98375"/>
              </a:xfrm>
              <a:custGeom>
                <a:avLst/>
                <a:gdLst/>
                <a:ahLst/>
                <a:cxnLst/>
                <a:rect l="l" t="t" r="r" b="b"/>
                <a:pathLst>
                  <a:path w="10051" h="3935" extrusionOk="0">
                    <a:moveTo>
                      <a:pt x="1127" y="1"/>
                    </a:moveTo>
                    <a:cubicBezTo>
                      <a:pt x="653" y="1"/>
                      <a:pt x="249" y="356"/>
                      <a:pt x="204" y="838"/>
                    </a:cubicBezTo>
                    <a:lnTo>
                      <a:pt x="13" y="2827"/>
                    </a:lnTo>
                    <a:cubicBezTo>
                      <a:pt x="1" y="2949"/>
                      <a:pt x="95" y="3015"/>
                      <a:pt x="189" y="3015"/>
                    </a:cubicBezTo>
                    <a:cubicBezTo>
                      <a:pt x="268" y="3015"/>
                      <a:pt x="348" y="2967"/>
                      <a:pt x="359" y="2863"/>
                    </a:cubicBezTo>
                    <a:lnTo>
                      <a:pt x="549" y="874"/>
                    </a:lnTo>
                    <a:cubicBezTo>
                      <a:pt x="561" y="719"/>
                      <a:pt x="633" y="577"/>
                      <a:pt x="752" y="481"/>
                    </a:cubicBezTo>
                    <a:cubicBezTo>
                      <a:pt x="851" y="392"/>
                      <a:pt x="974" y="344"/>
                      <a:pt x="1102" y="344"/>
                    </a:cubicBezTo>
                    <a:cubicBezTo>
                      <a:pt x="1128" y="344"/>
                      <a:pt x="1154" y="346"/>
                      <a:pt x="1180" y="350"/>
                    </a:cubicBezTo>
                    <a:lnTo>
                      <a:pt x="9134" y="1112"/>
                    </a:lnTo>
                    <a:cubicBezTo>
                      <a:pt x="9455" y="1148"/>
                      <a:pt x="9693" y="1434"/>
                      <a:pt x="9657" y="1755"/>
                    </a:cubicBezTo>
                    <a:lnTo>
                      <a:pt x="9467" y="3744"/>
                    </a:lnTo>
                    <a:cubicBezTo>
                      <a:pt x="9455" y="3839"/>
                      <a:pt x="9527" y="3922"/>
                      <a:pt x="9622" y="3934"/>
                    </a:cubicBezTo>
                    <a:lnTo>
                      <a:pt x="9634" y="3934"/>
                    </a:lnTo>
                    <a:cubicBezTo>
                      <a:pt x="9729" y="3934"/>
                      <a:pt x="9800" y="3863"/>
                      <a:pt x="9812" y="3779"/>
                    </a:cubicBezTo>
                    <a:lnTo>
                      <a:pt x="10003" y="1779"/>
                    </a:lnTo>
                    <a:cubicBezTo>
                      <a:pt x="10050" y="1279"/>
                      <a:pt x="9681" y="827"/>
                      <a:pt x="9169" y="767"/>
                    </a:cubicBezTo>
                    <a:lnTo>
                      <a:pt x="1216" y="5"/>
                    </a:lnTo>
                    <a:cubicBezTo>
                      <a:pt x="1186" y="2"/>
                      <a:pt x="1156" y="1"/>
                      <a:pt x="1127" y="1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8" name="Google Shape;7268;p27"/>
              <p:cNvSpPr/>
              <p:nvPr/>
            </p:nvSpPr>
            <p:spPr>
              <a:xfrm>
                <a:off x="2424538" y="2547025"/>
                <a:ext cx="13125" cy="53300"/>
              </a:xfrm>
              <a:custGeom>
                <a:avLst/>
                <a:gdLst/>
                <a:ahLst/>
                <a:cxnLst/>
                <a:rect l="l" t="t" r="r" b="b"/>
                <a:pathLst>
                  <a:path w="525" h="2132" extrusionOk="0">
                    <a:moveTo>
                      <a:pt x="370" y="0"/>
                    </a:moveTo>
                    <a:cubicBezTo>
                      <a:pt x="274" y="0"/>
                      <a:pt x="191" y="60"/>
                      <a:pt x="179" y="155"/>
                    </a:cubicBezTo>
                    <a:lnTo>
                      <a:pt x="1" y="1941"/>
                    </a:lnTo>
                    <a:cubicBezTo>
                      <a:pt x="1" y="2036"/>
                      <a:pt x="60" y="2119"/>
                      <a:pt x="155" y="2131"/>
                    </a:cubicBezTo>
                    <a:lnTo>
                      <a:pt x="167" y="2131"/>
                    </a:lnTo>
                    <a:cubicBezTo>
                      <a:pt x="263" y="2131"/>
                      <a:pt x="334" y="2060"/>
                      <a:pt x="346" y="1977"/>
                    </a:cubicBezTo>
                    <a:lnTo>
                      <a:pt x="513" y="191"/>
                    </a:lnTo>
                    <a:cubicBezTo>
                      <a:pt x="524" y="95"/>
                      <a:pt x="453" y="12"/>
                      <a:pt x="370" y="0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9" name="Google Shape;7269;p27"/>
              <p:cNvSpPr/>
              <p:nvPr/>
            </p:nvSpPr>
            <p:spPr>
              <a:xfrm>
                <a:off x="2473363" y="2551750"/>
                <a:ext cx="12825" cy="53325"/>
              </a:xfrm>
              <a:custGeom>
                <a:avLst/>
                <a:gdLst/>
                <a:ahLst/>
                <a:cxnLst/>
                <a:rect l="l" t="t" r="r" b="b"/>
                <a:pathLst>
                  <a:path w="513" h="2133" extrusionOk="0">
                    <a:moveTo>
                      <a:pt x="334" y="0"/>
                    </a:moveTo>
                    <a:cubicBezTo>
                      <a:pt x="250" y="0"/>
                      <a:pt x="190" y="57"/>
                      <a:pt x="179" y="145"/>
                    </a:cubicBezTo>
                    <a:lnTo>
                      <a:pt x="12" y="1942"/>
                    </a:lnTo>
                    <a:cubicBezTo>
                      <a:pt x="0" y="2038"/>
                      <a:pt x="60" y="2121"/>
                      <a:pt x="155" y="2133"/>
                    </a:cubicBezTo>
                    <a:lnTo>
                      <a:pt x="179" y="2133"/>
                    </a:lnTo>
                    <a:cubicBezTo>
                      <a:pt x="250" y="2121"/>
                      <a:pt x="322" y="2061"/>
                      <a:pt x="334" y="1978"/>
                    </a:cubicBezTo>
                    <a:lnTo>
                      <a:pt x="512" y="180"/>
                    </a:lnTo>
                    <a:cubicBezTo>
                      <a:pt x="512" y="97"/>
                      <a:pt x="453" y="14"/>
                      <a:pt x="357" y="2"/>
                    </a:cubicBezTo>
                    <a:cubicBezTo>
                      <a:pt x="349" y="1"/>
                      <a:pt x="341" y="0"/>
                      <a:pt x="334" y="0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70" name="Google Shape;7270;p27"/>
              <p:cNvSpPr/>
              <p:nvPr/>
            </p:nvSpPr>
            <p:spPr>
              <a:xfrm>
                <a:off x="2522163" y="2556500"/>
                <a:ext cx="13125" cy="53350"/>
              </a:xfrm>
              <a:custGeom>
                <a:avLst/>
                <a:gdLst/>
                <a:ahLst/>
                <a:cxnLst/>
                <a:rect l="l" t="t" r="r" b="b"/>
                <a:pathLst>
                  <a:path w="525" h="2134" extrusionOk="0">
                    <a:moveTo>
                      <a:pt x="346" y="1"/>
                    </a:moveTo>
                    <a:cubicBezTo>
                      <a:pt x="261" y="1"/>
                      <a:pt x="190" y="58"/>
                      <a:pt x="179" y="145"/>
                    </a:cubicBezTo>
                    <a:lnTo>
                      <a:pt x="13" y="1943"/>
                    </a:lnTo>
                    <a:cubicBezTo>
                      <a:pt x="1" y="2038"/>
                      <a:pt x="60" y="2121"/>
                      <a:pt x="156" y="2133"/>
                    </a:cubicBezTo>
                    <a:lnTo>
                      <a:pt x="179" y="2133"/>
                    </a:lnTo>
                    <a:cubicBezTo>
                      <a:pt x="263" y="2121"/>
                      <a:pt x="334" y="2062"/>
                      <a:pt x="346" y="1979"/>
                    </a:cubicBezTo>
                    <a:lnTo>
                      <a:pt x="513" y="181"/>
                    </a:lnTo>
                    <a:cubicBezTo>
                      <a:pt x="525" y="86"/>
                      <a:pt x="453" y="2"/>
                      <a:pt x="370" y="2"/>
                    </a:cubicBezTo>
                    <a:cubicBezTo>
                      <a:pt x="362" y="1"/>
                      <a:pt x="354" y="1"/>
                      <a:pt x="346" y="1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71" name="Google Shape;7271;p27"/>
              <p:cNvSpPr/>
              <p:nvPr/>
            </p:nvSpPr>
            <p:spPr>
              <a:xfrm>
                <a:off x="2570988" y="2561000"/>
                <a:ext cx="13425" cy="53300"/>
              </a:xfrm>
              <a:custGeom>
                <a:avLst/>
                <a:gdLst/>
                <a:ahLst/>
                <a:cxnLst/>
                <a:rect l="l" t="t" r="r" b="b"/>
                <a:pathLst>
                  <a:path w="537" h="2132" extrusionOk="0">
                    <a:moveTo>
                      <a:pt x="370" y="1"/>
                    </a:moveTo>
                    <a:cubicBezTo>
                      <a:pt x="286" y="1"/>
                      <a:pt x="203" y="60"/>
                      <a:pt x="191" y="156"/>
                    </a:cubicBezTo>
                    <a:lnTo>
                      <a:pt x="12" y="1941"/>
                    </a:lnTo>
                    <a:cubicBezTo>
                      <a:pt x="0" y="2037"/>
                      <a:pt x="72" y="2120"/>
                      <a:pt x="167" y="2132"/>
                    </a:cubicBezTo>
                    <a:lnTo>
                      <a:pt x="179" y="2132"/>
                    </a:lnTo>
                    <a:cubicBezTo>
                      <a:pt x="262" y="2132"/>
                      <a:pt x="346" y="2072"/>
                      <a:pt x="346" y="1989"/>
                    </a:cubicBezTo>
                    <a:lnTo>
                      <a:pt x="524" y="191"/>
                    </a:lnTo>
                    <a:cubicBezTo>
                      <a:pt x="536" y="96"/>
                      <a:pt x="465" y="13"/>
                      <a:pt x="370" y="1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272" name="Google Shape;7272;p27"/>
            <p:cNvGrpSpPr/>
            <p:nvPr/>
          </p:nvGrpSpPr>
          <p:grpSpPr>
            <a:xfrm>
              <a:off x="4588680" y="2799900"/>
              <a:ext cx="1339775" cy="699825"/>
              <a:chOff x="5623163" y="3272700"/>
              <a:chExt cx="1339775" cy="699825"/>
            </a:xfrm>
          </p:grpSpPr>
          <p:sp>
            <p:nvSpPr>
              <p:cNvPr id="7273" name="Google Shape;7273;p27"/>
              <p:cNvSpPr/>
              <p:nvPr/>
            </p:nvSpPr>
            <p:spPr>
              <a:xfrm>
                <a:off x="6396163" y="3643275"/>
                <a:ext cx="560825" cy="325075"/>
              </a:xfrm>
              <a:custGeom>
                <a:avLst/>
                <a:gdLst/>
                <a:ahLst/>
                <a:cxnLst/>
                <a:rect l="l" t="t" r="r" b="b"/>
                <a:pathLst>
                  <a:path w="22433" h="13003" extrusionOk="0">
                    <a:moveTo>
                      <a:pt x="1" y="1"/>
                    </a:moveTo>
                    <a:lnTo>
                      <a:pt x="4239" y="5930"/>
                    </a:lnTo>
                    <a:lnTo>
                      <a:pt x="4239" y="13002"/>
                    </a:lnTo>
                    <a:lnTo>
                      <a:pt x="22432" y="13002"/>
                    </a:lnTo>
                    <a:lnTo>
                      <a:pt x="22432" y="763"/>
                    </a:lnTo>
                    <a:cubicBezTo>
                      <a:pt x="22432" y="346"/>
                      <a:pt x="22099" y="1"/>
                      <a:pt x="2168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74" name="Google Shape;7274;p27"/>
              <p:cNvSpPr/>
              <p:nvPr/>
            </p:nvSpPr>
            <p:spPr>
              <a:xfrm>
                <a:off x="6390813" y="3639125"/>
                <a:ext cx="570625" cy="333400"/>
              </a:xfrm>
              <a:custGeom>
                <a:avLst/>
                <a:gdLst/>
                <a:ahLst/>
                <a:cxnLst/>
                <a:rect l="l" t="t" r="r" b="b"/>
                <a:pathLst>
                  <a:path w="22825" h="13336" extrusionOk="0">
                    <a:moveTo>
                      <a:pt x="21917" y="345"/>
                    </a:moveTo>
                    <a:cubicBezTo>
                      <a:pt x="22229" y="345"/>
                      <a:pt x="22479" y="603"/>
                      <a:pt x="22479" y="929"/>
                    </a:cubicBezTo>
                    <a:lnTo>
                      <a:pt x="22479" y="12990"/>
                    </a:lnTo>
                    <a:lnTo>
                      <a:pt x="4632" y="12990"/>
                    </a:lnTo>
                    <a:lnTo>
                      <a:pt x="4632" y="6096"/>
                    </a:lnTo>
                    <a:cubicBezTo>
                      <a:pt x="4632" y="6060"/>
                      <a:pt x="4620" y="6025"/>
                      <a:pt x="4596" y="6001"/>
                    </a:cubicBezTo>
                    <a:lnTo>
                      <a:pt x="548" y="345"/>
                    </a:lnTo>
                    <a:lnTo>
                      <a:pt x="21896" y="345"/>
                    </a:lnTo>
                    <a:cubicBezTo>
                      <a:pt x="21903" y="345"/>
                      <a:pt x="21910" y="345"/>
                      <a:pt x="21917" y="345"/>
                    </a:cubicBezTo>
                    <a:close/>
                    <a:moveTo>
                      <a:pt x="215" y="0"/>
                    </a:moveTo>
                    <a:cubicBezTo>
                      <a:pt x="84" y="0"/>
                      <a:pt x="0" y="155"/>
                      <a:pt x="72" y="262"/>
                    </a:cubicBezTo>
                    <a:lnTo>
                      <a:pt x="4287" y="6156"/>
                    </a:lnTo>
                    <a:lnTo>
                      <a:pt x="4287" y="13156"/>
                    </a:lnTo>
                    <a:cubicBezTo>
                      <a:pt x="4287" y="13252"/>
                      <a:pt x="4358" y="13335"/>
                      <a:pt x="4453" y="13335"/>
                    </a:cubicBezTo>
                    <a:lnTo>
                      <a:pt x="22646" y="13335"/>
                    </a:lnTo>
                    <a:cubicBezTo>
                      <a:pt x="22741" y="13335"/>
                      <a:pt x="22825" y="13252"/>
                      <a:pt x="22825" y="13156"/>
                    </a:cubicBezTo>
                    <a:lnTo>
                      <a:pt x="22825" y="917"/>
                    </a:lnTo>
                    <a:cubicBezTo>
                      <a:pt x="22825" y="405"/>
                      <a:pt x="22408" y="0"/>
                      <a:pt x="21896" y="0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75" name="Google Shape;7275;p27"/>
              <p:cNvSpPr/>
              <p:nvPr/>
            </p:nvSpPr>
            <p:spPr>
              <a:xfrm>
                <a:off x="6487838" y="3711450"/>
                <a:ext cx="61050" cy="93775"/>
              </a:xfrm>
              <a:custGeom>
                <a:avLst/>
                <a:gdLst/>
                <a:ahLst/>
                <a:cxnLst/>
                <a:rect l="l" t="t" r="r" b="b"/>
                <a:pathLst>
                  <a:path w="2442" h="3751" extrusionOk="0">
                    <a:moveTo>
                      <a:pt x="1227" y="0"/>
                    </a:moveTo>
                    <a:cubicBezTo>
                      <a:pt x="549" y="0"/>
                      <a:pt x="1" y="548"/>
                      <a:pt x="1" y="1227"/>
                    </a:cubicBezTo>
                    <a:lnTo>
                      <a:pt x="1" y="3751"/>
                    </a:lnTo>
                    <a:lnTo>
                      <a:pt x="2442" y="3751"/>
                    </a:lnTo>
                    <a:lnTo>
                      <a:pt x="2442" y="1227"/>
                    </a:lnTo>
                    <a:cubicBezTo>
                      <a:pt x="2442" y="548"/>
                      <a:pt x="1894" y="0"/>
                      <a:pt x="122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76" name="Google Shape;7276;p27"/>
              <p:cNvSpPr/>
              <p:nvPr/>
            </p:nvSpPr>
            <p:spPr>
              <a:xfrm>
                <a:off x="6482788" y="3706100"/>
                <a:ext cx="70875" cy="103600"/>
              </a:xfrm>
              <a:custGeom>
                <a:avLst/>
                <a:gdLst/>
                <a:ahLst/>
                <a:cxnLst/>
                <a:rect l="l" t="t" r="r" b="b"/>
                <a:pathLst>
                  <a:path w="2835" h="4144" extrusionOk="0">
                    <a:moveTo>
                      <a:pt x="1417" y="417"/>
                    </a:moveTo>
                    <a:cubicBezTo>
                      <a:pt x="1977" y="417"/>
                      <a:pt x="2441" y="869"/>
                      <a:pt x="2465" y="1441"/>
                    </a:cubicBezTo>
                    <a:lnTo>
                      <a:pt x="2465" y="3798"/>
                    </a:lnTo>
                    <a:lnTo>
                      <a:pt x="370" y="3798"/>
                    </a:lnTo>
                    <a:lnTo>
                      <a:pt x="358" y="1441"/>
                    </a:lnTo>
                    <a:cubicBezTo>
                      <a:pt x="381" y="869"/>
                      <a:pt x="846" y="417"/>
                      <a:pt x="1417" y="417"/>
                    </a:cubicBezTo>
                    <a:close/>
                    <a:moveTo>
                      <a:pt x="1417" y="0"/>
                    </a:moveTo>
                    <a:cubicBezTo>
                      <a:pt x="631" y="0"/>
                      <a:pt x="0" y="643"/>
                      <a:pt x="24" y="1441"/>
                    </a:cubicBezTo>
                    <a:lnTo>
                      <a:pt x="24" y="3965"/>
                    </a:lnTo>
                    <a:cubicBezTo>
                      <a:pt x="24" y="4060"/>
                      <a:pt x="96" y="4143"/>
                      <a:pt x="191" y="4143"/>
                    </a:cubicBezTo>
                    <a:lnTo>
                      <a:pt x="2644" y="4143"/>
                    </a:lnTo>
                    <a:cubicBezTo>
                      <a:pt x="2739" y="4143"/>
                      <a:pt x="2810" y="4060"/>
                      <a:pt x="2810" y="3965"/>
                    </a:cubicBezTo>
                    <a:lnTo>
                      <a:pt x="2810" y="1441"/>
                    </a:lnTo>
                    <a:cubicBezTo>
                      <a:pt x="2834" y="643"/>
                      <a:pt x="2203" y="0"/>
                      <a:pt x="1417" y="0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77" name="Google Shape;7277;p27"/>
              <p:cNvSpPr/>
              <p:nvPr/>
            </p:nvSpPr>
            <p:spPr>
              <a:xfrm>
                <a:off x="6608688" y="3711450"/>
                <a:ext cx="61350" cy="93775"/>
              </a:xfrm>
              <a:custGeom>
                <a:avLst/>
                <a:gdLst/>
                <a:ahLst/>
                <a:cxnLst/>
                <a:rect l="l" t="t" r="r" b="b"/>
                <a:pathLst>
                  <a:path w="2454" h="3751" extrusionOk="0">
                    <a:moveTo>
                      <a:pt x="1227" y="0"/>
                    </a:moveTo>
                    <a:cubicBezTo>
                      <a:pt x="548" y="0"/>
                      <a:pt x="1" y="548"/>
                      <a:pt x="1" y="1227"/>
                    </a:cubicBezTo>
                    <a:lnTo>
                      <a:pt x="1" y="3751"/>
                    </a:lnTo>
                    <a:lnTo>
                      <a:pt x="2453" y="3751"/>
                    </a:lnTo>
                    <a:lnTo>
                      <a:pt x="2453" y="1227"/>
                    </a:lnTo>
                    <a:cubicBezTo>
                      <a:pt x="2453" y="548"/>
                      <a:pt x="1906" y="0"/>
                      <a:pt x="122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78" name="Google Shape;7278;p27"/>
              <p:cNvSpPr/>
              <p:nvPr/>
            </p:nvSpPr>
            <p:spPr>
              <a:xfrm>
                <a:off x="6604538" y="3707275"/>
                <a:ext cx="69675" cy="102425"/>
              </a:xfrm>
              <a:custGeom>
                <a:avLst/>
                <a:gdLst/>
                <a:ahLst/>
                <a:cxnLst/>
                <a:rect l="l" t="t" r="r" b="b"/>
                <a:pathLst>
                  <a:path w="2787" h="4097" extrusionOk="0">
                    <a:moveTo>
                      <a:pt x="1393" y="334"/>
                    </a:moveTo>
                    <a:cubicBezTo>
                      <a:pt x="1977" y="334"/>
                      <a:pt x="2441" y="810"/>
                      <a:pt x="2453" y="1394"/>
                    </a:cubicBezTo>
                    <a:lnTo>
                      <a:pt x="2453" y="3751"/>
                    </a:lnTo>
                    <a:lnTo>
                      <a:pt x="345" y="3751"/>
                    </a:lnTo>
                    <a:lnTo>
                      <a:pt x="345" y="1394"/>
                    </a:lnTo>
                    <a:cubicBezTo>
                      <a:pt x="345" y="810"/>
                      <a:pt x="810" y="334"/>
                      <a:pt x="1393" y="334"/>
                    </a:cubicBezTo>
                    <a:close/>
                    <a:moveTo>
                      <a:pt x="1393" y="1"/>
                    </a:moveTo>
                    <a:cubicBezTo>
                      <a:pt x="619" y="1"/>
                      <a:pt x="0" y="620"/>
                      <a:pt x="0" y="1394"/>
                    </a:cubicBezTo>
                    <a:lnTo>
                      <a:pt x="0" y="3918"/>
                    </a:lnTo>
                    <a:cubicBezTo>
                      <a:pt x="0" y="4013"/>
                      <a:pt x="72" y="4096"/>
                      <a:pt x="167" y="4096"/>
                    </a:cubicBezTo>
                    <a:lnTo>
                      <a:pt x="2619" y="4096"/>
                    </a:lnTo>
                    <a:cubicBezTo>
                      <a:pt x="2715" y="4096"/>
                      <a:pt x="2786" y="4013"/>
                      <a:pt x="2786" y="3918"/>
                    </a:cubicBezTo>
                    <a:lnTo>
                      <a:pt x="2786" y="1394"/>
                    </a:lnTo>
                    <a:cubicBezTo>
                      <a:pt x="2786" y="620"/>
                      <a:pt x="2167" y="1"/>
                      <a:pt x="1393" y="1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79" name="Google Shape;7279;p27"/>
              <p:cNvSpPr/>
              <p:nvPr/>
            </p:nvSpPr>
            <p:spPr>
              <a:xfrm>
                <a:off x="6730138" y="3711450"/>
                <a:ext cx="61050" cy="93775"/>
              </a:xfrm>
              <a:custGeom>
                <a:avLst/>
                <a:gdLst/>
                <a:ahLst/>
                <a:cxnLst/>
                <a:rect l="l" t="t" r="r" b="b"/>
                <a:pathLst>
                  <a:path w="2442" h="3751" extrusionOk="0">
                    <a:moveTo>
                      <a:pt x="1215" y="0"/>
                    </a:moveTo>
                    <a:cubicBezTo>
                      <a:pt x="548" y="0"/>
                      <a:pt x="1" y="548"/>
                      <a:pt x="1" y="1227"/>
                    </a:cubicBezTo>
                    <a:lnTo>
                      <a:pt x="1" y="3751"/>
                    </a:lnTo>
                    <a:lnTo>
                      <a:pt x="2441" y="3751"/>
                    </a:lnTo>
                    <a:lnTo>
                      <a:pt x="2441" y="1227"/>
                    </a:lnTo>
                    <a:cubicBezTo>
                      <a:pt x="2441" y="548"/>
                      <a:pt x="1894" y="0"/>
                      <a:pt x="121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80" name="Google Shape;7280;p27"/>
              <p:cNvSpPr/>
              <p:nvPr/>
            </p:nvSpPr>
            <p:spPr>
              <a:xfrm>
                <a:off x="6725663" y="3707275"/>
                <a:ext cx="69675" cy="102425"/>
              </a:xfrm>
              <a:custGeom>
                <a:avLst/>
                <a:gdLst/>
                <a:ahLst/>
                <a:cxnLst/>
                <a:rect l="l" t="t" r="r" b="b"/>
                <a:pathLst>
                  <a:path w="2787" h="4097" extrusionOk="0">
                    <a:moveTo>
                      <a:pt x="1394" y="334"/>
                    </a:moveTo>
                    <a:cubicBezTo>
                      <a:pt x="1977" y="334"/>
                      <a:pt x="2454" y="810"/>
                      <a:pt x="2454" y="1394"/>
                    </a:cubicBezTo>
                    <a:lnTo>
                      <a:pt x="2454" y="3751"/>
                    </a:lnTo>
                    <a:lnTo>
                      <a:pt x="346" y="3751"/>
                    </a:lnTo>
                    <a:lnTo>
                      <a:pt x="346" y="1394"/>
                    </a:lnTo>
                    <a:cubicBezTo>
                      <a:pt x="346" y="810"/>
                      <a:pt x="811" y="334"/>
                      <a:pt x="1394" y="334"/>
                    </a:cubicBezTo>
                    <a:close/>
                    <a:moveTo>
                      <a:pt x="1394" y="1"/>
                    </a:moveTo>
                    <a:cubicBezTo>
                      <a:pt x="632" y="1"/>
                      <a:pt x="1" y="620"/>
                      <a:pt x="1" y="1394"/>
                    </a:cubicBezTo>
                    <a:lnTo>
                      <a:pt x="1" y="3918"/>
                    </a:lnTo>
                    <a:cubicBezTo>
                      <a:pt x="1" y="4013"/>
                      <a:pt x="84" y="4096"/>
                      <a:pt x="180" y="4096"/>
                    </a:cubicBezTo>
                    <a:lnTo>
                      <a:pt x="2620" y="4096"/>
                    </a:lnTo>
                    <a:cubicBezTo>
                      <a:pt x="2716" y="4084"/>
                      <a:pt x="2787" y="4013"/>
                      <a:pt x="2787" y="3918"/>
                    </a:cubicBezTo>
                    <a:lnTo>
                      <a:pt x="2787" y="1394"/>
                    </a:lnTo>
                    <a:cubicBezTo>
                      <a:pt x="2787" y="620"/>
                      <a:pt x="2168" y="1"/>
                      <a:pt x="1394" y="1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81" name="Google Shape;7281;p27"/>
              <p:cNvSpPr/>
              <p:nvPr/>
            </p:nvSpPr>
            <p:spPr>
              <a:xfrm>
                <a:off x="6851288" y="3711450"/>
                <a:ext cx="61050" cy="93775"/>
              </a:xfrm>
              <a:custGeom>
                <a:avLst/>
                <a:gdLst/>
                <a:ahLst/>
                <a:cxnLst/>
                <a:rect l="l" t="t" r="r" b="b"/>
                <a:pathLst>
                  <a:path w="2442" h="3751" extrusionOk="0">
                    <a:moveTo>
                      <a:pt x="1215" y="0"/>
                    </a:moveTo>
                    <a:cubicBezTo>
                      <a:pt x="548" y="0"/>
                      <a:pt x="0" y="548"/>
                      <a:pt x="0" y="1227"/>
                    </a:cubicBezTo>
                    <a:lnTo>
                      <a:pt x="0" y="3751"/>
                    </a:lnTo>
                    <a:lnTo>
                      <a:pt x="2441" y="3751"/>
                    </a:lnTo>
                    <a:lnTo>
                      <a:pt x="2441" y="1227"/>
                    </a:lnTo>
                    <a:cubicBezTo>
                      <a:pt x="2441" y="548"/>
                      <a:pt x="1893" y="0"/>
                      <a:pt x="121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82" name="Google Shape;7282;p27"/>
              <p:cNvSpPr/>
              <p:nvPr/>
            </p:nvSpPr>
            <p:spPr>
              <a:xfrm>
                <a:off x="6846213" y="3706100"/>
                <a:ext cx="71175" cy="103600"/>
              </a:xfrm>
              <a:custGeom>
                <a:avLst/>
                <a:gdLst/>
                <a:ahLst/>
                <a:cxnLst/>
                <a:rect l="l" t="t" r="r" b="b"/>
                <a:pathLst>
                  <a:path w="2847" h="4144" extrusionOk="0">
                    <a:moveTo>
                      <a:pt x="1418" y="417"/>
                    </a:moveTo>
                    <a:cubicBezTo>
                      <a:pt x="1989" y="417"/>
                      <a:pt x="2454" y="869"/>
                      <a:pt x="2477" y="1441"/>
                    </a:cubicBezTo>
                    <a:lnTo>
                      <a:pt x="2477" y="3798"/>
                    </a:lnTo>
                    <a:lnTo>
                      <a:pt x="370" y="3798"/>
                    </a:lnTo>
                    <a:lnTo>
                      <a:pt x="370" y="1441"/>
                    </a:lnTo>
                    <a:cubicBezTo>
                      <a:pt x="394" y="869"/>
                      <a:pt x="858" y="417"/>
                      <a:pt x="1418" y="417"/>
                    </a:cubicBezTo>
                    <a:close/>
                    <a:moveTo>
                      <a:pt x="1418" y="0"/>
                    </a:moveTo>
                    <a:cubicBezTo>
                      <a:pt x="632" y="0"/>
                      <a:pt x="1" y="643"/>
                      <a:pt x="25" y="1441"/>
                    </a:cubicBezTo>
                    <a:lnTo>
                      <a:pt x="25" y="3965"/>
                    </a:lnTo>
                    <a:cubicBezTo>
                      <a:pt x="25" y="4060"/>
                      <a:pt x="108" y="4143"/>
                      <a:pt x="203" y="4143"/>
                    </a:cubicBezTo>
                    <a:lnTo>
                      <a:pt x="2644" y="4143"/>
                    </a:lnTo>
                    <a:cubicBezTo>
                      <a:pt x="2739" y="4143"/>
                      <a:pt x="2811" y="4060"/>
                      <a:pt x="2811" y="3965"/>
                    </a:cubicBezTo>
                    <a:lnTo>
                      <a:pt x="2811" y="1441"/>
                    </a:lnTo>
                    <a:cubicBezTo>
                      <a:pt x="2847" y="643"/>
                      <a:pt x="2204" y="0"/>
                      <a:pt x="1418" y="0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83" name="Google Shape;7283;p27"/>
              <p:cNvSpPr/>
              <p:nvPr/>
            </p:nvSpPr>
            <p:spPr>
              <a:xfrm>
                <a:off x="6487838" y="3874275"/>
                <a:ext cx="61050" cy="93775"/>
              </a:xfrm>
              <a:custGeom>
                <a:avLst/>
                <a:gdLst/>
                <a:ahLst/>
                <a:cxnLst/>
                <a:rect l="l" t="t" r="r" b="b"/>
                <a:pathLst>
                  <a:path w="2442" h="3751" extrusionOk="0">
                    <a:moveTo>
                      <a:pt x="1227" y="0"/>
                    </a:moveTo>
                    <a:cubicBezTo>
                      <a:pt x="549" y="0"/>
                      <a:pt x="1" y="548"/>
                      <a:pt x="1" y="1214"/>
                    </a:cubicBezTo>
                    <a:lnTo>
                      <a:pt x="1" y="3750"/>
                    </a:lnTo>
                    <a:lnTo>
                      <a:pt x="2442" y="3750"/>
                    </a:lnTo>
                    <a:lnTo>
                      <a:pt x="2442" y="1214"/>
                    </a:lnTo>
                    <a:cubicBezTo>
                      <a:pt x="2442" y="548"/>
                      <a:pt x="1894" y="0"/>
                      <a:pt x="122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84" name="Google Shape;7284;p27"/>
              <p:cNvSpPr/>
              <p:nvPr/>
            </p:nvSpPr>
            <p:spPr>
              <a:xfrm>
                <a:off x="6483388" y="3871000"/>
                <a:ext cx="69675" cy="101525"/>
              </a:xfrm>
              <a:custGeom>
                <a:avLst/>
                <a:gdLst/>
                <a:ahLst/>
                <a:cxnLst/>
                <a:rect l="l" t="t" r="r" b="b"/>
                <a:pathLst>
                  <a:path w="2787" h="4061" extrusionOk="0">
                    <a:moveTo>
                      <a:pt x="1393" y="333"/>
                    </a:moveTo>
                    <a:cubicBezTo>
                      <a:pt x="1953" y="333"/>
                      <a:pt x="2417" y="786"/>
                      <a:pt x="2441" y="1345"/>
                    </a:cubicBezTo>
                    <a:lnTo>
                      <a:pt x="2441" y="3715"/>
                    </a:lnTo>
                    <a:lnTo>
                      <a:pt x="346" y="3715"/>
                    </a:lnTo>
                    <a:lnTo>
                      <a:pt x="334" y="1345"/>
                    </a:lnTo>
                    <a:cubicBezTo>
                      <a:pt x="357" y="786"/>
                      <a:pt x="822" y="333"/>
                      <a:pt x="1393" y="333"/>
                    </a:cubicBezTo>
                    <a:close/>
                    <a:moveTo>
                      <a:pt x="1393" y="0"/>
                    </a:moveTo>
                    <a:cubicBezTo>
                      <a:pt x="643" y="0"/>
                      <a:pt x="24" y="595"/>
                      <a:pt x="0" y="1357"/>
                    </a:cubicBezTo>
                    <a:lnTo>
                      <a:pt x="0" y="3881"/>
                    </a:lnTo>
                    <a:cubicBezTo>
                      <a:pt x="0" y="3977"/>
                      <a:pt x="72" y="4060"/>
                      <a:pt x="167" y="4060"/>
                    </a:cubicBezTo>
                    <a:lnTo>
                      <a:pt x="2620" y="4060"/>
                    </a:lnTo>
                    <a:cubicBezTo>
                      <a:pt x="2715" y="4048"/>
                      <a:pt x="2786" y="3977"/>
                      <a:pt x="2786" y="3881"/>
                    </a:cubicBezTo>
                    <a:lnTo>
                      <a:pt x="2786" y="1357"/>
                    </a:lnTo>
                    <a:cubicBezTo>
                      <a:pt x="2762" y="595"/>
                      <a:pt x="2143" y="0"/>
                      <a:pt x="1393" y="0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85" name="Google Shape;7285;p27"/>
              <p:cNvSpPr/>
              <p:nvPr/>
            </p:nvSpPr>
            <p:spPr>
              <a:xfrm>
                <a:off x="6608688" y="3874275"/>
                <a:ext cx="61350" cy="93775"/>
              </a:xfrm>
              <a:custGeom>
                <a:avLst/>
                <a:gdLst/>
                <a:ahLst/>
                <a:cxnLst/>
                <a:rect l="l" t="t" r="r" b="b"/>
                <a:pathLst>
                  <a:path w="2454" h="3751" extrusionOk="0">
                    <a:moveTo>
                      <a:pt x="1227" y="0"/>
                    </a:moveTo>
                    <a:cubicBezTo>
                      <a:pt x="548" y="0"/>
                      <a:pt x="1" y="548"/>
                      <a:pt x="1" y="1214"/>
                    </a:cubicBezTo>
                    <a:lnTo>
                      <a:pt x="1" y="3750"/>
                    </a:lnTo>
                    <a:lnTo>
                      <a:pt x="2453" y="3750"/>
                    </a:lnTo>
                    <a:lnTo>
                      <a:pt x="2453" y="1214"/>
                    </a:lnTo>
                    <a:cubicBezTo>
                      <a:pt x="2453" y="548"/>
                      <a:pt x="1906" y="0"/>
                      <a:pt x="122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86" name="Google Shape;7286;p27"/>
              <p:cNvSpPr/>
              <p:nvPr/>
            </p:nvSpPr>
            <p:spPr>
              <a:xfrm>
                <a:off x="6604538" y="3870100"/>
                <a:ext cx="69675" cy="102425"/>
              </a:xfrm>
              <a:custGeom>
                <a:avLst/>
                <a:gdLst/>
                <a:ahLst/>
                <a:cxnLst/>
                <a:rect l="l" t="t" r="r" b="b"/>
                <a:pathLst>
                  <a:path w="2787" h="4097" extrusionOk="0">
                    <a:moveTo>
                      <a:pt x="1393" y="334"/>
                    </a:moveTo>
                    <a:cubicBezTo>
                      <a:pt x="1977" y="334"/>
                      <a:pt x="2441" y="810"/>
                      <a:pt x="2453" y="1381"/>
                    </a:cubicBezTo>
                    <a:lnTo>
                      <a:pt x="2453" y="3751"/>
                    </a:lnTo>
                    <a:lnTo>
                      <a:pt x="345" y="3751"/>
                    </a:lnTo>
                    <a:lnTo>
                      <a:pt x="345" y="1381"/>
                    </a:lnTo>
                    <a:cubicBezTo>
                      <a:pt x="345" y="810"/>
                      <a:pt x="810" y="334"/>
                      <a:pt x="1393" y="334"/>
                    </a:cubicBezTo>
                    <a:close/>
                    <a:moveTo>
                      <a:pt x="1393" y="0"/>
                    </a:moveTo>
                    <a:cubicBezTo>
                      <a:pt x="619" y="0"/>
                      <a:pt x="0" y="619"/>
                      <a:pt x="0" y="1393"/>
                    </a:cubicBezTo>
                    <a:lnTo>
                      <a:pt x="0" y="3917"/>
                    </a:lnTo>
                    <a:cubicBezTo>
                      <a:pt x="0" y="4013"/>
                      <a:pt x="72" y="4084"/>
                      <a:pt x="167" y="4096"/>
                    </a:cubicBezTo>
                    <a:lnTo>
                      <a:pt x="2619" y="4096"/>
                    </a:lnTo>
                    <a:cubicBezTo>
                      <a:pt x="2715" y="4084"/>
                      <a:pt x="2786" y="4013"/>
                      <a:pt x="2786" y="3917"/>
                    </a:cubicBezTo>
                    <a:lnTo>
                      <a:pt x="2786" y="1393"/>
                    </a:lnTo>
                    <a:cubicBezTo>
                      <a:pt x="2786" y="619"/>
                      <a:pt x="2167" y="0"/>
                      <a:pt x="1393" y="0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87" name="Google Shape;7287;p27"/>
              <p:cNvSpPr/>
              <p:nvPr/>
            </p:nvSpPr>
            <p:spPr>
              <a:xfrm>
                <a:off x="6730138" y="3874275"/>
                <a:ext cx="61050" cy="93775"/>
              </a:xfrm>
              <a:custGeom>
                <a:avLst/>
                <a:gdLst/>
                <a:ahLst/>
                <a:cxnLst/>
                <a:rect l="l" t="t" r="r" b="b"/>
                <a:pathLst>
                  <a:path w="2442" h="3751" extrusionOk="0">
                    <a:moveTo>
                      <a:pt x="1215" y="0"/>
                    </a:moveTo>
                    <a:cubicBezTo>
                      <a:pt x="548" y="0"/>
                      <a:pt x="1" y="548"/>
                      <a:pt x="1" y="1214"/>
                    </a:cubicBezTo>
                    <a:lnTo>
                      <a:pt x="1" y="3750"/>
                    </a:lnTo>
                    <a:lnTo>
                      <a:pt x="2441" y="3750"/>
                    </a:lnTo>
                    <a:lnTo>
                      <a:pt x="2441" y="1214"/>
                    </a:lnTo>
                    <a:cubicBezTo>
                      <a:pt x="2441" y="548"/>
                      <a:pt x="1894" y="0"/>
                      <a:pt x="121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88" name="Google Shape;7288;p27"/>
              <p:cNvSpPr/>
              <p:nvPr/>
            </p:nvSpPr>
            <p:spPr>
              <a:xfrm>
                <a:off x="6725663" y="3870100"/>
                <a:ext cx="69675" cy="102425"/>
              </a:xfrm>
              <a:custGeom>
                <a:avLst/>
                <a:gdLst/>
                <a:ahLst/>
                <a:cxnLst/>
                <a:rect l="l" t="t" r="r" b="b"/>
                <a:pathLst>
                  <a:path w="2787" h="4097" extrusionOk="0">
                    <a:moveTo>
                      <a:pt x="1394" y="334"/>
                    </a:moveTo>
                    <a:cubicBezTo>
                      <a:pt x="1977" y="334"/>
                      <a:pt x="2454" y="810"/>
                      <a:pt x="2454" y="1381"/>
                    </a:cubicBezTo>
                    <a:lnTo>
                      <a:pt x="2454" y="3751"/>
                    </a:lnTo>
                    <a:lnTo>
                      <a:pt x="346" y="3751"/>
                    </a:lnTo>
                    <a:lnTo>
                      <a:pt x="346" y="1381"/>
                    </a:lnTo>
                    <a:cubicBezTo>
                      <a:pt x="346" y="810"/>
                      <a:pt x="811" y="334"/>
                      <a:pt x="1394" y="334"/>
                    </a:cubicBezTo>
                    <a:close/>
                    <a:moveTo>
                      <a:pt x="1394" y="0"/>
                    </a:moveTo>
                    <a:cubicBezTo>
                      <a:pt x="632" y="0"/>
                      <a:pt x="1" y="619"/>
                      <a:pt x="1" y="1393"/>
                    </a:cubicBezTo>
                    <a:lnTo>
                      <a:pt x="1" y="3917"/>
                    </a:lnTo>
                    <a:cubicBezTo>
                      <a:pt x="1" y="4013"/>
                      <a:pt x="84" y="4084"/>
                      <a:pt x="180" y="4096"/>
                    </a:cubicBezTo>
                    <a:lnTo>
                      <a:pt x="2620" y="4096"/>
                    </a:lnTo>
                    <a:cubicBezTo>
                      <a:pt x="2716" y="4084"/>
                      <a:pt x="2787" y="4013"/>
                      <a:pt x="2787" y="3917"/>
                    </a:cubicBezTo>
                    <a:lnTo>
                      <a:pt x="2787" y="1393"/>
                    </a:lnTo>
                    <a:cubicBezTo>
                      <a:pt x="2787" y="619"/>
                      <a:pt x="2168" y="0"/>
                      <a:pt x="1394" y="0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89" name="Google Shape;7289;p27"/>
              <p:cNvSpPr/>
              <p:nvPr/>
            </p:nvSpPr>
            <p:spPr>
              <a:xfrm>
                <a:off x="6851288" y="3874275"/>
                <a:ext cx="61050" cy="93775"/>
              </a:xfrm>
              <a:custGeom>
                <a:avLst/>
                <a:gdLst/>
                <a:ahLst/>
                <a:cxnLst/>
                <a:rect l="l" t="t" r="r" b="b"/>
                <a:pathLst>
                  <a:path w="2442" h="3751" extrusionOk="0">
                    <a:moveTo>
                      <a:pt x="1215" y="0"/>
                    </a:moveTo>
                    <a:cubicBezTo>
                      <a:pt x="548" y="0"/>
                      <a:pt x="0" y="548"/>
                      <a:pt x="0" y="1214"/>
                    </a:cubicBezTo>
                    <a:lnTo>
                      <a:pt x="0" y="3750"/>
                    </a:lnTo>
                    <a:lnTo>
                      <a:pt x="2441" y="3750"/>
                    </a:lnTo>
                    <a:lnTo>
                      <a:pt x="2441" y="1214"/>
                    </a:lnTo>
                    <a:cubicBezTo>
                      <a:pt x="2441" y="548"/>
                      <a:pt x="1893" y="0"/>
                      <a:pt x="121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90" name="Google Shape;7290;p27"/>
              <p:cNvSpPr/>
              <p:nvPr/>
            </p:nvSpPr>
            <p:spPr>
              <a:xfrm>
                <a:off x="6846813" y="3871000"/>
                <a:ext cx="69675" cy="101525"/>
              </a:xfrm>
              <a:custGeom>
                <a:avLst/>
                <a:gdLst/>
                <a:ahLst/>
                <a:cxnLst/>
                <a:rect l="l" t="t" r="r" b="b"/>
                <a:pathLst>
                  <a:path w="2787" h="4061" extrusionOk="0">
                    <a:moveTo>
                      <a:pt x="1394" y="333"/>
                    </a:moveTo>
                    <a:cubicBezTo>
                      <a:pt x="1965" y="333"/>
                      <a:pt x="2430" y="786"/>
                      <a:pt x="2453" y="1345"/>
                    </a:cubicBezTo>
                    <a:lnTo>
                      <a:pt x="2453" y="3715"/>
                    </a:lnTo>
                    <a:lnTo>
                      <a:pt x="346" y="3715"/>
                    </a:lnTo>
                    <a:lnTo>
                      <a:pt x="346" y="1345"/>
                    </a:lnTo>
                    <a:cubicBezTo>
                      <a:pt x="370" y="786"/>
                      <a:pt x="834" y="333"/>
                      <a:pt x="1394" y="333"/>
                    </a:cubicBezTo>
                    <a:close/>
                    <a:moveTo>
                      <a:pt x="1394" y="0"/>
                    </a:moveTo>
                    <a:cubicBezTo>
                      <a:pt x="644" y="0"/>
                      <a:pt x="25" y="595"/>
                      <a:pt x="1" y="1357"/>
                    </a:cubicBezTo>
                    <a:lnTo>
                      <a:pt x="1" y="3881"/>
                    </a:lnTo>
                    <a:cubicBezTo>
                      <a:pt x="1" y="3977"/>
                      <a:pt x="84" y="4060"/>
                      <a:pt x="179" y="4060"/>
                    </a:cubicBezTo>
                    <a:lnTo>
                      <a:pt x="2620" y="4060"/>
                    </a:lnTo>
                    <a:cubicBezTo>
                      <a:pt x="2715" y="4048"/>
                      <a:pt x="2787" y="3977"/>
                      <a:pt x="2787" y="3881"/>
                    </a:cubicBezTo>
                    <a:lnTo>
                      <a:pt x="2787" y="1357"/>
                    </a:lnTo>
                    <a:cubicBezTo>
                      <a:pt x="2763" y="595"/>
                      <a:pt x="2156" y="0"/>
                      <a:pt x="1394" y="0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91" name="Google Shape;7291;p27"/>
              <p:cNvSpPr/>
              <p:nvPr/>
            </p:nvSpPr>
            <p:spPr>
              <a:xfrm>
                <a:off x="5627613" y="3277175"/>
                <a:ext cx="874550" cy="691175"/>
              </a:xfrm>
              <a:custGeom>
                <a:avLst/>
                <a:gdLst/>
                <a:ahLst/>
                <a:cxnLst/>
                <a:rect l="l" t="t" r="r" b="b"/>
                <a:pathLst>
                  <a:path w="34982" h="27647" extrusionOk="0">
                    <a:moveTo>
                      <a:pt x="703" y="0"/>
                    </a:moveTo>
                    <a:cubicBezTo>
                      <a:pt x="310" y="0"/>
                      <a:pt x="1" y="310"/>
                      <a:pt x="1" y="703"/>
                    </a:cubicBezTo>
                    <a:lnTo>
                      <a:pt x="1" y="27646"/>
                    </a:lnTo>
                    <a:lnTo>
                      <a:pt x="34981" y="27634"/>
                    </a:lnTo>
                    <a:lnTo>
                      <a:pt x="34981" y="20574"/>
                    </a:lnTo>
                    <a:cubicBezTo>
                      <a:pt x="34981" y="20419"/>
                      <a:pt x="34934" y="20276"/>
                      <a:pt x="34850" y="20157"/>
                    </a:cubicBezTo>
                    <a:lnTo>
                      <a:pt x="20051" y="286"/>
                    </a:lnTo>
                    <a:cubicBezTo>
                      <a:pt x="19908" y="107"/>
                      <a:pt x="19706" y="0"/>
                      <a:pt x="1947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92" name="Google Shape;7292;p27"/>
              <p:cNvSpPr/>
              <p:nvPr/>
            </p:nvSpPr>
            <p:spPr>
              <a:xfrm>
                <a:off x="5623163" y="3272700"/>
                <a:ext cx="883450" cy="699825"/>
              </a:xfrm>
              <a:custGeom>
                <a:avLst/>
                <a:gdLst/>
                <a:ahLst/>
                <a:cxnLst/>
                <a:rect l="l" t="t" r="r" b="b"/>
                <a:pathLst>
                  <a:path w="35338" h="27993" extrusionOk="0">
                    <a:moveTo>
                      <a:pt x="19645" y="346"/>
                    </a:moveTo>
                    <a:cubicBezTo>
                      <a:pt x="19824" y="346"/>
                      <a:pt x="19979" y="429"/>
                      <a:pt x="20086" y="560"/>
                    </a:cubicBezTo>
                    <a:lnTo>
                      <a:pt x="34885" y="20432"/>
                    </a:lnTo>
                    <a:cubicBezTo>
                      <a:pt x="34945" y="20527"/>
                      <a:pt x="34981" y="20634"/>
                      <a:pt x="34993" y="20753"/>
                    </a:cubicBezTo>
                    <a:lnTo>
                      <a:pt x="34993" y="27647"/>
                    </a:lnTo>
                    <a:lnTo>
                      <a:pt x="334" y="27647"/>
                    </a:lnTo>
                    <a:lnTo>
                      <a:pt x="345" y="882"/>
                    </a:lnTo>
                    <a:cubicBezTo>
                      <a:pt x="345" y="584"/>
                      <a:pt x="584" y="346"/>
                      <a:pt x="881" y="346"/>
                    </a:cubicBezTo>
                    <a:close/>
                    <a:moveTo>
                      <a:pt x="881" y="1"/>
                    </a:moveTo>
                    <a:cubicBezTo>
                      <a:pt x="393" y="1"/>
                      <a:pt x="0" y="393"/>
                      <a:pt x="0" y="882"/>
                    </a:cubicBezTo>
                    <a:lnTo>
                      <a:pt x="0" y="27813"/>
                    </a:lnTo>
                    <a:cubicBezTo>
                      <a:pt x="0" y="27909"/>
                      <a:pt x="84" y="27992"/>
                      <a:pt x="179" y="27992"/>
                    </a:cubicBezTo>
                    <a:lnTo>
                      <a:pt x="35159" y="27992"/>
                    </a:lnTo>
                    <a:cubicBezTo>
                      <a:pt x="35255" y="27992"/>
                      <a:pt x="35338" y="27909"/>
                      <a:pt x="35338" y="27813"/>
                    </a:cubicBezTo>
                    <a:lnTo>
                      <a:pt x="35338" y="20753"/>
                    </a:lnTo>
                    <a:cubicBezTo>
                      <a:pt x="35338" y="20563"/>
                      <a:pt x="35278" y="20372"/>
                      <a:pt x="35159" y="20229"/>
                    </a:cubicBezTo>
                    <a:lnTo>
                      <a:pt x="20360" y="358"/>
                    </a:lnTo>
                    <a:cubicBezTo>
                      <a:pt x="20193" y="132"/>
                      <a:pt x="19931" y="1"/>
                      <a:pt x="19657" y="1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93" name="Google Shape;7293;p27"/>
              <p:cNvSpPr/>
              <p:nvPr/>
            </p:nvSpPr>
            <p:spPr>
              <a:xfrm>
                <a:off x="5623163" y="3475100"/>
                <a:ext cx="777800" cy="171475"/>
              </a:xfrm>
              <a:custGeom>
                <a:avLst/>
                <a:gdLst/>
                <a:ahLst/>
                <a:cxnLst/>
                <a:rect l="l" t="t" r="r" b="b"/>
                <a:pathLst>
                  <a:path w="31112" h="6859" extrusionOk="0">
                    <a:moveTo>
                      <a:pt x="25968" y="346"/>
                    </a:moveTo>
                    <a:lnTo>
                      <a:pt x="30564" y="6525"/>
                    </a:lnTo>
                    <a:lnTo>
                      <a:pt x="345" y="6525"/>
                    </a:lnTo>
                    <a:lnTo>
                      <a:pt x="345" y="346"/>
                    </a:lnTo>
                    <a:close/>
                    <a:moveTo>
                      <a:pt x="179" y="1"/>
                    </a:moveTo>
                    <a:cubicBezTo>
                      <a:pt x="84" y="1"/>
                      <a:pt x="0" y="84"/>
                      <a:pt x="0" y="179"/>
                    </a:cubicBezTo>
                    <a:lnTo>
                      <a:pt x="0" y="6692"/>
                    </a:lnTo>
                    <a:cubicBezTo>
                      <a:pt x="0" y="6787"/>
                      <a:pt x="84" y="6859"/>
                      <a:pt x="179" y="6859"/>
                    </a:cubicBezTo>
                    <a:lnTo>
                      <a:pt x="30897" y="6859"/>
                    </a:lnTo>
                    <a:cubicBezTo>
                      <a:pt x="31028" y="6859"/>
                      <a:pt x="31111" y="6704"/>
                      <a:pt x="31028" y="6585"/>
                    </a:cubicBezTo>
                    <a:lnTo>
                      <a:pt x="26182" y="72"/>
                    </a:lnTo>
                    <a:cubicBezTo>
                      <a:pt x="26146" y="25"/>
                      <a:pt x="26099" y="1"/>
                      <a:pt x="26039" y="1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94" name="Google Shape;7294;p27"/>
              <p:cNvSpPr/>
              <p:nvPr/>
            </p:nvSpPr>
            <p:spPr>
              <a:xfrm>
                <a:off x="5623163" y="3638225"/>
                <a:ext cx="883450" cy="171475"/>
              </a:xfrm>
              <a:custGeom>
                <a:avLst/>
                <a:gdLst/>
                <a:ahLst/>
                <a:cxnLst/>
                <a:rect l="l" t="t" r="r" b="b"/>
                <a:pathLst>
                  <a:path w="35338" h="6859" extrusionOk="0">
                    <a:moveTo>
                      <a:pt x="30802" y="334"/>
                    </a:moveTo>
                    <a:lnTo>
                      <a:pt x="34885" y="5811"/>
                    </a:lnTo>
                    <a:cubicBezTo>
                      <a:pt x="34945" y="5906"/>
                      <a:pt x="34981" y="6013"/>
                      <a:pt x="34993" y="6132"/>
                    </a:cubicBezTo>
                    <a:lnTo>
                      <a:pt x="34993" y="6513"/>
                    </a:lnTo>
                    <a:lnTo>
                      <a:pt x="334" y="6513"/>
                    </a:lnTo>
                    <a:lnTo>
                      <a:pt x="345" y="334"/>
                    </a:lnTo>
                    <a:close/>
                    <a:moveTo>
                      <a:pt x="179" y="0"/>
                    </a:moveTo>
                    <a:cubicBezTo>
                      <a:pt x="84" y="0"/>
                      <a:pt x="0" y="72"/>
                      <a:pt x="0" y="167"/>
                    </a:cubicBezTo>
                    <a:lnTo>
                      <a:pt x="0" y="6680"/>
                    </a:lnTo>
                    <a:cubicBezTo>
                      <a:pt x="0" y="6775"/>
                      <a:pt x="84" y="6858"/>
                      <a:pt x="179" y="6858"/>
                    </a:cubicBezTo>
                    <a:lnTo>
                      <a:pt x="35159" y="6858"/>
                    </a:lnTo>
                    <a:cubicBezTo>
                      <a:pt x="35255" y="6858"/>
                      <a:pt x="35338" y="6775"/>
                      <a:pt x="35338" y="6680"/>
                    </a:cubicBezTo>
                    <a:lnTo>
                      <a:pt x="35338" y="6132"/>
                    </a:lnTo>
                    <a:cubicBezTo>
                      <a:pt x="35338" y="5942"/>
                      <a:pt x="35278" y="5763"/>
                      <a:pt x="35171" y="5608"/>
                    </a:cubicBezTo>
                    <a:lnTo>
                      <a:pt x="31040" y="60"/>
                    </a:lnTo>
                    <a:cubicBezTo>
                      <a:pt x="31004" y="24"/>
                      <a:pt x="30956" y="0"/>
                      <a:pt x="30897" y="0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95" name="Google Shape;7295;p27"/>
              <p:cNvSpPr/>
              <p:nvPr/>
            </p:nvSpPr>
            <p:spPr>
              <a:xfrm>
                <a:off x="5623163" y="3801050"/>
                <a:ext cx="883450" cy="171475"/>
              </a:xfrm>
              <a:custGeom>
                <a:avLst/>
                <a:gdLst/>
                <a:ahLst/>
                <a:cxnLst/>
                <a:rect l="l" t="t" r="r" b="b"/>
                <a:pathLst>
                  <a:path w="35338" h="6859" extrusionOk="0">
                    <a:moveTo>
                      <a:pt x="34993" y="345"/>
                    </a:moveTo>
                    <a:lnTo>
                      <a:pt x="34993" y="6513"/>
                    </a:lnTo>
                    <a:lnTo>
                      <a:pt x="334" y="6513"/>
                    </a:lnTo>
                    <a:lnTo>
                      <a:pt x="345" y="345"/>
                    </a:lnTo>
                    <a:close/>
                    <a:moveTo>
                      <a:pt x="179" y="0"/>
                    </a:moveTo>
                    <a:cubicBezTo>
                      <a:pt x="84" y="0"/>
                      <a:pt x="0" y="72"/>
                      <a:pt x="0" y="167"/>
                    </a:cubicBezTo>
                    <a:lnTo>
                      <a:pt x="0" y="6679"/>
                    </a:lnTo>
                    <a:cubicBezTo>
                      <a:pt x="0" y="6775"/>
                      <a:pt x="84" y="6858"/>
                      <a:pt x="179" y="6858"/>
                    </a:cubicBezTo>
                    <a:lnTo>
                      <a:pt x="35159" y="6858"/>
                    </a:lnTo>
                    <a:cubicBezTo>
                      <a:pt x="35255" y="6858"/>
                      <a:pt x="35338" y="6775"/>
                      <a:pt x="35338" y="6691"/>
                    </a:cubicBezTo>
                    <a:lnTo>
                      <a:pt x="35338" y="167"/>
                    </a:lnTo>
                    <a:cubicBezTo>
                      <a:pt x="35338" y="72"/>
                      <a:pt x="35255" y="0"/>
                      <a:pt x="35159" y="0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96" name="Google Shape;7296;p27"/>
              <p:cNvSpPr/>
              <p:nvPr/>
            </p:nvSpPr>
            <p:spPr>
              <a:xfrm>
                <a:off x="5623163" y="3273000"/>
                <a:ext cx="658125" cy="212850"/>
              </a:xfrm>
              <a:custGeom>
                <a:avLst/>
                <a:gdLst/>
                <a:ahLst/>
                <a:cxnLst/>
                <a:rect l="l" t="t" r="r" b="b"/>
                <a:pathLst>
                  <a:path w="26325" h="8514" extrusionOk="0">
                    <a:moveTo>
                      <a:pt x="19657" y="334"/>
                    </a:moveTo>
                    <a:cubicBezTo>
                      <a:pt x="19836" y="334"/>
                      <a:pt x="19991" y="417"/>
                      <a:pt x="20098" y="548"/>
                    </a:cubicBezTo>
                    <a:lnTo>
                      <a:pt x="25765" y="8168"/>
                    </a:lnTo>
                    <a:lnTo>
                      <a:pt x="345" y="8168"/>
                    </a:lnTo>
                    <a:lnTo>
                      <a:pt x="345" y="870"/>
                    </a:lnTo>
                    <a:cubicBezTo>
                      <a:pt x="345" y="572"/>
                      <a:pt x="584" y="334"/>
                      <a:pt x="881" y="334"/>
                    </a:cubicBezTo>
                    <a:close/>
                    <a:moveTo>
                      <a:pt x="860" y="0"/>
                    </a:moveTo>
                    <a:cubicBezTo>
                      <a:pt x="382" y="0"/>
                      <a:pt x="0" y="389"/>
                      <a:pt x="0" y="870"/>
                    </a:cubicBezTo>
                    <a:lnTo>
                      <a:pt x="0" y="8335"/>
                    </a:lnTo>
                    <a:cubicBezTo>
                      <a:pt x="0" y="8430"/>
                      <a:pt x="84" y="8513"/>
                      <a:pt x="179" y="8513"/>
                    </a:cubicBezTo>
                    <a:lnTo>
                      <a:pt x="26099" y="8513"/>
                    </a:lnTo>
                    <a:cubicBezTo>
                      <a:pt x="26242" y="8513"/>
                      <a:pt x="26325" y="8347"/>
                      <a:pt x="26230" y="8240"/>
                    </a:cubicBezTo>
                    <a:lnTo>
                      <a:pt x="20360" y="346"/>
                    </a:lnTo>
                    <a:cubicBezTo>
                      <a:pt x="20193" y="120"/>
                      <a:pt x="19931" y="0"/>
                      <a:pt x="19657" y="0"/>
                    </a:cubicBezTo>
                    <a:lnTo>
                      <a:pt x="881" y="0"/>
                    </a:lnTo>
                    <a:cubicBezTo>
                      <a:pt x="874" y="0"/>
                      <a:pt x="867" y="0"/>
                      <a:pt x="860" y="0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97" name="Google Shape;7297;p27"/>
              <p:cNvSpPr/>
              <p:nvPr/>
            </p:nvSpPr>
            <p:spPr>
              <a:xfrm>
                <a:off x="5627613" y="3277175"/>
                <a:ext cx="528975" cy="44675"/>
              </a:xfrm>
              <a:custGeom>
                <a:avLst/>
                <a:gdLst/>
                <a:ahLst/>
                <a:cxnLst/>
                <a:rect l="l" t="t" r="r" b="b"/>
                <a:pathLst>
                  <a:path w="21159" h="1787" extrusionOk="0">
                    <a:moveTo>
                      <a:pt x="703" y="0"/>
                    </a:moveTo>
                    <a:cubicBezTo>
                      <a:pt x="310" y="0"/>
                      <a:pt x="1" y="310"/>
                      <a:pt x="1" y="703"/>
                    </a:cubicBezTo>
                    <a:lnTo>
                      <a:pt x="1" y="1786"/>
                    </a:lnTo>
                    <a:lnTo>
                      <a:pt x="21158" y="1786"/>
                    </a:lnTo>
                    <a:lnTo>
                      <a:pt x="20051" y="286"/>
                    </a:lnTo>
                    <a:cubicBezTo>
                      <a:pt x="19908" y="107"/>
                      <a:pt x="19706" y="0"/>
                      <a:pt x="1947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98" name="Google Shape;7298;p27"/>
              <p:cNvSpPr/>
              <p:nvPr/>
            </p:nvSpPr>
            <p:spPr>
              <a:xfrm>
                <a:off x="5623163" y="3273000"/>
                <a:ext cx="539075" cy="53000"/>
              </a:xfrm>
              <a:custGeom>
                <a:avLst/>
                <a:gdLst/>
                <a:ahLst/>
                <a:cxnLst/>
                <a:rect l="l" t="t" r="r" b="b"/>
                <a:pathLst>
                  <a:path w="21563" h="2120" extrusionOk="0">
                    <a:moveTo>
                      <a:pt x="19657" y="334"/>
                    </a:moveTo>
                    <a:cubicBezTo>
                      <a:pt x="19824" y="334"/>
                      <a:pt x="19979" y="417"/>
                      <a:pt x="20086" y="560"/>
                    </a:cubicBezTo>
                    <a:lnTo>
                      <a:pt x="21003" y="1786"/>
                    </a:lnTo>
                    <a:lnTo>
                      <a:pt x="345" y="1786"/>
                    </a:lnTo>
                    <a:lnTo>
                      <a:pt x="345" y="870"/>
                    </a:lnTo>
                    <a:cubicBezTo>
                      <a:pt x="345" y="584"/>
                      <a:pt x="584" y="334"/>
                      <a:pt x="881" y="334"/>
                    </a:cubicBezTo>
                    <a:close/>
                    <a:moveTo>
                      <a:pt x="860" y="0"/>
                    </a:moveTo>
                    <a:cubicBezTo>
                      <a:pt x="382" y="0"/>
                      <a:pt x="0" y="389"/>
                      <a:pt x="0" y="870"/>
                    </a:cubicBezTo>
                    <a:lnTo>
                      <a:pt x="0" y="1953"/>
                    </a:lnTo>
                    <a:cubicBezTo>
                      <a:pt x="0" y="2048"/>
                      <a:pt x="84" y="2120"/>
                      <a:pt x="179" y="2120"/>
                    </a:cubicBezTo>
                    <a:lnTo>
                      <a:pt x="21336" y="2120"/>
                    </a:lnTo>
                    <a:cubicBezTo>
                      <a:pt x="21479" y="2120"/>
                      <a:pt x="21562" y="1965"/>
                      <a:pt x="21479" y="1846"/>
                    </a:cubicBezTo>
                    <a:lnTo>
                      <a:pt x="20360" y="346"/>
                    </a:lnTo>
                    <a:cubicBezTo>
                      <a:pt x="20193" y="120"/>
                      <a:pt x="19931" y="0"/>
                      <a:pt x="19657" y="0"/>
                    </a:cubicBezTo>
                    <a:lnTo>
                      <a:pt x="881" y="0"/>
                    </a:lnTo>
                    <a:cubicBezTo>
                      <a:pt x="874" y="0"/>
                      <a:pt x="867" y="0"/>
                      <a:pt x="860" y="0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99" name="Google Shape;7299;p27"/>
              <p:cNvSpPr/>
              <p:nvPr/>
            </p:nvSpPr>
            <p:spPr>
              <a:xfrm>
                <a:off x="5627613" y="3481350"/>
                <a:ext cx="670050" cy="29800"/>
              </a:xfrm>
              <a:custGeom>
                <a:avLst/>
                <a:gdLst/>
                <a:ahLst/>
                <a:cxnLst/>
                <a:rect l="l" t="t" r="r" b="b"/>
                <a:pathLst>
                  <a:path w="26802" h="1192" extrusionOk="0">
                    <a:moveTo>
                      <a:pt x="1" y="1"/>
                    </a:moveTo>
                    <a:lnTo>
                      <a:pt x="1" y="1191"/>
                    </a:lnTo>
                    <a:lnTo>
                      <a:pt x="26802" y="1191"/>
                    </a:lnTo>
                    <a:lnTo>
                      <a:pt x="2592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00" name="Google Shape;7300;p27"/>
              <p:cNvSpPr/>
              <p:nvPr/>
            </p:nvSpPr>
            <p:spPr>
              <a:xfrm>
                <a:off x="5623163" y="3476900"/>
                <a:ext cx="680150" cy="38425"/>
              </a:xfrm>
              <a:custGeom>
                <a:avLst/>
                <a:gdLst/>
                <a:ahLst/>
                <a:cxnLst/>
                <a:rect l="l" t="t" r="r" b="b"/>
                <a:pathLst>
                  <a:path w="27206" h="1537" extrusionOk="0">
                    <a:moveTo>
                      <a:pt x="26003" y="357"/>
                    </a:moveTo>
                    <a:lnTo>
                      <a:pt x="26634" y="1191"/>
                    </a:lnTo>
                    <a:lnTo>
                      <a:pt x="334" y="1191"/>
                    </a:lnTo>
                    <a:lnTo>
                      <a:pt x="345" y="357"/>
                    </a:lnTo>
                    <a:close/>
                    <a:moveTo>
                      <a:pt x="179" y="0"/>
                    </a:moveTo>
                    <a:cubicBezTo>
                      <a:pt x="84" y="0"/>
                      <a:pt x="0" y="84"/>
                      <a:pt x="0" y="179"/>
                    </a:cubicBezTo>
                    <a:lnTo>
                      <a:pt x="0" y="1369"/>
                    </a:lnTo>
                    <a:cubicBezTo>
                      <a:pt x="0" y="1453"/>
                      <a:pt x="84" y="1536"/>
                      <a:pt x="179" y="1536"/>
                    </a:cubicBezTo>
                    <a:lnTo>
                      <a:pt x="26980" y="1536"/>
                    </a:lnTo>
                    <a:lnTo>
                      <a:pt x="26980" y="1524"/>
                    </a:lnTo>
                    <a:cubicBezTo>
                      <a:pt x="27123" y="1524"/>
                      <a:pt x="27206" y="1369"/>
                      <a:pt x="27111" y="1250"/>
                    </a:cubicBezTo>
                    <a:lnTo>
                      <a:pt x="26230" y="72"/>
                    </a:lnTo>
                    <a:cubicBezTo>
                      <a:pt x="26206" y="24"/>
                      <a:pt x="26146" y="0"/>
                      <a:pt x="26099" y="0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01" name="Google Shape;7301;p27"/>
              <p:cNvSpPr/>
              <p:nvPr/>
            </p:nvSpPr>
            <p:spPr>
              <a:xfrm>
                <a:off x="5627613" y="3643275"/>
                <a:ext cx="790600" cy="29800"/>
              </a:xfrm>
              <a:custGeom>
                <a:avLst/>
                <a:gdLst/>
                <a:ahLst/>
                <a:cxnLst/>
                <a:rect l="l" t="t" r="r" b="b"/>
                <a:pathLst>
                  <a:path w="31624" h="1192" extrusionOk="0">
                    <a:moveTo>
                      <a:pt x="1" y="1"/>
                    </a:moveTo>
                    <a:lnTo>
                      <a:pt x="1" y="1191"/>
                    </a:lnTo>
                    <a:lnTo>
                      <a:pt x="31624" y="1191"/>
                    </a:lnTo>
                    <a:lnTo>
                      <a:pt x="30743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02" name="Google Shape;7302;p27"/>
              <p:cNvSpPr/>
              <p:nvPr/>
            </p:nvSpPr>
            <p:spPr>
              <a:xfrm>
                <a:off x="5623163" y="3639125"/>
                <a:ext cx="799525" cy="38125"/>
              </a:xfrm>
              <a:custGeom>
                <a:avLst/>
                <a:gdLst/>
                <a:ahLst/>
                <a:cxnLst/>
                <a:rect l="l" t="t" r="r" b="b"/>
                <a:pathLst>
                  <a:path w="31981" h="1525" extrusionOk="0">
                    <a:moveTo>
                      <a:pt x="30837" y="345"/>
                    </a:moveTo>
                    <a:lnTo>
                      <a:pt x="31468" y="1179"/>
                    </a:lnTo>
                    <a:lnTo>
                      <a:pt x="345" y="1179"/>
                    </a:lnTo>
                    <a:lnTo>
                      <a:pt x="345" y="345"/>
                    </a:lnTo>
                    <a:close/>
                    <a:moveTo>
                      <a:pt x="179" y="0"/>
                    </a:moveTo>
                    <a:cubicBezTo>
                      <a:pt x="84" y="0"/>
                      <a:pt x="0" y="72"/>
                      <a:pt x="0" y="167"/>
                    </a:cubicBezTo>
                    <a:lnTo>
                      <a:pt x="0" y="1357"/>
                    </a:lnTo>
                    <a:cubicBezTo>
                      <a:pt x="0" y="1441"/>
                      <a:pt x="84" y="1524"/>
                      <a:pt x="179" y="1524"/>
                    </a:cubicBezTo>
                    <a:lnTo>
                      <a:pt x="31802" y="1524"/>
                    </a:lnTo>
                    <a:cubicBezTo>
                      <a:pt x="31861" y="1524"/>
                      <a:pt x="31921" y="1488"/>
                      <a:pt x="31957" y="1429"/>
                    </a:cubicBezTo>
                    <a:cubicBezTo>
                      <a:pt x="31980" y="1369"/>
                      <a:pt x="31980" y="1298"/>
                      <a:pt x="31945" y="1250"/>
                    </a:cubicBezTo>
                    <a:lnTo>
                      <a:pt x="31064" y="72"/>
                    </a:lnTo>
                    <a:cubicBezTo>
                      <a:pt x="31028" y="24"/>
                      <a:pt x="30980" y="0"/>
                      <a:pt x="30921" y="0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03" name="Google Shape;7303;p27"/>
              <p:cNvSpPr/>
              <p:nvPr/>
            </p:nvSpPr>
            <p:spPr>
              <a:xfrm>
                <a:off x="5627613" y="3805200"/>
                <a:ext cx="874550" cy="29500"/>
              </a:xfrm>
              <a:custGeom>
                <a:avLst/>
                <a:gdLst/>
                <a:ahLst/>
                <a:cxnLst/>
                <a:rect l="l" t="t" r="r" b="b"/>
                <a:pathLst>
                  <a:path w="34982" h="1180" extrusionOk="0">
                    <a:moveTo>
                      <a:pt x="1" y="1"/>
                    </a:moveTo>
                    <a:lnTo>
                      <a:pt x="1" y="1179"/>
                    </a:lnTo>
                    <a:lnTo>
                      <a:pt x="34981" y="1179"/>
                    </a:lnTo>
                    <a:lnTo>
                      <a:pt x="3498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04" name="Google Shape;7304;p27"/>
              <p:cNvSpPr/>
              <p:nvPr/>
            </p:nvSpPr>
            <p:spPr>
              <a:xfrm>
                <a:off x="5623163" y="3801050"/>
                <a:ext cx="883450" cy="38125"/>
              </a:xfrm>
              <a:custGeom>
                <a:avLst/>
                <a:gdLst/>
                <a:ahLst/>
                <a:cxnLst/>
                <a:rect l="l" t="t" r="r" b="b"/>
                <a:pathLst>
                  <a:path w="35338" h="1525" extrusionOk="0">
                    <a:moveTo>
                      <a:pt x="34993" y="345"/>
                    </a:moveTo>
                    <a:lnTo>
                      <a:pt x="34993" y="1179"/>
                    </a:lnTo>
                    <a:lnTo>
                      <a:pt x="334" y="1179"/>
                    </a:lnTo>
                    <a:lnTo>
                      <a:pt x="345" y="345"/>
                    </a:lnTo>
                    <a:close/>
                    <a:moveTo>
                      <a:pt x="179" y="0"/>
                    </a:moveTo>
                    <a:cubicBezTo>
                      <a:pt x="84" y="0"/>
                      <a:pt x="0" y="72"/>
                      <a:pt x="0" y="167"/>
                    </a:cubicBezTo>
                    <a:lnTo>
                      <a:pt x="0" y="1357"/>
                    </a:lnTo>
                    <a:cubicBezTo>
                      <a:pt x="0" y="1441"/>
                      <a:pt x="84" y="1524"/>
                      <a:pt x="179" y="1524"/>
                    </a:cubicBezTo>
                    <a:lnTo>
                      <a:pt x="35159" y="1524"/>
                    </a:lnTo>
                    <a:cubicBezTo>
                      <a:pt x="35255" y="1524"/>
                      <a:pt x="35338" y="1441"/>
                      <a:pt x="35338" y="1345"/>
                    </a:cubicBezTo>
                    <a:lnTo>
                      <a:pt x="35338" y="167"/>
                    </a:lnTo>
                    <a:cubicBezTo>
                      <a:pt x="35338" y="72"/>
                      <a:pt x="35255" y="0"/>
                      <a:pt x="35159" y="0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05" name="Google Shape;7305;p27"/>
              <p:cNvSpPr/>
              <p:nvPr/>
            </p:nvSpPr>
            <p:spPr>
              <a:xfrm>
                <a:off x="5669288" y="3548625"/>
                <a:ext cx="61050" cy="93800"/>
              </a:xfrm>
              <a:custGeom>
                <a:avLst/>
                <a:gdLst/>
                <a:ahLst/>
                <a:cxnLst/>
                <a:rect l="l" t="t" r="r" b="b"/>
                <a:pathLst>
                  <a:path w="2442" h="3752" extrusionOk="0">
                    <a:moveTo>
                      <a:pt x="1227" y="1"/>
                    </a:moveTo>
                    <a:cubicBezTo>
                      <a:pt x="548" y="1"/>
                      <a:pt x="1" y="548"/>
                      <a:pt x="1" y="1227"/>
                    </a:cubicBezTo>
                    <a:lnTo>
                      <a:pt x="1" y="3751"/>
                    </a:lnTo>
                    <a:lnTo>
                      <a:pt x="2441" y="3751"/>
                    </a:lnTo>
                    <a:lnTo>
                      <a:pt x="2441" y="1227"/>
                    </a:lnTo>
                    <a:cubicBezTo>
                      <a:pt x="2441" y="548"/>
                      <a:pt x="1894" y="1"/>
                      <a:pt x="122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06" name="Google Shape;7306;p27"/>
              <p:cNvSpPr/>
              <p:nvPr/>
            </p:nvSpPr>
            <p:spPr>
              <a:xfrm>
                <a:off x="5664238" y="3543275"/>
                <a:ext cx="71150" cy="103600"/>
              </a:xfrm>
              <a:custGeom>
                <a:avLst/>
                <a:gdLst/>
                <a:ahLst/>
                <a:cxnLst/>
                <a:rect l="l" t="t" r="r" b="b"/>
                <a:pathLst>
                  <a:path w="2846" h="4144" extrusionOk="0">
                    <a:moveTo>
                      <a:pt x="1429" y="381"/>
                    </a:moveTo>
                    <a:cubicBezTo>
                      <a:pt x="2000" y="381"/>
                      <a:pt x="2477" y="858"/>
                      <a:pt x="2477" y="1441"/>
                    </a:cubicBezTo>
                    <a:lnTo>
                      <a:pt x="2477" y="3798"/>
                    </a:lnTo>
                    <a:lnTo>
                      <a:pt x="369" y="3798"/>
                    </a:lnTo>
                    <a:lnTo>
                      <a:pt x="369" y="1441"/>
                    </a:lnTo>
                    <a:cubicBezTo>
                      <a:pt x="369" y="858"/>
                      <a:pt x="846" y="381"/>
                      <a:pt x="1429" y="381"/>
                    </a:cubicBezTo>
                    <a:close/>
                    <a:moveTo>
                      <a:pt x="1429" y="0"/>
                    </a:moveTo>
                    <a:cubicBezTo>
                      <a:pt x="631" y="0"/>
                      <a:pt x="0" y="655"/>
                      <a:pt x="24" y="1441"/>
                    </a:cubicBezTo>
                    <a:lnTo>
                      <a:pt x="24" y="3965"/>
                    </a:lnTo>
                    <a:cubicBezTo>
                      <a:pt x="24" y="4060"/>
                      <a:pt x="107" y="4144"/>
                      <a:pt x="203" y="4144"/>
                    </a:cubicBezTo>
                    <a:lnTo>
                      <a:pt x="2643" y="4144"/>
                    </a:lnTo>
                    <a:cubicBezTo>
                      <a:pt x="2739" y="4144"/>
                      <a:pt x="2822" y="4060"/>
                      <a:pt x="2822" y="3965"/>
                    </a:cubicBezTo>
                    <a:lnTo>
                      <a:pt x="2822" y="1441"/>
                    </a:lnTo>
                    <a:cubicBezTo>
                      <a:pt x="2846" y="655"/>
                      <a:pt x="2215" y="0"/>
                      <a:pt x="1429" y="0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07" name="Google Shape;7307;p27"/>
              <p:cNvSpPr/>
              <p:nvPr/>
            </p:nvSpPr>
            <p:spPr>
              <a:xfrm>
                <a:off x="5790438" y="3548625"/>
                <a:ext cx="61050" cy="93800"/>
              </a:xfrm>
              <a:custGeom>
                <a:avLst/>
                <a:gdLst/>
                <a:ahLst/>
                <a:cxnLst/>
                <a:rect l="l" t="t" r="r" b="b"/>
                <a:pathLst>
                  <a:path w="2442" h="3752" extrusionOk="0">
                    <a:moveTo>
                      <a:pt x="1227" y="1"/>
                    </a:moveTo>
                    <a:cubicBezTo>
                      <a:pt x="548" y="1"/>
                      <a:pt x="0" y="548"/>
                      <a:pt x="0" y="1227"/>
                    </a:cubicBezTo>
                    <a:lnTo>
                      <a:pt x="0" y="3751"/>
                    </a:lnTo>
                    <a:lnTo>
                      <a:pt x="2441" y="3751"/>
                    </a:lnTo>
                    <a:lnTo>
                      <a:pt x="2441" y="1227"/>
                    </a:lnTo>
                    <a:cubicBezTo>
                      <a:pt x="2441" y="548"/>
                      <a:pt x="1894" y="1"/>
                      <a:pt x="122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08" name="Google Shape;7308;p27"/>
              <p:cNvSpPr/>
              <p:nvPr/>
            </p:nvSpPr>
            <p:spPr>
              <a:xfrm>
                <a:off x="5785963" y="3544450"/>
                <a:ext cx="69975" cy="102425"/>
              </a:xfrm>
              <a:custGeom>
                <a:avLst/>
                <a:gdLst/>
                <a:ahLst/>
                <a:cxnLst/>
                <a:rect l="l" t="t" r="r" b="b"/>
                <a:pathLst>
                  <a:path w="2799" h="4097" extrusionOk="0">
                    <a:moveTo>
                      <a:pt x="1406" y="334"/>
                    </a:moveTo>
                    <a:cubicBezTo>
                      <a:pt x="1977" y="334"/>
                      <a:pt x="2454" y="811"/>
                      <a:pt x="2454" y="1394"/>
                    </a:cubicBezTo>
                    <a:lnTo>
                      <a:pt x="2454" y="3751"/>
                    </a:lnTo>
                    <a:lnTo>
                      <a:pt x="346" y="3751"/>
                    </a:lnTo>
                    <a:lnTo>
                      <a:pt x="346" y="1394"/>
                    </a:lnTo>
                    <a:cubicBezTo>
                      <a:pt x="346" y="811"/>
                      <a:pt x="822" y="334"/>
                      <a:pt x="1406" y="334"/>
                    </a:cubicBezTo>
                    <a:close/>
                    <a:moveTo>
                      <a:pt x="1406" y="1"/>
                    </a:moveTo>
                    <a:cubicBezTo>
                      <a:pt x="632" y="1"/>
                      <a:pt x="13" y="620"/>
                      <a:pt x="1" y="1394"/>
                    </a:cubicBezTo>
                    <a:lnTo>
                      <a:pt x="1" y="3918"/>
                    </a:lnTo>
                    <a:cubicBezTo>
                      <a:pt x="13" y="4013"/>
                      <a:pt x="84" y="4097"/>
                      <a:pt x="179" y="4097"/>
                    </a:cubicBezTo>
                    <a:lnTo>
                      <a:pt x="2620" y="4097"/>
                    </a:lnTo>
                    <a:cubicBezTo>
                      <a:pt x="2716" y="4097"/>
                      <a:pt x="2799" y="4013"/>
                      <a:pt x="2799" y="3918"/>
                    </a:cubicBezTo>
                    <a:lnTo>
                      <a:pt x="2799" y="1394"/>
                    </a:lnTo>
                    <a:cubicBezTo>
                      <a:pt x="2799" y="620"/>
                      <a:pt x="2168" y="1"/>
                      <a:pt x="1406" y="1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09" name="Google Shape;7309;p27"/>
              <p:cNvSpPr/>
              <p:nvPr/>
            </p:nvSpPr>
            <p:spPr>
              <a:xfrm>
                <a:off x="5911588" y="3548625"/>
                <a:ext cx="61325" cy="93800"/>
              </a:xfrm>
              <a:custGeom>
                <a:avLst/>
                <a:gdLst/>
                <a:ahLst/>
                <a:cxnLst/>
                <a:rect l="l" t="t" r="r" b="b"/>
                <a:pathLst>
                  <a:path w="2453" h="3752" extrusionOk="0">
                    <a:moveTo>
                      <a:pt x="1227" y="1"/>
                    </a:moveTo>
                    <a:cubicBezTo>
                      <a:pt x="548" y="1"/>
                      <a:pt x="0" y="548"/>
                      <a:pt x="0" y="1227"/>
                    </a:cubicBezTo>
                    <a:lnTo>
                      <a:pt x="0" y="3751"/>
                    </a:lnTo>
                    <a:lnTo>
                      <a:pt x="2453" y="3751"/>
                    </a:lnTo>
                    <a:lnTo>
                      <a:pt x="2453" y="1227"/>
                    </a:lnTo>
                    <a:cubicBezTo>
                      <a:pt x="2453" y="548"/>
                      <a:pt x="1893" y="1"/>
                      <a:pt x="122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0" name="Google Shape;7310;p27"/>
              <p:cNvSpPr/>
              <p:nvPr/>
            </p:nvSpPr>
            <p:spPr>
              <a:xfrm>
                <a:off x="5907413" y="3544450"/>
                <a:ext cx="69675" cy="102425"/>
              </a:xfrm>
              <a:custGeom>
                <a:avLst/>
                <a:gdLst/>
                <a:ahLst/>
                <a:cxnLst/>
                <a:rect l="l" t="t" r="r" b="b"/>
                <a:pathLst>
                  <a:path w="2787" h="4097" extrusionOk="0">
                    <a:moveTo>
                      <a:pt x="1394" y="334"/>
                    </a:moveTo>
                    <a:cubicBezTo>
                      <a:pt x="1977" y="334"/>
                      <a:pt x="2441" y="811"/>
                      <a:pt x="2441" y="1394"/>
                    </a:cubicBezTo>
                    <a:lnTo>
                      <a:pt x="2441" y="3751"/>
                    </a:lnTo>
                    <a:lnTo>
                      <a:pt x="334" y="3751"/>
                    </a:lnTo>
                    <a:lnTo>
                      <a:pt x="334" y="1394"/>
                    </a:lnTo>
                    <a:cubicBezTo>
                      <a:pt x="334" y="811"/>
                      <a:pt x="810" y="334"/>
                      <a:pt x="1394" y="334"/>
                    </a:cubicBezTo>
                    <a:close/>
                    <a:moveTo>
                      <a:pt x="1394" y="1"/>
                    </a:moveTo>
                    <a:cubicBezTo>
                      <a:pt x="620" y="1"/>
                      <a:pt x="1" y="620"/>
                      <a:pt x="1" y="1394"/>
                    </a:cubicBezTo>
                    <a:lnTo>
                      <a:pt x="1" y="3918"/>
                    </a:lnTo>
                    <a:cubicBezTo>
                      <a:pt x="1" y="4013"/>
                      <a:pt x="72" y="4097"/>
                      <a:pt x="167" y="4097"/>
                    </a:cubicBezTo>
                    <a:lnTo>
                      <a:pt x="2620" y="4097"/>
                    </a:lnTo>
                    <a:cubicBezTo>
                      <a:pt x="2703" y="4097"/>
                      <a:pt x="2787" y="4013"/>
                      <a:pt x="2787" y="3918"/>
                    </a:cubicBezTo>
                    <a:lnTo>
                      <a:pt x="2787" y="1394"/>
                    </a:lnTo>
                    <a:cubicBezTo>
                      <a:pt x="2787" y="620"/>
                      <a:pt x="2156" y="1"/>
                      <a:pt x="1394" y="1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1" name="Google Shape;7311;p27"/>
              <p:cNvSpPr/>
              <p:nvPr/>
            </p:nvSpPr>
            <p:spPr>
              <a:xfrm>
                <a:off x="6032738" y="3548625"/>
                <a:ext cx="61325" cy="93800"/>
              </a:xfrm>
              <a:custGeom>
                <a:avLst/>
                <a:gdLst/>
                <a:ahLst/>
                <a:cxnLst/>
                <a:rect l="l" t="t" r="r" b="b"/>
                <a:pathLst>
                  <a:path w="2453" h="3752" extrusionOk="0">
                    <a:moveTo>
                      <a:pt x="1227" y="1"/>
                    </a:moveTo>
                    <a:cubicBezTo>
                      <a:pt x="548" y="1"/>
                      <a:pt x="0" y="548"/>
                      <a:pt x="0" y="1227"/>
                    </a:cubicBezTo>
                    <a:lnTo>
                      <a:pt x="0" y="3751"/>
                    </a:lnTo>
                    <a:lnTo>
                      <a:pt x="2453" y="3751"/>
                    </a:lnTo>
                    <a:lnTo>
                      <a:pt x="2453" y="1227"/>
                    </a:lnTo>
                    <a:cubicBezTo>
                      <a:pt x="2453" y="548"/>
                      <a:pt x="1905" y="1"/>
                      <a:pt x="122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2" name="Google Shape;7312;p27"/>
              <p:cNvSpPr/>
              <p:nvPr/>
            </p:nvSpPr>
            <p:spPr>
              <a:xfrm>
                <a:off x="6027963" y="3543275"/>
                <a:ext cx="70875" cy="103600"/>
              </a:xfrm>
              <a:custGeom>
                <a:avLst/>
                <a:gdLst/>
                <a:ahLst/>
                <a:cxnLst/>
                <a:rect l="l" t="t" r="r" b="b"/>
                <a:pathLst>
                  <a:path w="2835" h="4144" extrusionOk="0">
                    <a:moveTo>
                      <a:pt x="1418" y="381"/>
                    </a:moveTo>
                    <a:cubicBezTo>
                      <a:pt x="2001" y="381"/>
                      <a:pt x="2465" y="858"/>
                      <a:pt x="2465" y="1441"/>
                    </a:cubicBezTo>
                    <a:lnTo>
                      <a:pt x="2465" y="3798"/>
                    </a:lnTo>
                    <a:lnTo>
                      <a:pt x="370" y="3798"/>
                    </a:lnTo>
                    <a:lnTo>
                      <a:pt x="370" y="1441"/>
                    </a:lnTo>
                    <a:cubicBezTo>
                      <a:pt x="370" y="858"/>
                      <a:pt x="834" y="381"/>
                      <a:pt x="1418" y="381"/>
                    </a:cubicBezTo>
                    <a:close/>
                    <a:moveTo>
                      <a:pt x="1418" y="0"/>
                    </a:moveTo>
                    <a:cubicBezTo>
                      <a:pt x="632" y="0"/>
                      <a:pt x="1" y="655"/>
                      <a:pt x="24" y="1441"/>
                    </a:cubicBezTo>
                    <a:lnTo>
                      <a:pt x="24" y="3965"/>
                    </a:lnTo>
                    <a:cubicBezTo>
                      <a:pt x="24" y="4060"/>
                      <a:pt x="96" y="4144"/>
                      <a:pt x="191" y="4144"/>
                    </a:cubicBezTo>
                    <a:lnTo>
                      <a:pt x="2644" y="4144"/>
                    </a:lnTo>
                    <a:cubicBezTo>
                      <a:pt x="2727" y="4144"/>
                      <a:pt x="2811" y="4060"/>
                      <a:pt x="2811" y="3965"/>
                    </a:cubicBezTo>
                    <a:lnTo>
                      <a:pt x="2811" y="1441"/>
                    </a:lnTo>
                    <a:cubicBezTo>
                      <a:pt x="2834" y="655"/>
                      <a:pt x="2203" y="0"/>
                      <a:pt x="1418" y="0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3" name="Google Shape;7313;p27"/>
              <p:cNvSpPr/>
              <p:nvPr/>
            </p:nvSpPr>
            <p:spPr>
              <a:xfrm>
                <a:off x="6153888" y="3548625"/>
                <a:ext cx="61325" cy="93800"/>
              </a:xfrm>
              <a:custGeom>
                <a:avLst/>
                <a:gdLst/>
                <a:ahLst/>
                <a:cxnLst/>
                <a:rect l="l" t="t" r="r" b="b"/>
                <a:pathLst>
                  <a:path w="2453" h="3752" extrusionOk="0">
                    <a:moveTo>
                      <a:pt x="1226" y="1"/>
                    </a:moveTo>
                    <a:cubicBezTo>
                      <a:pt x="548" y="1"/>
                      <a:pt x="0" y="548"/>
                      <a:pt x="0" y="1227"/>
                    </a:cubicBezTo>
                    <a:lnTo>
                      <a:pt x="0" y="3751"/>
                    </a:lnTo>
                    <a:lnTo>
                      <a:pt x="2453" y="3751"/>
                    </a:lnTo>
                    <a:lnTo>
                      <a:pt x="2453" y="1227"/>
                    </a:lnTo>
                    <a:cubicBezTo>
                      <a:pt x="2453" y="548"/>
                      <a:pt x="1905" y="1"/>
                      <a:pt x="122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4" name="Google Shape;7314;p27"/>
              <p:cNvSpPr/>
              <p:nvPr/>
            </p:nvSpPr>
            <p:spPr>
              <a:xfrm>
                <a:off x="6149713" y="3544450"/>
                <a:ext cx="69675" cy="102425"/>
              </a:xfrm>
              <a:custGeom>
                <a:avLst/>
                <a:gdLst/>
                <a:ahLst/>
                <a:cxnLst/>
                <a:rect l="l" t="t" r="r" b="b"/>
                <a:pathLst>
                  <a:path w="2787" h="4097" extrusionOk="0">
                    <a:moveTo>
                      <a:pt x="1393" y="334"/>
                    </a:moveTo>
                    <a:cubicBezTo>
                      <a:pt x="1977" y="334"/>
                      <a:pt x="2441" y="811"/>
                      <a:pt x="2441" y="1394"/>
                    </a:cubicBezTo>
                    <a:lnTo>
                      <a:pt x="2441" y="3751"/>
                    </a:lnTo>
                    <a:lnTo>
                      <a:pt x="346" y="3751"/>
                    </a:lnTo>
                    <a:lnTo>
                      <a:pt x="346" y="1394"/>
                    </a:lnTo>
                    <a:cubicBezTo>
                      <a:pt x="346" y="811"/>
                      <a:pt x="810" y="334"/>
                      <a:pt x="1393" y="334"/>
                    </a:cubicBezTo>
                    <a:close/>
                    <a:moveTo>
                      <a:pt x="1393" y="1"/>
                    </a:moveTo>
                    <a:cubicBezTo>
                      <a:pt x="619" y="1"/>
                      <a:pt x="0" y="620"/>
                      <a:pt x="0" y="1394"/>
                    </a:cubicBezTo>
                    <a:lnTo>
                      <a:pt x="0" y="3918"/>
                    </a:lnTo>
                    <a:cubicBezTo>
                      <a:pt x="0" y="4013"/>
                      <a:pt x="72" y="4097"/>
                      <a:pt x="167" y="4097"/>
                    </a:cubicBezTo>
                    <a:lnTo>
                      <a:pt x="2620" y="4097"/>
                    </a:lnTo>
                    <a:cubicBezTo>
                      <a:pt x="2715" y="4097"/>
                      <a:pt x="2786" y="4013"/>
                      <a:pt x="2786" y="3918"/>
                    </a:cubicBezTo>
                    <a:lnTo>
                      <a:pt x="2786" y="1394"/>
                    </a:lnTo>
                    <a:cubicBezTo>
                      <a:pt x="2786" y="620"/>
                      <a:pt x="2167" y="1"/>
                      <a:pt x="1393" y="1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5" name="Google Shape;7315;p27"/>
              <p:cNvSpPr/>
              <p:nvPr/>
            </p:nvSpPr>
            <p:spPr>
              <a:xfrm>
                <a:off x="5669288" y="3711450"/>
                <a:ext cx="61050" cy="93775"/>
              </a:xfrm>
              <a:custGeom>
                <a:avLst/>
                <a:gdLst/>
                <a:ahLst/>
                <a:cxnLst/>
                <a:rect l="l" t="t" r="r" b="b"/>
                <a:pathLst>
                  <a:path w="2442" h="3751" extrusionOk="0">
                    <a:moveTo>
                      <a:pt x="1227" y="0"/>
                    </a:moveTo>
                    <a:cubicBezTo>
                      <a:pt x="548" y="0"/>
                      <a:pt x="1" y="548"/>
                      <a:pt x="1" y="1227"/>
                    </a:cubicBezTo>
                    <a:lnTo>
                      <a:pt x="1" y="3751"/>
                    </a:lnTo>
                    <a:lnTo>
                      <a:pt x="2441" y="3751"/>
                    </a:lnTo>
                    <a:lnTo>
                      <a:pt x="2441" y="1227"/>
                    </a:lnTo>
                    <a:cubicBezTo>
                      <a:pt x="2441" y="548"/>
                      <a:pt x="1894" y="0"/>
                      <a:pt x="122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6" name="Google Shape;7316;p27"/>
              <p:cNvSpPr/>
              <p:nvPr/>
            </p:nvSpPr>
            <p:spPr>
              <a:xfrm>
                <a:off x="5664238" y="3706100"/>
                <a:ext cx="71150" cy="103600"/>
              </a:xfrm>
              <a:custGeom>
                <a:avLst/>
                <a:gdLst/>
                <a:ahLst/>
                <a:cxnLst/>
                <a:rect l="l" t="t" r="r" b="b"/>
                <a:pathLst>
                  <a:path w="2846" h="4144" extrusionOk="0">
                    <a:moveTo>
                      <a:pt x="1429" y="381"/>
                    </a:moveTo>
                    <a:cubicBezTo>
                      <a:pt x="2000" y="381"/>
                      <a:pt x="2477" y="857"/>
                      <a:pt x="2477" y="1441"/>
                    </a:cubicBezTo>
                    <a:lnTo>
                      <a:pt x="2477" y="3798"/>
                    </a:lnTo>
                    <a:lnTo>
                      <a:pt x="369" y="3798"/>
                    </a:lnTo>
                    <a:lnTo>
                      <a:pt x="369" y="1441"/>
                    </a:lnTo>
                    <a:cubicBezTo>
                      <a:pt x="369" y="857"/>
                      <a:pt x="846" y="381"/>
                      <a:pt x="1429" y="381"/>
                    </a:cubicBezTo>
                    <a:close/>
                    <a:moveTo>
                      <a:pt x="1429" y="0"/>
                    </a:moveTo>
                    <a:cubicBezTo>
                      <a:pt x="631" y="0"/>
                      <a:pt x="0" y="643"/>
                      <a:pt x="24" y="1441"/>
                    </a:cubicBezTo>
                    <a:lnTo>
                      <a:pt x="24" y="3965"/>
                    </a:lnTo>
                    <a:cubicBezTo>
                      <a:pt x="24" y="4060"/>
                      <a:pt x="107" y="4143"/>
                      <a:pt x="203" y="4143"/>
                    </a:cubicBezTo>
                    <a:lnTo>
                      <a:pt x="2643" y="4143"/>
                    </a:lnTo>
                    <a:cubicBezTo>
                      <a:pt x="2739" y="4143"/>
                      <a:pt x="2822" y="4060"/>
                      <a:pt x="2822" y="3965"/>
                    </a:cubicBezTo>
                    <a:lnTo>
                      <a:pt x="2822" y="1441"/>
                    </a:lnTo>
                    <a:cubicBezTo>
                      <a:pt x="2846" y="643"/>
                      <a:pt x="2215" y="0"/>
                      <a:pt x="1429" y="0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7" name="Google Shape;7317;p27"/>
              <p:cNvSpPr/>
              <p:nvPr/>
            </p:nvSpPr>
            <p:spPr>
              <a:xfrm>
                <a:off x="5790438" y="3711450"/>
                <a:ext cx="61050" cy="93775"/>
              </a:xfrm>
              <a:custGeom>
                <a:avLst/>
                <a:gdLst/>
                <a:ahLst/>
                <a:cxnLst/>
                <a:rect l="l" t="t" r="r" b="b"/>
                <a:pathLst>
                  <a:path w="2442" h="3751" extrusionOk="0">
                    <a:moveTo>
                      <a:pt x="1227" y="0"/>
                    </a:moveTo>
                    <a:cubicBezTo>
                      <a:pt x="548" y="0"/>
                      <a:pt x="0" y="548"/>
                      <a:pt x="0" y="1227"/>
                    </a:cubicBezTo>
                    <a:lnTo>
                      <a:pt x="0" y="3751"/>
                    </a:lnTo>
                    <a:lnTo>
                      <a:pt x="2441" y="3751"/>
                    </a:lnTo>
                    <a:lnTo>
                      <a:pt x="2441" y="1227"/>
                    </a:lnTo>
                    <a:cubicBezTo>
                      <a:pt x="2441" y="548"/>
                      <a:pt x="1894" y="0"/>
                      <a:pt x="122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8" name="Google Shape;7318;p27"/>
              <p:cNvSpPr/>
              <p:nvPr/>
            </p:nvSpPr>
            <p:spPr>
              <a:xfrm>
                <a:off x="5785963" y="3707275"/>
                <a:ext cx="69975" cy="102425"/>
              </a:xfrm>
              <a:custGeom>
                <a:avLst/>
                <a:gdLst/>
                <a:ahLst/>
                <a:cxnLst/>
                <a:rect l="l" t="t" r="r" b="b"/>
                <a:pathLst>
                  <a:path w="2799" h="4097" extrusionOk="0">
                    <a:moveTo>
                      <a:pt x="1406" y="334"/>
                    </a:moveTo>
                    <a:cubicBezTo>
                      <a:pt x="1977" y="334"/>
                      <a:pt x="2454" y="810"/>
                      <a:pt x="2454" y="1394"/>
                    </a:cubicBezTo>
                    <a:lnTo>
                      <a:pt x="2454" y="3751"/>
                    </a:lnTo>
                    <a:lnTo>
                      <a:pt x="346" y="3751"/>
                    </a:lnTo>
                    <a:lnTo>
                      <a:pt x="346" y="1394"/>
                    </a:lnTo>
                    <a:cubicBezTo>
                      <a:pt x="346" y="810"/>
                      <a:pt x="822" y="334"/>
                      <a:pt x="1406" y="334"/>
                    </a:cubicBezTo>
                    <a:close/>
                    <a:moveTo>
                      <a:pt x="1406" y="1"/>
                    </a:moveTo>
                    <a:cubicBezTo>
                      <a:pt x="632" y="1"/>
                      <a:pt x="13" y="620"/>
                      <a:pt x="1" y="1394"/>
                    </a:cubicBezTo>
                    <a:lnTo>
                      <a:pt x="1" y="3918"/>
                    </a:lnTo>
                    <a:cubicBezTo>
                      <a:pt x="1" y="4013"/>
                      <a:pt x="84" y="4096"/>
                      <a:pt x="179" y="4096"/>
                    </a:cubicBezTo>
                    <a:lnTo>
                      <a:pt x="2620" y="4096"/>
                    </a:lnTo>
                    <a:cubicBezTo>
                      <a:pt x="2716" y="4096"/>
                      <a:pt x="2799" y="4013"/>
                      <a:pt x="2799" y="3918"/>
                    </a:cubicBezTo>
                    <a:lnTo>
                      <a:pt x="2799" y="1394"/>
                    </a:lnTo>
                    <a:cubicBezTo>
                      <a:pt x="2799" y="620"/>
                      <a:pt x="2168" y="1"/>
                      <a:pt x="1406" y="1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9" name="Google Shape;7319;p27"/>
              <p:cNvSpPr/>
              <p:nvPr/>
            </p:nvSpPr>
            <p:spPr>
              <a:xfrm>
                <a:off x="5911588" y="3711450"/>
                <a:ext cx="61325" cy="93775"/>
              </a:xfrm>
              <a:custGeom>
                <a:avLst/>
                <a:gdLst/>
                <a:ahLst/>
                <a:cxnLst/>
                <a:rect l="l" t="t" r="r" b="b"/>
                <a:pathLst>
                  <a:path w="2453" h="3751" extrusionOk="0">
                    <a:moveTo>
                      <a:pt x="1227" y="0"/>
                    </a:moveTo>
                    <a:cubicBezTo>
                      <a:pt x="548" y="0"/>
                      <a:pt x="0" y="548"/>
                      <a:pt x="0" y="1227"/>
                    </a:cubicBezTo>
                    <a:lnTo>
                      <a:pt x="0" y="3751"/>
                    </a:lnTo>
                    <a:lnTo>
                      <a:pt x="2453" y="3751"/>
                    </a:lnTo>
                    <a:lnTo>
                      <a:pt x="2453" y="1227"/>
                    </a:lnTo>
                    <a:cubicBezTo>
                      <a:pt x="2453" y="548"/>
                      <a:pt x="1893" y="0"/>
                      <a:pt x="122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0" name="Google Shape;7320;p27"/>
              <p:cNvSpPr/>
              <p:nvPr/>
            </p:nvSpPr>
            <p:spPr>
              <a:xfrm>
                <a:off x="5907413" y="3707275"/>
                <a:ext cx="69675" cy="102425"/>
              </a:xfrm>
              <a:custGeom>
                <a:avLst/>
                <a:gdLst/>
                <a:ahLst/>
                <a:cxnLst/>
                <a:rect l="l" t="t" r="r" b="b"/>
                <a:pathLst>
                  <a:path w="2787" h="4097" extrusionOk="0">
                    <a:moveTo>
                      <a:pt x="1394" y="334"/>
                    </a:moveTo>
                    <a:cubicBezTo>
                      <a:pt x="1977" y="334"/>
                      <a:pt x="2441" y="810"/>
                      <a:pt x="2441" y="1394"/>
                    </a:cubicBezTo>
                    <a:lnTo>
                      <a:pt x="2441" y="3751"/>
                    </a:lnTo>
                    <a:lnTo>
                      <a:pt x="334" y="3751"/>
                    </a:lnTo>
                    <a:lnTo>
                      <a:pt x="334" y="1394"/>
                    </a:lnTo>
                    <a:cubicBezTo>
                      <a:pt x="334" y="810"/>
                      <a:pt x="810" y="334"/>
                      <a:pt x="1394" y="334"/>
                    </a:cubicBezTo>
                    <a:close/>
                    <a:moveTo>
                      <a:pt x="1394" y="1"/>
                    </a:moveTo>
                    <a:cubicBezTo>
                      <a:pt x="620" y="1"/>
                      <a:pt x="1" y="620"/>
                      <a:pt x="1" y="1394"/>
                    </a:cubicBezTo>
                    <a:lnTo>
                      <a:pt x="1" y="3918"/>
                    </a:lnTo>
                    <a:cubicBezTo>
                      <a:pt x="1" y="4013"/>
                      <a:pt x="72" y="4096"/>
                      <a:pt x="167" y="4096"/>
                    </a:cubicBezTo>
                    <a:lnTo>
                      <a:pt x="2620" y="4096"/>
                    </a:lnTo>
                    <a:cubicBezTo>
                      <a:pt x="2703" y="4084"/>
                      <a:pt x="2787" y="4013"/>
                      <a:pt x="2787" y="3918"/>
                    </a:cubicBezTo>
                    <a:lnTo>
                      <a:pt x="2787" y="1394"/>
                    </a:lnTo>
                    <a:cubicBezTo>
                      <a:pt x="2787" y="620"/>
                      <a:pt x="2156" y="1"/>
                      <a:pt x="1394" y="1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1" name="Google Shape;7321;p27"/>
              <p:cNvSpPr/>
              <p:nvPr/>
            </p:nvSpPr>
            <p:spPr>
              <a:xfrm>
                <a:off x="6032738" y="3711450"/>
                <a:ext cx="61325" cy="93775"/>
              </a:xfrm>
              <a:custGeom>
                <a:avLst/>
                <a:gdLst/>
                <a:ahLst/>
                <a:cxnLst/>
                <a:rect l="l" t="t" r="r" b="b"/>
                <a:pathLst>
                  <a:path w="2453" h="3751" extrusionOk="0">
                    <a:moveTo>
                      <a:pt x="1227" y="0"/>
                    </a:moveTo>
                    <a:cubicBezTo>
                      <a:pt x="548" y="0"/>
                      <a:pt x="0" y="548"/>
                      <a:pt x="0" y="1227"/>
                    </a:cubicBezTo>
                    <a:lnTo>
                      <a:pt x="0" y="3751"/>
                    </a:lnTo>
                    <a:lnTo>
                      <a:pt x="2453" y="3751"/>
                    </a:lnTo>
                    <a:lnTo>
                      <a:pt x="2453" y="1227"/>
                    </a:lnTo>
                    <a:cubicBezTo>
                      <a:pt x="2453" y="548"/>
                      <a:pt x="1905" y="0"/>
                      <a:pt x="122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2" name="Google Shape;7322;p27"/>
              <p:cNvSpPr/>
              <p:nvPr/>
            </p:nvSpPr>
            <p:spPr>
              <a:xfrm>
                <a:off x="6027963" y="3706100"/>
                <a:ext cx="70875" cy="103600"/>
              </a:xfrm>
              <a:custGeom>
                <a:avLst/>
                <a:gdLst/>
                <a:ahLst/>
                <a:cxnLst/>
                <a:rect l="l" t="t" r="r" b="b"/>
                <a:pathLst>
                  <a:path w="2835" h="4144" extrusionOk="0">
                    <a:moveTo>
                      <a:pt x="1418" y="381"/>
                    </a:moveTo>
                    <a:cubicBezTo>
                      <a:pt x="2001" y="381"/>
                      <a:pt x="2465" y="857"/>
                      <a:pt x="2465" y="1441"/>
                    </a:cubicBezTo>
                    <a:lnTo>
                      <a:pt x="2465" y="3798"/>
                    </a:lnTo>
                    <a:lnTo>
                      <a:pt x="370" y="3798"/>
                    </a:lnTo>
                    <a:lnTo>
                      <a:pt x="370" y="1441"/>
                    </a:lnTo>
                    <a:cubicBezTo>
                      <a:pt x="370" y="857"/>
                      <a:pt x="834" y="381"/>
                      <a:pt x="1418" y="381"/>
                    </a:cubicBezTo>
                    <a:close/>
                    <a:moveTo>
                      <a:pt x="1418" y="0"/>
                    </a:moveTo>
                    <a:cubicBezTo>
                      <a:pt x="632" y="0"/>
                      <a:pt x="1" y="643"/>
                      <a:pt x="24" y="1441"/>
                    </a:cubicBezTo>
                    <a:lnTo>
                      <a:pt x="24" y="3965"/>
                    </a:lnTo>
                    <a:cubicBezTo>
                      <a:pt x="24" y="4060"/>
                      <a:pt x="96" y="4143"/>
                      <a:pt x="191" y="4143"/>
                    </a:cubicBezTo>
                    <a:lnTo>
                      <a:pt x="2644" y="4143"/>
                    </a:lnTo>
                    <a:cubicBezTo>
                      <a:pt x="2739" y="4143"/>
                      <a:pt x="2811" y="4060"/>
                      <a:pt x="2811" y="3965"/>
                    </a:cubicBezTo>
                    <a:lnTo>
                      <a:pt x="2811" y="1441"/>
                    </a:lnTo>
                    <a:cubicBezTo>
                      <a:pt x="2834" y="643"/>
                      <a:pt x="2203" y="0"/>
                      <a:pt x="1418" y="0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3" name="Google Shape;7323;p27"/>
              <p:cNvSpPr/>
              <p:nvPr/>
            </p:nvSpPr>
            <p:spPr>
              <a:xfrm>
                <a:off x="6153888" y="3711450"/>
                <a:ext cx="61325" cy="93775"/>
              </a:xfrm>
              <a:custGeom>
                <a:avLst/>
                <a:gdLst/>
                <a:ahLst/>
                <a:cxnLst/>
                <a:rect l="l" t="t" r="r" b="b"/>
                <a:pathLst>
                  <a:path w="2453" h="3751" extrusionOk="0">
                    <a:moveTo>
                      <a:pt x="1226" y="0"/>
                    </a:moveTo>
                    <a:cubicBezTo>
                      <a:pt x="548" y="0"/>
                      <a:pt x="0" y="548"/>
                      <a:pt x="0" y="1227"/>
                    </a:cubicBezTo>
                    <a:lnTo>
                      <a:pt x="0" y="3751"/>
                    </a:lnTo>
                    <a:lnTo>
                      <a:pt x="2453" y="3751"/>
                    </a:lnTo>
                    <a:lnTo>
                      <a:pt x="2453" y="1227"/>
                    </a:lnTo>
                    <a:cubicBezTo>
                      <a:pt x="2453" y="548"/>
                      <a:pt x="1905" y="0"/>
                      <a:pt x="122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4" name="Google Shape;7324;p27"/>
              <p:cNvSpPr/>
              <p:nvPr/>
            </p:nvSpPr>
            <p:spPr>
              <a:xfrm>
                <a:off x="6149713" y="3707275"/>
                <a:ext cx="69675" cy="102425"/>
              </a:xfrm>
              <a:custGeom>
                <a:avLst/>
                <a:gdLst/>
                <a:ahLst/>
                <a:cxnLst/>
                <a:rect l="l" t="t" r="r" b="b"/>
                <a:pathLst>
                  <a:path w="2787" h="4097" extrusionOk="0">
                    <a:moveTo>
                      <a:pt x="1393" y="334"/>
                    </a:moveTo>
                    <a:cubicBezTo>
                      <a:pt x="1977" y="334"/>
                      <a:pt x="2441" y="810"/>
                      <a:pt x="2441" y="1394"/>
                    </a:cubicBezTo>
                    <a:lnTo>
                      <a:pt x="2441" y="3751"/>
                    </a:lnTo>
                    <a:lnTo>
                      <a:pt x="346" y="3751"/>
                    </a:lnTo>
                    <a:lnTo>
                      <a:pt x="346" y="1394"/>
                    </a:lnTo>
                    <a:cubicBezTo>
                      <a:pt x="346" y="810"/>
                      <a:pt x="810" y="334"/>
                      <a:pt x="1393" y="334"/>
                    </a:cubicBezTo>
                    <a:close/>
                    <a:moveTo>
                      <a:pt x="1393" y="1"/>
                    </a:moveTo>
                    <a:cubicBezTo>
                      <a:pt x="619" y="1"/>
                      <a:pt x="0" y="620"/>
                      <a:pt x="0" y="1394"/>
                    </a:cubicBezTo>
                    <a:lnTo>
                      <a:pt x="0" y="3918"/>
                    </a:lnTo>
                    <a:cubicBezTo>
                      <a:pt x="0" y="4013"/>
                      <a:pt x="72" y="4096"/>
                      <a:pt x="167" y="4096"/>
                    </a:cubicBezTo>
                    <a:lnTo>
                      <a:pt x="2620" y="4096"/>
                    </a:lnTo>
                    <a:cubicBezTo>
                      <a:pt x="2715" y="4096"/>
                      <a:pt x="2786" y="4013"/>
                      <a:pt x="2786" y="3918"/>
                    </a:cubicBezTo>
                    <a:lnTo>
                      <a:pt x="2786" y="1394"/>
                    </a:lnTo>
                    <a:cubicBezTo>
                      <a:pt x="2786" y="620"/>
                      <a:pt x="2167" y="1"/>
                      <a:pt x="1393" y="1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5" name="Google Shape;7325;p27"/>
              <p:cNvSpPr/>
              <p:nvPr/>
            </p:nvSpPr>
            <p:spPr>
              <a:xfrm>
                <a:off x="5669288" y="3874275"/>
                <a:ext cx="61050" cy="93775"/>
              </a:xfrm>
              <a:custGeom>
                <a:avLst/>
                <a:gdLst/>
                <a:ahLst/>
                <a:cxnLst/>
                <a:rect l="l" t="t" r="r" b="b"/>
                <a:pathLst>
                  <a:path w="2442" h="3751" extrusionOk="0">
                    <a:moveTo>
                      <a:pt x="1227" y="0"/>
                    </a:moveTo>
                    <a:cubicBezTo>
                      <a:pt x="548" y="0"/>
                      <a:pt x="1" y="548"/>
                      <a:pt x="1" y="1214"/>
                    </a:cubicBezTo>
                    <a:lnTo>
                      <a:pt x="1" y="3750"/>
                    </a:lnTo>
                    <a:lnTo>
                      <a:pt x="2441" y="3750"/>
                    </a:lnTo>
                    <a:lnTo>
                      <a:pt x="2441" y="1214"/>
                    </a:lnTo>
                    <a:cubicBezTo>
                      <a:pt x="2441" y="548"/>
                      <a:pt x="1894" y="0"/>
                      <a:pt x="122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6" name="Google Shape;7326;p27"/>
              <p:cNvSpPr/>
              <p:nvPr/>
            </p:nvSpPr>
            <p:spPr>
              <a:xfrm>
                <a:off x="5664838" y="3871000"/>
                <a:ext cx="69950" cy="101525"/>
              </a:xfrm>
              <a:custGeom>
                <a:avLst/>
                <a:gdLst/>
                <a:ahLst/>
                <a:cxnLst/>
                <a:rect l="l" t="t" r="r" b="b"/>
                <a:pathLst>
                  <a:path w="2798" h="4061" extrusionOk="0">
                    <a:moveTo>
                      <a:pt x="1405" y="298"/>
                    </a:moveTo>
                    <a:cubicBezTo>
                      <a:pt x="1976" y="298"/>
                      <a:pt x="2453" y="774"/>
                      <a:pt x="2453" y="1345"/>
                    </a:cubicBezTo>
                    <a:lnTo>
                      <a:pt x="2453" y="3715"/>
                    </a:lnTo>
                    <a:lnTo>
                      <a:pt x="345" y="3715"/>
                    </a:lnTo>
                    <a:lnTo>
                      <a:pt x="345" y="1345"/>
                    </a:lnTo>
                    <a:cubicBezTo>
                      <a:pt x="345" y="774"/>
                      <a:pt x="822" y="298"/>
                      <a:pt x="1405" y="298"/>
                    </a:cubicBezTo>
                    <a:close/>
                    <a:moveTo>
                      <a:pt x="1405" y="0"/>
                    </a:moveTo>
                    <a:cubicBezTo>
                      <a:pt x="643" y="0"/>
                      <a:pt x="36" y="595"/>
                      <a:pt x="0" y="1357"/>
                    </a:cubicBezTo>
                    <a:lnTo>
                      <a:pt x="0" y="3881"/>
                    </a:lnTo>
                    <a:cubicBezTo>
                      <a:pt x="0" y="3977"/>
                      <a:pt x="83" y="4060"/>
                      <a:pt x="179" y="4060"/>
                    </a:cubicBezTo>
                    <a:lnTo>
                      <a:pt x="2619" y="4060"/>
                    </a:lnTo>
                    <a:cubicBezTo>
                      <a:pt x="2715" y="4048"/>
                      <a:pt x="2798" y="3977"/>
                      <a:pt x="2798" y="3881"/>
                    </a:cubicBezTo>
                    <a:lnTo>
                      <a:pt x="2798" y="1357"/>
                    </a:lnTo>
                    <a:cubicBezTo>
                      <a:pt x="2774" y="595"/>
                      <a:pt x="2155" y="0"/>
                      <a:pt x="1405" y="0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7" name="Google Shape;7327;p27"/>
              <p:cNvSpPr/>
              <p:nvPr/>
            </p:nvSpPr>
            <p:spPr>
              <a:xfrm>
                <a:off x="5790438" y="3874275"/>
                <a:ext cx="61050" cy="93775"/>
              </a:xfrm>
              <a:custGeom>
                <a:avLst/>
                <a:gdLst/>
                <a:ahLst/>
                <a:cxnLst/>
                <a:rect l="l" t="t" r="r" b="b"/>
                <a:pathLst>
                  <a:path w="2442" h="3751" extrusionOk="0">
                    <a:moveTo>
                      <a:pt x="1227" y="0"/>
                    </a:moveTo>
                    <a:cubicBezTo>
                      <a:pt x="548" y="0"/>
                      <a:pt x="0" y="548"/>
                      <a:pt x="0" y="1214"/>
                    </a:cubicBezTo>
                    <a:lnTo>
                      <a:pt x="0" y="3750"/>
                    </a:lnTo>
                    <a:lnTo>
                      <a:pt x="2441" y="3750"/>
                    </a:lnTo>
                    <a:lnTo>
                      <a:pt x="2441" y="1214"/>
                    </a:lnTo>
                    <a:cubicBezTo>
                      <a:pt x="2441" y="548"/>
                      <a:pt x="1894" y="0"/>
                      <a:pt x="122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8" name="Google Shape;7328;p27"/>
              <p:cNvSpPr/>
              <p:nvPr/>
            </p:nvSpPr>
            <p:spPr>
              <a:xfrm>
                <a:off x="5785963" y="3870100"/>
                <a:ext cx="69975" cy="102425"/>
              </a:xfrm>
              <a:custGeom>
                <a:avLst/>
                <a:gdLst/>
                <a:ahLst/>
                <a:cxnLst/>
                <a:rect l="l" t="t" r="r" b="b"/>
                <a:pathLst>
                  <a:path w="2799" h="4097" extrusionOk="0">
                    <a:moveTo>
                      <a:pt x="1406" y="334"/>
                    </a:moveTo>
                    <a:cubicBezTo>
                      <a:pt x="1977" y="334"/>
                      <a:pt x="2454" y="810"/>
                      <a:pt x="2454" y="1381"/>
                    </a:cubicBezTo>
                    <a:lnTo>
                      <a:pt x="2454" y="3751"/>
                    </a:lnTo>
                    <a:lnTo>
                      <a:pt x="346" y="3751"/>
                    </a:lnTo>
                    <a:lnTo>
                      <a:pt x="346" y="1381"/>
                    </a:lnTo>
                    <a:cubicBezTo>
                      <a:pt x="346" y="810"/>
                      <a:pt x="822" y="334"/>
                      <a:pt x="1406" y="334"/>
                    </a:cubicBezTo>
                    <a:close/>
                    <a:moveTo>
                      <a:pt x="1406" y="0"/>
                    </a:moveTo>
                    <a:cubicBezTo>
                      <a:pt x="632" y="0"/>
                      <a:pt x="13" y="619"/>
                      <a:pt x="1" y="1393"/>
                    </a:cubicBezTo>
                    <a:lnTo>
                      <a:pt x="1" y="3917"/>
                    </a:lnTo>
                    <a:cubicBezTo>
                      <a:pt x="13" y="4013"/>
                      <a:pt x="84" y="4084"/>
                      <a:pt x="179" y="4096"/>
                    </a:cubicBezTo>
                    <a:lnTo>
                      <a:pt x="2620" y="4096"/>
                    </a:lnTo>
                    <a:cubicBezTo>
                      <a:pt x="2716" y="4084"/>
                      <a:pt x="2799" y="4013"/>
                      <a:pt x="2799" y="3917"/>
                    </a:cubicBezTo>
                    <a:lnTo>
                      <a:pt x="2799" y="1393"/>
                    </a:lnTo>
                    <a:cubicBezTo>
                      <a:pt x="2799" y="619"/>
                      <a:pt x="2168" y="0"/>
                      <a:pt x="1406" y="0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9" name="Google Shape;7329;p27"/>
              <p:cNvSpPr/>
              <p:nvPr/>
            </p:nvSpPr>
            <p:spPr>
              <a:xfrm>
                <a:off x="5911588" y="3874275"/>
                <a:ext cx="61325" cy="93775"/>
              </a:xfrm>
              <a:custGeom>
                <a:avLst/>
                <a:gdLst/>
                <a:ahLst/>
                <a:cxnLst/>
                <a:rect l="l" t="t" r="r" b="b"/>
                <a:pathLst>
                  <a:path w="2453" h="3751" extrusionOk="0">
                    <a:moveTo>
                      <a:pt x="1227" y="0"/>
                    </a:moveTo>
                    <a:cubicBezTo>
                      <a:pt x="548" y="0"/>
                      <a:pt x="0" y="548"/>
                      <a:pt x="0" y="1214"/>
                    </a:cubicBezTo>
                    <a:lnTo>
                      <a:pt x="0" y="3750"/>
                    </a:lnTo>
                    <a:lnTo>
                      <a:pt x="2453" y="3750"/>
                    </a:lnTo>
                    <a:lnTo>
                      <a:pt x="2453" y="1214"/>
                    </a:lnTo>
                    <a:cubicBezTo>
                      <a:pt x="2453" y="548"/>
                      <a:pt x="1893" y="0"/>
                      <a:pt x="122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0" name="Google Shape;7330;p27"/>
              <p:cNvSpPr/>
              <p:nvPr/>
            </p:nvSpPr>
            <p:spPr>
              <a:xfrm>
                <a:off x="5907413" y="3870100"/>
                <a:ext cx="69675" cy="102425"/>
              </a:xfrm>
              <a:custGeom>
                <a:avLst/>
                <a:gdLst/>
                <a:ahLst/>
                <a:cxnLst/>
                <a:rect l="l" t="t" r="r" b="b"/>
                <a:pathLst>
                  <a:path w="2787" h="4097" extrusionOk="0">
                    <a:moveTo>
                      <a:pt x="1394" y="334"/>
                    </a:moveTo>
                    <a:cubicBezTo>
                      <a:pt x="1977" y="334"/>
                      <a:pt x="2441" y="810"/>
                      <a:pt x="2441" y="1381"/>
                    </a:cubicBezTo>
                    <a:lnTo>
                      <a:pt x="2441" y="3751"/>
                    </a:lnTo>
                    <a:lnTo>
                      <a:pt x="334" y="3751"/>
                    </a:lnTo>
                    <a:lnTo>
                      <a:pt x="334" y="1381"/>
                    </a:lnTo>
                    <a:cubicBezTo>
                      <a:pt x="334" y="810"/>
                      <a:pt x="810" y="334"/>
                      <a:pt x="1394" y="334"/>
                    </a:cubicBezTo>
                    <a:close/>
                    <a:moveTo>
                      <a:pt x="1394" y="0"/>
                    </a:moveTo>
                    <a:cubicBezTo>
                      <a:pt x="620" y="0"/>
                      <a:pt x="1" y="619"/>
                      <a:pt x="1" y="1393"/>
                    </a:cubicBezTo>
                    <a:lnTo>
                      <a:pt x="1" y="3917"/>
                    </a:lnTo>
                    <a:cubicBezTo>
                      <a:pt x="1" y="4013"/>
                      <a:pt x="72" y="4096"/>
                      <a:pt x="167" y="4096"/>
                    </a:cubicBezTo>
                    <a:lnTo>
                      <a:pt x="2620" y="4096"/>
                    </a:lnTo>
                    <a:cubicBezTo>
                      <a:pt x="2703" y="4084"/>
                      <a:pt x="2787" y="4013"/>
                      <a:pt x="2787" y="3917"/>
                    </a:cubicBezTo>
                    <a:lnTo>
                      <a:pt x="2787" y="1393"/>
                    </a:lnTo>
                    <a:cubicBezTo>
                      <a:pt x="2787" y="619"/>
                      <a:pt x="2156" y="0"/>
                      <a:pt x="1394" y="0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1" name="Google Shape;7331;p27"/>
              <p:cNvSpPr/>
              <p:nvPr/>
            </p:nvSpPr>
            <p:spPr>
              <a:xfrm>
                <a:off x="6032738" y="3874275"/>
                <a:ext cx="61325" cy="93775"/>
              </a:xfrm>
              <a:custGeom>
                <a:avLst/>
                <a:gdLst/>
                <a:ahLst/>
                <a:cxnLst/>
                <a:rect l="l" t="t" r="r" b="b"/>
                <a:pathLst>
                  <a:path w="2453" h="3751" extrusionOk="0">
                    <a:moveTo>
                      <a:pt x="1227" y="0"/>
                    </a:moveTo>
                    <a:cubicBezTo>
                      <a:pt x="548" y="0"/>
                      <a:pt x="0" y="548"/>
                      <a:pt x="0" y="1214"/>
                    </a:cubicBezTo>
                    <a:lnTo>
                      <a:pt x="0" y="3750"/>
                    </a:lnTo>
                    <a:lnTo>
                      <a:pt x="2453" y="3750"/>
                    </a:lnTo>
                    <a:lnTo>
                      <a:pt x="2453" y="1214"/>
                    </a:lnTo>
                    <a:cubicBezTo>
                      <a:pt x="2453" y="548"/>
                      <a:pt x="1905" y="0"/>
                      <a:pt x="122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2" name="Google Shape;7332;p27"/>
              <p:cNvSpPr/>
              <p:nvPr/>
            </p:nvSpPr>
            <p:spPr>
              <a:xfrm>
                <a:off x="6028563" y="3871000"/>
                <a:ext cx="69675" cy="101525"/>
              </a:xfrm>
              <a:custGeom>
                <a:avLst/>
                <a:gdLst/>
                <a:ahLst/>
                <a:cxnLst/>
                <a:rect l="l" t="t" r="r" b="b"/>
                <a:pathLst>
                  <a:path w="2787" h="4061" extrusionOk="0">
                    <a:moveTo>
                      <a:pt x="1394" y="298"/>
                    </a:moveTo>
                    <a:cubicBezTo>
                      <a:pt x="1977" y="298"/>
                      <a:pt x="2441" y="774"/>
                      <a:pt x="2441" y="1345"/>
                    </a:cubicBezTo>
                    <a:lnTo>
                      <a:pt x="2441" y="3715"/>
                    </a:lnTo>
                    <a:lnTo>
                      <a:pt x="346" y="3715"/>
                    </a:lnTo>
                    <a:lnTo>
                      <a:pt x="346" y="1345"/>
                    </a:lnTo>
                    <a:cubicBezTo>
                      <a:pt x="346" y="774"/>
                      <a:pt x="810" y="298"/>
                      <a:pt x="1394" y="298"/>
                    </a:cubicBezTo>
                    <a:close/>
                    <a:moveTo>
                      <a:pt x="1394" y="0"/>
                    </a:moveTo>
                    <a:cubicBezTo>
                      <a:pt x="643" y="0"/>
                      <a:pt x="24" y="595"/>
                      <a:pt x="0" y="1357"/>
                    </a:cubicBezTo>
                    <a:lnTo>
                      <a:pt x="0" y="3881"/>
                    </a:lnTo>
                    <a:cubicBezTo>
                      <a:pt x="0" y="3977"/>
                      <a:pt x="72" y="4060"/>
                      <a:pt x="167" y="4060"/>
                    </a:cubicBezTo>
                    <a:lnTo>
                      <a:pt x="2620" y="4060"/>
                    </a:lnTo>
                    <a:cubicBezTo>
                      <a:pt x="2715" y="4048"/>
                      <a:pt x="2787" y="3977"/>
                      <a:pt x="2787" y="3881"/>
                    </a:cubicBezTo>
                    <a:lnTo>
                      <a:pt x="2787" y="1357"/>
                    </a:lnTo>
                    <a:cubicBezTo>
                      <a:pt x="2763" y="595"/>
                      <a:pt x="2144" y="0"/>
                      <a:pt x="1394" y="0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3" name="Google Shape;7333;p27"/>
              <p:cNvSpPr/>
              <p:nvPr/>
            </p:nvSpPr>
            <p:spPr>
              <a:xfrm>
                <a:off x="6153888" y="3874275"/>
                <a:ext cx="61325" cy="93775"/>
              </a:xfrm>
              <a:custGeom>
                <a:avLst/>
                <a:gdLst/>
                <a:ahLst/>
                <a:cxnLst/>
                <a:rect l="l" t="t" r="r" b="b"/>
                <a:pathLst>
                  <a:path w="2453" h="3751" extrusionOk="0">
                    <a:moveTo>
                      <a:pt x="1226" y="0"/>
                    </a:moveTo>
                    <a:cubicBezTo>
                      <a:pt x="548" y="0"/>
                      <a:pt x="0" y="548"/>
                      <a:pt x="0" y="1214"/>
                    </a:cubicBezTo>
                    <a:lnTo>
                      <a:pt x="0" y="3750"/>
                    </a:lnTo>
                    <a:lnTo>
                      <a:pt x="2453" y="3750"/>
                    </a:lnTo>
                    <a:lnTo>
                      <a:pt x="2453" y="1214"/>
                    </a:lnTo>
                    <a:cubicBezTo>
                      <a:pt x="2453" y="548"/>
                      <a:pt x="1905" y="0"/>
                      <a:pt x="122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4" name="Google Shape;7334;p27"/>
              <p:cNvSpPr/>
              <p:nvPr/>
            </p:nvSpPr>
            <p:spPr>
              <a:xfrm>
                <a:off x="6149713" y="3870100"/>
                <a:ext cx="69675" cy="102425"/>
              </a:xfrm>
              <a:custGeom>
                <a:avLst/>
                <a:gdLst/>
                <a:ahLst/>
                <a:cxnLst/>
                <a:rect l="l" t="t" r="r" b="b"/>
                <a:pathLst>
                  <a:path w="2787" h="4097" extrusionOk="0">
                    <a:moveTo>
                      <a:pt x="1393" y="334"/>
                    </a:moveTo>
                    <a:cubicBezTo>
                      <a:pt x="1977" y="334"/>
                      <a:pt x="2441" y="810"/>
                      <a:pt x="2441" y="1381"/>
                    </a:cubicBezTo>
                    <a:lnTo>
                      <a:pt x="2441" y="3751"/>
                    </a:lnTo>
                    <a:lnTo>
                      <a:pt x="346" y="3751"/>
                    </a:lnTo>
                    <a:lnTo>
                      <a:pt x="346" y="1381"/>
                    </a:lnTo>
                    <a:cubicBezTo>
                      <a:pt x="346" y="810"/>
                      <a:pt x="810" y="334"/>
                      <a:pt x="1393" y="334"/>
                    </a:cubicBezTo>
                    <a:close/>
                    <a:moveTo>
                      <a:pt x="1393" y="0"/>
                    </a:moveTo>
                    <a:cubicBezTo>
                      <a:pt x="619" y="0"/>
                      <a:pt x="0" y="619"/>
                      <a:pt x="0" y="1393"/>
                    </a:cubicBezTo>
                    <a:lnTo>
                      <a:pt x="0" y="3917"/>
                    </a:lnTo>
                    <a:cubicBezTo>
                      <a:pt x="0" y="4013"/>
                      <a:pt x="72" y="4084"/>
                      <a:pt x="167" y="4096"/>
                    </a:cubicBezTo>
                    <a:lnTo>
                      <a:pt x="2620" y="4096"/>
                    </a:lnTo>
                    <a:cubicBezTo>
                      <a:pt x="2715" y="4084"/>
                      <a:pt x="2786" y="4013"/>
                      <a:pt x="2786" y="3917"/>
                    </a:cubicBezTo>
                    <a:lnTo>
                      <a:pt x="2786" y="1393"/>
                    </a:lnTo>
                    <a:cubicBezTo>
                      <a:pt x="2786" y="619"/>
                      <a:pt x="2167" y="0"/>
                      <a:pt x="1393" y="0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5" name="Google Shape;7335;p27"/>
              <p:cNvSpPr/>
              <p:nvPr/>
            </p:nvSpPr>
            <p:spPr>
              <a:xfrm>
                <a:off x="6275013" y="3711450"/>
                <a:ext cx="61350" cy="93775"/>
              </a:xfrm>
              <a:custGeom>
                <a:avLst/>
                <a:gdLst/>
                <a:ahLst/>
                <a:cxnLst/>
                <a:rect l="l" t="t" r="r" b="b"/>
                <a:pathLst>
                  <a:path w="2454" h="3751" extrusionOk="0">
                    <a:moveTo>
                      <a:pt x="1227" y="0"/>
                    </a:moveTo>
                    <a:cubicBezTo>
                      <a:pt x="549" y="0"/>
                      <a:pt x="1" y="548"/>
                      <a:pt x="1" y="1227"/>
                    </a:cubicBezTo>
                    <a:lnTo>
                      <a:pt x="1" y="3751"/>
                    </a:lnTo>
                    <a:lnTo>
                      <a:pt x="2454" y="3751"/>
                    </a:lnTo>
                    <a:lnTo>
                      <a:pt x="2454" y="1227"/>
                    </a:lnTo>
                    <a:cubicBezTo>
                      <a:pt x="2454" y="548"/>
                      <a:pt x="1906" y="0"/>
                      <a:pt x="122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6" name="Google Shape;7336;p27"/>
              <p:cNvSpPr/>
              <p:nvPr/>
            </p:nvSpPr>
            <p:spPr>
              <a:xfrm>
                <a:off x="6270863" y="3707275"/>
                <a:ext cx="69675" cy="102425"/>
              </a:xfrm>
              <a:custGeom>
                <a:avLst/>
                <a:gdLst/>
                <a:ahLst/>
                <a:cxnLst/>
                <a:rect l="l" t="t" r="r" b="b"/>
                <a:pathLst>
                  <a:path w="2787" h="4097" extrusionOk="0">
                    <a:moveTo>
                      <a:pt x="1393" y="334"/>
                    </a:moveTo>
                    <a:cubicBezTo>
                      <a:pt x="1977" y="334"/>
                      <a:pt x="2441" y="810"/>
                      <a:pt x="2441" y="1394"/>
                    </a:cubicBezTo>
                    <a:lnTo>
                      <a:pt x="2441" y="3751"/>
                    </a:lnTo>
                    <a:lnTo>
                      <a:pt x="345" y="3751"/>
                    </a:lnTo>
                    <a:lnTo>
                      <a:pt x="345" y="1394"/>
                    </a:lnTo>
                    <a:cubicBezTo>
                      <a:pt x="345" y="810"/>
                      <a:pt x="810" y="334"/>
                      <a:pt x="1393" y="334"/>
                    </a:cubicBezTo>
                    <a:close/>
                    <a:moveTo>
                      <a:pt x="1393" y="1"/>
                    </a:moveTo>
                    <a:cubicBezTo>
                      <a:pt x="619" y="1"/>
                      <a:pt x="0" y="620"/>
                      <a:pt x="0" y="1394"/>
                    </a:cubicBezTo>
                    <a:lnTo>
                      <a:pt x="0" y="3918"/>
                    </a:lnTo>
                    <a:cubicBezTo>
                      <a:pt x="0" y="4013"/>
                      <a:pt x="72" y="4096"/>
                      <a:pt x="167" y="4096"/>
                    </a:cubicBezTo>
                    <a:lnTo>
                      <a:pt x="2620" y="4096"/>
                    </a:lnTo>
                    <a:cubicBezTo>
                      <a:pt x="2715" y="4084"/>
                      <a:pt x="2786" y="4013"/>
                      <a:pt x="2786" y="3918"/>
                    </a:cubicBezTo>
                    <a:lnTo>
                      <a:pt x="2786" y="1394"/>
                    </a:lnTo>
                    <a:cubicBezTo>
                      <a:pt x="2786" y="620"/>
                      <a:pt x="2167" y="1"/>
                      <a:pt x="1393" y="1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7" name="Google Shape;7337;p27"/>
              <p:cNvSpPr/>
              <p:nvPr/>
            </p:nvSpPr>
            <p:spPr>
              <a:xfrm>
                <a:off x="6275013" y="3874275"/>
                <a:ext cx="61350" cy="93775"/>
              </a:xfrm>
              <a:custGeom>
                <a:avLst/>
                <a:gdLst/>
                <a:ahLst/>
                <a:cxnLst/>
                <a:rect l="l" t="t" r="r" b="b"/>
                <a:pathLst>
                  <a:path w="2454" h="3751" extrusionOk="0">
                    <a:moveTo>
                      <a:pt x="1227" y="0"/>
                    </a:moveTo>
                    <a:cubicBezTo>
                      <a:pt x="549" y="0"/>
                      <a:pt x="1" y="548"/>
                      <a:pt x="1" y="1214"/>
                    </a:cubicBezTo>
                    <a:lnTo>
                      <a:pt x="1" y="3750"/>
                    </a:lnTo>
                    <a:lnTo>
                      <a:pt x="2454" y="3750"/>
                    </a:lnTo>
                    <a:lnTo>
                      <a:pt x="2454" y="1214"/>
                    </a:lnTo>
                    <a:cubicBezTo>
                      <a:pt x="2454" y="548"/>
                      <a:pt x="1906" y="0"/>
                      <a:pt x="122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8" name="Google Shape;7338;p27"/>
              <p:cNvSpPr/>
              <p:nvPr/>
            </p:nvSpPr>
            <p:spPr>
              <a:xfrm>
                <a:off x="6270863" y="3870100"/>
                <a:ext cx="69675" cy="102425"/>
              </a:xfrm>
              <a:custGeom>
                <a:avLst/>
                <a:gdLst/>
                <a:ahLst/>
                <a:cxnLst/>
                <a:rect l="l" t="t" r="r" b="b"/>
                <a:pathLst>
                  <a:path w="2787" h="4097" extrusionOk="0">
                    <a:moveTo>
                      <a:pt x="1393" y="334"/>
                    </a:moveTo>
                    <a:cubicBezTo>
                      <a:pt x="1977" y="334"/>
                      <a:pt x="2441" y="810"/>
                      <a:pt x="2441" y="1381"/>
                    </a:cubicBezTo>
                    <a:lnTo>
                      <a:pt x="2441" y="3751"/>
                    </a:lnTo>
                    <a:lnTo>
                      <a:pt x="345" y="3751"/>
                    </a:lnTo>
                    <a:lnTo>
                      <a:pt x="345" y="1381"/>
                    </a:lnTo>
                    <a:cubicBezTo>
                      <a:pt x="345" y="810"/>
                      <a:pt x="810" y="334"/>
                      <a:pt x="1393" y="334"/>
                    </a:cubicBezTo>
                    <a:close/>
                    <a:moveTo>
                      <a:pt x="1393" y="0"/>
                    </a:moveTo>
                    <a:cubicBezTo>
                      <a:pt x="619" y="0"/>
                      <a:pt x="0" y="619"/>
                      <a:pt x="0" y="1393"/>
                    </a:cubicBezTo>
                    <a:lnTo>
                      <a:pt x="0" y="3917"/>
                    </a:lnTo>
                    <a:cubicBezTo>
                      <a:pt x="0" y="4013"/>
                      <a:pt x="72" y="4084"/>
                      <a:pt x="167" y="4096"/>
                    </a:cubicBezTo>
                    <a:lnTo>
                      <a:pt x="2620" y="4096"/>
                    </a:lnTo>
                    <a:cubicBezTo>
                      <a:pt x="2715" y="4084"/>
                      <a:pt x="2786" y="4013"/>
                      <a:pt x="2786" y="3917"/>
                    </a:cubicBezTo>
                    <a:lnTo>
                      <a:pt x="2786" y="1393"/>
                    </a:lnTo>
                    <a:cubicBezTo>
                      <a:pt x="2786" y="619"/>
                      <a:pt x="2167" y="0"/>
                      <a:pt x="1393" y="0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9" name="Google Shape;7339;p27"/>
              <p:cNvSpPr/>
              <p:nvPr/>
            </p:nvSpPr>
            <p:spPr>
              <a:xfrm>
                <a:off x="6396163" y="3874275"/>
                <a:ext cx="61350" cy="93775"/>
              </a:xfrm>
              <a:custGeom>
                <a:avLst/>
                <a:gdLst/>
                <a:ahLst/>
                <a:cxnLst/>
                <a:rect l="l" t="t" r="r" b="b"/>
                <a:pathLst>
                  <a:path w="2454" h="3751" extrusionOk="0">
                    <a:moveTo>
                      <a:pt x="1227" y="0"/>
                    </a:moveTo>
                    <a:cubicBezTo>
                      <a:pt x="548" y="0"/>
                      <a:pt x="1" y="548"/>
                      <a:pt x="1" y="1214"/>
                    </a:cubicBezTo>
                    <a:lnTo>
                      <a:pt x="1" y="3750"/>
                    </a:lnTo>
                    <a:lnTo>
                      <a:pt x="2453" y="3750"/>
                    </a:lnTo>
                    <a:lnTo>
                      <a:pt x="2453" y="1214"/>
                    </a:lnTo>
                    <a:cubicBezTo>
                      <a:pt x="2453" y="548"/>
                      <a:pt x="1906" y="0"/>
                      <a:pt x="122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40" name="Google Shape;7340;p27"/>
              <p:cNvSpPr/>
              <p:nvPr/>
            </p:nvSpPr>
            <p:spPr>
              <a:xfrm>
                <a:off x="6392013" y="3871000"/>
                <a:ext cx="69675" cy="101525"/>
              </a:xfrm>
              <a:custGeom>
                <a:avLst/>
                <a:gdLst/>
                <a:ahLst/>
                <a:cxnLst/>
                <a:rect l="l" t="t" r="r" b="b"/>
                <a:pathLst>
                  <a:path w="2787" h="4061" extrusionOk="0">
                    <a:moveTo>
                      <a:pt x="1393" y="298"/>
                    </a:moveTo>
                    <a:cubicBezTo>
                      <a:pt x="1976" y="298"/>
                      <a:pt x="2453" y="774"/>
                      <a:pt x="2453" y="1345"/>
                    </a:cubicBezTo>
                    <a:lnTo>
                      <a:pt x="2453" y="3715"/>
                    </a:lnTo>
                    <a:lnTo>
                      <a:pt x="345" y="3715"/>
                    </a:lnTo>
                    <a:lnTo>
                      <a:pt x="345" y="1345"/>
                    </a:lnTo>
                    <a:cubicBezTo>
                      <a:pt x="345" y="774"/>
                      <a:pt x="810" y="298"/>
                      <a:pt x="1393" y="298"/>
                    </a:cubicBezTo>
                    <a:close/>
                    <a:moveTo>
                      <a:pt x="1393" y="0"/>
                    </a:moveTo>
                    <a:cubicBezTo>
                      <a:pt x="643" y="0"/>
                      <a:pt x="24" y="595"/>
                      <a:pt x="0" y="1357"/>
                    </a:cubicBezTo>
                    <a:lnTo>
                      <a:pt x="0" y="3881"/>
                    </a:lnTo>
                    <a:cubicBezTo>
                      <a:pt x="0" y="3977"/>
                      <a:pt x="71" y="4060"/>
                      <a:pt x="167" y="4060"/>
                    </a:cubicBezTo>
                    <a:lnTo>
                      <a:pt x="2619" y="4060"/>
                    </a:lnTo>
                    <a:cubicBezTo>
                      <a:pt x="2715" y="4048"/>
                      <a:pt x="2786" y="3977"/>
                      <a:pt x="2786" y="3881"/>
                    </a:cubicBezTo>
                    <a:lnTo>
                      <a:pt x="2786" y="1357"/>
                    </a:lnTo>
                    <a:cubicBezTo>
                      <a:pt x="2762" y="595"/>
                      <a:pt x="2143" y="0"/>
                      <a:pt x="1393" y="0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41" name="Google Shape;7341;p27"/>
              <p:cNvSpPr/>
              <p:nvPr/>
            </p:nvSpPr>
            <p:spPr>
              <a:xfrm>
                <a:off x="6496488" y="3801050"/>
                <a:ext cx="466450" cy="8650"/>
              </a:xfrm>
              <a:custGeom>
                <a:avLst/>
                <a:gdLst/>
                <a:ahLst/>
                <a:cxnLst/>
                <a:rect l="l" t="t" r="r" b="b"/>
                <a:pathLst>
                  <a:path w="18658" h="346" extrusionOk="0">
                    <a:moveTo>
                      <a:pt x="226" y="0"/>
                    </a:moveTo>
                    <a:cubicBezTo>
                      <a:pt x="0" y="0"/>
                      <a:pt x="0" y="333"/>
                      <a:pt x="226" y="345"/>
                    </a:cubicBezTo>
                    <a:lnTo>
                      <a:pt x="18419" y="345"/>
                    </a:lnTo>
                    <a:cubicBezTo>
                      <a:pt x="18657" y="345"/>
                      <a:pt x="18657" y="0"/>
                      <a:pt x="18419" y="0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342" name="Google Shape;7342;p27"/>
            <p:cNvSpPr/>
            <p:nvPr/>
          </p:nvSpPr>
          <p:spPr>
            <a:xfrm>
              <a:off x="2816882" y="1784600"/>
              <a:ext cx="222300" cy="222300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3" name="Google Shape;7343;p27"/>
            <p:cNvSpPr/>
            <p:nvPr/>
          </p:nvSpPr>
          <p:spPr>
            <a:xfrm>
              <a:off x="2816882" y="3193300"/>
              <a:ext cx="222300" cy="222300"/>
            </a:xfrm>
            <a:prstGeom prst="ellipse">
              <a:avLst/>
            </a:prstGeom>
            <a:solidFill>
              <a:schemeClr val="accent3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4" name="Google Shape;7344;p27"/>
            <p:cNvSpPr/>
            <p:nvPr/>
          </p:nvSpPr>
          <p:spPr>
            <a:xfrm>
              <a:off x="6102196" y="1784600"/>
              <a:ext cx="222300" cy="222300"/>
            </a:xfrm>
            <a:prstGeom prst="ellipse">
              <a:avLst/>
            </a:pr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5" name="Google Shape;7345;p27"/>
            <p:cNvSpPr/>
            <p:nvPr/>
          </p:nvSpPr>
          <p:spPr>
            <a:xfrm>
              <a:off x="6102196" y="3193300"/>
              <a:ext cx="222300" cy="222300"/>
            </a:xfrm>
            <a:prstGeom prst="ellipse">
              <a:avLst/>
            </a:prstGeom>
            <a:solidFill>
              <a:schemeClr val="accent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75" name="Google Shape;7821;p30">
            <a:extLst>
              <a:ext uri="{FF2B5EF4-FFF2-40B4-BE49-F238E27FC236}">
                <a16:creationId xmlns:a16="http://schemas.microsoft.com/office/drawing/2014/main" id="{F9B4AFC5-2FF5-5C3F-80D5-249AFC9769E1}"/>
              </a:ext>
            </a:extLst>
          </p:cNvPr>
          <p:cNvGrpSpPr/>
          <p:nvPr/>
        </p:nvGrpSpPr>
        <p:grpSpPr>
          <a:xfrm>
            <a:off x="3892161" y="1965078"/>
            <a:ext cx="956117" cy="673241"/>
            <a:chOff x="444100" y="3958350"/>
            <a:chExt cx="892400" cy="628375"/>
          </a:xfrm>
        </p:grpSpPr>
        <p:sp>
          <p:nvSpPr>
            <p:cNvPr id="2676" name="Google Shape;7822;p30">
              <a:extLst>
                <a:ext uri="{FF2B5EF4-FFF2-40B4-BE49-F238E27FC236}">
                  <a16:creationId xmlns:a16="http://schemas.microsoft.com/office/drawing/2014/main" id="{206B7417-2F02-7EA8-D0A0-C3334B71E96F}"/>
                </a:ext>
              </a:extLst>
            </p:cNvPr>
            <p:cNvSpPr/>
            <p:nvPr/>
          </p:nvSpPr>
          <p:spPr>
            <a:xfrm>
              <a:off x="1166800" y="4156600"/>
              <a:ext cx="4200" cy="3000"/>
            </a:xfrm>
            <a:custGeom>
              <a:avLst/>
              <a:gdLst/>
              <a:ahLst/>
              <a:cxnLst/>
              <a:rect l="l" t="t" r="r" b="b"/>
              <a:pathLst>
                <a:path w="168" h="120" extrusionOk="0">
                  <a:moveTo>
                    <a:pt x="48" y="0"/>
                  </a:moveTo>
                  <a:cubicBezTo>
                    <a:pt x="24" y="24"/>
                    <a:pt x="12" y="48"/>
                    <a:pt x="1" y="72"/>
                  </a:cubicBezTo>
                  <a:lnTo>
                    <a:pt x="120" y="119"/>
                  </a:lnTo>
                  <a:lnTo>
                    <a:pt x="167" y="84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7" name="Google Shape;7823;p30">
              <a:extLst>
                <a:ext uri="{FF2B5EF4-FFF2-40B4-BE49-F238E27FC236}">
                  <a16:creationId xmlns:a16="http://schemas.microsoft.com/office/drawing/2014/main" id="{61543DCD-AF5A-F3D5-A0A1-B92787379FE3}"/>
                </a:ext>
              </a:extLst>
            </p:cNvPr>
            <p:cNvSpPr/>
            <p:nvPr/>
          </p:nvSpPr>
          <p:spPr>
            <a:xfrm>
              <a:off x="1333200" y="4049150"/>
              <a:ext cx="3300" cy="2700"/>
            </a:xfrm>
            <a:custGeom>
              <a:avLst/>
              <a:gdLst/>
              <a:ahLst/>
              <a:cxnLst/>
              <a:rect l="l" t="t" r="r" b="b"/>
              <a:pathLst>
                <a:path w="132" h="108" extrusionOk="0">
                  <a:moveTo>
                    <a:pt x="0" y="0"/>
                  </a:moveTo>
                  <a:lnTo>
                    <a:pt x="0" y="48"/>
                  </a:lnTo>
                  <a:lnTo>
                    <a:pt x="83" y="107"/>
                  </a:lnTo>
                  <a:lnTo>
                    <a:pt x="131" y="107"/>
                  </a:lnTo>
                  <a:lnTo>
                    <a:pt x="131" y="60"/>
                  </a:lnTo>
                  <a:cubicBezTo>
                    <a:pt x="107" y="48"/>
                    <a:pt x="95" y="24"/>
                    <a:pt x="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8" name="Google Shape;7824;p30">
              <a:extLst>
                <a:ext uri="{FF2B5EF4-FFF2-40B4-BE49-F238E27FC236}">
                  <a16:creationId xmlns:a16="http://schemas.microsoft.com/office/drawing/2014/main" id="{747A71CA-3F2A-DC6C-71F3-5234850FF5F5}"/>
                </a:ext>
              </a:extLst>
            </p:cNvPr>
            <p:cNvSpPr/>
            <p:nvPr/>
          </p:nvSpPr>
          <p:spPr>
            <a:xfrm>
              <a:off x="1245675" y="4075025"/>
              <a:ext cx="4800" cy="5400"/>
            </a:xfrm>
            <a:custGeom>
              <a:avLst/>
              <a:gdLst/>
              <a:ahLst/>
              <a:cxnLst/>
              <a:rect l="l" t="t" r="r" b="b"/>
              <a:pathLst>
                <a:path w="192" h="216" extrusionOk="0">
                  <a:moveTo>
                    <a:pt x="84" y="1"/>
                  </a:moveTo>
                  <a:lnTo>
                    <a:pt x="1" y="49"/>
                  </a:lnTo>
                  <a:lnTo>
                    <a:pt x="1" y="108"/>
                  </a:lnTo>
                  <a:lnTo>
                    <a:pt x="96" y="168"/>
                  </a:lnTo>
                  <a:cubicBezTo>
                    <a:pt x="96" y="180"/>
                    <a:pt x="108" y="191"/>
                    <a:pt x="120" y="215"/>
                  </a:cubicBezTo>
                  <a:lnTo>
                    <a:pt x="167" y="215"/>
                  </a:lnTo>
                  <a:cubicBezTo>
                    <a:pt x="167" y="191"/>
                    <a:pt x="179" y="180"/>
                    <a:pt x="191" y="168"/>
                  </a:cubicBezTo>
                  <a:lnTo>
                    <a:pt x="132" y="96"/>
                  </a:lnTo>
                  <a:lnTo>
                    <a:pt x="179" y="72"/>
                  </a:lnTo>
                  <a:cubicBezTo>
                    <a:pt x="179" y="49"/>
                    <a:pt x="167" y="37"/>
                    <a:pt x="167" y="25"/>
                  </a:cubicBezTo>
                  <a:cubicBezTo>
                    <a:pt x="144" y="25"/>
                    <a:pt x="108" y="13"/>
                    <a:pt x="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9" name="Google Shape;7825;p30">
              <a:extLst>
                <a:ext uri="{FF2B5EF4-FFF2-40B4-BE49-F238E27FC236}">
                  <a16:creationId xmlns:a16="http://schemas.microsoft.com/office/drawing/2014/main" id="{B34D7D5A-B865-EE41-125E-26E25072D85F}"/>
                </a:ext>
              </a:extLst>
            </p:cNvPr>
            <p:cNvSpPr/>
            <p:nvPr/>
          </p:nvSpPr>
          <p:spPr>
            <a:xfrm>
              <a:off x="670900" y="3959250"/>
              <a:ext cx="643850" cy="522700"/>
            </a:xfrm>
            <a:custGeom>
              <a:avLst/>
              <a:gdLst/>
              <a:ahLst/>
              <a:cxnLst/>
              <a:rect l="l" t="t" r="r" b="b"/>
              <a:pathLst>
                <a:path w="25754" h="20908" extrusionOk="0">
                  <a:moveTo>
                    <a:pt x="15247" y="19025"/>
                  </a:moveTo>
                  <a:cubicBezTo>
                    <a:pt x="15248" y="19026"/>
                    <a:pt x="15250" y="19027"/>
                    <a:pt x="15253" y="19027"/>
                  </a:cubicBezTo>
                  <a:lnTo>
                    <a:pt x="15247" y="19025"/>
                  </a:lnTo>
                  <a:close/>
                  <a:moveTo>
                    <a:pt x="18146" y="0"/>
                  </a:moveTo>
                  <a:lnTo>
                    <a:pt x="18051" y="60"/>
                  </a:lnTo>
                  <a:cubicBezTo>
                    <a:pt x="18051" y="72"/>
                    <a:pt x="18051" y="84"/>
                    <a:pt x="18051" y="96"/>
                  </a:cubicBezTo>
                  <a:lnTo>
                    <a:pt x="18122" y="155"/>
                  </a:lnTo>
                  <a:lnTo>
                    <a:pt x="18074" y="203"/>
                  </a:lnTo>
                  <a:lnTo>
                    <a:pt x="18015" y="203"/>
                  </a:lnTo>
                  <a:lnTo>
                    <a:pt x="17932" y="108"/>
                  </a:lnTo>
                  <a:lnTo>
                    <a:pt x="17860" y="143"/>
                  </a:lnTo>
                  <a:lnTo>
                    <a:pt x="17824" y="215"/>
                  </a:lnTo>
                  <a:lnTo>
                    <a:pt x="17848" y="250"/>
                  </a:lnTo>
                  <a:lnTo>
                    <a:pt x="17955" y="250"/>
                  </a:lnTo>
                  <a:lnTo>
                    <a:pt x="17991" y="274"/>
                  </a:lnTo>
                  <a:cubicBezTo>
                    <a:pt x="17991" y="286"/>
                    <a:pt x="17991" y="298"/>
                    <a:pt x="17979" y="310"/>
                  </a:cubicBezTo>
                  <a:lnTo>
                    <a:pt x="17908" y="334"/>
                  </a:lnTo>
                  <a:lnTo>
                    <a:pt x="17908" y="381"/>
                  </a:lnTo>
                  <a:lnTo>
                    <a:pt x="17824" y="405"/>
                  </a:lnTo>
                  <a:lnTo>
                    <a:pt x="17824" y="465"/>
                  </a:lnTo>
                  <a:lnTo>
                    <a:pt x="17848" y="489"/>
                  </a:lnTo>
                  <a:lnTo>
                    <a:pt x="17777" y="512"/>
                  </a:lnTo>
                  <a:lnTo>
                    <a:pt x="17812" y="596"/>
                  </a:lnTo>
                  <a:lnTo>
                    <a:pt x="17777" y="620"/>
                  </a:lnTo>
                  <a:lnTo>
                    <a:pt x="17693" y="584"/>
                  </a:lnTo>
                  <a:lnTo>
                    <a:pt x="17622" y="608"/>
                  </a:lnTo>
                  <a:lnTo>
                    <a:pt x="17598" y="643"/>
                  </a:lnTo>
                  <a:lnTo>
                    <a:pt x="17515" y="679"/>
                  </a:lnTo>
                  <a:lnTo>
                    <a:pt x="17515" y="596"/>
                  </a:lnTo>
                  <a:lnTo>
                    <a:pt x="17634" y="465"/>
                  </a:lnTo>
                  <a:lnTo>
                    <a:pt x="17527" y="429"/>
                  </a:lnTo>
                  <a:cubicBezTo>
                    <a:pt x="17527" y="417"/>
                    <a:pt x="17539" y="405"/>
                    <a:pt x="17539" y="393"/>
                  </a:cubicBezTo>
                  <a:lnTo>
                    <a:pt x="17610" y="358"/>
                  </a:lnTo>
                  <a:cubicBezTo>
                    <a:pt x="17610" y="310"/>
                    <a:pt x="17610" y="274"/>
                    <a:pt x="17622" y="227"/>
                  </a:cubicBezTo>
                  <a:lnTo>
                    <a:pt x="17586" y="191"/>
                  </a:lnTo>
                  <a:lnTo>
                    <a:pt x="17515" y="191"/>
                  </a:lnTo>
                  <a:lnTo>
                    <a:pt x="17348" y="358"/>
                  </a:lnTo>
                  <a:cubicBezTo>
                    <a:pt x="17348" y="381"/>
                    <a:pt x="17348" y="417"/>
                    <a:pt x="17336" y="441"/>
                  </a:cubicBezTo>
                  <a:lnTo>
                    <a:pt x="17170" y="584"/>
                  </a:lnTo>
                  <a:lnTo>
                    <a:pt x="17134" y="679"/>
                  </a:lnTo>
                  <a:cubicBezTo>
                    <a:pt x="17134" y="691"/>
                    <a:pt x="17146" y="715"/>
                    <a:pt x="17158" y="727"/>
                  </a:cubicBezTo>
                  <a:cubicBezTo>
                    <a:pt x="17158" y="750"/>
                    <a:pt x="17146" y="774"/>
                    <a:pt x="17146" y="810"/>
                  </a:cubicBezTo>
                  <a:lnTo>
                    <a:pt x="16967" y="917"/>
                  </a:lnTo>
                  <a:lnTo>
                    <a:pt x="16884" y="941"/>
                  </a:lnTo>
                  <a:cubicBezTo>
                    <a:pt x="16884" y="917"/>
                    <a:pt x="16884" y="893"/>
                    <a:pt x="16884" y="870"/>
                  </a:cubicBezTo>
                  <a:lnTo>
                    <a:pt x="16848" y="810"/>
                  </a:lnTo>
                  <a:lnTo>
                    <a:pt x="16955" y="715"/>
                  </a:lnTo>
                  <a:cubicBezTo>
                    <a:pt x="16955" y="691"/>
                    <a:pt x="16943" y="667"/>
                    <a:pt x="16943" y="643"/>
                  </a:cubicBezTo>
                  <a:lnTo>
                    <a:pt x="16979" y="584"/>
                  </a:lnTo>
                  <a:lnTo>
                    <a:pt x="16931" y="512"/>
                  </a:lnTo>
                  <a:lnTo>
                    <a:pt x="17134" y="393"/>
                  </a:lnTo>
                  <a:cubicBezTo>
                    <a:pt x="17146" y="369"/>
                    <a:pt x="17146" y="334"/>
                    <a:pt x="17158" y="310"/>
                  </a:cubicBezTo>
                  <a:lnTo>
                    <a:pt x="17193" y="298"/>
                  </a:lnTo>
                  <a:cubicBezTo>
                    <a:pt x="17193" y="286"/>
                    <a:pt x="17181" y="274"/>
                    <a:pt x="17181" y="250"/>
                  </a:cubicBezTo>
                  <a:lnTo>
                    <a:pt x="17086" y="250"/>
                  </a:lnTo>
                  <a:cubicBezTo>
                    <a:pt x="17050" y="227"/>
                    <a:pt x="17015" y="203"/>
                    <a:pt x="16979" y="179"/>
                  </a:cubicBezTo>
                  <a:lnTo>
                    <a:pt x="16931" y="179"/>
                  </a:lnTo>
                  <a:cubicBezTo>
                    <a:pt x="16931" y="215"/>
                    <a:pt x="16943" y="239"/>
                    <a:pt x="16943" y="262"/>
                  </a:cubicBezTo>
                  <a:lnTo>
                    <a:pt x="16872" y="310"/>
                  </a:lnTo>
                  <a:lnTo>
                    <a:pt x="16872" y="239"/>
                  </a:lnTo>
                  <a:lnTo>
                    <a:pt x="16789" y="179"/>
                  </a:lnTo>
                  <a:lnTo>
                    <a:pt x="16681" y="167"/>
                  </a:lnTo>
                  <a:lnTo>
                    <a:pt x="16598" y="191"/>
                  </a:lnTo>
                  <a:lnTo>
                    <a:pt x="16622" y="286"/>
                  </a:lnTo>
                  <a:lnTo>
                    <a:pt x="16574" y="334"/>
                  </a:lnTo>
                  <a:lnTo>
                    <a:pt x="16527" y="286"/>
                  </a:lnTo>
                  <a:lnTo>
                    <a:pt x="16455" y="262"/>
                  </a:lnTo>
                  <a:lnTo>
                    <a:pt x="16396" y="298"/>
                  </a:lnTo>
                  <a:cubicBezTo>
                    <a:pt x="16396" y="298"/>
                    <a:pt x="16408" y="310"/>
                    <a:pt x="16419" y="322"/>
                  </a:cubicBezTo>
                  <a:lnTo>
                    <a:pt x="16562" y="393"/>
                  </a:lnTo>
                  <a:cubicBezTo>
                    <a:pt x="16574" y="417"/>
                    <a:pt x="16586" y="441"/>
                    <a:pt x="16598" y="465"/>
                  </a:cubicBezTo>
                  <a:lnTo>
                    <a:pt x="16562" y="489"/>
                  </a:lnTo>
                  <a:lnTo>
                    <a:pt x="16503" y="441"/>
                  </a:lnTo>
                  <a:lnTo>
                    <a:pt x="16419" y="489"/>
                  </a:lnTo>
                  <a:lnTo>
                    <a:pt x="16419" y="524"/>
                  </a:lnTo>
                  <a:lnTo>
                    <a:pt x="16455" y="560"/>
                  </a:lnTo>
                  <a:lnTo>
                    <a:pt x="16419" y="584"/>
                  </a:lnTo>
                  <a:lnTo>
                    <a:pt x="16300" y="536"/>
                  </a:lnTo>
                  <a:lnTo>
                    <a:pt x="16241" y="536"/>
                  </a:lnTo>
                  <a:cubicBezTo>
                    <a:pt x="16217" y="560"/>
                    <a:pt x="16193" y="584"/>
                    <a:pt x="16169" y="608"/>
                  </a:cubicBezTo>
                  <a:lnTo>
                    <a:pt x="16086" y="631"/>
                  </a:lnTo>
                  <a:lnTo>
                    <a:pt x="16086" y="667"/>
                  </a:lnTo>
                  <a:lnTo>
                    <a:pt x="16134" y="691"/>
                  </a:lnTo>
                  <a:lnTo>
                    <a:pt x="16015" y="739"/>
                  </a:lnTo>
                  <a:lnTo>
                    <a:pt x="15991" y="798"/>
                  </a:lnTo>
                  <a:lnTo>
                    <a:pt x="16086" y="858"/>
                  </a:lnTo>
                  <a:lnTo>
                    <a:pt x="16015" y="905"/>
                  </a:lnTo>
                  <a:lnTo>
                    <a:pt x="16110" y="941"/>
                  </a:lnTo>
                  <a:lnTo>
                    <a:pt x="16146" y="965"/>
                  </a:lnTo>
                  <a:lnTo>
                    <a:pt x="16098" y="1001"/>
                  </a:lnTo>
                  <a:lnTo>
                    <a:pt x="15943" y="989"/>
                  </a:lnTo>
                  <a:cubicBezTo>
                    <a:pt x="15931" y="953"/>
                    <a:pt x="15919" y="917"/>
                    <a:pt x="15907" y="881"/>
                  </a:cubicBezTo>
                  <a:lnTo>
                    <a:pt x="15836" y="870"/>
                  </a:lnTo>
                  <a:lnTo>
                    <a:pt x="15907" y="822"/>
                  </a:lnTo>
                  <a:lnTo>
                    <a:pt x="15800" y="786"/>
                  </a:lnTo>
                  <a:lnTo>
                    <a:pt x="15693" y="786"/>
                  </a:lnTo>
                  <a:lnTo>
                    <a:pt x="15550" y="774"/>
                  </a:lnTo>
                  <a:lnTo>
                    <a:pt x="15348" y="667"/>
                  </a:lnTo>
                  <a:lnTo>
                    <a:pt x="15288" y="667"/>
                  </a:lnTo>
                  <a:lnTo>
                    <a:pt x="15217" y="715"/>
                  </a:lnTo>
                  <a:lnTo>
                    <a:pt x="15169" y="655"/>
                  </a:lnTo>
                  <a:lnTo>
                    <a:pt x="15074" y="715"/>
                  </a:lnTo>
                  <a:lnTo>
                    <a:pt x="14955" y="727"/>
                  </a:lnTo>
                  <a:lnTo>
                    <a:pt x="14955" y="762"/>
                  </a:lnTo>
                  <a:lnTo>
                    <a:pt x="15098" y="870"/>
                  </a:lnTo>
                  <a:lnTo>
                    <a:pt x="15193" y="870"/>
                  </a:lnTo>
                  <a:lnTo>
                    <a:pt x="15253" y="905"/>
                  </a:lnTo>
                  <a:lnTo>
                    <a:pt x="15395" y="917"/>
                  </a:lnTo>
                  <a:cubicBezTo>
                    <a:pt x="15372" y="941"/>
                    <a:pt x="15360" y="965"/>
                    <a:pt x="15336" y="989"/>
                  </a:cubicBezTo>
                  <a:lnTo>
                    <a:pt x="15336" y="1060"/>
                  </a:lnTo>
                  <a:lnTo>
                    <a:pt x="15431" y="1155"/>
                  </a:lnTo>
                  <a:cubicBezTo>
                    <a:pt x="15431" y="1167"/>
                    <a:pt x="15419" y="1191"/>
                    <a:pt x="15407" y="1203"/>
                  </a:cubicBezTo>
                  <a:lnTo>
                    <a:pt x="15324" y="1167"/>
                  </a:lnTo>
                  <a:lnTo>
                    <a:pt x="15241" y="1072"/>
                  </a:lnTo>
                  <a:lnTo>
                    <a:pt x="15134" y="1036"/>
                  </a:lnTo>
                  <a:lnTo>
                    <a:pt x="15074" y="989"/>
                  </a:lnTo>
                  <a:lnTo>
                    <a:pt x="15038" y="1060"/>
                  </a:lnTo>
                  <a:lnTo>
                    <a:pt x="14943" y="1108"/>
                  </a:lnTo>
                  <a:cubicBezTo>
                    <a:pt x="14931" y="1072"/>
                    <a:pt x="14931" y="1036"/>
                    <a:pt x="14919" y="1001"/>
                  </a:cubicBezTo>
                  <a:lnTo>
                    <a:pt x="14824" y="1048"/>
                  </a:lnTo>
                  <a:lnTo>
                    <a:pt x="14824" y="1096"/>
                  </a:lnTo>
                  <a:lnTo>
                    <a:pt x="14717" y="1155"/>
                  </a:lnTo>
                  <a:lnTo>
                    <a:pt x="14717" y="1215"/>
                  </a:lnTo>
                  <a:lnTo>
                    <a:pt x="14848" y="1262"/>
                  </a:lnTo>
                  <a:lnTo>
                    <a:pt x="14895" y="1334"/>
                  </a:lnTo>
                  <a:lnTo>
                    <a:pt x="14800" y="1322"/>
                  </a:lnTo>
                  <a:lnTo>
                    <a:pt x="14741" y="1286"/>
                  </a:lnTo>
                  <a:lnTo>
                    <a:pt x="14657" y="1370"/>
                  </a:lnTo>
                  <a:lnTo>
                    <a:pt x="14622" y="1429"/>
                  </a:lnTo>
                  <a:lnTo>
                    <a:pt x="14479" y="1501"/>
                  </a:lnTo>
                  <a:cubicBezTo>
                    <a:pt x="14479" y="1477"/>
                    <a:pt x="14479" y="1465"/>
                    <a:pt x="14479" y="1453"/>
                  </a:cubicBezTo>
                  <a:lnTo>
                    <a:pt x="14574" y="1417"/>
                  </a:lnTo>
                  <a:lnTo>
                    <a:pt x="14550" y="1358"/>
                  </a:lnTo>
                  <a:lnTo>
                    <a:pt x="14633" y="1239"/>
                  </a:lnTo>
                  <a:cubicBezTo>
                    <a:pt x="14622" y="1167"/>
                    <a:pt x="14598" y="1096"/>
                    <a:pt x="14574" y="1012"/>
                  </a:cubicBezTo>
                  <a:lnTo>
                    <a:pt x="14479" y="1048"/>
                  </a:lnTo>
                  <a:lnTo>
                    <a:pt x="14336" y="1191"/>
                  </a:lnTo>
                  <a:lnTo>
                    <a:pt x="14336" y="1298"/>
                  </a:lnTo>
                  <a:cubicBezTo>
                    <a:pt x="14336" y="1310"/>
                    <a:pt x="14348" y="1322"/>
                    <a:pt x="14348" y="1334"/>
                  </a:cubicBezTo>
                  <a:lnTo>
                    <a:pt x="14241" y="1405"/>
                  </a:lnTo>
                  <a:cubicBezTo>
                    <a:pt x="14241" y="1382"/>
                    <a:pt x="14241" y="1358"/>
                    <a:pt x="14229" y="1334"/>
                  </a:cubicBezTo>
                  <a:lnTo>
                    <a:pt x="14288" y="1251"/>
                  </a:lnTo>
                  <a:cubicBezTo>
                    <a:pt x="14276" y="1203"/>
                    <a:pt x="14264" y="1167"/>
                    <a:pt x="14252" y="1131"/>
                  </a:cubicBezTo>
                  <a:lnTo>
                    <a:pt x="14181" y="1120"/>
                  </a:lnTo>
                  <a:lnTo>
                    <a:pt x="14062" y="1167"/>
                  </a:lnTo>
                  <a:lnTo>
                    <a:pt x="13967" y="1274"/>
                  </a:lnTo>
                  <a:lnTo>
                    <a:pt x="14026" y="1346"/>
                  </a:lnTo>
                  <a:cubicBezTo>
                    <a:pt x="14026" y="1370"/>
                    <a:pt x="14026" y="1393"/>
                    <a:pt x="14014" y="1417"/>
                  </a:cubicBezTo>
                  <a:cubicBezTo>
                    <a:pt x="14074" y="1453"/>
                    <a:pt x="14133" y="1477"/>
                    <a:pt x="14193" y="1501"/>
                  </a:cubicBezTo>
                  <a:lnTo>
                    <a:pt x="14241" y="1560"/>
                  </a:lnTo>
                  <a:lnTo>
                    <a:pt x="14169" y="1643"/>
                  </a:lnTo>
                  <a:lnTo>
                    <a:pt x="14110" y="1536"/>
                  </a:lnTo>
                  <a:lnTo>
                    <a:pt x="13979" y="1501"/>
                  </a:lnTo>
                  <a:cubicBezTo>
                    <a:pt x="13955" y="1453"/>
                    <a:pt x="13931" y="1405"/>
                    <a:pt x="13895" y="1346"/>
                  </a:cubicBezTo>
                  <a:lnTo>
                    <a:pt x="13860" y="1334"/>
                  </a:lnTo>
                  <a:lnTo>
                    <a:pt x="13693" y="1370"/>
                  </a:lnTo>
                  <a:lnTo>
                    <a:pt x="13669" y="1417"/>
                  </a:lnTo>
                  <a:lnTo>
                    <a:pt x="13836" y="1501"/>
                  </a:lnTo>
                  <a:lnTo>
                    <a:pt x="13919" y="1501"/>
                  </a:lnTo>
                  <a:lnTo>
                    <a:pt x="13955" y="1536"/>
                  </a:lnTo>
                  <a:lnTo>
                    <a:pt x="13848" y="1524"/>
                  </a:lnTo>
                  <a:lnTo>
                    <a:pt x="13741" y="1548"/>
                  </a:lnTo>
                  <a:lnTo>
                    <a:pt x="13812" y="1620"/>
                  </a:lnTo>
                  <a:lnTo>
                    <a:pt x="13812" y="1620"/>
                  </a:lnTo>
                  <a:lnTo>
                    <a:pt x="13681" y="1560"/>
                  </a:lnTo>
                  <a:lnTo>
                    <a:pt x="13669" y="1477"/>
                  </a:lnTo>
                  <a:lnTo>
                    <a:pt x="13621" y="1453"/>
                  </a:lnTo>
                  <a:lnTo>
                    <a:pt x="13598" y="1393"/>
                  </a:lnTo>
                  <a:lnTo>
                    <a:pt x="13526" y="1429"/>
                  </a:lnTo>
                  <a:lnTo>
                    <a:pt x="13490" y="1524"/>
                  </a:lnTo>
                  <a:lnTo>
                    <a:pt x="13550" y="1572"/>
                  </a:lnTo>
                  <a:cubicBezTo>
                    <a:pt x="13550" y="1596"/>
                    <a:pt x="13538" y="1632"/>
                    <a:pt x="13526" y="1667"/>
                  </a:cubicBezTo>
                  <a:lnTo>
                    <a:pt x="13431" y="1632"/>
                  </a:lnTo>
                  <a:lnTo>
                    <a:pt x="13336" y="1643"/>
                  </a:lnTo>
                  <a:lnTo>
                    <a:pt x="13217" y="1727"/>
                  </a:lnTo>
                  <a:lnTo>
                    <a:pt x="13240" y="1739"/>
                  </a:lnTo>
                  <a:lnTo>
                    <a:pt x="13324" y="1739"/>
                  </a:lnTo>
                  <a:lnTo>
                    <a:pt x="13407" y="1810"/>
                  </a:lnTo>
                  <a:lnTo>
                    <a:pt x="13300" y="1810"/>
                  </a:lnTo>
                  <a:lnTo>
                    <a:pt x="13229" y="1834"/>
                  </a:lnTo>
                  <a:lnTo>
                    <a:pt x="13300" y="1870"/>
                  </a:lnTo>
                  <a:lnTo>
                    <a:pt x="13240" y="1905"/>
                  </a:lnTo>
                  <a:lnTo>
                    <a:pt x="13157" y="1905"/>
                  </a:lnTo>
                  <a:lnTo>
                    <a:pt x="13157" y="1941"/>
                  </a:lnTo>
                  <a:lnTo>
                    <a:pt x="13193" y="1965"/>
                  </a:lnTo>
                  <a:lnTo>
                    <a:pt x="13109" y="1977"/>
                  </a:lnTo>
                  <a:lnTo>
                    <a:pt x="13062" y="1929"/>
                  </a:lnTo>
                  <a:lnTo>
                    <a:pt x="12967" y="1941"/>
                  </a:lnTo>
                  <a:lnTo>
                    <a:pt x="12883" y="2013"/>
                  </a:lnTo>
                  <a:lnTo>
                    <a:pt x="12919" y="2048"/>
                  </a:lnTo>
                  <a:lnTo>
                    <a:pt x="12883" y="2072"/>
                  </a:lnTo>
                  <a:lnTo>
                    <a:pt x="12752" y="2072"/>
                  </a:lnTo>
                  <a:lnTo>
                    <a:pt x="12693" y="2144"/>
                  </a:lnTo>
                  <a:lnTo>
                    <a:pt x="12800" y="2167"/>
                  </a:lnTo>
                  <a:lnTo>
                    <a:pt x="13074" y="2120"/>
                  </a:lnTo>
                  <a:lnTo>
                    <a:pt x="13133" y="2155"/>
                  </a:lnTo>
                  <a:lnTo>
                    <a:pt x="13252" y="2120"/>
                  </a:lnTo>
                  <a:lnTo>
                    <a:pt x="13324" y="2120"/>
                  </a:lnTo>
                  <a:lnTo>
                    <a:pt x="13324" y="2167"/>
                  </a:lnTo>
                  <a:cubicBezTo>
                    <a:pt x="13300" y="2191"/>
                    <a:pt x="13264" y="2203"/>
                    <a:pt x="13240" y="2227"/>
                  </a:cubicBezTo>
                  <a:lnTo>
                    <a:pt x="13217" y="2334"/>
                  </a:lnTo>
                  <a:lnTo>
                    <a:pt x="13181" y="2358"/>
                  </a:lnTo>
                  <a:lnTo>
                    <a:pt x="13133" y="2322"/>
                  </a:lnTo>
                  <a:lnTo>
                    <a:pt x="13121" y="2263"/>
                  </a:lnTo>
                  <a:lnTo>
                    <a:pt x="13014" y="2286"/>
                  </a:lnTo>
                  <a:lnTo>
                    <a:pt x="12979" y="2239"/>
                  </a:lnTo>
                  <a:lnTo>
                    <a:pt x="12848" y="2239"/>
                  </a:lnTo>
                  <a:lnTo>
                    <a:pt x="12883" y="2274"/>
                  </a:lnTo>
                  <a:lnTo>
                    <a:pt x="12848" y="2322"/>
                  </a:lnTo>
                  <a:lnTo>
                    <a:pt x="12752" y="2286"/>
                  </a:lnTo>
                  <a:lnTo>
                    <a:pt x="12681" y="2286"/>
                  </a:lnTo>
                  <a:lnTo>
                    <a:pt x="12776" y="2334"/>
                  </a:lnTo>
                  <a:lnTo>
                    <a:pt x="12812" y="2394"/>
                  </a:lnTo>
                  <a:lnTo>
                    <a:pt x="12752" y="2394"/>
                  </a:lnTo>
                  <a:lnTo>
                    <a:pt x="12717" y="2441"/>
                  </a:lnTo>
                  <a:lnTo>
                    <a:pt x="12728" y="2501"/>
                  </a:lnTo>
                  <a:cubicBezTo>
                    <a:pt x="12728" y="2513"/>
                    <a:pt x="12717" y="2525"/>
                    <a:pt x="12705" y="2536"/>
                  </a:cubicBezTo>
                  <a:lnTo>
                    <a:pt x="12657" y="2477"/>
                  </a:lnTo>
                  <a:lnTo>
                    <a:pt x="12657" y="2405"/>
                  </a:lnTo>
                  <a:lnTo>
                    <a:pt x="12562" y="2334"/>
                  </a:lnTo>
                  <a:lnTo>
                    <a:pt x="12478" y="2394"/>
                  </a:lnTo>
                  <a:lnTo>
                    <a:pt x="12383" y="2405"/>
                  </a:lnTo>
                  <a:lnTo>
                    <a:pt x="12347" y="2358"/>
                  </a:lnTo>
                  <a:cubicBezTo>
                    <a:pt x="12359" y="2346"/>
                    <a:pt x="12371" y="2334"/>
                    <a:pt x="12383" y="2322"/>
                  </a:cubicBezTo>
                  <a:lnTo>
                    <a:pt x="12312" y="2322"/>
                  </a:lnTo>
                  <a:lnTo>
                    <a:pt x="12205" y="2394"/>
                  </a:lnTo>
                  <a:lnTo>
                    <a:pt x="12288" y="2453"/>
                  </a:lnTo>
                  <a:lnTo>
                    <a:pt x="12431" y="2453"/>
                  </a:lnTo>
                  <a:lnTo>
                    <a:pt x="12538" y="2501"/>
                  </a:lnTo>
                  <a:lnTo>
                    <a:pt x="12478" y="2560"/>
                  </a:lnTo>
                  <a:lnTo>
                    <a:pt x="12240" y="2584"/>
                  </a:lnTo>
                  <a:lnTo>
                    <a:pt x="12193" y="2548"/>
                  </a:lnTo>
                  <a:lnTo>
                    <a:pt x="12097" y="2548"/>
                  </a:lnTo>
                  <a:cubicBezTo>
                    <a:pt x="12086" y="2572"/>
                    <a:pt x="12062" y="2596"/>
                    <a:pt x="12050" y="2620"/>
                  </a:cubicBezTo>
                  <a:lnTo>
                    <a:pt x="12133" y="2667"/>
                  </a:lnTo>
                  <a:lnTo>
                    <a:pt x="12050" y="2739"/>
                  </a:lnTo>
                  <a:lnTo>
                    <a:pt x="12145" y="2727"/>
                  </a:lnTo>
                  <a:lnTo>
                    <a:pt x="12264" y="2644"/>
                  </a:lnTo>
                  <a:lnTo>
                    <a:pt x="12359" y="2644"/>
                  </a:lnTo>
                  <a:lnTo>
                    <a:pt x="12419" y="2691"/>
                  </a:lnTo>
                  <a:lnTo>
                    <a:pt x="12252" y="2703"/>
                  </a:lnTo>
                  <a:cubicBezTo>
                    <a:pt x="12252" y="2727"/>
                    <a:pt x="12228" y="2763"/>
                    <a:pt x="12228" y="2786"/>
                  </a:cubicBezTo>
                  <a:lnTo>
                    <a:pt x="12288" y="2846"/>
                  </a:lnTo>
                  <a:lnTo>
                    <a:pt x="12419" y="2894"/>
                  </a:lnTo>
                  <a:lnTo>
                    <a:pt x="12419" y="2965"/>
                  </a:lnTo>
                  <a:lnTo>
                    <a:pt x="12324" y="2917"/>
                  </a:lnTo>
                  <a:lnTo>
                    <a:pt x="12252" y="2917"/>
                  </a:lnTo>
                  <a:lnTo>
                    <a:pt x="12157" y="2834"/>
                  </a:lnTo>
                  <a:lnTo>
                    <a:pt x="12097" y="2834"/>
                  </a:lnTo>
                  <a:lnTo>
                    <a:pt x="12026" y="2882"/>
                  </a:lnTo>
                  <a:lnTo>
                    <a:pt x="12109" y="2929"/>
                  </a:lnTo>
                  <a:lnTo>
                    <a:pt x="11990" y="2929"/>
                  </a:lnTo>
                  <a:lnTo>
                    <a:pt x="11883" y="2977"/>
                  </a:lnTo>
                  <a:lnTo>
                    <a:pt x="11883" y="3025"/>
                  </a:lnTo>
                  <a:lnTo>
                    <a:pt x="12002" y="3060"/>
                  </a:lnTo>
                  <a:lnTo>
                    <a:pt x="12109" y="3025"/>
                  </a:lnTo>
                  <a:lnTo>
                    <a:pt x="12169" y="3060"/>
                  </a:lnTo>
                  <a:lnTo>
                    <a:pt x="12276" y="3048"/>
                  </a:lnTo>
                  <a:lnTo>
                    <a:pt x="12312" y="3108"/>
                  </a:lnTo>
                  <a:lnTo>
                    <a:pt x="12383" y="3144"/>
                  </a:lnTo>
                  <a:lnTo>
                    <a:pt x="12383" y="3179"/>
                  </a:lnTo>
                  <a:lnTo>
                    <a:pt x="12228" y="3120"/>
                  </a:lnTo>
                  <a:lnTo>
                    <a:pt x="12097" y="3120"/>
                  </a:lnTo>
                  <a:lnTo>
                    <a:pt x="12026" y="3144"/>
                  </a:lnTo>
                  <a:lnTo>
                    <a:pt x="11847" y="3156"/>
                  </a:lnTo>
                  <a:lnTo>
                    <a:pt x="11847" y="3215"/>
                  </a:lnTo>
                  <a:lnTo>
                    <a:pt x="11752" y="3251"/>
                  </a:lnTo>
                  <a:lnTo>
                    <a:pt x="11705" y="3227"/>
                  </a:lnTo>
                  <a:lnTo>
                    <a:pt x="11562" y="3275"/>
                  </a:lnTo>
                  <a:lnTo>
                    <a:pt x="11466" y="3275"/>
                  </a:lnTo>
                  <a:cubicBezTo>
                    <a:pt x="11466" y="3287"/>
                    <a:pt x="11466" y="3298"/>
                    <a:pt x="11455" y="3310"/>
                  </a:cubicBezTo>
                  <a:lnTo>
                    <a:pt x="11550" y="3346"/>
                  </a:lnTo>
                  <a:lnTo>
                    <a:pt x="11621" y="3394"/>
                  </a:lnTo>
                  <a:lnTo>
                    <a:pt x="11538" y="3417"/>
                  </a:lnTo>
                  <a:lnTo>
                    <a:pt x="11490" y="3406"/>
                  </a:lnTo>
                  <a:lnTo>
                    <a:pt x="11455" y="3417"/>
                  </a:lnTo>
                  <a:lnTo>
                    <a:pt x="11538" y="3465"/>
                  </a:lnTo>
                  <a:lnTo>
                    <a:pt x="11502" y="3501"/>
                  </a:lnTo>
                  <a:lnTo>
                    <a:pt x="11383" y="3489"/>
                  </a:lnTo>
                  <a:lnTo>
                    <a:pt x="11371" y="3465"/>
                  </a:lnTo>
                  <a:lnTo>
                    <a:pt x="11335" y="3489"/>
                  </a:lnTo>
                  <a:lnTo>
                    <a:pt x="11419" y="3525"/>
                  </a:lnTo>
                  <a:lnTo>
                    <a:pt x="11359" y="3560"/>
                  </a:lnTo>
                  <a:lnTo>
                    <a:pt x="11383" y="3608"/>
                  </a:lnTo>
                  <a:lnTo>
                    <a:pt x="11443" y="3608"/>
                  </a:lnTo>
                  <a:lnTo>
                    <a:pt x="11383" y="3632"/>
                  </a:lnTo>
                  <a:lnTo>
                    <a:pt x="11300" y="3632"/>
                  </a:lnTo>
                  <a:lnTo>
                    <a:pt x="11252" y="3608"/>
                  </a:lnTo>
                  <a:lnTo>
                    <a:pt x="11252" y="3656"/>
                  </a:lnTo>
                  <a:cubicBezTo>
                    <a:pt x="11240" y="3668"/>
                    <a:pt x="11228" y="3679"/>
                    <a:pt x="11216" y="3691"/>
                  </a:cubicBezTo>
                  <a:lnTo>
                    <a:pt x="11288" y="3715"/>
                  </a:lnTo>
                  <a:lnTo>
                    <a:pt x="11455" y="3751"/>
                  </a:lnTo>
                  <a:cubicBezTo>
                    <a:pt x="11455" y="3763"/>
                    <a:pt x="11466" y="3787"/>
                    <a:pt x="11478" y="3798"/>
                  </a:cubicBezTo>
                  <a:lnTo>
                    <a:pt x="11550" y="3810"/>
                  </a:lnTo>
                  <a:lnTo>
                    <a:pt x="11645" y="3787"/>
                  </a:lnTo>
                  <a:lnTo>
                    <a:pt x="11562" y="3834"/>
                  </a:lnTo>
                  <a:lnTo>
                    <a:pt x="11562" y="3870"/>
                  </a:lnTo>
                  <a:lnTo>
                    <a:pt x="11455" y="3870"/>
                  </a:lnTo>
                  <a:cubicBezTo>
                    <a:pt x="11443" y="3858"/>
                    <a:pt x="11431" y="3846"/>
                    <a:pt x="11407" y="3834"/>
                  </a:cubicBezTo>
                  <a:lnTo>
                    <a:pt x="11240" y="3834"/>
                  </a:lnTo>
                  <a:cubicBezTo>
                    <a:pt x="11193" y="3858"/>
                    <a:pt x="11157" y="3882"/>
                    <a:pt x="11121" y="3906"/>
                  </a:cubicBezTo>
                  <a:lnTo>
                    <a:pt x="11157" y="3929"/>
                  </a:lnTo>
                  <a:lnTo>
                    <a:pt x="11276" y="3929"/>
                  </a:lnTo>
                  <a:lnTo>
                    <a:pt x="11288" y="3989"/>
                  </a:lnTo>
                  <a:lnTo>
                    <a:pt x="11347" y="4025"/>
                  </a:lnTo>
                  <a:lnTo>
                    <a:pt x="11347" y="4084"/>
                  </a:lnTo>
                  <a:lnTo>
                    <a:pt x="11276" y="4037"/>
                  </a:lnTo>
                  <a:lnTo>
                    <a:pt x="11216" y="4037"/>
                  </a:lnTo>
                  <a:lnTo>
                    <a:pt x="11157" y="4084"/>
                  </a:lnTo>
                  <a:cubicBezTo>
                    <a:pt x="11157" y="4096"/>
                    <a:pt x="11157" y="4120"/>
                    <a:pt x="11157" y="4132"/>
                  </a:cubicBezTo>
                  <a:lnTo>
                    <a:pt x="11133" y="4144"/>
                  </a:lnTo>
                  <a:lnTo>
                    <a:pt x="11181" y="4191"/>
                  </a:lnTo>
                  <a:cubicBezTo>
                    <a:pt x="11181" y="4203"/>
                    <a:pt x="11193" y="4227"/>
                    <a:pt x="11204" y="4239"/>
                  </a:cubicBezTo>
                  <a:lnTo>
                    <a:pt x="11145" y="4239"/>
                  </a:lnTo>
                  <a:lnTo>
                    <a:pt x="11085" y="4203"/>
                  </a:lnTo>
                  <a:lnTo>
                    <a:pt x="11038" y="4227"/>
                  </a:lnTo>
                  <a:lnTo>
                    <a:pt x="11038" y="4287"/>
                  </a:lnTo>
                  <a:lnTo>
                    <a:pt x="11145" y="4310"/>
                  </a:lnTo>
                  <a:cubicBezTo>
                    <a:pt x="11145" y="4322"/>
                    <a:pt x="11157" y="4334"/>
                    <a:pt x="11157" y="4346"/>
                  </a:cubicBezTo>
                  <a:cubicBezTo>
                    <a:pt x="11157" y="4358"/>
                    <a:pt x="11157" y="4370"/>
                    <a:pt x="11157" y="4382"/>
                  </a:cubicBezTo>
                  <a:lnTo>
                    <a:pt x="11014" y="4322"/>
                  </a:lnTo>
                  <a:lnTo>
                    <a:pt x="10954" y="4346"/>
                  </a:lnTo>
                  <a:lnTo>
                    <a:pt x="10954" y="4406"/>
                  </a:lnTo>
                  <a:lnTo>
                    <a:pt x="10990" y="4406"/>
                  </a:lnTo>
                  <a:lnTo>
                    <a:pt x="10990" y="4477"/>
                  </a:lnTo>
                  <a:cubicBezTo>
                    <a:pt x="10990" y="4501"/>
                    <a:pt x="11026" y="4525"/>
                    <a:pt x="11038" y="4549"/>
                  </a:cubicBezTo>
                  <a:lnTo>
                    <a:pt x="11109" y="4549"/>
                  </a:lnTo>
                  <a:lnTo>
                    <a:pt x="11169" y="4489"/>
                  </a:lnTo>
                  <a:lnTo>
                    <a:pt x="11228" y="4489"/>
                  </a:lnTo>
                  <a:lnTo>
                    <a:pt x="11169" y="4584"/>
                  </a:lnTo>
                  <a:lnTo>
                    <a:pt x="11097" y="4596"/>
                  </a:lnTo>
                  <a:lnTo>
                    <a:pt x="10990" y="4668"/>
                  </a:lnTo>
                  <a:lnTo>
                    <a:pt x="10895" y="4668"/>
                  </a:lnTo>
                  <a:lnTo>
                    <a:pt x="10823" y="4691"/>
                  </a:lnTo>
                  <a:lnTo>
                    <a:pt x="10823" y="4727"/>
                  </a:lnTo>
                  <a:lnTo>
                    <a:pt x="10716" y="4751"/>
                  </a:lnTo>
                  <a:cubicBezTo>
                    <a:pt x="10693" y="4763"/>
                    <a:pt x="10669" y="4775"/>
                    <a:pt x="10633" y="4799"/>
                  </a:cubicBezTo>
                  <a:lnTo>
                    <a:pt x="10728" y="4822"/>
                  </a:lnTo>
                  <a:lnTo>
                    <a:pt x="10693" y="4858"/>
                  </a:lnTo>
                  <a:lnTo>
                    <a:pt x="10538" y="4870"/>
                  </a:lnTo>
                  <a:lnTo>
                    <a:pt x="10466" y="4930"/>
                  </a:lnTo>
                  <a:lnTo>
                    <a:pt x="10478" y="4965"/>
                  </a:lnTo>
                  <a:lnTo>
                    <a:pt x="10597" y="4989"/>
                  </a:lnTo>
                  <a:lnTo>
                    <a:pt x="10502" y="5013"/>
                  </a:lnTo>
                  <a:lnTo>
                    <a:pt x="10454" y="5084"/>
                  </a:lnTo>
                  <a:lnTo>
                    <a:pt x="10359" y="5084"/>
                  </a:lnTo>
                  <a:cubicBezTo>
                    <a:pt x="10359" y="5061"/>
                    <a:pt x="10347" y="5037"/>
                    <a:pt x="10335" y="5025"/>
                  </a:cubicBezTo>
                  <a:lnTo>
                    <a:pt x="10276" y="5001"/>
                  </a:lnTo>
                  <a:lnTo>
                    <a:pt x="10240" y="5037"/>
                  </a:lnTo>
                  <a:lnTo>
                    <a:pt x="10157" y="5037"/>
                  </a:lnTo>
                  <a:lnTo>
                    <a:pt x="10192" y="5084"/>
                  </a:lnTo>
                  <a:lnTo>
                    <a:pt x="10133" y="5108"/>
                  </a:lnTo>
                  <a:cubicBezTo>
                    <a:pt x="10121" y="5132"/>
                    <a:pt x="10121" y="5144"/>
                    <a:pt x="10121" y="5156"/>
                  </a:cubicBezTo>
                  <a:lnTo>
                    <a:pt x="10145" y="5192"/>
                  </a:lnTo>
                  <a:lnTo>
                    <a:pt x="10002" y="5192"/>
                  </a:lnTo>
                  <a:lnTo>
                    <a:pt x="9942" y="5215"/>
                  </a:lnTo>
                  <a:cubicBezTo>
                    <a:pt x="9942" y="5251"/>
                    <a:pt x="9942" y="5275"/>
                    <a:pt x="9942" y="5299"/>
                  </a:cubicBezTo>
                  <a:lnTo>
                    <a:pt x="9835" y="5346"/>
                  </a:lnTo>
                  <a:lnTo>
                    <a:pt x="9847" y="5370"/>
                  </a:lnTo>
                  <a:cubicBezTo>
                    <a:pt x="9847" y="5406"/>
                    <a:pt x="9835" y="5430"/>
                    <a:pt x="9835" y="5453"/>
                  </a:cubicBezTo>
                  <a:lnTo>
                    <a:pt x="9752" y="5501"/>
                  </a:lnTo>
                  <a:lnTo>
                    <a:pt x="9645" y="5573"/>
                  </a:lnTo>
                  <a:lnTo>
                    <a:pt x="9680" y="5596"/>
                  </a:lnTo>
                  <a:lnTo>
                    <a:pt x="9800" y="5549"/>
                  </a:lnTo>
                  <a:lnTo>
                    <a:pt x="9871" y="5549"/>
                  </a:lnTo>
                  <a:lnTo>
                    <a:pt x="9859" y="5596"/>
                  </a:lnTo>
                  <a:lnTo>
                    <a:pt x="9776" y="5620"/>
                  </a:lnTo>
                  <a:lnTo>
                    <a:pt x="9764" y="5692"/>
                  </a:lnTo>
                  <a:lnTo>
                    <a:pt x="9835" y="5763"/>
                  </a:lnTo>
                  <a:lnTo>
                    <a:pt x="9966" y="5703"/>
                  </a:lnTo>
                  <a:lnTo>
                    <a:pt x="10121" y="5692"/>
                  </a:lnTo>
                  <a:lnTo>
                    <a:pt x="10312" y="5573"/>
                  </a:lnTo>
                  <a:lnTo>
                    <a:pt x="10216" y="5596"/>
                  </a:lnTo>
                  <a:lnTo>
                    <a:pt x="10216" y="5596"/>
                  </a:lnTo>
                  <a:lnTo>
                    <a:pt x="10300" y="5513"/>
                  </a:lnTo>
                  <a:lnTo>
                    <a:pt x="10323" y="5430"/>
                  </a:lnTo>
                  <a:lnTo>
                    <a:pt x="10359" y="5430"/>
                  </a:lnTo>
                  <a:lnTo>
                    <a:pt x="10419" y="5394"/>
                  </a:lnTo>
                  <a:lnTo>
                    <a:pt x="10526" y="5406"/>
                  </a:lnTo>
                  <a:lnTo>
                    <a:pt x="10597" y="5406"/>
                  </a:lnTo>
                  <a:lnTo>
                    <a:pt x="10419" y="5489"/>
                  </a:lnTo>
                  <a:lnTo>
                    <a:pt x="10419" y="5537"/>
                  </a:lnTo>
                  <a:lnTo>
                    <a:pt x="10585" y="5573"/>
                  </a:lnTo>
                  <a:cubicBezTo>
                    <a:pt x="10573" y="5584"/>
                    <a:pt x="10550" y="5608"/>
                    <a:pt x="10538" y="5620"/>
                  </a:cubicBezTo>
                  <a:lnTo>
                    <a:pt x="10442" y="5620"/>
                  </a:lnTo>
                  <a:lnTo>
                    <a:pt x="10264" y="5739"/>
                  </a:lnTo>
                  <a:lnTo>
                    <a:pt x="10371" y="5775"/>
                  </a:lnTo>
                  <a:lnTo>
                    <a:pt x="10312" y="5834"/>
                  </a:lnTo>
                  <a:lnTo>
                    <a:pt x="10312" y="5906"/>
                  </a:lnTo>
                  <a:lnTo>
                    <a:pt x="10204" y="5906"/>
                  </a:lnTo>
                  <a:lnTo>
                    <a:pt x="10109" y="5846"/>
                  </a:lnTo>
                  <a:lnTo>
                    <a:pt x="9978" y="5846"/>
                  </a:lnTo>
                  <a:lnTo>
                    <a:pt x="9907" y="5882"/>
                  </a:lnTo>
                  <a:lnTo>
                    <a:pt x="9907" y="5954"/>
                  </a:lnTo>
                  <a:lnTo>
                    <a:pt x="9811" y="5989"/>
                  </a:lnTo>
                  <a:lnTo>
                    <a:pt x="9716" y="6025"/>
                  </a:lnTo>
                  <a:cubicBezTo>
                    <a:pt x="9740" y="6013"/>
                    <a:pt x="9764" y="5989"/>
                    <a:pt x="9788" y="5977"/>
                  </a:cubicBezTo>
                  <a:lnTo>
                    <a:pt x="9835" y="5954"/>
                  </a:lnTo>
                  <a:lnTo>
                    <a:pt x="9764" y="5882"/>
                  </a:lnTo>
                  <a:lnTo>
                    <a:pt x="9764" y="5811"/>
                  </a:lnTo>
                  <a:lnTo>
                    <a:pt x="9680" y="5727"/>
                  </a:lnTo>
                  <a:lnTo>
                    <a:pt x="9585" y="5727"/>
                  </a:lnTo>
                  <a:lnTo>
                    <a:pt x="9538" y="5787"/>
                  </a:lnTo>
                  <a:lnTo>
                    <a:pt x="9419" y="5799"/>
                  </a:lnTo>
                  <a:lnTo>
                    <a:pt x="9419" y="5834"/>
                  </a:lnTo>
                  <a:lnTo>
                    <a:pt x="9573" y="5834"/>
                  </a:lnTo>
                  <a:lnTo>
                    <a:pt x="9419" y="5918"/>
                  </a:lnTo>
                  <a:lnTo>
                    <a:pt x="9311" y="5894"/>
                  </a:lnTo>
                  <a:lnTo>
                    <a:pt x="9216" y="5906"/>
                  </a:lnTo>
                  <a:lnTo>
                    <a:pt x="9097" y="5977"/>
                  </a:lnTo>
                  <a:lnTo>
                    <a:pt x="9169" y="5977"/>
                  </a:lnTo>
                  <a:lnTo>
                    <a:pt x="9228" y="5965"/>
                  </a:lnTo>
                  <a:lnTo>
                    <a:pt x="9264" y="5989"/>
                  </a:lnTo>
                  <a:lnTo>
                    <a:pt x="9133" y="6037"/>
                  </a:lnTo>
                  <a:cubicBezTo>
                    <a:pt x="9121" y="6049"/>
                    <a:pt x="9097" y="6073"/>
                    <a:pt x="9073" y="6084"/>
                  </a:cubicBezTo>
                  <a:lnTo>
                    <a:pt x="9026" y="6049"/>
                  </a:lnTo>
                  <a:lnTo>
                    <a:pt x="8930" y="6049"/>
                  </a:lnTo>
                  <a:lnTo>
                    <a:pt x="8918" y="6084"/>
                  </a:lnTo>
                  <a:lnTo>
                    <a:pt x="9061" y="6132"/>
                  </a:lnTo>
                  <a:lnTo>
                    <a:pt x="9216" y="6132"/>
                  </a:lnTo>
                  <a:lnTo>
                    <a:pt x="9192" y="6192"/>
                  </a:lnTo>
                  <a:lnTo>
                    <a:pt x="9264" y="6204"/>
                  </a:lnTo>
                  <a:lnTo>
                    <a:pt x="9264" y="6263"/>
                  </a:lnTo>
                  <a:lnTo>
                    <a:pt x="9109" y="6227"/>
                  </a:lnTo>
                  <a:cubicBezTo>
                    <a:pt x="9109" y="6215"/>
                    <a:pt x="9097" y="6192"/>
                    <a:pt x="9085" y="6180"/>
                  </a:cubicBezTo>
                  <a:lnTo>
                    <a:pt x="8978" y="6180"/>
                  </a:lnTo>
                  <a:lnTo>
                    <a:pt x="8871" y="6108"/>
                  </a:lnTo>
                  <a:cubicBezTo>
                    <a:pt x="8859" y="6096"/>
                    <a:pt x="8847" y="6084"/>
                    <a:pt x="8847" y="6061"/>
                  </a:cubicBezTo>
                  <a:lnTo>
                    <a:pt x="8799" y="6061"/>
                  </a:lnTo>
                  <a:cubicBezTo>
                    <a:pt x="8799" y="6084"/>
                    <a:pt x="8788" y="6108"/>
                    <a:pt x="8788" y="6120"/>
                  </a:cubicBezTo>
                  <a:lnTo>
                    <a:pt x="8895" y="6215"/>
                  </a:lnTo>
                  <a:lnTo>
                    <a:pt x="9014" y="6275"/>
                  </a:lnTo>
                  <a:lnTo>
                    <a:pt x="9109" y="6287"/>
                  </a:lnTo>
                  <a:lnTo>
                    <a:pt x="9157" y="6323"/>
                  </a:lnTo>
                  <a:lnTo>
                    <a:pt x="9049" y="6323"/>
                  </a:lnTo>
                  <a:lnTo>
                    <a:pt x="8883" y="6275"/>
                  </a:lnTo>
                  <a:lnTo>
                    <a:pt x="8728" y="6168"/>
                  </a:lnTo>
                  <a:lnTo>
                    <a:pt x="8645" y="6192"/>
                  </a:lnTo>
                  <a:lnTo>
                    <a:pt x="8549" y="6144"/>
                  </a:lnTo>
                  <a:lnTo>
                    <a:pt x="8418" y="6144"/>
                  </a:lnTo>
                  <a:lnTo>
                    <a:pt x="8359" y="6108"/>
                  </a:lnTo>
                  <a:lnTo>
                    <a:pt x="8311" y="6144"/>
                  </a:lnTo>
                  <a:cubicBezTo>
                    <a:pt x="8311" y="6168"/>
                    <a:pt x="8323" y="6192"/>
                    <a:pt x="8335" y="6204"/>
                  </a:cubicBezTo>
                  <a:lnTo>
                    <a:pt x="8264" y="6251"/>
                  </a:lnTo>
                  <a:lnTo>
                    <a:pt x="8359" y="6311"/>
                  </a:lnTo>
                  <a:lnTo>
                    <a:pt x="8561" y="6275"/>
                  </a:lnTo>
                  <a:lnTo>
                    <a:pt x="8597" y="6299"/>
                  </a:lnTo>
                  <a:lnTo>
                    <a:pt x="8514" y="6346"/>
                  </a:lnTo>
                  <a:lnTo>
                    <a:pt x="8561" y="6358"/>
                  </a:lnTo>
                  <a:lnTo>
                    <a:pt x="8704" y="6311"/>
                  </a:lnTo>
                  <a:lnTo>
                    <a:pt x="8776" y="6311"/>
                  </a:lnTo>
                  <a:lnTo>
                    <a:pt x="8740" y="6346"/>
                  </a:lnTo>
                  <a:lnTo>
                    <a:pt x="8561" y="6406"/>
                  </a:lnTo>
                  <a:cubicBezTo>
                    <a:pt x="8537" y="6430"/>
                    <a:pt x="8514" y="6442"/>
                    <a:pt x="8490" y="6465"/>
                  </a:cubicBezTo>
                  <a:lnTo>
                    <a:pt x="8371" y="6454"/>
                  </a:lnTo>
                  <a:lnTo>
                    <a:pt x="8264" y="6358"/>
                  </a:lnTo>
                  <a:lnTo>
                    <a:pt x="8204" y="6358"/>
                  </a:lnTo>
                  <a:lnTo>
                    <a:pt x="8145" y="6394"/>
                  </a:lnTo>
                  <a:lnTo>
                    <a:pt x="8061" y="6346"/>
                  </a:lnTo>
                  <a:lnTo>
                    <a:pt x="7978" y="6370"/>
                  </a:lnTo>
                  <a:lnTo>
                    <a:pt x="7930" y="6358"/>
                  </a:lnTo>
                  <a:lnTo>
                    <a:pt x="7835" y="6394"/>
                  </a:lnTo>
                  <a:lnTo>
                    <a:pt x="7859" y="6418"/>
                  </a:lnTo>
                  <a:lnTo>
                    <a:pt x="8061" y="6442"/>
                  </a:lnTo>
                  <a:lnTo>
                    <a:pt x="8180" y="6489"/>
                  </a:lnTo>
                  <a:lnTo>
                    <a:pt x="8335" y="6537"/>
                  </a:lnTo>
                  <a:lnTo>
                    <a:pt x="8287" y="6608"/>
                  </a:lnTo>
                  <a:lnTo>
                    <a:pt x="8335" y="6656"/>
                  </a:lnTo>
                  <a:lnTo>
                    <a:pt x="8252" y="6692"/>
                  </a:lnTo>
                  <a:lnTo>
                    <a:pt x="8216" y="6656"/>
                  </a:lnTo>
                  <a:lnTo>
                    <a:pt x="8216" y="6561"/>
                  </a:lnTo>
                  <a:lnTo>
                    <a:pt x="8109" y="6525"/>
                  </a:lnTo>
                  <a:lnTo>
                    <a:pt x="7990" y="6549"/>
                  </a:lnTo>
                  <a:cubicBezTo>
                    <a:pt x="8014" y="6561"/>
                    <a:pt x="8026" y="6585"/>
                    <a:pt x="8037" y="6596"/>
                  </a:cubicBezTo>
                  <a:lnTo>
                    <a:pt x="8014" y="6632"/>
                  </a:lnTo>
                  <a:lnTo>
                    <a:pt x="7883" y="6585"/>
                  </a:lnTo>
                  <a:lnTo>
                    <a:pt x="7764" y="6668"/>
                  </a:lnTo>
                  <a:lnTo>
                    <a:pt x="7883" y="6716"/>
                  </a:lnTo>
                  <a:lnTo>
                    <a:pt x="7787" y="6716"/>
                  </a:lnTo>
                  <a:lnTo>
                    <a:pt x="7716" y="6727"/>
                  </a:lnTo>
                  <a:cubicBezTo>
                    <a:pt x="7716" y="6704"/>
                    <a:pt x="7704" y="6680"/>
                    <a:pt x="7692" y="6656"/>
                  </a:cubicBezTo>
                  <a:lnTo>
                    <a:pt x="7502" y="6656"/>
                  </a:lnTo>
                  <a:lnTo>
                    <a:pt x="7561" y="6727"/>
                  </a:lnTo>
                  <a:lnTo>
                    <a:pt x="7490" y="6763"/>
                  </a:lnTo>
                  <a:cubicBezTo>
                    <a:pt x="7478" y="6739"/>
                    <a:pt x="7466" y="6716"/>
                    <a:pt x="7454" y="6692"/>
                  </a:cubicBezTo>
                  <a:lnTo>
                    <a:pt x="7347" y="6632"/>
                  </a:lnTo>
                  <a:lnTo>
                    <a:pt x="7299" y="6644"/>
                  </a:lnTo>
                  <a:cubicBezTo>
                    <a:pt x="7299" y="6668"/>
                    <a:pt x="7299" y="6680"/>
                    <a:pt x="7311" y="6692"/>
                  </a:cubicBezTo>
                  <a:lnTo>
                    <a:pt x="7430" y="6763"/>
                  </a:lnTo>
                  <a:lnTo>
                    <a:pt x="7383" y="6811"/>
                  </a:lnTo>
                  <a:cubicBezTo>
                    <a:pt x="7394" y="6823"/>
                    <a:pt x="7406" y="6823"/>
                    <a:pt x="7430" y="6835"/>
                  </a:cubicBezTo>
                  <a:lnTo>
                    <a:pt x="7561" y="6811"/>
                  </a:lnTo>
                  <a:lnTo>
                    <a:pt x="7752" y="6835"/>
                  </a:lnTo>
                  <a:lnTo>
                    <a:pt x="7871" y="6882"/>
                  </a:lnTo>
                  <a:lnTo>
                    <a:pt x="8049" y="6882"/>
                  </a:lnTo>
                  <a:lnTo>
                    <a:pt x="8109" y="6858"/>
                  </a:lnTo>
                  <a:lnTo>
                    <a:pt x="8192" y="6858"/>
                  </a:lnTo>
                  <a:lnTo>
                    <a:pt x="8073" y="6930"/>
                  </a:lnTo>
                  <a:lnTo>
                    <a:pt x="7918" y="6918"/>
                  </a:lnTo>
                  <a:lnTo>
                    <a:pt x="7859" y="6942"/>
                  </a:lnTo>
                  <a:lnTo>
                    <a:pt x="7656" y="6882"/>
                  </a:lnTo>
                  <a:lnTo>
                    <a:pt x="7537" y="6894"/>
                  </a:lnTo>
                  <a:lnTo>
                    <a:pt x="7478" y="6882"/>
                  </a:lnTo>
                  <a:lnTo>
                    <a:pt x="7383" y="6942"/>
                  </a:lnTo>
                  <a:lnTo>
                    <a:pt x="7252" y="6954"/>
                  </a:lnTo>
                  <a:lnTo>
                    <a:pt x="7252" y="6989"/>
                  </a:lnTo>
                  <a:lnTo>
                    <a:pt x="7454" y="7037"/>
                  </a:lnTo>
                  <a:lnTo>
                    <a:pt x="7371" y="7097"/>
                  </a:lnTo>
                  <a:lnTo>
                    <a:pt x="7478" y="7108"/>
                  </a:lnTo>
                  <a:lnTo>
                    <a:pt x="7537" y="7085"/>
                  </a:lnTo>
                  <a:lnTo>
                    <a:pt x="7692" y="7085"/>
                  </a:lnTo>
                  <a:lnTo>
                    <a:pt x="7573" y="7132"/>
                  </a:lnTo>
                  <a:lnTo>
                    <a:pt x="7394" y="7132"/>
                  </a:lnTo>
                  <a:lnTo>
                    <a:pt x="7347" y="7156"/>
                  </a:lnTo>
                  <a:lnTo>
                    <a:pt x="7299" y="7144"/>
                  </a:lnTo>
                  <a:cubicBezTo>
                    <a:pt x="7299" y="7156"/>
                    <a:pt x="7299" y="7168"/>
                    <a:pt x="7299" y="7168"/>
                  </a:cubicBezTo>
                  <a:lnTo>
                    <a:pt x="7383" y="7192"/>
                  </a:lnTo>
                  <a:lnTo>
                    <a:pt x="7454" y="7192"/>
                  </a:lnTo>
                  <a:lnTo>
                    <a:pt x="7347" y="7239"/>
                  </a:lnTo>
                  <a:lnTo>
                    <a:pt x="7299" y="7239"/>
                  </a:lnTo>
                  <a:cubicBezTo>
                    <a:pt x="7299" y="7263"/>
                    <a:pt x="7311" y="7275"/>
                    <a:pt x="7311" y="7287"/>
                  </a:cubicBezTo>
                  <a:lnTo>
                    <a:pt x="7371" y="7311"/>
                  </a:lnTo>
                  <a:cubicBezTo>
                    <a:pt x="7383" y="7323"/>
                    <a:pt x="7394" y="7335"/>
                    <a:pt x="7418" y="7358"/>
                  </a:cubicBezTo>
                  <a:lnTo>
                    <a:pt x="7549" y="7358"/>
                  </a:lnTo>
                  <a:lnTo>
                    <a:pt x="7633" y="7311"/>
                  </a:lnTo>
                  <a:lnTo>
                    <a:pt x="7811" y="7299"/>
                  </a:lnTo>
                  <a:lnTo>
                    <a:pt x="7942" y="7323"/>
                  </a:lnTo>
                  <a:lnTo>
                    <a:pt x="7990" y="7335"/>
                  </a:lnTo>
                  <a:lnTo>
                    <a:pt x="8073" y="7299"/>
                  </a:lnTo>
                  <a:lnTo>
                    <a:pt x="8073" y="7251"/>
                  </a:lnTo>
                  <a:lnTo>
                    <a:pt x="8156" y="7239"/>
                  </a:lnTo>
                  <a:lnTo>
                    <a:pt x="8192" y="7275"/>
                  </a:lnTo>
                  <a:lnTo>
                    <a:pt x="8287" y="7275"/>
                  </a:lnTo>
                  <a:lnTo>
                    <a:pt x="8418" y="7216"/>
                  </a:lnTo>
                  <a:lnTo>
                    <a:pt x="8478" y="7227"/>
                  </a:lnTo>
                  <a:cubicBezTo>
                    <a:pt x="8478" y="7239"/>
                    <a:pt x="8466" y="7239"/>
                    <a:pt x="8454" y="7251"/>
                  </a:cubicBezTo>
                  <a:lnTo>
                    <a:pt x="8395" y="7287"/>
                  </a:lnTo>
                  <a:lnTo>
                    <a:pt x="8514" y="7311"/>
                  </a:lnTo>
                  <a:lnTo>
                    <a:pt x="8561" y="7275"/>
                  </a:lnTo>
                  <a:cubicBezTo>
                    <a:pt x="8561" y="7251"/>
                    <a:pt x="8549" y="7239"/>
                    <a:pt x="8537" y="7227"/>
                  </a:cubicBezTo>
                  <a:lnTo>
                    <a:pt x="8633" y="7144"/>
                  </a:lnTo>
                  <a:lnTo>
                    <a:pt x="8609" y="7204"/>
                  </a:lnTo>
                  <a:lnTo>
                    <a:pt x="8704" y="7275"/>
                  </a:lnTo>
                  <a:lnTo>
                    <a:pt x="8633" y="7347"/>
                  </a:lnTo>
                  <a:lnTo>
                    <a:pt x="8466" y="7370"/>
                  </a:lnTo>
                  <a:lnTo>
                    <a:pt x="8395" y="7406"/>
                  </a:lnTo>
                  <a:lnTo>
                    <a:pt x="8430" y="7430"/>
                  </a:lnTo>
                  <a:lnTo>
                    <a:pt x="8383" y="7489"/>
                  </a:lnTo>
                  <a:lnTo>
                    <a:pt x="8240" y="7489"/>
                  </a:lnTo>
                  <a:cubicBezTo>
                    <a:pt x="8240" y="7478"/>
                    <a:pt x="8240" y="7466"/>
                    <a:pt x="8240" y="7454"/>
                  </a:cubicBezTo>
                  <a:lnTo>
                    <a:pt x="8311" y="7418"/>
                  </a:lnTo>
                  <a:lnTo>
                    <a:pt x="8287" y="7347"/>
                  </a:lnTo>
                  <a:lnTo>
                    <a:pt x="8180" y="7335"/>
                  </a:lnTo>
                  <a:lnTo>
                    <a:pt x="8049" y="7418"/>
                  </a:lnTo>
                  <a:lnTo>
                    <a:pt x="8037" y="7466"/>
                  </a:lnTo>
                  <a:lnTo>
                    <a:pt x="7942" y="7394"/>
                  </a:lnTo>
                  <a:lnTo>
                    <a:pt x="7835" y="7370"/>
                  </a:lnTo>
                  <a:lnTo>
                    <a:pt x="7704" y="7394"/>
                  </a:lnTo>
                  <a:lnTo>
                    <a:pt x="7621" y="7382"/>
                  </a:lnTo>
                  <a:lnTo>
                    <a:pt x="7478" y="7430"/>
                  </a:lnTo>
                  <a:lnTo>
                    <a:pt x="7406" y="7430"/>
                  </a:lnTo>
                  <a:lnTo>
                    <a:pt x="7311" y="7394"/>
                  </a:lnTo>
                  <a:lnTo>
                    <a:pt x="7275" y="7394"/>
                  </a:lnTo>
                  <a:lnTo>
                    <a:pt x="7335" y="7478"/>
                  </a:lnTo>
                  <a:lnTo>
                    <a:pt x="7299" y="7513"/>
                  </a:lnTo>
                  <a:lnTo>
                    <a:pt x="7359" y="7549"/>
                  </a:lnTo>
                  <a:lnTo>
                    <a:pt x="7442" y="7525"/>
                  </a:lnTo>
                  <a:lnTo>
                    <a:pt x="7490" y="7489"/>
                  </a:lnTo>
                  <a:lnTo>
                    <a:pt x="7549" y="7489"/>
                  </a:lnTo>
                  <a:lnTo>
                    <a:pt x="7466" y="7549"/>
                  </a:lnTo>
                  <a:cubicBezTo>
                    <a:pt x="7466" y="7573"/>
                    <a:pt x="7466" y="7597"/>
                    <a:pt x="7478" y="7620"/>
                  </a:cubicBezTo>
                  <a:lnTo>
                    <a:pt x="7430" y="7644"/>
                  </a:lnTo>
                  <a:lnTo>
                    <a:pt x="7335" y="7608"/>
                  </a:lnTo>
                  <a:lnTo>
                    <a:pt x="7335" y="7608"/>
                  </a:lnTo>
                  <a:cubicBezTo>
                    <a:pt x="7347" y="7644"/>
                    <a:pt x="7371" y="7668"/>
                    <a:pt x="7383" y="7704"/>
                  </a:cubicBezTo>
                  <a:lnTo>
                    <a:pt x="7454" y="7739"/>
                  </a:lnTo>
                  <a:cubicBezTo>
                    <a:pt x="7502" y="7704"/>
                    <a:pt x="7561" y="7656"/>
                    <a:pt x="7621" y="7608"/>
                  </a:cubicBezTo>
                  <a:lnTo>
                    <a:pt x="7740" y="7644"/>
                  </a:lnTo>
                  <a:lnTo>
                    <a:pt x="7692" y="7680"/>
                  </a:lnTo>
                  <a:cubicBezTo>
                    <a:pt x="7692" y="7704"/>
                    <a:pt x="7704" y="7728"/>
                    <a:pt x="7704" y="7739"/>
                  </a:cubicBezTo>
                  <a:lnTo>
                    <a:pt x="7561" y="7799"/>
                  </a:lnTo>
                  <a:lnTo>
                    <a:pt x="7585" y="7823"/>
                  </a:lnTo>
                  <a:lnTo>
                    <a:pt x="7668" y="7835"/>
                  </a:lnTo>
                  <a:lnTo>
                    <a:pt x="7621" y="7882"/>
                  </a:lnTo>
                  <a:lnTo>
                    <a:pt x="7692" y="7942"/>
                  </a:lnTo>
                  <a:lnTo>
                    <a:pt x="7645" y="8025"/>
                  </a:lnTo>
                  <a:lnTo>
                    <a:pt x="7692" y="8025"/>
                  </a:lnTo>
                  <a:cubicBezTo>
                    <a:pt x="7716" y="7989"/>
                    <a:pt x="7752" y="7966"/>
                    <a:pt x="7775" y="7930"/>
                  </a:cubicBezTo>
                  <a:lnTo>
                    <a:pt x="7859" y="7894"/>
                  </a:lnTo>
                  <a:lnTo>
                    <a:pt x="7883" y="7811"/>
                  </a:lnTo>
                  <a:lnTo>
                    <a:pt x="8109" y="7751"/>
                  </a:lnTo>
                  <a:lnTo>
                    <a:pt x="8216" y="7751"/>
                  </a:lnTo>
                  <a:lnTo>
                    <a:pt x="8311" y="7739"/>
                  </a:lnTo>
                  <a:lnTo>
                    <a:pt x="8252" y="7763"/>
                  </a:lnTo>
                  <a:lnTo>
                    <a:pt x="8133" y="7823"/>
                  </a:lnTo>
                  <a:lnTo>
                    <a:pt x="8133" y="7918"/>
                  </a:lnTo>
                  <a:cubicBezTo>
                    <a:pt x="8133" y="7954"/>
                    <a:pt x="8156" y="7954"/>
                    <a:pt x="8168" y="7978"/>
                  </a:cubicBezTo>
                  <a:lnTo>
                    <a:pt x="8085" y="7930"/>
                  </a:lnTo>
                  <a:cubicBezTo>
                    <a:pt x="8073" y="7894"/>
                    <a:pt x="8073" y="7870"/>
                    <a:pt x="8061" y="7847"/>
                  </a:cubicBezTo>
                  <a:lnTo>
                    <a:pt x="8002" y="7847"/>
                  </a:lnTo>
                  <a:lnTo>
                    <a:pt x="7918" y="7942"/>
                  </a:lnTo>
                  <a:lnTo>
                    <a:pt x="7847" y="7954"/>
                  </a:lnTo>
                  <a:lnTo>
                    <a:pt x="7966" y="7978"/>
                  </a:lnTo>
                  <a:lnTo>
                    <a:pt x="7871" y="8073"/>
                  </a:lnTo>
                  <a:lnTo>
                    <a:pt x="7787" y="8073"/>
                  </a:lnTo>
                  <a:lnTo>
                    <a:pt x="7752" y="8120"/>
                  </a:lnTo>
                  <a:lnTo>
                    <a:pt x="7811" y="8144"/>
                  </a:lnTo>
                  <a:lnTo>
                    <a:pt x="7990" y="8144"/>
                  </a:lnTo>
                  <a:lnTo>
                    <a:pt x="8037" y="8192"/>
                  </a:lnTo>
                  <a:lnTo>
                    <a:pt x="7906" y="8192"/>
                  </a:lnTo>
                  <a:cubicBezTo>
                    <a:pt x="7895" y="8216"/>
                    <a:pt x="7883" y="8228"/>
                    <a:pt x="7871" y="8240"/>
                  </a:cubicBezTo>
                  <a:lnTo>
                    <a:pt x="7859" y="8299"/>
                  </a:lnTo>
                  <a:lnTo>
                    <a:pt x="7728" y="8240"/>
                  </a:lnTo>
                  <a:lnTo>
                    <a:pt x="7668" y="8263"/>
                  </a:lnTo>
                  <a:lnTo>
                    <a:pt x="7645" y="8323"/>
                  </a:lnTo>
                  <a:cubicBezTo>
                    <a:pt x="7633" y="8299"/>
                    <a:pt x="7621" y="8275"/>
                    <a:pt x="7621" y="8251"/>
                  </a:cubicBezTo>
                  <a:lnTo>
                    <a:pt x="7537" y="8287"/>
                  </a:lnTo>
                  <a:lnTo>
                    <a:pt x="7430" y="8382"/>
                  </a:lnTo>
                  <a:lnTo>
                    <a:pt x="7478" y="8454"/>
                  </a:lnTo>
                  <a:lnTo>
                    <a:pt x="7633" y="8561"/>
                  </a:lnTo>
                  <a:cubicBezTo>
                    <a:pt x="7645" y="8537"/>
                    <a:pt x="7656" y="8525"/>
                    <a:pt x="7668" y="8501"/>
                  </a:cubicBezTo>
                  <a:lnTo>
                    <a:pt x="7716" y="8525"/>
                  </a:lnTo>
                  <a:lnTo>
                    <a:pt x="7799" y="8490"/>
                  </a:lnTo>
                  <a:lnTo>
                    <a:pt x="7775" y="8466"/>
                  </a:lnTo>
                  <a:lnTo>
                    <a:pt x="7823" y="8382"/>
                  </a:lnTo>
                  <a:lnTo>
                    <a:pt x="7966" y="8442"/>
                  </a:lnTo>
                  <a:lnTo>
                    <a:pt x="7895" y="8478"/>
                  </a:lnTo>
                  <a:lnTo>
                    <a:pt x="7978" y="8525"/>
                  </a:lnTo>
                  <a:cubicBezTo>
                    <a:pt x="7966" y="8549"/>
                    <a:pt x="7954" y="8573"/>
                    <a:pt x="7954" y="8597"/>
                  </a:cubicBezTo>
                  <a:lnTo>
                    <a:pt x="7871" y="8632"/>
                  </a:lnTo>
                  <a:lnTo>
                    <a:pt x="7942" y="8740"/>
                  </a:lnTo>
                  <a:cubicBezTo>
                    <a:pt x="7954" y="8728"/>
                    <a:pt x="7978" y="8716"/>
                    <a:pt x="7990" y="8704"/>
                  </a:cubicBezTo>
                  <a:lnTo>
                    <a:pt x="8145" y="8668"/>
                  </a:lnTo>
                  <a:lnTo>
                    <a:pt x="8204" y="8728"/>
                  </a:lnTo>
                  <a:lnTo>
                    <a:pt x="8073" y="8728"/>
                  </a:lnTo>
                  <a:lnTo>
                    <a:pt x="8014" y="8763"/>
                  </a:lnTo>
                  <a:lnTo>
                    <a:pt x="8085" y="8835"/>
                  </a:lnTo>
                  <a:lnTo>
                    <a:pt x="8073" y="8859"/>
                  </a:lnTo>
                  <a:lnTo>
                    <a:pt x="7847" y="8751"/>
                  </a:lnTo>
                  <a:lnTo>
                    <a:pt x="7775" y="8775"/>
                  </a:lnTo>
                  <a:lnTo>
                    <a:pt x="7704" y="8740"/>
                  </a:lnTo>
                  <a:lnTo>
                    <a:pt x="7609" y="8740"/>
                  </a:lnTo>
                  <a:lnTo>
                    <a:pt x="7609" y="8799"/>
                  </a:lnTo>
                  <a:lnTo>
                    <a:pt x="7549" y="8847"/>
                  </a:lnTo>
                  <a:lnTo>
                    <a:pt x="7692" y="9013"/>
                  </a:lnTo>
                  <a:lnTo>
                    <a:pt x="7823" y="9037"/>
                  </a:lnTo>
                  <a:lnTo>
                    <a:pt x="7990" y="9132"/>
                  </a:lnTo>
                  <a:lnTo>
                    <a:pt x="8228" y="9180"/>
                  </a:lnTo>
                  <a:cubicBezTo>
                    <a:pt x="8228" y="9204"/>
                    <a:pt x="8240" y="9216"/>
                    <a:pt x="8252" y="9228"/>
                  </a:cubicBezTo>
                  <a:lnTo>
                    <a:pt x="8192" y="9252"/>
                  </a:lnTo>
                  <a:lnTo>
                    <a:pt x="8287" y="9311"/>
                  </a:lnTo>
                  <a:lnTo>
                    <a:pt x="8371" y="9275"/>
                  </a:lnTo>
                  <a:lnTo>
                    <a:pt x="8323" y="9204"/>
                  </a:lnTo>
                  <a:lnTo>
                    <a:pt x="8407" y="9204"/>
                  </a:lnTo>
                  <a:lnTo>
                    <a:pt x="8478" y="9240"/>
                  </a:lnTo>
                  <a:cubicBezTo>
                    <a:pt x="8478" y="9252"/>
                    <a:pt x="8466" y="9252"/>
                    <a:pt x="8466" y="9263"/>
                  </a:cubicBezTo>
                  <a:lnTo>
                    <a:pt x="8597" y="9371"/>
                  </a:lnTo>
                  <a:lnTo>
                    <a:pt x="8645" y="9323"/>
                  </a:lnTo>
                  <a:lnTo>
                    <a:pt x="8692" y="9335"/>
                  </a:lnTo>
                  <a:lnTo>
                    <a:pt x="8799" y="9299"/>
                  </a:lnTo>
                  <a:lnTo>
                    <a:pt x="8930" y="9228"/>
                  </a:lnTo>
                  <a:lnTo>
                    <a:pt x="8978" y="9216"/>
                  </a:lnTo>
                  <a:lnTo>
                    <a:pt x="9038" y="9180"/>
                  </a:lnTo>
                  <a:lnTo>
                    <a:pt x="9061" y="9180"/>
                  </a:lnTo>
                  <a:cubicBezTo>
                    <a:pt x="9073" y="9192"/>
                    <a:pt x="9085" y="9216"/>
                    <a:pt x="9097" y="9228"/>
                  </a:cubicBezTo>
                  <a:lnTo>
                    <a:pt x="9169" y="9228"/>
                  </a:lnTo>
                  <a:lnTo>
                    <a:pt x="9383" y="9085"/>
                  </a:lnTo>
                  <a:cubicBezTo>
                    <a:pt x="9383" y="9073"/>
                    <a:pt x="9383" y="9061"/>
                    <a:pt x="9371" y="9037"/>
                  </a:cubicBezTo>
                  <a:lnTo>
                    <a:pt x="9276" y="8966"/>
                  </a:lnTo>
                  <a:lnTo>
                    <a:pt x="9442" y="9037"/>
                  </a:lnTo>
                  <a:lnTo>
                    <a:pt x="9573" y="8942"/>
                  </a:lnTo>
                  <a:lnTo>
                    <a:pt x="9538" y="8918"/>
                  </a:lnTo>
                  <a:lnTo>
                    <a:pt x="9609" y="8882"/>
                  </a:lnTo>
                  <a:lnTo>
                    <a:pt x="9597" y="8823"/>
                  </a:lnTo>
                  <a:lnTo>
                    <a:pt x="9692" y="8787"/>
                  </a:lnTo>
                  <a:lnTo>
                    <a:pt x="9800" y="8775"/>
                  </a:lnTo>
                  <a:cubicBezTo>
                    <a:pt x="9811" y="8751"/>
                    <a:pt x="9811" y="8740"/>
                    <a:pt x="9823" y="8728"/>
                  </a:cubicBezTo>
                  <a:lnTo>
                    <a:pt x="9728" y="8644"/>
                  </a:lnTo>
                  <a:lnTo>
                    <a:pt x="9764" y="8585"/>
                  </a:lnTo>
                  <a:lnTo>
                    <a:pt x="9669" y="8513"/>
                  </a:lnTo>
                  <a:lnTo>
                    <a:pt x="9573" y="8466"/>
                  </a:lnTo>
                  <a:lnTo>
                    <a:pt x="9573" y="8394"/>
                  </a:lnTo>
                  <a:lnTo>
                    <a:pt x="9633" y="8418"/>
                  </a:lnTo>
                  <a:lnTo>
                    <a:pt x="9740" y="8501"/>
                  </a:lnTo>
                  <a:cubicBezTo>
                    <a:pt x="9764" y="8537"/>
                    <a:pt x="9776" y="8573"/>
                    <a:pt x="9788" y="8621"/>
                  </a:cubicBezTo>
                  <a:lnTo>
                    <a:pt x="9835" y="8644"/>
                  </a:lnTo>
                  <a:lnTo>
                    <a:pt x="9907" y="8644"/>
                  </a:lnTo>
                  <a:cubicBezTo>
                    <a:pt x="9907" y="8668"/>
                    <a:pt x="9895" y="8680"/>
                    <a:pt x="9895" y="8692"/>
                  </a:cubicBezTo>
                  <a:lnTo>
                    <a:pt x="9942" y="8740"/>
                  </a:lnTo>
                  <a:lnTo>
                    <a:pt x="10061" y="8704"/>
                  </a:lnTo>
                  <a:cubicBezTo>
                    <a:pt x="10061" y="8692"/>
                    <a:pt x="10050" y="8680"/>
                    <a:pt x="10038" y="8668"/>
                  </a:cubicBezTo>
                  <a:lnTo>
                    <a:pt x="9978" y="8632"/>
                  </a:lnTo>
                  <a:cubicBezTo>
                    <a:pt x="10002" y="8621"/>
                    <a:pt x="10014" y="8597"/>
                    <a:pt x="10026" y="8585"/>
                  </a:cubicBezTo>
                  <a:lnTo>
                    <a:pt x="10121" y="8644"/>
                  </a:lnTo>
                  <a:cubicBezTo>
                    <a:pt x="10121" y="8656"/>
                    <a:pt x="10121" y="8656"/>
                    <a:pt x="10121" y="8668"/>
                  </a:cubicBezTo>
                  <a:lnTo>
                    <a:pt x="10276" y="8573"/>
                  </a:lnTo>
                  <a:cubicBezTo>
                    <a:pt x="10288" y="8549"/>
                    <a:pt x="10300" y="8513"/>
                    <a:pt x="10312" y="8490"/>
                  </a:cubicBezTo>
                  <a:lnTo>
                    <a:pt x="10276" y="8406"/>
                  </a:lnTo>
                  <a:lnTo>
                    <a:pt x="10228" y="8406"/>
                  </a:lnTo>
                  <a:lnTo>
                    <a:pt x="10181" y="8359"/>
                  </a:lnTo>
                  <a:lnTo>
                    <a:pt x="10240" y="8335"/>
                  </a:lnTo>
                  <a:lnTo>
                    <a:pt x="10240" y="8299"/>
                  </a:lnTo>
                  <a:lnTo>
                    <a:pt x="10312" y="8299"/>
                  </a:lnTo>
                  <a:lnTo>
                    <a:pt x="10359" y="8263"/>
                  </a:lnTo>
                  <a:lnTo>
                    <a:pt x="10288" y="8216"/>
                  </a:lnTo>
                  <a:lnTo>
                    <a:pt x="10288" y="8132"/>
                  </a:lnTo>
                  <a:lnTo>
                    <a:pt x="10383" y="8097"/>
                  </a:lnTo>
                  <a:lnTo>
                    <a:pt x="10466" y="8144"/>
                  </a:lnTo>
                  <a:lnTo>
                    <a:pt x="10395" y="8228"/>
                  </a:lnTo>
                  <a:lnTo>
                    <a:pt x="10419" y="8323"/>
                  </a:lnTo>
                  <a:cubicBezTo>
                    <a:pt x="10419" y="8347"/>
                    <a:pt x="10407" y="8359"/>
                    <a:pt x="10395" y="8382"/>
                  </a:cubicBezTo>
                  <a:cubicBezTo>
                    <a:pt x="10419" y="8406"/>
                    <a:pt x="10442" y="8430"/>
                    <a:pt x="10466" y="8454"/>
                  </a:cubicBezTo>
                  <a:lnTo>
                    <a:pt x="10490" y="8513"/>
                  </a:lnTo>
                  <a:lnTo>
                    <a:pt x="10609" y="8597"/>
                  </a:lnTo>
                  <a:lnTo>
                    <a:pt x="10764" y="8597"/>
                  </a:lnTo>
                  <a:lnTo>
                    <a:pt x="10823" y="8632"/>
                  </a:lnTo>
                  <a:cubicBezTo>
                    <a:pt x="10812" y="8632"/>
                    <a:pt x="10800" y="8644"/>
                    <a:pt x="10788" y="8656"/>
                  </a:cubicBezTo>
                  <a:lnTo>
                    <a:pt x="10776" y="8656"/>
                  </a:lnTo>
                  <a:lnTo>
                    <a:pt x="10681" y="8692"/>
                  </a:lnTo>
                  <a:lnTo>
                    <a:pt x="10704" y="8871"/>
                  </a:lnTo>
                  <a:lnTo>
                    <a:pt x="10752" y="8918"/>
                  </a:lnTo>
                  <a:cubicBezTo>
                    <a:pt x="10752" y="8966"/>
                    <a:pt x="10764" y="9002"/>
                    <a:pt x="10764" y="9049"/>
                  </a:cubicBezTo>
                  <a:lnTo>
                    <a:pt x="10847" y="9085"/>
                  </a:lnTo>
                  <a:lnTo>
                    <a:pt x="10883" y="9109"/>
                  </a:lnTo>
                  <a:cubicBezTo>
                    <a:pt x="10871" y="9144"/>
                    <a:pt x="10871" y="9168"/>
                    <a:pt x="10859" y="9192"/>
                  </a:cubicBezTo>
                  <a:lnTo>
                    <a:pt x="11002" y="9156"/>
                  </a:lnTo>
                  <a:lnTo>
                    <a:pt x="10919" y="9097"/>
                  </a:lnTo>
                  <a:lnTo>
                    <a:pt x="10931" y="9037"/>
                  </a:lnTo>
                  <a:lnTo>
                    <a:pt x="10990" y="9037"/>
                  </a:lnTo>
                  <a:lnTo>
                    <a:pt x="10966" y="9073"/>
                  </a:lnTo>
                  <a:lnTo>
                    <a:pt x="11062" y="9121"/>
                  </a:lnTo>
                  <a:lnTo>
                    <a:pt x="11097" y="9156"/>
                  </a:lnTo>
                  <a:lnTo>
                    <a:pt x="10978" y="9228"/>
                  </a:lnTo>
                  <a:lnTo>
                    <a:pt x="10954" y="9287"/>
                  </a:lnTo>
                  <a:cubicBezTo>
                    <a:pt x="10966" y="9311"/>
                    <a:pt x="10978" y="9335"/>
                    <a:pt x="10990" y="9359"/>
                  </a:cubicBezTo>
                  <a:lnTo>
                    <a:pt x="10966" y="9442"/>
                  </a:lnTo>
                  <a:lnTo>
                    <a:pt x="10919" y="9478"/>
                  </a:lnTo>
                  <a:lnTo>
                    <a:pt x="10990" y="9549"/>
                  </a:lnTo>
                  <a:lnTo>
                    <a:pt x="11085" y="9561"/>
                  </a:lnTo>
                  <a:lnTo>
                    <a:pt x="11145" y="9668"/>
                  </a:lnTo>
                  <a:lnTo>
                    <a:pt x="11204" y="9704"/>
                  </a:lnTo>
                  <a:lnTo>
                    <a:pt x="11312" y="9847"/>
                  </a:lnTo>
                  <a:cubicBezTo>
                    <a:pt x="11312" y="9894"/>
                    <a:pt x="11324" y="9930"/>
                    <a:pt x="11324" y="9966"/>
                  </a:cubicBezTo>
                  <a:lnTo>
                    <a:pt x="11455" y="10002"/>
                  </a:lnTo>
                  <a:cubicBezTo>
                    <a:pt x="11466" y="10025"/>
                    <a:pt x="11478" y="10049"/>
                    <a:pt x="11478" y="10073"/>
                  </a:cubicBezTo>
                  <a:lnTo>
                    <a:pt x="11597" y="10156"/>
                  </a:lnTo>
                  <a:lnTo>
                    <a:pt x="11728" y="10109"/>
                  </a:lnTo>
                  <a:lnTo>
                    <a:pt x="11764" y="10204"/>
                  </a:lnTo>
                  <a:lnTo>
                    <a:pt x="11681" y="10311"/>
                  </a:lnTo>
                  <a:lnTo>
                    <a:pt x="11526" y="10323"/>
                  </a:lnTo>
                  <a:lnTo>
                    <a:pt x="11502" y="10371"/>
                  </a:lnTo>
                  <a:lnTo>
                    <a:pt x="11585" y="10406"/>
                  </a:lnTo>
                  <a:lnTo>
                    <a:pt x="11609" y="10478"/>
                  </a:lnTo>
                  <a:lnTo>
                    <a:pt x="11728" y="10502"/>
                  </a:lnTo>
                  <a:lnTo>
                    <a:pt x="11788" y="10692"/>
                  </a:lnTo>
                  <a:cubicBezTo>
                    <a:pt x="11764" y="10716"/>
                    <a:pt x="11740" y="10740"/>
                    <a:pt x="11716" y="10764"/>
                  </a:cubicBezTo>
                  <a:lnTo>
                    <a:pt x="11776" y="10811"/>
                  </a:lnTo>
                  <a:lnTo>
                    <a:pt x="11895" y="10811"/>
                  </a:lnTo>
                  <a:lnTo>
                    <a:pt x="12217" y="10764"/>
                  </a:lnTo>
                  <a:lnTo>
                    <a:pt x="12359" y="10799"/>
                  </a:lnTo>
                  <a:lnTo>
                    <a:pt x="12478" y="10728"/>
                  </a:lnTo>
                  <a:cubicBezTo>
                    <a:pt x="12478" y="10704"/>
                    <a:pt x="12478" y="10680"/>
                    <a:pt x="12467" y="10656"/>
                  </a:cubicBezTo>
                  <a:lnTo>
                    <a:pt x="12407" y="10621"/>
                  </a:lnTo>
                  <a:cubicBezTo>
                    <a:pt x="12431" y="10573"/>
                    <a:pt x="12455" y="10537"/>
                    <a:pt x="12490" y="10490"/>
                  </a:cubicBezTo>
                  <a:lnTo>
                    <a:pt x="12681" y="10478"/>
                  </a:lnTo>
                  <a:cubicBezTo>
                    <a:pt x="12693" y="10430"/>
                    <a:pt x="12705" y="10395"/>
                    <a:pt x="12728" y="10347"/>
                  </a:cubicBezTo>
                  <a:lnTo>
                    <a:pt x="12752" y="10406"/>
                  </a:lnTo>
                  <a:lnTo>
                    <a:pt x="12979" y="10430"/>
                  </a:lnTo>
                  <a:lnTo>
                    <a:pt x="13109" y="10383"/>
                  </a:lnTo>
                  <a:lnTo>
                    <a:pt x="13229" y="10418"/>
                  </a:lnTo>
                  <a:lnTo>
                    <a:pt x="13288" y="10478"/>
                  </a:lnTo>
                  <a:lnTo>
                    <a:pt x="13419" y="10371"/>
                  </a:lnTo>
                  <a:cubicBezTo>
                    <a:pt x="13443" y="10323"/>
                    <a:pt x="13455" y="10264"/>
                    <a:pt x="13467" y="10216"/>
                  </a:cubicBezTo>
                  <a:lnTo>
                    <a:pt x="13574" y="10145"/>
                  </a:lnTo>
                  <a:cubicBezTo>
                    <a:pt x="13574" y="10085"/>
                    <a:pt x="13586" y="10014"/>
                    <a:pt x="13598" y="9954"/>
                  </a:cubicBezTo>
                  <a:cubicBezTo>
                    <a:pt x="13610" y="9930"/>
                    <a:pt x="13633" y="9906"/>
                    <a:pt x="13657" y="9883"/>
                  </a:cubicBezTo>
                  <a:lnTo>
                    <a:pt x="13550" y="9823"/>
                  </a:lnTo>
                  <a:cubicBezTo>
                    <a:pt x="13550" y="9799"/>
                    <a:pt x="13562" y="9764"/>
                    <a:pt x="13562" y="9740"/>
                  </a:cubicBezTo>
                  <a:lnTo>
                    <a:pt x="13669" y="9668"/>
                  </a:lnTo>
                  <a:lnTo>
                    <a:pt x="13574" y="9585"/>
                  </a:lnTo>
                  <a:lnTo>
                    <a:pt x="13681" y="9513"/>
                  </a:lnTo>
                  <a:lnTo>
                    <a:pt x="13550" y="9454"/>
                  </a:lnTo>
                  <a:cubicBezTo>
                    <a:pt x="13562" y="9442"/>
                    <a:pt x="13586" y="9418"/>
                    <a:pt x="13610" y="9394"/>
                  </a:cubicBezTo>
                  <a:lnTo>
                    <a:pt x="13538" y="9311"/>
                  </a:lnTo>
                  <a:lnTo>
                    <a:pt x="13669" y="9347"/>
                  </a:lnTo>
                  <a:lnTo>
                    <a:pt x="13824" y="9335"/>
                  </a:lnTo>
                  <a:lnTo>
                    <a:pt x="13693" y="9252"/>
                  </a:lnTo>
                  <a:lnTo>
                    <a:pt x="13752" y="9156"/>
                  </a:lnTo>
                  <a:cubicBezTo>
                    <a:pt x="13752" y="9144"/>
                    <a:pt x="13752" y="9121"/>
                    <a:pt x="13752" y="9109"/>
                  </a:cubicBezTo>
                  <a:lnTo>
                    <a:pt x="13574" y="9061"/>
                  </a:lnTo>
                  <a:lnTo>
                    <a:pt x="13800" y="9061"/>
                  </a:lnTo>
                  <a:lnTo>
                    <a:pt x="13681" y="8978"/>
                  </a:lnTo>
                  <a:lnTo>
                    <a:pt x="13574" y="8966"/>
                  </a:lnTo>
                  <a:lnTo>
                    <a:pt x="13645" y="8918"/>
                  </a:lnTo>
                  <a:lnTo>
                    <a:pt x="13717" y="8918"/>
                  </a:lnTo>
                  <a:lnTo>
                    <a:pt x="13729" y="8930"/>
                  </a:lnTo>
                  <a:cubicBezTo>
                    <a:pt x="13752" y="8918"/>
                    <a:pt x="13776" y="8906"/>
                    <a:pt x="13800" y="8894"/>
                  </a:cubicBezTo>
                  <a:lnTo>
                    <a:pt x="13800" y="8835"/>
                  </a:lnTo>
                  <a:cubicBezTo>
                    <a:pt x="13836" y="8859"/>
                    <a:pt x="13871" y="8871"/>
                    <a:pt x="13907" y="8894"/>
                  </a:cubicBezTo>
                  <a:cubicBezTo>
                    <a:pt x="13907" y="8859"/>
                    <a:pt x="13919" y="8835"/>
                    <a:pt x="13919" y="8811"/>
                  </a:cubicBezTo>
                  <a:lnTo>
                    <a:pt x="14002" y="8751"/>
                  </a:lnTo>
                  <a:lnTo>
                    <a:pt x="14086" y="8751"/>
                  </a:lnTo>
                  <a:lnTo>
                    <a:pt x="14074" y="8692"/>
                  </a:lnTo>
                  <a:lnTo>
                    <a:pt x="14122" y="8656"/>
                  </a:lnTo>
                  <a:lnTo>
                    <a:pt x="14157" y="8692"/>
                  </a:lnTo>
                  <a:cubicBezTo>
                    <a:pt x="14157" y="8716"/>
                    <a:pt x="14145" y="8740"/>
                    <a:pt x="14133" y="8763"/>
                  </a:cubicBezTo>
                  <a:lnTo>
                    <a:pt x="14205" y="8763"/>
                  </a:lnTo>
                  <a:lnTo>
                    <a:pt x="14312" y="8656"/>
                  </a:lnTo>
                  <a:lnTo>
                    <a:pt x="14395" y="8656"/>
                  </a:lnTo>
                  <a:lnTo>
                    <a:pt x="14479" y="8621"/>
                  </a:lnTo>
                  <a:cubicBezTo>
                    <a:pt x="14479" y="8597"/>
                    <a:pt x="14467" y="8561"/>
                    <a:pt x="14467" y="8537"/>
                  </a:cubicBezTo>
                  <a:lnTo>
                    <a:pt x="14383" y="8490"/>
                  </a:lnTo>
                  <a:lnTo>
                    <a:pt x="14241" y="8466"/>
                  </a:lnTo>
                  <a:lnTo>
                    <a:pt x="14133" y="8501"/>
                  </a:lnTo>
                  <a:lnTo>
                    <a:pt x="14074" y="8478"/>
                  </a:lnTo>
                  <a:lnTo>
                    <a:pt x="13967" y="8513"/>
                  </a:lnTo>
                  <a:lnTo>
                    <a:pt x="13895" y="8442"/>
                  </a:lnTo>
                  <a:lnTo>
                    <a:pt x="13764" y="8430"/>
                  </a:lnTo>
                  <a:lnTo>
                    <a:pt x="13681" y="8394"/>
                  </a:lnTo>
                  <a:lnTo>
                    <a:pt x="13514" y="8394"/>
                  </a:lnTo>
                  <a:cubicBezTo>
                    <a:pt x="13514" y="8406"/>
                    <a:pt x="13502" y="8418"/>
                    <a:pt x="13502" y="8430"/>
                  </a:cubicBezTo>
                  <a:lnTo>
                    <a:pt x="13455" y="8406"/>
                  </a:lnTo>
                  <a:lnTo>
                    <a:pt x="13264" y="8394"/>
                  </a:lnTo>
                  <a:lnTo>
                    <a:pt x="13264" y="8359"/>
                  </a:lnTo>
                  <a:lnTo>
                    <a:pt x="13360" y="8335"/>
                  </a:lnTo>
                  <a:lnTo>
                    <a:pt x="13467" y="8370"/>
                  </a:lnTo>
                  <a:lnTo>
                    <a:pt x="13550" y="8299"/>
                  </a:lnTo>
                  <a:lnTo>
                    <a:pt x="13610" y="8335"/>
                  </a:lnTo>
                  <a:lnTo>
                    <a:pt x="13693" y="8311"/>
                  </a:lnTo>
                  <a:cubicBezTo>
                    <a:pt x="13717" y="8299"/>
                    <a:pt x="13729" y="8275"/>
                    <a:pt x="13741" y="8263"/>
                  </a:cubicBezTo>
                  <a:cubicBezTo>
                    <a:pt x="13776" y="8263"/>
                    <a:pt x="13812" y="8275"/>
                    <a:pt x="13848" y="8275"/>
                  </a:cubicBezTo>
                  <a:lnTo>
                    <a:pt x="13895" y="8323"/>
                  </a:lnTo>
                  <a:lnTo>
                    <a:pt x="13979" y="8323"/>
                  </a:lnTo>
                  <a:lnTo>
                    <a:pt x="13979" y="8263"/>
                  </a:lnTo>
                  <a:lnTo>
                    <a:pt x="14038" y="8311"/>
                  </a:lnTo>
                  <a:lnTo>
                    <a:pt x="14181" y="8347"/>
                  </a:lnTo>
                  <a:cubicBezTo>
                    <a:pt x="14181" y="8359"/>
                    <a:pt x="14169" y="8382"/>
                    <a:pt x="14157" y="8394"/>
                  </a:cubicBezTo>
                  <a:lnTo>
                    <a:pt x="14264" y="8442"/>
                  </a:lnTo>
                  <a:lnTo>
                    <a:pt x="14431" y="8418"/>
                  </a:lnTo>
                  <a:lnTo>
                    <a:pt x="14479" y="8335"/>
                  </a:lnTo>
                  <a:lnTo>
                    <a:pt x="14622" y="8228"/>
                  </a:lnTo>
                  <a:lnTo>
                    <a:pt x="14705" y="8109"/>
                  </a:lnTo>
                  <a:lnTo>
                    <a:pt x="14586" y="8025"/>
                  </a:lnTo>
                  <a:lnTo>
                    <a:pt x="14586" y="7966"/>
                  </a:lnTo>
                  <a:lnTo>
                    <a:pt x="14407" y="7882"/>
                  </a:lnTo>
                  <a:cubicBezTo>
                    <a:pt x="14419" y="7870"/>
                    <a:pt x="14431" y="7859"/>
                    <a:pt x="14443" y="7847"/>
                  </a:cubicBezTo>
                  <a:lnTo>
                    <a:pt x="14229" y="7728"/>
                  </a:lnTo>
                  <a:cubicBezTo>
                    <a:pt x="14217" y="7704"/>
                    <a:pt x="14205" y="7680"/>
                    <a:pt x="14193" y="7656"/>
                  </a:cubicBezTo>
                  <a:lnTo>
                    <a:pt x="14110" y="7608"/>
                  </a:lnTo>
                  <a:lnTo>
                    <a:pt x="14002" y="7692"/>
                  </a:lnTo>
                  <a:lnTo>
                    <a:pt x="13943" y="7620"/>
                  </a:lnTo>
                  <a:lnTo>
                    <a:pt x="13871" y="7644"/>
                  </a:lnTo>
                  <a:lnTo>
                    <a:pt x="13871" y="7561"/>
                  </a:lnTo>
                  <a:lnTo>
                    <a:pt x="13788" y="7549"/>
                  </a:lnTo>
                  <a:lnTo>
                    <a:pt x="13729" y="7489"/>
                  </a:lnTo>
                  <a:lnTo>
                    <a:pt x="13657" y="7430"/>
                  </a:lnTo>
                  <a:lnTo>
                    <a:pt x="13752" y="7370"/>
                  </a:lnTo>
                  <a:lnTo>
                    <a:pt x="13681" y="7275"/>
                  </a:lnTo>
                  <a:lnTo>
                    <a:pt x="13741" y="7251"/>
                  </a:lnTo>
                  <a:lnTo>
                    <a:pt x="13741" y="7204"/>
                  </a:lnTo>
                  <a:lnTo>
                    <a:pt x="13645" y="7180"/>
                  </a:lnTo>
                  <a:lnTo>
                    <a:pt x="13741" y="7108"/>
                  </a:lnTo>
                  <a:lnTo>
                    <a:pt x="13705" y="6977"/>
                  </a:lnTo>
                  <a:lnTo>
                    <a:pt x="13741" y="6954"/>
                  </a:lnTo>
                  <a:lnTo>
                    <a:pt x="13812" y="7001"/>
                  </a:lnTo>
                  <a:cubicBezTo>
                    <a:pt x="13812" y="6977"/>
                    <a:pt x="13824" y="6954"/>
                    <a:pt x="13836" y="6930"/>
                  </a:cubicBezTo>
                  <a:lnTo>
                    <a:pt x="13741" y="6858"/>
                  </a:lnTo>
                  <a:lnTo>
                    <a:pt x="13776" y="6739"/>
                  </a:lnTo>
                  <a:cubicBezTo>
                    <a:pt x="13764" y="6716"/>
                    <a:pt x="13764" y="6680"/>
                    <a:pt x="13752" y="6644"/>
                  </a:cubicBezTo>
                  <a:lnTo>
                    <a:pt x="13788" y="6620"/>
                  </a:lnTo>
                  <a:cubicBezTo>
                    <a:pt x="13788" y="6585"/>
                    <a:pt x="13776" y="6549"/>
                    <a:pt x="13776" y="6513"/>
                  </a:cubicBezTo>
                  <a:lnTo>
                    <a:pt x="13633" y="6394"/>
                  </a:lnTo>
                  <a:lnTo>
                    <a:pt x="13633" y="6394"/>
                  </a:lnTo>
                  <a:lnTo>
                    <a:pt x="13729" y="6418"/>
                  </a:lnTo>
                  <a:lnTo>
                    <a:pt x="13907" y="6406"/>
                  </a:lnTo>
                  <a:lnTo>
                    <a:pt x="14014" y="6311"/>
                  </a:lnTo>
                  <a:lnTo>
                    <a:pt x="13967" y="6239"/>
                  </a:lnTo>
                  <a:lnTo>
                    <a:pt x="14002" y="6192"/>
                  </a:lnTo>
                  <a:lnTo>
                    <a:pt x="14110" y="6215"/>
                  </a:lnTo>
                  <a:lnTo>
                    <a:pt x="14276" y="6120"/>
                  </a:lnTo>
                  <a:cubicBezTo>
                    <a:pt x="14276" y="6108"/>
                    <a:pt x="14276" y="6096"/>
                    <a:pt x="14288" y="6073"/>
                  </a:cubicBezTo>
                  <a:lnTo>
                    <a:pt x="14205" y="6061"/>
                  </a:lnTo>
                  <a:cubicBezTo>
                    <a:pt x="14217" y="6037"/>
                    <a:pt x="14229" y="6013"/>
                    <a:pt x="14241" y="6001"/>
                  </a:cubicBezTo>
                  <a:lnTo>
                    <a:pt x="14336" y="5942"/>
                  </a:lnTo>
                  <a:lnTo>
                    <a:pt x="14383" y="5989"/>
                  </a:lnTo>
                  <a:lnTo>
                    <a:pt x="14443" y="5977"/>
                  </a:lnTo>
                  <a:lnTo>
                    <a:pt x="14479" y="5894"/>
                  </a:lnTo>
                  <a:lnTo>
                    <a:pt x="14538" y="5894"/>
                  </a:lnTo>
                  <a:lnTo>
                    <a:pt x="14586" y="5942"/>
                  </a:lnTo>
                  <a:lnTo>
                    <a:pt x="14681" y="5894"/>
                  </a:lnTo>
                  <a:lnTo>
                    <a:pt x="14681" y="5811"/>
                  </a:lnTo>
                  <a:lnTo>
                    <a:pt x="14741" y="5727"/>
                  </a:lnTo>
                  <a:lnTo>
                    <a:pt x="14836" y="5727"/>
                  </a:lnTo>
                  <a:cubicBezTo>
                    <a:pt x="14836" y="5751"/>
                    <a:pt x="14836" y="5763"/>
                    <a:pt x="14848" y="5787"/>
                  </a:cubicBezTo>
                  <a:lnTo>
                    <a:pt x="14931" y="5787"/>
                  </a:lnTo>
                  <a:lnTo>
                    <a:pt x="14991" y="5727"/>
                  </a:lnTo>
                  <a:lnTo>
                    <a:pt x="15134" y="5668"/>
                  </a:lnTo>
                  <a:lnTo>
                    <a:pt x="15086" y="5596"/>
                  </a:lnTo>
                  <a:lnTo>
                    <a:pt x="15110" y="5525"/>
                  </a:lnTo>
                  <a:lnTo>
                    <a:pt x="15181" y="5584"/>
                  </a:lnTo>
                  <a:lnTo>
                    <a:pt x="15300" y="5501"/>
                  </a:lnTo>
                  <a:lnTo>
                    <a:pt x="15384" y="5501"/>
                  </a:lnTo>
                  <a:lnTo>
                    <a:pt x="15515" y="5370"/>
                  </a:lnTo>
                  <a:cubicBezTo>
                    <a:pt x="15515" y="5334"/>
                    <a:pt x="15503" y="5287"/>
                    <a:pt x="15503" y="5239"/>
                  </a:cubicBezTo>
                  <a:lnTo>
                    <a:pt x="15598" y="5168"/>
                  </a:lnTo>
                  <a:lnTo>
                    <a:pt x="15669" y="5168"/>
                  </a:lnTo>
                  <a:lnTo>
                    <a:pt x="15800" y="5072"/>
                  </a:lnTo>
                  <a:lnTo>
                    <a:pt x="15705" y="5072"/>
                  </a:lnTo>
                  <a:lnTo>
                    <a:pt x="15634" y="5013"/>
                  </a:lnTo>
                  <a:lnTo>
                    <a:pt x="15717" y="4989"/>
                  </a:lnTo>
                  <a:lnTo>
                    <a:pt x="15681" y="4941"/>
                  </a:lnTo>
                  <a:lnTo>
                    <a:pt x="15574" y="4918"/>
                  </a:lnTo>
                  <a:lnTo>
                    <a:pt x="15455" y="4858"/>
                  </a:lnTo>
                  <a:lnTo>
                    <a:pt x="15610" y="4846"/>
                  </a:lnTo>
                  <a:cubicBezTo>
                    <a:pt x="15598" y="4822"/>
                    <a:pt x="15586" y="4799"/>
                    <a:pt x="15574" y="4787"/>
                  </a:cubicBezTo>
                  <a:lnTo>
                    <a:pt x="15657" y="4644"/>
                  </a:lnTo>
                  <a:lnTo>
                    <a:pt x="15693" y="4596"/>
                  </a:lnTo>
                  <a:lnTo>
                    <a:pt x="15634" y="4549"/>
                  </a:lnTo>
                  <a:lnTo>
                    <a:pt x="15562" y="4549"/>
                  </a:lnTo>
                  <a:lnTo>
                    <a:pt x="15515" y="4489"/>
                  </a:lnTo>
                  <a:lnTo>
                    <a:pt x="15550" y="4465"/>
                  </a:lnTo>
                  <a:lnTo>
                    <a:pt x="15622" y="4489"/>
                  </a:lnTo>
                  <a:lnTo>
                    <a:pt x="15657" y="4513"/>
                  </a:lnTo>
                  <a:lnTo>
                    <a:pt x="15705" y="4513"/>
                  </a:lnTo>
                  <a:lnTo>
                    <a:pt x="15705" y="4465"/>
                  </a:lnTo>
                  <a:lnTo>
                    <a:pt x="15586" y="4430"/>
                  </a:lnTo>
                  <a:lnTo>
                    <a:pt x="15681" y="4406"/>
                  </a:lnTo>
                  <a:lnTo>
                    <a:pt x="15788" y="4406"/>
                  </a:lnTo>
                  <a:lnTo>
                    <a:pt x="15896" y="4346"/>
                  </a:lnTo>
                  <a:lnTo>
                    <a:pt x="15812" y="4310"/>
                  </a:lnTo>
                  <a:cubicBezTo>
                    <a:pt x="15788" y="4275"/>
                    <a:pt x="15765" y="4239"/>
                    <a:pt x="15741" y="4215"/>
                  </a:cubicBezTo>
                  <a:lnTo>
                    <a:pt x="15741" y="4215"/>
                  </a:lnTo>
                  <a:lnTo>
                    <a:pt x="15824" y="4227"/>
                  </a:lnTo>
                  <a:lnTo>
                    <a:pt x="15872" y="4275"/>
                  </a:lnTo>
                  <a:lnTo>
                    <a:pt x="15967" y="4263"/>
                  </a:lnTo>
                  <a:cubicBezTo>
                    <a:pt x="15991" y="4239"/>
                    <a:pt x="16003" y="4227"/>
                    <a:pt x="16015" y="4203"/>
                  </a:cubicBezTo>
                  <a:cubicBezTo>
                    <a:pt x="16027" y="4179"/>
                    <a:pt x="16027" y="4156"/>
                    <a:pt x="16038" y="4120"/>
                  </a:cubicBezTo>
                  <a:lnTo>
                    <a:pt x="16098" y="4096"/>
                  </a:lnTo>
                  <a:lnTo>
                    <a:pt x="16169" y="4179"/>
                  </a:lnTo>
                  <a:lnTo>
                    <a:pt x="16277" y="4108"/>
                  </a:lnTo>
                  <a:lnTo>
                    <a:pt x="16324" y="4179"/>
                  </a:lnTo>
                  <a:lnTo>
                    <a:pt x="16431" y="4203"/>
                  </a:lnTo>
                  <a:lnTo>
                    <a:pt x="16479" y="4144"/>
                  </a:lnTo>
                  <a:lnTo>
                    <a:pt x="16586" y="4179"/>
                  </a:lnTo>
                  <a:lnTo>
                    <a:pt x="16729" y="4120"/>
                  </a:lnTo>
                  <a:lnTo>
                    <a:pt x="16800" y="4179"/>
                  </a:lnTo>
                  <a:lnTo>
                    <a:pt x="16919" y="4191"/>
                  </a:lnTo>
                  <a:lnTo>
                    <a:pt x="17003" y="4156"/>
                  </a:lnTo>
                  <a:lnTo>
                    <a:pt x="17050" y="4191"/>
                  </a:lnTo>
                  <a:lnTo>
                    <a:pt x="17170" y="4203"/>
                  </a:lnTo>
                  <a:lnTo>
                    <a:pt x="17277" y="4275"/>
                  </a:lnTo>
                  <a:lnTo>
                    <a:pt x="17515" y="4287"/>
                  </a:lnTo>
                  <a:lnTo>
                    <a:pt x="17681" y="4394"/>
                  </a:lnTo>
                  <a:lnTo>
                    <a:pt x="17586" y="4418"/>
                  </a:lnTo>
                  <a:lnTo>
                    <a:pt x="17646" y="4477"/>
                  </a:lnTo>
                  <a:lnTo>
                    <a:pt x="17646" y="4596"/>
                  </a:lnTo>
                  <a:lnTo>
                    <a:pt x="17598" y="4620"/>
                  </a:lnTo>
                  <a:lnTo>
                    <a:pt x="17789" y="4739"/>
                  </a:lnTo>
                  <a:lnTo>
                    <a:pt x="17789" y="4739"/>
                  </a:lnTo>
                  <a:lnTo>
                    <a:pt x="17646" y="4715"/>
                  </a:lnTo>
                  <a:lnTo>
                    <a:pt x="17598" y="4727"/>
                  </a:lnTo>
                  <a:lnTo>
                    <a:pt x="17753" y="4822"/>
                  </a:lnTo>
                  <a:lnTo>
                    <a:pt x="17753" y="4870"/>
                  </a:lnTo>
                  <a:lnTo>
                    <a:pt x="17574" y="4799"/>
                  </a:lnTo>
                  <a:lnTo>
                    <a:pt x="17408" y="4799"/>
                  </a:lnTo>
                  <a:lnTo>
                    <a:pt x="17241" y="4858"/>
                  </a:lnTo>
                  <a:lnTo>
                    <a:pt x="17241" y="4930"/>
                  </a:lnTo>
                  <a:lnTo>
                    <a:pt x="17122" y="5001"/>
                  </a:lnTo>
                  <a:lnTo>
                    <a:pt x="17122" y="5061"/>
                  </a:lnTo>
                  <a:lnTo>
                    <a:pt x="17074" y="5072"/>
                  </a:lnTo>
                  <a:lnTo>
                    <a:pt x="16872" y="5203"/>
                  </a:lnTo>
                  <a:cubicBezTo>
                    <a:pt x="16860" y="5251"/>
                    <a:pt x="16848" y="5287"/>
                    <a:pt x="16836" y="5334"/>
                  </a:cubicBezTo>
                  <a:lnTo>
                    <a:pt x="16789" y="5334"/>
                  </a:lnTo>
                  <a:cubicBezTo>
                    <a:pt x="16777" y="5322"/>
                    <a:pt x="16765" y="5311"/>
                    <a:pt x="16753" y="5299"/>
                  </a:cubicBezTo>
                  <a:lnTo>
                    <a:pt x="16693" y="5299"/>
                  </a:lnTo>
                  <a:lnTo>
                    <a:pt x="16741" y="5370"/>
                  </a:lnTo>
                  <a:lnTo>
                    <a:pt x="16705" y="5442"/>
                  </a:lnTo>
                  <a:lnTo>
                    <a:pt x="16574" y="5442"/>
                  </a:lnTo>
                  <a:lnTo>
                    <a:pt x="16503" y="5501"/>
                  </a:lnTo>
                  <a:cubicBezTo>
                    <a:pt x="16515" y="5537"/>
                    <a:pt x="16527" y="5573"/>
                    <a:pt x="16527" y="5608"/>
                  </a:cubicBezTo>
                  <a:lnTo>
                    <a:pt x="16610" y="5656"/>
                  </a:lnTo>
                  <a:lnTo>
                    <a:pt x="16467" y="5620"/>
                  </a:lnTo>
                  <a:lnTo>
                    <a:pt x="16419" y="5573"/>
                  </a:lnTo>
                  <a:lnTo>
                    <a:pt x="16336" y="5596"/>
                  </a:lnTo>
                  <a:lnTo>
                    <a:pt x="16288" y="5680"/>
                  </a:lnTo>
                  <a:lnTo>
                    <a:pt x="16300" y="5715"/>
                  </a:lnTo>
                  <a:lnTo>
                    <a:pt x="16217" y="5692"/>
                  </a:lnTo>
                  <a:lnTo>
                    <a:pt x="16181" y="5727"/>
                  </a:lnTo>
                  <a:lnTo>
                    <a:pt x="16265" y="5787"/>
                  </a:lnTo>
                  <a:lnTo>
                    <a:pt x="16265" y="5823"/>
                  </a:lnTo>
                  <a:lnTo>
                    <a:pt x="16193" y="5870"/>
                  </a:lnTo>
                  <a:cubicBezTo>
                    <a:pt x="16181" y="5882"/>
                    <a:pt x="16169" y="5894"/>
                    <a:pt x="16157" y="5918"/>
                  </a:cubicBezTo>
                  <a:lnTo>
                    <a:pt x="16038" y="5954"/>
                  </a:lnTo>
                  <a:lnTo>
                    <a:pt x="15991" y="5930"/>
                  </a:lnTo>
                  <a:cubicBezTo>
                    <a:pt x="15979" y="5918"/>
                    <a:pt x="15979" y="5906"/>
                    <a:pt x="15967" y="5894"/>
                  </a:cubicBezTo>
                  <a:lnTo>
                    <a:pt x="15884" y="5882"/>
                  </a:lnTo>
                  <a:lnTo>
                    <a:pt x="15800" y="5894"/>
                  </a:lnTo>
                  <a:cubicBezTo>
                    <a:pt x="15812" y="5918"/>
                    <a:pt x="15824" y="5942"/>
                    <a:pt x="15836" y="5965"/>
                  </a:cubicBezTo>
                  <a:lnTo>
                    <a:pt x="15753" y="6001"/>
                  </a:lnTo>
                  <a:lnTo>
                    <a:pt x="15800" y="6084"/>
                  </a:lnTo>
                  <a:lnTo>
                    <a:pt x="15753" y="6156"/>
                  </a:lnTo>
                  <a:lnTo>
                    <a:pt x="15693" y="6156"/>
                  </a:lnTo>
                  <a:lnTo>
                    <a:pt x="15634" y="6227"/>
                  </a:lnTo>
                  <a:cubicBezTo>
                    <a:pt x="15646" y="6251"/>
                    <a:pt x="15657" y="6275"/>
                    <a:pt x="15681" y="6311"/>
                  </a:cubicBezTo>
                  <a:lnTo>
                    <a:pt x="15705" y="6323"/>
                  </a:lnTo>
                  <a:lnTo>
                    <a:pt x="15669" y="6406"/>
                  </a:lnTo>
                  <a:cubicBezTo>
                    <a:pt x="15669" y="6418"/>
                    <a:pt x="15681" y="6442"/>
                    <a:pt x="15693" y="6454"/>
                  </a:cubicBezTo>
                  <a:lnTo>
                    <a:pt x="15776" y="6430"/>
                  </a:lnTo>
                  <a:lnTo>
                    <a:pt x="15836" y="6477"/>
                  </a:lnTo>
                  <a:lnTo>
                    <a:pt x="15812" y="6573"/>
                  </a:lnTo>
                  <a:lnTo>
                    <a:pt x="15776" y="6608"/>
                  </a:lnTo>
                  <a:lnTo>
                    <a:pt x="15824" y="6692"/>
                  </a:lnTo>
                  <a:lnTo>
                    <a:pt x="15788" y="6727"/>
                  </a:lnTo>
                  <a:lnTo>
                    <a:pt x="15907" y="6858"/>
                  </a:lnTo>
                  <a:lnTo>
                    <a:pt x="15967" y="6894"/>
                  </a:lnTo>
                  <a:lnTo>
                    <a:pt x="15931" y="6942"/>
                  </a:lnTo>
                  <a:lnTo>
                    <a:pt x="16015" y="7037"/>
                  </a:lnTo>
                  <a:lnTo>
                    <a:pt x="15931" y="7061"/>
                  </a:lnTo>
                  <a:cubicBezTo>
                    <a:pt x="15931" y="7108"/>
                    <a:pt x="15931" y="7144"/>
                    <a:pt x="15943" y="7192"/>
                  </a:cubicBezTo>
                  <a:lnTo>
                    <a:pt x="15896" y="7239"/>
                  </a:lnTo>
                  <a:cubicBezTo>
                    <a:pt x="15896" y="7299"/>
                    <a:pt x="15896" y="7347"/>
                    <a:pt x="15884" y="7406"/>
                  </a:cubicBezTo>
                  <a:lnTo>
                    <a:pt x="15955" y="7466"/>
                  </a:lnTo>
                  <a:lnTo>
                    <a:pt x="15884" y="7549"/>
                  </a:lnTo>
                  <a:lnTo>
                    <a:pt x="15884" y="7608"/>
                  </a:lnTo>
                  <a:lnTo>
                    <a:pt x="15931" y="7656"/>
                  </a:lnTo>
                  <a:lnTo>
                    <a:pt x="16098" y="7608"/>
                  </a:lnTo>
                  <a:lnTo>
                    <a:pt x="16157" y="7644"/>
                  </a:lnTo>
                  <a:cubicBezTo>
                    <a:pt x="16169" y="7632"/>
                    <a:pt x="16181" y="7608"/>
                    <a:pt x="16193" y="7597"/>
                  </a:cubicBezTo>
                  <a:lnTo>
                    <a:pt x="16324" y="7704"/>
                  </a:lnTo>
                  <a:lnTo>
                    <a:pt x="16419" y="7704"/>
                  </a:lnTo>
                  <a:lnTo>
                    <a:pt x="16503" y="7751"/>
                  </a:lnTo>
                  <a:lnTo>
                    <a:pt x="16681" y="7751"/>
                  </a:lnTo>
                  <a:lnTo>
                    <a:pt x="16729" y="7775"/>
                  </a:lnTo>
                  <a:lnTo>
                    <a:pt x="16681" y="7823"/>
                  </a:lnTo>
                  <a:lnTo>
                    <a:pt x="16777" y="7823"/>
                  </a:lnTo>
                  <a:lnTo>
                    <a:pt x="16919" y="7763"/>
                  </a:lnTo>
                  <a:lnTo>
                    <a:pt x="16919" y="7823"/>
                  </a:lnTo>
                  <a:lnTo>
                    <a:pt x="16848" y="7882"/>
                  </a:lnTo>
                  <a:lnTo>
                    <a:pt x="16991" y="8037"/>
                  </a:lnTo>
                  <a:lnTo>
                    <a:pt x="17015" y="8085"/>
                  </a:lnTo>
                  <a:lnTo>
                    <a:pt x="16979" y="8168"/>
                  </a:lnTo>
                  <a:lnTo>
                    <a:pt x="17015" y="8180"/>
                  </a:lnTo>
                  <a:cubicBezTo>
                    <a:pt x="17039" y="8144"/>
                    <a:pt x="17062" y="8109"/>
                    <a:pt x="17086" y="8061"/>
                  </a:cubicBezTo>
                  <a:lnTo>
                    <a:pt x="17158" y="8049"/>
                  </a:lnTo>
                  <a:cubicBezTo>
                    <a:pt x="17158" y="8061"/>
                    <a:pt x="17158" y="8085"/>
                    <a:pt x="17170" y="8097"/>
                  </a:cubicBezTo>
                  <a:cubicBezTo>
                    <a:pt x="17217" y="8085"/>
                    <a:pt x="17253" y="8073"/>
                    <a:pt x="17289" y="8073"/>
                  </a:cubicBezTo>
                  <a:lnTo>
                    <a:pt x="17372" y="8073"/>
                  </a:lnTo>
                  <a:lnTo>
                    <a:pt x="17574" y="7978"/>
                  </a:lnTo>
                  <a:lnTo>
                    <a:pt x="17693" y="7978"/>
                  </a:lnTo>
                  <a:lnTo>
                    <a:pt x="17943" y="7894"/>
                  </a:lnTo>
                  <a:cubicBezTo>
                    <a:pt x="17943" y="7870"/>
                    <a:pt x="17955" y="7859"/>
                    <a:pt x="17955" y="7847"/>
                  </a:cubicBezTo>
                  <a:lnTo>
                    <a:pt x="18122" y="7882"/>
                  </a:lnTo>
                  <a:lnTo>
                    <a:pt x="18229" y="7882"/>
                  </a:lnTo>
                  <a:lnTo>
                    <a:pt x="18324" y="7787"/>
                  </a:lnTo>
                  <a:lnTo>
                    <a:pt x="18348" y="7823"/>
                  </a:lnTo>
                  <a:lnTo>
                    <a:pt x="18301" y="7882"/>
                  </a:lnTo>
                  <a:lnTo>
                    <a:pt x="18360" y="7906"/>
                  </a:lnTo>
                  <a:cubicBezTo>
                    <a:pt x="18384" y="7882"/>
                    <a:pt x="18408" y="7847"/>
                    <a:pt x="18432" y="7811"/>
                  </a:cubicBezTo>
                  <a:lnTo>
                    <a:pt x="18491" y="7823"/>
                  </a:lnTo>
                  <a:lnTo>
                    <a:pt x="18443" y="7739"/>
                  </a:lnTo>
                  <a:lnTo>
                    <a:pt x="18491" y="7704"/>
                  </a:lnTo>
                  <a:cubicBezTo>
                    <a:pt x="18515" y="7739"/>
                    <a:pt x="18527" y="7763"/>
                    <a:pt x="18551" y="7787"/>
                  </a:cubicBezTo>
                  <a:lnTo>
                    <a:pt x="18622" y="7799"/>
                  </a:lnTo>
                  <a:cubicBezTo>
                    <a:pt x="18634" y="7787"/>
                    <a:pt x="18646" y="7763"/>
                    <a:pt x="18646" y="7751"/>
                  </a:cubicBezTo>
                  <a:lnTo>
                    <a:pt x="18705" y="7835"/>
                  </a:lnTo>
                  <a:lnTo>
                    <a:pt x="18789" y="7823"/>
                  </a:lnTo>
                  <a:cubicBezTo>
                    <a:pt x="18789" y="7799"/>
                    <a:pt x="18801" y="7787"/>
                    <a:pt x="18801" y="7763"/>
                  </a:cubicBezTo>
                  <a:lnTo>
                    <a:pt x="18872" y="7787"/>
                  </a:lnTo>
                  <a:lnTo>
                    <a:pt x="18896" y="7823"/>
                  </a:lnTo>
                  <a:lnTo>
                    <a:pt x="18979" y="7787"/>
                  </a:lnTo>
                  <a:cubicBezTo>
                    <a:pt x="19039" y="7787"/>
                    <a:pt x="19086" y="7775"/>
                    <a:pt x="19146" y="7763"/>
                  </a:cubicBezTo>
                  <a:lnTo>
                    <a:pt x="19229" y="7823"/>
                  </a:lnTo>
                  <a:lnTo>
                    <a:pt x="19420" y="7811"/>
                  </a:lnTo>
                  <a:cubicBezTo>
                    <a:pt x="19420" y="7799"/>
                    <a:pt x="19432" y="7787"/>
                    <a:pt x="19444" y="7775"/>
                  </a:cubicBezTo>
                  <a:lnTo>
                    <a:pt x="19384" y="7739"/>
                  </a:lnTo>
                  <a:lnTo>
                    <a:pt x="19444" y="7716"/>
                  </a:lnTo>
                  <a:lnTo>
                    <a:pt x="19527" y="7739"/>
                  </a:lnTo>
                  <a:lnTo>
                    <a:pt x="19551" y="7787"/>
                  </a:lnTo>
                  <a:lnTo>
                    <a:pt x="19670" y="7811"/>
                  </a:lnTo>
                  <a:cubicBezTo>
                    <a:pt x="19682" y="7787"/>
                    <a:pt x="19706" y="7775"/>
                    <a:pt x="19717" y="7751"/>
                  </a:cubicBezTo>
                  <a:cubicBezTo>
                    <a:pt x="19729" y="7739"/>
                    <a:pt x="19741" y="7728"/>
                    <a:pt x="19753" y="7728"/>
                  </a:cubicBezTo>
                  <a:cubicBezTo>
                    <a:pt x="19777" y="7728"/>
                    <a:pt x="19932" y="7680"/>
                    <a:pt x="19932" y="7680"/>
                  </a:cubicBezTo>
                  <a:lnTo>
                    <a:pt x="20063" y="7668"/>
                  </a:lnTo>
                  <a:lnTo>
                    <a:pt x="20063" y="7668"/>
                  </a:lnTo>
                  <a:lnTo>
                    <a:pt x="19967" y="7716"/>
                  </a:lnTo>
                  <a:cubicBezTo>
                    <a:pt x="19991" y="7728"/>
                    <a:pt x="20003" y="7751"/>
                    <a:pt x="20015" y="7763"/>
                  </a:cubicBezTo>
                  <a:lnTo>
                    <a:pt x="20015" y="7835"/>
                  </a:lnTo>
                  <a:lnTo>
                    <a:pt x="19884" y="7763"/>
                  </a:lnTo>
                  <a:lnTo>
                    <a:pt x="19848" y="7811"/>
                  </a:lnTo>
                  <a:lnTo>
                    <a:pt x="19991" y="7918"/>
                  </a:lnTo>
                  <a:lnTo>
                    <a:pt x="20146" y="7930"/>
                  </a:lnTo>
                  <a:lnTo>
                    <a:pt x="20218" y="8013"/>
                  </a:lnTo>
                  <a:lnTo>
                    <a:pt x="20372" y="8013"/>
                  </a:lnTo>
                  <a:lnTo>
                    <a:pt x="20432" y="8001"/>
                  </a:lnTo>
                  <a:lnTo>
                    <a:pt x="20527" y="8001"/>
                  </a:lnTo>
                  <a:lnTo>
                    <a:pt x="20622" y="8109"/>
                  </a:lnTo>
                  <a:lnTo>
                    <a:pt x="20551" y="8168"/>
                  </a:lnTo>
                  <a:lnTo>
                    <a:pt x="20372" y="8120"/>
                  </a:lnTo>
                  <a:lnTo>
                    <a:pt x="20289" y="8132"/>
                  </a:lnTo>
                  <a:cubicBezTo>
                    <a:pt x="20277" y="8156"/>
                    <a:pt x="20265" y="8180"/>
                    <a:pt x="20253" y="8204"/>
                  </a:cubicBezTo>
                  <a:lnTo>
                    <a:pt x="20110" y="8263"/>
                  </a:lnTo>
                  <a:lnTo>
                    <a:pt x="19979" y="8216"/>
                  </a:lnTo>
                  <a:lnTo>
                    <a:pt x="19908" y="8251"/>
                  </a:lnTo>
                  <a:lnTo>
                    <a:pt x="19908" y="8323"/>
                  </a:lnTo>
                  <a:lnTo>
                    <a:pt x="19801" y="8347"/>
                  </a:lnTo>
                  <a:lnTo>
                    <a:pt x="19753" y="8275"/>
                  </a:lnTo>
                  <a:cubicBezTo>
                    <a:pt x="19729" y="8275"/>
                    <a:pt x="19717" y="8275"/>
                    <a:pt x="19694" y="8287"/>
                  </a:cubicBezTo>
                  <a:cubicBezTo>
                    <a:pt x="19670" y="8299"/>
                    <a:pt x="19694" y="8311"/>
                    <a:pt x="19694" y="8335"/>
                  </a:cubicBezTo>
                  <a:lnTo>
                    <a:pt x="19741" y="8394"/>
                  </a:lnTo>
                  <a:lnTo>
                    <a:pt x="19706" y="8478"/>
                  </a:lnTo>
                  <a:lnTo>
                    <a:pt x="19706" y="8490"/>
                  </a:lnTo>
                  <a:lnTo>
                    <a:pt x="19682" y="8525"/>
                  </a:lnTo>
                  <a:lnTo>
                    <a:pt x="19182" y="8490"/>
                  </a:lnTo>
                  <a:lnTo>
                    <a:pt x="18967" y="8394"/>
                  </a:lnTo>
                  <a:lnTo>
                    <a:pt x="18741" y="8394"/>
                  </a:lnTo>
                  <a:lnTo>
                    <a:pt x="18622" y="8347"/>
                  </a:lnTo>
                  <a:lnTo>
                    <a:pt x="18515" y="8359"/>
                  </a:lnTo>
                  <a:lnTo>
                    <a:pt x="18396" y="8275"/>
                  </a:lnTo>
                  <a:cubicBezTo>
                    <a:pt x="18396" y="8299"/>
                    <a:pt x="18384" y="8311"/>
                    <a:pt x="18384" y="8335"/>
                  </a:cubicBezTo>
                  <a:lnTo>
                    <a:pt x="18301" y="8323"/>
                  </a:lnTo>
                  <a:cubicBezTo>
                    <a:pt x="18301" y="8335"/>
                    <a:pt x="18301" y="8347"/>
                    <a:pt x="18301" y="8359"/>
                  </a:cubicBezTo>
                  <a:lnTo>
                    <a:pt x="18372" y="8394"/>
                  </a:lnTo>
                  <a:lnTo>
                    <a:pt x="18253" y="8442"/>
                  </a:lnTo>
                  <a:cubicBezTo>
                    <a:pt x="18241" y="8430"/>
                    <a:pt x="18217" y="8430"/>
                    <a:pt x="18205" y="8418"/>
                  </a:cubicBezTo>
                  <a:lnTo>
                    <a:pt x="17979" y="8394"/>
                  </a:lnTo>
                  <a:lnTo>
                    <a:pt x="17943" y="8359"/>
                  </a:lnTo>
                  <a:lnTo>
                    <a:pt x="17908" y="8442"/>
                  </a:lnTo>
                  <a:lnTo>
                    <a:pt x="17789" y="8430"/>
                  </a:lnTo>
                  <a:lnTo>
                    <a:pt x="17670" y="8442"/>
                  </a:lnTo>
                  <a:lnTo>
                    <a:pt x="17646" y="8513"/>
                  </a:lnTo>
                  <a:lnTo>
                    <a:pt x="17562" y="8501"/>
                  </a:lnTo>
                  <a:lnTo>
                    <a:pt x="17372" y="8549"/>
                  </a:lnTo>
                  <a:lnTo>
                    <a:pt x="17289" y="8621"/>
                  </a:lnTo>
                  <a:lnTo>
                    <a:pt x="17289" y="8882"/>
                  </a:lnTo>
                  <a:lnTo>
                    <a:pt x="17372" y="8894"/>
                  </a:lnTo>
                  <a:lnTo>
                    <a:pt x="17420" y="8871"/>
                  </a:lnTo>
                  <a:lnTo>
                    <a:pt x="17527" y="8882"/>
                  </a:lnTo>
                  <a:lnTo>
                    <a:pt x="17467" y="8942"/>
                  </a:lnTo>
                  <a:lnTo>
                    <a:pt x="17384" y="8942"/>
                  </a:lnTo>
                  <a:lnTo>
                    <a:pt x="17384" y="9049"/>
                  </a:lnTo>
                  <a:lnTo>
                    <a:pt x="17479" y="9156"/>
                  </a:lnTo>
                  <a:lnTo>
                    <a:pt x="17646" y="9263"/>
                  </a:lnTo>
                  <a:lnTo>
                    <a:pt x="17705" y="9263"/>
                  </a:lnTo>
                  <a:lnTo>
                    <a:pt x="17717" y="9204"/>
                  </a:lnTo>
                  <a:lnTo>
                    <a:pt x="17848" y="9144"/>
                  </a:lnTo>
                  <a:lnTo>
                    <a:pt x="17884" y="9204"/>
                  </a:lnTo>
                  <a:cubicBezTo>
                    <a:pt x="17860" y="9263"/>
                    <a:pt x="17836" y="9335"/>
                    <a:pt x="17812" y="9406"/>
                  </a:cubicBezTo>
                  <a:cubicBezTo>
                    <a:pt x="17812" y="9418"/>
                    <a:pt x="17812" y="9442"/>
                    <a:pt x="17812" y="9454"/>
                  </a:cubicBezTo>
                  <a:lnTo>
                    <a:pt x="17812" y="9561"/>
                  </a:lnTo>
                  <a:cubicBezTo>
                    <a:pt x="17824" y="9621"/>
                    <a:pt x="17848" y="9680"/>
                    <a:pt x="17860" y="9740"/>
                  </a:cubicBezTo>
                  <a:cubicBezTo>
                    <a:pt x="17836" y="9787"/>
                    <a:pt x="17812" y="9835"/>
                    <a:pt x="17789" y="9871"/>
                  </a:cubicBezTo>
                  <a:lnTo>
                    <a:pt x="17586" y="10002"/>
                  </a:lnTo>
                  <a:lnTo>
                    <a:pt x="17431" y="10002"/>
                  </a:lnTo>
                  <a:lnTo>
                    <a:pt x="17300" y="9906"/>
                  </a:lnTo>
                  <a:cubicBezTo>
                    <a:pt x="17300" y="9883"/>
                    <a:pt x="17289" y="9859"/>
                    <a:pt x="17277" y="9835"/>
                  </a:cubicBezTo>
                  <a:lnTo>
                    <a:pt x="17003" y="9621"/>
                  </a:lnTo>
                  <a:lnTo>
                    <a:pt x="17003" y="9502"/>
                  </a:lnTo>
                  <a:lnTo>
                    <a:pt x="16943" y="9502"/>
                  </a:lnTo>
                  <a:lnTo>
                    <a:pt x="16836" y="9573"/>
                  </a:lnTo>
                  <a:lnTo>
                    <a:pt x="16658" y="9597"/>
                  </a:lnTo>
                  <a:lnTo>
                    <a:pt x="16598" y="9633"/>
                  </a:lnTo>
                  <a:lnTo>
                    <a:pt x="16479" y="9633"/>
                  </a:lnTo>
                  <a:lnTo>
                    <a:pt x="16384" y="9716"/>
                  </a:lnTo>
                  <a:cubicBezTo>
                    <a:pt x="16384" y="9740"/>
                    <a:pt x="16384" y="9775"/>
                    <a:pt x="16384" y="9799"/>
                  </a:cubicBezTo>
                  <a:lnTo>
                    <a:pt x="16336" y="9787"/>
                  </a:lnTo>
                  <a:lnTo>
                    <a:pt x="16336" y="9930"/>
                  </a:lnTo>
                  <a:cubicBezTo>
                    <a:pt x="16277" y="9978"/>
                    <a:pt x="16229" y="10014"/>
                    <a:pt x="16169" y="10061"/>
                  </a:cubicBezTo>
                  <a:cubicBezTo>
                    <a:pt x="16169" y="10085"/>
                    <a:pt x="16157" y="10109"/>
                    <a:pt x="16157" y="10133"/>
                  </a:cubicBezTo>
                  <a:cubicBezTo>
                    <a:pt x="16146" y="10156"/>
                    <a:pt x="16157" y="10192"/>
                    <a:pt x="16157" y="10216"/>
                  </a:cubicBezTo>
                  <a:lnTo>
                    <a:pt x="16074" y="10264"/>
                  </a:lnTo>
                  <a:cubicBezTo>
                    <a:pt x="16098" y="10323"/>
                    <a:pt x="16110" y="10395"/>
                    <a:pt x="16134" y="10454"/>
                  </a:cubicBezTo>
                  <a:lnTo>
                    <a:pt x="16205" y="10514"/>
                  </a:lnTo>
                  <a:lnTo>
                    <a:pt x="16205" y="10526"/>
                  </a:lnTo>
                  <a:lnTo>
                    <a:pt x="16217" y="10645"/>
                  </a:lnTo>
                  <a:cubicBezTo>
                    <a:pt x="16229" y="10680"/>
                    <a:pt x="16241" y="10716"/>
                    <a:pt x="16253" y="10752"/>
                  </a:cubicBezTo>
                  <a:cubicBezTo>
                    <a:pt x="16229" y="10764"/>
                    <a:pt x="16217" y="10787"/>
                    <a:pt x="16193" y="10799"/>
                  </a:cubicBezTo>
                  <a:lnTo>
                    <a:pt x="16229" y="10811"/>
                  </a:lnTo>
                  <a:lnTo>
                    <a:pt x="16443" y="10799"/>
                  </a:lnTo>
                  <a:lnTo>
                    <a:pt x="16598" y="10954"/>
                  </a:lnTo>
                  <a:lnTo>
                    <a:pt x="16753" y="11014"/>
                  </a:lnTo>
                  <a:lnTo>
                    <a:pt x="16979" y="10978"/>
                  </a:lnTo>
                  <a:lnTo>
                    <a:pt x="17062" y="11014"/>
                  </a:lnTo>
                  <a:cubicBezTo>
                    <a:pt x="17062" y="11037"/>
                    <a:pt x="17074" y="11073"/>
                    <a:pt x="17086" y="11097"/>
                  </a:cubicBezTo>
                  <a:lnTo>
                    <a:pt x="17158" y="11109"/>
                  </a:lnTo>
                  <a:lnTo>
                    <a:pt x="17217" y="11157"/>
                  </a:lnTo>
                  <a:cubicBezTo>
                    <a:pt x="17193" y="11180"/>
                    <a:pt x="17170" y="11192"/>
                    <a:pt x="17146" y="11216"/>
                  </a:cubicBezTo>
                  <a:cubicBezTo>
                    <a:pt x="17146" y="11264"/>
                    <a:pt x="17158" y="11311"/>
                    <a:pt x="17158" y="11371"/>
                  </a:cubicBezTo>
                  <a:lnTo>
                    <a:pt x="16479" y="11383"/>
                  </a:lnTo>
                  <a:lnTo>
                    <a:pt x="15693" y="11335"/>
                  </a:lnTo>
                  <a:lnTo>
                    <a:pt x="15622" y="11347"/>
                  </a:lnTo>
                  <a:lnTo>
                    <a:pt x="15419" y="11466"/>
                  </a:lnTo>
                  <a:lnTo>
                    <a:pt x="15241" y="11490"/>
                  </a:lnTo>
                  <a:lnTo>
                    <a:pt x="15193" y="11466"/>
                  </a:lnTo>
                  <a:lnTo>
                    <a:pt x="15372" y="11407"/>
                  </a:lnTo>
                  <a:lnTo>
                    <a:pt x="15538" y="11299"/>
                  </a:lnTo>
                  <a:lnTo>
                    <a:pt x="15479" y="11299"/>
                  </a:lnTo>
                  <a:lnTo>
                    <a:pt x="15348" y="11383"/>
                  </a:lnTo>
                  <a:lnTo>
                    <a:pt x="15122" y="11442"/>
                  </a:lnTo>
                  <a:lnTo>
                    <a:pt x="14860" y="11383"/>
                  </a:lnTo>
                  <a:lnTo>
                    <a:pt x="14812" y="11287"/>
                  </a:lnTo>
                  <a:cubicBezTo>
                    <a:pt x="14824" y="11264"/>
                    <a:pt x="14836" y="11240"/>
                    <a:pt x="14848" y="11216"/>
                  </a:cubicBezTo>
                  <a:lnTo>
                    <a:pt x="14991" y="11240"/>
                  </a:lnTo>
                  <a:lnTo>
                    <a:pt x="15050" y="11264"/>
                  </a:lnTo>
                  <a:cubicBezTo>
                    <a:pt x="15050" y="11264"/>
                    <a:pt x="15050" y="11252"/>
                    <a:pt x="15050" y="11240"/>
                  </a:cubicBezTo>
                  <a:lnTo>
                    <a:pt x="14884" y="11180"/>
                  </a:lnTo>
                  <a:lnTo>
                    <a:pt x="14574" y="11121"/>
                  </a:lnTo>
                  <a:lnTo>
                    <a:pt x="14336" y="11204"/>
                  </a:lnTo>
                  <a:lnTo>
                    <a:pt x="14157" y="11180"/>
                  </a:lnTo>
                  <a:lnTo>
                    <a:pt x="13979" y="11228"/>
                  </a:lnTo>
                  <a:lnTo>
                    <a:pt x="13860" y="11323"/>
                  </a:lnTo>
                  <a:lnTo>
                    <a:pt x="13681" y="11323"/>
                  </a:lnTo>
                  <a:lnTo>
                    <a:pt x="13574" y="11407"/>
                  </a:lnTo>
                  <a:lnTo>
                    <a:pt x="13574" y="11466"/>
                  </a:lnTo>
                  <a:lnTo>
                    <a:pt x="13383" y="11466"/>
                  </a:lnTo>
                  <a:lnTo>
                    <a:pt x="13086" y="11573"/>
                  </a:lnTo>
                  <a:lnTo>
                    <a:pt x="12895" y="11573"/>
                  </a:lnTo>
                  <a:lnTo>
                    <a:pt x="12824" y="11668"/>
                  </a:lnTo>
                  <a:cubicBezTo>
                    <a:pt x="12812" y="11704"/>
                    <a:pt x="12788" y="11740"/>
                    <a:pt x="12776" y="11764"/>
                  </a:cubicBezTo>
                  <a:lnTo>
                    <a:pt x="12740" y="11776"/>
                  </a:lnTo>
                  <a:cubicBezTo>
                    <a:pt x="12740" y="11799"/>
                    <a:pt x="12740" y="11811"/>
                    <a:pt x="12740" y="11823"/>
                  </a:cubicBezTo>
                  <a:lnTo>
                    <a:pt x="12574" y="11823"/>
                  </a:lnTo>
                  <a:lnTo>
                    <a:pt x="12502" y="11776"/>
                  </a:lnTo>
                  <a:lnTo>
                    <a:pt x="12395" y="11788"/>
                  </a:lnTo>
                  <a:lnTo>
                    <a:pt x="12288" y="11728"/>
                  </a:lnTo>
                  <a:cubicBezTo>
                    <a:pt x="12300" y="11704"/>
                    <a:pt x="12300" y="11680"/>
                    <a:pt x="12312" y="11645"/>
                  </a:cubicBezTo>
                  <a:cubicBezTo>
                    <a:pt x="12288" y="11621"/>
                    <a:pt x="12264" y="11597"/>
                    <a:pt x="12240" y="11573"/>
                  </a:cubicBezTo>
                  <a:lnTo>
                    <a:pt x="12121" y="11597"/>
                  </a:lnTo>
                  <a:lnTo>
                    <a:pt x="11966" y="11490"/>
                  </a:lnTo>
                  <a:lnTo>
                    <a:pt x="11859" y="11478"/>
                  </a:lnTo>
                  <a:lnTo>
                    <a:pt x="11824" y="11430"/>
                  </a:lnTo>
                  <a:lnTo>
                    <a:pt x="11764" y="11454"/>
                  </a:lnTo>
                  <a:lnTo>
                    <a:pt x="11633" y="11454"/>
                  </a:lnTo>
                  <a:lnTo>
                    <a:pt x="11502" y="11514"/>
                  </a:lnTo>
                  <a:lnTo>
                    <a:pt x="11466" y="11478"/>
                  </a:lnTo>
                  <a:lnTo>
                    <a:pt x="11526" y="11442"/>
                  </a:lnTo>
                  <a:lnTo>
                    <a:pt x="11550" y="11454"/>
                  </a:lnTo>
                  <a:lnTo>
                    <a:pt x="11597" y="11418"/>
                  </a:lnTo>
                  <a:lnTo>
                    <a:pt x="11716" y="11383"/>
                  </a:lnTo>
                  <a:lnTo>
                    <a:pt x="11562" y="11371"/>
                  </a:lnTo>
                  <a:lnTo>
                    <a:pt x="11502" y="11395"/>
                  </a:lnTo>
                  <a:cubicBezTo>
                    <a:pt x="11502" y="11407"/>
                    <a:pt x="11502" y="11418"/>
                    <a:pt x="11490" y="11430"/>
                  </a:cubicBezTo>
                  <a:lnTo>
                    <a:pt x="11371" y="11478"/>
                  </a:lnTo>
                  <a:cubicBezTo>
                    <a:pt x="11371" y="11490"/>
                    <a:pt x="11371" y="11502"/>
                    <a:pt x="11371" y="11514"/>
                  </a:cubicBezTo>
                  <a:lnTo>
                    <a:pt x="11145" y="11538"/>
                  </a:lnTo>
                  <a:lnTo>
                    <a:pt x="11062" y="11609"/>
                  </a:lnTo>
                  <a:cubicBezTo>
                    <a:pt x="11062" y="11633"/>
                    <a:pt x="11050" y="11645"/>
                    <a:pt x="11038" y="11668"/>
                  </a:cubicBezTo>
                  <a:lnTo>
                    <a:pt x="10907" y="11680"/>
                  </a:lnTo>
                  <a:cubicBezTo>
                    <a:pt x="10895" y="11657"/>
                    <a:pt x="10883" y="11645"/>
                    <a:pt x="10871" y="11633"/>
                  </a:cubicBezTo>
                  <a:lnTo>
                    <a:pt x="10764" y="11633"/>
                  </a:lnTo>
                  <a:lnTo>
                    <a:pt x="10704" y="11645"/>
                  </a:lnTo>
                  <a:lnTo>
                    <a:pt x="10562" y="11621"/>
                  </a:lnTo>
                  <a:lnTo>
                    <a:pt x="10669" y="11561"/>
                  </a:lnTo>
                  <a:lnTo>
                    <a:pt x="10740" y="11573"/>
                  </a:lnTo>
                  <a:lnTo>
                    <a:pt x="10823" y="11514"/>
                  </a:lnTo>
                  <a:lnTo>
                    <a:pt x="10823" y="11442"/>
                  </a:lnTo>
                  <a:lnTo>
                    <a:pt x="10776" y="11418"/>
                  </a:lnTo>
                  <a:lnTo>
                    <a:pt x="10669" y="11478"/>
                  </a:lnTo>
                  <a:lnTo>
                    <a:pt x="10645" y="11502"/>
                  </a:lnTo>
                  <a:lnTo>
                    <a:pt x="10490" y="11430"/>
                  </a:lnTo>
                  <a:cubicBezTo>
                    <a:pt x="10478" y="11418"/>
                    <a:pt x="10466" y="11395"/>
                    <a:pt x="10442" y="11383"/>
                  </a:cubicBezTo>
                  <a:lnTo>
                    <a:pt x="10395" y="11407"/>
                  </a:lnTo>
                  <a:lnTo>
                    <a:pt x="10359" y="11454"/>
                  </a:lnTo>
                  <a:lnTo>
                    <a:pt x="10264" y="11502"/>
                  </a:lnTo>
                  <a:cubicBezTo>
                    <a:pt x="10252" y="11478"/>
                    <a:pt x="10240" y="11454"/>
                    <a:pt x="10228" y="11430"/>
                  </a:cubicBezTo>
                  <a:lnTo>
                    <a:pt x="10133" y="11407"/>
                  </a:lnTo>
                  <a:cubicBezTo>
                    <a:pt x="10121" y="11395"/>
                    <a:pt x="10109" y="11383"/>
                    <a:pt x="10097" y="11359"/>
                  </a:cubicBezTo>
                  <a:lnTo>
                    <a:pt x="10157" y="11323"/>
                  </a:lnTo>
                  <a:cubicBezTo>
                    <a:pt x="10181" y="11287"/>
                    <a:pt x="10204" y="11264"/>
                    <a:pt x="10228" y="11228"/>
                  </a:cubicBezTo>
                  <a:lnTo>
                    <a:pt x="10097" y="11216"/>
                  </a:lnTo>
                  <a:lnTo>
                    <a:pt x="9978" y="11133"/>
                  </a:lnTo>
                  <a:lnTo>
                    <a:pt x="10014" y="11085"/>
                  </a:lnTo>
                  <a:cubicBezTo>
                    <a:pt x="9990" y="11073"/>
                    <a:pt x="9954" y="11049"/>
                    <a:pt x="9931" y="11037"/>
                  </a:cubicBezTo>
                  <a:lnTo>
                    <a:pt x="9883" y="11037"/>
                  </a:lnTo>
                  <a:lnTo>
                    <a:pt x="9883" y="10978"/>
                  </a:lnTo>
                  <a:lnTo>
                    <a:pt x="9954" y="10942"/>
                  </a:lnTo>
                  <a:cubicBezTo>
                    <a:pt x="9954" y="10918"/>
                    <a:pt x="9966" y="10895"/>
                    <a:pt x="9966" y="10883"/>
                  </a:cubicBezTo>
                  <a:lnTo>
                    <a:pt x="9907" y="10859"/>
                  </a:lnTo>
                  <a:lnTo>
                    <a:pt x="9907" y="10799"/>
                  </a:lnTo>
                  <a:lnTo>
                    <a:pt x="10145" y="10728"/>
                  </a:lnTo>
                  <a:lnTo>
                    <a:pt x="10085" y="10692"/>
                  </a:lnTo>
                  <a:lnTo>
                    <a:pt x="10181" y="10633"/>
                  </a:lnTo>
                  <a:lnTo>
                    <a:pt x="10228" y="10656"/>
                  </a:lnTo>
                  <a:lnTo>
                    <a:pt x="10359" y="10621"/>
                  </a:lnTo>
                  <a:lnTo>
                    <a:pt x="10359" y="10514"/>
                  </a:lnTo>
                  <a:cubicBezTo>
                    <a:pt x="10335" y="10490"/>
                    <a:pt x="10323" y="10466"/>
                    <a:pt x="10300" y="10442"/>
                  </a:cubicBezTo>
                  <a:lnTo>
                    <a:pt x="10371" y="10395"/>
                  </a:lnTo>
                  <a:lnTo>
                    <a:pt x="10478" y="10383"/>
                  </a:lnTo>
                  <a:lnTo>
                    <a:pt x="10550" y="10430"/>
                  </a:lnTo>
                  <a:lnTo>
                    <a:pt x="10597" y="10418"/>
                  </a:lnTo>
                  <a:lnTo>
                    <a:pt x="10645" y="10430"/>
                  </a:lnTo>
                  <a:lnTo>
                    <a:pt x="10681" y="10383"/>
                  </a:lnTo>
                  <a:lnTo>
                    <a:pt x="10728" y="10323"/>
                  </a:lnTo>
                  <a:lnTo>
                    <a:pt x="10621" y="10240"/>
                  </a:lnTo>
                  <a:lnTo>
                    <a:pt x="10550" y="10275"/>
                  </a:lnTo>
                  <a:lnTo>
                    <a:pt x="10407" y="10275"/>
                  </a:lnTo>
                  <a:lnTo>
                    <a:pt x="10335" y="10228"/>
                  </a:lnTo>
                  <a:lnTo>
                    <a:pt x="10276" y="10156"/>
                  </a:lnTo>
                  <a:lnTo>
                    <a:pt x="10216" y="10145"/>
                  </a:lnTo>
                  <a:lnTo>
                    <a:pt x="10264" y="10109"/>
                  </a:lnTo>
                  <a:lnTo>
                    <a:pt x="10264" y="10025"/>
                  </a:lnTo>
                  <a:lnTo>
                    <a:pt x="10145" y="9966"/>
                  </a:lnTo>
                  <a:lnTo>
                    <a:pt x="9966" y="9978"/>
                  </a:lnTo>
                  <a:lnTo>
                    <a:pt x="9871" y="10002"/>
                  </a:lnTo>
                  <a:lnTo>
                    <a:pt x="9776" y="10002"/>
                  </a:lnTo>
                  <a:lnTo>
                    <a:pt x="9728" y="10025"/>
                  </a:lnTo>
                  <a:lnTo>
                    <a:pt x="9835" y="10121"/>
                  </a:lnTo>
                  <a:lnTo>
                    <a:pt x="9811" y="10145"/>
                  </a:lnTo>
                  <a:lnTo>
                    <a:pt x="9907" y="10228"/>
                  </a:lnTo>
                  <a:cubicBezTo>
                    <a:pt x="9907" y="10240"/>
                    <a:pt x="9895" y="10240"/>
                    <a:pt x="9895" y="10252"/>
                  </a:cubicBezTo>
                  <a:lnTo>
                    <a:pt x="9800" y="10228"/>
                  </a:lnTo>
                  <a:lnTo>
                    <a:pt x="9704" y="10240"/>
                  </a:lnTo>
                  <a:cubicBezTo>
                    <a:pt x="9692" y="10228"/>
                    <a:pt x="9692" y="10216"/>
                    <a:pt x="9680" y="10204"/>
                  </a:cubicBezTo>
                  <a:cubicBezTo>
                    <a:pt x="9704" y="10192"/>
                    <a:pt x="9728" y="10180"/>
                    <a:pt x="9752" y="10156"/>
                  </a:cubicBezTo>
                  <a:lnTo>
                    <a:pt x="9680" y="10085"/>
                  </a:lnTo>
                  <a:lnTo>
                    <a:pt x="9645" y="10085"/>
                  </a:lnTo>
                  <a:lnTo>
                    <a:pt x="9550" y="10168"/>
                  </a:lnTo>
                  <a:lnTo>
                    <a:pt x="9609" y="10228"/>
                  </a:lnTo>
                  <a:lnTo>
                    <a:pt x="9490" y="10275"/>
                  </a:lnTo>
                  <a:lnTo>
                    <a:pt x="9419" y="10228"/>
                  </a:lnTo>
                  <a:lnTo>
                    <a:pt x="9323" y="10228"/>
                  </a:lnTo>
                  <a:lnTo>
                    <a:pt x="9252" y="10204"/>
                  </a:lnTo>
                  <a:lnTo>
                    <a:pt x="9169" y="10264"/>
                  </a:lnTo>
                  <a:lnTo>
                    <a:pt x="9299" y="10323"/>
                  </a:lnTo>
                  <a:lnTo>
                    <a:pt x="9299" y="10406"/>
                  </a:lnTo>
                  <a:lnTo>
                    <a:pt x="9216" y="10359"/>
                  </a:lnTo>
                  <a:lnTo>
                    <a:pt x="9169" y="10371"/>
                  </a:lnTo>
                  <a:cubicBezTo>
                    <a:pt x="9169" y="10406"/>
                    <a:pt x="9180" y="10442"/>
                    <a:pt x="9192" y="10478"/>
                  </a:cubicBezTo>
                  <a:lnTo>
                    <a:pt x="9276" y="10502"/>
                  </a:lnTo>
                  <a:lnTo>
                    <a:pt x="9276" y="10597"/>
                  </a:lnTo>
                  <a:lnTo>
                    <a:pt x="9347" y="10645"/>
                  </a:lnTo>
                  <a:lnTo>
                    <a:pt x="9180" y="10692"/>
                  </a:lnTo>
                  <a:cubicBezTo>
                    <a:pt x="9157" y="10740"/>
                    <a:pt x="9133" y="10776"/>
                    <a:pt x="9109" y="10811"/>
                  </a:cubicBezTo>
                  <a:lnTo>
                    <a:pt x="9180" y="10847"/>
                  </a:lnTo>
                  <a:lnTo>
                    <a:pt x="9276" y="10811"/>
                  </a:lnTo>
                  <a:lnTo>
                    <a:pt x="9419" y="10895"/>
                  </a:lnTo>
                  <a:cubicBezTo>
                    <a:pt x="9430" y="10942"/>
                    <a:pt x="9430" y="10978"/>
                    <a:pt x="9442" y="11014"/>
                  </a:cubicBezTo>
                  <a:lnTo>
                    <a:pt x="9395" y="11037"/>
                  </a:lnTo>
                  <a:cubicBezTo>
                    <a:pt x="9395" y="11061"/>
                    <a:pt x="9407" y="11085"/>
                    <a:pt x="9419" y="11097"/>
                  </a:cubicBezTo>
                  <a:cubicBezTo>
                    <a:pt x="9419" y="11109"/>
                    <a:pt x="9419" y="11121"/>
                    <a:pt x="9430" y="11121"/>
                  </a:cubicBezTo>
                  <a:lnTo>
                    <a:pt x="9419" y="11192"/>
                  </a:lnTo>
                  <a:lnTo>
                    <a:pt x="9502" y="11228"/>
                  </a:lnTo>
                  <a:lnTo>
                    <a:pt x="9561" y="11228"/>
                  </a:lnTo>
                  <a:lnTo>
                    <a:pt x="9561" y="11287"/>
                  </a:lnTo>
                  <a:lnTo>
                    <a:pt x="9692" y="11371"/>
                  </a:lnTo>
                  <a:lnTo>
                    <a:pt x="9585" y="11395"/>
                  </a:lnTo>
                  <a:lnTo>
                    <a:pt x="9478" y="11395"/>
                  </a:lnTo>
                  <a:lnTo>
                    <a:pt x="9478" y="11466"/>
                  </a:lnTo>
                  <a:lnTo>
                    <a:pt x="9585" y="11430"/>
                  </a:lnTo>
                  <a:lnTo>
                    <a:pt x="9585" y="11526"/>
                  </a:lnTo>
                  <a:lnTo>
                    <a:pt x="9692" y="11573"/>
                  </a:lnTo>
                  <a:lnTo>
                    <a:pt x="9597" y="11621"/>
                  </a:lnTo>
                  <a:lnTo>
                    <a:pt x="9597" y="11680"/>
                  </a:lnTo>
                  <a:lnTo>
                    <a:pt x="9680" y="11716"/>
                  </a:lnTo>
                  <a:lnTo>
                    <a:pt x="9835" y="11716"/>
                  </a:lnTo>
                  <a:lnTo>
                    <a:pt x="10026" y="11847"/>
                  </a:lnTo>
                  <a:lnTo>
                    <a:pt x="10276" y="11919"/>
                  </a:lnTo>
                  <a:lnTo>
                    <a:pt x="10276" y="11919"/>
                  </a:lnTo>
                  <a:lnTo>
                    <a:pt x="10014" y="11883"/>
                  </a:lnTo>
                  <a:lnTo>
                    <a:pt x="9823" y="11740"/>
                  </a:lnTo>
                  <a:lnTo>
                    <a:pt x="9692" y="11776"/>
                  </a:lnTo>
                  <a:lnTo>
                    <a:pt x="9597" y="11740"/>
                  </a:lnTo>
                  <a:lnTo>
                    <a:pt x="9490" y="11752"/>
                  </a:lnTo>
                  <a:lnTo>
                    <a:pt x="9419" y="11835"/>
                  </a:lnTo>
                  <a:cubicBezTo>
                    <a:pt x="9430" y="11859"/>
                    <a:pt x="9430" y="11883"/>
                    <a:pt x="9442" y="11907"/>
                  </a:cubicBezTo>
                  <a:lnTo>
                    <a:pt x="9442" y="12026"/>
                  </a:lnTo>
                  <a:lnTo>
                    <a:pt x="9502" y="12097"/>
                  </a:lnTo>
                  <a:cubicBezTo>
                    <a:pt x="9454" y="12061"/>
                    <a:pt x="9407" y="12026"/>
                    <a:pt x="9371" y="12002"/>
                  </a:cubicBezTo>
                  <a:cubicBezTo>
                    <a:pt x="9371" y="11966"/>
                    <a:pt x="9371" y="11930"/>
                    <a:pt x="9371" y="11907"/>
                  </a:cubicBezTo>
                  <a:lnTo>
                    <a:pt x="9288" y="11859"/>
                  </a:lnTo>
                  <a:lnTo>
                    <a:pt x="9228" y="11871"/>
                  </a:lnTo>
                  <a:lnTo>
                    <a:pt x="9228" y="11930"/>
                  </a:lnTo>
                  <a:lnTo>
                    <a:pt x="9288" y="12002"/>
                  </a:lnTo>
                  <a:lnTo>
                    <a:pt x="9228" y="12038"/>
                  </a:lnTo>
                  <a:lnTo>
                    <a:pt x="9121" y="11966"/>
                  </a:lnTo>
                  <a:lnTo>
                    <a:pt x="9121" y="11871"/>
                  </a:lnTo>
                  <a:lnTo>
                    <a:pt x="8990" y="11799"/>
                  </a:lnTo>
                  <a:lnTo>
                    <a:pt x="8918" y="11823"/>
                  </a:lnTo>
                  <a:lnTo>
                    <a:pt x="8645" y="11883"/>
                  </a:lnTo>
                  <a:lnTo>
                    <a:pt x="8621" y="11954"/>
                  </a:lnTo>
                  <a:lnTo>
                    <a:pt x="8680" y="12026"/>
                  </a:lnTo>
                  <a:lnTo>
                    <a:pt x="8811" y="12049"/>
                  </a:lnTo>
                  <a:cubicBezTo>
                    <a:pt x="8823" y="12073"/>
                    <a:pt x="8823" y="12097"/>
                    <a:pt x="8835" y="12121"/>
                  </a:cubicBezTo>
                  <a:lnTo>
                    <a:pt x="8823" y="12121"/>
                  </a:lnTo>
                  <a:lnTo>
                    <a:pt x="8704" y="12097"/>
                  </a:lnTo>
                  <a:lnTo>
                    <a:pt x="8621" y="12038"/>
                  </a:lnTo>
                  <a:lnTo>
                    <a:pt x="8442" y="11978"/>
                  </a:lnTo>
                  <a:lnTo>
                    <a:pt x="8264" y="11990"/>
                  </a:lnTo>
                  <a:cubicBezTo>
                    <a:pt x="8228" y="12014"/>
                    <a:pt x="8192" y="12038"/>
                    <a:pt x="8156" y="12049"/>
                  </a:cubicBezTo>
                  <a:lnTo>
                    <a:pt x="8049" y="12026"/>
                  </a:lnTo>
                  <a:lnTo>
                    <a:pt x="7990" y="12061"/>
                  </a:lnTo>
                  <a:lnTo>
                    <a:pt x="7835" y="12061"/>
                  </a:lnTo>
                  <a:lnTo>
                    <a:pt x="7704" y="12157"/>
                  </a:lnTo>
                  <a:lnTo>
                    <a:pt x="7478" y="12240"/>
                  </a:lnTo>
                  <a:lnTo>
                    <a:pt x="7430" y="12216"/>
                  </a:lnTo>
                  <a:lnTo>
                    <a:pt x="7311" y="12252"/>
                  </a:lnTo>
                  <a:lnTo>
                    <a:pt x="7311" y="12359"/>
                  </a:lnTo>
                  <a:lnTo>
                    <a:pt x="7192" y="12419"/>
                  </a:lnTo>
                  <a:lnTo>
                    <a:pt x="7228" y="12514"/>
                  </a:lnTo>
                  <a:cubicBezTo>
                    <a:pt x="7216" y="12538"/>
                    <a:pt x="7204" y="12573"/>
                    <a:pt x="7204" y="12597"/>
                  </a:cubicBezTo>
                  <a:lnTo>
                    <a:pt x="7144" y="12669"/>
                  </a:lnTo>
                  <a:lnTo>
                    <a:pt x="7109" y="12716"/>
                  </a:lnTo>
                  <a:lnTo>
                    <a:pt x="7013" y="12764"/>
                  </a:lnTo>
                  <a:lnTo>
                    <a:pt x="7013" y="12823"/>
                  </a:lnTo>
                  <a:lnTo>
                    <a:pt x="7156" y="12907"/>
                  </a:lnTo>
                  <a:lnTo>
                    <a:pt x="7275" y="12931"/>
                  </a:lnTo>
                  <a:lnTo>
                    <a:pt x="7144" y="12931"/>
                  </a:lnTo>
                  <a:lnTo>
                    <a:pt x="7085" y="12966"/>
                  </a:lnTo>
                  <a:lnTo>
                    <a:pt x="7037" y="12990"/>
                  </a:lnTo>
                  <a:lnTo>
                    <a:pt x="7097" y="13038"/>
                  </a:lnTo>
                  <a:lnTo>
                    <a:pt x="7168" y="13038"/>
                  </a:lnTo>
                  <a:lnTo>
                    <a:pt x="7168" y="13085"/>
                  </a:lnTo>
                  <a:lnTo>
                    <a:pt x="7049" y="13085"/>
                  </a:lnTo>
                  <a:lnTo>
                    <a:pt x="6954" y="13014"/>
                  </a:lnTo>
                  <a:lnTo>
                    <a:pt x="6847" y="12978"/>
                  </a:lnTo>
                  <a:lnTo>
                    <a:pt x="6740" y="13002"/>
                  </a:lnTo>
                  <a:lnTo>
                    <a:pt x="6787" y="13038"/>
                  </a:lnTo>
                  <a:lnTo>
                    <a:pt x="6883" y="13038"/>
                  </a:lnTo>
                  <a:lnTo>
                    <a:pt x="6966" y="13097"/>
                  </a:lnTo>
                  <a:lnTo>
                    <a:pt x="7002" y="13085"/>
                  </a:lnTo>
                  <a:lnTo>
                    <a:pt x="7109" y="13133"/>
                  </a:lnTo>
                  <a:lnTo>
                    <a:pt x="7002" y="13109"/>
                  </a:lnTo>
                  <a:lnTo>
                    <a:pt x="6930" y="13109"/>
                  </a:lnTo>
                  <a:lnTo>
                    <a:pt x="6763" y="13073"/>
                  </a:lnTo>
                  <a:lnTo>
                    <a:pt x="6668" y="13073"/>
                  </a:lnTo>
                  <a:lnTo>
                    <a:pt x="6537" y="13145"/>
                  </a:lnTo>
                  <a:lnTo>
                    <a:pt x="6454" y="13252"/>
                  </a:lnTo>
                  <a:lnTo>
                    <a:pt x="6442" y="13264"/>
                  </a:lnTo>
                  <a:lnTo>
                    <a:pt x="6228" y="13323"/>
                  </a:lnTo>
                  <a:lnTo>
                    <a:pt x="6180" y="13300"/>
                  </a:lnTo>
                  <a:lnTo>
                    <a:pt x="6001" y="13371"/>
                  </a:lnTo>
                  <a:lnTo>
                    <a:pt x="5966" y="13443"/>
                  </a:lnTo>
                  <a:cubicBezTo>
                    <a:pt x="5978" y="13478"/>
                    <a:pt x="5990" y="13514"/>
                    <a:pt x="5990" y="13538"/>
                  </a:cubicBezTo>
                  <a:cubicBezTo>
                    <a:pt x="5978" y="13597"/>
                    <a:pt x="5978" y="13645"/>
                    <a:pt x="5954" y="13693"/>
                  </a:cubicBezTo>
                  <a:lnTo>
                    <a:pt x="5787" y="13812"/>
                  </a:lnTo>
                  <a:lnTo>
                    <a:pt x="5787" y="13859"/>
                  </a:lnTo>
                  <a:lnTo>
                    <a:pt x="5597" y="13895"/>
                  </a:lnTo>
                  <a:lnTo>
                    <a:pt x="5501" y="13895"/>
                  </a:lnTo>
                  <a:lnTo>
                    <a:pt x="5394" y="13871"/>
                  </a:lnTo>
                  <a:lnTo>
                    <a:pt x="5168" y="13966"/>
                  </a:lnTo>
                  <a:lnTo>
                    <a:pt x="5108" y="14038"/>
                  </a:lnTo>
                  <a:lnTo>
                    <a:pt x="5156" y="14085"/>
                  </a:lnTo>
                  <a:lnTo>
                    <a:pt x="5263" y="14109"/>
                  </a:lnTo>
                  <a:lnTo>
                    <a:pt x="5120" y="14181"/>
                  </a:lnTo>
                  <a:lnTo>
                    <a:pt x="4942" y="14205"/>
                  </a:lnTo>
                  <a:lnTo>
                    <a:pt x="4704" y="14193"/>
                  </a:lnTo>
                  <a:lnTo>
                    <a:pt x="4608" y="14157"/>
                  </a:lnTo>
                  <a:lnTo>
                    <a:pt x="4513" y="14193"/>
                  </a:lnTo>
                  <a:lnTo>
                    <a:pt x="4477" y="14133"/>
                  </a:lnTo>
                  <a:lnTo>
                    <a:pt x="4406" y="14097"/>
                  </a:lnTo>
                  <a:lnTo>
                    <a:pt x="4430" y="14038"/>
                  </a:lnTo>
                  <a:lnTo>
                    <a:pt x="4335" y="14002"/>
                  </a:lnTo>
                  <a:lnTo>
                    <a:pt x="4239" y="14038"/>
                  </a:lnTo>
                  <a:lnTo>
                    <a:pt x="4096" y="14038"/>
                  </a:lnTo>
                  <a:lnTo>
                    <a:pt x="4037" y="14014"/>
                  </a:lnTo>
                  <a:lnTo>
                    <a:pt x="4037" y="14014"/>
                  </a:lnTo>
                  <a:cubicBezTo>
                    <a:pt x="4049" y="14050"/>
                    <a:pt x="4061" y="14074"/>
                    <a:pt x="4073" y="14109"/>
                  </a:cubicBezTo>
                  <a:cubicBezTo>
                    <a:pt x="4096" y="14133"/>
                    <a:pt x="4061" y="14133"/>
                    <a:pt x="4061" y="14145"/>
                  </a:cubicBezTo>
                  <a:cubicBezTo>
                    <a:pt x="4120" y="14193"/>
                    <a:pt x="4192" y="14228"/>
                    <a:pt x="4263" y="14264"/>
                  </a:cubicBezTo>
                  <a:lnTo>
                    <a:pt x="4227" y="14312"/>
                  </a:lnTo>
                  <a:cubicBezTo>
                    <a:pt x="4239" y="14324"/>
                    <a:pt x="4239" y="14347"/>
                    <a:pt x="4251" y="14371"/>
                  </a:cubicBezTo>
                  <a:cubicBezTo>
                    <a:pt x="4263" y="14395"/>
                    <a:pt x="4239" y="14407"/>
                    <a:pt x="4227" y="14431"/>
                  </a:cubicBezTo>
                  <a:lnTo>
                    <a:pt x="4299" y="14478"/>
                  </a:lnTo>
                  <a:cubicBezTo>
                    <a:pt x="4299" y="14502"/>
                    <a:pt x="4311" y="14538"/>
                    <a:pt x="4311" y="14550"/>
                  </a:cubicBezTo>
                  <a:lnTo>
                    <a:pt x="4108" y="14538"/>
                  </a:lnTo>
                  <a:lnTo>
                    <a:pt x="4013" y="14562"/>
                  </a:lnTo>
                  <a:lnTo>
                    <a:pt x="3930" y="14550"/>
                  </a:lnTo>
                  <a:lnTo>
                    <a:pt x="3823" y="14574"/>
                  </a:lnTo>
                  <a:lnTo>
                    <a:pt x="3787" y="14550"/>
                  </a:lnTo>
                  <a:lnTo>
                    <a:pt x="3656" y="14621"/>
                  </a:lnTo>
                  <a:lnTo>
                    <a:pt x="3477" y="14478"/>
                  </a:lnTo>
                  <a:lnTo>
                    <a:pt x="3382" y="14455"/>
                  </a:lnTo>
                  <a:lnTo>
                    <a:pt x="3239" y="14478"/>
                  </a:lnTo>
                  <a:lnTo>
                    <a:pt x="3132" y="14562"/>
                  </a:lnTo>
                  <a:lnTo>
                    <a:pt x="3073" y="14538"/>
                  </a:lnTo>
                  <a:lnTo>
                    <a:pt x="3001" y="14586"/>
                  </a:lnTo>
                  <a:lnTo>
                    <a:pt x="2942" y="14562"/>
                  </a:lnTo>
                  <a:lnTo>
                    <a:pt x="2822" y="14574"/>
                  </a:lnTo>
                  <a:lnTo>
                    <a:pt x="2751" y="14621"/>
                  </a:lnTo>
                  <a:lnTo>
                    <a:pt x="2561" y="14645"/>
                  </a:lnTo>
                  <a:lnTo>
                    <a:pt x="2489" y="14705"/>
                  </a:lnTo>
                  <a:lnTo>
                    <a:pt x="2537" y="14764"/>
                  </a:lnTo>
                  <a:lnTo>
                    <a:pt x="2632" y="14728"/>
                  </a:lnTo>
                  <a:lnTo>
                    <a:pt x="2739" y="14752"/>
                  </a:lnTo>
                  <a:lnTo>
                    <a:pt x="2775" y="14776"/>
                  </a:lnTo>
                  <a:lnTo>
                    <a:pt x="2775" y="14776"/>
                  </a:lnTo>
                  <a:lnTo>
                    <a:pt x="2656" y="14764"/>
                  </a:lnTo>
                  <a:lnTo>
                    <a:pt x="2584" y="14764"/>
                  </a:lnTo>
                  <a:cubicBezTo>
                    <a:pt x="2608" y="14788"/>
                    <a:pt x="2620" y="14812"/>
                    <a:pt x="2632" y="14836"/>
                  </a:cubicBezTo>
                  <a:cubicBezTo>
                    <a:pt x="2644" y="14824"/>
                    <a:pt x="2656" y="14800"/>
                    <a:pt x="2668" y="14776"/>
                  </a:cubicBezTo>
                  <a:lnTo>
                    <a:pt x="2739" y="14800"/>
                  </a:lnTo>
                  <a:cubicBezTo>
                    <a:pt x="2751" y="14812"/>
                    <a:pt x="2751" y="14836"/>
                    <a:pt x="2763" y="14847"/>
                  </a:cubicBezTo>
                  <a:lnTo>
                    <a:pt x="2692" y="14871"/>
                  </a:lnTo>
                  <a:lnTo>
                    <a:pt x="2584" y="14895"/>
                  </a:lnTo>
                  <a:lnTo>
                    <a:pt x="2584" y="14919"/>
                  </a:lnTo>
                  <a:lnTo>
                    <a:pt x="2692" y="14919"/>
                  </a:lnTo>
                  <a:cubicBezTo>
                    <a:pt x="2703" y="14955"/>
                    <a:pt x="2715" y="14978"/>
                    <a:pt x="2739" y="15002"/>
                  </a:cubicBezTo>
                  <a:cubicBezTo>
                    <a:pt x="2751" y="15038"/>
                    <a:pt x="2739" y="15038"/>
                    <a:pt x="2727" y="15050"/>
                  </a:cubicBezTo>
                  <a:lnTo>
                    <a:pt x="2846" y="15002"/>
                  </a:lnTo>
                  <a:lnTo>
                    <a:pt x="2930" y="15014"/>
                  </a:lnTo>
                  <a:lnTo>
                    <a:pt x="3001" y="15002"/>
                  </a:lnTo>
                  <a:lnTo>
                    <a:pt x="3192" y="15038"/>
                  </a:lnTo>
                  <a:lnTo>
                    <a:pt x="3239" y="15086"/>
                  </a:lnTo>
                  <a:lnTo>
                    <a:pt x="3311" y="15086"/>
                  </a:lnTo>
                  <a:lnTo>
                    <a:pt x="3454" y="15145"/>
                  </a:lnTo>
                  <a:lnTo>
                    <a:pt x="3537" y="15086"/>
                  </a:lnTo>
                  <a:lnTo>
                    <a:pt x="3596" y="15086"/>
                  </a:lnTo>
                  <a:lnTo>
                    <a:pt x="3584" y="15133"/>
                  </a:lnTo>
                  <a:cubicBezTo>
                    <a:pt x="3596" y="15145"/>
                    <a:pt x="3608" y="15157"/>
                    <a:pt x="3608" y="15157"/>
                  </a:cubicBezTo>
                  <a:lnTo>
                    <a:pt x="3715" y="15121"/>
                  </a:lnTo>
                  <a:lnTo>
                    <a:pt x="3775" y="15157"/>
                  </a:lnTo>
                  <a:lnTo>
                    <a:pt x="3727" y="15240"/>
                  </a:lnTo>
                  <a:lnTo>
                    <a:pt x="3787" y="15300"/>
                  </a:lnTo>
                  <a:lnTo>
                    <a:pt x="3858" y="15300"/>
                  </a:lnTo>
                  <a:lnTo>
                    <a:pt x="3965" y="15240"/>
                  </a:lnTo>
                  <a:lnTo>
                    <a:pt x="4096" y="15240"/>
                  </a:lnTo>
                  <a:lnTo>
                    <a:pt x="4168" y="15312"/>
                  </a:lnTo>
                  <a:cubicBezTo>
                    <a:pt x="4144" y="15300"/>
                    <a:pt x="4108" y="15288"/>
                    <a:pt x="4073" y="15276"/>
                  </a:cubicBezTo>
                  <a:lnTo>
                    <a:pt x="3965" y="15276"/>
                  </a:lnTo>
                  <a:lnTo>
                    <a:pt x="3894" y="15348"/>
                  </a:lnTo>
                  <a:lnTo>
                    <a:pt x="3965" y="15359"/>
                  </a:lnTo>
                  <a:cubicBezTo>
                    <a:pt x="3977" y="15383"/>
                    <a:pt x="3977" y="15419"/>
                    <a:pt x="3989" y="15443"/>
                  </a:cubicBezTo>
                  <a:lnTo>
                    <a:pt x="3942" y="15514"/>
                  </a:lnTo>
                  <a:cubicBezTo>
                    <a:pt x="3942" y="15526"/>
                    <a:pt x="3954" y="15538"/>
                    <a:pt x="3965" y="15562"/>
                  </a:cubicBezTo>
                  <a:lnTo>
                    <a:pt x="4061" y="15562"/>
                  </a:lnTo>
                  <a:lnTo>
                    <a:pt x="4204" y="15681"/>
                  </a:lnTo>
                  <a:lnTo>
                    <a:pt x="4358" y="15693"/>
                  </a:lnTo>
                  <a:lnTo>
                    <a:pt x="4501" y="15752"/>
                  </a:lnTo>
                  <a:lnTo>
                    <a:pt x="4501" y="15824"/>
                  </a:lnTo>
                  <a:lnTo>
                    <a:pt x="4561" y="15871"/>
                  </a:lnTo>
                  <a:lnTo>
                    <a:pt x="4513" y="15955"/>
                  </a:lnTo>
                  <a:lnTo>
                    <a:pt x="4489" y="15967"/>
                  </a:lnTo>
                  <a:cubicBezTo>
                    <a:pt x="4489" y="15990"/>
                    <a:pt x="4477" y="16014"/>
                    <a:pt x="4466" y="16038"/>
                  </a:cubicBezTo>
                  <a:lnTo>
                    <a:pt x="4561" y="16050"/>
                  </a:lnTo>
                  <a:lnTo>
                    <a:pt x="4751" y="16145"/>
                  </a:lnTo>
                  <a:cubicBezTo>
                    <a:pt x="4799" y="16217"/>
                    <a:pt x="4847" y="16288"/>
                    <a:pt x="4894" y="16371"/>
                  </a:cubicBezTo>
                  <a:lnTo>
                    <a:pt x="4739" y="16276"/>
                  </a:lnTo>
                  <a:lnTo>
                    <a:pt x="4704" y="16169"/>
                  </a:lnTo>
                  <a:lnTo>
                    <a:pt x="4573" y="16133"/>
                  </a:lnTo>
                  <a:lnTo>
                    <a:pt x="4513" y="16169"/>
                  </a:lnTo>
                  <a:cubicBezTo>
                    <a:pt x="4501" y="16229"/>
                    <a:pt x="4477" y="16300"/>
                    <a:pt x="4466" y="16371"/>
                  </a:cubicBezTo>
                  <a:cubicBezTo>
                    <a:pt x="4454" y="16431"/>
                    <a:pt x="4466" y="16467"/>
                    <a:pt x="4477" y="16514"/>
                  </a:cubicBezTo>
                  <a:lnTo>
                    <a:pt x="4573" y="16562"/>
                  </a:lnTo>
                  <a:lnTo>
                    <a:pt x="4489" y="16598"/>
                  </a:lnTo>
                  <a:cubicBezTo>
                    <a:pt x="4489" y="16693"/>
                    <a:pt x="4477" y="16788"/>
                    <a:pt x="4466" y="16883"/>
                  </a:cubicBezTo>
                  <a:cubicBezTo>
                    <a:pt x="4442" y="16955"/>
                    <a:pt x="4406" y="17038"/>
                    <a:pt x="4370" y="17122"/>
                  </a:cubicBezTo>
                  <a:lnTo>
                    <a:pt x="4239" y="17181"/>
                  </a:lnTo>
                  <a:lnTo>
                    <a:pt x="4180" y="17205"/>
                  </a:lnTo>
                  <a:lnTo>
                    <a:pt x="4096" y="17217"/>
                  </a:lnTo>
                  <a:lnTo>
                    <a:pt x="4037" y="17276"/>
                  </a:lnTo>
                  <a:lnTo>
                    <a:pt x="3727" y="17157"/>
                  </a:lnTo>
                  <a:lnTo>
                    <a:pt x="3620" y="17157"/>
                  </a:lnTo>
                  <a:lnTo>
                    <a:pt x="3513" y="17229"/>
                  </a:lnTo>
                  <a:lnTo>
                    <a:pt x="3311" y="17205"/>
                  </a:lnTo>
                  <a:cubicBezTo>
                    <a:pt x="3287" y="17193"/>
                    <a:pt x="3275" y="17169"/>
                    <a:pt x="3263" y="17145"/>
                  </a:cubicBezTo>
                  <a:lnTo>
                    <a:pt x="3049" y="17145"/>
                  </a:lnTo>
                  <a:lnTo>
                    <a:pt x="2763" y="17241"/>
                  </a:lnTo>
                  <a:lnTo>
                    <a:pt x="2572" y="17217"/>
                  </a:lnTo>
                  <a:lnTo>
                    <a:pt x="2144" y="17181"/>
                  </a:lnTo>
                  <a:lnTo>
                    <a:pt x="2001" y="17133"/>
                  </a:lnTo>
                  <a:lnTo>
                    <a:pt x="1953" y="17098"/>
                  </a:lnTo>
                  <a:lnTo>
                    <a:pt x="1775" y="17145"/>
                  </a:lnTo>
                  <a:lnTo>
                    <a:pt x="1620" y="17193"/>
                  </a:lnTo>
                  <a:lnTo>
                    <a:pt x="1477" y="17157"/>
                  </a:lnTo>
                  <a:lnTo>
                    <a:pt x="1358" y="17157"/>
                  </a:lnTo>
                  <a:lnTo>
                    <a:pt x="1251" y="17217"/>
                  </a:lnTo>
                  <a:lnTo>
                    <a:pt x="1120" y="17122"/>
                  </a:lnTo>
                  <a:lnTo>
                    <a:pt x="977" y="17110"/>
                  </a:lnTo>
                  <a:lnTo>
                    <a:pt x="882" y="17157"/>
                  </a:lnTo>
                  <a:lnTo>
                    <a:pt x="846" y="17181"/>
                  </a:lnTo>
                  <a:lnTo>
                    <a:pt x="632" y="17276"/>
                  </a:lnTo>
                  <a:cubicBezTo>
                    <a:pt x="632" y="17288"/>
                    <a:pt x="644" y="17312"/>
                    <a:pt x="656" y="17336"/>
                  </a:cubicBezTo>
                  <a:lnTo>
                    <a:pt x="727" y="17360"/>
                  </a:lnTo>
                  <a:lnTo>
                    <a:pt x="632" y="17407"/>
                  </a:lnTo>
                  <a:lnTo>
                    <a:pt x="453" y="17431"/>
                  </a:lnTo>
                  <a:lnTo>
                    <a:pt x="370" y="17419"/>
                  </a:lnTo>
                  <a:lnTo>
                    <a:pt x="155" y="17479"/>
                  </a:lnTo>
                  <a:lnTo>
                    <a:pt x="96" y="17574"/>
                  </a:lnTo>
                  <a:lnTo>
                    <a:pt x="155" y="17657"/>
                  </a:lnTo>
                  <a:lnTo>
                    <a:pt x="227" y="17634"/>
                  </a:lnTo>
                  <a:lnTo>
                    <a:pt x="227" y="17681"/>
                  </a:lnTo>
                  <a:lnTo>
                    <a:pt x="275" y="17693"/>
                  </a:lnTo>
                  <a:cubicBezTo>
                    <a:pt x="275" y="17729"/>
                    <a:pt x="263" y="17764"/>
                    <a:pt x="251" y="17812"/>
                  </a:cubicBezTo>
                  <a:lnTo>
                    <a:pt x="298" y="17812"/>
                  </a:lnTo>
                  <a:lnTo>
                    <a:pt x="382" y="17753"/>
                  </a:lnTo>
                  <a:lnTo>
                    <a:pt x="382" y="17753"/>
                  </a:lnTo>
                  <a:lnTo>
                    <a:pt x="370" y="17836"/>
                  </a:lnTo>
                  <a:lnTo>
                    <a:pt x="406" y="17872"/>
                  </a:lnTo>
                  <a:lnTo>
                    <a:pt x="346" y="17919"/>
                  </a:lnTo>
                  <a:lnTo>
                    <a:pt x="441" y="17919"/>
                  </a:lnTo>
                  <a:lnTo>
                    <a:pt x="310" y="18015"/>
                  </a:lnTo>
                  <a:lnTo>
                    <a:pt x="310" y="18038"/>
                  </a:lnTo>
                  <a:cubicBezTo>
                    <a:pt x="310" y="18062"/>
                    <a:pt x="322" y="18086"/>
                    <a:pt x="322" y="18122"/>
                  </a:cubicBezTo>
                  <a:lnTo>
                    <a:pt x="417" y="18253"/>
                  </a:lnTo>
                  <a:cubicBezTo>
                    <a:pt x="417" y="18336"/>
                    <a:pt x="406" y="18419"/>
                    <a:pt x="394" y="18503"/>
                  </a:cubicBezTo>
                  <a:lnTo>
                    <a:pt x="417" y="18550"/>
                  </a:lnTo>
                  <a:cubicBezTo>
                    <a:pt x="406" y="18586"/>
                    <a:pt x="394" y="18622"/>
                    <a:pt x="382" y="18657"/>
                  </a:cubicBezTo>
                  <a:cubicBezTo>
                    <a:pt x="406" y="18681"/>
                    <a:pt x="441" y="18705"/>
                    <a:pt x="465" y="18729"/>
                  </a:cubicBezTo>
                  <a:lnTo>
                    <a:pt x="406" y="18788"/>
                  </a:lnTo>
                  <a:lnTo>
                    <a:pt x="346" y="18896"/>
                  </a:lnTo>
                  <a:lnTo>
                    <a:pt x="346" y="19027"/>
                  </a:lnTo>
                  <a:lnTo>
                    <a:pt x="215" y="19169"/>
                  </a:lnTo>
                  <a:lnTo>
                    <a:pt x="215" y="19241"/>
                  </a:lnTo>
                  <a:lnTo>
                    <a:pt x="72" y="19408"/>
                  </a:lnTo>
                  <a:lnTo>
                    <a:pt x="1" y="19646"/>
                  </a:lnTo>
                  <a:lnTo>
                    <a:pt x="1" y="19705"/>
                  </a:lnTo>
                  <a:lnTo>
                    <a:pt x="132" y="19705"/>
                  </a:lnTo>
                  <a:lnTo>
                    <a:pt x="191" y="19646"/>
                  </a:lnTo>
                  <a:lnTo>
                    <a:pt x="298" y="19586"/>
                  </a:lnTo>
                  <a:lnTo>
                    <a:pt x="298" y="19586"/>
                  </a:lnTo>
                  <a:cubicBezTo>
                    <a:pt x="298" y="19598"/>
                    <a:pt x="286" y="19622"/>
                    <a:pt x="286" y="19634"/>
                  </a:cubicBezTo>
                  <a:cubicBezTo>
                    <a:pt x="286" y="19658"/>
                    <a:pt x="310" y="19669"/>
                    <a:pt x="322" y="19681"/>
                  </a:cubicBezTo>
                  <a:lnTo>
                    <a:pt x="155" y="19741"/>
                  </a:lnTo>
                  <a:lnTo>
                    <a:pt x="155" y="19836"/>
                  </a:lnTo>
                  <a:lnTo>
                    <a:pt x="203" y="19872"/>
                  </a:lnTo>
                  <a:lnTo>
                    <a:pt x="286" y="19812"/>
                  </a:lnTo>
                  <a:lnTo>
                    <a:pt x="441" y="19812"/>
                  </a:lnTo>
                  <a:lnTo>
                    <a:pt x="382" y="19860"/>
                  </a:lnTo>
                  <a:lnTo>
                    <a:pt x="429" y="19967"/>
                  </a:lnTo>
                  <a:lnTo>
                    <a:pt x="370" y="20074"/>
                  </a:lnTo>
                  <a:cubicBezTo>
                    <a:pt x="370" y="20146"/>
                    <a:pt x="382" y="20217"/>
                    <a:pt x="394" y="20289"/>
                  </a:cubicBezTo>
                  <a:cubicBezTo>
                    <a:pt x="382" y="20336"/>
                    <a:pt x="358" y="20384"/>
                    <a:pt x="346" y="20431"/>
                  </a:cubicBezTo>
                  <a:lnTo>
                    <a:pt x="298" y="20479"/>
                  </a:lnTo>
                  <a:lnTo>
                    <a:pt x="346" y="20503"/>
                  </a:lnTo>
                  <a:lnTo>
                    <a:pt x="513" y="20408"/>
                  </a:lnTo>
                  <a:lnTo>
                    <a:pt x="763" y="20467"/>
                  </a:lnTo>
                  <a:lnTo>
                    <a:pt x="870" y="20515"/>
                  </a:lnTo>
                  <a:lnTo>
                    <a:pt x="1037" y="20431"/>
                  </a:lnTo>
                  <a:lnTo>
                    <a:pt x="1191" y="20420"/>
                  </a:lnTo>
                  <a:cubicBezTo>
                    <a:pt x="1203" y="20408"/>
                    <a:pt x="1203" y="20396"/>
                    <a:pt x="1215" y="20384"/>
                  </a:cubicBezTo>
                  <a:cubicBezTo>
                    <a:pt x="1251" y="20384"/>
                    <a:pt x="1275" y="20396"/>
                    <a:pt x="1310" y="20396"/>
                  </a:cubicBezTo>
                  <a:lnTo>
                    <a:pt x="1489" y="20408"/>
                  </a:lnTo>
                  <a:lnTo>
                    <a:pt x="1727" y="20551"/>
                  </a:lnTo>
                  <a:lnTo>
                    <a:pt x="1703" y="20586"/>
                  </a:lnTo>
                  <a:cubicBezTo>
                    <a:pt x="1739" y="20646"/>
                    <a:pt x="1787" y="20705"/>
                    <a:pt x="1822" y="20765"/>
                  </a:cubicBezTo>
                  <a:lnTo>
                    <a:pt x="2025" y="20884"/>
                  </a:lnTo>
                  <a:lnTo>
                    <a:pt x="2215" y="20908"/>
                  </a:lnTo>
                  <a:lnTo>
                    <a:pt x="2382" y="20836"/>
                  </a:lnTo>
                  <a:lnTo>
                    <a:pt x="2382" y="20765"/>
                  </a:lnTo>
                  <a:lnTo>
                    <a:pt x="2465" y="20717"/>
                  </a:lnTo>
                  <a:lnTo>
                    <a:pt x="2680" y="20682"/>
                  </a:lnTo>
                  <a:lnTo>
                    <a:pt x="2846" y="20551"/>
                  </a:lnTo>
                  <a:lnTo>
                    <a:pt x="3061" y="20527"/>
                  </a:lnTo>
                  <a:lnTo>
                    <a:pt x="3156" y="20491"/>
                  </a:lnTo>
                  <a:lnTo>
                    <a:pt x="3394" y="20527"/>
                  </a:lnTo>
                  <a:lnTo>
                    <a:pt x="3549" y="20527"/>
                  </a:lnTo>
                  <a:lnTo>
                    <a:pt x="3596" y="20491"/>
                  </a:lnTo>
                  <a:lnTo>
                    <a:pt x="3692" y="20491"/>
                  </a:lnTo>
                  <a:lnTo>
                    <a:pt x="3787" y="20539"/>
                  </a:lnTo>
                  <a:lnTo>
                    <a:pt x="3882" y="20479"/>
                  </a:lnTo>
                  <a:cubicBezTo>
                    <a:pt x="3906" y="20455"/>
                    <a:pt x="3918" y="20431"/>
                    <a:pt x="3942" y="20408"/>
                  </a:cubicBezTo>
                  <a:lnTo>
                    <a:pt x="4049" y="20479"/>
                  </a:lnTo>
                  <a:lnTo>
                    <a:pt x="4180" y="20515"/>
                  </a:lnTo>
                  <a:cubicBezTo>
                    <a:pt x="4216" y="20455"/>
                    <a:pt x="4263" y="20408"/>
                    <a:pt x="4311" y="20360"/>
                  </a:cubicBezTo>
                  <a:lnTo>
                    <a:pt x="4311" y="20277"/>
                  </a:lnTo>
                  <a:lnTo>
                    <a:pt x="4656" y="20146"/>
                  </a:lnTo>
                  <a:lnTo>
                    <a:pt x="4858" y="20134"/>
                  </a:lnTo>
                  <a:lnTo>
                    <a:pt x="4906" y="20086"/>
                  </a:lnTo>
                  <a:cubicBezTo>
                    <a:pt x="4882" y="20074"/>
                    <a:pt x="4870" y="20062"/>
                    <a:pt x="4847" y="20050"/>
                  </a:cubicBezTo>
                  <a:lnTo>
                    <a:pt x="4870" y="19931"/>
                  </a:lnTo>
                  <a:lnTo>
                    <a:pt x="5049" y="19741"/>
                  </a:lnTo>
                  <a:lnTo>
                    <a:pt x="5049" y="19646"/>
                  </a:lnTo>
                  <a:lnTo>
                    <a:pt x="5251" y="19610"/>
                  </a:lnTo>
                  <a:lnTo>
                    <a:pt x="5370" y="19515"/>
                  </a:lnTo>
                  <a:lnTo>
                    <a:pt x="5228" y="19384"/>
                  </a:lnTo>
                  <a:lnTo>
                    <a:pt x="5132" y="19348"/>
                  </a:lnTo>
                  <a:cubicBezTo>
                    <a:pt x="5120" y="19324"/>
                    <a:pt x="5108" y="19300"/>
                    <a:pt x="5108" y="19277"/>
                  </a:cubicBezTo>
                  <a:lnTo>
                    <a:pt x="5001" y="19158"/>
                  </a:lnTo>
                  <a:lnTo>
                    <a:pt x="5073" y="19098"/>
                  </a:lnTo>
                  <a:lnTo>
                    <a:pt x="5287" y="18836"/>
                  </a:lnTo>
                  <a:lnTo>
                    <a:pt x="5406" y="18788"/>
                  </a:lnTo>
                  <a:cubicBezTo>
                    <a:pt x="5466" y="18717"/>
                    <a:pt x="5513" y="18657"/>
                    <a:pt x="5573" y="18586"/>
                  </a:cubicBezTo>
                  <a:lnTo>
                    <a:pt x="5632" y="18598"/>
                  </a:lnTo>
                  <a:lnTo>
                    <a:pt x="5609" y="18610"/>
                  </a:lnTo>
                  <a:lnTo>
                    <a:pt x="5632" y="18622"/>
                  </a:lnTo>
                  <a:lnTo>
                    <a:pt x="5704" y="18586"/>
                  </a:lnTo>
                  <a:lnTo>
                    <a:pt x="5740" y="18491"/>
                  </a:lnTo>
                  <a:lnTo>
                    <a:pt x="5668" y="18455"/>
                  </a:lnTo>
                  <a:lnTo>
                    <a:pt x="5799" y="18407"/>
                  </a:lnTo>
                  <a:lnTo>
                    <a:pt x="5954" y="18324"/>
                  </a:lnTo>
                  <a:lnTo>
                    <a:pt x="6180" y="18324"/>
                  </a:lnTo>
                  <a:lnTo>
                    <a:pt x="6371" y="18276"/>
                  </a:lnTo>
                  <a:cubicBezTo>
                    <a:pt x="6371" y="18276"/>
                    <a:pt x="6466" y="18181"/>
                    <a:pt x="6466" y="18181"/>
                  </a:cubicBezTo>
                  <a:lnTo>
                    <a:pt x="6680" y="18086"/>
                  </a:lnTo>
                  <a:lnTo>
                    <a:pt x="6740" y="18015"/>
                  </a:lnTo>
                  <a:cubicBezTo>
                    <a:pt x="6740" y="17979"/>
                    <a:pt x="6752" y="17943"/>
                    <a:pt x="6763" y="17907"/>
                  </a:cubicBezTo>
                  <a:cubicBezTo>
                    <a:pt x="6763" y="17872"/>
                    <a:pt x="6740" y="17824"/>
                    <a:pt x="6728" y="17776"/>
                  </a:cubicBezTo>
                  <a:lnTo>
                    <a:pt x="6811" y="17729"/>
                  </a:lnTo>
                  <a:cubicBezTo>
                    <a:pt x="6811" y="17717"/>
                    <a:pt x="6811" y="17705"/>
                    <a:pt x="6811" y="17693"/>
                  </a:cubicBezTo>
                  <a:cubicBezTo>
                    <a:pt x="6811" y="17681"/>
                    <a:pt x="6799" y="17669"/>
                    <a:pt x="6799" y="17657"/>
                  </a:cubicBezTo>
                  <a:lnTo>
                    <a:pt x="6752" y="17538"/>
                  </a:lnTo>
                  <a:cubicBezTo>
                    <a:pt x="6775" y="17491"/>
                    <a:pt x="6787" y="17443"/>
                    <a:pt x="6799" y="17395"/>
                  </a:cubicBezTo>
                  <a:cubicBezTo>
                    <a:pt x="6799" y="17372"/>
                    <a:pt x="6811" y="17348"/>
                    <a:pt x="6811" y="17324"/>
                  </a:cubicBezTo>
                  <a:cubicBezTo>
                    <a:pt x="6859" y="17300"/>
                    <a:pt x="6894" y="17276"/>
                    <a:pt x="6942" y="17241"/>
                  </a:cubicBezTo>
                  <a:lnTo>
                    <a:pt x="7144" y="17098"/>
                  </a:lnTo>
                  <a:lnTo>
                    <a:pt x="7216" y="17098"/>
                  </a:lnTo>
                  <a:lnTo>
                    <a:pt x="7287" y="17122"/>
                  </a:lnTo>
                  <a:lnTo>
                    <a:pt x="7418" y="17133"/>
                  </a:lnTo>
                  <a:lnTo>
                    <a:pt x="7561" y="17193"/>
                  </a:lnTo>
                  <a:lnTo>
                    <a:pt x="7668" y="17193"/>
                  </a:lnTo>
                  <a:lnTo>
                    <a:pt x="7752" y="17145"/>
                  </a:lnTo>
                  <a:lnTo>
                    <a:pt x="7835" y="17145"/>
                  </a:lnTo>
                  <a:lnTo>
                    <a:pt x="8192" y="17288"/>
                  </a:lnTo>
                  <a:lnTo>
                    <a:pt x="8299" y="17348"/>
                  </a:lnTo>
                  <a:lnTo>
                    <a:pt x="8561" y="17360"/>
                  </a:lnTo>
                  <a:lnTo>
                    <a:pt x="8668" y="17300"/>
                  </a:lnTo>
                  <a:cubicBezTo>
                    <a:pt x="8668" y="17276"/>
                    <a:pt x="8657" y="17264"/>
                    <a:pt x="8645" y="17253"/>
                  </a:cubicBezTo>
                  <a:cubicBezTo>
                    <a:pt x="8680" y="17229"/>
                    <a:pt x="8716" y="17193"/>
                    <a:pt x="8752" y="17169"/>
                  </a:cubicBezTo>
                  <a:lnTo>
                    <a:pt x="9121" y="16967"/>
                  </a:lnTo>
                  <a:lnTo>
                    <a:pt x="9145" y="16967"/>
                  </a:lnTo>
                  <a:lnTo>
                    <a:pt x="9430" y="16943"/>
                  </a:lnTo>
                  <a:lnTo>
                    <a:pt x="9538" y="16848"/>
                  </a:lnTo>
                  <a:lnTo>
                    <a:pt x="9538" y="16776"/>
                  </a:lnTo>
                  <a:lnTo>
                    <a:pt x="9835" y="16669"/>
                  </a:lnTo>
                  <a:lnTo>
                    <a:pt x="10228" y="16741"/>
                  </a:lnTo>
                  <a:lnTo>
                    <a:pt x="10335" y="16788"/>
                  </a:lnTo>
                  <a:lnTo>
                    <a:pt x="10514" y="16824"/>
                  </a:lnTo>
                  <a:lnTo>
                    <a:pt x="10562" y="16883"/>
                  </a:lnTo>
                  <a:lnTo>
                    <a:pt x="10597" y="16931"/>
                  </a:lnTo>
                  <a:lnTo>
                    <a:pt x="10645" y="16991"/>
                  </a:lnTo>
                  <a:lnTo>
                    <a:pt x="10752" y="17122"/>
                  </a:lnTo>
                  <a:lnTo>
                    <a:pt x="10752" y="17181"/>
                  </a:lnTo>
                  <a:lnTo>
                    <a:pt x="10847" y="17229"/>
                  </a:lnTo>
                  <a:lnTo>
                    <a:pt x="10847" y="17336"/>
                  </a:lnTo>
                  <a:lnTo>
                    <a:pt x="10978" y="17383"/>
                  </a:lnTo>
                  <a:cubicBezTo>
                    <a:pt x="11014" y="17419"/>
                    <a:pt x="11038" y="17443"/>
                    <a:pt x="11074" y="17467"/>
                  </a:cubicBezTo>
                  <a:lnTo>
                    <a:pt x="11228" y="17574"/>
                  </a:lnTo>
                  <a:cubicBezTo>
                    <a:pt x="11228" y="17598"/>
                    <a:pt x="11240" y="17622"/>
                    <a:pt x="11252" y="17645"/>
                  </a:cubicBezTo>
                  <a:lnTo>
                    <a:pt x="11419" y="17645"/>
                  </a:lnTo>
                  <a:cubicBezTo>
                    <a:pt x="11455" y="17681"/>
                    <a:pt x="11490" y="17717"/>
                    <a:pt x="11526" y="17741"/>
                  </a:cubicBezTo>
                  <a:lnTo>
                    <a:pt x="11550" y="17812"/>
                  </a:lnTo>
                  <a:lnTo>
                    <a:pt x="11621" y="17836"/>
                  </a:lnTo>
                  <a:lnTo>
                    <a:pt x="11859" y="18050"/>
                  </a:lnTo>
                  <a:lnTo>
                    <a:pt x="12097" y="18169"/>
                  </a:lnTo>
                  <a:lnTo>
                    <a:pt x="12205" y="18181"/>
                  </a:lnTo>
                  <a:lnTo>
                    <a:pt x="12300" y="18229"/>
                  </a:lnTo>
                  <a:cubicBezTo>
                    <a:pt x="12312" y="18253"/>
                    <a:pt x="12312" y="18276"/>
                    <a:pt x="12324" y="18300"/>
                  </a:cubicBezTo>
                  <a:lnTo>
                    <a:pt x="12431" y="18300"/>
                  </a:lnTo>
                  <a:lnTo>
                    <a:pt x="12502" y="18253"/>
                  </a:lnTo>
                  <a:lnTo>
                    <a:pt x="12621" y="18288"/>
                  </a:lnTo>
                  <a:lnTo>
                    <a:pt x="12740" y="18288"/>
                  </a:lnTo>
                  <a:lnTo>
                    <a:pt x="12859" y="18455"/>
                  </a:lnTo>
                  <a:lnTo>
                    <a:pt x="12943" y="18491"/>
                  </a:lnTo>
                  <a:lnTo>
                    <a:pt x="13002" y="18467"/>
                  </a:lnTo>
                  <a:lnTo>
                    <a:pt x="13109" y="18503"/>
                  </a:lnTo>
                  <a:cubicBezTo>
                    <a:pt x="13109" y="18515"/>
                    <a:pt x="13109" y="18538"/>
                    <a:pt x="13098" y="18550"/>
                  </a:cubicBezTo>
                  <a:lnTo>
                    <a:pt x="13205" y="18550"/>
                  </a:lnTo>
                  <a:lnTo>
                    <a:pt x="13312" y="18562"/>
                  </a:lnTo>
                  <a:lnTo>
                    <a:pt x="13383" y="18634"/>
                  </a:lnTo>
                  <a:cubicBezTo>
                    <a:pt x="13383" y="18657"/>
                    <a:pt x="13371" y="18681"/>
                    <a:pt x="13360" y="18705"/>
                  </a:cubicBezTo>
                  <a:cubicBezTo>
                    <a:pt x="13360" y="18729"/>
                    <a:pt x="13348" y="18729"/>
                    <a:pt x="13336" y="18741"/>
                  </a:cubicBezTo>
                  <a:lnTo>
                    <a:pt x="13395" y="18788"/>
                  </a:lnTo>
                  <a:lnTo>
                    <a:pt x="13514" y="18788"/>
                  </a:lnTo>
                  <a:lnTo>
                    <a:pt x="13562" y="18860"/>
                  </a:lnTo>
                  <a:lnTo>
                    <a:pt x="13717" y="18884"/>
                  </a:lnTo>
                  <a:lnTo>
                    <a:pt x="13776" y="18860"/>
                  </a:lnTo>
                  <a:lnTo>
                    <a:pt x="13860" y="18896"/>
                  </a:lnTo>
                  <a:cubicBezTo>
                    <a:pt x="13883" y="18943"/>
                    <a:pt x="13895" y="18991"/>
                    <a:pt x="13907" y="19027"/>
                  </a:cubicBezTo>
                  <a:cubicBezTo>
                    <a:pt x="13931" y="19074"/>
                    <a:pt x="13931" y="19110"/>
                    <a:pt x="13931" y="19158"/>
                  </a:cubicBezTo>
                  <a:lnTo>
                    <a:pt x="14002" y="19217"/>
                  </a:lnTo>
                  <a:cubicBezTo>
                    <a:pt x="14014" y="19265"/>
                    <a:pt x="14026" y="19312"/>
                    <a:pt x="14038" y="19360"/>
                  </a:cubicBezTo>
                  <a:lnTo>
                    <a:pt x="14110" y="19431"/>
                  </a:lnTo>
                  <a:lnTo>
                    <a:pt x="14110" y="19503"/>
                  </a:lnTo>
                  <a:lnTo>
                    <a:pt x="14050" y="19550"/>
                  </a:lnTo>
                  <a:lnTo>
                    <a:pt x="14002" y="19550"/>
                  </a:lnTo>
                  <a:lnTo>
                    <a:pt x="13967" y="19562"/>
                  </a:lnTo>
                  <a:cubicBezTo>
                    <a:pt x="13967" y="19598"/>
                    <a:pt x="13967" y="19622"/>
                    <a:pt x="13979" y="19646"/>
                  </a:cubicBezTo>
                  <a:cubicBezTo>
                    <a:pt x="13991" y="19669"/>
                    <a:pt x="13967" y="19705"/>
                    <a:pt x="13955" y="19729"/>
                  </a:cubicBezTo>
                  <a:cubicBezTo>
                    <a:pt x="13955" y="19753"/>
                    <a:pt x="13907" y="19765"/>
                    <a:pt x="13895" y="19777"/>
                  </a:cubicBezTo>
                  <a:lnTo>
                    <a:pt x="13824" y="19800"/>
                  </a:lnTo>
                  <a:lnTo>
                    <a:pt x="13788" y="19836"/>
                  </a:lnTo>
                  <a:lnTo>
                    <a:pt x="13788" y="19896"/>
                  </a:lnTo>
                  <a:lnTo>
                    <a:pt x="13919" y="19991"/>
                  </a:lnTo>
                  <a:lnTo>
                    <a:pt x="14086" y="19991"/>
                  </a:lnTo>
                  <a:lnTo>
                    <a:pt x="14169" y="19908"/>
                  </a:lnTo>
                  <a:cubicBezTo>
                    <a:pt x="14181" y="19884"/>
                    <a:pt x="14181" y="19860"/>
                    <a:pt x="14193" y="19824"/>
                  </a:cubicBezTo>
                  <a:lnTo>
                    <a:pt x="14360" y="19741"/>
                  </a:lnTo>
                  <a:lnTo>
                    <a:pt x="14372" y="19550"/>
                  </a:lnTo>
                  <a:lnTo>
                    <a:pt x="14467" y="19479"/>
                  </a:lnTo>
                  <a:lnTo>
                    <a:pt x="14574" y="19467"/>
                  </a:lnTo>
                  <a:lnTo>
                    <a:pt x="14610" y="19408"/>
                  </a:lnTo>
                  <a:lnTo>
                    <a:pt x="14586" y="19372"/>
                  </a:lnTo>
                  <a:cubicBezTo>
                    <a:pt x="14586" y="19336"/>
                    <a:pt x="14598" y="19300"/>
                    <a:pt x="14610" y="19265"/>
                  </a:cubicBezTo>
                  <a:lnTo>
                    <a:pt x="14574" y="19217"/>
                  </a:lnTo>
                  <a:lnTo>
                    <a:pt x="14419" y="19110"/>
                  </a:lnTo>
                  <a:lnTo>
                    <a:pt x="14324" y="19098"/>
                  </a:lnTo>
                  <a:lnTo>
                    <a:pt x="14288" y="19062"/>
                  </a:lnTo>
                  <a:lnTo>
                    <a:pt x="14288" y="18991"/>
                  </a:lnTo>
                  <a:lnTo>
                    <a:pt x="14372" y="18955"/>
                  </a:lnTo>
                  <a:lnTo>
                    <a:pt x="14395" y="18896"/>
                  </a:lnTo>
                  <a:lnTo>
                    <a:pt x="14395" y="18848"/>
                  </a:lnTo>
                  <a:lnTo>
                    <a:pt x="14455" y="18800"/>
                  </a:lnTo>
                  <a:cubicBezTo>
                    <a:pt x="14479" y="18765"/>
                    <a:pt x="14491" y="18729"/>
                    <a:pt x="14503" y="18705"/>
                  </a:cubicBezTo>
                  <a:lnTo>
                    <a:pt x="14550" y="18681"/>
                  </a:lnTo>
                  <a:lnTo>
                    <a:pt x="14633" y="18681"/>
                  </a:lnTo>
                  <a:lnTo>
                    <a:pt x="14753" y="18717"/>
                  </a:lnTo>
                  <a:cubicBezTo>
                    <a:pt x="14764" y="18729"/>
                    <a:pt x="14776" y="18741"/>
                    <a:pt x="14788" y="18765"/>
                  </a:cubicBezTo>
                  <a:lnTo>
                    <a:pt x="14967" y="18765"/>
                  </a:lnTo>
                  <a:lnTo>
                    <a:pt x="15038" y="18788"/>
                  </a:lnTo>
                  <a:cubicBezTo>
                    <a:pt x="15038" y="18812"/>
                    <a:pt x="15026" y="18824"/>
                    <a:pt x="15014" y="18848"/>
                  </a:cubicBezTo>
                  <a:cubicBezTo>
                    <a:pt x="15014" y="18872"/>
                    <a:pt x="15050" y="18896"/>
                    <a:pt x="15062" y="18919"/>
                  </a:cubicBezTo>
                  <a:lnTo>
                    <a:pt x="15145" y="19003"/>
                  </a:lnTo>
                  <a:lnTo>
                    <a:pt x="15247" y="19025"/>
                  </a:lnTo>
                  <a:lnTo>
                    <a:pt x="15247" y="19025"/>
                  </a:lnTo>
                  <a:cubicBezTo>
                    <a:pt x="15241" y="19022"/>
                    <a:pt x="15243" y="19012"/>
                    <a:pt x="15253" y="19003"/>
                  </a:cubicBezTo>
                  <a:lnTo>
                    <a:pt x="15276" y="18991"/>
                  </a:lnTo>
                  <a:cubicBezTo>
                    <a:pt x="15276" y="18967"/>
                    <a:pt x="15276" y="18943"/>
                    <a:pt x="15265" y="18919"/>
                  </a:cubicBezTo>
                  <a:lnTo>
                    <a:pt x="15312" y="18872"/>
                  </a:lnTo>
                  <a:lnTo>
                    <a:pt x="15336" y="18777"/>
                  </a:lnTo>
                  <a:lnTo>
                    <a:pt x="15300" y="18717"/>
                  </a:lnTo>
                  <a:lnTo>
                    <a:pt x="15205" y="18669"/>
                  </a:lnTo>
                  <a:lnTo>
                    <a:pt x="15014" y="18622"/>
                  </a:lnTo>
                  <a:lnTo>
                    <a:pt x="14895" y="18538"/>
                  </a:lnTo>
                  <a:lnTo>
                    <a:pt x="14717" y="18443"/>
                  </a:lnTo>
                  <a:lnTo>
                    <a:pt x="14252" y="18253"/>
                  </a:lnTo>
                  <a:lnTo>
                    <a:pt x="14038" y="18217"/>
                  </a:lnTo>
                  <a:lnTo>
                    <a:pt x="13919" y="18217"/>
                  </a:lnTo>
                  <a:cubicBezTo>
                    <a:pt x="13895" y="18193"/>
                    <a:pt x="13883" y="18169"/>
                    <a:pt x="13860" y="18145"/>
                  </a:cubicBezTo>
                  <a:cubicBezTo>
                    <a:pt x="13860" y="18134"/>
                    <a:pt x="13860" y="18122"/>
                    <a:pt x="13860" y="18110"/>
                  </a:cubicBezTo>
                  <a:lnTo>
                    <a:pt x="14002" y="18050"/>
                  </a:lnTo>
                  <a:cubicBezTo>
                    <a:pt x="14014" y="18026"/>
                    <a:pt x="14026" y="18003"/>
                    <a:pt x="14026" y="17991"/>
                  </a:cubicBezTo>
                  <a:lnTo>
                    <a:pt x="13931" y="17955"/>
                  </a:lnTo>
                  <a:lnTo>
                    <a:pt x="13776" y="17967"/>
                  </a:lnTo>
                  <a:lnTo>
                    <a:pt x="13681" y="17943"/>
                  </a:lnTo>
                  <a:lnTo>
                    <a:pt x="13467" y="17943"/>
                  </a:lnTo>
                  <a:lnTo>
                    <a:pt x="13383" y="17907"/>
                  </a:lnTo>
                  <a:lnTo>
                    <a:pt x="13276" y="17895"/>
                  </a:lnTo>
                  <a:lnTo>
                    <a:pt x="13193" y="17836"/>
                  </a:lnTo>
                  <a:lnTo>
                    <a:pt x="13026" y="17741"/>
                  </a:lnTo>
                  <a:lnTo>
                    <a:pt x="12943" y="17645"/>
                  </a:lnTo>
                  <a:lnTo>
                    <a:pt x="12836" y="17562"/>
                  </a:lnTo>
                  <a:lnTo>
                    <a:pt x="12752" y="17491"/>
                  </a:lnTo>
                  <a:lnTo>
                    <a:pt x="12752" y="17407"/>
                  </a:lnTo>
                  <a:lnTo>
                    <a:pt x="12705" y="17383"/>
                  </a:lnTo>
                  <a:lnTo>
                    <a:pt x="12705" y="17312"/>
                  </a:lnTo>
                  <a:lnTo>
                    <a:pt x="12324" y="17038"/>
                  </a:lnTo>
                  <a:lnTo>
                    <a:pt x="12252" y="16967"/>
                  </a:lnTo>
                  <a:lnTo>
                    <a:pt x="12109" y="16907"/>
                  </a:lnTo>
                  <a:lnTo>
                    <a:pt x="11847" y="16812"/>
                  </a:lnTo>
                  <a:lnTo>
                    <a:pt x="11788" y="16752"/>
                  </a:lnTo>
                  <a:cubicBezTo>
                    <a:pt x="11788" y="16717"/>
                    <a:pt x="11776" y="16669"/>
                    <a:pt x="11764" y="16633"/>
                  </a:cubicBezTo>
                  <a:cubicBezTo>
                    <a:pt x="11764" y="16598"/>
                    <a:pt x="11728" y="16562"/>
                    <a:pt x="11705" y="16526"/>
                  </a:cubicBezTo>
                  <a:cubicBezTo>
                    <a:pt x="11728" y="16526"/>
                    <a:pt x="11740" y="16514"/>
                    <a:pt x="11752" y="16502"/>
                  </a:cubicBezTo>
                  <a:lnTo>
                    <a:pt x="11847" y="16407"/>
                  </a:lnTo>
                  <a:lnTo>
                    <a:pt x="11764" y="16336"/>
                  </a:lnTo>
                  <a:lnTo>
                    <a:pt x="11705" y="16252"/>
                  </a:lnTo>
                  <a:lnTo>
                    <a:pt x="11752" y="16193"/>
                  </a:lnTo>
                  <a:lnTo>
                    <a:pt x="11883" y="16181"/>
                  </a:lnTo>
                  <a:lnTo>
                    <a:pt x="12002" y="16110"/>
                  </a:lnTo>
                  <a:lnTo>
                    <a:pt x="12133" y="16110"/>
                  </a:lnTo>
                  <a:lnTo>
                    <a:pt x="12228" y="16050"/>
                  </a:lnTo>
                  <a:lnTo>
                    <a:pt x="12300" y="16026"/>
                  </a:lnTo>
                  <a:lnTo>
                    <a:pt x="12443" y="16050"/>
                  </a:lnTo>
                  <a:lnTo>
                    <a:pt x="12455" y="16050"/>
                  </a:lnTo>
                  <a:lnTo>
                    <a:pt x="12562" y="16086"/>
                  </a:lnTo>
                  <a:lnTo>
                    <a:pt x="12562" y="16133"/>
                  </a:lnTo>
                  <a:lnTo>
                    <a:pt x="12467" y="16157"/>
                  </a:lnTo>
                  <a:lnTo>
                    <a:pt x="12467" y="16229"/>
                  </a:lnTo>
                  <a:lnTo>
                    <a:pt x="12467" y="16240"/>
                  </a:lnTo>
                  <a:cubicBezTo>
                    <a:pt x="12478" y="16288"/>
                    <a:pt x="12490" y="16348"/>
                    <a:pt x="12502" y="16395"/>
                  </a:cubicBezTo>
                  <a:lnTo>
                    <a:pt x="12633" y="16491"/>
                  </a:lnTo>
                  <a:lnTo>
                    <a:pt x="12621" y="16514"/>
                  </a:lnTo>
                  <a:lnTo>
                    <a:pt x="12669" y="16550"/>
                  </a:lnTo>
                  <a:lnTo>
                    <a:pt x="12824" y="16395"/>
                  </a:lnTo>
                  <a:lnTo>
                    <a:pt x="12848" y="16312"/>
                  </a:lnTo>
                  <a:lnTo>
                    <a:pt x="12943" y="16240"/>
                  </a:lnTo>
                  <a:lnTo>
                    <a:pt x="13086" y="16240"/>
                  </a:lnTo>
                  <a:lnTo>
                    <a:pt x="13121" y="16312"/>
                  </a:lnTo>
                  <a:lnTo>
                    <a:pt x="13229" y="16383"/>
                  </a:lnTo>
                  <a:cubicBezTo>
                    <a:pt x="13240" y="16419"/>
                    <a:pt x="13252" y="16467"/>
                    <a:pt x="13264" y="16502"/>
                  </a:cubicBezTo>
                  <a:lnTo>
                    <a:pt x="13348" y="16621"/>
                  </a:lnTo>
                  <a:lnTo>
                    <a:pt x="13526" y="16741"/>
                  </a:lnTo>
                  <a:lnTo>
                    <a:pt x="13574" y="16741"/>
                  </a:lnTo>
                  <a:lnTo>
                    <a:pt x="13669" y="16812"/>
                  </a:lnTo>
                  <a:lnTo>
                    <a:pt x="13586" y="16788"/>
                  </a:lnTo>
                  <a:lnTo>
                    <a:pt x="13479" y="16800"/>
                  </a:lnTo>
                  <a:lnTo>
                    <a:pt x="13431" y="16860"/>
                  </a:lnTo>
                  <a:cubicBezTo>
                    <a:pt x="13455" y="16883"/>
                    <a:pt x="13467" y="16919"/>
                    <a:pt x="13490" y="16931"/>
                  </a:cubicBezTo>
                  <a:lnTo>
                    <a:pt x="13621" y="16931"/>
                  </a:lnTo>
                  <a:lnTo>
                    <a:pt x="13741" y="17026"/>
                  </a:lnTo>
                  <a:lnTo>
                    <a:pt x="13871" y="17062"/>
                  </a:lnTo>
                  <a:cubicBezTo>
                    <a:pt x="13895" y="17086"/>
                    <a:pt x="13907" y="17110"/>
                    <a:pt x="13919" y="17133"/>
                  </a:cubicBezTo>
                  <a:lnTo>
                    <a:pt x="13979" y="17181"/>
                  </a:lnTo>
                  <a:lnTo>
                    <a:pt x="14110" y="17169"/>
                  </a:lnTo>
                  <a:lnTo>
                    <a:pt x="14372" y="17193"/>
                  </a:lnTo>
                  <a:lnTo>
                    <a:pt x="14526" y="17241"/>
                  </a:lnTo>
                  <a:lnTo>
                    <a:pt x="14800" y="17455"/>
                  </a:lnTo>
                  <a:lnTo>
                    <a:pt x="14729" y="17455"/>
                  </a:lnTo>
                  <a:lnTo>
                    <a:pt x="14586" y="17395"/>
                  </a:lnTo>
                  <a:lnTo>
                    <a:pt x="14657" y="17455"/>
                  </a:lnTo>
                  <a:cubicBezTo>
                    <a:pt x="14705" y="17455"/>
                    <a:pt x="14741" y="17479"/>
                    <a:pt x="14788" y="17479"/>
                  </a:cubicBezTo>
                  <a:lnTo>
                    <a:pt x="14860" y="17491"/>
                  </a:lnTo>
                  <a:lnTo>
                    <a:pt x="15074" y="17526"/>
                  </a:lnTo>
                  <a:lnTo>
                    <a:pt x="15145" y="17503"/>
                  </a:lnTo>
                  <a:lnTo>
                    <a:pt x="15265" y="17622"/>
                  </a:lnTo>
                  <a:lnTo>
                    <a:pt x="15300" y="17669"/>
                  </a:lnTo>
                  <a:lnTo>
                    <a:pt x="15419" y="17705"/>
                  </a:lnTo>
                  <a:lnTo>
                    <a:pt x="15634" y="17895"/>
                  </a:lnTo>
                  <a:cubicBezTo>
                    <a:pt x="15634" y="17919"/>
                    <a:pt x="15646" y="17943"/>
                    <a:pt x="15646" y="17967"/>
                  </a:cubicBezTo>
                  <a:lnTo>
                    <a:pt x="15776" y="18015"/>
                  </a:lnTo>
                  <a:lnTo>
                    <a:pt x="15955" y="18074"/>
                  </a:lnTo>
                  <a:cubicBezTo>
                    <a:pt x="15943" y="18098"/>
                    <a:pt x="15931" y="18110"/>
                    <a:pt x="15931" y="18134"/>
                  </a:cubicBezTo>
                  <a:lnTo>
                    <a:pt x="15872" y="18157"/>
                  </a:lnTo>
                  <a:lnTo>
                    <a:pt x="15812" y="18336"/>
                  </a:lnTo>
                  <a:lnTo>
                    <a:pt x="15884" y="18467"/>
                  </a:lnTo>
                  <a:lnTo>
                    <a:pt x="15824" y="18550"/>
                  </a:lnTo>
                  <a:lnTo>
                    <a:pt x="15824" y="18646"/>
                  </a:lnTo>
                  <a:lnTo>
                    <a:pt x="15884" y="18717"/>
                  </a:lnTo>
                  <a:lnTo>
                    <a:pt x="15836" y="18812"/>
                  </a:lnTo>
                  <a:lnTo>
                    <a:pt x="15896" y="18860"/>
                  </a:lnTo>
                  <a:lnTo>
                    <a:pt x="16110" y="18872"/>
                  </a:lnTo>
                  <a:lnTo>
                    <a:pt x="16217" y="19074"/>
                  </a:lnTo>
                  <a:lnTo>
                    <a:pt x="16312" y="19122"/>
                  </a:lnTo>
                  <a:lnTo>
                    <a:pt x="16324" y="19122"/>
                  </a:lnTo>
                  <a:lnTo>
                    <a:pt x="16324" y="19241"/>
                  </a:lnTo>
                  <a:lnTo>
                    <a:pt x="16538" y="19360"/>
                  </a:lnTo>
                  <a:lnTo>
                    <a:pt x="16658" y="19479"/>
                  </a:lnTo>
                  <a:lnTo>
                    <a:pt x="16705" y="19491"/>
                  </a:lnTo>
                  <a:cubicBezTo>
                    <a:pt x="16705" y="19503"/>
                    <a:pt x="16693" y="19515"/>
                    <a:pt x="16693" y="19527"/>
                  </a:cubicBezTo>
                  <a:lnTo>
                    <a:pt x="16848" y="19693"/>
                  </a:lnTo>
                  <a:lnTo>
                    <a:pt x="16884" y="19812"/>
                  </a:lnTo>
                  <a:lnTo>
                    <a:pt x="16967" y="19836"/>
                  </a:lnTo>
                  <a:lnTo>
                    <a:pt x="17062" y="19753"/>
                  </a:lnTo>
                  <a:lnTo>
                    <a:pt x="17146" y="19836"/>
                  </a:lnTo>
                  <a:lnTo>
                    <a:pt x="17289" y="19848"/>
                  </a:lnTo>
                  <a:lnTo>
                    <a:pt x="17348" y="19789"/>
                  </a:lnTo>
                  <a:lnTo>
                    <a:pt x="17443" y="19800"/>
                  </a:lnTo>
                  <a:lnTo>
                    <a:pt x="17586" y="19872"/>
                  </a:lnTo>
                  <a:lnTo>
                    <a:pt x="17670" y="19860"/>
                  </a:lnTo>
                  <a:cubicBezTo>
                    <a:pt x="17670" y="19884"/>
                    <a:pt x="17670" y="19896"/>
                    <a:pt x="17681" y="19920"/>
                  </a:cubicBezTo>
                  <a:lnTo>
                    <a:pt x="17753" y="19920"/>
                  </a:lnTo>
                  <a:lnTo>
                    <a:pt x="17812" y="19955"/>
                  </a:lnTo>
                  <a:lnTo>
                    <a:pt x="17943" y="19967"/>
                  </a:lnTo>
                  <a:lnTo>
                    <a:pt x="17848" y="20003"/>
                  </a:lnTo>
                  <a:lnTo>
                    <a:pt x="17765" y="20062"/>
                  </a:lnTo>
                  <a:cubicBezTo>
                    <a:pt x="17741" y="20039"/>
                    <a:pt x="17717" y="20027"/>
                    <a:pt x="17693" y="20003"/>
                  </a:cubicBezTo>
                  <a:cubicBezTo>
                    <a:pt x="17658" y="19991"/>
                    <a:pt x="17622" y="19991"/>
                    <a:pt x="17586" y="19991"/>
                  </a:cubicBezTo>
                  <a:lnTo>
                    <a:pt x="17360" y="19872"/>
                  </a:lnTo>
                  <a:lnTo>
                    <a:pt x="17253" y="19896"/>
                  </a:lnTo>
                  <a:lnTo>
                    <a:pt x="17158" y="19931"/>
                  </a:lnTo>
                  <a:lnTo>
                    <a:pt x="17062" y="19896"/>
                  </a:lnTo>
                  <a:lnTo>
                    <a:pt x="16967" y="19967"/>
                  </a:lnTo>
                  <a:lnTo>
                    <a:pt x="16908" y="19967"/>
                  </a:lnTo>
                  <a:cubicBezTo>
                    <a:pt x="16896" y="19991"/>
                    <a:pt x="16884" y="20015"/>
                    <a:pt x="16860" y="20039"/>
                  </a:cubicBezTo>
                  <a:lnTo>
                    <a:pt x="16979" y="20146"/>
                  </a:lnTo>
                  <a:lnTo>
                    <a:pt x="17110" y="20193"/>
                  </a:lnTo>
                  <a:lnTo>
                    <a:pt x="17229" y="20277"/>
                  </a:lnTo>
                  <a:cubicBezTo>
                    <a:pt x="17229" y="20301"/>
                    <a:pt x="17229" y="20312"/>
                    <a:pt x="17241" y="20336"/>
                  </a:cubicBezTo>
                  <a:lnTo>
                    <a:pt x="17193" y="20372"/>
                  </a:lnTo>
                  <a:lnTo>
                    <a:pt x="17193" y="20455"/>
                  </a:lnTo>
                  <a:lnTo>
                    <a:pt x="17289" y="20551"/>
                  </a:lnTo>
                  <a:lnTo>
                    <a:pt x="17360" y="20610"/>
                  </a:lnTo>
                  <a:lnTo>
                    <a:pt x="17396" y="20562"/>
                  </a:lnTo>
                  <a:lnTo>
                    <a:pt x="17372" y="20515"/>
                  </a:lnTo>
                  <a:lnTo>
                    <a:pt x="17420" y="20443"/>
                  </a:lnTo>
                  <a:cubicBezTo>
                    <a:pt x="17431" y="20479"/>
                    <a:pt x="17443" y="20503"/>
                    <a:pt x="17455" y="20539"/>
                  </a:cubicBezTo>
                  <a:lnTo>
                    <a:pt x="17598" y="20586"/>
                  </a:lnTo>
                  <a:lnTo>
                    <a:pt x="17634" y="20646"/>
                  </a:lnTo>
                  <a:cubicBezTo>
                    <a:pt x="17634" y="20670"/>
                    <a:pt x="17622" y="20693"/>
                    <a:pt x="17610" y="20717"/>
                  </a:cubicBezTo>
                  <a:lnTo>
                    <a:pt x="17670" y="20777"/>
                  </a:lnTo>
                  <a:lnTo>
                    <a:pt x="17670" y="20658"/>
                  </a:lnTo>
                  <a:cubicBezTo>
                    <a:pt x="17693" y="20634"/>
                    <a:pt x="17717" y="20598"/>
                    <a:pt x="17741" y="20574"/>
                  </a:cubicBezTo>
                  <a:lnTo>
                    <a:pt x="17836" y="20574"/>
                  </a:lnTo>
                  <a:cubicBezTo>
                    <a:pt x="17848" y="20598"/>
                    <a:pt x="17860" y="20622"/>
                    <a:pt x="17872" y="20646"/>
                  </a:cubicBezTo>
                  <a:lnTo>
                    <a:pt x="18039" y="20729"/>
                  </a:lnTo>
                  <a:lnTo>
                    <a:pt x="17979" y="20646"/>
                  </a:lnTo>
                  <a:cubicBezTo>
                    <a:pt x="17979" y="20634"/>
                    <a:pt x="17991" y="20610"/>
                    <a:pt x="17991" y="20598"/>
                  </a:cubicBezTo>
                  <a:lnTo>
                    <a:pt x="17932" y="20515"/>
                  </a:lnTo>
                  <a:cubicBezTo>
                    <a:pt x="17908" y="20467"/>
                    <a:pt x="17884" y="20420"/>
                    <a:pt x="17860" y="20372"/>
                  </a:cubicBezTo>
                  <a:lnTo>
                    <a:pt x="17812" y="20312"/>
                  </a:lnTo>
                  <a:lnTo>
                    <a:pt x="17812" y="20277"/>
                  </a:lnTo>
                  <a:lnTo>
                    <a:pt x="17884" y="20277"/>
                  </a:lnTo>
                  <a:lnTo>
                    <a:pt x="18015" y="20324"/>
                  </a:lnTo>
                  <a:lnTo>
                    <a:pt x="17967" y="20360"/>
                  </a:lnTo>
                  <a:lnTo>
                    <a:pt x="18003" y="20396"/>
                  </a:lnTo>
                  <a:lnTo>
                    <a:pt x="18074" y="20348"/>
                  </a:lnTo>
                  <a:lnTo>
                    <a:pt x="18205" y="20384"/>
                  </a:lnTo>
                  <a:lnTo>
                    <a:pt x="18205" y="20348"/>
                  </a:lnTo>
                  <a:lnTo>
                    <a:pt x="18158" y="20324"/>
                  </a:lnTo>
                  <a:lnTo>
                    <a:pt x="18146" y="20289"/>
                  </a:lnTo>
                  <a:lnTo>
                    <a:pt x="18098" y="20277"/>
                  </a:lnTo>
                  <a:lnTo>
                    <a:pt x="18003" y="20229"/>
                  </a:lnTo>
                  <a:cubicBezTo>
                    <a:pt x="18003" y="20217"/>
                    <a:pt x="18003" y="20193"/>
                    <a:pt x="18015" y="20181"/>
                  </a:cubicBezTo>
                  <a:lnTo>
                    <a:pt x="17908" y="20122"/>
                  </a:lnTo>
                  <a:lnTo>
                    <a:pt x="18015" y="20086"/>
                  </a:lnTo>
                  <a:lnTo>
                    <a:pt x="18110" y="20098"/>
                  </a:lnTo>
                  <a:lnTo>
                    <a:pt x="18182" y="20062"/>
                  </a:lnTo>
                  <a:lnTo>
                    <a:pt x="18324" y="20146"/>
                  </a:lnTo>
                  <a:cubicBezTo>
                    <a:pt x="18336" y="20158"/>
                    <a:pt x="18336" y="20170"/>
                    <a:pt x="18348" y="20181"/>
                  </a:cubicBezTo>
                  <a:lnTo>
                    <a:pt x="18455" y="20193"/>
                  </a:lnTo>
                  <a:lnTo>
                    <a:pt x="18491" y="20146"/>
                  </a:lnTo>
                  <a:lnTo>
                    <a:pt x="18396" y="20050"/>
                  </a:lnTo>
                  <a:lnTo>
                    <a:pt x="18432" y="19955"/>
                  </a:lnTo>
                  <a:lnTo>
                    <a:pt x="18384" y="19908"/>
                  </a:lnTo>
                  <a:lnTo>
                    <a:pt x="18122" y="19777"/>
                  </a:lnTo>
                  <a:lnTo>
                    <a:pt x="18039" y="19753"/>
                  </a:lnTo>
                  <a:lnTo>
                    <a:pt x="18003" y="19705"/>
                  </a:lnTo>
                  <a:lnTo>
                    <a:pt x="17932" y="19705"/>
                  </a:lnTo>
                  <a:lnTo>
                    <a:pt x="17884" y="19658"/>
                  </a:lnTo>
                  <a:lnTo>
                    <a:pt x="17765" y="19646"/>
                  </a:lnTo>
                  <a:lnTo>
                    <a:pt x="17658" y="19574"/>
                  </a:lnTo>
                  <a:lnTo>
                    <a:pt x="17777" y="19562"/>
                  </a:lnTo>
                  <a:lnTo>
                    <a:pt x="17848" y="19515"/>
                  </a:lnTo>
                  <a:lnTo>
                    <a:pt x="17848" y="19467"/>
                  </a:lnTo>
                  <a:lnTo>
                    <a:pt x="17741" y="19443"/>
                  </a:lnTo>
                  <a:lnTo>
                    <a:pt x="17801" y="19384"/>
                  </a:lnTo>
                  <a:lnTo>
                    <a:pt x="17801" y="19336"/>
                  </a:lnTo>
                  <a:lnTo>
                    <a:pt x="17896" y="19372"/>
                  </a:lnTo>
                  <a:lnTo>
                    <a:pt x="17967" y="19408"/>
                  </a:lnTo>
                  <a:lnTo>
                    <a:pt x="17932" y="19455"/>
                  </a:lnTo>
                  <a:cubicBezTo>
                    <a:pt x="17932" y="19467"/>
                    <a:pt x="17932" y="19491"/>
                    <a:pt x="17943" y="19503"/>
                  </a:cubicBezTo>
                  <a:lnTo>
                    <a:pt x="18003" y="19491"/>
                  </a:lnTo>
                  <a:lnTo>
                    <a:pt x="18051" y="19396"/>
                  </a:lnTo>
                  <a:lnTo>
                    <a:pt x="17967" y="19336"/>
                  </a:lnTo>
                  <a:lnTo>
                    <a:pt x="17812" y="19169"/>
                  </a:lnTo>
                  <a:lnTo>
                    <a:pt x="17741" y="19134"/>
                  </a:lnTo>
                  <a:cubicBezTo>
                    <a:pt x="17741" y="19110"/>
                    <a:pt x="17729" y="19086"/>
                    <a:pt x="17717" y="19074"/>
                  </a:cubicBezTo>
                  <a:lnTo>
                    <a:pt x="17586" y="18991"/>
                  </a:lnTo>
                  <a:lnTo>
                    <a:pt x="17634" y="18943"/>
                  </a:lnTo>
                  <a:cubicBezTo>
                    <a:pt x="17634" y="18896"/>
                    <a:pt x="17634" y="18836"/>
                    <a:pt x="17622" y="18788"/>
                  </a:cubicBezTo>
                  <a:lnTo>
                    <a:pt x="17705" y="18705"/>
                  </a:lnTo>
                  <a:lnTo>
                    <a:pt x="17848" y="18693"/>
                  </a:lnTo>
                  <a:cubicBezTo>
                    <a:pt x="17848" y="18717"/>
                    <a:pt x="17860" y="18741"/>
                    <a:pt x="17872" y="18777"/>
                  </a:cubicBezTo>
                  <a:lnTo>
                    <a:pt x="17801" y="18777"/>
                  </a:lnTo>
                  <a:cubicBezTo>
                    <a:pt x="17801" y="18788"/>
                    <a:pt x="17812" y="18800"/>
                    <a:pt x="17812" y="18812"/>
                  </a:cubicBezTo>
                  <a:lnTo>
                    <a:pt x="17991" y="18884"/>
                  </a:lnTo>
                  <a:cubicBezTo>
                    <a:pt x="17991" y="18907"/>
                    <a:pt x="18003" y="18943"/>
                    <a:pt x="18003" y="18979"/>
                  </a:cubicBezTo>
                  <a:lnTo>
                    <a:pt x="18122" y="19050"/>
                  </a:lnTo>
                  <a:lnTo>
                    <a:pt x="18241" y="19050"/>
                  </a:lnTo>
                  <a:lnTo>
                    <a:pt x="18158" y="19003"/>
                  </a:lnTo>
                  <a:lnTo>
                    <a:pt x="18110" y="18931"/>
                  </a:lnTo>
                  <a:cubicBezTo>
                    <a:pt x="18110" y="18919"/>
                    <a:pt x="18122" y="18896"/>
                    <a:pt x="18134" y="18884"/>
                  </a:cubicBezTo>
                  <a:lnTo>
                    <a:pt x="18253" y="18919"/>
                  </a:lnTo>
                  <a:lnTo>
                    <a:pt x="18336" y="19003"/>
                  </a:lnTo>
                  <a:lnTo>
                    <a:pt x="18420" y="19038"/>
                  </a:lnTo>
                  <a:lnTo>
                    <a:pt x="18467" y="18979"/>
                  </a:lnTo>
                  <a:lnTo>
                    <a:pt x="18372" y="18931"/>
                  </a:lnTo>
                  <a:lnTo>
                    <a:pt x="18301" y="18907"/>
                  </a:lnTo>
                  <a:lnTo>
                    <a:pt x="18301" y="18860"/>
                  </a:lnTo>
                  <a:lnTo>
                    <a:pt x="18515" y="18872"/>
                  </a:lnTo>
                  <a:lnTo>
                    <a:pt x="18586" y="18931"/>
                  </a:lnTo>
                  <a:lnTo>
                    <a:pt x="18634" y="18907"/>
                  </a:lnTo>
                  <a:lnTo>
                    <a:pt x="18503" y="18824"/>
                  </a:lnTo>
                  <a:lnTo>
                    <a:pt x="18384" y="18812"/>
                  </a:lnTo>
                  <a:lnTo>
                    <a:pt x="18277" y="18717"/>
                  </a:lnTo>
                  <a:lnTo>
                    <a:pt x="18336" y="18669"/>
                  </a:lnTo>
                  <a:lnTo>
                    <a:pt x="18455" y="18705"/>
                  </a:lnTo>
                  <a:lnTo>
                    <a:pt x="18563" y="18669"/>
                  </a:lnTo>
                  <a:cubicBezTo>
                    <a:pt x="18574" y="18634"/>
                    <a:pt x="18586" y="18598"/>
                    <a:pt x="18610" y="18562"/>
                  </a:cubicBezTo>
                  <a:lnTo>
                    <a:pt x="18694" y="18550"/>
                  </a:lnTo>
                  <a:lnTo>
                    <a:pt x="18824" y="18622"/>
                  </a:lnTo>
                  <a:lnTo>
                    <a:pt x="18920" y="18634"/>
                  </a:lnTo>
                  <a:lnTo>
                    <a:pt x="19027" y="18562"/>
                  </a:lnTo>
                  <a:cubicBezTo>
                    <a:pt x="19027" y="18550"/>
                    <a:pt x="19027" y="18526"/>
                    <a:pt x="19027" y="18515"/>
                  </a:cubicBezTo>
                  <a:lnTo>
                    <a:pt x="19075" y="18515"/>
                  </a:lnTo>
                  <a:lnTo>
                    <a:pt x="19158" y="18586"/>
                  </a:lnTo>
                  <a:lnTo>
                    <a:pt x="19396" y="18598"/>
                  </a:lnTo>
                  <a:lnTo>
                    <a:pt x="19575" y="18634"/>
                  </a:lnTo>
                  <a:lnTo>
                    <a:pt x="19622" y="18717"/>
                  </a:lnTo>
                  <a:lnTo>
                    <a:pt x="19706" y="18753"/>
                  </a:lnTo>
                  <a:lnTo>
                    <a:pt x="19777" y="18753"/>
                  </a:lnTo>
                  <a:lnTo>
                    <a:pt x="19848" y="18765"/>
                  </a:lnTo>
                  <a:lnTo>
                    <a:pt x="19956" y="18765"/>
                  </a:lnTo>
                  <a:lnTo>
                    <a:pt x="19837" y="18812"/>
                  </a:lnTo>
                  <a:lnTo>
                    <a:pt x="19777" y="18812"/>
                  </a:lnTo>
                  <a:lnTo>
                    <a:pt x="19706" y="18931"/>
                  </a:lnTo>
                  <a:lnTo>
                    <a:pt x="19706" y="18991"/>
                  </a:lnTo>
                  <a:lnTo>
                    <a:pt x="19956" y="18848"/>
                  </a:lnTo>
                  <a:lnTo>
                    <a:pt x="20277" y="18765"/>
                  </a:lnTo>
                  <a:cubicBezTo>
                    <a:pt x="20301" y="18729"/>
                    <a:pt x="20313" y="18693"/>
                    <a:pt x="20337" y="18657"/>
                  </a:cubicBezTo>
                  <a:lnTo>
                    <a:pt x="20468" y="18622"/>
                  </a:lnTo>
                  <a:lnTo>
                    <a:pt x="20658" y="18646"/>
                  </a:lnTo>
                  <a:lnTo>
                    <a:pt x="20718" y="18610"/>
                  </a:lnTo>
                  <a:lnTo>
                    <a:pt x="20849" y="18610"/>
                  </a:lnTo>
                  <a:lnTo>
                    <a:pt x="20932" y="18646"/>
                  </a:lnTo>
                  <a:lnTo>
                    <a:pt x="21075" y="18657"/>
                  </a:lnTo>
                  <a:lnTo>
                    <a:pt x="21182" y="18598"/>
                  </a:lnTo>
                  <a:lnTo>
                    <a:pt x="21182" y="18550"/>
                  </a:lnTo>
                  <a:lnTo>
                    <a:pt x="21075" y="18491"/>
                  </a:lnTo>
                  <a:lnTo>
                    <a:pt x="20944" y="18384"/>
                  </a:lnTo>
                  <a:lnTo>
                    <a:pt x="20813" y="18372"/>
                  </a:lnTo>
                  <a:lnTo>
                    <a:pt x="20646" y="18253"/>
                  </a:lnTo>
                  <a:lnTo>
                    <a:pt x="20634" y="18110"/>
                  </a:lnTo>
                  <a:lnTo>
                    <a:pt x="20551" y="18003"/>
                  </a:lnTo>
                  <a:cubicBezTo>
                    <a:pt x="20515" y="17955"/>
                    <a:pt x="20479" y="17919"/>
                    <a:pt x="20444" y="17872"/>
                  </a:cubicBezTo>
                  <a:lnTo>
                    <a:pt x="20337" y="17860"/>
                  </a:lnTo>
                  <a:cubicBezTo>
                    <a:pt x="20337" y="17848"/>
                    <a:pt x="20325" y="17836"/>
                    <a:pt x="20325" y="17824"/>
                  </a:cubicBezTo>
                  <a:lnTo>
                    <a:pt x="20491" y="17741"/>
                  </a:lnTo>
                  <a:cubicBezTo>
                    <a:pt x="20503" y="17717"/>
                    <a:pt x="20527" y="17693"/>
                    <a:pt x="20539" y="17669"/>
                  </a:cubicBezTo>
                  <a:lnTo>
                    <a:pt x="20515" y="17479"/>
                  </a:lnTo>
                  <a:lnTo>
                    <a:pt x="20682" y="17395"/>
                  </a:lnTo>
                  <a:lnTo>
                    <a:pt x="20789" y="17407"/>
                  </a:lnTo>
                  <a:lnTo>
                    <a:pt x="20872" y="17360"/>
                  </a:lnTo>
                  <a:cubicBezTo>
                    <a:pt x="20884" y="17312"/>
                    <a:pt x="20896" y="17264"/>
                    <a:pt x="20908" y="17217"/>
                  </a:cubicBezTo>
                  <a:cubicBezTo>
                    <a:pt x="20908" y="17205"/>
                    <a:pt x="20896" y="17205"/>
                    <a:pt x="20896" y="17193"/>
                  </a:cubicBezTo>
                  <a:cubicBezTo>
                    <a:pt x="20884" y="17169"/>
                    <a:pt x="20872" y="17133"/>
                    <a:pt x="20860" y="17098"/>
                  </a:cubicBezTo>
                  <a:lnTo>
                    <a:pt x="20932" y="17026"/>
                  </a:lnTo>
                  <a:cubicBezTo>
                    <a:pt x="20932" y="16991"/>
                    <a:pt x="20944" y="16955"/>
                    <a:pt x="20944" y="16907"/>
                  </a:cubicBezTo>
                  <a:lnTo>
                    <a:pt x="20896" y="16848"/>
                  </a:lnTo>
                  <a:lnTo>
                    <a:pt x="20980" y="16800"/>
                  </a:lnTo>
                  <a:cubicBezTo>
                    <a:pt x="20991" y="16764"/>
                    <a:pt x="21003" y="16741"/>
                    <a:pt x="21015" y="16717"/>
                  </a:cubicBezTo>
                  <a:lnTo>
                    <a:pt x="21241" y="16717"/>
                  </a:lnTo>
                  <a:lnTo>
                    <a:pt x="21361" y="16705"/>
                  </a:lnTo>
                  <a:cubicBezTo>
                    <a:pt x="21396" y="16669"/>
                    <a:pt x="21420" y="16633"/>
                    <a:pt x="21456" y="16598"/>
                  </a:cubicBezTo>
                  <a:lnTo>
                    <a:pt x="21456" y="16538"/>
                  </a:lnTo>
                  <a:lnTo>
                    <a:pt x="21396" y="16502"/>
                  </a:lnTo>
                  <a:lnTo>
                    <a:pt x="21456" y="16467"/>
                  </a:lnTo>
                  <a:cubicBezTo>
                    <a:pt x="21468" y="16443"/>
                    <a:pt x="21480" y="16419"/>
                    <a:pt x="21480" y="16395"/>
                  </a:cubicBezTo>
                  <a:lnTo>
                    <a:pt x="21432" y="16348"/>
                  </a:lnTo>
                  <a:cubicBezTo>
                    <a:pt x="21432" y="16324"/>
                    <a:pt x="21444" y="16312"/>
                    <a:pt x="21444" y="16300"/>
                  </a:cubicBezTo>
                  <a:cubicBezTo>
                    <a:pt x="21456" y="16276"/>
                    <a:pt x="21444" y="16252"/>
                    <a:pt x="21444" y="16240"/>
                  </a:cubicBezTo>
                  <a:lnTo>
                    <a:pt x="21444" y="16240"/>
                  </a:lnTo>
                  <a:lnTo>
                    <a:pt x="21491" y="16288"/>
                  </a:lnTo>
                  <a:lnTo>
                    <a:pt x="21563" y="16288"/>
                  </a:lnTo>
                  <a:lnTo>
                    <a:pt x="21801" y="16121"/>
                  </a:lnTo>
                  <a:cubicBezTo>
                    <a:pt x="21789" y="16110"/>
                    <a:pt x="21789" y="16086"/>
                    <a:pt x="21777" y="16074"/>
                  </a:cubicBezTo>
                  <a:lnTo>
                    <a:pt x="21837" y="16074"/>
                  </a:lnTo>
                  <a:lnTo>
                    <a:pt x="21968" y="15967"/>
                  </a:lnTo>
                  <a:lnTo>
                    <a:pt x="21968" y="15871"/>
                  </a:lnTo>
                  <a:lnTo>
                    <a:pt x="22051" y="15824"/>
                  </a:lnTo>
                  <a:lnTo>
                    <a:pt x="22194" y="15824"/>
                  </a:lnTo>
                  <a:lnTo>
                    <a:pt x="22325" y="15729"/>
                  </a:lnTo>
                  <a:lnTo>
                    <a:pt x="22384" y="15776"/>
                  </a:lnTo>
                  <a:cubicBezTo>
                    <a:pt x="22384" y="15788"/>
                    <a:pt x="22384" y="15788"/>
                    <a:pt x="22384" y="15800"/>
                  </a:cubicBezTo>
                  <a:lnTo>
                    <a:pt x="22492" y="15800"/>
                  </a:lnTo>
                  <a:lnTo>
                    <a:pt x="22539" y="15764"/>
                  </a:lnTo>
                  <a:lnTo>
                    <a:pt x="22599" y="15705"/>
                  </a:lnTo>
                  <a:lnTo>
                    <a:pt x="22634" y="15752"/>
                  </a:lnTo>
                  <a:lnTo>
                    <a:pt x="22706" y="15800"/>
                  </a:lnTo>
                  <a:lnTo>
                    <a:pt x="22801" y="15824"/>
                  </a:lnTo>
                  <a:lnTo>
                    <a:pt x="22980" y="15800"/>
                  </a:lnTo>
                  <a:lnTo>
                    <a:pt x="22849" y="15848"/>
                  </a:lnTo>
                  <a:lnTo>
                    <a:pt x="22765" y="15871"/>
                  </a:lnTo>
                  <a:lnTo>
                    <a:pt x="22658" y="15836"/>
                  </a:lnTo>
                  <a:lnTo>
                    <a:pt x="22325" y="15836"/>
                  </a:lnTo>
                  <a:lnTo>
                    <a:pt x="22373" y="15883"/>
                  </a:lnTo>
                  <a:lnTo>
                    <a:pt x="22587" y="15895"/>
                  </a:lnTo>
                  <a:lnTo>
                    <a:pt x="22765" y="15955"/>
                  </a:lnTo>
                  <a:lnTo>
                    <a:pt x="22730" y="15979"/>
                  </a:lnTo>
                  <a:lnTo>
                    <a:pt x="22670" y="16002"/>
                  </a:lnTo>
                  <a:lnTo>
                    <a:pt x="22754" y="16062"/>
                  </a:lnTo>
                  <a:lnTo>
                    <a:pt x="22837" y="16074"/>
                  </a:lnTo>
                  <a:cubicBezTo>
                    <a:pt x="22873" y="16086"/>
                    <a:pt x="22908" y="16110"/>
                    <a:pt x="22932" y="16121"/>
                  </a:cubicBezTo>
                  <a:lnTo>
                    <a:pt x="23063" y="16086"/>
                  </a:lnTo>
                  <a:lnTo>
                    <a:pt x="23218" y="16086"/>
                  </a:lnTo>
                  <a:lnTo>
                    <a:pt x="23349" y="16133"/>
                  </a:lnTo>
                  <a:lnTo>
                    <a:pt x="23444" y="16181"/>
                  </a:lnTo>
                  <a:lnTo>
                    <a:pt x="23492" y="16121"/>
                  </a:lnTo>
                  <a:lnTo>
                    <a:pt x="23539" y="16145"/>
                  </a:lnTo>
                  <a:cubicBezTo>
                    <a:pt x="23539" y="16181"/>
                    <a:pt x="23551" y="16217"/>
                    <a:pt x="23563" y="16240"/>
                  </a:cubicBezTo>
                  <a:lnTo>
                    <a:pt x="23623" y="16312"/>
                  </a:lnTo>
                  <a:lnTo>
                    <a:pt x="23575" y="16324"/>
                  </a:lnTo>
                  <a:lnTo>
                    <a:pt x="23396" y="16336"/>
                  </a:lnTo>
                  <a:lnTo>
                    <a:pt x="23182" y="16407"/>
                  </a:lnTo>
                  <a:lnTo>
                    <a:pt x="23051" y="16526"/>
                  </a:lnTo>
                  <a:lnTo>
                    <a:pt x="23146" y="16562"/>
                  </a:lnTo>
                  <a:lnTo>
                    <a:pt x="23230" y="16526"/>
                  </a:lnTo>
                  <a:lnTo>
                    <a:pt x="23361" y="16574"/>
                  </a:lnTo>
                  <a:lnTo>
                    <a:pt x="23432" y="16574"/>
                  </a:lnTo>
                  <a:lnTo>
                    <a:pt x="23611" y="16681"/>
                  </a:lnTo>
                  <a:lnTo>
                    <a:pt x="23611" y="16741"/>
                  </a:lnTo>
                  <a:lnTo>
                    <a:pt x="23527" y="16895"/>
                  </a:lnTo>
                  <a:lnTo>
                    <a:pt x="23492" y="16919"/>
                  </a:lnTo>
                  <a:lnTo>
                    <a:pt x="23599" y="16991"/>
                  </a:lnTo>
                  <a:lnTo>
                    <a:pt x="23813" y="17002"/>
                  </a:lnTo>
                  <a:lnTo>
                    <a:pt x="24016" y="16955"/>
                  </a:lnTo>
                  <a:lnTo>
                    <a:pt x="24301" y="16836"/>
                  </a:lnTo>
                  <a:lnTo>
                    <a:pt x="24492" y="16848"/>
                  </a:lnTo>
                  <a:cubicBezTo>
                    <a:pt x="24528" y="16776"/>
                    <a:pt x="24551" y="16693"/>
                    <a:pt x="24587" y="16610"/>
                  </a:cubicBezTo>
                  <a:lnTo>
                    <a:pt x="24575" y="16610"/>
                  </a:lnTo>
                  <a:lnTo>
                    <a:pt x="24301" y="16371"/>
                  </a:lnTo>
                  <a:cubicBezTo>
                    <a:pt x="24289" y="16336"/>
                    <a:pt x="24278" y="16300"/>
                    <a:pt x="24266" y="16264"/>
                  </a:cubicBezTo>
                  <a:lnTo>
                    <a:pt x="24182" y="16169"/>
                  </a:lnTo>
                  <a:lnTo>
                    <a:pt x="24135" y="16193"/>
                  </a:lnTo>
                  <a:lnTo>
                    <a:pt x="24182" y="16300"/>
                  </a:lnTo>
                  <a:lnTo>
                    <a:pt x="24373" y="16479"/>
                  </a:lnTo>
                  <a:lnTo>
                    <a:pt x="24563" y="16633"/>
                  </a:lnTo>
                  <a:cubicBezTo>
                    <a:pt x="24539" y="16633"/>
                    <a:pt x="24528" y="16645"/>
                    <a:pt x="24504" y="16645"/>
                  </a:cubicBezTo>
                  <a:lnTo>
                    <a:pt x="24373" y="16610"/>
                  </a:lnTo>
                  <a:lnTo>
                    <a:pt x="24301" y="16562"/>
                  </a:lnTo>
                  <a:cubicBezTo>
                    <a:pt x="24301" y="16526"/>
                    <a:pt x="24289" y="16491"/>
                    <a:pt x="24289" y="16467"/>
                  </a:cubicBezTo>
                  <a:lnTo>
                    <a:pt x="24230" y="16431"/>
                  </a:lnTo>
                  <a:lnTo>
                    <a:pt x="24147" y="16467"/>
                  </a:lnTo>
                  <a:cubicBezTo>
                    <a:pt x="24158" y="16455"/>
                    <a:pt x="24170" y="16431"/>
                    <a:pt x="24170" y="16407"/>
                  </a:cubicBezTo>
                  <a:lnTo>
                    <a:pt x="24123" y="16407"/>
                  </a:lnTo>
                  <a:lnTo>
                    <a:pt x="24063" y="16431"/>
                  </a:lnTo>
                  <a:cubicBezTo>
                    <a:pt x="24063" y="16419"/>
                    <a:pt x="24063" y="16407"/>
                    <a:pt x="24063" y="16395"/>
                  </a:cubicBezTo>
                  <a:lnTo>
                    <a:pt x="24123" y="16348"/>
                  </a:lnTo>
                  <a:lnTo>
                    <a:pt x="24087" y="16300"/>
                  </a:lnTo>
                  <a:lnTo>
                    <a:pt x="24016" y="16324"/>
                  </a:lnTo>
                  <a:lnTo>
                    <a:pt x="23944" y="16276"/>
                  </a:lnTo>
                  <a:lnTo>
                    <a:pt x="23885" y="16217"/>
                  </a:lnTo>
                  <a:lnTo>
                    <a:pt x="23694" y="16217"/>
                  </a:lnTo>
                  <a:lnTo>
                    <a:pt x="23611" y="16181"/>
                  </a:lnTo>
                  <a:lnTo>
                    <a:pt x="23635" y="16145"/>
                  </a:lnTo>
                  <a:lnTo>
                    <a:pt x="23766" y="16169"/>
                  </a:lnTo>
                  <a:lnTo>
                    <a:pt x="23837" y="16133"/>
                  </a:lnTo>
                  <a:lnTo>
                    <a:pt x="23920" y="16181"/>
                  </a:lnTo>
                  <a:lnTo>
                    <a:pt x="24051" y="16193"/>
                  </a:lnTo>
                  <a:lnTo>
                    <a:pt x="24075" y="16145"/>
                  </a:lnTo>
                  <a:lnTo>
                    <a:pt x="24182" y="16145"/>
                  </a:lnTo>
                  <a:lnTo>
                    <a:pt x="24373" y="16026"/>
                  </a:lnTo>
                  <a:cubicBezTo>
                    <a:pt x="24373" y="16014"/>
                    <a:pt x="24397" y="15990"/>
                    <a:pt x="24397" y="15979"/>
                  </a:cubicBezTo>
                  <a:lnTo>
                    <a:pt x="24456" y="16014"/>
                  </a:lnTo>
                  <a:cubicBezTo>
                    <a:pt x="24456" y="16026"/>
                    <a:pt x="24468" y="16038"/>
                    <a:pt x="24480" y="16050"/>
                  </a:cubicBezTo>
                  <a:lnTo>
                    <a:pt x="24349" y="16133"/>
                  </a:lnTo>
                  <a:lnTo>
                    <a:pt x="24301" y="16145"/>
                  </a:lnTo>
                  <a:cubicBezTo>
                    <a:pt x="24313" y="16157"/>
                    <a:pt x="24325" y="16169"/>
                    <a:pt x="24325" y="16193"/>
                  </a:cubicBezTo>
                  <a:lnTo>
                    <a:pt x="24409" y="16169"/>
                  </a:lnTo>
                  <a:lnTo>
                    <a:pt x="24539" y="16050"/>
                  </a:lnTo>
                  <a:lnTo>
                    <a:pt x="24575" y="16002"/>
                  </a:lnTo>
                  <a:lnTo>
                    <a:pt x="24504" y="15943"/>
                  </a:lnTo>
                  <a:lnTo>
                    <a:pt x="24480" y="15883"/>
                  </a:lnTo>
                  <a:lnTo>
                    <a:pt x="24528" y="15883"/>
                  </a:lnTo>
                  <a:lnTo>
                    <a:pt x="24599" y="15979"/>
                  </a:lnTo>
                  <a:lnTo>
                    <a:pt x="24670" y="15990"/>
                  </a:lnTo>
                  <a:lnTo>
                    <a:pt x="24694" y="15990"/>
                  </a:lnTo>
                  <a:cubicBezTo>
                    <a:pt x="24706" y="15455"/>
                    <a:pt x="24623" y="14931"/>
                    <a:pt x="24456" y="14431"/>
                  </a:cubicBezTo>
                  <a:cubicBezTo>
                    <a:pt x="23908" y="12692"/>
                    <a:pt x="22777" y="11204"/>
                    <a:pt x="22242" y="9454"/>
                  </a:cubicBezTo>
                  <a:cubicBezTo>
                    <a:pt x="21944" y="8537"/>
                    <a:pt x="21801" y="7585"/>
                    <a:pt x="21801" y="6608"/>
                  </a:cubicBezTo>
                  <a:cubicBezTo>
                    <a:pt x="21813" y="5811"/>
                    <a:pt x="21980" y="4941"/>
                    <a:pt x="22551" y="4334"/>
                  </a:cubicBezTo>
                  <a:lnTo>
                    <a:pt x="22551" y="4263"/>
                  </a:lnTo>
                  <a:lnTo>
                    <a:pt x="22515" y="4251"/>
                  </a:lnTo>
                  <a:lnTo>
                    <a:pt x="22527" y="4203"/>
                  </a:lnTo>
                  <a:lnTo>
                    <a:pt x="22575" y="4156"/>
                  </a:lnTo>
                  <a:lnTo>
                    <a:pt x="22504" y="4144"/>
                  </a:lnTo>
                  <a:lnTo>
                    <a:pt x="22373" y="4013"/>
                  </a:lnTo>
                  <a:lnTo>
                    <a:pt x="22087" y="3918"/>
                  </a:lnTo>
                  <a:lnTo>
                    <a:pt x="22015" y="3953"/>
                  </a:lnTo>
                  <a:lnTo>
                    <a:pt x="21956" y="3906"/>
                  </a:lnTo>
                  <a:lnTo>
                    <a:pt x="21849" y="3906"/>
                  </a:lnTo>
                  <a:lnTo>
                    <a:pt x="21801" y="3929"/>
                  </a:lnTo>
                  <a:lnTo>
                    <a:pt x="21646" y="3906"/>
                  </a:lnTo>
                  <a:lnTo>
                    <a:pt x="21706" y="3858"/>
                  </a:lnTo>
                  <a:lnTo>
                    <a:pt x="21825" y="3858"/>
                  </a:lnTo>
                  <a:lnTo>
                    <a:pt x="21872" y="3798"/>
                  </a:lnTo>
                  <a:lnTo>
                    <a:pt x="21730" y="3775"/>
                  </a:lnTo>
                  <a:lnTo>
                    <a:pt x="21730" y="3751"/>
                  </a:lnTo>
                  <a:lnTo>
                    <a:pt x="21825" y="3739"/>
                  </a:lnTo>
                  <a:lnTo>
                    <a:pt x="21742" y="3691"/>
                  </a:lnTo>
                  <a:lnTo>
                    <a:pt x="21646" y="3727"/>
                  </a:lnTo>
                  <a:lnTo>
                    <a:pt x="21444" y="3751"/>
                  </a:lnTo>
                  <a:lnTo>
                    <a:pt x="21408" y="3727"/>
                  </a:lnTo>
                  <a:lnTo>
                    <a:pt x="21468" y="3679"/>
                  </a:lnTo>
                  <a:lnTo>
                    <a:pt x="21599" y="3644"/>
                  </a:lnTo>
                  <a:lnTo>
                    <a:pt x="21563" y="3620"/>
                  </a:lnTo>
                  <a:lnTo>
                    <a:pt x="21372" y="3572"/>
                  </a:lnTo>
                  <a:cubicBezTo>
                    <a:pt x="21372" y="3560"/>
                    <a:pt x="21361" y="3537"/>
                    <a:pt x="21349" y="3513"/>
                  </a:cubicBezTo>
                  <a:lnTo>
                    <a:pt x="21194" y="3441"/>
                  </a:lnTo>
                  <a:lnTo>
                    <a:pt x="21182" y="3322"/>
                  </a:lnTo>
                  <a:lnTo>
                    <a:pt x="21039" y="3263"/>
                  </a:lnTo>
                  <a:lnTo>
                    <a:pt x="21075" y="3239"/>
                  </a:lnTo>
                  <a:lnTo>
                    <a:pt x="21194" y="3239"/>
                  </a:lnTo>
                  <a:cubicBezTo>
                    <a:pt x="21206" y="3251"/>
                    <a:pt x="21218" y="3251"/>
                    <a:pt x="21230" y="3263"/>
                  </a:cubicBezTo>
                  <a:lnTo>
                    <a:pt x="21384" y="3287"/>
                  </a:lnTo>
                  <a:lnTo>
                    <a:pt x="21408" y="3358"/>
                  </a:lnTo>
                  <a:lnTo>
                    <a:pt x="21670" y="3525"/>
                  </a:lnTo>
                  <a:lnTo>
                    <a:pt x="21753" y="3525"/>
                  </a:lnTo>
                  <a:lnTo>
                    <a:pt x="21789" y="3501"/>
                  </a:lnTo>
                  <a:lnTo>
                    <a:pt x="21908" y="3572"/>
                  </a:lnTo>
                  <a:lnTo>
                    <a:pt x="22123" y="3584"/>
                  </a:lnTo>
                  <a:lnTo>
                    <a:pt x="22146" y="3548"/>
                  </a:lnTo>
                  <a:lnTo>
                    <a:pt x="22218" y="3608"/>
                  </a:lnTo>
                  <a:lnTo>
                    <a:pt x="22146" y="3644"/>
                  </a:lnTo>
                  <a:lnTo>
                    <a:pt x="22194" y="3668"/>
                  </a:lnTo>
                  <a:lnTo>
                    <a:pt x="22194" y="3715"/>
                  </a:lnTo>
                  <a:lnTo>
                    <a:pt x="22313" y="3727"/>
                  </a:lnTo>
                  <a:lnTo>
                    <a:pt x="22373" y="3691"/>
                  </a:lnTo>
                  <a:lnTo>
                    <a:pt x="22575" y="3703"/>
                  </a:lnTo>
                  <a:lnTo>
                    <a:pt x="22527" y="3715"/>
                  </a:lnTo>
                  <a:lnTo>
                    <a:pt x="22634" y="3739"/>
                  </a:lnTo>
                  <a:lnTo>
                    <a:pt x="22754" y="3739"/>
                  </a:lnTo>
                  <a:cubicBezTo>
                    <a:pt x="22754" y="3751"/>
                    <a:pt x="22754" y="3763"/>
                    <a:pt x="22754" y="3787"/>
                  </a:cubicBezTo>
                  <a:lnTo>
                    <a:pt x="22896" y="3894"/>
                  </a:lnTo>
                  <a:lnTo>
                    <a:pt x="23004" y="3858"/>
                  </a:lnTo>
                  <a:lnTo>
                    <a:pt x="23099" y="3882"/>
                  </a:lnTo>
                  <a:lnTo>
                    <a:pt x="23123" y="3929"/>
                  </a:lnTo>
                  <a:lnTo>
                    <a:pt x="23301" y="3941"/>
                  </a:lnTo>
                  <a:lnTo>
                    <a:pt x="23408" y="3965"/>
                  </a:lnTo>
                  <a:lnTo>
                    <a:pt x="23504" y="3929"/>
                  </a:lnTo>
                  <a:lnTo>
                    <a:pt x="23647" y="4001"/>
                  </a:lnTo>
                  <a:lnTo>
                    <a:pt x="23849" y="4060"/>
                  </a:lnTo>
                  <a:lnTo>
                    <a:pt x="24218" y="4096"/>
                  </a:lnTo>
                  <a:lnTo>
                    <a:pt x="24504" y="4096"/>
                  </a:lnTo>
                  <a:lnTo>
                    <a:pt x="24551" y="4060"/>
                  </a:lnTo>
                  <a:cubicBezTo>
                    <a:pt x="24611" y="4060"/>
                    <a:pt x="24670" y="4072"/>
                    <a:pt x="24742" y="4072"/>
                  </a:cubicBezTo>
                  <a:lnTo>
                    <a:pt x="24837" y="4037"/>
                  </a:lnTo>
                  <a:lnTo>
                    <a:pt x="25040" y="4025"/>
                  </a:lnTo>
                  <a:lnTo>
                    <a:pt x="25218" y="3977"/>
                  </a:lnTo>
                  <a:lnTo>
                    <a:pt x="25480" y="3787"/>
                  </a:lnTo>
                  <a:lnTo>
                    <a:pt x="25504" y="3739"/>
                  </a:lnTo>
                  <a:cubicBezTo>
                    <a:pt x="25552" y="3703"/>
                    <a:pt x="25599" y="3668"/>
                    <a:pt x="25647" y="3632"/>
                  </a:cubicBezTo>
                  <a:cubicBezTo>
                    <a:pt x="25647" y="3620"/>
                    <a:pt x="25647" y="3596"/>
                    <a:pt x="25647" y="3584"/>
                  </a:cubicBezTo>
                  <a:lnTo>
                    <a:pt x="25706" y="3525"/>
                  </a:lnTo>
                  <a:cubicBezTo>
                    <a:pt x="25718" y="3477"/>
                    <a:pt x="25730" y="3441"/>
                    <a:pt x="25742" y="3406"/>
                  </a:cubicBezTo>
                  <a:cubicBezTo>
                    <a:pt x="25754" y="3358"/>
                    <a:pt x="25742" y="3334"/>
                    <a:pt x="25742" y="3310"/>
                  </a:cubicBezTo>
                  <a:lnTo>
                    <a:pt x="25742" y="3203"/>
                  </a:lnTo>
                  <a:lnTo>
                    <a:pt x="25694" y="3167"/>
                  </a:lnTo>
                  <a:lnTo>
                    <a:pt x="25647" y="3167"/>
                  </a:lnTo>
                  <a:lnTo>
                    <a:pt x="25552" y="3060"/>
                  </a:lnTo>
                  <a:lnTo>
                    <a:pt x="25480" y="3025"/>
                  </a:lnTo>
                  <a:cubicBezTo>
                    <a:pt x="25468" y="2989"/>
                    <a:pt x="25456" y="2953"/>
                    <a:pt x="25444" y="2917"/>
                  </a:cubicBezTo>
                  <a:lnTo>
                    <a:pt x="25313" y="2822"/>
                  </a:lnTo>
                  <a:lnTo>
                    <a:pt x="25206" y="2798"/>
                  </a:lnTo>
                  <a:lnTo>
                    <a:pt x="25171" y="2834"/>
                  </a:lnTo>
                  <a:lnTo>
                    <a:pt x="25028" y="2786"/>
                  </a:lnTo>
                  <a:lnTo>
                    <a:pt x="25040" y="2727"/>
                  </a:lnTo>
                  <a:lnTo>
                    <a:pt x="24790" y="2596"/>
                  </a:lnTo>
                  <a:lnTo>
                    <a:pt x="24813" y="2525"/>
                  </a:lnTo>
                  <a:lnTo>
                    <a:pt x="24682" y="2429"/>
                  </a:lnTo>
                  <a:lnTo>
                    <a:pt x="24611" y="2429"/>
                  </a:lnTo>
                  <a:lnTo>
                    <a:pt x="24635" y="2465"/>
                  </a:lnTo>
                  <a:cubicBezTo>
                    <a:pt x="24670" y="2501"/>
                    <a:pt x="24706" y="2536"/>
                    <a:pt x="24730" y="2572"/>
                  </a:cubicBezTo>
                  <a:lnTo>
                    <a:pt x="24635" y="2584"/>
                  </a:lnTo>
                  <a:lnTo>
                    <a:pt x="24492" y="2489"/>
                  </a:lnTo>
                  <a:lnTo>
                    <a:pt x="24385" y="2477"/>
                  </a:lnTo>
                  <a:lnTo>
                    <a:pt x="24218" y="2358"/>
                  </a:lnTo>
                  <a:lnTo>
                    <a:pt x="24147" y="2358"/>
                  </a:lnTo>
                  <a:cubicBezTo>
                    <a:pt x="24135" y="2358"/>
                    <a:pt x="24147" y="2382"/>
                    <a:pt x="24147" y="2394"/>
                  </a:cubicBezTo>
                  <a:cubicBezTo>
                    <a:pt x="24147" y="2405"/>
                    <a:pt x="24158" y="2417"/>
                    <a:pt x="24170" y="2441"/>
                  </a:cubicBezTo>
                  <a:cubicBezTo>
                    <a:pt x="24135" y="2429"/>
                    <a:pt x="24111" y="2417"/>
                    <a:pt x="24075" y="2417"/>
                  </a:cubicBezTo>
                  <a:lnTo>
                    <a:pt x="23932" y="2263"/>
                  </a:lnTo>
                  <a:cubicBezTo>
                    <a:pt x="23897" y="2251"/>
                    <a:pt x="23861" y="2239"/>
                    <a:pt x="23813" y="2239"/>
                  </a:cubicBezTo>
                  <a:lnTo>
                    <a:pt x="23730" y="2155"/>
                  </a:lnTo>
                  <a:lnTo>
                    <a:pt x="23301" y="1941"/>
                  </a:lnTo>
                  <a:lnTo>
                    <a:pt x="22658" y="1691"/>
                  </a:lnTo>
                  <a:lnTo>
                    <a:pt x="22504" y="1632"/>
                  </a:lnTo>
                  <a:lnTo>
                    <a:pt x="22492" y="1667"/>
                  </a:lnTo>
                  <a:lnTo>
                    <a:pt x="22349" y="1608"/>
                  </a:lnTo>
                  <a:lnTo>
                    <a:pt x="22206" y="1584"/>
                  </a:lnTo>
                  <a:lnTo>
                    <a:pt x="22206" y="1584"/>
                  </a:lnTo>
                  <a:cubicBezTo>
                    <a:pt x="22206" y="1596"/>
                    <a:pt x="22218" y="1608"/>
                    <a:pt x="22218" y="1620"/>
                  </a:cubicBezTo>
                  <a:lnTo>
                    <a:pt x="22123" y="1643"/>
                  </a:lnTo>
                  <a:lnTo>
                    <a:pt x="21992" y="1608"/>
                  </a:lnTo>
                  <a:lnTo>
                    <a:pt x="21813" y="1596"/>
                  </a:lnTo>
                  <a:lnTo>
                    <a:pt x="21730" y="1512"/>
                  </a:lnTo>
                  <a:lnTo>
                    <a:pt x="21611" y="1477"/>
                  </a:lnTo>
                  <a:lnTo>
                    <a:pt x="21611" y="1501"/>
                  </a:lnTo>
                  <a:lnTo>
                    <a:pt x="21682" y="1560"/>
                  </a:lnTo>
                  <a:lnTo>
                    <a:pt x="21599" y="1512"/>
                  </a:lnTo>
                  <a:lnTo>
                    <a:pt x="21468" y="1512"/>
                  </a:lnTo>
                  <a:lnTo>
                    <a:pt x="21420" y="1536"/>
                  </a:lnTo>
                  <a:cubicBezTo>
                    <a:pt x="21420" y="1560"/>
                    <a:pt x="21432" y="1572"/>
                    <a:pt x="21432" y="1596"/>
                  </a:cubicBezTo>
                  <a:lnTo>
                    <a:pt x="21349" y="1691"/>
                  </a:lnTo>
                  <a:lnTo>
                    <a:pt x="21218" y="1691"/>
                  </a:lnTo>
                  <a:lnTo>
                    <a:pt x="21289" y="1620"/>
                  </a:lnTo>
                  <a:lnTo>
                    <a:pt x="21372" y="1584"/>
                  </a:lnTo>
                  <a:lnTo>
                    <a:pt x="21337" y="1548"/>
                  </a:lnTo>
                  <a:lnTo>
                    <a:pt x="21230" y="1548"/>
                  </a:lnTo>
                  <a:lnTo>
                    <a:pt x="21265" y="1501"/>
                  </a:lnTo>
                  <a:lnTo>
                    <a:pt x="21301" y="1477"/>
                  </a:lnTo>
                  <a:lnTo>
                    <a:pt x="21241" y="1453"/>
                  </a:lnTo>
                  <a:lnTo>
                    <a:pt x="21182" y="1489"/>
                  </a:lnTo>
                  <a:lnTo>
                    <a:pt x="21075" y="1572"/>
                  </a:lnTo>
                  <a:lnTo>
                    <a:pt x="21075" y="1512"/>
                  </a:lnTo>
                  <a:lnTo>
                    <a:pt x="21087" y="1489"/>
                  </a:lnTo>
                  <a:lnTo>
                    <a:pt x="21063" y="1465"/>
                  </a:lnTo>
                  <a:cubicBezTo>
                    <a:pt x="21039" y="1477"/>
                    <a:pt x="21015" y="1489"/>
                    <a:pt x="21003" y="1512"/>
                  </a:cubicBezTo>
                  <a:cubicBezTo>
                    <a:pt x="20997" y="1507"/>
                    <a:pt x="20991" y="1504"/>
                    <a:pt x="20985" y="1504"/>
                  </a:cubicBezTo>
                  <a:cubicBezTo>
                    <a:pt x="20980" y="1504"/>
                    <a:pt x="20974" y="1507"/>
                    <a:pt x="20968" y="1512"/>
                  </a:cubicBezTo>
                  <a:cubicBezTo>
                    <a:pt x="20968" y="1489"/>
                    <a:pt x="20956" y="1465"/>
                    <a:pt x="20956" y="1441"/>
                  </a:cubicBezTo>
                  <a:lnTo>
                    <a:pt x="20849" y="1417"/>
                  </a:lnTo>
                  <a:lnTo>
                    <a:pt x="20741" y="1465"/>
                  </a:lnTo>
                  <a:cubicBezTo>
                    <a:pt x="20729" y="1441"/>
                    <a:pt x="20729" y="1417"/>
                    <a:pt x="20718" y="1393"/>
                  </a:cubicBezTo>
                  <a:lnTo>
                    <a:pt x="20670" y="1370"/>
                  </a:lnTo>
                  <a:lnTo>
                    <a:pt x="20575" y="1417"/>
                  </a:lnTo>
                  <a:cubicBezTo>
                    <a:pt x="20563" y="1393"/>
                    <a:pt x="20551" y="1370"/>
                    <a:pt x="20539" y="1346"/>
                  </a:cubicBezTo>
                  <a:cubicBezTo>
                    <a:pt x="20539" y="1322"/>
                    <a:pt x="20539" y="1286"/>
                    <a:pt x="20539" y="1251"/>
                  </a:cubicBezTo>
                  <a:lnTo>
                    <a:pt x="20610" y="1203"/>
                  </a:lnTo>
                  <a:lnTo>
                    <a:pt x="20610" y="1251"/>
                  </a:lnTo>
                  <a:cubicBezTo>
                    <a:pt x="20646" y="1274"/>
                    <a:pt x="20682" y="1298"/>
                    <a:pt x="20706" y="1322"/>
                  </a:cubicBezTo>
                  <a:lnTo>
                    <a:pt x="20860" y="1322"/>
                  </a:lnTo>
                  <a:lnTo>
                    <a:pt x="20956" y="1358"/>
                  </a:lnTo>
                  <a:lnTo>
                    <a:pt x="21063" y="1310"/>
                  </a:lnTo>
                  <a:cubicBezTo>
                    <a:pt x="21063" y="1286"/>
                    <a:pt x="21063" y="1274"/>
                    <a:pt x="21063" y="1262"/>
                  </a:cubicBezTo>
                  <a:lnTo>
                    <a:pt x="20980" y="1227"/>
                  </a:lnTo>
                  <a:lnTo>
                    <a:pt x="20956" y="1203"/>
                  </a:lnTo>
                  <a:lnTo>
                    <a:pt x="20860" y="1167"/>
                  </a:lnTo>
                  <a:cubicBezTo>
                    <a:pt x="20837" y="1179"/>
                    <a:pt x="20825" y="1191"/>
                    <a:pt x="20801" y="1191"/>
                  </a:cubicBezTo>
                  <a:lnTo>
                    <a:pt x="20741" y="1155"/>
                  </a:lnTo>
                  <a:lnTo>
                    <a:pt x="20670" y="1096"/>
                  </a:lnTo>
                  <a:cubicBezTo>
                    <a:pt x="20634" y="1072"/>
                    <a:pt x="20587" y="1060"/>
                    <a:pt x="20551" y="1048"/>
                  </a:cubicBezTo>
                  <a:lnTo>
                    <a:pt x="20432" y="1036"/>
                  </a:lnTo>
                  <a:lnTo>
                    <a:pt x="20396" y="1060"/>
                  </a:lnTo>
                  <a:lnTo>
                    <a:pt x="20444" y="1108"/>
                  </a:lnTo>
                  <a:lnTo>
                    <a:pt x="20479" y="1120"/>
                  </a:lnTo>
                  <a:cubicBezTo>
                    <a:pt x="20479" y="1120"/>
                    <a:pt x="20479" y="1131"/>
                    <a:pt x="20479" y="1143"/>
                  </a:cubicBezTo>
                  <a:lnTo>
                    <a:pt x="20396" y="1143"/>
                  </a:lnTo>
                  <a:lnTo>
                    <a:pt x="20325" y="1131"/>
                  </a:lnTo>
                  <a:lnTo>
                    <a:pt x="20325" y="1167"/>
                  </a:lnTo>
                  <a:lnTo>
                    <a:pt x="20432" y="1215"/>
                  </a:lnTo>
                  <a:lnTo>
                    <a:pt x="20372" y="1227"/>
                  </a:lnTo>
                  <a:lnTo>
                    <a:pt x="20289" y="1227"/>
                  </a:lnTo>
                  <a:lnTo>
                    <a:pt x="20241" y="1274"/>
                  </a:lnTo>
                  <a:lnTo>
                    <a:pt x="20218" y="1370"/>
                  </a:lnTo>
                  <a:lnTo>
                    <a:pt x="20158" y="1322"/>
                  </a:lnTo>
                  <a:lnTo>
                    <a:pt x="20158" y="1239"/>
                  </a:lnTo>
                  <a:lnTo>
                    <a:pt x="20110" y="1203"/>
                  </a:lnTo>
                  <a:lnTo>
                    <a:pt x="19967" y="1191"/>
                  </a:lnTo>
                  <a:lnTo>
                    <a:pt x="19932" y="1191"/>
                  </a:lnTo>
                  <a:lnTo>
                    <a:pt x="19837" y="1143"/>
                  </a:lnTo>
                  <a:lnTo>
                    <a:pt x="19789" y="1143"/>
                  </a:lnTo>
                  <a:lnTo>
                    <a:pt x="19753" y="1155"/>
                  </a:lnTo>
                  <a:lnTo>
                    <a:pt x="19753" y="1203"/>
                  </a:lnTo>
                  <a:lnTo>
                    <a:pt x="19706" y="1167"/>
                  </a:lnTo>
                  <a:lnTo>
                    <a:pt x="19670" y="1120"/>
                  </a:lnTo>
                  <a:lnTo>
                    <a:pt x="19598" y="1120"/>
                  </a:lnTo>
                  <a:lnTo>
                    <a:pt x="19610" y="1167"/>
                  </a:lnTo>
                  <a:cubicBezTo>
                    <a:pt x="19610" y="1191"/>
                    <a:pt x="19598" y="1215"/>
                    <a:pt x="19598" y="1251"/>
                  </a:cubicBezTo>
                  <a:lnTo>
                    <a:pt x="19551" y="1227"/>
                  </a:lnTo>
                  <a:lnTo>
                    <a:pt x="19491" y="1167"/>
                  </a:lnTo>
                  <a:lnTo>
                    <a:pt x="19396" y="1203"/>
                  </a:lnTo>
                  <a:cubicBezTo>
                    <a:pt x="19384" y="1215"/>
                    <a:pt x="19372" y="1227"/>
                    <a:pt x="19360" y="1251"/>
                  </a:cubicBezTo>
                  <a:lnTo>
                    <a:pt x="19336" y="1179"/>
                  </a:lnTo>
                  <a:cubicBezTo>
                    <a:pt x="19336" y="1155"/>
                    <a:pt x="19313" y="1120"/>
                    <a:pt x="19313" y="1096"/>
                  </a:cubicBezTo>
                  <a:lnTo>
                    <a:pt x="19265" y="1084"/>
                  </a:lnTo>
                  <a:lnTo>
                    <a:pt x="19217" y="989"/>
                  </a:lnTo>
                  <a:lnTo>
                    <a:pt x="19158" y="977"/>
                  </a:lnTo>
                  <a:lnTo>
                    <a:pt x="19051" y="977"/>
                  </a:lnTo>
                  <a:lnTo>
                    <a:pt x="18967" y="941"/>
                  </a:lnTo>
                  <a:lnTo>
                    <a:pt x="18813" y="929"/>
                  </a:lnTo>
                  <a:lnTo>
                    <a:pt x="18741" y="858"/>
                  </a:lnTo>
                  <a:lnTo>
                    <a:pt x="18765" y="846"/>
                  </a:lnTo>
                  <a:lnTo>
                    <a:pt x="18955" y="881"/>
                  </a:lnTo>
                  <a:lnTo>
                    <a:pt x="19110" y="881"/>
                  </a:lnTo>
                  <a:lnTo>
                    <a:pt x="19241" y="905"/>
                  </a:lnTo>
                  <a:lnTo>
                    <a:pt x="19491" y="941"/>
                  </a:lnTo>
                  <a:lnTo>
                    <a:pt x="19670" y="905"/>
                  </a:lnTo>
                  <a:lnTo>
                    <a:pt x="19801" y="774"/>
                  </a:lnTo>
                  <a:lnTo>
                    <a:pt x="20039" y="739"/>
                  </a:lnTo>
                  <a:lnTo>
                    <a:pt x="20146" y="691"/>
                  </a:lnTo>
                  <a:lnTo>
                    <a:pt x="20146" y="667"/>
                  </a:lnTo>
                  <a:lnTo>
                    <a:pt x="20075" y="643"/>
                  </a:lnTo>
                  <a:lnTo>
                    <a:pt x="20051" y="608"/>
                  </a:lnTo>
                  <a:lnTo>
                    <a:pt x="19956" y="584"/>
                  </a:lnTo>
                  <a:lnTo>
                    <a:pt x="19848" y="584"/>
                  </a:lnTo>
                  <a:lnTo>
                    <a:pt x="19706" y="500"/>
                  </a:lnTo>
                  <a:lnTo>
                    <a:pt x="19610" y="500"/>
                  </a:lnTo>
                  <a:lnTo>
                    <a:pt x="19503" y="560"/>
                  </a:lnTo>
                  <a:lnTo>
                    <a:pt x="19444" y="560"/>
                  </a:lnTo>
                  <a:lnTo>
                    <a:pt x="19420" y="536"/>
                  </a:lnTo>
                  <a:lnTo>
                    <a:pt x="19527" y="500"/>
                  </a:lnTo>
                  <a:cubicBezTo>
                    <a:pt x="19539" y="477"/>
                    <a:pt x="19539" y="465"/>
                    <a:pt x="19551" y="441"/>
                  </a:cubicBezTo>
                  <a:lnTo>
                    <a:pt x="19432" y="405"/>
                  </a:lnTo>
                  <a:lnTo>
                    <a:pt x="19408" y="381"/>
                  </a:lnTo>
                  <a:lnTo>
                    <a:pt x="19313" y="381"/>
                  </a:lnTo>
                  <a:lnTo>
                    <a:pt x="19229" y="477"/>
                  </a:lnTo>
                  <a:lnTo>
                    <a:pt x="19182" y="477"/>
                  </a:lnTo>
                  <a:cubicBezTo>
                    <a:pt x="19182" y="453"/>
                    <a:pt x="19182" y="429"/>
                    <a:pt x="19194" y="405"/>
                  </a:cubicBezTo>
                  <a:lnTo>
                    <a:pt x="19134" y="405"/>
                  </a:lnTo>
                  <a:lnTo>
                    <a:pt x="19086" y="453"/>
                  </a:lnTo>
                  <a:lnTo>
                    <a:pt x="19027" y="453"/>
                  </a:lnTo>
                  <a:cubicBezTo>
                    <a:pt x="19027" y="441"/>
                    <a:pt x="19015" y="429"/>
                    <a:pt x="19003" y="405"/>
                  </a:cubicBezTo>
                  <a:lnTo>
                    <a:pt x="19086" y="381"/>
                  </a:lnTo>
                  <a:cubicBezTo>
                    <a:pt x="19086" y="358"/>
                    <a:pt x="19086" y="346"/>
                    <a:pt x="19086" y="334"/>
                  </a:cubicBezTo>
                  <a:lnTo>
                    <a:pt x="18967" y="274"/>
                  </a:lnTo>
                  <a:lnTo>
                    <a:pt x="18848" y="274"/>
                  </a:lnTo>
                  <a:lnTo>
                    <a:pt x="18765" y="298"/>
                  </a:lnTo>
                  <a:cubicBezTo>
                    <a:pt x="18765" y="334"/>
                    <a:pt x="18753" y="381"/>
                    <a:pt x="18741" y="417"/>
                  </a:cubicBezTo>
                  <a:lnTo>
                    <a:pt x="18658" y="429"/>
                  </a:lnTo>
                  <a:cubicBezTo>
                    <a:pt x="18658" y="441"/>
                    <a:pt x="18658" y="465"/>
                    <a:pt x="18646" y="477"/>
                  </a:cubicBezTo>
                  <a:cubicBezTo>
                    <a:pt x="18670" y="512"/>
                    <a:pt x="18694" y="548"/>
                    <a:pt x="18717" y="584"/>
                  </a:cubicBezTo>
                  <a:lnTo>
                    <a:pt x="18705" y="643"/>
                  </a:lnTo>
                  <a:lnTo>
                    <a:pt x="18634" y="679"/>
                  </a:lnTo>
                  <a:lnTo>
                    <a:pt x="18586" y="608"/>
                  </a:lnTo>
                  <a:lnTo>
                    <a:pt x="18503" y="596"/>
                  </a:lnTo>
                  <a:cubicBezTo>
                    <a:pt x="18503" y="608"/>
                    <a:pt x="18491" y="608"/>
                    <a:pt x="18491" y="620"/>
                  </a:cubicBezTo>
                  <a:lnTo>
                    <a:pt x="18384" y="608"/>
                  </a:lnTo>
                  <a:lnTo>
                    <a:pt x="18229" y="643"/>
                  </a:lnTo>
                  <a:lnTo>
                    <a:pt x="18348" y="536"/>
                  </a:lnTo>
                  <a:lnTo>
                    <a:pt x="18443" y="524"/>
                  </a:lnTo>
                  <a:cubicBezTo>
                    <a:pt x="18467" y="500"/>
                    <a:pt x="18491" y="477"/>
                    <a:pt x="18515" y="453"/>
                  </a:cubicBezTo>
                  <a:cubicBezTo>
                    <a:pt x="18515" y="441"/>
                    <a:pt x="18503" y="429"/>
                    <a:pt x="18503" y="417"/>
                  </a:cubicBezTo>
                  <a:lnTo>
                    <a:pt x="18455" y="417"/>
                  </a:lnTo>
                  <a:lnTo>
                    <a:pt x="18324" y="465"/>
                  </a:lnTo>
                  <a:lnTo>
                    <a:pt x="18253" y="453"/>
                  </a:lnTo>
                  <a:lnTo>
                    <a:pt x="18265" y="417"/>
                  </a:lnTo>
                  <a:lnTo>
                    <a:pt x="18348" y="381"/>
                  </a:lnTo>
                  <a:lnTo>
                    <a:pt x="18360" y="346"/>
                  </a:lnTo>
                  <a:lnTo>
                    <a:pt x="18253" y="322"/>
                  </a:lnTo>
                  <a:lnTo>
                    <a:pt x="18229" y="298"/>
                  </a:lnTo>
                  <a:lnTo>
                    <a:pt x="18324" y="274"/>
                  </a:lnTo>
                  <a:lnTo>
                    <a:pt x="18360" y="298"/>
                  </a:lnTo>
                  <a:lnTo>
                    <a:pt x="18491" y="298"/>
                  </a:lnTo>
                  <a:lnTo>
                    <a:pt x="18574" y="179"/>
                  </a:lnTo>
                  <a:cubicBezTo>
                    <a:pt x="18574" y="167"/>
                    <a:pt x="18563" y="143"/>
                    <a:pt x="18563" y="131"/>
                  </a:cubicBezTo>
                  <a:lnTo>
                    <a:pt x="18432" y="143"/>
                  </a:lnTo>
                  <a:lnTo>
                    <a:pt x="18372" y="119"/>
                  </a:lnTo>
                  <a:lnTo>
                    <a:pt x="18408" y="60"/>
                  </a:lnTo>
                  <a:cubicBezTo>
                    <a:pt x="18396" y="36"/>
                    <a:pt x="18384" y="24"/>
                    <a:pt x="18372" y="0"/>
                  </a:cubicBezTo>
                  <a:lnTo>
                    <a:pt x="18289" y="48"/>
                  </a:lnTo>
                  <a:lnTo>
                    <a:pt x="18217" y="48"/>
                  </a:lnTo>
                  <a:lnTo>
                    <a:pt x="1814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0" name="Google Shape;7826;p30">
              <a:extLst>
                <a:ext uri="{FF2B5EF4-FFF2-40B4-BE49-F238E27FC236}">
                  <a16:creationId xmlns:a16="http://schemas.microsoft.com/office/drawing/2014/main" id="{F8E0928A-34EA-1939-C1C9-F5A8D63890FE}"/>
                </a:ext>
              </a:extLst>
            </p:cNvPr>
            <p:cNvSpPr/>
            <p:nvPr/>
          </p:nvSpPr>
          <p:spPr>
            <a:xfrm>
              <a:off x="953675" y="4234275"/>
              <a:ext cx="3900" cy="2700"/>
            </a:xfrm>
            <a:custGeom>
              <a:avLst/>
              <a:gdLst/>
              <a:ahLst/>
              <a:cxnLst/>
              <a:rect l="l" t="t" r="r" b="b"/>
              <a:pathLst>
                <a:path w="156" h="108" extrusionOk="0">
                  <a:moveTo>
                    <a:pt x="144" y="1"/>
                  </a:moveTo>
                  <a:lnTo>
                    <a:pt x="60" y="25"/>
                  </a:lnTo>
                  <a:lnTo>
                    <a:pt x="1" y="84"/>
                  </a:lnTo>
                  <a:cubicBezTo>
                    <a:pt x="13" y="84"/>
                    <a:pt x="13" y="96"/>
                    <a:pt x="24" y="108"/>
                  </a:cubicBezTo>
                  <a:cubicBezTo>
                    <a:pt x="36" y="96"/>
                    <a:pt x="60" y="72"/>
                    <a:pt x="72" y="60"/>
                  </a:cubicBezTo>
                  <a:lnTo>
                    <a:pt x="155" y="48"/>
                  </a:lnTo>
                  <a:cubicBezTo>
                    <a:pt x="155" y="36"/>
                    <a:pt x="144" y="25"/>
                    <a:pt x="1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1" name="Google Shape;7827;p30">
              <a:extLst>
                <a:ext uri="{FF2B5EF4-FFF2-40B4-BE49-F238E27FC236}">
                  <a16:creationId xmlns:a16="http://schemas.microsoft.com/office/drawing/2014/main" id="{1A860993-EEAA-7940-F00A-B7ADCC5EEFF4}"/>
                </a:ext>
              </a:extLst>
            </p:cNvPr>
            <p:cNvSpPr/>
            <p:nvPr/>
          </p:nvSpPr>
          <p:spPr>
            <a:xfrm>
              <a:off x="940575" y="4220875"/>
              <a:ext cx="18475" cy="14925"/>
            </a:xfrm>
            <a:custGeom>
              <a:avLst/>
              <a:gdLst/>
              <a:ahLst/>
              <a:cxnLst/>
              <a:rect l="l" t="t" r="r" b="b"/>
              <a:pathLst>
                <a:path w="739" h="597" extrusionOk="0">
                  <a:moveTo>
                    <a:pt x="525" y="1"/>
                  </a:moveTo>
                  <a:lnTo>
                    <a:pt x="370" y="25"/>
                  </a:lnTo>
                  <a:lnTo>
                    <a:pt x="310" y="108"/>
                  </a:lnTo>
                  <a:lnTo>
                    <a:pt x="346" y="132"/>
                  </a:lnTo>
                  <a:lnTo>
                    <a:pt x="441" y="180"/>
                  </a:lnTo>
                  <a:lnTo>
                    <a:pt x="441" y="227"/>
                  </a:lnTo>
                  <a:lnTo>
                    <a:pt x="370" y="215"/>
                  </a:lnTo>
                  <a:cubicBezTo>
                    <a:pt x="358" y="215"/>
                    <a:pt x="358" y="227"/>
                    <a:pt x="346" y="239"/>
                  </a:cubicBezTo>
                  <a:lnTo>
                    <a:pt x="239" y="180"/>
                  </a:lnTo>
                  <a:lnTo>
                    <a:pt x="239" y="144"/>
                  </a:lnTo>
                  <a:lnTo>
                    <a:pt x="179" y="96"/>
                  </a:lnTo>
                  <a:cubicBezTo>
                    <a:pt x="156" y="108"/>
                    <a:pt x="144" y="108"/>
                    <a:pt x="120" y="120"/>
                  </a:cubicBezTo>
                  <a:lnTo>
                    <a:pt x="72" y="180"/>
                  </a:lnTo>
                  <a:lnTo>
                    <a:pt x="1" y="203"/>
                  </a:lnTo>
                  <a:cubicBezTo>
                    <a:pt x="13" y="215"/>
                    <a:pt x="13" y="239"/>
                    <a:pt x="13" y="251"/>
                  </a:cubicBezTo>
                  <a:lnTo>
                    <a:pt x="72" y="299"/>
                  </a:lnTo>
                  <a:cubicBezTo>
                    <a:pt x="72" y="334"/>
                    <a:pt x="72" y="358"/>
                    <a:pt x="60" y="382"/>
                  </a:cubicBezTo>
                  <a:lnTo>
                    <a:pt x="132" y="441"/>
                  </a:lnTo>
                  <a:lnTo>
                    <a:pt x="203" y="441"/>
                  </a:lnTo>
                  <a:lnTo>
                    <a:pt x="358" y="477"/>
                  </a:lnTo>
                  <a:cubicBezTo>
                    <a:pt x="358" y="489"/>
                    <a:pt x="370" y="501"/>
                    <a:pt x="382" y="513"/>
                  </a:cubicBezTo>
                  <a:lnTo>
                    <a:pt x="322" y="549"/>
                  </a:lnTo>
                  <a:lnTo>
                    <a:pt x="370" y="596"/>
                  </a:lnTo>
                  <a:lnTo>
                    <a:pt x="465" y="596"/>
                  </a:lnTo>
                  <a:lnTo>
                    <a:pt x="513" y="549"/>
                  </a:lnTo>
                  <a:lnTo>
                    <a:pt x="513" y="501"/>
                  </a:lnTo>
                  <a:lnTo>
                    <a:pt x="632" y="465"/>
                  </a:lnTo>
                  <a:lnTo>
                    <a:pt x="691" y="430"/>
                  </a:lnTo>
                  <a:cubicBezTo>
                    <a:pt x="691" y="418"/>
                    <a:pt x="679" y="394"/>
                    <a:pt x="668" y="382"/>
                  </a:cubicBezTo>
                  <a:lnTo>
                    <a:pt x="560" y="322"/>
                  </a:lnTo>
                  <a:lnTo>
                    <a:pt x="560" y="299"/>
                  </a:lnTo>
                  <a:lnTo>
                    <a:pt x="691" y="251"/>
                  </a:lnTo>
                  <a:cubicBezTo>
                    <a:pt x="703" y="227"/>
                    <a:pt x="715" y="191"/>
                    <a:pt x="727" y="156"/>
                  </a:cubicBezTo>
                  <a:cubicBezTo>
                    <a:pt x="739" y="132"/>
                    <a:pt x="715" y="108"/>
                    <a:pt x="715" y="72"/>
                  </a:cubicBezTo>
                  <a:lnTo>
                    <a:pt x="67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2" name="Google Shape;7828;p30">
              <a:extLst>
                <a:ext uri="{FF2B5EF4-FFF2-40B4-BE49-F238E27FC236}">
                  <a16:creationId xmlns:a16="http://schemas.microsoft.com/office/drawing/2014/main" id="{F8666407-0271-5C90-AC4C-2D0DAC4B64B1}"/>
                </a:ext>
              </a:extLst>
            </p:cNvPr>
            <p:cNvSpPr/>
            <p:nvPr/>
          </p:nvSpPr>
          <p:spPr>
            <a:xfrm>
              <a:off x="958450" y="4225650"/>
              <a:ext cx="2100" cy="2700"/>
            </a:xfrm>
            <a:custGeom>
              <a:avLst/>
              <a:gdLst/>
              <a:ahLst/>
              <a:cxnLst/>
              <a:rect l="l" t="t" r="r" b="b"/>
              <a:pathLst>
                <a:path w="84" h="108" extrusionOk="0">
                  <a:moveTo>
                    <a:pt x="48" y="0"/>
                  </a:moveTo>
                  <a:lnTo>
                    <a:pt x="0" y="84"/>
                  </a:lnTo>
                  <a:lnTo>
                    <a:pt x="83" y="108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3" name="Google Shape;7829;p30">
              <a:extLst>
                <a:ext uri="{FF2B5EF4-FFF2-40B4-BE49-F238E27FC236}">
                  <a16:creationId xmlns:a16="http://schemas.microsoft.com/office/drawing/2014/main" id="{43F2C6BD-A231-EE0E-414E-A9E4B4B1AC9E}"/>
                </a:ext>
              </a:extLst>
            </p:cNvPr>
            <p:cNvSpPr/>
            <p:nvPr/>
          </p:nvSpPr>
          <p:spPr>
            <a:xfrm>
              <a:off x="988500" y="4230700"/>
              <a:ext cx="6575" cy="5700"/>
            </a:xfrm>
            <a:custGeom>
              <a:avLst/>
              <a:gdLst/>
              <a:ahLst/>
              <a:cxnLst/>
              <a:rect l="l" t="t" r="r" b="b"/>
              <a:pathLst>
                <a:path w="263" h="228" extrusionOk="0">
                  <a:moveTo>
                    <a:pt x="48" y="1"/>
                  </a:moveTo>
                  <a:cubicBezTo>
                    <a:pt x="36" y="37"/>
                    <a:pt x="24" y="72"/>
                    <a:pt x="13" y="108"/>
                  </a:cubicBezTo>
                  <a:cubicBezTo>
                    <a:pt x="1" y="144"/>
                    <a:pt x="24" y="156"/>
                    <a:pt x="36" y="179"/>
                  </a:cubicBezTo>
                  <a:lnTo>
                    <a:pt x="239" y="227"/>
                  </a:lnTo>
                  <a:cubicBezTo>
                    <a:pt x="239" y="203"/>
                    <a:pt x="251" y="179"/>
                    <a:pt x="263" y="156"/>
                  </a:cubicBezTo>
                  <a:lnTo>
                    <a:pt x="155" y="48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4" name="Google Shape;7830;p30">
              <a:extLst>
                <a:ext uri="{FF2B5EF4-FFF2-40B4-BE49-F238E27FC236}">
                  <a16:creationId xmlns:a16="http://schemas.microsoft.com/office/drawing/2014/main" id="{866EF297-ACEA-9A08-301F-AB0F244E9A2E}"/>
                </a:ext>
              </a:extLst>
            </p:cNvPr>
            <p:cNvSpPr/>
            <p:nvPr/>
          </p:nvSpPr>
          <p:spPr>
            <a:xfrm>
              <a:off x="922125" y="4227425"/>
              <a:ext cx="13425" cy="8375"/>
            </a:xfrm>
            <a:custGeom>
              <a:avLst/>
              <a:gdLst/>
              <a:ahLst/>
              <a:cxnLst/>
              <a:rect l="l" t="t" r="r" b="b"/>
              <a:pathLst>
                <a:path w="537" h="335" extrusionOk="0">
                  <a:moveTo>
                    <a:pt x="215" y="1"/>
                  </a:moveTo>
                  <a:lnTo>
                    <a:pt x="24" y="25"/>
                  </a:lnTo>
                  <a:cubicBezTo>
                    <a:pt x="24" y="60"/>
                    <a:pt x="12" y="96"/>
                    <a:pt x="1" y="120"/>
                  </a:cubicBezTo>
                  <a:lnTo>
                    <a:pt x="60" y="215"/>
                  </a:lnTo>
                  <a:lnTo>
                    <a:pt x="179" y="287"/>
                  </a:lnTo>
                  <a:lnTo>
                    <a:pt x="274" y="299"/>
                  </a:lnTo>
                  <a:lnTo>
                    <a:pt x="346" y="334"/>
                  </a:lnTo>
                  <a:lnTo>
                    <a:pt x="465" y="310"/>
                  </a:lnTo>
                  <a:cubicBezTo>
                    <a:pt x="489" y="287"/>
                    <a:pt x="513" y="251"/>
                    <a:pt x="536" y="215"/>
                  </a:cubicBezTo>
                  <a:cubicBezTo>
                    <a:pt x="524" y="203"/>
                    <a:pt x="524" y="179"/>
                    <a:pt x="513" y="156"/>
                  </a:cubicBezTo>
                  <a:lnTo>
                    <a:pt x="429" y="37"/>
                  </a:lnTo>
                  <a:lnTo>
                    <a:pt x="346" y="49"/>
                  </a:lnTo>
                  <a:cubicBezTo>
                    <a:pt x="298" y="37"/>
                    <a:pt x="263" y="13"/>
                    <a:pt x="2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5" name="Google Shape;7831;p30">
              <a:extLst>
                <a:ext uri="{FF2B5EF4-FFF2-40B4-BE49-F238E27FC236}">
                  <a16:creationId xmlns:a16="http://schemas.microsoft.com/office/drawing/2014/main" id="{E7C27B82-508B-8C61-803F-A98456B9DD8B}"/>
                </a:ext>
              </a:extLst>
            </p:cNvPr>
            <p:cNvSpPr/>
            <p:nvPr/>
          </p:nvSpPr>
          <p:spPr>
            <a:xfrm>
              <a:off x="938800" y="4236075"/>
              <a:ext cx="14300" cy="5075"/>
            </a:xfrm>
            <a:custGeom>
              <a:avLst/>
              <a:gdLst/>
              <a:ahLst/>
              <a:cxnLst/>
              <a:rect l="l" t="t" r="r" b="b"/>
              <a:pathLst>
                <a:path w="572" h="203" extrusionOk="0">
                  <a:moveTo>
                    <a:pt x="84" y="0"/>
                  </a:moveTo>
                  <a:lnTo>
                    <a:pt x="36" y="60"/>
                  </a:lnTo>
                  <a:lnTo>
                    <a:pt x="72" y="95"/>
                  </a:lnTo>
                  <a:lnTo>
                    <a:pt x="0" y="107"/>
                  </a:lnTo>
                  <a:lnTo>
                    <a:pt x="48" y="155"/>
                  </a:lnTo>
                  <a:lnTo>
                    <a:pt x="227" y="191"/>
                  </a:lnTo>
                  <a:lnTo>
                    <a:pt x="393" y="179"/>
                  </a:lnTo>
                  <a:lnTo>
                    <a:pt x="453" y="131"/>
                  </a:lnTo>
                  <a:cubicBezTo>
                    <a:pt x="465" y="155"/>
                    <a:pt x="477" y="179"/>
                    <a:pt x="488" y="191"/>
                  </a:cubicBezTo>
                  <a:lnTo>
                    <a:pt x="512" y="203"/>
                  </a:lnTo>
                  <a:lnTo>
                    <a:pt x="512" y="143"/>
                  </a:lnTo>
                  <a:cubicBezTo>
                    <a:pt x="512" y="119"/>
                    <a:pt x="560" y="95"/>
                    <a:pt x="572" y="72"/>
                  </a:cubicBezTo>
                  <a:cubicBezTo>
                    <a:pt x="572" y="48"/>
                    <a:pt x="560" y="36"/>
                    <a:pt x="548" y="12"/>
                  </a:cubicBezTo>
                  <a:lnTo>
                    <a:pt x="536" y="24"/>
                  </a:lnTo>
                  <a:lnTo>
                    <a:pt x="429" y="24"/>
                  </a:lnTo>
                  <a:cubicBezTo>
                    <a:pt x="417" y="48"/>
                    <a:pt x="405" y="72"/>
                    <a:pt x="393" y="84"/>
                  </a:cubicBezTo>
                  <a:lnTo>
                    <a:pt x="334" y="84"/>
                  </a:lnTo>
                  <a:lnTo>
                    <a:pt x="250" y="107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6" name="Google Shape;7832;p30">
              <a:extLst>
                <a:ext uri="{FF2B5EF4-FFF2-40B4-BE49-F238E27FC236}">
                  <a16:creationId xmlns:a16="http://schemas.microsoft.com/office/drawing/2014/main" id="{458BD578-86E2-E6CF-24EB-00C782021574}"/>
                </a:ext>
              </a:extLst>
            </p:cNvPr>
            <p:cNvSpPr/>
            <p:nvPr/>
          </p:nvSpPr>
          <p:spPr>
            <a:xfrm>
              <a:off x="967375" y="4239925"/>
              <a:ext cx="8050" cy="6000"/>
            </a:xfrm>
            <a:custGeom>
              <a:avLst/>
              <a:gdLst/>
              <a:ahLst/>
              <a:cxnLst/>
              <a:rect l="l" t="t" r="r" b="b"/>
              <a:pathLst>
                <a:path w="322" h="240" extrusionOk="0">
                  <a:moveTo>
                    <a:pt x="119" y="1"/>
                  </a:moveTo>
                  <a:lnTo>
                    <a:pt x="36" y="13"/>
                  </a:lnTo>
                  <a:lnTo>
                    <a:pt x="36" y="72"/>
                  </a:lnTo>
                  <a:lnTo>
                    <a:pt x="131" y="72"/>
                  </a:lnTo>
                  <a:lnTo>
                    <a:pt x="96" y="84"/>
                  </a:lnTo>
                  <a:lnTo>
                    <a:pt x="36" y="120"/>
                  </a:lnTo>
                  <a:lnTo>
                    <a:pt x="0" y="180"/>
                  </a:lnTo>
                  <a:lnTo>
                    <a:pt x="36" y="215"/>
                  </a:lnTo>
                  <a:lnTo>
                    <a:pt x="155" y="239"/>
                  </a:lnTo>
                  <a:lnTo>
                    <a:pt x="238" y="168"/>
                  </a:lnTo>
                  <a:lnTo>
                    <a:pt x="310" y="180"/>
                  </a:lnTo>
                  <a:lnTo>
                    <a:pt x="322" y="144"/>
                  </a:lnTo>
                  <a:lnTo>
                    <a:pt x="274" y="84"/>
                  </a:lnTo>
                  <a:cubicBezTo>
                    <a:pt x="274" y="60"/>
                    <a:pt x="286" y="37"/>
                    <a:pt x="298" y="13"/>
                  </a:cubicBezTo>
                  <a:lnTo>
                    <a:pt x="203" y="1"/>
                  </a:lnTo>
                  <a:cubicBezTo>
                    <a:pt x="191" y="13"/>
                    <a:pt x="179" y="13"/>
                    <a:pt x="167" y="13"/>
                  </a:cubicBezTo>
                  <a:lnTo>
                    <a:pt x="11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7" name="Google Shape;7833;p30">
              <a:extLst>
                <a:ext uri="{FF2B5EF4-FFF2-40B4-BE49-F238E27FC236}">
                  <a16:creationId xmlns:a16="http://schemas.microsoft.com/office/drawing/2014/main" id="{D28085DA-27B2-27BF-3E3C-94018592C629}"/>
                </a:ext>
              </a:extLst>
            </p:cNvPr>
            <p:cNvSpPr/>
            <p:nvPr/>
          </p:nvSpPr>
          <p:spPr>
            <a:xfrm>
              <a:off x="935225" y="4201550"/>
              <a:ext cx="4775" cy="1200"/>
            </a:xfrm>
            <a:custGeom>
              <a:avLst/>
              <a:gdLst/>
              <a:ahLst/>
              <a:cxnLst/>
              <a:rect l="l" t="t" r="r" b="b"/>
              <a:pathLst>
                <a:path w="191" h="48" extrusionOk="0">
                  <a:moveTo>
                    <a:pt x="60" y="0"/>
                  </a:moveTo>
                  <a:lnTo>
                    <a:pt x="0" y="48"/>
                  </a:lnTo>
                  <a:lnTo>
                    <a:pt x="96" y="48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8" name="Google Shape;7834;p30">
              <a:extLst>
                <a:ext uri="{FF2B5EF4-FFF2-40B4-BE49-F238E27FC236}">
                  <a16:creationId xmlns:a16="http://schemas.microsoft.com/office/drawing/2014/main" id="{933A997C-F031-FBFE-C0C1-9A3F37E21467}"/>
                </a:ext>
              </a:extLst>
            </p:cNvPr>
            <p:cNvSpPr/>
            <p:nvPr/>
          </p:nvSpPr>
          <p:spPr>
            <a:xfrm>
              <a:off x="907550" y="4208675"/>
              <a:ext cx="4775" cy="3600"/>
            </a:xfrm>
            <a:custGeom>
              <a:avLst/>
              <a:gdLst/>
              <a:ahLst/>
              <a:cxnLst/>
              <a:rect l="l" t="t" r="r" b="b"/>
              <a:pathLst>
                <a:path w="191" h="144" extrusionOk="0">
                  <a:moveTo>
                    <a:pt x="84" y="1"/>
                  </a:moveTo>
                  <a:lnTo>
                    <a:pt x="0" y="60"/>
                  </a:lnTo>
                  <a:cubicBezTo>
                    <a:pt x="0" y="84"/>
                    <a:pt x="0" y="120"/>
                    <a:pt x="12" y="144"/>
                  </a:cubicBezTo>
                  <a:lnTo>
                    <a:pt x="72" y="132"/>
                  </a:lnTo>
                  <a:lnTo>
                    <a:pt x="167" y="48"/>
                  </a:lnTo>
                  <a:lnTo>
                    <a:pt x="1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9" name="Google Shape;7835;p30">
              <a:extLst>
                <a:ext uri="{FF2B5EF4-FFF2-40B4-BE49-F238E27FC236}">
                  <a16:creationId xmlns:a16="http://schemas.microsoft.com/office/drawing/2014/main" id="{E83E091A-D6E5-2E99-5D4F-1D5EFD7614C1}"/>
                </a:ext>
              </a:extLst>
            </p:cNvPr>
            <p:cNvSpPr/>
            <p:nvPr/>
          </p:nvSpPr>
          <p:spPr>
            <a:xfrm>
              <a:off x="934925" y="4233400"/>
              <a:ext cx="3900" cy="5375"/>
            </a:xfrm>
            <a:custGeom>
              <a:avLst/>
              <a:gdLst/>
              <a:ahLst/>
              <a:cxnLst/>
              <a:rect l="l" t="t" r="r" b="b"/>
              <a:pathLst>
                <a:path w="156" h="215" extrusionOk="0">
                  <a:moveTo>
                    <a:pt x="72" y="0"/>
                  </a:moveTo>
                  <a:cubicBezTo>
                    <a:pt x="60" y="36"/>
                    <a:pt x="60" y="71"/>
                    <a:pt x="48" y="107"/>
                  </a:cubicBezTo>
                  <a:lnTo>
                    <a:pt x="1" y="167"/>
                  </a:lnTo>
                  <a:lnTo>
                    <a:pt x="24" y="214"/>
                  </a:lnTo>
                  <a:lnTo>
                    <a:pt x="84" y="155"/>
                  </a:lnTo>
                  <a:lnTo>
                    <a:pt x="155" y="60"/>
                  </a:lnTo>
                  <a:cubicBezTo>
                    <a:pt x="132" y="36"/>
                    <a:pt x="96" y="12"/>
                    <a:pt x="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0" name="Google Shape;7836;p30">
              <a:extLst>
                <a:ext uri="{FF2B5EF4-FFF2-40B4-BE49-F238E27FC236}">
                  <a16:creationId xmlns:a16="http://schemas.microsoft.com/office/drawing/2014/main" id="{F3EB298F-17F3-4422-8917-1FCCF2AB619C}"/>
                </a:ext>
              </a:extLst>
            </p:cNvPr>
            <p:cNvSpPr/>
            <p:nvPr/>
          </p:nvSpPr>
          <p:spPr>
            <a:xfrm>
              <a:off x="900700" y="4195300"/>
              <a:ext cx="31575" cy="17575"/>
            </a:xfrm>
            <a:custGeom>
              <a:avLst/>
              <a:gdLst/>
              <a:ahLst/>
              <a:cxnLst/>
              <a:rect l="l" t="t" r="r" b="b"/>
              <a:pathLst>
                <a:path w="1263" h="703" extrusionOk="0">
                  <a:moveTo>
                    <a:pt x="1250" y="0"/>
                  </a:moveTo>
                  <a:lnTo>
                    <a:pt x="1084" y="107"/>
                  </a:lnTo>
                  <a:lnTo>
                    <a:pt x="929" y="155"/>
                  </a:lnTo>
                  <a:lnTo>
                    <a:pt x="822" y="167"/>
                  </a:lnTo>
                  <a:lnTo>
                    <a:pt x="739" y="238"/>
                  </a:lnTo>
                  <a:lnTo>
                    <a:pt x="679" y="333"/>
                  </a:lnTo>
                  <a:lnTo>
                    <a:pt x="560" y="393"/>
                  </a:lnTo>
                  <a:lnTo>
                    <a:pt x="429" y="393"/>
                  </a:lnTo>
                  <a:lnTo>
                    <a:pt x="274" y="476"/>
                  </a:lnTo>
                  <a:lnTo>
                    <a:pt x="227" y="452"/>
                  </a:lnTo>
                  <a:lnTo>
                    <a:pt x="143" y="452"/>
                  </a:lnTo>
                  <a:lnTo>
                    <a:pt x="96" y="536"/>
                  </a:lnTo>
                  <a:lnTo>
                    <a:pt x="0" y="595"/>
                  </a:lnTo>
                  <a:lnTo>
                    <a:pt x="60" y="631"/>
                  </a:lnTo>
                  <a:lnTo>
                    <a:pt x="119" y="607"/>
                  </a:lnTo>
                  <a:lnTo>
                    <a:pt x="238" y="703"/>
                  </a:lnTo>
                  <a:cubicBezTo>
                    <a:pt x="238" y="667"/>
                    <a:pt x="227" y="631"/>
                    <a:pt x="215" y="607"/>
                  </a:cubicBezTo>
                  <a:cubicBezTo>
                    <a:pt x="215" y="572"/>
                    <a:pt x="238" y="560"/>
                    <a:pt x="238" y="548"/>
                  </a:cubicBezTo>
                  <a:lnTo>
                    <a:pt x="453" y="464"/>
                  </a:lnTo>
                  <a:lnTo>
                    <a:pt x="477" y="476"/>
                  </a:lnTo>
                  <a:lnTo>
                    <a:pt x="572" y="464"/>
                  </a:lnTo>
                  <a:lnTo>
                    <a:pt x="703" y="476"/>
                  </a:lnTo>
                  <a:lnTo>
                    <a:pt x="798" y="464"/>
                  </a:lnTo>
                  <a:lnTo>
                    <a:pt x="917" y="464"/>
                  </a:lnTo>
                  <a:lnTo>
                    <a:pt x="1024" y="488"/>
                  </a:lnTo>
                  <a:lnTo>
                    <a:pt x="1084" y="476"/>
                  </a:lnTo>
                  <a:lnTo>
                    <a:pt x="1203" y="333"/>
                  </a:lnTo>
                  <a:lnTo>
                    <a:pt x="1179" y="250"/>
                  </a:lnTo>
                  <a:lnTo>
                    <a:pt x="1203" y="214"/>
                  </a:lnTo>
                  <a:cubicBezTo>
                    <a:pt x="1191" y="191"/>
                    <a:pt x="1179" y="155"/>
                    <a:pt x="1179" y="131"/>
                  </a:cubicBezTo>
                  <a:lnTo>
                    <a:pt x="1262" y="24"/>
                  </a:lnTo>
                  <a:cubicBezTo>
                    <a:pt x="1262" y="12"/>
                    <a:pt x="1250" y="12"/>
                    <a:pt x="12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1" name="Google Shape;7837;p30">
              <a:extLst>
                <a:ext uri="{FF2B5EF4-FFF2-40B4-BE49-F238E27FC236}">
                  <a16:creationId xmlns:a16="http://schemas.microsoft.com/office/drawing/2014/main" id="{75A52A25-A2F8-AF1B-9ED0-3F31B814F744}"/>
                </a:ext>
              </a:extLst>
            </p:cNvPr>
            <p:cNvSpPr/>
            <p:nvPr/>
          </p:nvSpPr>
          <p:spPr>
            <a:xfrm>
              <a:off x="929875" y="4236650"/>
              <a:ext cx="3300" cy="1525"/>
            </a:xfrm>
            <a:custGeom>
              <a:avLst/>
              <a:gdLst/>
              <a:ahLst/>
              <a:cxnLst/>
              <a:rect l="l" t="t" r="r" b="b"/>
              <a:pathLst>
                <a:path w="132" h="61" extrusionOk="0">
                  <a:moveTo>
                    <a:pt x="0" y="1"/>
                  </a:moveTo>
                  <a:lnTo>
                    <a:pt x="95" y="61"/>
                  </a:lnTo>
                  <a:lnTo>
                    <a:pt x="131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2" name="Google Shape;7838;p30">
              <a:extLst>
                <a:ext uri="{FF2B5EF4-FFF2-40B4-BE49-F238E27FC236}">
                  <a16:creationId xmlns:a16="http://schemas.microsoft.com/office/drawing/2014/main" id="{BB43E6AF-4A99-FBFF-9064-C287949D538B}"/>
                </a:ext>
              </a:extLst>
            </p:cNvPr>
            <p:cNvSpPr/>
            <p:nvPr/>
          </p:nvSpPr>
          <p:spPr>
            <a:xfrm>
              <a:off x="931650" y="4221475"/>
              <a:ext cx="2400" cy="4200"/>
            </a:xfrm>
            <a:custGeom>
              <a:avLst/>
              <a:gdLst/>
              <a:ahLst/>
              <a:cxnLst/>
              <a:rect l="l" t="t" r="r" b="b"/>
              <a:pathLst>
                <a:path w="96" h="168" extrusionOk="0">
                  <a:moveTo>
                    <a:pt x="60" y="1"/>
                  </a:moveTo>
                  <a:lnTo>
                    <a:pt x="60" y="108"/>
                  </a:lnTo>
                  <a:lnTo>
                    <a:pt x="1" y="167"/>
                  </a:lnTo>
                  <a:cubicBezTo>
                    <a:pt x="24" y="167"/>
                    <a:pt x="60" y="156"/>
                    <a:pt x="96" y="156"/>
                  </a:cubicBezTo>
                  <a:cubicBezTo>
                    <a:pt x="96" y="144"/>
                    <a:pt x="96" y="120"/>
                    <a:pt x="96" y="96"/>
                  </a:cubicBezTo>
                  <a:cubicBezTo>
                    <a:pt x="84" y="60"/>
                    <a:pt x="72" y="25"/>
                    <a:pt x="6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3" name="Google Shape;7839;p30">
              <a:extLst>
                <a:ext uri="{FF2B5EF4-FFF2-40B4-BE49-F238E27FC236}">
                  <a16:creationId xmlns:a16="http://schemas.microsoft.com/office/drawing/2014/main" id="{14F2A5E1-AB18-91CB-7B4C-75E7FAA8B89A}"/>
                </a:ext>
              </a:extLst>
            </p:cNvPr>
            <p:cNvSpPr/>
            <p:nvPr/>
          </p:nvSpPr>
          <p:spPr>
            <a:xfrm>
              <a:off x="973325" y="4003300"/>
              <a:ext cx="18175" cy="12225"/>
            </a:xfrm>
            <a:custGeom>
              <a:avLst/>
              <a:gdLst/>
              <a:ahLst/>
              <a:cxnLst/>
              <a:rect l="l" t="t" r="r" b="b"/>
              <a:pathLst>
                <a:path w="727" h="489" extrusionOk="0">
                  <a:moveTo>
                    <a:pt x="310" y="1"/>
                  </a:moveTo>
                  <a:lnTo>
                    <a:pt x="167" y="143"/>
                  </a:lnTo>
                  <a:lnTo>
                    <a:pt x="167" y="227"/>
                  </a:lnTo>
                  <a:lnTo>
                    <a:pt x="72" y="286"/>
                  </a:lnTo>
                  <a:lnTo>
                    <a:pt x="96" y="358"/>
                  </a:lnTo>
                  <a:lnTo>
                    <a:pt x="36" y="382"/>
                  </a:lnTo>
                  <a:cubicBezTo>
                    <a:pt x="24" y="417"/>
                    <a:pt x="12" y="453"/>
                    <a:pt x="0" y="489"/>
                  </a:cubicBezTo>
                  <a:lnTo>
                    <a:pt x="72" y="489"/>
                  </a:lnTo>
                  <a:lnTo>
                    <a:pt x="227" y="358"/>
                  </a:lnTo>
                  <a:lnTo>
                    <a:pt x="227" y="358"/>
                  </a:lnTo>
                  <a:cubicBezTo>
                    <a:pt x="227" y="382"/>
                    <a:pt x="215" y="417"/>
                    <a:pt x="215" y="441"/>
                  </a:cubicBezTo>
                  <a:lnTo>
                    <a:pt x="310" y="465"/>
                  </a:lnTo>
                  <a:lnTo>
                    <a:pt x="358" y="405"/>
                  </a:lnTo>
                  <a:lnTo>
                    <a:pt x="501" y="346"/>
                  </a:lnTo>
                  <a:lnTo>
                    <a:pt x="727" y="203"/>
                  </a:lnTo>
                  <a:lnTo>
                    <a:pt x="560" y="96"/>
                  </a:lnTo>
                  <a:lnTo>
                    <a:pt x="477" y="60"/>
                  </a:lnTo>
                  <a:lnTo>
                    <a:pt x="477" y="108"/>
                  </a:lnTo>
                  <a:lnTo>
                    <a:pt x="560" y="179"/>
                  </a:lnTo>
                  <a:lnTo>
                    <a:pt x="358" y="179"/>
                  </a:lnTo>
                  <a:lnTo>
                    <a:pt x="262" y="286"/>
                  </a:lnTo>
                  <a:cubicBezTo>
                    <a:pt x="250" y="262"/>
                    <a:pt x="239" y="239"/>
                    <a:pt x="239" y="215"/>
                  </a:cubicBezTo>
                  <a:lnTo>
                    <a:pt x="31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4" name="Google Shape;7840;p30">
              <a:extLst>
                <a:ext uri="{FF2B5EF4-FFF2-40B4-BE49-F238E27FC236}">
                  <a16:creationId xmlns:a16="http://schemas.microsoft.com/office/drawing/2014/main" id="{8D79CE01-F2F1-3AF9-51E9-0B053DFF6A2A}"/>
                </a:ext>
              </a:extLst>
            </p:cNvPr>
            <p:cNvSpPr/>
            <p:nvPr/>
          </p:nvSpPr>
          <p:spPr>
            <a:xfrm>
              <a:off x="1065900" y="3969975"/>
              <a:ext cx="6575" cy="5975"/>
            </a:xfrm>
            <a:custGeom>
              <a:avLst/>
              <a:gdLst/>
              <a:ahLst/>
              <a:cxnLst/>
              <a:rect l="l" t="t" r="r" b="b"/>
              <a:pathLst>
                <a:path w="263" h="239" extrusionOk="0">
                  <a:moveTo>
                    <a:pt x="227" y="0"/>
                  </a:moveTo>
                  <a:lnTo>
                    <a:pt x="0" y="119"/>
                  </a:lnTo>
                  <a:lnTo>
                    <a:pt x="131" y="238"/>
                  </a:lnTo>
                  <a:cubicBezTo>
                    <a:pt x="143" y="214"/>
                    <a:pt x="155" y="191"/>
                    <a:pt x="155" y="167"/>
                  </a:cubicBezTo>
                  <a:lnTo>
                    <a:pt x="262" y="83"/>
                  </a:lnTo>
                  <a:cubicBezTo>
                    <a:pt x="250" y="60"/>
                    <a:pt x="238" y="24"/>
                    <a:pt x="2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5" name="Google Shape;7841;p30">
              <a:extLst>
                <a:ext uri="{FF2B5EF4-FFF2-40B4-BE49-F238E27FC236}">
                  <a16:creationId xmlns:a16="http://schemas.microsoft.com/office/drawing/2014/main" id="{732D3C16-6B5C-6DF7-6A6F-6D52DAB19671}"/>
                </a:ext>
              </a:extLst>
            </p:cNvPr>
            <p:cNvSpPr/>
            <p:nvPr/>
          </p:nvSpPr>
          <p:spPr>
            <a:xfrm>
              <a:off x="967075" y="4010450"/>
              <a:ext cx="4475" cy="1800"/>
            </a:xfrm>
            <a:custGeom>
              <a:avLst/>
              <a:gdLst/>
              <a:ahLst/>
              <a:cxnLst/>
              <a:rect l="l" t="t" r="r" b="b"/>
              <a:pathLst>
                <a:path w="179" h="72" extrusionOk="0">
                  <a:moveTo>
                    <a:pt x="72" y="0"/>
                  </a:moveTo>
                  <a:lnTo>
                    <a:pt x="0" y="72"/>
                  </a:lnTo>
                  <a:lnTo>
                    <a:pt x="0" y="72"/>
                  </a:lnTo>
                  <a:lnTo>
                    <a:pt x="179" y="60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6" name="Google Shape;7842;p30">
              <a:extLst>
                <a:ext uri="{FF2B5EF4-FFF2-40B4-BE49-F238E27FC236}">
                  <a16:creationId xmlns:a16="http://schemas.microsoft.com/office/drawing/2014/main" id="{73FE33F2-A887-CC8E-8D4D-2C2C087E6B91}"/>
                </a:ext>
              </a:extLst>
            </p:cNvPr>
            <p:cNvSpPr/>
            <p:nvPr/>
          </p:nvSpPr>
          <p:spPr>
            <a:xfrm>
              <a:off x="963800" y="4037225"/>
              <a:ext cx="3000" cy="2125"/>
            </a:xfrm>
            <a:custGeom>
              <a:avLst/>
              <a:gdLst/>
              <a:ahLst/>
              <a:cxnLst/>
              <a:rect l="l" t="t" r="r" b="b"/>
              <a:pathLst>
                <a:path w="120" h="85" extrusionOk="0">
                  <a:moveTo>
                    <a:pt x="48" y="1"/>
                  </a:moveTo>
                  <a:lnTo>
                    <a:pt x="0" y="37"/>
                  </a:lnTo>
                  <a:lnTo>
                    <a:pt x="60" y="84"/>
                  </a:lnTo>
                  <a:lnTo>
                    <a:pt x="120" y="13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7" name="Google Shape;7843;p30">
              <a:extLst>
                <a:ext uri="{FF2B5EF4-FFF2-40B4-BE49-F238E27FC236}">
                  <a16:creationId xmlns:a16="http://schemas.microsoft.com/office/drawing/2014/main" id="{63E9EE48-2064-A339-6A99-EC6A6FFA0BF1}"/>
                </a:ext>
              </a:extLst>
            </p:cNvPr>
            <p:cNvSpPr/>
            <p:nvPr/>
          </p:nvSpPr>
          <p:spPr>
            <a:xfrm>
              <a:off x="963200" y="4013125"/>
              <a:ext cx="8075" cy="4775"/>
            </a:xfrm>
            <a:custGeom>
              <a:avLst/>
              <a:gdLst/>
              <a:ahLst/>
              <a:cxnLst/>
              <a:rect l="l" t="t" r="r" b="b"/>
              <a:pathLst>
                <a:path w="323" h="191" extrusionOk="0">
                  <a:moveTo>
                    <a:pt x="322" y="0"/>
                  </a:moveTo>
                  <a:lnTo>
                    <a:pt x="24" y="108"/>
                  </a:lnTo>
                  <a:cubicBezTo>
                    <a:pt x="24" y="131"/>
                    <a:pt x="1" y="155"/>
                    <a:pt x="1" y="191"/>
                  </a:cubicBezTo>
                  <a:lnTo>
                    <a:pt x="167" y="119"/>
                  </a:lnTo>
                  <a:lnTo>
                    <a:pt x="322" y="155"/>
                  </a:lnTo>
                  <a:lnTo>
                    <a:pt x="32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8" name="Google Shape;7844;p30">
              <a:extLst>
                <a:ext uri="{FF2B5EF4-FFF2-40B4-BE49-F238E27FC236}">
                  <a16:creationId xmlns:a16="http://schemas.microsoft.com/office/drawing/2014/main" id="{5A0B16D5-965C-82DC-80EF-920B4F81B20A}"/>
                </a:ext>
              </a:extLst>
            </p:cNvPr>
            <p:cNvSpPr/>
            <p:nvPr/>
          </p:nvSpPr>
          <p:spPr>
            <a:xfrm>
              <a:off x="965000" y="4003300"/>
              <a:ext cx="9550" cy="6575"/>
            </a:xfrm>
            <a:custGeom>
              <a:avLst/>
              <a:gdLst/>
              <a:ahLst/>
              <a:cxnLst/>
              <a:rect l="l" t="t" r="r" b="b"/>
              <a:pathLst>
                <a:path w="382" h="263" extrusionOk="0">
                  <a:moveTo>
                    <a:pt x="250" y="1"/>
                  </a:moveTo>
                  <a:lnTo>
                    <a:pt x="274" y="36"/>
                  </a:lnTo>
                  <a:lnTo>
                    <a:pt x="167" y="120"/>
                  </a:lnTo>
                  <a:lnTo>
                    <a:pt x="48" y="96"/>
                  </a:lnTo>
                  <a:lnTo>
                    <a:pt x="0" y="179"/>
                  </a:lnTo>
                  <a:lnTo>
                    <a:pt x="48" y="227"/>
                  </a:lnTo>
                  <a:lnTo>
                    <a:pt x="202" y="155"/>
                  </a:lnTo>
                  <a:lnTo>
                    <a:pt x="298" y="155"/>
                  </a:lnTo>
                  <a:lnTo>
                    <a:pt x="143" y="215"/>
                  </a:lnTo>
                  <a:lnTo>
                    <a:pt x="202" y="262"/>
                  </a:lnTo>
                  <a:lnTo>
                    <a:pt x="381" y="227"/>
                  </a:lnTo>
                  <a:cubicBezTo>
                    <a:pt x="381" y="191"/>
                    <a:pt x="381" y="155"/>
                    <a:pt x="369" y="108"/>
                  </a:cubicBezTo>
                  <a:cubicBezTo>
                    <a:pt x="357" y="72"/>
                    <a:pt x="345" y="36"/>
                    <a:pt x="3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9" name="Google Shape;7845;p30">
              <a:extLst>
                <a:ext uri="{FF2B5EF4-FFF2-40B4-BE49-F238E27FC236}">
                  <a16:creationId xmlns:a16="http://schemas.microsoft.com/office/drawing/2014/main" id="{819A0389-D9B7-8418-CAF7-C559D7FE3578}"/>
                </a:ext>
              </a:extLst>
            </p:cNvPr>
            <p:cNvSpPr/>
            <p:nvPr/>
          </p:nvSpPr>
          <p:spPr>
            <a:xfrm>
              <a:off x="985825" y="4002100"/>
              <a:ext cx="5675" cy="2725"/>
            </a:xfrm>
            <a:custGeom>
              <a:avLst/>
              <a:gdLst/>
              <a:ahLst/>
              <a:cxnLst/>
              <a:rect l="l" t="t" r="r" b="b"/>
              <a:pathLst>
                <a:path w="227" h="109" extrusionOk="0">
                  <a:moveTo>
                    <a:pt x="96" y="1"/>
                  </a:moveTo>
                  <a:lnTo>
                    <a:pt x="1" y="25"/>
                  </a:lnTo>
                  <a:lnTo>
                    <a:pt x="48" y="60"/>
                  </a:lnTo>
                  <a:lnTo>
                    <a:pt x="227" y="108"/>
                  </a:lnTo>
                  <a:cubicBezTo>
                    <a:pt x="227" y="84"/>
                    <a:pt x="227" y="72"/>
                    <a:pt x="227" y="49"/>
                  </a:cubicBezTo>
                  <a:lnTo>
                    <a:pt x="9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0" name="Google Shape;7846;p30">
              <a:extLst>
                <a:ext uri="{FF2B5EF4-FFF2-40B4-BE49-F238E27FC236}">
                  <a16:creationId xmlns:a16="http://schemas.microsoft.com/office/drawing/2014/main" id="{D26FF56B-77FF-7245-0206-70EB084E9886}"/>
                </a:ext>
              </a:extLst>
            </p:cNvPr>
            <p:cNvSpPr/>
            <p:nvPr/>
          </p:nvSpPr>
          <p:spPr>
            <a:xfrm>
              <a:off x="943850" y="4054500"/>
              <a:ext cx="3600" cy="4475"/>
            </a:xfrm>
            <a:custGeom>
              <a:avLst/>
              <a:gdLst/>
              <a:ahLst/>
              <a:cxnLst/>
              <a:rect l="l" t="t" r="r" b="b"/>
              <a:pathLst>
                <a:path w="144" h="179" extrusionOk="0">
                  <a:moveTo>
                    <a:pt x="120" y="0"/>
                  </a:moveTo>
                  <a:lnTo>
                    <a:pt x="1" y="84"/>
                  </a:lnTo>
                  <a:cubicBezTo>
                    <a:pt x="25" y="119"/>
                    <a:pt x="36" y="143"/>
                    <a:pt x="48" y="179"/>
                  </a:cubicBezTo>
                  <a:lnTo>
                    <a:pt x="144" y="84"/>
                  </a:lnTo>
                  <a:cubicBezTo>
                    <a:pt x="144" y="60"/>
                    <a:pt x="132" y="24"/>
                    <a:pt x="1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1" name="Google Shape;7847;p30">
              <a:extLst>
                <a:ext uri="{FF2B5EF4-FFF2-40B4-BE49-F238E27FC236}">
                  <a16:creationId xmlns:a16="http://schemas.microsoft.com/office/drawing/2014/main" id="{45BC590F-A91D-BBD9-EED8-9C3CCB25A7C0}"/>
                </a:ext>
              </a:extLst>
            </p:cNvPr>
            <p:cNvSpPr/>
            <p:nvPr/>
          </p:nvSpPr>
          <p:spPr>
            <a:xfrm>
              <a:off x="945950" y="4059250"/>
              <a:ext cx="4475" cy="2125"/>
            </a:xfrm>
            <a:custGeom>
              <a:avLst/>
              <a:gdLst/>
              <a:ahLst/>
              <a:cxnLst/>
              <a:rect l="l" t="t" r="r" b="b"/>
              <a:pathLst>
                <a:path w="179" h="85" extrusionOk="0">
                  <a:moveTo>
                    <a:pt x="60" y="1"/>
                  </a:moveTo>
                  <a:lnTo>
                    <a:pt x="0" y="37"/>
                  </a:lnTo>
                  <a:cubicBezTo>
                    <a:pt x="12" y="49"/>
                    <a:pt x="12" y="72"/>
                    <a:pt x="24" y="84"/>
                  </a:cubicBezTo>
                  <a:lnTo>
                    <a:pt x="179" y="13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2" name="Google Shape;7848;p30">
              <a:extLst>
                <a:ext uri="{FF2B5EF4-FFF2-40B4-BE49-F238E27FC236}">
                  <a16:creationId xmlns:a16="http://schemas.microsoft.com/office/drawing/2014/main" id="{010957E5-6091-259F-7B45-0943F3DB3B69}"/>
                </a:ext>
              </a:extLst>
            </p:cNvPr>
            <p:cNvSpPr/>
            <p:nvPr/>
          </p:nvSpPr>
          <p:spPr>
            <a:xfrm>
              <a:off x="951300" y="4018775"/>
              <a:ext cx="2700" cy="2400"/>
            </a:xfrm>
            <a:custGeom>
              <a:avLst/>
              <a:gdLst/>
              <a:ahLst/>
              <a:cxnLst/>
              <a:rect l="l" t="t" r="r" b="b"/>
              <a:pathLst>
                <a:path w="108" h="96" extrusionOk="0">
                  <a:moveTo>
                    <a:pt x="48" y="1"/>
                  </a:moveTo>
                  <a:lnTo>
                    <a:pt x="0" y="48"/>
                  </a:lnTo>
                  <a:lnTo>
                    <a:pt x="48" y="96"/>
                  </a:lnTo>
                  <a:lnTo>
                    <a:pt x="108" y="24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3" name="Google Shape;7849;p30">
              <a:extLst>
                <a:ext uri="{FF2B5EF4-FFF2-40B4-BE49-F238E27FC236}">
                  <a16:creationId xmlns:a16="http://schemas.microsoft.com/office/drawing/2014/main" id="{5783525B-2F8A-C774-CD53-C64753A636DC}"/>
                </a:ext>
              </a:extLst>
            </p:cNvPr>
            <p:cNvSpPr/>
            <p:nvPr/>
          </p:nvSpPr>
          <p:spPr>
            <a:xfrm>
              <a:off x="943550" y="4028000"/>
              <a:ext cx="2700" cy="2125"/>
            </a:xfrm>
            <a:custGeom>
              <a:avLst/>
              <a:gdLst/>
              <a:ahLst/>
              <a:cxnLst/>
              <a:rect l="l" t="t" r="r" b="b"/>
              <a:pathLst>
                <a:path w="108" h="85" extrusionOk="0">
                  <a:moveTo>
                    <a:pt x="48" y="1"/>
                  </a:moveTo>
                  <a:lnTo>
                    <a:pt x="1" y="48"/>
                  </a:lnTo>
                  <a:lnTo>
                    <a:pt x="72" y="84"/>
                  </a:lnTo>
                  <a:cubicBezTo>
                    <a:pt x="84" y="60"/>
                    <a:pt x="96" y="48"/>
                    <a:pt x="108" y="36"/>
                  </a:cubicBezTo>
                  <a:lnTo>
                    <a:pt x="4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4" name="Google Shape;7850;p30">
              <a:extLst>
                <a:ext uri="{FF2B5EF4-FFF2-40B4-BE49-F238E27FC236}">
                  <a16:creationId xmlns:a16="http://schemas.microsoft.com/office/drawing/2014/main" id="{FEC6EA5E-D8C1-50D7-B556-37DD00C43EA4}"/>
                </a:ext>
              </a:extLst>
            </p:cNvPr>
            <p:cNvSpPr/>
            <p:nvPr/>
          </p:nvSpPr>
          <p:spPr>
            <a:xfrm>
              <a:off x="955750" y="4016700"/>
              <a:ext cx="6000" cy="4475"/>
            </a:xfrm>
            <a:custGeom>
              <a:avLst/>
              <a:gdLst/>
              <a:ahLst/>
              <a:cxnLst/>
              <a:rect l="l" t="t" r="r" b="b"/>
              <a:pathLst>
                <a:path w="240" h="179" extrusionOk="0">
                  <a:moveTo>
                    <a:pt x="239" y="0"/>
                  </a:moveTo>
                  <a:lnTo>
                    <a:pt x="37" y="36"/>
                  </a:lnTo>
                  <a:lnTo>
                    <a:pt x="1" y="179"/>
                  </a:lnTo>
                  <a:lnTo>
                    <a:pt x="227" y="60"/>
                  </a:lnTo>
                  <a:cubicBezTo>
                    <a:pt x="227" y="48"/>
                    <a:pt x="239" y="24"/>
                    <a:pt x="2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5" name="Google Shape;7851;p30">
              <a:extLst>
                <a:ext uri="{FF2B5EF4-FFF2-40B4-BE49-F238E27FC236}">
                  <a16:creationId xmlns:a16="http://schemas.microsoft.com/office/drawing/2014/main" id="{B40A0B98-04DD-8830-0FA5-212C04E81D38}"/>
                </a:ext>
              </a:extLst>
            </p:cNvPr>
            <p:cNvSpPr/>
            <p:nvPr/>
          </p:nvSpPr>
          <p:spPr>
            <a:xfrm>
              <a:off x="1025700" y="3975625"/>
              <a:ext cx="6275" cy="6275"/>
            </a:xfrm>
            <a:custGeom>
              <a:avLst/>
              <a:gdLst/>
              <a:ahLst/>
              <a:cxnLst/>
              <a:rect l="l" t="t" r="r" b="b"/>
              <a:pathLst>
                <a:path w="251" h="251" extrusionOk="0">
                  <a:moveTo>
                    <a:pt x="72" y="0"/>
                  </a:moveTo>
                  <a:lnTo>
                    <a:pt x="1" y="36"/>
                  </a:lnTo>
                  <a:cubicBezTo>
                    <a:pt x="13" y="72"/>
                    <a:pt x="25" y="107"/>
                    <a:pt x="37" y="143"/>
                  </a:cubicBezTo>
                  <a:cubicBezTo>
                    <a:pt x="49" y="179"/>
                    <a:pt x="37" y="191"/>
                    <a:pt x="37" y="215"/>
                  </a:cubicBezTo>
                  <a:lnTo>
                    <a:pt x="191" y="250"/>
                  </a:lnTo>
                  <a:lnTo>
                    <a:pt x="251" y="226"/>
                  </a:lnTo>
                  <a:cubicBezTo>
                    <a:pt x="239" y="215"/>
                    <a:pt x="227" y="191"/>
                    <a:pt x="215" y="179"/>
                  </a:cubicBezTo>
                  <a:lnTo>
                    <a:pt x="96" y="119"/>
                  </a:lnTo>
                  <a:cubicBezTo>
                    <a:pt x="84" y="84"/>
                    <a:pt x="72" y="36"/>
                    <a:pt x="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6" name="Google Shape;7852;p30">
              <a:extLst>
                <a:ext uri="{FF2B5EF4-FFF2-40B4-BE49-F238E27FC236}">
                  <a16:creationId xmlns:a16="http://schemas.microsoft.com/office/drawing/2014/main" id="{8AE634EE-FF72-3440-3A90-B2260A1BB2EB}"/>
                </a:ext>
              </a:extLst>
            </p:cNvPr>
            <p:cNvSpPr/>
            <p:nvPr/>
          </p:nvSpPr>
          <p:spPr>
            <a:xfrm>
              <a:off x="1016175" y="3981575"/>
              <a:ext cx="9275" cy="5075"/>
            </a:xfrm>
            <a:custGeom>
              <a:avLst/>
              <a:gdLst/>
              <a:ahLst/>
              <a:cxnLst/>
              <a:rect l="l" t="t" r="r" b="b"/>
              <a:pathLst>
                <a:path w="371" h="203" extrusionOk="0">
                  <a:moveTo>
                    <a:pt x="191" y="0"/>
                  </a:moveTo>
                  <a:lnTo>
                    <a:pt x="1" y="96"/>
                  </a:lnTo>
                  <a:lnTo>
                    <a:pt x="156" y="203"/>
                  </a:lnTo>
                  <a:lnTo>
                    <a:pt x="239" y="203"/>
                  </a:lnTo>
                  <a:lnTo>
                    <a:pt x="287" y="179"/>
                  </a:lnTo>
                  <a:cubicBezTo>
                    <a:pt x="287" y="155"/>
                    <a:pt x="275" y="131"/>
                    <a:pt x="275" y="108"/>
                  </a:cubicBezTo>
                  <a:cubicBezTo>
                    <a:pt x="299" y="84"/>
                    <a:pt x="334" y="72"/>
                    <a:pt x="370" y="60"/>
                  </a:cubicBezTo>
                  <a:cubicBezTo>
                    <a:pt x="370" y="48"/>
                    <a:pt x="358" y="48"/>
                    <a:pt x="358" y="36"/>
                  </a:cubicBezTo>
                  <a:lnTo>
                    <a:pt x="239" y="48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7" name="Google Shape;7853;p30">
              <a:extLst>
                <a:ext uri="{FF2B5EF4-FFF2-40B4-BE49-F238E27FC236}">
                  <a16:creationId xmlns:a16="http://schemas.microsoft.com/office/drawing/2014/main" id="{E8A568BD-80CB-BBD7-7C36-A7EA93CE6E56}"/>
                </a:ext>
              </a:extLst>
            </p:cNvPr>
            <p:cNvSpPr/>
            <p:nvPr/>
          </p:nvSpPr>
          <p:spPr>
            <a:xfrm>
              <a:off x="1054000" y="3965500"/>
              <a:ext cx="17275" cy="6575"/>
            </a:xfrm>
            <a:custGeom>
              <a:avLst/>
              <a:gdLst/>
              <a:ahLst/>
              <a:cxnLst/>
              <a:rect l="l" t="t" r="r" b="b"/>
              <a:pathLst>
                <a:path w="691" h="263" extrusionOk="0">
                  <a:moveTo>
                    <a:pt x="655" y="0"/>
                  </a:moveTo>
                  <a:lnTo>
                    <a:pt x="452" y="108"/>
                  </a:lnTo>
                  <a:lnTo>
                    <a:pt x="369" y="84"/>
                  </a:lnTo>
                  <a:lnTo>
                    <a:pt x="298" y="167"/>
                  </a:lnTo>
                  <a:lnTo>
                    <a:pt x="226" y="108"/>
                  </a:lnTo>
                  <a:lnTo>
                    <a:pt x="119" y="155"/>
                  </a:lnTo>
                  <a:lnTo>
                    <a:pt x="0" y="143"/>
                  </a:lnTo>
                  <a:lnTo>
                    <a:pt x="48" y="227"/>
                  </a:lnTo>
                  <a:lnTo>
                    <a:pt x="262" y="262"/>
                  </a:lnTo>
                  <a:lnTo>
                    <a:pt x="345" y="250"/>
                  </a:lnTo>
                  <a:lnTo>
                    <a:pt x="691" y="48"/>
                  </a:lnTo>
                  <a:lnTo>
                    <a:pt x="65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8" name="Google Shape;7854;p30">
              <a:extLst>
                <a:ext uri="{FF2B5EF4-FFF2-40B4-BE49-F238E27FC236}">
                  <a16:creationId xmlns:a16="http://schemas.microsoft.com/office/drawing/2014/main" id="{8E8449DA-5345-1CE3-AB22-8B7B4D6EA51E}"/>
                </a:ext>
              </a:extLst>
            </p:cNvPr>
            <p:cNvSpPr/>
            <p:nvPr/>
          </p:nvSpPr>
          <p:spPr>
            <a:xfrm>
              <a:off x="1058450" y="3974425"/>
              <a:ext cx="7175" cy="3000"/>
            </a:xfrm>
            <a:custGeom>
              <a:avLst/>
              <a:gdLst/>
              <a:ahLst/>
              <a:cxnLst/>
              <a:rect l="l" t="t" r="r" b="b"/>
              <a:pathLst>
                <a:path w="287" h="120" extrusionOk="0">
                  <a:moveTo>
                    <a:pt x="96" y="1"/>
                  </a:moveTo>
                  <a:lnTo>
                    <a:pt x="1" y="36"/>
                  </a:lnTo>
                  <a:lnTo>
                    <a:pt x="144" y="84"/>
                  </a:lnTo>
                  <a:lnTo>
                    <a:pt x="263" y="120"/>
                  </a:lnTo>
                  <a:cubicBezTo>
                    <a:pt x="274" y="96"/>
                    <a:pt x="286" y="72"/>
                    <a:pt x="286" y="48"/>
                  </a:cubicBezTo>
                  <a:lnTo>
                    <a:pt x="22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9" name="Google Shape;7855;p30">
              <a:extLst>
                <a:ext uri="{FF2B5EF4-FFF2-40B4-BE49-F238E27FC236}">
                  <a16:creationId xmlns:a16="http://schemas.microsoft.com/office/drawing/2014/main" id="{07C16444-EBB0-68E2-E25A-E72C236E0101}"/>
                </a:ext>
              </a:extLst>
            </p:cNvPr>
            <p:cNvSpPr/>
            <p:nvPr/>
          </p:nvSpPr>
          <p:spPr>
            <a:xfrm>
              <a:off x="1006950" y="3986625"/>
              <a:ext cx="12225" cy="5975"/>
            </a:xfrm>
            <a:custGeom>
              <a:avLst/>
              <a:gdLst/>
              <a:ahLst/>
              <a:cxnLst/>
              <a:rect l="l" t="t" r="r" b="b"/>
              <a:pathLst>
                <a:path w="489" h="239" extrusionOk="0">
                  <a:moveTo>
                    <a:pt x="406" y="1"/>
                  </a:moveTo>
                  <a:lnTo>
                    <a:pt x="334" y="60"/>
                  </a:lnTo>
                  <a:lnTo>
                    <a:pt x="179" y="60"/>
                  </a:lnTo>
                  <a:cubicBezTo>
                    <a:pt x="179" y="84"/>
                    <a:pt x="179" y="108"/>
                    <a:pt x="168" y="132"/>
                  </a:cubicBezTo>
                  <a:lnTo>
                    <a:pt x="1" y="132"/>
                  </a:lnTo>
                  <a:lnTo>
                    <a:pt x="132" y="239"/>
                  </a:lnTo>
                  <a:lnTo>
                    <a:pt x="251" y="203"/>
                  </a:lnTo>
                  <a:lnTo>
                    <a:pt x="406" y="203"/>
                  </a:lnTo>
                  <a:lnTo>
                    <a:pt x="406" y="156"/>
                  </a:lnTo>
                  <a:lnTo>
                    <a:pt x="489" y="84"/>
                  </a:lnTo>
                  <a:lnTo>
                    <a:pt x="4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0" name="Google Shape;7856;p30">
              <a:extLst>
                <a:ext uri="{FF2B5EF4-FFF2-40B4-BE49-F238E27FC236}">
                  <a16:creationId xmlns:a16="http://schemas.microsoft.com/office/drawing/2014/main" id="{C6270F50-8A73-97CF-F726-4DC0BCCB6ECD}"/>
                </a:ext>
              </a:extLst>
            </p:cNvPr>
            <p:cNvSpPr/>
            <p:nvPr/>
          </p:nvSpPr>
          <p:spPr>
            <a:xfrm>
              <a:off x="1036125" y="3977700"/>
              <a:ext cx="5975" cy="6875"/>
            </a:xfrm>
            <a:custGeom>
              <a:avLst/>
              <a:gdLst/>
              <a:ahLst/>
              <a:cxnLst/>
              <a:rect l="l" t="t" r="r" b="b"/>
              <a:pathLst>
                <a:path w="239" h="275" extrusionOk="0">
                  <a:moveTo>
                    <a:pt x="96" y="1"/>
                  </a:moveTo>
                  <a:lnTo>
                    <a:pt x="1" y="48"/>
                  </a:lnTo>
                  <a:cubicBezTo>
                    <a:pt x="1" y="96"/>
                    <a:pt x="13" y="132"/>
                    <a:pt x="13" y="179"/>
                  </a:cubicBezTo>
                  <a:lnTo>
                    <a:pt x="108" y="203"/>
                  </a:lnTo>
                  <a:lnTo>
                    <a:pt x="179" y="274"/>
                  </a:lnTo>
                  <a:cubicBezTo>
                    <a:pt x="203" y="251"/>
                    <a:pt x="215" y="227"/>
                    <a:pt x="239" y="203"/>
                  </a:cubicBezTo>
                  <a:lnTo>
                    <a:pt x="167" y="143"/>
                  </a:lnTo>
                  <a:lnTo>
                    <a:pt x="227" y="60"/>
                  </a:lnTo>
                  <a:lnTo>
                    <a:pt x="9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1" name="Google Shape;7857;p30">
              <a:extLst>
                <a:ext uri="{FF2B5EF4-FFF2-40B4-BE49-F238E27FC236}">
                  <a16:creationId xmlns:a16="http://schemas.microsoft.com/office/drawing/2014/main" id="{FE4A66EB-E858-E43B-0E0F-DF64CFD0E066}"/>
                </a:ext>
              </a:extLst>
            </p:cNvPr>
            <p:cNvSpPr/>
            <p:nvPr/>
          </p:nvSpPr>
          <p:spPr>
            <a:xfrm>
              <a:off x="992675" y="3991100"/>
              <a:ext cx="14000" cy="11325"/>
            </a:xfrm>
            <a:custGeom>
              <a:avLst/>
              <a:gdLst/>
              <a:ahLst/>
              <a:cxnLst/>
              <a:rect l="l" t="t" r="r" b="b"/>
              <a:pathLst>
                <a:path w="560" h="453" extrusionOk="0">
                  <a:moveTo>
                    <a:pt x="227" y="0"/>
                  </a:moveTo>
                  <a:lnTo>
                    <a:pt x="227" y="0"/>
                  </a:lnTo>
                  <a:cubicBezTo>
                    <a:pt x="238" y="24"/>
                    <a:pt x="250" y="48"/>
                    <a:pt x="250" y="84"/>
                  </a:cubicBezTo>
                  <a:lnTo>
                    <a:pt x="155" y="36"/>
                  </a:lnTo>
                  <a:cubicBezTo>
                    <a:pt x="131" y="60"/>
                    <a:pt x="108" y="96"/>
                    <a:pt x="84" y="119"/>
                  </a:cubicBezTo>
                  <a:lnTo>
                    <a:pt x="227" y="167"/>
                  </a:lnTo>
                  <a:lnTo>
                    <a:pt x="60" y="167"/>
                  </a:lnTo>
                  <a:lnTo>
                    <a:pt x="0" y="262"/>
                  </a:lnTo>
                  <a:lnTo>
                    <a:pt x="131" y="274"/>
                  </a:lnTo>
                  <a:lnTo>
                    <a:pt x="24" y="358"/>
                  </a:lnTo>
                  <a:lnTo>
                    <a:pt x="131" y="369"/>
                  </a:lnTo>
                  <a:lnTo>
                    <a:pt x="131" y="453"/>
                  </a:lnTo>
                  <a:lnTo>
                    <a:pt x="191" y="453"/>
                  </a:lnTo>
                  <a:cubicBezTo>
                    <a:pt x="203" y="417"/>
                    <a:pt x="215" y="381"/>
                    <a:pt x="227" y="346"/>
                  </a:cubicBezTo>
                  <a:lnTo>
                    <a:pt x="369" y="358"/>
                  </a:lnTo>
                  <a:lnTo>
                    <a:pt x="429" y="322"/>
                  </a:lnTo>
                  <a:lnTo>
                    <a:pt x="560" y="298"/>
                  </a:lnTo>
                  <a:cubicBezTo>
                    <a:pt x="560" y="274"/>
                    <a:pt x="548" y="262"/>
                    <a:pt x="536" y="238"/>
                  </a:cubicBezTo>
                  <a:lnTo>
                    <a:pt x="560" y="191"/>
                  </a:lnTo>
                  <a:lnTo>
                    <a:pt x="524" y="96"/>
                  </a:lnTo>
                  <a:lnTo>
                    <a:pt x="441" y="84"/>
                  </a:lnTo>
                  <a:cubicBezTo>
                    <a:pt x="441" y="60"/>
                    <a:pt x="429" y="36"/>
                    <a:pt x="417" y="12"/>
                  </a:cubicBezTo>
                  <a:lnTo>
                    <a:pt x="22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2" name="Google Shape;7858;p30">
              <a:extLst>
                <a:ext uri="{FF2B5EF4-FFF2-40B4-BE49-F238E27FC236}">
                  <a16:creationId xmlns:a16="http://schemas.microsoft.com/office/drawing/2014/main" id="{B4820CD5-FFEC-5099-9C06-8A3F2AF9E853}"/>
                </a:ext>
              </a:extLst>
            </p:cNvPr>
            <p:cNvSpPr/>
            <p:nvPr/>
          </p:nvSpPr>
          <p:spPr>
            <a:xfrm>
              <a:off x="1019450" y="3976800"/>
              <a:ext cx="3000" cy="2125"/>
            </a:xfrm>
            <a:custGeom>
              <a:avLst/>
              <a:gdLst/>
              <a:ahLst/>
              <a:cxnLst/>
              <a:rect l="l" t="t" r="r" b="b"/>
              <a:pathLst>
                <a:path w="120" h="85" extrusionOk="0">
                  <a:moveTo>
                    <a:pt x="120" y="1"/>
                  </a:moveTo>
                  <a:lnTo>
                    <a:pt x="1" y="25"/>
                  </a:lnTo>
                  <a:lnTo>
                    <a:pt x="37" y="84"/>
                  </a:lnTo>
                  <a:lnTo>
                    <a:pt x="12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3" name="Google Shape;7859;p30">
              <a:extLst>
                <a:ext uri="{FF2B5EF4-FFF2-40B4-BE49-F238E27FC236}">
                  <a16:creationId xmlns:a16="http://schemas.microsoft.com/office/drawing/2014/main" id="{C0800CA9-ECE8-CCBB-20AC-C063404D9F7C}"/>
                </a:ext>
              </a:extLst>
            </p:cNvPr>
            <p:cNvSpPr/>
            <p:nvPr/>
          </p:nvSpPr>
          <p:spPr>
            <a:xfrm>
              <a:off x="1014100" y="3979775"/>
              <a:ext cx="4500" cy="3000"/>
            </a:xfrm>
            <a:custGeom>
              <a:avLst/>
              <a:gdLst/>
              <a:ahLst/>
              <a:cxnLst/>
              <a:rect l="l" t="t" r="r" b="b"/>
              <a:pathLst>
                <a:path w="180" h="120" extrusionOk="0">
                  <a:moveTo>
                    <a:pt x="179" y="1"/>
                  </a:moveTo>
                  <a:lnTo>
                    <a:pt x="13" y="25"/>
                  </a:lnTo>
                  <a:cubicBezTo>
                    <a:pt x="13" y="60"/>
                    <a:pt x="13" y="84"/>
                    <a:pt x="1" y="120"/>
                  </a:cubicBezTo>
                  <a:cubicBezTo>
                    <a:pt x="13" y="120"/>
                    <a:pt x="167" y="49"/>
                    <a:pt x="167" y="49"/>
                  </a:cubicBezTo>
                  <a:lnTo>
                    <a:pt x="17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4" name="Google Shape;7860;p30">
              <a:extLst>
                <a:ext uri="{FF2B5EF4-FFF2-40B4-BE49-F238E27FC236}">
                  <a16:creationId xmlns:a16="http://schemas.microsoft.com/office/drawing/2014/main" id="{24C0E7B2-2283-292F-770E-24920E1979F2}"/>
                </a:ext>
              </a:extLst>
            </p:cNvPr>
            <p:cNvSpPr/>
            <p:nvPr/>
          </p:nvSpPr>
          <p:spPr>
            <a:xfrm>
              <a:off x="995650" y="4004200"/>
              <a:ext cx="2700" cy="2400"/>
            </a:xfrm>
            <a:custGeom>
              <a:avLst/>
              <a:gdLst/>
              <a:ahLst/>
              <a:cxnLst/>
              <a:rect l="l" t="t" r="r" b="b"/>
              <a:pathLst>
                <a:path w="108" h="96" extrusionOk="0">
                  <a:moveTo>
                    <a:pt x="48" y="0"/>
                  </a:moveTo>
                  <a:lnTo>
                    <a:pt x="0" y="95"/>
                  </a:lnTo>
                  <a:lnTo>
                    <a:pt x="108" y="72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5" name="Google Shape;7861;p30">
              <a:extLst>
                <a:ext uri="{FF2B5EF4-FFF2-40B4-BE49-F238E27FC236}">
                  <a16:creationId xmlns:a16="http://schemas.microsoft.com/office/drawing/2014/main" id="{783FCB53-F7E5-171D-1B9F-6E668D59DE6B}"/>
                </a:ext>
              </a:extLst>
            </p:cNvPr>
            <p:cNvSpPr/>
            <p:nvPr/>
          </p:nvSpPr>
          <p:spPr>
            <a:xfrm>
              <a:off x="975400" y="3995850"/>
              <a:ext cx="9550" cy="8675"/>
            </a:xfrm>
            <a:custGeom>
              <a:avLst/>
              <a:gdLst/>
              <a:ahLst/>
              <a:cxnLst/>
              <a:rect l="l" t="t" r="r" b="b"/>
              <a:pathLst>
                <a:path w="382" h="347" extrusionOk="0">
                  <a:moveTo>
                    <a:pt x="346" y="1"/>
                  </a:moveTo>
                  <a:lnTo>
                    <a:pt x="179" y="37"/>
                  </a:lnTo>
                  <a:lnTo>
                    <a:pt x="179" y="108"/>
                  </a:lnTo>
                  <a:lnTo>
                    <a:pt x="13" y="191"/>
                  </a:lnTo>
                  <a:cubicBezTo>
                    <a:pt x="13" y="239"/>
                    <a:pt x="13" y="275"/>
                    <a:pt x="1" y="310"/>
                  </a:cubicBezTo>
                  <a:lnTo>
                    <a:pt x="60" y="346"/>
                  </a:lnTo>
                  <a:lnTo>
                    <a:pt x="239" y="215"/>
                  </a:lnTo>
                  <a:cubicBezTo>
                    <a:pt x="239" y="191"/>
                    <a:pt x="239" y="156"/>
                    <a:pt x="239" y="132"/>
                  </a:cubicBezTo>
                  <a:lnTo>
                    <a:pt x="382" y="72"/>
                  </a:lnTo>
                  <a:lnTo>
                    <a:pt x="34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6" name="Google Shape;7862;p30">
              <a:extLst>
                <a:ext uri="{FF2B5EF4-FFF2-40B4-BE49-F238E27FC236}">
                  <a16:creationId xmlns:a16="http://schemas.microsoft.com/office/drawing/2014/main" id="{153ADD90-F33F-E3D7-F71A-8EA3175C090C}"/>
                </a:ext>
              </a:extLst>
            </p:cNvPr>
            <p:cNvSpPr/>
            <p:nvPr/>
          </p:nvSpPr>
          <p:spPr>
            <a:xfrm>
              <a:off x="855450" y="4158375"/>
              <a:ext cx="2700" cy="1825"/>
            </a:xfrm>
            <a:custGeom>
              <a:avLst/>
              <a:gdLst/>
              <a:ahLst/>
              <a:cxnLst/>
              <a:rect l="l" t="t" r="r" b="b"/>
              <a:pathLst>
                <a:path w="108" h="73" extrusionOk="0">
                  <a:moveTo>
                    <a:pt x="108" y="1"/>
                  </a:moveTo>
                  <a:lnTo>
                    <a:pt x="1" y="60"/>
                  </a:lnTo>
                  <a:lnTo>
                    <a:pt x="96" y="72"/>
                  </a:lnTo>
                  <a:cubicBezTo>
                    <a:pt x="96" y="48"/>
                    <a:pt x="108" y="24"/>
                    <a:pt x="1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7" name="Google Shape;7863;p30">
              <a:extLst>
                <a:ext uri="{FF2B5EF4-FFF2-40B4-BE49-F238E27FC236}">
                  <a16:creationId xmlns:a16="http://schemas.microsoft.com/office/drawing/2014/main" id="{FF74C416-F299-645B-8C6D-E590F994B408}"/>
                </a:ext>
              </a:extLst>
            </p:cNvPr>
            <p:cNvSpPr/>
            <p:nvPr/>
          </p:nvSpPr>
          <p:spPr>
            <a:xfrm>
              <a:off x="849500" y="4130700"/>
              <a:ext cx="3900" cy="1500"/>
            </a:xfrm>
            <a:custGeom>
              <a:avLst/>
              <a:gdLst/>
              <a:ahLst/>
              <a:cxnLst/>
              <a:rect l="l" t="t" r="r" b="b"/>
              <a:pathLst>
                <a:path w="156" h="60" extrusionOk="0">
                  <a:moveTo>
                    <a:pt x="0" y="0"/>
                  </a:moveTo>
                  <a:lnTo>
                    <a:pt x="36" y="60"/>
                  </a:lnTo>
                  <a:lnTo>
                    <a:pt x="155" y="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8" name="Google Shape;7864;p30">
              <a:extLst>
                <a:ext uri="{FF2B5EF4-FFF2-40B4-BE49-F238E27FC236}">
                  <a16:creationId xmlns:a16="http://schemas.microsoft.com/office/drawing/2014/main" id="{5AC499A9-0B25-F704-9A71-BE45CC2965AE}"/>
                </a:ext>
              </a:extLst>
            </p:cNvPr>
            <p:cNvSpPr/>
            <p:nvPr/>
          </p:nvSpPr>
          <p:spPr>
            <a:xfrm>
              <a:off x="855750" y="4162850"/>
              <a:ext cx="3600" cy="2700"/>
            </a:xfrm>
            <a:custGeom>
              <a:avLst/>
              <a:gdLst/>
              <a:ahLst/>
              <a:cxnLst/>
              <a:rect l="l" t="t" r="r" b="b"/>
              <a:pathLst>
                <a:path w="144" h="108" extrusionOk="0">
                  <a:moveTo>
                    <a:pt x="72" y="0"/>
                  </a:moveTo>
                  <a:cubicBezTo>
                    <a:pt x="48" y="0"/>
                    <a:pt x="24" y="12"/>
                    <a:pt x="0" y="12"/>
                  </a:cubicBezTo>
                  <a:lnTo>
                    <a:pt x="96" y="107"/>
                  </a:lnTo>
                  <a:lnTo>
                    <a:pt x="143" y="48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9" name="Google Shape;7865;p30">
              <a:extLst>
                <a:ext uri="{FF2B5EF4-FFF2-40B4-BE49-F238E27FC236}">
                  <a16:creationId xmlns:a16="http://schemas.microsoft.com/office/drawing/2014/main" id="{F4BC39FE-945F-58F8-1814-218EE559D3F7}"/>
                </a:ext>
              </a:extLst>
            </p:cNvPr>
            <p:cNvSpPr/>
            <p:nvPr/>
          </p:nvSpPr>
          <p:spPr>
            <a:xfrm>
              <a:off x="850700" y="4127125"/>
              <a:ext cx="3000" cy="2400"/>
            </a:xfrm>
            <a:custGeom>
              <a:avLst/>
              <a:gdLst/>
              <a:ahLst/>
              <a:cxnLst/>
              <a:rect l="l" t="t" r="r" b="b"/>
              <a:pathLst>
                <a:path w="120" h="96" extrusionOk="0">
                  <a:moveTo>
                    <a:pt x="0" y="1"/>
                  </a:moveTo>
                  <a:cubicBezTo>
                    <a:pt x="24" y="36"/>
                    <a:pt x="36" y="60"/>
                    <a:pt x="60" y="96"/>
                  </a:cubicBezTo>
                  <a:lnTo>
                    <a:pt x="119" y="4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0" name="Google Shape;7866;p30">
              <a:extLst>
                <a:ext uri="{FF2B5EF4-FFF2-40B4-BE49-F238E27FC236}">
                  <a16:creationId xmlns:a16="http://schemas.microsoft.com/office/drawing/2014/main" id="{F33548E0-9DAB-055C-D863-DE976BFAE9D4}"/>
                </a:ext>
              </a:extLst>
            </p:cNvPr>
            <p:cNvSpPr/>
            <p:nvPr/>
          </p:nvSpPr>
          <p:spPr>
            <a:xfrm>
              <a:off x="859625" y="4159275"/>
              <a:ext cx="1200" cy="1800"/>
            </a:xfrm>
            <a:custGeom>
              <a:avLst/>
              <a:gdLst/>
              <a:ahLst/>
              <a:cxnLst/>
              <a:rect l="l" t="t" r="r" b="b"/>
              <a:pathLst>
                <a:path w="48" h="72" extrusionOk="0">
                  <a:moveTo>
                    <a:pt x="48" y="0"/>
                  </a:moveTo>
                  <a:lnTo>
                    <a:pt x="0" y="72"/>
                  </a:lnTo>
                  <a:lnTo>
                    <a:pt x="48" y="60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1" name="Google Shape;7867;p30">
              <a:extLst>
                <a:ext uri="{FF2B5EF4-FFF2-40B4-BE49-F238E27FC236}">
                  <a16:creationId xmlns:a16="http://schemas.microsoft.com/office/drawing/2014/main" id="{A41269B6-416B-61F5-0F0A-0CAC1F2F5B5E}"/>
                </a:ext>
              </a:extLst>
            </p:cNvPr>
            <p:cNvSpPr/>
            <p:nvPr/>
          </p:nvSpPr>
          <p:spPr>
            <a:xfrm>
              <a:off x="850400" y="4148250"/>
              <a:ext cx="2400" cy="2425"/>
            </a:xfrm>
            <a:custGeom>
              <a:avLst/>
              <a:gdLst/>
              <a:ahLst/>
              <a:cxnLst/>
              <a:rect l="l" t="t" r="r" b="b"/>
              <a:pathLst>
                <a:path w="96" h="97" extrusionOk="0">
                  <a:moveTo>
                    <a:pt x="95" y="1"/>
                  </a:moveTo>
                  <a:lnTo>
                    <a:pt x="0" y="60"/>
                  </a:lnTo>
                  <a:lnTo>
                    <a:pt x="95" y="96"/>
                  </a:lnTo>
                  <a:cubicBezTo>
                    <a:pt x="95" y="60"/>
                    <a:pt x="95" y="37"/>
                    <a:pt x="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2" name="Google Shape;7868;p30">
              <a:extLst>
                <a:ext uri="{FF2B5EF4-FFF2-40B4-BE49-F238E27FC236}">
                  <a16:creationId xmlns:a16="http://schemas.microsoft.com/office/drawing/2014/main" id="{91658BF2-8C7E-8AA1-C89A-3F29EAF6793D}"/>
                </a:ext>
              </a:extLst>
            </p:cNvPr>
            <p:cNvSpPr/>
            <p:nvPr/>
          </p:nvSpPr>
          <p:spPr>
            <a:xfrm>
              <a:off x="848300" y="4144975"/>
              <a:ext cx="3300" cy="1825"/>
            </a:xfrm>
            <a:custGeom>
              <a:avLst/>
              <a:gdLst/>
              <a:ahLst/>
              <a:cxnLst/>
              <a:rect l="l" t="t" r="r" b="b"/>
              <a:pathLst>
                <a:path w="132" h="73" extrusionOk="0">
                  <a:moveTo>
                    <a:pt x="108" y="1"/>
                  </a:moveTo>
                  <a:lnTo>
                    <a:pt x="1" y="49"/>
                  </a:lnTo>
                  <a:lnTo>
                    <a:pt x="72" y="72"/>
                  </a:lnTo>
                  <a:lnTo>
                    <a:pt x="132" y="37"/>
                  </a:lnTo>
                  <a:lnTo>
                    <a:pt x="10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3" name="Google Shape;7869;p30">
              <a:extLst>
                <a:ext uri="{FF2B5EF4-FFF2-40B4-BE49-F238E27FC236}">
                  <a16:creationId xmlns:a16="http://schemas.microsoft.com/office/drawing/2014/main" id="{B048532A-7284-923B-E3C6-24DAE6AC2483}"/>
                </a:ext>
              </a:extLst>
            </p:cNvPr>
            <p:cNvSpPr/>
            <p:nvPr/>
          </p:nvSpPr>
          <p:spPr>
            <a:xfrm>
              <a:off x="850975" y="4154500"/>
              <a:ext cx="3025" cy="2125"/>
            </a:xfrm>
            <a:custGeom>
              <a:avLst/>
              <a:gdLst/>
              <a:ahLst/>
              <a:cxnLst/>
              <a:rect l="l" t="t" r="r" b="b"/>
              <a:pathLst>
                <a:path w="121" h="85" extrusionOk="0">
                  <a:moveTo>
                    <a:pt x="120" y="1"/>
                  </a:moveTo>
                  <a:lnTo>
                    <a:pt x="1" y="25"/>
                  </a:lnTo>
                  <a:lnTo>
                    <a:pt x="84" y="84"/>
                  </a:lnTo>
                  <a:cubicBezTo>
                    <a:pt x="96" y="60"/>
                    <a:pt x="108" y="25"/>
                    <a:pt x="1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4" name="Google Shape;7870;p30">
              <a:extLst>
                <a:ext uri="{FF2B5EF4-FFF2-40B4-BE49-F238E27FC236}">
                  <a16:creationId xmlns:a16="http://schemas.microsoft.com/office/drawing/2014/main" id="{9A53F376-73CB-6179-D71C-F5E7089A33EC}"/>
                </a:ext>
              </a:extLst>
            </p:cNvPr>
            <p:cNvSpPr/>
            <p:nvPr/>
          </p:nvSpPr>
          <p:spPr>
            <a:xfrm>
              <a:off x="857250" y="4153925"/>
              <a:ext cx="2400" cy="3875"/>
            </a:xfrm>
            <a:custGeom>
              <a:avLst/>
              <a:gdLst/>
              <a:ahLst/>
              <a:cxnLst/>
              <a:rect l="l" t="t" r="r" b="b"/>
              <a:pathLst>
                <a:path w="96" h="155" extrusionOk="0">
                  <a:moveTo>
                    <a:pt x="0" y="0"/>
                  </a:moveTo>
                  <a:lnTo>
                    <a:pt x="0" y="0"/>
                  </a:lnTo>
                  <a:cubicBezTo>
                    <a:pt x="24" y="60"/>
                    <a:pt x="48" y="107"/>
                    <a:pt x="60" y="155"/>
                  </a:cubicBezTo>
                  <a:cubicBezTo>
                    <a:pt x="71" y="131"/>
                    <a:pt x="83" y="107"/>
                    <a:pt x="95" y="83"/>
                  </a:cubicBezTo>
                  <a:cubicBezTo>
                    <a:pt x="95" y="83"/>
                    <a:pt x="12" y="12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5" name="Google Shape;7871;p30">
              <a:extLst>
                <a:ext uri="{FF2B5EF4-FFF2-40B4-BE49-F238E27FC236}">
                  <a16:creationId xmlns:a16="http://schemas.microsoft.com/office/drawing/2014/main" id="{8B2CDDE6-ADED-098F-2F60-E1D2B595BA4B}"/>
                </a:ext>
              </a:extLst>
            </p:cNvPr>
            <p:cNvSpPr/>
            <p:nvPr/>
          </p:nvSpPr>
          <p:spPr>
            <a:xfrm>
              <a:off x="851575" y="4152125"/>
              <a:ext cx="2425" cy="925"/>
            </a:xfrm>
            <a:custGeom>
              <a:avLst/>
              <a:gdLst/>
              <a:ahLst/>
              <a:cxnLst/>
              <a:rect l="l" t="t" r="r" b="b"/>
              <a:pathLst>
                <a:path w="97" h="37" extrusionOk="0">
                  <a:moveTo>
                    <a:pt x="1" y="1"/>
                  </a:moveTo>
                  <a:cubicBezTo>
                    <a:pt x="25" y="13"/>
                    <a:pt x="37" y="24"/>
                    <a:pt x="48" y="36"/>
                  </a:cubicBezTo>
                  <a:lnTo>
                    <a:pt x="9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6" name="Google Shape;7872;p30">
              <a:extLst>
                <a:ext uri="{FF2B5EF4-FFF2-40B4-BE49-F238E27FC236}">
                  <a16:creationId xmlns:a16="http://schemas.microsoft.com/office/drawing/2014/main" id="{200DE0F6-F2E4-9D9A-E7F9-DA5B52A10EAD}"/>
                </a:ext>
              </a:extLst>
            </p:cNvPr>
            <p:cNvSpPr/>
            <p:nvPr/>
          </p:nvSpPr>
          <p:spPr>
            <a:xfrm>
              <a:off x="946525" y="4019675"/>
              <a:ext cx="3600" cy="5075"/>
            </a:xfrm>
            <a:custGeom>
              <a:avLst/>
              <a:gdLst/>
              <a:ahLst/>
              <a:cxnLst/>
              <a:rect l="l" t="t" r="r" b="b"/>
              <a:pathLst>
                <a:path w="144" h="203" extrusionOk="0">
                  <a:moveTo>
                    <a:pt x="120" y="0"/>
                  </a:moveTo>
                  <a:lnTo>
                    <a:pt x="1" y="131"/>
                  </a:lnTo>
                  <a:lnTo>
                    <a:pt x="1" y="203"/>
                  </a:lnTo>
                  <a:lnTo>
                    <a:pt x="144" y="119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7" name="Google Shape;7873;p30">
              <a:extLst>
                <a:ext uri="{FF2B5EF4-FFF2-40B4-BE49-F238E27FC236}">
                  <a16:creationId xmlns:a16="http://schemas.microsoft.com/office/drawing/2014/main" id="{EEC6F81E-6852-B359-CDC7-C0DF5826EB9D}"/>
                </a:ext>
              </a:extLst>
            </p:cNvPr>
            <p:cNvSpPr/>
            <p:nvPr/>
          </p:nvSpPr>
          <p:spPr>
            <a:xfrm>
              <a:off x="928375" y="4077425"/>
              <a:ext cx="9250" cy="3600"/>
            </a:xfrm>
            <a:custGeom>
              <a:avLst/>
              <a:gdLst/>
              <a:ahLst/>
              <a:cxnLst/>
              <a:rect l="l" t="t" r="r" b="b"/>
              <a:pathLst>
                <a:path w="370" h="144" extrusionOk="0">
                  <a:moveTo>
                    <a:pt x="370" y="0"/>
                  </a:moveTo>
                  <a:lnTo>
                    <a:pt x="274" y="24"/>
                  </a:lnTo>
                  <a:lnTo>
                    <a:pt x="96" y="36"/>
                  </a:lnTo>
                  <a:lnTo>
                    <a:pt x="1" y="95"/>
                  </a:lnTo>
                  <a:lnTo>
                    <a:pt x="108" y="95"/>
                  </a:lnTo>
                  <a:lnTo>
                    <a:pt x="155" y="143"/>
                  </a:lnTo>
                  <a:cubicBezTo>
                    <a:pt x="179" y="143"/>
                    <a:pt x="203" y="119"/>
                    <a:pt x="215" y="119"/>
                  </a:cubicBezTo>
                  <a:lnTo>
                    <a:pt x="37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8" name="Google Shape;7874;p30">
              <a:extLst>
                <a:ext uri="{FF2B5EF4-FFF2-40B4-BE49-F238E27FC236}">
                  <a16:creationId xmlns:a16="http://schemas.microsoft.com/office/drawing/2014/main" id="{A53BAD69-29DE-5342-3FC5-E630BB4C458F}"/>
                </a:ext>
              </a:extLst>
            </p:cNvPr>
            <p:cNvSpPr/>
            <p:nvPr/>
          </p:nvSpPr>
          <p:spPr>
            <a:xfrm>
              <a:off x="938500" y="4064025"/>
              <a:ext cx="3000" cy="2700"/>
            </a:xfrm>
            <a:custGeom>
              <a:avLst/>
              <a:gdLst/>
              <a:ahLst/>
              <a:cxnLst/>
              <a:rect l="l" t="t" r="r" b="b"/>
              <a:pathLst>
                <a:path w="120" h="108" extrusionOk="0">
                  <a:moveTo>
                    <a:pt x="60" y="0"/>
                  </a:moveTo>
                  <a:lnTo>
                    <a:pt x="0" y="60"/>
                  </a:lnTo>
                  <a:lnTo>
                    <a:pt x="60" y="108"/>
                  </a:lnTo>
                  <a:lnTo>
                    <a:pt x="119" y="72"/>
                  </a:lnTo>
                  <a:lnTo>
                    <a:pt x="119" y="24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9" name="Google Shape;7875;p30">
              <a:extLst>
                <a:ext uri="{FF2B5EF4-FFF2-40B4-BE49-F238E27FC236}">
                  <a16:creationId xmlns:a16="http://schemas.microsoft.com/office/drawing/2014/main" id="{185104A3-A849-5C2B-8E66-B245358670BB}"/>
                </a:ext>
              </a:extLst>
            </p:cNvPr>
            <p:cNvSpPr/>
            <p:nvPr/>
          </p:nvSpPr>
          <p:spPr>
            <a:xfrm>
              <a:off x="857525" y="4122950"/>
              <a:ext cx="3000" cy="1825"/>
            </a:xfrm>
            <a:custGeom>
              <a:avLst/>
              <a:gdLst/>
              <a:ahLst/>
              <a:cxnLst/>
              <a:rect l="l" t="t" r="r" b="b"/>
              <a:pathLst>
                <a:path w="120" h="73" extrusionOk="0">
                  <a:moveTo>
                    <a:pt x="84" y="1"/>
                  </a:moveTo>
                  <a:lnTo>
                    <a:pt x="1" y="72"/>
                  </a:lnTo>
                  <a:lnTo>
                    <a:pt x="120" y="72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0" name="Google Shape;7876;p30">
              <a:extLst>
                <a:ext uri="{FF2B5EF4-FFF2-40B4-BE49-F238E27FC236}">
                  <a16:creationId xmlns:a16="http://schemas.microsoft.com/office/drawing/2014/main" id="{16C95659-84C9-B94A-23EB-C7199227C9EC}"/>
                </a:ext>
              </a:extLst>
            </p:cNvPr>
            <p:cNvSpPr/>
            <p:nvPr/>
          </p:nvSpPr>
          <p:spPr>
            <a:xfrm>
              <a:off x="862300" y="4174450"/>
              <a:ext cx="2400" cy="1825"/>
            </a:xfrm>
            <a:custGeom>
              <a:avLst/>
              <a:gdLst/>
              <a:ahLst/>
              <a:cxnLst/>
              <a:rect l="l" t="t" r="r" b="b"/>
              <a:pathLst>
                <a:path w="96" h="73" extrusionOk="0">
                  <a:moveTo>
                    <a:pt x="24" y="1"/>
                  </a:moveTo>
                  <a:cubicBezTo>
                    <a:pt x="24" y="24"/>
                    <a:pt x="12" y="48"/>
                    <a:pt x="0" y="72"/>
                  </a:cubicBezTo>
                  <a:lnTo>
                    <a:pt x="96" y="48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1" name="Google Shape;7877;p30">
              <a:extLst>
                <a:ext uri="{FF2B5EF4-FFF2-40B4-BE49-F238E27FC236}">
                  <a16:creationId xmlns:a16="http://schemas.microsoft.com/office/drawing/2014/main" id="{95A1199E-6EE5-A99F-ED98-7ED66EE2C23F}"/>
                </a:ext>
              </a:extLst>
            </p:cNvPr>
            <p:cNvSpPr/>
            <p:nvPr/>
          </p:nvSpPr>
          <p:spPr>
            <a:xfrm>
              <a:off x="935525" y="4074150"/>
              <a:ext cx="5375" cy="2700"/>
            </a:xfrm>
            <a:custGeom>
              <a:avLst/>
              <a:gdLst/>
              <a:ahLst/>
              <a:cxnLst/>
              <a:rect l="l" t="t" r="r" b="b"/>
              <a:pathLst>
                <a:path w="215" h="108" extrusionOk="0">
                  <a:moveTo>
                    <a:pt x="215" y="0"/>
                  </a:moveTo>
                  <a:lnTo>
                    <a:pt x="48" y="24"/>
                  </a:lnTo>
                  <a:lnTo>
                    <a:pt x="0" y="84"/>
                  </a:lnTo>
                  <a:lnTo>
                    <a:pt x="84" y="107"/>
                  </a:lnTo>
                  <a:lnTo>
                    <a:pt x="2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2" name="Google Shape;7878;p30">
              <a:extLst>
                <a:ext uri="{FF2B5EF4-FFF2-40B4-BE49-F238E27FC236}">
                  <a16:creationId xmlns:a16="http://schemas.microsoft.com/office/drawing/2014/main" id="{D8A8D803-0599-EE1A-A011-EFE5FCD9A85C}"/>
                </a:ext>
              </a:extLst>
            </p:cNvPr>
            <p:cNvSpPr/>
            <p:nvPr/>
          </p:nvSpPr>
          <p:spPr>
            <a:xfrm>
              <a:off x="894750" y="4101525"/>
              <a:ext cx="9850" cy="3300"/>
            </a:xfrm>
            <a:custGeom>
              <a:avLst/>
              <a:gdLst/>
              <a:ahLst/>
              <a:cxnLst/>
              <a:rect l="l" t="t" r="r" b="b"/>
              <a:pathLst>
                <a:path w="394" h="132" extrusionOk="0">
                  <a:moveTo>
                    <a:pt x="238" y="1"/>
                  </a:moveTo>
                  <a:lnTo>
                    <a:pt x="203" y="36"/>
                  </a:lnTo>
                  <a:lnTo>
                    <a:pt x="84" y="36"/>
                  </a:lnTo>
                  <a:lnTo>
                    <a:pt x="0" y="132"/>
                  </a:lnTo>
                  <a:lnTo>
                    <a:pt x="84" y="132"/>
                  </a:lnTo>
                  <a:lnTo>
                    <a:pt x="167" y="108"/>
                  </a:lnTo>
                  <a:lnTo>
                    <a:pt x="310" y="108"/>
                  </a:lnTo>
                  <a:lnTo>
                    <a:pt x="393" y="36"/>
                  </a:lnTo>
                  <a:lnTo>
                    <a:pt x="33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3" name="Google Shape;7879;p30">
              <a:extLst>
                <a:ext uri="{FF2B5EF4-FFF2-40B4-BE49-F238E27FC236}">
                  <a16:creationId xmlns:a16="http://schemas.microsoft.com/office/drawing/2014/main" id="{0BAD746D-4784-3788-2456-5689D158B10D}"/>
                </a:ext>
              </a:extLst>
            </p:cNvPr>
            <p:cNvSpPr/>
            <p:nvPr/>
          </p:nvSpPr>
          <p:spPr>
            <a:xfrm>
              <a:off x="886700" y="4103900"/>
              <a:ext cx="4200" cy="2425"/>
            </a:xfrm>
            <a:custGeom>
              <a:avLst/>
              <a:gdLst/>
              <a:ahLst/>
              <a:cxnLst/>
              <a:rect l="l" t="t" r="r" b="b"/>
              <a:pathLst>
                <a:path w="168" h="97" extrusionOk="0">
                  <a:moveTo>
                    <a:pt x="132" y="1"/>
                  </a:moveTo>
                  <a:lnTo>
                    <a:pt x="1" y="13"/>
                  </a:lnTo>
                  <a:lnTo>
                    <a:pt x="120" y="96"/>
                  </a:lnTo>
                  <a:lnTo>
                    <a:pt x="167" y="60"/>
                  </a:lnTo>
                  <a:lnTo>
                    <a:pt x="13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4" name="Google Shape;7880;p30">
              <a:extLst>
                <a:ext uri="{FF2B5EF4-FFF2-40B4-BE49-F238E27FC236}">
                  <a16:creationId xmlns:a16="http://schemas.microsoft.com/office/drawing/2014/main" id="{90832354-39CD-B11C-AA9F-21671B28FF76}"/>
                </a:ext>
              </a:extLst>
            </p:cNvPr>
            <p:cNvSpPr/>
            <p:nvPr/>
          </p:nvSpPr>
          <p:spPr>
            <a:xfrm>
              <a:off x="862300" y="4121775"/>
              <a:ext cx="3300" cy="2700"/>
            </a:xfrm>
            <a:custGeom>
              <a:avLst/>
              <a:gdLst/>
              <a:ahLst/>
              <a:cxnLst/>
              <a:rect l="l" t="t" r="r" b="b"/>
              <a:pathLst>
                <a:path w="132" h="108" extrusionOk="0">
                  <a:moveTo>
                    <a:pt x="0" y="0"/>
                  </a:moveTo>
                  <a:lnTo>
                    <a:pt x="0" y="107"/>
                  </a:lnTo>
                  <a:lnTo>
                    <a:pt x="131" y="60"/>
                  </a:lnTo>
                  <a:cubicBezTo>
                    <a:pt x="119" y="48"/>
                    <a:pt x="108" y="24"/>
                    <a:pt x="84" y="1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5" name="Google Shape;7881;p30">
              <a:extLst>
                <a:ext uri="{FF2B5EF4-FFF2-40B4-BE49-F238E27FC236}">
                  <a16:creationId xmlns:a16="http://schemas.microsoft.com/office/drawing/2014/main" id="{768A8AF9-B150-EBC2-D10E-004696467D7E}"/>
                </a:ext>
              </a:extLst>
            </p:cNvPr>
            <p:cNvSpPr/>
            <p:nvPr/>
          </p:nvSpPr>
          <p:spPr>
            <a:xfrm>
              <a:off x="889975" y="4106575"/>
              <a:ext cx="3600" cy="3300"/>
            </a:xfrm>
            <a:custGeom>
              <a:avLst/>
              <a:gdLst/>
              <a:ahLst/>
              <a:cxnLst/>
              <a:rect l="l" t="t" r="r" b="b"/>
              <a:pathLst>
                <a:path w="144" h="132" extrusionOk="0">
                  <a:moveTo>
                    <a:pt x="108" y="1"/>
                  </a:moveTo>
                  <a:cubicBezTo>
                    <a:pt x="108" y="1"/>
                    <a:pt x="1" y="84"/>
                    <a:pt x="1" y="84"/>
                  </a:cubicBezTo>
                  <a:lnTo>
                    <a:pt x="84" y="132"/>
                  </a:lnTo>
                  <a:lnTo>
                    <a:pt x="144" y="96"/>
                  </a:lnTo>
                  <a:lnTo>
                    <a:pt x="10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6" name="Google Shape;7882;p30">
              <a:extLst>
                <a:ext uri="{FF2B5EF4-FFF2-40B4-BE49-F238E27FC236}">
                  <a16:creationId xmlns:a16="http://schemas.microsoft.com/office/drawing/2014/main" id="{0C6CF770-318F-5F48-5179-0B4C9C65F34D}"/>
                </a:ext>
              </a:extLst>
            </p:cNvPr>
            <p:cNvSpPr/>
            <p:nvPr/>
          </p:nvSpPr>
          <p:spPr>
            <a:xfrm>
              <a:off x="893850" y="4098250"/>
              <a:ext cx="7175" cy="3000"/>
            </a:xfrm>
            <a:custGeom>
              <a:avLst/>
              <a:gdLst/>
              <a:ahLst/>
              <a:cxnLst/>
              <a:rect l="l" t="t" r="r" b="b"/>
              <a:pathLst>
                <a:path w="287" h="120" extrusionOk="0">
                  <a:moveTo>
                    <a:pt x="203" y="1"/>
                  </a:moveTo>
                  <a:lnTo>
                    <a:pt x="0" y="120"/>
                  </a:lnTo>
                  <a:lnTo>
                    <a:pt x="155" y="120"/>
                  </a:lnTo>
                  <a:lnTo>
                    <a:pt x="286" y="60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7" name="Google Shape;7883;p30">
              <a:extLst>
                <a:ext uri="{FF2B5EF4-FFF2-40B4-BE49-F238E27FC236}">
                  <a16:creationId xmlns:a16="http://schemas.microsoft.com/office/drawing/2014/main" id="{CEA11D3A-7001-D28B-F764-A621B72D2C90}"/>
                </a:ext>
              </a:extLst>
            </p:cNvPr>
            <p:cNvSpPr/>
            <p:nvPr/>
          </p:nvSpPr>
          <p:spPr>
            <a:xfrm>
              <a:off x="1024825" y="3983950"/>
              <a:ext cx="2400" cy="2700"/>
            </a:xfrm>
            <a:custGeom>
              <a:avLst/>
              <a:gdLst/>
              <a:ahLst/>
              <a:cxnLst/>
              <a:rect l="l" t="t" r="r" b="b"/>
              <a:pathLst>
                <a:path w="96" h="108" extrusionOk="0">
                  <a:moveTo>
                    <a:pt x="36" y="1"/>
                  </a:moveTo>
                  <a:cubicBezTo>
                    <a:pt x="24" y="36"/>
                    <a:pt x="12" y="72"/>
                    <a:pt x="0" y="108"/>
                  </a:cubicBezTo>
                  <a:lnTo>
                    <a:pt x="95" y="72"/>
                  </a:lnTo>
                  <a:cubicBezTo>
                    <a:pt x="84" y="48"/>
                    <a:pt x="60" y="24"/>
                    <a:pt x="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8" name="Google Shape;7884;p30">
              <a:extLst>
                <a:ext uri="{FF2B5EF4-FFF2-40B4-BE49-F238E27FC236}">
                  <a16:creationId xmlns:a16="http://schemas.microsoft.com/office/drawing/2014/main" id="{0D1BE452-EF30-0035-EE56-386CBB85D8F7}"/>
                </a:ext>
              </a:extLst>
            </p:cNvPr>
            <p:cNvSpPr/>
            <p:nvPr/>
          </p:nvSpPr>
          <p:spPr>
            <a:xfrm>
              <a:off x="1077200" y="3962225"/>
              <a:ext cx="4200" cy="2400"/>
            </a:xfrm>
            <a:custGeom>
              <a:avLst/>
              <a:gdLst/>
              <a:ahLst/>
              <a:cxnLst/>
              <a:rect l="l" t="t" r="r" b="b"/>
              <a:pathLst>
                <a:path w="168" h="96" extrusionOk="0">
                  <a:moveTo>
                    <a:pt x="108" y="0"/>
                  </a:moveTo>
                  <a:lnTo>
                    <a:pt x="1" y="12"/>
                  </a:lnTo>
                  <a:cubicBezTo>
                    <a:pt x="25" y="36"/>
                    <a:pt x="48" y="72"/>
                    <a:pt x="72" y="96"/>
                  </a:cubicBezTo>
                  <a:lnTo>
                    <a:pt x="132" y="84"/>
                  </a:lnTo>
                  <a:cubicBezTo>
                    <a:pt x="144" y="72"/>
                    <a:pt x="156" y="60"/>
                    <a:pt x="167" y="48"/>
                  </a:cubicBezTo>
                  <a:lnTo>
                    <a:pt x="10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9" name="Google Shape;7885;p30">
              <a:extLst>
                <a:ext uri="{FF2B5EF4-FFF2-40B4-BE49-F238E27FC236}">
                  <a16:creationId xmlns:a16="http://schemas.microsoft.com/office/drawing/2014/main" id="{88437682-8714-8041-781D-91FBD1919762}"/>
                </a:ext>
              </a:extLst>
            </p:cNvPr>
            <p:cNvSpPr/>
            <p:nvPr/>
          </p:nvSpPr>
          <p:spPr>
            <a:xfrm>
              <a:off x="1086425" y="3958950"/>
              <a:ext cx="3300" cy="1525"/>
            </a:xfrm>
            <a:custGeom>
              <a:avLst/>
              <a:gdLst/>
              <a:ahLst/>
              <a:cxnLst/>
              <a:rect l="l" t="t" r="r" b="b"/>
              <a:pathLst>
                <a:path w="132" h="61" extrusionOk="0">
                  <a:moveTo>
                    <a:pt x="37" y="0"/>
                  </a:moveTo>
                  <a:cubicBezTo>
                    <a:pt x="25" y="24"/>
                    <a:pt x="13" y="36"/>
                    <a:pt x="1" y="60"/>
                  </a:cubicBezTo>
                  <a:lnTo>
                    <a:pt x="84" y="60"/>
                  </a:lnTo>
                  <a:cubicBezTo>
                    <a:pt x="96" y="36"/>
                    <a:pt x="120" y="24"/>
                    <a:pt x="13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0" name="Google Shape;7886;p30">
              <a:extLst>
                <a:ext uri="{FF2B5EF4-FFF2-40B4-BE49-F238E27FC236}">
                  <a16:creationId xmlns:a16="http://schemas.microsoft.com/office/drawing/2014/main" id="{A35F1810-81DB-983C-437A-0361C25721EE}"/>
                </a:ext>
              </a:extLst>
            </p:cNvPr>
            <p:cNvSpPr/>
            <p:nvPr/>
          </p:nvSpPr>
          <p:spPr>
            <a:xfrm>
              <a:off x="1092975" y="3958350"/>
              <a:ext cx="11925" cy="5675"/>
            </a:xfrm>
            <a:custGeom>
              <a:avLst/>
              <a:gdLst/>
              <a:ahLst/>
              <a:cxnLst/>
              <a:rect l="l" t="t" r="r" b="b"/>
              <a:pathLst>
                <a:path w="477" h="227" extrusionOk="0">
                  <a:moveTo>
                    <a:pt x="227" y="1"/>
                  </a:moveTo>
                  <a:cubicBezTo>
                    <a:pt x="227" y="24"/>
                    <a:pt x="215" y="36"/>
                    <a:pt x="215" y="60"/>
                  </a:cubicBezTo>
                  <a:lnTo>
                    <a:pt x="156" y="96"/>
                  </a:lnTo>
                  <a:lnTo>
                    <a:pt x="72" y="72"/>
                  </a:lnTo>
                  <a:lnTo>
                    <a:pt x="13" y="96"/>
                  </a:lnTo>
                  <a:lnTo>
                    <a:pt x="1" y="132"/>
                  </a:lnTo>
                  <a:lnTo>
                    <a:pt x="144" y="155"/>
                  </a:lnTo>
                  <a:lnTo>
                    <a:pt x="287" y="227"/>
                  </a:lnTo>
                  <a:lnTo>
                    <a:pt x="417" y="215"/>
                  </a:lnTo>
                  <a:lnTo>
                    <a:pt x="477" y="120"/>
                  </a:lnTo>
                  <a:lnTo>
                    <a:pt x="322" y="120"/>
                  </a:lnTo>
                  <a:lnTo>
                    <a:pt x="406" y="60"/>
                  </a:lnTo>
                  <a:lnTo>
                    <a:pt x="298" y="36"/>
                  </a:lnTo>
                  <a:lnTo>
                    <a:pt x="22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1" name="Google Shape;7887;p30">
              <a:extLst>
                <a:ext uri="{FF2B5EF4-FFF2-40B4-BE49-F238E27FC236}">
                  <a16:creationId xmlns:a16="http://schemas.microsoft.com/office/drawing/2014/main" id="{7592AFD5-F08B-0CC0-03F3-60D911B5D916}"/>
                </a:ext>
              </a:extLst>
            </p:cNvPr>
            <p:cNvSpPr/>
            <p:nvPr/>
          </p:nvSpPr>
          <p:spPr>
            <a:xfrm>
              <a:off x="1072750" y="3967275"/>
              <a:ext cx="8050" cy="4500"/>
            </a:xfrm>
            <a:custGeom>
              <a:avLst/>
              <a:gdLst/>
              <a:ahLst/>
              <a:cxnLst/>
              <a:rect l="l" t="t" r="r" b="b"/>
              <a:pathLst>
                <a:path w="322" h="180" extrusionOk="0">
                  <a:moveTo>
                    <a:pt x="179" y="1"/>
                  </a:moveTo>
                  <a:lnTo>
                    <a:pt x="0" y="37"/>
                  </a:lnTo>
                  <a:lnTo>
                    <a:pt x="95" y="96"/>
                  </a:lnTo>
                  <a:cubicBezTo>
                    <a:pt x="95" y="120"/>
                    <a:pt x="107" y="144"/>
                    <a:pt x="107" y="179"/>
                  </a:cubicBezTo>
                  <a:lnTo>
                    <a:pt x="274" y="144"/>
                  </a:lnTo>
                  <a:lnTo>
                    <a:pt x="322" y="72"/>
                  </a:lnTo>
                  <a:lnTo>
                    <a:pt x="17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2" name="Google Shape;7888;p30">
              <a:extLst>
                <a:ext uri="{FF2B5EF4-FFF2-40B4-BE49-F238E27FC236}">
                  <a16:creationId xmlns:a16="http://schemas.microsoft.com/office/drawing/2014/main" id="{1FC36EDA-4AB0-2B95-EFEC-BC5A254E39BF}"/>
                </a:ext>
              </a:extLst>
            </p:cNvPr>
            <p:cNvSpPr/>
            <p:nvPr/>
          </p:nvSpPr>
          <p:spPr>
            <a:xfrm>
              <a:off x="942075" y="4189625"/>
              <a:ext cx="2100" cy="1825"/>
            </a:xfrm>
            <a:custGeom>
              <a:avLst/>
              <a:gdLst/>
              <a:ahLst/>
              <a:cxnLst/>
              <a:rect l="l" t="t" r="r" b="b"/>
              <a:pathLst>
                <a:path w="84" h="73" extrusionOk="0">
                  <a:moveTo>
                    <a:pt x="84" y="1"/>
                  </a:moveTo>
                  <a:lnTo>
                    <a:pt x="0" y="13"/>
                  </a:lnTo>
                  <a:cubicBezTo>
                    <a:pt x="0" y="37"/>
                    <a:pt x="0" y="60"/>
                    <a:pt x="0" y="72"/>
                  </a:cubicBezTo>
                  <a:lnTo>
                    <a:pt x="60" y="72"/>
                  </a:lnTo>
                  <a:cubicBezTo>
                    <a:pt x="72" y="48"/>
                    <a:pt x="72" y="25"/>
                    <a:pt x="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3" name="Google Shape;7889;p30">
              <a:extLst>
                <a:ext uri="{FF2B5EF4-FFF2-40B4-BE49-F238E27FC236}">
                  <a16:creationId xmlns:a16="http://schemas.microsoft.com/office/drawing/2014/main" id="{2C9909AF-438E-BD28-1122-EE0DCA4BD967}"/>
                </a:ext>
              </a:extLst>
            </p:cNvPr>
            <p:cNvSpPr/>
            <p:nvPr/>
          </p:nvSpPr>
          <p:spPr>
            <a:xfrm>
              <a:off x="1031375" y="4168200"/>
              <a:ext cx="6850" cy="5675"/>
            </a:xfrm>
            <a:custGeom>
              <a:avLst/>
              <a:gdLst/>
              <a:ahLst/>
              <a:cxnLst/>
              <a:rect l="l" t="t" r="r" b="b"/>
              <a:pathLst>
                <a:path w="274" h="227" extrusionOk="0">
                  <a:moveTo>
                    <a:pt x="119" y="1"/>
                  </a:moveTo>
                  <a:lnTo>
                    <a:pt x="0" y="108"/>
                  </a:lnTo>
                  <a:lnTo>
                    <a:pt x="95" y="203"/>
                  </a:lnTo>
                  <a:lnTo>
                    <a:pt x="143" y="227"/>
                  </a:lnTo>
                  <a:lnTo>
                    <a:pt x="143" y="132"/>
                  </a:lnTo>
                  <a:lnTo>
                    <a:pt x="274" y="60"/>
                  </a:lnTo>
                  <a:lnTo>
                    <a:pt x="27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4" name="Google Shape;7890;p30">
              <a:extLst>
                <a:ext uri="{FF2B5EF4-FFF2-40B4-BE49-F238E27FC236}">
                  <a16:creationId xmlns:a16="http://schemas.microsoft.com/office/drawing/2014/main" id="{DF6A0447-D323-28A4-0168-9F186A1D9D50}"/>
                </a:ext>
              </a:extLst>
            </p:cNvPr>
            <p:cNvSpPr/>
            <p:nvPr/>
          </p:nvSpPr>
          <p:spPr>
            <a:xfrm>
              <a:off x="1033150" y="4195300"/>
              <a:ext cx="12525" cy="14900"/>
            </a:xfrm>
            <a:custGeom>
              <a:avLst/>
              <a:gdLst/>
              <a:ahLst/>
              <a:cxnLst/>
              <a:rect l="l" t="t" r="r" b="b"/>
              <a:pathLst>
                <a:path w="501" h="596" extrusionOk="0">
                  <a:moveTo>
                    <a:pt x="429" y="0"/>
                  </a:moveTo>
                  <a:lnTo>
                    <a:pt x="370" y="24"/>
                  </a:lnTo>
                  <a:lnTo>
                    <a:pt x="239" y="24"/>
                  </a:lnTo>
                  <a:lnTo>
                    <a:pt x="155" y="95"/>
                  </a:lnTo>
                  <a:cubicBezTo>
                    <a:pt x="132" y="119"/>
                    <a:pt x="108" y="143"/>
                    <a:pt x="96" y="167"/>
                  </a:cubicBezTo>
                  <a:lnTo>
                    <a:pt x="13" y="214"/>
                  </a:lnTo>
                  <a:cubicBezTo>
                    <a:pt x="24" y="250"/>
                    <a:pt x="36" y="286"/>
                    <a:pt x="48" y="310"/>
                  </a:cubicBezTo>
                  <a:lnTo>
                    <a:pt x="1" y="333"/>
                  </a:lnTo>
                  <a:lnTo>
                    <a:pt x="108" y="452"/>
                  </a:lnTo>
                  <a:lnTo>
                    <a:pt x="155" y="441"/>
                  </a:lnTo>
                  <a:lnTo>
                    <a:pt x="120" y="500"/>
                  </a:lnTo>
                  <a:lnTo>
                    <a:pt x="48" y="560"/>
                  </a:lnTo>
                  <a:lnTo>
                    <a:pt x="60" y="595"/>
                  </a:lnTo>
                  <a:lnTo>
                    <a:pt x="215" y="572"/>
                  </a:lnTo>
                  <a:lnTo>
                    <a:pt x="239" y="524"/>
                  </a:lnTo>
                  <a:lnTo>
                    <a:pt x="203" y="500"/>
                  </a:lnTo>
                  <a:cubicBezTo>
                    <a:pt x="203" y="488"/>
                    <a:pt x="215" y="464"/>
                    <a:pt x="227" y="452"/>
                  </a:cubicBezTo>
                  <a:lnTo>
                    <a:pt x="370" y="381"/>
                  </a:lnTo>
                  <a:cubicBezTo>
                    <a:pt x="382" y="369"/>
                    <a:pt x="382" y="345"/>
                    <a:pt x="394" y="333"/>
                  </a:cubicBezTo>
                  <a:lnTo>
                    <a:pt x="477" y="262"/>
                  </a:lnTo>
                  <a:cubicBezTo>
                    <a:pt x="477" y="250"/>
                    <a:pt x="477" y="238"/>
                    <a:pt x="465" y="226"/>
                  </a:cubicBezTo>
                  <a:lnTo>
                    <a:pt x="382" y="167"/>
                  </a:lnTo>
                  <a:lnTo>
                    <a:pt x="441" y="107"/>
                  </a:lnTo>
                  <a:cubicBezTo>
                    <a:pt x="441" y="83"/>
                    <a:pt x="441" y="71"/>
                    <a:pt x="453" y="60"/>
                  </a:cubicBezTo>
                  <a:lnTo>
                    <a:pt x="501" y="24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5" name="Google Shape;7891;p30">
              <a:extLst>
                <a:ext uri="{FF2B5EF4-FFF2-40B4-BE49-F238E27FC236}">
                  <a16:creationId xmlns:a16="http://schemas.microsoft.com/office/drawing/2014/main" id="{B664D08E-FAF5-1D1D-77B0-7E4501F5969D}"/>
                </a:ext>
              </a:extLst>
            </p:cNvPr>
            <p:cNvSpPr/>
            <p:nvPr/>
          </p:nvSpPr>
          <p:spPr>
            <a:xfrm>
              <a:off x="1011725" y="4203625"/>
              <a:ext cx="7175" cy="16100"/>
            </a:xfrm>
            <a:custGeom>
              <a:avLst/>
              <a:gdLst/>
              <a:ahLst/>
              <a:cxnLst/>
              <a:rect l="l" t="t" r="r" b="b"/>
              <a:pathLst>
                <a:path w="287" h="644" extrusionOk="0">
                  <a:moveTo>
                    <a:pt x="215" y="0"/>
                  </a:moveTo>
                  <a:cubicBezTo>
                    <a:pt x="191" y="36"/>
                    <a:pt x="167" y="60"/>
                    <a:pt x="143" y="84"/>
                  </a:cubicBezTo>
                  <a:cubicBezTo>
                    <a:pt x="143" y="96"/>
                    <a:pt x="155" y="108"/>
                    <a:pt x="155" y="119"/>
                  </a:cubicBezTo>
                  <a:cubicBezTo>
                    <a:pt x="143" y="155"/>
                    <a:pt x="131" y="191"/>
                    <a:pt x="119" y="239"/>
                  </a:cubicBezTo>
                  <a:lnTo>
                    <a:pt x="48" y="262"/>
                  </a:lnTo>
                  <a:lnTo>
                    <a:pt x="0" y="489"/>
                  </a:lnTo>
                  <a:cubicBezTo>
                    <a:pt x="0" y="512"/>
                    <a:pt x="12" y="536"/>
                    <a:pt x="12" y="560"/>
                  </a:cubicBezTo>
                  <a:cubicBezTo>
                    <a:pt x="24" y="584"/>
                    <a:pt x="12" y="596"/>
                    <a:pt x="12" y="620"/>
                  </a:cubicBezTo>
                  <a:lnTo>
                    <a:pt x="48" y="643"/>
                  </a:lnTo>
                  <a:lnTo>
                    <a:pt x="96" y="572"/>
                  </a:lnTo>
                  <a:lnTo>
                    <a:pt x="167" y="441"/>
                  </a:lnTo>
                  <a:lnTo>
                    <a:pt x="191" y="310"/>
                  </a:lnTo>
                  <a:lnTo>
                    <a:pt x="262" y="179"/>
                  </a:lnTo>
                  <a:cubicBezTo>
                    <a:pt x="262" y="131"/>
                    <a:pt x="274" y="96"/>
                    <a:pt x="286" y="48"/>
                  </a:cubicBezTo>
                  <a:lnTo>
                    <a:pt x="2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6" name="Google Shape;7892;p30">
              <a:extLst>
                <a:ext uri="{FF2B5EF4-FFF2-40B4-BE49-F238E27FC236}">
                  <a16:creationId xmlns:a16="http://schemas.microsoft.com/office/drawing/2014/main" id="{F9D13BCE-3D66-32E2-CF82-878D9C65F20B}"/>
                </a:ext>
              </a:extLst>
            </p:cNvPr>
            <p:cNvSpPr/>
            <p:nvPr/>
          </p:nvSpPr>
          <p:spPr>
            <a:xfrm>
              <a:off x="1045650" y="4193500"/>
              <a:ext cx="5675" cy="2100"/>
            </a:xfrm>
            <a:custGeom>
              <a:avLst/>
              <a:gdLst/>
              <a:ahLst/>
              <a:cxnLst/>
              <a:rect l="l" t="t" r="r" b="b"/>
              <a:pathLst>
                <a:path w="227" h="84" extrusionOk="0">
                  <a:moveTo>
                    <a:pt x="72" y="1"/>
                  </a:moveTo>
                  <a:lnTo>
                    <a:pt x="1" y="48"/>
                  </a:lnTo>
                  <a:lnTo>
                    <a:pt x="48" y="84"/>
                  </a:lnTo>
                  <a:lnTo>
                    <a:pt x="108" y="48"/>
                  </a:lnTo>
                  <a:lnTo>
                    <a:pt x="227" y="24"/>
                  </a:lnTo>
                  <a:cubicBezTo>
                    <a:pt x="215" y="13"/>
                    <a:pt x="203" y="13"/>
                    <a:pt x="2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7" name="Google Shape;7893;p30">
              <a:extLst>
                <a:ext uri="{FF2B5EF4-FFF2-40B4-BE49-F238E27FC236}">
                  <a16:creationId xmlns:a16="http://schemas.microsoft.com/office/drawing/2014/main" id="{339F78CE-2C98-E9C8-0ECF-A95FD8804D44}"/>
                </a:ext>
              </a:extLst>
            </p:cNvPr>
            <p:cNvSpPr/>
            <p:nvPr/>
          </p:nvSpPr>
          <p:spPr>
            <a:xfrm>
              <a:off x="1044750" y="4184875"/>
              <a:ext cx="3000" cy="2100"/>
            </a:xfrm>
            <a:custGeom>
              <a:avLst/>
              <a:gdLst/>
              <a:ahLst/>
              <a:cxnLst/>
              <a:rect l="l" t="t" r="r" b="b"/>
              <a:pathLst>
                <a:path w="120" h="84" extrusionOk="0">
                  <a:moveTo>
                    <a:pt x="60" y="0"/>
                  </a:moveTo>
                  <a:lnTo>
                    <a:pt x="1" y="12"/>
                  </a:lnTo>
                  <a:lnTo>
                    <a:pt x="49" y="84"/>
                  </a:lnTo>
                  <a:lnTo>
                    <a:pt x="120" y="36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8" name="Google Shape;7894;p30">
              <a:extLst>
                <a:ext uri="{FF2B5EF4-FFF2-40B4-BE49-F238E27FC236}">
                  <a16:creationId xmlns:a16="http://schemas.microsoft.com/office/drawing/2014/main" id="{AC60CE6B-6762-7411-C32C-FA6002127A46}"/>
                </a:ext>
              </a:extLst>
            </p:cNvPr>
            <p:cNvSpPr/>
            <p:nvPr/>
          </p:nvSpPr>
          <p:spPr>
            <a:xfrm>
              <a:off x="1088225" y="4157200"/>
              <a:ext cx="1200" cy="1500"/>
            </a:xfrm>
            <a:custGeom>
              <a:avLst/>
              <a:gdLst/>
              <a:ahLst/>
              <a:cxnLst/>
              <a:rect l="l" t="t" r="r" b="b"/>
              <a:pathLst>
                <a:path w="48" h="60" extrusionOk="0">
                  <a:moveTo>
                    <a:pt x="24" y="0"/>
                  </a:moveTo>
                  <a:cubicBezTo>
                    <a:pt x="12" y="24"/>
                    <a:pt x="12" y="48"/>
                    <a:pt x="0" y="60"/>
                  </a:cubicBezTo>
                  <a:lnTo>
                    <a:pt x="48" y="60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9" name="Google Shape;7895;p30">
              <a:extLst>
                <a:ext uri="{FF2B5EF4-FFF2-40B4-BE49-F238E27FC236}">
                  <a16:creationId xmlns:a16="http://schemas.microsoft.com/office/drawing/2014/main" id="{52D1BF2B-BADE-EBED-9F1D-914DD25DF8C8}"/>
                </a:ext>
              </a:extLst>
            </p:cNvPr>
            <p:cNvSpPr/>
            <p:nvPr/>
          </p:nvSpPr>
          <p:spPr>
            <a:xfrm>
              <a:off x="1090300" y="4159575"/>
              <a:ext cx="3000" cy="2400"/>
            </a:xfrm>
            <a:custGeom>
              <a:avLst/>
              <a:gdLst/>
              <a:ahLst/>
              <a:cxnLst/>
              <a:rect l="l" t="t" r="r" b="b"/>
              <a:pathLst>
                <a:path w="120" h="96" extrusionOk="0">
                  <a:moveTo>
                    <a:pt x="96" y="0"/>
                  </a:moveTo>
                  <a:lnTo>
                    <a:pt x="48" y="36"/>
                  </a:lnTo>
                  <a:lnTo>
                    <a:pt x="1" y="60"/>
                  </a:lnTo>
                  <a:lnTo>
                    <a:pt x="36" y="96"/>
                  </a:lnTo>
                  <a:lnTo>
                    <a:pt x="120" y="60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0" name="Google Shape;7896;p30">
              <a:extLst>
                <a:ext uri="{FF2B5EF4-FFF2-40B4-BE49-F238E27FC236}">
                  <a16:creationId xmlns:a16="http://schemas.microsoft.com/office/drawing/2014/main" id="{DE97CC6F-306F-6454-3563-1A5064AC51A8}"/>
                </a:ext>
              </a:extLst>
            </p:cNvPr>
            <p:cNvSpPr/>
            <p:nvPr/>
          </p:nvSpPr>
          <p:spPr>
            <a:xfrm>
              <a:off x="1063525" y="4102725"/>
              <a:ext cx="2400" cy="1800"/>
            </a:xfrm>
            <a:custGeom>
              <a:avLst/>
              <a:gdLst/>
              <a:ahLst/>
              <a:cxnLst/>
              <a:rect l="l" t="t" r="r" b="b"/>
              <a:pathLst>
                <a:path w="96" h="72" extrusionOk="0">
                  <a:moveTo>
                    <a:pt x="12" y="0"/>
                  </a:moveTo>
                  <a:cubicBezTo>
                    <a:pt x="12" y="12"/>
                    <a:pt x="12" y="36"/>
                    <a:pt x="0" y="48"/>
                  </a:cubicBezTo>
                  <a:cubicBezTo>
                    <a:pt x="0" y="72"/>
                    <a:pt x="24" y="72"/>
                    <a:pt x="36" y="72"/>
                  </a:cubicBezTo>
                  <a:lnTo>
                    <a:pt x="95" y="48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1" name="Google Shape;7897;p30">
              <a:extLst>
                <a:ext uri="{FF2B5EF4-FFF2-40B4-BE49-F238E27FC236}">
                  <a16:creationId xmlns:a16="http://schemas.microsoft.com/office/drawing/2014/main" id="{55876617-F8CB-9C91-0C8B-90117D81FCDE}"/>
                </a:ext>
              </a:extLst>
            </p:cNvPr>
            <p:cNvSpPr/>
            <p:nvPr/>
          </p:nvSpPr>
          <p:spPr>
            <a:xfrm>
              <a:off x="1076025" y="4151525"/>
              <a:ext cx="3300" cy="2700"/>
            </a:xfrm>
            <a:custGeom>
              <a:avLst/>
              <a:gdLst/>
              <a:ahLst/>
              <a:cxnLst/>
              <a:rect l="l" t="t" r="r" b="b"/>
              <a:pathLst>
                <a:path w="132" h="108" extrusionOk="0">
                  <a:moveTo>
                    <a:pt x="0" y="1"/>
                  </a:moveTo>
                  <a:lnTo>
                    <a:pt x="0" y="60"/>
                  </a:lnTo>
                  <a:cubicBezTo>
                    <a:pt x="0" y="84"/>
                    <a:pt x="36" y="96"/>
                    <a:pt x="60" y="108"/>
                  </a:cubicBezTo>
                  <a:lnTo>
                    <a:pt x="131" y="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2" name="Google Shape;7898;p30">
              <a:extLst>
                <a:ext uri="{FF2B5EF4-FFF2-40B4-BE49-F238E27FC236}">
                  <a16:creationId xmlns:a16="http://schemas.microsoft.com/office/drawing/2014/main" id="{375C8735-57E6-C241-59E3-EBA929DA444A}"/>
                </a:ext>
              </a:extLst>
            </p:cNvPr>
            <p:cNvSpPr/>
            <p:nvPr/>
          </p:nvSpPr>
          <p:spPr>
            <a:xfrm>
              <a:off x="1081975" y="4154500"/>
              <a:ext cx="5375" cy="2725"/>
            </a:xfrm>
            <a:custGeom>
              <a:avLst/>
              <a:gdLst/>
              <a:ahLst/>
              <a:cxnLst/>
              <a:rect l="l" t="t" r="r" b="b"/>
              <a:pathLst>
                <a:path w="215" h="109" extrusionOk="0">
                  <a:moveTo>
                    <a:pt x="215" y="1"/>
                  </a:moveTo>
                  <a:lnTo>
                    <a:pt x="24" y="25"/>
                  </a:lnTo>
                  <a:lnTo>
                    <a:pt x="0" y="72"/>
                  </a:lnTo>
                  <a:cubicBezTo>
                    <a:pt x="24" y="84"/>
                    <a:pt x="48" y="96"/>
                    <a:pt x="84" y="108"/>
                  </a:cubicBezTo>
                  <a:lnTo>
                    <a:pt x="191" y="49"/>
                  </a:lnTo>
                  <a:cubicBezTo>
                    <a:pt x="191" y="37"/>
                    <a:pt x="203" y="13"/>
                    <a:pt x="2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3" name="Google Shape;7899;p30">
              <a:extLst>
                <a:ext uri="{FF2B5EF4-FFF2-40B4-BE49-F238E27FC236}">
                  <a16:creationId xmlns:a16="http://schemas.microsoft.com/office/drawing/2014/main" id="{33346DB7-16AE-6DDD-A3D1-38B074F4D750}"/>
                </a:ext>
              </a:extLst>
            </p:cNvPr>
            <p:cNvSpPr/>
            <p:nvPr/>
          </p:nvSpPr>
          <p:spPr>
            <a:xfrm>
              <a:off x="1069175" y="4152125"/>
              <a:ext cx="3000" cy="625"/>
            </a:xfrm>
            <a:custGeom>
              <a:avLst/>
              <a:gdLst/>
              <a:ahLst/>
              <a:cxnLst/>
              <a:rect l="l" t="t" r="r" b="b"/>
              <a:pathLst>
                <a:path w="120" h="25" extrusionOk="0">
                  <a:moveTo>
                    <a:pt x="0" y="1"/>
                  </a:moveTo>
                  <a:lnTo>
                    <a:pt x="48" y="24"/>
                  </a:lnTo>
                  <a:lnTo>
                    <a:pt x="119" y="1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4" name="Google Shape;7900;p30">
              <a:extLst>
                <a:ext uri="{FF2B5EF4-FFF2-40B4-BE49-F238E27FC236}">
                  <a16:creationId xmlns:a16="http://schemas.microsoft.com/office/drawing/2014/main" id="{87ECD15F-1D4A-BFF5-506D-242BEDD06AB4}"/>
                </a:ext>
              </a:extLst>
            </p:cNvPr>
            <p:cNvSpPr/>
            <p:nvPr/>
          </p:nvSpPr>
          <p:spPr>
            <a:xfrm>
              <a:off x="1047150" y="4151525"/>
              <a:ext cx="11325" cy="8675"/>
            </a:xfrm>
            <a:custGeom>
              <a:avLst/>
              <a:gdLst/>
              <a:ahLst/>
              <a:cxnLst/>
              <a:rect l="l" t="t" r="r" b="b"/>
              <a:pathLst>
                <a:path w="453" h="347" extrusionOk="0">
                  <a:moveTo>
                    <a:pt x="143" y="1"/>
                  </a:moveTo>
                  <a:lnTo>
                    <a:pt x="143" y="72"/>
                  </a:lnTo>
                  <a:lnTo>
                    <a:pt x="226" y="108"/>
                  </a:lnTo>
                  <a:lnTo>
                    <a:pt x="191" y="144"/>
                  </a:lnTo>
                  <a:lnTo>
                    <a:pt x="48" y="120"/>
                  </a:lnTo>
                  <a:lnTo>
                    <a:pt x="0" y="156"/>
                  </a:lnTo>
                  <a:lnTo>
                    <a:pt x="72" y="191"/>
                  </a:lnTo>
                  <a:lnTo>
                    <a:pt x="143" y="251"/>
                  </a:lnTo>
                  <a:lnTo>
                    <a:pt x="262" y="275"/>
                  </a:lnTo>
                  <a:lnTo>
                    <a:pt x="369" y="346"/>
                  </a:lnTo>
                  <a:lnTo>
                    <a:pt x="453" y="310"/>
                  </a:lnTo>
                  <a:cubicBezTo>
                    <a:pt x="441" y="287"/>
                    <a:pt x="429" y="263"/>
                    <a:pt x="429" y="239"/>
                  </a:cubicBezTo>
                  <a:lnTo>
                    <a:pt x="334" y="239"/>
                  </a:lnTo>
                  <a:lnTo>
                    <a:pt x="274" y="168"/>
                  </a:lnTo>
                  <a:lnTo>
                    <a:pt x="310" y="144"/>
                  </a:lnTo>
                  <a:lnTo>
                    <a:pt x="405" y="156"/>
                  </a:lnTo>
                  <a:cubicBezTo>
                    <a:pt x="405" y="132"/>
                    <a:pt x="393" y="108"/>
                    <a:pt x="381" y="96"/>
                  </a:cubicBezTo>
                  <a:lnTo>
                    <a:pt x="2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5" name="Google Shape;7901;p30">
              <a:extLst>
                <a:ext uri="{FF2B5EF4-FFF2-40B4-BE49-F238E27FC236}">
                  <a16:creationId xmlns:a16="http://schemas.microsoft.com/office/drawing/2014/main" id="{03740E9C-22E9-2A77-B353-DCC5B21B62E1}"/>
                </a:ext>
              </a:extLst>
            </p:cNvPr>
            <p:cNvSpPr/>
            <p:nvPr/>
          </p:nvSpPr>
          <p:spPr>
            <a:xfrm>
              <a:off x="1102800" y="4073850"/>
              <a:ext cx="7775" cy="3600"/>
            </a:xfrm>
            <a:custGeom>
              <a:avLst/>
              <a:gdLst/>
              <a:ahLst/>
              <a:cxnLst/>
              <a:rect l="l" t="t" r="r" b="b"/>
              <a:pathLst>
                <a:path w="311" h="144" extrusionOk="0">
                  <a:moveTo>
                    <a:pt x="120" y="0"/>
                  </a:moveTo>
                  <a:lnTo>
                    <a:pt x="1" y="48"/>
                  </a:lnTo>
                  <a:lnTo>
                    <a:pt x="84" y="131"/>
                  </a:lnTo>
                  <a:lnTo>
                    <a:pt x="191" y="143"/>
                  </a:lnTo>
                  <a:lnTo>
                    <a:pt x="251" y="107"/>
                  </a:lnTo>
                  <a:lnTo>
                    <a:pt x="191" y="60"/>
                  </a:lnTo>
                  <a:lnTo>
                    <a:pt x="298" y="60"/>
                  </a:lnTo>
                  <a:lnTo>
                    <a:pt x="310" y="24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6" name="Google Shape;7902;p30">
              <a:extLst>
                <a:ext uri="{FF2B5EF4-FFF2-40B4-BE49-F238E27FC236}">
                  <a16:creationId xmlns:a16="http://schemas.microsoft.com/office/drawing/2014/main" id="{47FE60A3-0C3B-1A25-5377-C5D6B5A7A93A}"/>
                </a:ext>
              </a:extLst>
            </p:cNvPr>
            <p:cNvSpPr/>
            <p:nvPr/>
          </p:nvSpPr>
          <p:spPr>
            <a:xfrm>
              <a:off x="1061125" y="4105100"/>
              <a:ext cx="4800" cy="3300"/>
            </a:xfrm>
            <a:custGeom>
              <a:avLst/>
              <a:gdLst/>
              <a:ahLst/>
              <a:cxnLst/>
              <a:rect l="l" t="t" r="r" b="b"/>
              <a:pathLst>
                <a:path w="192" h="132" extrusionOk="0">
                  <a:moveTo>
                    <a:pt x="37" y="0"/>
                  </a:moveTo>
                  <a:lnTo>
                    <a:pt x="1" y="72"/>
                  </a:lnTo>
                  <a:lnTo>
                    <a:pt x="72" y="131"/>
                  </a:lnTo>
                  <a:lnTo>
                    <a:pt x="179" y="96"/>
                  </a:lnTo>
                  <a:lnTo>
                    <a:pt x="191" y="24"/>
                  </a:lnTo>
                  <a:cubicBezTo>
                    <a:pt x="167" y="24"/>
                    <a:pt x="144" y="36"/>
                    <a:pt x="108" y="48"/>
                  </a:cubicBezTo>
                  <a:lnTo>
                    <a:pt x="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7" name="Google Shape;7903;p30">
              <a:extLst>
                <a:ext uri="{FF2B5EF4-FFF2-40B4-BE49-F238E27FC236}">
                  <a16:creationId xmlns:a16="http://schemas.microsoft.com/office/drawing/2014/main" id="{5FF91B20-E51C-638A-73F2-E1EDEB01F5BE}"/>
                </a:ext>
              </a:extLst>
            </p:cNvPr>
            <p:cNvSpPr/>
            <p:nvPr/>
          </p:nvSpPr>
          <p:spPr>
            <a:xfrm>
              <a:off x="1081975" y="4183075"/>
              <a:ext cx="18475" cy="11950"/>
            </a:xfrm>
            <a:custGeom>
              <a:avLst/>
              <a:gdLst/>
              <a:ahLst/>
              <a:cxnLst/>
              <a:rect l="l" t="t" r="r" b="b"/>
              <a:pathLst>
                <a:path w="739" h="478" extrusionOk="0">
                  <a:moveTo>
                    <a:pt x="322" y="1"/>
                  </a:moveTo>
                  <a:lnTo>
                    <a:pt x="262" y="49"/>
                  </a:lnTo>
                  <a:lnTo>
                    <a:pt x="215" y="60"/>
                  </a:lnTo>
                  <a:lnTo>
                    <a:pt x="155" y="96"/>
                  </a:lnTo>
                  <a:lnTo>
                    <a:pt x="131" y="60"/>
                  </a:lnTo>
                  <a:lnTo>
                    <a:pt x="60" y="49"/>
                  </a:lnTo>
                  <a:lnTo>
                    <a:pt x="60" y="72"/>
                  </a:lnTo>
                  <a:lnTo>
                    <a:pt x="0" y="96"/>
                  </a:lnTo>
                  <a:lnTo>
                    <a:pt x="84" y="108"/>
                  </a:lnTo>
                  <a:lnTo>
                    <a:pt x="84" y="156"/>
                  </a:lnTo>
                  <a:lnTo>
                    <a:pt x="12" y="179"/>
                  </a:lnTo>
                  <a:lnTo>
                    <a:pt x="12" y="227"/>
                  </a:lnTo>
                  <a:lnTo>
                    <a:pt x="107" y="239"/>
                  </a:lnTo>
                  <a:lnTo>
                    <a:pt x="203" y="310"/>
                  </a:lnTo>
                  <a:lnTo>
                    <a:pt x="167" y="370"/>
                  </a:lnTo>
                  <a:lnTo>
                    <a:pt x="119" y="370"/>
                  </a:lnTo>
                  <a:cubicBezTo>
                    <a:pt x="95" y="406"/>
                    <a:pt x="84" y="430"/>
                    <a:pt x="72" y="465"/>
                  </a:cubicBezTo>
                  <a:lnTo>
                    <a:pt x="119" y="477"/>
                  </a:lnTo>
                  <a:lnTo>
                    <a:pt x="215" y="430"/>
                  </a:lnTo>
                  <a:lnTo>
                    <a:pt x="215" y="394"/>
                  </a:lnTo>
                  <a:lnTo>
                    <a:pt x="298" y="275"/>
                  </a:lnTo>
                  <a:lnTo>
                    <a:pt x="476" y="263"/>
                  </a:lnTo>
                  <a:lnTo>
                    <a:pt x="548" y="203"/>
                  </a:lnTo>
                  <a:lnTo>
                    <a:pt x="619" y="144"/>
                  </a:lnTo>
                  <a:lnTo>
                    <a:pt x="703" y="156"/>
                  </a:lnTo>
                  <a:lnTo>
                    <a:pt x="738" y="144"/>
                  </a:lnTo>
                  <a:lnTo>
                    <a:pt x="715" y="120"/>
                  </a:lnTo>
                  <a:lnTo>
                    <a:pt x="655" y="96"/>
                  </a:lnTo>
                  <a:lnTo>
                    <a:pt x="560" y="49"/>
                  </a:lnTo>
                  <a:lnTo>
                    <a:pt x="369" y="25"/>
                  </a:lnTo>
                  <a:lnTo>
                    <a:pt x="32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8" name="Google Shape;7904;p30">
              <a:extLst>
                <a:ext uri="{FF2B5EF4-FFF2-40B4-BE49-F238E27FC236}">
                  <a16:creationId xmlns:a16="http://schemas.microsoft.com/office/drawing/2014/main" id="{C6CB26CB-F729-ADD5-8237-9CF0047C5B58}"/>
                </a:ext>
              </a:extLst>
            </p:cNvPr>
            <p:cNvSpPr/>
            <p:nvPr/>
          </p:nvSpPr>
          <p:spPr>
            <a:xfrm>
              <a:off x="1098050" y="4177125"/>
              <a:ext cx="3300" cy="1225"/>
            </a:xfrm>
            <a:custGeom>
              <a:avLst/>
              <a:gdLst/>
              <a:ahLst/>
              <a:cxnLst/>
              <a:rect l="l" t="t" r="r" b="b"/>
              <a:pathLst>
                <a:path w="132" h="49" extrusionOk="0">
                  <a:moveTo>
                    <a:pt x="0" y="1"/>
                  </a:moveTo>
                  <a:cubicBezTo>
                    <a:pt x="0" y="13"/>
                    <a:pt x="12" y="36"/>
                    <a:pt x="12" y="48"/>
                  </a:cubicBezTo>
                  <a:lnTo>
                    <a:pt x="131" y="36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9" name="Google Shape;7905;p30">
              <a:extLst>
                <a:ext uri="{FF2B5EF4-FFF2-40B4-BE49-F238E27FC236}">
                  <a16:creationId xmlns:a16="http://schemas.microsoft.com/office/drawing/2014/main" id="{37B73D46-3F4F-E3DE-E7E9-E4ABCA030951}"/>
                </a:ext>
              </a:extLst>
            </p:cNvPr>
            <p:cNvSpPr/>
            <p:nvPr/>
          </p:nvSpPr>
          <p:spPr>
            <a:xfrm>
              <a:off x="1084050" y="4176525"/>
              <a:ext cx="13725" cy="5400"/>
            </a:xfrm>
            <a:custGeom>
              <a:avLst/>
              <a:gdLst/>
              <a:ahLst/>
              <a:cxnLst/>
              <a:rect l="l" t="t" r="r" b="b"/>
              <a:pathLst>
                <a:path w="549" h="216" extrusionOk="0">
                  <a:moveTo>
                    <a:pt x="263" y="1"/>
                  </a:moveTo>
                  <a:cubicBezTo>
                    <a:pt x="263" y="13"/>
                    <a:pt x="263" y="25"/>
                    <a:pt x="251" y="37"/>
                  </a:cubicBezTo>
                  <a:lnTo>
                    <a:pt x="191" y="84"/>
                  </a:lnTo>
                  <a:lnTo>
                    <a:pt x="1" y="132"/>
                  </a:lnTo>
                  <a:lnTo>
                    <a:pt x="48" y="156"/>
                  </a:lnTo>
                  <a:lnTo>
                    <a:pt x="155" y="132"/>
                  </a:lnTo>
                  <a:lnTo>
                    <a:pt x="251" y="132"/>
                  </a:lnTo>
                  <a:lnTo>
                    <a:pt x="322" y="215"/>
                  </a:lnTo>
                  <a:lnTo>
                    <a:pt x="370" y="168"/>
                  </a:lnTo>
                  <a:lnTo>
                    <a:pt x="477" y="132"/>
                  </a:lnTo>
                  <a:lnTo>
                    <a:pt x="548" y="144"/>
                  </a:lnTo>
                  <a:cubicBezTo>
                    <a:pt x="536" y="120"/>
                    <a:pt x="513" y="96"/>
                    <a:pt x="501" y="60"/>
                  </a:cubicBezTo>
                  <a:lnTo>
                    <a:pt x="393" y="60"/>
                  </a:lnTo>
                  <a:lnTo>
                    <a:pt x="334" y="13"/>
                  </a:lnTo>
                  <a:lnTo>
                    <a:pt x="26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0" name="Google Shape;7906;p30">
              <a:extLst>
                <a:ext uri="{FF2B5EF4-FFF2-40B4-BE49-F238E27FC236}">
                  <a16:creationId xmlns:a16="http://schemas.microsoft.com/office/drawing/2014/main" id="{C5148949-1440-05A0-63BB-84073E5EFB83}"/>
                </a:ext>
              </a:extLst>
            </p:cNvPr>
            <p:cNvSpPr/>
            <p:nvPr/>
          </p:nvSpPr>
          <p:spPr>
            <a:xfrm>
              <a:off x="1097750" y="4182500"/>
              <a:ext cx="5075" cy="3000"/>
            </a:xfrm>
            <a:custGeom>
              <a:avLst/>
              <a:gdLst/>
              <a:ahLst/>
              <a:cxnLst/>
              <a:rect l="l" t="t" r="r" b="b"/>
              <a:pathLst>
                <a:path w="203" h="120" extrusionOk="0">
                  <a:moveTo>
                    <a:pt x="0" y="0"/>
                  </a:moveTo>
                  <a:cubicBezTo>
                    <a:pt x="0" y="12"/>
                    <a:pt x="0" y="24"/>
                    <a:pt x="0" y="48"/>
                  </a:cubicBezTo>
                  <a:lnTo>
                    <a:pt x="143" y="119"/>
                  </a:lnTo>
                  <a:lnTo>
                    <a:pt x="203" y="95"/>
                  </a:lnTo>
                  <a:lnTo>
                    <a:pt x="15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1" name="Google Shape;7907;p30">
              <a:extLst>
                <a:ext uri="{FF2B5EF4-FFF2-40B4-BE49-F238E27FC236}">
                  <a16:creationId xmlns:a16="http://schemas.microsoft.com/office/drawing/2014/main" id="{674A7FD3-2C57-E515-3A65-C1624078FB28}"/>
                </a:ext>
              </a:extLst>
            </p:cNvPr>
            <p:cNvSpPr/>
            <p:nvPr/>
          </p:nvSpPr>
          <p:spPr>
            <a:xfrm>
              <a:off x="993275" y="4371200"/>
              <a:ext cx="4775" cy="4500"/>
            </a:xfrm>
            <a:custGeom>
              <a:avLst/>
              <a:gdLst/>
              <a:ahLst/>
              <a:cxnLst/>
              <a:rect l="l" t="t" r="r" b="b"/>
              <a:pathLst>
                <a:path w="191" h="180" extrusionOk="0">
                  <a:moveTo>
                    <a:pt x="0" y="1"/>
                  </a:moveTo>
                  <a:cubicBezTo>
                    <a:pt x="24" y="24"/>
                    <a:pt x="48" y="60"/>
                    <a:pt x="72" y="84"/>
                  </a:cubicBezTo>
                  <a:lnTo>
                    <a:pt x="48" y="108"/>
                  </a:lnTo>
                  <a:lnTo>
                    <a:pt x="143" y="179"/>
                  </a:lnTo>
                  <a:lnTo>
                    <a:pt x="191" y="179"/>
                  </a:lnTo>
                  <a:lnTo>
                    <a:pt x="143" y="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2" name="Google Shape;7908;p30">
              <a:extLst>
                <a:ext uri="{FF2B5EF4-FFF2-40B4-BE49-F238E27FC236}">
                  <a16:creationId xmlns:a16="http://schemas.microsoft.com/office/drawing/2014/main" id="{CCDD1177-30A3-57D1-DE90-88F019C01C5D}"/>
                </a:ext>
              </a:extLst>
            </p:cNvPr>
            <p:cNvSpPr/>
            <p:nvPr/>
          </p:nvSpPr>
          <p:spPr>
            <a:xfrm>
              <a:off x="1024525" y="4392325"/>
              <a:ext cx="7450" cy="1225"/>
            </a:xfrm>
            <a:custGeom>
              <a:avLst/>
              <a:gdLst/>
              <a:ahLst/>
              <a:cxnLst/>
              <a:rect l="l" t="t" r="r" b="b"/>
              <a:pathLst>
                <a:path w="298" h="49" extrusionOk="0">
                  <a:moveTo>
                    <a:pt x="0" y="1"/>
                  </a:moveTo>
                  <a:lnTo>
                    <a:pt x="179" y="49"/>
                  </a:lnTo>
                  <a:lnTo>
                    <a:pt x="298" y="1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3" name="Google Shape;7909;p30">
              <a:extLst>
                <a:ext uri="{FF2B5EF4-FFF2-40B4-BE49-F238E27FC236}">
                  <a16:creationId xmlns:a16="http://schemas.microsoft.com/office/drawing/2014/main" id="{9D1E4872-2E38-F0C5-2772-E545230494FF}"/>
                </a:ext>
              </a:extLst>
            </p:cNvPr>
            <p:cNvSpPr/>
            <p:nvPr/>
          </p:nvSpPr>
          <p:spPr>
            <a:xfrm>
              <a:off x="1024525" y="4390250"/>
              <a:ext cx="7175" cy="1525"/>
            </a:xfrm>
            <a:custGeom>
              <a:avLst/>
              <a:gdLst/>
              <a:ahLst/>
              <a:cxnLst/>
              <a:rect l="l" t="t" r="r" b="b"/>
              <a:pathLst>
                <a:path w="287" h="61" extrusionOk="0">
                  <a:moveTo>
                    <a:pt x="0" y="1"/>
                  </a:moveTo>
                  <a:lnTo>
                    <a:pt x="60" y="48"/>
                  </a:lnTo>
                  <a:lnTo>
                    <a:pt x="179" y="60"/>
                  </a:lnTo>
                  <a:lnTo>
                    <a:pt x="286" y="24"/>
                  </a:lnTo>
                  <a:lnTo>
                    <a:pt x="2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4" name="Google Shape;7910;p30">
              <a:extLst>
                <a:ext uri="{FF2B5EF4-FFF2-40B4-BE49-F238E27FC236}">
                  <a16:creationId xmlns:a16="http://schemas.microsoft.com/office/drawing/2014/main" id="{91AE8F00-C737-7E2C-324E-594C8A7D017D}"/>
                </a:ext>
              </a:extLst>
            </p:cNvPr>
            <p:cNvSpPr/>
            <p:nvPr/>
          </p:nvSpPr>
          <p:spPr>
            <a:xfrm>
              <a:off x="998325" y="4376550"/>
              <a:ext cx="2700" cy="2425"/>
            </a:xfrm>
            <a:custGeom>
              <a:avLst/>
              <a:gdLst/>
              <a:ahLst/>
              <a:cxnLst/>
              <a:rect l="l" t="t" r="r" b="b"/>
              <a:pathLst>
                <a:path w="108" h="97" extrusionOk="0">
                  <a:moveTo>
                    <a:pt x="1" y="1"/>
                  </a:moveTo>
                  <a:lnTo>
                    <a:pt x="96" y="96"/>
                  </a:lnTo>
                  <a:cubicBezTo>
                    <a:pt x="108" y="72"/>
                    <a:pt x="96" y="49"/>
                    <a:pt x="84" y="37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5" name="Google Shape;7911;p30">
              <a:extLst>
                <a:ext uri="{FF2B5EF4-FFF2-40B4-BE49-F238E27FC236}">
                  <a16:creationId xmlns:a16="http://schemas.microsoft.com/office/drawing/2014/main" id="{A21732D7-E255-0891-AE79-EF024A30A3F1}"/>
                </a:ext>
              </a:extLst>
            </p:cNvPr>
            <p:cNvSpPr/>
            <p:nvPr/>
          </p:nvSpPr>
          <p:spPr>
            <a:xfrm>
              <a:off x="1027800" y="4395025"/>
              <a:ext cx="7175" cy="1200"/>
            </a:xfrm>
            <a:custGeom>
              <a:avLst/>
              <a:gdLst/>
              <a:ahLst/>
              <a:cxnLst/>
              <a:rect l="l" t="t" r="r" b="b"/>
              <a:pathLst>
                <a:path w="287" h="48" extrusionOk="0">
                  <a:moveTo>
                    <a:pt x="0" y="0"/>
                  </a:moveTo>
                  <a:lnTo>
                    <a:pt x="107" y="36"/>
                  </a:lnTo>
                  <a:lnTo>
                    <a:pt x="286" y="48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6" name="Google Shape;7912;p30">
              <a:extLst>
                <a:ext uri="{FF2B5EF4-FFF2-40B4-BE49-F238E27FC236}">
                  <a16:creationId xmlns:a16="http://schemas.microsoft.com/office/drawing/2014/main" id="{1DC5D389-AA86-1CC8-CA60-CE2B6F863B6A}"/>
                </a:ext>
              </a:extLst>
            </p:cNvPr>
            <p:cNvSpPr/>
            <p:nvPr/>
          </p:nvSpPr>
          <p:spPr>
            <a:xfrm>
              <a:off x="1003675" y="4376850"/>
              <a:ext cx="3600" cy="2425"/>
            </a:xfrm>
            <a:custGeom>
              <a:avLst/>
              <a:gdLst/>
              <a:ahLst/>
              <a:cxnLst/>
              <a:rect l="l" t="t" r="r" b="b"/>
              <a:pathLst>
                <a:path w="144" h="97" extrusionOk="0">
                  <a:moveTo>
                    <a:pt x="1" y="1"/>
                  </a:moveTo>
                  <a:lnTo>
                    <a:pt x="108" y="96"/>
                  </a:lnTo>
                  <a:lnTo>
                    <a:pt x="144" y="84"/>
                  </a:lnTo>
                  <a:lnTo>
                    <a:pt x="72" y="1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7" name="Google Shape;7913;p30">
              <a:extLst>
                <a:ext uri="{FF2B5EF4-FFF2-40B4-BE49-F238E27FC236}">
                  <a16:creationId xmlns:a16="http://schemas.microsoft.com/office/drawing/2014/main" id="{4EBB9C51-7BD3-E54C-A8E6-B53BBDD940DF}"/>
                </a:ext>
              </a:extLst>
            </p:cNvPr>
            <p:cNvSpPr/>
            <p:nvPr/>
          </p:nvSpPr>
          <p:spPr>
            <a:xfrm>
              <a:off x="994150" y="4367025"/>
              <a:ext cx="5700" cy="5100"/>
            </a:xfrm>
            <a:custGeom>
              <a:avLst/>
              <a:gdLst/>
              <a:ahLst/>
              <a:cxnLst/>
              <a:rect l="l" t="t" r="r" b="b"/>
              <a:pathLst>
                <a:path w="228" h="204" extrusionOk="0">
                  <a:moveTo>
                    <a:pt x="60" y="1"/>
                  </a:moveTo>
                  <a:cubicBezTo>
                    <a:pt x="37" y="13"/>
                    <a:pt x="25" y="13"/>
                    <a:pt x="1" y="25"/>
                  </a:cubicBezTo>
                  <a:lnTo>
                    <a:pt x="13" y="144"/>
                  </a:lnTo>
                  <a:lnTo>
                    <a:pt x="96" y="156"/>
                  </a:lnTo>
                  <a:lnTo>
                    <a:pt x="144" y="203"/>
                  </a:lnTo>
                  <a:lnTo>
                    <a:pt x="227" y="180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8" name="Google Shape;7914;p30">
              <a:extLst>
                <a:ext uri="{FF2B5EF4-FFF2-40B4-BE49-F238E27FC236}">
                  <a16:creationId xmlns:a16="http://schemas.microsoft.com/office/drawing/2014/main" id="{C6144978-4311-D386-C382-6E33BED43586}"/>
                </a:ext>
              </a:extLst>
            </p:cNvPr>
            <p:cNvSpPr/>
            <p:nvPr/>
          </p:nvSpPr>
          <p:spPr>
            <a:xfrm>
              <a:off x="1001900" y="4380125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0" y="1"/>
                  </a:moveTo>
                  <a:lnTo>
                    <a:pt x="155" y="144"/>
                  </a:lnTo>
                  <a:cubicBezTo>
                    <a:pt x="143" y="120"/>
                    <a:pt x="131" y="96"/>
                    <a:pt x="120" y="72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9" name="Google Shape;7915;p30">
              <a:extLst>
                <a:ext uri="{FF2B5EF4-FFF2-40B4-BE49-F238E27FC236}">
                  <a16:creationId xmlns:a16="http://schemas.microsoft.com/office/drawing/2014/main" id="{8277EF05-CB5D-2428-7494-CF7084017002}"/>
                </a:ext>
              </a:extLst>
            </p:cNvPr>
            <p:cNvSpPr/>
            <p:nvPr/>
          </p:nvSpPr>
          <p:spPr>
            <a:xfrm>
              <a:off x="1001600" y="4373875"/>
              <a:ext cx="2700" cy="2125"/>
            </a:xfrm>
            <a:custGeom>
              <a:avLst/>
              <a:gdLst/>
              <a:ahLst/>
              <a:cxnLst/>
              <a:rect l="l" t="t" r="r" b="b"/>
              <a:pathLst>
                <a:path w="108" h="85" extrusionOk="0">
                  <a:moveTo>
                    <a:pt x="1" y="1"/>
                  </a:moveTo>
                  <a:lnTo>
                    <a:pt x="1" y="60"/>
                  </a:lnTo>
                  <a:lnTo>
                    <a:pt x="108" y="8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0" name="Google Shape;7916;p30">
              <a:extLst>
                <a:ext uri="{FF2B5EF4-FFF2-40B4-BE49-F238E27FC236}">
                  <a16:creationId xmlns:a16="http://schemas.microsoft.com/office/drawing/2014/main" id="{C552C846-7B07-A63D-4373-88FFB4BF4138}"/>
                </a:ext>
              </a:extLst>
            </p:cNvPr>
            <p:cNvSpPr/>
            <p:nvPr/>
          </p:nvSpPr>
          <p:spPr>
            <a:xfrm>
              <a:off x="842350" y="4282500"/>
              <a:ext cx="3900" cy="1225"/>
            </a:xfrm>
            <a:custGeom>
              <a:avLst/>
              <a:gdLst/>
              <a:ahLst/>
              <a:cxnLst/>
              <a:rect l="l" t="t" r="r" b="b"/>
              <a:pathLst>
                <a:path w="156" h="49" extrusionOk="0">
                  <a:moveTo>
                    <a:pt x="108" y="1"/>
                  </a:moveTo>
                  <a:lnTo>
                    <a:pt x="1" y="36"/>
                  </a:lnTo>
                  <a:lnTo>
                    <a:pt x="72" y="36"/>
                  </a:lnTo>
                  <a:lnTo>
                    <a:pt x="96" y="48"/>
                  </a:lnTo>
                  <a:lnTo>
                    <a:pt x="155" y="36"/>
                  </a:lnTo>
                  <a:lnTo>
                    <a:pt x="10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1" name="Google Shape;7917;p30">
              <a:extLst>
                <a:ext uri="{FF2B5EF4-FFF2-40B4-BE49-F238E27FC236}">
                  <a16:creationId xmlns:a16="http://schemas.microsoft.com/office/drawing/2014/main" id="{C0AD1772-6595-88A8-287B-454F4EA49B0F}"/>
                </a:ext>
              </a:extLst>
            </p:cNvPr>
            <p:cNvSpPr/>
            <p:nvPr/>
          </p:nvSpPr>
          <p:spPr>
            <a:xfrm>
              <a:off x="843850" y="4281025"/>
              <a:ext cx="4775" cy="1200"/>
            </a:xfrm>
            <a:custGeom>
              <a:avLst/>
              <a:gdLst/>
              <a:ahLst/>
              <a:cxnLst/>
              <a:rect l="l" t="t" r="r" b="b"/>
              <a:pathLst>
                <a:path w="191" h="48" extrusionOk="0">
                  <a:moveTo>
                    <a:pt x="0" y="0"/>
                  </a:moveTo>
                  <a:lnTo>
                    <a:pt x="12" y="36"/>
                  </a:lnTo>
                  <a:lnTo>
                    <a:pt x="95" y="24"/>
                  </a:lnTo>
                  <a:lnTo>
                    <a:pt x="107" y="48"/>
                  </a:lnTo>
                  <a:lnTo>
                    <a:pt x="167" y="48"/>
                  </a:lnTo>
                  <a:lnTo>
                    <a:pt x="191" y="24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2" name="Google Shape;7918;p30">
              <a:extLst>
                <a:ext uri="{FF2B5EF4-FFF2-40B4-BE49-F238E27FC236}">
                  <a16:creationId xmlns:a16="http://schemas.microsoft.com/office/drawing/2014/main" id="{2DB263EC-FACE-D358-28C6-C5182F0B7A85}"/>
                </a:ext>
              </a:extLst>
            </p:cNvPr>
            <p:cNvSpPr/>
            <p:nvPr/>
          </p:nvSpPr>
          <p:spPr>
            <a:xfrm>
              <a:off x="699775" y="4138725"/>
              <a:ext cx="2700" cy="3900"/>
            </a:xfrm>
            <a:custGeom>
              <a:avLst/>
              <a:gdLst/>
              <a:ahLst/>
              <a:cxnLst/>
              <a:rect l="l" t="t" r="r" b="b"/>
              <a:pathLst>
                <a:path w="108" h="156" extrusionOk="0">
                  <a:moveTo>
                    <a:pt x="1" y="1"/>
                  </a:moveTo>
                  <a:lnTo>
                    <a:pt x="108" y="156"/>
                  </a:lnTo>
                  <a:lnTo>
                    <a:pt x="84" y="72"/>
                  </a:lnTo>
                  <a:cubicBezTo>
                    <a:pt x="84" y="60"/>
                    <a:pt x="84" y="48"/>
                    <a:pt x="96" y="37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3" name="Google Shape;7919;p30">
              <a:extLst>
                <a:ext uri="{FF2B5EF4-FFF2-40B4-BE49-F238E27FC236}">
                  <a16:creationId xmlns:a16="http://schemas.microsoft.com/office/drawing/2014/main" id="{468EFC06-AD0B-FBF7-F312-F3D9CAFD8078}"/>
                </a:ext>
              </a:extLst>
            </p:cNvPr>
            <p:cNvSpPr/>
            <p:nvPr/>
          </p:nvSpPr>
          <p:spPr>
            <a:xfrm>
              <a:off x="703050" y="4125925"/>
              <a:ext cx="1800" cy="1525"/>
            </a:xfrm>
            <a:custGeom>
              <a:avLst/>
              <a:gdLst/>
              <a:ahLst/>
              <a:cxnLst/>
              <a:rect l="l" t="t" r="r" b="b"/>
              <a:pathLst>
                <a:path w="72" h="61" extrusionOk="0">
                  <a:moveTo>
                    <a:pt x="1" y="1"/>
                  </a:moveTo>
                  <a:lnTo>
                    <a:pt x="72" y="60"/>
                  </a:lnTo>
                  <a:cubicBezTo>
                    <a:pt x="60" y="37"/>
                    <a:pt x="48" y="25"/>
                    <a:pt x="4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4" name="Google Shape;7920;p30">
              <a:extLst>
                <a:ext uri="{FF2B5EF4-FFF2-40B4-BE49-F238E27FC236}">
                  <a16:creationId xmlns:a16="http://schemas.microsoft.com/office/drawing/2014/main" id="{2BA57EA6-AB14-B977-F756-F21214C515CE}"/>
                </a:ext>
              </a:extLst>
            </p:cNvPr>
            <p:cNvSpPr/>
            <p:nvPr/>
          </p:nvSpPr>
          <p:spPr>
            <a:xfrm>
              <a:off x="698300" y="4126225"/>
              <a:ext cx="5075" cy="3000"/>
            </a:xfrm>
            <a:custGeom>
              <a:avLst/>
              <a:gdLst/>
              <a:ahLst/>
              <a:cxnLst/>
              <a:rect l="l" t="t" r="r" b="b"/>
              <a:pathLst>
                <a:path w="203" h="120" extrusionOk="0">
                  <a:moveTo>
                    <a:pt x="0" y="1"/>
                  </a:moveTo>
                  <a:lnTo>
                    <a:pt x="107" y="96"/>
                  </a:lnTo>
                  <a:lnTo>
                    <a:pt x="202" y="120"/>
                  </a:lnTo>
                  <a:lnTo>
                    <a:pt x="179" y="48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5" name="Google Shape;7921;p30">
              <a:extLst>
                <a:ext uri="{FF2B5EF4-FFF2-40B4-BE49-F238E27FC236}">
                  <a16:creationId xmlns:a16="http://schemas.microsoft.com/office/drawing/2014/main" id="{920E0656-F4E1-9990-C275-60F2765ACFAF}"/>
                </a:ext>
              </a:extLst>
            </p:cNvPr>
            <p:cNvSpPr/>
            <p:nvPr/>
          </p:nvSpPr>
          <p:spPr>
            <a:xfrm>
              <a:off x="699775" y="4133975"/>
              <a:ext cx="2700" cy="2400"/>
            </a:xfrm>
            <a:custGeom>
              <a:avLst/>
              <a:gdLst/>
              <a:ahLst/>
              <a:cxnLst/>
              <a:rect l="l" t="t" r="r" b="b"/>
              <a:pathLst>
                <a:path w="108" h="96" extrusionOk="0">
                  <a:moveTo>
                    <a:pt x="60" y="0"/>
                  </a:moveTo>
                  <a:lnTo>
                    <a:pt x="1" y="24"/>
                  </a:lnTo>
                  <a:lnTo>
                    <a:pt x="96" y="96"/>
                  </a:lnTo>
                  <a:cubicBezTo>
                    <a:pt x="96" y="72"/>
                    <a:pt x="96" y="60"/>
                    <a:pt x="108" y="36"/>
                  </a:cubicBezTo>
                  <a:lnTo>
                    <a:pt x="6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6" name="Google Shape;7922;p30">
              <a:extLst>
                <a:ext uri="{FF2B5EF4-FFF2-40B4-BE49-F238E27FC236}">
                  <a16:creationId xmlns:a16="http://schemas.microsoft.com/office/drawing/2014/main" id="{84A74063-6CD5-C3E8-0BE7-9CA41D73CB62}"/>
                </a:ext>
              </a:extLst>
            </p:cNvPr>
            <p:cNvSpPr/>
            <p:nvPr/>
          </p:nvSpPr>
          <p:spPr>
            <a:xfrm>
              <a:off x="695900" y="4126525"/>
              <a:ext cx="8075" cy="5675"/>
            </a:xfrm>
            <a:custGeom>
              <a:avLst/>
              <a:gdLst/>
              <a:ahLst/>
              <a:cxnLst/>
              <a:rect l="l" t="t" r="r" b="b"/>
              <a:pathLst>
                <a:path w="323" h="227" extrusionOk="0">
                  <a:moveTo>
                    <a:pt x="37" y="1"/>
                  </a:moveTo>
                  <a:lnTo>
                    <a:pt x="1" y="36"/>
                  </a:lnTo>
                  <a:lnTo>
                    <a:pt x="48" y="120"/>
                  </a:lnTo>
                  <a:lnTo>
                    <a:pt x="215" y="227"/>
                  </a:lnTo>
                  <a:lnTo>
                    <a:pt x="322" y="227"/>
                  </a:lnTo>
                  <a:lnTo>
                    <a:pt x="203" y="167"/>
                  </a:lnTo>
                  <a:lnTo>
                    <a:pt x="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7" name="Google Shape;7923;p30">
              <a:extLst>
                <a:ext uri="{FF2B5EF4-FFF2-40B4-BE49-F238E27FC236}">
                  <a16:creationId xmlns:a16="http://schemas.microsoft.com/office/drawing/2014/main" id="{4CC36F26-7AE9-C945-F7ED-15CECC85F08C}"/>
                </a:ext>
              </a:extLst>
            </p:cNvPr>
            <p:cNvSpPr/>
            <p:nvPr/>
          </p:nvSpPr>
          <p:spPr>
            <a:xfrm>
              <a:off x="693525" y="4128625"/>
              <a:ext cx="3000" cy="2100"/>
            </a:xfrm>
            <a:custGeom>
              <a:avLst/>
              <a:gdLst/>
              <a:ahLst/>
              <a:cxnLst/>
              <a:rect l="l" t="t" r="r" b="b"/>
              <a:pathLst>
                <a:path w="120" h="84" extrusionOk="0">
                  <a:moveTo>
                    <a:pt x="1" y="0"/>
                  </a:moveTo>
                  <a:cubicBezTo>
                    <a:pt x="1" y="24"/>
                    <a:pt x="12" y="48"/>
                    <a:pt x="24" y="71"/>
                  </a:cubicBezTo>
                  <a:lnTo>
                    <a:pt x="120" y="8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8" name="Google Shape;7924;p30">
              <a:extLst>
                <a:ext uri="{FF2B5EF4-FFF2-40B4-BE49-F238E27FC236}">
                  <a16:creationId xmlns:a16="http://schemas.microsoft.com/office/drawing/2014/main" id="{1191F63C-2A8D-FC99-4A70-A13D1F907AB1}"/>
                </a:ext>
              </a:extLst>
            </p:cNvPr>
            <p:cNvSpPr/>
            <p:nvPr/>
          </p:nvSpPr>
          <p:spPr>
            <a:xfrm>
              <a:off x="653050" y="4234275"/>
              <a:ext cx="68475" cy="55100"/>
            </a:xfrm>
            <a:custGeom>
              <a:avLst/>
              <a:gdLst/>
              <a:ahLst/>
              <a:cxnLst/>
              <a:rect l="l" t="t" r="r" b="b"/>
              <a:pathLst>
                <a:path w="2739" h="2204" extrusionOk="0">
                  <a:moveTo>
                    <a:pt x="1739" y="1"/>
                  </a:moveTo>
                  <a:lnTo>
                    <a:pt x="1774" y="48"/>
                  </a:lnTo>
                  <a:lnTo>
                    <a:pt x="1655" y="48"/>
                  </a:lnTo>
                  <a:cubicBezTo>
                    <a:pt x="1655" y="84"/>
                    <a:pt x="1667" y="108"/>
                    <a:pt x="1679" y="144"/>
                  </a:cubicBezTo>
                  <a:lnTo>
                    <a:pt x="1596" y="227"/>
                  </a:lnTo>
                  <a:lnTo>
                    <a:pt x="1608" y="167"/>
                  </a:lnTo>
                  <a:lnTo>
                    <a:pt x="1643" y="132"/>
                  </a:lnTo>
                  <a:lnTo>
                    <a:pt x="1584" y="60"/>
                  </a:lnTo>
                  <a:lnTo>
                    <a:pt x="1501" y="84"/>
                  </a:lnTo>
                  <a:cubicBezTo>
                    <a:pt x="1524" y="96"/>
                    <a:pt x="1536" y="108"/>
                    <a:pt x="1560" y="120"/>
                  </a:cubicBezTo>
                  <a:lnTo>
                    <a:pt x="1465" y="120"/>
                  </a:lnTo>
                  <a:lnTo>
                    <a:pt x="1405" y="96"/>
                  </a:lnTo>
                  <a:lnTo>
                    <a:pt x="1239" y="132"/>
                  </a:lnTo>
                  <a:lnTo>
                    <a:pt x="1239" y="179"/>
                  </a:lnTo>
                  <a:lnTo>
                    <a:pt x="1191" y="179"/>
                  </a:lnTo>
                  <a:lnTo>
                    <a:pt x="1155" y="251"/>
                  </a:lnTo>
                  <a:lnTo>
                    <a:pt x="1227" y="275"/>
                  </a:lnTo>
                  <a:lnTo>
                    <a:pt x="1215" y="310"/>
                  </a:lnTo>
                  <a:lnTo>
                    <a:pt x="1120" y="310"/>
                  </a:lnTo>
                  <a:lnTo>
                    <a:pt x="1131" y="334"/>
                  </a:lnTo>
                  <a:lnTo>
                    <a:pt x="1012" y="358"/>
                  </a:lnTo>
                  <a:cubicBezTo>
                    <a:pt x="1024" y="382"/>
                    <a:pt x="1036" y="406"/>
                    <a:pt x="1048" y="429"/>
                  </a:cubicBezTo>
                  <a:lnTo>
                    <a:pt x="1179" y="417"/>
                  </a:lnTo>
                  <a:lnTo>
                    <a:pt x="1167" y="441"/>
                  </a:lnTo>
                  <a:lnTo>
                    <a:pt x="1262" y="417"/>
                  </a:lnTo>
                  <a:lnTo>
                    <a:pt x="1346" y="417"/>
                  </a:lnTo>
                  <a:cubicBezTo>
                    <a:pt x="1298" y="441"/>
                    <a:pt x="1250" y="477"/>
                    <a:pt x="1203" y="513"/>
                  </a:cubicBezTo>
                  <a:lnTo>
                    <a:pt x="1036" y="572"/>
                  </a:lnTo>
                  <a:lnTo>
                    <a:pt x="1096" y="608"/>
                  </a:lnTo>
                  <a:lnTo>
                    <a:pt x="929" y="632"/>
                  </a:lnTo>
                  <a:lnTo>
                    <a:pt x="834" y="608"/>
                  </a:lnTo>
                  <a:lnTo>
                    <a:pt x="762" y="667"/>
                  </a:lnTo>
                  <a:lnTo>
                    <a:pt x="727" y="596"/>
                  </a:lnTo>
                  <a:lnTo>
                    <a:pt x="441" y="584"/>
                  </a:lnTo>
                  <a:cubicBezTo>
                    <a:pt x="441" y="596"/>
                    <a:pt x="441" y="608"/>
                    <a:pt x="441" y="620"/>
                  </a:cubicBezTo>
                  <a:lnTo>
                    <a:pt x="286" y="596"/>
                  </a:lnTo>
                  <a:cubicBezTo>
                    <a:pt x="286" y="632"/>
                    <a:pt x="274" y="667"/>
                    <a:pt x="274" y="715"/>
                  </a:cubicBezTo>
                  <a:lnTo>
                    <a:pt x="346" y="656"/>
                  </a:lnTo>
                  <a:cubicBezTo>
                    <a:pt x="346" y="679"/>
                    <a:pt x="358" y="703"/>
                    <a:pt x="369" y="727"/>
                  </a:cubicBezTo>
                  <a:lnTo>
                    <a:pt x="393" y="739"/>
                  </a:lnTo>
                  <a:lnTo>
                    <a:pt x="441" y="798"/>
                  </a:lnTo>
                  <a:lnTo>
                    <a:pt x="369" y="798"/>
                  </a:lnTo>
                  <a:lnTo>
                    <a:pt x="358" y="763"/>
                  </a:lnTo>
                  <a:lnTo>
                    <a:pt x="203" y="775"/>
                  </a:lnTo>
                  <a:lnTo>
                    <a:pt x="381" y="846"/>
                  </a:lnTo>
                  <a:lnTo>
                    <a:pt x="500" y="822"/>
                  </a:lnTo>
                  <a:lnTo>
                    <a:pt x="548" y="882"/>
                  </a:lnTo>
                  <a:lnTo>
                    <a:pt x="393" y="906"/>
                  </a:lnTo>
                  <a:lnTo>
                    <a:pt x="381" y="953"/>
                  </a:lnTo>
                  <a:cubicBezTo>
                    <a:pt x="393" y="965"/>
                    <a:pt x="405" y="977"/>
                    <a:pt x="429" y="989"/>
                  </a:cubicBezTo>
                  <a:lnTo>
                    <a:pt x="250" y="1001"/>
                  </a:lnTo>
                  <a:lnTo>
                    <a:pt x="298" y="1072"/>
                  </a:lnTo>
                  <a:lnTo>
                    <a:pt x="238" y="1084"/>
                  </a:lnTo>
                  <a:lnTo>
                    <a:pt x="334" y="1120"/>
                  </a:lnTo>
                  <a:lnTo>
                    <a:pt x="405" y="1096"/>
                  </a:lnTo>
                  <a:lnTo>
                    <a:pt x="358" y="1144"/>
                  </a:lnTo>
                  <a:cubicBezTo>
                    <a:pt x="405" y="1132"/>
                    <a:pt x="453" y="1120"/>
                    <a:pt x="500" y="1120"/>
                  </a:cubicBezTo>
                  <a:lnTo>
                    <a:pt x="536" y="1215"/>
                  </a:lnTo>
                  <a:lnTo>
                    <a:pt x="869" y="1191"/>
                  </a:lnTo>
                  <a:lnTo>
                    <a:pt x="869" y="1191"/>
                  </a:lnTo>
                  <a:lnTo>
                    <a:pt x="762" y="1275"/>
                  </a:lnTo>
                  <a:lnTo>
                    <a:pt x="691" y="1239"/>
                  </a:lnTo>
                  <a:lnTo>
                    <a:pt x="572" y="1394"/>
                  </a:lnTo>
                  <a:lnTo>
                    <a:pt x="572" y="1394"/>
                  </a:lnTo>
                  <a:lnTo>
                    <a:pt x="631" y="1382"/>
                  </a:lnTo>
                  <a:lnTo>
                    <a:pt x="536" y="1489"/>
                  </a:lnTo>
                  <a:lnTo>
                    <a:pt x="322" y="1596"/>
                  </a:lnTo>
                  <a:lnTo>
                    <a:pt x="405" y="1596"/>
                  </a:lnTo>
                  <a:lnTo>
                    <a:pt x="524" y="1537"/>
                  </a:lnTo>
                  <a:lnTo>
                    <a:pt x="596" y="1560"/>
                  </a:lnTo>
                  <a:lnTo>
                    <a:pt x="739" y="1560"/>
                  </a:lnTo>
                  <a:lnTo>
                    <a:pt x="834" y="1489"/>
                  </a:lnTo>
                  <a:cubicBezTo>
                    <a:pt x="834" y="1501"/>
                    <a:pt x="834" y="1513"/>
                    <a:pt x="846" y="1525"/>
                  </a:cubicBezTo>
                  <a:lnTo>
                    <a:pt x="965" y="1525"/>
                  </a:lnTo>
                  <a:lnTo>
                    <a:pt x="703" y="1584"/>
                  </a:lnTo>
                  <a:lnTo>
                    <a:pt x="500" y="1596"/>
                  </a:lnTo>
                  <a:lnTo>
                    <a:pt x="453" y="1656"/>
                  </a:lnTo>
                  <a:lnTo>
                    <a:pt x="322" y="1680"/>
                  </a:lnTo>
                  <a:lnTo>
                    <a:pt x="369" y="1727"/>
                  </a:lnTo>
                  <a:lnTo>
                    <a:pt x="346" y="1763"/>
                  </a:lnTo>
                  <a:lnTo>
                    <a:pt x="405" y="1763"/>
                  </a:lnTo>
                  <a:lnTo>
                    <a:pt x="310" y="1787"/>
                  </a:lnTo>
                  <a:lnTo>
                    <a:pt x="227" y="1739"/>
                  </a:lnTo>
                  <a:lnTo>
                    <a:pt x="191" y="1775"/>
                  </a:lnTo>
                  <a:lnTo>
                    <a:pt x="167" y="1751"/>
                  </a:lnTo>
                  <a:lnTo>
                    <a:pt x="0" y="1822"/>
                  </a:lnTo>
                  <a:lnTo>
                    <a:pt x="24" y="1846"/>
                  </a:lnTo>
                  <a:lnTo>
                    <a:pt x="393" y="1810"/>
                  </a:lnTo>
                  <a:lnTo>
                    <a:pt x="274" y="1894"/>
                  </a:lnTo>
                  <a:lnTo>
                    <a:pt x="131" y="1918"/>
                  </a:lnTo>
                  <a:lnTo>
                    <a:pt x="72" y="2013"/>
                  </a:lnTo>
                  <a:lnTo>
                    <a:pt x="179" y="2013"/>
                  </a:lnTo>
                  <a:lnTo>
                    <a:pt x="203" y="2061"/>
                  </a:lnTo>
                  <a:lnTo>
                    <a:pt x="477" y="1977"/>
                  </a:lnTo>
                  <a:lnTo>
                    <a:pt x="274" y="2084"/>
                  </a:lnTo>
                  <a:lnTo>
                    <a:pt x="191" y="2144"/>
                  </a:lnTo>
                  <a:lnTo>
                    <a:pt x="334" y="2132"/>
                  </a:lnTo>
                  <a:lnTo>
                    <a:pt x="524" y="2049"/>
                  </a:lnTo>
                  <a:lnTo>
                    <a:pt x="524" y="2096"/>
                  </a:lnTo>
                  <a:lnTo>
                    <a:pt x="358" y="2156"/>
                  </a:lnTo>
                  <a:lnTo>
                    <a:pt x="453" y="2156"/>
                  </a:lnTo>
                  <a:cubicBezTo>
                    <a:pt x="453" y="2180"/>
                    <a:pt x="441" y="2191"/>
                    <a:pt x="429" y="2203"/>
                  </a:cubicBezTo>
                  <a:lnTo>
                    <a:pt x="572" y="2168"/>
                  </a:lnTo>
                  <a:lnTo>
                    <a:pt x="655" y="2203"/>
                  </a:lnTo>
                  <a:lnTo>
                    <a:pt x="858" y="2180"/>
                  </a:lnTo>
                  <a:lnTo>
                    <a:pt x="1048" y="2132"/>
                  </a:lnTo>
                  <a:lnTo>
                    <a:pt x="1191" y="2049"/>
                  </a:lnTo>
                  <a:lnTo>
                    <a:pt x="1143" y="1977"/>
                  </a:lnTo>
                  <a:lnTo>
                    <a:pt x="1262" y="1977"/>
                  </a:lnTo>
                  <a:cubicBezTo>
                    <a:pt x="1250" y="1989"/>
                    <a:pt x="1239" y="2013"/>
                    <a:pt x="1227" y="2025"/>
                  </a:cubicBezTo>
                  <a:lnTo>
                    <a:pt x="1346" y="2025"/>
                  </a:lnTo>
                  <a:lnTo>
                    <a:pt x="1453" y="1941"/>
                  </a:lnTo>
                  <a:lnTo>
                    <a:pt x="1536" y="1941"/>
                  </a:lnTo>
                  <a:cubicBezTo>
                    <a:pt x="1548" y="1918"/>
                    <a:pt x="1548" y="1894"/>
                    <a:pt x="1560" y="1870"/>
                  </a:cubicBezTo>
                  <a:lnTo>
                    <a:pt x="1893" y="1822"/>
                  </a:lnTo>
                  <a:lnTo>
                    <a:pt x="1929" y="1775"/>
                  </a:lnTo>
                  <a:lnTo>
                    <a:pt x="1977" y="1834"/>
                  </a:lnTo>
                  <a:lnTo>
                    <a:pt x="2048" y="1787"/>
                  </a:lnTo>
                  <a:lnTo>
                    <a:pt x="2120" y="1799"/>
                  </a:lnTo>
                  <a:lnTo>
                    <a:pt x="2298" y="1799"/>
                  </a:lnTo>
                  <a:lnTo>
                    <a:pt x="2167" y="1703"/>
                  </a:lnTo>
                  <a:lnTo>
                    <a:pt x="2263" y="1668"/>
                  </a:lnTo>
                  <a:lnTo>
                    <a:pt x="2346" y="1596"/>
                  </a:lnTo>
                  <a:lnTo>
                    <a:pt x="2322" y="1525"/>
                  </a:lnTo>
                  <a:lnTo>
                    <a:pt x="2417" y="1453"/>
                  </a:lnTo>
                  <a:cubicBezTo>
                    <a:pt x="2429" y="1418"/>
                    <a:pt x="2441" y="1394"/>
                    <a:pt x="2441" y="1370"/>
                  </a:cubicBezTo>
                  <a:cubicBezTo>
                    <a:pt x="2429" y="1310"/>
                    <a:pt x="2417" y="1251"/>
                    <a:pt x="2393" y="1191"/>
                  </a:cubicBezTo>
                  <a:lnTo>
                    <a:pt x="2322" y="1156"/>
                  </a:lnTo>
                  <a:lnTo>
                    <a:pt x="2405" y="1120"/>
                  </a:lnTo>
                  <a:lnTo>
                    <a:pt x="2405" y="1037"/>
                  </a:lnTo>
                  <a:lnTo>
                    <a:pt x="2322" y="953"/>
                  </a:lnTo>
                  <a:cubicBezTo>
                    <a:pt x="2322" y="929"/>
                    <a:pt x="2334" y="906"/>
                    <a:pt x="2346" y="882"/>
                  </a:cubicBezTo>
                  <a:lnTo>
                    <a:pt x="2251" y="834"/>
                  </a:lnTo>
                  <a:lnTo>
                    <a:pt x="2286" y="787"/>
                  </a:lnTo>
                  <a:lnTo>
                    <a:pt x="2393" y="787"/>
                  </a:lnTo>
                  <a:cubicBezTo>
                    <a:pt x="2393" y="763"/>
                    <a:pt x="2382" y="751"/>
                    <a:pt x="2382" y="727"/>
                  </a:cubicBezTo>
                  <a:lnTo>
                    <a:pt x="2382" y="727"/>
                  </a:lnTo>
                  <a:lnTo>
                    <a:pt x="2429" y="739"/>
                  </a:lnTo>
                  <a:lnTo>
                    <a:pt x="2524" y="679"/>
                  </a:lnTo>
                  <a:lnTo>
                    <a:pt x="2524" y="620"/>
                  </a:lnTo>
                  <a:lnTo>
                    <a:pt x="2667" y="620"/>
                  </a:lnTo>
                  <a:cubicBezTo>
                    <a:pt x="2667" y="596"/>
                    <a:pt x="2679" y="572"/>
                    <a:pt x="2691" y="560"/>
                  </a:cubicBezTo>
                  <a:lnTo>
                    <a:pt x="2596" y="548"/>
                  </a:lnTo>
                  <a:cubicBezTo>
                    <a:pt x="2608" y="525"/>
                    <a:pt x="2620" y="501"/>
                    <a:pt x="2632" y="477"/>
                  </a:cubicBezTo>
                  <a:lnTo>
                    <a:pt x="2596" y="441"/>
                  </a:lnTo>
                  <a:lnTo>
                    <a:pt x="2655" y="429"/>
                  </a:lnTo>
                  <a:lnTo>
                    <a:pt x="2739" y="560"/>
                  </a:lnTo>
                  <a:lnTo>
                    <a:pt x="2691" y="394"/>
                  </a:lnTo>
                  <a:lnTo>
                    <a:pt x="2524" y="394"/>
                  </a:lnTo>
                  <a:lnTo>
                    <a:pt x="2620" y="346"/>
                  </a:lnTo>
                  <a:lnTo>
                    <a:pt x="2429" y="179"/>
                  </a:lnTo>
                  <a:cubicBezTo>
                    <a:pt x="2429" y="156"/>
                    <a:pt x="2417" y="132"/>
                    <a:pt x="2417" y="108"/>
                  </a:cubicBezTo>
                  <a:lnTo>
                    <a:pt x="2310" y="84"/>
                  </a:lnTo>
                  <a:lnTo>
                    <a:pt x="2120" y="84"/>
                  </a:lnTo>
                  <a:lnTo>
                    <a:pt x="2001" y="132"/>
                  </a:lnTo>
                  <a:lnTo>
                    <a:pt x="1941" y="144"/>
                  </a:lnTo>
                  <a:lnTo>
                    <a:pt x="1905" y="167"/>
                  </a:lnTo>
                  <a:lnTo>
                    <a:pt x="1786" y="191"/>
                  </a:lnTo>
                  <a:lnTo>
                    <a:pt x="1727" y="203"/>
                  </a:lnTo>
                  <a:lnTo>
                    <a:pt x="1846" y="132"/>
                  </a:lnTo>
                  <a:lnTo>
                    <a:pt x="1953" y="84"/>
                  </a:lnTo>
                  <a:lnTo>
                    <a:pt x="1822" y="48"/>
                  </a:lnTo>
                  <a:lnTo>
                    <a:pt x="173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9" name="Google Shape;7925;p30">
              <a:extLst>
                <a:ext uri="{FF2B5EF4-FFF2-40B4-BE49-F238E27FC236}">
                  <a16:creationId xmlns:a16="http://schemas.microsoft.com/office/drawing/2014/main" id="{972CDF4A-4FF9-E160-B931-EA956ABF3F61}"/>
                </a:ext>
              </a:extLst>
            </p:cNvPr>
            <p:cNvSpPr/>
            <p:nvPr/>
          </p:nvSpPr>
          <p:spPr>
            <a:xfrm>
              <a:off x="708100" y="4209875"/>
              <a:ext cx="2125" cy="1800"/>
            </a:xfrm>
            <a:custGeom>
              <a:avLst/>
              <a:gdLst/>
              <a:ahLst/>
              <a:cxnLst/>
              <a:rect l="l" t="t" r="r" b="b"/>
              <a:pathLst>
                <a:path w="85" h="72" extrusionOk="0">
                  <a:moveTo>
                    <a:pt x="61" y="0"/>
                  </a:moveTo>
                  <a:lnTo>
                    <a:pt x="1" y="12"/>
                  </a:lnTo>
                  <a:cubicBezTo>
                    <a:pt x="13" y="36"/>
                    <a:pt x="37" y="48"/>
                    <a:pt x="49" y="72"/>
                  </a:cubicBezTo>
                  <a:lnTo>
                    <a:pt x="84" y="48"/>
                  </a:lnTo>
                  <a:cubicBezTo>
                    <a:pt x="72" y="36"/>
                    <a:pt x="72" y="12"/>
                    <a:pt x="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0" name="Google Shape;7926;p30">
              <a:extLst>
                <a:ext uri="{FF2B5EF4-FFF2-40B4-BE49-F238E27FC236}">
                  <a16:creationId xmlns:a16="http://schemas.microsoft.com/office/drawing/2014/main" id="{6EE8972C-D991-189D-4E63-107A589CF245}"/>
                </a:ext>
              </a:extLst>
            </p:cNvPr>
            <p:cNvSpPr/>
            <p:nvPr/>
          </p:nvSpPr>
          <p:spPr>
            <a:xfrm>
              <a:off x="712575" y="4222975"/>
              <a:ext cx="5075" cy="5075"/>
            </a:xfrm>
            <a:custGeom>
              <a:avLst/>
              <a:gdLst/>
              <a:ahLst/>
              <a:cxnLst/>
              <a:rect l="l" t="t" r="r" b="b"/>
              <a:pathLst>
                <a:path w="203" h="203" extrusionOk="0">
                  <a:moveTo>
                    <a:pt x="203" y="0"/>
                  </a:moveTo>
                  <a:lnTo>
                    <a:pt x="1" y="131"/>
                  </a:lnTo>
                  <a:lnTo>
                    <a:pt x="48" y="203"/>
                  </a:lnTo>
                  <a:lnTo>
                    <a:pt x="120" y="131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1" name="Google Shape;7927;p30">
              <a:extLst>
                <a:ext uri="{FF2B5EF4-FFF2-40B4-BE49-F238E27FC236}">
                  <a16:creationId xmlns:a16="http://schemas.microsoft.com/office/drawing/2014/main" id="{A02B030F-5B35-11FD-BEAB-F0D2373FAEEE}"/>
                </a:ext>
              </a:extLst>
            </p:cNvPr>
            <p:cNvSpPr/>
            <p:nvPr/>
          </p:nvSpPr>
          <p:spPr>
            <a:xfrm>
              <a:off x="703650" y="4200950"/>
              <a:ext cx="14000" cy="9250"/>
            </a:xfrm>
            <a:custGeom>
              <a:avLst/>
              <a:gdLst/>
              <a:ahLst/>
              <a:cxnLst/>
              <a:rect l="l" t="t" r="r" b="b"/>
              <a:pathLst>
                <a:path w="560" h="370" extrusionOk="0">
                  <a:moveTo>
                    <a:pt x="250" y="0"/>
                  </a:moveTo>
                  <a:lnTo>
                    <a:pt x="191" y="24"/>
                  </a:lnTo>
                  <a:lnTo>
                    <a:pt x="215" y="107"/>
                  </a:lnTo>
                  <a:lnTo>
                    <a:pt x="215" y="107"/>
                  </a:lnTo>
                  <a:lnTo>
                    <a:pt x="84" y="60"/>
                  </a:lnTo>
                  <a:lnTo>
                    <a:pt x="84" y="131"/>
                  </a:lnTo>
                  <a:lnTo>
                    <a:pt x="48" y="107"/>
                  </a:lnTo>
                  <a:lnTo>
                    <a:pt x="0" y="143"/>
                  </a:lnTo>
                  <a:lnTo>
                    <a:pt x="119" y="191"/>
                  </a:lnTo>
                  <a:lnTo>
                    <a:pt x="119" y="167"/>
                  </a:lnTo>
                  <a:lnTo>
                    <a:pt x="155" y="179"/>
                  </a:lnTo>
                  <a:lnTo>
                    <a:pt x="143" y="215"/>
                  </a:lnTo>
                  <a:cubicBezTo>
                    <a:pt x="167" y="238"/>
                    <a:pt x="203" y="274"/>
                    <a:pt x="227" y="298"/>
                  </a:cubicBezTo>
                  <a:lnTo>
                    <a:pt x="381" y="286"/>
                  </a:lnTo>
                  <a:cubicBezTo>
                    <a:pt x="381" y="310"/>
                    <a:pt x="381" y="334"/>
                    <a:pt x="393" y="369"/>
                  </a:cubicBezTo>
                  <a:lnTo>
                    <a:pt x="441" y="357"/>
                  </a:lnTo>
                  <a:lnTo>
                    <a:pt x="477" y="286"/>
                  </a:lnTo>
                  <a:lnTo>
                    <a:pt x="560" y="250"/>
                  </a:lnTo>
                  <a:lnTo>
                    <a:pt x="512" y="226"/>
                  </a:lnTo>
                  <a:lnTo>
                    <a:pt x="441" y="238"/>
                  </a:lnTo>
                  <a:lnTo>
                    <a:pt x="310" y="203"/>
                  </a:lnTo>
                  <a:lnTo>
                    <a:pt x="322" y="72"/>
                  </a:lnTo>
                  <a:lnTo>
                    <a:pt x="25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2" name="Google Shape;7928;p30">
              <a:extLst>
                <a:ext uri="{FF2B5EF4-FFF2-40B4-BE49-F238E27FC236}">
                  <a16:creationId xmlns:a16="http://schemas.microsoft.com/office/drawing/2014/main" id="{6618D8E2-0B29-AAFC-3A6F-CCEEB8F86B9C}"/>
                </a:ext>
              </a:extLst>
            </p:cNvPr>
            <p:cNvSpPr/>
            <p:nvPr/>
          </p:nvSpPr>
          <p:spPr>
            <a:xfrm>
              <a:off x="747100" y="4178325"/>
              <a:ext cx="1225" cy="925"/>
            </a:xfrm>
            <a:custGeom>
              <a:avLst/>
              <a:gdLst/>
              <a:ahLst/>
              <a:cxnLst/>
              <a:rect l="l" t="t" r="r" b="b"/>
              <a:pathLst>
                <a:path w="49" h="37" extrusionOk="0">
                  <a:moveTo>
                    <a:pt x="1" y="0"/>
                  </a:moveTo>
                  <a:lnTo>
                    <a:pt x="48" y="36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3" name="Google Shape;7929;p30">
              <a:extLst>
                <a:ext uri="{FF2B5EF4-FFF2-40B4-BE49-F238E27FC236}">
                  <a16:creationId xmlns:a16="http://schemas.microsoft.com/office/drawing/2014/main" id="{AF75CE1B-F94B-2790-54A1-6EF973F98D9C}"/>
                </a:ext>
              </a:extLst>
            </p:cNvPr>
            <p:cNvSpPr/>
            <p:nvPr/>
          </p:nvSpPr>
          <p:spPr>
            <a:xfrm>
              <a:off x="806925" y="4286075"/>
              <a:ext cx="3300" cy="925"/>
            </a:xfrm>
            <a:custGeom>
              <a:avLst/>
              <a:gdLst/>
              <a:ahLst/>
              <a:cxnLst/>
              <a:rect l="l" t="t" r="r" b="b"/>
              <a:pathLst>
                <a:path w="132" h="37" extrusionOk="0">
                  <a:moveTo>
                    <a:pt x="48" y="0"/>
                  </a:moveTo>
                  <a:lnTo>
                    <a:pt x="1" y="12"/>
                  </a:lnTo>
                  <a:lnTo>
                    <a:pt x="72" y="36"/>
                  </a:lnTo>
                  <a:lnTo>
                    <a:pt x="132" y="24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4" name="Google Shape;7930;p30">
              <a:extLst>
                <a:ext uri="{FF2B5EF4-FFF2-40B4-BE49-F238E27FC236}">
                  <a16:creationId xmlns:a16="http://schemas.microsoft.com/office/drawing/2014/main" id="{1719A3CA-58D0-315C-18D4-799468134564}"/>
                </a:ext>
              </a:extLst>
            </p:cNvPr>
            <p:cNvSpPr/>
            <p:nvPr/>
          </p:nvSpPr>
          <p:spPr>
            <a:xfrm>
              <a:off x="700075" y="4197975"/>
              <a:ext cx="5375" cy="2400"/>
            </a:xfrm>
            <a:custGeom>
              <a:avLst/>
              <a:gdLst/>
              <a:ahLst/>
              <a:cxnLst/>
              <a:rect l="l" t="t" r="r" b="b"/>
              <a:pathLst>
                <a:path w="215" h="96" extrusionOk="0">
                  <a:moveTo>
                    <a:pt x="120" y="0"/>
                  </a:moveTo>
                  <a:lnTo>
                    <a:pt x="60" y="12"/>
                  </a:lnTo>
                  <a:lnTo>
                    <a:pt x="36" y="48"/>
                  </a:lnTo>
                  <a:lnTo>
                    <a:pt x="1" y="60"/>
                  </a:lnTo>
                  <a:lnTo>
                    <a:pt x="84" y="95"/>
                  </a:lnTo>
                  <a:lnTo>
                    <a:pt x="215" y="12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5" name="Google Shape;7931;p30">
              <a:extLst>
                <a:ext uri="{FF2B5EF4-FFF2-40B4-BE49-F238E27FC236}">
                  <a16:creationId xmlns:a16="http://schemas.microsoft.com/office/drawing/2014/main" id="{83E8DDC2-52D6-1770-33A8-007955913B67}"/>
                </a:ext>
              </a:extLst>
            </p:cNvPr>
            <p:cNvSpPr/>
            <p:nvPr/>
          </p:nvSpPr>
          <p:spPr>
            <a:xfrm>
              <a:off x="710200" y="4223275"/>
              <a:ext cx="1200" cy="1800"/>
            </a:xfrm>
            <a:custGeom>
              <a:avLst/>
              <a:gdLst/>
              <a:ahLst/>
              <a:cxnLst/>
              <a:rect l="l" t="t" r="r" b="b"/>
              <a:pathLst>
                <a:path w="48" h="72" extrusionOk="0">
                  <a:moveTo>
                    <a:pt x="36" y="0"/>
                  </a:moveTo>
                  <a:lnTo>
                    <a:pt x="0" y="72"/>
                  </a:lnTo>
                  <a:lnTo>
                    <a:pt x="0" y="72"/>
                  </a:lnTo>
                  <a:lnTo>
                    <a:pt x="48" y="36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6" name="Google Shape;7932;p30">
              <a:extLst>
                <a:ext uri="{FF2B5EF4-FFF2-40B4-BE49-F238E27FC236}">
                  <a16:creationId xmlns:a16="http://schemas.microsoft.com/office/drawing/2014/main" id="{4EB2686D-25F2-6051-3E46-C8C3AC1AD25A}"/>
                </a:ext>
              </a:extLst>
            </p:cNvPr>
            <p:cNvSpPr/>
            <p:nvPr/>
          </p:nvSpPr>
          <p:spPr>
            <a:xfrm>
              <a:off x="710800" y="4211650"/>
              <a:ext cx="1500" cy="1225"/>
            </a:xfrm>
            <a:custGeom>
              <a:avLst/>
              <a:gdLst/>
              <a:ahLst/>
              <a:cxnLst/>
              <a:rect l="l" t="t" r="r" b="b"/>
              <a:pathLst>
                <a:path w="60" h="49" extrusionOk="0">
                  <a:moveTo>
                    <a:pt x="0" y="1"/>
                  </a:moveTo>
                  <a:lnTo>
                    <a:pt x="0" y="49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7" name="Google Shape;7933;p30">
              <a:extLst>
                <a:ext uri="{FF2B5EF4-FFF2-40B4-BE49-F238E27FC236}">
                  <a16:creationId xmlns:a16="http://schemas.microsoft.com/office/drawing/2014/main" id="{C696D663-A40B-50CC-47FE-99DE8AD51C9F}"/>
                </a:ext>
              </a:extLst>
            </p:cNvPr>
            <p:cNvSpPr/>
            <p:nvPr/>
          </p:nvSpPr>
          <p:spPr>
            <a:xfrm>
              <a:off x="769725" y="4152425"/>
              <a:ext cx="2400" cy="2400"/>
            </a:xfrm>
            <a:custGeom>
              <a:avLst/>
              <a:gdLst/>
              <a:ahLst/>
              <a:cxnLst/>
              <a:rect l="l" t="t" r="r" b="b"/>
              <a:pathLst>
                <a:path w="96" h="96" extrusionOk="0">
                  <a:moveTo>
                    <a:pt x="96" y="1"/>
                  </a:moveTo>
                  <a:lnTo>
                    <a:pt x="24" y="12"/>
                  </a:lnTo>
                  <a:lnTo>
                    <a:pt x="1" y="72"/>
                  </a:lnTo>
                  <a:cubicBezTo>
                    <a:pt x="1" y="72"/>
                    <a:pt x="84" y="96"/>
                    <a:pt x="84" y="96"/>
                  </a:cubicBezTo>
                  <a:cubicBezTo>
                    <a:pt x="96" y="72"/>
                    <a:pt x="96" y="36"/>
                    <a:pt x="9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8" name="Google Shape;7934;p30">
              <a:extLst>
                <a:ext uri="{FF2B5EF4-FFF2-40B4-BE49-F238E27FC236}">
                  <a16:creationId xmlns:a16="http://schemas.microsoft.com/office/drawing/2014/main" id="{81FCB40E-232D-C88D-288E-D210DDB0FA3C}"/>
                </a:ext>
              </a:extLst>
            </p:cNvPr>
            <p:cNvSpPr/>
            <p:nvPr/>
          </p:nvSpPr>
          <p:spPr>
            <a:xfrm>
              <a:off x="773900" y="4149750"/>
              <a:ext cx="2400" cy="3600"/>
            </a:xfrm>
            <a:custGeom>
              <a:avLst/>
              <a:gdLst/>
              <a:ahLst/>
              <a:cxnLst/>
              <a:rect l="l" t="t" r="r" b="b"/>
              <a:pathLst>
                <a:path w="96" h="144" extrusionOk="0">
                  <a:moveTo>
                    <a:pt x="48" y="0"/>
                  </a:moveTo>
                  <a:lnTo>
                    <a:pt x="48" y="60"/>
                  </a:lnTo>
                  <a:lnTo>
                    <a:pt x="0" y="108"/>
                  </a:lnTo>
                  <a:cubicBezTo>
                    <a:pt x="24" y="119"/>
                    <a:pt x="36" y="131"/>
                    <a:pt x="60" y="143"/>
                  </a:cubicBezTo>
                  <a:lnTo>
                    <a:pt x="96" y="119"/>
                  </a:lnTo>
                  <a:lnTo>
                    <a:pt x="96" y="24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9" name="Google Shape;7935;p30">
              <a:extLst>
                <a:ext uri="{FF2B5EF4-FFF2-40B4-BE49-F238E27FC236}">
                  <a16:creationId xmlns:a16="http://schemas.microsoft.com/office/drawing/2014/main" id="{247CA7CC-CE81-3693-5B2D-B5DA78B016C8}"/>
                </a:ext>
              </a:extLst>
            </p:cNvPr>
            <p:cNvSpPr/>
            <p:nvPr/>
          </p:nvSpPr>
          <p:spPr>
            <a:xfrm>
              <a:off x="777475" y="4147675"/>
              <a:ext cx="1800" cy="2400"/>
            </a:xfrm>
            <a:custGeom>
              <a:avLst/>
              <a:gdLst/>
              <a:ahLst/>
              <a:cxnLst/>
              <a:rect l="l" t="t" r="r" b="b"/>
              <a:pathLst>
                <a:path w="72" h="96" extrusionOk="0">
                  <a:moveTo>
                    <a:pt x="72" y="0"/>
                  </a:moveTo>
                  <a:lnTo>
                    <a:pt x="0" y="60"/>
                  </a:lnTo>
                  <a:lnTo>
                    <a:pt x="36" y="95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0" name="Google Shape;7936;p30">
              <a:extLst>
                <a:ext uri="{FF2B5EF4-FFF2-40B4-BE49-F238E27FC236}">
                  <a16:creationId xmlns:a16="http://schemas.microsoft.com/office/drawing/2014/main" id="{26D96C3E-4686-8937-2D8E-268F2D866932}"/>
                </a:ext>
              </a:extLst>
            </p:cNvPr>
            <p:cNvSpPr/>
            <p:nvPr/>
          </p:nvSpPr>
          <p:spPr>
            <a:xfrm>
              <a:off x="701275" y="4217625"/>
              <a:ext cx="2700" cy="1500"/>
            </a:xfrm>
            <a:custGeom>
              <a:avLst/>
              <a:gdLst/>
              <a:ahLst/>
              <a:cxnLst/>
              <a:rect l="l" t="t" r="r" b="b"/>
              <a:pathLst>
                <a:path w="108" h="60" extrusionOk="0">
                  <a:moveTo>
                    <a:pt x="12" y="0"/>
                  </a:moveTo>
                  <a:cubicBezTo>
                    <a:pt x="12" y="24"/>
                    <a:pt x="0" y="48"/>
                    <a:pt x="0" y="60"/>
                  </a:cubicBezTo>
                  <a:lnTo>
                    <a:pt x="10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1" name="Google Shape;7937;p30">
              <a:extLst>
                <a:ext uri="{FF2B5EF4-FFF2-40B4-BE49-F238E27FC236}">
                  <a16:creationId xmlns:a16="http://schemas.microsoft.com/office/drawing/2014/main" id="{D71A5F0E-307C-E5F1-C8FF-905FCE440884}"/>
                </a:ext>
              </a:extLst>
            </p:cNvPr>
            <p:cNvSpPr/>
            <p:nvPr/>
          </p:nvSpPr>
          <p:spPr>
            <a:xfrm>
              <a:off x="699775" y="4189325"/>
              <a:ext cx="11350" cy="8075"/>
            </a:xfrm>
            <a:custGeom>
              <a:avLst/>
              <a:gdLst/>
              <a:ahLst/>
              <a:cxnLst/>
              <a:rect l="l" t="t" r="r" b="b"/>
              <a:pathLst>
                <a:path w="454" h="323" extrusionOk="0">
                  <a:moveTo>
                    <a:pt x="429" y="1"/>
                  </a:moveTo>
                  <a:lnTo>
                    <a:pt x="155" y="132"/>
                  </a:lnTo>
                  <a:lnTo>
                    <a:pt x="191" y="191"/>
                  </a:lnTo>
                  <a:lnTo>
                    <a:pt x="191" y="191"/>
                  </a:lnTo>
                  <a:lnTo>
                    <a:pt x="60" y="168"/>
                  </a:lnTo>
                  <a:cubicBezTo>
                    <a:pt x="36" y="180"/>
                    <a:pt x="24" y="203"/>
                    <a:pt x="1" y="227"/>
                  </a:cubicBezTo>
                  <a:lnTo>
                    <a:pt x="72" y="263"/>
                  </a:lnTo>
                  <a:lnTo>
                    <a:pt x="13" y="299"/>
                  </a:lnTo>
                  <a:lnTo>
                    <a:pt x="72" y="322"/>
                  </a:lnTo>
                  <a:lnTo>
                    <a:pt x="179" y="310"/>
                  </a:lnTo>
                  <a:lnTo>
                    <a:pt x="286" y="322"/>
                  </a:lnTo>
                  <a:lnTo>
                    <a:pt x="358" y="251"/>
                  </a:lnTo>
                  <a:lnTo>
                    <a:pt x="322" y="227"/>
                  </a:lnTo>
                  <a:lnTo>
                    <a:pt x="346" y="168"/>
                  </a:lnTo>
                  <a:lnTo>
                    <a:pt x="453" y="96"/>
                  </a:lnTo>
                  <a:cubicBezTo>
                    <a:pt x="453" y="72"/>
                    <a:pt x="441" y="37"/>
                    <a:pt x="4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2" name="Google Shape;7938;p30">
              <a:extLst>
                <a:ext uri="{FF2B5EF4-FFF2-40B4-BE49-F238E27FC236}">
                  <a16:creationId xmlns:a16="http://schemas.microsoft.com/office/drawing/2014/main" id="{3FFD1388-CEA4-1D7D-5323-ED149EDE34E1}"/>
                </a:ext>
              </a:extLst>
            </p:cNvPr>
            <p:cNvSpPr/>
            <p:nvPr/>
          </p:nvSpPr>
          <p:spPr>
            <a:xfrm>
              <a:off x="772700" y="4160475"/>
              <a:ext cx="2400" cy="1800"/>
            </a:xfrm>
            <a:custGeom>
              <a:avLst/>
              <a:gdLst/>
              <a:ahLst/>
              <a:cxnLst/>
              <a:rect l="l" t="t" r="r" b="b"/>
              <a:pathLst>
                <a:path w="96" h="72" extrusionOk="0">
                  <a:moveTo>
                    <a:pt x="60" y="0"/>
                  </a:moveTo>
                  <a:lnTo>
                    <a:pt x="1" y="71"/>
                  </a:lnTo>
                  <a:lnTo>
                    <a:pt x="96" y="24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3" name="Google Shape;7939;p30">
              <a:extLst>
                <a:ext uri="{FF2B5EF4-FFF2-40B4-BE49-F238E27FC236}">
                  <a16:creationId xmlns:a16="http://schemas.microsoft.com/office/drawing/2014/main" id="{7C6A8C04-77F9-2A96-FEAB-30B3EC19F9D9}"/>
                </a:ext>
              </a:extLst>
            </p:cNvPr>
            <p:cNvSpPr/>
            <p:nvPr/>
          </p:nvSpPr>
          <p:spPr>
            <a:xfrm>
              <a:off x="767650" y="4154500"/>
              <a:ext cx="9550" cy="5700"/>
            </a:xfrm>
            <a:custGeom>
              <a:avLst/>
              <a:gdLst/>
              <a:ahLst/>
              <a:cxnLst/>
              <a:rect l="l" t="t" r="r" b="b"/>
              <a:pathLst>
                <a:path w="382" h="228" extrusionOk="0">
                  <a:moveTo>
                    <a:pt x="226" y="1"/>
                  </a:moveTo>
                  <a:lnTo>
                    <a:pt x="191" y="25"/>
                  </a:lnTo>
                  <a:lnTo>
                    <a:pt x="215" y="49"/>
                  </a:lnTo>
                  <a:cubicBezTo>
                    <a:pt x="215" y="60"/>
                    <a:pt x="215" y="72"/>
                    <a:pt x="203" y="84"/>
                  </a:cubicBezTo>
                  <a:lnTo>
                    <a:pt x="84" y="84"/>
                  </a:lnTo>
                  <a:lnTo>
                    <a:pt x="0" y="108"/>
                  </a:lnTo>
                  <a:lnTo>
                    <a:pt x="60" y="156"/>
                  </a:lnTo>
                  <a:lnTo>
                    <a:pt x="203" y="144"/>
                  </a:lnTo>
                  <a:lnTo>
                    <a:pt x="250" y="203"/>
                  </a:lnTo>
                  <a:lnTo>
                    <a:pt x="322" y="227"/>
                  </a:lnTo>
                  <a:lnTo>
                    <a:pt x="298" y="156"/>
                  </a:lnTo>
                  <a:lnTo>
                    <a:pt x="346" y="120"/>
                  </a:lnTo>
                  <a:cubicBezTo>
                    <a:pt x="346" y="108"/>
                    <a:pt x="334" y="84"/>
                    <a:pt x="334" y="72"/>
                  </a:cubicBezTo>
                  <a:lnTo>
                    <a:pt x="381" y="37"/>
                  </a:lnTo>
                  <a:lnTo>
                    <a:pt x="298" y="25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4" name="Google Shape;7940;p30">
              <a:extLst>
                <a:ext uri="{FF2B5EF4-FFF2-40B4-BE49-F238E27FC236}">
                  <a16:creationId xmlns:a16="http://schemas.microsoft.com/office/drawing/2014/main" id="{E3EF913A-30A9-D433-2FD5-DECC1A81BBF5}"/>
                </a:ext>
              </a:extLst>
            </p:cNvPr>
            <p:cNvSpPr/>
            <p:nvPr/>
          </p:nvSpPr>
          <p:spPr>
            <a:xfrm>
              <a:off x="696200" y="4203625"/>
              <a:ext cx="2700" cy="1500"/>
            </a:xfrm>
            <a:custGeom>
              <a:avLst/>
              <a:gdLst/>
              <a:ahLst/>
              <a:cxnLst/>
              <a:rect l="l" t="t" r="r" b="b"/>
              <a:pathLst>
                <a:path w="108" h="60" extrusionOk="0">
                  <a:moveTo>
                    <a:pt x="108" y="0"/>
                  </a:moveTo>
                  <a:lnTo>
                    <a:pt x="1" y="24"/>
                  </a:lnTo>
                  <a:lnTo>
                    <a:pt x="1" y="48"/>
                  </a:lnTo>
                  <a:lnTo>
                    <a:pt x="72" y="60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5" name="Google Shape;7941;p30">
              <a:extLst>
                <a:ext uri="{FF2B5EF4-FFF2-40B4-BE49-F238E27FC236}">
                  <a16:creationId xmlns:a16="http://schemas.microsoft.com/office/drawing/2014/main" id="{18F755F1-1289-EDE5-73FC-6FB54DE4A476}"/>
                </a:ext>
              </a:extLst>
            </p:cNvPr>
            <p:cNvSpPr/>
            <p:nvPr/>
          </p:nvSpPr>
          <p:spPr>
            <a:xfrm>
              <a:off x="743825" y="4179225"/>
              <a:ext cx="6575" cy="3300"/>
            </a:xfrm>
            <a:custGeom>
              <a:avLst/>
              <a:gdLst/>
              <a:ahLst/>
              <a:cxnLst/>
              <a:rect l="l" t="t" r="r" b="b"/>
              <a:pathLst>
                <a:path w="263" h="132" extrusionOk="0">
                  <a:moveTo>
                    <a:pt x="1" y="0"/>
                  </a:moveTo>
                  <a:lnTo>
                    <a:pt x="1" y="72"/>
                  </a:lnTo>
                  <a:lnTo>
                    <a:pt x="36" y="107"/>
                  </a:lnTo>
                  <a:lnTo>
                    <a:pt x="72" y="60"/>
                  </a:lnTo>
                  <a:cubicBezTo>
                    <a:pt x="72" y="83"/>
                    <a:pt x="72" y="95"/>
                    <a:pt x="84" y="119"/>
                  </a:cubicBezTo>
                  <a:lnTo>
                    <a:pt x="191" y="107"/>
                  </a:lnTo>
                  <a:lnTo>
                    <a:pt x="263" y="131"/>
                  </a:lnTo>
                  <a:lnTo>
                    <a:pt x="263" y="72"/>
                  </a:lnTo>
                  <a:lnTo>
                    <a:pt x="120" y="83"/>
                  </a:lnTo>
                  <a:lnTo>
                    <a:pt x="167" y="48"/>
                  </a:lnTo>
                  <a:cubicBezTo>
                    <a:pt x="132" y="36"/>
                    <a:pt x="108" y="12"/>
                    <a:pt x="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6" name="Google Shape;7942;p30">
              <a:extLst>
                <a:ext uri="{FF2B5EF4-FFF2-40B4-BE49-F238E27FC236}">
                  <a16:creationId xmlns:a16="http://schemas.microsoft.com/office/drawing/2014/main" id="{CA44BBE0-5126-005C-F138-13281245B308}"/>
                </a:ext>
              </a:extLst>
            </p:cNvPr>
            <p:cNvSpPr/>
            <p:nvPr/>
          </p:nvSpPr>
          <p:spPr>
            <a:xfrm>
              <a:off x="710500" y="4185775"/>
              <a:ext cx="108950" cy="124125"/>
            </a:xfrm>
            <a:custGeom>
              <a:avLst/>
              <a:gdLst/>
              <a:ahLst/>
              <a:cxnLst/>
              <a:rect l="l" t="t" r="r" b="b"/>
              <a:pathLst>
                <a:path w="4358" h="4965" extrusionOk="0">
                  <a:moveTo>
                    <a:pt x="1393" y="0"/>
                  </a:moveTo>
                  <a:lnTo>
                    <a:pt x="1346" y="36"/>
                  </a:lnTo>
                  <a:lnTo>
                    <a:pt x="1262" y="24"/>
                  </a:lnTo>
                  <a:lnTo>
                    <a:pt x="1143" y="60"/>
                  </a:lnTo>
                  <a:lnTo>
                    <a:pt x="1036" y="60"/>
                  </a:lnTo>
                  <a:lnTo>
                    <a:pt x="953" y="83"/>
                  </a:lnTo>
                  <a:lnTo>
                    <a:pt x="893" y="83"/>
                  </a:lnTo>
                  <a:lnTo>
                    <a:pt x="846" y="119"/>
                  </a:lnTo>
                  <a:lnTo>
                    <a:pt x="846" y="119"/>
                  </a:lnTo>
                  <a:lnTo>
                    <a:pt x="857" y="83"/>
                  </a:lnTo>
                  <a:lnTo>
                    <a:pt x="810" y="71"/>
                  </a:lnTo>
                  <a:lnTo>
                    <a:pt x="703" y="131"/>
                  </a:lnTo>
                  <a:lnTo>
                    <a:pt x="738" y="83"/>
                  </a:lnTo>
                  <a:lnTo>
                    <a:pt x="596" y="48"/>
                  </a:lnTo>
                  <a:cubicBezTo>
                    <a:pt x="596" y="60"/>
                    <a:pt x="584" y="83"/>
                    <a:pt x="572" y="107"/>
                  </a:cubicBezTo>
                  <a:lnTo>
                    <a:pt x="524" y="131"/>
                  </a:lnTo>
                  <a:cubicBezTo>
                    <a:pt x="524" y="143"/>
                    <a:pt x="536" y="167"/>
                    <a:pt x="548" y="179"/>
                  </a:cubicBezTo>
                  <a:lnTo>
                    <a:pt x="512" y="179"/>
                  </a:lnTo>
                  <a:cubicBezTo>
                    <a:pt x="512" y="202"/>
                    <a:pt x="512" y="226"/>
                    <a:pt x="524" y="238"/>
                  </a:cubicBezTo>
                  <a:lnTo>
                    <a:pt x="429" y="262"/>
                  </a:lnTo>
                  <a:lnTo>
                    <a:pt x="476" y="310"/>
                  </a:lnTo>
                  <a:lnTo>
                    <a:pt x="441" y="369"/>
                  </a:lnTo>
                  <a:lnTo>
                    <a:pt x="393" y="369"/>
                  </a:lnTo>
                  <a:lnTo>
                    <a:pt x="512" y="429"/>
                  </a:lnTo>
                  <a:lnTo>
                    <a:pt x="548" y="488"/>
                  </a:lnTo>
                  <a:lnTo>
                    <a:pt x="429" y="452"/>
                  </a:lnTo>
                  <a:lnTo>
                    <a:pt x="381" y="476"/>
                  </a:lnTo>
                  <a:lnTo>
                    <a:pt x="298" y="441"/>
                  </a:lnTo>
                  <a:cubicBezTo>
                    <a:pt x="298" y="452"/>
                    <a:pt x="298" y="452"/>
                    <a:pt x="298" y="464"/>
                  </a:cubicBezTo>
                  <a:lnTo>
                    <a:pt x="322" y="500"/>
                  </a:lnTo>
                  <a:lnTo>
                    <a:pt x="298" y="536"/>
                  </a:lnTo>
                  <a:lnTo>
                    <a:pt x="250" y="476"/>
                  </a:lnTo>
                  <a:lnTo>
                    <a:pt x="203" y="536"/>
                  </a:lnTo>
                  <a:lnTo>
                    <a:pt x="250" y="572"/>
                  </a:lnTo>
                  <a:cubicBezTo>
                    <a:pt x="238" y="583"/>
                    <a:pt x="226" y="595"/>
                    <a:pt x="215" y="607"/>
                  </a:cubicBezTo>
                  <a:lnTo>
                    <a:pt x="286" y="655"/>
                  </a:lnTo>
                  <a:lnTo>
                    <a:pt x="357" y="655"/>
                  </a:lnTo>
                  <a:lnTo>
                    <a:pt x="286" y="679"/>
                  </a:lnTo>
                  <a:lnTo>
                    <a:pt x="191" y="679"/>
                  </a:lnTo>
                  <a:cubicBezTo>
                    <a:pt x="191" y="714"/>
                    <a:pt x="203" y="738"/>
                    <a:pt x="215" y="774"/>
                  </a:cubicBezTo>
                  <a:lnTo>
                    <a:pt x="215" y="798"/>
                  </a:lnTo>
                  <a:lnTo>
                    <a:pt x="357" y="774"/>
                  </a:lnTo>
                  <a:lnTo>
                    <a:pt x="262" y="810"/>
                  </a:lnTo>
                  <a:cubicBezTo>
                    <a:pt x="262" y="822"/>
                    <a:pt x="250" y="822"/>
                    <a:pt x="250" y="833"/>
                  </a:cubicBezTo>
                  <a:lnTo>
                    <a:pt x="286" y="845"/>
                  </a:lnTo>
                  <a:lnTo>
                    <a:pt x="366" y="825"/>
                  </a:lnTo>
                  <a:lnTo>
                    <a:pt x="366" y="825"/>
                  </a:lnTo>
                  <a:cubicBezTo>
                    <a:pt x="364" y="827"/>
                    <a:pt x="361" y="830"/>
                    <a:pt x="357" y="833"/>
                  </a:cubicBezTo>
                  <a:lnTo>
                    <a:pt x="405" y="869"/>
                  </a:lnTo>
                  <a:lnTo>
                    <a:pt x="334" y="845"/>
                  </a:lnTo>
                  <a:lnTo>
                    <a:pt x="298" y="857"/>
                  </a:lnTo>
                  <a:cubicBezTo>
                    <a:pt x="298" y="881"/>
                    <a:pt x="286" y="893"/>
                    <a:pt x="286" y="905"/>
                  </a:cubicBezTo>
                  <a:lnTo>
                    <a:pt x="322" y="929"/>
                  </a:lnTo>
                  <a:lnTo>
                    <a:pt x="262" y="929"/>
                  </a:lnTo>
                  <a:lnTo>
                    <a:pt x="226" y="964"/>
                  </a:lnTo>
                  <a:lnTo>
                    <a:pt x="298" y="976"/>
                  </a:lnTo>
                  <a:cubicBezTo>
                    <a:pt x="298" y="988"/>
                    <a:pt x="310" y="1000"/>
                    <a:pt x="310" y="1012"/>
                  </a:cubicBezTo>
                  <a:lnTo>
                    <a:pt x="203" y="988"/>
                  </a:lnTo>
                  <a:lnTo>
                    <a:pt x="179" y="1036"/>
                  </a:lnTo>
                  <a:lnTo>
                    <a:pt x="226" y="1048"/>
                  </a:lnTo>
                  <a:cubicBezTo>
                    <a:pt x="215" y="1060"/>
                    <a:pt x="215" y="1072"/>
                    <a:pt x="203" y="1084"/>
                  </a:cubicBezTo>
                  <a:lnTo>
                    <a:pt x="155" y="1131"/>
                  </a:lnTo>
                  <a:lnTo>
                    <a:pt x="48" y="1131"/>
                  </a:lnTo>
                  <a:lnTo>
                    <a:pt x="0" y="1155"/>
                  </a:lnTo>
                  <a:lnTo>
                    <a:pt x="48" y="1179"/>
                  </a:lnTo>
                  <a:lnTo>
                    <a:pt x="131" y="1167"/>
                  </a:lnTo>
                  <a:lnTo>
                    <a:pt x="203" y="1179"/>
                  </a:lnTo>
                  <a:lnTo>
                    <a:pt x="179" y="1191"/>
                  </a:lnTo>
                  <a:lnTo>
                    <a:pt x="107" y="1191"/>
                  </a:lnTo>
                  <a:lnTo>
                    <a:pt x="215" y="1250"/>
                  </a:lnTo>
                  <a:lnTo>
                    <a:pt x="238" y="1238"/>
                  </a:lnTo>
                  <a:lnTo>
                    <a:pt x="286" y="1274"/>
                  </a:lnTo>
                  <a:lnTo>
                    <a:pt x="536" y="1095"/>
                  </a:lnTo>
                  <a:lnTo>
                    <a:pt x="500" y="1155"/>
                  </a:lnTo>
                  <a:lnTo>
                    <a:pt x="536" y="1167"/>
                  </a:lnTo>
                  <a:lnTo>
                    <a:pt x="465" y="1191"/>
                  </a:lnTo>
                  <a:cubicBezTo>
                    <a:pt x="441" y="1214"/>
                    <a:pt x="417" y="1250"/>
                    <a:pt x="405" y="1286"/>
                  </a:cubicBezTo>
                  <a:cubicBezTo>
                    <a:pt x="405" y="1286"/>
                    <a:pt x="405" y="1298"/>
                    <a:pt x="417" y="1310"/>
                  </a:cubicBezTo>
                  <a:lnTo>
                    <a:pt x="334" y="1405"/>
                  </a:lnTo>
                  <a:lnTo>
                    <a:pt x="369" y="1417"/>
                  </a:lnTo>
                  <a:lnTo>
                    <a:pt x="310" y="1536"/>
                  </a:lnTo>
                  <a:cubicBezTo>
                    <a:pt x="310" y="1560"/>
                    <a:pt x="322" y="1584"/>
                    <a:pt x="334" y="1607"/>
                  </a:cubicBezTo>
                  <a:lnTo>
                    <a:pt x="286" y="1655"/>
                  </a:lnTo>
                  <a:lnTo>
                    <a:pt x="322" y="1691"/>
                  </a:lnTo>
                  <a:lnTo>
                    <a:pt x="369" y="1679"/>
                  </a:lnTo>
                  <a:lnTo>
                    <a:pt x="369" y="1679"/>
                  </a:lnTo>
                  <a:lnTo>
                    <a:pt x="286" y="1762"/>
                  </a:lnTo>
                  <a:cubicBezTo>
                    <a:pt x="286" y="1798"/>
                    <a:pt x="286" y="1834"/>
                    <a:pt x="274" y="1881"/>
                  </a:cubicBezTo>
                  <a:lnTo>
                    <a:pt x="226" y="1917"/>
                  </a:lnTo>
                  <a:cubicBezTo>
                    <a:pt x="226" y="1929"/>
                    <a:pt x="226" y="1941"/>
                    <a:pt x="226" y="1941"/>
                  </a:cubicBezTo>
                  <a:lnTo>
                    <a:pt x="357" y="1941"/>
                  </a:lnTo>
                  <a:lnTo>
                    <a:pt x="334" y="1893"/>
                  </a:lnTo>
                  <a:lnTo>
                    <a:pt x="381" y="1798"/>
                  </a:lnTo>
                  <a:lnTo>
                    <a:pt x="381" y="1750"/>
                  </a:lnTo>
                  <a:lnTo>
                    <a:pt x="453" y="1691"/>
                  </a:lnTo>
                  <a:lnTo>
                    <a:pt x="393" y="1536"/>
                  </a:lnTo>
                  <a:lnTo>
                    <a:pt x="441" y="1536"/>
                  </a:lnTo>
                  <a:lnTo>
                    <a:pt x="584" y="1417"/>
                  </a:lnTo>
                  <a:lnTo>
                    <a:pt x="584" y="1417"/>
                  </a:lnTo>
                  <a:lnTo>
                    <a:pt x="476" y="1536"/>
                  </a:lnTo>
                  <a:cubicBezTo>
                    <a:pt x="476" y="1560"/>
                    <a:pt x="476" y="1595"/>
                    <a:pt x="465" y="1619"/>
                  </a:cubicBezTo>
                  <a:lnTo>
                    <a:pt x="512" y="1643"/>
                  </a:lnTo>
                  <a:cubicBezTo>
                    <a:pt x="512" y="1619"/>
                    <a:pt x="512" y="1607"/>
                    <a:pt x="524" y="1584"/>
                  </a:cubicBezTo>
                  <a:lnTo>
                    <a:pt x="596" y="1548"/>
                  </a:lnTo>
                  <a:cubicBezTo>
                    <a:pt x="607" y="1572"/>
                    <a:pt x="619" y="1595"/>
                    <a:pt x="631" y="1619"/>
                  </a:cubicBezTo>
                  <a:lnTo>
                    <a:pt x="691" y="1524"/>
                  </a:lnTo>
                  <a:cubicBezTo>
                    <a:pt x="691" y="1500"/>
                    <a:pt x="679" y="1476"/>
                    <a:pt x="679" y="1453"/>
                  </a:cubicBezTo>
                  <a:lnTo>
                    <a:pt x="727" y="1441"/>
                  </a:lnTo>
                  <a:lnTo>
                    <a:pt x="727" y="1441"/>
                  </a:lnTo>
                  <a:cubicBezTo>
                    <a:pt x="727" y="1465"/>
                    <a:pt x="715" y="1500"/>
                    <a:pt x="703" y="1524"/>
                  </a:cubicBezTo>
                  <a:lnTo>
                    <a:pt x="834" y="1584"/>
                  </a:lnTo>
                  <a:lnTo>
                    <a:pt x="727" y="1572"/>
                  </a:lnTo>
                  <a:lnTo>
                    <a:pt x="691" y="1679"/>
                  </a:lnTo>
                  <a:cubicBezTo>
                    <a:pt x="703" y="1703"/>
                    <a:pt x="715" y="1726"/>
                    <a:pt x="715" y="1762"/>
                  </a:cubicBezTo>
                  <a:lnTo>
                    <a:pt x="786" y="1762"/>
                  </a:lnTo>
                  <a:lnTo>
                    <a:pt x="834" y="1834"/>
                  </a:lnTo>
                  <a:lnTo>
                    <a:pt x="738" y="1905"/>
                  </a:lnTo>
                  <a:lnTo>
                    <a:pt x="643" y="2084"/>
                  </a:lnTo>
                  <a:lnTo>
                    <a:pt x="667" y="2167"/>
                  </a:lnTo>
                  <a:lnTo>
                    <a:pt x="667" y="2167"/>
                  </a:lnTo>
                  <a:lnTo>
                    <a:pt x="572" y="2131"/>
                  </a:lnTo>
                  <a:lnTo>
                    <a:pt x="584" y="2215"/>
                  </a:lnTo>
                  <a:lnTo>
                    <a:pt x="715" y="2322"/>
                  </a:lnTo>
                  <a:cubicBezTo>
                    <a:pt x="691" y="2286"/>
                    <a:pt x="679" y="2250"/>
                    <a:pt x="667" y="2215"/>
                  </a:cubicBezTo>
                  <a:lnTo>
                    <a:pt x="750" y="2203"/>
                  </a:lnTo>
                  <a:lnTo>
                    <a:pt x="965" y="2298"/>
                  </a:lnTo>
                  <a:lnTo>
                    <a:pt x="965" y="2215"/>
                  </a:lnTo>
                  <a:lnTo>
                    <a:pt x="881" y="2167"/>
                  </a:lnTo>
                  <a:lnTo>
                    <a:pt x="929" y="2155"/>
                  </a:lnTo>
                  <a:lnTo>
                    <a:pt x="1108" y="2226"/>
                  </a:lnTo>
                  <a:lnTo>
                    <a:pt x="1227" y="2203"/>
                  </a:lnTo>
                  <a:cubicBezTo>
                    <a:pt x="1227" y="2191"/>
                    <a:pt x="1227" y="2179"/>
                    <a:pt x="1227" y="2167"/>
                  </a:cubicBezTo>
                  <a:lnTo>
                    <a:pt x="1346" y="2167"/>
                  </a:lnTo>
                  <a:lnTo>
                    <a:pt x="1381" y="2096"/>
                  </a:lnTo>
                  <a:lnTo>
                    <a:pt x="1679" y="2096"/>
                  </a:lnTo>
                  <a:lnTo>
                    <a:pt x="1477" y="2143"/>
                  </a:lnTo>
                  <a:cubicBezTo>
                    <a:pt x="1441" y="2215"/>
                    <a:pt x="1405" y="2286"/>
                    <a:pt x="1358" y="2369"/>
                  </a:cubicBezTo>
                  <a:lnTo>
                    <a:pt x="1512" y="2548"/>
                  </a:lnTo>
                  <a:lnTo>
                    <a:pt x="1584" y="2512"/>
                  </a:lnTo>
                  <a:lnTo>
                    <a:pt x="1584" y="2607"/>
                  </a:lnTo>
                  <a:lnTo>
                    <a:pt x="1679" y="2524"/>
                  </a:lnTo>
                  <a:lnTo>
                    <a:pt x="1798" y="2536"/>
                  </a:lnTo>
                  <a:lnTo>
                    <a:pt x="1762" y="2631"/>
                  </a:lnTo>
                  <a:lnTo>
                    <a:pt x="1798" y="2655"/>
                  </a:lnTo>
                  <a:cubicBezTo>
                    <a:pt x="1762" y="2667"/>
                    <a:pt x="1727" y="2691"/>
                    <a:pt x="1679" y="2715"/>
                  </a:cubicBezTo>
                  <a:lnTo>
                    <a:pt x="1727" y="2822"/>
                  </a:lnTo>
                  <a:lnTo>
                    <a:pt x="1655" y="2905"/>
                  </a:lnTo>
                  <a:lnTo>
                    <a:pt x="1739" y="2977"/>
                  </a:lnTo>
                  <a:lnTo>
                    <a:pt x="1822" y="3024"/>
                  </a:lnTo>
                  <a:lnTo>
                    <a:pt x="1893" y="3024"/>
                  </a:lnTo>
                  <a:lnTo>
                    <a:pt x="1846" y="3048"/>
                  </a:lnTo>
                  <a:lnTo>
                    <a:pt x="1774" y="3048"/>
                  </a:lnTo>
                  <a:lnTo>
                    <a:pt x="1703" y="2977"/>
                  </a:lnTo>
                  <a:lnTo>
                    <a:pt x="1631" y="3000"/>
                  </a:lnTo>
                  <a:lnTo>
                    <a:pt x="1691" y="3060"/>
                  </a:lnTo>
                  <a:lnTo>
                    <a:pt x="1750" y="3084"/>
                  </a:lnTo>
                  <a:lnTo>
                    <a:pt x="1655" y="3072"/>
                  </a:lnTo>
                  <a:lnTo>
                    <a:pt x="1572" y="3024"/>
                  </a:lnTo>
                  <a:lnTo>
                    <a:pt x="1381" y="3072"/>
                  </a:lnTo>
                  <a:lnTo>
                    <a:pt x="1298" y="3072"/>
                  </a:lnTo>
                  <a:lnTo>
                    <a:pt x="1096" y="3143"/>
                  </a:lnTo>
                  <a:lnTo>
                    <a:pt x="1000" y="3250"/>
                  </a:lnTo>
                  <a:lnTo>
                    <a:pt x="846" y="3310"/>
                  </a:lnTo>
                  <a:lnTo>
                    <a:pt x="786" y="3369"/>
                  </a:lnTo>
                  <a:lnTo>
                    <a:pt x="881" y="3358"/>
                  </a:lnTo>
                  <a:lnTo>
                    <a:pt x="929" y="3369"/>
                  </a:lnTo>
                  <a:cubicBezTo>
                    <a:pt x="929" y="3358"/>
                    <a:pt x="941" y="3346"/>
                    <a:pt x="941" y="3334"/>
                  </a:cubicBezTo>
                  <a:lnTo>
                    <a:pt x="1143" y="3286"/>
                  </a:lnTo>
                  <a:lnTo>
                    <a:pt x="1143" y="3286"/>
                  </a:lnTo>
                  <a:cubicBezTo>
                    <a:pt x="1143" y="3310"/>
                    <a:pt x="1131" y="3334"/>
                    <a:pt x="1131" y="3358"/>
                  </a:cubicBezTo>
                  <a:cubicBezTo>
                    <a:pt x="1155" y="3381"/>
                    <a:pt x="1179" y="3393"/>
                    <a:pt x="1203" y="3405"/>
                  </a:cubicBezTo>
                  <a:lnTo>
                    <a:pt x="1131" y="3453"/>
                  </a:lnTo>
                  <a:lnTo>
                    <a:pt x="1179" y="3500"/>
                  </a:lnTo>
                  <a:lnTo>
                    <a:pt x="1227" y="3500"/>
                  </a:lnTo>
                  <a:cubicBezTo>
                    <a:pt x="1179" y="3560"/>
                    <a:pt x="1143" y="3620"/>
                    <a:pt x="1096" y="3679"/>
                  </a:cubicBezTo>
                  <a:lnTo>
                    <a:pt x="1000" y="3703"/>
                  </a:lnTo>
                  <a:cubicBezTo>
                    <a:pt x="965" y="3727"/>
                    <a:pt x="941" y="3739"/>
                    <a:pt x="905" y="3750"/>
                  </a:cubicBezTo>
                  <a:lnTo>
                    <a:pt x="857" y="3750"/>
                  </a:lnTo>
                  <a:lnTo>
                    <a:pt x="738" y="3810"/>
                  </a:lnTo>
                  <a:lnTo>
                    <a:pt x="643" y="3810"/>
                  </a:lnTo>
                  <a:lnTo>
                    <a:pt x="500" y="3881"/>
                  </a:lnTo>
                  <a:lnTo>
                    <a:pt x="607" y="3881"/>
                  </a:lnTo>
                  <a:lnTo>
                    <a:pt x="619" y="3929"/>
                  </a:lnTo>
                  <a:lnTo>
                    <a:pt x="536" y="3965"/>
                  </a:lnTo>
                  <a:lnTo>
                    <a:pt x="691" y="3977"/>
                  </a:lnTo>
                  <a:lnTo>
                    <a:pt x="655" y="4001"/>
                  </a:lnTo>
                  <a:lnTo>
                    <a:pt x="703" y="4024"/>
                  </a:lnTo>
                  <a:lnTo>
                    <a:pt x="786" y="4001"/>
                  </a:lnTo>
                  <a:lnTo>
                    <a:pt x="881" y="3965"/>
                  </a:lnTo>
                  <a:lnTo>
                    <a:pt x="1036" y="3917"/>
                  </a:lnTo>
                  <a:cubicBezTo>
                    <a:pt x="1036" y="3929"/>
                    <a:pt x="1048" y="3953"/>
                    <a:pt x="1048" y="3965"/>
                  </a:cubicBezTo>
                  <a:lnTo>
                    <a:pt x="1179" y="3977"/>
                  </a:lnTo>
                  <a:cubicBezTo>
                    <a:pt x="1143" y="3989"/>
                    <a:pt x="1108" y="4001"/>
                    <a:pt x="1072" y="4001"/>
                  </a:cubicBezTo>
                  <a:cubicBezTo>
                    <a:pt x="1072" y="4012"/>
                    <a:pt x="1072" y="4036"/>
                    <a:pt x="1060" y="4048"/>
                  </a:cubicBezTo>
                  <a:lnTo>
                    <a:pt x="1238" y="4048"/>
                  </a:lnTo>
                  <a:lnTo>
                    <a:pt x="1238" y="4024"/>
                  </a:lnTo>
                  <a:lnTo>
                    <a:pt x="1322" y="4001"/>
                  </a:lnTo>
                  <a:lnTo>
                    <a:pt x="1405" y="4072"/>
                  </a:lnTo>
                  <a:lnTo>
                    <a:pt x="1489" y="4131"/>
                  </a:lnTo>
                  <a:lnTo>
                    <a:pt x="1679" y="4131"/>
                  </a:lnTo>
                  <a:lnTo>
                    <a:pt x="1727" y="4072"/>
                  </a:lnTo>
                  <a:lnTo>
                    <a:pt x="1822" y="4048"/>
                  </a:lnTo>
                  <a:lnTo>
                    <a:pt x="1941" y="4012"/>
                  </a:lnTo>
                  <a:cubicBezTo>
                    <a:pt x="1953" y="3989"/>
                    <a:pt x="1977" y="3977"/>
                    <a:pt x="1989" y="3965"/>
                  </a:cubicBezTo>
                  <a:lnTo>
                    <a:pt x="2096" y="3929"/>
                  </a:lnTo>
                  <a:lnTo>
                    <a:pt x="1953" y="4036"/>
                  </a:lnTo>
                  <a:lnTo>
                    <a:pt x="1810" y="4143"/>
                  </a:lnTo>
                  <a:lnTo>
                    <a:pt x="1810" y="4251"/>
                  </a:lnTo>
                  <a:lnTo>
                    <a:pt x="1715" y="4251"/>
                  </a:lnTo>
                  <a:lnTo>
                    <a:pt x="1631" y="4274"/>
                  </a:lnTo>
                  <a:lnTo>
                    <a:pt x="1548" y="4239"/>
                  </a:lnTo>
                  <a:lnTo>
                    <a:pt x="1286" y="4227"/>
                  </a:lnTo>
                  <a:lnTo>
                    <a:pt x="1119" y="4262"/>
                  </a:lnTo>
                  <a:lnTo>
                    <a:pt x="1119" y="4334"/>
                  </a:lnTo>
                  <a:lnTo>
                    <a:pt x="1036" y="4382"/>
                  </a:lnTo>
                  <a:lnTo>
                    <a:pt x="941" y="4382"/>
                  </a:lnTo>
                  <a:cubicBezTo>
                    <a:pt x="941" y="4429"/>
                    <a:pt x="929" y="4477"/>
                    <a:pt x="929" y="4524"/>
                  </a:cubicBezTo>
                  <a:lnTo>
                    <a:pt x="822" y="4584"/>
                  </a:lnTo>
                  <a:cubicBezTo>
                    <a:pt x="822" y="4596"/>
                    <a:pt x="810" y="4608"/>
                    <a:pt x="798" y="4620"/>
                  </a:cubicBezTo>
                  <a:lnTo>
                    <a:pt x="691" y="4643"/>
                  </a:lnTo>
                  <a:lnTo>
                    <a:pt x="655" y="4727"/>
                  </a:lnTo>
                  <a:lnTo>
                    <a:pt x="607" y="4727"/>
                  </a:lnTo>
                  <a:lnTo>
                    <a:pt x="584" y="4763"/>
                  </a:lnTo>
                  <a:lnTo>
                    <a:pt x="441" y="4834"/>
                  </a:lnTo>
                  <a:lnTo>
                    <a:pt x="381" y="4822"/>
                  </a:lnTo>
                  <a:lnTo>
                    <a:pt x="286" y="4882"/>
                  </a:lnTo>
                  <a:lnTo>
                    <a:pt x="286" y="4941"/>
                  </a:lnTo>
                  <a:lnTo>
                    <a:pt x="393" y="4941"/>
                  </a:lnTo>
                  <a:lnTo>
                    <a:pt x="393" y="4882"/>
                  </a:lnTo>
                  <a:lnTo>
                    <a:pt x="524" y="4905"/>
                  </a:lnTo>
                  <a:lnTo>
                    <a:pt x="584" y="4965"/>
                  </a:lnTo>
                  <a:lnTo>
                    <a:pt x="643" y="4917"/>
                  </a:lnTo>
                  <a:lnTo>
                    <a:pt x="607" y="4893"/>
                  </a:lnTo>
                  <a:lnTo>
                    <a:pt x="667" y="4834"/>
                  </a:lnTo>
                  <a:lnTo>
                    <a:pt x="703" y="4858"/>
                  </a:lnTo>
                  <a:lnTo>
                    <a:pt x="774" y="4810"/>
                  </a:lnTo>
                  <a:lnTo>
                    <a:pt x="822" y="4810"/>
                  </a:lnTo>
                  <a:lnTo>
                    <a:pt x="857" y="4751"/>
                  </a:lnTo>
                  <a:lnTo>
                    <a:pt x="965" y="4763"/>
                  </a:lnTo>
                  <a:lnTo>
                    <a:pt x="1048" y="4739"/>
                  </a:lnTo>
                  <a:lnTo>
                    <a:pt x="1119" y="4739"/>
                  </a:lnTo>
                  <a:lnTo>
                    <a:pt x="1167" y="4715"/>
                  </a:lnTo>
                  <a:lnTo>
                    <a:pt x="1227" y="4763"/>
                  </a:lnTo>
                  <a:lnTo>
                    <a:pt x="1286" y="4763"/>
                  </a:lnTo>
                  <a:lnTo>
                    <a:pt x="1369" y="4798"/>
                  </a:lnTo>
                  <a:lnTo>
                    <a:pt x="1465" y="4798"/>
                  </a:lnTo>
                  <a:cubicBezTo>
                    <a:pt x="1453" y="4786"/>
                    <a:pt x="1453" y="4774"/>
                    <a:pt x="1441" y="4751"/>
                  </a:cubicBezTo>
                  <a:lnTo>
                    <a:pt x="1512" y="4727"/>
                  </a:lnTo>
                  <a:lnTo>
                    <a:pt x="1536" y="4691"/>
                  </a:lnTo>
                  <a:cubicBezTo>
                    <a:pt x="1524" y="4667"/>
                    <a:pt x="1524" y="4643"/>
                    <a:pt x="1512" y="4620"/>
                  </a:cubicBezTo>
                  <a:lnTo>
                    <a:pt x="1584" y="4572"/>
                  </a:lnTo>
                  <a:lnTo>
                    <a:pt x="1631" y="4572"/>
                  </a:lnTo>
                  <a:lnTo>
                    <a:pt x="1655" y="4548"/>
                  </a:lnTo>
                  <a:lnTo>
                    <a:pt x="1870" y="4501"/>
                  </a:lnTo>
                  <a:lnTo>
                    <a:pt x="1977" y="4501"/>
                  </a:lnTo>
                  <a:lnTo>
                    <a:pt x="2108" y="4560"/>
                  </a:lnTo>
                  <a:lnTo>
                    <a:pt x="2155" y="4548"/>
                  </a:lnTo>
                  <a:lnTo>
                    <a:pt x="2298" y="4548"/>
                  </a:lnTo>
                  <a:lnTo>
                    <a:pt x="2381" y="4560"/>
                  </a:lnTo>
                  <a:cubicBezTo>
                    <a:pt x="2393" y="4548"/>
                    <a:pt x="2405" y="4524"/>
                    <a:pt x="2417" y="4501"/>
                  </a:cubicBezTo>
                  <a:lnTo>
                    <a:pt x="2536" y="4453"/>
                  </a:lnTo>
                  <a:lnTo>
                    <a:pt x="2632" y="4465"/>
                  </a:lnTo>
                  <a:lnTo>
                    <a:pt x="2751" y="4405"/>
                  </a:lnTo>
                  <a:lnTo>
                    <a:pt x="2846" y="4417"/>
                  </a:lnTo>
                  <a:lnTo>
                    <a:pt x="2893" y="4417"/>
                  </a:lnTo>
                  <a:lnTo>
                    <a:pt x="2989" y="4405"/>
                  </a:lnTo>
                  <a:cubicBezTo>
                    <a:pt x="2989" y="4405"/>
                    <a:pt x="3001" y="4417"/>
                    <a:pt x="3001" y="4429"/>
                  </a:cubicBezTo>
                  <a:lnTo>
                    <a:pt x="3084" y="4453"/>
                  </a:lnTo>
                  <a:lnTo>
                    <a:pt x="3167" y="4417"/>
                  </a:lnTo>
                  <a:lnTo>
                    <a:pt x="3358" y="4417"/>
                  </a:lnTo>
                  <a:lnTo>
                    <a:pt x="3489" y="4393"/>
                  </a:lnTo>
                  <a:lnTo>
                    <a:pt x="3608" y="4417"/>
                  </a:lnTo>
                  <a:lnTo>
                    <a:pt x="3667" y="4417"/>
                  </a:lnTo>
                  <a:lnTo>
                    <a:pt x="3751" y="4370"/>
                  </a:lnTo>
                  <a:lnTo>
                    <a:pt x="3846" y="4358"/>
                  </a:lnTo>
                  <a:lnTo>
                    <a:pt x="3941" y="4298"/>
                  </a:lnTo>
                  <a:lnTo>
                    <a:pt x="4060" y="4298"/>
                  </a:lnTo>
                  <a:cubicBezTo>
                    <a:pt x="4060" y="4286"/>
                    <a:pt x="4048" y="4262"/>
                    <a:pt x="4048" y="4251"/>
                  </a:cubicBezTo>
                  <a:lnTo>
                    <a:pt x="4179" y="4191"/>
                  </a:lnTo>
                  <a:lnTo>
                    <a:pt x="4263" y="4167"/>
                  </a:lnTo>
                  <a:lnTo>
                    <a:pt x="4263" y="4108"/>
                  </a:lnTo>
                  <a:cubicBezTo>
                    <a:pt x="4263" y="4096"/>
                    <a:pt x="4251" y="4084"/>
                    <a:pt x="4239" y="4072"/>
                  </a:cubicBezTo>
                  <a:lnTo>
                    <a:pt x="4263" y="4024"/>
                  </a:lnTo>
                  <a:lnTo>
                    <a:pt x="4108" y="4024"/>
                  </a:lnTo>
                  <a:lnTo>
                    <a:pt x="4001" y="4048"/>
                  </a:lnTo>
                  <a:lnTo>
                    <a:pt x="3929" y="4060"/>
                  </a:lnTo>
                  <a:lnTo>
                    <a:pt x="3822" y="4036"/>
                  </a:lnTo>
                  <a:lnTo>
                    <a:pt x="3786" y="4036"/>
                  </a:lnTo>
                  <a:lnTo>
                    <a:pt x="3822" y="4012"/>
                  </a:lnTo>
                  <a:lnTo>
                    <a:pt x="3858" y="4012"/>
                  </a:lnTo>
                  <a:lnTo>
                    <a:pt x="3870" y="4001"/>
                  </a:lnTo>
                  <a:lnTo>
                    <a:pt x="3775" y="3989"/>
                  </a:lnTo>
                  <a:lnTo>
                    <a:pt x="3691" y="4012"/>
                  </a:lnTo>
                  <a:lnTo>
                    <a:pt x="3798" y="3953"/>
                  </a:lnTo>
                  <a:lnTo>
                    <a:pt x="3882" y="3953"/>
                  </a:lnTo>
                  <a:lnTo>
                    <a:pt x="3977" y="3917"/>
                  </a:lnTo>
                  <a:lnTo>
                    <a:pt x="3941" y="3870"/>
                  </a:lnTo>
                  <a:lnTo>
                    <a:pt x="3846" y="3870"/>
                  </a:lnTo>
                  <a:lnTo>
                    <a:pt x="3917" y="3822"/>
                  </a:lnTo>
                  <a:lnTo>
                    <a:pt x="3965" y="3786"/>
                  </a:lnTo>
                  <a:lnTo>
                    <a:pt x="4025" y="3822"/>
                  </a:lnTo>
                  <a:lnTo>
                    <a:pt x="4108" y="3774"/>
                  </a:lnTo>
                  <a:lnTo>
                    <a:pt x="4144" y="3739"/>
                  </a:lnTo>
                  <a:lnTo>
                    <a:pt x="4096" y="3739"/>
                  </a:lnTo>
                  <a:lnTo>
                    <a:pt x="4132" y="3715"/>
                  </a:lnTo>
                  <a:lnTo>
                    <a:pt x="4025" y="3715"/>
                  </a:lnTo>
                  <a:lnTo>
                    <a:pt x="4072" y="3667"/>
                  </a:lnTo>
                  <a:lnTo>
                    <a:pt x="4132" y="3679"/>
                  </a:lnTo>
                  <a:lnTo>
                    <a:pt x="4144" y="3715"/>
                  </a:lnTo>
                  <a:lnTo>
                    <a:pt x="4215" y="3643"/>
                  </a:lnTo>
                  <a:lnTo>
                    <a:pt x="4286" y="3620"/>
                  </a:lnTo>
                  <a:lnTo>
                    <a:pt x="4298" y="3512"/>
                  </a:lnTo>
                  <a:lnTo>
                    <a:pt x="4358" y="3393"/>
                  </a:lnTo>
                  <a:lnTo>
                    <a:pt x="4310" y="3358"/>
                  </a:lnTo>
                  <a:cubicBezTo>
                    <a:pt x="4298" y="3322"/>
                    <a:pt x="4286" y="3286"/>
                    <a:pt x="4275" y="3250"/>
                  </a:cubicBezTo>
                  <a:lnTo>
                    <a:pt x="4072" y="3155"/>
                  </a:lnTo>
                  <a:lnTo>
                    <a:pt x="3620" y="3155"/>
                  </a:lnTo>
                  <a:cubicBezTo>
                    <a:pt x="3620" y="3179"/>
                    <a:pt x="3608" y="3215"/>
                    <a:pt x="3608" y="3239"/>
                  </a:cubicBezTo>
                  <a:lnTo>
                    <a:pt x="3560" y="3286"/>
                  </a:lnTo>
                  <a:lnTo>
                    <a:pt x="3465" y="3227"/>
                  </a:lnTo>
                  <a:lnTo>
                    <a:pt x="3346" y="3215"/>
                  </a:lnTo>
                  <a:lnTo>
                    <a:pt x="3524" y="3084"/>
                  </a:lnTo>
                  <a:lnTo>
                    <a:pt x="3524" y="3012"/>
                  </a:lnTo>
                  <a:lnTo>
                    <a:pt x="3370" y="2869"/>
                  </a:lnTo>
                  <a:lnTo>
                    <a:pt x="3322" y="2869"/>
                  </a:lnTo>
                  <a:lnTo>
                    <a:pt x="3191" y="2822"/>
                  </a:lnTo>
                  <a:lnTo>
                    <a:pt x="3143" y="2762"/>
                  </a:lnTo>
                  <a:lnTo>
                    <a:pt x="3084" y="2774"/>
                  </a:lnTo>
                  <a:lnTo>
                    <a:pt x="3036" y="2786"/>
                  </a:lnTo>
                  <a:lnTo>
                    <a:pt x="2965" y="2774"/>
                  </a:lnTo>
                  <a:lnTo>
                    <a:pt x="2917" y="2774"/>
                  </a:lnTo>
                  <a:lnTo>
                    <a:pt x="3001" y="2762"/>
                  </a:lnTo>
                  <a:lnTo>
                    <a:pt x="3060" y="2762"/>
                  </a:lnTo>
                  <a:lnTo>
                    <a:pt x="3143" y="2750"/>
                  </a:lnTo>
                  <a:lnTo>
                    <a:pt x="3203" y="2762"/>
                  </a:lnTo>
                  <a:lnTo>
                    <a:pt x="3251" y="2798"/>
                  </a:lnTo>
                  <a:lnTo>
                    <a:pt x="3310" y="2786"/>
                  </a:lnTo>
                  <a:lnTo>
                    <a:pt x="3370" y="2786"/>
                  </a:lnTo>
                  <a:lnTo>
                    <a:pt x="3203" y="2655"/>
                  </a:lnTo>
                  <a:lnTo>
                    <a:pt x="3132" y="2596"/>
                  </a:lnTo>
                  <a:lnTo>
                    <a:pt x="3179" y="2536"/>
                  </a:lnTo>
                  <a:lnTo>
                    <a:pt x="3215" y="2524"/>
                  </a:lnTo>
                  <a:lnTo>
                    <a:pt x="3143" y="2500"/>
                  </a:lnTo>
                  <a:lnTo>
                    <a:pt x="3108" y="2465"/>
                  </a:lnTo>
                  <a:lnTo>
                    <a:pt x="3072" y="2465"/>
                  </a:lnTo>
                  <a:lnTo>
                    <a:pt x="2965" y="2346"/>
                  </a:lnTo>
                  <a:lnTo>
                    <a:pt x="2822" y="2298"/>
                  </a:lnTo>
                  <a:lnTo>
                    <a:pt x="2620" y="2274"/>
                  </a:lnTo>
                  <a:cubicBezTo>
                    <a:pt x="2620" y="2250"/>
                    <a:pt x="2608" y="2238"/>
                    <a:pt x="2608" y="2215"/>
                  </a:cubicBezTo>
                  <a:lnTo>
                    <a:pt x="2560" y="2203"/>
                  </a:lnTo>
                  <a:lnTo>
                    <a:pt x="2489" y="2048"/>
                  </a:lnTo>
                  <a:lnTo>
                    <a:pt x="2405" y="1976"/>
                  </a:lnTo>
                  <a:lnTo>
                    <a:pt x="2358" y="1786"/>
                  </a:lnTo>
                  <a:lnTo>
                    <a:pt x="2286" y="1726"/>
                  </a:lnTo>
                  <a:lnTo>
                    <a:pt x="2239" y="1726"/>
                  </a:lnTo>
                  <a:lnTo>
                    <a:pt x="2060" y="1560"/>
                  </a:lnTo>
                  <a:lnTo>
                    <a:pt x="1953" y="1548"/>
                  </a:lnTo>
                  <a:lnTo>
                    <a:pt x="1881" y="1512"/>
                  </a:lnTo>
                  <a:lnTo>
                    <a:pt x="1750" y="1476"/>
                  </a:lnTo>
                  <a:lnTo>
                    <a:pt x="1691" y="1512"/>
                  </a:lnTo>
                  <a:lnTo>
                    <a:pt x="1596" y="1560"/>
                  </a:lnTo>
                  <a:lnTo>
                    <a:pt x="1441" y="1536"/>
                  </a:lnTo>
                  <a:lnTo>
                    <a:pt x="1381" y="1536"/>
                  </a:lnTo>
                  <a:lnTo>
                    <a:pt x="1262" y="1512"/>
                  </a:lnTo>
                  <a:lnTo>
                    <a:pt x="1227" y="1476"/>
                  </a:lnTo>
                  <a:lnTo>
                    <a:pt x="1298" y="1488"/>
                  </a:lnTo>
                  <a:lnTo>
                    <a:pt x="1429" y="1488"/>
                  </a:lnTo>
                  <a:lnTo>
                    <a:pt x="1548" y="1465"/>
                  </a:lnTo>
                  <a:cubicBezTo>
                    <a:pt x="1560" y="1441"/>
                    <a:pt x="1572" y="1417"/>
                    <a:pt x="1584" y="1405"/>
                  </a:cubicBezTo>
                  <a:lnTo>
                    <a:pt x="1703" y="1405"/>
                  </a:lnTo>
                  <a:lnTo>
                    <a:pt x="1810" y="1345"/>
                  </a:lnTo>
                  <a:lnTo>
                    <a:pt x="1691" y="1310"/>
                  </a:lnTo>
                  <a:cubicBezTo>
                    <a:pt x="1691" y="1298"/>
                    <a:pt x="1691" y="1286"/>
                    <a:pt x="1691" y="1274"/>
                  </a:cubicBezTo>
                  <a:lnTo>
                    <a:pt x="1643" y="1250"/>
                  </a:lnTo>
                  <a:lnTo>
                    <a:pt x="1500" y="1310"/>
                  </a:lnTo>
                  <a:lnTo>
                    <a:pt x="1477" y="1286"/>
                  </a:lnTo>
                  <a:lnTo>
                    <a:pt x="1584" y="1226"/>
                  </a:lnTo>
                  <a:lnTo>
                    <a:pt x="1727" y="1226"/>
                  </a:lnTo>
                  <a:lnTo>
                    <a:pt x="1810" y="1179"/>
                  </a:lnTo>
                  <a:lnTo>
                    <a:pt x="1822" y="1143"/>
                  </a:lnTo>
                  <a:lnTo>
                    <a:pt x="1870" y="1107"/>
                  </a:lnTo>
                  <a:lnTo>
                    <a:pt x="1953" y="1000"/>
                  </a:lnTo>
                  <a:lnTo>
                    <a:pt x="2000" y="953"/>
                  </a:lnTo>
                  <a:cubicBezTo>
                    <a:pt x="2000" y="941"/>
                    <a:pt x="2000" y="929"/>
                    <a:pt x="2000" y="917"/>
                  </a:cubicBezTo>
                  <a:lnTo>
                    <a:pt x="2048" y="845"/>
                  </a:lnTo>
                  <a:cubicBezTo>
                    <a:pt x="2048" y="845"/>
                    <a:pt x="2036" y="833"/>
                    <a:pt x="2024" y="822"/>
                  </a:cubicBezTo>
                  <a:cubicBezTo>
                    <a:pt x="2048" y="786"/>
                    <a:pt x="2060" y="762"/>
                    <a:pt x="2072" y="726"/>
                  </a:cubicBezTo>
                  <a:lnTo>
                    <a:pt x="2179" y="667"/>
                  </a:lnTo>
                  <a:lnTo>
                    <a:pt x="2179" y="607"/>
                  </a:lnTo>
                  <a:lnTo>
                    <a:pt x="2024" y="524"/>
                  </a:lnTo>
                  <a:lnTo>
                    <a:pt x="2000" y="536"/>
                  </a:lnTo>
                  <a:lnTo>
                    <a:pt x="1750" y="548"/>
                  </a:lnTo>
                  <a:lnTo>
                    <a:pt x="1596" y="536"/>
                  </a:lnTo>
                  <a:lnTo>
                    <a:pt x="1560" y="560"/>
                  </a:lnTo>
                  <a:lnTo>
                    <a:pt x="1477" y="560"/>
                  </a:lnTo>
                  <a:lnTo>
                    <a:pt x="1393" y="536"/>
                  </a:lnTo>
                  <a:lnTo>
                    <a:pt x="1322" y="536"/>
                  </a:lnTo>
                  <a:lnTo>
                    <a:pt x="1310" y="560"/>
                  </a:lnTo>
                  <a:lnTo>
                    <a:pt x="1227" y="583"/>
                  </a:lnTo>
                  <a:lnTo>
                    <a:pt x="1119" y="619"/>
                  </a:lnTo>
                  <a:lnTo>
                    <a:pt x="1084" y="619"/>
                  </a:lnTo>
                  <a:lnTo>
                    <a:pt x="1012" y="667"/>
                  </a:lnTo>
                  <a:lnTo>
                    <a:pt x="1000" y="655"/>
                  </a:lnTo>
                  <a:cubicBezTo>
                    <a:pt x="1024" y="619"/>
                    <a:pt x="1048" y="607"/>
                    <a:pt x="1084" y="572"/>
                  </a:cubicBezTo>
                  <a:lnTo>
                    <a:pt x="1179" y="476"/>
                  </a:lnTo>
                  <a:lnTo>
                    <a:pt x="1108" y="500"/>
                  </a:lnTo>
                  <a:lnTo>
                    <a:pt x="1024" y="476"/>
                  </a:lnTo>
                  <a:lnTo>
                    <a:pt x="1072" y="452"/>
                  </a:lnTo>
                  <a:cubicBezTo>
                    <a:pt x="1072" y="441"/>
                    <a:pt x="1084" y="429"/>
                    <a:pt x="1084" y="405"/>
                  </a:cubicBezTo>
                  <a:lnTo>
                    <a:pt x="1322" y="286"/>
                  </a:lnTo>
                  <a:lnTo>
                    <a:pt x="1393" y="202"/>
                  </a:lnTo>
                  <a:lnTo>
                    <a:pt x="1477" y="179"/>
                  </a:lnTo>
                  <a:cubicBezTo>
                    <a:pt x="1489" y="155"/>
                    <a:pt x="1500" y="131"/>
                    <a:pt x="1512" y="107"/>
                  </a:cubicBezTo>
                  <a:lnTo>
                    <a:pt x="1465" y="83"/>
                  </a:lnTo>
                  <a:lnTo>
                    <a:pt x="1512" y="24"/>
                  </a:lnTo>
                  <a:cubicBezTo>
                    <a:pt x="1512" y="12"/>
                    <a:pt x="1512" y="0"/>
                    <a:pt x="15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7" name="Google Shape;7943;p30">
              <a:extLst>
                <a:ext uri="{FF2B5EF4-FFF2-40B4-BE49-F238E27FC236}">
                  <a16:creationId xmlns:a16="http://schemas.microsoft.com/office/drawing/2014/main" id="{FE99B1FB-2750-0468-6063-7691CF11B7BE}"/>
                </a:ext>
              </a:extLst>
            </p:cNvPr>
            <p:cNvSpPr/>
            <p:nvPr/>
          </p:nvSpPr>
          <p:spPr>
            <a:xfrm>
              <a:off x="694725" y="4201550"/>
              <a:ext cx="4775" cy="1800"/>
            </a:xfrm>
            <a:custGeom>
              <a:avLst/>
              <a:gdLst/>
              <a:ahLst/>
              <a:cxnLst/>
              <a:rect l="l" t="t" r="r" b="b"/>
              <a:pathLst>
                <a:path w="191" h="72" extrusionOk="0">
                  <a:moveTo>
                    <a:pt x="48" y="0"/>
                  </a:moveTo>
                  <a:lnTo>
                    <a:pt x="0" y="24"/>
                  </a:lnTo>
                  <a:cubicBezTo>
                    <a:pt x="24" y="36"/>
                    <a:pt x="48" y="60"/>
                    <a:pt x="84" y="72"/>
                  </a:cubicBezTo>
                  <a:lnTo>
                    <a:pt x="191" y="48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8" name="Google Shape;7944;p30">
              <a:extLst>
                <a:ext uri="{FF2B5EF4-FFF2-40B4-BE49-F238E27FC236}">
                  <a16:creationId xmlns:a16="http://schemas.microsoft.com/office/drawing/2014/main" id="{9D2756B9-7E56-D6A3-EE73-F20F0AD0FD81}"/>
                </a:ext>
              </a:extLst>
            </p:cNvPr>
            <p:cNvSpPr/>
            <p:nvPr/>
          </p:nvSpPr>
          <p:spPr>
            <a:xfrm>
              <a:off x="724475" y="4226250"/>
              <a:ext cx="1825" cy="2400"/>
            </a:xfrm>
            <a:custGeom>
              <a:avLst/>
              <a:gdLst/>
              <a:ahLst/>
              <a:cxnLst/>
              <a:rect l="l" t="t" r="r" b="b"/>
              <a:pathLst>
                <a:path w="73" h="96" extrusionOk="0">
                  <a:moveTo>
                    <a:pt x="1" y="0"/>
                  </a:moveTo>
                  <a:lnTo>
                    <a:pt x="1" y="60"/>
                  </a:lnTo>
                  <a:lnTo>
                    <a:pt x="72" y="96"/>
                  </a:lnTo>
                  <a:lnTo>
                    <a:pt x="60" y="3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9" name="Google Shape;7945;p30">
              <a:extLst>
                <a:ext uri="{FF2B5EF4-FFF2-40B4-BE49-F238E27FC236}">
                  <a16:creationId xmlns:a16="http://schemas.microsoft.com/office/drawing/2014/main" id="{DFE42A22-D6FC-13CD-C866-E7A2B7F06A4B}"/>
                </a:ext>
              </a:extLst>
            </p:cNvPr>
            <p:cNvSpPr/>
            <p:nvPr/>
          </p:nvSpPr>
          <p:spPr>
            <a:xfrm>
              <a:off x="729250" y="4246775"/>
              <a:ext cx="6275" cy="5700"/>
            </a:xfrm>
            <a:custGeom>
              <a:avLst/>
              <a:gdLst/>
              <a:ahLst/>
              <a:cxnLst/>
              <a:rect l="l" t="t" r="r" b="b"/>
              <a:pathLst>
                <a:path w="251" h="228" extrusionOk="0">
                  <a:moveTo>
                    <a:pt x="238" y="1"/>
                  </a:moveTo>
                  <a:lnTo>
                    <a:pt x="36" y="120"/>
                  </a:lnTo>
                  <a:cubicBezTo>
                    <a:pt x="24" y="156"/>
                    <a:pt x="12" y="191"/>
                    <a:pt x="0" y="227"/>
                  </a:cubicBezTo>
                  <a:lnTo>
                    <a:pt x="96" y="203"/>
                  </a:lnTo>
                  <a:lnTo>
                    <a:pt x="250" y="108"/>
                  </a:lnTo>
                  <a:cubicBezTo>
                    <a:pt x="238" y="96"/>
                    <a:pt x="227" y="84"/>
                    <a:pt x="227" y="60"/>
                  </a:cubicBezTo>
                  <a:lnTo>
                    <a:pt x="2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0" name="Google Shape;7946;p30">
              <a:extLst>
                <a:ext uri="{FF2B5EF4-FFF2-40B4-BE49-F238E27FC236}">
                  <a16:creationId xmlns:a16="http://schemas.microsoft.com/office/drawing/2014/main" id="{A342EC5C-D36D-9C79-3388-7C6E5687C1A9}"/>
                </a:ext>
              </a:extLst>
            </p:cNvPr>
            <p:cNvSpPr/>
            <p:nvPr/>
          </p:nvSpPr>
          <p:spPr>
            <a:xfrm>
              <a:off x="707225" y="4226250"/>
              <a:ext cx="5675" cy="4475"/>
            </a:xfrm>
            <a:custGeom>
              <a:avLst/>
              <a:gdLst/>
              <a:ahLst/>
              <a:cxnLst/>
              <a:rect l="l" t="t" r="r" b="b"/>
              <a:pathLst>
                <a:path w="227" h="179" extrusionOk="0">
                  <a:moveTo>
                    <a:pt x="167" y="0"/>
                  </a:moveTo>
                  <a:lnTo>
                    <a:pt x="0" y="48"/>
                  </a:lnTo>
                  <a:lnTo>
                    <a:pt x="0" y="155"/>
                  </a:lnTo>
                  <a:lnTo>
                    <a:pt x="107" y="107"/>
                  </a:lnTo>
                  <a:lnTo>
                    <a:pt x="107" y="107"/>
                  </a:lnTo>
                  <a:cubicBezTo>
                    <a:pt x="107" y="131"/>
                    <a:pt x="107" y="155"/>
                    <a:pt x="96" y="179"/>
                  </a:cubicBezTo>
                  <a:lnTo>
                    <a:pt x="226" y="119"/>
                  </a:lnTo>
                  <a:cubicBezTo>
                    <a:pt x="215" y="84"/>
                    <a:pt x="191" y="36"/>
                    <a:pt x="1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1" name="Google Shape;7947;p30">
              <a:extLst>
                <a:ext uri="{FF2B5EF4-FFF2-40B4-BE49-F238E27FC236}">
                  <a16:creationId xmlns:a16="http://schemas.microsoft.com/office/drawing/2014/main" id="{443D1A7D-7F45-3B03-2D6B-8B4ABCA4D221}"/>
                </a:ext>
              </a:extLst>
            </p:cNvPr>
            <p:cNvSpPr/>
            <p:nvPr/>
          </p:nvSpPr>
          <p:spPr>
            <a:xfrm>
              <a:off x="705125" y="4214625"/>
              <a:ext cx="2425" cy="2425"/>
            </a:xfrm>
            <a:custGeom>
              <a:avLst/>
              <a:gdLst/>
              <a:ahLst/>
              <a:cxnLst/>
              <a:rect l="l" t="t" r="r" b="b"/>
              <a:pathLst>
                <a:path w="97" h="97" extrusionOk="0">
                  <a:moveTo>
                    <a:pt x="96" y="1"/>
                  </a:moveTo>
                  <a:lnTo>
                    <a:pt x="1" y="96"/>
                  </a:lnTo>
                  <a:lnTo>
                    <a:pt x="1" y="96"/>
                  </a:lnTo>
                  <a:lnTo>
                    <a:pt x="72" y="72"/>
                  </a:lnTo>
                  <a:lnTo>
                    <a:pt x="9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2" name="Google Shape;7948;p30">
              <a:extLst>
                <a:ext uri="{FF2B5EF4-FFF2-40B4-BE49-F238E27FC236}">
                  <a16:creationId xmlns:a16="http://schemas.microsoft.com/office/drawing/2014/main" id="{17E6D785-E516-E7D0-9EBE-08509BABD49C}"/>
                </a:ext>
              </a:extLst>
            </p:cNvPr>
            <p:cNvSpPr/>
            <p:nvPr/>
          </p:nvSpPr>
          <p:spPr>
            <a:xfrm>
              <a:off x="732525" y="4261075"/>
              <a:ext cx="7750" cy="3300"/>
            </a:xfrm>
            <a:custGeom>
              <a:avLst/>
              <a:gdLst/>
              <a:ahLst/>
              <a:cxnLst/>
              <a:rect l="l" t="t" r="r" b="b"/>
              <a:pathLst>
                <a:path w="310" h="132" extrusionOk="0">
                  <a:moveTo>
                    <a:pt x="155" y="0"/>
                  </a:moveTo>
                  <a:lnTo>
                    <a:pt x="24" y="12"/>
                  </a:lnTo>
                  <a:cubicBezTo>
                    <a:pt x="12" y="36"/>
                    <a:pt x="12" y="60"/>
                    <a:pt x="0" y="84"/>
                  </a:cubicBezTo>
                  <a:lnTo>
                    <a:pt x="167" y="131"/>
                  </a:lnTo>
                  <a:lnTo>
                    <a:pt x="310" y="48"/>
                  </a:lnTo>
                  <a:lnTo>
                    <a:pt x="203" y="60"/>
                  </a:lnTo>
                  <a:cubicBezTo>
                    <a:pt x="191" y="36"/>
                    <a:pt x="167" y="12"/>
                    <a:pt x="1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3" name="Google Shape;7949;p30">
              <a:extLst>
                <a:ext uri="{FF2B5EF4-FFF2-40B4-BE49-F238E27FC236}">
                  <a16:creationId xmlns:a16="http://schemas.microsoft.com/office/drawing/2014/main" id="{79CF26A9-2BD9-EDC3-D547-B325EBAFF76F}"/>
                </a:ext>
              </a:extLst>
            </p:cNvPr>
            <p:cNvSpPr/>
            <p:nvPr/>
          </p:nvSpPr>
          <p:spPr>
            <a:xfrm>
              <a:off x="776275" y="4297075"/>
              <a:ext cx="6875" cy="2725"/>
            </a:xfrm>
            <a:custGeom>
              <a:avLst/>
              <a:gdLst/>
              <a:ahLst/>
              <a:cxnLst/>
              <a:rect l="l" t="t" r="r" b="b"/>
              <a:pathLst>
                <a:path w="275" h="109" extrusionOk="0">
                  <a:moveTo>
                    <a:pt x="155" y="1"/>
                  </a:moveTo>
                  <a:lnTo>
                    <a:pt x="1" y="60"/>
                  </a:lnTo>
                  <a:lnTo>
                    <a:pt x="84" y="72"/>
                  </a:lnTo>
                  <a:lnTo>
                    <a:pt x="167" y="108"/>
                  </a:lnTo>
                  <a:lnTo>
                    <a:pt x="239" y="96"/>
                  </a:lnTo>
                  <a:cubicBezTo>
                    <a:pt x="239" y="96"/>
                    <a:pt x="239" y="84"/>
                    <a:pt x="239" y="72"/>
                  </a:cubicBezTo>
                  <a:lnTo>
                    <a:pt x="274" y="25"/>
                  </a:lnTo>
                  <a:lnTo>
                    <a:pt x="215" y="25"/>
                  </a:lnTo>
                  <a:lnTo>
                    <a:pt x="15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4" name="Google Shape;7950;p30">
              <a:extLst>
                <a:ext uri="{FF2B5EF4-FFF2-40B4-BE49-F238E27FC236}">
                  <a16:creationId xmlns:a16="http://schemas.microsoft.com/office/drawing/2014/main" id="{481F2899-1E32-13B5-D9FF-43D6D585FFB4}"/>
                </a:ext>
              </a:extLst>
            </p:cNvPr>
            <p:cNvSpPr/>
            <p:nvPr/>
          </p:nvSpPr>
          <p:spPr>
            <a:xfrm>
              <a:off x="721200" y="4228625"/>
              <a:ext cx="4500" cy="4800"/>
            </a:xfrm>
            <a:custGeom>
              <a:avLst/>
              <a:gdLst/>
              <a:ahLst/>
              <a:cxnLst/>
              <a:rect l="l" t="t" r="r" b="b"/>
              <a:pathLst>
                <a:path w="180" h="192" extrusionOk="0">
                  <a:moveTo>
                    <a:pt x="96" y="1"/>
                  </a:moveTo>
                  <a:lnTo>
                    <a:pt x="1" y="48"/>
                  </a:lnTo>
                  <a:cubicBezTo>
                    <a:pt x="13" y="96"/>
                    <a:pt x="25" y="131"/>
                    <a:pt x="25" y="167"/>
                  </a:cubicBezTo>
                  <a:lnTo>
                    <a:pt x="144" y="191"/>
                  </a:lnTo>
                  <a:lnTo>
                    <a:pt x="179" y="120"/>
                  </a:lnTo>
                  <a:cubicBezTo>
                    <a:pt x="156" y="72"/>
                    <a:pt x="120" y="36"/>
                    <a:pt x="9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5" name="Google Shape;7951;p30">
              <a:extLst>
                <a:ext uri="{FF2B5EF4-FFF2-40B4-BE49-F238E27FC236}">
                  <a16:creationId xmlns:a16="http://schemas.microsoft.com/office/drawing/2014/main" id="{47307C95-2DF6-79CF-3A5B-0E46CBD66D98}"/>
                </a:ext>
              </a:extLst>
            </p:cNvPr>
            <p:cNvSpPr/>
            <p:nvPr/>
          </p:nvSpPr>
          <p:spPr>
            <a:xfrm>
              <a:off x="709000" y="4215825"/>
              <a:ext cx="8650" cy="5375"/>
            </a:xfrm>
            <a:custGeom>
              <a:avLst/>
              <a:gdLst/>
              <a:ahLst/>
              <a:cxnLst/>
              <a:rect l="l" t="t" r="r" b="b"/>
              <a:pathLst>
                <a:path w="346" h="215" extrusionOk="0">
                  <a:moveTo>
                    <a:pt x="120" y="1"/>
                  </a:moveTo>
                  <a:lnTo>
                    <a:pt x="1" y="60"/>
                  </a:lnTo>
                  <a:lnTo>
                    <a:pt x="167" y="108"/>
                  </a:lnTo>
                  <a:lnTo>
                    <a:pt x="84" y="143"/>
                  </a:lnTo>
                  <a:lnTo>
                    <a:pt x="108" y="167"/>
                  </a:lnTo>
                  <a:lnTo>
                    <a:pt x="1" y="215"/>
                  </a:lnTo>
                  <a:lnTo>
                    <a:pt x="227" y="179"/>
                  </a:lnTo>
                  <a:lnTo>
                    <a:pt x="239" y="191"/>
                  </a:lnTo>
                  <a:lnTo>
                    <a:pt x="346" y="143"/>
                  </a:lnTo>
                  <a:cubicBezTo>
                    <a:pt x="322" y="120"/>
                    <a:pt x="310" y="96"/>
                    <a:pt x="298" y="72"/>
                  </a:cubicBezTo>
                  <a:lnTo>
                    <a:pt x="215" y="72"/>
                  </a:lnTo>
                  <a:lnTo>
                    <a:pt x="12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6" name="Google Shape;7952;p30">
              <a:extLst>
                <a:ext uri="{FF2B5EF4-FFF2-40B4-BE49-F238E27FC236}">
                  <a16:creationId xmlns:a16="http://schemas.microsoft.com/office/drawing/2014/main" id="{09D96E50-F3C9-0283-5E54-4699AB7C3CBF}"/>
                </a:ext>
              </a:extLst>
            </p:cNvPr>
            <p:cNvSpPr/>
            <p:nvPr/>
          </p:nvSpPr>
          <p:spPr>
            <a:xfrm>
              <a:off x="743825" y="4182500"/>
              <a:ext cx="2400" cy="2100"/>
            </a:xfrm>
            <a:custGeom>
              <a:avLst/>
              <a:gdLst/>
              <a:ahLst/>
              <a:cxnLst/>
              <a:rect l="l" t="t" r="r" b="b"/>
              <a:pathLst>
                <a:path w="96" h="84" extrusionOk="0">
                  <a:moveTo>
                    <a:pt x="48" y="0"/>
                  </a:moveTo>
                  <a:lnTo>
                    <a:pt x="1" y="12"/>
                  </a:lnTo>
                  <a:lnTo>
                    <a:pt x="72" y="83"/>
                  </a:lnTo>
                  <a:cubicBezTo>
                    <a:pt x="72" y="72"/>
                    <a:pt x="84" y="60"/>
                    <a:pt x="96" y="48"/>
                  </a:cubicBezTo>
                  <a:lnTo>
                    <a:pt x="4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7" name="Google Shape;7953;p30">
              <a:extLst>
                <a:ext uri="{FF2B5EF4-FFF2-40B4-BE49-F238E27FC236}">
                  <a16:creationId xmlns:a16="http://schemas.microsoft.com/office/drawing/2014/main" id="{20FB1B66-C8BA-1A97-CFDD-D6C2157630C0}"/>
                </a:ext>
              </a:extLst>
            </p:cNvPr>
            <p:cNvSpPr/>
            <p:nvPr/>
          </p:nvSpPr>
          <p:spPr>
            <a:xfrm>
              <a:off x="694725" y="4210175"/>
              <a:ext cx="1800" cy="2100"/>
            </a:xfrm>
            <a:custGeom>
              <a:avLst/>
              <a:gdLst/>
              <a:ahLst/>
              <a:cxnLst/>
              <a:rect l="l" t="t" r="r" b="b"/>
              <a:pathLst>
                <a:path w="72" h="84" extrusionOk="0">
                  <a:moveTo>
                    <a:pt x="48" y="0"/>
                  </a:moveTo>
                  <a:lnTo>
                    <a:pt x="0" y="48"/>
                  </a:lnTo>
                  <a:lnTo>
                    <a:pt x="0" y="84"/>
                  </a:lnTo>
                  <a:lnTo>
                    <a:pt x="72" y="48"/>
                  </a:lnTo>
                  <a:cubicBezTo>
                    <a:pt x="60" y="36"/>
                    <a:pt x="48" y="24"/>
                    <a:pt x="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8" name="Google Shape;7954;p30">
              <a:extLst>
                <a:ext uri="{FF2B5EF4-FFF2-40B4-BE49-F238E27FC236}">
                  <a16:creationId xmlns:a16="http://schemas.microsoft.com/office/drawing/2014/main" id="{E8654E36-1A73-A2A1-89B7-004F73A70FD1}"/>
                </a:ext>
              </a:extLst>
            </p:cNvPr>
            <p:cNvSpPr/>
            <p:nvPr/>
          </p:nvSpPr>
          <p:spPr>
            <a:xfrm>
              <a:off x="695600" y="4205700"/>
              <a:ext cx="2425" cy="3600"/>
            </a:xfrm>
            <a:custGeom>
              <a:avLst/>
              <a:gdLst/>
              <a:ahLst/>
              <a:cxnLst/>
              <a:rect l="l" t="t" r="r" b="b"/>
              <a:pathLst>
                <a:path w="97" h="144" extrusionOk="0">
                  <a:moveTo>
                    <a:pt x="25" y="1"/>
                  </a:moveTo>
                  <a:lnTo>
                    <a:pt x="25" y="48"/>
                  </a:lnTo>
                  <a:cubicBezTo>
                    <a:pt x="25" y="60"/>
                    <a:pt x="13" y="84"/>
                    <a:pt x="1" y="96"/>
                  </a:cubicBezTo>
                  <a:lnTo>
                    <a:pt x="25" y="144"/>
                  </a:lnTo>
                  <a:lnTo>
                    <a:pt x="96" y="144"/>
                  </a:lnTo>
                  <a:lnTo>
                    <a:pt x="72" y="84"/>
                  </a:lnTo>
                  <a:lnTo>
                    <a:pt x="96" y="48"/>
                  </a:lnTo>
                  <a:lnTo>
                    <a:pt x="9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9" name="Google Shape;7955;p30">
              <a:extLst>
                <a:ext uri="{FF2B5EF4-FFF2-40B4-BE49-F238E27FC236}">
                  <a16:creationId xmlns:a16="http://schemas.microsoft.com/office/drawing/2014/main" id="{15231364-CAD9-C1E0-C210-C10FB04D5108}"/>
                </a:ext>
              </a:extLst>
            </p:cNvPr>
            <p:cNvSpPr/>
            <p:nvPr/>
          </p:nvSpPr>
          <p:spPr>
            <a:xfrm>
              <a:off x="913200" y="4392625"/>
              <a:ext cx="15500" cy="21175"/>
            </a:xfrm>
            <a:custGeom>
              <a:avLst/>
              <a:gdLst/>
              <a:ahLst/>
              <a:cxnLst/>
              <a:rect l="l" t="t" r="r" b="b"/>
              <a:pathLst>
                <a:path w="620" h="847" extrusionOk="0">
                  <a:moveTo>
                    <a:pt x="477" y="1"/>
                  </a:moveTo>
                  <a:lnTo>
                    <a:pt x="453" y="60"/>
                  </a:lnTo>
                  <a:lnTo>
                    <a:pt x="489" y="120"/>
                  </a:lnTo>
                  <a:lnTo>
                    <a:pt x="465" y="191"/>
                  </a:lnTo>
                  <a:lnTo>
                    <a:pt x="429" y="191"/>
                  </a:lnTo>
                  <a:lnTo>
                    <a:pt x="346" y="144"/>
                  </a:lnTo>
                  <a:lnTo>
                    <a:pt x="274" y="191"/>
                  </a:lnTo>
                  <a:lnTo>
                    <a:pt x="96" y="227"/>
                  </a:lnTo>
                  <a:lnTo>
                    <a:pt x="24" y="334"/>
                  </a:lnTo>
                  <a:lnTo>
                    <a:pt x="84" y="370"/>
                  </a:lnTo>
                  <a:lnTo>
                    <a:pt x="60" y="406"/>
                  </a:lnTo>
                  <a:lnTo>
                    <a:pt x="0" y="406"/>
                  </a:lnTo>
                  <a:lnTo>
                    <a:pt x="24" y="465"/>
                  </a:lnTo>
                  <a:lnTo>
                    <a:pt x="108" y="501"/>
                  </a:lnTo>
                  <a:lnTo>
                    <a:pt x="108" y="525"/>
                  </a:lnTo>
                  <a:lnTo>
                    <a:pt x="60" y="549"/>
                  </a:lnTo>
                  <a:lnTo>
                    <a:pt x="96" y="584"/>
                  </a:lnTo>
                  <a:lnTo>
                    <a:pt x="179" y="620"/>
                  </a:lnTo>
                  <a:lnTo>
                    <a:pt x="179" y="668"/>
                  </a:lnTo>
                  <a:lnTo>
                    <a:pt x="215" y="668"/>
                  </a:lnTo>
                  <a:lnTo>
                    <a:pt x="250" y="703"/>
                  </a:lnTo>
                  <a:lnTo>
                    <a:pt x="203" y="703"/>
                  </a:lnTo>
                  <a:lnTo>
                    <a:pt x="167" y="751"/>
                  </a:lnTo>
                  <a:lnTo>
                    <a:pt x="191" y="787"/>
                  </a:lnTo>
                  <a:lnTo>
                    <a:pt x="369" y="846"/>
                  </a:lnTo>
                  <a:lnTo>
                    <a:pt x="489" y="799"/>
                  </a:lnTo>
                  <a:lnTo>
                    <a:pt x="548" y="680"/>
                  </a:lnTo>
                  <a:lnTo>
                    <a:pt x="548" y="572"/>
                  </a:lnTo>
                  <a:lnTo>
                    <a:pt x="620" y="382"/>
                  </a:lnTo>
                  <a:lnTo>
                    <a:pt x="560" y="215"/>
                  </a:lnTo>
                  <a:lnTo>
                    <a:pt x="572" y="120"/>
                  </a:lnTo>
                  <a:lnTo>
                    <a:pt x="53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0" name="Google Shape;7956;p30">
              <a:extLst>
                <a:ext uri="{FF2B5EF4-FFF2-40B4-BE49-F238E27FC236}">
                  <a16:creationId xmlns:a16="http://schemas.microsoft.com/office/drawing/2014/main" id="{2B741833-BF2C-09B5-C870-FD9D0F5F0B47}"/>
                </a:ext>
              </a:extLst>
            </p:cNvPr>
            <p:cNvSpPr/>
            <p:nvPr/>
          </p:nvSpPr>
          <p:spPr>
            <a:xfrm>
              <a:off x="998625" y="4481325"/>
              <a:ext cx="4500" cy="3300"/>
            </a:xfrm>
            <a:custGeom>
              <a:avLst/>
              <a:gdLst/>
              <a:ahLst/>
              <a:cxnLst/>
              <a:rect l="l" t="t" r="r" b="b"/>
              <a:pathLst>
                <a:path w="180" h="132" extrusionOk="0">
                  <a:moveTo>
                    <a:pt x="0" y="1"/>
                  </a:moveTo>
                  <a:lnTo>
                    <a:pt x="0" y="60"/>
                  </a:lnTo>
                  <a:lnTo>
                    <a:pt x="120" y="132"/>
                  </a:lnTo>
                  <a:lnTo>
                    <a:pt x="179" y="84"/>
                  </a:lnTo>
                  <a:lnTo>
                    <a:pt x="179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1" name="Google Shape;7957;p30">
              <a:extLst>
                <a:ext uri="{FF2B5EF4-FFF2-40B4-BE49-F238E27FC236}">
                  <a16:creationId xmlns:a16="http://schemas.microsoft.com/office/drawing/2014/main" id="{040D7D80-5434-1D13-E345-4FE3934C386B}"/>
                </a:ext>
              </a:extLst>
            </p:cNvPr>
            <p:cNvSpPr/>
            <p:nvPr/>
          </p:nvSpPr>
          <p:spPr>
            <a:xfrm>
              <a:off x="910225" y="4415250"/>
              <a:ext cx="2400" cy="2400"/>
            </a:xfrm>
            <a:custGeom>
              <a:avLst/>
              <a:gdLst/>
              <a:ahLst/>
              <a:cxnLst/>
              <a:rect l="l" t="t" r="r" b="b"/>
              <a:pathLst>
                <a:path w="96" h="96" extrusionOk="0">
                  <a:moveTo>
                    <a:pt x="48" y="1"/>
                  </a:moveTo>
                  <a:cubicBezTo>
                    <a:pt x="48" y="13"/>
                    <a:pt x="36" y="25"/>
                    <a:pt x="36" y="36"/>
                  </a:cubicBezTo>
                  <a:lnTo>
                    <a:pt x="0" y="48"/>
                  </a:lnTo>
                  <a:lnTo>
                    <a:pt x="0" y="96"/>
                  </a:lnTo>
                  <a:lnTo>
                    <a:pt x="36" y="96"/>
                  </a:lnTo>
                  <a:cubicBezTo>
                    <a:pt x="36" y="84"/>
                    <a:pt x="48" y="72"/>
                    <a:pt x="48" y="60"/>
                  </a:cubicBezTo>
                  <a:lnTo>
                    <a:pt x="96" y="25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2" name="Google Shape;7958;p30">
              <a:extLst>
                <a:ext uri="{FF2B5EF4-FFF2-40B4-BE49-F238E27FC236}">
                  <a16:creationId xmlns:a16="http://schemas.microsoft.com/office/drawing/2014/main" id="{783F32A9-CB7C-20D6-A3F0-48833DAB901B}"/>
                </a:ext>
              </a:extLst>
            </p:cNvPr>
            <p:cNvSpPr/>
            <p:nvPr/>
          </p:nvSpPr>
          <p:spPr>
            <a:xfrm>
              <a:off x="909625" y="4415550"/>
              <a:ext cx="22350" cy="29500"/>
            </a:xfrm>
            <a:custGeom>
              <a:avLst/>
              <a:gdLst/>
              <a:ahLst/>
              <a:cxnLst/>
              <a:rect l="l" t="t" r="r" b="b"/>
              <a:pathLst>
                <a:path w="894" h="1180" extrusionOk="0">
                  <a:moveTo>
                    <a:pt x="465" y="1"/>
                  </a:moveTo>
                  <a:lnTo>
                    <a:pt x="251" y="179"/>
                  </a:lnTo>
                  <a:lnTo>
                    <a:pt x="155" y="179"/>
                  </a:lnTo>
                  <a:lnTo>
                    <a:pt x="24" y="120"/>
                  </a:lnTo>
                  <a:lnTo>
                    <a:pt x="24" y="215"/>
                  </a:lnTo>
                  <a:cubicBezTo>
                    <a:pt x="12" y="227"/>
                    <a:pt x="12" y="251"/>
                    <a:pt x="1" y="274"/>
                  </a:cubicBezTo>
                  <a:lnTo>
                    <a:pt x="96" y="346"/>
                  </a:lnTo>
                  <a:lnTo>
                    <a:pt x="120" y="405"/>
                  </a:lnTo>
                  <a:lnTo>
                    <a:pt x="191" y="453"/>
                  </a:lnTo>
                  <a:lnTo>
                    <a:pt x="191" y="548"/>
                  </a:lnTo>
                  <a:lnTo>
                    <a:pt x="108" y="608"/>
                  </a:lnTo>
                  <a:lnTo>
                    <a:pt x="143" y="655"/>
                  </a:lnTo>
                  <a:lnTo>
                    <a:pt x="262" y="655"/>
                  </a:lnTo>
                  <a:lnTo>
                    <a:pt x="262" y="691"/>
                  </a:lnTo>
                  <a:lnTo>
                    <a:pt x="179" y="751"/>
                  </a:lnTo>
                  <a:cubicBezTo>
                    <a:pt x="167" y="798"/>
                    <a:pt x="155" y="846"/>
                    <a:pt x="131" y="906"/>
                  </a:cubicBezTo>
                  <a:lnTo>
                    <a:pt x="179" y="953"/>
                  </a:lnTo>
                  <a:cubicBezTo>
                    <a:pt x="203" y="1013"/>
                    <a:pt x="215" y="1060"/>
                    <a:pt x="239" y="1120"/>
                  </a:cubicBezTo>
                  <a:cubicBezTo>
                    <a:pt x="262" y="1144"/>
                    <a:pt x="298" y="1167"/>
                    <a:pt x="322" y="1179"/>
                  </a:cubicBezTo>
                  <a:lnTo>
                    <a:pt x="370" y="1167"/>
                  </a:lnTo>
                  <a:lnTo>
                    <a:pt x="429" y="1179"/>
                  </a:lnTo>
                  <a:lnTo>
                    <a:pt x="512" y="1156"/>
                  </a:lnTo>
                  <a:lnTo>
                    <a:pt x="524" y="1072"/>
                  </a:lnTo>
                  <a:lnTo>
                    <a:pt x="560" y="1013"/>
                  </a:lnTo>
                  <a:lnTo>
                    <a:pt x="667" y="1013"/>
                  </a:lnTo>
                  <a:lnTo>
                    <a:pt x="739" y="1060"/>
                  </a:lnTo>
                  <a:lnTo>
                    <a:pt x="810" y="1060"/>
                  </a:lnTo>
                  <a:lnTo>
                    <a:pt x="846" y="1001"/>
                  </a:lnTo>
                  <a:lnTo>
                    <a:pt x="846" y="858"/>
                  </a:lnTo>
                  <a:lnTo>
                    <a:pt x="870" y="810"/>
                  </a:lnTo>
                  <a:cubicBezTo>
                    <a:pt x="858" y="763"/>
                    <a:pt x="858" y="703"/>
                    <a:pt x="846" y="655"/>
                  </a:cubicBezTo>
                  <a:cubicBezTo>
                    <a:pt x="834" y="596"/>
                    <a:pt x="882" y="548"/>
                    <a:pt x="893" y="501"/>
                  </a:cubicBezTo>
                  <a:lnTo>
                    <a:pt x="739" y="405"/>
                  </a:lnTo>
                  <a:lnTo>
                    <a:pt x="870" y="346"/>
                  </a:lnTo>
                  <a:lnTo>
                    <a:pt x="893" y="286"/>
                  </a:lnTo>
                  <a:lnTo>
                    <a:pt x="858" y="191"/>
                  </a:lnTo>
                  <a:lnTo>
                    <a:pt x="786" y="132"/>
                  </a:lnTo>
                  <a:lnTo>
                    <a:pt x="703" y="24"/>
                  </a:lnTo>
                  <a:lnTo>
                    <a:pt x="655" y="60"/>
                  </a:lnTo>
                  <a:lnTo>
                    <a:pt x="54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3" name="Google Shape;7959;p30">
              <a:extLst>
                <a:ext uri="{FF2B5EF4-FFF2-40B4-BE49-F238E27FC236}">
                  <a16:creationId xmlns:a16="http://schemas.microsoft.com/office/drawing/2014/main" id="{1E32A4F2-312E-B1B0-4E8F-57A78EC6ADBB}"/>
                </a:ext>
              </a:extLst>
            </p:cNvPr>
            <p:cNvSpPr/>
            <p:nvPr/>
          </p:nvSpPr>
          <p:spPr>
            <a:xfrm>
              <a:off x="934925" y="4394125"/>
              <a:ext cx="6875" cy="2700"/>
            </a:xfrm>
            <a:custGeom>
              <a:avLst/>
              <a:gdLst/>
              <a:ahLst/>
              <a:cxnLst/>
              <a:rect l="l" t="t" r="r" b="b"/>
              <a:pathLst>
                <a:path w="275" h="108" extrusionOk="0">
                  <a:moveTo>
                    <a:pt x="203" y="0"/>
                  </a:moveTo>
                  <a:lnTo>
                    <a:pt x="179" y="24"/>
                  </a:lnTo>
                  <a:lnTo>
                    <a:pt x="48" y="60"/>
                  </a:lnTo>
                  <a:lnTo>
                    <a:pt x="1" y="96"/>
                  </a:lnTo>
                  <a:lnTo>
                    <a:pt x="60" y="108"/>
                  </a:lnTo>
                  <a:lnTo>
                    <a:pt x="179" y="84"/>
                  </a:lnTo>
                  <a:lnTo>
                    <a:pt x="274" y="84"/>
                  </a:lnTo>
                  <a:cubicBezTo>
                    <a:pt x="274" y="72"/>
                    <a:pt x="262" y="60"/>
                    <a:pt x="262" y="36"/>
                  </a:cubicBezTo>
                  <a:lnTo>
                    <a:pt x="2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4" name="Google Shape;7960;p30">
              <a:extLst>
                <a:ext uri="{FF2B5EF4-FFF2-40B4-BE49-F238E27FC236}">
                  <a16:creationId xmlns:a16="http://schemas.microsoft.com/office/drawing/2014/main" id="{DE39211D-390F-1D23-9D91-BBD9BBC4CF52}"/>
                </a:ext>
              </a:extLst>
            </p:cNvPr>
            <p:cNvSpPr/>
            <p:nvPr/>
          </p:nvSpPr>
          <p:spPr>
            <a:xfrm>
              <a:off x="947725" y="4400975"/>
              <a:ext cx="1800" cy="900"/>
            </a:xfrm>
            <a:custGeom>
              <a:avLst/>
              <a:gdLst/>
              <a:ahLst/>
              <a:cxnLst/>
              <a:rect l="l" t="t" r="r" b="b"/>
              <a:pathLst>
                <a:path w="72" h="36" extrusionOk="0">
                  <a:moveTo>
                    <a:pt x="48" y="0"/>
                  </a:moveTo>
                  <a:lnTo>
                    <a:pt x="1" y="12"/>
                  </a:lnTo>
                  <a:lnTo>
                    <a:pt x="72" y="36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5" name="Google Shape;7961;p30">
              <a:extLst>
                <a:ext uri="{FF2B5EF4-FFF2-40B4-BE49-F238E27FC236}">
                  <a16:creationId xmlns:a16="http://schemas.microsoft.com/office/drawing/2014/main" id="{6AFE74B9-B0F5-AA15-0F78-C138DFFE156A}"/>
                </a:ext>
              </a:extLst>
            </p:cNvPr>
            <p:cNvSpPr/>
            <p:nvPr/>
          </p:nvSpPr>
          <p:spPr>
            <a:xfrm>
              <a:off x="971825" y="4453350"/>
              <a:ext cx="42600" cy="19675"/>
            </a:xfrm>
            <a:custGeom>
              <a:avLst/>
              <a:gdLst/>
              <a:ahLst/>
              <a:cxnLst/>
              <a:rect l="l" t="t" r="r" b="b"/>
              <a:pathLst>
                <a:path w="1704" h="787" extrusionOk="0">
                  <a:moveTo>
                    <a:pt x="1620" y="1"/>
                  </a:moveTo>
                  <a:lnTo>
                    <a:pt x="1465" y="96"/>
                  </a:lnTo>
                  <a:lnTo>
                    <a:pt x="1406" y="84"/>
                  </a:lnTo>
                  <a:lnTo>
                    <a:pt x="1275" y="36"/>
                  </a:lnTo>
                  <a:lnTo>
                    <a:pt x="1156" y="120"/>
                  </a:lnTo>
                  <a:lnTo>
                    <a:pt x="882" y="108"/>
                  </a:lnTo>
                  <a:lnTo>
                    <a:pt x="668" y="144"/>
                  </a:lnTo>
                  <a:lnTo>
                    <a:pt x="525" y="120"/>
                  </a:lnTo>
                  <a:lnTo>
                    <a:pt x="406" y="72"/>
                  </a:lnTo>
                  <a:lnTo>
                    <a:pt x="287" y="72"/>
                  </a:lnTo>
                  <a:lnTo>
                    <a:pt x="215" y="108"/>
                  </a:lnTo>
                  <a:lnTo>
                    <a:pt x="180" y="72"/>
                  </a:lnTo>
                  <a:lnTo>
                    <a:pt x="25" y="120"/>
                  </a:lnTo>
                  <a:cubicBezTo>
                    <a:pt x="13" y="156"/>
                    <a:pt x="13" y="203"/>
                    <a:pt x="1" y="251"/>
                  </a:cubicBezTo>
                  <a:lnTo>
                    <a:pt x="132" y="334"/>
                  </a:lnTo>
                  <a:lnTo>
                    <a:pt x="251" y="310"/>
                  </a:lnTo>
                  <a:lnTo>
                    <a:pt x="465" y="417"/>
                  </a:lnTo>
                  <a:lnTo>
                    <a:pt x="584" y="441"/>
                  </a:lnTo>
                  <a:lnTo>
                    <a:pt x="703" y="537"/>
                  </a:lnTo>
                  <a:lnTo>
                    <a:pt x="953" y="608"/>
                  </a:lnTo>
                  <a:lnTo>
                    <a:pt x="1013" y="584"/>
                  </a:lnTo>
                  <a:lnTo>
                    <a:pt x="1120" y="644"/>
                  </a:lnTo>
                  <a:cubicBezTo>
                    <a:pt x="1120" y="667"/>
                    <a:pt x="1144" y="679"/>
                    <a:pt x="1144" y="703"/>
                  </a:cubicBezTo>
                  <a:lnTo>
                    <a:pt x="1418" y="787"/>
                  </a:lnTo>
                  <a:lnTo>
                    <a:pt x="1525" y="775"/>
                  </a:lnTo>
                  <a:lnTo>
                    <a:pt x="1525" y="667"/>
                  </a:lnTo>
                  <a:lnTo>
                    <a:pt x="1584" y="620"/>
                  </a:lnTo>
                  <a:cubicBezTo>
                    <a:pt x="1584" y="596"/>
                    <a:pt x="1584" y="560"/>
                    <a:pt x="1573" y="537"/>
                  </a:cubicBezTo>
                  <a:lnTo>
                    <a:pt x="1465" y="429"/>
                  </a:lnTo>
                  <a:cubicBezTo>
                    <a:pt x="1501" y="370"/>
                    <a:pt x="1537" y="298"/>
                    <a:pt x="1573" y="239"/>
                  </a:cubicBezTo>
                  <a:lnTo>
                    <a:pt x="1680" y="179"/>
                  </a:lnTo>
                  <a:cubicBezTo>
                    <a:pt x="1680" y="144"/>
                    <a:pt x="1692" y="108"/>
                    <a:pt x="1704" y="72"/>
                  </a:cubicBezTo>
                  <a:lnTo>
                    <a:pt x="162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6" name="Google Shape;7962;p30">
              <a:extLst>
                <a:ext uri="{FF2B5EF4-FFF2-40B4-BE49-F238E27FC236}">
                  <a16:creationId xmlns:a16="http://schemas.microsoft.com/office/drawing/2014/main" id="{C3C79C18-D2D4-26FF-724B-A1D5CB65B639}"/>
                </a:ext>
              </a:extLst>
            </p:cNvPr>
            <p:cNvSpPr/>
            <p:nvPr/>
          </p:nvSpPr>
          <p:spPr>
            <a:xfrm>
              <a:off x="820625" y="4442950"/>
              <a:ext cx="5375" cy="4175"/>
            </a:xfrm>
            <a:custGeom>
              <a:avLst/>
              <a:gdLst/>
              <a:ahLst/>
              <a:cxnLst/>
              <a:rect l="l" t="t" r="r" b="b"/>
              <a:pathLst>
                <a:path w="215" h="167" extrusionOk="0">
                  <a:moveTo>
                    <a:pt x="167" y="0"/>
                  </a:moveTo>
                  <a:lnTo>
                    <a:pt x="12" y="36"/>
                  </a:lnTo>
                  <a:cubicBezTo>
                    <a:pt x="12" y="71"/>
                    <a:pt x="12" y="95"/>
                    <a:pt x="1" y="119"/>
                  </a:cubicBezTo>
                  <a:lnTo>
                    <a:pt x="84" y="167"/>
                  </a:lnTo>
                  <a:lnTo>
                    <a:pt x="155" y="107"/>
                  </a:lnTo>
                  <a:lnTo>
                    <a:pt x="215" y="60"/>
                  </a:lnTo>
                  <a:lnTo>
                    <a:pt x="16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7" name="Google Shape;7963;p30">
              <a:extLst>
                <a:ext uri="{FF2B5EF4-FFF2-40B4-BE49-F238E27FC236}">
                  <a16:creationId xmlns:a16="http://schemas.microsoft.com/office/drawing/2014/main" id="{F41328E4-F11D-8EDD-0947-24EECD5CF32A}"/>
                </a:ext>
              </a:extLst>
            </p:cNvPr>
            <p:cNvSpPr/>
            <p:nvPr/>
          </p:nvSpPr>
          <p:spPr>
            <a:xfrm>
              <a:off x="848600" y="4431025"/>
              <a:ext cx="8075" cy="3300"/>
            </a:xfrm>
            <a:custGeom>
              <a:avLst/>
              <a:gdLst/>
              <a:ahLst/>
              <a:cxnLst/>
              <a:rect l="l" t="t" r="r" b="b"/>
              <a:pathLst>
                <a:path w="323" h="132" extrusionOk="0">
                  <a:moveTo>
                    <a:pt x="191" y="1"/>
                  </a:moveTo>
                  <a:lnTo>
                    <a:pt x="25" y="36"/>
                  </a:lnTo>
                  <a:lnTo>
                    <a:pt x="1" y="84"/>
                  </a:lnTo>
                  <a:cubicBezTo>
                    <a:pt x="72" y="84"/>
                    <a:pt x="132" y="84"/>
                    <a:pt x="191" y="96"/>
                  </a:cubicBezTo>
                  <a:lnTo>
                    <a:pt x="286" y="132"/>
                  </a:lnTo>
                  <a:cubicBezTo>
                    <a:pt x="298" y="120"/>
                    <a:pt x="310" y="96"/>
                    <a:pt x="322" y="84"/>
                  </a:cubicBezTo>
                  <a:lnTo>
                    <a:pt x="1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8" name="Google Shape;7964;p30">
              <a:extLst>
                <a:ext uri="{FF2B5EF4-FFF2-40B4-BE49-F238E27FC236}">
                  <a16:creationId xmlns:a16="http://schemas.microsoft.com/office/drawing/2014/main" id="{E94B3A43-B535-E2A1-82FE-564B575F7E1D}"/>
                </a:ext>
              </a:extLst>
            </p:cNvPr>
            <p:cNvSpPr/>
            <p:nvPr/>
          </p:nvSpPr>
          <p:spPr>
            <a:xfrm>
              <a:off x="835200" y="4435200"/>
              <a:ext cx="9850" cy="5075"/>
            </a:xfrm>
            <a:custGeom>
              <a:avLst/>
              <a:gdLst/>
              <a:ahLst/>
              <a:cxnLst/>
              <a:rect l="l" t="t" r="r" b="b"/>
              <a:pathLst>
                <a:path w="394" h="203" extrusionOk="0">
                  <a:moveTo>
                    <a:pt x="132" y="0"/>
                  </a:moveTo>
                  <a:lnTo>
                    <a:pt x="25" y="48"/>
                  </a:lnTo>
                  <a:lnTo>
                    <a:pt x="1" y="120"/>
                  </a:lnTo>
                  <a:lnTo>
                    <a:pt x="120" y="143"/>
                  </a:lnTo>
                  <a:lnTo>
                    <a:pt x="215" y="203"/>
                  </a:lnTo>
                  <a:lnTo>
                    <a:pt x="263" y="96"/>
                  </a:lnTo>
                  <a:lnTo>
                    <a:pt x="394" y="12"/>
                  </a:lnTo>
                  <a:lnTo>
                    <a:pt x="275" y="12"/>
                  </a:lnTo>
                  <a:lnTo>
                    <a:pt x="13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9" name="Google Shape;7965;p30">
              <a:extLst>
                <a:ext uri="{FF2B5EF4-FFF2-40B4-BE49-F238E27FC236}">
                  <a16:creationId xmlns:a16="http://schemas.microsoft.com/office/drawing/2014/main" id="{0EC53768-310A-2FCD-40B3-0DD554990426}"/>
                </a:ext>
              </a:extLst>
            </p:cNvPr>
            <p:cNvSpPr/>
            <p:nvPr/>
          </p:nvSpPr>
          <p:spPr>
            <a:xfrm>
              <a:off x="1165900" y="4478350"/>
              <a:ext cx="4200" cy="1825"/>
            </a:xfrm>
            <a:custGeom>
              <a:avLst/>
              <a:gdLst/>
              <a:ahLst/>
              <a:cxnLst/>
              <a:rect l="l" t="t" r="r" b="b"/>
              <a:pathLst>
                <a:path w="168" h="73" extrusionOk="0">
                  <a:moveTo>
                    <a:pt x="120" y="1"/>
                  </a:moveTo>
                  <a:lnTo>
                    <a:pt x="37" y="13"/>
                  </a:lnTo>
                  <a:lnTo>
                    <a:pt x="1" y="48"/>
                  </a:lnTo>
                  <a:lnTo>
                    <a:pt x="48" y="72"/>
                  </a:lnTo>
                  <a:lnTo>
                    <a:pt x="132" y="60"/>
                  </a:lnTo>
                  <a:lnTo>
                    <a:pt x="167" y="13"/>
                  </a:lnTo>
                  <a:lnTo>
                    <a:pt x="12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0" name="Google Shape;7966;p30">
              <a:extLst>
                <a:ext uri="{FF2B5EF4-FFF2-40B4-BE49-F238E27FC236}">
                  <a16:creationId xmlns:a16="http://schemas.microsoft.com/office/drawing/2014/main" id="{CDB8D9B4-DCE2-9CDC-7841-B99CE6D9D40C}"/>
                </a:ext>
              </a:extLst>
            </p:cNvPr>
            <p:cNvSpPr/>
            <p:nvPr/>
          </p:nvSpPr>
          <p:spPr>
            <a:xfrm>
              <a:off x="1139125" y="4425675"/>
              <a:ext cx="4475" cy="2100"/>
            </a:xfrm>
            <a:custGeom>
              <a:avLst/>
              <a:gdLst/>
              <a:ahLst/>
              <a:cxnLst/>
              <a:rect l="l" t="t" r="r" b="b"/>
              <a:pathLst>
                <a:path w="179" h="84" extrusionOk="0">
                  <a:moveTo>
                    <a:pt x="36" y="0"/>
                  </a:moveTo>
                  <a:lnTo>
                    <a:pt x="0" y="72"/>
                  </a:lnTo>
                  <a:lnTo>
                    <a:pt x="72" y="72"/>
                  </a:lnTo>
                  <a:lnTo>
                    <a:pt x="95" y="84"/>
                  </a:lnTo>
                  <a:lnTo>
                    <a:pt x="179" y="72"/>
                  </a:lnTo>
                  <a:lnTo>
                    <a:pt x="167" y="24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1" name="Google Shape;7967;p30">
              <a:extLst>
                <a:ext uri="{FF2B5EF4-FFF2-40B4-BE49-F238E27FC236}">
                  <a16:creationId xmlns:a16="http://schemas.microsoft.com/office/drawing/2014/main" id="{595BA23E-3409-447D-51C1-C56BCD130EAE}"/>
                </a:ext>
              </a:extLst>
            </p:cNvPr>
            <p:cNvSpPr/>
            <p:nvPr/>
          </p:nvSpPr>
          <p:spPr>
            <a:xfrm>
              <a:off x="1167100" y="4464675"/>
              <a:ext cx="8050" cy="2700"/>
            </a:xfrm>
            <a:custGeom>
              <a:avLst/>
              <a:gdLst/>
              <a:ahLst/>
              <a:cxnLst/>
              <a:rect l="l" t="t" r="r" b="b"/>
              <a:pathLst>
                <a:path w="322" h="108" extrusionOk="0">
                  <a:moveTo>
                    <a:pt x="131" y="0"/>
                  </a:moveTo>
                  <a:lnTo>
                    <a:pt x="24" y="48"/>
                  </a:lnTo>
                  <a:lnTo>
                    <a:pt x="0" y="72"/>
                  </a:lnTo>
                  <a:lnTo>
                    <a:pt x="119" y="72"/>
                  </a:lnTo>
                  <a:lnTo>
                    <a:pt x="167" y="107"/>
                  </a:lnTo>
                  <a:lnTo>
                    <a:pt x="227" y="107"/>
                  </a:lnTo>
                  <a:lnTo>
                    <a:pt x="250" y="84"/>
                  </a:lnTo>
                  <a:lnTo>
                    <a:pt x="322" y="60"/>
                  </a:lnTo>
                  <a:cubicBezTo>
                    <a:pt x="322" y="48"/>
                    <a:pt x="310" y="48"/>
                    <a:pt x="310" y="36"/>
                  </a:cubicBezTo>
                  <a:lnTo>
                    <a:pt x="274" y="36"/>
                  </a:lnTo>
                  <a:lnTo>
                    <a:pt x="262" y="48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2" name="Google Shape;7968;p30">
              <a:extLst>
                <a:ext uri="{FF2B5EF4-FFF2-40B4-BE49-F238E27FC236}">
                  <a16:creationId xmlns:a16="http://schemas.microsoft.com/office/drawing/2014/main" id="{C33E1392-59DD-0C03-5711-CA0EA06D186E}"/>
                </a:ext>
              </a:extLst>
            </p:cNvPr>
            <p:cNvSpPr/>
            <p:nvPr/>
          </p:nvSpPr>
          <p:spPr>
            <a:xfrm>
              <a:off x="1138825" y="4468250"/>
              <a:ext cx="1500" cy="1800"/>
            </a:xfrm>
            <a:custGeom>
              <a:avLst/>
              <a:gdLst/>
              <a:ahLst/>
              <a:cxnLst/>
              <a:rect l="l" t="t" r="r" b="b"/>
              <a:pathLst>
                <a:path w="60" h="72" extrusionOk="0">
                  <a:moveTo>
                    <a:pt x="0" y="0"/>
                  </a:moveTo>
                  <a:lnTo>
                    <a:pt x="0" y="0"/>
                  </a:lnTo>
                  <a:cubicBezTo>
                    <a:pt x="12" y="24"/>
                    <a:pt x="12" y="48"/>
                    <a:pt x="12" y="71"/>
                  </a:cubicBezTo>
                  <a:cubicBezTo>
                    <a:pt x="24" y="71"/>
                    <a:pt x="36" y="60"/>
                    <a:pt x="60" y="60"/>
                  </a:cubicBezTo>
                  <a:lnTo>
                    <a:pt x="60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3" name="Google Shape;7969;p30">
              <a:extLst>
                <a:ext uri="{FF2B5EF4-FFF2-40B4-BE49-F238E27FC236}">
                  <a16:creationId xmlns:a16="http://schemas.microsoft.com/office/drawing/2014/main" id="{612DFC33-EF3C-71A3-C708-8D0254E10C08}"/>
                </a:ext>
              </a:extLst>
            </p:cNvPr>
            <p:cNvSpPr/>
            <p:nvPr/>
          </p:nvSpPr>
          <p:spPr>
            <a:xfrm>
              <a:off x="1137925" y="4477175"/>
              <a:ext cx="3300" cy="1200"/>
            </a:xfrm>
            <a:custGeom>
              <a:avLst/>
              <a:gdLst/>
              <a:ahLst/>
              <a:cxnLst/>
              <a:rect l="l" t="t" r="r" b="b"/>
              <a:pathLst>
                <a:path w="132" h="48" extrusionOk="0">
                  <a:moveTo>
                    <a:pt x="60" y="0"/>
                  </a:moveTo>
                  <a:lnTo>
                    <a:pt x="1" y="48"/>
                  </a:lnTo>
                  <a:lnTo>
                    <a:pt x="48" y="48"/>
                  </a:lnTo>
                  <a:cubicBezTo>
                    <a:pt x="72" y="36"/>
                    <a:pt x="96" y="36"/>
                    <a:pt x="120" y="36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4" name="Google Shape;7970;p30">
              <a:extLst>
                <a:ext uri="{FF2B5EF4-FFF2-40B4-BE49-F238E27FC236}">
                  <a16:creationId xmlns:a16="http://schemas.microsoft.com/office/drawing/2014/main" id="{740036B5-52EE-708A-6207-C36F9624C20E}"/>
                </a:ext>
              </a:extLst>
            </p:cNvPr>
            <p:cNvSpPr/>
            <p:nvPr/>
          </p:nvSpPr>
          <p:spPr>
            <a:xfrm>
              <a:off x="1139425" y="4471225"/>
              <a:ext cx="1200" cy="1500"/>
            </a:xfrm>
            <a:custGeom>
              <a:avLst/>
              <a:gdLst/>
              <a:ahLst/>
              <a:cxnLst/>
              <a:rect l="l" t="t" r="r" b="b"/>
              <a:pathLst>
                <a:path w="48" h="60" extrusionOk="0">
                  <a:moveTo>
                    <a:pt x="48" y="0"/>
                  </a:moveTo>
                  <a:lnTo>
                    <a:pt x="0" y="24"/>
                  </a:lnTo>
                  <a:lnTo>
                    <a:pt x="48" y="60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5" name="Google Shape;7971;p30">
              <a:extLst>
                <a:ext uri="{FF2B5EF4-FFF2-40B4-BE49-F238E27FC236}">
                  <a16:creationId xmlns:a16="http://schemas.microsoft.com/office/drawing/2014/main" id="{1F49854B-85F5-F953-ABF7-2A683E12C3EA}"/>
                </a:ext>
              </a:extLst>
            </p:cNvPr>
            <p:cNvSpPr/>
            <p:nvPr/>
          </p:nvSpPr>
          <p:spPr>
            <a:xfrm>
              <a:off x="1137325" y="4466150"/>
              <a:ext cx="1825" cy="1525"/>
            </a:xfrm>
            <a:custGeom>
              <a:avLst/>
              <a:gdLst/>
              <a:ahLst/>
              <a:cxnLst/>
              <a:rect l="l" t="t" r="r" b="b"/>
              <a:pathLst>
                <a:path w="73" h="61" extrusionOk="0">
                  <a:moveTo>
                    <a:pt x="37" y="1"/>
                  </a:moveTo>
                  <a:lnTo>
                    <a:pt x="1" y="36"/>
                  </a:lnTo>
                  <a:lnTo>
                    <a:pt x="13" y="60"/>
                  </a:lnTo>
                  <a:lnTo>
                    <a:pt x="72" y="48"/>
                  </a:lnTo>
                  <a:lnTo>
                    <a:pt x="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6" name="Google Shape;7972;p30">
              <a:extLst>
                <a:ext uri="{FF2B5EF4-FFF2-40B4-BE49-F238E27FC236}">
                  <a16:creationId xmlns:a16="http://schemas.microsoft.com/office/drawing/2014/main" id="{EE71A101-1640-0637-E772-1389139BBB13}"/>
                </a:ext>
              </a:extLst>
            </p:cNvPr>
            <p:cNvSpPr/>
            <p:nvPr/>
          </p:nvSpPr>
          <p:spPr>
            <a:xfrm>
              <a:off x="1185550" y="4481925"/>
              <a:ext cx="8950" cy="5975"/>
            </a:xfrm>
            <a:custGeom>
              <a:avLst/>
              <a:gdLst/>
              <a:ahLst/>
              <a:cxnLst/>
              <a:rect l="l" t="t" r="r" b="b"/>
              <a:pathLst>
                <a:path w="358" h="239" extrusionOk="0">
                  <a:moveTo>
                    <a:pt x="358" y="1"/>
                  </a:moveTo>
                  <a:lnTo>
                    <a:pt x="286" y="13"/>
                  </a:lnTo>
                  <a:lnTo>
                    <a:pt x="155" y="48"/>
                  </a:lnTo>
                  <a:lnTo>
                    <a:pt x="24" y="108"/>
                  </a:lnTo>
                  <a:cubicBezTo>
                    <a:pt x="24" y="120"/>
                    <a:pt x="13" y="144"/>
                    <a:pt x="13" y="156"/>
                  </a:cubicBezTo>
                  <a:lnTo>
                    <a:pt x="24" y="167"/>
                  </a:lnTo>
                  <a:cubicBezTo>
                    <a:pt x="24" y="179"/>
                    <a:pt x="13" y="203"/>
                    <a:pt x="1" y="215"/>
                  </a:cubicBezTo>
                  <a:lnTo>
                    <a:pt x="36" y="239"/>
                  </a:lnTo>
                  <a:lnTo>
                    <a:pt x="84" y="239"/>
                  </a:lnTo>
                  <a:lnTo>
                    <a:pt x="132" y="203"/>
                  </a:lnTo>
                  <a:lnTo>
                    <a:pt x="203" y="167"/>
                  </a:lnTo>
                  <a:lnTo>
                    <a:pt x="251" y="167"/>
                  </a:lnTo>
                  <a:lnTo>
                    <a:pt x="251" y="132"/>
                  </a:lnTo>
                  <a:lnTo>
                    <a:pt x="286" y="96"/>
                  </a:lnTo>
                  <a:cubicBezTo>
                    <a:pt x="298" y="84"/>
                    <a:pt x="310" y="72"/>
                    <a:pt x="310" y="60"/>
                  </a:cubicBezTo>
                  <a:lnTo>
                    <a:pt x="358" y="36"/>
                  </a:lnTo>
                  <a:cubicBezTo>
                    <a:pt x="358" y="25"/>
                    <a:pt x="358" y="13"/>
                    <a:pt x="3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7" name="Google Shape;7973;p30">
              <a:extLst>
                <a:ext uri="{FF2B5EF4-FFF2-40B4-BE49-F238E27FC236}">
                  <a16:creationId xmlns:a16="http://schemas.microsoft.com/office/drawing/2014/main" id="{5744D250-2986-F7E7-AA39-E807C7AF24C5}"/>
                </a:ext>
              </a:extLst>
            </p:cNvPr>
            <p:cNvSpPr/>
            <p:nvPr/>
          </p:nvSpPr>
          <p:spPr>
            <a:xfrm>
              <a:off x="1118575" y="4478650"/>
              <a:ext cx="3300" cy="4500"/>
            </a:xfrm>
            <a:custGeom>
              <a:avLst/>
              <a:gdLst/>
              <a:ahLst/>
              <a:cxnLst/>
              <a:rect l="l" t="t" r="r" b="b"/>
              <a:pathLst>
                <a:path w="132" h="180" extrusionOk="0">
                  <a:moveTo>
                    <a:pt x="60" y="1"/>
                  </a:moveTo>
                  <a:lnTo>
                    <a:pt x="36" y="25"/>
                  </a:lnTo>
                  <a:cubicBezTo>
                    <a:pt x="25" y="36"/>
                    <a:pt x="13" y="48"/>
                    <a:pt x="1" y="72"/>
                  </a:cubicBezTo>
                  <a:lnTo>
                    <a:pt x="36" y="108"/>
                  </a:lnTo>
                  <a:lnTo>
                    <a:pt x="36" y="156"/>
                  </a:lnTo>
                  <a:lnTo>
                    <a:pt x="84" y="179"/>
                  </a:lnTo>
                  <a:cubicBezTo>
                    <a:pt x="96" y="156"/>
                    <a:pt x="120" y="144"/>
                    <a:pt x="132" y="120"/>
                  </a:cubicBezTo>
                  <a:lnTo>
                    <a:pt x="72" y="60"/>
                  </a:lnTo>
                  <a:cubicBezTo>
                    <a:pt x="72" y="48"/>
                    <a:pt x="60" y="25"/>
                    <a:pt x="6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8" name="Google Shape;7974;p30">
              <a:extLst>
                <a:ext uri="{FF2B5EF4-FFF2-40B4-BE49-F238E27FC236}">
                  <a16:creationId xmlns:a16="http://schemas.microsoft.com/office/drawing/2014/main" id="{DADFE947-7E8A-96D6-FC5B-92BBAE74CC16}"/>
                </a:ext>
              </a:extLst>
            </p:cNvPr>
            <p:cNvSpPr/>
            <p:nvPr/>
          </p:nvSpPr>
          <p:spPr>
            <a:xfrm>
              <a:off x="1118875" y="4477175"/>
              <a:ext cx="1225" cy="900"/>
            </a:xfrm>
            <a:custGeom>
              <a:avLst/>
              <a:gdLst/>
              <a:ahLst/>
              <a:cxnLst/>
              <a:rect l="l" t="t" r="r" b="b"/>
              <a:pathLst>
                <a:path w="49" h="36" extrusionOk="0">
                  <a:moveTo>
                    <a:pt x="13" y="0"/>
                  </a:moveTo>
                  <a:lnTo>
                    <a:pt x="1" y="36"/>
                  </a:lnTo>
                  <a:lnTo>
                    <a:pt x="48" y="36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9" name="Google Shape;7975;p30">
              <a:extLst>
                <a:ext uri="{FF2B5EF4-FFF2-40B4-BE49-F238E27FC236}">
                  <a16:creationId xmlns:a16="http://schemas.microsoft.com/office/drawing/2014/main" id="{95E5670E-C257-598C-389D-9894DD7EFB26}"/>
                </a:ext>
              </a:extLst>
            </p:cNvPr>
            <p:cNvSpPr/>
            <p:nvPr/>
          </p:nvSpPr>
          <p:spPr>
            <a:xfrm>
              <a:off x="1085250" y="4460200"/>
              <a:ext cx="5675" cy="3300"/>
            </a:xfrm>
            <a:custGeom>
              <a:avLst/>
              <a:gdLst/>
              <a:ahLst/>
              <a:cxnLst/>
              <a:rect l="l" t="t" r="r" b="b"/>
              <a:pathLst>
                <a:path w="227" h="132" extrusionOk="0">
                  <a:moveTo>
                    <a:pt x="72" y="1"/>
                  </a:moveTo>
                  <a:lnTo>
                    <a:pt x="24" y="12"/>
                  </a:lnTo>
                  <a:cubicBezTo>
                    <a:pt x="24" y="24"/>
                    <a:pt x="12" y="48"/>
                    <a:pt x="0" y="60"/>
                  </a:cubicBezTo>
                  <a:lnTo>
                    <a:pt x="84" y="120"/>
                  </a:lnTo>
                  <a:lnTo>
                    <a:pt x="143" y="132"/>
                  </a:lnTo>
                  <a:lnTo>
                    <a:pt x="167" y="108"/>
                  </a:lnTo>
                  <a:lnTo>
                    <a:pt x="226" y="120"/>
                  </a:lnTo>
                  <a:lnTo>
                    <a:pt x="191" y="72"/>
                  </a:lnTo>
                  <a:lnTo>
                    <a:pt x="143" y="24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0" name="Google Shape;7976;p30">
              <a:extLst>
                <a:ext uri="{FF2B5EF4-FFF2-40B4-BE49-F238E27FC236}">
                  <a16:creationId xmlns:a16="http://schemas.microsoft.com/office/drawing/2014/main" id="{07F7A193-DF7A-308C-296D-8E4B450DCF14}"/>
                </a:ext>
              </a:extLst>
            </p:cNvPr>
            <p:cNvSpPr/>
            <p:nvPr/>
          </p:nvSpPr>
          <p:spPr>
            <a:xfrm>
              <a:off x="1177225" y="4489075"/>
              <a:ext cx="3300" cy="4500"/>
            </a:xfrm>
            <a:custGeom>
              <a:avLst/>
              <a:gdLst/>
              <a:ahLst/>
              <a:cxnLst/>
              <a:rect l="l" t="t" r="r" b="b"/>
              <a:pathLst>
                <a:path w="132" h="180" extrusionOk="0">
                  <a:moveTo>
                    <a:pt x="72" y="0"/>
                  </a:moveTo>
                  <a:lnTo>
                    <a:pt x="0" y="48"/>
                  </a:lnTo>
                  <a:cubicBezTo>
                    <a:pt x="12" y="60"/>
                    <a:pt x="24" y="84"/>
                    <a:pt x="36" y="96"/>
                  </a:cubicBezTo>
                  <a:lnTo>
                    <a:pt x="48" y="179"/>
                  </a:lnTo>
                  <a:lnTo>
                    <a:pt x="84" y="167"/>
                  </a:lnTo>
                  <a:lnTo>
                    <a:pt x="131" y="96"/>
                  </a:lnTo>
                  <a:lnTo>
                    <a:pt x="84" y="48"/>
                  </a:lnTo>
                  <a:cubicBezTo>
                    <a:pt x="84" y="24"/>
                    <a:pt x="72" y="12"/>
                    <a:pt x="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1" name="Google Shape;7977;p30">
              <a:extLst>
                <a:ext uri="{FF2B5EF4-FFF2-40B4-BE49-F238E27FC236}">
                  <a16:creationId xmlns:a16="http://schemas.microsoft.com/office/drawing/2014/main" id="{829915F8-EC24-ABA8-11A4-340FF5431F47}"/>
                </a:ext>
              </a:extLst>
            </p:cNvPr>
            <p:cNvSpPr/>
            <p:nvPr/>
          </p:nvSpPr>
          <p:spPr>
            <a:xfrm>
              <a:off x="1178700" y="4487000"/>
              <a:ext cx="925" cy="1500"/>
            </a:xfrm>
            <a:custGeom>
              <a:avLst/>
              <a:gdLst/>
              <a:ahLst/>
              <a:cxnLst/>
              <a:rect l="l" t="t" r="r" b="b"/>
              <a:pathLst>
                <a:path w="37" h="60" extrusionOk="0">
                  <a:moveTo>
                    <a:pt x="36" y="0"/>
                  </a:moveTo>
                  <a:cubicBezTo>
                    <a:pt x="25" y="12"/>
                    <a:pt x="13" y="24"/>
                    <a:pt x="1" y="36"/>
                  </a:cubicBezTo>
                  <a:lnTo>
                    <a:pt x="25" y="60"/>
                  </a:lnTo>
                  <a:lnTo>
                    <a:pt x="36" y="48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2" name="Google Shape;7978;p30">
              <a:extLst>
                <a:ext uri="{FF2B5EF4-FFF2-40B4-BE49-F238E27FC236}">
                  <a16:creationId xmlns:a16="http://schemas.microsoft.com/office/drawing/2014/main" id="{5E05F1E3-A476-EAE5-B90A-8BC027996CD6}"/>
                </a:ext>
              </a:extLst>
            </p:cNvPr>
            <p:cNvSpPr/>
            <p:nvPr/>
          </p:nvSpPr>
          <p:spPr>
            <a:xfrm>
              <a:off x="1116500" y="4447700"/>
              <a:ext cx="25325" cy="14600"/>
            </a:xfrm>
            <a:custGeom>
              <a:avLst/>
              <a:gdLst/>
              <a:ahLst/>
              <a:cxnLst/>
              <a:rect l="l" t="t" r="r" b="b"/>
              <a:pathLst>
                <a:path w="1013" h="584" extrusionOk="0">
                  <a:moveTo>
                    <a:pt x="84" y="1"/>
                  </a:moveTo>
                  <a:lnTo>
                    <a:pt x="0" y="48"/>
                  </a:lnTo>
                  <a:lnTo>
                    <a:pt x="48" y="60"/>
                  </a:lnTo>
                  <a:lnTo>
                    <a:pt x="155" y="60"/>
                  </a:lnTo>
                  <a:lnTo>
                    <a:pt x="215" y="96"/>
                  </a:lnTo>
                  <a:lnTo>
                    <a:pt x="227" y="120"/>
                  </a:lnTo>
                  <a:lnTo>
                    <a:pt x="286" y="143"/>
                  </a:lnTo>
                  <a:lnTo>
                    <a:pt x="322" y="191"/>
                  </a:lnTo>
                  <a:lnTo>
                    <a:pt x="393" y="203"/>
                  </a:lnTo>
                  <a:lnTo>
                    <a:pt x="441" y="251"/>
                  </a:lnTo>
                  <a:lnTo>
                    <a:pt x="548" y="298"/>
                  </a:lnTo>
                  <a:lnTo>
                    <a:pt x="619" y="298"/>
                  </a:lnTo>
                  <a:lnTo>
                    <a:pt x="655" y="334"/>
                  </a:lnTo>
                  <a:lnTo>
                    <a:pt x="715" y="417"/>
                  </a:lnTo>
                  <a:lnTo>
                    <a:pt x="762" y="441"/>
                  </a:lnTo>
                  <a:lnTo>
                    <a:pt x="750" y="489"/>
                  </a:lnTo>
                  <a:lnTo>
                    <a:pt x="786" y="536"/>
                  </a:lnTo>
                  <a:lnTo>
                    <a:pt x="870" y="572"/>
                  </a:lnTo>
                  <a:lnTo>
                    <a:pt x="917" y="560"/>
                  </a:lnTo>
                  <a:lnTo>
                    <a:pt x="965" y="584"/>
                  </a:lnTo>
                  <a:cubicBezTo>
                    <a:pt x="989" y="560"/>
                    <a:pt x="1000" y="524"/>
                    <a:pt x="1012" y="501"/>
                  </a:cubicBezTo>
                  <a:lnTo>
                    <a:pt x="917" y="489"/>
                  </a:lnTo>
                  <a:lnTo>
                    <a:pt x="881" y="501"/>
                  </a:lnTo>
                  <a:lnTo>
                    <a:pt x="798" y="453"/>
                  </a:lnTo>
                  <a:cubicBezTo>
                    <a:pt x="798" y="429"/>
                    <a:pt x="810" y="405"/>
                    <a:pt x="822" y="393"/>
                  </a:cubicBezTo>
                  <a:cubicBezTo>
                    <a:pt x="810" y="370"/>
                    <a:pt x="810" y="358"/>
                    <a:pt x="798" y="346"/>
                  </a:cubicBezTo>
                  <a:lnTo>
                    <a:pt x="798" y="310"/>
                  </a:lnTo>
                  <a:lnTo>
                    <a:pt x="762" y="251"/>
                  </a:lnTo>
                  <a:lnTo>
                    <a:pt x="619" y="143"/>
                  </a:lnTo>
                  <a:lnTo>
                    <a:pt x="608" y="155"/>
                  </a:lnTo>
                  <a:lnTo>
                    <a:pt x="536" y="155"/>
                  </a:lnTo>
                  <a:cubicBezTo>
                    <a:pt x="524" y="155"/>
                    <a:pt x="524" y="155"/>
                    <a:pt x="524" y="143"/>
                  </a:cubicBezTo>
                  <a:lnTo>
                    <a:pt x="429" y="96"/>
                  </a:lnTo>
                  <a:lnTo>
                    <a:pt x="322" y="72"/>
                  </a:lnTo>
                  <a:lnTo>
                    <a:pt x="2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3" name="Google Shape;7979;p30">
              <a:extLst>
                <a:ext uri="{FF2B5EF4-FFF2-40B4-BE49-F238E27FC236}">
                  <a16:creationId xmlns:a16="http://schemas.microsoft.com/office/drawing/2014/main" id="{9A956AE5-2995-5B64-2FB8-1DB2D7009F3E}"/>
                </a:ext>
              </a:extLst>
            </p:cNvPr>
            <p:cNvSpPr/>
            <p:nvPr/>
          </p:nvSpPr>
          <p:spPr>
            <a:xfrm>
              <a:off x="1157575" y="4444725"/>
              <a:ext cx="10750" cy="5075"/>
            </a:xfrm>
            <a:custGeom>
              <a:avLst/>
              <a:gdLst/>
              <a:ahLst/>
              <a:cxnLst/>
              <a:rect l="l" t="t" r="r" b="b"/>
              <a:pathLst>
                <a:path w="430" h="203" extrusionOk="0">
                  <a:moveTo>
                    <a:pt x="262" y="0"/>
                  </a:moveTo>
                  <a:lnTo>
                    <a:pt x="191" y="24"/>
                  </a:lnTo>
                  <a:lnTo>
                    <a:pt x="60" y="48"/>
                  </a:lnTo>
                  <a:lnTo>
                    <a:pt x="0" y="108"/>
                  </a:lnTo>
                  <a:lnTo>
                    <a:pt x="96" y="155"/>
                  </a:lnTo>
                  <a:lnTo>
                    <a:pt x="179" y="155"/>
                  </a:lnTo>
                  <a:cubicBezTo>
                    <a:pt x="179" y="143"/>
                    <a:pt x="191" y="131"/>
                    <a:pt x="191" y="108"/>
                  </a:cubicBezTo>
                  <a:lnTo>
                    <a:pt x="227" y="60"/>
                  </a:lnTo>
                  <a:lnTo>
                    <a:pt x="310" y="60"/>
                  </a:lnTo>
                  <a:cubicBezTo>
                    <a:pt x="310" y="84"/>
                    <a:pt x="310" y="96"/>
                    <a:pt x="298" y="120"/>
                  </a:cubicBezTo>
                  <a:lnTo>
                    <a:pt x="250" y="143"/>
                  </a:lnTo>
                  <a:lnTo>
                    <a:pt x="215" y="167"/>
                  </a:lnTo>
                  <a:lnTo>
                    <a:pt x="298" y="203"/>
                  </a:lnTo>
                  <a:lnTo>
                    <a:pt x="417" y="203"/>
                  </a:lnTo>
                  <a:cubicBezTo>
                    <a:pt x="417" y="179"/>
                    <a:pt x="417" y="143"/>
                    <a:pt x="417" y="120"/>
                  </a:cubicBezTo>
                  <a:cubicBezTo>
                    <a:pt x="429" y="84"/>
                    <a:pt x="405" y="84"/>
                    <a:pt x="405" y="60"/>
                  </a:cubicBezTo>
                  <a:lnTo>
                    <a:pt x="370" y="60"/>
                  </a:lnTo>
                  <a:cubicBezTo>
                    <a:pt x="381" y="48"/>
                    <a:pt x="393" y="24"/>
                    <a:pt x="405" y="12"/>
                  </a:cubicBezTo>
                  <a:cubicBezTo>
                    <a:pt x="393" y="12"/>
                    <a:pt x="393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4" name="Google Shape;7980;p30">
              <a:extLst>
                <a:ext uri="{FF2B5EF4-FFF2-40B4-BE49-F238E27FC236}">
                  <a16:creationId xmlns:a16="http://schemas.microsoft.com/office/drawing/2014/main" id="{110C227A-5126-10C3-16A3-EE1BBD65A23A}"/>
                </a:ext>
              </a:extLst>
            </p:cNvPr>
            <p:cNvSpPr/>
            <p:nvPr/>
          </p:nvSpPr>
          <p:spPr>
            <a:xfrm>
              <a:off x="1159350" y="4453650"/>
              <a:ext cx="4800" cy="5975"/>
            </a:xfrm>
            <a:custGeom>
              <a:avLst/>
              <a:gdLst/>
              <a:ahLst/>
              <a:cxnLst/>
              <a:rect l="l" t="t" r="r" b="b"/>
              <a:pathLst>
                <a:path w="192" h="239" extrusionOk="0">
                  <a:moveTo>
                    <a:pt x="60" y="1"/>
                  </a:moveTo>
                  <a:lnTo>
                    <a:pt x="1" y="24"/>
                  </a:lnTo>
                  <a:lnTo>
                    <a:pt x="1" y="48"/>
                  </a:lnTo>
                  <a:lnTo>
                    <a:pt x="72" y="96"/>
                  </a:lnTo>
                  <a:lnTo>
                    <a:pt x="72" y="155"/>
                  </a:lnTo>
                  <a:lnTo>
                    <a:pt x="13" y="167"/>
                  </a:lnTo>
                  <a:lnTo>
                    <a:pt x="13" y="203"/>
                  </a:lnTo>
                  <a:lnTo>
                    <a:pt x="72" y="239"/>
                  </a:lnTo>
                  <a:lnTo>
                    <a:pt x="156" y="215"/>
                  </a:lnTo>
                  <a:cubicBezTo>
                    <a:pt x="168" y="191"/>
                    <a:pt x="179" y="167"/>
                    <a:pt x="179" y="144"/>
                  </a:cubicBezTo>
                  <a:cubicBezTo>
                    <a:pt x="191" y="120"/>
                    <a:pt x="168" y="84"/>
                    <a:pt x="168" y="48"/>
                  </a:cubicBezTo>
                  <a:lnTo>
                    <a:pt x="132" y="24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5" name="Google Shape;7981;p30">
              <a:extLst>
                <a:ext uri="{FF2B5EF4-FFF2-40B4-BE49-F238E27FC236}">
                  <a16:creationId xmlns:a16="http://schemas.microsoft.com/office/drawing/2014/main" id="{1CA6839C-6FC8-840E-213E-4055917DC8DA}"/>
                </a:ext>
              </a:extLst>
            </p:cNvPr>
            <p:cNvSpPr/>
            <p:nvPr/>
          </p:nvSpPr>
          <p:spPr>
            <a:xfrm>
              <a:off x="1126025" y="4445625"/>
              <a:ext cx="2700" cy="2100"/>
            </a:xfrm>
            <a:custGeom>
              <a:avLst/>
              <a:gdLst/>
              <a:ahLst/>
              <a:cxnLst/>
              <a:rect l="l" t="t" r="r" b="b"/>
              <a:pathLst>
                <a:path w="108" h="84" extrusionOk="0">
                  <a:moveTo>
                    <a:pt x="0" y="0"/>
                  </a:moveTo>
                  <a:lnTo>
                    <a:pt x="84" y="84"/>
                  </a:lnTo>
                  <a:lnTo>
                    <a:pt x="108" y="72"/>
                  </a:lnTo>
                  <a:cubicBezTo>
                    <a:pt x="108" y="48"/>
                    <a:pt x="96" y="36"/>
                    <a:pt x="96" y="12"/>
                  </a:cubicBezTo>
                  <a:lnTo>
                    <a:pt x="3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6" name="Google Shape;7982;p30">
              <a:extLst>
                <a:ext uri="{FF2B5EF4-FFF2-40B4-BE49-F238E27FC236}">
                  <a16:creationId xmlns:a16="http://schemas.microsoft.com/office/drawing/2014/main" id="{7A9C7CA9-97CD-8F4C-EAF2-4E8EBDF26D79}"/>
                </a:ext>
              </a:extLst>
            </p:cNvPr>
            <p:cNvSpPr/>
            <p:nvPr/>
          </p:nvSpPr>
          <p:spPr>
            <a:xfrm>
              <a:off x="1153100" y="4471525"/>
              <a:ext cx="3600" cy="2700"/>
            </a:xfrm>
            <a:custGeom>
              <a:avLst/>
              <a:gdLst/>
              <a:ahLst/>
              <a:cxnLst/>
              <a:rect l="l" t="t" r="r" b="b"/>
              <a:pathLst>
                <a:path w="144" h="108" extrusionOk="0">
                  <a:moveTo>
                    <a:pt x="84" y="0"/>
                  </a:moveTo>
                  <a:lnTo>
                    <a:pt x="1" y="48"/>
                  </a:lnTo>
                  <a:cubicBezTo>
                    <a:pt x="13" y="71"/>
                    <a:pt x="25" y="83"/>
                    <a:pt x="37" y="107"/>
                  </a:cubicBezTo>
                  <a:lnTo>
                    <a:pt x="96" y="107"/>
                  </a:lnTo>
                  <a:lnTo>
                    <a:pt x="144" y="60"/>
                  </a:lnTo>
                  <a:lnTo>
                    <a:pt x="144" y="12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7" name="Google Shape;7983;p30">
              <a:extLst>
                <a:ext uri="{FF2B5EF4-FFF2-40B4-BE49-F238E27FC236}">
                  <a16:creationId xmlns:a16="http://schemas.microsoft.com/office/drawing/2014/main" id="{CD8C4AE8-D79A-83C9-FBA8-8E89E83B0F55}"/>
                </a:ext>
              </a:extLst>
            </p:cNvPr>
            <p:cNvSpPr/>
            <p:nvPr/>
          </p:nvSpPr>
          <p:spPr>
            <a:xfrm>
              <a:off x="1084650" y="4448900"/>
              <a:ext cx="2700" cy="2700"/>
            </a:xfrm>
            <a:custGeom>
              <a:avLst/>
              <a:gdLst/>
              <a:ahLst/>
              <a:cxnLst/>
              <a:rect l="l" t="t" r="r" b="b"/>
              <a:pathLst>
                <a:path w="108" h="108" extrusionOk="0">
                  <a:moveTo>
                    <a:pt x="60" y="0"/>
                  </a:moveTo>
                  <a:lnTo>
                    <a:pt x="0" y="72"/>
                  </a:lnTo>
                  <a:cubicBezTo>
                    <a:pt x="0" y="72"/>
                    <a:pt x="0" y="83"/>
                    <a:pt x="0" y="95"/>
                  </a:cubicBezTo>
                  <a:lnTo>
                    <a:pt x="24" y="107"/>
                  </a:lnTo>
                  <a:lnTo>
                    <a:pt x="72" y="107"/>
                  </a:lnTo>
                  <a:cubicBezTo>
                    <a:pt x="84" y="95"/>
                    <a:pt x="96" y="83"/>
                    <a:pt x="108" y="72"/>
                  </a:cubicBezTo>
                  <a:cubicBezTo>
                    <a:pt x="108" y="48"/>
                    <a:pt x="96" y="24"/>
                    <a:pt x="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8" name="Google Shape;7984;p30">
              <a:extLst>
                <a:ext uri="{FF2B5EF4-FFF2-40B4-BE49-F238E27FC236}">
                  <a16:creationId xmlns:a16="http://schemas.microsoft.com/office/drawing/2014/main" id="{A9936EE3-E687-EF36-3AE3-B378AD6D3B1B}"/>
                </a:ext>
              </a:extLst>
            </p:cNvPr>
            <p:cNvSpPr/>
            <p:nvPr/>
          </p:nvSpPr>
          <p:spPr>
            <a:xfrm>
              <a:off x="1123350" y="4445025"/>
              <a:ext cx="1500" cy="1500"/>
            </a:xfrm>
            <a:custGeom>
              <a:avLst/>
              <a:gdLst/>
              <a:ahLst/>
              <a:cxnLst/>
              <a:rect l="l" t="t" r="r" b="b"/>
              <a:pathLst>
                <a:path w="60" h="60" extrusionOk="0">
                  <a:moveTo>
                    <a:pt x="36" y="0"/>
                  </a:moveTo>
                  <a:lnTo>
                    <a:pt x="0" y="24"/>
                  </a:lnTo>
                  <a:cubicBezTo>
                    <a:pt x="12" y="36"/>
                    <a:pt x="24" y="48"/>
                    <a:pt x="36" y="60"/>
                  </a:cubicBezTo>
                  <a:cubicBezTo>
                    <a:pt x="48" y="48"/>
                    <a:pt x="48" y="36"/>
                    <a:pt x="60" y="24"/>
                  </a:cubicBezTo>
                  <a:lnTo>
                    <a:pt x="3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9" name="Google Shape;7985;p30">
              <a:extLst>
                <a:ext uri="{FF2B5EF4-FFF2-40B4-BE49-F238E27FC236}">
                  <a16:creationId xmlns:a16="http://schemas.microsoft.com/office/drawing/2014/main" id="{E86CB055-22B3-8085-F150-2AE36979CACE}"/>
                </a:ext>
              </a:extLst>
            </p:cNvPr>
            <p:cNvSpPr/>
            <p:nvPr/>
          </p:nvSpPr>
          <p:spPr>
            <a:xfrm>
              <a:off x="1081975" y="4452175"/>
              <a:ext cx="7150" cy="6850"/>
            </a:xfrm>
            <a:custGeom>
              <a:avLst/>
              <a:gdLst/>
              <a:ahLst/>
              <a:cxnLst/>
              <a:rect l="l" t="t" r="r" b="b"/>
              <a:pathLst>
                <a:path w="286" h="274" extrusionOk="0">
                  <a:moveTo>
                    <a:pt x="119" y="0"/>
                  </a:moveTo>
                  <a:lnTo>
                    <a:pt x="119" y="95"/>
                  </a:lnTo>
                  <a:lnTo>
                    <a:pt x="72" y="95"/>
                  </a:lnTo>
                  <a:lnTo>
                    <a:pt x="0" y="107"/>
                  </a:lnTo>
                  <a:lnTo>
                    <a:pt x="0" y="191"/>
                  </a:lnTo>
                  <a:lnTo>
                    <a:pt x="48" y="226"/>
                  </a:lnTo>
                  <a:lnTo>
                    <a:pt x="84" y="214"/>
                  </a:lnTo>
                  <a:lnTo>
                    <a:pt x="84" y="167"/>
                  </a:lnTo>
                  <a:lnTo>
                    <a:pt x="107" y="191"/>
                  </a:lnTo>
                  <a:lnTo>
                    <a:pt x="107" y="238"/>
                  </a:lnTo>
                  <a:lnTo>
                    <a:pt x="191" y="250"/>
                  </a:lnTo>
                  <a:lnTo>
                    <a:pt x="250" y="274"/>
                  </a:lnTo>
                  <a:lnTo>
                    <a:pt x="286" y="238"/>
                  </a:lnTo>
                  <a:lnTo>
                    <a:pt x="262" y="214"/>
                  </a:lnTo>
                  <a:lnTo>
                    <a:pt x="250" y="179"/>
                  </a:lnTo>
                  <a:lnTo>
                    <a:pt x="203" y="131"/>
                  </a:lnTo>
                  <a:cubicBezTo>
                    <a:pt x="203" y="119"/>
                    <a:pt x="215" y="107"/>
                    <a:pt x="226" y="107"/>
                  </a:cubicBezTo>
                  <a:lnTo>
                    <a:pt x="191" y="48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0" name="Google Shape;7986;p30">
              <a:extLst>
                <a:ext uri="{FF2B5EF4-FFF2-40B4-BE49-F238E27FC236}">
                  <a16:creationId xmlns:a16="http://schemas.microsoft.com/office/drawing/2014/main" id="{89D2BCE6-79E6-F5B7-0B63-4AEDDCE2296C}"/>
                </a:ext>
              </a:extLst>
            </p:cNvPr>
            <p:cNvSpPr/>
            <p:nvPr/>
          </p:nvSpPr>
          <p:spPr>
            <a:xfrm>
              <a:off x="1070050" y="4435800"/>
              <a:ext cx="7475" cy="5675"/>
            </a:xfrm>
            <a:custGeom>
              <a:avLst/>
              <a:gdLst/>
              <a:ahLst/>
              <a:cxnLst/>
              <a:rect l="l" t="t" r="r" b="b"/>
              <a:pathLst>
                <a:path w="299" h="227" extrusionOk="0">
                  <a:moveTo>
                    <a:pt x="108" y="0"/>
                  </a:moveTo>
                  <a:lnTo>
                    <a:pt x="1" y="24"/>
                  </a:lnTo>
                  <a:lnTo>
                    <a:pt x="13" y="72"/>
                  </a:lnTo>
                  <a:lnTo>
                    <a:pt x="72" y="84"/>
                  </a:lnTo>
                  <a:cubicBezTo>
                    <a:pt x="72" y="96"/>
                    <a:pt x="72" y="107"/>
                    <a:pt x="72" y="107"/>
                  </a:cubicBezTo>
                  <a:lnTo>
                    <a:pt x="180" y="191"/>
                  </a:lnTo>
                  <a:lnTo>
                    <a:pt x="275" y="226"/>
                  </a:lnTo>
                  <a:lnTo>
                    <a:pt x="299" y="215"/>
                  </a:lnTo>
                  <a:cubicBezTo>
                    <a:pt x="299" y="203"/>
                    <a:pt x="299" y="191"/>
                    <a:pt x="287" y="179"/>
                  </a:cubicBezTo>
                  <a:lnTo>
                    <a:pt x="215" y="167"/>
                  </a:lnTo>
                  <a:lnTo>
                    <a:pt x="156" y="107"/>
                  </a:lnTo>
                  <a:lnTo>
                    <a:pt x="156" y="24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1" name="Google Shape;7987;p30">
              <a:extLst>
                <a:ext uri="{FF2B5EF4-FFF2-40B4-BE49-F238E27FC236}">
                  <a16:creationId xmlns:a16="http://schemas.microsoft.com/office/drawing/2014/main" id="{36FC202B-9D49-B216-798B-EC5CF7999A72}"/>
                </a:ext>
              </a:extLst>
            </p:cNvPr>
            <p:cNvSpPr/>
            <p:nvPr/>
          </p:nvSpPr>
          <p:spPr>
            <a:xfrm>
              <a:off x="1161450" y="4467050"/>
              <a:ext cx="3600" cy="2100"/>
            </a:xfrm>
            <a:custGeom>
              <a:avLst/>
              <a:gdLst/>
              <a:ahLst/>
              <a:cxnLst/>
              <a:rect l="l" t="t" r="r" b="b"/>
              <a:pathLst>
                <a:path w="144" h="84" extrusionOk="0">
                  <a:moveTo>
                    <a:pt x="24" y="0"/>
                  </a:moveTo>
                  <a:lnTo>
                    <a:pt x="0" y="48"/>
                  </a:lnTo>
                  <a:lnTo>
                    <a:pt x="36" y="84"/>
                  </a:lnTo>
                  <a:lnTo>
                    <a:pt x="131" y="36"/>
                  </a:lnTo>
                  <a:cubicBezTo>
                    <a:pt x="131" y="24"/>
                    <a:pt x="143" y="12"/>
                    <a:pt x="1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2" name="Google Shape;7988;p30">
              <a:extLst>
                <a:ext uri="{FF2B5EF4-FFF2-40B4-BE49-F238E27FC236}">
                  <a16:creationId xmlns:a16="http://schemas.microsoft.com/office/drawing/2014/main" id="{799A0039-6CFC-B89D-0D14-A574FF4A0B1A}"/>
                </a:ext>
              </a:extLst>
            </p:cNvPr>
            <p:cNvSpPr/>
            <p:nvPr/>
          </p:nvSpPr>
          <p:spPr>
            <a:xfrm>
              <a:off x="1149250" y="4471800"/>
              <a:ext cx="2700" cy="2425"/>
            </a:xfrm>
            <a:custGeom>
              <a:avLst/>
              <a:gdLst/>
              <a:ahLst/>
              <a:cxnLst/>
              <a:rect l="l" t="t" r="r" b="b"/>
              <a:pathLst>
                <a:path w="108" h="97" extrusionOk="0">
                  <a:moveTo>
                    <a:pt x="36" y="1"/>
                  </a:moveTo>
                  <a:cubicBezTo>
                    <a:pt x="24" y="25"/>
                    <a:pt x="24" y="49"/>
                    <a:pt x="0" y="60"/>
                  </a:cubicBezTo>
                  <a:lnTo>
                    <a:pt x="48" y="96"/>
                  </a:lnTo>
                  <a:lnTo>
                    <a:pt x="107" y="49"/>
                  </a:lnTo>
                  <a:cubicBezTo>
                    <a:pt x="107" y="37"/>
                    <a:pt x="95" y="25"/>
                    <a:pt x="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3" name="Google Shape;7989;p30">
              <a:extLst>
                <a:ext uri="{FF2B5EF4-FFF2-40B4-BE49-F238E27FC236}">
                  <a16:creationId xmlns:a16="http://schemas.microsoft.com/office/drawing/2014/main" id="{FF29AFEE-2AA8-4C12-8133-1088449FE534}"/>
                </a:ext>
              </a:extLst>
            </p:cNvPr>
            <p:cNvSpPr/>
            <p:nvPr/>
          </p:nvSpPr>
          <p:spPr>
            <a:xfrm>
              <a:off x="1145975" y="4434900"/>
              <a:ext cx="7150" cy="3900"/>
            </a:xfrm>
            <a:custGeom>
              <a:avLst/>
              <a:gdLst/>
              <a:ahLst/>
              <a:cxnLst/>
              <a:rect l="l" t="t" r="r" b="b"/>
              <a:pathLst>
                <a:path w="286" h="156" extrusionOk="0">
                  <a:moveTo>
                    <a:pt x="36" y="1"/>
                  </a:moveTo>
                  <a:lnTo>
                    <a:pt x="0" y="36"/>
                  </a:lnTo>
                  <a:lnTo>
                    <a:pt x="24" y="96"/>
                  </a:lnTo>
                  <a:lnTo>
                    <a:pt x="83" y="132"/>
                  </a:lnTo>
                  <a:lnTo>
                    <a:pt x="131" y="132"/>
                  </a:lnTo>
                  <a:lnTo>
                    <a:pt x="191" y="155"/>
                  </a:lnTo>
                  <a:cubicBezTo>
                    <a:pt x="202" y="120"/>
                    <a:pt x="202" y="96"/>
                    <a:pt x="214" y="72"/>
                  </a:cubicBezTo>
                  <a:lnTo>
                    <a:pt x="286" y="24"/>
                  </a:lnTo>
                  <a:lnTo>
                    <a:pt x="226" y="1"/>
                  </a:lnTo>
                  <a:lnTo>
                    <a:pt x="167" y="24"/>
                  </a:lnTo>
                  <a:lnTo>
                    <a:pt x="13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4" name="Google Shape;7990;p30">
              <a:extLst>
                <a:ext uri="{FF2B5EF4-FFF2-40B4-BE49-F238E27FC236}">
                  <a16:creationId xmlns:a16="http://schemas.microsoft.com/office/drawing/2014/main" id="{C1B6D470-BB66-62C3-EDD7-2F3E37045988}"/>
                </a:ext>
              </a:extLst>
            </p:cNvPr>
            <p:cNvSpPr/>
            <p:nvPr/>
          </p:nvSpPr>
          <p:spPr>
            <a:xfrm>
              <a:off x="1139725" y="4448300"/>
              <a:ext cx="3875" cy="3600"/>
            </a:xfrm>
            <a:custGeom>
              <a:avLst/>
              <a:gdLst/>
              <a:ahLst/>
              <a:cxnLst/>
              <a:rect l="l" t="t" r="r" b="b"/>
              <a:pathLst>
                <a:path w="155" h="144" extrusionOk="0">
                  <a:moveTo>
                    <a:pt x="48" y="0"/>
                  </a:moveTo>
                  <a:lnTo>
                    <a:pt x="0" y="12"/>
                  </a:lnTo>
                  <a:cubicBezTo>
                    <a:pt x="24" y="36"/>
                    <a:pt x="36" y="60"/>
                    <a:pt x="60" y="84"/>
                  </a:cubicBezTo>
                  <a:lnTo>
                    <a:pt x="83" y="84"/>
                  </a:lnTo>
                  <a:lnTo>
                    <a:pt x="119" y="143"/>
                  </a:lnTo>
                  <a:lnTo>
                    <a:pt x="155" y="131"/>
                  </a:lnTo>
                  <a:cubicBezTo>
                    <a:pt x="155" y="107"/>
                    <a:pt x="155" y="84"/>
                    <a:pt x="155" y="60"/>
                  </a:cubicBezTo>
                  <a:lnTo>
                    <a:pt x="95" y="48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5" name="Google Shape;7991;p30">
              <a:extLst>
                <a:ext uri="{FF2B5EF4-FFF2-40B4-BE49-F238E27FC236}">
                  <a16:creationId xmlns:a16="http://schemas.microsoft.com/office/drawing/2014/main" id="{76B36EBF-CEE3-4BC6-4FF8-F9F4B4D6B409}"/>
                </a:ext>
              </a:extLst>
            </p:cNvPr>
            <p:cNvSpPr/>
            <p:nvPr/>
          </p:nvSpPr>
          <p:spPr>
            <a:xfrm>
              <a:off x="1153400" y="4468825"/>
              <a:ext cx="1525" cy="625"/>
            </a:xfrm>
            <a:custGeom>
              <a:avLst/>
              <a:gdLst/>
              <a:ahLst/>
              <a:cxnLst/>
              <a:rect l="l" t="t" r="r" b="b"/>
              <a:pathLst>
                <a:path w="61" h="25" extrusionOk="0">
                  <a:moveTo>
                    <a:pt x="1" y="1"/>
                  </a:moveTo>
                  <a:lnTo>
                    <a:pt x="1" y="25"/>
                  </a:lnTo>
                  <a:lnTo>
                    <a:pt x="60" y="1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6" name="Google Shape;7992;p30">
              <a:extLst>
                <a:ext uri="{FF2B5EF4-FFF2-40B4-BE49-F238E27FC236}">
                  <a16:creationId xmlns:a16="http://schemas.microsoft.com/office/drawing/2014/main" id="{67E0EE83-5FD5-7CBE-DD64-EF8699A3BFC6}"/>
                </a:ext>
              </a:extLst>
            </p:cNvPr>
            <p:cNvSpPr/>
            <p:nvPr/>
          </p:nvSpPr>
          <p:spPr>
            <a:xfrm>
              <a:off x="1149525" y="4466750"/>
              <a:ext cx="2725" cy="1800"/>
            </a:xfrm>
            <a:custGeom>
              <a:avLst/>
              <a:gdLst/>
              <a:ahLst/>
              <a:cxnLst/>
              <a:rect l="l" t="t" r="r" b="b"/>
              <a:pathLst>
                <a:path w="109" h="72" extrusionOk="0">
                  <a:moveTo>
                    <a:pt x="49" y="1"/>
                  </a:moveTo>
                  <a:lnTo>
                    <a:pt x="1" y="12"/>
                  </a:lnTo>
                  <a:lnTo>
                    <a:pt x="49" y="48"/>
                  </a:lnTo>
                  <a:lnTo>
                    <a:pt x="108" y="72"/>
                  </a:lnTo>
                  <a:cubicBezTo>
                    <a:pt x="108" y="60"/>
                    <a:pt x="108" y="48"/>
                    <a:pt x="96" y="36"/>
                  </a:cubicBezTo>
                  <a:lnTo>
                    <a:pt x="4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7" name="Google Shape;7993;p30">
              <a:extLst>
                <a:ext uri="{FF2B5EF4-FFF2-40B4-BE49-F238E27FC236}">
                  <a16:creationId xmlns:a16="http://schemas.microsoft.com/office/drawing/2014/main" id="{2D2F4B3A-7504-299F-CDCE-CCB9280B50F2}"/>
                </a:ext>
              </a:extLst>
            </p:cNvPr>
            <p:cNvSpPr/>
            <p:nvPr/>
          </p:nvSpPr>
          <p:spPr>
            <a:xfrm>
              <a:off x="1142400" y="4462275"/>
              <a:ext cx="5675" cy="4200"/>
            </a:xfrm>
            <a:custGeom>
              <a:avLst/>
              <a:gdLst/>
              <a:ahLst/>
              <a:cxnLst/>
              <a:rect l="l" t="t" r="r" b="b"/>
              <a:pathLst>
                <a:path w="227" h="168" extrusionOk="0">
                  <a:moveTo>
                    <a:pt x="84" y="1"/>
                  </a:moveTo>
                  <a:lnTo>
                    <a:pt x="36" y="13"/>
                  </a:lnTo>
                  <a:lnTo>
                    <a:pt x="0" y="49"/>
                  </a:lnTo>
                  <a:lnTo>
                    <a:pt x="48" y="72"/>
                  </a:lnTo>
                  <a:lnTo>
                    <a:pt x="179" y="168"/>
                  </a:lnTo>
                  <a:lnTo>
                    <a:pt x="226" y="168"/>
                  </a:lnTo>
                  <a:cubicBezTo>
                    <a:pt x="226" y="156"/>
                    <a:pt x="226" y="132"/>
                    <a:pt x="226" y="120"/>
                  </a:cubicBezTo>
                  <a:lnTo>
                    <a:pt x="131" y="60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8" name="Google Shape;7994;p30">
              <a:extLst>
                <a:ext uri="{FF2B5EF4-FFF2-40B4-BE49-F238E27FC236}">
                  <a16:creationId xmlns:a16="http://schemas.microsoft.com/office/drawing/2014/main" id="{83CC8F1B-BC71-AFE2-489A-F766783C4A18}"/>
                </a:ext>
              </a:extLst>
            </p:cNvPr>
            <p:cNvSpPr/>
            <p:nvPr/>
          </p:nvSpPr>
          <p:spPr>
            <a:xfrm>
              <a:off x="1153400" y="4428950"/>
              <a:ext cx="4500" cy="1800"/>
            </a:xfrm>
            <a:custGeom>
              <a:avLst/>
              <a:gdLst/>
              <a:ahLst/>
              <a:cxnLst/>
              <a:rect l="l" t="t" r="r" b="b"/>
              <a:pathLst>
                <a:path w="180" h="72" extrusionOk="0">
                  <a:moveTo>
                    <a:pt x="25" y="0"/>
                  </a:moveTo>
                  <a:lnTo>
                    <a:pt x="1" y="36"/>
                  </a:lnTo>
                  <a:lnTo>
                    <a:pt x="108" y="72"/>
                  </a:lnTo>
                  <a:lnTo>
                    <a:pt x="179" y="60"/>
                  </a:lnTo>
                  <a:lnTo>
                    <a:pt x="179" y="36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9" name="Google Shape;7995;p30">
              <a:extLst>
                <a:ext uri="{FF2B5EF4-FFF2-40B4-BE49-F238E27FC236}">
                  <a16:creationId xmlns:a16="http://schemas.microsoft.com/office/drawing/2014/main" id="{2D79433E-87B8-82E1-5EC7-CD4499F078FC}"/>
                </a:ext>
              </a:extLst>
            </p:cNvPr>
            <p:cNvSpPr/>
            <p:nvPr/>
          </p:nvSpPr>
          <p:spPr>
            <a:xfrm>
              <a:off x="1128100" y="4487875"/>
              <a:ext cx="39925" cy="9250"/>
            </a:xfrm>
            <a:custGeom>
              <a:avLst/>
              <a:gdLst/>
              <a:ahLst/>
              <a:cxnLst/>
              <a:rect l="l" t="t" r="r" b="b"/>
              <a:pathLst>
                <a:path w="1597" h="370" extrusionOk="0">
                  <a:moveTo>
                    <a:pt x="144" y="1"/>
                  </a:moveTo>
                  <a:lnTo>
                    <a:pt x="132" y="37"/>
                  </a:lnTo>
                  <a:lnTo>
                    <a:pt x="144" y="72"/>
                  </a:lnTo>
                  <a:lnTo>
                    <a:pt x="96" y="84"/>
                  </a:lnTo>
                  <a:lnTo>
                    <a:pt x="48" y="37"/>
                  </a:lnTo>
                  <a:cubicBezTo>
                    <a:pt x="48" y="60"/>
                    <a:pt x="48" y="72"/>
                    <a:pt x="36" y="96"/>
                  </a:cubicBezTo>
                  <a:lnTo>
                    <a:pt x="1" y="144"/>
                  </a:lnTo>
                  <a:cubicBezTo>
                    <a:pt x="1" y="168"/>
                    <a:pt x="1" y="179"/>
                    <a:pt x="13" y="203"/>
                  </a:cubicBezTo>
                  <a:lnTo>
                    <a:pt x="96" y="239"/>
                  </a:lnTo>
                  <a:lnTo>
                    <a:pt x="286" y="227"/>
                  </a:lnTo>
                  <a:lnTo>
                    <a:pt x="370" y="239"/>
                  </a:lnTo>
                  <a:lnTo>
                    <a:pt x="441" y="227"/>
                  </a:lnTo>
                  <a:lnTo>
                    <a:pt x="560" y="263"/>
                  </a:lnTo>
                  <a:lnTo>
                    <a:pt x="679" y="310"/>
                  </a:lnTo>
                  <a:cubicBezTo>
                    <a:pt x="679" y="334"/>
                    <a:pt x="691" y="346"/>
                    <a:pt x="691" y="370"/>
                  </a:cubicBezTo>
                  <a:lnTo>
                    <a:pt x="846" y="370"/>
                  </a:lnTo>
                  <a:lnTo>
                    <a:pt x="965" y="322"/>
                  </a:lnTo>
                  <a:lnTo>
                    <a:pt x="1096" y="334"/>
                  </a:lnTo>
                  <a:lnTo>
                    <a:pt x="1310" y="358"/>
                  </a:lnTo>
                  <a:lnTo>
                    <a:pt x="1465" y="358"/>
                  </a:lnTo>
                  <a:lnTo>
                    <a:pt x="1549" y="334"/>
                  </a:lnTo>
                  <a:cubicBezTo>
                    <a:pt x="1560" y="310"/>
                    <a:pt x="1572" y="287"/>
                    <a:pt x="1584" y="275"/>
                  </a:cubicBezTo>
                  <a:cubicBezTo>
                    <a:pt x="1596" y="251"/>
                    <a:pt x="1572" y="239"/>
                    <a:pt x="1572" y="215"/>
                  </a:cubicBezTo>
                  <a:cubicBezTo>
                    <a:pt x="1572" y="203"/>
                    <a:pt x="1572" y="191"/>
                    <a:pt x="1572" y="179"/>
                  </a:cubicBezTo>
                  <a:lnTo>
                    <a:pt x="1537" y="215"/>
                  </a:lnTo>
                  <a:cubicBezTo>
                    <a:pt x="1537" y="227"/>
                    <a:pt x="1537" y="239"/>
                    <a:pt x="1525" y="251"/>
                  </a:cubicBezTo>
                  <a:lnTo>
                    <a:pt x="1453" y="287"/>
                  </a:lnTo>
                  <a:lnTo>
                    <a:pt x="1406" y="251"/>
                  </a:lnTo>
                  <a:lnTo>
                    <a:pt x="1346" y="275"/>
                  </a:lnTo>
                  <a:lnTo>
                    <a:pt x="1287" y="263"/>
                  </a:lnTo>
                  <a:cubicBezTo>
                    <a:pt x="1287" y="251"/>
                    <a:pt x="1298" y="239"/>
                    <a:pt x="1298" y="227"/>
                  </a:cubicBezTo>
                  <a:lnTo>
                    <a:pt x="1275" y="168"/>
                  </a:lnTo>
                  <a:lnTo>
                    <a:pt x="1215" y="168"/>
                  </a:lnTo>
                  <a:lnTo>
                    <a:pt x="1072" y="144"/>
                  </a:lnTo>
                  <a:lnTo>
                    <a:pt x="941" y="108"/>
                  </a:lnTo>
                  <a:lnTo>
                    <a:pt x="787" y="108"/>
                  </a:lnTo>
                  <a:lnTo>
                    <a:pt x="644" y="156"/>
                  </a:lnTo>
                  <a:lnTo>
                    <a:pt x="536" y="168"/>
                  </a:lnTo>
                  <a:lnTo>
                    <a:pt x="453" y="132"/>
                  </a:lnTo>
                  <a:lnTo>
                    <a:pt x="406" y="96"/>
                  </a:lnTo>
                  <a:lnTo>
                    <a:pt x="346" y="96"/>
                  </a:lnTo>
                  <a:lnTo>
                    <a:pt x="394" y="72"/>
                  </a:lnTo>
                  <a:lnTo>
                    <a:pt x="358" y="25"/>
                  </a:lnTo>
                  <a:lnTo>
                    <a:pt x="263" y="25"/>
                  </a:lnTo>
                  <a:lnTo>
                    <a:pt x="275" y="48"/>
                  </a:lnTo>
                  <a:lnTo>
                    <a:pt x="310" y="48"/>
                  </a:lnTo>
                  <a:lnTo>
                    <a:pt x="275" y="72"/>
                  </a:lnTo>
                  <a:lnTo>
                    <a:pt x="191" y="72"/>
                  </a:lnTo>
                  <a:cubicBezTo>
                    <a:pt x="191" y="48"/>
                    <a:pt x="167" y="25"/>
                    <a:pt x="167" y="13"/>
                  </a:cubicBezTo>
                  <a:lnTo>
                    <a:pt x="14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0" name="Google Shape;7996;p30">
              <a:extLst>
                <a:ext uri="{FF2B5EF4-FFF2-40B4-BE49-F238E27FC236}">
                  <a16:creationId xmlns:a16="http://schemas.microsoft.com/office/drawing/2014/main" id="{D1D822F3-F086-ACBC-B0C0-7448DBBF0E3D}"/>
                </a:ext>
              </a:extLst>
            </p:cNvPr>
            <p:cNvSpPr/>
            <p:nvPr/>
          </p:nvSpPr>
          <p:spPr>
            <a:xfrm>
              <a:off x="1185250" y="4479550"/>
              <a:ext cx="2400" cy="925"/>
            </a:xfrm>
            <a:custGeom>
              <a:avLst/>
              <a:gdLst/>
              <a:ahLst/>
              <a:cxnLst/>
              <a:rect l="l" t="t" r="r" b="b"/>
              <a:pathLst>
                <a:path w="96" h="37" extrusionOk="0">
                  <a:moveTo>
                    <a:pt x="36" y="0"/>
                  </a:moveTo>
                  <a:lnTo>
                    <a:pt x="1" y="24"/>
                  </a:lnTo>
                  <a:lnTo>
                    <a:pt x="48" y="36"/>
                  </a:lnTo>
                  <a:lnTo>
                    <a:pt x="96" y="36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1" name="Google Shape;7997;p30">
              <a:extLst>
                <a:ext uri="{FF2B5EF4-FFF2-40B4-BE49-F238E27FC236}">
                  <a16:creationId xmlns:a16="http://schemas.microsoft.com/office/drawing/2014/main" id="{53135E4D-8819-7711-3161-388311E69065}"/>
                </a:ext>
              </a:extLst>
            </p:cNvPr>
            <p:cNvSpPr/>
            <p:nvPr/>
          </p:nvSpPr>
          <p:spPr>
            <a:xfrm>
              <a:off x="1155500" y="4431625"/>
              <a:ext cx="5975" cy="2400"/>
            </a:xfrm>
            <a:custGeom>
              <a:avLst/>
              <a:gdLst/>
              <a:ahLst/>
              <a:cxnLst/>
              <a:rect l="l" t="t" r="r" b="b"/>
              <a:pathLst>
                <a:path w="239" h="96" extrusionOk="0">
                  <a:moveTo>
                    <a:pt x="179" y="1"/>
                  </a:moveTo>
                  <a:lnTo>
                    <a:pt x="119" y="36"/>
                  </a:lnTo>
                  <a:lnTo>
                    <a:pt x="24" y="36"/>
                  </a:lnTo>
                  <a:lnTo>
                    <a:pt x="0" y="60"/>
                  </a:lnTo>
                  <a:lnTo>
                    <a:pt x="95" y="96"/>
                  </a:lnTo>
                  <a:lnTo>
                    <a:pt x="214" y="72"/>
                  </a:lnTo>
                  <a:cubicBezTo>
                    <a:pt x="214" y="60"/>
                    <a:pt x="226" y="48"/>
                    <a:pt x="238" y="24"/>
                  </a:cubicBezTo>
                  <a:lnTo>
                    <a:pt x="17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2" name="Google Shape;7998;p30">
              <a:extLst>
                <a:ext uri="{FF2B5EF4-FFF2-40B4-BE49-F238E27FC236}">
                  <a16:creationId xmlns:a16="http://schemas.microsoft.com/office/drawing/2014/main" id="{B1FDD246-E7E5-AD63-658A-DA4D203BD0C1}"/>
                </a:ext>
              </a:extLst>
            </p:cNvPr>
            <p:cNvSpPr/>
            <p:nvPr/>
          </p:nvSpPr>
          <p:spPr>
            <a:xfrm>
              <a:off x="1251625" y="4495925"/>
              <a:ext cx="32475" cy="11325"/>
            </a:xfrm>
            <a:custGeom>
              <a:avLst/>
              <a:gdLst/>
              <a:ahLst/>
              <a:cxnLst/>
              <a:rect l="l" t="t" r="r" b="b"/>
              <a:pathLst>
                <a:path w="1299" h="453" extrusionOk="0">
                  <a:moveTo>
                    <a:pt x="1203" y="0"/>
                  </a:moveTo>
                  <a:lnTo>
                    <a:pt x="1013" y="60"/>
                  </a:lnTo>
                  <a:lnTo>
                    <a:pt x="751" y="119"/>
                  </a:lnTo>
                  <a:lnTo>
                    <a:pt x="608" y="119"/>
                  </a:lnTo>
                  <a:lnTo>
                    <a:pt x="489" y="72"/>
                  </a:lnTo>
                  <a:lnTo>
                    <a:pt x="382" y="60"/>
                  </a:lnTo>
                  <a:cubicBezTo>
                    <a:pt x="382" y="72"/>
                    <a:pt x="382" y="96"/>
                    <a:pt x="370" y="107"/>
                  </a:cubicBezTo>
                  <a:lnTo>
                    <a:pt x="334" y="155"/>
                  </a:lnTo>
                  <a:lnTo>
                    <a:pt x="251" y="179"/>
                  </a:lnTo>
                  <a:lnTo>
                    <a:pt x="144" y="131"/>
                  </a:lnTo>
                  <a:lnTo>
                    <a:pt x="72" y="191"/>
                  </a:lnTo>
                  <a:lnTo>
                    <a:pt x="1" y="191"/>
                  </a:lnTo>
                  <a:lnTo>
                    <a:pt x="1" y="274"/>
                  </a:lnTo>
                  <a:lnTo>
                    <a:pt x="72" y="358"/>
                  </a:lnTo>
                  <a:lnTo>
                    <a:pt x="203" y="429"/>
                  </a:lnTo>
                  <a:lnTo>
                    <a:pt x="358" y="429"/>
                  </a:lnTo>
                  <a:lnTo>
                    <a:pt x="418" y="453"/>
                  </a:lnTo>
                  <a:lnTo>
                    <a:pt x="489" y="429"/>
                  </a:lnTo>
                  <a:lnTo>
                    <a:pt x="632" y="417"/>
                  </a:lnTo>
                  <a:lnTo>
                    <a:pt x="751" y="346"/>
                  </a:lnTo>
                  <a:lnTo>
                    <a:pt x="846" y="322"/>
                  </a:lnTo>
                  <a:lnTo>
                    <a:pt x="989" y="346"/>
                  </a:lnTo>
                  <a:cubicBezTo>
                    <a:pt x="989" y="322"/>
                    <a:pt x="1001" y="298"/>
                    <a:pt x="1001" y="262"/>
                  </a:cubicBezTo>
                  <a:lnTo>
                    <a:pt x="965" y="191"/>
                  </a:lnTo>
                  <a:cubicBezTo>
                    <a:pt x="1013" y="155"/>
                    <a:pt x="1060" y="131"/>
                    <a:pt x="1108" y="96"/>
                  </a:cubicBezTo>
                  <a:lnTo>
                    <a:pt x="1239" y="48"/>
                  </a:lnTo>
                  <a:lnTo>
                    <a:pt x="1299" y="24"/>
                  </a:lnTo>
                  <a:lnTo>
                    <a:pt x="127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3" name="Google Shape;7999;p30">
              <a:extLst>
                <a:ext uri="{FF2B5EF4-FFF2-40B4-BE49-F238E27FC236}">
                  <a16:creationId xmlns:a16="http://schemas.microsoft.com/office/drawing/2014/main" id="{59E78ACC-5F17-D0D6-5BF4-FFA43291D792}"/>
                </a:ext>
              </a:extLst>
            </p:cNvPr>
            <p:cNvSpPr/>
            <p:nvPr/>
          </p:nvSpPr>
          <p:spPr>
            <a:xfrm>
              <a:off x="566125" y="4527175"/>
              <a:ext cx="5375" cy="2100"/>
            </a:xfrm>
            <a:custGeom>
              <a:avLst/>
              <a:gdLst/>
              <a:ahLst/>
              <a:cxnLst/>
              <a:rect l="l" t="t" r="r" b="b"/>
              <a:pathLst>
                <a:path w="215" h="84" extrusionOk="0">
                  <a:moveTo>
                    <a:pt x="155" y="0"/>
                  </a:moveTo>
                  <a:lnTo>
                    <a:pt x="1" y="24"/>
                  </a:lnTo>
                  <a:cubicBezTo>
                    <a:pt x="13" y="36"/>
                    <a:pt x="25" y="48"/>
                    <a:pt x="36" y="60"/>
                  </a:cubicBezTo>
                  <a:lnTo>
                    <a:pt x="144" y="84"/>
                  </a:lnTo>
                  <a:lnTo>
                    <a:pt x="215" y="60"/>
                  </a:lnTo>
                  <a:lnTo>
                    <a:pt x="15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4" name="Google Shape;8000;p30">
              <a:extLst>
                <a:ext uri="{FF2B5EF4-FFF2-40B4-BE49-F238E27FC236}">
                  <a16:creationId xmlns:a16="http://schemas.microsoft.com/office/drawing/2014/main" id="{FD6B2D94-0AC0-F2E6-85A9-C7EE89C1AB64}"/>
                </a:ext>
              </a:extLst>
            </p:cNvPr>
            <p:cNvSpPr/>
            <p:nvPr/>
          </p:nvSpPr>
          <p:spPr>
            <a:xfrm>
              <a:off x="605725" y="4572425"/>
              <a:ext cx="7750" cy="6275"/>
            </a:xfrm>
            <a:custGeom>
              <a:avLst/>
              <a:gdLst/>
              <a:ahLst/>
              <a:cxnLst/>
              <a:rect l="l" t="t" r="r" b="b"/>
              <a:pathLst>
                <a:path w="310" h="251" extrusionOk="0">
                  <a:moveTo>
                    <a:pt x="298" y="0"/>
                  </a:moveTo>
                  <a:lnTo>
                    <a:pt x="119" y="72"/>
                  </a:lnTo>
                  <a:lnTo>
                    <a:pt x="119" y="131"/>
                  </a:lnTo>
                  <a:lnTo>
                    <a:pt x="0" y="250"/>
                  </a:lnTo>
                  <a:lnTo>
                    <a:pt x="72" y="250"/>
                  </a:lnTo>
                  <a:lnTo>
                    <a:pt x="191" y="226"/>
                  </a:lnTo>
                  <a:lnTo>
                    <a:pt x="310" y="95"/>
                  </a:lnTo>
                  <a:cubicBezTo>
                    <a:pt x="310" y="60"/>
                    <a:pt x="298" y="36"/>
                    <a:pt x="2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5" name="Google Shape;8001;p30">
              <a:extLst>
                <a:ext uri="{FF2B5EF4-FFF2-40B4-BE49-F238E27FC236}">
                  <a16:creationId xmlns:a16="http://schemas.microsoft.com/office/drawing/2014/main" id="{82B751B0-5419-E04E-8893-C139C3912EC6}"/>
                </a:ext>
              </a:extLst>
            </p:cNvPr>
            <p:cNvSpPr/>
            <p:nvPr/>
          </p:nvSpPr>
          <p:spPr>
            <a:xfrm>
              <a:off x="558100" y="4573025"/>
              <a:ext cx="3000" cy="4775"/>
            </a:xfrm>
            <a:custGeom>
              <a:avLst/>
              <a:gdLst/>
              <a:ahLst/>
              <a:cxnLst/>
              <a:rect l="l" t="t" r="r" b="b"/>
              <a:pathLst>
                <a:path w="120" h="191" extrusionOk="0">
                  <a:moveTo>
                    <a:pt x="36" y="0"/>
                  </a:moveTo>
                  <a:cubicBezTo>
                    <a:pt x="12" y="0"/>
                    <a:pt x="0" y="48"/>
                    <a:pt x="0" y="48"/>
                  </a:cubicBezTo>
                  <a:lnTo>
                    <a:pt x="48" y="95"/>
                  </a:lnTo>
                  <a:cubicBezTo>
                    <a:pt x="48" y="131"/>
                    <a:pt x="48" y="155"/>
                    <a:pt x="60" y="191"/>
                  </a:cubicBezTo>
                  <a:lnTo>
                    <a:pt x="119" y="155"/>
                  </a:lnTo>
                  <a:cubicBezTo>
                    <a:pt x="119" y="107"/>
                    <a:pt x="119" y="71"/>
                    <a:pt x="119" y="24"/>
                  </a:cubicBezTo>
                  <a:cubicBezTo>
                    <a:pt x="95" y="12"/>
                    <a:pt x="72" y="12"/>
                    <a:pt x="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6" name="Google Shape;8002;p30">
              <a:extLst>
                <a:ext uri="{FF2B5EF4-FFF2-40B4-BE49-F238E27FC236}">
                  <a16:creationId xmlns:a16="http://schemas.microsoft.com/office/drawing/2014/main" id="{DD5CCDBB-53E3-BC73-590F-6394FE1DBD1B}"/>
                </a:ext>
              </a:extLst>
            </p:cNvPr>
            <p:cNvSpPr/>
            <p:nvPr/>
          </p:nvSpPr>
          <p:spPr>
            <a:xfrm>
              <a:off x="586675" y="4578975"/>
              <a:ext cx="6575" cy="4175"/>
            </a:xfrm>
            <a:custGeom>
              <a:avLst/>
              <a:gdLst/>
              <a:ahLst/>
              <a:cxnLst/>
              <a:rect l="l" t="t" r="r" b="b"/>
              <a:pathLst>
                <a:path w="263" h="167" extrusionOk="0">
                  <a:moveTo>
                    <a:pt x="36" y="0"/>
                  </a:moveTo>
                  <a:lnTo>
                    <a:pt x="0" y="119"/>
                  </a:lnTo>
                  <a:lnTo>
                    <a:pt x="107" y="167"/>
                  </a:lnTo>
                  <a:lnTo>
                    <a:pt x="203" y="119"/>
                  </a:lnTo>
                  <a:lnTo>
                    <a:pt x="262" y="95"/>
                  </a:lnTo>
                  <a:lnTo>
                    <a:pt x="2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7" name="Google Shape;8003;p30">
              <a:extLst>
                <a:ext uri="{FF2B5EF4-FFF2-40B4-BE49-F238E27FC236}">
                  <a16:creationId xmlns:a16="http://schemas.microsoft.com/office/drawing/2014/main" id="{6EBF3AB6-5126-4D4A-985C-10BA9501484F}"/>
                </a:ext>
              </a:extLst>
            </p:cNvPr>
            <p:cNvSpPr/>
            <p:nvPr/>
          </p:nvSpPr>
          <p:spPr>
            <a:xfrm>
              <a:off x="614050" y="4566775"/>
              <a:ext cx="5675" cy="3000"/>
            </a:xfrm>
            <a:custGeom>
              <a:avLst/>
              <a:gdLst/>
              <a:ahLst/>
              <a:cxnLst/>
              <a:rect l="l" t="t" r="r" b="b"/>
              <a:pathLst>
                <a:path w="227" h="120" extrusionOk="0">
                  <a:moveTo>
                    <a:pt x="132" y="0"/>
                  </a:moveTo>
                  <a:lnTo>
                    <a:pt x="36" y="12"/>
                  </a:lnTo>
                  <a:cubicBezTo>
                    <a:pt x="24" y="48"/>
                    <a:pt x="1" y="83"/>
                    <a:pt x="1" y="119"/>
                  </a:cubicBezTo>
                  <a:lnTo>
                    <a:pt x="120" y="60"/>
                  </a:lnTo>
                  <a:lnTo>
                    <a:pt x="227" y="36"/>
                  </a:lnTo>
                  <a:lnTo>
                    <a:pt x="13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8" name="Google Shape;8004;p30">
              <a:extLst>
                <a:ext uri="{FF2B5EF4-FFF2-40B4-BE49-F238E27FC236}">
                  <a16:creationId xmlns:a16="http://schemas.microsoft.com/office/drawing/2014/main" id="{15EB25C5-BD4F-B6B4-5463-72D46E22DBCF}"/>
                </a:ext>
              </a:extLst>
            </p:cNvPr>
            <p:cNvSpPr/>
            <p:nvPr/>
          </p:nvSpPr>
          <p:spPr>
            <a:xfrm>
              <a:off x="570600" y="4576300"/>
              <a:ext cx="11625" cy="5675"/>
            </a:xfrm>
            <a:custGeom>
              <a:avLst/>
              <a:gdLst/>
              <a:ahLst/>
              <a:cxnLst/>
              <a:rect l="l" t="t" r="r" b="b"/>
              <a:pathLst>
                <a:path w="465" h="227" extrusionOk="0">
                  <a:moveTo>
                    <a:pt x="357" y="0"/>
                  </a:moveTo>
                  <a:cubicBezTo>
                    <a:pt x="334" y="12"/>
                    <a:pt x="322" y="12"/>
                    <a:pt x="310" y="24"/>
                  </a:cubicBezTo>
                  <a:lnTo>
                    <a:pt x="191" y="71"/>
                  </a:lnTo>
                  <a:lnTo>
                    <a:pt x="84" y="71"/>
                  </a:lnTo>
                  <a:lnTo>
                    <a:pt x="0" y="131"/>
                  </a:lnTo>
                  <a:lnTo>
                    <a:pt x="60" y="191"/>
                  </a:lnTo>
                  <a:lnTo>
                    <a:pt x="155" y="226"/>
                  </a:lnTo>
                  <a:lnTo>
                    <a:pt x="334" y="119"/>
                  </a:lnTo>
                  <a:lnTo>
                    <a:pt x="453" y="119"/>
                  </a:lnTo>
                  <a:cubicBezTo>
                    <a:pt x="453" y="83"/>
                    <a:pt x="465" y="48"/>
                    <a:pt x="4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9" name="Google Shape;8005;p30">
              <a:extLst>
                <a:ext uri="{FF2B5EF4-FFF2-40B4-BE49-F238E27FC236}">
                  <a16:creationId xmlns:a16="http://schemas.microsoft.com/office/drawing/2014/main" id="{43FD3592-4FF4-52FE-0FEB-AD8379F69F38}"/>
                </a:ext>
              </a:extLst>
            </p:cNvPr>
            <p:cNvSpPr/>
            <p:nvPr/>
          </p:nvSpPr>
          <p:spPr>
            <a:xfrm>
              <a:off x="556600" y="4584925"/>
              <a:ext cx="2400" cy="1800"/>
            </a:xfrm>
            <a:custGeom>
              <a:avLst/>
              <a:gdLst/>
              <a:ahLst/>
              <a:cxnLst/>
              <a:rect l="l" t="t" r="r" b="b"/>
              <a:pathLst>
                <a:path w="96" h="72" extrusionOk="0">
                  <a:moveTo>
                    <a:pt x="60" y="0"/>
                  </a:moveTo>
                  <a:lnTo>
                    <a:pt x="1" y="36"/>
                  </a:lnTo>
                  <a:lnTo>
                    <a:pt x="25" y="72"/>
                  </a:lnTo>
                  <a:lnTo>
                    <a:pt x="60" y="72"/>
                  </a:lnTo>
                  <a:lnTo>
                    <a:pt x="96" y="60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0" name="Google Shape;8006;p30">
              <a:extLst>
                <a:ext uri="{FF2B5EF4-FFF2-40B4-BE49-F238E27FC236}">
                  <a16:creationId xmlns:a16="http://schemas.microsoft.com/office/drawing/2014/main" id="{4E32EF3A-2E3D-E67E-7865-B19545C9D5C2}"/>
                </a:ext>
              </a:extLst>
            </p:cNvPr>
            <p:cNvSpPr/>
            <p:nvPr/>
          </p:nvSpPr>
          <p:spPr>
            <a:xfrm>
              <a:off x="566425" y="4580450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1" y="1"/>
                  </a:moveTo>
                  <a:cubicBezTo>
                    <a:pt x="1" y="13"/>
                    <a:pt x="1" y="25"/>
                    <a:pt x="1" y="36"/>
                  </a:cubicBezTo>
                  <a:lnTo>
                    <a:pt x="36" y="60"/>
                  </a:lnTo>
                  <a:lnTo>
                    <a:pt x="60" y="36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1" name="Google Shape;8007;p30">
              <a:extLst>
                <a:ext uri="{FF2B5EF4-FFF2-40B4-BE49-F238E27FC236}">
                  <a16:creationId xmlns:a16="http://schemas.microsoft.com/office/drawing/2014/main" id="{DF274836-0A30-D664-BD64-772CBDE8E27B}"/>
                </a:ext>
              </a:extLst>
            </p:cNvPr>
            <p:cNvSpPr/>
            <p:nvPr/>
          </p:nvSpPr>
          <p:spPr>
            <a:xfrm>
              <a:off x="949225" y="4504550"/>
              <a:ext cx="4175" cy="2100"/>
            </a:xfrm>
            <a:custGeom>
              <a:avLst/>
              <a:gdLst/>
              <a:ahLst/>
              <a:cxnLst/>
              <a:rect l="l" t="t" r="r" b="b"/>
              <a:pathLst>
                <a:path w="167" h="84" extrusionOk="0">
                  <a:moveTo>
                    <a:pt x="24" y="1"/>
                  </a:moveTo>
                  <a:cubicBezTo>
                    <a:pt x="24" y="13"/>
                    <a:pt x="12" y="24"/>
                    <a:pt x="0" y="36"/>
                  </a:cubicBezTo>
                  <a:lnTo>
                    <a:pt x="95" y="84"/>
                  </a:lnTo>
                  <a:lnTo>
                    <a:pt x="167" y="36"/>
                  </a:lnTo>
                  <a:lnTo>
                    <a:pt x="13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2" name="Google Shape;8008;p30">
              <a:extLst>
                <a:ext uri="{FF2B5EF4-FFF2-40B4-BE49-F238E27FC236}">
                  <a16:creationId xmlns:a16="http://schemas.microsoft.com/office/drawing/2014/main" id="{7AEC50BC-E14F-34D1-F08E-3F46873590C5}"/>
                </a:ext>
              </a:extLst>
            </p:cNvPr>
            <p:cNvSpPr/>
            <p:nvPr/>
          </p:nvSpPr>
          <p:spPr>
            <a:xfrm>
              <a:off x="444100" y="3980075"/>
              <a:ext cx="3575" cy="1525"/>
            </a:xfrm>
            <a:custGeom>
              <a:avLst/>
              <a:gdLst/>
              <a:ahLst/>
              <a:cxnLst/>
              <a:rect l="l" t="t" r="r" b="b"/>
              <a:pathLst>
                <a:path w="143" h="61" extrusionOk="0">
                  <a:moveTo>
                    <a:pt x="143" y="1"/>
                  </a:moveTo>
                  <a:lnTo>
                    <a:pt x="60" y="13"/>
                  </a:lnTo>
                  <a:lnTo>
                    <a:pt x="0" y="60"/>
                  </a:lnTo>
                  <a:lnTo>
                    <a:pt x="48" y="60"/>
                  </a:lnTo>
                  <a:lnTo>
                    <a:pt x="119" y="48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63" name="Google Shape;8009;p30">
            <a:extLst>
              <a:ext uri="{FF2B5EF4-FFF2-40B4-BE49-F238E27FC236}">
                <a16:creationId xmlns:a16="http://schemas.microsoft.com/office/drawing/2014/main" id="{D937AD80-4E08-38DA-DE74-CCD6B2A0C277}"/>
              </a:ext>
            </a:extLst>
          </p:cNvPr>
          <p:cNvGrpSpPr/>
          <p:nvPr/>
        </p:nvGrpSpPr>
        <p:grpSpPr>
          <a:xfrm>
            <a:off x="1611129" y="1601369"/>
            <a:ext cx="5336001" cy="2245467"/>
            <a:chOff x="1319800" y="2011975"/>
            <a:chExt cx="4980400" cy="2095825"/>
          </a:xfrm>
        </p:grpSpPr>
        <p:sp>
          <p:nvSpPr>
            <p:cNvPr id="2864" name="Google Shape;8010;p30">
              <a:extLst>
                <a:ext uri="{FF2B5EF4-FFF2-40B4-BE49-F238E27FC236}">
                  <a16:creationId xmlns:a16="http://schemas.microsoft.com/office/drawing/2014/main" id="{BBEC7475-3F4C-D2F7-A3BC-E31CCD64EE84}"/>
                </a:ext>
              </a:extLst>
            </p:cNvPr>
            <p:cNvSpPr/>
            <p:nvPr/>
          </p:nvSpPr>
          <p:spPr>
            <a:xfrm>
              <a:off x="1782050" y="2849575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120" y="1"/>
                  </a:moveTo>
                  <a:cubicBezTo>
                    <a:pt x="84" y="49"/>
                    <a:pt x="36" y="96"/>
                    <a:pt x="1" y="144"/>
                  </a:cubicBezTo>
                  <a:lnTo>
                    <a:pt x="72" y="144"/>
                  </a:lnTo>
                  <a:lnTo>
                    <a:pt x="156" y="49"/>
                  </a:lnTo>
                  <a:lnTo>
                    <a:pt x="1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5" name="Google Shape;8011;p30">
              <a:extLst>
                <a:ext uri="{FF2B5EF4-FFF2-40B4-BE49-F238E27FC236}">
                  <a16:creationId xmlns:a16="http://schemas.microsoft.com/office/drawing/2014/main" id="{115D5611-510A-21FF-1C4D-25F4BE9257BB}"/>
                </a:ext>
              </a:extLst>
            </p:cNvPr>
            <p:cNvSpPr/>
            <p:nvPr/>
          </p:nvSpPr>
          <p:spPr>
            <a:xfrm>
              <a:off x="1787700" y="2837075"/>
              <a:ext cx="6875" cy="8975"/>
            </a:xfrm>
            <a:custGeom>
              <a:avLst/>
              <a:gdLst/>
              <a:ahLst/>
              <a:cxnLst/>
              <a:rect l="l" t="t" r="r" b="b"/>
              <a:pathLst>
                <a:path w="275" h="359" extrusionOk="0">
                  <a:moveTo>
                    <a:pt x="227" y="1"/>
                  </a:moveTo>
                  <a:lnTo>
                    <a:pt x="156" y="25"/>
                  </a:lnTo>
                  <a:lnTo>
                    <a:pt x="108" y="108"/>
                  </a:lnTo>
                  <a:lnTo>
                    <a:pt x="108" y="156"/>
                  </a:lnTo>
                  <a:cubicBezTo>
                    <a:pt x="84" y="215"/>
                    <a:pt x="37" y="275"/>
                    <a:pt x="1" y="334"/>
                  </a:cubicBezTo>
                  <a:lnTo>
                    <a:pt x="37" y="358"/>
                  </a:lnTo>
                  <a:lnTo>
                    <a:pt x="96" y="334"/>
                  </a:lnTo>
                  <a:lnTo>
                    <a:pt x="96" y="287"/>
                  </a:lnTo>
                  <a:lnTo>
                    <a:pt x="191" y="180"/>
                  </a:lnTo>
                  <a:cubicBezTo>
                    <a:pt x="191" y="156"/>
                    <a:pt x="203" y="120"/>
                    <a:pt x="215" y="108"/>
                  </a:cubicBezTo>
                  <a:cubicBezTo>
                    <a:pt x="227" y="84"/>
                    <a:pt x="251" y="49"/>
                    <a:pt x="275" y="13"/>
                  </a:cubicBezTo>
                  <a:lnTo>
                    <a:pt x="22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6" name="Google Shape;8012;p30">
              <a:extLst>
                <a:ext uri="{FF2B5EF4-FFF2-40B4-BE49-F238E27FC236}">
                  <a16:creationId xmlns:a16="http://schemas.microsoft.com/office/drawing/2014/main" id="{59301932-C818-ADCC-AB8F-2CE1F54802E5}"/>
                </a:ext>
              </a:extLst>
            </p:cNvPr>
            <p:cNvSpPr/>
            <p:nvPr/>
          </p:nvSpPr>
          <p:spPr>
            <a:xfrm>
              <a:off x="1786525" y="2829350"/>
              <a:ext cx="4175" cy="3300"/>
            </a:xfrm>
            <a:custGeom>
              <a:avLst/>
              <a:gdLst/>
              <a:ahLst/>
              <a:cxnLst/>
              <a:rect l="l" t="t" r="r" b="b"/>
              <a:pathLst>
                <a:path w="167" h="132" extrusionOk="0">
                  <a:moveTo>
                    <a:pt x="131" y="0"/>
                  </a:moveTo>
                  <a:lnTo>
                    <a:pt x="48" y="12"/>
                  </a:lnTo>
                  <a:lnTo>
                    <a:pt x="0" y="96"/>
                  </a:lnTo>
                  <a:lnTo>
                    <a:pt x="143" y="131"/>
                  </a:lnTo>
                  <a:cubicBezTo>
                    <a:pt x="155" y="119"/>
                    <a:pt x="167" y="96"/>
                    <a:pt x="167" y="84"/>
                  </a:cubicBezTo>
                  <a:lnTo>
                    <a:pt x="131" y="48"/>
                  </a:lnTo>
                  <a:lnTo>
                    <a:pt x="13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7" name="Google Shape;8013;p30">
              <a:extLst>
                <a:ext uri="{FF2B5EF4-FFF2-40B4-BE49-F238E27FC236}">
                  <a16:creationId xmlns:a16="http://schemas.microsoft.com/office/drawing/2014/main" id="{8C36A845-46F4-7F86-0C81-44C2C279DE94}"/>
                </a:ext>
              </a:extLst>
            </p:cNvPr>
            <p:cNvSpPr/>
            <p:nvPr/>
          </p:nvSpPr>
          <p:spPr>
            <a:xfrm>
              <a:off x="1784425" y="2838275"/>
              <a:ext cx="17000" cy="19075"/>
            </a:xfrm>
            <a:custGeom>
              <a:avLst/>
              <a:gdLst/>
              <a:ahLst/>
              <a:cxnLst/>
              <a:rect l="l" t="t" r="r" b="b"/>
              <a:pathLst>
                <a:path w="680" h="763" extrusionOk="0">
                  <a:moveTo>
                    <a:pt x="584" y="1"/>
                  </a:moveTo>
                  <a:lnTo>
                    <a:pt x="513" y="143"/>
                  </a:lnTo>
                  <a:lnTo>
                    <a:pt x="465" y="179"/>
                  </a:lnTo>
                  <a:lnTo>
                    <a:pt x="382" y="322"/>
                  </a:lnTo>
                  <a:lnTo>
                    <a:pt x="287" y="382"/>
                  </a:lnTo>
                  <a:lnTo>
                    <a:pt x="120" y="584"/>
                  </a:lnTo>
                  <a:lnTo>
                    <a:pt x="120" y="632"/>
                  </a:lnTo>
                  <a:lnTo>
                    <a:pt x="84" y="667"/>
                  </a:lnTo>
                  <a:lnTo>
                    <a:pt x="1" y="727"/>
                  </a:lnTo>
                  <a:cubicBezTo>
                    <a:pt x="13" y="739"/>
                    <a:pt x="13" y="751"/>
                    <a:pt x="13" y="763"/>
                  </a:cubicBezTo>
                  <a:lnTo>
                    <a:pt x="132" y="703"/>
                  </a:lnTo>
                  <a:lnTo>
                    <a:pt x="191" y="643"/>
                  </a:lnTo>
                  <a:lnTo>
                    <a:pt x="334" y="608"/>
                  </a:lnTo>
                  <a:cubicBezTo>
                    <a:pt x="334" y="596"/>
                    <a:pt x="334" y="572"/>
                    <a:pt x="346" y="548"/>
                  </a:cubicBezTo>
                  <a:lnTo>
                    <a:pt x="299" y="524"/>
                  </a:lnTo>
                  <a:lnTo>
                    <a:pt x="394" y="453"/>
                  </a:lnTo>
                  <a:lnTo>
                    <a:pt x="513" y="251"/>
                  </a:lnTo>
                  <a:lnTo>
                    <a:pt x="632" y="155"/>
                  </a:lnTo>
                  <a:lnTo>
                    <a:pt x="680" y="96"/>
                  </a:lnTo>
                  <a:lnTo>
                    <a:pt x="608" y="96"/>
                  </a:lnTo>
                  <a:cubicBezTo>
                    <a:pt x="620" y="72"/>
                    <a:pt x="620" y="60"/>
                    <a:pt x="632" y="36"/>
                  </a:cubicBezTo>
                  <a:lnTo>
                    <a:pt x="58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8" name="Google Shape;8014;p30">
              <a:extLst>
                <a:ext uri="{FF2B5EF4-FFF2-40B4-BE49-F238E27FC236}">
                  <a16:creationId xmlns:a16="http://schemas.microsoft.com/office/drawing/2014/main" id="{AE71E6C2-3045-A0C5-4AD0-C7C06BC726F6}"/>
                </a:ext>
              </a:extLst>
            </p:cNvPr>
            <p:cNvSpPr/>
            <p:nvPr/>
          </p:nvSpPr>
          <p:spPr>
            <a:xfrm>
              <a:off x="1799925" y="2858525"/>
              <a:ext cx="4175" cy="2100"/>
            </a:xfrm>
            <a:custGeom>
              <a:avLst/>
              <a:gdLst/>
              <a:ahLst/>
              <a:cxnLst/>
              <a:rect l="l" t="t" r="r" b="b"/>
              <a:pathLst>
                <a:path w="167" h="84" extrusionOk="0">
                  <a:moveTo>
                    <a:pt x="83" y="0"/>
                  </a:moveTo>
                  <a:cubicBezTo>
                    <a:pt x="60" y="24"/>
                    <a:pt x="24" y="48"/>
                    <a:pt x="0" y="84"/>
                  </a:cubicBezTo>
                  <a:lnTo>
                    <a:pt x="16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9" name="Google Shape;8015;p30">
              <a:extLst>
                <a:ext uri="{FF2B5EF4-FFF2-40B4-BE49-F238E27FC236}">
                  <a16:creationId xmlns:a16="http://schemas.microsoft.com/office/drawing/2014/main" id="{752AB1D2-5A70-7F52-BE2A-D17D92337038}"/>
                </a:ext>
              </a:extLst>
            </p:cNvPr>
            <p:cNvSpPr/>
            <p:nvPr/>
          </p:nvSpPr>
          <p:spPr>
            <a:xfrm>
              <a:off x="1600775" y="3016575"/>
              <a:ext cx="1225" cy="3000"/>
            </a:xfrm>
            <a:custGeom>
              <a:avLst/>
              <a:gdLst/>
              <a:ahLst/>
              <a:cxnLst/>
              <a:rect l="l" t="t" r="r" b="b"/>
              <a:pathLst>
                <a:path w="49" h="120" extrusionOk="0">
                  <a:moveTo>
                    <a:pt x="25" y="0"/>
                  </a:moveTo>
                  <a:cubicBezTo>
                    <a:pt x="13" y="36"/>
                    <a:pt x="13" y="72"/>
                    <a:pt x="1" y="119"/>
                  </a:cubicBezTo>
                  <a:lnTo>
                    <a:pt x="48" y="60"/>
                  </a:lnTo>
                  <a:cubicBezTo>
                    <a:pt x="48" y="36"/>
                    <a:pt x="37" y="24"/>
                    <a:pt x="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0" name="Google Shape;8016;p30">
              <a:extLst>
                <a:ext uri="{FF2B5EF4-FFF2-40B4-BE49-F238E27FC236}">
                  <a16:creationId xmlns:a16="http://schemas.microsoft.com/office/drawing/2014/main" id="{A183AF1A-8EB0-1FD4-C050-8DC4421D3247}"/>
                </a:ext>
              </a:extLst>
            </p:cNvPr>
            <p:cNvSpPr/>
            <p:nvPr/>
          </p:nvSpPr>
          <p:spPr>
            <a:xfrm>
              <a:off x="1830275" y="2838575"/>
              <a:ext cx="5075" cy="4775"/>
            </a:xfrm>
            <a:custGeom>
              <a:avLst/>
              <a:gdLst/>
              <a:ahLst/>
              <a:cxnLst/>
              <a:rect l="l" t="t" r="r" b="b"/>
              <a:pathLst>
                <a:path w="203" h="191" extrusionOk="0">
                  <a:moveTo>
                    <a:pt x="203" y="0"/>
                  </a:moveTo>
                  <a:lnTo>
                    <a:pt x="132" y="24"/>
                  </a:lnTo>
                  <a:lnTo>
                    <a:pt x="1" y="131"/>
                  </a:lnTo>
                  <a:lnTo>
                    <a:pt x="24" y="191"/>
                  </a:lnTo>
                  <a:lnTo>
                    <a:pt x="132" y="120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1" name="Google Shape;8017;p30">
              <a:extLst>
                <a:ext uri="{FF2B5EF4-FFF2-40B4-BE49-F238E27FC236}">
                  <a16:creationId xmlns:a16="http://schemas.microsoft.com/office/drawing/2014/main" id="{6131CA70-AE5E-66BD-A219-DDABCC20CBAC}"/>
                </a:ext>
              </a:extLst>
            </p:cNvPr>
            <p:cNvSpPr/>
            <p:nvPr/>
          </p:nvSpPr>
          <p:spPr>
            <a:xfrm>
              <a:off x="1968975" y="2881725"/>
              <a:ext cx="18775" cy="28600"/>
            </a:xfrm>
            <a:custGeom>
              <a:avLst/>
              <a:gdLst/>
              <a:ahLst/>
              <a:cxnLst/>
              <a:rect l="l" t="t" r="r" b="b"/>
              <a:pathLst>
                <a:path w="751" h="1144" extrusionOk="0">
                  <a:moveTo>
                    <a:pt x="156" y="1"/>
                  </a:moveTo>
                  <a:lnTo>
                    <a:pt x="48" y="25"/>
                  </a:lnTo>
                  <a:lnTo>
                    <a:pt x="1" y="96"/>
                  </a:lnTo>
                  <a:lnTo>
                    <a:pt x="108" y="120"/>
                  </a:lnTo>
                  <a:lnTo>
                    <a:pt x="168" y="179"/>
                  </a:lnTo>
                  <a:lnTo>
                    <a:pt x="156" y="310"/>
                  </a:lnTo>
                  <a:lnTo>
                    <a:pt x="191" y="358"/>
                  </a:lnTo>
                  <a:lnTo>
                    <a:pt x="191" y="453"/>
                  </a:lnTo>
                  <a:lnTo>
                    <a:pt x="84" y="513"/>
                  </a:lnTo>
                  <a:lnTo>
                    <a:pt x="72" y="560"/>
                  </a:lnTo>
                  <a:lnTo>
                    <a:pt x="108" y="584"/>
                  </a:lnTo>
                  <a:lnTo>
                    <a:pt x="179" y="537"/>
                  </a:lnTo>
                  <a:lnTo>
                    <a:pt x="251" y="525"/>
                  </a:lnTo>
                  <a:cubicBezTo>
                    <a:pt x="251" y="537"/>
                    <a:pt x="251" y="549"/>
                    <a:pt x="263" y="560"/>
                  </a:cubicBezTo>
                  <a:lnTo>
                    <a:pt x="168" y="668"/>
                  </a:lnTo>
                  <a:cubicBezTo>
                    <a:pt x="168" y="668"/>
                    <a:pt x="179" y="680"/>
                    <a:pt x="179" y="691"/>
                  </a:cubicBezTo>
                  <a:cubicBezTo>
                    <a:pt x="191" y="703"/>
                    <a:pt x="179" y="739"/>
                    <a:pt x="179" y="763"/>
                  </a:cubicBezTo>
                  <a:lnTo>
                    <a:pt x="108" y="787"/>
                  </a:lnTo>
                  <a:cubicBezTo>
                    <a:pt x="108" y="799"/>
                    <a:pt x="96" y="822"/>
                    <a:pt x="84" y="834"/>
                  </a:cubicBezTo>
                  <a:lnTo>
                    <a:pt x="132" y="870"/>
                  </a:lnTo>
                  <a:lnTo>
                    <a:pt x="215" y="834"/>
                  </a:lnTo>
                  <a:lnTo>
                    <a:pt x="287" y="846"/>
                  </a:lnTo>
                  <a:lnTo>
                    <a:pt x="299" y="799"/>
                  </a:lnTo>
                  <a:lnTo>
                    <a:pt x="370" y="751"/>
                  </a:lnTo>
                  <a:lnTo>
                    <a:pt x="429" y="775"/>
                  </a:lnTo>
                  <a:lnTo>
                    <a:pt x="358" y="834"/>
                  </a:lnTo>
                  <a:lnTo>
                    <a:pt x="358" y="882"/>
                  </a:lnTo>
                  <a:lnTo>
                    <a:pt x="441" y="906"/>
                  </a:lnTo>
                  <a:cubicBezTo>
                    <a:pt x="429" y="930"/>
                    <a:pt x="406" y="953"/>
                    <a:pt x="394" y="977"/>
                  </a:cubicBezTo>
                  <a:cubicBezTo>
                    <a:pt x="370" y="1001"/>
                    <a:pt x="394" y="1025"/>
                    <a:pt x="394" y="1049"/>
                  </a:cubicBezTo>
                  <a:lnTo>
                    <a:pt x="525" y="1061"/>
                  </a:lnTo>
                  <a:cubicBezTo>
                    <a:pt x="525" y="1084"/>
                    <a:pt x="525" y="1108"/>
                    <a:pt x="513" y="1132"/>
                  </a:cubicBezTo>
                  <a:lnTo>
                    <a:pt x="584" y="1144"/>
                  </a:lnTo>
                  <a:lnTo>
                    <a:pt x="680" y="1096"/>
                  </a:lnTo>
                  <a:lnTo>
                    <a:pt x="727" y="1037"/>
                  </a:lnTo>
                  <a:lnTo>
                    <a:pt x="656" y="1001"/>
                  </a:lnTo>
                  <a:lnTo>
                    <a:pt x="691" y="953"/>
                  </a:lnTo>
                  <a:lnTo>
                    <a:pt x="632" y="930"/>
                  </a:lnTo>
                  <a:lnTo>
                    <a:pt x="584" y="953"/>
                  </a:lnTo>
                  <a:lnTo>
                    <a:pt x="608" y="870"/>
                  </a:lnTo>
                  <a:lnTo>
                    <a:pt x="668" y="834"/>
                  </a:lnTo>
                  <a:lnTo>
                    <a:pt x="751" y="739"/>
                  </a:lnTo>
                  <a:lnTo>
                    <a:pt x="727" y="691"/>
                  </a:lnTo>
                  <a:lnTo>
                    <a:pt x="680" y="691"/>
                  </a:lnTo>
                  <a:lnTo>
                    <a:pt x="596" y="727"/>
                  </a:lnTo>
                  <a:lnTo>
                    <a:pt x="596" y="703"/>
                  </a:lnTo>
                  <a:lnTo>
                    <a:pt x="703" y="608"/>
                  </a:lnTo>
                  <a:lnTo>
                    <a:pt x="608" y="560"/>
                  </a:lnTo>
                  <a:lnTo>
                    <a:pt x="453" y="560"/>
                  </a:lnTo>
                  <a:cubicBezTo>
                    <a:pt x="465" y="537"/>
                    <a:pt x="465" y="501"/>
                    <a:pt x="477" y="477"/>
                  </a:cubicBezTo>
                  <a:lnTo>
                    <a:pt x="513" y="477"/>
                  </a:lnTo>
                  <a:lnTo>
                    <a:pt x="596" y="429"/>
                  </a:lnTo>
                  <a:cubicBezTo>
                    <a:pt x="596" y="418"/>
                    <a:pt x="584" y="394"/>
                    <a:pt x="572" y="382"/>
                  </a:cubicBezTo>
                  <a:lnTo>
                    <a:pt x="453" y="346"/>
                  </a:lnTo>
                  <a:lnTo>
                    <a:pt x="525" y="310"/>
                  </a:lnTo>
                  <a:cubicBezTo>
                    <a:pt x="513" y="275"/>
                    <a:pt x="489" y="239"/>
                    <a:pt x="477" y="203"/>
                  </a:cubicBezTo>
                  <a:lnTo>
                    <a:pt x="322" y="203"/>
                  </a:lnTo>
                  <a:lnTo>
                    <a:pt x="299" y="227"/>
                  </a:lnTo>
                  <a:lnTo>
                    <a:pt x="215" y="203"/>
                  </a:lnTo>
                  <a:cubicBezTo>
                    <a:pt x="215" y="191"/>
                    <a:pt x="215" y="168"/>
                    <a:pt x="227" y="156"/>
                  </a:cubicBezTo>
                  <a:cubicBezTo>
                    <a:pt x="227" y="132"/>
                    <a:pt x="251" y="84"/>
                    <a:pt x="275" y="48"/>
                  </a:cubicBezTo>
                  <a:lnTo>
                    <a:pt x="15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2" name="Google Shape;8018;p30">
              <a:extLst>
                <a:ext uri="{FF2B5EF4-FFF2-40B4-BE49-F238E27FC236}">
                  <a16:creationId xmlns:a16="http://schemas.microsoft.com/office/drawing/2014/main" id="{964820B9-C8C8-F9D5-E2A2-6200FB6BFACD}"/>
                </a:ext>
              </a:extLst>
            </p:cNvPr>
            <p:cNvSpPr/>
            <p:nvPr/>
          </p:nvSpPr>
          <p:spPr>
            <a:xfrm>
              <a:off x="1702575" y="2884125"/>
              <a:ext cx="4500" cy="1800"/>
            </a:xfrm>
            <a:custGeom>
              <a:avLst/>
              <a:gdLst/>
              <a:ahLst/>
              <a:cxnLst/>
              <a:rect l="l" t="t" r="r" b="b"/>
              <a:pathLst>
                <a:path w="180" h="72" extrusionOk="0">
                  <a:moveTo>
                    <a:pt x="179" y="0"/>
                  </a:moveTo>
                  <a:lnTo>
                    <a:pt x="84" y="24"/>
                  </a:lnTo>
                  <a:lnTo>
                    <a:pt x="1" y="72"/>
                  </a:lnTo>
                  <a:lnTo>
                    <a:pt x="108" y="72"/>
                  </a:lnTo>
                  <a:lnTo>
                    <a:pt x="17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3" name="Google Shape;8019;p30">
              <a:extLst>
                <a:ext uri="{FF2B5EF4-FFF2-40B4-BE49-F238E27FC236}">
                  <a16:creationId xmlns:a16="http://schemas.microsoft.com/office/drawing/2014/main" id="{163D8D04-4637-CF36-08AA-8004ED0F9380}"/>
                </a:ext>
              </a:extLst>
            </p:cNvPr>
            <p:cNvSpPr/>
            <p:nvPr/>
          </p:nvSpPr>
          <p:spPr>
            <a:xfrm>
              <a:off x="1801700" y="2824575"/>
              <a:ext cx="3300" cy="2125"/>
            </a:xfrm>
            <a:custGeom>
              <a:avLst/>
              <a:gdLst/>
              <a:ahLst/>
              <a:cxnLst/>
              <a:rect l="l" t="t" r="r" b="b"/>
              <a:pathLst>
                <a:path w="132" h="85" extrusionOk="0">
                  <a:moveTo>
                    <a:pt x="132" y="1"/>
                  </a:moveTo>
                  <a:lnTo>
                    <a:pt x="36" y="25"/>
                  </a:lnTo>
                  <a:lnTo>
                    <a:pt x="1" y="84"/>
                  </a:lnTo>
                  <a:lnTo>
                    <a:pt x="84" y="60"/>
                  </a:lnTo>
                  <a:lnTo>
                    <a:pt x="13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4" name="Google Shape;8020;p30">
              <a:extLst>
                <a:ext uri="{FF2B5EF4-FFF2-40B4-BE49-F238E27FC236}">
                  <a16:creationId xmlns:a16="http://schemas.microsoft.com/office/drawing/2014/main" id="{1DFDF5C0-B4F2-C145-E3F7-33D5A3CCFC94}"/>
                </a:ext>
              </a:extLst>
            </p:cNvPr>
            <p:cNvSpPr/>
            <p:nvPr/>
          </p:nvSpPr>
          <p:spPr>
            <a:xfrm>
              <a:off x="1797525" y="2830525"/>
              <a:ext cx="3000" cy="2425"/>
            </a:xfrm>
            <a:custGeom>
              <a:avLst/>
              <a:gdLst/>
              <a:ahLst/>
              <a:cxnLst/>
              <a:rect l="l" t="t" r="r" b="b"/>
              <a:pathLst>
                <a:path w="120" h="97" extrusionOk="0">
                  <a:moveTo>
                    <a:pt x="84" y="1"/>
                  </a:moveTo>
                  <a:lnTo>
                    <a:pt x="1" y="37"/>
                  </a:lnTo>
                  <a:lnTo>
                    <a:pt x="1" y="96"/>
                  </a:lnTo>
                  <a:lnTo>
                    <a:pt x="120" y="49"/>
                  </a:lnTo>
                  <a:cubicBezTo>
                    <a:pt x="108" y="37"/>
                    <a:pt x="96" y="13"/>
                    <a:pt x="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5" name="Google Shape;8021;p30">
              <a:extLst>
                <a:ext uri="{FF2B5EF4-FFF2-40B4-BE49-F238E27FC236}">
                  <a16:creationId xmlns:a16="http://schemas.microsoft.com/office/drawing/2014/main" id="{DDE522EC-78FE-492D-E201-6047DB64E1F6}"/>
                </a:ext>
              </a:extLst>
            </p:cNvPr>
            <p:cNvSpPr/>
            <p:nvPr/>
          </p:nvSpPr>
          <p:spPr>
            <a:xfrm>
              <a:off x="1803775" y="2833800"/>
              <a:ext cx="8075" cy="4800"/>
            </a:xfrm>
            <a:custGeom>
              <a:avLst/>
              <a:gdLst/>
              <a:ahLst/>
              <a:cxnLst/>
              <a:rect l="l" t="t" r="r" b="b"/>
              <a:pathLst>
                <a:path w="323" h="192" extrusionOk="0">
                  <a:moveTo>
                    <a:pt x="144" y="1"/>
                  </a:moveTo>
                  <a:lnTo>
                    <a:pt x="60" y="13"/>
                  </a:lnTo>
                  <a:lnTo>
                    <a:pt x="1" y="72"/>
                  </a:lnTo>
                  <a:lnTo>
                    <a:pt x="60" y="191"/>
                  </a:lnTo>
                  <a:lnTo>
                    <a:pt x="227" y="144"/>
                  </a:lnTo>
                  <a:lnTo>
                    <a:pt x="322" y="60"/>
                  </a:lnTo>
                  <a:lnTo>
                    <a:pt x="251" y="25"/>
                  </a:lnTo>
                  <a:lnTo>
                    <a:pt x="179" y="60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6" name="Google Shape;8022;p30">
              <a:extLst>
                <a:ext uri="{FF2B5EF4-FFF2-40B4-BE49-F238E27FC236}">
                  <a16:creationId xmlns:a16="http://schemas.microsoft.com/office/drawing/2014/main" id="{66DB9DB0-8F7B-EF8D-2411-C73F21DA216B}"/>
                </a:ext>
              </a:extLst>
            </p:cNvPr>
            <p:cNvSpPr/>
            <p:nvPr/>
          </p:nvSpPr>
          <p:spPr>
            <a:xfrm>
              <a:off x="1605250" y="2802550"/>
              <a:ext cx="7175" cy="3600"/>
            </a:xfrm>
            <a:custGeom>
              <a:avLst/>
              <a:gdLst/>
              <a:ahLst/>
              <a:cxnLst/>
              <a:rect l="l" t="t" r="r" b="b"/>
              <a:pathLst>
                <a:path w="287" h="144" extrusionOk="0">
                  <a:moveTo>
                    <a:pt x="191" y="1"/>
                  </a:moveTo>
                  <a:cubicBezTo>
                    <a:pt x="143" y="25"/>
                    <a:pt x="96" y="48"/>
                    <a:pt x="48" y="72"/>
                  </a:cubicBezTo>
                  <a:lnTo>
                    <a:pt x="0" y="120"/>
                  </a:lnTo>
                  <a:lnTo>
                    <a:pt x="203" y="144"/>
                  </a:lnTo>
                  <a:lnTo>
                    <a:pt x="274" y="96"/>
                  </a:lnTo>
                  <a:cubicBezTo>
                    <a:pt x="274" y="72"/>
                    <a:pt x="286" y="48"/>
                    <a:pt x="286" y="25"/>
                  </a:cubicBezTo>
                  <a:lnTo>
                    <a:pt x="19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7" name="Google Shape;8023;p30">
              <a:extLst>
                <a:ext uri="{FF2B5EF4-FFF2-40B4-BE49-F238E27FC236}">
                  <a16:creationId xmlns:a16="http://schemas.microsoft.com/office/drawing/2014/main" id="{8FF529D5-5054-FB9E-15AC-648E1B32D57C}"/>
                </a:ext>
              </a:extLst>
            </p:cNvPr>
            <p:cNvSpPr/>
            <p:nvPr/>
          </p:nvSpPr>
          <p:spPr>
            <a:xfrm>
              <a:off x="1596325" y="2929350"/>
              <a:ext cx="5675" cy="6875"/>
            </a:xfrm>
            <a:custGeom>
              <a:avLst/>
              <a:gdLst/>
              <a:ahLst/>
              <a:cxnLst/>
              <a:rect l="l" t="t" r="r" b="b"/>
              <a:pathLst>
                <a:path w="227" h="275" extrusionOk="0">
                  <a:moveTo>
                    <a:pt x="191" y="1"/>
                  </a:moveTo>
                  <a:cubicBezTo>
                    <a:pt x="167" y="25"/>
                    <a:pt x="143" y="60"/>
                    <a:pt x="107" y="84"/>
                  </a:cubicBezTo>
                  <a:lnTo>
                    <a:pt x="0" y="203"/>
                  </a:lnTo>
                  <a:cubicBezTo>
                    <a:pt x="12" y="227"/>
                    <a:pt x="12" y="251"/>
                    <a:pt x="24" y="275"/>
                  </a:cubicBezTo>
                  <a:lnTo>
                    <a:pt x="95" y="263"/>
                  </a:lnTo>
                  <a:lnTo>
                    <a:pt x="143" y="191"/>
                  </a:lnTo>
                  <a:lnTo>
                    <a:pt x="226" y="37"/>
                  </a:lnTo>
                  <a:lnTo>
                    <a:pt x="19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8" name="Google Shape;8024;p30">
              <a:extLst>
                <a:ext uri="{FF2B5EF4-FFF2-40B4-BE49-F238E27FC236}">
                  <a16:creationId xmlns:a16="http://schemas.microsoft.com/office/drawing/2014/main" id="{3341E2A7-7710-BB06-E4C9-D3E780092EF5}"/>
                </a:ext>
              </a:extLst>
            </p:cNvPr>
            <p:cNvSpPr/>
            <p:nvPr/>
          </p:nvSpPr>
          <p:spPr>
            <a:xfrm>
              <a:off x="1603175" y="2929950"/>
              <a:ext cx="2400" cy="2400"/>
            </a:xfrm>
            <a:custGeom>
              <a:avLst/>
              <a:gdLst/>
              <a:ahLst/>
              <a:cxnLst/>
              <a:rect l="l" t="t" r="r" b="b"/>
              <a:pathLst>
                <a:path w="96" h="96" extrusionOk="0">
                  <a:moveTo>
                    <a:pt x="95" y="1"/>
                  </a:moveTo>
                  <a:lnTo>
                    <a:pt x="0" y="84"/>
                  </a:lnTo>
                  <a:lnTo>
                    <a:pt x="48" y="96"/>
                  </a:lnTo>
                  <a:lnTo>
                    <a:pt x="83" y="60"/>
                  </a:lnTo>
                  <a:cubicBezTo>
                    <a:pt x="83" y="48"/>
                    <a:pt x="83" y="24"/>
                    <a:pt x="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9" name="Google Shape;8025;p30">
              <a:extLst>
                <a:ext uri="{FF2B5EF4-FFF2-40B4-BE49-F238E27FC236}">
                  <a16:creationId xmlns:a16="http://schemas.microsoft.com/office/drawing/2014/main" id="{B5C8E93B-E31F-AF22-6B75-356E6F08BF36}"/>
                </a:ext>
              </a:extLst>
            </p:cNvPr>
            <p:cNvSpPr/>
            <p:nvPr/>
          </p:nvSpPr>
          <p:spPr>
            <a:xfrm>
              <a:off x="1638300" y="2971625"/>
              <a:ext cx="5075" cy="1800"/>
            </a:xfrm>
            <a:custGeom>
              <a:avLst/>
              <a:gdLst/>
              <a:ahLst/>
              <a:cxnLst/>
              <a:rect l="l" t="t" r="r" b="b"/>
              <a:pathLst>
                <a:path w="203" h="72" extrusionOk="0">
                  <a:moveTo>
                    <a:pt x="119" y="1"/>
                  </a:moveTo>
                  <a:lnTo>
                    <a:pt x="0" y="60"/>
                  </a:lnTo>
                  <a:lnTo>
                    <a:pt x="131" y="72"/>
                  </a:lnTo>
                  <a:lnTo>
                    <a:pt x="202" y="12"/>
                  </a:lnTo>
                  <a:lnTo>
                    <a:pt x="11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0" name="Google Shape;8026;p30">
              <a:extLst>
                <a:ext uri="{FF2B5EF4-FFF2-40B4-BE49-F238E27FC236}">
                  <a16:creationId xmlns:a16="http://schemas.microsoft.com/office/drawing/2014/main" id="{C9FAA50F-A209-2F63-5EBE-9B43061B96E9}"/>
                </a:ext>
              </a:extLst>
            </p:cNvPr>
            <p:cNvSpPr/>
            <p:nvPr/>
          </p:nvSpPr>
          <p:spPr>
            <a:xfrm>
              <a:off x="1727275" y="2853150"/>
              <a:ext cx="6000" cy="5700"/>
            </a:xfrm>
            <a:custGeom>
              <a:avLst/>
              <a:gdLst/>
              <a:ahLst/>
              <a:cxnLst/>
              <a:rect l="l" t="t" r="r" b="b"/>
              <a:pathLst>
                <a:path w="240" h="228" extrusionOk="0">
                  <a:moveTo>
                    <a:pt x="203" y="1"/>
                  </a:moveTo>
                  <a:lnTo>
                    <a:pt x="120" y="37"/>
                  </a:lnTo>
                  <a:lnTo>
                    <a:pt x="1" y="227"/>
                  </a:lnTo>
                  <a:lnTo>
                    <a:pt x="120" y="179"/>
                  </a:lnTo>
                  <a:lnTo>
                    <a:pt x="239" y="60"/>
                  </a:lnTo>
                  <a:cubicBezTo>
                    <a:pt x="227" y="37"/>
                    <a:pt x="215" y="13"/>
                    <a:pt x="2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1" name="Google Shape;8027;p30">
              <a:extLst>
                <a:ext uri="{FF2B5EF4-FFF2-40B4-BE49-F238E27FC236}">
                  <a16:creationId xmlns:a16="http://schemas.microsoft.com/office/drawing/2014/main" id="{E0CD452C-1323-6D5C-F92E-D50EDB97DB1B}"/>
                </a:ext>
              </a:extLst>
            </p:cNvPr>
            <p:cNvSpPr/>
            <p:nvPr/>
          </p:nvSpPr>
          <p:spPr>
            <a:xfrm>
              <a:off x="1674300" y="2916550"/>
              <a:ext cx="39625" cy="37550"/>
            </a:xfrm>
            <a:custGeom>
              <a:avLst/>
              <a:gdLst/>
              <a:ahLst/>
              <a:cxnLst/>
              <a:rect l="l" t="t" r="r" b="b"/>
              <a:pathLst>
                <a:path w="1585" h="1502" extrusionOk="0">
                  <a:moveTo>
                    <a:pt x="1501" y="1"/>
                  </a:moveTo>
                  <a:lnTo>
                    <a:pt x="1418" y="37"/>
                  </a:lnTo>
                  <a:lnTo>
                    <a:pt x="1322" y="108"/>
                  </a:lnTo>
                  <a:lnTo>
                    <a:pt x="1251" y="227"/>
                  </a:lnTo>
                  <a:lnTo>
                    <a:pt x="1179" y="251"/>
                  </a:lnTo>
                  <a:lnTo>
                    <a:pt x="1167" y="227"/>
                  </a:lnTo>
                  <a:lnTo>
                    <a:pt x="1203" y="168"/>
                  </a:lnTo>
                  <a:lnTo>
                    <a:pt x="1179" y="120"/>
                  </a:lnTo>
                  <a:lnTo>
                    <a:pt x="1060" y="120"/>
                  </a:lnTo>
                  <a:lnTo>
                    <a:pt x="1013" y="168"/>
                  </a:lnTo>
                  <a:lnTo>
                    <a:pt x="1060" y="203"/>
                  </a:lnTo>
                  <a:lnTo>
                    <a:pt x="1072" y="275"/>
                  </a:lnTo>
                  <a:lnTo>
                    <a:pt x="1001" y="275"/>
                  </a:lnTo>
                  <a:lnTo>
                    <a:pt x="965" y="310"/>
                  </a:lnTo>
                  <a:cubicBezTo>
                    <a:pt x="953" y="346"/>
                    <a:pt x="953" y="370"/>
                    <a:pt x="941" y="394"/>
                  </a:cubicBezTo>
                  <a:lnTo>
                    <a:pt x="882" y="441"/>
                  </a:lnTo>
                  <a:cubicBezTo>
                    <a:pt x="870" y="418"/>
                    <a:pt x="858" y="406"/>
                    <a:pt x="858" y="382"/>
                  </a:cubicBezTo>
                  <a:cubicBezTo>
                    <a:pt x="846" y="370"/>
                    <a:pt x="870" y="346"/>
                    <a:pt x="882" y="334"/>
                  </a:cubicBezTo>
                  <a:lnTo>
                    <a:pt x="846" y="263"/>
                  </a:lnTo>
                  <a:lnTo>
                    <a:pt x="751" y="263"/>
                  </a:lnTo>
                  <a:lnTo>
                    <a:pt x="679" y="299"/>
                  </a:lnTo>
                  <a:lnTo>
                    <a:pt x="608" y="418"/>
                  </a:lnTo>
                  <a:lnTo>
                    <a:pt x="656" y="441"/>
                  </a:lnTo>
                  <a:lnTo>
                    <a:pt x="775" y="441"/>
                  </a:lnTo>
                  <a:lnTo>
                    <a:pt x="775" y="513"/>
                  </a:lnTo>
                  <a:lnTo>
                    <a:pt x="679" y="513"/>
                  </a:lnTo>
                  <a:lnTo>
                    <a:pt x="656" y="537"/>
                  </a:lnTo>
                  <a:lnTo>
                    <a:pt x="727" y="596"/>
                  </a:lnTo>
                  <a:lnTo>
                    <a:pt x="667" y="715"/>
                  </a:lnTo>
                  <a:lnTo>
                    <a:pt x="608" y="715"/>
                  </a:lnTo>
                  <a:lnTo>
                    <a:pt x="536" y="584"/>
                  </a:lnTo>
                  <a:lnTo>
                    <a:pt x="489" y="584"/>
                  </a:lnTo>
                  <a:lnTo>
                    <a:pt x="334" y="656"/>
                  </a:lnTo>
                  <a:lnTo>
                    <a:pt x="120" y="858"/>
                  </a:lnTo>
                  <a:lnTo>
                    <a:pt x="1" y="1001"/>
                  </a:lnTo>
                  <a:lnTo>
                    <a:pt x="1" y="1061"/>
                  </a:lnTo>
                  <a:lnTo>
                    <a:pt x="60" y="1072"/>
                  </a:lnTo>
                  <a:lnTo>
                    <a:pt x="108" y="1168"/>
                  </a:lnTo>
                  <a:cubicBezTo>
                    <a:pt x="108" y="1192"/>
                    <a:pt x="120" y="1227"/>
                    <a:pt x="120" y="1251"/>
                  </a:cubicBezTo>
                  <a:lnTo>
                    <a:pt x="84" y="1322"/>
                  </a:lnTo>
                  <a:cubicBezTo>
                    <a:pt x="96" y="1346"/>
                    <a:pt x="120" y="1370"/>
                    <a:pt x="132" y="1394"/>
                  </a:cubicBezTo>
                  <a:lnTo>
                    <a:pt x="227" y="1382"/>
                  </a:lnTo>
                  <a:lnTo>
                    <a:pt x="286" y="1334"/>
                  </a:lnTo>
                  <a:lnTo>
                    <a:pt x="286" y="1287"/>
                  </a:lnTo>
                  <a:lnTo>
                    <a:pt x="251" y="1275"/>
                  </a:lnTo>
                  <a:lnTo>
                    <a:pt x="191" y="1299"/>
                  </a:lnTo>
                  <a:lnTo>
                    <a:pt x="191" y="1299"/>
                  </a:lnTo>
                  <a:lnTo>
                    <a:pt x="227" y="1227"/>
                  </a:lnTo>
                  <a:lnTo>
                    <a:pt x="358" y="1168"/>
                  </a:lnTo>
                  <a:lnTo>
                    <a:pt x="358" y="1168"/>
                  </a:lnTo>
                  <a:lnTo>
                    <a:pt x="334" y="1227"/>
                  </a:lnTo>
                  <a:lnTo>
                    <a:pt x="405" y="1227"/>
                  </a:lnTo>
                  <a:lnTo>
                    <a:pt x="465" y="1132"/>
                  </a:lnTo>
                  <a:lnTo>
                    <a:pt x="513" y="1120"/>
                  </a:lnTo>
                  <a:lnTo>
                    <a:pt x="513" y="1120"/>
                  </a:lnTo>
                  <a:cubicBezTo>
                    <a:pt x="501" y="1156"/>
                    <a:pt x="489" y="1180"/>
                    <a:pt x="477" y="1215"/>
                  </a:cubicBezTo>
                  <a:cubicBezTo>
                    <a:pt x="465" y="1251"/>
                    <a:pt x="489" y="1239"/>
                    <a:pt x="501" y="1251"/>
                  </a:cubicBezTo>
                  <a:lnTo>
                    <a:pt x="334" y="1453"/>
                  </a:lnTo>
                  <a:lnTo>
                    <a:pt x="334" y="1501"/>
                  </a:lnTo>
                  <a:lnTo>
                    <a:pt x="465" y="1453"/>
                  </a:lnTo>
                  <a:lnTo>
                    <a:pt x="489" y="1382"/>
                  </a:lnTo>
                  <a:lnTo>
                    <a:pt x="548" y="1322"/>
                  </a:lnTo>
                  <a:lnTo>
                    <a:pt x="536" y="1275"/>
                  </a:lnTo>
                  <a:cubicBezTo>
                    <a:pt x="572" y="1239"/>
                    <a:pt x="608" y="1203"/>
                    <a:pt x="632" y="1168"/>
                  </a:cubicBezTo>
                  <a:lnTo>
                    <a:pt x="584" y="1144"/>
                  </a:lnTo>
                  <a:cubicBezTo>
                    <a:pt x="608" y="1132"/>
                    <a:pt x="620" y="1108"/>
                    <a:pt x="632" y="1084"/>
                  </a:cubicBezTo>
                  <a:lnTo>
                    <a:pt x="691" y="1061"/>
                  </a:lnTo>
                  <a:cubicBezTo>
                    <a:pt x="691" y="1025"/>
                    <a:pt x="703" y="989"/>
                    <a:pt x="715" y="953"/>
                  </a:cubicBezTo>
                  <a:lnTo>
                    <a:pt x="763" y="941"/>
                  </a:lnTo>
                  <a:lnTo>
                    <a:pt x="870" y="870"/>
                  </a:lnTo>
                  <a:lnTo>
                    <a:pt x="977" y="834"/>
                  </a:lnTo>
                  <a:cubicBezTo>
                    <a:pt x="989" y="822"/>
                    <a:pt x="1001" y="799"/>
                    <a:pt x="1025" y="775"/>
                  </a:cubicBezTo>
                  <a:lnTo>
                    <a:pt x="965" y="751"/>
                  </a:lnTo>
                  <a:lnTo>
                    <a:pt x="822" y="763"/>
                  </a:lnTo>
                  <a:lnTo>
                    <a:pt x="906" y="703"/>
                  </a:lnTo>
                  <a:lnTo>
                    <a:pt x="1048" y="644"/>
                  </a:lnTo>
                  <a:lnTo>
                    <a:pt x="1156" y="691"/>
                  </a:lnTo>
                  <a:lnTo>
                    <a:pt x="1251" y="644"/>
                  </a:lnTo>
                  <a:cubicBezTo>
                    <a:pt x="1263" y="620"/>
                    <a:pt x="1275" y="584"/>
                    <a:pt x="1287" y="549"/>
                  </a:cubicBezTo>
                  <a:lnTo>
                    <a:pt x="1191" y="501"/>
                  </a:lnTo>
                  <a:lnTo>
                    <a:pt x="1072" y="537"/>
                  </a:lnTo>
                  <a:lnTo>
                    <a:pt x="1108" y="477"/>
                  </a:lnTo>
                  <a:cubicBezTo>
                    <a:pt x="1144" y="465"/>
                    <a:pt x="1167" y="453"/>
                    <a:pt x="1191" y="430"/>
                  </a:cubicBezTo>
                  <a:lnTo>
                    <a:pt x="1287" y="418"/>
                  </a:lnTo>
                  <a:lnTo>
                    <a:pt x="1346" y="370"/>
                  </a:lnTo>
                  <a:lnTo>
                    <a:pt x="1394" y="394"/>
                  </a:lnTo>
                  <a:lnTo>
                    <a:pt x="1489" y="358"/>
                  </a:lnTo>
                  <a:cubicBezTo>
                    <a:pt x="1501" y="322"/>
                    <a:pt x="1513" y="287"/>
                    <a:pt x="1525" y="251"/>
                  </a:cubicBezTo>
                  <a:lnTo>
                    <a:pt x="1465" y="215"/>
                  </a:lnTo>
                  <a:lnTo>
                    <a:pt x="1406" y="215"/>
                  </a:lnTo>
                  <a:cubicBezTo>
                    <a:pt x="1406" y="203"/>
                    <a:pt x="1394" y="191"/>
                    <a:pt x="1394" y="168"/>
                  </a:cubicBezTo>
                  <a:lnTo>
                    <a:pt x="1501" y="120"/>
                  </a:lnTo>
                  <a:lnTo>
                    <a:pt x="1584" y="60"/>
                  </a:lnTo>
                  <a:lnTo>
                    <a:pt x="150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2" name="Google Shape;8028;p30">
              <a:extLst>
                <a:ext uri="{FF2B5EF4-FFF2-40B4-BE49-F238E27FC236}">
                  <a16:creationId xmlns:a16="http://schemas.microsoft.com/office/drawing/2014/main" id="{209EA0F9-8B05-D5C6-4A88-357436047141}"/>
                </a:ext>
              </a:extLst>
            </p:cNvPr>
            <p:cNvSpPr/>
            <p:nvPr/>
          </p:nvSpPr>
          <p:spPr>
            <a:xfrm>
              <a:off x="1656150" y="2981450"/>
              <a:ext cx="2700" cy="3300"/>
            </a:xfrm>
            <a:custGeom>
              <a:avLst/>
              <a:gdLst/>
              <a:ahLst/>
              <a:cxnLst/>
              <a:rect l="l" t="t" r="r" b="b"/>
              <a:pathLst>
                <a:path w="108" h="132" extrusionOk="0">
                  <a:moveTo>
                    <a:pt x="108" y="0"/>
                  </a:moveTo>
                  <a:cubicBezTo>
                    <a:pt x="72" y="24"/>
                    <a:pt x="36" y="60"/>
                    <a:pt x="0" y="84"/>
                  </a:cubicBezTo>
                  <a:cubicBezTo>
                    <a:pt x="0" y="96"/>
                    <a:pt x="0" y="120"/>
                    <a:pt x="0" y="131"/>
                  </a:cubicBezTo>
                  <a:lnTo>
                    <a:pt x="60" y="108"/>
                  </a:lnTo>
                  <a:lnTo>
                    <a:pt x="108" y="60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3" name="Google Shape;8029;p30">
              <a:extLst>
                <a:ext uri="{FF2B5EF4-FFF2-40B4-BE49-F238E27FC236}">
                  <a16:creationId xmlns:a16="http://schemas.microsoft.com/office/drawing/2014/main" id="{7EA3F25B-E6FE-E6AE-41D2-555CCBFF34A2}"/>
                </a:ext>
              </a:extLst>
            </p:cNvPr>
            <p:cNvSpPr/>
            <p:nvPr/>
          </p:nvSpPr>
          <p:spPr>
            <a:xfrm>
              <a:off x="1701700" y="2904650"/>
              <a:ext cx="17575" cy="11625"/>
            </a:xfrm>
            <a:custGeom>
              <a:avLst/>
              <a:gdLst/>
              <a:ahLst/>
              <a:cxnLst/>
              <a:rect l="l" t="t" r="r" b="b"/>
              <a:pathLst>
                <a:path w="703" h="465" extrusionOk="0">
                  <a:moveTo>
                    <a:pt x="548" y="1"/>
                  </a:moveTo>
                  <a:lnTo>
                    <a:pt x="488" y="48"/>
                  </a:lnTo>
                  <a:cubicBezTo>
                    <a:pt x="488" y="60"/>
                    <a:pt x="476" y="72"/>
                    <a:pt x="476" y="96"/>
                  </a:cubicBezTo>
                  <a:lnTo>
                    <a:pt x="417" y="108"/>
                  </a:lnTo>
                  <a:lnTo>
                    <a:pt x="405" y="24"/>
                  </a:lnTo>
                  <a:lnTo>
                    <a:pt x="333" y="48"/>
                  </a:lnTo>
                  <a:lnTo>
                    <a:pt x="226" y="120"/>
                  </a:lnTo>
                  <a:cubicBezTo>
                    <a:pt x="226" y="144"/>
                    <a:pt x="214" y="167"/>
                    <a:pt x="202" y="191"/>
                  </a:cubicBezTo>
                  <a:lnTo>
                    <a:pt x="274" y="203"/>
                  </a:lnTo>
                  <a:lnTo>
                    <a:pt x="226" y="298"/>
                  </a:lnTo>
                  <a:lnTo>
                    <a:pt x="155" y="298"/>
                  </a:lnTo>
                  <a:lnTo>
                    <a:pt x="119" y="358"/>
                  </a:lnTo>
                  <a:lnTo>
                    <a:pt x="36" y="370"/>
                  </a:lnTo>
                  <a:cubicBezTo>
                    <a:pt x="24" y="394"/>
                    <a:pt x="12" y="405"/>
                    <a:pt x="0" y="429"/>
                  </a:cubicBezTo>
                  <a:lnTo>
                    <a:pt x="36" y="441"/>
                  </a:lnTo>
                  <a:lnTo>
                    <a:pt x="202" y="465"/>
                  </a:lnTo>
                  <a:lnTo>
                    <a:pt x="286" y="429"/>
                  </a:lnTo>
                  <a:lnTo>
                    <a:pt x="369" y="322"/>
                  </a:lnTo>
                  <a:lnTo>
                    <a:pt x="417" y="358"/>
                  </a:lnTo>
                  <a:lnTo>
                    <a:pt x="488" y="322"/>
                  </a:lnTo>
                  <a:cubicBezTo>
                    <a:pt x="500" y="298"/>
                    <a:pt x="524" y="263"/>
                    <a:pt x="548" y="227"/>
                  </a:cubicBezTo>
                  <a:lnTo>
                    <a:pt x="619" y="227"/>
                  </a:lnTo>
                  <a:lnTo>
                    <a:pt x="703" y="167"/>
                  </a:lnTo>
                  <a:lnTo>
                    <a:pt x="643" y="144"/>
                  </a:lnTo>
                  <a:lnTo>
                    <a:pt x="560" y="167"/>
                  </a:lnTo>
                  <a:lnTo>
                    <a:pt x="583" y="96"/>
                  </a:lnTo>
                  <a:lnTo>
                    <a:pt x="619" y="36"/>
                  </a:lnTo>
                  <a:lnTo>
                    <a:pt x="54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4" name="Google Shape;8030;p30">
              <a:extLst>
                <a:ext uri="{FF2B5EF4-FFF2-40B4-BE49-F238E27FC236}">
                  <a16:creationId xmlns:a16="http://schemas.microsoft.com/office/drawing/2014/main" id="{4DAAB3EE-7E6D-E68E-E5D9-FDD2C63169EA}"/>
                </a:ext>
              </a:extLst>
            </p:cNvPr>
            <p:cNvSpPr/>
            <p:nvPr/>
          </p:nvSpPr>
          <p:spPr>
            <a:xfrm>
              <a:off x="1710325" y="2899900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131" y="0"/>
                  </a:moveTo>
                  <a:lnTo>
                    <a:pt x="48" y="36"/>
                  </a:lnTo>
                  <a:lnTo>
                    <a:pt x="0" y="60"/>
                  </a:lnTo>
                  <a:lnTo>
                    <a:pt x="0" y="143"/>
                  </a:lnTo>
                  <a:lnTo>
                    <a:pt x="84" y="143"/>
                  </a:lnTo>
                  <a:lnTo>
                    <a:pt x="155" y="60"/>
                  </a:lnTo>
                  <a:lnTo>
                    <a:pt x="13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5" name="Google Shape;8031;p30">
              <a:extLst>
                <a:ext uri="{FF2B5EF4-FFF2-40B4-BE49-F238E27FC236}">
                  <a16:creationId xmlns:a16="http://schemas.microsoft.com/office/drawing/2014/main" id="{E7D02FA8-7020-3400-93DB-6FBCF5E857CC}"/>
                </a:ext>
              </a:extLst>
            </p:cNvPr>
            <p:cNvSpPr/>
            <p:nvPr/>
          </p:nvSpPr>
          <p:spPr>
            <a:xfrm>
              <a:off x="1671925" y="2957350"/>
              <a:ext cx="6275" cy="7450"/>
            </a:xfrm>
            <a:custGeom>
              <a:avLst/>
              <a:gdLst/>
              <a:ahLst/>
              <a:cxnLst/>
              <a:rect l="l" t="t" r="r" b="b"/>
              <a:pathLst>
                <a:path w="251" h="298" extrusionOk="0">
                  <a:moveTo>
                    <a:pt x="250" y="0"/>
                  </a:moveTo>
                  <a:lnTo>
                    <a:pt x="36" y="155"/>
                  </a:lnTo>
                  <a:cubicBezTo>
                    <a:pt x="24" y="202"/>
                    <a:pt x="12" y="262"/>
                    <a:pt x="0" y="298"/>
                  </a:cubicBezTo>
                  <a:lnTo>
                    <a:pt x="108" y="238"/>
                  </a:lnTo>
                  <a:cubicBezTo>
                    <a:pt x="155" y="155"/>
                    <a:pt x="203" y="71"/>
                    <a:pt x="2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6" name="Google Shape;8032;p30">
              <a:extLst>
                <a:ext uri="{FF2B5EF4-FFF2-40B4-BE49-F238E27FC236}">
                  <a16:creationId xmlns:a16="http://schemas.microsoft.com/office/drawing/2014/main" id="{C7911B64-8F3D-573C-DD43-98EA9CB0B0BC}"/>
                </a:ext>
              </a:extLst>
            </p:cNvPr>
            <p:cNvSpPr/>
            <p:nvPr/>
          </p:nvSpPr>
          <p:spPr>
            <a:xfrm>
              <a:off x="1679375" y="2957625"/>
              <a:ext cx="1800" cy="1525"/>
            </a:xfrm>
            <a:custGeom>
              <a:avLst/>
              <a:gdLst/>
              <a:ahLst/>
              <a:cxnLst/>
              <a:rect l="l" t="t" r="r" b="b"/>
              <a:pathLst>
                <a:path w="72" h="61" extrusionOk="0">
                  <a:moveTo>
                    <a:pt x="72" y="1"/>
                  </a:moveTo>
                  <a:lnTo>
                    <a:pt x="0" y="49"/>
                  </a:lnTo>
                  <a:lnTo>
                    <a:pt x="48" y="60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7" name="Google Shape;8033;p30">
              <a:extLst>
                <a:ext uri="{FF2B5EF4-FFF2-40B4-BE49-F238E27FC236}">
                  <a16:creationId xmlns:a16="http://schemas.microsoft.com/office/drawing/2014/main" id="{6D665C93-46A0-70A7-FB94-3DDAA469CA81}"/>
                </a:ext>
              </a:extLst>
            </p:cNvPr>
            <p:cNvSpPr/>
            <p:nvPr/>
          </p:nvSpPr>
          <p:spPr>
            <a:xfrm>
              <a:off x="1974650" y="2904650"/>
              <a:ext cx="1500" cy="2100"/>
            </a:xfrm>
            <a:custGeom>
              <a:avLst/>
              <a:gdLst/>
              <a:ahLst/>
              <a:cxnLst/>
              <a:rect l="l" t="t" r="r" b="b"/>
              <a:pathLst>
                <a:path w="60" h="84" extrusionOk="0">
                  <a:moveTo>
                    <a:pt x="0" y="1"/>
                  </a:moveTo>
                  <a:lnTo>
                    <a:pt x="0" y="72"/>
                  </a:lnTo>
                  <a:lnTo>
                    <a:pt x="60" y="84"/>
                  </a:lnTo>
                  <a:lnTo>
                    <a:pt x="60" y="3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8" name="Google Shape;8034;p30">
              <a:extLst>
                <a:ext uri="{FF2B5EF4-FFF2-40B4-BE49-F238E27FC236}">
                  <a16:creationId xmlns:a16="http://schemas.microsoft.com/office/drawing/2014/main" id="{333CACAC-06C0-9E70-CE04-E5393A276C13}"/>
                </a:ext>
              </a:extLst>
            </p:cNvPr>
            <p:cNvSpPr/>
            <p:nvPr/>
          </p:nvSpPr>
          <p:spPr>
            <a:xfrm>
              <a:off x="1993400" y="2901675"/>
              <a:ext cx="4175" cy="2400"/>
            </a:xfrm>
            <a:custGeom>
              <a:avLst/>
              <a:gdLst/>
              <a:ahLst/>
              <a:cxnLst/>
              <a:rect l="l" t="t" r="r" b="b"/>
              <a:pathLst>
                <a:path w="167" h="96" extrusionOk="0">
                  <a:moveTo>
                    <a:pt x="72" y="1"/>
                  </a:moveTo>
                  <a:lnTo>
                    <a:pt x="0" y="84"/>
                  </a:lnTo>
                  <a:lnTo>
                    <a:pt x="119" y="96"/>
                  </a:lnTo>
                  <a:cubicBezTo>
                    <a:pt x="131" y="60"/>
                    <a:pt x="155" y="36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9" name="Google Shape;8035;p30">
              <a:extLst>
                <a:ext uri="{FF2B5EF4-FFF2-40B4-BE49-F238E27FC236}">
                  <a16:creationId xmlns:a16="http://schemas.microsoft.com/office/drawing/2014/main" id="{1C49D5F8-AD19-7D3D-8CB0-F5FE80C433A7}"/>
                </a:ext>
              </a:extLst>
            </p:cNvPr>
            <p:cNvSpPr/>
            <p:nvPr/>
          </p:nvSpPr>
          <p:spPr>
            <a:xfrm>
              <a:off x="1992200" y="2896925"/>
              <a:ext cx="4500" cy="3875"/>
            </a:xfrm>
            <a:custGeom>
              <a:avLst/>
              <a:gdLst/>
              <a:ahLst/>
              <a:cxnLst/>
              <a:rect l="l" t="t" r="r" b="b"/>
              <a:pathLst>
                <a:path w="180" h="155" extrusionOk="0">
                  <a:moveTo>
                    <a:pt x="84" y="0"/>
                  </a:moveTo>
                  <a:lnTo>
                    <a:pt x="1" y="60"/>
                  </a:lnTo>
                  <a:lnTo>
                    <a:pt x="48" y="95"/>
                  </a:lnTo>
                  <a:lnTo>
                    <a:pt x="1" y="155"/>
                  </a:lnTo>
                  <a:lnTo>
                    <a:pt x="96" y="155"/>
                  </a:lnTo>
                  <a:cubicBezTo>
                    <a:pt x="132" y="119"/>
                    <a:pt x="155" y="83"/>
                    <a:pt x="179" y="48"/>
                  </a:cubicBezTo>
                  <a:lnTo>
                    <a:pt x="8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0" name="Google Shape;8036;p30">
              <a:extLst>
                <a:ext uri="{FF2B5EF4-FFF2-40B4-BE49-F238E27FC236}">
                  <a16:creationId xmlns:a16="http://schemas.microsoft.com/office/drawing/2014/main" id="{E258B76D-8325-7BFD-2755-B9CE5AB8AF5F}"/>
                </a:ext>
              </a:extLst>
            </p:cNvPr>
            <p:cNvSpPr/>
            <p:nvPr/>
          </p:nvSpPr>
          <p:spPr>
            <a:xfrm>
              <a:off x="1952900" y="2864775"/>
              <a:ext cx="2125" cy="1500"/>
            </a:xfrm>
            <a:custGeom>
              <a:avLst/>
              <a:gdLst/>
              <a:ahLst/>
              <a:cxnLst/>
              <a:rect l="l" t="t" r="r" b="b"/>
              <a:pathLst>
                <a:path w="85" h="60" extrusionOk="0">
                  <a:moveTo>
                    <a:pt x="84" y="0"/>
                  </a:moveTo>
                  <a:lnTo>
                    <a:pt x="1" y="24"/>
                  </a:lnTo>
                  <a:lnTo>
                    <a:pt x="84" y="60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1" name="Google Shape;8037;p30">
              <a:extLst>
                <a:ext uri="{FF2B5EF4-FFF2-40B4-BE49-F238E27FC236}">
                  <a16:creationId xmlns:a16="http://schemas.microsoft.com/office/drawing/2014/main" id="{FE140E37-6677-BF44-B195-9293C40E4D44}"/>
                </a:ext>
              </a:extLst>
            </p:cNvPr>
            <p:cNvSpPr/>
            <p:nvPr/>
          </p:nvSpPr>
          <p:spPr>
            <a:xfrm>
              <a:off x="1981775" y="2878450"/>
              <a:ext cx="4500" cy="5700"/>
            </a:xfrm>
            <a:custGeom>
              <a:avLst/>
              <a:gdLst/>
              <a:ahLst/>
              <a:cxnLst/>
              <a:rect l="l" t="t" r="r" b="b"/>
              <a:pathLst>
                <a:path w="180" h="228" extrusionOk="0">
                  <a:moveTo>
                    <a:pt x="156" y="1"/>
                  </a:moveTo>
                  <a:lnTo>
                    <a:pt x="1" y="156"/>
                  </a:lnTo>
                  <a:cubicBezTo>
                    <a:pt x="1" y="179"/>
                    <a:pt x="1" y="203"/>
                    <a:pt x="13" y="227"/>
                  </a:cubicBezTo>
                  <a:lnTo>
                    <a:pt x="96" y="203"/>
                  </a:lnTo>
                  <a:cubicBezTo>
                    <a:pt x="108" y="179"/>
                    <a:pt x="120" y="144"/>
                    <a:pt x="132" y="120"/>
                  </a:cubicBezTo>
                  <a:cubicBezTo>
                    <a:pt x="156" y="96"/>
                    <a:pt x="168" y="72"/>
                    <a:pt x="179" y="60"/>
                  </a:cubicBezTo>
                  <a:lnTo>
                    <a:pt x="15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2" name="Google Shape;8038;p30">
              <a:extLst>
                <a:ext uri="{FF2B5EF4-FFF2-40B4-BE49-F238E27FC236}">
                  <a16:creationId xmlns:a16="http://schemas.microsoft.com/office/drawing/2014/main" id="{D95F1F3C-8090-B96A-1CDE-D85AA0DE1D78}"/>
                </a:ext>
              </a:extLst>
            </p:cNvPr>
            <p:cNvSpPr/>
            <p:nvPr/>
          </p:nvSpPr>
          <p:spPr>
            <a:xfrm>
              <a:off x="1977025" y="2876375"/>
              <a:ext cx="6575" cy="5075"/>
            </a:xfrm>
            <a:custGeom>
              <a:avLst/>
              <a:gdLst/>
              <a:ahLst/>
              <a:cxnLst/>
              <a:rect l="l" t="t" r="r" b="b"/>
              <a:pathLst>
                <a:path w="263" h="203" extrusionOk="0">
                  <a:moveTo>
                    <a:pt x="262" y="1"/>
                  </a:moveTo>
                  <a:lnTo>
                    <a:pt x="72" y="72"/>
                  </a:lnTo>
                  <a:lnTo>
                    <a:pt x="0" y="167"/>
                  </a:lnTo>
                  <a:lnTo>
                    <a:pt x="84" y="203"/>
                  </a:lnTo>
                  <a:lnTo>
                    <a:pt x="203" y="191"/>
                  </a:lnTo>
                  <a:cubicBezTo>
                    <a:pt x="215" y="155"/>
                    <a:pt x="250" y="108"/>
                    <a:pt x="262" y="60"/>
                  </a:cubicBezTo>
                  <a:lnTo>
                    <a:pt x="26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3" name="Google Shape;8039;p30">
              <a:extLst>
                <a:ext uri="{FF2B5EF4-FFF2-40B4-BE49-F238E27FC236}">
                  <a16:creationId xmlns:a16="http://schemas.microsoft.com/office/drawing/2014/main" id="{9553BE89-75AB-6141-0213-21185BC6A61A}"/>
                </a:ext>
              </a:extLst>
            </p:cNvPr>
            <p:cNvSpPr/>
            <p:nvPr/>
          </p:nvSpPr>
          <p:spPr>
            <a:xfrm>
              <a:off x="1992500" y="2882025"/>
              <a:ext cx="10450" cy="14625"/>
            </a:xfrm>
            <a:custGeom>
              <a:avLst/>
              <a:gdLst/>
              <a:ahLst/>
              <a:cxnLst/>
              <a:rect l="l" t="t" r="r" b="b"/>
              <a:pathLst>
                <a:path w="418" h="585" extrusionOk="0">
                  <a:moveTo>
                    <a:pt x="286" y="1"/>
                  </a:moveTo>
                  <a:lnTo>
                    <a:pt x="155" y="60"/>
                  </a:lnTo>
                  <a:cubicBezTo>
                    <a:pt x="155" y="72"/>
                    <a:pt x="155" y="84"/>
                    <a:pt x="167" y="96"/>
                  </a:cubicBezTo>
                  <a:lnTo>
                    <a:pt x="60" y="179"/>
                  </a:lnTo>
                  <a:cubicBezTo>
                    <a:pt x="60" y="227"/>
                    <a:pt x="48" y="263"/>
                    <a:pt x="48" y="310"/>
                  </a:cubicBezTo>
                  <a:lnTo>
                    <a:pt x="72" y="334"/>
                  </a:lnTo>
                  <a:cubicBezTo>
                    <a:pt x="36" y="370"/>
                    <a:pt x="24" y="406"/>
                    <a:pt x="0" y="441"/>
                  </a:cubicBezTo>
                  <a:lnTo>
                    <a:pt x="48" y="465"/>
                  </a:lnTo>
                  <a:lnTo>
                    <a:pt x="239" y="322"/>
                  </a:lnTo>
                  <a:lnTo>
                    <a:pt x="250" y="346"/>
                  </a:lnTo>
                  <a:cubicBezTo>
                    <a:pt x="215" y="382"/>
                    <a:pt x="191" y="417"/>
                    <a:pt x="155" y="453"/>
                  </a:cubicBezTo>
                  <a:lnTo>
                    <a:pt x="120" y="560"/>
                  </a:lnTo>
                  <a:lnTo>
                    <a:pt x="191" y="584"/>
                  </a:lnTo>
                  <a:lnTo>
                    <a:pt x="334" y="417"/>
                  </a:lnTo>
                  <a:cubicBezTo>
                    <a:pt x="358" y="346"/>
                    <a:pt x="393" y="287"/>
                    <a:pt x="417" y="215"/>
                  </a:cubicBezTo>
                  <a:lnTo>
                    <a:pt x="358" y="167"/>
                  </a:lnTo>
                  <a:cubicBezTo>
                    <a:pt x="358" y="132"/>
                    <a:pt x="358" y="96"/>
                    <a:pt x="370" y="60"/>
                  </a:cubicBezTo>
                  <a:lnTo>
                    <a:pt x="2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4" name="Google Shape;8040;p30">
              <a:extLst>
                <a:ext uri="{FF2B5EF4-FFF2-40B4-BE49-F238E27FC236}">
                  <a16:creationId xmlns:a16="http://schemas.microsoft.com/office/drawing/2014/main" id="{ED5B36E2-B86A-D4A5-F48D-F9324C56DB47}"/>
                </a:ext>
              </a:extLst>
            </p:cNvPr>
            <p:cNvSpPr/>
            <p:nvPr/>
          </p:nvSpPr>
          <p:spPr>
            <a:xfrm>
              <a:off x="1987450" y="2876675"/>
              <a:ext cx="3575" cy="4200"/>
            </a:xfrm>
            <a:custGeom>
              <a:avLst/>
              <a:gdLst/>
              <a:ahLst/>
              <a:cxnLst/>
              <a:rect l="l" t="t" r="r" b="b"/>
              <a:pathLst>
                <a:path w="143" h="168" extrusionOk="0">
                  <a:moveTo>
                    <a:pt x="60" y="0"/>
                  </a:moveTo>
                  <a:lnTo>
                    <a:pt x="36" y="84"/>
                  </a:lnTo>
                  <a:lnTo>
                    <a:pt x="0" y="143"/>
                  </a:lnTo>
                  <a:lnTo>
                    <a:pt x="95" y="167"/>
                  </a:lnTo>
                  <a:lnTo>
                    <a:pt x="143" y="84"/>
                  </a:lnTo>
                  <a:cubicBezTo>
                    <a:pt x="131" y="60"/>
                    <a:pt x="119" y="36"/>
                    <a:pt x="1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5" name="Google Shape;8041;p30">
              <a:extLst>
                <a:ext uri="{FF2B5EF4-FFF2-40B4-BE49-F238E27FC236}">
                  <a16:creationId xmlns:a16="http://schemas.microsoft.com/office/drawing/2014/main" id="{73FFA402-4A1B-BD5A-C241-91CDFAB5BF99}"/>
                </a:ext>
              </a:extLst>
            </p:cNvPr>
            <p:cNvSpPr/>
            <p:nvPr/>
          </p:nvSpPr>
          <p:spPr>
            <a:xfrm>
              <a:off x="1940100" y="2846900"/>
              <a:ext cx="3600" cy="2425"/>
            </a:xfrm>
            <a:custGeom>
              <a:avLst/>
              <a:gdLst/>
              <a:ahLst/>
              <a:cxnLst/>
              <a:rect l="l" t="t" r="r" b="b"/>
              <a:pathLst>
                <a:path w="144" h="97" extrusionOk="0">
                  <a:moveTo>
                    <a:pt x="84" y="1"/>
                  </a:moveTo>
                  <a:cubicBezTo>
                    <a:pt x="60" y="37"/>
                    <a:pt x="25" y="60"/>
                    <a:pt x="1" y="96"/>
                  </a:cubicBezTo>
                  <a:lnTo>
                    <a:pt x="72" y="96"/>
                  </a:lnTo>
                  <a:cubicBezTo>
                    <a:pt x="96" y="72"/>
                    <a:pt x="120" y="48"/>
                    <a:pt x="144" y="25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6" name="Google Shape;8042;p30">
              <a:extLst>
                <a:ext uri="{FF2B5EF4-FFF2-40B4-BE49-F238E27FC236}">
                  <a16:creationId xmlns:a16="http://schemas.microsoft.com/office/drawing/2014/main" id="{E883FC15-8331-3AC7-D494-A5E31D98ED82}"/>
                </a:ext>
              </a:extLst>
            </p:cNvPr>
            <p:cNvSpPr/>
            <p:nvPr/>
          </p:nvSpPr>
          <p:spPr>
            <a:xfrm>
              <a:off x="1935950" y="2849000"/>
              <a:ext cx="19950" cy="18775"/>
            </a:xfrm>
            <a:custGeom>
              <a:avLst/>
              <a:gdLst/>
              <a:ahLst/>
              <a:cxnLst/>
              <a:rect l="l" t="t" r="r" b="b"/>
              <a:pathLst>
                <a:path w="798" h="751" extrusionOk="0">
                  <a:moveTo>
                    <a:pt x="334" y="0"/>
                  </a:moveTo>
                  <a:lnTo>
                    <a:pt x="179" y="95"/>
                  </a:lnTo>
                  <a:lnTo>
                    <a:pt x="179" y="143"/>
                  </a:lnTo>
                  <a:lnTo>
                    <a:pt x="131" y="179"/>
                  </a:lnTo>
                  <a:lnTo>
                    <a:pt x="48" y="119"/>
                  </a:lnTo>
                  <a:cubicBezTo>
                    <a:pt x="48" y="155"/>
                    <a:pt x="24" y="191"/>
                    <a:pt x="24" y="226"/>
                  </a:cubicBezTo>
                  <a:lnTo>
                    <a:pt x="72" y="310"/>
                  </a:lnTo>
                  <a:lnTo>
                    <a:pt x="155" y="310"/>
                  </a:lnTo>
                  <a:cubicBezTo>
                    <a:pt x="155" y="334"/>
                    <a:pt x="143" y="345"/>
                    <a:pt x="131" y="369"/>
                  </a:cubicBezTo>
                  <a:lnTo>
                    <a:pt x="36" y="369"/>
                  </a:lnTo>
                  <a:cubicBezTo>
                    <a:pt x="24" y="405"/>
                    <a:pt x="12" y="441"/>
                    <a:pt x="0" y="476"/>
                  </a:cubicBezTo>
                  <a:lnTo>
                    <a:pt x="131" y="536"/>
                  </a:lnTo>
                  <a:lnTo>
                    <a:pt x="131" y="619"/>
                  </a:lnTo>
                  <a:lnTo>
                    <a:pt x="215" y="619"/>
                  </a:lnTo>
                  <a:lnTo>
                    <a:pt x="167" y="703"/>
                  </a:lnTo>
                  <a:lnTo>
                    <a:pt x="298" y="750"/>
                  </a:lnTo>
                  <a:lnTo>
                    <a:pt x="417" y="715"/>
                  </a:lnTo>
                  <a:lnTo>
                    <a:pt x="465" y="619"/>
                  </a:lnTo>
                  <a:cubicBezTo>
                    <a:pt x="453" y="595"/>
                    <a:pt x="429" y="572"/>
                    <a:pt x="417" y="548"/>
                  </a:cubicBezTo>
                  <a:lnTo>
                    <a:pt x="298" y="465"/>
                  </a:lnTo>
                  <a:lnTo>
                    <a:pt x="298" y="381"/>
                  </a:lnTo>
                  <a:lnTo>
                    <a:pt x="512" y="488"/>
                  </a:lnTo>
                  <a:lnTo>
                    <a:pt x="548" y="560"/>
                  </a:lnTo>
                  <a:lnTo>
                    <a:pt x="703" y="595"/>
                  </a:lnTo>
                  <a:cubicBezTo>
                    <a:pt x="715" y="584"/>
                    <a:pt x="738" y="572"/>
                    <a:pt x="762" y="560"/>
                  </a:cubicBezTo>
                  <a:cubicBezTo>
                    <a:pt x="750" y="524"/>
                    <a:pt x="738" y="488"/>
                    <a:pt x="727" y="453"/>
                  </a:cubicBezTo>
                  <a:lnTo>
                    <a:pt x="774" y="393"/>
                  </a:lnTo>
                  <a:lnTo>
                    <a:pt x="691" y="357"/>
                  </a:lnTo>
                  <a:lnTo>
                    <a:pt x="560" y="393"/>
                  </a:lnTo>
                  <a:lnTo>
                    <a:pt x="536" y="334"/>
                  </a:lnTo>
                  <a:lnTo>
                    <a:pt x="322" y="238"/>
                  </a:lnTo>
                  <a:cubicBezTo>
                    <a:pt x="322" y="238"/>
                    <a:pt x="322" y="226"/>
                    <a:pt x="322" y="226"/>
                  </a:cubicBezTo>
                  <a:lnTo>
                    <a:pt x="488" y="250"/>
                  </a:lnTo>
                  <a:lnTo>
                    <a:pt x="607" y="286"/>
                  </a:lnTo>
                  <a:lnTo>
                    <a:pt x="703" y="274"/>
                  </a:lnTo>
                  <a:lnTo>
                    <a:pt x="750" y="203"/>
                  </a:lnTo>
                  <a:lnTo>
                    <a:pt x="703" y="179"/>
                  </a:lnTo>
                  <a:lnTo>
                    <a:pt x="798" y="119"/>
                  </a:lnTo>
                  <a:cubicBezTo>
                    <a:pt x="786" y="95"/>
                    <a:pt x="786" y="84"/>
                    <a:pt x="774" y="60"/>
                  </a:cubicBezTo>
                  <a:lnTo>
                    <a:pt x="619" y="48"/>
                  </a:lnTo>
                  <a:lnTo>
                    <a:pt x="536" y="107"/>
                  </a:lnTo>
                  <a:cubicBezTo>
                    <a:pt x="524" y="131"/>
                    <a:pt x="524" y="143"/>
                    <a:pt x="512" y="167"/>
                  </a:cubicBezTo>
                  <a:lnTo>
                    <a:pt x="453" y="131"/>
                  </a:lnTo>
                  <a:cubicBezTo>
                    <a:pt x="465" y="107"/>
                    <a:pt x="477" y="84"/>
                    <a:pt x="488" y="60"/>
                  </a:cubicBezTo>
                  <a:cubicBezTo>
                    <a:pt x="500" y="36"/>
                    <a:pt x="477" y="24"/>
                    <a:pt x="4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7" name="Google Shape;8043;p30">
              <a:extLst>
                <a:ext uri="{FF2B5EF4-FFF2-40B4-BE49-F238E27FC236}">
                  <a16:creationId xmlns:a16="http://schemas.microsoft.com/office/drawing/2014/main" id="{1ACF069B-4F1C-B72E-A3B3-006667187ED8}"/>
                </a:ext>
              </a:extLst>
            </p:cNvPr>
            <p:cNvSpPr/>
            <p:nvPr/>
          </p:nvSpPr>
          <p:spPr>
            <a:xfrm>
              <a:off x="1979100" y="2869225"/>
              <a:ext cx="6275" cy="6875"/>
            </a:xfrm>
            <a:custGeom>
              <a:avLst/>
              <a:gdLst/>
              <a:ahLst/>
              <a:cxnLst/>
              <a:rect l="l" t="t" r="r" b="b"/>
              <a:pathLst>
                <a:path w="251" h="275" extrusionOk="0">
                  <a:moveTo>
                    <a:pt x="144" y="1"/>
                  </a:moveTo>
                  <a:lnTo>
                    <a:pt x="72" y="60"/>
                  </a:lnTo>
                  <a:lnTo>
                    <a:pt x="1" y="215"/>
                  </a:lnTo>
                  <a:lnTo>
                    <a:pt x="24" y="251"/>
                  </a:lnTo>
                  <a:lnTo>
                    <a:pt x="72" y="275"/>
                  </a:lnTo>
                  <a:lnTo>
                    <a:pt x="203" y="191"/>
                  </a:lnTo>
                  <a:lnTo>
                    <a:pt x="251" y="96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8" name="Google Shape;8044;p30">
              <a:extLst>
                <a:ext uri="{FF2B5EF4-FFF2-40B4-BE49-F238E27FC236}">
                  <a16:creationId xmlns:a16="http://schemas.microsoft.com/office/drawing/2014/main" id="{5638ABE1-B48D-3D5B-EB25-06FD7BC30406}"/>
                </a:ext>
              </a:extLst>
            </p:cNvPr>
            <p:cNvSpPr/>
            <p:nvPr/>
          </p:nvSpPr>
          <p:spPr>
            <a:xfrm>
              <a:off x="1956775" y="2843325"/>
              <a:ext cx="14325" cy="27725"/>
            </a:xfrm>
            <a:custGeom>
              <a:avLst/>
              <a:gdLst/>
              <a:ahLst/>
              <a:cxnLst/>
              <a:rect l="l" t="t" r="r" b="b"/>
              <a:pathLst>
                <a:path w="573" h="1109" extrusionOk="0">
                  <a:moveTo>
                    <a:pt x="60" y="1"/>
                  </a:moveTo>
                  <a:cubicBezTo>
                    <a:pt x="48" y="49"/>
                    <a:pt x="36" y="96"/>
                    <a:pt x="25" y="144"/>
                  </a:cubicBezTo>
                  <a:cubicBezTo>
                    <a:pt x="48" y="215"/>
                    <a:pt x="72" y="299"/>
                    <a:pt x="96" y="382"/>
                  </a:cubicBezTo>
                  <a:lnTo>
                    <a:pt x="25" y="537"/>
                  </a:lnTo>
                  <a:cubicBezTo>
                    <a:pt x="36" y="572"/>
                    <a:pt x="48" y="620"/>
                    <a:pt x="60" y="668"/>
                  </a:cubicBezTo>
                  <a:lnTo>
                    <a:pt x="167" y="668"/>
                  </a:lnTo>
                  <a:lnTo>
                    <a:pt x="132" y="727"/>
                  </a:lnTo>
                  <a:lnTo>
                    <a:pt x="191" y="763"/>
                  </a:lnTo>
                  <a:lnTo>
                    <a:pt x="60" y="811"/>
                  </a:lnTo>
                  <a:lnTo>
                    <a:pt x="1" y="894"/>
                  </a:lnTo>
                  <a:lnTo>
                    <a:pt x="25" y="977"/>
                  </a:lnTo>
                  <a:cubicBezTo>
                    <a:pt x="13" y="1013"/>
                    <a:pt x="13" y="1049"/>
                    <a:pt x="1" y="1084"/>
                  </a:cubicBezTo>
                  <a:lnTo>
                    <a:pt x="84" y="1108"/>
                  </a:lnTo>
                  <a:lnTo>
                    <a:pt x="155" y="1013"/>
                  </a:lnTo>
                  <a:lnTo>
                    <a:pt x="298" y="882"/>
                  </a:lnTo>
                  <a:cubicBezTo>
                    <a:pt x="298" y="846"/>
                    <a:pt x="286" y="799"/>
                    <a:pt x="286" y="763"/>
                  </a:cubicBezTo>
                  <a:lnTo>
                    <a:pt x="394" y="751"/>
                  </a:lnTo>
                  <a:lnTo>
                    <a:pt x="429" y="692"/>
                  </a:lnTo>
                  <a:cubicBezTo>
                    <a:pt x="429" y="668"/>
                    <a:pt x="417" y="656"/>
                    <a:pt x="417" y="632"/>
                  </a:cubicBezTo>
                  <a:cubicBezTo>
                    <a:pt x="417" y="596"/>
                    <a:pt x="429" y="584"/>
                    <a:pt x="429" y="572"/>
                  </a:cubicBezTo>
                  <a:cubicBezTo>
                    <a:pt x="406" y="477"/>
                    <a:pt x="370" y="394"/>
                    <a:pt x="334" y="311"/>
                  </a:cubicBezTo>
                  <a:lnTo>
                    <a:pt x="334" y="227"/>
                  </a:lnTo>
                  <a:lnTo>
                    <a:pt x="441" y="358"/>
                  </a:lnTo>
                  <a:cubicBezTo>
                    <a:pt x="465" y="418"/>
                    <a:pt x="477" y="477"/>
                    <a:pt x="489" y="537"/>
                  </a:cubicBezTo>
                  <a:lnTo>
                    <a:pt x="548" y="537"/>
                  </a:lnTo>
                  <a:lnTo>
                    <a:pt x="572" y="406"/>
                  </a:lnTo>
                  <a:lnTo>
                    <a:pt x="429" y="144"/>
                  </a:lnTo>
                  <a:lnTo>
                    <a:pt x="322" y="108"/>
                  </a:lnTo>
                  <a:lnTo>
                    <a:pt x="155" y="108"/>
                  </a:lnTo>
                  <a:lnTo>
                    <a:pt x="120" y="37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9" name="Google Shape;8045;p30">
              <a:extLst>
                <a:ext uri="{FF2B5EF4-FFF2-40B4-BE49-F238E27FC236}">
                  <a16:creationId xmlns:a16="http://schemas.microsoft.com/office/drawing/2014/main" id="{EB578D01-3914-6307-1F0D-C6A0AB1EFE03}"/>
                </a:ext>
              </a:extLst>
            </p:cNvPr>
            <p:cNvSpPr/>
            <p:nvPr/>
          </p:nvSpPr>
          <p:spPr>
            <a:xfrm>
              <a:off x="1988925" y="2894225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36" y="1"/>
                  </a:moveTo>
                  <a:lnTo>
                    <a:pt x="1" y="60"/>
                  </a:lnTo>
                  <a:lnTo>
                    <a:pt x="60" y="84"/>
                  </a:lnTo>
                  <a:cubicBezTo>
                    <a:pt x="60" y="108"/>
                    <a:pt x="72" y="132"/>
                    <a:pt x="84" y="156"/>
                  </a:cubicBezTo>
                  <a:cubicBezTo>
                    <a:pt x="108" y="120"/>
                    <a:pt x="132" y="84"/>
                    <a:pt x="155" y="49"/>
                  </a:cubicBezTo>
                  <a:lnTo>
                    <a:pt x="3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0" name="Google Shape;8046;p30">
              <a:extLst>
                <a:ext uri="{FF2B5EF4-FFF2-40B4-BE49-F238E27FC236}">
                  <a16:creationId xmlns:a16="http://schemas.microsoft.com/office/drawing/2014/main" id="{18A5D9F7-50B3-86D7-98FE-F6F14E353707}"/>
                </a:ext>
              </a:extLst>
            </p:cNvPr>
            <p:cNvSpPr/>
            <p:nvPr/>
          </p:nvSpPr>
          <p:spPr>
            <a:xfrm>
              <a:off x="1966300" y="2892750"/>
              <a:ext cx="2700" cy="1800"/>
            </a:xfrm>
            <a:custGeom>
              <a:avLst/>
              <a:gdLst/>
              <a:ahLst/>
              <a:cxnLst/>
              <a:rect l="l" t="t" r="r" b="b"/>
              <a:pathLst>
                <a:path w="108" h="72" extrusionOk="0">
                  <a:moveTo>
                    <a:pt x="48" y="0"/>
                  </a:moveTo>
                  <a:lnTo>
                    <a:pt x="1" y="48"/>
                  </a:lnTo>
                  <a:lnTo>
                    <a:pt x="60" y="72"/>
                  </a:lnTo>
                  <a:lnTo>
                    <a:pt x="108" y="24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1" name="Google Shape;8047;p30">
              <a:extLst>
                <a:ext uri="{FF2B5EF4-FFF2-40B4-BE49-F238E27FC236}">
                  <a16:creationId xmlns:a16="http://schemas.microsoft.com/office/drawing/2014/main" id="{36C3D3C1-E709-4194-F1BE-C99D4E6FA94C}"/>
                </a:ext>
              </a:extLst>
            </p:cNvPr>
            <p:cNvSpPr/>
            <p:nvPr/>
          </p:nvSpPr>
          <p:spPr>
            <a:xfrm>
              <a:off x="1968400" y="2905250"/>
              <a:ext cx="3875" cy="2400"/>
            </a:xfrm>
            <a:custGeom>
              <a:avLst/>
              <a:gdLst/>
              <a:ahLst/>
              <a:cxnLst/>
              <a:rect l="l" t="t" r="r" b="b"/>
              <a:pathLst>
                <a:path w="155" h="96" extrusionOk="0">
                  <a:moveTo>
                    <a:pt x="95" y="0"/>
                  </a:moveTo>
                  <a:lnTo>
                    <a:pt x="36" y="12"/>
                  </a:lnTo>
                  <a:lnTo>
                    <a:pt x="0" y="48"/>
                  </a:lnTo>
                  <a:lnTo>
                    <a:pt x="71" y="96"/>
                  </a:lnTo>
                  <a:lnTo>
                    <a:pt x="155" y="36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2" name="Google Shape;8048;p30">
              <a:extLst>
                <a:ext uri="{FF2B5EF4-FFF2-40B4-BE49-F238E27FC236}">
                  <a16:creationId xmlns:a16="http://schemas.microsoft.com/office/drawing/2014/main" id="{133166EF-620C-3195-AC89-DE1AB33E53F2}"/>
                </a:ext>
              </a:extLst>
            </p:cNvPr>
            <p:cNvSpPr/>
            <p:nvPr/>
          </p:nvSpPr>
          <p:spPr>
            <a:xfrm>
              <a:off x="1957675" y="2871325"/>
              <a:ext cx="10750" cy="18775"/>
            </a:xfrm>
            <a:custGeom>
              <a:avLst/>
              <a:gdLst/>
              <a:ahLst/>
              <a:cxnLst/>
              <a:rect l="l" t="t" r="r" b="b"/>
              <a:pathLst>
                <a:path w="430" h="751" extrusionOk="0">
                  <a:moveTo>
                    <a:pt x="179" y="0"/>
                  </a:moveTo>
                  <a:lnTo>
                    <a:pt x="119" y="24"/>
                  </a:lnTo>
                  <a:cubicBezTo>
                    <a:pt x="131" y="48"/>
                    <a:pt x="143" y="72"/>
                    <a:pt x="155" y="95"/>
                  </a:cubicBezTo>
                  <a:lnTo>
                    <a:pt x="48" y="107"/>
                  </a:lnTo>
                  <a:cubicBezTo>
                    <a:pt x="36" y="131"/>
                    <a:pt x="24" y="155"/>
                    <a:pt x="12" y="179"/>
                  </a:cubicBezTo>
                  <a:cubicBezTo>
                    <a:pt x="0" y="203"/>
                    <a:pt x="36" y="238"/>
                    <a:pt x="36" y="262"/>
                  </a:cubicBezTo>
                  <a:lnTo>
                    <a:pt x="108" y="262"/>
                  </a:lnTo>
                  <a:lnTo>
                    <a:pt x="60" y="381"/>
                  </a:lnTo>
                  <a:lnTo>
                    <a:pt x="167" y="381"/>
                  </a:lnTo>
                  <a:lnTo>
                    <a:pt x="191" y="429"/>
                  </a:lnTo>
                  <a:lnTo>
                    <a:pt x="143" y="500"/>
                  </a:lnTo>
                  <a:lnTo>
                    <a:pt x="60" y="488"/>
                  </a:lnTo>
                  <a:cubicBezTo>
                    <a:pt x="48" y="512"/>
                    <a:pt x="48" y="536"/>
                    <a:pt x="36" y="560"/>
                  </a:cubicBezTo>
                  <a:lnTo>
                    <a:pt x="60" y="595"/>
                  </a:lnTo>
                  <a:cubicBezTo>
                    <a:pt x="60" y="619"/>
                    <a:pt x="48" y="655"/>
                    <a:pt x="36" y="679"/>
                  </a:cubicBezTo>
                  <a:lnTo>
                    <a:pt x="48" y="738"/>
                  </a:lnTo>
                  <a:lnTo>
                    <a:pt x="108" y="750"/>
                  </a:lnTo>
                  <a:cubicBezTo>
                    <a:pt x="108" y="703"/>
                    <a:pt x="108" y="643"/>
                    <a:pt x="119" y="595"/>
                  </a:cubicBezTo>
                  <a:lnTo>
                    <a:pt x="167" y="619"/>
                  </a:lnTo>
                  <a:cubicBezTo>
                    <a:pt x="167" y="643"/>
                    <a:pt x="167" y="679"/>
                    <a:pt x="155" y="703"/>
                  </a:cubicBezTo>
                  <a:lnTo>
                    <a:pt x="274" y="631"/>
                  </a:lnTo>
                  <a:lnTo>
                    <a:pt x="298" y="560"/>
                  </a:lnTo>
                  <a:lnTo>
                    <a:pt x="274" y="488"/>
                  </a:lnTo>
                  <a:cubicBezTo>
                    <a:pt x="310" y="429"/>
                    <a:pt x="358" y="369"/>
                    <a:pt x="393" y="310"/>
                  </a:cubicBezTo>
                  <a:cubicBezTo>
                    <a:pt x="405" y="250"/>
                    <a:pt x="417" y="191"/>
                    <a:pt x="429" y="131"/>
                  </a:cubicBezTo>
                  <a:lnTo>
                    <a:pt x="370" y="107"/>
                  </a:lnTo>
                  <a:cubicBezTo>
                    <a:pt x="358" y="131"/>
                    <a:pt x="346" y="143"/>
                    <a:pt x="334" y="167"/>
                  </a:cubicBezTo>
                  <a:lnTo>
                    <a:pt x="298" y="131"/>
                  </a:lnTo>
                  <a:cubicBezTo>
                    <a:pt x="298" y="107"/>
                    <a:pt x="310" y="72"/>
                    <a:pt x="322" y="48"/>
                  </a:cubicBezTo>
                  <a:lnTo>
                    <a:pt x="17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3" name="Google Shape;8049;p30">
              <a:extLst>
                <a:ext uri="{FF2B5EF4-FFF2-40B4-BE49-F238E27FC236}">
                  <a16:creationId xmlns:a16="http://schemas.microsoft.com/office/drawing/2014/main" id="{F3A0B9C3-6752-78A6-C228-81E10E63A933}"/>
                </a:ext>
              </a:extLst>
            </p:cNvPr>
            <p:cNvSpPr/>
            <p:nvPr/>
          </p:nvSpPr>
          <p:spPr>
            <a:xfrm>
              <a:off x="1968675" y="2908525"/>
              <a:ext cx="6575" cy="5675"/>
            </a:xfrm>
            <a:custGeom>
              <a:avLst/>
              <a:gdLst/>
              <a:ahLst/>
              <a:cxnLst/>
              <a:rect l="l" t="t" r="r" b="b"/>
              <a:pathLst>
                <a:path w="263" h="227" extrusionOk="0">
                  <a:moveTo>
                    <a:pt x="60" y="0"/>
                  </a:moveTo>
                  <a:lnTo>
                    <a:pt x="13" y="24"/>
                  </a:lnTo>
                  <a:lnTo>
                    <a:pt x="1" y="84"/>
                  </a:lnTo>
                  <a:lnTo>
                    <a:pt x="132" y="143"/>
                  </a:lnTo>
                  <a:lnTo>
                    <a:pt x="156" y="215"/>
                  </a:lnTo>
                  <a:lnTo>
                    <a:pt x="215" y="227"/>
                  </a:lnTo>
                  <a:lnTo>
                    <a:pt x="263" y="96"/>
                  </a:lnTo>
                  <a:lnTo>
                    <a:pt x="144" y="48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4" name="Google Shape;8050;p30">
              <a:extLst>
                <a:ext uri="{FF2B5EF4-FFF2-40B4-BE49-F238E27FC236}">
                  <a16:creationId xmlns:a16="http://schemas.microsoft.com/office/drawing/2014/main" id="{D0081B80-CCFC-8B47-E23D-2CFF7B8EE254}"/>
                </a:ext>
              </a:extLst>
            </p:cNvPr>
            <p:cNvSpPr/>
            <p:nvPr/>
          </p:nvSpPr>
          <p:spPr>
            <a:xfrm>
              <a:off x="1965700" y="2886200"/>
              <a:ext cx="5975" cy="4775"/>
            </a:xfrm>
            <a:custGeom>
              <a:avLst/>
              <a:gdLst/>
              <a:ahLst/>
              <a:cxnLst/>
              <a:rect l="l" t="t" r="r" b="b"/>
              <a:pathLst>
                <a:path w="239" h="191" extrusionOk="0">
                  <a:moveTo>
                    <a:pt x="144" y="0"/>
                  </a:moveTo>
                  <a:lnTo>
                    <a:pt x="49" y="60"/>
                  </a:lnTo>
                  <a:lnTo>
                    <a:pt x="1" y="191"/>
                  </a:lnTo>
                  <a:lnTo>
                    <a:pt x="60" y="191"/>
                  </a:lnTo>
                  <a:lnTo>
                    <a:pt x="120" y="120"/>
                  </a:lnTo>
                  <a:lnTo>
                    <a:pt x="191" y="84"/>
                  </a:lnTo>
                  <a:cubicBezTo>
                    <a:pt x="203" y="60"/>
                    <a:pt x="215" y="36"/>
                    <a:pt x="239" y="12"/>
                  </a:cubicBezTo>
                  <a:lnTo>
                    <a:pt x="14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5" name="Google Shape;8051;p30">
              <a:extLst>
                <a:ext uri="{FF2B5EF4-FFF2-40B4-BE49-F238E27FC236}">
                  <a16:creationId xmlns:a16="http://schemas.microsoft.com/office/drawing/2014/main" id="{D9B50D47-02F7-21B7-CF8C-451F3E23425C}"/>
                </a:ext>
              </a:extLst>
            </p:cNvPr>
            <p:cNvSpPr/>
            <p:nvPr/>
          </p:nvSpPr>
          <p:spPr>
            <a:xfrm>
              <a:off x="1956475" y="2893350"/>
              <a:ext cx="2425" cy="1200"/>
            </a:xfrm>
            <a:custGeom>
              <a:avLst/>
              <a:gdLst/>
              <a:ahLst/>
              <a:cxnLst/>
              <a:rect l="l" t="t" r="r" b="b"/>
              <a:pathLst>
                <a:path w="97" h="48" extrusionOk="0">
                  <a:moveTo>
                    <a:pt x="1" y="0"/>
                  </a:moveTo>
                  <a:lnTo>
                    <a:pt x="48" y="48"/>
                  </a:lnTo>
                  <a:cubicBezTo>
                    <a:pt x="60" y="36"/>
                    <a:pt x="72" y="12"/>
                    <a:pt x="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6" name="Google Shape;8052;p30">
              <a:extLst>
                <a:ext uri="{FF2B5EF4-FFF2-40B4-BE49-F238E27FC236}">
                  <a16:creationId xmlns:a16="http://schemas.microsoft.com/office/drawing/2014/main" id="{CCB79186-AE61-50D5-072A-0AFDBF117D24}"/>
                </a:ext>
              </a:extLst>
            </p:cNvPr>
            <p:cNvSpPr/>
            <p:nvPr/>
          </p:nvSpPr>
          <p:spPr>
            <a:xfrm>
              <a:off x="1965700" y="2866250"/>
              <a:ext cx="13725" cy="14625"/>
            </a:xfrm>
            <a:custGeom>
              <a:avLst/>
              <a:gdLst/>
              <a:ahLst/>
              <a:cxnLst/>
              <a:rect l="l" t="t" r="r" b="b"/>
              <a:pathLst>
                <a:path w="549" h="585" extrusionOk="0">
                  <a:moveTo>
                    <a:pt x="394" y="1"/>
                  </a:moveTo>
                  <a:lnTo>
                    <a:pt x="299" y="48"/>
                  </a:lnTo>
                  <a:lnTo>
                    <a:pt x="144" y="13"/>
                  </a:lnTo>
                  <a:lnTo>
                    <a:pt x="1" y="72"/>
                  </a:lnTo>
                  <a:lnTo>
                    <a:pt x="1" y="132"/>
                  </a:lnTo>
                  <a:lnTo>
                    <a:pt x="60" y="156"/>
                  </a:lnTo>
                  <a:lnTo>
                    <a:pt x="60" y="227"/>
                  </a:lnTo>
                  <a:lnTo>
                    <a:pt x="179" y="215"/>
                  </a:lnTo>
                  <a:lnTo>
                    <a:pt x="179" y="215"/>
                  </a:lnTo>
                  <a:cubicBezTo>
                    <a:pt x="168" y="239"/>
                    <a:pt x="156" y="263"/>
                    <a:pt x="144" y="286"/>
                  </a:cubicBezTo>
                  <a:lnTo>
                    <a:pt x="144" y="489"/>
                  </a:lnTo>
                  <a:lnTo>
                    <a:pt x="179" y="584"/>
                  </a:lnTo>
                  <a:lnTo>
                    <a:pt x="263" y="560"/>
                  </a:lnTo>
                  <a:lnTo>
                    <a:pt x="310" y="477"/>
                  </a:lnTo>
                  <a:lnTo>
                    <a:pt x="370" y="477"/>
                  </a:lnTo>
                  <a:lnTo>
                    <a:pt x="430" y="417"/>
                  </a:lnTo>
                  <a:lnTo>
                    <a:pt x="334" y="382"/>
                  </a:lnTo>
                  <a:lnTo>
                    <a:pt x="370" y="334"/>
                  </a:lnTo>
                  <a:cubicBezTo>
                    <a:pt x="358" y="298"/>
                    <a:pt x="346" y="275"/>
                    <a:pt x="334" y="251"/>
                  </a:cubicBezTo>
                  <a:lnTo>
                    <a:pt x="394" y="203"/>
                  </a:lnTo>
                  <a:cubicBezTo>
                    <a:pt x="418" y="239"/>
                    <a:pt x="430" y="263"/>
                    <a:pt x="453" y="298"/>
                  </a:cubicBezTo>
                  <a:lnTo>
                    <a:pt x="501" y="263"/>
                  </a:lnTo>
                  <a:lnTo>
                    <a:pt x="549" y="132"/>
                  </a:lnTo>
                  <a:lnTo>
                    <a:pt x="513" y="36"/>
                  </a:lnTo>
                  <a:lnTo>
                    <a:pt x="39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7" name="Google Shape;8053;p30">
              <a:extLst>
                <a:ext uri="{FF2B5EF4-FFF2-40B4-BE49-F238E27FC236}">
                  <a16:creationId xmlns:a16="http://schemas.microsoft.com/office/drawing/2014/main" id="{4FA5D459-F835-A531-F7BA-3BAFCE5705BD}"/>
                </a:ext>
              </a:extLst>
            </p:cNvPr>
            <p:cNvSpPr/>
            <p:nvPr/>
          </p:nvSpPr>
          <p:spPr>
            <a:xfrm>
              <a:off x="1945475" y="2865375"/>
              <a:ext cx="9850" cy="23525"/>
            </a:xfrm>
            <a:custGeom>
              <a:avLst/>
              <a:gdLst/>
              <a:ahLst/>
              <a:cxnLst/>
              <a:rect l="l" t="t" r="r" b="b"/>
              <a:pathLst>
                <a:path w="394" h="941" extrusionOk="0">
                  <a:moveTo>
                    <a:pt x="215" y="0"/>
                  </a:moveTo>
                  <a:lnTo>
                    <a:pt x="143" y="12"/>
                  </a:lnTo>
                  <a:cubicBezTo>
                    <a:pt x="143" y="24"/>
                    <a:pt x="131" y="48"/>
                    <a:pt x="119" y="71"/>
                  </a:cubicBezTo>
                  <a:cubicBezTo>
                    <a:pt x="96" y="95"/>
                    <a:pt x="48" y="119"/>
                    <a:pt x="24" y="143"/>
                  </a:cubicBezTo>
                  <a:lnTo>
                    <a:pt x="60" y="179"/>
                  </a:lnTo>
                  <a:lnTo>
                    <a:pt x="167" y="191"/>
                  </a:lnTo>
                  <a:lnTo>
                    <a:pt x="119" y="262"/>
                  </a:lnTo>
                  <a:cubicBezTo>
                    <a:pt x="119" y="286"/>
                    <a:pt x="131" y="321"/>
                    <a:pt x="131" y="345"/>
                  </a:cubicBezTo>
                  <a:cubicBezTo>
                    <a:pt x="143" y="369"/>
                    <a:pt x="107" y="393"/>
                    <a:pt x="96" y="417"/>
                  </a:cubicBezTo>
                  <a:lnTo>
                    <a:pt x="0" y="476"/>
                  </a:lnTo>
                  <a:cubicBezTo>
                    <a:pt x="0" y="476"/>
                    <a:pt x="12" y="488"/>
                    <a:pt x="12" y="500"/>
                  </a:cubicBezTo>
                  <a:lnTo>
                    <a:pt x="155" y="476"/>
                  </a:lnTo>
                  <a:lnTo>
                    <a:pt x="131" y="524"/>
                  </a:lnTo>
                  <a:lnTo>
                    <a:pt x="96" y="560"/>
                  </a:lnTo>
                  <a:lnTo>
                    <a:pt x="119" y="607"/>
                  </a:lnTo>
                  <a:lnTo>
                    <a:pt x="179" y="583"/>
                  </a:lnTo>
                  <a:lnTo>
                    <a:pt x="238" y="536"/>
                  </a:lnTo>
                  <a:lnTo>
                    <a:pt x="262" y="560"/>
                  </a:lnTo>
                  <a:cubicBezTo>
                    <a:pt x="250" y="583"/>
                    <a:pt x="238" y="595"/>
                    <a:pt x="215" y="619"/>
                  </a:cubicBezTo>
                  <a:lnTo>
                    <a:pt x="143" y="655"/>
                  </a:lnTo>
                  <a:cubicBezTo>
                    <a:pt x="131" y="679"/>
                    <a:pt x="131" y="702"/>
                    <a:pt x="119" y="738"/>
                  </a:cubicBezTo>
                  <a:lnTo>
                    <a:pt x="203" y="822"/>
                  </a:lnTo>
                  <a:lnTo>
                    <a:pt x="262" y="822"/>
                  </a:lnTo>
                  <a:lnTo>
                    <a:pt x="262" y="881"/>
                  </a:lnTo>
                  <a:cubicBezTo>
                    <a:pt x="286" y="905"/>
                    <a:pt x="298" y="917"/>
                    <a:pt x="322" y="941"/>
                  </a:cubicBezTo>
                  <a:lnTo>
                    <a:pt x="357" y="905"/>
                  </a:lnTo>
                  <a:lnTo>
                    <a:pt x="357" y="833"/>
                  </a:lnTo>
                  <a:cubicBezTo>
                    <a:pt x="357" y="810"/>
                    <a:pt x="346" y="762"/>
                    <a:pt x="334" y="726"/>
                  </a:cubicBezTo>
                  <a:lnTo>
                    <a:pt x="334" y="619"/>
                  </a:lnTo>
                  <a:lnTo>
                    <a:pt x="381" y="548"/>
                  </a:lnTo>
                  <a:lnTo>
                    <a:pt x="357" y="393"/>
                  </a:lnTo>
                  <a:cubicBezTo>
                    <a:pt x="369" y="381"/>
                    <a:pt x="381" y="357"/>
                    <a:pt x="393" y="345"/>
                  </a:cubicBezTo>
                  <a:cubicBezTo>
                    <a:pt x="393" y="298"/>
                    <a:pt x="381" y="250"/>
                    <a:pt x="381" y="202"/>
                  </a:cubicBezTo>
                  <a:cubicBezTo>
                    <a:pt x="369" y="167"/>
                    <a:pt x="334" y="119"/>
                    <a:pt x="310" y="83"/>
                  </a:cubicBezTo>
                  <a:lnTo>
                    <a:pt x="21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8" name="Google Shape;8054;p30">
              <a:extLst>
                <a:ext uri="{FF2B5EF4-FFF2-40B4-BE49-F238E27FC236}">
                  <a16:creationId xmlns:a16="http://schemas.microsoft.com/office/drawing/2014/main" id="{0D1DEE99-733F-663D-FA9D-375759D7E494}"/>
                </a:ext>
              </a:extLst>
            </p:cNvPr>
            <p:cNvSpPr/>
            <p:nvPr/>
          </p:nvSpPr>
          <p:spPr>
            <a:xfrm>
              <a:off x="1966000" y="2902575"/>
              <a:ext cx="2425" cy="2400"/>
            </a:xfrm>
            <a:custGeom>
              <a:avLst/>
              <a:gdLst/>
              <a:ahLst/>
              <a:cxnLst/>
              <a:rect l="l" t="t" r="r" b="b"/>
              <a:pathLst>
                <a:path w="97" h="96" extrusionOk="0">
                  <a:moveTo>
                    <a:pt x="60" y="0"/>
                  </a:moveTo>
                  <a:lnTo>
                    <a:pt x="1" y="96"/>
                  </a:lnTo>
                  <a:lnTo>
                    <a:pt x="96" y="96"/>
                  </a:lnTo>
                  <a:cubicBezTo>
                    <a:pt x="96" y="72"/>
                    <a:pt x="72" y="36"/>
                    <a:pt x="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9" name="Google Shape;8055;p30">
              <a:extLst>
                <a:ext uri="{FF2B5EF4-FFF2-40B4-BE49-F238E27FC236}">
                  <a16:creationId xmlns:a16="http://schemas.microsoft.com/office/drawing/2014/main" id="{B3B8CD4A-63F2-6A6D-1095-2376C271E4BF}"/>
                </a:ext>
              </a:extLst>
            </p:cNvPr>
            <p:cNvSpPr/>
            <p:nvPr/>
          </p:nvSpPr>
          <p:spPr>
            <a:xfrm>
              <a:off x="1984750" y="2881425"/>
              <a:ext cx="3600" cy="4200"/>
            </a:xfrm>
            <a:custGeom>
              <a:avLst/>
              <a:gdLst/>
              <a:ahLst/>
              <a:cxnLst/>
              <a:rect l="l" t="t" r="r" b="b"/>
              <a:pathLst>
                <a:path w="144" h="168" extrusionOk="0">
                  <a:moveTo>
                    <a:pt x="108" y="1"/>
                  </a:moveTo>
                  <a:lnTo>
                    <a:pt x="37" y="13"/>
                  </a:lnTo>
                  <a:lnTo>
                    <a:pt x="1" y="168"/>
                  </a:lnTo>
                  <a:lnTo>
                    <a:pt x="1" y="168"/>
                  </a:lnTo>
                  <a:lnTo>
                    <a:pt x="72" y="144"/>
                  </a:lnTo>
                  <a:lnTo>
                    <a:pt x="144" y="84"/>
                  </a:lnTo>
                  <a:cubicBezTo>
                    <a:pt x="132" y="49"/>
                    <a:pt x="120" y="25"/>
                    <a:pt x="1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0" name="Google Shape;8056;p30">
              <a:extLst>
                <a:ext uri="{FF2B5EF4-FFF2-40B4-BE49-F238E27FC236}">
                  <a16:creationId xmlns:a16="http://schemas.microsoft.com/office/drawing/2014/main" id="{E169A08A-0B02-F096-6758-7B8E39A37459}"/>
                </a:ext>
              </a:extLst>
            </p:cNvPr>
            <p:cNvSpPr/>
            <p:nvPr/>
          </p:nvSpPr>
          <p:spPr>
            <a:xfrm>
              <a:off x="1962725" y="2902575"/>
              <a:ext cx="2425" cy="3000"/>
            </a:xfrm>
            <a:custGeom>
              <a:avLst/>
              <a:gdLst/>
              <a:ahLst/>
              <a:cxnLst/>
              <a:rect l="l" t="t" r="r" b="b"/>
              <a:pathLst>
                <a:path w="97" h="120" extrusionOk="0">
                  <a:moveTo>
                    <a:pt x="96" y="0"/>
                  </a:moveTo>
                  <a:lnTo>
                    <a:pt x="1" y="12"/>
                  </a:lnTo>
                  <a:cubicBezTo>
                    <a:pt x="13" y="48"/>
                    <a:pt x="25" y="84"/>
                    <a:pt x="37" y="119"/>
                  </a:cubicBezTo>
                  <a:lnTo>
                    <a:pt x="9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1" name="Google Shape;8057;p30">
              <a:extLst>
                <a:ext uri="{FF2B5EF4-FFF2-40B4-BE49-F238E27FC236}">
                  <a16:creationId xmlns:a16="http://schemas.microsoft.com/office/drawing/2014/main" id="{558D2328-E71A-5457-A987-7B7094659CB5}"/>
                </a:ext>
              </a:extLst>
            </p:cNvPr>
            <p:cNvSpPr/>
            <p:nvPr/>
          </p:nvSpPr>
          <p:spPr>
            <a:xfrm>
              <a:off x="1590375" y="3018350"/>
              <a:ext cx="5975" cy="9250"/>
            </a:xfrm>
            <a:custGeom>
              <a:avLst/>
              <a:gdLst/>
              <a:ahLst/>
              <a:cxnLst/>
              <a:rect l="l" t="t" r="r" b="b"/>
              <a:pathLst>
                <a:path w="239" h="370" extrusionOk="0">
                  <a:moveTo>
                    <a:pt x="238" y="1"/>
                  </a:moveTo>
                  <a:lnTo>
                    <a:pt x="83" y="72"/>
                  </a:lnTo>
                  <a:lnTo>
                    <a:pt x="95" y="108"/>
                  </a:lnTo>
                  <a:lnTo>
                    <a:pt x="12" y="239"/>
                  </a:lnTo>
                  <a:cubicBezTo>
                    <a:pt x="12" y="275"/>
                    <a:pt x="0" y="322"/>
                    <a:pt x="0" y="370"/>
                  </a:cubicBezTo>
                  <a:lnTo>
                    <a:pt x="48" y="275"/>
                  </a:lnTo>
                  <a:lnTo>
                    <a:pt x="179" y="144"/>
                  </a:lnTo>
                  <a:lnTo>
                    <a:pt x="179" y="84"/>
                  </a:lnTo>
                  <a:cubicBezTo>
                    <a:pt x="191" y="60"/>
                    <a:pt x="214" y="25"/>
                    <a:pt x="2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2" name="Google Shape;8058;p30">
              <a:extLst>
                <a:ext uri="{FF2B5EF4-FFF2-40B4-BE49-F238E27FC236}">
                  <a16:creationId xmlns:a16="http://schemas.microsoft.com/office/drawing/2014/main" id="{51F13839-6593-24D4-6903-5BB388BFCB5B}"/>
                </a:ext>
              </a:extLst>
            </p:cNvPr>
            <p:cNvSpPr/>
            <p:nvPr/>
          </p:nvSpPr>
          <p:spPr>
            <a:xfrm>
              <a:off x="1446300" y="3124025"/>
              <a:ext cx="2400" cy="2100"/>
            </a:xfrm>
            <a:custGeom>
              <a:avLst/>
              <a:gdLst/>
              <a:ahLst/>
              <a:cxnLst/>
              <a:rect l="l" t="t" r="r" b="b"/>
              <a:pathLst>
                <a:path w="96" h="84" extrusionOk="0">
                  <a:moveTo>
                    <a:pt x="48" y="1"/>
                  </a:moveTo>
                  <a:cubicBezTo>
                    <a:pt x="36" y="24"/>
                    <a:pt x="12" y="60"/>
                    <a:pt x="0" y="84"/>
                  </a:cubicBezTo>
                  <a:lnTo>
                    <a:pt x="96" y="24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3" name="Google Shape;8059;p30">
              <a:extLst>
                <a:ext uri="{FF2B5EF4-FFF2-40B4-BE49-F238E27FC236}">
                  <a16:creationId xmlns:a16="http://schemas.microsoft.com/office/drawing/2014/main" id="{8B5277BD-8B09-D48E-643D-92871E189527}"/>
                </a:ext>
              </a:extLst>
            </p:cNvPr>
            <p:cNvSpPr/>
            <p:nvPr/>
          </p:nvSpPr>
          <p:spPr>
            <a:xfrm>
              <a:off x="1450175" y="3123125"/>
              <a:ext cx="4175" cy="2425"/>
            </a:xfrm>
            <a:custGeom>
              <a:avLst/>
              <a:gdLst/>
              <a:ahLst/>
              <a:cxnLst/>
              <a:rect l="l" t="t" r="r" b="b"/>
              <a:pathLst>
                <a:path w="167" h="97" extrusionOk="0">
                  <a:moveTo>
                    <a:pt x="96" y="1"/>
                  </a:moveTo>
                  <a:lnTo>
                    <a:pt x="0" y="96"/>
                  </a:lnTo>
                  <a:lnTo>
                    <a:pt x="107" y="96"/>
                  </a:lnTo>
                  <a:lnTo>
                    <a:pt x="167" y="13"/>
                  </a:lnTo>
                  <a:lnTo>
                    <a:pt x="9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4" name="Google Shape;8060;p30">
              <a:extLst>
                <a:ext uri="{FF2B5EF4-FFF2-40B4-BE49-F238E27FC236}">
                  <a16:creationId xmlns:a16="http://schemas.microsoft.com/office/drawing/2014/main" id="{D5D32AE7-F612-7D0B-A12F-7D75D825DB14}"/>
                </a:ext>
              </a:extLst>
            </p:cNvPr>
            <p:cNvSpPr/>
            <p:nvPr/>
          </p:nvSpPr>
          <p:spPr>
            <a:xfrm>
              <a:off x="1461775" y="3098725"/>
              <a:ext cx="19675" cy="22350"/>
            </a:xfrm>
            <a:custGeom>
              <a:avLst/>
              <a:gdLst/>
              <a:ahLst/>
              <a:cxnLst/>
              <a:rect l="l" t="t" r="r" b="b"/>
              <a:pathLst>
                <a:path w="787" h="894" extrusionOk="0">
                  <a:moveTo>
                    <a:pt x="632" y="0"/>
                  </a:moveTo>
                  <a:cubicBezTo>
                    <a:pt x="608" y="24"/>
                    <a:pt x="572" y="60"/>
                    <a:pt x="548" y="84"/>
                  </a:cubicBezTo>
                  <a:cubicBezTo>
                    <a:pt x="489" y="120"/>
                    <a:pt x="429" y="155"/>
                    <a:pt x="370" y="191"/>
                  </a:cubicBezTo>
                  <a:lnTo>
                    <a:pt x="417" y="215"/>
                  </a:lnTo>
                  <a:cubicBezTo>
                    <a:pt x="417" y="239"/>
                    <a:pt x="417" y="274"/>
                    <a:pt x="405" y="298"/>
                  </a:cubicBezTo>
                  <a:lnTo>
                    <a:pt x="310" y="370"/>
                  </a:lnTo>
                  <a:cubicBezTo>
                    <a:pt x="274" y="429"/>
                    <a:pt x="239" y="477"/>
                    <a:pt x="215" y="524"/>
                  </a:cubicBezTo>
                  <a:lnTo>
                    <a:pt x="227" y="560"/>
                  </a:lnTo>
                  <a:lnTo>
                    <a:pt x="179" y="620"/>
                  </a:lnTo>
                  <a:cubicBezTo>
                    <a:pt x="167" y="655"/>
                    <a:pt x="155" y="703"/>
                    <a:pt x="143" y="739"/>
                  </a:cubicBezTo>
                  <a:lnTo>
                    <a:pt x="84" y="774"/>
                  </a:lnTo>
                  <a:lnTo>
                    <a:pt x="1" y="893"/>
                  </a:lnTo>
                  <a:cubicBezTo>
                    <a:pt x="72" y="858"/>
                    <a:pt x="143" y="822"/>
                    <a:pt x="215" y="786"/>
                  </a:cubicBezTo>
                  <a:lnTo>
                    <a:pt x="286" y="632"/>
                  </a:lnTo>
                  <a:lnTo>
                    <a:pt x="441" y="548"/>
                  </a:lnTo>
                  <a:cubicBezTo>
                    <a:pt x="477" y="477"/>
                    <a:pt x="513" y="405"/>
                    <a:pt x="548" y="334"/>
                  </a:cubicBezTo>
                  <a:lnTo>
                    <a:pt x="691" y="203"/>
                  </a:lnTo>
                  <a:lnTo>
                    <a:pt x="691" y="120"/>
                  </a:lnTo>
                  <a:lnTo>
                    <a:pt x="786" y="36"/>
                  </a:lnTo>
                  <a:lnTo>
                    <a:pt x="703" y="48"/>
                  </a:lnTo>
                  <a:lnTo>
                    <a:pt x="63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5" name="Google Shape;8061;p30">
              <a:extLst>
                <a:ext uri="{FF2B5EF4-FFF2-40B4-BE49-F238E27FC236}">
                  <a16:creationId xmlns:a16="http://schemas.microsoft.com/office/drawing/2014/main" id="{A5203AEC-6473-00DE-3759-A523578378E1}"/>
                </a:ext>
              </a:extLst>
            </p:cNvPr>
            <p:cNvSpPr/>
            <p:nvPr/>
          </p:nvSpPr>
          <p:spPr>
            <a:xfrm>
              <a:off x="1481425" y="3079675"/>
              <a:ext cx="24425" cy="22950"/>
            </a:xfrm>
            <a:custGeom>
              <a:avLst/>
              <a:gdLst/>
              <a:ahLst/>
              <a:cxnLst/>
              <a:rect l="l" t="t" r="r" b="b"/>
              <a:pathLst>
                <a:path w="977" h="918" extrusionOk="0">
                  <a:moveTo>
                    <a:pt x="870" y="1"/>
                  </a:moveTo>
                  <a:lnTo>
                    <a:pt x="739" y="48"/>
                  </a:lnTo>
                  <a:lnTo>
                    <a:pt x="667" y="24"/>
                  </a:lnTo>
                  <a:lnTo>
                    <a:pt x="572" y="84"/>
                  </a:lnTo>
                  <a:lnTo>
                    <a:pt x="500" y="203"/>
                  </a:lnTo>
                  <a:cubicBezTo>
                    <a:pt x="500" y="215"/>
                    <a:pt x="512" y="239"/>
                    <a:pt x="524" y="251"/>
                  </a:cubicBezTo>
                  <a:lnTo>
                    <a:pt x="643" y="262"/>
                  </a:lnTo>
                  <a:lnTo>
                    <a:pt x="608" y="310"/>
                  </a:lnTo>
                  <a:lnTo>
                    <a:pt x="477" y="334"/>
                  </a:lnTo>
                  <a:lnTo>
                    <a:pt x="405" y="429"/>
                  </a:lnTo>
                  <a:lnTo>
                    <a:pt x="441" y="477"/>
                  </a:lnTo>
                  <a:lnTo>
                    <a:pt x="393" y="512"/>
                  </a:lnTo>
                  <a:lnTo>
                    <a:pt x="334" y="643"/>
                  </a:lnTo>
                  <a:lnTo>
                    <a:pt x="274" y="679"/>
                  </a:lnTo>
                  <a:lnTo>
                    <a:pt x="167" y="810"/>
                  </a:lnTo>
                  <a:lnTo>
                    <a:pt x="72" y="870"/>
                  </a:lnTo>
                  <a:lnTo>
                    <a:pt x="0" y="905"/>
                  </a:lnTo>
                  <a:lnTo>
                    <a:pt x="96" y="917"/>
                  </a:lnTo>
                  <a:cubicBezTo>
                    <a:pt x="167" y="882"/>
                    <a:pt x="227" y="858"/>
                    <a:pt x="286" y="822"/>
                  </a:cubicBezTo>
                  <a:lnTo>
                    <a:pt x="429" y="715"/>
                  </a:lnTo>
                  <a:lnTo>
                    <a:pt x="500" y="560"/>
                  </a:lnTo>
                  <a:lnTo>
                    <a:pt x="548" y="620"/>
                  </a:lnTo>
                  <a:lnTo>
                    <a:pt x="620" y="608"/>
                  </a:lnTo>
                  <a:lnTo>
                    <a:pt x="620" y="512"/>
                  </a:lnTo>
                  <a:lnTo>
                    <a:pt x="620" y="441"/>
                  </a:lnTo>
                  <a:lnTo>
                    <a:pt x="691" y="417"/>
                  </a:lnTo>
                  <a:lnTo>
                    <a:pt x="739" y="441"/>
                  </a:lnTo>
                  <a:cubicBezTo>
                    <a:pt x="762" y="429"/>
                    <a:pt x="774" y="417"/>
                    <a:pt x="798" y="405"/>
                  </a:cubicBezTo>
                  <a:lnTo>
                    <a:pt x="846" y="286"/>
                  </a:lnTo>
                  <a:lnTo>
                    <a:pt x="977" y="167"/>
                  </a:lnTo>
                  <a:lnTo>
                    <a:pt x="953" y="131"/>
                  </a:lnTo>
                  <a:lnTo>
                    <a:pt x="858" y="167"/>
                  </a:lnTo>
                  <a:cubicBezTo>
                    <a:pt x="881" y="131"/>
                    <a:pt x="905" y="96"/>
                    <a:pt x="941" y="60"/>
                  </a:cubicBezTo>
                  <a:lnTo>
                    <a:pt x="87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6" name="Google Shape;8062;p30">
              <a:extLst>
                <a:ext uri="{FF2B5EF4-FFF2-40B4-BE49-F238E27FC236}">
                  <a16:creationId xmlns:a16="http://schemas.microsoft.com/office/drawing/2014/main" id="{099A598F-0AD1-7AC4-031D-B2EAD71BC146}"/>
                </a:ext>
              </a:extLst>
            </p:cNvPr>
            <p:cNvSpPr/>
            <p:nvPr/>
          </p:nvSpPr>
          <p:spPr>
            <a:xfrm>
              <a:off x="1446000" y="3127900"/>
              <a:ext cx="3300" cy="1800"/>
            </a:xfrm>
            <a:custGeom>
              <a:avLst/>
              <a:gdLst/>
              <a:ahLst/>
              <a:cxnLst/>
              <a:rect l="l" t="t" r="r" b="b"/>
              <a:pathLst>
                <a:path w="132" h="72" extrusionOk="0">
                  <a:moveTo>
                    <a:pt x="60" y="0"/>
                  </a:moveTo>
                  <a:cubicBezTo>
                    <a:pt x="36" y="24"/>
                    <a:pt x="12" y="48"/>
                    <a:pt x="1" y="72"/>
                  </a:cubicBezTo>
                  <a:lnTo>
                    <a:pt x="96" y="60"/>
                  </a:lnTo>
                  <a:lnTo>
                    <a:pt x="13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7" name="Google Shape;8063;p30">
              <a:extLst>
                <a:ext uri="{FF2B5EF4-FFF2-40B4-BE49-F238E27FC236}">
                  <a16:creationId xmlns:a16="http://schemas.microsoft.com/office/drawing/2014/main" id="{3102F07F-52AA-D4F7-FC99-78D0ECAABD74}"/>
                </a:ext>
              </a:extLst>
            </p:cNvPr>
            <p:cNvSpPr/>
            <p:nvPr/>
          </p:nvSpPr>
          <p:spPr>
            <a:xfrm>
              <a:off x="1430825" y="3138900"/>
              <a:ext cx="2700" cy="2425"/>
            </a:xfrm>
            <a:custGeom>
              <a:avLst/>
              <a:gdLst/>
              <a:ahLst/>
              <a:cxnLst/>
              <a:rect l="l" t="t" r="r" b="b"/>
              <a:pathLst>
                <a:path w="108" h="97" extrusionOk="0">
                  <a:moveTo>
                    <a:pt x="12" y="1"/>
                  </a:moveTo>
                  <a:lnTo>
                    <a:pt x="0" y="96"/>
                  </a:lnTo>
                  <a:lnTo>
                    <a:pt x="108" y="72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8" name="Google Shape;8064;p30">
              <a:extLst>
                <a:ext uri="{FF2B5EF4-FFF2-40B4-BE49-F238E27FC236}">
                  <a16:creationId xmlns:a16="http://schemas.microsoft.com/office/drawing/2014/main" id="{AE05A830-5A3D-E2D3-014C-401F6C4464D4}"/>
                </a:ext>
              </a:extLst>
            </p:cNvPr>
            <p:cNvSpPr/>
            <p:nvPr/>
          </p:nvSpPr>
          <p:spPr>
            <a:xfrm>
              <a:off x="1411775" y="3149625"/>
              <a:ext cx="6575" cy="4775"/>
            </a:xfrm>
            <a:custGeom>
              <a:avLst/>
              <a:gdLst/>
              <a:ahLst/>
              <a:cxnLst/>
              <a:rect l="l" t="t" r="r" b="b"/>
              <a:pathLst>
                <a:path w="263" h="191" extrusionOk="0">
                  <a:moveTo>
                    <a:pt x="262" y="0"/>
                  </a:moveTo>
                  <a:lnTo>
                    <a:pt x="131" y="12"/>
                  </a:lnTo>
                  <a:lnTo>
                    <a:pt x="0" y="96"/>
                  </a:lnTo>
                  <a:lnTo>
                    <a:pt x="0" y="191"/>
                  </a:lnTo>
                  <a:lnTo>
                    <a:pt x="167" y="108"/>
                  </a:lnTo>
                  <a:cubicBezTo>
                    <a:pt x="191" y="72"/>
                    <a:pt x="227" y="36"/>
                    <a:pt x="2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9" name="Google Shape;8065;p30">
              <a:extLst>
                <a:ext uri="{FF2B5EF4-FFF2-40B4-BE49-F238E27FC236}">
                  <a16:creationId xmlns:a16="http://schemas.microsoft.com/office/drawing/2014/main" id="{BBEC60A7-9C70-7334-2C40-978CF8107F25}"/>
                </a:ext>
              </a:extLst>
            </p:cNvPr>
            <p:cNvSpPr/>
            <p:nvPr/>
          </p:nvSpPr>
          <p:spPr>
            <a:xfrm>
              <a:off x="1437375" y="3132050"/>
              <a:ext cx="5075" cy="4200"/>
            </a:xfrm>
            <a:custGeom>
              <a:avLst/>
              <a:gdLst/>
              <a:ahLst/>
              <a:cxnLst/>
              <a:rect l="l" t="t" r="r" b="b"/>
              <a:pathLst>
                <a:path w="203" h="168" extrusionOk="0">
                  <a:moveTo>
                    <a:pt x="72" y="1"/>
                  </a:moveTo>
                  <a:cubicBezTo>
                    <a:pt x="48" y="37"/>
                    <a:pt x="24" y="72"/>
                    <a:pt x="0" y="108"/>
                  </a:cubicBezTo>
                  <a:lnTo>
                    <a:pt x="24" y="168"/>
                  </a:lnTo>
                  <a:lnTo>
                    <a:pt x="119" y="49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0" name="Google Shape;8066;p30">
              <a:extLst>
                <a:ext uri="{FF2B5EF4-FFF2-40B4-BE49-F238E27FC236}">
                  <a16:creationId xmlns:a16="http://schemas.microsoft.com/office/drawing/2014/main" id="{6C45F3EC-FD5E-C564-2FBE-84806A2E7F84}"/>
                </a:ext>
              </a:extLst>
            </p:cNvPr>
            <p:cNvSpPr/>
            <p:nvPr/>
          </p:nvSpPr>
          <p:spPr>
            <a:xfrm>
              <a:off x="1521300" y="3067475"/>
              <a:ext cx="4200" cy="1800"/>
            </a:xfrm>
            <a:custGeom>
              <a:avLst/>
              <a:gdLst/>
              <a:ahLst/>
              <a:cxnLst/>
              <a:rect l="l" t="t" r="r" b="b"/>
              <a:pathLst>
                <a:path w="168" h="72" extrusionOk="0">
                  <a:moveTo>
                    <a:pt x="120" y="0"/>
                  </a:moveTo>
                  <a:cubicBezTo>
                    <a:pt x="72" y="24"/>
                    <a:pt x="37" y="24"/>
                    <a:pt x="1" y="48"/>
                  </a:cubicBezTo>
                  <a:lnTo>
                    <a:pt x="37" y="72"/>
                  </a:lnTo>
                  <a:lnTo>
                    <a:pt x="60" y="72"/>
                  </a:lnTo>
                  <a:lnTo>
                    <a:pt x="168" y="24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1" name="Google Shape;8067;p30">
              <a:extLst>
                <a:ext uri="{FF2B5EF4-FFF2-40B4-BE49-F238E27FC236}">
                  <a16:creationId xmlns:a16="http://schemas.microsoft.com/office/drawing/2014/main" id="{CC5BE7CF-E3B1-C602-CB67-0ABAFFCD4369}"/>
                </a:ext>
              </a:extLst>
            </p:cNvPr>
            <p:cNvSpPr/>
            <p:nvPr/>
          </p:nvSpPr>
          <p:spPr>
            <a:xfrm>
              <a:off x="1523700" y="3040375"/>
              <a:ext cx="28000" cy="20275"/>
            </a:xfrm>
            <a:custGeom>
              <a:avLst/>
              <a:gdLst/>
              <a:ahLst/>
              <a:cxnLst/>
              <a:rect l="l" t="t" r="r" b="b"/>
              <a:pathLst>
                <a:path w="1120" h="811" extrusionOk="0">
                  <a:moveTo>
                    <a:pt x="810" y="1"/>
                  </a:moveTo>
                  <a:lnTo>
                    <a:pt x="655" y="72"/>
                  </a:lnTo>
                  <a:cubicBezTo>
                    <a:pt x="655" y="84"/>
                    <a:pt x="643" y="96"/>
                    <a:pt x="643" y="120"/>
                  </a:cubicBezTo>
                  <a:lnTo>
                    <a:pt x="560" y="191"/>
                  </a:lnTo>
                  <a:lnTo>
                    <a:pt x="453" y="239"/>
                  </a:lnTo>
                  <a:cubicBezTo>
                    <a:pt x="441" y="251"/>
                    <a:pt x="429" y="275"/>
                    <a:pt x="417" y="287"/>
                  </a:cubicBezTo>
                  <a:lnTo>
                    <a:pt x="274" y="287"/>
                  </a:lnTo>
                  <a:lnTo>
                    <a:pt x="226" y="310"/>
                  </a:lnTo>
                  <a:cubicBezTo>
                    <a:pt x="226" y="370"/>
                    <a:pt x="214" y="418"/>
                    <a:pt x="203" y="477"/>
                  </a:cubicBezTo>
                  <a:lnTo>
                    <a:pt x="167" y="513"/>
                  </a:lnTo>
                  <a:lnTo>
                    <a:pt x="95" y="608"/>
                  </a:lnTo>
                  <a:lnTo>
                    <a:pt x="36" y="620"/>
                  </a:lnTo>
                  <a:lnTo>
                    <a:pt x="0" y="680"/>
                  </a:lnTo>
                  <a:lnTo>
                    <a:pt x="0" y="763"/>
                  </a:lnTo>
                  <a:lnTo>
                    <a:pt x="60" y="811"/>
                  </a:lnTo>
                  <a:lnTo>
                    <a:pt x="191" y="799"/>
                  </a:lnTo>
                  <a:lnTo>
                    <a:pt x="262" y="727"/>
                  </a:lnTo>
                  <a:lnTo>
                    <a:pt x="310" y="703"/>
                  </a:lnTo>
                  <a:lnTo>
                    <a:pt x="393" y="560"/>
                  </a:lnTo>
                  <a:lnTo>
                    <a:pt x="595" y="453"/>
                  </a:lnTo>
                  <a:lnTo>
                    <a:pt x="726" y="406"/>
                  </a:lnTo>
                  <a:lnTo>
                    <a:pt x="893" y="310"/>
                  </a:lnTo>
                  <a:lnTo>
                    <a:pt x="953" y="215"/>
                  </a:lnTo>
                  <a:lnTo>
                    <a:pt x="1119" y="168"/>
                  </a:lnTo>
                  <a:lnTo>
                    <a:pt x="1107" y="132"/>
                  </a:lnTo>
                  <a:lnTo>
                    <a:pt x="905" y="120"/>
                  </a:lnTo>
                  <a:cubicBezTo>
                    <a:pt x="905" y="84"/>
                    <a:pt x="917" y="60"/>
                    <a:pt x="917" y="25"/>
                  </a:cubicBezTo>
                  <a:lnTo>
                    <a:pt x="81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2" name="Google Shape;8068;p30">
              <a:extLst>
                <a:ext uri="{FF2B5EF4-FFF2-40B4-BE49-F238E27FC236}">
                  <a16:creationId xmlns:a16="http://schemas.microsoft.com/office/drawing/2014/main" id="{DAC41414-9F46-598D-2479-F01A0B569866}"/>
                </a:ext>
              </a:extLst>
            </p:cNvPr>
            <p:cNvSpPr/>
            <p:nvPr/>
          </p:nvSpPr>
          <p:spPr>
            <a:xfrm>
              <a:off x="1552575" y="3048125"/>
              <a:ext cx="4775" cy="2100"/>
            </a:xfrm>
            <a:custGeom>
              <a:avLst/>
              <a:gdLst/>
              <a:ahLst/>
              <a:cxnLst/>
              <a:rect l="l" t="t" r="r" b="b"/>
              <a:pathLst>
                <a:path w="191" h="84" extrusionOk="0">
                  <a:moveTo>
                    <a:pt x="36" y="0"/>
                  </a:moveTo>
                  <a:lnTo>
                    <a:pt x="0" y="84"/>
                  </a:lnTo>
                  <a:lnTo>
                    <a:pt x="119" y="84"/>
                  </a:lnTo>
                  <a:lnTo>
                    <a:pt x="191" y="12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3" name="Google Shape;8069;p30">
              <a:extLst>
                <a:ext uri="{FF2B5EF4-FFF2-40B4-BE49-F238E27FC236}">
                  <a16:creationId xmlns:a16="http://schemas.microsoft.com/office/drawing/2014/main" id="{A3EF4D83-C697-0497-4ACC-6F6571114B4A}"/>
                </a:ext>
              </a:extLst>
            </p:cNvPr>
            <p:cNvSpPr/>
            <p:nvPr/>
          </p:nvSpPr>
          <p:spPr>
            <a:xfrm>
              <a:off x="1506725" y="3071925"/>
              <a:ext cx="6275" cy="3300"/>
            </a:xfrm>
            <a:custGeom>
              <a:avLst/>
              <a:gdLst/>
              <a:ahLst/>
              <a:cxnLst/>
              <a:rect l="l" t="t" r="r" b="b"/>
              <a:pathLst>
                <a:path w="251" h="132" extrusionOk="0">
                  <a:moveTo>
                    <a:pt x="108" y="1"/>
                  </a:moveTo>
                  <a:lnTo>
                    <a:pt x="0" y="84"/>
                  </a:lnTo>
                  <a:lnTo>
                    <a:pt x="36" y="132"/>
                  </a:lnTo>
                  <a:lnTo>
                    <a:pt x="167" y="132"/>
                  </a:lnTo>
                  <a:lnTo>
                    <a:pt x="239" y="60"/>
                  </a:lnTo>
                  <a:lnTo>
                    <a:pt x="250" y="13"/>
                  </a:lnTo>
                  <a:lnTo>
                    <a:pt x="179" y="25"/>
                  </a:lnTo>
                  <a:lnTo>
                    <a:pt x="10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4" name="Google Shape;8070;p30">
              <a:extLst>
                <a:ext uri="{FF2B5EF4-FFF2-40B4-BE49-F238E27FC236}">
                  <a16:creationId xmlns:a16="http://schemas.microsoft.com/office/drawing/2014/main" id="{B637448F-FF4B-70CA-AB40-DF9482024D2F}"/>
                </a:ext>
              </a:extLst>
            </p:cNvPr>
            <p:cNvSpPr/>
            <p:nvPr/>
          </p:nvSpPr>
          <p:spPr>
            <a:xfrm>
              <a:off x="1440350" y="2938300"/>
              <a:ext cx="9850" cy="3875"/>
            </a:xfrm>
            <a:custGeom>
              <a:avLst/>
              <a:gdLst/>
              <a:ahLst/>
              <a:cxnLst/>
              <a:rect l="l" t="t" r="r" b="b"/>
              <a:pathLst>
                <a:path w="394" h="155" extrusionOk="0">
                  <a:moveTo>
                    <a:pt x="36" y="0"/>
                  </a:moveTo>
                  <a:cubicBezTo>
                    <a:pt x="24" y="24"/>
                    <a:pt x="12" y="36"/>
                    <a:pt x="0" y="60"/>
                  </a:cubicBezTo>
                  <a:lnTo>
                    <a:pt x="60" y="95"/>
                  </a:lnTo>
                  <a:lnTo>
                    <a:pt x="119" y="155"/>
                  </a:lnTo>
                  <a:lnTo>
                    <a:pt x="393" y="155"/>
                  </a:lnTo>
                  <a:cubicBezTo>
                    <a:pt x="393" y="131"/>
                    <a:pt x="381" y="107"/>
                    <a:pt x="381" y="83"/>
                  </a:cubicBezTo>
                  <a:lnTo>
                    <a:pt x="167" y="60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5" name="Google Shape;8071;p30">
              <a:extLst>
                <a:ext uri="{FF2B5EF4-FFF2-40B4-BE49-F238E27FC236}">
                  <a16:creationId xmlns:a16="http://schemas.microsoft.com/office/drawing/2014/main" id="{F7F94C71-CFB6-F928-5065-586658E8E872}"/>
                </a:ext>
              </a:extLst>
            </p:cNvPr>
            <p:cNvSpPr/>
            <p:nvPr/>
          </p:nvSpPr>
          <p:spPr>
            <a:xfrm>
              <a:off x="1513875" y="3068075"/>
              <a:ext cx="3000" cy="3300"/>
            </a:xfrm>
            <a:custGeom>
              <a:avLst/>
              <a:gdLst/>
              <a:ahLst/>
              <a:cxnLst/>
              <a:rect l="l" t="t" r="r" b="b"/>
              <a:pathLst>
                <a:path w="120" h="132" extrusionOk="0">
                  <a:moveTo>
                    <a:pt x="48" y="0"/>
                  </a:moveTo>
                  <a:lnTo>
                    <a:pt x="0" y="12"/>
                  </a:lnTo>
                  <a:lnTo>
                    <a:pt x="36" y="72"/>
                  </a:lnTo>
                  <a:lnTo>
                    <a:pt x="36" y="131"/>
                  </a:lnTo>
                  <a:lnTo>
                    <a:pt x="119" y="60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6" name="Google Shape;8072;p30">
              <a:extLst>
                <a:ext uri="{FF2B5EF4-FFF2-40B4-BE49-F238E27FC236}">
                  <a16:creationId xmlns:a16="http://schemas.microsoft.com/office/drawing/2014/main" id="{64DAE270-D9C9-332D-BEBB-32197AC1E2DC}"/>
                </a:ext>
              </a:extLst>
            </p:cNvPr>
            <p:cNvSpPr/>
            <p:nvPr/>
          </p:nvSpPr>
          <p:spPr>
            <a:xfrm>
              <a:off x="1517450" y="3070750"/>
              <a:ext cx="3000" cy="1500"/>
            </a:xfrm>
            <a:custGeom>
              <a:avLst/>
              <a:gdLst/>
              <a:ahLst/>
              <a:cxnLst/>
              <a:rect l="l" t="t" r="r" b="b"/>
              <a:pathLst>
                <a:path w="120" h="60" extrusionOk="0">
                  <a:moveTo>
                    <a:pt x="48" y="0"/>
                  </a:moveTo>
                  <a:lnTo>
                    <a:pt x="0" y="60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7" name="Google Shape;8073;p30">
              <a:extLst>
                <a:ext uri="{FF2B5EF4-FFF2-40B4-BE49-F238E27FC236}">
                  <a16:creationId xmlns:a16="http://schemas.microsoft.com/office/drawing/2014/main" id="{F025D384-DCC7-4F5A-EA37-01697A63B504}"/>
                </a:ext>
              </a:extLst>
            </p:cNvPr>
            <p:cNvSpPr/>
            <p:nvPr/>
          </p:nvSpPr>
          <p:spPr>
            <a:xfrm>
              <a:off x="1440050" y="2935025"/>
              <a:ext cx="2700" cy="2100"/>
            </a:xfrm>
            <a:custGeom>
              <a:avLst/>
              <a:gdLst/>
              <a:ahLst/>
              <a:cxnLst/>
              <a:rect l="l" t="t" r="r" b="b"/>
              <a:pathLst>
                <a:path w="108" h="84" extrusionOk="0">
                  <a:moveTo>
                    <a:pt x="36" y="0"/>
                  </a:moveTo>
                  <a:lnTo>
                    <a:pt x="0" y="72"/>
                  </a:lnTo>
                  <a:lnTo>
                    <a:pt x="48" y="83"/>
                  </a:lnTo>
                  <a:lnTo>
                    <a:pt x="108" y="36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8" name="Google Shape;8074;p30">
              <a:extLst>
                <a:ext uri="{FF2B5EF4-FFF2-40B4-BE49-F238E27FC236}">
                  <a16:creationId xmlns:a16="http://schemas.microsoft.com/office/drawing/2014/main" id="{E08E3C80-49AE-8518-CA97-349D1138A9BC}"/>
                </a:ext>
              </a:extLst>
            </p:cNvPr>
            <p:cNvSpPr/>
            <p:nvPr/>
          </p:nvSpPr>
          <p:spPr>
            <a:xfrm>
              <a:off x="1478450" y="2831725"/>
              <a:ext cx="43175" cy="19975"/>
            </a:xfrm>
            <a:custGeom>
              <a:avLst/>
              <a:gdLst/>
              <a:ahLst/>
              <a:cxnLst/>
              <a:rect l="l" t="t" r="r" b="b"/>
              <a:pathLst>
                <a:path w="1727" h="799" extrusionOk="0">
                  <a:moveTo>
                    <a:pt x="286" y="1"/>
                  </a:moveTo>
                  <a:lnTo>
                    <a:pt x="215" y="36"/>
                  </a:lnTo>
                  <a:cubicBezTo>
                    <a:pt x="215" y="96"/>
                    <a:pt x="203" y="167"/>
                    <a:pt x="191" y="227"/>
                  </a:cubicBezTo>
                  <a:cubicBezTo>
                    <a:pt x="131" y="322"/>
                    <a:pt x="60" y="417"/>
                    <a:pt x="0" y="513"/>
                  </a:cubicBezTo>
                  <a:lnTo>
                    <a:pt x="48" y="608"/>
                  </a:lnTo>
                  <a:lnTo>
                    <a:pt x="215" y="632"/>
                  </a:lnTo>
                  <a:lnTo>
                    <a:pt x="334" y="572"/>
                  </a:lnTo>
                  <a:cubicBezTo>
                    <a:pt x="334" y="548"/>
                    <a:pt x="346" y="524"/>
                    <a:pt x="346" y="501"/>
                  </a:cubicBezTo>
                  <a:lnTo>
                    <a:pt x="548" y="405"/>
                  </a:lnTo>
                  <a:lnTo>
                    <a:pt x="715" y="405"/>
                  </a:lnTo>
                  <a:lnTo>
                    <a:pt x="822" y="501"/>
                  </a:lnTo>
                  <a:lnTo>
                    <a:pt x="834" y="608"/>
                  </a:lnTo>
                  <a:lnTo>
                    <a:pt x="1000" y="584"/>
                  </a:lnTo>
                  <a:lnTo>
                    <a:pt x="1072" y="655"/>
                  </a:lnTo>
                  <a:cubicBezTo>
                    <a:pt x="1060" y="703"/>
                    <a:pt x="1036" y="751"/>
                    <a:pt x="1012" y="798"/>
                  </a:cubicBezTo>
                  <a:lnTo>
                    <a:pt x="1131" y="775"/>
                  </a:lnTo>
                  <a:lnTo>
                    <a:pt x="1251" y="620"/>
                  </a:lnTo>
                  <a:lnTo>
                    <a:pt x="1370" y="548"/>
                  </a:lnTo>
                  <a:lnTo>
                    <a:pt x="1405" y="489"/>
                  </a:lnTo>
                  <a:lnTo>
                    <a:pt x="1465" y="441"/>
                  </a:lnTo>
                  <a:lnTo>
                    <a:pt x="1643" y="429"/>
                  </a:lnTo>
                  <a:lnTo>
                    <a:pt x="1727" y="346"/>
                  </a:lnTo>
                  <a:lnTo>
                    <a:pt x="1655" y="286"/>
                  </a:lnTo>
                  <a:lnTo>
                    <a:pt x="1370" y="263"/>
                  </a:lnTo>
                  <a:cubicBezTo>
                    <a:pt x="1358" y="239"/>
                    <a:pt x="1346" y="215"/>
                    <a:pt x="1334" y="191"/>
                  </a:cubicBezTo>
                  <a:lnTo>
                    <a:pt x="1179" y="191"/>
                  </a:lnTo>
                  <a:lnTo>
                    <a:pt x="1060" y="132"/>
                  </a:lnTo>
                  <a:cubicBezTo>
                    <a:pt x="1084" y="108"/>
                    <a:pt x="1096" y="84"/>
                    <a:pt x="1120" y="60"/>
                  </a:cubicBezTo>
                  <a:cubicBezTo>
                    <a:pt x="1131" y="36"/>
                    <a:pt x="1120" y="24"/>
                    <a:pt x="1108" y="13"/>
                  </a:cubicBezTo>
                  <a:lnTo>
                    <a:pt x="953" y="1"/>
                  </a:lnTo>
                  <a:lnTo>
                    <a:pt x="727" y="96"/>
                  </a:lnTo>
                  <a:lnTo>
                    <a:pt x="679" y="155"/>
                  </a:lnTo>
                  <a:lnTo>
                    <a:pt x="536" y="215"/>
                  </a:lnTo>
                  <a:lnTo>
                    <a:pt x="500" y="167"/>
                  </a:lnTo>
                  <a:lnTo>
                    <a:pt x="334" y="215"/>
                  </a:lnTo>
                  <a:cubicBezTo>
                    <a:pt x="346" y="191"/>
                    <a:pt x="346" y="167"/>
                    <a:pt x="358" y="143"/>
                  </a:cubicBezTo>
                  <a:lnTo>
                    <a:pt x="2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9" name="Google Shape;8075;p30">
              <a:extLst>
                <a:ext uri="{FF2B5EF4-FFF2-40B4-BE49-F238E27FC236}">
                  <a16:creationId xmlns:a16="http://schemas.microsoft.com/office/drawing/2014/main" id="{03BEC75D-580D-A2C8-CE9C-E207366A2652}"/>
                </a:ext>
              </a:extLst>
            </p:cNvPr>
            <p:cNvSpPr/>
            <p:nvPr/>
          </p:nvSpPr>
          <p:spPr>
            <a:xfrm>
              <a:off x="1516550" y="2912100"/>
              <a:ext cx="24725" cy="15200"/>
            </a:xfrm>
            <a:custGeom>
              <a:avLst/>
              <a:gdLst/>
              <a:ahLst/>
              <a:cxnLst/>
              <a:rect l="l" t="t" r="r" b="b"/>
              <a:pathLst>
                <a:path w="989" h="608" extrusionOk="0">
                  <a:moveTo>
                    <a:pt x="762" y="0"/>
                  </a:moveTo>
                  <a:lnTo>
                    <a:pt x="608" y="96"/>
                  </a:lnTo>
                  <a:lnTo>
                    <a:pt x="512" y="250"/>
                  </a:lnTo>
                  <a:lnTo>
                    <a:pt x="405" y="262"/>
                  </a:lnTo>
                  <a:lnTo>
                    <a:pt x="286" y="334"/>
                  </a:lnTo>
                  <a:lnTo>
                    <a:pt x="143" y="369"/>
                  </a:lnTo>
                  <a:lnTo>
                    <a:pt x="0" y="441"/>
                  </a:lnTo>
                  <a:lnTo>
                    <a:pt x="131" y="548"/>
                  </a:lnTo>
                  <a:lnTo>
                    <a:pt x="322" y="608"/>
                  </a:lnTo>
                  <a:lnTo>
                    <a:pt x="441" y="560"/>
                  </a:lnTo>
                  <a:lnTo>
                    <a:pt x="572" y="560"/>
                  </a:lnTo>
                  <a:lnTo>
                    <a:pt x="655" y="465"/>
                  </a:lnTo>
                  <a:lnTo>
                    <a:pt x="774" y="441"/>
                  </a:lnTo>
                  <a:lnTo>
                    <a:pt x="929" y="369"/>
                  </a:lnTo>
                  <a:lnTo>
                    <a:pt x="929" y="250"/>
                  </a:lnTo>
                  <a:cubicBezTo>
                    <a:pt x="953" y="203"/>
                    <a:pt x="965" y="155"/>
                    <a:pt x="989" y="107"/>
                  </a:cubicBezTo>
                  <a:lnTo>
                    <a:pt x="941" y="48"/>
                  </a:lnTo>
                  <a:lnTo>
                    <a:pt x="774" y="6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0" name="Google Shape;8076;p30">
              <a:extLst>
                <a:ext uri="{FF2B5EF4-FFF2-40B4-BE49-F238E27FC236}">
                  <a16:creationId xmlns:a16="http://schemas.microsoft.com/office/drawing/2014/main" id="{0A5A76DE-114F-2DAB-C163-85DB497B53B6}"/>
                </a:ext>
              </a:extLst>
            </p:cNvPr>
            <p:cNvSpPr/>
            <p:nvPr/>
          </p:nvSpPr>
          <p:spPr>
            <a:xfrm>
              <a:off x="1559700" y="3035625"/>
              <a:ext cx="3300" cy="3300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84" y="0"/>
                  </a:moveTo>
                  <a:lnTo>
                    <a:pt x="1" y="108"/>
                  </a:lnTo>
                  <a:lnTo>
                    <a:pt x="84" y="131"/>
                  </a:lnTo>
                  <a:cubicBezTo>
                    <a:pt x="108" y="108"/>
                    <a:pt x="120" y="72"/>
                    <a:pt x="132" y="36"/>
                  </a:cubicBezTo>
                  <a:lnTo>
                    <a:pt x="8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1" name="Google Shape;8077;p30">
              <a:extLst>
                <a:ext uri="{FF2B5EF4-FFF2-40B4-BE49-F238E27FC236}">
                  <a16:creationId xmlns:a16="http://schemas.microsoft.com/office/drawing/2014/main" id="{33EA6EA2-818E-0DC4-A9A7-5D341E9C351B}"/>
                </a:ext>
              </a:extLst>
            </p:cNvPr>
            <p:cNvSpPr/>
            <p:nvPr/>
          </p:nvSpPr>
          <p:spPr>
            <a:xfrm>
              <a:off x="1320975" y="3212125"/>
              <a:ext cx="2425" cy="2700"/>
            </a:xfrm>
            <a:custGeom>
              <a:avLst/>
              <a:gdLst/>
              <a:ahLst/>
              <a:cxnLst/>
              <a:rect l="l" t="t" r="r" b="b"/>
              <a:pathLst>
                <a:path w="97" h="108" extrusionOk="0">
                  <a:moveTo>
                    <a:pt x="25" y="1"/>
                  </a:moveTo>
                  <a:cubicBezTo>
                    <a:pt x="13" y="36"/>
                    <a:pt x="13" y="72"/>
                    <a:pt x="1" y="108"/>
                  </a:cubicBezTo>
                  <a:lnTo>
                    <a:pt x="96" y="25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2" name="Google Shape;8078;p30">
              <a:extLst>
                <a:ext uri="{FF2B5EF4-FFF2-40B4-BE49-F238E27FC236}">
                  <a16:creationId xmlns:a16="http://schemas.microsoft.com/office/drawing/2014/main" id="{285E2363-9F0A-788E-696C-33B4F77C0DE2}"/>
                </a:ext>
              </a:extLst>
            </p:cNvPr>
            <p:cNvSpPr/>
            <p:nvPr/>
          </p:nvSpPr>
          <p:spPr>
            <a:xfrm>
              <a:off x="1576975" y="2820725"/>
              <a:ext cx="14900" cy="10125"/>
            </a:xfrm>
            <a:custGeom>
              <a:avLst/>
              <a:gdLst/>
              <a:ahLst/>
              <a:cxnLst/>
              <a:rect l="l" t="t" r="r" b="b"/>
              <a:pathLst>
                <a:path w="596" h="405" extrusionOk="0">
                  <a:moveTo>
                    <a:pt x="560" y="0"/>
                  </a:moveTo>
                  <a:lnTo>
                    <a:pt x="298" y="12"/>
                  </a:lnTo>
                  <a:lnTo>
                    <a:pt x="84" y="131"/>
                  </a:lnTo>
                  <a:lnTo>
                    <a:pt x="0" y="202"/>
                  </a:lnTo>
                  <a:lnTo>
                    <a:pt x="143" y="214"/>
                  </a:lnTo>
                  <a:lnTo>
                    <a:pt x="155" y="286"/>
                  </a:lnTo>
                  <a:lnTo>
                    <a:pt x="250" y="298"/>
                  </a:lnTo>
                  <a:lnTo>
                    <a:pt x="262" y="333"/>
                  </a:lnTo>
                  <a:cubicBezTo>
                    <a:pt x="262" y="333"/>
                    <a:pt x="203" y="405"/>
                    <a:pt x="215" y="405"/>
                  </a:cubicBezTo>
                  <a:lnTo>
                    <a:pt x="298" y="381"/>
                  </a:lnTo>
                  <a:lnTo>
                    <a:pt x="477" y="131"/>
                  </a:lnTo>
                  <a:lnTo>
                    <a:pt x="596" y="36"/>
                  </a:lnTo>
                  <a:lnTo>
                    <a:pt x="56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3" name="Google Shape;8079;p30">
              <a:extLst>
                <a:ext uri="{FF2B5EF4-FFF2-40B4-BE49-F238E27FC236}">
                  <a16:creationId xmlns:a16="http://schemas.microsoft.com/office/drawing/2014/main" id="{6B0A53D4-98A6-8E32-C2B7-A7232B64DC3C}"/>
                </a:ext>
              </a:extLst>
            </p:cNvPr>
            <p:cNvSpPr/>
            <p:nvPr/>
          </p:nvSpPr>
          <p:spPr>
            <a:xfrm>
              <a:off x="1394200" y="3159750"/>
              <a:ext cx="14025" cy="6575"/>
            </a:xfrm>
            <a:custGeom>
              <a:avLst/>
              <a:gdLst/>
              <a:ahLst/>
              <a:cxnLst/>
              <a:rect l="l" t="t" r="r" b="b"/>
              <a:pathLst>
                <a:path w="561" h="263" extrusionOk="0">
                  <a:moveTo>
                    <a:pt x="453" y="0"/>
                  </a:moveTo>
                  <a:lnTo>
                    <a:pt x="382" y="72"/>
                  </a:lnTo>
                  <a:lnTo>
                    <a:pt x="84" y="191"/>
                  </a:lnTo>
                  <a:lnTo>
                    <a:pt x="1" y="262"/>
                  </a:lnTo>
                  <a:lnTo>
                    <a:pt x="84" y="262"/>
                  </a:lnTo>
                  <a:lnTo>
                    <a:pt x="156" y="191"/>
                  </a:lnTo>
                  <a:lnTo>
                    <a:pt x="441" y="96"/>
                  </a:lnTo>
                  <a:lnTo>
                    <a:pt x="56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4" name="Google Shape;8080;p30">
              <a:extLst>
                <a:ext uri="{FF2B5EF4-FFF2-40B4-BE49-F238E27FC236}">
                  <a16:creationId xmlns:a16="http://schemas.microsoft.com/office/drawing/2014/main" id="{85238F07-4183-601D-CBF5-293874BFD61D}"/>
                </a:ext>
              </a:extLst>
            </p:cNvPr>
            <p:cNvSpPr/>
            <p:nvPr/>
          </p:nvSpPr>
          <p:spPr>
            <a:xfrm>
              <a:off x="1542750" y="2783200"/>
              <a:ext cx="4175" cy="2425"/>
            </a:xfrm>
            <a:custGeom>
              <a:avLst/>
              <a:gdLst/>
              <a:ahLst/>
              <a:cxnLst/>
              <a:rect l="l" t="t" r="r" b="b"/>
              <a:pathLst>
                <a:path w="167" h="97" extrusionOk="0">
                  <a:moveTo>
                    <a:pt x="167" y="1"/>
                  </a:moveTo>
                  <a:lnTo>
                    <a:pt x="83" y="37"/>
                  </a:lnTo>
                  <a:lnTo>
                    <a:pt x="0" y="84"/>
                  </a:lnTo>
                  <a:lnTo>
                    <a:pt x="107" y="96"/>
                  </a:lnTo>
                  <a:lnTo>
                    <a:pt x="16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5" name="Google Shape;8081;p30">
              <a:extLst>
                <a:ext uri="{FF2B5EF4-FFF2-40B4-BE49-F238E27FC236}">
                  <a16:creationId xmlns:a16="http://schemas.microsoft.com/office/drawing/2014/main" id="{2C5D1314-E260-126D-50D0-3F6185354384}"/>
                </a:ext>
              </a:extLst>
            </p:cNvPr>
            <p:cNvSpPr/>
            <p:nvPr/>
          </p:nvSpPr>
          <p:spPr>
            <a:xfrm>
              <a:off x="1568050" y="2828150"/>
              <a:ext cx="12825" cy="12825"/>
            </a:xfrm>
            <a:custGeom>
              <a:avLst/>
              <a:gdLst/>
              <a:ahLst/>
              <a:cxnLst/>
              <a:rect l="l" t="t" r="r" b="b"/>
              <a:pathLst>
                <a:path w="513" h="513" extrusionOk="0">
                  <a:moveTo>
                    <a:pt x="334" y="1"/>
                  </a:moveTo>
                  <a:lnTo>
                    <a:pt x="214" y="120"/>
                  </a:lnTo>
                  <a:lnTo>
                    <a:pt x="0" y="465"/>
                  </a:lnTo>
                  <a:lnTo>
                    <a:pt x="12" y="513"/>
                  </a:lnTo>
                  <a:lnTo>
                    <a:pt x="167" y="501"/>
                  </a:lnTo>
                  <a:lnTo>
                    <a:pt x="286" y="417"/>
                  </a:lnTo>
                  <a:lnTo>
                    <a:pt x="381" y="406"/>
                  </a:lnTo>
                  <a:cubicBezTo>
                    <a:pt x="393" y="417"/>
                    <a:pt x="405" y="441"/>
                    <a:pt x="405" y="453"/>
                  </a:cubicBezTo>
                  <a:lnTo>
                    <a:pt x="512" y="441"/>
                  </a:lnTo>
                  <a:cubicBezTo>
                    <a:pt x="488" y="382"/>
                    <a:pt x="476" y="322"/>
                    <a:pt x="453" y="275"/>
                  </a:cubicBezTo>
                  <a:lnTo>
                    <a:pt x="476" y="156"/>
                  </a:lnTo>
                  <a:cubicBezTo>
                    <a:pt x="453" y="108"/>
                    <a:pt x="429" y="48"/>
                    <a:pt x="4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6" name="Google Shape;8082;p30">
              <a:extLst>
                <a:ext uri="{FF2B5EF4-FFF2-40B4-BE49-F238E27FC236}">
                  <a16:creationId xmlns:a16="http://schemas.microsoft.com/office/drawing/2014/main" id="{B1E058D9-8C17-78AD-AB28-394C6A100213}"/>
                </a:ext>
              </a:extLst>
            </p:cNvPr>
            <p:cNvSpPr/>
            <p:nvPr/>
          </p:nvSpPr>
          <p:spPr>
            <a:xfrm>
              <a:off x="1353125" y="3184150"/>
              <a:ext cx="5100" cy="7175"/>
            </a:xfrm>
            <a:custGeom>
              <a:avLst/>
              <a:gdLst/>
              <a:ahLst/>
              <a:cxnLst/>
              <a:rect l="l" t="t" r="r" b="b"/>
              <a:pathLst>
                <a:path w="204" h="287" extrusionOk="0">
                  <a:moveTo>
                    <a:pt x="108" y="1"/>
                  </a:moveTo>
                  <a:lnTo>
                    <a:pt x="48" y="12"/>
                  </a:lnTo>
                  <a:lnTo>
                    <a:pt x="60" y="108"/>
                  </a:lnTo>
                  <a:lnTo>
                    <a:pt x="13" y="155"/>
                  </a:lnTo>
                  <a:cubicBezTo>
                    <a:pt x="13" y="191"/>
                    <a:pt x="1" y="239"/>
                    <a:pt x="1" y="286"/>
                  </a:cubicBezTo>
                  <a:cubicBezTo>
                    <a:pt x="37" y="263"/>
                    <a:pt x="72" y="239"/>
                    <a:pt x="120" y="215"/>
                  </a:cubicBezTo>
                  <a:lnTo>
                    <a:pt x="203" y="60"/>
                  </a:lnTo>
                  <a:lnTo>
                    <a:pt x="10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7" name="Google Shape;8083;p30">
              <a:extLst>
                <a:ext uri="{FF2B5EF4-FFF2-40B4-BE49-F238E27FC236}">
                  <a16:creationId xmlns:a16="http://schemas.microsoft.com/office/drawing/2014/main" id="{2676A083-CF0B-1E32-D6ED-EF978C94B25F}"/>
                </a:ext>
              </a:extLst>
            </p:cNvPr>
            <p:cNvSpPr/>
            <p:nvPr/>
          </p:nvSpPr>
          <p:spPr>
            <a:xfrm>
              <a:off x="1344500" y="3187725"/>
              <a:ext cx="4500" cy="7475"/>
            </a:xfrm>
            <a:custGeom>
              <a:avLst/>
              <a:gdLst/>
              <a:ahLst/>
              <a:cxnLst/>
              <a:rect l="l" t="t" r="r" b="b"/>
              <a:pathLst>
                <a:path w="180" h="299" extrusionOk="0">
                  <a:moveTo>
                    <a:pt x="132" y="0"/>
                  </a:moveTo>
                  <a:lnTo>
                    <a:pt x="60" y="120"/>
                  </a:lnTo>
                  <a:lnTo>
                    <a:pt x="60" y="203"/>
                  </a:lnTo>
                  <a:lnTo>
                    <a:pt x="1" y="298"/>
                  </a:lnTo>
                  <a:lnTo>
                    <a:pt x="72" y="286"/>
                  </a:lnTo>
                  <a:cubicBezTo>
                    <a:pt x="108" y="250"/>
                    <a:pt x="143" y="203"/>
                    <a:pt x="179" y="155"/>
                  </a:cubicBezTo>
                  <a:cubicBezTo>
                    <a:pt x="167" y="131"/>
                    <a:pt x="155" y="108"/>
                    <a:pt x="155" y="84"/>
                  </a:cubicBezTo>
                  <a:cubicBezTo>
                    <a:pt x="143" y="60"/>
                    <a:pt x="167" y="24"/>
                    <a:pt x="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8" name="Google Shape;8084;p30">
              <a:extLst>
                <a:ext uri="{FF2B5EF4-FFF2-40B4-BE49-F238E27FC236}">
                  <a16:creationId xmlns:a16="http://schemas.microsoft.com/office/drawing/2014/main" id="{C0334ACE-F365-6641-8553-C7F108615129}"/>
                </a:ext>
              </a:extLst>
            </p:cNvPr>
            <p:cNvSpPr/>
            <p:nvPr/>
          </p:nvSpPr>
          <p:spPr>
            <a:xfrm>
              <a:off x="1378125" y="3161225"/>
              <a:ext cx="14025" cy="12225"/>
            </a:xfrm>
            <a:custGeom>
              <a:avLst/>
              <a:gdLst/>
              <a:ahLst/>
              <a:cxnLst/>
              <a:rect l="l" t="t" r="r" b="b"/>
              <a:pathLst>
                <a:path w="561" h="489" extrusionOk="0">
                  <a:moveTo>
                    <a:pt x="489" y="1"/>
                  </a:moveTo>
                  <a:lnTo>
                    <a:pt x="394" y="37"/>
                  </a:lnTo>
                  <a:lnTo>
                    <a:pt x="322" y="144"/>
                  </a:lnTo>
                  <a:cubicBezTo>
                    <a:pt x="322" y="156"/>
                    <a:pt x="334" y="179"/>
                    <a:pt x="346" y="191"/>
                  </a:cubicBezTo>
                  <a:lnTo>
                    <a:pt x="299" y="239"/>
                  </a:lnTo>
                  <a:lnTo>
                    <a:pt x="239" y="263"/>
                  </a:lnTo>
                  <a:lnTo>
                    <a:pt x="180" y="358"/>
                  </a:lnTo>
                  <a:lnTo>
                    <a:pt x="108" y="406"/>
                  </a:lnTo>
                  <a:lnTo>
                    <a:pt x="13" y="429"/>
                  </a:lnTo>
                  <a:cubicBezTo>
                    <a:pt x="1" y="453"/>
                    <a:pt x="1" y="465"/>
                    <a:pt x="1" y="489"/>
                  </a:cubicBezTo>
                  <a:lnTo>
                    <a:pt x="96" y="489"/>
                  </a:lnTo>
                  <a:lnTo>
                    <a:pt x="156" y="441"/>
                  </a:lnTo>
                  <a:lnTo>
                    <a:pt x="275" y="382"/>
                  </a:lnTo>
                  <a:lnTo>
                    <a:pt x="394" y="275"/>
                  </a:lnTo>
                  <a:lnTo>
                    <a:pt x="537" y="215"/>
                  </a:lnTo>
                  <a:lnTo>
                    <a:pt x="501" y="156"/>
                  </a:lnTo>
                  <a:lnTo>
                    <a:pt x="561" y="72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9" name="Google Shape;8085;p30">
              <a:extLst>
                <a:ext uri="{FF2B5EF4-FFF2-40B4-BE49-F238E27FC236}">
                  <a16:creationId xmlns:a16="http://schemas.microsoft.com/office/drawing/2014/main" id="{C1A800CC-4516-4092-DDD3-D3F427A96DC6}"/>
                </a:ext>
              </a:extLst>
            </p:cNvPr>
            <p:cNvSpPr/>
            <p:nvPr/>
          </p:nvSpPr>
          <p:spPr>
            <a:xfrm>
              <a:off x="1322175" y="3199325"/>
              <a:ext cx="2400" cy="2125"/>
            </a:xfrm>
            <a:custGeom>
              <a:avLst/>
              <a:gdLst/>
              <a:ahLst/>
              <a:cxnLst/>
              <a:rect l="l" t="t" r="r" b="b"/>
              <a:pathLst>
                <a:path w="96" h="85" extrusionOk="0">
                  <a:moveTo>
                    <a:pt x="72" y="1"/>
                  </a:moveTo>
                  <a:lnTo>
                    <a:pt x="1" y="72"/>
                  </a:lnTo>
                  <a:lnTo>
                    <a:pt x="96" y="84"/>
                  </a:lnTo>
                  <a:cubicBezTo>
                    <a:pt x="84" y="48"/>
                    <a:pt x="72" y="25"/>
                    <a:pt x="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0" name="Google Shape;8086;p30">
              <a:extLst>
                <a:ext uri="{FF2B5EF4-FFF2-40B4-BE49-F238E27FC236}">
                  <a16:creationId xmlns:a16="http://schemas.microsoft.com/office/drawing/2014/main" id="{DDBB686D-DC4D-3344-8A15-CAD1C5925A74}"/>
                </a:ext>
              </a:extLst>
            </p:cNvPr>
            <p:cNvSpPr/>
            <p:nvPr/>
          </p:nvSpPr>
          <p:spPr>
            <a:xfrm>
              <a:off x="1319800" y="3206775"/>
              <a:ext cx="4475" cy="3000"/>
            </a:xfrm>
            <a:custGeom>
              <a:avLst/>
              <a:gdLst/>
              <a:ahLst/>
              <a:cxnLst/>
              <a:rect l="l" t="t" r="r" b="b"/>
              <a:pathLst>
                <a:path w="179" h="120" extrusionOk="0">
                  <a:moveTo>
                    <a:pt x="179" y="0"/>
                  </a:moveTo>
                  <a:lnTo>
                    <a:pt x="60" y="24"/>
                  </a:lnTo>
                  <a:lnTo>
                    <a:pt x="0" y="108"/>
                  </a:lnTo>
                  <a:lnTo>
                    <a:pt x="96" y="120"/>
                  </a:lnTo>
                  <a:lnTo>
                    <a:pt x="17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1" name="Google Shape;8087;p30">
              <a:extLst>
                <a:ext uri="{FF2B5EF4-FFF2-40B4-BE49-F238E27FC236}">
                  <a16:creationId xmlns:a16="http://schemas.microsoft.com/office/drawing/2014/main" id="{85637745-73E2-E20E-8070-673F8B07C785}"/>
                </a:ext>
              </a:extLst>
            </p:cNvPr>
            <p:cNvSpPr/>
            <p:nvPr/>
          </p:nvSpPr>
          <p:spPr>
            <a:xfrm>
              <a:off x="1332600" y="3192200"/>
              <a:ext cx="8050" cy="5675"/>
            </a:xfrm>
            <a:custGeom>
              <a:avLst/>
              <a:gdLst/>
              <a:ahLst/>
              <a:cxnLst/>
              <a:rect l="l" t="t" r="r" b="b"/>
              <a:pathLst>
                <a:path w="322" h="227" extrusionOk="0">
                  <a:moveTo>
                    <a:pt x="143" y="0"/>
                  </a:moveTo>
                  <a:lnTo>
                    <a:pt x="48" y="36"/>
                  </a:lnTo>
                  <a:lnTo>
                    <a:pt x="0" y="131"/>
                  </a:lnTo>
                  <a:lnTo>
                    <a:pt x="36" y="155"/>
                  </a:lnTo>
                  <a:lnTo>
                    <a:pt x="179" y="119"/>
                  </a:lnTo>
                  <a:lnTo>
                    <a:pt x="96" y="191"/>
                  </a:lnTo>
                  <a:lnTo>
                    <a:pt x="155" y="226"/>
                  </a:lnTo>
                  <a:lnTo>
                    <a:pt x="238" y="167"/>
                  </a:lnTo>
                  <a:cubicBezTo>
                    <a:pt x="250" y="143"/>
                    <a:pt x="250" y="107"/>
                    <a:pt x="274" y="71"/>
                  </a:cubicBezTo>
                  <a:lnTo>
                    <a:pt x="322" y="12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2" name="Google Shape;8088;p30">
              <a:extLst>
                <a:ext uri="{FF2B5EF4-FFF2-40B4-BE49-F238E27FC236}">
                  <a16:creationId xmlns:a16="http://schemas.microsoft.com/office/drawing/2014/main" id="{C8CA0C1A-1C6E-4466-D21F-9CF6472B2F47}"/>
                </a:ext>
              </a:extLst>
            </p:cNvPr>
            <p:cNvSpPr/>
            <p:nvPr/>
          </p:nvSpPr>
          <p:spPr>
            <a:xfrm>
              <a:off x="1505225" y="3077300"/>
              <a:ext cx="3300" cy="1200"/>
            </a:xfrm>
            <a:custGeom>
              <a:avLst/>
              <a:gdLst/>
              <a:ahLst/>
              <a:cxnLst/>
              <a:rect l="l" t="t" r="r" b="b"/>
              <a:pathLst>
                <a:path w="132" h="48" extrusionOk="0">
                  <a:moveTo>
                    <a:pt x="1" y="0"/>
                  </a:moveTo>
                  <a:lnTo>
                    <a:pt x="13" y="48"/>
                  </a:lnTo>
                  <a:lnTo>
                    <a:pt x="132" y="36"/>
                  </a:lnTo>
                  <a:cubicBezTo>
                    <a:pt x="120" y="24"/>
                    <a:pt x="108" y="12"/>
                    <a:pt x="1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3" name="Google Shape;8089;p30">
              <a:extLst>
                <a:ext uri="{FF2B5EF4-FFF2-40B4-BE49-F238E27FC236}">
                  <a16:creationId xmlns:a16="http://schemas.microsoft.com/office/drawing/2014/main" id="{0BDE0C65-8D90-A2C9-02D8-060F1809BE83}"/>
                </a:ext>
              </a:extLst>
            </p:cNvPr>
            <p:cNvSpPr/>
            <p:nvPr/>
          </p:nvSpPr>
          <p:spPr>
            <a:xfrm>
              <a:off x="1587400" y="3018050"/>
              <a:ext cx="2100" cy="1825"/>
            </a:xfrm>
            <a:custGeom>
              <a:avLst/>
              <a:gdLst/>
              <a:ahLst/>
              <a:cxnLst/>
              <a:rect l="l" t="t" r="r" b="b"/>
              <a:pathLst>
                <a:path w="84" h="73" extrusionOk="0">
                  <a:moveTo>
                    <a:pt x="83" y="1"/>
                  </a:moveTo>
                  <a:lnTo>
                    <a:pt x="0" y="13"/>
                  </a:lnTo>
                  <a:lnTo>
                    <a:pt x="48" y="72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4" name="Google Shape;8090;p30">
              <a:extLst>
                <a:ext uri="{FF2B5EF4-FFF2-40B4-BE49-F238E27FC236}">
                  <a16:creationId xmlns:a16="http://schemas.microsoft.com/office/drawing/2014/main" id="{600C75A2-7285-580C-6861-839E8B28DBA4}"/>
                </a:ext>
              </a:extLst>
            </p:cNvPr>
            <p:cNvSpPr/>
            <p:nvPr/>
          </p:nvSpPr>
          <p:spPr>
            <a:xfrm>
              <a:off x="1581725" y="3019550"/>
              <a:ext cx="3900" cy="4200"/>
            </a:xfrm>
            <a:custGeom>
              <a:avLst/>
              <a:gdLst/>
              <a:ahLst/>
              <a:cxnLst/>
              <a:rect l="l" t="t" r="r" b="b"/>
              <a:pathLst>
                <a:path w="156" h="168" extrusionOk="0">
                  <a:moveTo>
                    <a:pt x="60" y="0"/>
                  </a:moveTo>
                  <a:lnTo>
                    <a:pt x="1" y="60"/>
                  </a:lnTo>
                  <a:lnTo>
                    <a:pt x="1" y="155"/>
                  </a:lnTo>
                  <a:lnTo>
                    <a:pt x="72" y="167"/>
                  </a:lnTo>
                  <a:lnTo>
                    <a:pt x="144" y="131"/>
                  </a:lnTo>
                  <a:cubicBezTo>
                    <a:pt x="144" y="120"/>
                    <a:pt x="144" y="96"/>
                    <a:pt x="132" y="84"/>
                  </a:cubicBezTo>
                  <a:cubicBezTo>
                    <a:pt x="132" y="60"/>
                    <a:pt x="156" y="24"/>
                    <a:pt x="1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5" name="Google Shape;8091;p30">
              <a:extLst>
                <a:ext uri="{FF2B5EF4-FFF2-40B4-BE49-F238E27FC236}">
                  <a16:creationId xmlns:a16="http://schemas.microsoft.com/office/drawing/2014/main" id="{67561ABA-051C-A7FD-FD51-874C089396EE}"/>
                </a:ext>
              </a:extLst>
            </p:cNvPr>
            <p:cNvSpPr/>
            <p:nvPr/>
          </p:nvSpPr>
          <p:spPr>
            <a:xfrm>
              <a:off x="1568625" y="3028775"/>
              <a:ext cx="3900" cy="2400"/>
            </a:xfrm>
            <a:custGeom>
              <a:avLst/>
              <a:gdLst/>
              <a:ahLst/>
              <a:cxnLst/>
              <a:rect l="l" t="t" r="r" b="b"/>
              <a:pathLst>
                <a:path w="156" h="96" extrusionOk="0">
                  <a:moveTo>
                    <a:pt x="60" y="1"/>
                  </a:moveTo>
                  <a:lnTo>
                    <a:pt x="1" y="36"/>
                  </a:lnTo>
                  <a:lnTo>
                    <a:pt x="84" y="96"/>
                  </a:lnTo>
                  <a:cubicBezTo>
                    <a:pt x="108" y="72"/>
                    <a:pt x="132" y="36"/>
                    <a:pt x="156" y="12"/>
                  </a:cubicBezTo>
                  <a:lnTo>
                    <a:pt x="6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6" name="Google Shape;8092;p30">
              <a:extLst>
                <a:ext uri="{FF2B5EF4-FFF2-40B4-BE49-F238E27FC236}">
                  <a16:creationId xmlns:a16="http://schemas.microsoft.com/office/drawing/2014/main" id="{04811CA3-76CF-EBC0-90F0-5354AEAB2CEF}"/>
                </a:ext>
              </a:extLst>
            </p:cNvPr>
            <p:cNvSpPr/>
            <p:nvPr/>
          </p:nvSpPr>
          <p:spPr>
            <a:xfrm>
              <a:off x="1940700" y="2869525"/>
              <a:ext cx="3300" cy="6275"/>
            </a:xfrm>
            <a:custGeom>
              <a:avLst/>
              <a:gdLst/>
              <a:ahLst/>
              <a:cxnLst/>
              <a:rect l="l" t="t" r="r" b="b"/>
              <a:pathLst>
                <a:path w="132" h="251" extrusionOk="0">
                  <a:moveTo>
                    <a:pt x="60" y="1"/>
                  </a:moveTo>
                  <a:lnTo>
                    <a:pt x="1" y="72"/>
                  </a:lnTo>
                  <a:cubicBezTo>
                    <a:pt x="1" y="96"/>
                    <a:pt x="13" y="120"/>
                    <a:pt x="13" y="144"/>
                  </a:cubicBezTo>
                  <a:lnTo>
                    <a:pt x="48" y="155"/>
                  </a:lnTo>
                  <a:lnTo>
                    <a:pt x="1" y="227"/>
                  </a:lnTo>
                  <a:lnTo>
                    <a:pt x="48" y="251"/>
                  </a:lnTo>
                  <a:lnTo>
                    <a:pt x="132" y="191"/>
                  </a:lnTo>
                  <a:lnTo>
                    <a:pt x="120" y="108"/>
                  </a:lnTo>
                  <a:lnTo>
                    <a:pt x="120" y="48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7" name="Google Shape;8093;p30">
              <a:extLst>
                <a:ext uri="{FF2B5EF4-FFF2-40B4-BE49-F238E27FC236}">
                  <a16:creationId xmlns:a16="http://schemas.microsoft.com/office/drawing/2014/main" id="{471F9CE3-8813-1D8F-5E1E-7D273733B695}"/>
                </a:ext>
              </a:extLst>
            </p:cNvPr>
            <p:cNvSpPr/>
            <p:nvPr/>
          </p:nvSpPr>
          <p:spPr>
            <a:xfrm>
              <a:off x="1590375" y="3015075"/>
              <a:ext cx="2100" cy="1225"/>
            </a:xfrm>
            <a:custGeom>
              <a:avLst/>
              <a:gdLst/>
              <a:ahLst/>
              <a:cxnLst/>
              <a:rect l="l" t="t" r="r" b="b"/>
              <a:pathLst>
                <a:path w="84" h="49" extrusionOk="0">
                  <a:moveTo>
                    <a:pt x="36" y="1"/>
                  </a:moveTo>
                  <a:cubicBezTo>
                    <a:pt x="24" y="13"/>
                    <a:pt x="12" y="25"/>
                    <a:pt x="0" y="48"/>
                  </a:cubicBezTo>
                  <a:lnTo>
                    <a:pt x="83" y="37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8" name="Google Shape;8094;p30">
              <a:extLst>
                <a:ext uri="{FF2B5EF4-FFF2-40B4-BE49-F238E27FC236}">
                  <a16:creationId xmlns:a16="http://schemas.microsoft.com/office/drawing/2014/main" id="{DB65E877-8D77-799A-A387-7ADA5B10EAF4}"/>
                </a:ext>
              </a:extLst>
            </p:cNvPr>
            <p:cNvSpPr/>
            <p:nvPr/>
          </p:nvSpPr>
          <p:spPr>
            <a:xfrm>
              <a:off x="1602875" y="3018950"/>
              <a:ext cx="1800" cy="2400"/>
            </a:xfrm>
            <a:custGeom>
              <a:avLst/>
              <a:gdLst/>
              <a:ahLst/>
              <a:cxnLst/>
              <a:rect l="l" t="t" r="r" b="b"/>
              <a:pathLst>
                <a:path w="72" h="96" extrusionOk="0">
                  <a:moveTo>
                    <a:pt x="36" y="1"/>
                  </a:moveTo>
                  <a:cubicBezTo>
                    <a:pt x="36" y="24"/>
                    <a:pt x="12" y="36"/>
                    <a:pt x="0" y="60"/>
                  </a:cubicBezTo>
                  <a:lnTo>
                    <a:pt x="36" y="96"/>
                  </a:lnTo>
                  <a:lnTo>
                    <a:pt x="72" y="48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9" name="Google Shape;8095;p30">
              <a:extLst>
                <a:ext uri="{FF2B5EF4-FFF2-40B4-BE49-F238E27FC236}">
                  <a16:creationId xmlns:a16="http://schemas.microsoft.com/office/drawing/2014/main" id="{00B19EC6-9439-45FE-FD33-CF3C2BBD6403}"/>
                </a:ext>
              </a:extLst>
            </p:cNvPr>
            <p:cNvSpPr/>
            <p:nvPr/>
          </p:nvSpPr>
          <p:spPr>
            <a:xfrm>
              <a:off x="4396075" y="3414825"/>
              <a:ext cx="3600" cy="4500"/>
            </a:xfrm>
            <a:custGeom>
              <a:avLst/>
              <a:gdLst/>
              <a:ahLst/>
              <a:cxnLst/>
              <a:rect l="l" t="t" r="r" b="b"/>
              <a:pathLst>
                <a:path w="144" h="180" extrusionOk="0">
                  <a:moveTo>
                    <a:pt x="24" y="1"/>
                  </a:moveTo>
                  <a:lnTo>
                    <a:pt x="24" y="72"/>
                  </a:lnTo>
                  <a:cubicBezTo>
                    <a:pt x="24" y="84"/>
                    <a:pt x="12" y="120"/>
                    <a:pt x="0" y="132"/>
                  </a:cubicBezTo>
                  <a:lnTo>
                    <a:pt x="36" y="180"/>
                  </a:lnTo>
                  <a:lnTo>
                    <a:pt x="143" y="72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0" name="Google Shape;8096;p30">
              <a:extLst>
                <a:ext uri="{FF2B5EF4-FFF2-40B4-BE49-F238E27FC236}">
                  <a16:creationId xmlns:a16="http://schemas.microsoft.com/office/drawing/2014/main" id="{14CA0701-F516-7620-DBC7-75C8F547F9CE}"/>
                </a:ext>
              </a:extLst>
            </p:cNvPr>
            <p:cNvSpPr/>
            <p:nvPr/>
          </p:nvSpPr>
          <p:spPr>
            <a:xfrm>
              <a:off x="4387150" y="3408275"/>
              <a:ext cx="4175" cy="3025"/>
            </a:xfrm>
            <a:custGeom>
              <a:avLst/>
              <a:gdLst/>
              <a:ahLst/>
              <a:cxnLst/>
              <a:rect l="l" t="t" r="r" b="b"/>
              <a:pathLst>
                <a:path w="167" h="121" extrusionOk="0">
                  <a:moveTo>
                    <a:pt x="131" y="1"/>
                  </a:moveTo>
                  <a:lnTo>
                    <a:pt x="84" y="25"/>
                  </a:lnTo>
                  <a:lnTo>
                    <a:pt x="0" y="25"/>
                  </a:lnTo>
                  <a:lnTo>
                    <a:pt x="60" y="61"/>
                  </a:lnTo>
                  <a:lnTo>
                    <a:pt x="119" y="120"/>
                  </a:lnTo>
                  <a:lnTo>
                    <a:pt x="167" y="84"/>
                  </a:lnTo>
                  <a:cubicBezTo>
                    <a:pt x="155" y="61"/>
                    <a:pt x="143" y="25"/>
                    <a:pt x="1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1" name="Google Shape;8097;p30">
              <a:extLst>
                <a:ext uri="{FF2B5EF4-FFF2-40B4-BE49-F238E27FC236}">
                  <a16:creationId xmlns:a16="http://schemas.microsoft.com/office/drawing/2014/main" id="{8BD751E6-CE50-1706-D75C-AB5F01E7D7D1}"/>
                </a:ext>
              </a:extLst>
            </p:cNvPr>
            <p:cNvSpPr/>
            <p:nvPr/>
          </p:nvSpPr>
          <p:spPr>
            <a:xfrm>
              <a:off x="4373150" y="3397875"/>
              <a:ext cx="4500" cy="6575"/>
            </a:xfrm>
            <a:custGeom>
              <a:avLst/>
              <a:gdLst/>
              <a:ahLst/>
              <a:cxnLst/>
              <a:rect l="l" t="t" r="r" b="b"/>
              <a:pathLst>
                <a:path w="180" h="263" extrusionOk="0">
                  <a:moveTo>
                    <a:pt x="84" y="0"/>
                  </a:moveTo>
                  <a:lnTo>
                    <a:pt x="1" y="96"/>
                  </a:lnTo>
                  <a:cubicBezTo>
                    <a:pt x="1" y="119"/>
                    <a:pt x="13" y="131"/>
                    <a:pt x="24" y="155"/>
                  </a:cubicBezTo>
                  <a:cubicBezTo>
                    <a:pt x="24" y="167"/>
                    <a:pt x="24" y="215"/>
                    <a:pt x="24" y="250"/>
                  </a:cubicBezTo>
                  <a:lnTo>
                    <a:pt x="72" y="262"/>
                  </a:lnTo>
                  <a:lnTo>
                    <a:pt x="120" y="262"/>
                  </a:lnTo>
                  <a:lnTo>
                    <a:pt x="155" y="226"/>
                  </a:lnTo>
                  <a:cubicBezTo>
                    <a:pt x="155" y="203"/>
                    <a:pt x="144" y="167"/>
                    <a:pt x="132" y="143"/>
                  </a:cubicBezTo>
                  <a:cubicBezTo>
                    <a:pt x="155" y="131"/>
                    <a:pt x="167" y="119"/>
                    <a:pt x="179" y="107"/>
                  </a:cubicBezTo>
                  <a:cubicBezTo>
                    <a:pt x="167" y="72"/>
                    <a:pt x="155" y="48"/>
                    <a:pt x="144" y="12"/>
                  </a:cubicBezTo>
                  <a:lnTo>
                    <a:pt x="8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2" name="Google Shape;8098;p30">
              <a:extLst>
                <a:ext uri="{FF2B5EF4-FFF2-40B4-BE49-F238E27FC236}">
                  <a16:creationId xmlns:a16="http://schemas.microsoft.com/office/drawing/2014/main" id="{34BEE9E5-FC4B-3C72-88F3-4B35A7222B7A}"/>
                </a:ext>
              </a:extLst>
            </p:cNvPr>
            <p:cNvSpPr/>
            <p:nvPr/>
          </p:nvSpPr>
          <p:spPr>
            <a:xfrm>
              <a:off x="4376125" y="3408575"/>
              <a:ext cx="3300" cy="1825"/>
            </a:xfrm>
            <a:custGeom>
              <a:avLst/>
              <a:gdLst/>
              <a:ahLst/>
              <a:cxnLst/>
              <a:rect l="l" t="t" r="r" b="b"/>
              <a:pathLst>
                <a:path w="132" h="73" extrusionOk="0">
                  <a:moveTo>
                    <a:pt x="25" y="1"/>
                  </a:moveTo>
                  <a:lnTo>
                    <a:pt x="1" y="13"/>
                  </a:lnTo>
                  <a:cubicBezTo>
                    <a:pt x="13" y="25"/>
                    <a:pt x="25" y="37"/>
                    <a:pt x="36" y="49"/>
                  </a:cubicBezTo>
                  <a:lnTo>
                    <a:pt x="132" y="72"/>
                  </a:lnTo>
                  <a:lnTo>
                    <a:pt x="84" y="13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3" name="Google Shape;8099;p30">
              <a:extLst>
                <a:ext uri="{FF2B5EF4-FFF2-40B4-BE49-F238E27FC236}">
                  <a16:creationId xmlns:a16="http://schemas.microsoft.com/office/drawing/2014/main" id="{56F43CA2-9056-E38D-F88B-21B6CC0731BB}"/>
                </a:ext>
              </a:extLst>
            </p:cNvPr>
            <p:cNvSpPr/>
            <p:nvPr/>
          </p:nvSpPr>
          <p:spPr>
            <a:xfrm>
              <a:off x="4543700" y="3350250"/>
              <a:ext cx="4200" cy="2700"/>
            </a:xfrm>
            <a:custGeom>
              <a:avLst/>
              <a:gdLst/>
              <a:ahLst/>
              <a:cxnLst/>
              <a:rect l="l" t="t" r="r" b="b"/>
              <a:pathLst>
                <a:path w="168" h="108" extrusionOk="0">
                  <a:moveTo>
                    <a:pt x="60" y="0"/>
                  </a:moveTo>
                  <a:cubicBezTo>
                    <a:pt x="37" y="24"/>
                    <a:pt x="25" y="36"/>
                    <a:pt x="1" y="48"/>
                  </a:cubicBezTo>
                  <a:lnTo>
                    <a:pt x="49" y="107"/>
                  </a:lnTo>
                  <a:lnTo>
                    <a:pt x="168" y="96"/>
                  </a:lnTo>
                  <a:lnTo>
                    <a:pt x="144" y="48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4" name="Google Shape;8100;p30">
              <a:extLst>
                <a:ext uri="{FF2B5EF4-FFF2-40B4-BE49-F238E27FC236}">
                  <a16:creationId xmlns:a16="http://schemas.microsoft.com/office/drawing/2014/main" id="{25605F5C-02BD-D4C8-EFA7-DF78A878551A}"/>
                </a:ext>
              </a:extLst>
            </p:cNvPr>
            <p:cNvSpPr/>
            <p:nvPr/>
          </p:nvSpPr>
          <p:spPr>
            <a:xfrm>
              <a:off x="4420475" y="3386250"/>
              <a:ext cx="925" cy="925"/>
            </a:xfrm>
            <a:custGeom>
              <a:avLst/>
              <a:gdLst/>
              <a:ahLst/>
              <a:cxnLst/>
              <a:rect l="l" t="t" r="r" b="b"/>
              <a:pathLst>
                <a:path w="37" h="37" extrusionOk="0">
                  <a:moveTo>
                    <a:pt x="1" y="1"/>
                  </a:moveTo>
                  <a:lnTo>
                    <a:pt x="13" y="37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5" name="Google Shape;8101;p30">
              <a:extLst>
                <a:ext uri="{FF2B5EF4-FFF2-40B4-BE49-F238E27FC236}">
                  <a16:creationId xmlns:a16="http://schemas.microsoft.com/office/drawing/2014/main" id="{3A054B53-0E83-0EF3-7D76-D63C004B5B82}"/>
                </a:ext>
              </a:extLst>
            </p:cNvPr>
            <p:cNvSpPr/>
            <p:nvPr/>
          </p:nvSpPr>
          <p:spPr>
            <a:xfrm>
              <a:off x="4417500" y="3381800"/>
              <a:ext cx="4800" cy="1800"/>
            </a:xfrm>
            <a:custGeom>
              <a:avLst/>
              <a:gdLst/>
              <a:ahLst/>
              <a:cxnLst/>
              <a:rect l="l" t="t" r="r" b="b"/>
              <a:pathLst>
                <a:path w="192" h="72" extrusionOk="0">
                  <a:moveTo>
                    <a:pt x="72" y="0"/>
                  </a:moveTo>
                  <a:lnTo>
                    <a:pt x="1" y="48"/>
                  </a:lnTo>
                  <a:lnTo>
                    <a:pt x="60" y="72"/>
                  </a:lnTo>
                  <a:lnTo>
                    <a:pt x="155" y="72"/>
                  </a:lnTo>
                  <a:lnTo>
                    <a:pt x="191" y="48"/>
                  </a:lnTo>
                  <a:lnTo>
                    <a:pt x="144" y="36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6" name="Google Shape;8102;p30">
              <a:extLst>
                <a:ext uri="{FF2B5EF4-FFF2-40B4-BE49-F238E27FC236}">
                  <a16:creationId xmlns:a16="http://schemas.microsoft.com/office/drawing/2014/main" id="{5E6F3546-09E4-1DF4-20E7-E09EEBB758C6}"/>
                </a:ext>
              </a:extLst>
            </p:cNvPr>
            <p:cNvSpPr/>
            <p:nvPr/>
          </p:nvSpPr>
          <p:spPr>
            <a:xfrm>
              <a:off x="5075625" y="3263325"/>
              <a:ext cx="7750" cy="12225"/>
            </a:xfrm>
            <a:custGeom>
              <a:avLst/>
              <a:gdLst/>
              <a:ahLst/>
              <a:cxnLst/>
              <a:rect l="l" t="t" r="r" b="b"/>
              <a:pathLst>
                <a:path w="310" h="489" extrusionOk="0">
                  <a:moveTo>
                    <a:pt x="298" y="1"/>
                  </a:moveTo>
                  <a:lnTo>
                    <a:pt x="167" y="60"/>
                  </a:lnTo>
                  <a:cubicBezTo>
                    <a:pt x="167" y="108"/>
                    <a:pt x="155" y="155"/>
                    <a:pt x="155" y="191"/>
                  </a:cubicBezTo>
                  <a:lnTo>
                    <a:pt x="108" y="239"/>
                  </a:lnTo>
                  <a:lnTo>
                    <a:pt x="108" y="286"/>
                  </a:lnTo>
                  <a:lnTo>
                    <a:pt x="0" y="441"/>
                  </a:lnTo>
                  <a:lnTo>
                    <a:pt x="48" y="489"/>
                  </a:lnTo>
                  <a:lnTo>
                    <a:pt x="191" y="453"/>
                  </a:lnTo>
                  <a:lnTo>
                    <a:pt x="215" y="346"/>
                  </a:lnTo>
                  <a:lnTo>
                    <a:pt x="155" y="298"/>
                  </a:lnTo>
                  <a:lnTo>
                    <a:pt x="262" y="227"/>
                  </a:lnTo>
                  <a:lnTo>
                    <a:pt x="286" y="144"/>
                  </a:lnTo>
                  <a:lnTo>
                    <a:pt x="262" y="108"/>
                  </a:lnTo>
                  <a:lnTo>
                    <a:pt x="310" y="48"/>
                  </a:lnTo>
                  <a:cubicBezTo>
                    <a:pt x="310" y="36"/>
                    <a:pt x="310" y="13"/>
                    <a:pt x="2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7" name="Google Shape;8103;p30">
              <a:extLst>
                <a:ext uri="{FF2B5EF4-FFF2-40B4-BE49-F238E27FC236}">
                  <a16:creationId xmlns:a16="http://schemas.microsoft.com/office/drawing/2014/main" id="{133B91B1-9B10-F4FB-5765-D70B09EEFA7D}"/>
                </a:ext>
              </a:extLst>
            </p:cNvPr>
            <p:cNvSpPr/>
            <p:nvPr/>
          </p:nvSpPr>
          <p:spPr>
            <a:xfrm>
              <a:off x="5077100" y="3332375"/>
              <a:ext cx="3900" cy="6275"/>
            </a:xfrm>
            <a:custGeom>
              <a:avLst/>
              <a:gdLst/>
              <a:ahLst/>
              <a:cxnLst/>
              <a:rect l="l" t="t" r="r" b="b"/>
              <a:pathLst>
                <a:path w="156" h="251" extrusionOk="0">
                  <a:moveTo>
                    <a:pt x="108" y="1"/>
                  </a:moveTo>
                  <a:cubicBezTo>
                    <a:pt x="84" y="25"/>
                    <a:pt x="49" y="25"/>
                    <a:pt x="13" y="49"/>
                  </a:cubicBezTo>
                  <a:lnTo>
                    <a:pt x="1" y="120"/>
                  </a:lnTo>
                  <a:cubicBezTo>
                    <a:pt x="1" y="120"/>
                    <a:pt x="49" y="144"/>
                    <a:pt x="49" y="156"/>
                  </a:cubicBezTo>
                  <a:cubicBezTo>
                    <a:pt x="49" y="168"/>
                    <a:pt x="72" y="251"/>
                    <a:pt x="72" y="251"/>
                  </a:cubicBezTo>
                  <a:lnTo>
                    <a:pt x="144" y="215"/>
                  </a:lnTo>
                  <a:cubicBezTo>
                    <a:pt x="144" y="179"/>
                    <a:pt x="144" y="156"/>
                    <a:pt x="132" y="132"/>
                  </a:cubicBezTo>
                  <a:cubicBezTo>
                    <a:pt x="120" y="108"/>
                    <a:pt x="144" y="84"/>
                    <a:pt x="156" y="60"/>
                  </a:cubicBezTo>
                  <a:lnTo>
                    <a:pt x="10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8" name="Google Shape;8104;p30">
              <a:extLst>
                <a:ext uri="{FF2B5EF4-FFF2-40B4-BE49-F238E27FC236}">
                  <a16:creationId xmlns:a16="http://schemas.microsoft.com/office/drawing/2014/main" id="{AEFCE886-6504-A8EF-54C3-3ACA04826280}"/>
                </a:ext>
              </a:extLst>
            </p:cNvPr>
            <p:cNvSpPr/>
            <p:nvPr/>
          </p:nvSpPr>
          <p:spPr>
            <a:xfrm>
              <a:off x="5069075" y="3309175"/>
              <a:ext cx="2700" cy="900"/>
            </a:xfrm>
            <a:custGeom>
              <a:avLst/>
              <a:gdLst/>
              <a:ahLst/>
              <a:cxnLst/>
              <a:rect l="l" t="t" r="r" b="b"/>
              <a:pathLst>
                <a:path w="108" h="36" extrusionOk="0">
                  <a:moveTo>
                    <a:pt x="0" y="0"/>
                  </a:moveTo>
                  <a:cubicBezTo>
                    <a:pt x="24" y="12"/>
                    <a:pt x="36" y="24"/>
                    <a:pt x="60" y="36"/>
                  </a:cubicBezTo>
                  <a:lnTo>
                    <a:pt x="10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9" name="Google Shape;8105;p30">
              <a:extLst>
                <a:ext uri="{FF2B5EF4-FFF2-40B4-BE49-F238E27FC236}">
                  <a16:creationId xmlns:a16="http://schemas.microsoft.com/office/drawing/2014/main" id="{86DC2E0A-AE21-0153-0DD3-2F41D3B3EEAD}"/>
                </a:ext>
              </a:extLst>
            </p:cNvPr>
            <p:cNvSpPr/>
            <p:nvPr/>
          </p:nvSpPr>
          <p:spPr>
            <a:xfrm>
              <a:off x="5077100" y="3329700"/>
              <a:ext cx="3300" cy="1825"/>
            </a:xfrm>
            <a:custGeom>
              <a:avLst/>
              <a:gdLst/>
              <a:ahLst/>
              <a:cxnLst/>
              <a:rect l="l" t="t" r="r" b="b"/>
              <a:pathLst>
                <a:path w="132" h="73" extrusionOk="0">
                  <a:moveTo>
                    <a:pt x="72" y="1"/>
                  </a:moveTo>
                  <a:lnTo>
                    <a:pt x="1" y="36"/>
                  </a:lnTo>
                  <a:lnTo>
                    <a:pt x="25" y="72"/>
                  </a:lnTo>
                  <a:lnTo>
                    <a:pt x="132" y="25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0" name="Google Shape;8106;p30">
              <a:extLst>
                <a:ext uri="{FF2B5EF4-FFF2-40B4-BE49-F238E27FC236}">
                  <a16:creationId xmlns:a16="http://schemas.microsoft.com/office/drawing/2014/main" id="{3B6228C5-6B79-2DE0-780B-8091A8F2BE7C}"/>
                </a:ext>
              </a:extLst>
            </p:cNvPr>
            <p:cNvSpPr/>
            <p:nvPr/>
          </p:nvSpPr>
          <p:spPr>
            <a:xfrm>
              <a:off x="5077700" y="3320775"/>
              <a:ext cx="2400" cy="3300"/>
            </a:xfrm>
            <a:custGeom>
              <a:avLst/>
              <a:gdLst/>
              <a:ahLst/>
              <a:cxnLst/>
              <a:rect l="l" t="t" r="r" b="b"/>
              <a:pathLst>
                <a:path w="96" h="132" extrusionOk="0">
                  <a:moveTo>
                    <a:pt x="60" y="1"/>
                  </a:moveTo>
                  <a:lnTo>
                    <a:pt x="1" y="60"/>
                  </a:lnTo>
                  <a:cubicBezTo>
                    <a:pt x="13" y="84"/>
                    <a:pt x="25" y="108"/>
                    <a:pt x="25" y="132"/>
                  </a:cubicBezTo>
                  <a:lnTo>
                    <a:pt x="84" y="108"/>
                  </a:lnTo>
                  <a:cubicBezTo>
                    <a:pt x="84" y="84"/>
                    <a:pt x="84" y="60"/>
                    <a:pt x="96" y="48"/>
                  </a:cubicBezTo>
                  <a:lnTo>
                    <a:pt x="6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1" name="Google Shape;8107;p30">
              <a:extLst>
                <a:ext uri="{FF2B5EF4-FFF2-40B4-BE49-F238E27FC236}">
                  <a16:creationId xmlns:a16="http://schemas.microsoft.com/office/drawing/2014/main" id="{17EA8ACE-A5BD-054A-1D8F-859E51C969D2}"/>
                </a:ext>
              </a:extLst>
            </p:cNvPr>
            <p:cNvSpPr/>
            <p:nvPr/>
          </p:nvSpPr>
          <p:spPr>
            <a:xfrm>
              <a:off x="5065500" y="3282675"/>
              <a:ext cx="3000" cy="1525"/>
            </a:xfrm>
            <a:custGeom>
              <a:avLst/>
              <a:gdLst/>
              <a:ahLst/>
              <a:cxnLst/>
              <a:rect l="l" t="t" r="r" b="b"/>
              <a:pathLst>
                <a:path w="120" h="61" extrusionOk="0">
                  <a:moveTo>
                    <a:pt x="84" y="1"/>
                  </a:moveTo>
                  <a:lnTo>
                    <a:pt x="1" y="12"/>
                  </a:lnTo>
                  <a:lnTo>
                    <a:pt x="120" y="60"/>
                  </a:lnTo>
                  <a:cubicBezTo>
                    <a:pt x="108" y="36"/>
                    <a:pt x="96" y="12"/>
                    <a:pt x="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2" name="Google Shape;8108;p30">
              <a:extLst>
                <a:ext uri="{FF2B5EF4-FFF2-40B4-BE49-F238E27FC236}">
                  <a16:creationId xmlns:a16="http://schemas.microsoft.com/office/drawing/2014/main" id="{4F223EE6-2A1C-DB15-FF06-06A205E706F8}"/>
                </a:ext>
              </a:extLst>
            </p:cNvPr>
            <p:cNvSpPr/>
            <p:nvPr/>
          </p:nvSpPr>
          <p:spPr>
            <a:xfrm>
              <a:off x="5074425" y="3323750"/>
              <a:ext cx="3300" cy="2700"/>
            </a:xfrm>
            <a:custGeom>
              <a:avLst/>
              <a:gdLst/>
              <a:ahLst/>
              <a:cxnLst/>
              <a:rect l="l" t="t" r="r" b="b"/>
              <a:pathLst>
                <a:path w="132" h="108" extrusionOk="0">
                  <a:moveTo>
                    <a:pt x="1" y="1"/>
                  </a:moveTo>
                  <a:cubicBezTo>
                    <a:pt x="1" y="13"/>
                    <a:pt x="1" y="36"/>
                    <a:pt x="13" y="60"/>
                  </a:cubicBezTo>
                  <a:lnTo>
                    <a:pt x="72" y="108"/>
                  </a:lnTo>
                  <a:lnTo>
                    <a:pt x="132" y="96"/>
                  </a:lnTo>
                  <a:lnTo>
                    <a:pt x="96" y="1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3" name="Google Shape;8109;p30">
              <a:extLst>
                <a:ext uri="{FF2B5EF4-FFF2-40B4-BE49-F238E27FC236}">
                  <a16:creationId xmlns:a16="http://schemas.microsoft.com/office/drawing/2014/main" id="{3D38F17F-CF16-58E5-D8E9-F2C36A32BE6B}"/>
                </a:ext>
              </a:extLst>
            </p:cNvPr>
            <p:cNvSpPr/>
            <p:nvPr/>
          </p:nvSpPr>
          <p:spPr>
            <a:xfrm>
              <a:off x="5072650" y="3317800"/>
              <a:ext cx="2100" cy="3900"/>
            </a:xfrm>
            <a:custGeom>
              <a:avLst/>
              <a:gdLst/>
              <a:ahLst/>
              <a:cxnLst/>
              <a:rect l="l" t="t" r="r" b="b"/>
              <a:pathLst>
                <a:path w="84" h="156" extrusionOk="0">
                  <a:moveTo>
                    <a:pt x="0" y="0"/>
                  </a:moveTo>
                  <a:cubicBezTo>
                    <a:pt x="0" y="24"/>
                    <a:pt x="12" y="48"/>
                    <a:pt x="12" y="72"/>
                  </a:cubicBezTo>
                  <a:lnTo>
                    <a:pt x="84" y="155"/>
                  </a:lnTo>
                  <a:cubicBezTo>
                    <a:pt x="84" y="108"/>
                    <a:pt x="72" y="72"/>
                    <a:pt x="72" y="3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4" name="Google Shape;8110;p30">
              <a:extLst>
                <a:ext uri="{FF2B5EF4-FFF2-40B4-BE49-F238E27FC236}">
                  <a16:creationId xmlns:a16="http://schemas.microsoft.com/office/drawing/2014/main" id="{9EA7F9D8-B236-3EFB-A92D-4B6EBBE78345}"/>
                </a:ext>
              </a:extLst>
            </p:cNvPr>
            <p:cNvSpPr/>
            <p:nvPr/>
          </p:nvSpPr>
          <p:spPr>
            <a:xfrm>
              <a:off x="5071750" y="3277325"/>
              <a:ext cx="6275" cy="9550"/>
            </a:xfrm>
            <a:custGeom>
              <a:avLst/>
              <a:gdLst/>
              <a:ahLst/>
              <a:cxnLst/>
              <a:rect l="l" t="t" r="r" b="b"/>
              <a:pathLst>
                <a:path w="251" h="382" extrusionOk="0">
                  <a:moveTo>
                    <a:pt x="96" y="0"/>
                  </a:moveTo>
                  <a:lnTo>
                    <a:pt x="72" y="107"/>
                  </a:lnTo>
                  <a:lnTo>
                    <a:pt x="13" y="155"/>
                  </a:lnTo>
                  <a:cubicBezTo>
                    <a:pt x="24" y="191"/>
                    <a:pt x="36" y="226"/>
                    <a:pt x="48" y="262"/>
                  </a:cubicBezTo>
                  <a:lnTo>
                    <a:pt x="1" y="322"/>
                  </a:lnTo>
                  <a:lnTo>
                    <a:pt x="13" y="381"/>
                  </a:lnTo>
                  <a:lnTo>
                    <a:pt x="132" y="274"/>
                  </a:lnTo>
                  <a:cubicBezTo>
                    <a:pt x="132" y="250"/>
                    <a:pt x="132" y="226"/>
                    <a:pt x="143" y="203"/>
                  </a:cubicBezTo>
                  <a:cubicBezTo>
                    <a:pt x="143" y="179"/>
                    <a:pt x="120" y="155"/>
                    <a:pt x="108" y="131"/>
                  </a:cubicBezTo>
                  <a:lnTo>
                    <a:pt x="167" y="60"/>
                  </a:lnTo>
                  <a:lnTo>
                    <a:pt x="239" y="36"/>
                  </a:lnTo>
                  <a:cubicBezTo>
                    <a:pt x="239" y="24"/>
                    <a:pt x="239" y="12"/>
                    <a:pt x="2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5" name="Google Shape;8111;p30">
              <a:extLst>
                <a:ext uri="{FF2B5EF4-FFF2-40B4-BE49-F238E27FC236}">
                  <a16:creationId xmlns:a16="http://schemas.microsoft.com/office/drawing/2014/main" id="{B3DBE221-7E90-734C-8032-F3976804F44F}"/>
                </a:ext>
              </a:extLst>
            </p:cNvPr>
            <p:cNvSpPr/>
            <p:nvPr/>
          </p:nvSpPr>
          <p:spPr>
            <a:xfrm>
              <a:off x="5067300" y="3291000"/>
              <a:ext cx="4475" cy="4800"/>
            </a:xfrm>
            <a:custGeom>
              <a:avLst/>
              <a:gdLst/>
              <a:ahLst/>
              <a:cxnLst/>
              <a:rect l="l" t="t" r="r" b="b"/>
              <a:pathLst>
                <a:path w="179" h="192" extrusionOk="0">
                  <a:moveTo>
                    <a:pt x="179" y="1"/>
                  </a:moveTo>
                  <a:lnTo>
                    <a:pt x="48" y="25"/>
                  </a:lnTo>
                  <a:cubicBezTo>
                    <a:pt x="36" y="49"/>
                    <a:pt x="24" y="72"/>
                    <a:pt x="24" y="96"/>
                  </a:cubicBezTo>
                  <a:lnTo>
                    <a:pt x="0" y="168"/>
                  </a:lnTo>
                  <a:lnTo>
                    <a:pt x="107" y="191"/>
                  </a:lnTo>
                  <a:lnTo>
                    <a:pt x="179" y="108"/>
                  </a:lnTo>
                  <a:cubicBezTo>
                    <a:pt x="179" y="72"/>
                    <a:pt x="179" y="37"/>
                    <a:pt x="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6" name="Google Shape;8112;p30">
              <a:extLst>
                <a:ext uri="{FF2B5EF4-FFF2-40B4-BE49-F238E27FC236}">
                  <a16:creationId xmlns:a16="http://schemas.microsoft.com/office/drawing/2014/main" id="{F93057B0-04A0-C0A5-F012-F6690748414D}"/>
                </a:ext>
              </a:extLst>
            </p:cNvPr>
            <p:cNvSpPr/>
            <p:nvPr/>
          </p:nvSpPr>
          <p:spPr>
            <a:xfrm>
              <a:off x="5771250" y="3492525"/>
              <a:ext cx="3000" cy="1500"/>
            </a:xfrm>
            <a:custGeom>
              <a:avLst/>
              <a:gdLst/>
              <a:ahLst/>
              <a:cxnLst/>
              <a:rect l="l" t="t" r="r" b="b"/>
              <a:pathLst>
                <a:path w="120" h="60" extrusionOk="0">
                  <a:moveTo>
                    <a:pt x="0" y="0"/>
                  </a:moveTo>
                  <a:lnTo>
                    <a:pt x="60" y="48"/>
                  </a:lnTo>
                  <a:lnTo>
                    <a:pt x="119" y="60"/>
                  </a:lnTo>
                  <a:cubicBezTo>
                    <a:pt x="119" y="48"/>
                    <a:pt x="107" y="24"/>
                    <a:pt x="1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7" name="Google Shape;8113;p30">
              <a:extLst>
                <a:ext uri="{FF2B5EF4-FFF2-40B4-BE49-F238E27FC236}">
                  <a16:creationId xmlns:a16="http://schemas.microsoft.com/office/drawing/2014/main" id="{517CEE32-190A-ABEE-F1AF-6BA5B41E07BC}"/>
                </a:ext>
              </a:extLst>
            </p:cNvPr>
            <p:cNvSpPr/>
            <p:nvPr/>
          </p:nvSpPr>
          <p:spPr>
            <a:xfrm>
              <a:off x="5781375" y="3482700"/>
              <a:ext cx="3300" cy="4200"/>
            </a:xfrm>
            <a:custGeom>
              <a:avLst/>
              <a:gdLst/>
              <a:ahLst/>
              <a:cxnLst/>
              <a:rect l="l" t="t" r="r" b="b"/>
              <a:pathLst>
                <a:path w="132" h="168" extrusionOk="0">
                  <a:moveTo>
                    <a:pt x="119" y="1"/>
                  </a:moveTo>
                  <a:lnTo>
                    <a:pt x="0" y="12"/>
                  </a:lnTo>
                  <a:cubicBezTo>
                    <a:pt x="12" y="60"/>
                    <a:pt x="12" y="108"/>
                    <a:pt x="24" y="167"/>
                  </a:cubicBezTo>
                  <a:lnTo>
                    <a:pt x="60" y="84"/>
                  </a:lnTo>
                  <a:lnTo>
                    <a:pt x="131" y="60"/>
                  </a:lnTo>
                  <a:cubicBezTo>
                    <a:pt x="131" y="36"/>
                    <a:pt x="131" y="12"/>
                    <a:pt x="1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8" name="Google Shape;8114;p30">
              <a:extLst>
                <a:ext uri="{FF2B5EF4-FFF2-40B4-BE49-F238E27FC236}">
                  <a16:creationId xmlns:a16="http://schemas.microsoft.com/office/drawing/2014/main" id="{179E1264-7667-4B3F-7FE6-37B2B2E1731E}"/>
                </a:ext>
              </a:extLst>
            </p:cNvPr>
            <p:cNvSpPr/>
            <p:nvPr/>
          </p:nvSpPr>
          <p:spPr>
            <a:xfrm>
              <a:off x="5759625" y="3495800"/>
              <a:ext cx="6575" cy="3600"/>
            </a:xfrm>
            <a:custGeom>
              <a:avLst/>
              <a:gdLst/>
              <a:ahLst/>
              <a:cxnLst/>
              <a:rect l="l" t="t" r="r" b="b"/>
              <a:pathLst>
                <a:path w="263" h="144" extrusionOk="0">
                  <a:moveTo>
                    <a:pt x="120" y="0"/>
                  </a:moveTo>
                  <a:lnTo>
                    <a:pt x="49" y="48"/>
                  </a:lnTo>
                  <a:lnTo>
                    <a:pt x="1" y="84"/>
                  </a:lnTo>
                  <a:lnTo>
                    <a:pt x="37" y="119"/>
                  </a:lnTo>
                  <a:lnTo>
                    <a:pt x="120" y="143"/>
                  </a:lnTo>
                  <a:lnTo>
                    <a:pt x="263" y="60"/>
                  </a:lnTo>
                  <a:lnTo>
                    <a:pt x="227" y="24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9" name="Google Shape;8115;p30">
              <a:extLst>
                <a:ext uri="{FF2B5EF4-FFF2-40B4-BE49-F238E27FC236}">
                  <a16:creationId xmlns:a16="http://schemas.microsoft.com/office/drawing/2014/main" id="{6D43C007-D99B-16ED-1A5C-2650B610A120}"/>
                </a:ext>
              </a:extLst>
            </p:cNvPr>
            <p:cNvSpPr/>
            <p:nvPr/>
          </p:nvSpPr>
          <p:spPr>
            <a:xfrm>
              <a:off x="5857575" y="3065675"/>
              <a:ext cx="27400" cy="12825"/>
            </a:xfrm>
            <a:custGeom>
              <a:avLst/>
              <a:gdLst/>
              <a:ahLst/>
              <a:cxnLst/>
              <a:rect l="l" t="t" r="r" b="b"/>
              <a:pathLst>
                <a:path w="1096" h="513" extrusionOk="0">
                  <a:moveTo>
                    <a:pt x="548" y="1"/>
                  </a:moveTo>
                  <a:lnTo>
                    <a:pt x="476" y="49"/>
                  </a:lnTo>
                  <a:cubicBezTo>
                    <a:pt x="476" y="60"/>
                    <a:pt x="488" y="84"/>
                    <a:pt x="500" y="96"/>
                  </a:cubicBezTo>
                  <a:lnTo>
                    <a:pt x="429" y="132"/>
                  </a:lnTo>
                  <a:lnTo>
                    <a:pt x="333" y="180"/>
                  </a:lnTo>
                  <a:lnTo>
                    <a:pt x="286" y="156"/>
                  </a:lnTo>
                  <a:cubicBezTo>
                    <a:pt x="286" y="168"/>
                    <a:pt x="286" y="191"/>
                    <a:pt x="274" y="203"/>
                  </a:cubicBezTo>
                  <a:lnTo>
                    <a:pt x="203" y="263"/>
                  </a:lnTo>
                  <a:lnTo>
                    <a:pt x="107" y="263"/>
                  </a:lnTo>
                  <a:cubicBezTo>
                    <a:pt x="95" y="275"/>
                    <a:pt x="83" y="287"/>
                    <a:pt x="72" y="299"/>
                  </a:cubicBezTo>
                  <a:lnTo>
                    <a:pt x="107" y="358"/>
                  </a:lnTo>
                  <a:lnTo>
                    <a:pt x="48" y="358"/>
                  </a:lnTo>
                  <a:cubicBezTo>
                    <a:pt x="36" y="370"/>
                    <a:pt x="24" y="394"/>
                    <a:pt x="0" y="406"/>
                  </a:cubicBezTo>
                  <a:lnTo>
                    <a:pt x="0" y="501"/>
                  </a:lnTo>
                  <a:lnTo>
                    <a:pt x="60" y="513"/>
                  </a:lnTo>
                  <a:lnTo>
                    <a:pt x="131" y="441"/>
                  </a:lnTo>
                  <a:lnTo>
                    <a:pt x="226" y="430"/>
                  </a:lnTo>
                  <a:cubicBezTo>
                    <a:pt x="226" y="394"/>
                    <a:pt x="238" y="358"/>
                    <a:pt x="250" y="322"/>
                  </a:cubicBezTo>
                  <a:lnTo>
                    <a:pt x="322" y="310"/>
                  </a:lnTo>
                  <a:lnTo>
                    <a:pt x="345" y="275"/>
                  </a:lnTo>
                  <a:lnTo>
                    <a:pt x="405" y="275"/>
                  </a:lnTo>
                  <a:lnTo>
                    <a:pt x="464" y="322"/>
                  </a:lnTo>
                  <a:lnTo>
                    <a:pt x="560" y="299"/>
                  </a:lnTo>
                  <a:lnTo>
                    <a:pt x="691" y="227"/>
                  </a:lnTo>
                  <a:lnTo>
                    <a:pt x="845" y="180"/>
                  </a:lnTo>
                  <a:lnTo>
                    <a:pt x="965" y="227"/>
                  </a:lnTo>
                  <a:lnTo>
                    <a:pt x="1072" y="227"/>
                  </a:lnTo>
                  <a:lnTo>
                    <a:pt x="1095" y="144"/>
                  </a:lnTo>
                  <a:lnTo>
                    <a:pt x="1095" y="60"/>
                  </a:lnTo>
                  <a:lnTo>
                    <a:pt x="1024" y="49"/>
                  </a:lnTo>
                  <a:lnTo>
                    <a:pt x="857" y="84"/>
                  </a:lnTo>
                  <a:cubicBezTo>
                    <a:pt x="845" y="96"/>
                    <a:pt x="834" y="120"/>
                    <a:pt x="810" y="132"/>
                  </a:cubicBezTo>
                  <a:lnTo>
                    <a:pt x="738" y="108"/>
                  </a:lnTo>
                  <a:lnTo>
                    <a:pt x="643" y="108"/>
                  </a:lnTo>
                  <a:lnTo>
                    <a:pt x="595" y="72"/>
                  </a:lnTo>
                  <a:lnTo>
                    <a:pt x="57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0" name="Google Shape;8116;p30">
              <a:extLst>
                <a:ext uri="{FF2B5EF4-FFF2-40B4-BE49-F238E27FC236}">
                  <a16:creationId xmlns:a16="http://schemas.microsoft.com/office/drawing/2014/main" id="{9C836A5F-30B7-30EF-473F-B69261E13E7B}"/>
                </a:ext>
              </a:extLst>
            </p:cNvPr>
            <p:cNvSpPr/>
            <p:nvPr/>
          </p:nvSpPr>
          <p:spPr>
            <a:xfrm>
              <a:off x="5892975" y="3061825"/>
              <a:ext cx="17600" cy="8050"/>
            </a:xfrm>
            <a:custGeom>
              <a:avLst/>
              <a:gdLst/>
              <a:ahLst/>
              <a:cxnLst/>
              <a:rect l="l" t="t" r="r" b="b"/>
              <a:pathLst>
                <a:path w="704" h="322" extrusionOk="0">
                  <a:moveTo>
                    <a:pt x="513" y="0"/>
                  </a:moveTo>
                  <a:lnTo>
                    <a:pt x="418" y="60"/>
                  </a:lnTo>
                  <a:lnTo>
                    <a:pt x="358" y="60"/>
                  </a:lnTo>
                  <a:lnTo>
                    <a:pt x="299" y="119"/>
                  </a:lnTo>
                  <a:lnTo>
                    <a:pt x="239" y="131"/>
                  </a:lnTo>
                  <a:cubicBezTo>
                    <a:pt x="227" y="143"/>
                    <a:pt x="215" y="155"/>
                    <a:pt x="203" y="167"/>
                  </a:cubicBezTo>
                  <a:lnTo>
                    <a:pt x="96" y="191"/>
                  </a:lnTo>
                  <a:lnTo>
                    <a:pt x="1" y="286"/>
                  </a:lnTo>
                  <a:lnTo>
                    <a:pt x="60" y="322"/>
                  </a:lnTo>
                  <a:lnTo>
                    <a:pt x="215" y="286"/>
                  </a:lnTo>
                  <a:lnTo>
                    <a:pt x="334" y="226"/>
                  </a:lnTo>
                  <a:lnTo>
                    <a:pt x="430" y="226"/>
                  </a:lnTo>
                  <a:lnTo>
                    <a:pt x="465" y="155"/>
                  </a:lnTo>
                  <a:lnTo>
                    <a:pt x="537" y="95"/>
                  </a:lnTo>
                  <a:lnTo>
                    <a:pt x="703" y="36"/>
                  </a:lnTo>
                  <a:lnTo>
                    <a:pt x="632" y="36"/>
                  </a:lnTo>
                  <a:lnTo>
                    <a:pt x="51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1" name="Google Shape;8117;p30">
              <a:extLst>
                <a:ext uri="{FF2B5EF4-FFF2-40B4-BE49-F238E27FC236}">
                  <a16:creationId xmlns:a16="http://schemas.microsoft.com/office/drawing/2014/main" id="{2A3B7081-AE9A-F89D-6290-9C4A67DA54B3}"/>
                </a:ext>
              </a:extLst>
            </p:cNvPr>
            <p:cNvSpPr/>
            <p:nvPr/>
          </p:nvSpPr>
          <p:spPr>
            <a:xfrm>
              <a:off x="5853400" y="3087700"/>
              <a:ext cx="5375" cy="1525"/>
            </a:xfrm>
            <a:custGeom>
              <a:avLst/>
              <a:gdLst/>
              <a:ahLst/>
              <a:cxnLst/>
              <a:rect l="l" t="t" r="r" b="b"/>
              <a:pathLst>
                <a:path w="215" h="61" extrusionOk="0">
                  <a:moveTo>
                    <a:pt x="119" y="1"/>
                  </a:moveTo>
                  <a:lnTo>
                    <a:pt x="0" y="25"/>
                  </a:lnTo>
                  <a:lnTo>
                    <a:pt x="48" y="60"/>
                  </a:lnTo>
                  <a:lnTo>
                    <a:pt x="167" y="60"/>
                  </a:lnTo>
                  <a:lnTo>
                    <a:pt x="21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2" name="Google Shape;8118;p30">
              <a:extLst>
                <a:ext uri="{FF2B5EF4-FFF2-40B4-BE49-F238E27FC236}">
                  <a16:creationId xmlns:a16="http://schemas.microsoft.com/office/drawing/2014/main" id="{212ADF44-AE4C-EDDB-5578-646D6862722F}"/>
                </a:ext>
              </a:extLst>
            </p:cNvPr>
            <p:cNvSpPr/>
            <p:nvPr/>
          </p:nvSpPr>
          <p:spPr>
            <a:xfrm>
              <a:off x="5937325" y="3049025"/>
              <a:ext cx="1525" cy="1200"/>
            </a:xfrm>
            <a:custGeom>
              <a:avLst/>
              <a:gdLst/>
              <a:ahLst/>
              <a:cxnLst/>
              <a:rect l="l" t="t" r="r" b="b"/>
              <a:pathLst>
                <a:path w="61" h="48" extrusionOk="0">
                  <a:moveTo>
                    <a:pt x="1" y="0"/>
                  </a:moveTo>
                  <a:lnTo>
                    <a:pt x="1" y="48"/>
                  </a:lnTo>
                  <a:lnTo>
                    <a:pt x="61" y="2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3" name="Google Shape;8119;p30">
              <a:extLst>
                <a:ext uri="{FF2B5EF4-FFF2-40B4-BE49-F238E27FC236}">
                  <a16:creationId xmlns:a16="http://schemas.microsoft.com/office/drawing/2014/main" id="{55DD36B0-3C38-EF0B-91FE-12B37050A8E1}"/>
                </a:ext>
              </a:extLst>
            </p:cNvPr>
            <p:cNvSpPr/>
            <p:nvPr/>
          </p:nvSpPr>
          <p:spPr>
            <a:xfrm>
              <a:off x="5942100" y="3040375"/>
              <a:ext cx="2100" cy="1225"/>
            </a:xfrm>
            <a:custGeom>
              <a:avLst/>
              <a:gdLst/>
              <a:ahLst/>
              <a:cxnLst/>
              <a:rect l="l" t="t" r="r" b="b"/>
              <a:pathLst>
                <a:path w="84" h="49" extrusionOk="0">
                  <a:moveTo>
                    <a:pt x="0" y="1"/>
                  </a:moveTo>
                  <a:cubicBezTo>
                    <a:pt x="0" y="13"/>
                    <a:pt x="12" y="37"/>
                    <a:pt x="24" y="49"/>
                  </a:cubicBezTo>
                  <a:lnTo>
                    <a:pt x="84" y="49"/>
                  </a:lnTo>
                  <a:cubicBezTo>
                    <a:pt x="72" y="37"/>
                    <a:pt x="48" y="25"/>
                    <a:pt x="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4" name="Google Shape;8120;p30">
              <a:extLst>
                <a:ext uri="{FF2B5EF4-FFF2-40B4-BE49-F238E27FC236}">
                  <a16:creationId xmlns:a16="http://schemas.microsoft.com/office/drawing/2014/main" id="{4BB5AD3C-94A1-C57B-BB77-99EAA74C69A6}"/>
                </a:ext>
              </a:extLst>
            </p:cNvPr>
            <p:cNvSpPr/>
            <p:nvPr/>
          </p:nvSpPr>
          <p:spPr>
            <a:xfrm>
              <a:off x="5694150" y="2834400"/>
              <a:ext cx="15200" cy="9850"/>
            </a:xfrm>
            <a:custGeom>
              <a:avLst/>
              <a:gdLst/>
              <a:ahLst/>
              <a:cxnLst/>
              <a:rect l="l" t="t" r="r" b="b"/>
              <a:pathLst>
                <a:path w="608" h="394" extrusionOk="0">
                  <a:moveTo>
                    <a:pt x="251" y="1"/>
                  </a:moveTo>
                  <a:lnTo>
                    <a:pt x="167" y="13"/>
                  </a:lnTo>
                  <a:lnTo>
                    <a:pt x="108" y="72"/>
                  </a:lnTo>
                  <a:lnTo>
                    <a:pt x="24" y="84"/>
                  </a:lnTo>
                  <a:lnTo>
                    <a:pt x="1" y="144"/>
                  </a:lnTo>
                  <a:cubicBezTo>
                    <a:pt x="12" y="191"/>
                    <a:pt x="36" y="239"/>
                    <a:pt x="48" y="275"/>
                  </a:cubicBezTo>
                  <a:lnTo>
                    <a:pt x="96" y="275"/>
                  </a:lnTo>
                  <a:lnTo>
                    <a:pt x="120" y="251"/>
                  </a:lnTo>
                  <a:lnTo>
                    <a:pt x="167" y="239"/>
                  </a:lnTo>
                  <a:lnTo>
                    <a:pt x="215" y="263"/>
                  </a:lnTo>
                  <a:lnTo>
                    <a:pt x="274" y="346"/>
                  </a:lnTo>
                  <a:lnTo>
                    <a:pt x="358" y="394"/>
                  </a:lnTo>
                  <a:lnTo>
                    <a:pt x="441" y="382"/>
                  </a:lnTo>
                  <a:cubicBezTo>
                    <a:pt x="465" y="370"/>
                    <a:pt x="477" y="358"/>
                    <a:pt x="501" y="346"/>
                  </a:cubicBezTo>
                  <a:cubicBezTo>
                    <a:pt x="489" y="334"/>
                    <a:pt x="477" y="310"/>
                    <a:pt x="477" y="298"/>
                  </a:cubicBezTo>
                  <a:cubicBezTo>
                    <a:pt x="465" y="275"/>
                    <a:pt x="489" y="263"/>
                    <a:pt x="489" y="251"/>
                  </a:cubicBezTo>
                  <a:lnTo>
                    <a:pt x="572" y="227"/>
                  </a:lnTo>
                  <a:lnTo>
                    <a:pt x="608" y="203"/>
                  </a:lnTo>
                  <a:lnTo>
                    <a:pt x="513" y="167"/>
                  </a:lnTo>
                  <a:lnTo>
                    <a:pt x="477" y="191"/>
                  </a:lnTo>
                  <a:lnTo>
                    <a:pt x="405" y="191"/>
                  </a:lnTo>
                  <a:lnTo>
                    <a:pt x="393" y="167"/>
                  </a:lnTo>
                  <a:lnTo>
                    <a:pt x="465" y="132"/>
                  </a:lnTo>
                  <a:lnTo>
                    <a:pt x="477" y="120"/>
                  </a:lnTo>
                  <a:lnTo>
                    <a:pt x="453" y="84"/>
                  </a:lnTo>
                  <a:lnTo>
                    <a:pt x="322" y="60"/>
                  </a:lnTo>
                  <a:lnTo>
                    <a:pt x="25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5" name="Google Shape;8121;p30">
              <a:extLst>
                <a:ext uri="{FF2B5EF4-FFF2-40B4-BE49-F238E27FC236}">
                  <a16:creationId xmlns:a16="http://schemas.microsoft.com/office/drawing/2014/main" id="{A47DE3F3-3B79-D4B7-BA3A-ABD907C91CD5}"/>
                </a:ext>
              </a:extLst>
            </p:cNvPr>
            <p:cNvSpPr/>
            <p:nvPr/>
          </p:nvSpPr>
          <p:spPr>
            <a:xfrm>
              <a:off x="5926625" y="3054075"/>
              <a:ext cx="4200" cy="3900"/>
            </a:xfrm>
            <a:custGeom>
              <a:avLst/>
              <a:gdLst/>
              <a:ahLst/>
              <a:cxnLst/>
              <a:rect l="l" t="t" r="r" b="b"/>
              <a:pathLst>
                <a:path w="168" h="156" extrusionOk="0">
                  <a:moveTo>
                    <a:pt x="131" y="1"/>
                  </a:moveTo>
                  <a:lnTo>
                    <a:pt x="84" y="48"/>
                  </a:lnTo>
                  <a:lnTo>
                    <a:pt x="0" y="132"/>
                  </a:lnTo>
                  <a:lnTo>
                    <a:pt x="24" y="155"/>
                  </a:lnTo>
                  <a:lnTo>
                    <a:pt x="96" y="132"/>
                  </a:lnTo>
                  <a:lnTo>
                    <a:pt x="167" y="12"/>
                  </a:lnTo>
                  <a:lnTo>
                    <a:pt x="13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6" name="Google Shape;8122;p30">
              <a:extLst>
                <a:ext uri="{FF2B5EF4-FFF2-40B4-BE49-F238E27FC236}">
                  <a16:creationId xmlns:a16="http://schemas.microsoft.com/office/drawing/2014/main" id="{053632CC-FA68-3C34-9F71-918C4DE4E7C2}"/>
                </a:ext>
              </a:extLst>
            </p:cNvPr>
            <p:cNvSpPr/>
            <p:nvPr/>
          </p:nvSpPr>
          <p:spPr>
            <a:xfrm>
              <a:off x="5938825" y="3045450"/>
              <a:ext cx="1525" cy="2400"/>
            </a:xfrm>
            <a:custGeom>
              <a:avLst/>
              <a:gdLst/>
              <a:ahLst/>
              <a:cxnLst/>
              <a:rect l="l" t="t" r="r" b="b"/>
              <a:pathLst>
                <a:path w="61" h="96" extrusionOk="0">
                  <a:moveTo>
                    <a:pt x="60" y="0"/>
                  </a:moveTo>
                  <a:lnTo>
                    <a:pt x="1" y="24"/>
                  </a:lnTo>
                  <a:lnTo>
                    <a:pt x="1" y="96"/>
                  </a:lnTo>
                  <a:lnTo>
                    <a:pt x="60" y="6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7" name="Google Shape;8123;p30">
              <a:extLst>
                <a:ext uri="{FF2B5EF4-FFF2-40B4-BE49-F238E27FC236}">
                  <a16:creationId xmlns:a16="http://schemas.microsoft.com/office/drawing/2014/main" id="{379ADA22-BFBF-B0D1-EAB3-07EC385749F4}"/>
                </a:ext>
              </a:extLst>
            </p:cNvPr>
            <p:cNvSpPr/>
            <p:nvPr/>
          </p:nvSpPr>
          <p:spPr>
            <a:xfrm>
              <a:off x="5697425" y="2851375"/>
              <a:ext cx="8050" cy="4500"/>
            </a:xfrm>
            <a:custGeom>
              <a:avLst/>
              <a:gdLst/>
              <a:ahLst/>
              <a:cxnLst/>
              <a:rect l="l" t="t" r="r" b="b"/>
              <a:pathLst>
                <a:path w="322" h="180" extrusionOk="0">
                  <a:moveTo>
                    <a:pt x="143" y="0"/>
                  </a:moveTo>
                  <a:lnTo>
                    <a:pt x="12" y="48"/>
                  </a:lnTo>
                  <a:lnTo>
                    <a:pt x="1" y="108"/>
                  </a:lnTo>
                  <a:lnTo>
                    <a:pt x="72" y="179"/>
                  </a:lnTo>
                  <a:lnTo>
                    <a:pt x="167" y="131"/>
                  </a:lnTo>
                  <a:lnTo>
                    <a:pt x="239" y="143"/>
                  </a:lnTo>
                  <a:cubicBezTo>
                    <a:pt x="251" y="131"/>
                    <a:pt x="274" y="108"/>
                    <a:pt x="298" y="96"/>
                  </a:cubicBezTo>
                  <a:lnTo>
                    <a:pt x="274" y="72"/>
                  </a:lnTo>
                  <a:cubicBezTo>
                    <a:pt x="298" y="60"/>
                    <a:pt x="310" y="48"/>
                    <a:pt x="322" y="36"/>
                  </a:cubicBezTo>
                  <a:lnTo>
                    <a:pt x="14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8" name="Google Shape;8124;p30">
              <a:extLst>
                <a:ext uri="{FF2B5EF4-FFF2-40B4-BE49-F238E27FC236}">
                  <a16:creationId xmlns:a16="http://schemas.microsoft.com/office/drawing/2014/main" id="{55754172-9D25-D950-D308-E17AC21247D0}"/>
                </a:ext>
              </a:extLst>
            </p:cNvPr>
            <p:cNvSpPr/>
            <p:nvPr/>
          </p:nvSpPr>
          <p:spPr>
            <a:xfrm>
              <a:off x="5965325" y="2993050"/>
              <a:ext cx="4775" cy="3900"/>
            </a:xfrm>
            <a:custGeom>
              <a:avLst/>
              <a:gdLst/>
              <a:ahLst/>
              <a:cxnLst/>
              <a:rect l="l" t="t" r="r" b="b"/>
              <a:pathLst>
                <a:path w="191" h="156" extrusionOk="0">
                  <a:moveTo>
                    <a:pt x="36" y="1"/>
                  </a:moveTo>
                  <a:cubicBezTo>
                    <a:pt x="24" y="25"/>
                    <a:pt x="12" y="37"/>
                    <a:pt x="0" y="60"/>
                  </a:cubicBezTo>
                  <a:lnTo>
                    <a:pt x="36" y="108"/>
                  </a:lnTo>
                  <a:lnTo>
                    <a:pt x="155" y="156"/>
                  </a:lnTo>
                  <a:lnTo>
                    <a:pt x="191" y="108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9" name="Google Shape;8125;p30">
              <a:extLst>
                <a:ext uri="{FF2B5EF4-FFF2-40B4-BE49-F238E27FC236}">
                  <a16:creationId xmlns:a16="http://schemas.microsoft.com/office/drawing/2014/main" id="{81B26810-8321-11B1-6759-7D2E54D23DF6}"/>
                </a:ext>
              </a:extLst>
            </p:cNvPr>
            <p:cNvSpPr/>
            <p:nvPr/>
          </p:nvSpPr>
          <p:spPr>
            <a:xfrm>
              <a:off x="6015925" y="2761775"/>
              <a:ext cx="2400" cy="2400"/>
            </a:xfrm>
            <a:custGeom>
              <a:avLst/>
              <a:gdLst/>
              <a:ahLst/>
              <a:cxnLst/>
              <a:rect l="l" t="t" r="r" b="b"/>
              <a:pathLst>
                <a:path w="96" h="96" extrusionOk="0">
                  <a:moveTo>
                    <a:pt x="0" y="1"/>
                  </a:moveTo>
                  <a:cubicBezTo>
                    <a:pt x="0" y="36"/>
                    <a:pt x="0" y="60"/>
                    <a:pt x="0" y="96"/>
                  </a:cubicBezTo>
                  <a:lnTo>
                    <a:pt x="72" y="72"/>
                  </a:lnTo>
                  <a:lnTo>
                    <a:pt x="95" y="36"/>
                  </a:lnTo>
                  <a:cubicBezTo>
                    <a:pt x="84" y="24"/>
                    <a:pt x="84" y="13"/>
                    <a:pt x="72" y="1"/>
                  </a:cubicBezTo>
                  <a:lnTo>
                    <a:pt x="36" y="1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0" name="Google Shape;8126;p30">
              <a:extLst>
                <a:ext uri="{FF2B5EF4-FFF2-40B4-BE49-F238E27FC236}">
                  <a16:creationId xmlns:a16="http://schemas.microsoft.com/office/drawing/2014/main" id="{69334C9B-8B6D-220A-39D1-11C44DAEF174}"/>
                </a:ext>
              </a:extLst>
            </p:cNvPr>
            <p:cNvSpPr/>
            <p:nvPr/>
          </p:nvSpPr>
          <p:spPr>
            <a:xfrm>
              <a:off x="6043300" y="2832625"/>
              <a:ext cx="17875" cy="18775"/>
            </a:xfrm>
            <a:custGeom>
              <a:avLst/>
              <a:gdLst/>
              <a:ahLst/>
              <a:cxnLst/>
              <a:rect l="l" t="t" r="r" b="b"/>
              <a:pathLst>
                <a:path w="715" h="751" extrusionOk="0">
                  <a:moveTo>
                    <a:pt x="548" y="0"/>
                  </a:moveTo>
                  <a:lnTo>
                    <a:pt x="465" y="12"/>
                  </a:lnTo>
                  <a:lnTo>
                    <a:pt x="429" y="36"/>
                  </a:lnTo>
                  <a:lnTo>
                    <a:pt x="370" y="36"/>
                  </a:lnTo>
                  <a:lnTo>
                    <a:pt x="179" y="84"/>
                  </a:lnTo>
                  <a:lnTo>
                    <a:pt x="108" y="72"/>
                  </a:lnTo>
                  <a:lnTo>
                    <a:pt x="1" y="119"/>
                  </a:lnTo>
                  <a:lnTo>
                    <a:pt x="72" y="143"/>
                  </a:lnTo>
                  <a:lnTo>
                    <a:pt x="191" y="167"/>
                  </a:lnTo>
                  <a:cubicBezTo>
                    <a:pt x="191" y="167"/>
                    <a:pt x="191" y="179"/>
                    <a:pt x="203" y="179"/>
                  </a:cubicBezTo>
                  <a:lnTo>
                    <a:pt x="143" y="227"/>
                  </a:lnTo>
                  <a:lnTo>
                    <a:pt x="132" y="369"/>
                  </a:lnTo>
                  <a:lnTo>
                    <a:pt x="167" y="453"/>
                  </a:lnTo>
                  <a:cubicBezTo>
                    <a:pt x="155" y="477"/>
                    <a:pt x="143" y="512"/>
                    <a:pt x="132" y="536"/>
                  </a:cubicBezTo>
                  <a:lnTo>
                    <a:pt x="60" y="560"/>
                  </a:lnTo>
                  <a:lnTo>
                    <a:pt x="60" y="608"/>
                  </a:lnTo>
                  <a:lnTo>
                    <a:pt x="132" y="727"/>
                  </a:lnTo>
                  <a:lnTo>
                    <a:pt x="167" y="750"/>
                  </a:lnTo>
                  <a:cubicBezTo>
                    <a:pt x="167" y="727"/>
                    <a:pt x="179" y="691"/>
                    <a:pt x="191" y="667"/>
                  </a:cubicBezTo>
                  <a:cubicBezTo>
                    <a:pt x="203" y="631"/>
                    <a:pt x="179" y="596"/>
                    <a:pt x="167" y="572"/>
                  </a:cubicBezTo>
                  <a:lnTo>
                    <a:pt x="215" y="548"/>
                  </a:lnTo>
                  <a:cubicBezTo>
                    <a:pt x="227" y="536"/>
                    <a:pt x="239" y="512"/>
                    <a:pt x="251" y="500"/>
                  </a:cubicBezTo>
                  <a:lnTo>
                    <a:pt x="346" y="441"/>
                  </a:lnTo>
                  <a:lnTo>
                    <a:pt x="477" y="405"/>
                  </a:lnTo>
                  <a:lnTo>
                    <a:pt x="715" y="405"/>
                  </a:lnTo>
                  <a:lnTo>
                    <a:pt x="715" y="322"/>
                  </a:lnTo>
                  <a:cubicBezTo>
                    <a:pt x="715" y="274"/>
                    <a:pt x="703" y="238"/>
                    <a:pt x="703" y="191"/>
                  </a:cubicBezTo>
                  <a:cubicBezTo>
                    <a:pt x="667" y="143"/>
                    <a:pt x="632" y="96"/>
                    <a:pt x="608" y="36"/>
                  </a:cubicBezTo>
                  <a:lnTo>
                    <a:pt x="54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1" name="Google Shape;8127;p30">
              <a:extLst>
                <a:ext uri="{FF2B5EF4-FFF2-40B4-BE49-F238E27FC236}">
                  <a16:creationId xmlns:a16="http://schemas.microsoft.com/office/drawing/2014/main" id="{D577609D-BC08-5D2D-75E9-3428909E3FAD}"/>
                </a:ext>
              </a:extLst>
            </p:cNvPr>
            <p:cNvSpPr/>
            <p:nvPr/>
          </p:nvSpPr>
          <p:spPr>
            <a:xfrm>
              <a:off x="6014425" y="2755825"/>
              <a:ext cx="4500" cy="4200"/>
            </a:xfrm>
            <a:custGeom>
              <a:avLst/>
              <a:gdLst/>
              <a:ahLst/>
              <a:cxnLst/>
              <a:rect l="l" t="t" r="r" b="b"/>
              <a:pathLst>
                <a:path w="180" h="168" extrusionOk="0">
                  <a:moveTo>
                    <a:pt x="36" y="1"/>
                  </a:moveTo>
                  <a:cubicBezTo>
                    <a:pt x="25" y="12"/>
                    <a:pt x="13" y="24"/>
                    <a:pt x="1" y="36"/>
                  </a:cubicBezTo>
                  <a:cubicBezTo>
                    <a:pt x="36" y="72"/>
                    <a:pt x="60" y="120"/>
                    <a:pt x="96" y="155"/>
                  </a:cubicBezTo>
                  <a:lnTo>
                    <a:pt x="155" y="167"/>
                  </a:lnTo>
                  <a:lnTo>
                    <a:pt x="179" y="143"/>
                  </a:lnTo>
                  <a:lnTo>
                    <a:pt x="120" y="36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2" name="Google Shape;8128;p30">
              <a:extLst>
                <a:ext uri="{FF2B5EF4-FFF2-40B4-BE49-F238E27FC236}">
                  <a16:creationId xmlns:a16="http://schemas.microsoft.com/office/drawing/2014/main" id="{DDBE393A-26CE-D11A-3D33-3140BA9CA221}"/>
                </a:ext>
              </a:extLst>
            </p:cNvPr>
            <p:cNvSpPr/>
            <p:nvPr/>
          </p:nvSpPr>
          <p:spPr>
            <a:xfrm>
              <a:off x="5950425" y="3025200"/>
              <a:ext cx="2125" cy="1525"/>
            </a:xfrm>
            <a:custGeom>
              <a:avLst/>
              <a:gdLst/>
              <a:ahLst/>
              <a:cxnLst/>
              <a:rect l="l" t="t" r="r" b="b"/>
              <a:pathLst>
                <a:path w="85" h="61" extrusionOk="0">
                  <a:moveTo>
                    <a:pt x="37" y="1"/>
                  </a:moveTo>
                  <a:lnTo>
                    <a:pt x="1" y="24"/>
                  </a:lnTo>
                  <a:lnTo>
                    <a:pt x="48" y="60"/>
                  </a:lnTo>
                  <a:lnTo>
                    <a:pt x="84" y="60"/>
                  </a:lnTo>
                  <a:lnTo>
                    <a:pt x="72" y="24"/>
                  </a:lnTo>
                  <a:lnTo>
                    <a:pt x="3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3" name="Google Shape;8129;p30">
              <a:extLst>
                <a:ext uri="{FF2B5EF4-FFF2-40B4-BE49-F238E27FC236}">
                  <a16:creationId xmlns:a16="http://schemas.microsoft.com/office/drawing/2014/main" id="{B677AC94-2777-9258-A913-E53742C0B4A6}"/>
                </a:ext>
              </a:extLst>
            </p:cNvPr>
            <p:cNvSpPr/>
            <p:nvPr/>
          </p:nvSpPr>
          <p:spPr>
            <a:xfrm>
              <a:off x="5685825" y="2832925"/>
              <a:ext cx="7150" cy="4175"/>
            </a:xfrm>
            <a:custGeom>
              <a:avLst/>
              <a:gdLst/>
              <a:ahLst/>
              <a:cxnLst/>
              <a:rect l="l" t="t" r="r" b="b"/>
              <a:pathLst>
                <a:path w="286" h="167" extrusionOk="0">
                  <a:moveTo>
                    <a:pt x="238" y="0"/>
                  </a:moveTo>
                  <a:lnTo>
                    <a:pt x="155" y="24"/>
                  </a:lnTo>
                  <a:lnTo>
                    <a:pt x="24" y="12"/>
                  </a:lnTo>
                  <a:lnTo>
                    <a:pt x="0" y="72"/>
                  </a:lnTo>
                  <a:lnTo>
                    <a:pt x="24" y="143"/>
                  </a:lnTo>
                  <a:lnTo>
                    <a:pt x="72" y="143"/>
                  </a:lnTo>
                  <a:cubicBezTo>
                    <a:pt x="72" y="143"/>
                    <a:pt x="72" y="131"/>
                    <a:pt x="84" y="131"/>
                  </a:cubicBezTo>
                  <a:lnTo>
                    <a:pt x="131" y="119"/>
                  </a:lnTo>
                  <a:lnTo>
                    <a:pt x="191" y="167"/>
                  </a:lnTo>
                  <a:lnTo>
                    <a:pt x="238" y="167"/>
                  </a:lnTo>
                  <a:cubicBezTo>
                    <a:pt x="238" y="143"/>
                    <a:pt x="226" y="119"/>
                    <a:pt x="215" y="95"/>
                  </a:cubicBezTo>
                  <a:lnTo>
                    <a:pt x="286" y="72"/>
                  </a:lnTo>
                  <a:cubicBezTo>
                    <a:pt x="274" y="48"/>
                    <a:pt x="274" y="36"/>
                    <a:pt x="274" y="12"/>
                  </a:cubicBezTo>
                  <a:lnTo>
                    <a:pt x="23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4" name="Google Shape;8130;p30">
              <a:extLst>
                <a:ext uri="{FF2B5EF4-FFF2-40B4-BE49-F238E27FC236}">
                  <a16:creationId xmlns:a16="http://schemas.microsoft.com/office/drawing/2014/main" id="{0E2B1A17-9920-1CA6-05FF-40C34D8536DB}"/>
                </a:ext>
              </a:extLst>
            </p:cNvPr>
            <p:cNvSpPr/>
            <p:nvPr/>
          </p:nvSpPr>
          <p:spPr>
            <a:xfrm>
              <a:off x="5963225" y="2998725"/>
              <a:ext cx="15800" cy="14000"/>
            </a:xfrm>
            <a:custGeom>
              <a:avLst/>
              <a:gdLst/>
              <a:ahLst/>
              <a:cxnLst/>
              <a:rect l="l" t="t" r="r" b="b"/>
              <a:pathLst>
                <a:path w="632" h="560" extrusionOk="0">
                  <a:moveTo>
                    <a:pt x="501" y="0"/>
                  </a:moveTo>
                  <a:lnTo>
                    <a:pt x="441" y="48"/>
                  </a:lnTo>
                  <a:cubicBezTo>
                    <a:pt x="429" y="83"/>
                    <a:pt x="418" y="131"/>
                    <a:pt x="406" y="179"/>
                  </a:cubicBezTo>
                  <a:lnTo>
                    <a:pt x="358" y="250"/>
                  </a:lnTo>
                  <a:lnTo>
                    <a:pt x="239" y="214"/>
                  </a:lnTo>
                  <a:lnTo>
                    <a:pt x="144" y="262"/>
                  </a:lnTo>
                  <a:lnTo>
                    <a:pt x="72" y="238"/>
                  </a:lnTo>
                  <a:lnTo>
                    <a:pt x="48" y="250"/>
                  </a:lnTo>
                  <a:lnTo>
                    <a:pt x="108" y="357"/>
                  </a:lnTo>
                  <a:cubicBezTo>
                    <a:pt x="96" y="369"/>
                    <a:pt x="96" y="393"/>
                    <a:pt x="84" y="405"/>
                  </a:cubicBezTo>
                  <a:lnTo>
                    <a:pt x="1" y="405"/>
                  </a:lnTo>
                  <a:cubicBezTo>
                    <a:pt x="13" y="417"/>
                    <a:pt x="13" y="429"/>
                    <a:pt x="25" y="441"/>
                  </a:cubicBezTo>
                  <a:lnTo>
                    <a:pt x="132" y="488"/>
                  </a:lnTo>
                  <a:cubicBezTo>
                    <a:pt x="132" y="500"/>
                    <a:pt x="144" y="524"/>
                    <a:pt x="144" y="536"/>
                  </a:cubicBezTo>
                  <a:lnTo>
                    <a:pt x="191" y="560"/>
                  </a:lnTo>
                  <a:cubicBezTo>
                    <a:pt x="203" y="536"/>
                    <a:pt x="215" y="512"/>
                    <a:pt x="227" y="476"/>
                  </a:cubicBezTo>
                  <a:lnTo>
                    <a:pt x="275" y="429"/>
                  </a:lnTo>
                  <a:lnTo>
                    <a:pt x="382" y="441"/>
                  </a:lnTo>
                  <a:lnTo>
                    <a:pt x="477" y="393"/>
                  </a:lnTo>
                  <a:lnTo>
                    <a:pt x="513" y="321"/>
                  </a:lnTo>
                  <a:cubicBezTo>
                    <a:pt x="525" y="298"/>
                    <a:pt x="537" y="286"/>
                    <a:pt x="549" y="262"/>
                  </a:cubicBezTo>
                  <a:lnTo>
                    <a:pt x="632" y="262"/>
                  </a:lnTo>
                  <a:lnTo>
                    <a:pt x="632" y="179"/>
                  </a:lnTo>
                  <a:cubicBezTo>
                    <a:pt x="584" y="119"/>
                    <a:pt x="549" y="60"/>
                    <a:pt x="5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5" name="Google Shape;8131;p30">
              <a:extLst>
                <a:ext uri="{FF2B5EF4-FFF2-40B4-BE49-F238E27FC236}">
                  <a16:creationId xmlns:a16="http://schemas.microsoft.com/office/drawing/2014/main" id="{BB109148-EA50-C68C-32E5-A68F12EC622C}"/>
                </a:ext>
              </a:extLst>
            </p:cNvPr>
            <p:cNvSpPr/>
            <p:nvPr/>
          </p:nvSpPr>
          <p:spPr>
            <a:xfrm>
              <a:off x="5978700" y="2998725"/>
              <a:ext cx="4200" cy="3875"/>
            </a:xfrm>
            <a:custGeom>
              <a:avLst/>
              <a:gdLst/>
              <a:ahLst/>
              <a:cxnLst/>
              <a:rect l="l" t="t" r="r" b="b"/>
              <a:pathLst>
                <a:path w="168" h="155" extrusionOk="0">
                  <a:moveTo>
                    <a:pt x="25" y="0"/>
                  </a:moveTo>
                  <a:lnTo>
                    <a:pt x="1" y="48"/>
                  </a:lnTo>
                  <a:lnTo>
                    <a:pt x="49" y="131"/>
                  </a:lnTo>
                  <a:lnTo>
                    <a:pt x="108" y="155"/>
                  </a:lnTo>
                  <a:lnTo>
                    <a:pt x="168" y="143"/>
                  </a:lnTo>
                  <a:lnTo>
                    <a:pt x="168" y="71"/>
                  </a:lnTo>
                  <a:cubicBezTo>
                    <a:pt x="168" y="48"/>
                    <a:pt x="144" y="24"/>
                    <a:pt x="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6" name="Google Shape;8132;p30">
              <a:extLst>
                <a:ext uri="{FF2B5EF4-FFF2-40B4-BE49-F238E27FC236}">
                  <a16:creationId xmlns:a16="http://schemas.microsoft.com/office/drawing/2014/main" id="{AE6BF9B0-F596-0A2F-E298-7AA0A46AB66D}"/>
                </a:ext>
              </a:extLst>
            </p:cNvPr>
            <p:cNvSpPr/>
            <p:nvPr/>
          </p:nvSpPr>
          <p:spPr>
            <a:xfrm>
              <a:off x="5933175" y="3050800"/>
              <a:ext cx="2100" cy="1825"/>
            </a:xfrm>
            <a:custGeom>
              <a:avLst/>
              <a:gdLst/>
              <a:ahLst/>
              <a:cxnLst/>
              <a:rect l="l" t="t" r="r" b="b"/>
              <a:pathLst>
                <a:path w="84" h="73" extrusionOk="0">
                  <a:moveTo>
                    <a:pt x="36" y="1"/>
                  </a:moveTo>
                  <a:lnTo>
                    <a:pt x="0" y="13"/>
                  </a:lnTo>
                  <a:lnTo>
                    <a:pt x="0" y="36"/>
                  </a:lnTo>
                  <a:lnTo>
                    <a:pt x="48" y="72"/>
                  </a:lnTo>
                  <a:lnTo>
                    <a:pt x="84" y="36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7" name="Google Shape;8133;p30">
              <a:extLst>
                <a:ext uri="{FF2B5EF4-FFF2-40B4-BE49-F238E27FC236}">
                  <a16:creationId xmlns:a16="http://schemas.microsoft.com/office/drawing/2014/main" id="{F185AFA2-70FA-488B-4A20-2985EC9833B4}"/>
                </a:ext>
              </a:extLst>
            </p:cNvPr>
            <p:cNvSpPr/>
            <p:nvPr/>
          </p:nvSpPr>
          <p:spPr>
            <a:xfrm>
              <a:off x="5703975" y="2848400"/>
              <a:ext cx="3600" cy="2400"/>
            </a:xfrm>
            <a:custGeom>
              <a:avLst/>
              <a:gdLst/>
              <a:ahLst/>
              <a:cxnLst/>
              <a:rect l="l" t="t" r="r" b="b"/>
              <a:pathLst>
                <a:path w="144" h="96" extrusionOk="0">
                  <a:moveTo>
                    <a:pt x="96" y="0"/>
                  </a:moveTo>
                  <a:lnTo>
                    <a:pt x="72" y="12"/>
                  </a:lnTo>
                  <a:lnTo>
                    <a:pt x="72" y="36"/>
                  </a:lnTo>
                  <a:lnTo>
                    <a:pt x="0" y="72"/>
                  </a:lnTo>
                  <a:cubicBezTo>
                    <a:pt x="12" y="84"/>
                    <a:pt x="12" y="84"/>
                    <a:pt x="12" y="96"/>
                  </a:cubicBezTo>
                  <a:lnTo>
                    <a:pt x="96" y="96"/>
                  </a:lnTo>
                  <a:lnTo>
                    <a:pt x="143" y="60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8" name="Google Shape;8134;p30">
              <a:extLst>
                <a:ext uri="{FF2B5EF4-FFF2-40B4-BE49-F238E27FC236}">
                  <a16:creationId xmlns:a16="http://schemas.microsoft.com/office/drawing/2014/main" id="{032A817B-742C-29C6-37C1-054635F9B74C}"/>
                </a:ext>
              </a:extLst>
            </p:cNvPr>
            <p:cNvSpPr/>
            <p:nvPr/>
          </p:nvSpPr>
          <p:spPr>
            <a:xfrm>
              <a:off x="5957575" y="3017175"/>
              <a:ext cx="3300" cy="5075"/>
            </a:xfrm>
            <a:custGeom>
              <a:avLst/>
              <a:gdLst/>
              <a:ahLst/>
              <a:cxnLst/>
              <a:rect l="l" t="t" r="r" b="b"/>
              <a:pathLst>
                <a:path w="132" h="203" extrusionOk="0">
                  <a:moveTo>
                    <a:pt x="108" y="0"/>
                  </a:moveTo>
                  <a:lnTo>
                    <a:pt x="72" y="72"/>
                  </a:lnTo>
                  <a:lnTo>
                    <a:pt x="1" y="119"/>
                  </a:lnTo>
                  <a:cubicBezTo>
                    <a:pt x="24" y="155"/>
                    <a:pt x="36" y="179"/>
                    <a:pt x="60" y="203"/>
                  </a:cubicBezTo>
                  <a:cubicBezTo>
                    <a:pt x="60" y="203"/>
                    <a:pt x="132" y="191"/>
                    <a:pt x="132" y="191"/>
                  </a:cubicBezTo>
                  <a:cubicBezTo>
                    <a:pt x="132" y="155"/>
                    <a:pt x="120" y="119"/>
                    <a:pt x="108" y="95"/>
                  </a:cubicBezTo>
                  <a:lnTo>
                    <a:pt x="132" y="24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9" name="Google Shape;8135;p30">
              <a:extLst>
                <a:ext uri="{FF2B5EF4-FFF2-40B4-BE49-F238E27FC236}">
                  <a16:creationId xmlns:a16="http://schemas.microsoft.com/office/drawing/2014/main" id="{CAE58888-3BA4-82F5-A017-BF68D39EE3ED}"/>
                </a:ext>
              </a:extLst>
            </p:cNvPr>
            <p:cNvSpPr/>
            <p:nvPr/>
          </p:nvSpPr>
          <p:spPr>
            <a:xfrm>
              <a:off x="5951625" y="3028775"/>
              <a:ext cx="3600" cy="3000"/>
            </a:xfrm>
            <a:custGeom>
              <a:avLst/>
              <a:gdLst/>
              <a:ahLst/>
              <a:cxnLst/>
              <a:rect l="l" t="t" r="r" b="b"/>
              <a:pathLst>
                <a:path w="144" h="120" extrusionOk="0">
                  <a:moveTo>
                    <a:pt x="120" y="1"/>
                  </a:moveTo>
                  <a:lnTo>
                    <a:pt x="60" y="48"/>
                  </a:lnTo>
                  <a:lnTo>
                    <a:pt x="0" y="120"/>
                  </a:lnTo>
                  <a:lnTo>
                    <a:pt x="48" y="120"/>
                  </a:lnTo>
                  <a:lnTo>
                    <a:pt x="108" y="108"/>
                  </a:lnTo>
                  <a:cubicBezTo>
                    <a:pt x="120" y="84"/>
                    <a:pt x="131" y="60"/>
                    <a:pt x="143" y="48"/>
                  </a:cubicBezTo>
                  <a:lnTo>
                    <a:pt x="1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0" name="Google Shape;8136;p30">
              <a:extLst>
                <a:ext uri="{FF2B5EF4-FFF2-40B4-BE49-F238E27FC236}">
                  <a16:creationId xmlns:a16="http://schemas.microsoft.com/office/drawing/2014/main" id="{C9448C4A-CF1C-3635-9ED7-54567AAA15E5}"/>
                </a:ext>
              </a:extLst>
            </p:cNvPr>
            <p:cNvSpPr/>
            <p:nvPr/>
          </p:nvSpPr>
          <p:spPr>
            <a:xfrm>
              <a:off x="5956975" y="3023725"/>
              <a:ext cx="2425" cy="2700"/>
            </a:xfrm>
            <a:custGeom>
              <a:avLst/>
              <a:gdLst/>
              <a:ahLst/>
              <a:cxnLst/>
              <a:rect l="l" t="t" r="r" b="b"/>
              <a:pathLst>
                <a:path w="97" h="108" extrusionOk="0">
                  <a:moveTo>
                    <a:pt x="1" y="0"/>
                  </a:moveTo>
                  <a:cubicBezTo>
                    <a:pt x="1" y="12"/>
                    <a:pt x="1" y="24"/>
                    <a:pt x="1" y="36"/>
                  </a:cubicBezTo>
                  <a:lnTo>
                    <a:pt x="37" y="95"/>
                  </a:lnTo>
                  <a:lnTo>
                    <a:pt x="96" y="107"/>
                  </a:lnTo>
                  <a:lnTo>
                    <a:pt x="96" y="60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1" name="Google Shape;8137;p30">
              <a:extLst>
                <a:ext uri="{FF2B5EF4-FFF2-40B4-BE49-F238E27FC236}">
                  <a16:creationId xmlns:a16="http://schemas.microsoft.com/office/drawing/2014/main" id="{364A35A2-03A6-ADFC-259D-9910913DD3F9}"/>
                </a:ext>
              </a:extLst>
            </p:cNvPr>
            <p:cNvSpPr/>
            <p:nvPr/>
          </p:nvSpPr>
          <p:spPr>
            <a:xfrm>
              <a:off x="5701300" y="2846600"/>
              <a:ext cx="2100" cy="3000"/>
            </a:xfrm>
            <a:custGeom>
              <a:avLst/>
              <a:gdLst/>
              <a:ahLst/>
              <a:cxnLst/>
              <a:rect l="l" t="t" r="r" b="b"/>
              <a:pathLst>
                <a:path w="84" h="120" extrusionOk="0">
                  <a:moveTo>
                    <a:pt x="60" y="1"/>
                  </a:moveTo>
                  <a:lnTo>
                    <a:pt x="24" y="13"/>
                  </a:lnTo>
                  <a:lnTo>
                    <a:pt x="0" y="49"/>
                  </a:lnTo>
                  <a:lnTo>
                    <a:pt x="36" y="120"/>
                  </a:lnTo>
                  <a:lnTo>
                    <a:pt x="72" y="96"/>
                  </a:lnTo>
                  <a:cubicBezTo>
                    <a:pt x="72" y="72"/>
                    <a:pt x="84" y="49"/>
                    <a:pt x="84" y="37"/>
                  </a:cubicBezTo>
                  <a:lnTo>
                    <a:pt x="6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2" name="Google Shape;8138;p30">
              <a:extLst>
                <a:ext uri="{FF2B5EF4-FFF2-40B4-BE49-F238E27FC236}">
                  <a16:creationId xmlns:a16="http://schemas.microsoft.com/office/drawing/2014/main" id="{80504361-8865-A32A-7DE4-3862DCE2399A}"/>
                </a:ext>
              </a:extLst>
            </p:cNvPr>
            <p:cNvSpPr/>
            <p:nvPr/>
          </p:nvSpPr>
          <p:spPr>
            <a:xfrm>
              <a:off x="4347250" y="2104250"/>
              <a:ext cx="5400" cy="5400"/>
            </a:xfrm>
            <a:custGeom>
              <a:avLst/>
              <a:gdLst/>
              <a:ahLst/>
              <a:cxnLst/>
              <a:rect l="l" t="t" r="r" b="b"/>
              <a:pathLst>
                <a:path w="216" h="216" extrusionOk="0">
                  <a:moveTo>
                    <a:pt x="1" y="1"/>
                  </a:moveTo>
                  <a:lnTo>
                    <a:pt x="1" y="72"/>
                  </a:lnTo>
                  <a:lnTo>
                    <a:pt x="108" y="203"/>
                  </a:lnTo>
                  <a:lnTo>
                    <a:pt x="179" y="215"/>
                  </a:lnTo>
                  <a:lnTo>
                    <a:pt x="215" y="167"/>
                  </a:lnTo>
                  <a:lnTo>
                    <a:pt x="167" y="84"/>
                  </a:lnTo>
                  <a:cubicBezTo>
                    <a:pt x="132" y="60"/>
                    <a:pt x="108" y="37"/>
                    <a:pt x="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3" name="Google Shape;8139;p30">
              <a:extLst>
                <a:ext uri="{FF2B5EF4-FFF2-40B4-BE49-F238E27FC236}">
                  <a16:creationId xmlns:a16="http://schemas.microsoft.com/office/drawing/2014/main" id="{44A28A49-923F-9E6A-E484-567DAB835C0D}"/>
                </a:ext>
              </a:extLst>
            </p:cNvPr>
            <p:cNvSpPr/>
            <p:nvPr/>
          </p:nvSpPr>
          <p:spPr>
            <a:xfrm>
              <a:off x="4897625" y="2232550"/>
              <a:ext cx="17575" cy="5375"/>
            </a:xfrm>
            <a:custGeom>
              <a:avLst/>
              <a:gdLst/>
              <a:ahLst/>
              <a:cxnLst/>
              <a:rect l="l" t="t" r="r" b="b"/>
              <a:pathLst>
                <a:path w="703" h="215" extrusionOk="0">
                  <a:moveTo>
                    <a:pt x="310" y="0"/>
                  </a:moveTo>
                  <a:lnTo>
                    <a:pt x="239" y="36"/>
                  </a:lnTo>
                  <a:lnTo>
                    <a:pt x="167" y="48"/>
                  </a:lnTo>
                  <a:lnTo>
                    <a:pt x="72" y="12"/>
                  </a:lnTo>
                  <a:lnTo>
                    <a:pt x="0" y="60"/>
                  </a:lnTo>
                  <a:lnTo>
                    <a:pt x="36" y="96"/>
                  </a:lnTo>
                  <a:lnTo>
                    <a:pt x="143" y="108"/>
                  </a:lnTo>
                  <a:lnTo>
                    <a:pt x="203" y="155"/>
                  </a:lnTo>
                  <a:lnTo>
                    <a:pt x="322" y="179"/>
                  </a:lnTo>
                  <a:lnTo>
                    <a:pt x="417" y="179"/>
                  </a:lnTo>
                  <a:lnTo>
                    <a:pt x="548" y="215"/>
                  </a:lnTo>
                  <a:lnTo>
                    <a:pt x="655" y="215"/>
                  </a:lnTo>
                  <a:lnTo>
                    <a:pt x="703" y="167"/>
                  </a:lnTo>
                  <a:cubicBezTo>
                    <a:pt x="703" y="155"/>
                    <a:pt x="703" y="143"/>
                    <a:pt x="703" y="131"/>
                  </a:cubicBezTo>
                  <a:lnTo>
                    <a:pt x="667" y="119"/>
                  </a:lnTo>
                  <a:lnTo>
                    <a:pt x="703" y="84"/>
                  </a:lnTo>
                  <a:lnTo>
                    <a:pt x="679" y="12"/>
                  </a:lnTo>
                  <a:lnTo>
                    <a:pt x="572" y="0"/>
                  </a:lnTo>
                  <a:lnTo>
                    <a:pt x="489" y="24"/>
                  </a:lnTo>
                  <a:lnTo>
                    <a:pt x="512" y="72"/>
                  </a:lnTo>
                  <a:lnTo>
                    <a:pt x="453" y="72"/>
                  </a:lnTo>
                  <a:lnTo>
                    <a:pt x="393" y="48"/>
                  </a:lnTo>
                  <a:lnTo>
                    <a:pt x="358" y="12"/>
                  </a:lnTo>
                  <a:lnTo>
                    <a:pt x="31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4" name="Google Shape;8140;p30">
              <a:extLst>
                <a:ext uri="{FF2B5EF4-FFF2-40B4-BE49-F238E27FC236}">
                  <a16:creationId xmlns:a16="http://schemas.microsoft.com/office/drawing/2014/main" id="{0BCBBCB1-F675-E2B3-3261-041951AE58F1}"/>
                </a:ext>
              </a:extLst>
            </p:cNvPr>
            <p:cNvSpPr/>
            <p:nvPr/>
          </p:nvSpPr>
          <p:spPr>
            <a:xfrm>
              <a:off x="6096875" y="2936200"/>
              <a:ext cx="19075" cy="19975"/>
            </a:xfrm>
            <a:custGeom>
              <a:avLst/>
              <a:gdLst/>
              <a:ahLst/>
              <a:cxnLst/>
              <a:rect l="l" t="t" r="r" b="b"/>
              <a:pathLst>
                <a:path w="763" h="799" extrusionOk="0">
                  <a:moveTo>
                    <a:pt x="132" y="1"/>
                  </a:moveTo>
                  <a:lnTo>
                    <a:pt x="25" y="25"/>
                  </a:lnTo>
                  <a:cubicBezTo>
                    <a:pt x="13" y="36"/>
                    <a:pt x="13" y="60"/>
                    <a:pt x="1" y="72"/>
                  </a:cubicBezTo>
                  <a:lnTo>
                    <a:pt x="84" y="144"/>
                  </a:lnTo>
                  <a:lnTo>
                    <a:pt x="179" y="179"/>
                  </a:lnTo>
                  <a:cubicBezTo>
                    <a:pt x="191" y="203"/>
                    <a:pt x="215" y="227"/>
                    <a:pt x="227" y="251"/>
                  </a:cubicBezTo>
                  <a:lnTo>
                    <a:pt x="203" y="275"/>
                  </a:lnTo>
                  <a:cubicBezTo>
                    <a:pt x="227" y="322"/>
                    <a:pt x="251" y="370"/>
                    <a:pt x="275" y="417"/>
                  </a:cubicBezTo>
                  <a:lnTo>
                    <a:pt x="358" y="465"/>
                  </a:lnTo>
                  <a:lnTo>
                    <a:pt x="417" y="584"/>
                  </a:lnTo>
                  <a:lnTo>
                    <a:pt x="465" y="608"/>
                  </a:lnTo>
                  <a:lnTo>
                    <a:pt x="525" y="608"/>
                  </a:lnTo>
                  <a:cubicBezTo>
                    <a:pt x="548" y="656"/>
                    <a:pt x="572" y="691"/>
                    <a:pt x="608" y="727"/>
                  </a:cubicBezTo>
                  <a:lnTo>
                    <a:pt x="727" y="798"/>
                  </a:lnTo>
                  <a:cubicBezTo>
                    <a:pt x="739" y="787"/>
                    <a:pt x="751" y="787"/>
                    <a:pt x="763" y="775"/>
                  </a:cubicBezTo>
                  <a:lnTo>
                    <a:pt x="739" y="667"/>
                  </a:lnTo>
                  <a:lnTo>
                    <a:pt x="632" y="584"/>
                  </a:lnTo>
                  <a:lnTo>
                    <a:pt x="501" y="441"/>
                  </a:lnTo>
                  <a:lnTo>
                    <a:pt x="501" y="346"/>
                  </a:lnTo>
                  <a:lnTo>
                    <a:pt x="394" y="298"/>
                  </a:lnTo>
                  <a:cubicBezTo>
                    <a:pt x="370" y="251"/>
                    <a:pt x="346" y="191"/>
                    <a:pt x="334" y="144"/>
                  </a:cubicBezTo>
                  <a:cubicBezTo>
                    <a:pt x="334" y="132"/>
                    <a:pt x="334" y="132"/>
                    <a:pt x="346" y="120"/>
                  </a:cubicBezTo>
                  <a:lnTo>
                    <a:pt x="417" y="120"/>
                  </a:lnTo>
                  <a:cubicBezTo>
                    <a:pt x="382" y="96"/>
                    <a:pt x="334" y="72"/>
                    <a:pt x="298" y="60"/>
                  </a:cubicBezTo>
                  <a:lnTo>
                    <a:pt x="215" y="36"/>
                  </a:lnTo>
                  <a:lnTo>
                    <a:pt x="13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5" name="Google Shape;8141;p30">
              <a:extLst>
                <a:ext uri="{FF2B5EF4-FFF2-40B4-BE49-F238E27FC236}">
                  <a16:creationId xmlns:a16="http://schemas.microsoft.com/office/drawing/2014/main" id="{72515C86-1F3C-FFCB-261F-B9E5A771EECA}"/>
                </a:ext>
              </a:extLst>
            </p:cNvPr>
            <p:cNvSpPr/>
            <p:nvPr/>
          </p:nvSpPr>
          <p:spPr>
            <a:xfrm>
              <a:off x="4687775" y="2459650"/>
              <a:ext cx="10150" cy="4800"/>
            </a:xfrm>
            <a:custGeom>
              <a:avLst/>
              <a:gdLst/>
              <a:ahLst/>
              <a:cxnLst/>
              <a:rect l="l" t="t" r="r" b="b"/>
              <a:pathLst>
                <a:path w="406" h="192" extrusionOk="0">
                  <a:moveTo>
                    <a:pt x="1" y="1"/>
                  </a:moveTo>
                  <a:cubicBezTo>
                    <a:pt x="1" y="13"/>
                    <a:pt x="1" y="25"/>
                    <a:pt x="1" y="37"/>
                  </a:cubicBezTo>
                  <a:lnTo>
                    <a:pt x="84" y="60"/>
                  </a:lnTo>
                  <a:lnTo>
                    <a:pt x="84" y="108"/>
                  </a:lnTo>
                  <a:lnTo>
                    <a:pt x="227" y="191"/>
                  </a:lnTo>
                  <a:lnTo>
                    <a:pt x="358" y="179"/>
                  </a:lnTo>
                  <a:lnTo>
                    <a:pt x="405" y="156"/>
                  </a:lnTo>
                  <a:cubicBezTo>
                    <a:pt x="393" y="120"/>
                    <a:pt x="382" y="96"/>
                    <a:pt x="370" y="72"/>
                  </a:cubicBezTo>
                  <a:lnTo>
                    <a:pt x="274" y="37"/>
                  </a:lnTo>
                  <a:lnTo>
                    <a:pt x="179" y="37"/>
                  </a:lnTo>
                  <a:lnTo>
                    <a:pt x="96" y="1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6" name="Google Shape;8142;p30">
              <a:extLst>
                <a:ext uri="{FF2B5EF4-FFF2-40B4-BE49-F238E27FC236}">
                  <a16:creationId xmlns:a16="http://schemas.microsoft.com/office/drawing/2014/main" id="{73050E4F-5A6E-BC1C-944A-F3B5A4FFF2A6}"/>
                </a:ext>
              </a:extLst>
            </p:cNvPr>
            <p:cNvSpPr/>
            <p:nvPr/>
          </p:nvSpPr>
          <p:spPr>
            <a:xfrm>
              <a:off x="4878875" y="2219150"/>
              <a:ext cx="7450" cy="2400"/>
            </a:xfrm>
            <a:custGeom>
              <a:avLst/>
              <a:gdLst/>
              <a:ahLst/>
              <a:cxnLst/>
              <a:rect l="l" t="t" r="r" b="b"/>
              <a:pathLst>
                <a:path w="298" h="96" extrusionOk="0">
                  <a:moveTo>
                    <a:pt x="227" y="1"/>
                  </a:moveTo>
                  <a:lnTo>
                    <a:pt x="143" y="36"/>
                  </a:lnTo>
                  <a:lnTo>
                    <a:pt x="0" y="48"/>
                  </a:lnTo>
                  <a:lnTo>
                    <a:pt x="24" y="84"/>
                  </a:lnTo>
                  <a:lnTo>
                    <a:pt x="155" y="96"/>
                  </a:lnTo>
                  <a:lnTo>
                    <a:pt x="298" y="96"/>
                  </a:lnTo>
                  <a:cubicBezTo>
                    <a:pt x="298" y="84"/>
                    <a:pt x="298" y="72"/>
                    <a:pt x="298" y="60"/>
                  </a:cubicBezTo>
                  <a:lnTo>
                    <a:pt x="22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7" name="Google Shape;8143;p30">
              <a:extLst>
                <a:ext uri="{FF2B5EF4-FFF2-40B4-BE49-F238E27FC236}">
                  <a16:creationId xmlns:a16="http://schemas.microsoft.com/office/drawing/2014/main" id="{CD704ECD-7292-0692-0C91-4C195E38F708}"/>
                </a:ext>
              </a:extLst>
            </p:cNvPr>
            <p:cNvSpPr/>
            <p:nvPr/>
          </p:nvSpPr>
          <p:spPr>
            <a:xfrm>
              <a:off x="6125150" y="2956150"/>
              <a:ext cx="14925" cy="12525"/>
            </a:xfrm>
            <a:custGeom>
              <a:avLst/>
              <a:gdLst/>
              <a:ahLst/>
              <a:cxnLst/>
              <a:rect l="l" t="t" r="r" b="b"/>
              <a:pathLst>
                <a:path w="597" h="501" extrusionOk="0">
                  <a:moveTo>
                    <a:pt x="1" y="0"/>
                  </a:moveTo>
                  <a:lnTo>
                    <a:pt x="37" y="96"/>
                  </a:lnTo>
                  <a:lnTo>
                    <a:pt x="144" y="143"/>
                  </a:lnTo>
                  <a:lnTo>
                    <a:pt x="227" y="274"/>
                  </a:lnTo>
                  <a:lnTo>
                    <a:pt x="394" y="393"/>
                  </a:lnTo>
                  <a:lnTo>
                    <a:pt x="429" y="453"/>
                  </a:lnTo>
                  <a:lnTo>
                    <a:pt x="596" y="500"/>
                  </a:lnTo>
                  <a:cubicBezTo>
                    <a:pt x="584" y="489"/>
                    <a:pt x="572" y="477"/>
                    <a:pt x="560" y="453"/>
                  </a:cubicBezTo>
                  <a:lnTo>
                    <a:pt x="418" y="334"/>
                  </a:lnTo>
                  <a:lnTo>
                    <a:pt x="358" y="250"/>
                  </a:lnTo>
                  <a:cubicBezTo>
                    <a:pt x="322" y="239"/>
                    <a:pt x="287" y="215"/>
                    <a:pt x="251" y="191"/>
                  </a:cubicBezTo>
                  <a:lnTo>
                    <a:pt x="191" y="96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8" name="Google Shape;8144;p30">
              <a:extLst>
                <a:ext uri="{FF2B5EF4-FFF2-40B4-BE49-F238E27FC236}">
                  <a16:creationId xmlns:a16="http://schemas.microsoft.com/office/drawing/2014/main" id="{BD64C446-6EAC-E934-4644-B8FFED5AC75B}"/>
                </a:ext>
              </a:extLst>
            </p:cNvPr>
            <p:cNvSpPr/>
            <p:nvPr/>
          </p:nvSpPr>
          <p:spPr>
            <a:xfrm>
              <a:off x="4910725" y="2217950"/>
              <a:ext cx="5375" cy="4200"/>
            </a:xfrm>
            <a:custGeom>
              <a:avLst/>
              <a:gdLst/>
              <a:ahLst/>
              <a:cxnLst/>
              <a:rect l="l" t="t" r="r" b="b"/>
              <a:pathLst>
                <a:path w="215" h="168" extrusionOk="0">
                  <a:moveTo>
                    <a:pt x="12" y="1"/>
                  </a:moveTo>
                  <a:lnTo>
                    <a:pt x="0" y="25"/>
                  </a:lnTo>
                  <a:lnTo>
                    <a:pt x="60" y="84"/>
                  </a:lnTo>
                  <a:cubicBezTo>
                    <a:pt x="60" y="108"/>
                    <a:pt x="60" y="132"/>
                    <a:pt x="60" y="168"/>
                  </a:cubicBezTo>
                  <a:lnTo>
                    <a:pt x="179" y="168"/>
                  </a:lnTo>
                  <a:lnTo>
                    <a:pt x="215" y="120"/>
                  </a:lnTo>
                  <a:lnTo>
                    <a:pt x="107" y="72"/>
                  </a:lnTo>
                  <a:lnTo>
                    <a:pt x="60" y="13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9" name="Google Shape;8145;p30">
              <a:extLst>
                <a:ext uri="{FF2B5EF4-FFF2-40B4-BE49-F238E27FC236}">
                  <a16:creationId xmlns:a16="http://schemas.microsoft.com/office/drawing/2014/main" id="{2EE9B7DC-6B9B-046C-6E43-EE768A8DC9FA}"/>
                </a:ext>
              </a:extLst>
            </p:cNvPr>
            <p:cNvSpPr/>
            <p:nvPr/>
          </p:nvSpPr>
          <p:spPr>
            <a:xfrm>
              <a:off x="4875600" y="2202775"/>
              <a:ext cx="17575" cy="7475"/>
            </a:xfrm>
            <a:custGeom>
              <a:avLst/>
              <a:gdLst/>
              <a:ahLst/>
              <a:cxnLst/>
              <a:rect l="l" t="t" r="r" b="b"/>
              <a:pathLst>
                <a:path w="703" h="299" extrusionOk="0">
                  <a:moveTo>
                    <a:pt x="584" y="1"/>
                  </a:moveTo>
                  <a:lnTo>
                    <a:pt x="536" y="25"/>
                  </a:lnTo>
                  <a:lnTo>
                    <a:pt x="393" y="72"/>
                  </a:lnTo>
                  <a:lnTo>
                    <a:pt x="227" y="96"/>
                  </a:lnTo>
                  <a:lnTo>
                    <a:pt x="72" y="179"/>
                  </a:lnTo>
                  <a:lnTo>
                    <a:pt x="0" y="263"/>
                  </a:lnTo>
                  <a:lnTo>
                    <a:pt x="60" y="275"/>
                  </a:lnTo>
                  <a:lnTo>
                    <a:pt x="191" y="275"/>
                  </a:lnTo>
                  <a:lnTo>
                    <a:pt x="286" y="227"/>
                  </a:lnTo>
                  <a:lnTo>
                    <a:pt x="358" y="227"/>
                  </a:lnTo>
                  <a:lnTo>
                    <a:pt x="358" y="263"/>
                  </a:lnTo>
                  <a:lnTo>
                    <a:pt x="298" y="298"/>
                  </a:lnTo>
                  <a:lnTo>
                    <a:pt x="453" y="275"/>
                  </a:lnTo>
                  <a:lnTo>
                    <a:pt x="584" y="215"/>
                  </a:lnTo>
                  <a:lnTo>
                    <a:pt x="608" y="144"/>
                  </a:lnTo>
                  <a:lnTo>
                    <a:pt x="691" y="120"/>
                  </a:lnTo>
                  <a:lnTo>
                    <a:pt x="703" y="36"/>
                  </a:lnTo>
                  <a:lnTo>
                    <a:pt x="65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0" name="Google Shape;8146;p30">
              <a:extLst>
                <a:ext uri="{FF2B5EF4-FFF2-40B4-BE49-F238E27FC236}">
                  <a16:creationId xmlns:a16="http://schemas.microsoft.com/office/drawing/2014/main" id="{8E021F5A-CBBC-F69B-B3B9-2FA7F698441D}"/>
                </a:ext>
              </a:extLst>
            </p:cNvPr>
            <p:cNvSpPr/>
            <p:nvPr/>
          </p:nvSpPr>
          <p:spPr>
            <a:xfrm>
              <a:off x="4811900" y="2280775"/>
              <a:ext cx="5975" cy="4175"/>
            </a:xfrm>
            <a:custGeom>
              <a:avLst/>
              <a:gdLst/>
              <a:ahLst/>
              <a:cxnLst/>
              <a:rect l="l" t="t" r="r" b="b"/>
              <a:pathLst>
                <a:path w="239" h="167" extrusionOk="0">
                  <a:moveTo>
                    <a:pt x="72" y="0"/>
                  </a:moveTo>
                  <a:lnTo>
                    <a:pt x="48" y="60"/>
                  </a:lnTo>
                  <a:lnTo>
                    <a:pt x="60" y="107"/>
                  </a:lnTo>
                  <a:lnTo>
                    <a:pt x="0" y="155"/>
                  </a:lnTo>
                  <a:lnTo>
                    <a:pt x="36" y="167"/>
                  </a:lnTo>
                  <a:lnTo>
                    <a:pt x="84" y="167"/>
                  </a:lnTo>
                  <a:lnTo>
                    <a:pt x="227" y="131"/>
                  </a:lnTo>
                  <a:lnTo>
                    <a:pt x="239" y="72"/>
                  </a:lnTo>
                  <a:cubicBezTo>
                    <a:pt x="227" y="60"/>
                    <a:pt x="203" y="36"/>
                    <a:pt x="191" y="24"/>
                  </a:cubicBezTo>
                  <a:lnTo>
                    <a:pt x="7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1" name="Google Shape;8147;p30">
              <a:extLst>
                <a:ext uri="{FF2B5EF4-FFF2-40B4-BE49-F238E27FC236}">
                  <a16:creationId xmlns:a16="http://schemas.microsoft.com/office/drawing/2014/main" id="{99A366D0-72CB-CB43-BD05-C7234DE92434}"/>
                </a:ext>
              </a:extLst>
            </p:cNvPr>
            <p:cNvSpPr/>
            <p:nvPr/>
          </p:nvSpPr>
          <p:spPr>
            <a:xfrm>
              <a:off x="4838700" y="2387625"/>
              <a:ext cx="2400" cy="3900"/>
            </a:xfrm>
            <a:custGeom>
              <a:avLst/>
              <a:gdLst/>
              <a:ahLst/>
              <a:cxnLst/>
              <a:rect l="l" t="t" r="r" b="b"/>
              <a:pathLst>
                <a:path w="96" h="156" extrusionOk="0">
                  <a:moveTo>
                    <a:pt x="12" y="1"/>
                  </a:moveTo>
                  <a:lnTo>
                    <a:pt x="0" y="96"/>
                  </a:lnTo>
                  <a:cubicBezTo>
                    <a:pt x="12" y="120"/>
                    <a:pt x="36" y="131"/>
                    <a:pt x="48" y="155"/>
                  </a:cubicBezTo>
                  <a:cubicBezTo>
                    <a:pt x="60" y="131"/>
                    <a:pt x="83" y="108"/>
                    <a:pt x="95" y="84"/>
                  </a:cubicBezTo>
                  <a:lnTo>
                    <a:pt x="60" y="12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2" name="Google Shape;8148;p30">
              <a:extLst>
                <a:ext uri="{FF2B5EF4-FFF2-40B4-BE49-F238E27FC236}">
                  <a16:creationId xmlns:a16="http://schemas.microsoft.com/office/drawing/2014/main" id="{D56F12C1-65E2-3C33-AEE0-1AFC47443868}"/>
                </a:ext>
              </a:extLst>
            </p:cNvPr>
            <p:cNvSpPr/>
            <p:nvPr/>
          </p:nvSpPr>
          <p:spPr>
            <a:xfrm>
              <a:off x="5981400" y="2515925"/>
              <a:ext cx="4175" cy="2100"/>
            </a:xfrm>
            <a:custGeom>
              <a:avLst/>
              <a:gdLst/>
              <a:ahLst/>
              <a:cxnLst/>
              <a:rect l="l" t="t" r="r" b="b"/>
              <a:pathLst>
                <a:path w="167" h="84" extrusionOk="0">
                  <a:moveTo>
                    <a:pt x="48" y="0"/>
                  </a:moveTo>
                  <a:lnTo>
                    <a:pt x="0" y="12"/>
                  </a:lnTo>
                  <a:lnTo>
                    <a:pt x="24" y="83"/>
                  </a:lnTo>
                  <a:lnTo>
                    <a:pt x="131" y="72"/>
                  </a:lnTo>
                  <a:lnTo>
                    <a:pt x="167" y="24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3" name="Google Shape;8149;p30">
              <a:extLst>
                <a:ext uri="{FF2B5EF4-FFF2-40B4-BE49-F238E27FC236}">
                  <a16:creationId xmlns:a16="http://schemas.microsoft.com/office/drawing/2014/main" id="{6A932ED1-8332-C1C0-8B95-D7728441F9B5}"/>
                </a:ext>
              </a:extLst>
            </p:cNvPr>
            <p:cNvSpPr/>
            <p:nvPr/>
          </p:nvSpPr>
          <p:spPr>
            <a:xfrm>
              <a:off x="4829750" y="2376025"/>
              <a:ext cx="3300" cy="3300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1" y="0"/>
                  </a:moveTo>
                  <a:lnTo>
                    <a:pt x="48" y="95"/>
                  </a:lnTo>
                  <a:lnTo>
                    <a:pt x="120" y="131"/>
                  </a:lnTo>
                  <a:lnTo>
                    <a:pt x="132" y="6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4" name="Google Shape;8150;p30">
              <a:extLst>
                <a:ext uri="{FF2B5EF4-FFF2-40B4-BE49-F238E27FC236}">
                  <a16:creationId xmlns:a16="http://schemas.microsoft.com/office/drawing/2014/main" id="{BD6A1807-A571-35C8-CDD3-AFB32F51724B}"/>
                </a:ext>
              </a:extLst>
            </p:cNvPr>
            <p:cNvSpPr/>
            <p:nvPr/>
          </p:nvSpPr>
          <p:spPr>
            <a:xfrm>
              <a:off x="4832725" y="2380775"/>
              <a:ext cx="3600" cy="10150"/>
            </a:xfrm>
            <a:custGeom>
              <a:avLst/>
              <a:gdLst/>
              <a:ahLst/>
              <a:cxnLst/>
              <a:rect l="l" t="t" r="r" b="b"/>
              <a:pathLst>
                <a:path w="144" h="406" extrusionOk="0">
                  <a:moveTo>
                    <a:pt x="25" y="1"/>
                  </a:moveTo>
                  <a:cubicBezTo>
                    <a:pt x="25" y="48"/>
                    <a:pt x="13" y="96"/>
                    <a:pt x="1" y="155"/>
                  </a:cubicBezTo>
                  <a:lnTo>
                    <a:pt x="49" y="251"/>
                  </a:lnTo>
                  <a:lnTo>
                    <a:pt x="13" y="382"/>
                  </a:lnTo>
                  <a:lnTo>
                    <a:pt x="60" y="405"/>
                  </a:lnTo>
                  <a:lnTo>
                    <a:pt x="144" y="346"/>
                  </a:lnTo>
                  <a:lnTo>
                    <a:pt x="144" y="120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5" name="Google Shape;8151;p30">
              <a:extLst>
                <a:ext uri="{FF2B5EF4-FFF2-40B4-BE49-F238E27FC236}">
                  <a16:creationId xmlns:a16="http://schemas.microsoft.com/office/drawing/2014/main" id="{7E9C0F25-F176-2351-B05D-1AC5A0329E2A}"/>
                </a:ext>
              </a:extLst>
            </p:cNvPr>
            <p:cNvSpPr/>
            <p:nvPr/>
          </p:nvSpPr>
          <p:spPr>
            <a:xfrm>
              <a:off x="4791075" y="2099800"/>
              <a:ext cx="91700" cy="50925"/>
            </a:xfrm>
            <a:custGeom>
              <a:avLst/>
              <a:gdLst/>
              <a:ahLst/>
              <a:cxnLst/>
              <a:rect l="l" t="t" r="r" b="b"/>
              <a:pathLst>
                <a:path w="3668" h="2037" extrusionOk="0">
                  <a:moveTo>
                    <a:pt x="1167" y="0"/>
                  </a:moveTo>
                  <a:lnTo>
                    <a:pt x="1107" y="12"/>
                  </a:lnTo>
                  <a:lnTo>
                    <a:pt x="1036" y="107"/>
                  </a:lnTo>
                  <a:lnTo>
                    <a:pt x="798" y="155"/>
                  </a:lnTo>
                  <a:lnTo>
                    <a:pt x="655" y="167"/>
                  </a:lnTo>
                  <a:lnTo>
                    <a:pt x="583" y="215"/>
                  </a:lnTo>
                  <a:cubicBezTo>
                    <a:pt x="572" y="238"/>
                    <a:pt x="572" y="262"/>
                    <a:pt x="560" y="274"/>
                  </a:cubicBezTo>
                  <a:lnTo>
                    <a:pt x="369" y="274"/>
                  </a:lnTo>
                  <a:lnTo>
                    <a:pt x="250" y="322"/>
                  </a:lnTo>
                  <a:lnTo>
                    <a:pt x="155" y="441"/>
                  </a:lnTo>
                  <a:lnTo>
                    <a:pt x="155" y="500"/>
                  </a:lnTo>
                  <a:lnTo>
                    <a:pt x="274" y="572"/>
                  </a:lnTo>
                  <a:lnTo>
                    <a:pt x="369" y="584"/>
                  </a:lnTo>
                  <a:lnTo>
                    <a:pt x="405" y="643"/>
                  </a:lnTo>
                  <a:lnTo>
                    <a:pt x="238" y="703"/>
                  </a:lnTo>
                  <a:cubicBezTo>
                    <a:pt x="214" y="726"/>
                    <a:pt x="202" y="750"/>
                    <a:pt x="191" y="774"/>
                  </a:cubicBezTo>
                  <a:cubicBezTo>
                    <a:pt x="202" y="822"/>
                    <a:pt x="214" y="869"/>
                    <a:pt x="226" y="905"/>
                  </a:cubicBezTo>
                  <a:lnTo>
                    <a:pt x="191" y="953"/>
                  </a:lnTo>
                  <a:lnTo>
                    <a:pt x="24" y="988"/>
                  </a:lnTo>
                  <a:lnTo>
                    <a:pt x="0" y="1024"/>
                  </a:lnTo>
                  <a:lnTo>
                    <a:pt x="131" y="1107"/>
                  </a:lnTo>
                  <a:lnTo>
                    <a:pt x="179" y="1143"/>
                  </a:lnTo>
                  <a:lnTo>
                    <a:pt x="250" y="1143"/>
                  </a:lnTo>
                  <a:cubicBezTo>
                    <a:pt x="238" y="1119"/>
                    <a:pt x="238" y="1096"/>
                    <a:pt x="226" y="1072"/>
                  </a:cubicBezTo>
                  <a:lnTo>
                    <a:pt x="262" y="1036"/>
                  </a:lnTo>
                  <a:lnTo>
                    <a:pt x="369" y="1084"/>
                  </a:lnTo>
                  <a:lnTo>
                    <a:pt x="476" y="1167"/>
                  </a:lnTo>
                  <a:lnTo>
                    <a:pt x="607" y="1143"/>
                  </a:lnTo>
                  <a:lnTo>
                    <a:pt x="691" y="1167"/>
                  </a:lnTo>
                  <a:lnTo>
                    <a:pt x="774" y="1262"/>
                  </a:lnTo>
                  <a:cubicBezTo>
                    <a:pt x="798" y="1310"/>
                    <a:pt x="822" y="1369"/>
                    <a:pt x="833" y="1429"/>
                  </a:cubicBezTo>
                  <a:lnTo>
                    <a:pt x="917" y="1500"/>
                  </a:lnTo>
                  <a:lnTo>
                    <a:pt x="1083" y="1536"/>
                  </a:lnTo>
                  <a:lnTo>
                    <a:pt x="1226" y="1619"/>
                  </a:lnTo>
                  <a:lnTo>
                    <a:pt x="1334" y="1655"/>
                  </a:lnTo>
                  <a:lnTo>
                    <a:pt x="1512" y="1631"/>
                  </a:lnTo>
                  <a:cubicBezTo>
                    <a:pt x="1572" y="1631"/>
                    <a:pt x="1631" y="1631"/>
                    <a:pt x="1703" y="1619"/>
                  </a:cubicBezTo>
                  <a:lnTo>
                    <a:pt x="1774" y="1667"/>
                  </a:lnTo>
                  <a:lnTo>
                    <a:pt x="1941" y="1762"/>
                  </a:lnTo>
                  <a:lnTo>
                    <a:pt x="2262" y="1822"/>
                  </a:lnTo>
                  <a:lnTo>
                    <a:pt x="2405" y="1822"/>
                  </a:lnTo>
                  <a:lnTo>
                    <a:pt x="2500" y="1869"/>
                  </a:lnTo>
                  <a:lnTo>
                    <a:pt x="2631" y="1881"/>
                  </a:lnTo>
                  <a:lnTo>
                    <a:pt x="2703" y="1941"/>
                  </a:lnTo>
                  <a:lnTo>
                    <a:pt x="2834" y="2024"/>
                  </a:lnTo>
                  <a:lnTo>
                    <a:pt x="2953" y="2036"/>
                  </a:lnTo>
                  <a:lnTo>
                    <a:pt x="3096" y="2000"/>
                  </a:lnTo>
                  <a:lnTo>
                    <a:pt x="3274" y="1941"/>
                  </a:lnTo>
                  <a:lnTo>
                    <a:pt x="3477" y="1941"/>
                  </a:lnTo>
                  <a:lnTo>
                    <a:pt x="3655" y="1834"/>
                  </a:lnTo>
                  <a:lnTo>
                    <a:pt x="3667" y="1774"/>
                  </a:lnTo>
                  <a:lnTo>
                    <a:pt x="3524" y="1631"/>
                  </a:lnTo>
                  <a:lnTo>
                    <a:pt x="3429" y="1596"/>
                  </a:lnTo>
                  <a:cubicBezTo>
                    <a:pt x="3381" y="1560"/>
                    <a:pt x="3334" y="1512"/>
                    <a:pt x="3274" y="1465"/>
                  </a:cubicBezTo>
                  <a:lnTo>
                    <a:pt x="3096" y="1417"/>
                  </a:lnTo>
                  <a:lnTo>
                    <a:pt x="2953" y="1334"/>
                  </a:lnTo>
                  <a:lnTo>
                    <a:pt x="2953" y="1238"/>
                  </a:lnTo>
                  <a:lnTo>
                    <a:pt x="3036" y="1250"/>
                  </a:lnTo>
                  <a:lnTo>
                    <a:pt x="3119" y="1298"/>
                  </a:lnTo>
                  <a:lnTo>
                    <a:pt x="3239" y="1310"/>
                  </a:lnTo>
                  <a:lnTo>
                    <a:pt x="3262" y="1274"/>
                  </a:lnTo>
                  <a:lnTo>
                    <a:pt x="3131" y="1119"/>
                  </a:lnTo>
                  <a:lnTo>
                    <a:pt x="2953" y="977"/>
                  </a:lnTo>
                  <a:cubicBezTo>
                    <a:pt x="2953" y="941"/>
                    <a:pt x="2965" y="905"/>
                    <a:pt x="2977" y="869"/>
                  </a:cubicBezTo>
                  <a:cubicBezTo>
                    <a:pt x="2988" y="834"/>
                    <a:pt x="2965" y="786"/>
                    <a:pt x="2965" y="750"/>
                  </a:cubicBezTo>
                  <a:lnTo>
                    <a:pt x="2858" y="691"/>
                  </a:lnTo>
                  <a:lnTo>
                    <a:pt x="2858" y="596"/>
                  </a:lnTo>
                  <a:lnTo>
                    <a:pt x="2786" y="548"/>
                  </a:lnTo>
                  <a:lnTo>
                    <a:pt x="2727" y="524"/>
                  </a:lnTo>
                  <a:lnTo>
                    <a:pt x="2346" y="250"/>
                  </a:lnTo>
                  <a:lnTo>
                    <a:pt x="2084" y="191"/>
                  </a:lnTo>
                  <a:lnTo>
                    <a:pt x="1845" y="179"/>
                  </a:lnTo>
                  <a:lnTo>
                    <a:pt x="1822" y="226"/>
                  </a:lnTo>
                  <a:cubicBezTo>
                    <a:pt x="1822" y="250"/>
                    <a:pt x="1822" y="262"/>
                    <a:pt x="1834" y="286"/>
                  </a:cubicBezTo>
                  <a:lnTo>
                    <a:pt x="1976" y="429"/>
                  </a:lnTo>
                  <a:lnTo>
                    <a:pt x="1976" y="488"/>
                  </a:lnTo>
                  <a:lnTo>
                    <a:pt x="1917" y="536"/>
                  </a:lnTo>
                  <a:cubicBezTo>
                    <a:pt x="1917" y="560"/>
                    <a:pt x="1905" y="584"/>
                    <a:pt x="1905" y="607"/>
                  </a:cubicBezTo>
                  <a:lnTo>
                    <a:pt x="1857" y="703"/>
                  </a:lnTo>
                  <a:lnTo>
                    <a:pt x="1750" y="798"/>
                  </a:lnTo>
                  <a:lnTo>
                    <a:pt x="1679" y="822"/>
                  </a:lnTo>
                  <a:cubicBezTo>
                    <a:pt x="1679" y="798"/>
                    <a:pt x="1679" y="774"/>
                    <a:pt x="1667" y="750"/>
                  </a:cubicBezTo>
                  <a:lnTo>
                    <a:pt x="1750" y="703"/>
                  </a:lnTo>
                  <a:lnTo>
                    <a:pt x="1798" y="631"/>
                  </a:lnTo>
                  <a:lnTo>
                    <a:pt x="1738" y="584"/>
                  </a:lnTo>
                  <a:lnTo>
                    <a:pt x="1834" y="476"/>
                  </a:lnTo>
                  <a:cubicBezTo>
                    <a:pt x="1822" y="441"/>
                    <a:pt x="1798" y="417"/>
                    <a:pt x="1786" y="381"/>
                  </a:cubicBezTo>
                  <a:lnTo>
                    <a:pt x="1584" y="167"/>
                  </a:lnTo>
                  <a:lnTo>
                    <a:pt x="1417" y="60"/>
                  </a:lnTo>
                  <a:lnTo>
                    <a:pt x="116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6" name="Google Shape;8152;p30">
              <a:extLst>
                <a:ext uri="{FF2B5EF4-FFF2-40B4-BE49-F238E27FC236}">
                  <a16:creationId xmlns:a16="http://schemas.microsoft.com/office/drawing/2014/main" id="{A268A6C4-2EA1-68FD-CD65-CA9346F3B8B9}"/>
                </a:ext>
              </a:extLst>
            </p:cNvPr>
            <p:cNvSpPr/>
            <p:nvPr/>
          </p:nvSpPr>
          <p:spPr>
            <a:xfrm>
              <a:off x="4824700" y="2297150"/>
              <a:ext cx="4200" cy="3575"/>
            </a:xfrm>
            <a:custGeom>
              <a:avLst/>
              <a:gdLst/>
              <a:ahLst/>
              <a:cxnLst/>
              <a:rect l="l" t="t" r="r" b="b"/>
              <a:pathLst>
                <a:path w="168" h="143" extrusionOk="0">
                  <a:moveTo>
                    <a:pt x="0" y="0"/>
                  </a:moveTo>
                  <a:lnTo>
                    <a:pt x="36" y="107"/>
                  </a:lnTo>
                  <a:lnTo>
                    <a:pt x="96" y="143"/>
                  </a:lnTo>
                  <a:lnTo>
                    <a:pt x="167" y="107"/>
                  </a:lnTo>
                  <a:lnTo>
                    <a:pt x="96" y="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7" name="Google Shape;8153;p30">
              <a:extLst>
                <a:ext uri="{FF2B5EF4-FFF2-40B4-BE49-F238E27FC236}">
                  <a16:creationId xmlns:a16="http://schemas.microsoft.com/office/drawing/2014/main" id="{47C9DD0C-36A5-2C7C-9932-02FD6495041F}"/>
                </a:ext>
              </a:extLst>
            </p:cNvPr>
            <p:cNvSpPr/>
            <p:nvPr/>
          </p:nvSpPr>
          <p:spPr>
            <a:xfrm>
              <a:off x="4811000" y="2291775"/>
              <a:ext cx="5675" cy="2400"/>
            </a:xfrm>
            <a:custGeom>
              <a:avLst/>
              <a:gdLst/>
              <a:ahLst/>
              <a:cxnLst/>
              <a:rect l="l" t="t" r="r" b="b"/>
              <a:pathLst>
                <a:path w="227" h="96" extrusionOk="0">
                  <a:moveTo>
                    <a:pt x="36" y="1"/>
                  </a:moveTo>
                  <a:lnTo>
                    <a:pt x="36" y="36"/>
                  </a:lnTo>
                  <a:lnTo>
                    <a:pt x="1" y="72"/>
                  </a:lnTo>
                  <a:lnTo>
                    <a:pt x="144" y="96"/>
                  </a:lnTo>
                  <a:lnTo>
                    <a:pt x="227" y="48"/>
                  </a:lnTo>
                  <a:lnTo>
                    <a:pt x="1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8" name="Google Shape;8154;p30">
              <a:extLst>
                <a:ext uri="{FF2B5EF4-FFF2-40B4-BE49-F238E27FC236}">
                  <a16:creationId xmlns:a16="http://schemas.microsoft.com/office/drawing/2014/main" id="{C0E1F461-78D6-398B-608A-462CB910EA6C}"/>
                </a:ext>
              </a:extLst>
            </p:cNvPr>
            <p:cNvSpPr/>
            <p:nvPr/>
          </p:nvSpPr>
          <p:spPr>
            <a:xfrm>
              <a:off x="4907450" y="2214975"/>
              <a:ext cx="6275" cy="1825"/>
            </a:xfrm>
            <a:custGeom>
              <a:avLst/>
              <a:gdLst/>
              <a:ahLst/>
              <a:cxnLst/>
              <a:rect l="l" t="t" r="r" b="b"/>
              <a:pathLst>
                <a:path w="251" h="73" extrusionOk="0">
                  <a:moveTo>
                    <a:pt x="48" y="1"/>
                  </a:moveTo>
                  <a:lnTo>
                    <a:pt x="0" y="37"/>
                  </a:lnTo>
                  <a:lnTo>
                    <a:pt x="24" y="72"/>
                  </a:lnTo>
                  <a:lnTo>
                    <a:pt x="167" y="72"/>
                  </a:lnTo>
                  <a:lnTo>
                    <a:pt x="250" y="25"/>
                  </a:lnTo>
                  <a:lnTo>
                    <a:pt x="15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9" name="Google Shape;8155;p30">
              <a:extLst>
                <a:ext uri="{FF2B5EF4-FFF2-40B4-BE49-F238E27FC236}">
                  <a16:creationId xmlns:a16="http://schemas.microsoft.com/office/drawing/2014/main" id="{DBB5E4E9-6D3C-B3F8-B02C-12AA2924CD15}"/>
                </a:ext>
              </a:extLst>
            </p:cNvPr>
            <p:cNvSpPr/>
            <p:nvPr/>
          </p:nvSpPr>
          <p:spPr>
            <a:xfrm>
              <a:off x="4727950" y="2274825"/>
              <a:ext cx="6875" cy="4475"/>
            </a:xfrm>
            <a:custGeom>
              <a:avLst/>
              <a:gdLst/>
              <a:ahLst/>
              <a:cxnLst/>
              <a:rect l="l" t="t" r="r" b="b"/>
              <a:pathLst>
                <a:path w="275" h="179" extrusionOk="0">
                  <a:moveTo>
                    <a:pt x="49" y="0"/>
                  </a:moveTo>
                  <a:lnTo>
                    <a:pt x="1" y="36"/>
                  </a:lnTo>
                  <a:lnTo>
                    <a:pt x="72" y="72"/>
                  </a:lnTo>
                  <a:lnTo>
                    <a:pt x="84" y="131"/>
                  </a:lnTo>
                  <a:lnTo>
                    <a:pt x="191" y="179"/>
                  </a:lnTo>
                  <a:lnTo>
                    <a:pt x="275" y="155"/>
                  </a:lnTo>
                  <a:lnTo>
                    <a:pt x="251" y="95"/>
                  </a:lnTo>
                  <a:lnTo>
                    <a:pt x="275" y="48"/>
                  </a:lnTo>
                  <a:cubicBezTo>
                    <a:pt x="239" y="24"/>
                    <a:pt x="215" y="12"/>
                    <a:pt x="1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0" name="Google Shape;8156;p30">
              <a:extLst>
                <a:ext uri="{FF2B5EF4-FFF2-40B4-BE49-F238E27FC236}">
                  <a16:creationId xmlns:a16="http://schemas.microsoft.com/office/drawing/2014/main" id="{76EAF995-D9A3-C14D-4373-807886634547}"/>
                </a:ext>
              </a:extLst>
            </p:cNvPr>
            <p:cNvSpPr/>
            <p:nvPr/>
          </p:nvSpPr>
          <p:spPr>
            <a:xfrm>
              <a:off x="4736900" y="2239100"/>
              <a:ext cx="8650" cy="4200"/>
            </a:xfrm>
            <a:custGeom>
              <a:avLst/>
              <a:gdLst/>
              <a:ahLst/>
              <a:cxnLst/>
              <a:rect l="l" t="t" r="r" b="b"/>
              <a:pathLst>
                <a:path w="346" h="168" extrusionOk="0">
                  <a:moveTo>
                    <a:pt x="72" y="0"/>
                  </a:moveTo>
                  <a:lnTo>
                    <a:pt x="0" y="24"/>
                  </a:lnTo>
                  <a:cubicBezTo>
                    <a:pt x="0" y="36"/>
                    <a:pt x="0" y="60"/>
                    <a:pt x="12" y="72"/>
                  </a:cubicBezTo>
                  <a:lnTo>
                    <a:pt x="167" y="143"/>
                  </a:lnTo>
                  <a:lnTo>
                    <a:pt x="286" y="167"/>
                  </a:lnTo>
                  <a:lnTo>
                    <a:pt x="345" y="131"/>
                  </a:lnTo>
                  <a:lnTo>
                    <a:pt x="179" y="72"/>
                  </a:lnTo>
                  <a:lnTo>
                    <a:pt x="143" y="24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1" name="Google Shape;8157;p30">
              <a:extLst>
                <a:ext uri="{FF2B5EF4-FFF2-40B4-BE49-F238E27FC236}">
                  <a16:creationId xmlns:a16="http://schemas.microsoft.com/office/drawing/2014/main" id="{8003A72F-642B-E91C-C07A-3FB9DAF04891}"/>
                </a:ext>
              </a:extLst>
            </p:cNvPr>
            <p:cNvSpPr/>
            <p:nvPr/>
          </p:nvSpPr>
          <p:spPr>
            <a:xfrm>
              <a:off x="4781550" y="2291475"/>
              <a:ext cx="7750" cy="3000"/>
            </a:xfrm>
            <a:custGeom>
              <a:avLst/>
              <a:gdLst/>
              <a:ahLst/>
              <a:cxnLst/>
              <a:rect l="l" t="t" r="r" b="b"/>
              <a:pathLst>
                <a:path w="310" h="120" extrusionOk="0">
                  <a:moveTo>
                    <a:pt x="167" y="1"/>
                  </a:moveTo>
                  <a:lnTo>
                    <a:pt x="107" y="13"/>
                  </a:lnTo>
                  <a:lnTo>
                    <a:pt x="0" y="25"/>
                  </a:lnTo>
                  <a:lnTo>
                    <a:pt x="36" y="60"/>
                  </a:lnTo>
                  <a:lnTo>
                    <a:pt x="179" y="120"/>
                  </a:lnTo>
                  <a:lnTo>
                    <a:pt x="274" y="84"/>
                  </a:lnTo>
                  <a:lnTo>
                    <a:pt x="310" y="37"/>
                  </a:lnTo>
                  <a:lnTo>
                    <a:pt x="16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2" name="Google Shape;8158;p30">
              <a:extLst>
                <a:ext uri="{FF2B5EF4-FFF2-40B4-BE49-F238E27FC236}">
                  <a16:creationId xmlns:a16="http://schemas.microsoft.com/office/drawing/2014/main" id="{9B0838D2-134F-F761-2A9F-17BF59AB212A}"/>
                </a:ext>
              </a:extLst>
            </p:cNvPr>
            <p:cNvSpPr/>
            <p:nvPr/>
          </p:nvSpPr>
          <p:spPr>
            <a:xfrm>
              <a:off x="4772600" y="2291175"/>
              <a:ext cx="6275" cy="3300"/>
            </a:xfrm>
            <a:custGeom>
              <a:avLst/>
              <a:gdLst/>
              <a:ahLst/>
              <a:cxnLst/>
              <a:rect l="l" t="t" r="r" b="b"/>
              <a:pathLst>
                <a:path w="251" h="132" extrusionOk="0">
                  <a:moveTo>
                    <a:pt x="96" y="1"/>
                  </a:moveTo>
                  <a:lnTo>
                    <a:pt x="1" y="37"/>
                  </a:lnTo>
                  <a:lnTo>
                    <a:pt x="37" y="108"/>
                  </a:lnTo>
                  <a:lnTo>
                    <a:pt x="132" y="132"/>
                  </a:lnTo>
                  <a:cubicBezTo>
                    <a:pt x="168" y="108"/>
                    <a:pt x="203" y="84"/>
                    <a:pt x="251" y="60"/>
                  </a:cubicBezTo>
                  <a:lnTo>
                    <a:pt x="203" y="13"/>
                  </a:lnTo>
                  <a:lnTo>
                    <a:pt x="9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3" name="Google Shape;8159;p30">
              <a:extLst>
                <a:ext uri="{FF2B5EF4-FFF2-40B4-BE49-F238E27FC236}">
                  <a16:creationId xmlns:a16="http://schemas.microsoft.com/office/drawing/2014/main" id="{99FD5878-D916-7698-A1CE-948F1FF4158F}"/>
                </a:ext>
              </a:extLst>
            </p:cNvPr>
            <p:cNvSpPr/>
            <p:nvPr/>
          </p:nvSpPr>
          <p:spPr>
            <a:xfrm>
              <a:off x="4745825" y="2250700"/>
              <a:ext cx="9250" cy="10750"/>
            </a:xfrm>
            <a:custGeom>
              <a:avLst/>
              <a:gdLst/>
              <a:ahLst/>
              <a:cxnLst/>
              <a:rect l="l" t="t" r="r" b="b"/>
              <a:pathLst>
                <a:path w="370" h="430" extrusionOk="0">
                  <a:moveTo>
                    <a:pt x="262" y="1"/>
                  </a:moveTo>
                  <a:lnTo>
                    <a:pt x="167" y="24"/>
                  </a:lnTo>
                  <a:lnTo>
                    <a:pt x="107" y="13"/>
                  </a:lnTo>
                  <a:lnTo>
                    <a:pt x="48" y="36"/>
                  </a:lnTo>
                  <a:lnTo>
                    <a:pt x="143" y="120"/>
                  </a:lnTo>
                  <a:cubicBezTo>
                    <a:pt x="131" y="132"/>
                    <a:pt x="119" y="155"/>
                    <a:pt x="119" y="167"/>
                  </a:cubicBezTo>
                  <a:lnTo>
                    <a:pt x="60" y="144"/>
                  </a:lnTo>
                  <a:lnTo>
                    <a:pt x="12" y="96"/>
                  </a:lnTo>
                  <a:lnTo>
                    <a:pt x="0" y="251"/>
                  </a:lnTo>
                  <a:lnTo>
                    <a:pt x="84" y="286"/>
                  </a:lnTo>
                  <a:lnTo>
                    <a:pt x="155" y="251"/>
                  </a:lnTo>
                  <a:lnTo>
                    <a:pt x="203" y="286"/>
                  </a:lnTo>
                  <a:lnTo>
                    <a:pt x="203" y="370"/>
                  </a:lnTo>
                  <a:lnTo>
                    <a:pt x="262" y="429"/>
                  </a:lnTo>
                  <a:cubicBezTo>
                    <a:pt x="262" y="405"/>
                    <a:pt x="274" y="370"/>
                    <a:pt x="286" y="346"/>
                  </a:cubicBezTo>
                  <a:cubicBezTo>
                    <a:pt x="298" y="322"/>
                    <a:pt x="262" y="286"/>
                    <a:pt x="250" y="251"/>
                  </a:cubicBezTo>
                  <a:lnTo>
                    <a:pt x="357" y="227"/>
                  </a:lnTo>
                  <a:cubicBezTo>
                    <a:pt x="369" y="215"/>
                    <a:pt x="369" y="203"/>
                    <a:pt x="369" y="191"/>
                  </a:cubicBezTo>
                  <a:lnTo>
                    <a:pt x="286" y="120"/>
                  </a:lnTo>
                  <a:lnTo>
                    <a:pt x="286" y="72"/>
                  </a:lnTo>
                  <a:lnTo>
                    <a:pt x="26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4" name="Google Shape;8160;p30">
              <a:extLst>
                <a:ext uri="{FF2B5EF4-FFF2-40B4-BE49-F238E27FC236}">
                  <a16:creationId xmlns:a16="http://schemas.microsoft.com/office/drawing/2014/main" id="{63470593-F035-F079-93D3-97C8F734B1BA}"/>
                </a:ext>
              </a:extLst>
            </p:cNvPr>
            <p:cNvSpPr/>
            <p:nvPr/>
          </p:nvSpPr>
          <p:spPr>
            <a:xfrm>
              <a:off x="4755350" y="2107225"/>
              <a:ext cx="35150" cy="15500"/>
            </a:xfrm>
            <a:custGeom>
              <a:avLst/>
              <a:gdLst/>
              <a:ahLst/>
              <a:cxnLst/>
              <a:rect l="l" t="t" r="r" b="b"/>
              <a:pathLst>
                <a:path w="1406" h="620" extrusionOk="0">
                  <a:moveTo>
                    <a:pt x="334" y="1"/>
                  </a:moveTo>
                  <a:lnTo>
                    <a:pt x="203" y="48"/>
                  </a:lnTo>
                  <a:lnTo>
                    <a:pt x="36" y="25"/>
                  </a:lnTo>
                  <a:lnTo>
                    <a:pt x="0" y="37"/>
                  </a:lnTo>
                  <a:cubicBezTo>
                    <a:pt x="12" y="60"/>
                    <a:pt x="24" y="72"/>
                    <a:pt x="36" y="96"/>
                  </a:cubicBezTo>
                  <a:lnTo>
                    <a:pt x="203" y="144"/>
                  </a:lnTo>
                  <a:lnTo>
                    <a:pt x="262" y="227"/>
                  </a:lnTo>
                  <a:lnTo>
                    <a:pt x="405" y="287"/>
                  </a:lnTo>
                  <a:lnTo>
                    <a:pt x="477" y="370"/>
                  </a:lnTo>
                  <a:cubicBezTo>
                    <a:pt x="524" y="394"/>
                    <a:pt x="572" y="418"/>
                    <a:pt x="631" y="429"/>
                  </a:cubicBezTo>
                  <a:lnTo>
                    <a:pt x="881" y="465"/>
                  </a:lnTo>
                  <a:lnTo>
                    <a:pt x="965" y="501"/>
                  </a:lnTo>
                  <a:lnTo>
                    <a:pt x="905" y="513"/>
                  </a:lnTo>
                  <a:lnTo>
                    <a:pt x="715" y="513"/>
                  </a:lnTo>
                  <a:lnTo>
                    <a:pt x="548" y="489"/>
                  </a:lnTo>
                  <a:cubicBezTo>
                    <a:pt x="548" y="501"/>
                    <a:pt x="548" y="513"/>
                    <a:pt x="548" y="525"/>
                  </a:cubicBezTo>
                  <a:cubicBezTo>
                    <a:pt x="596" y="549"/>
                    <a:pt x="631" y="572"/>
                    <a:pt x="667" y="596"/>
                  </a:cubicBezTo>
                  <a:lnTo>
                    <a:pt x="822" y="620"/>
                  </a:lnTo>
                  <a:lnTo>
                    <a:pt x="965" y="584"/>
                  </a:lnTo>
                  <a:lnTo>
                    <a:pt x="1131" y="525"/>
                  </a:lnTo>
                  <a:lnTo>
                    <a:pt x="1227" y="513"/>
                  </a:lnTo>
                  <a:lnTo>
                    <a:pt x="1310" y="406"/>
                  </a:lnTo>
                  <a:lnTo>
                    <a:pt x="1405" y="299"/>
                  </a:lnTo>
                  <a:lnTo>
                    <a:pt x="1381" y="239"/>
                  </a:lnTo>
                  <a:lnTo>
                    <a:pt x="1108" y="108"/>
                  </a:lnTo>
                  <a:lnTo>
                    <a:pt x="881" y="48"/>
                  </a:lnTo>
                  <a:lnTo>
                    <a:pt x="667" y="48"/>
                  </a:lnTo>
                  <a:lnTo>
                    <a:pt x="536" y="60"/>
                  </a:lnTo>
                  <a:lnTo>
                    <a:pt x="417" y="13"/>
                  </a:lnTo>
                  <a:lnTo>
                    <a:pt x="33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5" name="Google Shape;8161;p30">
              <a:extLst>
                <a:ext uri="{FF2B5EF4-FFF2-40B4-BE49-F238E27FC236}">
                  <a16:creationId xmlns:a16="http://schemas.microsoft.com/office/drawing/2014/main" id="{3A7CC2A1-0DF1-1A5A-CA35-B31D0A09C5D8}"/>
                </a:ext>
              </a:extLst>
            </p:cNvPr>
            <p:cNvSpPr/>
            <p:nvPr/>
          </p:nvSpPr>
          <p:spPr>
            <a:xfrm>
              <a:off x="4746425" y="2238200"/>
              <a:ext cx="11325" cy="3600"/>
            </a:xfrm>
            <a:custGeom>
              <a:avLst/>
              <a:gdLst/>
              <a:ahLst/>
              <a:cxnLst/>
              <a:rect l="l" t="t" r="r" b="b"/>
              <a:pathLst>
                <a:path w="453" h="144" extrusionOk="0">
                  <a:moveTo>
                    <a:pt x="83" y="1"/>
                  </a:moveTo>
                  <a:lnTo>
                    <a:pt x="0" y="84"/>
                  </a:lnTo>
                  <a:lnTo>
                    <a:pt x="60" y="108"/>
                  </a:lnTo>
                  <a:lnTo>
                    <a:pt x="214" y="120"/>
                  </a:lnTo>
                  <a:lnTo>
                    <a:pt x="310" y="143"/>
                  </a:lnTo>
                  <a:lnTo>
                    <a:pt x="429" y="132"/>
                  </a:lnTo>
                  <a:lnTo>
                    <a:pt x="453" y="108"/>
                  </a:lnTo>
                  <a:lnTo>
                    <a:pt x="250" y="48"/>
                  </a:lnTo>
                  <a:lnTo>
                    <a:pt x="16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6" name="Google Shape;8162;p30">
              <a:extLst>
                <a:ext uri="{FF2B5EF4-FFF2-40B4-BE49-F238E27FC236}">
                  <a16:creationId xmlns:a16="http://schemas.microsoft.com/office/drawing/2014/main" id="{BEEBE98D-7018-0534-6C42-622C0CD52A2F}"/>
                </a:ext>
              </a:extLst>
            </p:cNvPr>
            <p:cNvSpPr/>
            <p:nvPr/>
          </p:nvSpPr>
          <p:spPr>
            <a:xfrm>
              <a:off x="4797900" y="2273625"/>
              <a:ext cx="7775" cy="3300"/>
            </a:xfrm>
            <a:custGeom>
              <a:avLst/>
              <a:gdLst/>
              <a:ahLst/>
              <a:cxnLst/>
              <a:rect l="l" t="t" r="r" b="b"/>
              <a:pathLst>
                <a:path w="311" h="132" extrusionOk="0">
                  <a:moveTo>
                    <a:pt x="215" y="0"/>
                  </a:moveTo>
                  <a:lnTo>
                    <a:pt x="108" y="12"/>
                  </a:lnTo>
                  <a:lnTo>
                    <a:pt x="1" y="12"/>
                  </a:lnTo>
                  <a:lnTo>
                    <a:pt x="1" y="36"/>
                  </a:lnTo>
                  <a:cubicBezTo>
                    <a:pt x="48" y="48"/>
                    <a:pt x="96" y="72"/>
                    <a:pt x="144" y="96"/>
                  </a:cubicBezTo>
                  <a:lnTo>
                    <a:pt x="191" y="131"/>
                  </a:lnTo>
                  <a:lnTo>
                    <a:pt x="310" y="72"/>
                  </a:lnTo>
                  <a:lnTo>
                    <a:pt x="299" y="36"/>
                  </a:lnTo>
                  <a:lnTo>
                    <a:pt x="21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7" name="Google Shape;8163;p30">
              <a:extLst>
                <a:ext uri="{FF2B5EF4-FFF2-40B4-BE49-F238E27FC236}">
                  <a16:creationId xmlns:a16="http://schemas.microsoft.com/office/drawing/2014/main" id="{68640BA3-2361-5763-C69A-6E58B2606395}"/>
                </a:ext>
              </a:extLst>
            </p:cNvPr>
            <p:cNvSpPr/>
            <p:nvPr/>
          </p:nvSpPr>
          <p:spPr>
            <a:xfrm>
              <a:off x="4805950" y="2281075"/>
              <a:ext cx="4775" cy="3300"/>
            </a:xfrm>
            <a:custGeom>
              <a:avLst/>
              <a:gdLst/>
              <a:ahLst/>
              <a:cxnLst/>
              <a:rect l="l" t="t" r="r" b="b"/>
              <a:pathLst>
                <a:path w="191" h="132" extrusionOk="0">
                  <a:moveTo>
                    <a:pt x="36" y="0"/>
                  </a:moveTo>
                  <a:lnTo>
                    <a:pt x="0" y="36"/>
                  </a:lnTo>
                  <a:lnTo>
                    <a:pt x="12" y="107"/>
                  </a:lnTo>
                  <a:lnTo>
                    <a:pt x="107" y="131"/>
                  </a:lnTo>
                  <a:lnTo>
                    <a:pt x="179" y="107"/>
                  </a:lnTo>
                  <a:lnTo>
                    <a:pt x="191" y="83"/>
                  </a:lnTo>
                  <a:lnTo>
                    <a:pt x="179" y="36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8" name="Google Shape;8164;p30">
              <a:extLst>
                <a:ext uri="{FF2B5EF4-FFF2-40B4-BE49-F238E27FC236}">
                  <a16:creationId xmlns:a16="http://schemas.microsoft.com/office/drawing/2014/main" id="{F6732194-B021-220D-BCF4-2217C7A7F0E6}"/>
                </a:ext>
              </a:extLst>
            </p:cNvPr>
            <p:cNvSpPr/>
            <p:nvPr/>
          </p:nvSpPr>
          <p:spPr>
            <a:xfrm>
              <a:off x="5948950" y="2502825"/>
              <a:ext cx="21150" cy="15200"/>
            </a:xfrm>
            <a:custGeom>
              <a:avLst/>
              <a:gdLst/>
              <a:ahLst/>
              <a:cxnLst/>
              <a:rect l="l" t="t" r="r" b="b"/>
              <a:pathLst>
                <a:path w="846" h="608" extrusionOk="0">
                  <a:moveTo>
                    <a:pt x="107" y="0"/>
                  </a:moveTo>
                  <a:lnTo>
                    <a:pt x="48" y="48"/>
                  </a:lnTo>
                  <a:cubicBezTo>
                    <a:pt x="24" y="95"/>
                    <a:pt x="12" y="143"/>
                    <a:pt x="0" y="179"/>
                  </a:cubicBezTo>
                  <a:cubicBezTo>
                    <a:pt x="36" y="203"/>
                    <a:pt x="48" y="215"/>
                    <a:pt x="60" y="226"/>
                  </a:cubicBezTo>
                  <a:lnTo>
                    <a:pt x="191" y="262"/>
                  </a:lnTo>
                  <a:lnTo>
                    <a:pt x="334" y="346"/>
                  </a:lnTo>
                  <a:lnTo>
                    <a:pt x="465" y="476"/>
                  </a:lnTo>
                  <a:lnTo>
                    <a:pt x="584" y="572"/>
                  </a:lnTo>
                  <a:lnTo>
                    <a:pt x="739" y="607"/>
                  </a:lnTo>
                  <a:lnTo>
                    <a:pt x="834" y="560"/>
                  </a:lnTo>
                  <a:cubicBezTo>
                    <a:pt x="834" y="524"/>
                    <a:pt x="846" y="500"/>
                    <a:pt x="846" y="465"/>
                  </a:cubicBezTo>
                  <a:cubicBezTo>
                    <a:pt x="822" y="429"/>
                    <a:pt x="798" y="393"/>
                    <a:pt x="774" y="357"/>
                  </a:cubicBezTo>
                  <a:lnTo>
                    <a:pt x="822" y="346"/>
                  </a:lnTo>
                  <a:cubicBezTo>
                    <a:pt x="822" y="322"/>
                    <a:pt x="810" y="286"/>
                    <a:pt x="810" y="262"/>
                  </a:cubicBezTo>
                  <a:lnTo>
                    <a:pt x="691" y="155"/>
                  </a:lnTo>
                  <a:lnTo>
                    <a:pt x="655" y="179"/>
                  </a:lnTo>
                  <a:lnTo>
                    <a:pt x="548" y="131"/>
                  </a:lnTo>
                  <a:lnTo>
                    <a:pt x="453" y="48"/>
                  </a:lnTo>
                  <a:lnTo>
                    <a:pt x="322" y="0"/>
                  </a:lnTo>
                  <a:lnTo>
                    <a:pt x="286" y="24"/>
                  </a:lnTo>
                  <a:lnTo>
                    <a:pt x="215" y="0"/>
                  </a:lnTo>
                  <a:cubicBezTo>
                    <a:pt x="215" y="12"/>
                    <a:pt x="215" y="24"/>
                    <a:pt x="215" y="36"/>
                  </a:cubicBezTo>
                  <a:lnTo>
                    <a:pt x="10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9" name="Google Shape;8165;p30">
              <a:extLst>
                <a:ext uri="{FF2B5EF4-FFF2-40B4-BE49-F238E27FC236}">
                  <a16:creationId xmlns:a16="http://schemas.microsoft.com/office/drawing/2014/main" id="{73CAD9AE-906E-D838-BB1F-3ADE1E8856FC}"/>
                </a:ext>
              </a:extLst>
            </p:cNvPr>
            <p:cNvSpPr/>
            <p:nvPr/>
          </p:nvSpPr>
          <p:spPr>
            <a:xfrm>
              <a:off x="4820525" y="2184025"/>
              <a:ext cx="3600" cy="2400"/>
            </a:xfrm>
            <a:custGeom>
              <a:avLst/>
              <a:gdLst/>
              <a:ahLst/>
              <a:cxnLst/>
              <a:rect l="l" t="t" r="r" b="b"/>
              <a:pathLst>
                <a:path w="144" h="96" extrusionOk="0">
                  <a:moveTo>
                    <a:pt x="60" y="1"/>
                  </a:moveTo>
                  <a:lnTo>
                    <a:pt x="1" y="13"/>
                  </a:lnTo>
                  <a:lnTo>
                    <a:pt x="84" y="96"/>
                  </a:lnTo>
                  <a:lnTo>
                    <a:pt x="144" y="96"/>
                  </a:lnTo>
                  <a:cubicBezTo>
                    <a:pt x="144" y="84"/>
                    <a:pt x="144" y="60"/>
                    <a:pt x="144" y="36"/>
                  </a:cubicBezTo>
                  <a:lnTo>
                    <a:pt x="6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0" name="Google Shape;8166;p30">
              <a:extLst>
                <a:ext uri="{FF2B5EF4-FFF2-40B4-BE49-F238E27FC236}">
                  <a16:creationId xmlns:a16="http://schemas.microsoft.com/office/drawing/2014/main" id="{E345A391-1291-AB09-2868-9BF1E72B0158}"/>
                </a:ext>
              </a:extLst>
            </p:cNvPr>
            <p:cNvSpPr/>
            <p:nvPr/>
          </p:nvSpPr>
          <p:spPr>
            <a:xfrm>
              <a:off x="4794625" y="2295950"/>
              <a:ext cx="7175" cy="2100"/>
            </a:xfrm>
            <a:custGeom>
              <a:avLst/>
              <a:gdLst/>
              <a:ahLst/>
              <a:cxnLst/>
              <a:rect l="l" t="t" r="r" b="b"/>
              <a:pathLst>
                <a:path w="287" h="84" extrusionOk="0">
                  <a:moveTo>
                    <a:pt x="168" y="0"/>
                  </a:moveTo>
                  <a:lnTo>
                    <a:pt x="1" y="12"/>
                  </a:lnTo>
                  <a:lnTo>
                    <a:pt x="49" y="48"/>
                  </a:lnTo>
                  <a:lnTo>
                    <a:pt x="227" y="84"/>
                  </a:lnTo>
                  <a:lnTo>
                    <a:pt x="287" y="60"/>
                  </a:lnTo>
                  <a:lnTo>
                    <a:pt x="16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1" name="Google Shape;8167;p30">
              <a:extLst>
                <a:ext uri="{FF2B5EF4-FFF2-40B4-BE49-F238E27FC236}">
                  <a16:creationId xmlns:a16="http://schemas.microsoft.com/office/drawing/2014/main" id="{175B68F8-9255-7C3E-7383-FCDABC361792}"/>
                </a:ext>
              </a:extLst>
            </p:cNvPr>
            <p:cNvSpPr/>
            <p:nvPr/>
          </p:nvSpPr>
          <p:spPr>
            <a:xfrm>
              <a:off x="4800300" y="2196525"/>
              <a:ext cx="6850" cy="6275"/>
            </a:xfrm>
            <a:custGeom>
              <a:avLst/>
              <a:gdLst/>
              <a:ahLst/>
              <a:cxnLst/>
              <a:rect l="l" t="t" r="r" b="b"/>
              <a:pathLst>
                <a:path w="274" h="251" extrusionOk="0">
                  <a:moveTo>
                    <a:pt x="107" y="1"/>
                  </a:moveTo>
                  <a:lnTo>
                    <a:pt x="24" y="25"/>
                  </a:lnTo>
                  <a:lnTo>
                    <a:pt x="24" y="96"/>
                  </a:lnTo>
                  <a:cubicBezTo>
                    <a:pt x="24" y="132"/>
                    <a:pt x="12" y="156"/>
                    <a:pt x="0" y="179"/>
                  </a:cubicBezTo>
                  <a:cubicBezTo>
                    <a:pt x="12" y="191"/>
                    <a:pt x="12" y="215"/>
                    <a:pt x="24" y="227"/>
                  </a:cubicBezTo>
                  <a:lnTo>
                    <a:pt x="83" y="251"/>
                  </a:lnTo>
                  <a:lnTo>
                    <a:pt x="214" y="227"/>
                  </a:lnTo>
                  <a:lnTo>
                    <a:pt x="274" y="191"/>
                  </a:lnTo>
                  <a:lnTo>
                    <a:pt x="274" y="84"/>
                  </a:lnTo>
                  <a:lnTo>
                    <a:pt x="191" y="13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2" name="Google Shape;8168;p30">
              <a:extLst>
                <a:ext uri="{FF2B5EF4-FFF2-40B4-BE49-F238E27FC236}">
                  <a16:creationId xmlns:a16="http://schemas.microsoft.com/office/drawing/2014/main" id="{08E4C278-4336-323D-88E2-77BCC14137D2}"/>
                </a:ext>
              </a:extLst>
            </p:cNvPr>
            <p:cNvSpPr/>
            <p:nvPr/>
          </p:nvSpPr>
          <p:spPr>
            <a:xfrm>
              <a:off x="4811000" y="2268850"/>
              <a:ext cx="11650" cy="5700"/>
            </a:xfrm>
            <a:custGeom>
              <a:avLst/>
              <a:gdLst/>
              <a:ahLst/>
              <a:cxnLst/>
              <a:rect l="l" t="t" r="r" b="b"/>
              <a:pathLst>
                <a:path w="466" h="228" extrusionOk="0">
                  <a:moveTo>
                    <a:pt x="251" y="1"/>
                  </a:moveTo>
                  <a:lnTo>
                    <a:pt x="179" y="25"/>
                  </a:lnTo>
                  <a:lnTo>
                    <a:pt x="179" y="72"/>
                  </a:lnTo>
                  <a:lnTo>
                    <a:pt x="144" y="72"/>
                  </a:lnTo>
                  <a:lnTo>
                    <a:pt x="48" y="25"/>
                  </a:lnTo>
                  <a:lnTo>
                    <a:pt x="1" y="37"/>
                  </a:lnTo>
                  <a:lnTo>
                    <a:pt x="60" y="108"/>
                  </a:lnTo>
                  <a:lnTo>
                    <a:pt x="132" y="156"/>
                  </a:lnTo>
                  <a:lnTo>
                    <a:pt x="251" y="180"/>
                  </a:lnTo>
                  <a:cubicBezTo>
                    <a:pt x="286" y="191"/>
                    <a:pt x="310" y="215"/>
                    <a:pt x="346" y="227"/>
                  </a:cubicBezTo>
                  <a:lnTo>
                    <a:pt x="406" y="227"/>
                  </a:lnTo>
                  <a:lnTo>
                    <a:pt x="406" y="203"/>
                  </a:lnTo>
                  <a:lnTo>
                    <a:pt x="358" y="144"/>
                  </a:lnTo>
                  <a:lnTo>
                    <a:pt x="465" y="144"/>
                  </a:lnTo>
                  <a:cubicBezTo>
                    <a:pt x="465" y="132"/>
                    <a:pt x="465" y="120"/>
                    <a:pt x="465" y="120"/>
                  </a:cubicBezTo>
                  <a:lnTo>
                    <a:pt x="394" y="49"/>
                  </a:lnTo>
                  <a:lnTo>
                    <a:pt x="25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3" name="Google Shape;8169;p30">
              <a:extLst>
                <a:ext uri="{FF2B5EF4-FFF2-40B4-BE49-F238E27FC236}">
                  <a16:creationId xmlns:a16="http://schemas.microsoft.com/office/drawing/2014/main" id="{AE51D486-D97B-418A-C467-ADF4AC61F2BB}"/>
                </a:ext>
              </a:extLst>
            </p:cNvPr>
            <p:cNvSpPr/>
            <p:nvPr/>
          </p:nvSpPr>
          <p:spPr>
            <a:xfrm>
              <a:off x="5511975" y="2223025"/>
              <a:ext cx="9550" cy="4775"/>
            </a:xfrm>
            <a:custGeom>
              <a:avLst/>
              <a:gdLst/>
              <a:ahLst/>
              <a:cxnLst/>
              <a:rect l="l" t="t" r="r" b="b"/>
              <a:pathLst>
                <a:path w="382" h="191" extrusionOk="0">
                  <a:moveTo>
                    <a:pt x="322" y="0"/>
                  </a:moveTo>
                  <a:lnTo>
                    <a:pt x="108" y="60"/>
                  </a:lnTo>
                  <a:cubicBezTo>
                    <a:pt x="72" y="96"/>
                    <a:pt x="37" y="143"/>
                    <a:pt x="1" y="191"/>
                  </a:cubicBezTo>
                  <a:lnTo>
                    <a:pt x="168" y="191"/>
                  </a:lnTo>
                  <a:lnTo>
                    <a:pt x="263" y="167"/>
                  </a:lnTo>
                  <a:lnTo>
                    <a:pt x="382" y="155"/>
                  </a:lnTo>
                  <a:cubicBezTo>
                    <a:pt x="370" y="131"/>
                    <a:pt x="358" y="119"/>
                    <a:pt x="346" y="108"/>
                  </a:cubicBezTo>
                  <a:cubicBezTo>
                    <a:pt x="334" y="96"/>
                    <a:pt x="346" y="60"/>
                    <a:pt x="358" y="36"/>
                  </a:cubicBezTo>
                  <a:lnTo>
                    <a:pt x="3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4" name="Google Shape;8170;p30">
              <a:extLst>
                <a:ext uri="{FF2B5EF4-FFF2-40B4-BE49-F238E27FC236}">
                  <a16:creationId xmlns:a16="http://schemas.microsoft.com/office/drawing/2014/main" id="{CCB8A654-6B17-6705-7A26-6404E62490BE}"/>
                </a:ext>
              </a:extLst>
            </p:cNvPr>
            <p:cNvSpPr/>
            <p:nvPr/>
          </p:nvSpPr>
          <p:spPr>
            <a:xfrm>
              <a:off x="5403350" y="2239700"/>
              <a:ext cx="104800" cy="58950"/>
            </a:xfrm>
            <a:custGeom>
              <a:avLst/>
              <a:gdLst/>
              <a:ahLst/>
              <a:cxnLst/>
              <a:rect l="l" t="t" r="r" b="b"/>
              <a:pathLst>
                <a:path w="4192" h="2358" extrusionOk="0">
                  <a:moveTo>
                    <a:pt x="476" y="0"/>
                  </a:moveTo>
                  <a:lnTo>
                    <a:pt x="357" y="24"/>
                  </a:lnTo>
                  <a:cubicBezTo>
                    <a:pt x="357" y="60"/>
                    <a:pt x="345" y="107"/>
                    <a:pt x="334" y="143"/>
                  </a:cubicBezTo>
                  <a:lnTo>
                    <a:pt x="286" y="155"/>
                  </a:lnTo>
                  <a:cubicBezTo>
                    <a:pt x="286" y="191"/>
                    <a:pt x="274" y="226"/>
                    <a:pt x="274" y="262"/>
                  </a:cubicBezTo>
                  <a:lnTo>
                    <a:pt x="191" y="345"/>
                  </a:lnTo>
                  <a:lnTo>
                    <a:pt x="24" y="381"/>
                  </a:lnTo>
                  <a:cubicBezTo>
                    <a:pt x="12" y="393"/>
                    <a:pt x="12" y="405"/>
                    <a:pt x="0" y="417"/>
                  </a:cubicBezTo>
                  <a:lnTo>
                    <a:pt x="119" y="595"/>
                  </a:lnTo>
                  <a:lnTo>
                    <a:pt x="191" y="619"/>
                  </a:lnTo>
                  <a:lnTo>
                    <a:pt x="274" y="679"/>
                  </a:lnTo>
                  <a:lnTo>
                    <a:pt x="214" y="691"/>
                  </a:lnTo>
                  <a:lnTo>
                    <a:pt x="119" y="679"/>
                  </a:lnTo>
                  <a:lnTo>
                    <a:pt x="119" y="762"/>
                  </a:lnTo>
                  <a:lnTo>
                    <a:pt x="214" y="810"/>
                  </a:lnTo>
                  <a:lnTo>
                    <a:pt x="262" y="893"/>
                  </a:lnTo>
                  <a:lnTo>
                    <a:pt x="238" y="941"/>
                  </a:lnTo>
                  <a:lnTo>
                    <a:pt x="298" y="1012"/>
                  </a:lnTo>
                  <a:lnTo>
                    <a:pt x="453" y="1084"/>
                  </a:lnTo>
                  <a:cubicBezTo>
                    <a:pt x="465" y="1096"/>
                    <a:pt x="476" y="1119"/>
                    <a:pt x="488" y="1131"/>
                  </a:cubicBezTo>
                  <a:lnTo>
                    <a:pt x="453" y="1155"/>
                  </a:lnTo>
                  <a:lnTo>
                    <a:pt x="500" y="1215"/>
                  </a:lnTo>
                  <a:lnTo>
                    <a:pt x="572" y="1215"/>
                  </a:lnTo>
                  <a:lnTo>
                    <a:pt x="655" y="1250"/>
                  </a:lnTo>
                  <a:lnTo>
                    <a:pt x="691" y="1298"/>
                  </a:lnTo>
                  <a:lnTo>
                    <a:pt x="595" y="1322"/>
                  </a:lnTo>
                  <a:lnTo>
                    <a:pt x="560" y="1286"/>
                  </a:lnTo>
                  <a:lnTo>
                    <a:pt x="465" y="1250"/>
                  </a:lnTo>
                  <a:lnTo>
                    <a:pt x="417" y="1286"/>
                  </a:lnTo>
                  <a:lnTo>
                    <a:pt x="441" y="1369"/>
                  </a:lnTo>
                  <a:lnTo>
                    <a:pt x="798" y="1631"/>
                  </a:lnTo>
                  <a:lnTo>
                    <a:pt x="988" y="1738"/>
                  </a:lnTo>
                  <a:lnTo>
                    <a:pt x="1179" y="1786"/>
                  </a:lnTo>
                  <a:lnTo>
                    <a:pt x="1286" y="1869"/>
                  </a:lnTo>
                  <a:lnTo>
                    <a:pt x="1393" y="1953"/>
                  </a:lnTo>
                  <a:cubicBezTo>
                    <a:pt x="1393" y="1977"/>
                    <a:pt x="1405" y="2012"/>
                    <a:pt x="1405" y="2036"/>
                  </a:cubicBezTo>
                  <a:cubicBezTo>
                    <a:pt x="1441" y="2072"/>
                    <a:pt x="1477" y="2108"/>
                    <a:pt x="1512" y="2143"/>
                  </a:cubicBezTo>
                  <a:lnTo>
                    <a:pt x="1691" y="2191"/>
                  </a:lnTo>
                  <a:lnTo>
                    <a:pt x="1905" y="2203"/>
                  </a:lnTo>
                  <a:lnTo>
                    <a:pt x="2072" y="2250"/>
                  </a:lnTo>
                  <a:lnTo>
                    <a:pt x="2191" y="2334"/>
                  </a:lnTo>
                  <a:lnTo>
                    <a:pt x="2310" y="2358"/>
                  </a:lnTo>
                  <a:lnTo>
                    <a:pt x="2393" y="2298"/>
                  </a:lnTo>
                  <a:cubicBezTo>
                    <a:pt x="2393" y="2286"/>
                    <a:pt x="2405" y="2250"/>
                    <a:pt x="2417" y="2227"/>
                  </a:cubicBezTo>
                  <a:lnTo>
                    <a:pt x="2370" y="2119"/>
                  </a:lnTo>
                  <a:cubicBezTo>
                    <a:pt x="2370" y="2096"/>
                    <a:pt x="2381" y="2084"/>
                    <a:pt x="2393" y="2060"/>
                  </a:cubicBezTo>
                  <a:lnTo>
                    <a:pt x="2310" y="2036"/>
                  </a:lnTo>
                  <a:lnTo>
                    <a:pt x="2239" y="1988"/>
                  </a:lnTo>
                  <a:cubicBezTo>
                    <a:pt x="2239" y="1965"/>
                    <a:pt x="2239" y="1941"/>
                    <a:pt x="2239" y="1917"/>
                  </a:cubicBezTo>
                  <a:lnTo>
                    <a:pt x="2286" y="1893"/>
                  </a:lnTo>
                  <a:lnTo>
                    <a:pt x="2346" y="1941"/>
                  </a:lnTo>
                  <a:lnTo>
                    <a:pt x="2381" y="2000"/>
                  </a:lnTo>
                  <a:lnTo>
                    <a:pt x="2500" y="2060"/>
                  </a:lnTo>
                  <a:lnTo>
                    <a:pt x="2536" y="2131"/>
                  </a:lnTo>
                  <a:lnTo>
                    <a:pt x="2524" y="2167"/>
                  </a:lnTo>
                  <a:lnTo>
                    <a:pt x="2631" y="2191"/>
                  </a:lnTo>
                  <a:lnTo>
                    <a:pt x="2774" y="2119"/>
                  </a:lnTo>
                  <a:lnTo>
                    <a:pt x="2953" y="2000"/>
                  </a:lnTo>
                  <a:lnTo>
                    <a:pt x="3203" y="1929"/>
                  </a:lnTo>
                  <a:lnTo>
                    <a:pt x="3370" y="1965"/>
                  </a:lnTo>
                  <a:lnTo>
                    <a:pt x="3501" y="1941"/>
                  </a:lnTo>
                  <a:lnTo>
                    <a:pt x="3560" y="1977"/>
                  </a:lnTo>
                  <a:lnTo>
                    <a:pt x="3489" y="2012"/>
                  </a:lnTo>
                  <a:lnTo>
                    <a:pt x="3620" y="2072"/>
                  </a:lnTo>
                  <a:lnTo>
                    <a:pt x="3703" y="2131"/>
                  </a:lnTo>
                  <a:lnTo>
                    <a:pt x="3822" y="2131"/>
                  </a:lnTo>
                  <a:cubicBezTo>
                    <a:pt x="3834" y="2108"/>
                    <a:pt x="3834" y="2084"/>
                    <a:pt x="3846" y="2060"/>
                  </a:cubicBezTo>
                  <a:lnTo>
                    <a:pt x="4060" y="2060"/>
                  </a:lnTo>
                  <a:lnTo>
                    <a:pt x="4191" y="2024"/>
                  </a:lnTo>
                  <a:lnTo>
                    <a:pt x="4144" y="1977"/>
                  </a:lnTo>
                  <a:lnTo>
                    <a:pt x="3965" y="1941"/>
                  </a:lnTo>
                  <a:lnTo>
                    <a:pt x="3739" y="1941"/>
                  </a:lnTo>
                  <a:lnTo>
                    <a:pt x="3596" y="1822"/>
                  </a:lnTo>
                  <a:lnTo>
                    <a:pt x="3382" y="1727"/>
                  </a:lnTo>
                  <a:lnTo>
                    <a:pt x="3322" y="1655"/>
                  </a:lnTo>
                  <a:lnTo>
                    <a:pt x="3167" y="1596"/>
                  </a:lnTo>
                  <a:cubicBezTo>
                    <a:pt x="3167" y="1584"/>
                    <a:pt x="3155" y="1560"/>
                    <a:pt x="3155" y="1548"/>
                  </a:cubicBezTo>
                  <a:lnTo>
                    <a:pt x="2977" y="1369"/>
                  </a:lnTo>
                  <a:lnTo>
                    <a:pt x="2893" y="1310"/>
                  </a:lnTo>
                  <a:cubicBezTo>
                    <a:pt x="2893" y="1262"/>
                    <a:pt x="2881" y="1215"/>
                    <a:pt x="2870" y="1155"/>
                  </a:cubicBezTo>
                  <a:lnTo>
                    <a:pt x="2870" y="1096"/>
                  </a:lnTo>
                  <a:lnTo>
                    <a:pt x="2786" y="988"/>
                  </a:lnTo>
                  <a:lnTo>
                    <a:pt x="2786" y="905"/>
                  </a:lnTo>
                  <a:lnTo>
                    <a:pt x="2667" y="822"/>
                  </a:lnTo>
                  <a:cubicBezTo>
                    <a:pt x="2667" y="810"/>
                    <a:pt x="2667" y="798"/>
                    <a:pt x="2679" y="786"/>
                  </a:cubicBezTo>
                  <a:lnTo>
                    <a:pt x="2751" y="786"/>
                  </a:lnTo>
                  <a:cubicBezTo>
                    <a:pt x="2739" y="762"/>
                    <a:pt x="2727" y="738"/>
                    <a:pt x="2703" y="715"/>
                  </a:cubicBezTo>
                  <a:lnTo>
                    <a:pt x="2786" y="703"/>
                  </a:lnTo>
                  <a:lnTo>
                    <a:pt x="2834" y="703"/>
                  </a:lnTo>
                  <a:cubicBezTo>
                    <a:pt x="2834" y="679"/>
                    <a:pt x="2834" y="655"/>
                    <a:pt x="2846" y="643"/>
                  </a:cubicBezTo>
                  <a:lnTo>
                    <a:pt x="2786" y="595"/>
                  </a:lnTo>
                  <a:lnTo>
                    <a:pt x="2691" y="524"/>
                  </a:lnTo>
                  <a:lnTo>
                    <a:pt x="2441" y="453"/>
                  </a:lnTo>
                  <a:lnTo>
                    <a:pt x="2298" y="393"/>
                  </a:lnTo>
                  <a:lnTo>
                    <a:pt x="2191" y="298"/>
                  </a:lnTo>
                  <a:lnTo>
                    <a:pt x="2048" y="250"/>
                  </a:lnTo>
                  <a:lnTo>
                    <a:pt x="1917" y="191"/>
                  </a:lnTo>
                  <a:lnTo>
                    <a:pt x="1869" y="203"/>
                  </a:lnTo>
                  <a:lnTo>
                    <a:pt x="2036" y="357"/>
                  </a:lnTo>
                  <a:lnTo>
                    <a:pt x="2143" y="405"/>
                  </a:lnTo>
                  <a:lnTo>
                    <a:pt x="2179" y="464"/>
                  </a:lnTo>
                  <a:lnTo>
                    <a:pt x="2024" y="417"/>
                  </a:lnTo>
                  <a:lnTo>
                    <a:pt x="1977" y="381"/>
                  </a:lnTo>
                  <a:lnTo>
                    <a:pt x="1869" y="357"/>
                  </a:lnTo>
                  <a:lnTo>
                    <a:pt x="1786" y="393"/>
                  </a:lnTo>
                  <a:lnTo>
                    <a:pt x="1786" y="488"/>
                  </a:lnTo>
                  <a:lnTo>
                    <a:pt x="1834" y="595"/>
                  </a:lnTo>
                  <a:cubicBezTo>
                    <a:pt x="1834" y="631"/>
                    <a:pt x="1834" y="679"/>
                    <a:pt x="1846" y="715"/>
                  </a:cubicBezTo>
                  <a:lnTo>
                    <a:pt x="2024" y="893"/>
                  </a:lnTo>
                  <a:cubicBezTo>
                    <a:pt x="2024" y="917"/>
                    <a:pt x="2036" y="941"/>
                    <a:pt x="2048" y="965"/>
                  </a:cubicBezTo>
                  <a:lnTo>
                    <a:pt x="1977" y="976"/>
                  </a:lnTo>
                  <a:lnTo>
                    <a:pt x="1822" y="941"/>
                  </a:lnTo>
                  <a:cubicBezTo>
                    <a:pt x="1786" y="905"/>
                    <a:pt x="1738" y="857"/>
                    <a:pt x="1703" y="810"/>
                  </a:cubicBezTo>
                  <a:cubicBezTo>
                    <a:pt x="1691" y="762"/>
                    <a:pt x="1679" y="726"/>
                    <a:pt x="1667" y="679"/>
                  </a:cubicBezTo>
                  <a:lnTo>
                    <a:pt x="1572" y="619"/>
                  </a:lnTo>
                  <a:lnTo>
                    <a:pt x="1441" y="595"/>
                  </a:lnTo>
                  <a:lnTo>
                    <a:pt x="1357" y="607"/>
                  </a:lnTo>
                  <a:lnTo>
                    <a:pt x="1310" y="572"/>
                  </a:lnTo>
                  <a:lnTo>
                    <a:pt x="1191" y="524"/>
                  </a:lnTo>
                  <a:cubicBezTo>
                    <a:pt x="1191" y="488"/>
                    <a:pt x="1203" y="464"/>
                    <a:pt x="1215" y="429"/>
                  </a:cubicBezTo>
                  <a:cubicBezTo>
                    <a:pt x="1215" y="405"/>
                    <a:pt x="1191" y="381"/>
                    <a:pt x="1179" y="357"/>
                  </a:cubicBezTo>
                  <a:lnTo>
                    <a:pt x="1048" y="310"/>
                  </a:lnTo>
                  <a:lnTo>
                    <a:pt x="941" y="203"/>
                  </a:lnTo>
                  <a:lnTo>
                    <a:pt x="750" y="143"/>
                  </a:lnTo>
                  <a:lnTo>
                    <a:pt x="679" y="83"/>
                  </a:lnTo>
                  <a:cubicBezTo>
                    <a:pt x="667" y="60"/>
                    <a:pt x="655" y="36"/>
                    <a:pt x="6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5" name="Google Shape;8171;p30">
              <a:extLst>
                <a:ext uri="{FF2B5EF4-FFF2-40B4-BE49-F238E27FC236}">
                  <a16:creationId xmlns:a16="http://schemas.microsoft.com/office/drawing/2014/main" id="{BBC9C988-3CC5-F553-BA59-995390FE8224}"/>
                </a:ext>
              </a:extLst>
            </p:cNvPr>
            <p:cNvSpPr/>
            <p:nvPr/>
          </p:nvSpPr>
          <p:spPr>
            <a:xfrm>
              <a:off x="5499775" y="2327800"/>
              <a:ext cx="52425" cy="24725"/>
            </a:xfrm>
            <a:custGeom>
              <a:avLst/>
              <a:gdLst/>
              <a:ahLst/>
              <a:cxnLst/>
              <a:rect l="l" t="t" r="r" b="b"/>
              <a:pathLst>
                <a:path w="2097" h="989" extrusionOk="0">
                  <a:moveTo>
                    <a:pt x="691" y="0"/>
                  </a:moveTo>
                  <a:lnTo>
                    <a:pt x="560" y="48"/>
                  </a:lnTo>
                  <a:lnTo>
                    <a:pt x="370" y="131"/>
                  </a:lnTo>
                  <a:cubicBezTo>
                    <a:pt x="370" y="167"/>
                    <a:pt x="382" y="203"/>
                    <a:pt x="382" y="227"/>
                  </a:cubicBezTo>
                  <a:cubicBezTo>
                    <a:pt x="370" y="286"/>
                    <a:pt x="346" y="334"/>
                    <a:pt x="334" y="393"/>
                  </a:cubicBezTo>
                  <a:cubicBezTo>
                    <a:pt x="287" y="441"/>
                    <a:pt x="239" y="500"/>
                    <a:pt x="179" y="548"/>
                  </a:cubicBezTo>
                  <a:lnTo>
                    <a:pt x="37" y="584"/>
                  </a:lnTo>
                  <a:lnTo>
                    <a:pt x="1" y="643"/>
                  </a:lnTo>
                  <a:lnTo>
                    <a:pt x="96" y="679"/>
                  </a:lnTo>
                  <a:lnTo>
                    <a:pt x="191" y="679"/>
                  </a:lnTo>
                  <a:lnTo>
                    <a:pt x="322" y="620"/>
                  </a:lnTo>
                  <a:lnTo>
                    <a:pt x="537" y="608"/>
                  </a:lnTo>
                  <a:lnTo>
                    <a:pt x="727" y="691"/>
                  </a:lnTo>
                  <a:lnTo>
                    <a:pt x="989" y="762"/>
                  </a:lnTo>
                  <a:lnTo>
                    <a:pt x="1180" y="798"/>
                  </a:lnTo>
                  <a:lnTo>
                    <a:pt x="1477" y="893"/>
                  </a:lnTo>
                  <a:lnTo>
                    <a:pt x="1620" y="881"/>
                  </a:lnTo>
                  <a:lnTo>
                    <a:pt x="1834" y="929"/>
                  </a:lnTo>
                  <a:lnTo>
                    <a:pt x="1953" y="989"/>
                  </a:lnTo>
                  <a:lnTo>
                    <a:pt x="2096" y="965"/>
                  </a:lnTo>
                  <a:lnTo>
                    <a:pt x="1989" y="870"/>
                  </a:lnTo>
                  <a:cubicBezTo>
                    <a:pt x="1977" y="834"/>
                    <a:pt x="1965" y="810"/>
                    <a:pt x="1965" y="774"/>
                  </a:cubicBezTo>
                  <a:lnTo>
                    <a:pt x="1846" y="608"/>
                  </a:lnTo>
                  <a:lnTo>
                    <a:pt x="1620" y="405"/>
                  </a:lnTo>
                  <a:lnTo>
                    <a:pt x="1441" y="346"/>
                  </a:lnTo>
                  <a:lnTo>
                    <a:pt x="1275" y="262"/>
                  </a:lnTo>
                  <a:cubicBezTo>
                    <a:pt x="1239" y="227"/>
                    <a:pt x="1203" y="191"/>
                    <a:pt x="1168" y="155"/>
                  </a:cubicBezTo>
                  <a:lnTo>
                    <a:pt x="1049" y="119"/>
                  </a:lnTo>
                  <a:lnTo>
                    <a:pt x="953" y="131"/>
                  </a:lnTo>
                  <a:lnTo>
                    <a:pt x="787" y="24"/>
                  </a:lnTo>
                  <a:lnTo>
                    <a:pt x="69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6" name="Google Shape;8172;p30">
              <a:extLst>
                <a:ext uri="{FF2B5EF4-FFF2-40B4-BE49-F238E27FC236}">
                  <a16:creationId xmlns:a16="http://schemas.microsoft.com/office/drawing/2014/main" id="{0EF5DD35-D908-D228-F70E-192B1E6EE832}"/>
                </a:ext>
              </a:extLst>
            </p:cNvPr>
            <p:cNvSpPr/>
            <p:nvPr/>
          </p:nvSpPr>
          <p:spPr>
            <a:xfrm>
              <a:off x="5537575" y="2271250"/>
              <a:ext cx="60450" cy="29475"/>
            </a:xfrm>
            <a:custGeom>
              <a:avLst/>
              <a:gdLst/>
              <a:ahLst/>
              <a:cxnLst/>
              <a:rect l="l" t="t" r="r" b="b"/>
              <a:pathLst>
                <a:path w="2418" h="1179" extrusionOk="0">
                  <a:moveTo>
                    <a:pt x="1" y="0"/>
                  </a:moveTo>
                  <a:cubicBezTo>
                    <a:pt x="1" y="60"/>
                    <a:pt x="1" y="107"/>
                    <a:pt x="13" y="167"/>
                  </a:cubicBezTo>
                  <a:cubicBezTo>
                    <a:pt x="72" y="250"/>
                    <a:pt x="132" y="334"/>
                    <a:pt x="191" y="405"/>
                  </a:cubicBezTo>
                  <a:lnTo>
                    <a:pt x="227" y="500"/>
                  </a:lnTo>
                  <a:lnTo>
                    <a:pt x="656" y="726"/>
                  </a:lnTo>
                  <a:lnTo>
                    <a:pt x="989" y="846"/>
                  </a:lnTo>
                  <a:lnTo>
                    <a:pt x="1203" y="988"/>
                  </a:lnTo>
                  <a:lnTo>
                    <a:pt x="1418" y="1060"/>
                  </a:lnTo>
                  <a:lnTo>
                    <a:pt x="1608" y="1072"/>
                  </a:lnTo>
                  <a:lnTo>
                    <a:pt x="1787" y="1167"/>
                  </a:lnTo>
                  <a:lnTo>
                    <a:pt x="1918" y="1179"/>
                  </a:lnTo>
                  <a:lnTo>
                    <a:pt x="2204" y="1155"/>
                  </a:lnTo>
                  <a:lnTo>
                    <a:pt x="2287" y="1072"/>
                  </a:lnTo>
                  <a:lnTo>
                    <a:pt x="2418" y="1024"/>
                  </a:lnTo>
                  <a:cubicBezTo>
                    <a:pt x="2418" y="977"/>
                    <a:pt x="2406" y="941"/>
                    <a:pt x="2394" y="893"/>
                  </a:cubicBezTo>
                  <a:lnTo>
                    <a:pt x="2299" y="834"/>
                  </a:lnTo>
                  <a:lnTo>
                    <a:pt x="2204" y="810"/>
                  </a:lnTo>
                  <a:lnTo>
                    <a:pt x="2180" y="738"/>
                  </a:lnTo>
                  <a:cubicBezTo>
                    <a:pt x="2180" y="726"/>
                    <a:pt x="2204" y="715"/>
                    <a:pt x="2204" y="703"/>
                  </a:cubicBezTo>
                  <a:lnTo>
                    <a:pt x="2156" y="643"/>
                  </a:lnTo>
                  <a:lnTo>
                    <a:pt x="2037" y="643"/>
                  </a:lnTo>
                  <a:lnTo>
                    <a:pt x="1846" y="548"/>
                  </a:lnTo>
                  <a:lnTo>
                    <a:pt x="1513" y="488"/>
                  </a:lnTo>
                  <a:lnTo>
                    <a:pt x="1287" y="512"/>
                  </a:lnTo>
                  <a:lnTo>
                    <a:pt x="1144" y="488"/>
                  </a:lnTo>
                  <a:lnTo>
                    <a:pt x="1108" y="429"/>
                  </a:lnTo>
                  <a:cubicBezTo>
                    <a:pt x="1108" y="405"/>
                    <a:pt x="1108" y="381"/>
                    <a:pt x="1096" y="357"/>
                  </a:cubicBezTo>
                  <a:lnTo>
                    <a:pt x="1001" y="334"/>
                  </a:lnTo>
                  <a:lnTo>
                    <a:pt x="858" y="310"/>
                  </a:lnTo>
                  <a:lnTo>
                    <a:pt x="644" y="250"/>
                  </a:lnTo>
                  <a:lnTo>
                    <a:pt x="549" y="191"/>
                  </a:lnTo>
                  <a:lnTo>
                    <a:pt x="525" y="262"/>
                  </a:lnTo>
                  <a:lnTo>
                    <a:pt x="418" y="286"/>
                  </a:lnTo>
                  <a:lnTo>
                    <a:pt x="191" y="179"/>
                  </a:lnTo>
                  <a:lnTo>
                    <a:pt x="108" y="107"/>
                  </a:lnTo>
                  <a:lnTo>
                    <a:pt x="108" y="4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7" name="Google Shape;8173;p30">
              <a:extLst>
                <a:ext uri="{FF2B5EF4-FFF2-40B4-BE49-F238E27FC236}">
                  <a16:creationId xmlns:a16="http://schemas.microsoft.com/office/drawing/2014/main" id="{F1AE5D6C-306C-37EB-195B-F00AEBD6C63C}"/>
                </a:ext>
              </a:extLst>
            </p:cNvPr>
            <p:cNvSpPr/>
            <p:nvPr/>
          </p:nvSpPr>
          <p:spPr>
            <a:xfrm>
              <a:off x="5487875" y="2313500"/>
              <a:ext cx="14600" cy="14325"/>
            </a:xfrm>
            <a:custGeom>
              <a:avLst/>
              <a:gdLst/>
              <a:ahLst/>
              <a:cxnLst/>
              <a:rect l="l" t="t" r="r" b="b"/>
              <a:pathLst>
                <a:path w="584" h="573" extrusionOk="0">
                  <a:moveTo>
                    <a:pt x="155" y="1"/>
                  </a:moveTo>
                  <a:lnTo>
                    <a:pt x="1" y="37"/>
                  </a:lnTo>
                  <a:lnTo>
                    <a:pt x="1" y="108"/>
                  </a:lnTo>
                  <a:lnTo>
                    <a:pt x="72" y="227"/>
                  </a:lnTo>
                  <a:lnTo>
                    <a:pt x="36" y="263"/>
                  </a:lnTo>
                  <a:cubicBezTo>
                    <a:pt x="48" y="275"/>
                    <a:pt x="60" y="299"/>
                    <a:pt x="72" y="322"/>
                  </a:cubicBezTo>
                  <a:lnTo>
                    <a:pt x="179" y="370"/>
                  </a:lnTo>
                  <a:cubicBezTo>
                    <a:pt x="203" y="418"/>
                    <a:pt x="227" y="453"/>
                    <a:pt x="262" y="501"/>
                  </a:cubicBezTo>
                  <a:cubicBezTo>
                    <a:pt x="286" y="537"/>
                    <a:pt x="334" y="549"/>
                    <a:pt x="370" y="572"/>
                  </a:cubicBezTo>
                  <a:lnTo>
                    <a:pt x="441" y="560"/>
                  </a:lnTo>
                  <a:lnTo>
                    <a:pt x="429" y="525"/>
                  </a:lnTo>
                  <a:lnTo>
                    <a:pt x="501" y="453"/>
                  </a:lnTo>
                  <a:lnTo>
                    <a:pt x="584" y="418"/>
                  </a:lnTo>
                  <a:lnTo>
                    <a:pt x="584" y="334"/>
                  </a:lnTo>
                  <a:lnTo>
                    <a:pt x="441" y="168"/>
                  </a:lnTo>
                  <a:cubicBezTo>
                    <a:pt x="429" y="132"/>
                    <a:pt x="417" y="96"/>
                    <a:pt x="405" y="60"/>
                  </a:cubicBezTo>
                  <a:lnTo>
                    <a:pt x="310" y="25"/>
                  </a:lnTo>
                  <a:lnTo>
                    <a:pt x="15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8" name="Google Shape;8174;p30">
              <a:extLst>
                <a:ext uri="{FF2B5EF4-FFF2-40B4-BE49-F238E27FC236}">
                  <a16:creationId xmlns:a16="http://schemas.microsoft.com/office/drawing/2014/main" id="{0245EE37-0295-0DA2-D5A4-224796D10A95}"/>
                </a:ext>
              </a:extLst>
            </p:cNvPr>
            <p:cNvSpPr/>
            <p:nvPr/>
          </p:nvSpPr>
          <p:spPr>
            <a:xfrm>
              <a:off x="4732125" y="2330775"/>
              <a:ext cx="17600" cy="8950"/>
            </a:xfrm>
            <a:custGeom>
              <a:avLst/>
              <a:gdLst/>
              <a:ahLst/>
              <a:cxnLst/>
              <a:rect l="l" t="t" r="r" b="b"/>
              <a:pathLst>
                <a:path w="704" h="358" extrusionOk="0">
                  <a:moveTo>
                    <a:pt x="310" y="0"/>
                  </a:moveTo>
                  <a:lnTo>
                    <a:pt x="215" y="60"/>
                  </a:lnTo>
                  <a:lnTo>
                    <a:pt x="215" y="131"/>
                  </a:lnTo>
                  <a:lnTo>
                    <a:pt x="120" y="191"/>
                  </a:lnTo>
                  <a:lnTo>
                    <a:pt x="36" y="215"/>
                  </a:lnTo>
                  <a:cubicBezTo>
                    <a:pt x="24" y="239"/>
                    <a:pt x="12" y="262"/>
                    <a:pt x="1" y="286"/>
                  </a:cubicBezTo>
                  <a:lnTo>
                    <a:pt x="60" y="346"/>
                  </a:lnTo>
                  <a:lnTo>
                    <a:pt x="132" y="358"/>
                  </a:lnTo>
                  <a:lnTo>
                    <a:pt x="274" y="310"/>
                  </a:lnTo>
                  <a:lnTo>
                    <a:pt x="358" y="298"/>
                  </a:lnTo>
                  <a:lnTo>
                    <a:pt x="465" y="215"/>
                  </a:lnTo>
                  <a:lnTo>
                    <a:pt x="572" y="203"/>
                  </a:lnTo>
                  <a:lnTo>
                    <a:pt x="703" y="131"/>
                  </a:lnTo>
                  <a:lnTo>
                    <a:pt x="703" y="60"/>
                  </a:lnTo>
                  <a:lnTo>
                    <a:pt x="632" y="36"/>
                  </a:lnTo>
                  <a:lnTo>
                    <a:pt x="51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9" name="Google Shape;8175;p30">
              <a:extLst>
                <a:ext uri="{FF2B5EF4-FFF2-40B4-BE49-F238E27FC236}">
                  <a16:creationId xmlns:a16="http://schemas.microsoft.com/office/drawing/2014/main" id="{787C7E5B-5656-E23E-0630-8367C9C19705}"/>
                </a:ext>
              </a:extLst>
            </p:cNvPr>
            <p:cNvSpPr/>
            <p:nvPr/>
          </p:nvSpPr>
          <p:spPr>
            <a:xfrm>
              <a:off x="5827500" y="2453700"/>
              <a:ext cx="4200" cy="3300"/>
            </a:xfrm>
            <a:custGeom>
              <a:avLst/>
              <a:gdLst/>
              <a:ahLst/>
              <a:cxnLst/>
              <a:rect l="l" t="t" r="r" b="b"/>
              <a:pathLst>
                <a:path w="168" h="132" extrusionOk="0">
                  <a:moveTo>
                    <a:pt x="72" y="1"/>
                  </a:moveTo>
                  <a:lnTo>
                    <a:pt x="1" y="36"/>
                  </a:lnTo>
                  <a:lnTo>
                    <a:pt x="60" y="120"/>
                  </a:lnTo>
                  <a:lnTo>
                    <a:pt x="108" y="132"/>
                  </a:lnTo>
                  <a:lnTo>
                    <a:pt x="167" y="132"/>
                  </a:lnTo>
                  <a:lnTo>
                    <a:pt x="167" y="48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0" name="Google Shape;8176;p30">
              <a:extLst>
                <a:ext uri="{FF2B5EF4-FFF2-40B4-BE49-F238E27FC236}">
                  <a16:creationId xmlns:a16="http://schemas.microsoft.com/office/drawing/2014/main" id="{89449C00-68F2-9B9D-9BA6-33CC3250F7F3}"/>
                </a:ext>
              </a:extLst>
            </p:cNvPr>
            <p:cNvSpPr/>
            <p:nvPr/>
          </p:nvSpPr>
          <p:spPr>
            <a:xfrm>
              <a:off x="5475675" y="2253675"/>
              <a:ext cx="43475" cy="34850"/>
            </a:xfrm>
            <a:custGeom>
              <a:avLst/>
              <a:gdLst/>
              <a:ahLst/>
              <a:cxnLst/>
              <a:rect l="l" t="t" r="r" b="b"/>
              <a:pathLst>
                <a:path w="1739" h="1394" extrusionOk="0">
                  <a:moveTo>
                    <a:pt x="0" y="1"/>
                  </a:moveTo>
                  <a:lnTo>
                    <a:pt x="0" y="1"/>
                  </a:lnTo>
                  <a:cubicBezTo>
                    <a:pt x="24" y="36"/>
                    <a:pt x="48" y="72"/>
                    <a:pt x="72" y="108"/>
                  </a:cubicBezTo>
                  <a:lnTo>
                    <a:pt x="143" y="203"/>
                  </a:lnTo>
                  <a:lnTo>
                    <a:pt x="227" y="239"/>
                  </a:lnTo>
                  <a:lnTo>
                    <a:pt x="227" y="334"/>
                  </a:lnTo>
                  <a:lnTo>
                    <a:pt x="286" y="382"/>
                  </a:lnTo>
                  <a:lnTo>
                    <a:pt x="334" y="465"/>
                  </a:lnTo>
                  <a:lnTo>
                    <a:pt x="286" y="501"/>
                  </a:lnTo>
                  <a:cubicBezTo>
                    <a:pt x="274" y="525"/>
                    <a:pt x="262" y="548"/>
                    <a:pt x="250" y="560"/>
                  </a:cubicBezTo>
                  <a:lnTo>
                    <a:pt x="203" y="620"/>
                  </a:lnTo>
                  <a:cubicBezTo>
                    <a:pt x="203" y="667"/>
                    <a:pt x="203" y="703"/>
                    <a:pt x="215" y="739"/>
                  </a:cubicBezTo>
                  <a:lnTo>
                    <a:pt x="465" y="977"/>
                  </a:lnTo>
                  <a:lnTo>
                    <a:pt x="596" y="1096"/>
                  </a:lnTo>
                  <a:lnTo>
                    <a:pt x="870" y="1275"/>
                  </a:lnTo>
                  <a:lnTo>
                    <a:pt x="1001" y="1310"/>
                  </a:lnTo>
                  <a:lnTo>
                    <a:pt x="1167" y="1287"/>
                  </a:lnTo>
                  <a:lnTo>
                    <a:pt x="1239" y="1299"/>
                  </a:lnTo>
                  <a:lnTo>
                    <a:pt x="1346" y="1394"/>
                  </a:lnTo>
                  <a:lnTo>
                    <a:pt x="1405" y="1358"/>
                  </a:lnTo>
                  <a:lnTo>
                    <a:pt x="1536" y="1322"/>
                  </a:lnTo>
                  <a:cubicBezTo>
                    <a:pt x="1560" y="1287"/>
                    <a:pt x="1584" y="1263"/>
                    <a:pt x="1608" y="1227"/>
                  </a:cubicBezTo>
                  <a:lnTo>
                    <a:pt x="1691" y="1179"/>
                  </a:lnTo>
                  <a:lnTo>
                    <a:pt x="1679" y="1108"/>
                  </a:lnTo>
                  <a:cubicBezTo>
                    <a:pt x="1679" y="1084"/>
                    <a:pt x="1703" y="1048"/>
                    <a:pt x="1715" y="1013"/>
                  </a:cubicBezTo>
                  <a:lnTo>
                    <a:pt x="1560" y="941"/>
                  </a:lnTo>
                  <a:lnTo>
                    <a:pt x="1453" y="810"/>
                  </a:lnTo>
                  <a:lnTo>
                    <a:pt x="1477" y="739"/>
                  </a:lnTo>
                  <a:cubicBezTo>
                    <a:pt x="1512" y="727"/>
                    <a:pt x="1548" y="715"/>
                    <a:pt x="1584" y="703"/>
                  </a:cubicBezTo>
                  <a:lnTo>
                    <a:pt x="1727" y="727"/>
                  </a:lnTo>
                  <a:cubicBezTo>
                    <a:pt x="1727" y="715"/>
                    <a:pt x="1727" y="703"/>
                    <a:pt x="1739" y="679"/>
                  </a:cubicBezTo>
                  <a:lnTo>
                    <a:pt x="1417" y="525"/>
                  </a:lnTo>
                  <a:lnTo>
                    <a:pt x="1120" y="417"/>
                  </a:lnTo>
                  <a:lnTo>
                    <a:pt x="989" y="406"/>
                  </a:lnTo>
                  <a:lnTo>
                    <a:pt x="846" y="346"/>
                  </a:lnTo>
                  <a:cubicBezTo>
                    <a:pt x="750" y="286"/>
                    <a:pt x="655" y="227"/>
                    <a:pt x="548" y="167"/>
                  </a:cubicBezTo>
                  <a:lnTo>
                    <a:pt x="417" y="108"/>
                  </a:lnTo>
                  <a:lnTo>
                    <a:pt x="203" y="6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1" name="Google Shape;8177;p30">
              <a:extLst>
                <a:ext uri="{FF2B5EF4-FFF2-40B4-BE49-F238E27FC236}">
                  <a16:creationId xmlns:a16="http://schemas.microsoft.com/office/drawing/2014/main" id="{64F8FB4D-FEC1-6DC2-46B9-F920330C8913}"/>
                </a:ext>
              </a:extLst>
            </p:cNvPr>
            <p:cNvSpPr/>
            <p:nvPr/>
          </p:nvSpPr>
          <p:spPr>
            <a:xfrm>
              <a:off x="5511975" y="2403700"/>
              <a:ext cx="11050" cy="5375"/>
            </a:xfrm>
            <a:custGeom>
              <a:avLst/>
              <a:gdLst/>
              <a:ahLst/>
              <a:cxnLst/>
              <a:rect l="l" t="t" r="r" b="b"/>
              <a:pathLst>
                <a:path w="442" h="215" extrusionOk="0">
                  <a:moveTo>
                    <a:pt x="322" y="0"/>
                  </a:moveTo>
                  <a:lnTo>
                    <a:pt x="287" y="60"/>
                  </a:lnTo>
                  <a:lnTo>
                    <a:pt x="144" y="72"/>
                  </a:lnTo>
                  <a:cubicBezTo>
                    <a:pt x="96" y="60"/>
                    <a:pt x="49" y="48"/>
                    <a:pt x="1" y="36"/>
                  </a:cubicBezTo>
                  <a:lnTo>
                    <a:pt x="1" y="36"/>
                  </a:lnTo>
                  <a:cubicBezTo>
                    <a:pt x="25" y="72"/>
                    <a:pt x="60" y="120"/>
                    <a:pt x="84" y="155"/>
                  </a:cubicBezTo>
                  <a:cubicBezTo>
                    <a:pt x="120" y="179"/>
                    <a:pt x="144" y="191"/>
                    <a:pt x="180" y="215"/>
                  </a:cubicBezTo>
                  <a:cubicBezTo>
                    <a:pt x="191" y="203"/>
                    <a:pt x="191" y="179"/>
                    <a:pt x="203" y="167"/>
                  </a:cubicBezTo>
                  <a:lnTo>
                    <a:pt x="394" y="191"/>
                  </a:lnTo>
                  <a:lnTo>
                    <a:pt x="441" y="167"/>
                  </a:lnTo>
                  <a:cubicBezTo>
                    <a:pt x="430" y="143"/>
                    <a:pt x="418" y="120"/>
                    <a:pt x="406" y="108"/>
                  </a:cubicBezTo>
                  <a:lnTo>
                    <a:pt x="38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2" name="Google Shape;8178;p30">
              <a:extLst>
                <a:ext uri="{FF2B5EF4-FFF2-40B4-BE49-F238E27FC236}">
                  <a16:creationId xmlns:a16="http://schemas.microsoft.com/office/drawing/2014/main" id="{027EE1E8-977A-5DAC-746A-090FF2AE925D}"/>
                </a:ext>
              </a:extLst>
            </p:cNvPr>
            <p:cNvSpPr/>
            <p:nvPr/>
          </p:nvSpPr>
          <p:spPr>
            <a:xfrm>
              <a:off x="5870950" y="2506400"/>
              <a:ext cx="3600" cy="6275"/>
            </a:xfrm>
            <a:custGeom>
              <a:avLst/>
              <a:gdLst/>
              <a:ahLst/>
              <a:cxnLst/>
              <a:rect l="l" t="t" r="r" b="b"/>
              <a:pathLst>
                <a:path w="144" h="251" extrusionOk="0">
                  <a:moveTo>
                    <a:pt x="1" y="0"/>
                  </a:moveTo>
                  <a:cubicBezTo>
                    <a:pt x="1" y="12"/>
                    <a:pt x="1" y="24"/>
                    <a:pt x="1" y="36"/>
                  </a:cubicBezTo>
                  <a:cubicBezTo>
                    <a:pt x="13" y="72"/>
                    <a:pt x="37" y="107"/>
                    <a:pt x="60" y="155"/>
                  </a:cubicBezTo>
                  <a:lnTo>
                    <a:pt x="96" y="250"/>
                  </a:lnTo>
                  <a:lnTo>
                    <a:pt x="144" y="226"/>
                  </a:lnTo>
                  <a:lnTo>
                    <a:pt x="144" y="119"/>
                  </a:lnTo>
                  <a:lnTo>
                    <a:pt x="49" y="1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3" name="Google Shape;8179;p30">
              <a:extLst>
                <a:ext uri="{FF2B5EF4-FFF2-40B4-BE49-F238E27FC236}">
                  <a16:creationId xmlns:a16="http://schemas.microsoft.com/office/drawing/2014/main" id="{F0371778-EB09-E93D-D51F-8E66E6E11A84}"/>
                </a:ext>
              </a:extLst>
            </p:cNvPr>
            <p:cNvSpPr/>
            <p:nvPr/>
          </p:nvSpPr>
          <p:spPr>
            <a:xfrm>
              <a:off x="5871850" y="2504000"/>
              <a:ext cx="3600" cy="4200"/>
            </a:xfrm>
            <a:custGeom>
              <a:avLst/>
              <a:gdLst/>
              <a:ahLst/>
              <a:cxnLst/>
              <a:rect l="l" t="t" r="r" b="b"/>
              <a:pathLst>
                <a:path w="144" h="168" extrusionOk="0">
                  <a:moveTo>
                    <a:pt x="24" y="1"/>
                  </a:moveTo>
                  <a:lnTo>
                    <a:pt x="1" y="25"/>
                  </a:lnTo>
                  <a:cubicBezTo>
                    <a:pt x="24" y="60"/>
                    <a:pt x="48" y="96"/>
                    <a:pt x="72" y="132"/>
                  </a:cubicBezTo>
                  <a:lnTo>
                    <a:pt x="132" y="168"/>
                  </a:lnTo>
                  <a:cubicBezTo>
                    <a:pt x="132" y="156"/>
                    <a:pt x="143" y="132"/>
                    <a:pt x="143" y="108"/>
                  </a:cubicBezTo>
                  <a:lnTo>
                    <a:pt x="108" y="25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4" name="Google Shape;8180;p30">
              <a:extLst>
                <a:ext uri="{FF2B5EF4-FFF2-40B4-BE49-F238E27FC236}">
                  <a16:creationId xmlns:a16="http://schemas.microsoft.com/office/drawing/2014/main" id="{EFD7C107-953A-B63A-FDBB-31E107F058C8}"/>
                </a:ext>
              </a:extLst>
            </p:cNvPr>
            <p:cNvSpPr/>
            <p:nvPr/>
          </p:nvSpPr>
          <p:spPr>
            <a:xfrm>
              <a:off x="5876325" y="2503125"/>
              <a:ext cx="3300" cy="3875"/>
            </a:xfrm>
            <a:custGeom>
              <a:avLst/>
              <a:gdLst/>
              <a:ahLst/>
              <a:cxnLst/>
              <a:rect l="l" t="t" r="r" b="b"/>
              <a:pathLst>
                <a:path w="132" h="155" extrusionOk="0">
                  <a:moveTo>
                    <a:pt x="36" y="0"/>
                  </a:moveTo>
                  <a:lnTo>
                    <a:pt x="0" y="24"/>
                  </a:lnTo>
                  <a:cubicBezTo>
                    <a:pt x="0" y="60"/>
                    <a:pt x="12" y="95"/>
                    <a:pt x="12" y="143"/>
                  </a:cubicBezTo>
                  <a:lnTo>
                    <a:pt x="60" y="155"/>
                  </a:lnTo>
                  <a:cubicBezTo>
                    <a:pt x="84" y="131"/>
                    <a:pt x="95" y="119"/>
                    <a:pt x="107" y="107"/>
                  </a:cubicBezTo>
                  <a:cubicBezTo>
                    <a:pt x="131" y="83"/>
                    <a:pt x="95" y="48"/>
                    <a:pt x="95" y="24"/>
                  </a:cubicBezTo>
                  <a:lnTo>
                    <a:pt x="3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5" name="Google Shape;8181;p30">
              <a:extLst>
                <a:ext uri="{FF2B5EF4-FFF2-40B4-BE49-F238E27FC236}">
                  <a16:creationId xmlns:a16="http://schemas.microsoft.com/office/drawing/2014/main" id="{D2AACDAF-6300-5B0A-A1D0-C09181ABBCA7}"/>
                </a:ext>
              </a:extLst>
            </p:cNvPr>
            <p:cNvSpPr/>
            <p:nvPr/>
          </p:nvSpPr>
          <p:spPr>
            <a:xfrm>
              <a:off x="5853100" y="2462325"/>
              <a:ext cx="3000" cy="2125"/>
            </a:xfrm>
            <a:custGeom>
              <a:avLst/>
              <a:gdLst/>
              <a:ahLst/>
              <a:cxnLst/>
              <a:rect l="l" t="t" r="r" b="b"/>
              <a:pathLst>
                <a:path w="120" h="85" extrusionOk="0">
                  <a:moveTo>
                    <a:pt x="60" y="1"/>
                  </a:moveTo>
                  <a:lnTo>
                    <a:pt x="1" y="13"/>
                  </a:lnTo>
                  <a:cubicBezTo>
                    <a:pt x="1" y="37"/>
                    <a:pt x="12" y="61"/>
                    <a:pt x="12" y="84"/>
                  </a:cubicBezTo>
                  <a:lnTo>
                    <a:pt x="72" y="84"/>
                  </a:lnTo>
                  <a:cubicBezTo>
                    <a:pt x="84" y="72"/>
                    <a:pt x="96" y="61"/>
                    <a:pt x="120" y="49"/>
                  </a:cubicBezTo>
                  <a:lnTo>
                    <a:pt x="6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6" name="Google Shape;8182;p30">
              <a:extLst>
                <a:ext uri="{FF2B5EF4-FFF2-40B4-BE49-F238E27FC236}">
                  <a16:creationId xmlns:a16="http://schemas.microsoft.com/office/drawing/2014/main" id="{A3393F85-35B5-5BB8-A8FC-BA124341C0D9}"/>
                </a:ext>
              </a:extLst>
            </p:cNvPr>
            <p:cNvSpPr/>
            <p:nvPr/>
          </p:nvSpPr>
          <p:spPr>
            <a:xfrm>
              <a:off x="5863225" y="2502825"/>
              <a:ext cx="4775" cy="4475"/>
            </a:xfrm>
            <a:custGeom>
              <a:avLst/>
              <a:gdLst/>
              <a:ahLst/>
              <a:cxnLst/>
              <a:rect l="l" t="t" r="r" b="b"/>
              <a:pathLst>
                <a:path w="191" h="179" extrusionOk="0">
                  <a:moveTo>
                    <a:pt x="119" y="0"/>
                  </a:moveTo>
                  <a:lnTo>
                    <a:pt x="96" y="12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12" y="36"/>
                    <a:pt x="24" y="72"/>
                    <a:pt x="36" y="107"/>
                  </a:cubicBezTo>
                  <a:lnTo>
                    <a:pt x="96" y="179"/>
                  </a:lnTo>
                  <a:lnTo>
                    <a:pt x="155" y="155"/>
                  </a:lnTo>
                  <a:lnTo>
                    <a:pt x="191" y="155"/>
                  </a:lnTo>
                  <a:lnTo>
                    <a:pt x="191" y="60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7" name="Google Shape;8183;p30">
              <a:extLst>
                <a:ext uri="{FF2B5EF4-FFF2-40B4-BE49-F238E27FC236}">
                  <a16:creationId xmlns:a16="http://schemas.microsoft.com/office/drawing/2014/main" id="{5356640C-6361-D756-8667-A25ACC04331D}"/>
                </a:ext>
              </a:extLst>
            </p:cNvPr>
            <p:cNvSpPr/>
            <p:nvPr/>
          </p:nvSpPr>
          <p:spPr>
            <a:xfrm>
              <a:off x="4635400" y="2401025"/>
              <a:ext cx="4475" cy="4175"/>
            </a:xfrm>
            <a:custGeom>
              <a:avLst/>
              <a:gdLst/>
              <a:ahLst/>
              <a:cxnLst/>
              <a:rect l="l" t="t" r="r" b="b"/>
              <a:pathLst>
                <a:path w="179" h="167" extrusionOk="0">
                  <a:moveTo>
                    <a:pt x="119" y="0"/>
                  </a:moveTo>
                  <a:lnTo>
                    <a:pt x="36" y="24"/>
                  </a:lnTo>
                  <a:cubicBezTo>
                    <a:pt x="36" y="36"/>
                    <a:pt x="36" y="48"/>
                    <a:pt x="36" y="60"/>
                  </a:cubicBezTo>
                  <a:lnTo>
                    <a:pt x="0" y="96"/>
                  </a:lnTo>
                  <a:cubicBezTo>
                    <a:pt x="12" y="107"/>
                    <a:pt x="24" y="119"/>
                    <a:pt x="24" y="131"/>
                  </a:cubicBezTo>
                  <a:lnTo>
                    <a:pt x="107" y="167"/>
                  </a:lnTo>
                  <a:lnTo>
                    <a:pt x="179" y="119"/>
                  </a:lnTo>
                  <a:lnTo>
                    <a:pt x="179" y="60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8" name="Google Shape;8184;p30">
              <a:extLst>
                <a:ext uri="{FF2B5EF4-FFF2-40B4-BE49-F238E27FC236}">
                  <a16:creationId xmlns:a16="http://schemas.microsoft.com/office/drawing/2014/main" id="{8590B58F-7DC4-7D8F-8772-3769120EF24F}"/>
                </a:ext>
              </a:extLst>
            </p:cNvPr>
            <p:cNvSpPr/>
            <p:nvPr/>
          </p:nvSpPr>
          <p:spPr>
            <a:xfrm>
              <a:off x="5840600" y="2456375"/>
              <a:ext cx="5075" cy="2725"/>
            </a:xfrm>
            <a:custGeom>
              <a:avLst/>
              <a:gdLst/>
              <a:ahLst/>
              <a:cxnLst/>
              <a:rect l="l" t="t" r="r" b="b"/>
              <a:pathLst>
                <a:path w="203" h="109" extrusionOk="0">
                  <a:moveTo>
                    <a:pt x="48" y="1"/>
                  </a:moveTo>
                  <a:lnTo>
                    <a:pt x="0" y="25"/>
                  </a:lnTo>
                  <a:cubicBezTo>
                    <a:pt x="24" y="37"/>
                    <a:pt x="36" y="60"/>
                    <a:pt x="48" y="84"/>
                  </a:cubicBezTo>
                  <a:lnTo>
                    <a:pt x="131" y="108"/>
                  </a:lnTo>
                  <a:lnTo>
                    <a:pt x="203" y="84"/>
                  </a:lnTo>
                  <a:cubicBezTo>
                    <a:pt x="143" y="48"/>
                    <a:pt x="96" y="25"/>
                    <a:pt x="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9" name="Google Shape;8185;p30">
              <a:extLst>
                <a:ext uri="{FF2B5EF4-FFF2-40B4-BE49-F238E27FC236}">
                  <a16:creationId xmlns:a16="http://schemas.microsoft.com/office/drawing/2014/main" id="{A0153A37-5208-AC54-4DEE-8831FD95589B}"/>
                </a:ext>
              </a:extLst>
            </p:cNvPr>
            <p:cNvSpPr/>
            <p:nvPr/>
          </p:nvSpPr>
          <p:spPr>
            <a:xfrm>
              <a:off x="4892850" y="2219450"/>
              <a:ext cx="8375" cy="5675"/>
            </a:xfrm>
            <a:custGeom>
              <a:avLst/>
              <a:gdLst/>
              <a:ahLst/>
              <a:cxnLst/>
              <a:rect l="l" t="t" r="r" b="b"/>
              <a:pathLst>
                <a:path w="335" h="227" extrusionOk="0">
                  <a:moveTo>
                    <a:pt x="239" y="1"/>
                  </a:moveTo>
                  <a:lnTo>
                    <a:pt x="168" y="24"/>
                  </a:lnTo>
                  <a:lnTo>
                    <a:pt x="120" y="72"/>
                  </a:lnTo>
                  <a:lnTo>
                    <a:pt x="1" y="108"/>
                  </a:lnTo>
                  <a:lnTo>
                    <a:pt x="25" y="143"/>
                  </a:lnTo>
                  <a:lnTo>
                    <a:pt x="96" y="143"/>
                  </a:lnTo>
                  <a:lnTo>
                    <a:pt x="191" y="108"/>
                  </a:lnTo>
                  <a:lnTo>
                    <a:pt x="227" y="143"/>
                  </a:lnTo>
                  <a:cubicBezTo>
                    <a:pt x="227" y="167"/>
                    <a:pt x="239" y="191"/>
                    <a:pt x="251" y="227"/>
                  </a:cubicBezTo>
                  <a:lnTo>
                    <a:pt x="311" y="191"/>
                  </a:lnTo>
                  <a:cubicBezTo>
                    <a:pt x="322" y="167"/>
                    <a:pt x="334" y="155"/>
                    <a:pt x="334" y="131"/>
                  </a:cubicBezTo>
                  <a:lnTo>
                    <a:pt x="299" y="96"/>
                  </a:lnTo>
                  <a:lnTo>
                    <a:pt x="322" y="12"/>
                  </a:lnTo>
                  <a:lnTo>
                    <a:pt x="23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0" name="Google Shape;8186;p30">
              <a:extLst>
                <a:ext uri="{FF2B5EF4-FFF2-40B4-BE49-F238E27FC236}">
                  <a16:creationId xmlns:a16="http://schemas.microsoft.com/office/drawing/2014/main" id="{4FF6C781-1081-8016-4124-5B1FC7D8C12B}"/>
                </a:ext>
              </a:extLst>
            </p:cNvPr>
            <p:cNvSpPr/>
            <p:nvPr/>
          </p:nvSpPr>
          <p:spPr>
            <a:xfrm>
              <a:off x="4892850" y="2126875"/>
              <a:ext cx="64325" cy="52425"/>
            </a:xfrm>
            <a:custGeom>
              <a:avLst/>
              <a:gdLst/>
              <a:ahLst/>
              <a:cxnLst/>
              <a:rect l="l" t="t" r="r" b="b"/>
              <a:pathLst>
                <a:path w="2573" h="2097" extrusionOk="0">
                  <a:moveTo>
                    <a:pt x="215" y="1"/>
                  </a:moveTo>
                  <a:lnTo>
                    <a:pt x="132" y="48"/>
                  </a:lnTo>
                  <a:cubicBezTo>
                    <a:pt x="132" y="84"/>
                    <a:pt x="144" y="108"/>
                    <a:pt x="144" y="132"/>
                  </a:cubicBezTo>
                  <a:cubicBezTo>
                    <a:pt x="191" y="155"/>
                    <a:pt x="227" y="179"/>
                    <a:pt x="275" y="203"/>
                  </a:cubicBezTo>
                  <a:lnTo>
                    <a:pt x="358" y="298"/>
                  </a:lnTo>
                  <a:lnTo>
                    <a:pt x="299" y="322"/>
                  </a:lnTo>
                  <a:lnTo>
                    <a:pt x="191" y="298"/>
                  </a:lnTo>
                  <a:lnTo>
                    <a:pt x="144" y="239"/>
                  </a:lnTo>
                  <a:lnTo>
                    <a:pt x="60" y="179"/>
                  </a:lnTo>
                  <a:lnTo>
                    <a:pt x="13" y="179"/>
                  </a:lnTo>
                  <a:cubicBezTo>
                    <a:pt x="13" y="203"/>
                    <a:pt x="13" y="215"/>
                    <a:pt x="25" y="239"/>
                  </a:cubicBezTo>
                  <a:cubicBezTo>
                    <a:pt x="25" y="263"/>
                    <a:pt x="60" y="263"/>
                    <a:pt x="60" y="286"/>
                  </a:cubicBezTo>
                  <a:lnTo>
                    <a:pt x="25" y="298"/>
                  </a:lnTo>
                  <a:cubicBezTo>
                    <a:pt x="25" y="334"/>
                    <a:pt x="13" y="358"/>
                    <a:pt x="1" y="394"/>
                  </a:cubicBezTo>
                  <a:lnTo>
                    <a:pt x="60" y="453"/>
                  </a:lnTo>
                  <a:lnTo>
                    <a:pt x="168" y="477"/>
                  </a:lnTo>
                  <a:lnTo>
                    <a:pt x="215" y="536"/>
                  </a:lnTo>
                  <a:cubicBezTo>
                    <a:pt x="203" y="560"/>
                    <a:pt x="191" y="572"/>
                    <a:pt x="180" y="596"/>
                  </a:cubicBezTo>
                  <a:cubicBezTo>
                    <a:pt x="215" y="667"/>
                    <a:pt x="251" y="751"/>
                    <a:pt x="287" y="822"/>
                  </a:cubicBezTo>
                  <a:lnTo>
                    <a:pt x="370" y="906"/>
                  </a:lnTo>
                  <a:lnTo>
                    <a:pt x="501" y="929"/>
                  </a:lnTo>
                  <a:lnTo>
                    <a:pt x="406" y="953"/>
                  </a:lnTo>
                  <a:lnTo>
                    <a:pt x="275" y="953"/>
                  </a:lnTo>
                  <a:lnTo>
                    <a:pt x="180" y="1084"/>
                  </a:lnTo>
                  <a:cubicBezTo>
                    <a:pt x="215" y="1132"/>
                    <a:pt x="239" y="1191"/>
                    <a:pt x="275" y="1239"/>
                  </a:cubicBezTo>
                  <a:cubicBezTo>
                    <a:pt x="299" y="1298"/>
                    <a:pt x="287" y="1310"/>
                    <a:pt x="299" y="1346"/>
                  </a:cubicBezTo>
                  <a:cubicBezTo>
                    <a:pt x="311" y="1394"/>
                    <a:pt x="287" y="1418"/>
                    <a:pt x="275" y="1453"/>
                  </a:cubicBezTo>
                  <a:lnTo>
                    <a:pt x="334" y="1501"/>
                  </a:lnTo>
                  <a:lnTo>
                    <a:pt x="334" y="1572"/>
                  </a:lnTo>
                  <a:lnTo>
                    <a:pt x="287" y="1608"/>
                  </a:lnTo>
                  <a:lnTo>
                    <a:pt x="346" y="1739"/>
                  </a:lnTo>
                  <a:cubicBezTo>
                    <a:pt x="358" y="1787"/>
                    <a:pt x="382" y="1834"/>
                    <a:pt x="394" y="1882"/>
                  </a:cubicBezTo>
                  <a:lnTo>
                    <a:pt x="501" y="1965"/>
                  </a:lnTo>
                  <a:cubicBezTo>
                    <a:pt x="501" y="1989"/>
                    <a:pt x="489" y="2013"/>
                    <a:pt x="477" y="2037"/>
                  </a:cubicBezTo>
                  <a:lnTo>
                    <a:pt x="561" y="2096"/>
                  </a:lnTo>
                  <a:lnTo>
                    <a:pt x="739" y="2096"/>
                  </a:lnTo>
                  <a:lnTo>
                    <a:pt x="846" y="2013"/>
                  </a:lnTo>
                  <a:lnTo>
                    <a:pt x="1013" y="1918"/>
                  </a:lnTo>
                  <a:lnTo>
                    <a:pt x="1120" y="1894"/>
                  </a:lnTo>
                  <a:cubicBezTo>
                    <a:pt x="1120" y="1882"/>
                    <a:pt x="1108" y="1858"/>
                    <a:pt x="1108" y="1846"/>
                  </a:cubicBezTo>
                  <a:lnTo>
                    <a:pt x="1132" y="1775"/>
                  </a:lnTo>
                  <a:lnTo>
                    <a:pt x="1454" y="1715"/>
                  </a:lnTo>
                  <a:lnTo>
                    <a:pt x="1573" y="1727"/>
                  </a:lnTo>
                  <a:lnTo>
                    <a:pt x="1644" y="1775"/>
                  </a:lnTo>
                  <a:lnTo>
                    <a:pt x="1739" y="1787"/>
                  </a:lnTo>
                  <a:lnTo>
                    <a:pt x="1811" y="1727"/>
                  </a:lnTo>
                  <a:lnTo>
                    <a:pt x="1882" y="1668"/>
                  </a:lnTo>
                  <a:lnTo>
                    <a:pt x="2037" y="1668"/>
                  </a:lnTo>
                  <a:lnTo>
                    <a:pt x="2275" y="1608"/>
                  </a:lnTo>
                  <a:lnTo>
                    <a:pt x="2323" y="1548"/>
                  </a:lnTo>
                  <a:lnTo>
                    <a:pt x="2418" y="1525"/>
                  </a:lnTo>
                  <a:lnTo>
                    <a:pt x="2573" y="1394"/>
                  </a:lnTo>
                  <a:lnTo>
                    <a:pt x="2549" y="1298"/>
                  </a:lnTo>
                  <a:lnTo>
                    <a:pt x="2394" y="1144"/>
                  </a:lnTo>
                  <a:lnTo>
                    <a:pt x="2335" y="1037"/>
                  </a:lnTo>
                  <a:lnTo>
                    <a:pt x="2335" y="965"/>
                  </a:lnTo>
                  <a:lnTo>
                    <a:pt x="2144" y="846"/>
                  </a:lnTo>
                  <a:lnTo>
                    <a:pt x="2013" y="810"/>
                  </a:lnTo>
                  <a:lnTo>
                    <a:pt x="1954" y="822"/>
                  </a:lnTo>
                  <a:lnTo>
                    <a:pt x="1846" y="763"/>
                  </a:lnTo>
                  <a:lnTo>
                    <a:pt x="1704" y="703"/>
                  </a:lnTo>
                  <a:lnTo>
                    <a:pt x="1549" y="572"/>
                  </a:lnTo>
                  <a:lnTo>
                    <a:pt x="1477" y="548"/>
                  </a:lnTo>
                  <a:lnTo>
                    <a:pt x="1442" y="584"/>
                  </a:lnTo>
                  <a:lnTo>
                    <a:pt x="1346" y="548"/>
                  </a:lnTo>
                  <a:cubicBezTo>
                    <a:pt x="1346" y="525"/>
                    <a:pt x="1334" y="501"/>
                    <a:pt x="1323" y="477"/>
                  </a:cubicBezTo>
                  <a:lnTo>
                    <a:pt x="1239" y="394"/>
                  </a:lnTo>
                  <a:lnTo>
                    <a:pt x="1144" y="382"/>
                  </a:lnTo>
                  <a:lnTo>
                    <a:pt x="1108" y="453"/>
                  </a:lnTo>
                  <a:lnTo>
                    <a:pt x="1049" y="429"/>
                  </a:lnTo>
                  <a:lnTo>
                    <a:pt x="930" y="310"/>
                  </a:lnTo>
                  <a:lnTo>
                    <a:pt x="858" y="263"/>
                  </a:lnTo>
                  <a:lnTo>
                    <a:pt x="846" y="298"/>
                  </a:lnTo>
                  <a:lnTo>
                    <a:pt x="930" y="382"/>
                  </a:lnTo>
                  <a:lnTo>
                    <a:pt x="930" y="441"/>
                  </a:lnTo>
                  <a:lnTo>
                    <a:pt x="834" y="465"/>
                  </a:lnTo>
                  <a:lnTo>
                    <a:pt x="834" y="548"/>
                  </a:lnTo>
                  <a:lnTo>
                    <a:pt x="763" y="525"/>
                  </a:lnTo>
                  <a:lnTo>
                    <a:pt x="715" y="465"/>
                  </a:lnTo>
                  <a:cubicBezTo>
                    <a:pt x="715" y="370"/>
                    <a:pt x="727" y="286"/>
                    <a:pt x="739" y="191"/>
                  </a:cubicBezTo>
                  <a:lnTo>
                    <a:pt x="608" y="132"/>
                  </a:lnTo>
                  <a:lnTo>
                    <a:pt x="477" y="96"/>
                  </a:lnTo>
                  <a:lnTo>
                    <a:pt x="311" y="13"/>
                  </a:lnTo>
                  <a:lnTo>
                    <a:pt x="21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1" name="Google Shape;8187;p30">
              <a:extLst>
                <a:ext uri="{FF2B5EF4-FFF2-40B4-BE49-F238E27FC236}">
                  <a16:creationId xmlns:a16="http://schemas.microsoft.com/office/drawing/2014/main" id="{13395E5B-813C-8FBB-F4E4-310569570D57}"/>
                </a:ext>
              </a:extLst>
            </p:cNvPr>
            <p:cNvSpPr/>
            <p:nvPr/>
          </p:nvSpPr>
          <p:spPr>
            <a:xfrm>
              <a:off x="4475550" y="2416200"/>
              <a:ext cx="3900" cy="2100"/>
            </a:xfrm>
            <a:custGeom>
              <a:avLst/>
              <a:gdLst/>
              <a:ahLst/>
              <a:cxnLst/>
              <a:rect l="l" t="t" r="r" b="b"/>
              <a:pathLst>
                <a:path w="156" h="84" extrusionOk="0">
                  <a:moveTo>
                    <a:pt x="119" y="1"/>
                  </a:moveTo>
                  <a:lnTo>
                    <a:pt x="60" y="12"/>
                  </a:lnTo>
                  <a:cubicBezTo>
                    <a:pt x="36" y="24"/>
                    <a:pt x="24" y="48"/>
                    <a:pt x="0" y="72"/>
                  </a:cubicBezTo>
                  <a:lnTo>
                    <a:pt x="96" y="84"/>
                  </a:lnTo>
                  <a:lnTo>
                    <a:pt x="155" y="48"/>
                  </a:lnTo>
                  <a:lnTo>
                    <a:pt x="11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2" name="Google Shape;8188;p30">
              <a:extLst>
                <a:ext uri="{FF2B5EF4-FFF2-40B4-BE49-F238E27FC236}">
                  <a16:creationId xmlns:a16="http://schemas.microsoft.com/office/drawing/2014/main" id="{D5563E3D-EC0D-E05E-009B-D7262C1119E0}"/>
                </a:ext>
              </a:extLst>
            </p:cNvPr>
            <p:cNvSpPr/>
            <p:nvPr/>
          </p:nvSpPr>
          <p:spPr>
            <a:xfrm>
              <a:off x="4972625" y="2163500"/>
              <a:ext cx="8950" cy="5375"/>
            </a:xfrm>
            <a:custGeom>
              <a:avLst/>
              <a:gdLst/>
              <a:ahLst/>
              <a:cxnLst/>
              <a:rect l="l" t="t" r="r" b="b"/>
              <a:pathLst>
                <a:path w="358" h="215" extrusionOk="0">
                  <a:moveTo>
                    <a:pt x="227" y="0"/>
                  </a:moveTo>
                  <a:lnTo>
                    <a:pt x="120" y="60"/>
                  </a:lnTo>
                  <a:lnTo>
                    <a:pt x="120" y="107"/>
                  </a:lnTo>
                  <a:lnTo>
                    <a:pt x="37" y="107"/>
                  </a:lnTo>
                  <a:lnTo>
                    <a:pt x="1" y="167"/>
                  </a:lnTo>
                  <a:lnTo>
                    <a:pt x="60" y="214"/>
                  </a:lnTo>
                  <a:lnTo>
                    <a:pt x="144" y="214"/>
                  </a:lnTo>
                  <a:lnTo>
                    <a:pt x="263" y="167"/>
                  </a:lnTo>
                  <a:cubicBezTo>
                    <a:pt x="263" y="155"/>
                    <a:pt x="275" y="143"/>
                    <a:pt x="275" y="131"/>
                  </a:cubicBezTo>
                  <a:lnTo>
                    <a:pt x="227" y="95"/>
                  </a:lnTo>
                  <a:lnTo>
                    <a:pt x="287" y="72"/>
                  </a:lnTo>
                  <a:lnTo>
                    <a:pt x="358" y="72"/>
                  </a:lnTo>
                  <a:lnTo>
                    <a:pt x="334" y="12"/>
                  </a:lnTo>
                  <a:lnTo>
                    <a:pt x="22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3" name="Google Shape;8189;p30">
              <a:extLst>
                <a:ext uri="{FF2B5EF4-FFF2-40B4-BE49-F238E27FC236}">
                  <a16:creationId xmlns:a16="http://schemas.microsoft.com/office/drawing/2014/main" id="{FFF49316-318F-B5D1-08D6-8DBAF1CE7E42}"/>
                </a:ext>
              </a:extLst>
            </p:cNvPr>
            <p:cNvSpPr/>
            <p:nvPr/>
          </p:nvSpPr>
          <p:spPr>
            <a:xfrm>
              <a:off x="5302150" y="2320050"/>
              <a:ext cx="5975" cy="3600"/>
            </a:xfrm>
            <a:custGeom>
              <a:avLst/>
              <a:gdLst/>
              <a:ahLst/>
              <a:cxnLst/>
              <a:rect l="l" t="t" r="r" b="b"/>
              <a:pathLst>
                <a:path w="239" h="144" extrusionOk="0">
                  <a:moveTo>
                    <a:pt x="48" y="1"/>
                  </a:moveTo>
                  <a:lnTo>
                    <a:pt x="0" y="13"/>
                  </a:lnTo>
                  <a:cubicBezTo>
                    <a:pt x="0" y="37"/>
                    <a:pt x="0" y="60"/>
                    <a:pt x="12" y="84"/>
                  </a:cubicBezTo>
                  <a:lnTo>
                    <a:pt x="71" y="108"/>
                  </a:lnTo>
                  <a:cubicBezTo>
                    <a:pt x="95" y="120"/>
                    <a:pt x="107" y="132"/>
                    <a:pt x="119" y="144"/>
                  </a:cubicBezTo>
                  <a:lnTo>
                    <a:pt x="191" y="144"/>
                  </a:lnTo>
                  <a:lnTo>
                    <a:pt x="238" y="60"/>
                  </a:lnTo>
                  <a:lnTo>
                    <a:pt x="23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4" name="Google Shape;8190;p30">
              <a:extLst>
                <a:ext uri="{FF2B5EF4-FFF2-40B4-BE49-F238E27FC236}">
                  <a16:creationId xmlns:a16="http://schemas.microsoft.com/office/drawing/2014/main" id="{0D1D44C8-1683-CFFC-DDB9-5BD9E2A372DF}"/>
                </a:ext>
              </a:extLst>
            </p:cNvPr>
            <p:cNvSpPr/>
            <p:nvPr/>
          </p:nvSpPr>
          <p:spPr>
            <a:xfrm>
              <a:off x="5426850" y="2312925"/>
              <a:ext cx="17600" cy="12225"/>
            </a:xfrm>
            <a:custGeom>
              <a:avLst/>
              <a:gdLst/>
              <a:ahLst/>
              <a:cxnLst/>
              <a:rect l="l" t="t" r="r" b="b"/>
              <a:pathLst>
                <a:path w="704" h="489" extrusionOk="0">
                  <a:moveTo>
                    <a:pt x="36" y="0"/>
                  </a:moveTo>
                  <a:lnTo>
                    <a:pt x="1" y="12"/>
                  </a:lnTo>
                  <a:cubicBezTo>
                    <a:pt x="13" y="36"/>
                    <a:pt x="25" y="72"/>
                    <a:pt x="36" y="95"/>
                  </a:cubicBezTo>
                  <a:lnTo>
                    <a:pt x="96" y="179"/>
                  </a:lnTo>
                  <a:lnTo>
                    <a:pt x="227" y="214"/>
                  </a:lnTo>
                  <a:lnTo>
                    <a:pt x="334" y="298"/>
                  </a:lnTo>
                  <a:lnTo>
                    <a:pt x="489" y="357"/>
                  </a:lnTo>
                  <a:lnTo>
                    <a:pt x="596" y="464"/>
                  </a:lnTo>
                  <a:lnTo>
                    <a:pt x="668" y="488"/>
                  </a:lnTo>
                  <a:cubicBezTo>
                    <a:pt x="679" y="476"/>
                    <a:pt x="691" y="453"/>
                    <a:pt x="703" y="441"/>
                  </a:cubicBezTo>
                  <a:cubicBezTo>
                    <a:pt x="644" y="381"/>
                    <a:pt x="596" y="333"/>
                    <a:pt x="548" y="274"/>
                  </a:cubicBezTo>
                  <a:lnTo>
                    <a:pt x="417" y="214"/>
                  </a:lnTo>
                  <a:lnTo>
                    <a:pt x="263" y="167"/>
                  </a:lnTo>
                  <a:lnTo>
                    <a:pt x="132" y="36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5" name="Google Shape;8191;p30">
              <a:extLst>
                <a:ext uri="{FF2B5EF4-FFF2-40B4-BE49-F238E27FC236}">
                  <a16:creationId xmlns:a16="http://schemas.microsoft.com/office/drawing/2014/main" id="{4CBD6FAC-FF6D-6406-9987-EA9F682F2740}"/>
                </a:ext>
              </a:extLst>
            </p:cNvPr>
            <p:cNvSpPr/>
            <p:nvPr/>
          </p:nvSpPr>
          <p:spPr>
            <a:xfrm>
              <a:off x="4980375" y="2167950"/>
              <a:ext cx="15800" cy="5400"/>
            </a:xfrm>
            <a:custGeom>
              <a:avLst/>
              <a:gdLst/>
              <a:ahLst/>
              <a:cxnLst/>
              <a:rect l="l" t="t" r="r" b="b"/>
              <a:pathLst>
                <a:path w="632" h="216" extrusionOk="0">
                  <a:moveTo>
                    <a:pt x="334" y="1"/>
                  </a:moveTo>
                  <a:lnTo>
                    <a:pt x="250" y="72"/>
                  </a:lnTo>
                  <a:lnTo>
                    <a:pt x="72" y="25"/>
                  </a:lnTo>
                  <a:lnTo>
                    <a:pt x="0" y="72"/>
                  </a:lnTo>
                  <a:cubicBezTo>
                    <a:pt x="0" y="84"/>
                    <a:pt x="0" y="96"/>
                    <a:pt x="0" y="120"/>
                  </a:cubicBezTo>
                  <a:lnTo>
                    <a:pt x="191" y="156"/>
                  </a:lnTo>
                  <a:lnTo>
                    <a:pt x="369" y="179"/>
                  </a:lnTo>
                  <a:lnTo>
                    <a:pt x="453" y="144"/>
                  </a:lnTo>
                  <a:lnTo>
                    <a:pt x="536" y="215"/>
                  </a:lnTo>
                  <a:lnTo>
                    <a:pt x="631" y="144"/>
                  </a:lnTo>
                  <a:cubicBezTo>
                    <a:pt x="620" y="108"/>
                    <a:pt x="608" y="84"/>
                    <a:pt x="596" y="48"/>
                  </a:cubicBezTo>
                  <a:lnTo>
                    <a:pt x="500" y="13"/>
                  </a:lnTo>
                  <a:lnTo>
                    <a:pt x="453" y="25"/>
                  </a:lnTo>
                  <a:lnTo>
                    <a:pt x="33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6" name="Google Shape;8192;p30">
              <a:extLst>
                <a:ext uri="{FF2B5EF4-FFF2-40B4-BE49-F238E27FC236}">
                  <a16:creationId xmlns:a16="http://schemas.microsoft.com/office/drawing/2014/main" id="{C93754E7-2E5B-59D7-2F24-41AF48D29C4F}"/>
                </a:ext>
              </a:extLst>
            </p:cNvPr>
            <p:cNvSpPr/>
            <p:nvPr/>
          </p:nvSpPr>
          <p:spPr>
            <a:xfrm>
              <a:off x="5255400" y="2336425"/>
              <a:ext cx="8950" cy="5675"/>
            </a:xfrm>
            <a:custGeom>
              <a:avLst/>
              <a:gdLst/>
              <a:ahLst/>
              <a:cxnLst/>
              <a:rect l="l" t="t" r="r" b="b"/>
              <a:pathLst>
                <a:path w="358" h="227" extrusionOk="0">
                  <a:moveTo>
                    <a:pt x="72" y="1"/>
                  </a:moveTo>
                  <a:lnTo>
                    <a:pt x="1" y="24"/>
                  </a:lnTo>
                  <a:lnTo>
                    <a:pt x="1" y="60"/>
                  </a:lnTo>
                  <a:lnTo>
                    <a:pt x="84" y="120"/>
                  </a:lnTo>
                  <a:cubicBezTo>
                    <a:pt x="84" y="120"/>
                    <a:pt x="60" y="179"/>
                    <a:pt x="60" y="179"/>
                  </a:cubicBezTo>
                  <a:lnTo>
                    <a:pt x="239" y="227"/>
                  </a:lnTo>
                  <a:lnTo>
                    <a:pt x="287" y="203"/>
                  </a:lnTo>
                  <a:lnTo>
                    <a:pt x="346" y="227"/>
                  </a:lnTo>
                  <a:lnTo>
                    <a:pt x="358" y="191"/>
                  </a:lnTo>
                  <a:cubicBezTo>
                    <a:pt x="334" y="167"/>
                    <a:pt x="310" y="144"/>
                    <a:pt x="287" y="120"/>
                  </a:cubicBezTo>
                  <a:lnTo>
                    <a:pt x="167" y="36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7" name="Google Shape;8193;p30">
              <a:extLst>
                <a:ext uri="{FF2B5EF4-FFF2-40B4-BE49-F238E27FC236}">
                  <a16:creationId xmlns:a16="http://schemas.microsoft.com/office/drawing/2014/main" id="{3AD2983D-110B-16A4-5CD2-6360E8EAB6DE}"/>
                </a:ext>
              </a:extLst>
            </p:cNvPr>
            <p:cNvSpPr/>
            <p:nvPr/>
          </p:nvSpPr>
          <p:spPr>
            <a:xfrm>
              <a:off x="5382800" y="2250700"/>
              <a:ext cx="16700" cy="21150"/>
            </a:xfrm>
            <a:custGeom>
              <a:avLst/>
              <a:gdLst/>
              <a:ahLst/>
              <a:cxnLst/>
              <a:rect l="l" t="t" r="r" b="b"/>
              <a:pathLst>
                <a:path w="668" h="846" extrusionOk="0">
                  <a:moveTo>
                    <a:pt x="1" y="1"/>
                  </a:moveTo>
                  <a:cubicBezTo>
                    <a:pt x="1" y="24"/>
                    <a:pt x="1" y="48"/>
                    <a:pt x="13" y="72"/>
                  </a:cubicBezTo>
                  <a:cubicBezTo>
                    <a:pt x="36" y="132"/>
                    <a:pt x="60" y="179"/>
                    <a:pt x="96" y="227"/>
                  </a:cubicBezTo>
                  <a:lnTo>
                    <a:pt x="251" y="382"/>
                  </a:lnTo>
                  <a:lnTo>
                    <a:pt x="394" y="584"/>
                  </a:lnTo>
                  <a:cubicBezTo>
                    <a:pt x="417" y="656"/>
                    <a:pt x="429" y="715"/>
                    <a:pt x="453" y="775"/>
                  </a:cubicBezTo>
                  <a:lnTo>
                    <a:pt x="560" y="846"/>
                  </a:lnTo>
                  <a:lnTo>
                    <a:pt x="655" y="834"/>
                  </a:lnTo>
                  <a:cubicBezTo>
                    <a:pt x="655" y="810"/>
                    <a:pt x="655" y="775"/>
                    <a:pt x="667" y="739"/>
                  </a:cubicBezTo>
                  <a:cubicBezTo>
                    <a:pt x="632" y="667"/>
                    <a:pt x="608" y="596"/>
                    <a:pt x="584" y="513"/>
                  </a:cubicBezTo>
                  <a:lnTo>
                    <a:pt x="584" y="417"/>
                  </a:lnTo>
                  <a:lnTo>
                    <a:pt x="477" y="334"/>
                  </a:lnTo>
                  <a:lnTo>
                    <a:pt x="251" y="263"/>
                  </a:lnTo>
                  <a:lnTo>
                    <a:pt x="167" y="132"/>
                  </a:lnTo>
                  <a:lnTo>
                    <a:pt x="72" y="4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8" name="Google Shape;8194;p30">
              <a:extLst>
                <a:ext uri="{FF2B5EF4-FFF2-40B4-BE49-F238E27FC236}">
                  <a16:creationId xmlns:a16="http://schemas.microsoft.com/office/drawing/2014/main" id="{03D1E9DC-3E3B-EA5E-DF9B-C2900FF2CB03}"/>
                </a:ext>
              </a:extLst>
            </p:cNvPr>
            <p:cNvSpPr/>
            <p:nvPr/>
          </p:nvSpPr>
          <p:spPr>
            <a:xfrm>
              <a:off x="5132475" y="2289700"/>
              <a:ext cx="25025" cy="14900"/>
            </a:xfrm>
            <a:custGeom>
              <a:avLst/>
              <a:gdLst/>
              <a:ahLst/>
              <a:cxnLst/>
              <a:rect l="l" t="t" r="r" b="b"/>
              <a:pathLst>
                <a:path w="1001" h="596" extrusionOk="0">
                  <a:moveTo>
                    <a:pt x="131" y="0"/>
                  </a:moveTo>
                  <a:lnTo>
                    <a:pt x="96" y="36"/>
                  </a:lnTo>
                  <a:cubicBezTo>
                    <a:pt x="96" y="60"/>
                    <a:pt x="108" y="96"/>
                    <a:pt x="108" y="119"/>
                  </a:cubicBezTo>
                  <a:lnTo>
                    <a:pt x="215" y="191"/>
                  </a:lnTo>
                  <a:cubicBezTo>
                    <a:pt x="215" y="215"/>
                    <a:pt x="215" y="239"/>
                    <a:pt x="227" y="262"/>
                  </a:cubicBezTo>
                  <a:lnTo>
                    <a:pt x="155" y="286"/>
                  </a:lnTo>
                  <a:lnTo>
                    <a:pt x="36" y="250"/>
                  </a:lnTo>
                  <a:lnTo>
                    <a:pt x="0" y="274"/>
                  </a:lnTo>
                  <a:lnTo>
                    <a:pt x="60" y="334"/>
                  </a:lnTo>
                  <a:lnTo>
                    <a:pt x="239" y="381"/>
                  </a:lnTo>
                  <a:lnTo>
                    <a:pt x="548" y="500"/>
                  </a:lnTo>
                  <a:lnTo>
                    <a:pt x="703" y="548"/>
                  </a:lnTo>
                  <a:lnTo>
                    <a:pt x="762" y="596"/>
                  </a:lnTo>
                  <a:lnTo>
                    <a:pt x="870" y="584"/>
                  </a:lnTo>
                  <a:cubicBezTo>
                    <a:pt x="882" y="560"/>
                    <a:pt x="893" y="548"/>
                    <a:pt x="905" y="524"/>
                  </a:cubicBezTo>
                  <a:lnTo>
                    <a:pt x="989" y="512"/>
                  </a:lnTo>
                  <a:cubicBezTo>
                    <a:pt x="989" y="489"/>
                    <a:pt x="989" y="477"/>
                    <a:pt x="1001" y="465"/>
                  </a:cubicBezTo>
                  <a:lnTo>
                    <a:pt x="941" y="393"/>
                  </a:lnTo>
                  <a:cubicBezTo>
                    <a:pt x="941" y="358"/>
                    <a:pt x="953" y="310"/>
                    <a:pt x="965" y="262"/>
                  </a:cubicBezTo>
                  <a:lnTo>
                    <a:pt x="893" y="191"/>
                  </a:lnTo>
                  <a:cubicBezTo>
                    <a:pt x="882" y="155"/>
                    <a:pt x="870" y="131"/>
                    <a:pt x="858" y="96"/>
                  </a:cubicBezTo>
                  <a:cubicBezTo>
                    <a:pt x="834" y="60"/>
                    <a:pt x="858" y="60"/>
                    <a:pt x="858" y="36"/>
                  </a:cubicBezTo>
                  <a:lnTo>
                    <a:pt x="762" y="0"/>
                  </a:lnTo>
                  <a:lnTo>
                    <a:pt x="512" y="0"/>
                  </a:lnTo>
                  <a:lnTo>
                    <a:pt x="262" y="36"/>
                  </a:lnTo>
                  <a:lnTo>
                    <a:pt x="13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9" name="Google Shape;8195;p30">
              <a:extLst>
                <a:ext uri="{FF2B5EF4-FFF2-40B4-BE49-F238E27FC236}">
                  <a16:creationId xmlns:a16="http://schemas.microsoft.com/office/drawing/2014/main" id="{4EABC19B-A941-B9C1-6CE0-041B894D48FF}"/>
                </a:ext>
              </a:extLst>
            </p:cNvPr>
            <p:cNvSpPr/>
            <p:nvPr/>
          </p:nvSpPr>
          <p:spPr>
            <a:xfrm>
              <a:off x="5009850" y="2194750"/>
              <a:ext cx="6850" cy="6575"/>
            </a:xfrm>
            <a:custGeom>
              <a:avLst/>
              <a:gdLst/>
              <a:ahLst/>
              <a:cxnLst/>
              <a:rect l="l" t="t" r="r" b="b"/>
              <a:pathLst>
                <a:path w="274" h="263" extrusionOk="0">
                  <a:moveTo>
                    <a:pt x="12" y="0"/>
                  </a:moveTo>
                  <a:lnTo>
                    <a:pt x="0" y="72"/>
                  </a:lnTo>
                  <a:lnTo>
                    <a:pt x="107" y="191"/>
                  </a:lnTo>
                  <a:lnTo>
                    <a:pt x="83" y="227"/>
                  </a:lnTo>
                  <a:lnTo>
                    <a:pt x="83" y="262"/>
                  </a:lnTo>
                  <a:lnTo>
                    <a:pt x="214" y="250"/>
                  </a:lnTo>
                  <a:lnTo>
                    <a:pt x="274" y="179"/>
                  </a:lnTo>
                  <a:cubicBezTo>
                    <a:pt x="250" y="131"/>
                    <a:pt x="226" y="84"/>
                    <a:pt x="203" y="48"/>
                  </a:cubicBezTo>
                  <a:lnTo>
                    <a:pt x="7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0" name="Google Shape;8196;p30">
              <a:extLst>
                <a:ext uri="{FF2B5EF4-FFF2-40B4-BE49-F238E27FC236}">
                  <a16:creationId xmlns:a16="http://schemas.microsoft.com/office/drawing/2014/main" id="{F5120F4A-066F-87F1-3EB8-97F7ABF7D77E}"/>
                </a:ext>
              </a:extLst>
            </p:cNvPr>
            <p:cNvSpPr/>
            <p:nvPr/>
          </p:nvSpPr>
          <p:spPr>
            <a:xfrm>
              <a:off x="4795825" y="2281950"/>
              <a:ext cx="6275" cy="3600"/>
            </a:xfrm>
            <a:custGeom>
              <a:avLst/>
              <a:gdLst/>
              <a:ahLst/>
              <a:cxnLst/>
              <a:rect l="l" t="t" r="r" b="b"/>
              <a:pathLst>
                <a:path w="251" h="144" extrusionOk="0">
                  <a:moveTo>
                    <a:pt x="179" y="1"/>
                  </a:moveTo>
                  <a:lnTo>
                    <a:pt x="12" y="48"/>
                  </a:lnTo>
                  <a:lnTo>
                    <a:pt x="1" y="96"/>
                  </a:lnTo>
                  <a:lnTo>
                    <a:pt x="120" y="144"/>
                  </a:lnTo>
                  <a:lnTo>
                    <a:pt x="155" y="120"/>
                  </a:lnTo>
                  <a:lnTo>
                    <a:pt x="131" y="84"/>
                  </a:lnTo>
                  <a:lnTo>
                    <a:pt x="155" y="72"/>
                  </a:lnTo>
                  <a:lnTo>
                    <a:pt x="239" y="48"/>
                  </a:lnTo>
                  <a:lnTo>
                    <a:pt x="251" y="13"/>
                  </a:lnTo>
                  <a:lnTo>
                    <a:pt x="17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1" name="Google Shape;8197;p30">
              <a:extLst>
                <a:ext uri="{FF2B5EF4-FFF2-40B4-BE49-F238E27FC236}">
                  <a16:creationId xmlns:a16="http://schemas.microsoft.com/office/drawing/2014/main" id="{4A5F02FA-226E-C13B-2F4F-29C0BF41E118}"/>
                </a:ext>
              </a:extLst>
            </p:cNvPr>
            <p:cNvSpPr/>
            <p:nvPr/>
          </p:nvSpPr>
          <p:spPr>
            <a:xfrm>
              <a:off x="4367500" y="2108725"/>
              <a:ext cx="5975" cy="2400"/>
            </a:xfrm>
            <a:custGeom>
              <a:avLst/>
              <a:gdLst/>
              <a:ahLst/>
              <a:cxnLst/>
              <a:rect l="l" t="t" r="r" b="b"/>
              <a:pathLst>
                <a:path w="239" h="96" extrusionOk="0">
                  <a:moveTo>
                    <a:pt x="108" y="0"/>
                  </a:moveTo>
                  <a:lnTo>
                    <a:pt x="84" y="24"/>
                  </a:lnTo>
                  <a:lnTo>
                    <a:pt x="0" y="36"/>
                  </a:lnTo>
                  <a:lnTo>
                    <a:pt x="12" y="72"/>
                  </a:lnTo>
                  <a:lnTo>
                    <a:pt x="96" y="96"/>
                  </a:lnTo>
                  <a:lnTo>
                    <a:pt x="191" y="72"/>
                  </a:lnTo>
                  <a:lnTo>
                    <a:pt x="239" y="36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2" name="Google Shape;8198;p30">
              <a:extLst>
                <a:ext uri="{FF2B5EF4-FFF2-40B4-BE49-F238E27FC236}">
                  <a16:creationId xmlns:a16="http://schemas.microsoft.com/office/drawing/2014/main" id="{8B3C95D3-7782-DA29-BEDF-61DE28A9ECB0}"/>
                </a:ext>
              </a:extLst>
            </p:cNvPr>
            <p:cNvSpPr/>
            <p:nvPr/>
          </p:nvSpPr>
          <p:spPr>
            <a:xfrm>
              <a:off x="4360350" y="2112600"/>
              <a:ext cx="8075" cy="4175"/>
            </a:xfrm>
            <a:custGeom>
              <a:avLst/>
              <a:gdLst/>
              <a:ahLst/>
              <a:cxnLst/>
              <a:rect l="l" t="t" r="r" b="b"/>
              <a:pathLst>
                <a:path w="323" h="167" extrusionOk="0">
                  <a:moveTo>
                    <a:pt x="251" y="0"/>
                  </a:moveTo>
                  <a:lnTo>
                    <a:pt x="179" y="12"/>
                  </a:lnTo>
                  <a:lnTo>
                    <a:pt x="96" y="72"/>
                  </a:lnTo>
                  <a:lnTo>
                    <a:pt x="1" y="72"/>
                  </a:lnTo>
                  <a:lnTo>
                    <a:pt x="36" y="131"/>
                  </a:lnTo>
                  <a:lnTo>
                    <a:pt x="167" y="167"/>
                  </a:lnTo>
                  <a:lnTo>
                    <a:pt x="275" y="167"/>
                  </a:lnTo>
                  <a:lnTo>
                    <a:pt x="322" y="119"/>
                  </a:lnTo>
                  <a:lnTo>
                    <a:pt x="298" y="60"/>
                  </a:lnTo>
                  <a:lnTo>
                    <a:pt x="25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3" name="Google Shape;8199;p30">
              <a:extLst>
                <a:ext uri="{FF2B5EF4-FFF2-40B4-BE49-F238E27FC236}">
                  <a16:creationId xmlns:a16="http://schemas.microsoft.com/office/drawing/2014/main" id="{96F18003-3FC1-B16F-3A52-B4AC32B2DB51}"/>
                </a:ext>
              </a:extLst>
            </p:cNvPr>
            <p:cNvSpPr/>
            <p:nvPr/>
          </p:nvSpPr>
          <p:spPr>
            <a:xfrm>
              <a:off x="4362450" y="2108425"/>
              <a:ext cx="3000" cy="2400"/>
            </a:xfrm>
            <a:custGeom>
              <a:avLst/>
              <a:gdLst/>
              <a:ahLst/>
              <a:cxnLst/>
              <a:rect l="l" t="t" r="r" b="b"/>
              <a:pathLst>
                <a:path w="120" h="96" extrusionOk="0">
                  <a:moveTo>
                    <a:pt x="119" y="0"/>
                  </a:moveTo>
                  <a:lnTo>
                    <a:pt x="36" y="24"/>
                  </a:lnTo>
                  <a:lnTo>
                    <a:pt x="0" y="96"/>
                  </a:lnTo>
                  <a:lnTo>
                    <a:pt x="48" y="96"/>
                  </a:lnTo>
                  <a:lnTo>
                    <a:pt x="107" y="60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4" name="Google Shape;8200;p30">
              <a:extLst>
                <a:ext uri="{FF2B5EF4-FFF2-40B4-BE49-F238E27FC236}">
                  <a16:creationId xmlns:a16="http://schemas.microsoft.com/office/drawing/2014/main" id="{D740709C-EFA1-DD1F-D2FF-5FA4A0793535}"/>
                </a:ext>
              </a:extLst>
            </p:cNvPr>
            <p:cNvSpPr/>
            <p:nvPr/>
          </p:nvSpPr>
          <p:spPr>
            <a:xfrm>
              <a:off x="4377325" y="2081350"/>
              <a:ext cx="9850" cy="5675"/>
            </a:xfrm>
            <a:custGeom>
              <a:avLst/>
              <a:gdLst/>
              <a:ahLst/>
              <a:cxnLst/>
              <a:rect l="l" t="t" r="r" b="b"/>
              <a:pathLst>
                <a:path w="394" h="227" extrusionOk="0">
                  <a:moveTo>
                    <a:pt x="48" y="0"/>
                  </a:moveTo>
                  <a:cubicBezTo>
                    <a:pt x="36" y="24"/>
                    <a:pt x="12" y="36"/>
                    <a:pt x="0" y="60"/>
                  </a:cubicBezTo>
                  <a:lnTo>
                    <a:pt x="36" y="131"/>
                  </a:lnTo>
                  <a:lnTo>
                    <a:pt x="238" y="226"/>
                  </a:lnTo>
                  <a:lnTo>
                    <a:pt x="369" y="214"/>
                  </a:lnTo>
                  <a:lnTo>
                    <a:pt x="393" y="143"/>
                  </a:lnTo>
                  <a:lnTo>
                    <a:pt x="298" y="83"/>
                  </a:lnTo>
                  <a:lnTo>
                    <a:pt x="155" y="71"/>
                  </a:lnTo>
                  <a:lnTo>
                    <a:pt x="10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5" name="Google Shape;8201;p30">
              <a:extLst>
                <a:ext uri="{FF2B5EF4-FFF2-40B4-BE49-F238E27FC236}">
                  <a16:creationId xmlns:a16="http://schemas.microsoft.com/office/drawing/2014/main" id="{CA5E90B0-ADE2-5379-3961-AFCE8C7A06A4}"/>
                </a:ext>
              </a:extLst>
            </p:cNvPr>
            <p:cNvSpPr/>
            <p:nvPr/>
          </p:nvSpPr>
          <p:spPr>
            <a:xfrm>
              <a:off x="4382675" y="2089075"/>
              <a:ext cx="7775" cy="5975"/>
            </a:xfrm>
            <a:custGeom>
              <a:avLst/>
              <a:gdLst/>
              <a:ahLst/>
              <a:cxnLst/>
              <a:rect l="l" t="t" r="r" b="b"/>
              <a:pathLst>
                <a:path w="311" h="239" extrusionOk="0">
                  <a:moveTo>
                    <a:pt x="179" y="1"/>
                  </a:moveTo>
                  <a:lnTo>
                    <a:pt x="108" y="24"/>
                  </a:lnTo>
                  <a:lnTo>
                    <a:pt x="60" y="108"/>
                  </a:lnTo>
                  <a:lnTo>
                    <a:pt x="13" y="143"/>
                  </a:lnTo>
                  <a:cubicBezTo>
                    <a:pt x="13" y="155"/>
                    <a:pt x="13" y="179"/>
                    <a:pt x="1" y="191"/>
                  </a:cubicBezTo>
                  <a:lnTo>
                    <a:pt x="48" y="227"/>
                  </a:lnTo>
                  <a:lnTo>
                    <a:pt x="167" y="239"/>
                  </a:lnTo>
                  <a:lnTo>
                    <a:pt x="239" y="203"/>
                  </a:lnTo>
                  <a:lnTo>
                    <a:pt x="263" y="155"/>
                  </a:lnTo>
                  <a:lnTo>
                    <a:pt x="310" y="143"/>
                  </a:lnTo>
                  <a:lnTo>
                    <a:pt x="310" y="84"/>
                  </a:lnTo>
                  <a:lnTo>
                    <a:pt x="239" y="12"/>
                  </a:lnTo>
                  <a:lnTo>
                    <a:pt x="17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6" name="Google Shape;8202;p30">
              <a:extLst>
                <a:ext uri="{FF2B5EF4-FFF2-40B4-BE49-F238E27FC236}">
                  <a16:creationId xmlns:a16="http://schemas.microsoft.com/office/drawing/2014/main" id="{AC68BF38-C533-C9B5-DBE1-276D0FD1B98B}"/>
                </a:ext>
              </a:extLst>
            </p:cNvPr>
            <p:cNvSpPr/>
            <p:nvPr/>
          </p:nvSpPr>
          <p:spPr>
            <a:xfrm>
              <a:off x="4381775" y="2100400"/>
              <a:ext cx="8075" cy="3275"/>
            </a:xfrm>
            <a:custGeom>
              <a:avLst/>
              <a:gdLst/>
              <a:ahLst/>
              <a:cxnLst/>
              <a:rect l="l" t="t" r="r" b="b"/>
              <a:pathLst>
                <a:path w="323" h="131" extrusionOk="0">
                  <a:moveTo>
                    <a:pt x="263" y="0"/>
                  </a:moveTo>
                  <a:lnTo>
                    <a:pt x="180" y="12"/>
                  </a:lnTo>
                  <a:lnTo>
                    <a:pt x="108" y="60"/>
                  </a:lnTo>
                  <a:lnTo>
                    <a:pt x="1" y="48"/>
                  </a:lnTo>
                  <a:lnTo>
                    <a:pt x="96" y="119"/>
                  </a:lnTo>
                  <a:lnTo>
                    <a:pt x="191" y="131"/>
                  </a:lnTo>
                  <a:lnTo>
                    <a:pt x="299" y="95"/>
                  </a:lnTo>
                  <a:lnTo>
                    <a:pt x="322" y="48"/>
                  </a:lnTo>
                  <a:lnTo>
                    <a:pt x="26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7" name="Google Shape;8203;p30">
              <a:extLst>
                <a:ext uri="{FF2B5EF4-FFF2-40B4-BE49-F238E27FC236}">
                  <a16:creationId xmlns:a16="http://schemas.microsoft.com/office/drawing/2014/main" id="{5E943FEE-4DEF-4DCE-90A4-70DF92784933}"/>
                </a:ext>
              </a:extLst>
            </p:cNvPr>
            <p:cNvSpPr/>
            <p:nvPr/>
          </p:nvSpPr>
          <p:spPr>
            <a:xfrm>
              <a:off x="4358575" y="2082825"/>
              <a:ext cx="23825" cy="9550"/>
            </a:xfrm>
            <a:custGeom>
              <a:avLst/>
              <a:gdLst/>
              <a:ahLst/>
              <a:cxnLst/>
              <a:rect l="l" t="t" r="r" b="b"/>
              <a:pathLst>
                <a:path w="953" h="382" extrusionOk="0">
                  <a:moveTo>
                    <a:pt x="167" y="1"/>
                  </a:moveTo>
                  <a:lnTo>
                    <a:pt x="36" y="12"/>
                  </a:lnTo>
                  <a:cubicBezTo>
                    <a:pt x="24" y="24"/>
                    <a:pt x="12" y="36"/>
                    <a:pt x="0" y="36"/>
                  </a:cubicBezTo>
                  <a:lnTo>
                    <a:pt x="72" y="84"/>
                  </a:lnTo>
                  <a:lnTo>
                    <a:pt x="203" y="84"/>
                  </a:lnTo>
                  <a:lnTo>
                    <a:pt x="429" y="155"/>
                  </a:lnTo>
                  <a:lnTo>
                    <a:pt x="679" y="298"/>
                  </a:lnTo>
                  <a:lnTo>
                    <a:pt x="774" y="382"/>
                  </a:lnTo>
                  <a:lnTo>
                    <a:pt x="881" y="370"/>
                  </a:lnTo>
                  <a:cubicBezTo>
                    <a:pt x="893" y="334"/>
                    <a:pt x="905" y="310"/>
                    <a:pt x="929" y="274"/>
                  </a:cubicBezTo>
                  <a:cubicBezTo>
                    <a:pt x="941" y="251"/>
                    <a:pt x="953" y="239"/>
                    <a:pt x="953" y="215"/>
                  </a:cubicBezTo>
                  <a:lnTo>
                    <a:pt x="929" y="191"/>
                  </a:lnTo>
                  <a:lnTo>
                    <a:pt x="846" y="227"/>
                  </a:lnTo>
                  <a:lnTo>
                    <a:pt x="762" y="215"/>
                  </a:lnTo>
                  <a:lnTo>
                    <a:pt x="572" y="96"/>
                  </a:lnTo>
                  <a:lnTo>
                    <a:pt x="357" y="12"/>
                  </a:lnTo>
                  <a:lnTo>
                    <a:pt x="16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8" name="Google Shape;8204;p30">
              <a:extLst>
                <a:ext uri="{FF2B5EF4-FFF2-40B4-BE49-F238E27FC236}">
                  <a16:creationId xmlns:a16="http://schemas.microsoft.com/office/drawing/2014/main" id="{94202306-3963-4936-8370-6562398FF996}"/>
                </a:ext>
              </a:extLst>
            </p:cNvPr>
            <p:cNvSpPr/>
            <p:nvPr/>
          </p:nvSpPr>
          <p:spPr>
            <a:xfrm>
              <a:off x="4371375" y="2110200"/>
              <a:ext cx="16675" cy="11650"/>
            </a:xfrm>
            <a:custGeom>
              <a:avLst/>
              <a:gdLst/>
              <a:ahLst/>
              <a:cxnLst/>
              <a:rect l="l" t="t" r="r" b="b"/>
              <a:pathLst>
                <a:path w="667" h="466" extrusionOk="0">
                  <a:moveTo>
                    <a:pt x="417" y="1"/>
                  </a:moveTo>
                  <a:lnTo>
                    <a:pt x="357" y="25"/>
                  </a:lnTo>
                  <a:lnTo>
                    <a:pt x="179" y="25"/>
                  </a:lnTo>
                  <a:lnTo>
                    <a:pt x="36" y="72"/>
                  </a:lnTo>
                  <a:lnTo>
                    <a:pt x="0" y="132"/>
                  </a:lnTo>
                  <a:lnTo>
                    <a:pt x="95" y="239"/>
                  </a:lnTo>
                  <a:cubicBezTo>
                    <a:pt x="107" y="287"/>
                    <a:pt x="107" y="334"/>
                    <a:pt x="119" y="382"/>
                  </a:cubicBezTo>
                  <a:lnTo>
                    <a:pt x="203" y="430"/>
                  </a:lnTo>
                  <a:lnTo>
                    <a:pt x="298" y="465"/>
                  </a:lnTo>
                  <a:lnTo>
                    <a:pt x="488" y="430"/>
                  </a:lnTo>
                  <a:lnTo>
                    <a:pt x="655" y="453"/>
                  </a:lnTo>
                  <a:cubicBezTo>
                    <a:pt x="655" y="430"/>
                    <a:pt x="667" y="418"/>
                    <a:pt x="667" y="394"/>
                  </a:cubicBezTo>
                  <a:lnTo>
                    <a:pt x="596" y="322"/>
                  </a:lnTo>
                  <a:cubicBezTo>
                    <a:pt x="596" y="287"/>
                    <a:pt x="596" y="263"/>
                    <a:pt x="584" y="227"/>
                  </a:cubicBezTo>
                  <a:cubicBezTo>
                    <a:pt x="572" y="191"/>
                    <a:pt x="596" y="180"/>
                    <a:pt x="607" y="156"/>
                  </a:cubicBezTo>
                  <a:lnTo>
                    <a:pt x="512" y="49"/>
                  </a:lnTo>
                  <a:lnTo>
                    <a:pt x="41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9" name="Google Shape;8205;p30">
              <a:extLst>
                <a:ext uri="{FF2B5EF4-FFF2-40B4-BE49-F238E27FC236}">
                  <a16:creationId xmlns:a16="http://schemas.microsoft.com/office/drawing/2014/main" id="{DD1CAC8B-D510-836B-34DC-131BA5C57D84}"/>
                </a:ext>
              </a:extLst>
            </p:cNvPr>
            <p:cNvSpPr/>
            <p:nvPr/>
          </p:nvSpPr>
          <p:spPr>
            <a:xfrm>
              <a:off x="5838525" y="3073425"/>
              <a:ext cx="13400" cy="12225"/>
            </a:xfrm>
            <a:custGeom>
              <a:avLst/>
              <a:gdLst/>
              <a:ahLst/>
              <a:cxnLst/>
              <a:rect l="l" t="t" r="r" b="b"/>
              <a:pathLst>
                <a:path w="536" h="489" extrusionOk="0">
                  <a:moveTo>
                    <a:pt x="322" y="0"/>
                  </a:moveTo>
                  <a:lnTo>
                    <a:pt x="274" y="12"/>
                  </a:lnTo>
                  <a:lnTo>
                    <a:pt x="214" y="96"/>
                  </a:lnTo>
                  <a:cubicBezTo>
                    <a:pt x="203" y="120"/>
                    <a:pt x="179" y="143"/>
                    <a:pt x="155" y="167"/>
                  </a:cubicBezTo>
                  <a:lnTo>
                    <a:pt x="83" y="262"/>
                  </a:lnTo>
                  <a:lnTo>
                    <a:pt x="0" y="322"/>
                  </a:lnTo>
                  <a:cubicBezTo>
                    <a:pt x="0" y="334"/>
                    <a:pt x="0" y="358"/>
                    <a:pt x="0" y="370"/>
                  </a:cubicBezTo>
                  <a:lnTo>
                    <a:pt x="72" y="489"/>
                  </a:lnTo>
                  <a:cubicBezTo>
                    <a:pt x="83" y="453"/>
                    <a:pt x="95" y="417"/>
                    <a:pt x="119" y="393"/>
                  </a:cubicBezTo>
                  <a:lnTo>
                    <a:pt x="250" y="239"/>
                  </a:lnTo>
                  <a:lnTo>
                    <a:pt x="298" y="239"/>
                  </a:lnTo>
                  <a:lnTo>
                    <a:pt x="476" y="203"/>
                  </a:lnTo>
                  <a:cubicBezTo>
                    <a:pt x="500" y="179"/>
                    <a:pt x="524" y="155"/>
                    <a:pt x="536" y="131"/>
                  </a:cubicBezTo>
                  <a:lnTo>
                    <a:pt x="512" y="120"/>
                  </a:lnTo>
                  <a:lnTo>
                    <a:pt x="417" y="96"/>
                  </a:lnTo>
                  <a:lnTo>
                    <a:pt x="369" y="60"/>
                  </a:lnTo>
                  <a:lnTo>
                    <a:pt x="3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0" name="Google Shape;8206;p30">
              <a:extLst>
                <a:ext uri="{FF2B5EF4-FFF2-40B4-BE49-F238E27FC236}">
                  <a16:creationId xmlns:a16="http://schemas.microsoft.com/office/drawing/2014/main" id="{2572FCA0-32B4-D485-60EF-4A123B4704E3}"/>
                </a:ext>
              </a:extLst>
            </p:cNvPr>
            <p:cNvSpPr/>
            <p:nvPr/>
          </p:nvSpPr>
          <p:spPr>
            <a:xfrm>
              <a:off x="4353200" y="2108125"/>
              <a:ext cx="4800" cy="4800"/>
            </a:xfrm>
            <a:custGeom>
              <a:avLst/>
              <a:gdLst/>
              <a:ahLst/>
              <a:cxnLst/>
              <a:rect l="l" t="t" r="r" b="b"/>
              <a:pathLst>
                <a:path w="192" h="192" extrusionOk="0">
                  <a:moveTo>
                    <a:pt x="84" y="1"/>
                  </a:moveTo>
                  <a:lnTo>
                    <a:pt x="49" y="36"/>
                  </a:lnTo>
                  <a:lnTo>
                    <a:pt x="49" y="84"/>
                  </a:lnTo>
                  <a:lnTo>
                    <a:pt x="1" y="132"/>
                  </a:lnTo>
                  <a:lnTo>
                    <a:pt x="84" y="191"/>
                  </a:lnTo>
                  <a:lnTo>
                    <a:pt x="144" y="167"/>
                  </a:lnTo>
                  <a:lnTo>
                    <a:pt x="180" y="84"/>
                  </a:lnTo>
                  <a:lnTo>
                    <a:pt x="191" y="36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1" name="Google Shape;8207;p30">
              <a:extLst>
                <a:ext uri="{FF2B5EF4-FFF2-40B4-BE49-F238E27FC236}">
                  <a16:creationId xmlns:a16="http://schemas.microsoft.com/office/drawing/2014/main" id="{8D4E4C4A-FF41-4DA0-7D71-B9D0CA50B55D}"/>
                </a:ext>
              </a:extLst>
            </p:cNvPr>
            <p:cNvSpPr/>
            <p:nvPr/>
          </p:nvSpPr>
          <p:spPr>
            <a:xfrm>
              <a:off x="4362450" y="2097400"/>
              <a:ext cx="14000" cy="5100"/>
            </a:xfrm>
            <a:custGeom>
              <a:avLst/>
              <a:gdLst/>
              <a:ahLst/>
              <a:cxnLst/>
              <a:rect l="l" t="t" r="r" b="b"/>
              <a:pathLst>
                <a:path w="560" h="204" extrusionOk="0">
                  <a:moveTo>
                    <a:pt x="274" y="1"/>
                  </a:moveTo>
                  <a:lnTo>
                    <a:pt x="119" y="13"/>
                  </a:lnTo>
                  <a:cubicBezTo>
                    <a:pt x="83" y="37"/>
                    <a:pt x="48" y="60"/>
                    <a:pt x="0" y="84"/>
                  </a:cubicBezTo>
                  <a:lnTo>
                    <a:pt x="0" y="168"/>
                  </a:lnTo>
                  <a:lnTo>
                    <a:pt x="71" y="203"/>
                  </a:lnTo>
                  <a:lnTo>
                    <a:pt x="179" y="203"/>
                  </a:lnTo>
                  <a:lnTo>
                    <a:pt x="262" y="168"/>
                  </a:lnTo>
                  <a:lnTo>
                    <a:pt x="345" y="191"/>
                  </a:lnTo>
                  <a:lnTo>
                    <a:pt x="488" y="203"/>
                  </a:lnTo>
                  <a:lnTo>
                    <a:pt x="560" y="168"/>
                  </a:lnTo>
                  <a:lnTo>
                    <a:pt x="560" y="108"/>
                  </a:lnTo>
                  <a:lnTo>
                    <a:pt x="441" y="72"/>
                  </a:lnTo>
                  <a:lnTo>
                    <a:pt x="381" y="25"/>
                  </a:lnTo>
                  <a:lnTo>
                    <a:pt x="27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2" name="Google Shape;8208;p30">
              <a:extLst>
                <a:ext uri="{FF2B5EF4-FFF2-40B4-BE49-F238E27FC236}">
                  <a16:creationId xmlns:a16="http://schemas.microsoft.com/office/drawing/2014/main" id="{77B286A2-492B-E8B3-F4D1-2062334A24D3}"/>
                </a:ext>
              </a:extLst>
            </p:cNvPr>
            <p:cNvSpPr/>
            <p:nvPr/>
          </p:nvSpPr>
          <p:spPr>
            <a:xfrm>
              <a:off x="5858150" y="2785600"/>
              <a:ext cx="5100" cy="2700"/>
            </a:xfrm>
            <a:custGeom>
              <a:avLst/>
              <a:gdLst/>
              <a:ahLst/>
              <a:cxnLst/>
              <a:rect l="l" t="t" r="r" b="b"/>
              <a:pathLst>
                <a:path w="204" h="108" extrusionOk="0">
                  <a:moveTo>
                    <a:pt x="120" y="0"/>
                  </a:moveTo>
                  <a:lnTo>
                    <a:pt x="37" y="36"/>
                  </a:lnTo>
                  <a:cubicBezTo>
                    <a:pt x="25" y="48"/>
                    <a:pt x="13" y="72"/>
                    <a:pt x="1" y="83"/>
                  </a:cubicBezTo>
                  <a:lnTo>
                    <a:pt x="60" y="107"/>
                  </a:lnTo>
                  <a:lnTo>
                    <a:pt x="168" y="72"/>
                  </a:lnTo>
                  <a:lnTo>
                    <a:pt x="203" y="12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3" name="Google Shape;8209;p30">
              <a:extLst>
                <a:ext uri="{FF2B5EF4-FFF2-40B4-BE49-F238E27FC236}">
                  <a16:creationId xmlns:a16="http://schemas.microsoft.com/office/drawing/2014/main" id="{5CE21CD0-2BE9-FCC1-49C2-C571833D6C98}"/>
                </a:ext>
              </a:extLst>
            </p:cNvPr>
            <p:cNvSpPr/>
            <p:nvPr/>
          </p:nvSpPr>
          <p:spPr>
            <a:xfrm>
              <a:off x="4344575" y="2093850"/>
              <a:ext cx="18175" cy="5675"/>
            </a:xfrm>
            <a:custGeom>
              <a:avLst/>
              <a:gdLst/>
              <a:ahLst/>
              <a:cxnLst/>
              <a:rect l="l" t="t" r="r" b="b"/>
              <a:pathLst>
                <a:path w="727" h="227" extrusionOk="0">
                  <a:moveTo>
                    <a:pt x="227" y="0"/>
                  </a:moveTo>
                  <a:lnTo>
                    <a:pt x="84" y="12"/>
                  </a:lnTo>
                  <a:lnTo>
                    <a:pt x="1" y="36"/>
                  </a:lnTo>
                  <a:cubicBezTo>
                    <a:pt x="1" y="60"/>
                    <a:pt x="1" y="72"/>
                    <a:pt x="13" y="83"/>
                  </a:cubicBezTo>
                  <a:lnTo>
                    <a:pt x="96" y="155"/>
                  </a:lnTo>
                  <a:lnTo>
                    <a:pt x="251" y="155"/>
                  </a:lnTo>
                  <a:lnTo>
                    <a:pt x="322" y="191"/>
                  </a:lnTo>
                  <a:cubicBezTo>
                    <a:pt x="358" y="202"/>
                    <a:pt x="382" y="214"/>
                    <a:pt x="405" y="226"/>
                  </a:cubicBezTo>
                  <a:lnTo>
                    <a:pt x="691" y="179"/>
                  </a:lnTo>
                  <a:lnTo>
                    <a:pt x="727" y="143"/>
                  </a:lnTo>
                  <a:cubicBezTo>
                    <a:pt x="727" y="131"/>
                    <a:pt x="715" y="119"/>
                    <a:pt x="703" y="95"/>
                  </a:cubicBezTo>
                  <a:lnTo>
                    <a:pt x="632" y="83"/>
                  </a:lnTo>
                  <a:lnTo>
                    <a:pt x="596" y="95"/>
                  </a:lnTo>
                  <a:lnTo>
                    <a:pt x="513" y="95"/>
                  </a:lnTo>
                  <a:lnTo>
                    <a:pt x="453" y="12"/>
                  </a:lnTo>
                  <a:lnTo>
                    <a:pt x="394" y="24"/>
                  </a:lnTo>
                  <a:lnTo>
                    <a:pt x="22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4" name="Google Shape;8210;p30">
              <a:extLst>
                <a:ext uri="{FF2B5EF4-FFF2-40B4-BE49-F238E27FC236}">
                  <a16:creationId xmlns:a16="http://schemas.microsoft.com/office/drawing/2014/main" id="{1D3EA81C-3499-E422-43BD-792B334C9AB5}"/>
                </a:ext>
              </a:extLst>
            </p:cNvPr>
            <p:cNvSpPr/>
            <p:nvPr/>
          </p:nvSpPr>
          <p:spPr>
            <a:xfrm>
              <a:off x="4354700" y="2105450"/>
              <a:ext cx="5975" cy="3300"/>
            </a:xfrm>
            <a:custGeom>
              <a:avLst/>
              <a:gdLst/>
              <a:ahLst/>
              <a:cxnLst/>
              <a:rect l="l" t="t" r="r" b="b"/>
              <a:pathLst>
                <a:path w="239" h="132" extrusionOk="0">
                  <a:moveTo>
                    <a:pt x="48" y="0"/>
                  </a:moveTo>
                  <a:lnTo>
                    <a:pt x="0" y="12"/>
                  </a:lnTo>
                  <a:lnTo>
                    <a:pt x="96" y="96"/>
                  </a:lnTo>
                  <a:cubicBezTo>
                    <a:pt x="84" y="96"/>
                    <a:pt x="227" y="131"/>
                    <a:pt x="227" y="131"/>
                  </a:cubicBezTo>
                  <a:lnTo>
                    <a:pt x="239" y="96"/>
                  </a:lnTo>
                  <a:lnTo>
                    <a:pt x="155" y="12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5" name="Google Shape;8211;p30">
              <a:extLst>
                <a:ext uri="{FF2B5EF4-FFF2-40B4-BE49-F238E27FC236}">
                  <a16:creationId xmlns:a16="http://schemas.microsoft.com/office/drawing/2014/main" id="{F345E9A9-869C-5578-BBF0-FD513B13E815}"/>
                </a:ext>
              </a:extLst>
            </p:cNvPr>
            <p:cNvSpPr/>
            <p:nvPr/>
          </p:nvSpPr>
          <p:spPr>
            <a:xfrm>
              <a:off x="4353500" y="2114375"/>
              <a:ext cx="3300" cy="4200"/>
            </a:xfrm>
            <a:custGeom>
              <a:avLst/>
              <a:gdLst/>
              <a:ahLst/>
              <a:cxnLst/>
              <a:rect l="l" t="t" r="r" b="b"/>
              <a:pathLst>
                <a:path w="132" h="168" extrusionOk="0">
                  <a:moveTo>
                    <a:pt x="1" y="1"/>
                  </a:moveTo>
                  <a:lnTo>
                    <a:pt x="1" y="72"/>
                  </a:lnTo>
                  <a:lnTo>
                    <a:pt x="37" y="143"/>
                  </a:lnTo>
                  <a:lnTo>
                    <a:pt x="120" y="167"/>
                  </a:lnTo>
                  <a:cubicBezTo>
                    <a:pt x="120" y="143"/>
                    <a:pt x="120" y="120"/>
                    <a:pt x="132" y="96"/>
                  </a:cubicBezTo>
                  <a:lnTo>
                    <a:pt x="84" y="2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6" name="Google Shape;8212;p30">
              <a:extLst>
                <a:ext uri="{FF2B5EF4-FFF2-40B4-BE49-F238E27FC236}">
                  <a16:creationId xmlns:a16="http://schemas.microsoft.com/office/drawing/2014/main" id="{0C1CEFBF-6E19-409B-AF5D-9AACBA8AA180}"/>
                </a:ext>
              </a:extLst>
            </p:cNvPr>
            <p:cNvSpPr/>
            <p:nvPr/>
          </p:nvSpPr>
          <p:spPr>
            <a:xfrm>
              <a:off x="5765000" y="2867150"/>
              <a:ext cx="56575" cy="167600"/>
            </a:xfrm>
            <a:custGeom>
              <a:avLst/>
              <a:gdLst/>
              <a:ahLst/>
              <a:cxnLst/>
              <a:rect l="l" t="t" r="r" b="b"/>
              <a:pathLst>
                <a:path w="2263" h="6704" extrusionOk="0">
                  <a:moveTo>
                    <a:pt x="381" y="0"/>
                  </a:moveTo>
                  <a:lnTo>
                    <a:pt x="322" y="24"/>
                  </a:lnTo>
                  <a:lnTo>
                    <a:pt x="346" y="72"/>
                  </a:lnTo>
                  <a:lnTo>
                    <a:pt x="334" y="131"/>
                  </a:lnTo>
                  <a:cubicBezTo>
                    <a:pt x="310" y="131"/>
                    <a:pt x="286" y="131"/>
                    <a:pt x="262" y="120"/>
                  </a:cubicBezTo>
                  <a:lnTo>
                    <a:pt x="191" y="48"/>
                  </a:lnTo>
                  <a:lnTo>
                    <a:pt x="84" y="24"/>
                  </a:lnTo>
                  <a:lnTo>
                    <a:pt x="203" y="179"/>
                  </a:lnTo>
                  <a:cubicBezTo>
                    <a:pt x="262" y="227"/>
                    <a:pt x="310" y="286"/>
                    <a:pt x="369" y="334"/>
                  </a:cubicBezTo>
                  <a:cubicBezTo>
                    <a:pt x="381" y="358"/>
                    <a:pt x="393" y="381"/>
                    <a:pt x="405" y="417"/>
                  </a:cubicBezTo>
                  <a:cubicBezTo>
                    <a:pt x="393" y="441"/>
                    <a:pt x="369" y="465"/>
                    <a:pt x="357" y="489"/>
                  </a:cubicBezTo>
                  <a:lnTo>
                    <a:pt x="429" y="477"/>
                  </a:lnTo>
                  <a:lnTo>
                    <a:pt x="488" y="501"/>
                  </a:lnTo>
                  <a:lnTo>
                    <a:pt x="500" y="560"/>
                  </a:lnTo>
                  <a:lnTo>
                    <a:pt x="441" y="584"/>
                  </a:lnTo>
                  <a:lnTo>
                    <a:pt x="357" y="572"/>
                  </a:lnTo>
                  <a:lnTo>
                    <a:pt x="357" y="631"/>
                  </a:lnTo>
                  <a:lnTo>
                    <a:pt x="441" y="667"/>
                  </a:lnTo>
                  <a:lnTo>
                    <a:pt x="441" y="751"/>
                  </a:lnTo>
                  <a:lnTo>
                    <a:pt x="334" y="751"/>
                  </a:lnTo>
                  <a:lnTo>
                    <a:pt x="250" y="703"/>
                  </a:lnTo>
                  <a:cubicBezTo>
                    <a:pt x="238" y="679"/>
                    <a:pt x="215" y="643"/>
                    <a:pt x="203" y="620"/>
                  </a:cubicBezTo>
                  <a:lnTo>
                    <a:pt x="107" y="631"/>
                  </a:lnTo>
                  <a:lnTo>
                    <a:pt x="0" y="715"/>
                  </a:lnTo>
                  <a:cubicBezTo>
                    <a:pt x="24" y="751"/>
                    <a:pt x="48" y="786"/>
                    <a:pt x="72" y="834"/>
                  </a:cubicBezTo>
                  <a:lnTo>
                    <a:pt x="72" y="929"/>
                  </a:lnTo>
                  <a:cubicBezTo>
                    <a:pt x="107" y="977"/>
                    <a:pt x="131" y="1024"/>
                    <a:pt x="155" y="1072"/>
                  </a:cubicBezTo>
                  <a:cubicBezTo>
                    <a:pt x="191" y="1120"/>
                    <a:pt x="191" y="1179"/>
                    <a:pt x="215" y="1227"/>
                  </a:cubicBezTo>
                  <a:cubicBezTo>
                    <a:pt x="191" y="1286"/>
                    <a:pt x="179" y="1334"/>
                    <a:pt x="155" y="1393"/>
                  </a:cubicBezTo>
                  <a:lnTo>
                    <a:pt x="191" y="1441"/>
                  </a:lnTo>
                  <a:lnTo>
                    <a:pt x="167" y="1572"/>
                  </a:lnTo>
                  <a:lnTo>
                    <a:pt x="167" y="1786"/>
                  </a:lnTo>
                  <a:cubicBezTo>
                    <a:pt x="167" y="1858"/>
                    <a:pt x="191" y="1882"/>
                    <a:pt x="203" y="1929"/>
                  </a:cubicBezTo>
                  <a:lnTo>
                    <a:pt x="322" y="2025"/>
                  </a:lnTo>
                  <a:lnTo>
                    <a:pt x="322" y="2060"/>
                  </a:lnTo>
                  <a:lnTo>
                    <a:pt x="250" y="2060"/>
                  </a:lnTo>
                  <a:lnTo>
                    <a:pt x="465" y="2382"/>
                  </a:lnTo>
                  <a:lnTo>
                    <a:pt x="560" y="2429"/>
                  </a:lnTo>
                  <a:lnTo>
                    <a:pt x="631" y="2620"/>
                  </a:lnTo>
                  <a:cubicBezTo>
                    <a:pt x="631" y="2656"/>
                    <a:pt x="631" y="2703"/>
                    <a:pt x="619" y="2751"/>
                  </a:cubicBezTo>
                  <a:cubicBezTo>
                    <a:pt x="619" y="2798"/>
                    <a:pt x="584" y="2822"/>
                    <a:pt x="572" y="2846"/>
                  </a:cubicBezTo>
                  <a:cubicBezTo>
                    <a:pt x="584" y="2894"/>
                    <a:pt x="607" y="2941"/>
                    <a:pt x="619" y="2989"/>
                  </a:cubicBezTo>
                  <a:cubicBezTo>
                    <a:pt x="607" y="3013"/>
                    <a:pt x="596" y="3037"/>
                    <a:pt x="584" y="3060"/>
                  </a:cubicBezTo>
                  <a:lnTo>
                    <a:pt x="667" y="3144"/>
                  </a:lnTo>
                  <a:lnTo>
                    <a:pt x="738" y="3263"/>
                  </a:lnTo>
                  <a:lnTo>
                    <a:pt x="703" y="3275"/>
                  </a:lnTo>
                  <a:cubicBezTo>
                    <a:pt x="703" y="3287"/>
                    <a:pt x="691" y="3310"/>
                    <a:pt x="691" y="3334"/>
                  </a:cubicBezTo>
                  <a:cubicBezTo>
                    <a:pt x="715" y="3394"/>
                    <a:pt x="738" y="3453"/>
                    <a:pt x="762" y="3513"/>
                  </a:cubicBezTo>
                  <a:lnTo>
                    <a:pt x="762" y="3608"/>
                  </a:lnTo>
                  <a:cubicBezTo>
                    <a:pt x="762" y="3644"/>
                    <a:pt x="774" y="3691"/>
                    <a:pt x="774" y="3739"/>
                  </a:cubicBezTo>
                  <a:cubicBezTo>
                    <a:pt x="786" y="3775"/>
                    <a:pt x="750" y="3834"/>
                    <a:pt x="738" y="3882"/>
                  </a:cubicBezTo>
                  <a:cubicBezTo>
                    <a:pt x="750" y="3906"/>
                    <a:pt x="750" y="3930"/>
                    <a:pt x="762" y="3953"/>
                  </a:cubicBezTo>
                  <a:lnTo>
                    <a:pt x="715" y="4025"/>
                  </a:lnTo>
                  <a:cubicBezTo>
                    <a:pt x="703" y="4060"/>
                    <a:pt x="691" y="4108"/>
                    <a:pt x="691" y="4156"/>
                  </a:cubicBezTo>
                  <a:lnTo>
                    <a:pt x="715" y="4334"/>
                  </a:lnTo>
                  <a:lnTo>
                    <a:pt x="667" y="4382"/>
                  </a:lnTo>
                  <a:cubicBezTo>
                    <a:pt x="667" y="4418"/>
                    <a:pt x="655" y="4453"/>
                    <a:pt x="643" y="4489"/>
                  </a:cubicBezTo>
                  <a:lnTo>
                    <a:pt x="727" y="4596"/>
                  </a:lnTo>
                  <a:lnTo>
                    <a:pt x="869" y="4858"/>
                  </a:lnTo>
                  <a:lnTo>
                    <a:pt x="834" y="4930"/>
                  </a:lnTo>
                  <a:cubicBezTo>
                    <a:pt x="858" y="4977"/>
                    <a:pt x="869" y="5025"/>
                    <a:pt x="881" y="5061"/>
                  </a:cubicBezTo>
                  <a:cubicBezTo>
                    <a:pt x="858" y="5120"/>
                    <a:pt x="822" y="5168"/>
                    <a:pt x="798" y="5215"/>
                  </a:cubicBezTo>
                  <a:cubicBezTo>
                    <a:pt x="798" y="5251"/>
                    <a:pt x="774" y="5299"/>
                    <a:pt x="774" y="5346"/>
                  </a:cubicBezTo>
                  <a:lnTo>
                    <a:pt x="810" y="5501"/>
                  </a:lnTo>
                  <a:lnTo>
                    <a:pt x="810" y="5584"/>
                  </a:lnTo>
                  <a:lnTo>
                    <a:pt x="917" y="5775"/>
                  </a:lnTo>
                  <a:lnTo>
                    <a:pt x="917" y="5846"/>
                  </a:lnTo>
                  <a:lnTo>
                    <a:pt x="834" y="5954"/>
                  </a:lnTo>
                  <a:cubicBezTo>
                    <a:pt x="798" y="6001"/>
                    <a:pt x="774" y="6049"/>
                    <a:pt x="750" y="6096"/>
                  </a:cubicBezTo>
                  <a:cubicBezTo>
                    <a:pt x="750" y="6132"/>
                    <a:pt x="750" y="6180"/>
                    <a:pt x="762" y="6216"/>
                  </a:cubicBezTo>
                  <a:lnTo>
                    <a:pt x="858" y="6311"/>
                  </a:lnTo>
                  <a:cubicBezTo>
                    <a:pt x="869" y="6370"/>
                    <a:pt x="881" y="6418"/>
                    <a:pt x="881" y="6466"/>
                  </a:cubicBezTo>
                  <a:lnTo>
                    <a:pt x="1012" y="6573"/>
                  </a:lnTo>
                  <a:cubicBezTo>
                    <a:pt x="1012" y="6549"/>
                    <a:pt x="1024" y="6513"/>
                    <a:pt x="1024" y="6489"/>
                  </a:cubicBezTo>
                  <a:cubicBezTo>
                    <a:pt x="1036" y="6454"/>
                    <a:pt x="1060" y="6442"/>
                    <a:pt x="1084" y="6418"/>
                  </a:cubicBezTo>
                  <a:cubicBezTo>
                    <a:pt x="1084" y="6382"/>
                    <a:pt x="1072" y="6358"/>
                    <a:pt x="1060" y="6323"/>
                  </a:cubicBezTo>
                  <a:lnTo>
                    <a:pt x="1060" y="6227"/>
                  </a:lnTo>
                  <a:lnTo>
                    <a:pt x="1143" y="6108"/>
                  </a:lnTo>
                  <a:lnTo>
                    <a:pt x="1262" y="6096"/>
                  </a:lnTo>
                  <a:lnTo>
                    <a:pt x="1310" y="6132"/>
                  </a:lnTo>
                  <a:lnTo>
                    <a:pt x="1286" y="6180"/>
                  </a:lnTo>
                  <a:cubicBezTo>
                    <a:pt x="1310" y="6204"/>
                    <a:pt x="1322" y="6216"/>
                    <a:pt x="1346" y="6239"/>
                  </a:cubicBezTo>
                  <a:lnTo>
                    <a:pt x="1572" y="6311"/>
                  </a:lnTo>
                  <a:lnTo>
                    <a:pt x="1608" y="6287"/>
                  </a:lnTo>
                  <a:lnTo>
                    <a:pt x="1667" y="6299"/>
                  </a:lnTo>
                  <a:cubicBezTo>
                    <a:pt x="1667" y="6323"/>
                    <a:pt x="1679" y="6335"/>
                    <a:pt x="1691" y="6358"/>
                  </a:cubicBezTo>
                  <a:lnTo>
                    <a:pt x="1643" y="6370"/>
                  </a:lnTo>
                  <a:cubicBezTo>
                    <a:pt x="1643" y="6394"/>
                    <a:pt x="1643" y="6406"/>
                    <a:pt x="1631" y="6430"/>
                  </a:cubicBezTo>
                  <a:cubicBezTo>
                    <a:pt x="1667" y="6477"/>
                    <a:pt x="1691" y="6513"/>
                    <a:pt x="1715" y="6561"/>
                  </a:cubicBezTo>
                  <a:cubicBezTo>
                    <a:pt x="1715" y="6585"/>
                    <a:pt x="1703" y="6608"/>
                    <a:pt x="1703" y="6632"/>
                  </a:cubicBezTo>
                  <a:lnTo>
                    <a:pt x="1750" y="6704"/>
                  </a:lnTo>
                  <a:lnTo>
                    <a:pt x="1774" y="6656"/>
                  </a:lnTo>
                  <a:lnTo>
                    <a:pt x="1774" y="6608"/>
                  </a:lnTo>
                  <a:cubicBezTo>
                    <a:pt x="1774" y="6597"/>
                    <a:pt x="1810" y="6561"/>
                    <a:pt x="1822" y="6537"/>
                  </a:cubicBezTo>
                  <a:lnTo>
                    <a:pt x="1858" y="6442"/>
                  </a:lnTo>
                  <a:lnTo>
                    <a:pt x="1774" y="6346"/>
                  </a:lnTo>
                  <a:cubicBezTo>
                    <a:pt x="1774" y="6311"/>
                    <a:pt x="1774" y="6263"/>
                    <a:pt x="1786" y="6227"/>
                  </a:cubicBezTo>
                  <a:cubicBezTo>
                    <a:pt x="1798" y="6192"/>
                    <a:pt x="1774" y="6180"/>
                    <a:pt x="1774" y="6156"/>
                  </a:cubicBezTo>
                  <a:lnTo>
                    <a:pt x="1679" y="6156"/>
                  </a:lnTo>
                  <a:lnTo>
                    <a:pt x="1608" y="6120"/>
                  </a:lnTo>
                  <a:lnTo>
                    <a:pt x="1477" y="6001"/>
                  </a:lnTo>
                  <a:lnTo>
                    <a:pt x="1500" y="5870"/>
                  </a:lnTo>
                  <a:cubicBezTo>
                    <a:pt x="1489" y="5835"/>
                    <a:pt x="1477" y="5799"/>
                    <a:pt x="1465" y="5763"/>
                  </a:cubicBezTo>
                  <a:lnTo>
                    <a:pt x="1358" y="5620"/>
                  </a:lnTo>
                  <a:lnTo>
                    <a:pt x="1274" y="5573"/>
                  </a:lnTo>
                  <a:cubicBezTo>
                    <a:pt x="1250" y="5537"/>
                    <a:pt x="1239" y="5501"/>
                    <a:pt x="1215" y="5465"/>
                  </a:cubicBezTo>
                  <a:cubicBezTo>
                    <a:pt x="1191" y="5430"/>
                    <a:pt x="1215" y="5370"/>
                    <a:pt x="1215" y="5311"/>
                  </a:cubicBezTo>
                  <a:cubicBezTo>
                    <a:pt x="1215" y="5263"/>
                    <a:pt x="1179" y="5227"/>
                    <a:pt x="1167" y="5180"/>
                  </a:cubicBezTo>
                  <a:cubicBezTo>
                    <a:pt x="1155" y="5144"/>
                    <a:pt x="1167" y="5108"/>
                    <a:pt x="1167" y="5073"/>
                  </a:cubicBezTo>
                  <a:cubicBezTo>
                    <a:pt x="1167" y="5037"/>
                    <a:pt x="1203" y="4989"/>
                    <a:pt x="1227" y="4953"/>
                  </a:cubicBezTo>
                  <a:lnTo>
                    <a:pt x="1262" y="4811"/>
                  </a:lnTo>
                  <a:cubicBezTo>
                    <a:pt x="1250" y="4775"/>
                    <a:pt x="1239" y="4739"/>
                    <a:pt x="1227" y="4703"/>
                  </a:cubicBezTo>
                  <a:lnTo>
                    <a:pt x="1310" y="4584"/>
                  </a:lnTo>
                  <a:cubicBezTo>
                    <a:pt x="1310" y="4561"/>
                    <a:pt x="1322" y="4537"/>
                    <a:pt x="1322" y="4501"/>
                  </a:cubicBezTo>
                  <a:lnTo>
                    <a:pt x="1286" y="4382"/>
                  </a:lnTo>
                  <a:lnTo>
                    <a:pt x="1358" y="4346"/>
                  </a:lnTo>
                  <a:lnTo>
                    <a:pt x="1405" y="4299"/>
                  </a:lnTo>
                  <a:lnTo>
                    <a:pt x="1417" y="4263"/>
                  </a:lnTo>
                  <a:lnTo>
                    <a:pt x="1477" y="4275"/>
                  </a:lnTo>
                  <a:lnTo>
                    <a:pt x="1536" y="4311"/>
                  </a:lnTo>
                  <a:lnTo>
                    <a:pt x="1691" y="4346"/>
                  </a:lnTo>
                  <a:lnTo>
                    <a:pt x="1822" y="4406"/>
                  </a:lnTo>
                  <a:lnTo>
                    <a:pt x="1917" y="4513"/>
                  </a:lnTo>
                  <a:cubicBezTo>
                    <a:pt x="1929" y="4549"/>
                    <a:pt x="1941" y="4596"/>
                    <a:pt x="1953" y="4644"/>
                  </a:cubicBezTo>
                  <a:lnTo>
                    <a:pt x="2060" y="4727"/>
                  </a:lnTo>
                  <a:lnTo>
                    <a:pt x="2143" y="4811"/>
                  </a:lnTo>
                  <a:lnTo>
                    <a:pt x="2203" y="4965"/>
                  </a:lnTo>
                  <a:lnTo>
                    <a:pt x="2262" y="5001"/>
                  </a:lnTo>
                  <a:cubicBezTo>
                    <a:pt x="2262" y="4965"/>
                    <a:pt x="2251" y="4930"/>
                    <a:pt x="2251" y="4882"/>
                  </a:cubicBezTo>
                  <a:cubicBezTo>
                    <a:pt x="2239" y="4846"/>
                    <a:pt x="2203" y="4787"/>
                    <a:pt x="2179" y="4739"/>
                  </a:cubicBezTo>
                  <a:lnTo>
                    <a:pt x="2036" y="4584"/>
                  </a:lnTo>
                  <a:cubicBezTo>
                    <a:pt x="2024" y="4549"/>
                    <a:pt x="2012" y="4501"/>
                    <a:pt x="1989" y="4453"/>
                  </a:cubicBezTo>
                  <a:cubicBezTo>
                    <a:pt x="1977" y="4406"/>
                    <a:pt x="1953" y="4358"/>
                    <a:pt x="1929" y="4322"/>
                  </a:cubicBezTo>
                  <a:cubicBezTo>
                    <a:pt x="1929" y="4299"/>
                    <a:pt x="1941" y="4287"/>
                    <a:pt x="1953" y="4275"/>
                  </a:cubicBezTo>
                  <a:cubicBezTo>
                    <a:pt x="1941" y="4251"/>
                    <a:pt x="1917" y="4227"/>
                    <a:pt x="1905" y="4203"/>
                  </a:cubicBezTo>
                  <a:cubicBezTo>
                    <a:pt x="1881" y="4144"/>
                    <a:pt x="1870" y="4084"/>
                    <a:pt x="1846" y="4037"/>
                  </a:cubicBezTo>
                  <a:cubicBezTo>
                    <a:pt x="1834" y="3977"/>
                    <a:pt x="1846" y="3965"/>
                    <a:pt x="1834" y="3930"/>
                  </a:cubicBezTo>
                  <a:lnTo>
                    <a:pt x="1774" y="3870"/>
                  </a:lnTo>
                  <a:lnTo>
                    <a:pt x="1786" y="3787"/>
                  </a:lnTo>
                  <a:cubicBezTo>
                    <a:pt x="1739" y="3715"/>
                    <a:pt x="1703" y="3656"/>
                    <a:pt x="1667" y="3584"/>
                  </a:cubicBezTo>
                  <a:cubicBezTo>
                    <a:pt x="1631" y="3513"/>
                    <a:pt x="1620" y="3418"/>
                    <a:pt x="1584" y="3334"/>
                  </a:cubicBezTo>
                  <a:lnTo>
                    <a:pt x="1584" y="3227"/>
                  </a:lnTo>
                  <a:lnTo>
                    <a:pt x="1429" y="2977"/>
                  </a:lnTo>
                  <a:cubicBezTo>
                    <a:pt x="1405" y="2917"/>
                    <a:pt x="1393" y="2858"/>
                    <a:pt x="1369" y="2798"/>
                  </a:cubicBezTo>
                  <a:lnTo>
                    <a:pt x="1310" y="2727"/>
                  </a:lnTo>
                  <a:cubicBezTo>
                    <a:pt x="1322" y="2703"/>
                    <a:pt x="1334" y="2679"/>
                    <a:pt x="1334" y="2656"/>
                  </a:cubicBezTo>
                  <a:cubicBezTo>
                    <a:pt x="1322" y="2620"/>
                    <a:pt x="1310" y="2584"/>
                    <a:pt x="1298" y="2560"/>
                  </a:cubicBezTo>
                  <a:lnTo>
                    <a:pt x="1239" y="2501"/>
                  </a:lnTo>
                  <a:lnTo>
                    <a:pt x="1215" y="2536"/>
                  </a:lnTo>
                  <a:lnTo>
                    <a:pt x="1143" y="2501"/>
                  </a:lnTo>
                  <a:cubicBezTo>
                    <a:pt x="1143" y="2489"/>
                    <a:pt x="1131" y="2477"/>
                    <a:pt x="1131" y="2465"/>
                  </a:cubicBezTo>
                  <a:lnTo>
                    <a:pt x="1179" y="2406"/>
                  </a:lnTo>
                  <a:cubicBezTo>
                    <a:pt x="1179" y="2394"/>
                    <a:pt x="1179" y="2370"/>
                    <a:pt x="1179" y="2346"/>
                  </a:cubicBezTo>
                  <a:lnTo>
                    <a:pt x="1084" y="2263"/>
                  </a:lnTo>
                  <a:lnTo>
                    <a:pt x="1012" y="2132"/>
                  </a:lnTo>
                  <a:cubicBezTo>
                    <a:pt x="1012" y="2096"/>
                    <a:pt x="1000" y="2048"/>
                    <a:pt x="988" y="2013"/>
                  </a:cubicBezTo>
                  <a:lnTo>
                    <a:pt x="953" y="1929"/>
                  </a:lnTo>
                  <a:lnTo>
                    <a:pt x="977" y="1846"/>
                  </a:lnTo>
                  <a:lnTo>
                    <a:pt x="1024" y="1786"/>
                  </a:lnTo>
                  <a:lnTo>
                    <a:pt x="1048" y="1810"/>
                  </a:lnTo>
                  <a:cubicBezTo>
                    <a:pt x="1048" y="1774"/>
                    <a:pt x="1060" y="1739"/>
                    <a:pt x="1060" y="1691"/>
                  </a:cubicBezTo>
                  <a:cubicBezTo>
                    <a:pt x="1072" y="1655"/>
                    <a:pt x="1084" y="1608"/>
                    <a:pt x="1096" y="1560"/>
                  </a:cubicBezTo>
                  <a:cubicBezTo>
                    <a:pt x="1096" y="1513"/>
                    <a:pt x="1096" y="1501"/>
                    <a:pt x="1096" y="1465"/>
                  </a:cubicBezTo>
                  <a:lnTo>
                    <a:pt x="988" y="1393"/>
                  </a:lnTo>
                  <a:lnTo>
                    <a:pt x="893" y="1251"/>
                  </a:lnTo>
                  <a:lnTo>
                    <a:pt x="893" y="1203"/>
                  </a:lnTo>
                  <a:cubicBezTo>
                    <a:pt x="893" y="1179"/>
                    <a:pt x="869" y="1155"/>
                    <a:pt x="846" y="1132"/>
                  </a:cubicBezTo>
                  <a:cubicBezTo>
                    <a:pt x="846" y="1120"/>
                    <a:pt x="858" y="1108"/>
                    <a:pt x="869" y="1096"/>
                  </a:cubicBezTo>
                  <a:lnTo>
                    <a:pt x="917" y="1108"/>
                  </a:lnTo>
                  <a:lnTo>
                    <a:pt x="1000" y="1227"/>
                  </a:lnTo>
                  <a:lnTo>
                    <a:pt x="1072" y="1370"/>
                  </a:lnTo>
                  <a:cubicBezTo>
                    <a:pt x="1072" y="1334"/>
                    <a:pt x="1072" y="1298"/>
                    <a:pt x="1060" y="1251"/>
                  </a:cubicBezTo>
                  <a:cubicBezTo>
                    <a:pt x="1036" y="1191"/>
                    <a:pt x="1000" y="1132"/>
                    <a:pt x="977" y="1072"/>
                  </a:cubicBezTo>
                  <a:lnTo>
                    <a:pt x="881" y="929"/>
                  </a:lnTo>
                  <a:lnTo>
                    <a:pt x="834" y="905"/>
                  </a:lnTo>
                  <a:lnTo>
                    <a:pt x="834" y="822"/>
                  </a:lnTo>
                  <a:lnTo>
                    <a:pt x="643" y="608"/>
                  </a:lnTo>
                  <a:cubicBezTo>
                    <a:pt x="619" y="572"/>
                    <a:pt x="607" y="536"/>
                    <a:pt x="596" y="501"/>
                  </a:cubicBezTo>
                  <a:lnTo>
                    <a:pt x="655" y="370"/>
                  </a:lnTo>
                  <a:lnTo>
                    <a:pt x="607" y="298"/>
                  </a:lnTo>
                  <a:lnTo>
                    <a:pt x="441" y="191"/>
                  </a:lnTo>
                  <a:lnTo>
                    <a:pt x="405" y="48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7" name="Google Shape;8213;p30">
              <a:extLst>
                <a:ext uri="{FF2B5EF4-FFF2-40B4-BE49-F238E27FC236}">
                  <a16:creationId xmlns:a16="http://schemas.microsoft.com/office/drawing/2014/main" id="{E180138E-3068-DF62-C134-280FD4DA893B}"/>
                </a:ext>
              </a:extLst>
            </p:cNvPr>
            <p:cNvSpPr/>
            <p:nvPr/>
          </p:nvSpPr>
          <p:spPr>
            <a:xfrm>
              <a:off x="4313625" y="2119725"/>
              <a:ext cx="15800" cy="9275"/>
            </a:xfrm>
            <a:custGeom>
              <a:avLst/>
              <a:gdLst/>
              <a:ahLst/>
              <a:cxnLst/>
              <a:rect l="l" t="t" r="r" b="b"/>
              <a:pathLst>
                <a:path w="632" h="371" extrusionOk="0">
                  <a:moveTo>
                    <a:pt x="310" y="1"/>
                  </a:moveTo>
                  <a:lnTo>
                    <a:pt x="274" y="37"/>
                  </a:lnTo>
                  <a:cubicBezTo>
                    <a:pt x="274" y="72"/>
                    <a:pt x="262" y="120"/>
                    <a:pt x="262" y="168"/>
                  </a:cubicBezTo>
                  <a:lnTo>
                    <a:pt x="215" y="215"/>
                  </a:lnTo>
                  <a:lnTo>
                    <a:pt x="48" y="203"/>
                  </a:lnTo>
                  <a:lnTo>
                    <a:pt x="0" y="227"/>
                  </a:lnTo>
                  <a:lnTo>
                    <a:pt x="131" y="299"/>
                  </a:lnTo>
                  <a:cubicBezTo>
                    <a:pt x="131" y="322"/>
                    <a:pt x="143" y="346"/>
                    <a:pt x="155" y="370"/>
                  </a:cubicBezTo>
                  <a:lnTo>
                    <a:pt x="274" y="370"/>
                  </a:lnTo>
                  <a:lnTo>
                    <a:pt x="381" y="346"/>
                  </a:lnTo>
                  <a:lnTo>
                    <a:pt x="572" y="358"/>
                  </a:lnTo>
                  <a:lnTo>
                    <a:pt x="631" y="310"/>
                  </a:lnTo>
                  <a:lnTo>
                    <a:pt x="608" y="251"/>
                  </a:lnTo>
                  <a:lnTo>
                    <a:pt x="453" y="227"/>
                  </a:lnTo>
                  <a:cubicBezTo>
                    <a:pt x="453" y="203"/>
                    <a:pt x="453" y="168"/>
                    <a:pt x="453" y="144"/>
                  </a:cubicBezTo>
                  <a:lnTo>
                    <a:pt x="31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8" name="Google Shape;8214;p30">
              <a:extLst>
                <a:ext uri="{FF2B5EF4-FFF2-40B4-BE49-F238E27FC236}">
                  <a16:creationId xmlns:a16="http://schemas.microsoft.com/office/drawing/2014/main" id="{B65E25BB-8EF8-3BA7-716F-D858190B5C88}"/>
                </a:ext>
              </a:extLst>
            </p:cNvPr>
            <p:cNvSpPr/>
            <p:nvPr/>
          </p:nvSpPr>
          <p:spPr>
            <a:xfrm>
              <a:off x="4339225" y="2113775"/>
              <a:ext cx="11625" cy="7175"/>
            </a:xfrm>
            <a:custGeom>
              <a:avLst/>
              <a:gdLst/>
              <a:ahLst/>
              <a:cxnLst/>
              <a:rect l="l" t="t" r="r" b="b"/>
              <a:pathLst>
                <a:path w="465" h="287" extrusionOk="0">
                  <a:moveTo>
                    <a:pt x="155" y="1"/>
                  </a:moveTo>
                  <a:lnTo>
                    <a:pt x="60" y="37"/>
                  </a:lnTo>
                  <a:lnTo>
                    <a:pt x="119" y="96"/>
                  </a:lnTo>
                  <a:lnTo>
                    <a:pt x="119" y="156"/>
                  </a:lnTo>
                  <a:lnTo>
                    <a:pt x="0" y="203"/>
                  </a:lnTo>
                  <a:lnTo>
                    <a:pt x="48" y="251"/>
                  </a:lnTo>
                  <a:lnTo>
                    <a:pt x="250" y="287"/>
                  </a:lnTo>
                  <a:lnTo>
                    <a:pt x="393" y="239"/>
                  </a:lnTo>
                  <a:lnTo>
                    <a:pt x="465" y="156"/>
                  </a:lnTo>
                  <a:lnTo>
                    <a:pt x="441" y="84"/>
                  </a:lnTo>
                  <a:lnTo>
                    <a:pt x="334" y="84"/>
                  </a:lnTo>
                  <a:lnTo>
                    <a:pt x="23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9" name="Google Shape;8215;p30">
              <a:extLst>
                <a:ext uri="{FF2B5EF4-FFF2-40B4-BE49-F238E27FC236}">
                  <a16:creationId xmlns:a16="http://schemas.microsoft.com/office/drawing/2014/main" id="{F77D5CE5-6453-BB5E-D878-22AD2514E767}"/>
                </a:ext>
              </a:extLst>
            </p:cNvPr>
            <p:cNvSpPr/>
            <p:nvPr/>
          </p:nvSpPr>
          <p:spPr>
            <a:xfrm>
              <a:off x="4307075" y="2115875"/>
              <a:ext cx="8350" cy="7450"/>
            </a:xfrm>
            <a:custGeom>
              <a:avLst/>
              <a:gdLst/>
              <a:ahLst/>
              <a:cxnLst/>
              <a:rect l="l" t="t" r="r" b="b"/>
              <a:pathLst>
                <a:path w="334" h="298" extrusionOk="0">
                  <a:moveTo>
                    <a:pt x="72" y="0"/>
                  </a:moveTo>
                  <a:lnTo>
                    <a:pt x="36" y="95"/>
                  </a:lnTo>
                  <a:lnTo>
                    <a:pt x="0" y="143"/>
                  </a:lnTo>
                  <a:lnTo>
                    <a:pt x="36" y="214"/>
                  </a:lnTo>
                  <a:lnTo>
                    <a:pt x="227" y="298"/>
                  </a:lnTo>
                  <a:lnTo>
                    <a:pt x="262" y="226"/>
                  </a:lnTo>
                  <a:lnTo>
                    <a:pt x="334" y="167"/>
                  </a:lnTo>
                  <a:lnTo>
                    <a:pt x="334" y="95"/>
                  </a:lnTo>
                  <a:lnTo>
                    <a:pt x="191" y="48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0" name="Google Shape;8216;p30">
              <a:extLst>
                <a:ext uri="{FF2B5EF4-FFF2-40B4-BE49-F238E27FC236}">
                  <a16:creationId xmlns:a16="http://schemas.microsoft.com/office/drawing/2014/main" id="{0F960016-168A-A776-0005-EFEB521FC589}"/>
                </a:ext>
              </a:extLst>
            </p:cNvPr>
            <p:cNvSpPr/>
            <p:nvPr/>
          </p:nvSpPr>
          <p:spPr>
            <a:xfrm>
              <a:off x="4340700" y="2104550"/>
              <a:ext cx="5975" cy="5975"/>
            </a:xfrm>
            <a:custGeom>
              <a:avLst/>
              <a:gdLst/>
              <a:ahLst/>
              <a:cxnLst/>
              <a:rect l="l" t="t" r="r" b="b"/>
              <a:pathLst>
                <a:path w="239" h="239" extrusionOk="0">
                  <a:moveTo>
                    <a:pt x="96" y="1"/>
                  </a:moveTo>
                  <a:lnTo>
                    <a:pt x="48" y="120"/>
                  </a:lnTo>
                  <a:lnTo>
                    <a:pt x="1" y="144"/>
                  </a:lnTo>
                  <a:lnTo>
                    <a:pt x="60" y="191"/>
                  </a:lnTo>
                  <a:lnTo>
                    <a:pt x="179" y="239"/>
                  </a:lnTo>
                  <a:lnTo>
                    <a:pt x="239" y="215"/>
                  </a:lnTo>
                  <a:lnTo>
                    <a:pt x="168" y="132"/>
                  </a:lnTo>
                  <a:lnTo>
                    <a:pt x="168" y="25"/>
                  </a:lnTo>
                  <a:lnTo>
                    <a:pt x="9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1" name="Google Shape;8217;p30">
              <a:extLst>
                <a:ext uri="{FF2B5EF4-FFF2-40B4-BE49-F238E27FC236}">
                  <a16:creationId xmlns:a16="http://schemas.microsoft.com/office/drawing/2014/main" id="{BED34222-2B03-C47C-4A48-0D4EC114A924}"/>
                </a:ext>
              </a:extLst>
            </p:cNvPr>
            <p:cNvSpPr/>
            <p:nvPr/>
          </p:nvSpPr>
          <p:spPr>
            <a:xfrm>
              <a:off x="4378225" y="2068250"/>
              <a:ext cx="5975" cy="4175"/>
            </a:xfrm>
            <a:custGeom>
              <a:avLst/>
              <a:gdLst/>
              <a:ahLst/>
              <a:cxnLst/>
              <a:rect l="l" t="t" r="r" b="b"/>
              <a:pathLst>
                <a:path w="239" h="167" extrusionOk="0">
                  <a:moveTo>
                    <a:pt x="60" y="0"/>
                  </a:moveTo>
                  <a:lnTo>
                    <a:pt x="0" y="36"/>
                  </a:lnTo>
                  <a:cubicBezTo>
                    <a:pt x="0" y="72"/>
                    <a:pt x="12" y="107"/>
                    <a:pt x="12" y="131"/>
                  </a:cubicBezTo>
                  <a:lnTo>
                    <a:pt x="119" y="167"/>
                  </a:lnTo>
                  <a:lnTo>
                    <a:pt x="214" y="143"/>
                  </a:lnTo>
                  <a:lnTo>
                    <a:pt x="238" y="95"/>
                  </a:lnTo>
                  <a:lnTo>
                    <a:pt x="214" y="36"/>
                  </a:lnTo>
                  <a:lnTo>
                    <a:pt x="13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2" name="Google Shape;8218;p30">
              <a:extLst>
                <a:ext uri="{FF2B5EF4-FFF2-40B4-BE49-F238E27FC236}">
                  <a16:creationId xmlns:a16="http://schemas.microsoft.com/office/drawing/2014/main" id="{A3BD7587-0DB2-C259-DA95-0F9B7F9E3EA0}"/>
                </a:ext>
              </a:extLst>
            </p:cNvPr>
            <p:cNvSpPr/>
            <p:nvPr/>
          </p:nvSpPr>
          <p:spPr>
            <a:xfrm>
              <a:off x="4300525" y="2081925"/>
              <a:ext cx="6275" cy="4500"/>
            </a:xfrm>
            <a:custGeom>
              <a:avLst/>
              <a:gdLst/>
              <a:ahLst/>
              <a:cxnLst/>
              <a:rect l="l" t="t" r="r" b="b"/>
              <a:pathLst>
                <a:path w="251" h="180" extrusionOk="0">
                  <a:moveTo>
                    <a:pt x="131" y="1"/>
                  </a:moveTo>
                  <a:lnTo>
                    <a:pt x="36" y="60"/>
                  </a:lnTo>
                  <a:lnTo>
                    <a:pt x="1" y="144"/>
                  </a:lnTo>
                  <a:lnTo>
                    <a:pt x="48" y="168"/>
                  </a:lnTo>
                  <a:lnTo>
                    <a:pt x="227" y="179"/>
                  </a:lnTo>
                  <a:lnTo>
                    <a:pt x="251" y="120"/>
                  </a:lnTo>
                  <a:lnTo>
                    <a:pt x="191" y="72"/>
                  </a:lnTo>
                  <a:cubicBezTo>
                    <a:pt x="191" y="48"/>
                    <a:pt x="191" y="25"/>
                    <a:pt x="1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3" name="Google Shape;8219;p30">
              <a:extLst>
                <a:ext uri="{FF2B5EF4-FFF2-40B4-BE49-F238E27FC236}">
                  <a16:creationId xmlns:a16="http://schemas.microsoft.com/office/drawing/2014/main" id="{61203090-2BA4-CB3E-3CD4-300B1787ED93}"/>
                </a:ext>
              </a:extLst>
            </p:cNvPr>
            <p:cNvSpPr/>
            <p:nvPr/>
          </p:nvSpPr>
          <p:spPr>
            <a:xfrm>
              <a:off x="4273450" y="2089975"/>
              <a:ext cx="47050" cy="35150"/>
            </a:xfrm>
            <a:custGeom>
              <a:avLst/>
              <a:gdLst/>
              <a:ahLst/>
              <a:cxnLst/>
              <a:rect l="l" t="t" r="r" b="b"/>
              <a:pathLst>
                <a:path w="1882" h="1406" extrusionOk="0">
                  <a:moveTo>
                    <a:pt x="1488" y="0"/>
                  </a:moveTo>
                  <a:lnTo>
                    <a:pt x="1334" y="84"/>
                  </a:lnTo>
                  <a:lnTo>
                    <a:pt x="1238" y="191"/>
                  </a:lnTo>
                  <a:lnTo>
                    <a:pt x="1191" y="203"/>
                  </a:lnTo>
                  <a:lnTo>
                    <a:pt x="1191" y="155"/>
                  </a:lnTo>
                  <a:lnTo>
                    <a:pt x="1214" y="84"/>
                  </a:lnTo>
                  <a:lnTo>
                    <a:pt x="1191" y="36"/>
                  </a:lnTo>
                  <a:lnTo>
                    <a:pt x="1143" y="72"/>
                  </a:lnTo>
                  <a:lnTo>
                    <a:pt x="1072" y="155"/>
                  </a:lnTo>
                  <a:lnTo>
                    <a:pt x="953" y="179"/>
                  </a:lnTo>
                  <a:lnTo>
                    <a:pt x="953" y="250"/>
                  </a:lnTo>
                  <a:lnTo>
                    <a:pt x="1000" y="274"/>
                  </a:lnTo>
                  <a:lnTo>
                    <a:pt x="1107" y="274"/>
                  </a:lnTo>
                  <a:lnTo>
                    <a:pt x="1167" y="298"/>
                  </a:lnTo>
                  <a:lnTo>
                    <a:pt x="1167" y="346"/>
                  </a:lnTo>
                  <a:lnTo>
                    <a:pt x="1060" y="369"/>
                  </a:lnTo>
                  <a:lnTo>
                    <a:pt x="953" y="417"/>
                  </a:lnTo>
                  <a:cubicBezTo>
                    <a:pt x="953" y="441"/>
                    <a:pt x="953" y="477"/>
                    <a:pt x="964" y="500"/>
                  </a:cubicBezTo>
                  <a:cubicBezTo>
                    <a:pt x="976" y="524"/>
                    <a:pt x="929" y="536"/>
                    <a:pt x="917" y="548"/>
                  </a:cubicBezTo>
                  <a:lnTo>
                    <a:pt x="822" y="560"/>
                  </a:lnTo>
                  <a:lnTo>
                    <a:pt x="714" y="643"/>
                  </a:lnTo>
                  <a:lnTo>
                    <a:pt x="560" y="691"/>
                  </a:lnTo>
                  <a:lnTo>
                    <a:pt x="441" y="643"/>
                  </a:lnTo>
                  <a:lnTo>
                    <a:pt x="333" y="643"/>
                  </a:lnTo>
                  <a:lnTo>
                    <a:pt x="191" y="596"/>
                  </a:lnTo>
                  <a:lnTo>
                    <a:pt x="119" y="548"/>
                  </a:lnTo>
                  <a:lnTo>
                    <a:pt x="60" y="572"/>
                  </a:lnTo>
                  <a:lnTo>
                    <a:pt x="48" y="631"/>
                  </a:lnTo>
                  <a:lnTo>
                    <a:pt x="12" y="667"/>
                  </a:lnTo>
                  <a:lnTo>
                    <a:pt x="0" y="738"/>
                  </a:lnTo>
                  <a:lnTo>
                    <a:pt x="119" y="762"/>
                  </a:lnTo>
                  <a:lnTo>
                    <a:pt x="214" y="715"/>
                  </a:lnTo>
                  <a:lnTo>
                    <a:pt x="322" y="762"/>
                  </a:lnTo>
                  <a:lnTo>
                    <a:pt x="345" y="858"/>
                  </a:lnTo>
                  <a:lnTo>
                    <a:pt x="452" y="869"/>
                  </a:lnTo>
                  <a:lnTo>
                    <a:pt x="500" y="905"/>
                  </a:lnTo>
                  <a:lnTo>
                    <a:pt x="417" y="929"/>
                  </a:lnTo>
                  <a:lnTo>
                    <a:pt x="262" y="917"/>
                  </a:lnTo>
                  <a:lnTo>
                    <a:pt x="143" y="965"/>
                  </a:lnTo>
                  <a:cubicBezTo>
                    <a:pt x="155" y="1036"/>
                    <a:pt x="167" y="1108"/>
                    <a:pt x="179" y="1167"/>
                  </a:cubicBezTo>
                  <a:cubicBezTo>
                    <a:pt x="202" y="1191"/>
                    <a:pt x="214" y="1215"/>
                    <a:pt x="238" y="1239"/>
                  </a:cubicBezTo>
                  <a:lnTo>
                    <a:pt x="202" y="1286"/>
                  </a:lnTo>
                  <a:lnTo>
                    <a:pt x="238" y="1334"/>
                  </a:lnTo>
                  <a:lnTo>
                    <a:pt x="333" y="1310"/>
                  </a:lnTo>
                  <a:lnTo>
                    <a:pt x="441" y="1322"/>
                  </a:lnTo>
                  <a:lnTo>
                    <a:pt x="500" y="1262"/>
                  </a:lnTo>
                  <a:cubicBezTo>
                    <a:pt x="500" y="1239"/>
                    <a:pt x="512" y="1215"/>
                    <a:pt x="524" y="1179"/>
                  </a:cubicBezTo>
                  <a:lnTo>
                    <a:pt x="595" y="1179"/>
                  </a:lnTo>
                  <a:lnTo>
                    <a:pt x="691" y="1262"/>
                  </a:lnTo>
                  <a:lnTo>
                    <a:pt x="691" y="1405"/>
                  </a:lnTo>
                  <a:lnTo>
                    <a:pt x="750" y="1405"/>
                  </a:lnTo>
                  <a:lnTo>
                    <a:pt x="833" y="1381"/>
                  </a:lnTo>
                  <a:lnTo>
                    <a:pt x="905" y="1322"/>
                  </a:lnTo>
                  <a:lnTo>
                    <a:pt x="905" y="1262"/>
                  </a:lnTo>
                  <a:lnTo>
                    <a:pt x="929" y="1227"/>
                  </a:lnTo>
                  <a:lnTo>
                    <a:pt x="988" y="1250"/>
                  </a:lnTo>
                  <a:lnTo>
                    <a:pt x="1084" y="1227"/>
                  </a:lnTo>
                  <a:cubicBezTo>
                    <a:pt x="1095" y="1191"/>
                    <a:pt x="1107" y="1155"/>
                    <a:pt x="1119" y="1119"/>
                  </a:cubicBezTo>
                  <a:cubicBezTo>
                    <a:pt x="1131" y="1084"/>
                    <a:pt x="1107" y="1048"/>
                    <a:pt x="1107" y="1012"/>
                  </a:cubicBezTo>
                  <a:lnTo>
                    <a:pt x="1000" y="941"/>
                  </a:lnTo>
                  <a:lnTo>
                    <a:pt x="988" y="905"/>
                  </a:lnTo>
                  <a:lnTo>
                    <a:pt x="1131" y="881"/>
                  </a:lnTo>
                  <a:lnTo>
                    <a:pt x="1250" y="893"/>
                  </a:lnTo>
                  <a:lnTo>
                    <a:pt x="1453" y="881"/>
                  </a:lnTo>
                  <a:lnTo>
                    <a:pt x="1512" y="858"/>
                  </a:lnTo>
                  <a:cubicBezTo>
                    <a:pt x="1512" y="846"/>
                    <a:pt x="1512" y="834"/>
                    <a:pt x="1512" y="822"/>
                  </a:cubicBezTo>
                  <a:lnTo>
                    <a:pt x="1465" y="798"/>
                  </a:lnTo>
                  <a:lnTo>
                    <a:pt x="1429" y="750"/>
                  </a:lnTo>
                  <a:lnTo>
                    <a:pt x="1345" y="738"/>
                  </a:lnTo>
                  <a:lnTo>
                    <a:pt x="1322" y="715"/>
                  </a:lnTo>
                  <a:cubicBezTo>
                    <a:pt x="1322" y="679"/>
                    <a:pt x="1322" y="655"/>
                    <a:pt x="1334" y="631"/>
                  </a:cubicBezTo>
                  <a:lnTo>
                    <a:pt x="1393" y="596"/>
                  </a:lnTo>
                  <a:lnTo>
                    <a:pt x="1465" y="608"/>
                  </a:lnTo>
                  <a:cubicBezTo>
                    <a:pt x="1465" y="619"/>
                    <a:pt x="1476" y="631"/>
                    <a:pt x="1476" y="643"/>
                  </a:cubicBezTo>
                  <a:lnTo>
                    <a:pt x="1560" y="667"/>
                  </a:lnTo>
                  <a:lnTo>
                    <a:pt x="1643" y="655"/>
                  </a:lnTo>
                  <a:lnTo>
                    <a:pt x="1774" y="584"/>
                  </a:lnTo>
                  <a:lnTo>
                    <a:pt x="1869" y="548"/>
                  </a:lnTo>
                  <a:lnTo>
                    <a:pt x="1881" y="512"/>
                  </a:lnTo>
                  <a:lnTo>
                    <a:pt x="1810" y="429"/>
                  </a:lnTo>
                  <a:cubicBezTo>
                    <a:pt x="1810" y="417"/>
                    <a:pt x="1810" y="405"/>
                    <a:pt x="1810" y="393"/>
                  </a:cubicBezTo>
                  <a:lnTo>
                    <a:pt x="1679" y="334"/>
                  </a:lnTo>
                  <a:cubicBezTo>
                    <a:pt x="1679" y="310"/>
                    <a:pt x="1667" y="286"/>
                    <a:pt x="1655" y="262"/>
                  </a:cubicBezTo>
                  <a:lnTo>
                    <a:pt x="1595" y="250"/>
                  </a:lnTo>
                  <a:lnTo>
                    <a:pt x="1453" y="286"/>
                  </a:lnTo>
                  <a:lnTo>
                    <a:pt x="1357" y="357"/>
                  </a:lnTo>
                  <a:lnTo>
                    <a:pt x="1274" y="381"/>
                  </a:lnTo>
                  <a:cubicBezTo>
                    <a:pt x="1274" y="369"/>
                    <a:pt x="1274" y="346"/>
                    <a:pt x="1274" y="334"/>
                  </a:cubicBezTo>
                  <a:lnTo>
                    <a:pt x="1322" y="262"/>
                  </a:lnTo>
                  <a:lnTo>
                    <a:pt x="1417" y="215"/>
                  </a:lnTo>
                  <a:lnTo>
                    <a:pt x="1488" y="119"/>
                  </a:lnTo>
                  <a:cubicBezTo>
                    <a:pt x="1488" y="96"/>
                    <a:pt x="1500" y="60"/>
                    <a:pt x="1512" y="24"/>
                  </a:cubicBezTo>
                  <a:lnTo>
                    <a:pt x="148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4" name="Google Shape;8220;p30">
              <a:extLst>
                <a:ext uri="{FF2B5EF4-FFF2-40B4-BE49-F238E27FC236}">
                  <a16:creationId xmlns:a16="http://schemas.microsoft.com/office/drawing/2014/main" id="{8AF915B7-06D4-C697-18E4-B78F75091956}"/>
                </a:ext>
              </a:extLst>
            </p:cNvPr>
            <p:cNvSpPr/>
            <p:nvPr/>
          </p:nvSpPr>
          <p:spPr>
            <a:xfrm>
              <a:off x="4248150" y="2095325"/>
              <a:ext cx="43475" cy="19675"/>
            </a:xfrm>
            <a:custGeom>
              <a:avLst/>
              <a:gdLst/>
              <a:ahLst/>
              <a:cxnLst/>
              <a:rect l="l" t="t" r="r" b="b"/>
              <a:pathLst>
                <a:path w="1739" h="787" extrusionOk="0">
                  <a:moveTo>
                    <a:pt x="679" y="1"/>
                  </a:moveTo>
                  <a:lnTo>
                    <a:pt x="417" y="120"/>
                  </a:lnTo>
                  <a:lnTo>
                    <a:pt x="321" y="227"/>
                  </a:lnTo>
                  <a:lnTo>
                    <a:pt x="167" y="251"/>
                  </a:lnTo>
                  <a:lnTo>
                    <a:pt x="0" y="322"/>
                  </a:lnTo>
                  <a:lnTo>
                    <a:pt x="0" y="536"/>
                  </a:lnTo>
                  <a:lnTo>
                    <a:pt x="95" y="584"/>
                  </a:lnTo>
                  <a:cubicBezTo>
                    <a:pt x="143" y="572"/>
                    <a:pt x="202" y="548"/>
                    <a:pt x="262" y="536"/>
                  </a:cubicBezTo>
                  <a:lnTo>
                    <a:pt x="381" y="596"/>
                  </a:lnTo>
                  <a:lnTo>
                    <a:pt x="441" y="655"/>
                  </a:lnTo>
                  <a:lnTo>
                    <a:pt x="512" y="691"/>
                  </a:lnTo>
                  <a:lnTo>
                    <a:pt x="583" y="632"/>
                  </a:lnTo>
                  <a:lnTo>
                    <a:pt x="583" y="584"/>
                  </a:lnTo>
                  <a:lnTo>
                    <a:pt x="667" y="548"/>
                  </a:lnTo>
                  <a:lnTo>
                    <a:pt x="750" y="608"/>
                  </a:lnTo>
                  <a:lnTo>
                    <a:pt x="810" y="727"/>
                  </a:lnTo>
                  <a:lnTo>
                    <a:pt x="917" y="786"/>
                  </a:lnTo>
                  <a:lnTo>
                    <a:pt x="941" y="727"/>
                  </a:lnTo>
                  <a:lnTo>
                    <a:pt x="857" y="632"/>
                  </a:lnTo>
                  <a:cubicBezTo>
                    <a:pt x="857" y="596"/>
                    <a:pt x="857" y="560"/>
                    <a:pt x="845" y="513"/>
                  </a:cubicBezTo>
                  <a:lnTo>
                    <a:pt x="774" y="465"/>
                  </a:lnTo>
                  <a:lnTo>
                    <a:pt x="702" y="441"/>
                  </a:lnTo>
                  <a:cubicBezTo>
                    <a:pt x="679" y="405"/>
                    <a:pt x="667" y="382"/>
                    <a:pt x="643" y="358"/>
                  </a:cubicBezTo>
                  <a:lnTo>
                    <a:pt x="798" y="286"/>
                  </a:lnTo>
                  <a:lnTo>
                    <a:pt x="905" y="215"/>
                  </a:lnTo>
                  <a:lnTo>
                    <a:pt x="1107" y="215"/>
                  </a:lnTo>
                  <a:lnTo>
                    <a:pt x="1191" y="167"/>
                  </a:lnTo>
                  <a:lnTo>
                    <a:pt x="1274" y="203"/>
                  </a:lnTo>
                  <a:lnTo>
                    <a:pt x="1345" y="286"/>
                  </a:lnTo>
                  <a:lnTo>
                    <a:pt x="1488" y="346"/>
                  </a:lnTo>
                  <a:lnTo>
                    <a:pt x="1643" y="346"/>
                  </a:lnTo>
                  <a:cubicBezTo>
                    <a:pt x="1643" y="334"/>
                    <a:pt x="1655" y="322"/>
                    <a:pt x="1667" y="310"/>
                  </a:cubicBezTo>
                  <a:lnTo>
                    <a:pt x="1738" y="298"/>
                  </a:lnTo>
                  <a:lnTo>
                    <a:pt x="1667" y="239"/>
                  </a:lnTo>
                  <a:lnTo>
                    <a:pt x="1512" y="203"/>
                  </a:lnTo>
                  <a:lnTo>
                    <a:pt x="1179" y="48"/>
                  </a:lnTo>
                  <a:lnTo>
                    <a:pt x="88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5" name="Google Shape;8221;p30">
              <a:extLst>
                <a:ext uri="{FF2B5EF4-FFF2-40B4-BE49-F238E27FC236}">
                  <a16:creationId xmlns:a16="http://schemas.microsoft.com/office/drawing/2014/main" id="{33ED99A2-9F3A-1D42-DE98-AC564EC3100C}"/>
                </a:ext>
              </a:extLst>
            </p:cNvPr>
            <p:cNvSpPr/>
            <p:nvPr/>
          </p:nvSpPr>
          <p:spPr>
            <a:xfrm>
              <a:off x="4370175" y="2062000"/>
              <a:ext cx="2100" cy="2100"/>
            </a:xfrm>
            <a:custGeom>
              <a:avLst/>
              <a:gdLst/>
              <a:ahLst/>
              <a:cxnLst/>
              <a:rect l="l" t="t" r="r" b="b"/>
              <a:pathLst>
                <a:path w="84" h="84" extrusionOk="0">
                  <a:moveTo>
                    <a:pt x="48" y="0"/>
                  </a:moveTo>
                  <a:lnTo>
                    <a:pt x="1" y="36"/>
                  </a:lnTo>
                  <a:lnTo>
                    <a:pt x="1" y="83"/>
                  </a:lnTo>
                  <a:lnTo>
                    <a:pt x="84" y="60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6" name="Google Shape;8222;p30">
              <a:extLst>
                <a:ext uri="{FF2B5EF4-FFF2-40B4-BE49-F238E27FC236}">
                  <a16:creationId xmlns:a16="http://schemas.microsoft.com/office/drawing/2014/main" id="{ECD6439A-9AED-9DA3-3A50-6DF4BB54FD79}"/>
                </a:ext>
              </a:extLst>
            </p:cNvPr>
            <p:cNvSpPr/>
            <p:nvPr/>
          </p:nvSpPr>
          <p:spPr>
            <a:xfrm>
              <a:off x="4362725" y="2053650"/>
              <a:ext cx="13425" cy="6575"/>
            </a:xfrm>
            <a:custGeom>
              <a:avLst/>
              <a:gdLst/>
              <a:ahLst/>
              <a:cxnLst/>
              <a:rect l="l" t="t" r="r" b="b"/>
              <a:pathLst>
                <a:path w="537" h="263" extrusionOk="0">
                  <a:moveTo>
                    <a:pt x="394" y="1"/>
                  </a:moveTo>
                  <a:lnTo>
                    <a:pt x="299" y="25"/>
                  </a:lnTo>
                  <a:lnTo>
                    <a:pt x="120" y="36"/>
                  </a:lnTo>
                  <a:lnTo>
                    <a:pt x="1" y="72"/>
                  </a:lnTo>
                  <a:lnTo>
                    <a:pt x="1" y="96"/>
                  </a:lnTo>
                  <a:lnTo>
                    <a:pt x="72" y="144"/>
                  </a:lnTo>
                  <a:lnTo>
                    <a:pt x="108" y="215"/>
                  </a:lnTo>
                  <a:cubicBezTo>
                    <a:pt x="132" y="227"/>
                    <a:pt x="156" y="251"/>
                    <a:pt x="180" y="263"/>
                  </a:cubicBezTo>
                  <a:lnTo>
                    <a:pt x="322" y="215"/>
                  </a:lnTo>
                  <a:lnTo>
                    <a:pt x="441" y="227"/>
                  </a:lnTo>
                  <a:lnTo>
                    <a:pt x="489" y="191"/>
                  </a:lnTo>
                  <a:lnTo>
                    <a:pt x="537" y="179"/>
                  </a:lnTo>
                  <a:lnTo>
                    <a:pt x="501" y="132"/>
                  </a:lnTo>
                  <a:cubicBezTo>
                    <a:pt x="489" y="96"/>
                    <a:pt x="489" y="60"/>
                    <a:pt x="477" y="36"/>
                  </a:cubicBezTo>
                  <a:lnTo>
                    <a:pt x="39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7" name="Google Shape;8223;p30">
              <a:extLst>
                <a:ext uri="{FF2B5EF4-FFF2-40B4-BE49-F238E27FC236}">
                  <a16:creationId xmlns:a16="http://schemas.microsoft.com/office/drawing/2014/main" id="{EE07DFE7-8465-44AA-EEF1-8DB2FB24B429}"/>
                </a:ext>
              </a:extLst>
            </p:cNvPr>
            <p:cNvSpPr/>
            <p:nvPr/>
          </p:nvSpPr>
          <p:spPr>
            <a:xfrm>
              <a:off x="4366300" y="2077475"/>
              <a:ext cx="8950" cy="5075"/>
            </a:xfrm>
            <a:custGeom>
              <a:avLst/>
              <a:gdLst/>
              <a:ahLst/>
              <a:cxnLst/>
              <a:rect l="l" t="t" r="r" b="b"/>
              <a:pathLst>
                <a:path w="358" h="203" extrusionOk="0">
                  <a:moveTo>
                    <a:pt x="251" y="0"/>
                  </a:moveTo>
                  <a:lnTo>
                    <a:pt x="203" y="60"/>
                  </a:lnTo>
                  <a:lnTo>
                    <a:pt x="72" y="95"/>
                  </a:lnTo>
                  <a:lnTo>
                    <a:pt x="1" y="167"/>
                  </a:lnTo>
                  <a:lnTo>
                    <a:pt x="84" y="203"/>
                  </a:lnTo>
                  <a:cubicBezTo>
                    <a:pt x="108" y="191"/>
                    <a:pt x="132" y="179"/>
                    <a:pt x="156" y="167"/>
                  </a:cubicBezTo>
                  <a:lnTo>
                    <a:pt x="287" y="191"/>
                  </a:lnTo>
                  <a:lnTo>
                    <a:pt x="310" y="119"/>
                  </a:lnTo>
                  <a:lnTo>
                    <a:pt x="358" y="84"/>
                  </a:lnTo>
                  <a:lnTo>
                    <a:pt x="25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8" name="Google Shape;8224;p30">
              <a:extLst>
                <a:ext uri="{FF2B5EF4-FFF2-40B4-BE49-F238E27FC236}">
                  <a16:creationId xmlns:a16="http://schemas.microsoft.com/office/drawing/2014/main" id="{5FAD1941-E74F-40F2-EA8C-38ED34527570}"/>
                </a:ext>
              </a:extLst>
            </p:cNvPr>
            <p:cNvSpPr/>
            <p:nvPr/>
          </p:nvSpPr>
          <p:spPr>
            <a:xfrm>
              <a:off x="4357675" y="2064975"/>
              <a:ext cx="17575" cy="6575"/>
            </a:xfrm>
            <a:custGeom>
              <a:avLst/>
              <a:gdLst/>
              <a:ahLst/>
              <a:cxnLst/>
              <a:rect l="l" t="t" r="r" b="b"/>
              <a:pathLst>
                <a:path w="703" h="263" extrusionOk="0">
                  <a:moveTo>
                    <a:pt x="274" y="0"/>
                  </a:moveTo>
                  <a:lnTo>
                    <a:pt x="155" y="36"/>
                  </a:lnTo>
                  <a:lnTo>
                    <a:pt x="24" y="95"/>
                  </a:lnTo>
                  <a:lnTo>
                    <a:pt x="1" y="143"/>
                  </a:lnTo>
                  <a:lnTo>
                    <a:pt x="48" y="191"/>
                  </a:lnTo>
                  <a:cubicBezTo>
                    <a:pt x="84" y="203"/>
                    <a:pt x="120" y="214"/>
                    <a:pt x="155" y="238"/>
                  </a:cubicBezTo>
                  <a:lnTo>
                    <a:pt x="298" y="203"/>
                  </a:lnTo>
                  <a:lnTo>
                    <a:pt x="358" y="250"/>
                  </a:lnTo>
                  <a:lnTo>
                    <a:pt x="441" y="262"/>
                  </a:lnTo>
                  <a:lnTo>
                    <a:pt x="524" y="226"/>
                  </a:lnTo>
                  <a:lnTo>
                    <a:pt x="584" y="167"/>
                  </a:lnTo>
                  <a:lnTo>
                    <a:pt x="667" y="143"/>
                  </a:lnTo>
                  <a:lnTo>
                    <a:pt x="703" y="107"/>
                  </a:lnTo>
                  <a:lnTo>
                    <a:pt x="643" y="72"/>
                  </a:lnTo>
                  <a:lnTo>
                    <a:pt x="584" y="72"/>
                  </a:lnTo>
                  <a:lnTo>
                    <a:pt x="453" y="60"/>
                  </a:lnTo>
                  <a:lnTo>
                    <a:pt x="370" y="12"/>
                  </a:lnTo>
                  <a:lnTo>
                    <a:pt x="2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9" name="Google Shape;8225;p30">
              <a:extLst>
                <a:ext uri="{FF2B5EF4-FFF2-40B4-BE49-F238E27FC236}">
                  <a16:creationId xmlns:a16="http://schemas.microsoft.com/office/drawing/2014/main" id="{298D0729-170F-B36D-856A-1640DA4A15CC}"/>
                </a:ext>
              </a:extLst>
            </p:cNvPr>
            <p:cNvSpPr/>
            <p:nvPr/>
          </p:nvSpPr>
          <p:spPr>
            <a:xfrm>
              <a:off x="4343100" y="2085500"/>
              <a:ext cx="37825" cy="13125"/>
            </a:xfrm>
            <a:custGeom>
              <a:avLst/>
              <a:gdLst/>
              <a:ahLst/>
              <a:cxnLst/>
              <a:rect l="l" t="t" r="r" b="b"/>
              <a:pathLst>
                <a:path w="1513" h="525" extrusionOk="0">
                  <a:moveTo>
                    <a:pt x="143" y="1"/>
                  </a:moveTo>
                  <a:lnTo>
                    <a:pt x="0" y="13"/>
                  </a:lnTo>
                  <a:lnTo>
                    <a:pt x="24" y="84"/>
                  </a:lnTo>
                  <a:cubicBezTo>
                    <a:pt x="12" y="96"/>
                    <a:pt x="12" y="108"/>
                    <a:pt x="12" y="120"/>
                  </a:cubicBezTo>
                  <a:lnTo>
                    <a:pt x="95" y="155"/>
                  </a:lnTo>
                  <a:lnTo>
                    <a:pt x="274" y="203"/>
                  </a:lnTo>
                  <a:lnTo>
                    <a:pt x="357" y="155"/>
                  </a:lnTo>
                  <a:lnTo>
                    <a:pt x="417" y="155"/>
                  </a:lnTo>
                  <a:lnTo>
                    <a:pt x="524" y="227"/>
                  </a:lnTo>
                  <a:lnTo>
                    <a:pt x="572" y="298"/>
                  </a:lnTo>
                  <a:lnTo>
                    <a:pt x="643" y="310"/>
                  </a:lnTo>
                  <a:lnTo>
                    <a:pt x="726" y="298"/>
                  </a:lnTo>
                  <a:lnTo>
                    <a:pt x="786" y="394"/>
                  </a:lnTo>
                  <a:lnTo>
                    <a:pt x="953" y="429"/>
                  </a:lnTo>
                  <a:lnTo>
                    <a:pt x="1107" y="429"/>
                  </a:lnTo>
                  <a:lnTo>
                    <a:pt x="1274" y="489"/>
                  </a:lnTo>
                  <a:lnTo>
                    <a:pt x="1405" y="525"/>
                  </a:lnTo>
                  <a:lnTo>
                    <a:pt x="1476" y="501"/>
                  </a:lnTo>
                  <a:lnTo>
                    <a:pt x="1512" y="394"/>
                  </a:lnTo>
                  <a:lnTo>
                    <a:pt x="1429" y="310"/>
                  </a:lnTo>
                  <a:lnTo>
                    <a:pt x="1310" y="298"/>
                  </a:lnTo>
                  <a:lnTo>
                    <a:pt x="1095" y="239"/>
                  </a:lnTo>
                  <a:lnTo>
                    <a:pt x="905" y="132"/>
                  </a:lnTo>
                  <a:lnTo>
                    <a:pt x="834" y="120"/>
                  </a:lnTo>
                  <a:lnTo>
                    <a:pt x="750" y="84"/>
                  </a:lnTo>
                  <a:lnTo>
                    <a:pt x="572" y="72"/>
                  </a:lnTo>
                  <a:lnTo>
                    <a:pt x="464" y="25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0" name="Google Shape;8226;p30">
              <a:extLst>
                <a:ext uri="{FF2B5EF4-FFF2-40B4-BE49-F238E27FC236}">
                  <a16:creationId xmlns:a16="http://schemas.microsoft.com/office/drawing/2014/main" id="{7A202054-A9E5-728F-AE80-D491748208E4}"/>
                </a:ext>
              </a:extLst>
            </p:cNvPr>
            <p:cNvSpPr/>
            <p:nvPr/>
          </p:nvSpPr>
          <p:spPr>
            <a:xfrm>
              <a:off x="4351125" y="2072100"/>
              <a:ext cx="22050" cy="11050"/>
            </a:xfrm>
            <a:custGeom>
              <a:avLst/>
              <a:gdLst/>
              <a:ahLst/>
              <a:cxnLst/>
              <a:rect l="l" t="t" r="r" b="b"/>
              <a:pathLst>
                <a:path w="882" h="442" extrusionOk="0">
                  <a:moveTo>
                    <a:pt x="322" y="1"/>
                  </a:moveTo>
                  <a:lnTo>
                    <a:pt x="286" y="72"/>
                  </a:lnTo>
                  <a:lnTo>
                    <a:pt x="215" y="132"/>
                  </a:lnTo>
                  <a:lnTo>
                    <a:pt x="263" y="144"/>
                  </a:lnTo>
                  <a:lnTo>
                    <a:pt x="358" y="144"/>
                  </a:lnTo>
                  <a:lnTo>
                    <a:pt x="405" y="251"/>
                  </a:lnTo>
                  <a:lnTo>
                    <a:pt x="441" y="287"/>
                  </a:lnTo>
                  <a:lnTo>
                    <a:pt x="274" y="287"/>
                  </a:lnTo>
                  <a:lnTo>
                    <a:pt x="36" y="322"/>
                  </a:lnTo>
                  <a:lnTo>
                    <a:pt x="1" y="358"/>
                  </a:lnTo>
                  <a:cubicBezTo>
                    <a:pt x="12" y="370"/>
                    <a:pt x="24" y="394"/>
                    <a:pt x="48" y="406"/>
                  </a:cubicBezTo>
                  <a:lnTo>
                    <a:pt x="179" y="441"/>
                  </a:lnTo>
                  <a:lnTo>
                    <a:pt x="334" y="382"/>
                  </a:lnTo>
                  <a:cubicBezTo>
                    <a:pt x="334" y="382"/>
                    <a:pt x="513" y="370"/>
                    <a:pt x="513" y="370"/>
                  </a:cubicBezTo>
                  <a:lnTo>
                    <a:pt x="667" y="251"/>
                  </a:lnTo>
                  <a:lnTo>
                    <a:pt x="751" y="156"/>
                  </a:lnTo>
                  <a:lnTo>
                    <a:pt x="882" y="96"/>
                  </a:lnTo>
                  <a:lnTo>
                    <a:pt x="882" y="72"/>
                  </a:lnTo>
                  <a:lnTo>
                    <a:pt x="774" y="25"/>
                  </a:lnTo>
                  <a:lnTo>
                    <a:pt x="620" y="72"/>
                  </a:lnTo>
                  <a:lnTo>
                    <a:pt x="489" y="25"/>
                  </a:lnTo>
                  <a:lnTo>
                    <a:pt x="32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1" name="Google Shape;8227;p30">
              <a:extLst>
                <a:ext uri="{FF2B5EF4-FFF2-40B4-BE49-F238E27FC236}">
                  <a16:creationId xmlns:a16="http://schemas.microsoft.com/office/drawing/2014/main" id="{B9A99731-C477-97E7-D1E7-88CB9CBAEA3C}"/>
                </a:ext>
              </a:extLst>
            </p:cNvPr>
            <p:cNvSpPr/>
            <p:nvPr/>
          </p:nvSpPr>
          <p:spPr>
            <a:xfrm>
              <a:off x="4436850" y="2353100"/>
              <a:ext cx="13125" cy="9250"/>
            </a:xfrm>
            <a:custGeom>
              <a:avLst/>
              <a:gdLst/>
              <a:ahLst/>
              <a:cxnLst/>
              <a:rect l="l" t="t" r="r" b="b"/>
              <a:pathLst>
                <a:path w="525" h="370" extrusionOk="0">
                  <a:moveTo>
                    <a:pt x="96" y="0"/>
                  </a:moveTo>
                  <a:lnTo>
                    <a:pt x="1" y="48"/>
                  </a:lnTo>
                  <a:cubicBezTo>
                    <a:pt x="1" y="72"/>
                    <a:pt x="12" y="84"/>
                    <a:pt x="12" y="96"/>
                  </a:cubicBezTo>
                  <a:lnTo>
                    <a:pt x="96" y="131"/>
                  </a:lnTo>
                  <a:lnTo>
                    <a:pt x="167" y="131"/>
                  </a:lnTo>
                  <a:lnTo>
                    <a:pt x="263" y="167"/>
                  </a:lnTo>
                  <a:lnTo>
                    <a:pt x="263" y="239"/>
                  </a:lnTo>
                  <a:lnTo>
                    <a:pt x="370" y="262"/>
                  </a:lnTo>
                  <a:lnTo>
                    <a:pt x="453" y="358"/>
                  </a:lnTo>
                  <a:lnTo>
                    <a:pt x="501" y="369"/>
                  </a:lnTo>
                  <a:lnTo>
                    <a:pt x="513" y="334"/>
                  </a:lnTo>
                  <a:cubicBezTo>
                    <a:pt x="501" y="310"/>
                    <a:pt x="477" y="286"/>
                    <a:pt x="453" y="274"/>
                  </a:cubicBezTo>
                  <a:lnTo>
                    <a:pt x="524" y="215"/>
                  </a:lnTo>
                  <a:cubicBezTo>
                    <a:pt x="524" y="191"/>
                    <a:pt x="513" y="167"/>
                    <a:pt x="501" y="143"/>
                  </a:cubicBezTo>
                  <a:lnTo>
                    <a:pt x="346" y="96"/>
                  </a:lnTo>
                  <a:lnTo>
                    <a:pt x="322" y="48"/>
                  </a:lnTo>
                  <a:lnTo>
                    <a:pt x="25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2" name="Google Shape;8228;p30">
              <a:extLst>
                <a:ext uri="{FF2B5EF4-FFF2-40B4-BE49-F238E27FC236}">
                  <a16:creationId xmlns:a16="http://schemas.microsoft.com/office/drawing/2014/main" id="{03969964-06B5-8EB9-9694-1A68672496CB}"/>
                </a:ext>
              </a:extLst>
            </p:cNvPr>
            <p:cNvSpPr/>
            <p:nvPr/>
          </p:nvSpPr>
          <p:spPr>
            <a:xfrm>
              <a:off x="4606225" y="2129550"/>
              <a:ext cx="13700" cy="3900"/>
            </a:xfrm>
            <a:custGeom>
              <a:avLst/>
              <a:gdLst/>
              <a:ahLst/>
              <a:cxnLst/>
              <a:rect l="l" t="t" r="r" b="b"/>
              <a:pathLst>
                <a:path w="548" h="156" extrusionOk="0">
                  <a:moveTo>
                    <a:pt x="24" y="1"/>
                  </a:moveTo>
                  <a:lnTo>
                    <a:pt x="0" y="37"/>
                  </a:lnTo>
                  <a:lnTo>
                    <a:pt x="36" y="60"/>
                  </a:lnTo>
                  <a:lnTo>
                    <a:pt x="167" y="96"/>
                  </a:lnTo>
                  <a:lnTo>
                    <a:pt x="262" y="156"/>
                  </a:lnTo>
                  <a:lnTo>
                    <a:pt x="334" y="156"/>
                  </a:lnTo>
                  <a:lnTo>
                    <a:pt x="524" y="132"/>
                  </a:lnTo>
                  <a:lnTo>
                    <a:pt x="548" y="96"/>
                  </a:lnTo>
                  <a:lnTo>
                    <a:pt x="476" y="60"/>
                  </a:lnTo>
                  <a:lnTo>
                    <a:pt x="298" y="60"/>
                  </a:lnTo>
                  <a:lnTo>
                    <a:pt x="191" y="37"/>
                  </a:lnTo>
                  <a:lnTo>
                    <a:pt x="11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3" name="Google Shape;8229;p30">
              <a:extLst>
                <a:ext uri="{FF2B5EF4-FFF2-40B4-BE49-F238E27FC236}">
                  <a16:creationId xmlns:a16="http://schemas.microsoft.com/office/drawing/2014/main" id="{BD2F42B1-D7CE-D29B-3DAF-AD033F7760C0}"/>
                </a:ext>
              </a:extLst>
            </p:cNvPr>
            <p:cNvSpPr/>
            <p:nvPr/>
          </p:nvSpPr>
          <p:spPr>
            <a:xfrm>
              <a:off x="4465125" y="2238800"/>
              <a:ext cx="8650" cy="3900"/>
            </a:xfrm>
            <a:custGeom>
              <a:avLst/>
              <a:gdLst/>
              <a:ahLst/>
              <a:cxnLst/>
              <a:rect l="l" t="t" r="r" b="b"/>
              <a:pathLst>
                <a:path w="346" h="156" extrusionOk="0">
                  <a:moveTo>
                    <a:pt x="310" y="0"/>
                  </a:moveTo>
                  <a:lnTo>
                    <a:pt x="155" y="48"/>
                  </a:lnTo>
                  <a:lnTo>
                    <a:pt x="72" y="60"/>
                  </a:lnTo>
                  <a:cubicBezTo>
                    <a:pt x="48" y="72"/>
                    <a:pt x="24" y="84"/>
                    <a:pt x="1" y="108"/>
                  </a:cubicBezTo>
                  <a:lnTo>
                    <a:pt x="36" y="155"/>
                  </a:lnTo>
                  <a:lnTo>
                    <a:pt x="96" y="143"/>
                  </a:lnTo>
                  <a:lnTo>
                    <a:pt x="132" y="108"/>
                  </a:lnTo>
                  <a:lnTo>
                    <a:pt x="322" y="48"/>
                  </a:lnTo>
                  <a:cubicBezTo>
                    <a:pt x="334" y="36"/>
                    <a:pt x="334" y="12"/>
                    <a:pt x="3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4" name="Google Shape;8230;p30">
              <a:extLst>
                <a:ext uri="{FF2B5EF4-FFF2-40B4-BE49-F238E27FC236}">
                  <a16:creationId xmlns:a16="http://schemas.microsoft.com/office/drawing/2014/main" id="{4F3FC355-B48D-AD61-5231-8DE372E462F5}"/>
                </a:ext>
              </a:extLst>
            </p:cNvPr>
            <p:cNvSpPr/>
            <p:nvPr/>
          </p:nvSpPr>
          <p:spPr>
            <a:xfrm>
              <a:off x="4603250" y="2083125"/>
              <a:ext cx="16375" cy="5675"/>
            </a:xfrm>
            <a:custGeom>
              <a:avLst/>
              <a:gdLst/>
              <a:ahLst/>
              <a:cxnLst/>
              <a:rect l="l" t="t" r="r" b="b"/>
              <a:pathLst>
                <a:path w="655" h="227" extrusionOk="0">
                  <a:moveTo>
                    <a:pt x="203" y="0"/>
                  </a:moveTo>
                  <a:lnTo>
                    <a:pt x="12" y="72"/>
                  </a:lnTo>
                  <a:cubicBezTo>
                    <a:pt x="12" y="84"/>
                    <a:pt x="12" y="108"/>
                    <a:pt x="0" y="131"/>
                  </a:cubicBezTo>
                  <a:lnTo>
                    <a:pt x="48" y="167"/>
                  </a:lnTo>
                  <a:lnTo>
                    <a:pt x="143" y="191"/>
                  </a:lnTo>
                  <a:lnTo>
                    <a:pt x="405" y="227"/>
                  </a:lnTo>
                  <a:lnTo>
                    <a:pt x="572" y="215"/>
                  </a:lnTo>
                  <a:lnTo>
                    <a:pt x="655" y="167"/>
                  </a:lnTo>
                  <a:lnTo>
                    <a:pt x="619" y="72"/>
                  </a:lnTo>
                  <a:lnTo>
                    <a:pt x="429" y="24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5" name="Google Shape;8231;p30">
              <a:extLst>
                <a:ext uri="{FF2B5EF4-FFF2-40B4-BE49-F238E27FC236}">
                  <a16:creationId xmlns:a16="http://schemas.microsoft.com/office/drawing/2014/main" id="{BBDDC2E9-B63F-AB3E-0BB3-FEDC62E437EB}"/>
                </a:ext>
              </a:extLst>
            </p:cNvPr>
            <p:cNvSpPr/>
            <p:nvPr/>
          </p:nvSpPr>
          <p:spPr>
            <a:xfrm>
              <a:off x="4430300" y="2209925"/>
              <a:ext cx="150050" cy="98550"/>
            </a:xfrm>
            <a:custGeom>
              <a:avLst/>
              <a:gdLst/>
              <a:ahLst/>
              <a:cxnLst/>
              <a:rect l="l" t="t" r="r" b="b"/>
              <a:pathLst>
                <a:path w="6002" h="3942" extrusionOk="0">
                  <a:moveTo>
                    <a:pt x="5489" y="1"/>
                  </a:moveTo>
                  <a:lnTo>
                    <a:pt x="5335" y="36"/>
                  </a:lnTo>
                  <a:lnTo>
                    <a:pt x="5311" y="72"/>
                  </a:lnTo>
                  <a:lnTo>
                    <a:pt x="5227" y="48"/>
                  </a:lnTo>
                  <a:lnTo>
                    <a:pt x="5120" y="12"/>
                  </a:lnTo>
                  <a:lnTo>
                    <a:pt x="5013" y="12"/>
                  </a:lnTo>
                  <a:lnTo>
                    <a:pt x="4846" y="60"/>
                  </a:lnTo>
                  <a:cubicBezTo>
                    <a:pt x="4823" y="84"/>
                    <a:pt x="4811" y="108"/>
                    <a:pt x="4799" y="131"/>
                  </a:cubicBezTo>
                  <a:lnTo>
                    <a:pt x="4716" y="155"/>
                  </a:lnTo>
                  <a:lnTo>
                    <a:pt x="4620" y="155"/>
                  </a:lnTo>
                  <a:lnTo>
                    <a:pt x="4537" y="191"/>
                  </a:lnTo>
                  <a:lnTo>
                    <a:pt x="4513" y="251"/>
                  </a:lnTo>
                  <a:cubicBezTo>
                    <a:pt x="4477" y="274"/>
                    <a:pt x="4442" y="286"/>
                    <a:pt x="4406" y="310"/>
                  </a:cubicBezTo>
                  <a:cubicBezTo>
                    <a:pt x="4406" y="322"/>
                    <a:pt x="4394" y="334"/>
                    <a:pt x="4394" y="346"/>
                  </a:cubicBezTo>
                  <a:lnTo>
                    <a:pt x="4454" y="441"/>
                  </a:lnTo>
                  <a:lnTo>
                    <a:pt x="4454" y="489"/>
                  </a:lnTo>
                  <a:lnTo>
                    <a:pt x="4346" y="477"/>
                  </a:lnTo>
                  <a:lnTo>
                    <a:pt x="4287" y="512"/>
                  </a:lnTo>
                  <a:cubicBezTo>
                    <a:pt x="4287" y="536"/>
                    <a:pt x="4287" y="548"/>
                    <a:pt x="4275" y="572"/>
                  </a:cubicBezTo>
                  <a:lnTo>
                    <a:pt x="4204" y="596"/>
                  </a:lnTo>
                  <a:lnTo>
                    <a:pt x="4120" y="643"/>
                  </a:lnTo>
                  <a:lnTo>
                    <a:pt x="3882" y="715"/>
                  </a:lnTo>
                  <a:lnTo>
                    <a:pt x="3799" y="739"/>
                  </a:lnTo>
                  <a:lnTo>
                    <a:pt x="3739" y="727"/>
                  </a:lnTo>
                  <a:lnTo>
                    <a:pt x="3632" y="715"/>
                  </a:lnTo>
                  <a:lnTo>
                    <a:pt x="3525" y="739"/>
                  </a:lnTo>
                  <a:lnTo>
                    <a:pt x="3406" y="834"/>
                  </a:lnTo>
                  <a:lnTo>
                    <a:pt x="3311" y="858"/>
                  </a:lnTo>
                  <a:lnTo>
                    <a:pt x="3251" y="834"/>
                  </a:lnTo>
                  <a:lnTo>
                    <a:pt x="3215" y="774"/>
                  </a:lnTo>
                  <a:lnTo>
                    <a:pt x="3168" y="774"/>
                  </a:lnTo>
                  <a:cubicBezTo>
                    <a:pt x="3156" y="786"/>
                    <a:pt x="3156" y="810"/>
                    <a:pt x="3144" y="822"/>
                  </a:cubicBezTo>
                  <a:cubicBezTo>
                    <a:pt x="3132" y="846"/>
                    <a:pt x="3144" y="882"/>
                    <a:pt x="3156" y="917"/>
                  </a:cubicBezTo>
                  <a:lnTo>
                    <a:pt x="3108" y="941"/>
                  </a:lnTo>
                  <a:lnTo>
                    <a:pt x="3072" y="858"/>
                  </a:lnTo>
                  <a:lnTo>
                    <a:pt x="3013" y="786"/>
                  </a:lnTo>
                  <a:lnTo>
                    <a:pt x="2811" y="786"/>
                  </a:lnTo>
                  <a:lnTo>
                    <a:pt x="2560" y="798"/>
                  </a:lnTo>
                  <a:lnTo>
                    <a:pt x="2513" y="822"/>
                  </a:lnTo>
                  <a:lnTo>
                    <a:pt x="2406" y="822"/>
                  </a:lnTo>
                  <a:lnTo>
                    <a:pt x="2370" y="870"/>
                  </a:lnTo>
                  <a:cubicBezTo>
                    <a:pt x="2382" y="905"/>
                    <a:pt x="2406" y="941"/>
                    <a:pt x="2430" y="977"/>
                  </a:cubicBezTo>
                  <a:lnTo>
                    <a:pt x="2477" y="1013"/>
                  </a:lnTo>
                  <a:lnTo>
                    <a:pt x="2465" y="1048"/>
                  </a:lnTo>
                  <a:lnTo>
                    <a:pt x="2394" y="1060"/>
                  </a:lnTo>
                  <a:cubicBezTo>
                    <a:pt x="2370" y="1072"/>
                    <a:pt x="2346" y="1096"/>
                    <a:pt x="2310" y="1120"/>
                  </a:cubicBezTo>
                  <a:lnTo>
                    <a:pt x="2263" y="1096"/>
                  </a:lnTo>
                  <a:cubicBezTo>
                    <a:pt x="2263" y="1084"/>
                    <a:pt x="2263" y="1072"/>
                    <a:pt x="2275" y="1060"/>
                  </a:cubicBezTo>
                  <a:lnTo>
                    <a:pt x="2322" y="1024"/>
                  </a:lnTo>
                  <a:lnTo>
                    <a:pt x="2322" y="977"/>
                  </a:lnTo>
                  <a:lnTo>
                    <a:pt x="2239" y="977"/>
                  </a:lnTo>
                  <a:lnTo>
                    <a:pt x="2120" y="1048"/>
                  </a:lnTo>
                  <a:lnTo>
                    <a:pt x="2025" y="1084"/>
                  </a:lnTo>
                  <a:lnTo>
                    <a:pt x="2025" y="1144"/>
                  </a:lnTo>
                  <a:lnTo>
                    <a:pt x="2096" y="1179"/>
                  </a:lnTo>
                  <a:lnTo>
                    <a:pt x="2025" y="1203"/>
                  </a:lnTo>
                  <a:lnTo>
                    <a:pt x="1977" y="1263"/>
                  </a:lnTo>
                  <a:lnTo>
                    <a:pt x="1822" y="1251"/>
                  </a:lnTo>
                  <a:lnTo>
                    <a:pt x="1739" y="1274"/>
                  </a:lnTo>
                  <a:lnTo>
                    <a:pt x="1715" y="1322"/>
                  </a:lnTo>
                  <a:cubicBezTo>
                    <a:pt x="1668" y="1322"/>
                    <a:pt x="1632" y="1334"/>
                    <a:pt x="1596" y="1346"/>
                  </a:cubicBezTo>
                  <a:lnTo>
                    <a:pt x="1513" y="1382"/>
                  </a:lnTo>
                  <a:lnTo>
                    <a:pt x="1477" y="1489"/>
                  </a:lnTo>
                  <a:lnTo>
                    <a:pt x="1513" y="1525"/>
                  </a:lnTo>
                  <a:lnTo>
                    <a:pt x="1584" y="1536"/>
                  </a:lnTo>
                  <a:lnTo>
                    <a:pt x="1477" y="1584"/>
                  </a:lnTo>
                  <a:lnTo>
                    <a:pt x="1287" y="1560"/>
                  </a:lnTo>
                  <a:lnTo>
                    <a:pt x="1215" y="1596"/>
                  </a:lnTo>
                  <a:cubicBezTo>
                    <a:pt x="1203" y="1632"/>
                    <a:pt x="1191" y="1667"/>
                    <a:pt x="1179" y="1691"/>
                  </a:cubicBezTo>
                  <a:lnTo>
                    <a:pt x="1191" y="1763"/>
                  </a:lnTo>
                  <a:lnTo>
                    <a:pt x="1346" y="1763"/>
                  </a:lnTo>
                  <a:lnTo>
                    <a:pt x="1382" y="1810"/>
                  </a:lnTo>
                  <a:cubicBezTo>
                    <a:pt x="1370" y="1822"/>
                    <a:pt x="1370" y="1834"/>
                    <a:pt x="1358" y="1846"/>
                  </a:cubicBezTo>
                  <a:lnTo>
                    <a:pt x="1358" y="1917"/>
                  </a:lnTo>
                  <a:lnTo>
                    <a:pt x="1263" y="1953"/>
                  </a:lnTo>
                  <a:lnTo>
                    <a:pt x="1179" y="1917"/>
                  </a:lnTo>
                  <a:lnTo>
                    <a:pt x="1036" y="1882"/>
                  </a:lnTo>
                  <a:lnTo>
                    <a:pt x="882" y="1917"/>
                  </a:lnTo>
                  <a:lnTo>
                    <a:pt x="846" y="1965"/>
                  </a:lnTo>
                  <a:lnTo>
                    <a:pt x="846" y="2025"/>
                  </a:lnTo>
                  <a:cubicBezTo>
                    <a:pt x="846" y="2048"/>
                    <a:pt x="798" y="2072"/>
                    <a:pt x="786" y="2096"/>
                  </a:cubicBezTo>
                  <a:lnTo>
                    <a:pt x="655" y="2144"/>
                  </a:lnTo>
                  <a:lnTo>
                    <a:pt x="560" y="2096"/>
                  </a:lnTo>
                  <a:lnTo>
                    <a:pt x="501" y="2036"/>
                  </a:lnTo>
                  <a:lnTo>
                    <a:pt x="477" y="1977"/>
                  </a:lnTo>
                  <a:lnTo>
                    <a:pt x="429" y="1989"/>
                  </a:lnTo>
                  <a:lnTo>
                    <a:pt x="382" y="2096"/>
                  </a:lnTo>
                  <a:lnTo>
                    <a:pt x="394" y="2179"/>
                  </a:lnTo>
                  <a:lnTo>
                    <a:pt x="501" y="2251"/>
                  </a:lnTo>
                  <a:lnTo>
                    <a:pt x="596" y="2239"/>
                  </a:lnTo>
                  <a:lnTo>
                    <a:pt x="632" y="2263"/>
                  </a:lnTo>
                  <a:lnTo>
                    <a:pt x="632" y="2310"/>
                  </a:lnTo>
                  <a:lnTo>
                    <a:pt x="560" y="2394"/>
                  </a:lnTo>
                  <a:lnTo>
                    <a:pt x="572" y="2429"/>
                  </a:lnTo>
                  <a:lnTo>
                    <a:pt x="655" y="2465"/>
                  </a:lnTo>
                  <a:lnTo>
                    <a:pt x="727" y="2417"/>
                  </a:lnTo>
                  <a:lnTo>
                    <a:pt x="786" y="2417"/>
                  </a:lnTo>
                  <a:lnTo>
                    <a:pt x="834" y="2453"/>
                  </a:lnTo>
                  <a:lnTo>
                    <a:pt x="965" y="2465"/>
                  </a:lnTo>
                  <a:lnTo>
                    <a:pt x="1048" y="2441"/>
                  </a:lnTo>
                  <a:lnTo>
                    <a:pt x="1084" y="2465"/>
                  </a:lnTo>
                  <a:lnTo>
                    <a:pt x="1036" y="2513"/>
                  </a:lnTo>
                  <a:lnTo>
                    <a:pt x="929" y="2513"/>
                  </a:lnTo>
                  <a:lnTo>
                    <a:pt x="786" y="2501"/>
                  </a:lnTo>
                  <a:lnTo>
                    <a:pt x="715" y="2537"/>
                  </a:lnTo>
                  <a:lnTo>
                    <a:pt x="644" y="2513"/>
                  </a:lnTo>
                  <a:lnTo>
                    <a:pt x="596" y="2560"/>
                  </a:lnTo>
                  <a:cubicBezTo>
                    <a:pt x="608" y="2584"/>
                    <a:pt x="620" y="2620"/>
                    <a:pt x="632" y="2644"/>
                  </a:cubicBezTo>
                  <a:lnTo>
                    <a:pt x="727" y="2691"/>
                  </a:lnTo>
                  <a:lnTo>
                    <a:pt x="810" y="2715"/>
                  </a:lnTo>
                  <a:lnTo>
                    <a:pt x="894" y="2703"/>
                  </a:lnTo>
                  <a:lnTo>
                    <a:pt x="941" y="2727"/>
                  </a:lnTo>
                  <a:lnTo>
                    <a:pt x="906" y="2763"/>
                  </a:lnTo>
                  <a:lnTo>
                    <a:pt x="751" y="2787"/>
                  </a:lnTo>
                  <a:lnTo>
                    <a:pt x="608" y="2763"/>
                  </a:lnTo>
                  <a:lnTo>
                    <a:pt x="525" y="2787"/>
                  </a:lnTo>
                  <a:cubicBezTo>
                    <a:pt x="525" y="2798"/>
                    <a:pt x="513" y="2822"/>
                    <a:pt x="513" y="2834"/>
                  </a:cubicBezTo>
                  <a:lnTo>
                    <a:pt x="572" y="2870"/>
                  </a:lnTo>
                  <a:lnTo>
                    <a:pt x="679" y="2870"/>
                  </a:lnTo>
                  <a:lnTo>
                    <a:pt x="810" y="2882"/>
                  </a:lnTo>
                  <a:cubicBezTo>
                    <a:pt x="810" y="2894"/>
                    <a:pt x="810" y="2906"/>
                    <a:pt x="810" y="2918"/>
                  </a:cubicBezTo>
                  <a:lnTo>
                    <a:pt x="727" y="2929"/>
                  </a:lnTo>
                  <a:lnTo>
                    <a:pt x="596" y="2929"/>
                  </a:lnTo>
                  <a:lnTo>
                    <a:pt x="596" y="2965"/>
                  </a:lnTo>
                  <a:lnTo>
                    <a:pt x="644" y="2989"/>
                  </a:lnTo>
                  <a:lnTo>
                    <a:pt x="798" y="3013"/>
                  </a:lnTo>
                  <a:lnTo>
                    <a:pt x="977" y="3108"/>
                  </a:lnTo>
                  <a:lnTo>
                    <a:pt x="1072" y="3144"/>
                  </a:lnTo>
                  <a:lnTo>
                    <a:pt x="1072" y="3168"/>
                  </a:lnTo>
                  <a:lnTo>
                    <a:pt x="1072" y="3215"/>
                  </a:lnTo>
                  <a:lnTo>
                    <a:pt x="989" y="3144"/>
                  </a:lnTo>
                  <a:lnTo>
                    <a:pt x="870" y="3096"/>
                  </a:lnTo>
                  <a:lnTo>
                    <a:pt x="751" y="3084"/>
                  </a:lnTo>
                  <a:lnTo>
                    <a:pt x="655" y="3037"/>
                  </a:lnTo>
                  <a:lnTo>
                    <a:pt x="536" y="3025"/>
                  </a:lnTo>
                  <a:lnTo>
                    <a:pt x="453" y="3060"/>
                  </a:lnTo>
                  <a:cubicBezTo>
                    <a:pt x="441" y="3072"/>
                    <a:pt x="441" y="3084"/>
                    <a:pt x="429" y="3108"/>
                  </a:cubicBezTo>
                  <a:lnTo>
                    <a:pt x="370" y="3132"/>
                  </a:lnTo>
                  <a:lnTo>
                    <a:pt x="370" y="3179"/>
                  </a:lnTo>
                  <a:lnTo>
                    <a:pt x="417" y="3215"/>
                  </a:lnTo>
                  <a:cubicBezTo>
                    <a:pt x="417" y="3227"/>
                    <a:pt x="405" y="3239"/>
                    <a:pt x="394" y="3251"/>
                  </a:cubicBezTo>
                  <a:lnTo>
                    <a:pt x="322" y="3251"/>
                  </a:lnTo>
                  <a:lnTo>
                    <a:pt x="263" y="3239"/>
                  </a:lnTo>
                  <a:lnTo>
                    <a:pt x="179" y="3287"/>
                  </a:lnTo>
                  <a:cubicBezTo>
                    <a:pt x="167" y="3310"/>
                    <a:pt x="155" y="3334"/>
                    <a:pt x="144" y="3346"/>
                  </a:cubicBezTo>
                  <a:cubicBezTo>
                    <a:pt x="120" y="3370"/>
                    <a:pt x="155" y="3370"/>
                    <a:pt x="155" y="3382"/>
                  </a:cubicBezTo>
                  <a:lnTo>
                    <a:pt x="120" y="3406"/>
                  </a:lnTo>
                  <a:lnTo>
                    <a:pt x="1" y="3418"/>
                  </a:lnTo>
                  <a:lnTo>
                    <a:pt x="1" y="3441"/>
                  </a:lnTo>
                  <a:lnTo>
                    <a:pt x="132" y="3549"/>
                  </a:lnTo>
                  <a:lnTo>
                    <a:pt x="251" y="3596"/>
                  </a:lnTo>
                  <a:lnTo>
                    <a:pt x="310" y="3572"/>
                  </a:lnTo>
                  <a:lnTo>
                    <a:pt x="346" y="3537"/>
                  </a:lnTo>
                  <a:lnTo>
                    <a:pt x="441" y="3513"/>
                  </a:lnTo>
                  <a:lnTo>
                    <a:pt x="620" y="3441"/>
                  </a:lnTo>
                  <a:lnTo>
                    <a:pt x="751" y="3430"/>
                  </a:lnTo>
                  <a:lnTo>
                    <a:pt x="882" y="3453"/>
                  </a:lnTo>
                  <a:lnTo>
                    <a:pt x="941" y="3489"/>
                  </a:lnTo>
                  <a:cubicBezTo>
                    <a:pt x="941" y="3501"/>
                    <a:pt x="941" y="3513"/>
                    <a:pt x="929" y="3525"/>
                  </a:cubicBezTo>
                  <a:lnTo>
                    <a:pt x="882" y="3525"/>
                  </a:lnTo>
                  <a:lnTo>
                    <a:pt x="798" y="3477"/>
                  </a:lnTo>
                  <a:lnTo>
                    <a:pt x="727" y="3477"/>
                  </a:lnTo>
                  <a:lnTo>
                    <a:pt x="679" y="3525"/>
                  </a:lnTo>
                  <a:lnTo>
                    <a:pt x="501" y="3572"/>
                  </a:lnTo>
                  <a:lnTo>
                    <a:pt x="417" y="3632"/>
                  </a:lnTo>
                  <a:lnTo>
                    <a:pt x="382" y="3691"/>
                  </a:lnTo>
                  <a:cubicBezTo>
                    <a:pt x="394" y="3715"/>
                    <a:pt x="405" y="3739"/>
                    <a:pt x="417" y="3763"/>
                  </a:cubicBezTo>
                  <a:lnTo>
                    <a:pt x="382" y="3799"/>
                  </a:lnTo>
                  <a:cubicBezTo>
                    <a:pt x="382" y="3799"/>
                    <a:pt x="370" y="3834"/>
                    <a:pt x="370" y="3834"/>
                  </a:cubicBezTo>
                  <a:lnTo>
                    <a:pt x="560" y="3858"/>
                  </a:lnTo>
                  <a:lnTo>
                    <a:pt x="751" y="3811"/>
                  </a:lnTo>
                  <a:lnTo>
                    <a:pt x="917" y="3787"/>
                  </a:lnTo>
                  <a:lnTo>
                    <a:pt x="1036" y="3822"/>
                  </a:lnTo>
                  <a:lnTo>
                    <a:pt x="1096" y="3870"/>
                  </a:lnTo>
                  <a:lnTo>
                    <a:pt x="1239" y="3906"/>
                  </a:lnTo>
                  <a:lnTo>
                    <a:pt x="1346" y="3882"/>
                  </a:lnTo>
                  <a:lnTo>
                    <a:pt x="1287" y="3834"/>
                  </a:lnTo>
                  <a:cubicBezTo>
                    <a:pt x="1287" y="3811"/>
                    <a:pt x="1298" y="3787"/>
                    <a:pt x="1310" y="3775"/>
                  </a:cubicBezTo>
                  <a:lnTo>
                    <a:pt x="1358" y="3787"/>
                  </a:lnTo>
                  <a:cubicBezTo>
                    <a:pt x="1382" y="3822"/>
                    <a:pt x="1394" y="3846"/>
                    <a:pt x="1417" y="3870"/>
                  </a:cubicBezTo>
                  <a:lnTo>
                    <a:pt x="1525" y="3918"/>
                  </a:lnTo>
                  <a:lnTo>
                    <a:pt x="1703" y="3941"/>
                  </a:lnTo>
                  <a:cubicBezTo>
                    <a:pt x="1727" y="3930"/>
                    <a:pt x="1739" y="3906"/>
                    <a:pt x="1751" y="3906"/>
                  </a:cubicBezTo>
                  <a:lnTo>
                    <a:pt x="1846" y="3906"/>
                  </a:lnTo>
                  <a:lnTo>
                    <a:pt x="1918" y="3811"/>
                  </a:lnTo>
                  <a:lnTo>
                    <a:pt x="1918" y="3715"/>
                  </a:lnTo>
                  <a:lnTo>
                    <a:pt x="2013" y="3644"/>
                  </a:lnTo>
                  <a:lnTo>
                    <a:pt x="2049" y="3572"/>
                  </a:lnTo>
                  <a:lnTo>
                    <a:pt x="1965" y="3513"/>
                  </a:lnTo>
                  <a:lnTo>
                    <a:pt x="1894" y="3406"/>
                  </a:lnTo>
                  <a:lnTo>
                    <a:pt x="1775" y="3370"/>
                  </a:lnTo>
                  <a:lnTo>
                    <a:pt x="1691" y="3370"/>
                  </a:lnTo>
                  <a:lnTo>
                    <a:pt x="1644" y="3322"/>
                  </a:lnTo>
                  <a:lnTo>
                    <a:pt x="1727" y="3310"/>
                  </a:lnTo>
                  <a:lnTo>
                    <a:pt x="1822" y="3334"/>
                  </a:lnTo>
                  <a:lnTo>
                    <a:pt x="1918" y="3322"/>
                  </a:lnTo>
                  <a:lnTo>
                    <a:pt x="1977" y="3394"/>
                  </a:lnTo>
                  <a:lnTo>
                    <a:pt x="1977" y="3453"/>
                  </a:lnTo>
                  <a:lnTo>
                    <a:pt x="2037" y="3477"/>
                  </a:lnTo>
                  <a:lnTo>
                    <a:pt x="2108" y="3430"/>
                  </a:lnTo>
                  <a:cubicBezTo>
                    <a:pt x="2096" y="3394"/>
                    <a:pt x="2084" y="3346"/>
                    <a:pt x="2072" y="3310"/>
                  </a:cubicBezTo>
                  <a:lnTo>
                    <a:pt x="1941" y="3179"/>
                  </a:lnTo>
                  <a:lnTo>
                    <a:pt x="1834" y="3060"/>
                  </a:lnTo>
                  <a:lnTo>
                    <a:pt x="1870" y="3013"/>
                  </a:lnTo>
                  <a:lnTo>
                    <a:pt x="1953" y="3084"/>
                  </a:lnTo>
                  <a:cubicBezTo>
                    <a:pt x="1953" y="3108"/>
                    <a:pt x="1965" y="3132"/>
                    <a:pt x="1965" y="3144"/>
                  </a:cubicBezTo>
                  <a:lnTo>
                    <a:pt x="2084" y="3191"/>
                  </a:lnTo>
                  <a:cubicBezTo>
                    <a:pt x="2120" y="3203"/>
                    <a:pt x="2156" y="3215"/>
                    <a:pt x="2203" y="3227"/>
                  </a:cubicBezTo>
                  <a:lnTo>
                    <a:pt x="2239" y="3191"/>
                  </a:lnTo>
                  <a:lnTo>
                    <a:pt x="2227" y="3132"/>
                  </a:lnTo>
                  <a:lnTo>
                    <a:pt x="2179" y="3096"/>
                  </a:lnTo>
                  <a:lnTo>
                    <a:pt x="2191" y="3049"/>
                  </a:lnTo>
                  <a:lnTo>
                    <a:pt x="2275" y="2977"/>
                  </a:lnTo>
                  <a:lnTo>
                    <a:pt x="2275" y="2894"/>
                  </a:lnTo>
                  <a:lnTo>
                    <a:pt x="2191" y="2810"/>
                  </a:lnTo>
                  <a:lnTo>
                    <a:pt x="2060" y="2691"/>
                  </a:lnTo>
                  <a:lnTo>
                    <a:pt x="2156" y="2691"/>
                  </a:lnTo>
                  <a:lnTo>
                    <a:pt x="2251" y="2763"/>
                  </a:lnTo>
                  <a:lnTo>
                    <a:pt x="2346" y="2763"/>
                  </a:lnTo>
                  <a:lnTo>
                    <a:pt x="2406" y="2679"/>
                  </a:lnTo>
                  <a:lnTo>
                    <a:pt x="2382" y="2644"/>
                  </a:lnTo>
                  <a:lnTo>
                    <a:pt x="2275" y="2620"/>
                  </a:lnTo>
                  <a:lnTo>
                    <a:pt x="2299" y="2525"/>
                  </a:lnTo>
                  <a:lnTo>
                    <a:pt x="2382" y="2525"/>
                  </a:lnTo>
                  <a:lnTo>
                    <a:pt x="2489" y="2584"/>
                  </a:lnTo>
                  <a:lnTo>
                    <a:pt x="2656" y="2644"/>
                  </a:lnTo>
                  <a:lnTo>
                    <a:pt x="2715" y="2596"/>
                  </a:lnTo>
                  <a:cubicBezTo>
                    <a:pt x="2680" y="2584"/>
                    <a:pt x="2656" y="2560"/>
                    <a:pt x="2620" y="2548"/>
                  </a:cubicBezTo>
                  <a:lnTo>
                    <a:pt x="2608" y="2501"/>
                  </a:lnTo>
                  <a:lnTo>
                    <a:pt x="2608" y="2501"/>
                  </a:lnTo>
                  <a:lnTo>
                    <a:pt x="2715" y="2513"/>
                  </a:lnTo>
                  <a:lnTo>
                    <a:pt x="2787" y="2548"/>
                  </a:lnTo>
                  <a:lnTo>
                    <a:pt x="2894" y="2513"/>
                  </a:lnTo>
                  <a:cubicBezTo>
                    <a:pt x="2894" y="2477"/>
                    <a:pt x="2906" y="2453"/>
                    <a:pt x="2906" y="2429"/>
                  </a:cubicBezTo>
                  <a:lnTo>
                    <a:pt x="2870" y="2394"/>
                  </a:lnTo>
                  <a:lnTo>
                    <a:pt x="2894" y="2358"/>
                  </a:lnTo>
                  <a:lnTo>
                    <a:pt x="3072" y="2334"/>
                  </a:lnTo>
                  <a:lnTo>
                    <a:pt x="3108" y="2275"/>
                  </a:lnTo>
                  <a:lnTo>
                    <a:pt x="3013" y="2227"/>
                  </a:lnTo>
                  <a:cubicBezTo>
                    <a:pt x="2989" y="2203"/>
                    <a:pt x="2977" y="2179"/>
                    <a:pt x="2965" y="2156"/>
                  </a:cubicBezTo>
                  <a:lnTo>
                    <a:pt x="3037" y="2096"/>
                  </a:lnTo>
                  <a:lnTo>
                    <a:pt x="3096" y="2167"/>
                  </a:lnTo>
                  <a:lnTo>
                    <a:pt x="3180" y="2132"/>
                  </a:lnTo>
                  <a:lnTo>
                    <a:pt x="3382" y="2013"/>
                  </a:lnTo>
                  <a:lnTo>
                    <a:pt x="3442" y="1929"/>
                  </a:lnTo>
                  <a:lnTo>
                    <a:pt x="3513" y="1894"/>
                  </a:lnTo>
                  <a:cubicBezTo>
                    <a:pt x="3525" y="1858"/>
                    <a:pt x="3537" y="1822"/>
                    <a:pt x="3549" y="1798"/>
                  </a:cubicBezTo>
                  <a:lnTo>
                    <a:pt x="3751" y="1739"/>
                  </a:lnTo>
                  <a:lnTo>
                    <a:pt x="3870" y="1644"/>
                  </a:lnTo>
                  <a:lnTo>
                    <a:pt x="3954" y="1501"/>
                  </a:lnTo>
                  <a:lnTo>
                    <a:pt x="4061" y="1501"/>
                  </a:lnTo>
                  <a:lnTo>
                    <a:pt x="4323" y="1417"/>
                  </a:lnTo>
                  <a:lnTo>
                    <a:pt x="4620" y="1263"/>
                  </a:lnTo>
                  <a:lnTo>
                    <a:pt x="4846" y="1179"/>
                  </a:lnTo>
                  <a:lnTo>
                    <a:pt x="4918" y="1179"/>
                  </a:lnTo>
                  <a:lnTo>
                    <a:pt x="5108" y="1108"/>
                  </a:lnTo>
                  <a:lnTo>
                    <a:pt x="5323" y="1096"/>
                  </a:lnTo>
                  <a:lnTo>
                    <a:pt x="5454" y="1048"/>
                  </a:lnTo>
                  <a:lnTo>
                    <a:pt x="5656" y="929"/>
                  </a:lnTo>
                  <a:lnTo>
                    <a:pt x="5775" y="905"/>
                  </a:lnTo>
                  <a:lnTo>
                    <a:pt x="5847" y="917"/>
                  </a:lnTo>
                  <a:lnTo>
                    <a:pt x="5942" y="905"/>
                  </a:lnTo>
                  <a:cubicBezTo>
                    <a:pt x="5942" y="882"/>
                    <a:pt x="5954" y="870"/>
                    <a:pt x="5966" y="858"/>
                  </a:cubicBezTo>
                  <a:cubicBezTo>
                    <a:pt x="5966" y="834"/>
                    <a:pt x="5942" y="822"/>
                    <a:pt x="5930" y="810"/>
                  </a:cubicBezTo>
                  <a:lnTo>
                    <a:pt x="6001" y="739"/>
                  </a:lnTo>
                  <a:cubicBezTo>
                    <a:pt x="6001" y="715"/>
                    <a:pt x="6001" y="691"/>
                    <a:pt x="5989" y="679"/>
                  </a:cubicBezTo>
                  <a:lnTo>
                    <a:pt x="6001" y="560"/>
                  </a:lnTo>
                  <a:lnTo>
                    <a:pt x="5966" y="536"/>
                  </a:lnTo>
                  <a:lnTo>
                    <a:pt x="5882" y="512"/>
                  </a:lnTo>
                  <a:lnTo>
                    <a:pt x="5882" y="417"/>
                  </a:lnTo>
                  <a:lnTo>
                    <a:pt x="5954" y="322"/>
                  </a:lnTo>
                  <a:lnTo>
                    <a:pt x="5918" y="286"/>
                  </a:lnTo>
                  <a:lnTo>
                    <a:pt x="5787" y="251"/>
                  </a:lnTo>
                  <a:lnTo>
                    <a:pt x="5728" y="203"/>
                  </a:lnTo>
                  <a:lnTo>
                    <a:pt x="5608" y="179"/>
                  </a:lnTo>
                  <a:cubicBezTo>
                    <a:pt x="5585" y="155"/>
                    <a:pt x="5561" y="131"/>
                    <a:pt x="5537" y="108"/>
                  </a:cubicBezTo>
                  <a:lnTo>
                    <a:pt x="5537" y="48"/>
                  </a:lnTo>
                  <a:lnTo>
                    <a:pt x="548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6" name="Google Shape;8232;p30">
              <a:extLst>
                <a:ext uri="{FF2B5EF4-FFF2-40B4-BE49-F238E27FC236}">
                  <a16:creationId xmlns:a16="http://schemas.microsoft.com/office/drawing/2014/main" id="{A854B7CE-497B-278B-551E-CA3DEC77F25C}"/>
                </a:ext>
              </a:extLst>
            </p:cNvPr>
            <p:cNvSpPr/>
            <p:nvPr/>
          </p:nvSpPr>
          <p:spPr>
            <a:xfrm>
              <a:off x="4531500" y="2396250"/>
              <a:ext cx="8075" cy="5975"/>
            </a:xfrm>
            <a:custGeom>
              <a:avLst/>
              <a:gdLst/>
              <a:ahLst/>
              <a:cxnLst/>
              <a:rect l="l" t="t" r="r" b="b"/>
              <a:pathLst>
                <a:path w="323" h="239" extrusionOk="0">
                  <a:moveTo>
                    <a:pt x="36" y="1"/>
                  </a:moveTo>
                  <a:cubicBezTo>
                    <a:pt x="25" y="13"/>
                    <a:pt x="13" y="25"/>
                    <a:pt x="1" y="37"/>
                  </a:cubicBezTo>
                  <a:lnTo>
                    <a:pt x="120" y="132"/>
                  </a:lnTo>
                  <a:lnTo>
                    <a:pt x="322" y="239"/>
                  </a:lnTo>
                  <a:cubicBezTo>
                    <a:pt x="322" y="215"/>
                    <a:pt x="310" y="179"/>
                    <a:pt x="310" y="156"/>
                  </a:cubicBezTo>
                  <a:lnTo>
                    <a:pt x="120" y="6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7" name="Google Shape;8233;p30">
              <a:extLst>
                <a:ext uri="{FF2B5EF4-FFF2-40B4-BE49-F238E27FC236}">
                  <a16:creationId xmlns:a16="http://schemas.microsoft.com/office/drawing/2014/main" id="{4FC867F8-53B6-84DF-E0EB-30295CE534B4}"/>
                </a:ext>
              </a:extLst>
            </p:cNvPr>
            <p:cNvSpPr/>
            <p:nvPr/>
          </p:nvSpPr>
          <p:spPr>
            <a:xfrm>
              <a:off x="4519300" y="2373350"/>
              <a:ext cx="31575" cy="20250"/>
            </a:xfrm>
            <a:custGeom>
              <a:avLst/>
              <a:gdLst/>
              <a:ahLst/>
              <a:cxnLst/>
              <a:rect l="l" t="t" r="r" b="b"/>
              <a:pathLst>
                <a:path w="1263" h="810" extrusionOk="0">
                  <a:moveTo>
                    <a:pt x="227" y="0"/>
                  </a:moveTo>
                  <a:lnTo>
                    <a:pt x="155" y="36"/>
                  </a:lnTo>
                  <a:lnTo>
                    <a:pt x="155" y="71"/>
                  </a:lnTo>
                  <a:lnTo>
                    <a:pt x="60" y="119"/>
                  </a:lnTo>
                  <a:lnTo>
                    <a:pt x="120" y="191"/>
                  </a:lnTo>
                  <a:lnTo>
                    <a:pt x="227" y="214"/>
                  </a:lnTo>
                  <a:lnTo>
                    <a:pt x="203" y="250"/>
                  </a:lnTo>
                  <a:lnTo>
                    <a:pt x="132" y="250"/>
                  </a:lnTo>
                  <a:lnTo>
                    <a:pt x="48" y="191"/>
                  </a:lnTo>
                  <a:lnTo>
                    <a:pt x="1" y="191"/>
                  </a:lnTo>
                  <a:cubicBezTo>
                    <a:pt x="13" y="214"/>
                    <a:pt x="24" y="238"/>
                    <a:pt x="36" y="262"/>
                  </a:cubicBezTo>
                  <a:lnTo>
                    <a:pt x="239" y="441"/>
                  </a:lnTo>
                  <a:lnTo>
                    <a:pt x="358" y="500"/>
                  </a:lnTo>
                  <a:lnTo>
                    <a:pt x="429" y="583"/>
                  </a:lnTo>
                  <a:lnTo>
                    <a:pt x="489" y="595"/>
                  </a:lnTo>
                  <a:cubicBezTo>
                    <a:pt x="489" y="560"/>
                    <a:pt x="513" y="536"/>
                    <a:pt x="513" y="500"/>
                  </a:cubicBezTo>
                  <a:lnTo>
                    <a:pt x="608" y="536"/>
                  </a:lnTo>
                  <a:lnTo>
                    <a:pt x="715" y="536"/>
                  </a:lnTo>
                  <a:cubicBezTo>
                    <a:pt x="727" y="548"/>
                    <a:pt x="739" y="560"/>
                    <a:pt x="751" y="572"/>
                  </a:cubicBezTo>
                  <a:cubicBezTo>
                    <a:pt x="763" y="607"/>
                    <a:pt x="775" y="643"/>
                    <a:pt x="775" y="679"/>
                  </a:cubicBezTo>
                  <a:lnTo>
                    <a:pt x="751" y="714"/>
                  </a:lnTo>
                  <a:lnTo>
                    <a:pt x="822" y="774"/>
                  </a:lnTo>
                  <a:lnTo>
                    <a:pt x="989" y="810"/>
                  </a:lnTo>
                  <a:lnTo>
                    <a:pt x="1060" y="762"/>
                  </a:lnTo>
                  <a:lnTo>
                    <a:pt x="1191" y="810"/>
                  </a:lnTo>
                  <a:lnTo>
                    <a:pt x="1263" y="738"/>
                  </a:lnTo>
                  <a:cubicBezTo>
                    <a:pt x="1263" y="691"/>
                    <a:pt x="1251" y="655"/>
                    <a:pt x="1251" y="607"/>
                  </a:cubicBezTo>
                  <a:lnTo>
                    <a:pt x="1025" y="488"/>
                  </a:lnTo>
                  <a:lnTo>
                    <a:pt x="882" y="357"/>
                  </a:lnTo>
                  <a:lnTo>
                    <a:pt x="763" y="345"/>
                  </a:lnTo>
                  <a:lnTo>
                    <a:pt x="632" y="238"/>
                  </a:lnTo>
                  <a:lnTo>
                    <a:pt x="501" y="167"/>
                  </a:lnTo>
                  <a:lnTo>
                    <a:pt x="465" y="107"/>
                  </a:lnTo>
                  <a:lnTo>
                    <a:pt x="310" y="12"/>
                  </a:lnTo>
                  <a:lnTo>
                    <a:pt x="22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8" name="Google Shape;8234;p30">
              <a:extLst>
                <a:ext uri="{FF2B5EF4-FFF2-40B4-BE49-F238E27FC236}">
                  <a16:creationId xmlns:a16="http://schemas.microsoft.com/office/drawing/2014/main" id="{0111917B-1164-7E98-E52E-BF1243F54C5B}"/>
                </a:ext>
              </a:extLst>
            </p:cNvPr>
            <p:cNvSpPr/>
            <p:nvPr/>
          </p:nvSpPr>
          <p:spPr>
            <a:xfrm>
              <a:off x="4541625" y="2404300"/>
              <a:ext cx="2400" cy="1500"/>
            </a:xfrm>
            <a:custGeom>
              <a:avLst/>
              <a:gdLst/>
              <a:ahLst/>
              <a:cxnLst/>
              <a:rect l="l" t="t" r="r" b="b"/>
              <a:pathLst>
                <a:path w="96" h="60" extrusionOk="0">
                  <a:moveTo>
                    <a:pt x="1" y="0"/>
                  </a:moveTo>
                  <a:lnTo>
                    <a:pt x="12" y="60"/>
                  </a:lnTo>
                  <a:cubicBezTo>
                    <a:pt x="36" y="36"/>
                    <a:pt x="72" y="12"/>
                    <a:pt x="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9" name="Google Shape;8235;p30">
              <a:extLst>
                <a:ext uri="{FF2B5EF4-FFF2-40B4-BE49-F238E27FC236}">
                  <a16:creationId xmlns:a16="http://schemas.microsoft.com/office/drawing/2014/main" id="{3271AA0A-212A-E4F6-853B-174A48DAFD8C}"/>
                </a:ext>
              </a:extLst>
            </p:cNvPr>
            <p:cNvSpPr/>
            <p:nvPr/>
          </p:nvSpPr>
          <p:spPr>
            <a:xfrm>
              <a:off x="4402925" y="2082225"/>
              <a:ext cx="17275" cy="8075"/>
            </a:xfrm>
            <a:custGeom>
              <a:avLst/>
              <a:gdLst/>
              <a:ahLst/>
              <a:cxnLst/>
              <a:rect l="l" t="t" r="r" b="b"/>
              <a:pathLst>
                <a:path w="691" h="323" extrusionOk="0">
                  <a:moveTo>
                    <a:pt x="417" y="1"/>
                  </a:moveTo>
                  <a:lnTo>
                    <a:pt x="226" y="25"/>
                  </a:lnTo>
                  <a:lnTo>
                    <a:pt x="48" y="72"/>
                  </a:lnTo>
                  <a:lnTo>
                    <a:pt x="0" y="120"/>
                  </a:lnTo>
                  <a:lnTo>
                    <a:pt x="12" y="167"/>
                  </a:lnTo>
                  <a:lnTo>
                    <a:pt x="250" y="286"/>
                  </a:lnTo>
                  <a:lnTo>
                    <a:pt x="381" y="322"/>
                  </a:lnTo>
                  <a:lnTo>
                    <a:pt x="536" y="298"/>
                  </a:lnTo>
                  <a:lnTo>
                    <a:pt x="607" y="203"/>
                  </a:lnTo>
                  <a:lnTo>
                    <a:pt x="691" y="179"/>
                  </a:lnTo>
                  <a:cubicBezTo>
                    <a:pt x="691" y="167"/>
                    <a:pt x="691" y="156"/>
                    <a:pt x="691" y="132"/>
                  </a:cubicBezTo>
                  <a:lnTo>
                    <a:pt x="596" y="84"/>
                  </a:lnTo>
                  <a:cubicBezTo>
                    <a:pt x="572" y="60"/>
                    <a:pt x="560" y="36"/>
                    <a:pt x="536" y="13"/>
                  </a:cubicBezTo>
                  <a:lnTo>
                    <a:pt x="41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0" name="Google Shape;8236;p30">
              <a:extLst>
                <a:ext uri="{FF2B5EF4-FFF2-40B4-BE49-F238E27FC236}">
                  <a16:creationId xmlns:a16="http://schemas.microsoft.com/office/drawing/2014/main" id="{0EE6E25C-8D4A-B85E-0EE2-A2FB104B9210}"/>
                </a:ext>
              </a:extLst>
            </p:cNvPr>
            <p:cNvSpPr/>
            <p:nvPr/>
          </p:nvSpPr>
          <p:spPr>
            <a:xfrm>
              <a:off x="4694325" y="2303975"/>
              <a:ext cx="10150" cy="5100"/>
            </a:xfrm>
            <a:custGeom>
              <a:avLst/>
              <a:gdLst/>
              <a:ahLst/>
              <a:cxnLst/>
              <a:rect l="l" t="t" r="r" b="b"/>
              <a:pathLst>
                <a:path w="406" h="204" extrusionOk="0">
                  <a:moveTo>
                    <a:pt x="274" y="1"/>
                  </a:moveTo>
                  <a:lnTo>
                    <a:pt x="84" y="60"/>
                  </a:lnTo>
                  <a:lnTo>
                    <a:pt x="0" y="144"/>
                  </a:lnTo>
                  <a:lnTo>
                    <a:pt x="0" y="203"/>
                  </a:lnTo>
                  <a:lnTo>
                    <a:pt x="131" y="132"/>
                  </a:lnTo>
                  <a:lnTo>
                    <a:pt x="203" y="168"/>
                  </a:lnTo>
                  <a:lnTo>
                    <a:pt x="322" y="132"/>
                  </a:lnTo>
                  <a:cubicBezTo>
                    <a:pt x="322" y="120"/>
                    <a:pt x="310" y="96"/>
                    <a:pt x="310" y="84"/>
                  </a:cubicBezTo>
                  <a:cubicBezTo>
                    <a:pt x="298" y="72"/>
                    <a:pt x="322" y="60"/>
                    <a:pt x="334" y="49"/>
                  </a:cubicBezTo>
                  <a:lnTo>
                    <a:pt x="405" y="37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1" name="Google Shape;8237;p30">
              <a:extLst>
                <a:ext uri="{FF2B5EF4-FFF2-40B4-BE49-F238E27FC236}">
                  <a16:creationId xmlns:a16="http://schemas.microsoft.com/office/drawing/2014/main" id="{CC9DE0CC-7DD6-B330-2FCC-68488CA4861F}"/>
                </a:ext>
              </a:extLst>
            </p:cNvPr>
            <p:cNvSpPr/>
            <p:nvPr/>
          </p:nvSpPr>
          <p:spPr>
            <a:xfrm>
              <a:off x="4708025" y="2312925"/>
              <a:ext cx="9550" cy="3575"/>
            </a:xfrm>
            <a:custGeom>
              <a:avLst/>
              <a:gdLst/>
              <a:ahLst/>
              <a:cxnLst/>
              <a:rect l="l" t="t" r="r" b="b"/>
              <a:pathLst>
                <a:path w="382" h="143" extrusionOk="0">
                  <a:moveTo>
                    <a:pt x="84" y="0"/>
                  </a:moveTo>
                  <a:lnTo>
                    <a:pt x="0" y="12"/>
                  </a:lnTo>
                  <a:lnTo>
                    <a:pt x="119" y="107"/>
                  </a:lnTo>
                  <a:lnTo>
                    <a:pt x="298" y="143"/>
                  </a:lnTo>
                  <a:lnTo>
                    <a:pt x="381" y="143"/>
                  </a:lnTo>
                  <a:lnTo>
                    <a:pt x="381" y="95"/>
                  </a:lnTo>
                  <a:lnTo>
                    <a:pt x="191" y="60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2" name="Google Shape;8238;p30">
              <a:extLst>
                <a:ext uri="{FF2B5EF4-FFF2-40B4-BE49-F238E27FC236}">
                  <a16:creationId xmlns:a16="http://schemas.microsoft.com/office/drawing/2014/main" id="{152E6179-43C1-34B7-A332-5084CD77AA99}"/>
                </a:ext>
              </a:extLst>
            </p:cNvPr>
            <p:cNvSpPr/>
            <p:nvPr/>
          </p:nvSpPr>
          <p:spPr>
            <a:xfrm>
              <a:off x="4633600" y="2304275"/>
              <a:ext cx="22050" cy="13425"/>
            </a:xfrm>
            <a:custGeom>
              <a:avLst/>
              <a:gdLst/>
              <a:ahLst/>
              <a:cxnLst/>
              <a:rect l="l" t="t" r="r" b="b"/>
              <a:pathLst>
                <a:path w="882" h="537" extrusionOk="0">
                  <a:moveTo>
                    <a:pt x="477" y="1"/>
                  </a:moveTo>
                  <a:lnTo>
                    <a:pt x="370" y="13"/>
                  </a:lnTo>
                  <a:lnTo>
                    <a:pt x="251" y="60"/>
                  </a:lnTo>
                  <a:lnTo>
                    <a:pt x="143" y="60"/>
                  </a:lnTo>
                  <a:lnTo>
                    <a:pt x="1" y="108"/>
                  </a:lnTo>
                  <a:lnTo>
                    <a:pt x="1" y="167"/>
                  </a:lnTo>
                  <a:cubicBezTo>
                    <a:pt x="24" y="203"/>
                    <a:pt x="48" y="227"/>
                    <a:pt x="72" y="263"/>
                  </a:cubicBezTo>
                  <a:cubicBezTo>
                    <a:pt x="72" y="287"/>
                    <a:pt x="72" y="310"/>
                    <a:pt x="84" y="334"/>
                  </a:cubicBezTo>
                  <a:lnTo>
                    <a:pt x="48" y="453"/>
                  </a:lnTo>
                  <a:lnTo>
                    <a:pt x="155" y="525"/>
                  </a:lnTo>
                  <a:lnTo>
                    <a:pt x="203" y="537"/>
                  </a:lnTo>
                  <a:lnTo>
                    <a:pt x="203" y="537"/>
                  </a:lnTo>
                  <a:lnTo>
                    <a:pt x="179" y="489"/>
                  </a:lnTo>
                  <a:lnTo>
                    <a:pt x="191" y="441"/>
                  </a:lnTo>
                  <a:lnTo>
                    <a:pt x="274" y="441"/>
                  </a:lnTo>
                  <a:cubicBezTo>
                    <a:pt x="286" y="477"/>
                    <a:pt x="298" y="501"/>
                    <a:pt x="310" y="525"/>
                  </a:cubicBezTo>
                  <a:lnTo>
                    <a:pt x="382" y="513"/>
                  </a:lnTo>
                  <a:lnTo>
                    <a:pt x="441" y="537"/>
                  </a:lnTo>
                  <a:lnTo>
                    <a:pt x="536" y="537"/>
                  </a:lnTo>
                  <a:lnTo>
                    <a:pt x="596" y="477"/>
                  </a:lnTo>
                  <a:lnTo>
                    <a:pt x="727" y="429"/>
                  </a:lnTo>
                  <a:lnTo>
                    <a:pt x="858" y="418"/>
                  </a:lnTo>
                  <a:lnTo>
                    <a:pt x="882" y="382"/>
                  </a:lnTo>
                  <a:cubicBezTo>
                    <a:pt x="870" y="346"/>
                    <a:pt x="846" y="322"/>
                    <a:pt x="822" y="287"/>
                  </a:cubicBezTo>
                  <a:lnTo>
                    <a:pt x="667" y="203"/>
                  </a:lnTo>
                  <a:cubicBezTo>
                    <a:pt x="667" y="191"/>
                    <a:pt x="655" y="167"/>
                    <a:pt x="644" y="144"/>
                  </a:cubicBezTo>
                  <a:lnTo>
                    <a:pt x="548" y="37"/>
                  </a:lnTo>
                  <a:lnTo>
                    <a:pt x="4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3" name="Google Shape;8239;p30">
              <a:extLst>
                <a:ext uri="{FF2B5EF4-FFF2-40B4-BE49-F238E27FC236}">
                  <a16:creationId xmlns:a16="http://schemas.microsoft.com/office/drawing/2014/main" id="{3DA4C8C5-3A04-1323-6664-EA27485E3C5F}"/>
                </a:ext>
              </a:extLst>
            </p:cNvPr>
            <p:cNvSpPr/>
            <p:nvPr/>
          </p:nvSpPr>
          <p:spPr>
            <a:xfrm>
              <a:off x="4527350" y="2393275"/>
              <a:ext cx="2100" cy="2400"/>
            </a:xfrm>
            <a:custGeom>
              <a:avLst/>
              <a:gdLst/>
              <a:ahLst/>
              <a:cxnLst/>
              <a:rect l="l" t="t" r="r" b="b"/>
              <a:pathLst>
                <a:path w="84" h="96" extrusionOk="0">
                  <a:moveTo>
                    <a:pt x="12" y="1"/>
                  </a:moveTo>
                  <a:cubicBezTo>
                    <a:pt x="12" y="36"/>
                    <a:pt x="0" y="60"/>
                    <a:pt x="0" y="96"/>
                  </a:cubicBezTo>
                  <a:lnTo>
                    <a:pt x="48" y="84"/>
                  </a:lnTo>
                  <a:cubicBezTo>
                    <a:pt x="60" y="72"/>
                    <a:pt x="72" y="48"/>
                    <a:pt x="83" y="25"/>
                  </a:cubicBezTo>
                  <a:lnTo>
                    <a:pt x="1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4" name="Google Shape;8240;p30">
              <a:extLst>
                <a:ext uri="{FF2B5EF4-FFF2-40B4-BE49-F238E27FC236}">
                  <a16:creationId xmlns:a16="http://schemas.microsoft.com/office/drawing/2014/main" id="{59887518-9BAA-419E-694D-0F31BB4CE5E8}"/>
                </a:ext>
              </a:extLst>
            </p:cNvPr>
            <p:cNvSpPr/>
            <p:nvPr/>
          </p:nvSpPr>
          <p:spPr>
            <a:xfrm>
              <a:off x="4689850" y="2316475"/>
              <a:ext cx="7775" cy="7775"/>
            </a:xfrm>
            <a:custGeom>
              <a:avLst/>
              <a:gdLst/>
              <a:ahLst/>
              <a:cxnLst/>
              <a:rect l="l" t="t" r="r" b="b"/>
              <a:pathLst>
                <a:path w="311" h="311" extrusionOk="0">
                  <a:moveTo>
                    <a:pt x="168" y="1"/>
                  </a:moveTo>
                  <a:lnTo>
                    <a:pt x="60" y="13"/>
                  </a:lnTo>
                  <a:lnTo>
                    <a:pt x="1" y="144"/>
                  </a:lnTo>
                  <a:lnTo>
                    <a:pt x="37" y="215"/>
                  </a:lnTo>
                  <a:lnTo>
                    <a:pt x="144" y="239"/>
                  </a:lnTo>
                  <a:lnTo>
                    <a:pt x="215" y="299"/>
                  </a:lnTo>
                  <a:lnTo>
                    <a:pt x="310" y="311"/>
                  </a:lnTo>
                  <a:cubicBezTo>
                    <a:pt x="310" y="287"/>
                    <a:pt x="299" y="263"/>
                    <a:pt x="287" y="227"/>
                  </a:cubicBezTo>
                  <a:lnTo>
                    <a:pt x="227" y="180"/>
                  </a:lnTo>
                  <a:lnTo>
                    <a:pt x="239" y="120"/>
                  </a:lnTo>
                  <a:lnTo>
                    <a:pt x="310" y="96"/>
                  </a:lnTo>
                  <a:cubicBezTo>
                    <a:pt x="299" y="72"/>
                    <a:pt x="287" y="60"/>
                    <a:pt x="275" y="37"/>
                  </a:cubicBezTo>
                  <a:lnTo>
                    <a:pt x="16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5" name="Google Shape;8241;p30">
              <a:extLst>
                <a:ext uri="{FF2B5EF4-FFF2-40B4-BE49-F238E27FC236}">
                  <a16:creationId xmlns:a16="http://schemas.microsoft.com/office/drawing/2014/main" id="{EE080E1A-C3CF-3321-7ABF-24D0F097C140}"/>
                </a:ext>
              </a:extLst>
            </p:cNvPr>
            <p:cNvSpPr/>
            <p:nvPr/>
          </p:nvSpPr>
          <p:spPr>
            <a:xfrm>
              <a:off x="4715150" y="2065550"/>
              <a:ext cx="14925" cy="5400"/>
            </a:xfrm>
            <a:custGeom>
              <a:avLst/>
              <a:gdLst/>
              <a:ahLst/>
              <a:cxnLst/>
              <a:rect l="l" t="t" r="r" b="b"/>
              <a:pathLst>
                <a:path w="597" h="216" extrusionOk="0">
                  <a:moveTo>
                    <a:pt x="227" y="1"/>
                  </a:moveTo>
                  <a:lnTo>
                    <a:pt x="144" y="61"/>
                  </a:lnTo>
                  <a:lnTo>
                    <a:pt x="1" y="120"/>
                  </a:lnTo>
                  <a:lnTo>
                    <a:pt x="72" y="168"/>
                  </a:lnTo>
                  <a:lnTo>
                    <a:pt x="203" y="215"/>
                  </a:lnTo>
                  <a:lnTo>
                    <a:pt x="370" y="215"/>
                  </a:lnTo>
                  <a:lnTo>
                    <a:pt x="501" y="156"/>
                  </a:lnTo>
                  <a:lnTo>
                    <a:pt x="525" y="108"/>
                  </a:lnTo>
                  <a:lnTo>
                    <a:pt x="596" y="61"/>
                  </a:lnTo>
                  <a:lnTo>
                    <a:pt x="430" y="13"/>
                  </a:lnTo>
                  <a:lnTo>
                    <a:pt x="22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6" name="Google Shape;8242;p30">
              <a:extLst>
                <a:ext uri="{FF2B5EF4-FFF2-40B4-BE49-F238E27FC236}">
                  <a16:creationId xmlns:a16="http://schemas.microsoft.com/office/drawing/2014/main" id="{E3B984D3-D534-3388-52E3-2D5CE9AD6806}"/>
                </a:ext>
              </a:extLst>
            </p:cNvPr>
            <p:cNvSpPr/>
            <p:nvPr/>
          </p:nvSpPr>
          <p:spPr>
            <a:xfrm>
              <a:off x="4751175" y="2060800"/>
              <a:ext cx="63425" cy="47350"/>
            </a:xfrm>
            <a:custGeom>
              <a:avLst/>
              <a:gdLst/>
              <a:ahLst/>
              <a:cxnLst/>
              <a:rect l="l" t="t" r="r" b="b"/>
              <a:pathLst>
                <a:path w="2537" h="1894" extrusionOk="0">
                  <a:moveTo>
                    <a:pt x="596" y="0"/>
                  </a:moveTo>
                  <a:lnTo>
                    <a:pt x="548" y="36"/>
                  </a:lnTo>
                  <a:lnTo>
                    <a:pt x="513" y="96"/>
                  </a:lnTo>
                  <a:cubicBezTo>
                    <a:pt x="513" y="120"/>
                    <a:pt x="524" y="143"/>
                    <a:pt x="524" y="155"/>
                  </a:cubicBezTo>
                  <a:cubicBezTo>
                    <a:pt x="536" y="179"/>
                    <a:pt x="513" y="227"/>
                    <a:pt x="513" y="262"/>
                  </a:cubicBezTo>
                  <a:lnTo>
                    <a:pt x="382" y="346"/>
                  </a:lnTo>
                  <a:lnTo>
                    <a:pt x="227" y="453"/>
                  </a:lnTo>
                  <a:lnTo>
                    <a:pt x="72" y="536"/>
                  </a:lnTo>
                  <a:lnTo>
                    <a:pt x="36" y="608"/>
                  </a:lnTo>
                  <a:cubicBezTo>
                    <a:pt x="36" y="715"/>
                    <a:pt x="12" y="822"/>
                    <a:pt x="12" y="929"/>
                  </a:cubicBezTo>
                  <a:cubicBezTo>
                    <a:pt x="48" y="965"/>
                    <a:pt x="84" y="1001"/>
                    <a:pt x="108" y="1024"/>
                  </a:cubicBezTo>
                  <a:lnTo>
                    <a:pt x="227" y="1084"/>
                  </a:lnTo>
                  <a:lnTo>
                    <a:pt x="227" y="1167"/>
                  </a:lnTo>
                  <a:cubicBezTo>
                    <a:pt x="191" y="1239"/>
                    <a:pt x="167" y="1322"/>
                    <a:pt x="143" y="1382"/>
                  </a:cubicBezTo>
                  <a:lnTo>
                    <a:pt x="60" y="1465"/>
                  </a:lnTo>
                  <a:lnTo>
                    <a:pt x="1" y="1524"/>
                  </a:lnTo>
                  <a:lnTo>
                    <a:pt x="36" y="1584"/>
                  </a:lnTo>
                  <a:lnTo>
                    <a:pt x="108" y="1584"/>
                  </a:lnTo>
                  <a:lnTo>
                    <a:pt x="203" y="1513"/>
                  </a:lnTo>
                  <a:lnTo>
                    <a:pt x="382" y="1501"/>
                  </a:lnTo>
                  <a:lnTo>
                    <a:pt x="441" y="1536"/>
                  </a:lnTo>
                  <a:lnTo>
                    <a:pt x="465" y="1620"/>
                  </a:lnTo>
                  <a:lnTo>
                    <a:pt x="655" y="1739"/>
                  </a:lnTo>
                  <a:lnTo>
                    <a:pt x="763" y="1751"/>
                  </a:lnTo>
                  <a:lnTo>
                    <a:pt x="834" y="1727"/>
                  </a:lnTo>
                  <a:lnTo>
                    <a:pt x="941" y="1751"/>
                  </a:lnTo>
                  <a:lnTo>
                    <a:pt x="1108" y="1846"/>
                  </a:lnTo>
                  <a:lnTo>
                    <a:pt x="1275" y="1882"/>
                  </a:lnTo>
                  <a:lnTo>
                    <a:pt x="1429" y="1894"/>
                  </a:lnTo>
                  <a:lnTo>
                    <a:pt x="1667" y="1846"/>
                  </a:lnTo>
                  <a:lnTo>
                    <a:pt x="1775" y="1786"/>
                  </a:lnTo>
                  <a:cubicBezTo>
                    <a:pt x="1787" y="1763"/>
                    <a:pt x="1798" y="1727"/>
                    <a:pt x="1798" y="1703"/>
                  </a:cubicBezTo>
                  <a:lnTo>
                    <a:pt x="1989" y="1632"/>
                  </a:lnTo>
                  <a:lnTo>
                    <a:pt x="2275" y="1560"/>
                  </a:lnTo>
                  <a:lnTo>
                    <a:pt x="2465" y="1536"/>
                  </a:lnTo>
                  <a:cubicBezTo>
                    <a:pt x="2489" y="1513"/>
                    <a:pt x="2513" y="1489"/>
                    <a:pt x="2537" y="1477"/>
                  </a:cubicBezTo>
                  <a:lnTo>
                    <a:pt x="2537" y="1382"/>
                  </a:lnTo>
                  <a:lnTo>
                    <a:pt x="2322" y="1274"/>
                  </a:lnTo>
                  <a:lnTo>
                    <a:pt x="2132" y="1132"/>
                  </a:lnTo>
                  <a:lnTo>
                    <a:pt x="2025" y="977"/>
                  </a:lnTo>
                  <a:cubicBezTo>
                    <a:pt x="2025" y="953"/>
                    <a:pt x="2048" y="917"/>
                    <a:pt x="2048" y="893"/>
                  </a:cubicBezTo>
                  <a:lnTo>
                    <a:pt x="2144" y="822"/>
                  </a:lnTo>
                  <a:cubicBezTo>
                    <a:pt x="2144" y="798"/>
                    <a:pt x="2156" y="774"/>
                    <a:pt x="2156" y="751"/>
                  </a:cubicBezTo>
                  <a:lnTo>
                    <a:pt x="2096" y="715"/>
                  </a:lnTo>
                  <a:lnTo>
                    <a:pt x="1763" y="667"/>
                  </a:lnTo>
                  <a:lnTo>
                    <a:pt x="1513" y="584"/>
                  </a:lnTo>
                  <a:lnTo>
                    <a:pt x="1346" y="489"/>
                  </a:lnTo>
                  <a:cubicBezTo>
                    <a:pt x="1263" y="405"/>
                    <a:pt x="1179" y="322"/>
                    <a:pt x="1096" y="251"/>
                  </a:cubicBezTo>
                  <a:lnTo>
                    <a:pt x="905" y="120"/>
                  </a:lnTo>
                  <a:lnTo>
                    <a:pt x="691" y="24"/>
                  </a:lnTo>
                  <a:lnTo>
                    <a:pt x="59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7" name="Google Shape;8243;p30">
              <a:extLst>
                <a:ext uri="{FF2B5EF4-FFF2-40B4-BE49-F238E27FC236}">
                  <a16:creationId xmlns:a16="http://schemas.microsoft.com/office/drawing/2014/main" id="{7905CCB5-8C3A-5199-9EAB-BF27F8FF6C21}"/>
                </a:ext>
              </a:extLst>
            </p:cNvPr>
            <p:cNvSpPr/>
            <p:nvPr/>
          </p:nvSpPr>
          <p:spPr>
            <a:xfrm>
              <a:off x="4404700" y="2087000"/>
              <a:ext cx="27700" cy="21750"/>
            </a:xfrm>
            <a:custGeom>
              <a:avLst/>
              <a:gdLst/>
              <a:ahLst/>
              <a:cxnLst/>
              <a:rect l="l" t="t" r="r" b="b"/>
              <a:pathLst>
                <a:path w="1108" h="870" extrusionOk="0">
                  <a:moveTo>
                    <a:pt x="810" y="0"/>
                  </a:moveTo>
                  <a:lnTo>
                    <a:pt x="763" y="48"/>
                  </a:lnTo>
                  <a:cubicBezTo>
                    <a:pt x="763" y="84"/>
                    <a:pt x="763" y="107"/>
                    <a:pt x="751" y="143"/>
                  </a:cubicBezTo>
                  <a:lnTo>
                    <a:pt x="620" y="191"/>
                  </a:lnTo>
                  <a:lnTo>
                    <a:pt x="596" y="167"/>
                  </a:lnTo>
                  <a:lnTo>
                    <a:pt x="501" y="167"/>
                  </a:lnTo>
                  <a:lnTo>
                    <a:pt x="298" y="238"/>
                  </a:lnTo>
                  <a:lnTo>
                    <a:pt x="179" y="226"/>
                  </a:lnTo>
                  <a:lnTo>
                    <a:pt x="96" y="179"/>
                  </a:lnTo>
                  <a:lnTo>
                    <a:pt x="1" y="203"/>
                  </a:lnTo>
                  <a:lnTo>
                    <a:pt x="1" y="274"/>
                  </a:lnTo>
                  <a:cubicBezTo>
                    <a:pt x="1" y="298"/>
                    <a:pt x="36" y="334"/>
                    <a:pt x="48" y="357"/>
                  </a:cubicBezTo>
                  <a:lnTo>
                    <a:pt x="13" y="584"/>
                  </a:lnTo>
                  <a:lnTo>
                    <a:pt x="84" y="715"/>
                  </a:lnTo>
                  <a:lnTo>
                    <a:pt x="239" y="869"/>
                  </a:lnTo>
                  <a:lnTo>
                    <a:pt x="358" y="869"/>
                  </a:lnTo>
                  <a:lnTo>
                    <a:pt x="584" y="846"/>
                  </a:lnTo>
                  <a:lnTo>
                    <a:pt x="751" y="846"/>
                  </a:lnTo>
                  <a:lnTo>
                    <a:pt x="882" y="798"/>
                  </a:lnTo>
                  <a:lnTo>
                    <a:pt x="1084" y="798"/>
                  </a:lnTo>
                  <a:lnTo>
                    <a:pt x="1084" y="738"/>
                  </a:lnTo>
                  <a:lnTo>
                    <a:pt x="977" y="667"/>
                  </a:lnTo>
                  <a:lnTo>
                    <a:pt x="906" y="584"/>
                  </a:lnTo>
                  <a:lnTo>
                    <a:pt x="763" y="536"/>
                  </a:lnTo>
                  <a:lnTo>
                    <a:pt x="679" y="429"/>
                  </a:lnTo>
                  <a:lnTo>
                    <a:pt x="703" y="381"/>
                  </a:lnTo>
                  <a:lnTo>
                    <a:pt x="822" y="346"/>
                  </a:lnTo>
                  <a:lnTo>
                    <a:pt x="977" y="346"/>
                  </a:lnTo>
                  <a:lnTo>
                    <a:pt x="1108" y="322"/>
                  </a:lnTo>
                  <a:lnTo>
                    <a:pt x="1108" y="262"/>
                  </a:lnTo>
                  <a:lnTo>
                    <a:pt x="1001" y="167"/>
                  </a:lnTo>
                  <a:lnTo>
                    <a:pt x="870" y="107"/>
                  </a:lnTo>
                  <a:lnTo>
                    <a:pt x="81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8" name="Google Shape;8244;p30">
              <a:extLst>
                <a:ext uri="{FF2B5EF4-FFF2-40B4-BE49-F238E27FC236}">
                  <a16:creationId xmlns:a16="http://schemas.microsoft.com/office/drawing/2014/main" id="{D3AC38B5-745A-4928-036D-0F6CB95AE2D4}"/>
                </a:ext>
              </a:extLst>
            </p:cNvPr>
            <p:cNvSpPr/>
            <p:nvPr/>
          </p:nvSpPr>
          <p:spPr>
            <a:xfrm>
              <a:off x="4428825" y="2069425"/>
              <a:ext cx="26800" cy="22950"/>
            </a:xfrm>
            <a:custGeom>
              <a:avLst/>
              <a:gdLst/>
              <a:ahLst/>
              <a:cxnLst/>
              <a:rect l="l" t="t" r="r" b="b"/>
              <a:pathLst>
                <a:path w="1072" h="918" extrusionOk="0">
                  <a:moveTo>
                    <a:pt x="357" y="1"/>
                  </a:moveTo>
                  <a:lnTo>
                    <a:pt x="310" y="60"/>
                  </a:lnTo>
                  <a:lnTo>
                    <a:pt x="310" y="108"/>
                  </a:lnTo>
                  <a:lnTo>
                    <a:pt x="179" y="191"/>
                  </a:lnTo>
                  <a:lnTo>
                    <a:pt x="60" y="227"/>
                  </a:lnTo>
                  <a:lnTo>
                    <a:pt x="0" y="334"/>
                  </a:lnTo>
                  <a:cubicBezTo>
                    <a:pt x="0" y="370"/>
                    <a:pt x="24" y="394"/>
                    <a:pt x="24" y="429"/>
                  </a:cubicBezTo>
                  <a:cubicBezTo>
                    <a:pt x="36" y="465"/>
                    <a:pt x="72" y="513"/>
                    <a:pt x="83" y="548"/>
                  </a:cubicBezTo>
                  <a:lnTo>
                    <a:pt x="24" y="608"/>
                  </a:lnTo>
                  <a:lnTo>
                    <a:pt x="24" y="668"/>
                  </a:lnTo>
                  <a:lnTo>
                    <a:pt x="131" y="739"/>
                  </a:lnTo>
                  <a:lnTo>
                    <a:pt x="274" y="739"/>
                  </a:lnTo>
                  <a:lnTo>
                    <a:pt x="357" y="798"/>
                  </a:lnTo>
                  <a:lnTo>
                    <a:pt x="369" y="870"/>
                  </a:lnTo>
                  <a:cubicBezTo>
                    <a:pt x="405" y="882"/>
                    <a:pt x="441" y="906"/>
                    <a:pt x="476" y="918"/>
                  </a:cubicBezTo>
                  <a:lnTo>
                    <a:pt x="584" y="846"/>
                  </a:lnTo>
                  <a:cubicBezTo>
                    <a:pt x="595" y="810"/>
                    <a:pt x="595" y="775"/>
                    <a:pt x="607" y="751"/>
                  </a:cubicBezTo>
                  <a:cubicBezTo>
                    <a:pt x="595" y="727"/>
                    <a:pt x="584" y="691"/>
                    <a:pt x="584" y="668"/>
                  </a:cubicBezTo>
                  <a:lnTo>
                    <a:pt x="631" y="620"/>
                  </a:lnTo>
                  <a:lnTo>
                    <a:pt x="845" y="584"/>
                  </a:lnTo>
                  <a:lnTo>
                    <a:pt x="1072" y="537"/>
                  </a:lnTo>
                  <a:cubicBezTo>
                    <a:pt x="1072" y="513"/>
                    <a:pt x="1072" y="501"/>
                    <a:pt x="1072" y="489"/>
                  </a:cubicBezTo>
                  <a:lnTo>
                    <a:pt x="988" y="477"/>
                  </a:lnTo>
                  <a:cubicBezTo>
                    <a:pt x="929" y="441"/>
                    <a:pt x="881" y="406"/>
                    <a:pt x="834" y="370"/>
                  </a:cubicBezTo>
                  <a:lnTo>
                    <a:pt x="714" y="334"/>
                  </a:lnTo>
                  <a:lnTo>
                    <a:pt x="679" y="287"/>
                  </a:lnTo>
                  <a:cubicBezTo>
                    <a:pt x="679" y="239"/>
                    <a:pt x="703" y="191"/>
                    <a:pt x="703" y="156"/>
                  </a:cubicBezTo>
                  <a:lnTo>
                    <a:pt x="667" y="72"/>
                  </a:lnTo>
                  <a:lnTo>
                    <a:pt x="548" y="36"/>
                  </a:lnTo>
                  <a:lnTo>
                    <a:pt x="4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9" name="Google Shape;8245;p30">
              <a:extLst>
                <a:ext uri="{FF2B5EF4-FFF2-40B4-BE49-F238E27FC236}">
                  <a16:creationId xmlns:a16="http://schemas.microsoft.com/office/drawing/2014/main" id="{5503CCAD-93CF-209B-B12F-21757F7D3D4B}"/>
                </a:ext>
              </a:extLst>
            </p:cNvPr>
            <p:cNvSpPr/>
            <p:nvPr/>
          </p:nvSpPr>
          <p:spPr>
            <a:xfrm>
              <a:off x="4499950" y="2407275"/>
              <a:ext cx="3900" cy="2100"/>
            </a:xfrm>
            <a:custGeom>
              <a:avLst/>
              <a:gdLst/>
              <a:ahLst/>
              <a:cxnLst/>
              <a:rect l="l" t="t" r="r" b="b"/>
              <a:pathLst>
                <a:path w="156" h="84" extrusionOk="0">
                  <a:moveTo>
                    <a:pt x="60" y="0"/>
                  </a:moveTo>
                  <a:lnTo>
                    <a:pt x="1" y="24"/>
                  </a:lnTo>
                  <a:lnTo>
                    <a:pt x="48" y="72"/>
                  </a:lnTo>
                  <a:lnTo>
                    <a:pt x="132" y="84"/>
                  </a:lnTo>
                  <a:lnTo>
                    <a:pt x="155" y="48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0" name="Google Shape;8246;p30">
              <a:extLst>
                <a:ext uri="{FF2B5EF4-FFF2-40B4-BE49-F238E27FC236}">
                  <a16:creationId xmlns:a16="http://schemas.microsoft.com/office/drawing/2014/main" id="{B238491D-2297-2673-7A4D-E38097F4A1A3}"/>
                </a:ext>
              </a:extLst>
            </p:cNvPr>
            <p:cNvSpPr/>
            <p:nvPr/>
          </p:nvSpPr>
          <p:spPr>
            <a:xfrm>
              <a:off x="4412450" y="2059025"/>
              <a:ext cx="13425" cy="4175"/>
            </a:xfrm>
            <a:custGeom>
              <a:avLst/>
              <a:gdLst/>
              <a:ahLst/>
              <a:cxnLst/>
              <a:rect l="l" t="t" r="r" b="b"/>
              <a:pathLst>
                <a:path w="537" h="167" extrusionOk="0">
                  <a:moveTo>
                    <a:pt x="286" y="0"/>
                  </a:moveTo>
                  <a:lnTo>
                    <a:pt x="167" y="48"/>
                  </a:lnTo>
                  <a:lnTo>
                    <a:pt x="72" y="48"/>
                  </a:lnTo>
                  <a:lnTo>
                    <a:pt x="0" y="71"/>
                  </a:lnTo>
                  <a:lnTo>
                    <a:pt x="48" y="107"/>
                  </a:lnTo>
                  <a:lnTo>
                    <a:pt x="238" y="131"/>
                  </a:lnTo>
                  <a:cubicBezTo>
                    <a:pt x="262" y="143"/>
                    <a:pt x="298" y="155"/>
                    <a:pt x="322" y="167"/>
                  </a:cubicBezTo>
                  <a:lnTo>
                    <a:pt x="405" y="167"/>
                  </a:lnTo>
                  <a:lnTo>
                    <a:pt x="536" y="107"/>
                  </a:lnTo>
                  <a:lnTo>
                    <a:pt x="536" y="60"/>
                  </a:lnTo>
                  <a:lnTo>
                    <a:pt x="417" y="48"/>
                  </a:lnTo>
                  <a:lnTo>
                    <a:pt x="381" y="12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1" name="Google Shape;8247;p30">
              <a:extLst>
                <a:ext uri="{FF2B5EF4-FFF2-40B4-BE49-F238E27FC236}">
                  <a16:creationId xmlns:a16="http://schemas.microsoft.com/office/drawing/2014/main" id="{A92CF29D-ECAA-1DC8-CDE2-76A4ECE32F2F}"/>
                </a:ext>
              </a:extLst>
            </p:cNvPr>
            <p:cNvSpPr/>
            <p:nvPr/>
          </p:nvSpPr>
          <p:spPr>
            <a:xfrm>
              <a:off x="4407075" y="2119725"/>
              <a:ext cx="13425" cy="7175"/>
            </a:xfrm>
            <a:custGeom>
              <a:avLst/>
              <a:gdLst/>
              <a:ahLst/>
              <a:cxnLst/>
              <a:rect l="l" t="t" r="r" b="b"/>
              <a:pathLst>
                <a:path w="537" h="287" extrusionOk="0">
                  <a:moveTo>
                    <a:pt x="382" y="1"/>
                  </a:moveTo>
                  <a:lnTo>
                    <a:pt x="203" y="13"/>
                  </a:lnTo>
                  <a:lnTo>
                    <a:pt x="13" y="72"/>
                  </a:lnTo>
                  <a:lnTo>
                    <a:pt x="1" y="120"/>
                  </a:lnTo>
                  <a:lnTo>
                    <a:pt x="144" y="180"/>
                  </a:lnTo>
                  <a:lnTo>
                    <a:pt x="251" y="263"/>
                  </a:lnTo>
                  <a:lnTo>
                    <a:pt x="418" y="287"/>
                  </a:lnTo>
                  <a:lnTo>
                    <a:pt x="537" y="180"/>
                  </a:lnTo>
                  <a:cubicBezTo>
                    <a:pt x="525" y="132"/>
                    <a:pt x="501" y="96"/>
                    <a:pt x="489" y="49"/>
                  </a:cubicBezTo>
                  <a:lnTo>
                    <a:pt x="38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2" name="Google Shape;8248;p30">
              <a:extLst>
                <a:ext uri="{FF2B5EF4-FFF2-40B4-BE49-F238E27FC236}">
                  <a16:creationId xmlns:a16="http://schemas.microsoft.com/office/drawing/2014/main" id="{549F3CFA-2817-C221-CF7A-7EA0B62629FD}"/>
                </a:ext>
              </a:extLst>
            </p:cNvPr>
            <p:cNvSpPr/>
            <p:nvPr/>
          </p:nvSpPr>
          <p:spPr>
            <a:xfrm>
              <a:off x="4397275" y="2391500"/>
              <a:ext cx="25900" cy="17275"/>
            </a:xfrm>
            <a:custGeom>
              <a:avLst/>
              <a:gdLst/>
              <a:ahLst/>
              <a:cxnLst/>
              <a:rect l="l" t="t" r="r" b="b"/>
              <a:pathLst>
                <a:path w="1036" h="691" extrusionOk="0">
                  <a:moveTo>
                    <a:pt x="274" y="0"/>
                  </a:moveTo>
                  <a:lnTo>
                    <a:pt x="119" y="36"/>
                  </a:lnTo>
                  <a:cubicBezTo>
                    <a:pt x="95" y="96"/>
                    <a:pt x="60" y="143"/>
                    <a:pt x="24" y="203"/>
                  </a:cubicBezTo>
                  <a:cubicBezTo>
                    <a:pt x="0" y="250"/>
                    <a:pt x="12" y="334"/>
                    <a:pt x="0" y="405"/>
                  </a:cubicBezTo>
                  <a:lnTo>
                    <a:pt x="71" y="500"/>
                  </a:lnTo>
                  <a:cubicBezTo>
                    <a:pt x="83" y="536"/>
                    <a:pt x="95" y="572"/>
                    <a:pt x="107" y="608"/>
                  </a:cubicBezTo>
                  <a:lnTo>
                    <a:pt x="143" y="584"/>
                  </a:lnTo>
                  <a:lnTo>
                    <a:pt x="238" y="631"/>
                  </a:lnTo>
                  <a:lnTo>
                    <a:pt x="191" y="679"/>
                  </a:lnTo>
                  <a:lnTo>
                    <a:pt x="298" y="691"/>
                  </a:lnTo>
                  <a:lnTo>
                    <a:pt x="393" y="643"/>
                  </a:lnTo>
                  <a:lnTo>
                    <a:pt x="536" y="643"/>
                  </a:lnTo>
                  <a:lnTo>
                    <a:pt x="714" y="572"/>
                  </a:lnTo>
                  <a:lnTo>
                    <a:pt x="833" y="488"/>
                  </a:lnTo>
                  <a:cubicBezTo>
                    <a:pt x="833" y="441"/>
                    <a:pt x="845" y="393"/>
                    <a:pt x="845" y="346"/>
                  </a:cubicBezTo>
                  <a:lnTo>
                    <a:pt x="929" y="310"/>
                  </a:lnTo>
                  <a:cubicBezTo>
                    <a:pt x="941" y="334"/>
                    <a:pt x="953" y="357"/>
                    <a:pt x="964" y="381"/>
                  </a:cubicBezTo>
                  <a:cubicBezTo>
                    <a:pt x="953" y="417"/>
                    <a:pt x="941" y="453"/>
                    <a:pt x="929" y="488"/>
                  </a:cubicBezTo>
                  <a:lnTo>
                    <a:pt x="1036" y="393"/>
                  </a:lnTo>
                  <a:lnTo>
                    <a:pt x="1036" y="310"/>
                  </a:lnTo>
                  <a:lnTo>
                    <a:pt x="929" y="203"/>
                  </a:lnTo>
                  <a:lnTo>
                    <a:pt x="476" y="36"/>
                  </a:lnTo>
                  <a:lnTo>
                    <a:pt x="2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3" name="Google Shape;8249;p30">
              <a:extLst>
                <a:ext uri="{FF2B5EF4-FFF2-40B4-BE49-F238E27FC236}">
                  <a16:creationId xmlns:a16="http://schemas.microsoft.com/office/drawing/2014/main" id="{2A5EE8DC-E486-5450-6647-4E5F27DEF559}"/>
                </a:ext>
              </a:extLst>
            </p:cNvPr>
            <p:cNvSpPr/>
            <p:nvPr/>
          </p:nvSpPr>
          <p:spPr>
            <a:xfrm>
              <a:off x="4405300" y="2125700"/>
              <a:ext cx="6575" cy="3000"/>
            </a:xfrm>
            <a:custGeom>
              <a:avLst/>
              <a:gdLst/>
              <a:ahLst/>
              <a:cxnLst/>
              <a:rect l="l" t="t" r="r" b="b"/>
              <a:pathLst>
                <a:path w="263" h="120" extrusionOk="0">
                  <a:moveTo>
                    <a:pt x="24" y="0"/>
                  </a:moveTo>
                  <a:cubicBezTo>
                    <a:pt x="24" y="12"/>
                    <a:pt x="12" y="36"/>
                    <a:pt x="1" y="48"/>
                  </a:cubicBezTo>
                  <a:lnTo>
                    <a:pt x="131" y="95"/>
                  </a:lnTo>
                  <a:lnTo>
                    <a:pt x="203" y="119"/>
                  </a:lnTo>
                  <a:lnTo>
                    <a:pt x="262" y="95"/>
                  </a:lnTo>
                  <a:lnTo>
                    <a:pt x="143" y="12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4" name="Google Shape;8250;p30">
              <a:extLst>
                <a:ext uri="{FF2B5EF4-FFF2-40B4-BE49-F238E27FC236}">
                  <a16:creationId xmlns:a16="http://schemas.microsoft.com/office/drawing/2014/main" id="{4DE4A697-87E1-757C-793F-F6FFD233F252}"/>
                </a:ext>
              </a:extLst>
            </p:cNvPr>
            <p:cNvSpPr/>
            <p:nvPr/>
          </p:nvSpPr>
          <p:spPr>
            <a:xfrm>
              <a:off x="4481800" y="2415900"/>
              <a:ext cx="3600" cy="3000"/>
            </a:xfrm>
            <a:custGeom>
              <a:avLst/>
              <a:gdLst/>
              <a:ahLst/>
              <a:cxnLst/>
              <a:rect l="l" t="t" r="r" b="b"/>
              <a:pathLst>
                <a:path w="144" h="120" extrusionOk="0">
                  <a:moveTo>
                    <a:pt x="60" y="1"/>
                  </a:moveTo>
                  <a:lnTo>
                    <a:pt x="0" y="48"/>
                  </a:lnTo>
                  <a:cubicBezTo>
                    <a:pt x="0" y="60"/>
                    <a:pt x="0" y="72"/>
                    <a:pt x="0" y="84"/>
                  </a:cubicBezTo>
                  <a:lnTo>
                    <a:pt x="36" y="120"/>
                  </a:lnTo>
                  <a:lnTo>
                    <a:pt x="143" y="60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5" name="Google Shape;8251;p30">
              <a:extLst>
                <a:ext uri="{FF2B5EF4-FFF2-40B4-BE49-F238E27FC236}">
                  <a16:creationId xmlns:a16="http://schemas.microsoft.com/office/drawing/2014/main" id="{47EDD173-1CF5-F419-579A-E4761C778E3C}"/>
                </a:ext>
              </a:extLst>
            </p:cNvPr>
            <p:cNvSpPr/>
            <p:nvPr/>
          </p:nvSpPr>
          <p:spPr>
            <a:xfrm>
              <a:off x="4490125" y="2405775"/>
              <a:ext cx="6275" cy="3000"/>
            </a:xfrm>
            <a:custGeom>
              <a:avLst/>
              <a:gdLst/>
              <a:ahLst/>
              <a:cxnLst/>
              <a:rect l="l" t="t" r="r" b="b"/>
              <a:pathLst>
                <a:path w="251" h="120" extrusionOk="0">
                  <a:moveTo>
                    <a:pt x="96" y="1"/>
                  </a:moveTo>
                  <a:lnTo>
                    <a:pt x="1" y="25"/>
                  </a:lnTo>
                  <a:lnTo>
                    <a:pt x="84" y="48"/>
                  </a:lnTo>
                  <a:lnTo>
                    <a:pt x="132" y="96"/>
                  </a:lnTo>
                  <a:lnTo>
                    <a:pt x="251" y="120"/>
                  </a:lnTo>
                  <a:lnTo>
                    <a:pt x="203" y="37"/>
                  </a:lnTo>
                  <a:lnTo>
                    <a:pt x="9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6" name="Google Shape;8252;p30">
              <a:extLst>
                <a:ext uri="{FF2B5EF4-FFF2-40B4-BE49-F238E27FC236}">
                  <a16:creationId xmlns:a16="http://schemas.microsoft.com/office/drawing/2014/main" id="{E8CC762A-8D66-C21C-5BD4-2E1FE8179DFE}"/>
                </a:ext>
              </a:extLst>
            </p:cNvPr>
            <p:cNvSpPr/>
            <p:nvPr/>
          </p:nvSpPr>
          <p:spPr>
            <a:xfrm>
              <a:off x="4435650" y="2412325"/>
              <a:ext cx="7475" cy="1825"/>
            </a:xfrm>
            <a:custGeom>
              <a:avLst/>
              <a:gdLst/>
              <a:ahLst/>
              <a:cxnLst/>
              <a:rect l="l" t="t" r="r" b="b"/>
              <a:pathLst>
                <a:path w="299" h="73" extrusionOk="0">
                  <a:moveTo>
                    <a:pt x="132" y="1"/>
                  </a:moveTo>
                  <a:lnTo>
                    <a:pt x="13" y="36"/>
                  </a:lnTo>
                  <a:cubicBezTo>
                    <a:pt x="13" y="48"/>
                    <a:pt x="13" y="60"/>
                    <a:pt x="1" y="72"/>
                  </a:cubicBezTo>
                  <a:lnTo>
                    <a:pt x="49" y="72"/>
                  </a:lnTo>
                  <a:lnTo>
                    <a:pt x="84" y="48"/>
                  </a:lnTo>
                  <a:lnTo>
                    <a:pt x="227" y="48"/>
                  </a:lnTo>
                  <a:lnTo>
                    <a:pt x="299" y="25"/>
                  </a:lnTo>
                  <a:lnTo>
                    <a:pt x="13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7" name="Google Shape;8253;p30">
              <a:extLst>
                <a:ext uri="{FF2B5EF4-FFF2-40B4-BE49-F238E27FC236}">
                  <a16:creationId xmlns:a16="http://schemas.microsoft.com/office/drawing/2014/main" id="{2C1FCB83-732E-4315-216B-BCE3927B1AF0}"/>
                </a:ext>
              </a:extLst>
            </p:cNvPr>
            <p:cNvSpPr/>
            <p:nvPr/>
          </p:nvSpPr>
          <p:spPr>
            <a:xfrm>
              <a:off x="4485375" y="2405475"/>
              <a:ext cx="3600" cy="1525"/>
            </a:xfrm>
            <a:custGeom>
              <a:avLst/>
              <a:gdLst/>
              <a:ahLst/>
              <a:cxnLst/>
              <a:rect l="l" t="t" r="r" b="b"/>
              <a:pathLst>
                <a:path w="144" h="61" extrusionOk="0">
                  <a:moveTo>
                    <a:pt x="84" y="1"/>
                  </a:moveTo>
                  <a:lnTo>
                    <a:pt x="0" y="25"/>
                  </a:lnTo>
                  <a:lnTo>
                    <a:pt x="12" y="49"/>
                  </a:lnTo>
                  <a:lnTo>
                    <a:pt x="84" y="60"/>
                  </a:lnTo>
                  <a:lnTo>
                    <a:pt x="143" y="25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8" name="Google Shape;8254;p30">
              <a:extLst>
                <a:ext uri="{FF2B5EF4-FFF2-40B4-BE49-F238E27FC236}">
                  <a16:creationId xmlns:a16="http://schemas.microsoft.com/office/drawing/2014/main" id="{C90EDF04-0052-13C3-218C-52F04CDCDDB7}"/>
                </a:ext>
              </a:extLst>
            </p:cNvPr>
            <p:cNvSpPr/>
            <p:nvPr/>
          </p:nvSpPr>
          <p:spPr>
            <a:xfrm>
              <a:off x="4420175" y="2305475"/>
              <a:ext cx="86050" cy="70575"/>
            </a:xfrm>
            <a:custGeom>
              <a:avLst/>
              <a:gdLst/>
              <a:ahLst/>
              <a:cxnLst/>
              <a:rect l="l" t="t" r="r" b="b"/>
              <a:pathLst>
                <a:path w="3442" h="2823" extrusionOk="0">
                  <a:moveTo>
                    <a:pt x="1227" y="0"/>
                  </a:moveTo>
                  <a:lnTo>
                    <a:pt x="989" y="72"/>
                  </a:lnTo>
                  <a:lnTo>
                    <a:pt x="763" y="48"/>
                  </a:lnTo>
                  <a:lnTo>
                    <a:pt x="679" y="84"/>
                  </a:lnTo>
                  <a:lnTo>
                    <a:pt x="501" y="143"/>
                  </a:lnTo>
                  <a:cubicBezTo>
                    <a:pt x="501" y="167"/>
                    <a:pt x="489" y="203"/>
                    <a:pt x="477" y="239"/>
                  </a:cubicBezTo>
                  <a:lnTo>
                    <a:pt x="429" y="286"/>
                  </a:lnTo>
                  <a:cubicBezTo>
                    <a:pt x="441" y="310"/>
                    <a:pt x="453" y="334"/>
                    <a:pt x="453" y="370"/>
                  </a:cubicBezTo>
                  <a:lnTo>
                    <a:pt x="572" y="381"/>
                  </a:lnTo>
                  <a:lnTo>
                    <a:pt x="620" y="417"/>
                  </a:lnTo>
                  <a:cubicBezTo>
                    <a:pt x="608" y="429"/>
                    <a:pt x="596" y="441"/>
                    <a:pt x="584" y="453"/>
                  </a:cubicBezTo>
                  <a:cubicBezTo>
                    <a:pt x="549" y="453"/>
                    <a:pt x="501" y="453"/>
                    <a:pt x="465" y="441"/>
                  </a:cubicBezTo>
                  <a:cubicBezTo>
                    <a:pt x="429" y="441"/>
                    <a:pt x="370" y="453"/>
                    <a:pt x="322" y="453"/>
                  </a:cubicBezTo>
                  <a:lnTo>
                    <a:pt x="203" y="560"/>
                  </a:lnTo>
                  <a:lnTo>
                    <a:pt x="191" y="655"/>
                  </a:lnTo>
                  <a:lnTo>
                    <a:pt x="251" y="703"/>
                  </a:lnTo>
                  <a:lnTo>
                    <a:pt x="346" y="691"/>
                  </a:lnTo>
                  <a:lnTo>
                    <a:pt x="525" y="655"/>
                  </a:lnTo>
                  <a:lnTo>
                    <a:pt x="549" y="691"/>
                  </a:lnTo>
                  <a:lnTo>
                    <a:pt x="418" y="739"/>
                  </a:lnTo>
                  <a:cubicBezTo>
                    <a:pt x="418" y="762"/>
                    <a:pt x="406" y="786"/>
                    <a:pt x="394" y="810"/>
                  </a:cubicBezTo>
                  <a:lnTo>
                    <a:pt x="465" y="810"/>
                  </a:lnTo>
                  <a:lnTo>
                    <a:pt x="549" y="751"/>
                  </a:lnTo>
                  <a:lnTo>
                    <a:pt x="644" y="751"/>
                  </a:lnTo>
                  <a:lnTo>
                    <a:pt x="668" y="786"/>
                  </a:lnTo>
                  <a:lnTo>
                    <a:pt x="560" y="834"/>
                  </a:lnTo>
                  <a:cubicBezTo>
                    <a:pt x="549" y="846"/>
                    <a:pt x="537" y="870"/>
                    <a:pt x="525" y="893"/>
                  </a:cubicBezTo>
                  <a:lnTo>
                    <a:pt x="608" y="965"/>
                  </a:lnTo>
                  <a:lnTo>
                    <a:pt x="739" y="977"/>
                  </a:lnTo>
                  <a:lnTo>
                    <a:pt x="668" y="989"/>
                  </a:lnTo>
                  <a:lnTo>
                    <a:pt x="572" y="989"/>
                  </a:lnTo>
                  <a:lnTo>
                    <a:pt x="489" y="1036"/>
                  </a:lnTo>
                  <a:lnTo>
                    <a:pt x="489" y="1096"/>
                  </a:lnTo>
                  <a:lnTo>
                    <a:pt x="549" y="1179"/>
                  </a:lnTo>
                  <a:lnTo>
                    <a:pt x="489" y="1203"/>
                  </a:lnTo>
                  <a:lnTo>
                    <a:pt x="429" y="1179"/>
                  </a:lnTo>
                  <a:lnTo>
                    <a:pt x="310" y="1191"/>
                  </a:lnTo>
                  <a:lnTo>
                    <a:pt x="215" y="1143"/>
                  </a:lnTo>
                  <a:lnTo>
                    <a:pt x="132" y="1143"/>
                  </a:lnTo>
                  <a:lnTo>
                    <a:pt x="13" y="1227"/>
                  </a:lnTo>
                  <a:lnTo>
                    <a:pt x="13" y="1310"/>
                  </a:lnTo>
                  <a:cubicBezTo>
                    <a:pt x="13" y="1334"/>
                    <a:pt x="25" y="1382"/>
                    <a:pt x="37" y="1405"/>
                  </a:cubicBezTo>
                  <a:cubicBezTo>
                    <a:pt x="48" y="1441"/>
                    <a:pt x="13" y="1465"/>
                    <a:pt x="1" y="1501"/>
                  </a:cubicBezTo>
                  <a:lnTo>
                    <a:pt x="25" y="1572"/>
                  </a:lnTo>
                  <a:lnTo>
                    <a:pt x="191" y="1679"/>
                  </a:lnTo>
                  <a:lnTo>
                    <a:pt x="191" y="1727"/>
                  </a:lnTo>
                  <a:lnTo>
                    <a:pt x="358" y="1834"/>
                  </a:lnTo>
                  <a:lnTo>
                    <a:pt x="465" y="1870"/>
                  </a:lnTo>
                  <a:lnTo>
                    <a:pt x="537" y="1858"/>
                  </a:lnTo>
                  <a:lnTo>
                    <a:pt x="644" y="1858"/>
                  </a:lnTo>
                  <a:lnTo>
                    <a:pt x="763" y="1763"/>
                  </a:lnTo>
                  <a:lnTo>
                    <a:pt x="727" y="1643"/>
                  </a:lnTo>
                  <a:cubicBezTo>
                    <a:pt x="739" y="1620"/>
                    <a:pt x="751" y="1596"/>
                    <a:pt x="763" y="1572"/>
                  </a:cubicBezTo>
                  <a:lnTo>
                    <a:pt x="846" y="1513"/>
                  </a:lnTo>
                  <a:lnTo>
                    <a:pt x="787" y="1596"/>
                  </a:lnTo>
                  <a:lnTo>
                    <a:pt x="763" y="1655"/>
                  </a:lnTo>
                  <a:lnTo>
                    <a:pt x="822" y="1715"/>
                  </a:lnTo>
                  <a:cubicBezTo>
                    <a:pt x="834" y="1751"/>
                    <a:pt x="846" y="1786"/>
                    <a:pt x="858" y="1822"/>
                  </a:cubicBezTo>
                  <a:lnTo>
                    <a:pt x="930" y="1846"/>
                  </a:lnTo>
                  <a:lnTo>
                    <a:pt x="1025" y="1810"/>
                  </a:lnTo>
                  <a:lnTo>
                    <a:pt x="1025" y="1763"/>
                  </a:lnTo>
                  <a:lnTo>
                    <a:pt x="1096" y="1691"/>
                  </a:lnTo>
                  <a:lnTo>
                    <a:pt x="1132" y="1727"/>
                  </a:lnTo>
                  <a:lnTo>
                    <a:pt x="1108" y="1763"/>
                  </a:lnTo>
                  <a:lnTo>
                    <a:pt x="1108" y="1834"/>
                  </a:lnTo>
                  <a:lnTo>
                    <a:pt x="1215" y="1965"/>
                  </a:lnTo>
                  <a:lnTo>
                    <a:pt x="1370" y="2036"/>
                  </a:lnTo>
                  <a:lnTo>
                    <a:pt x="1465" y="2048"/>
                  </a:lnTo>
                  <a:lnTo>
                    <a:pt x="1561" y="2024"/>
                  </a:lnTo>
                  <a:lnTo>
                    <a:pt x="1620" y="2048"/>
                  </a:lnTo>
                  <a:lnTo>
                    <a:pt x="1584" y="2072"/>
                  </a:lnTo>
                  <a:lnTo>
                    <a:pt x="1513" y="2072"/>
                  </a:lnTo>
                  <a:lnTo>
                    <a:pt x="1465" y="2120"/>
                  </a:lnTo>
                  <a:lnTo>
                    <a:pt x="1382" y="2144"/>
                  </a:lnTo>
                  <a:cubicBezTo>
                    <a:pt x="1370" y="2155"/>
                    <a:pt x="1358" y="2167"/>
                    <a:pt x="1346" y="2191"/>
                  </a:cubicBezTo>
                  <a:lnTo>
                    <a:pt x="1453" y="2263"/>
                  </a:lnTo>
                  <a:lnTo>
                    <a:pt x="1453" y="2322"/>
                  </a:lnTo>
                  <a:lnTo>
                    <a:pt x="1382" y="2322"/>
                  </a:lnTo>
                  <a:lnTo>
                    <a:pt x="1311" y="2298"/>
                  </a:lnTo>
                  <a:lnTo>
                    <a:pt x="1311" y="2346"/>
                  </a:lnTo>
                  <a:lnTo>
                    <a:pt x="1370" y="2394"/>
                  </a:lnTo>
                  <a:lnTo>
                    <a:pt x="1561" y="2429"/>
                  </a:lnTo>
                  <a:lnTo>
                    <a:pt x="1692" y="2477"/>
                  </a:lnTo>
                  <a:lnTo>
                    <a:pt x="1822" y="2465"/>
                  </a:lnTo>
                  <a:cubicBezTo>
                    <a:pt x="1882" y="2489"/>
                    <a:pt x="1930" y="2513"/>
                    <a:pt x="1977" y="2525"/>
                  </a:cubicBezTo>
                  <a:lnTo>
                    <a:pt x="1977" y="2453"/>
                  </a:lnTo>
                  <a:lnTo>
                    <a:pt x="2061" y="2477"/>
                  </a:lnTo>
                  <a:lnTo>
                    <a:pt x="2096" y="2525"/>
                  </a:lnTo>
                  <a:cubicBezTo>
                    <a:pt x="2108" y="2572"/>
                    <a:pt x="2120" y="2608"/>
                    <a:pt x="2132" y="2644"/>
                  </a:cubicBezTo>
                  <a:lnTo>
                    <a:pt x="2227" y="2715"/>
                  </a:lnTo>
                  <a:lnTo>
                    <a:pt x="2311" y="2715"/>
                  </a:lnTo>
                  <a:lnTo>
                    <a:pt x="2406" y="2655"/>
                  </a:lnTo>
                  <a:cubicBezTo>
                    <a:pt x="2406" y="2620"/>
                    <a:pt x="2394" y="2596"/>
                    <a:pt x="2394" y="2572"/>
                  </a:cubicBezTo>
                  <a:lnTo>
                    <a:pt x="2227" y="2501"/>
                  </a:lnTo>
                  <a:lnTo>
                    <a:pt x="2168" y="2477"/>
                  </a:lnTo>
                  <a:lnTo>
                    <a:pt x="2227" y="2465"/>
                  </a:lnTo>
                  <a:cubicBezTo>
                    <a:pt x="2263" y="2465"/>
                    <a:pt x="2287" y="2477"/>
                    <a:pt x="2323" y="2477"/>
                  </a:cubicBezTo>
                  <a:lnTo>
                    <a:pt x="2442" y="2548"/>
                  </a:lnTo>
                  <a:cubicBezTo>
                    <a:pt x="2454" y="2560"/>
                    <a:pt x="2477" y="2584"/>
                    <a:pt x="2489" y="2608"/>
                  </a:cubicBezTo>
                  <a:cubicBezTo>
                    <a:pt x="2501" y="2632"/>
                    <a:pt x="2525" y="2667"/>
                    <a:pt x="2537" y="2691"/>
                  </a:cubicBezTo>
                  <a:lnTo>
                    <a:pt x="2584" y="2691"/>
                  </a:lnTo>
                  <a:lnTo>
                    <a:pt x="2620" y="2632"/>
                  </a:lnTo>
                  <a:lnTo>
                    <a:pt x="2680" y="2620"/>
                  </a:lnTo>
                  <a:lnTo>
                    <a:pt x="2739" y="2691"/>
                  </a:lnTo>
                  <a:lnTo>
                    <a:pt x="2882" y="2751"/>
                  </a:lnTo>
                  <a:lnTo>
                    <a:pt x="2977" y="2751"/>
                  </a:lnTo>
                  <a:lnTo>
                    <a:pt x="2977" y="2703"/>
                  </a:lnTo>
                  <a:lnTo>
                    <a:pt x="2870" y="2632"/>
                  </a:lnTo>
                  <a:cubicBezTo>
                    <a:pt x="2870" y="2620"/>
                    <a:pt x="2870" y="2608"/>
                    <a:pt x="2870" y="2608"/>
                  </a:cubicBezTo>
                  <a:lnTo>
                    <a:pt x="2930" y="2608"/>
                  </a:lnTo>
                  <a:lnTo>
                    <a:pt x="3049" y="2655"/>
                  </a:lnTo>
                  <a:lnTo>
                    <a:pt x="3096" y="2703"/>
                  </a:lnTo>
                  <a:lnTo>
                    <a:pt x="3132" y="2703"/>
                  </a:lnTo>
                  <a:cubicBezTo>
                    <a:pt x="3144" y="2727"/>
                    <a:pt x="3156" y="2751"/>
                    <a:pt x="3168" y="2786"/>
                  </a:cubicBezTo>
                  <a:lnTo>
                    <a:pt x="3239" y="2822"/>
                  </a:lnTo>
                  <a:lnTo>
                    <a:pt x="3299" y="2810"/>
                  </a:lnTo>
                  <a:lnTo>
                    <a:pt x="3335" y="2751"/>
                  </a:lnTo>
                  <a:lnTo>
                    <a:pt x="3287" y="2679"/>
                  </a:lnTo>
                  <a:lnTo>
                    <a:pt x="3216" y="2667"/>
                  </a:lnTo>
                  <a:lnTo>
                    <a:pt x="3144" y="2632"/>
                  </a:lnTo>
                  <a:lnTo>
                    <a:pt x="3180" y="2608"/>
                  </a:lnTo>
                  <a:lnTo>
                    <a:pt x="3239" y="2620"/>
                  </a:lnTo>
                  <a:lnTo>
                    <a:pt x="3311" y="2632"/>
                  </a:lnTo>
                  <a:lnTo>
                    <a:pt x="3406" y="2572"/>
                  </a:lnTo>
                  <a:lnTo>
                    <a:pt x="3442" y="2525"/>
                  </a:lnTo>
                  <a:lnTo>
                    <a:pt x="3442" y="2477"/>
                  </a:lnTo>
                  <a:lnTo>
                    <a:pt x="3311" y="2405"/>
                  </a:lnTo>
                  <a:lnTo>
                    <a:pt x="3239" y="2417"/>
                  </a:lnTo>
                  <a:lnTo>
                    <a:pt x="3132" y="2394"/>
                  </a:lnTo>
                  <a:cubicBezTo>
                    <a:pt x="3108" y="2346"/>
                    <a:pt x="3085" y="2310"/>
                    <a:pt x="3049" y="2274"/>
                  </a:cubicBezTo>
                  <a:lnTo>
                    <a:pt x="2918" y="2263"/>
                  </a:lnTo>
                  <a:lnTo>
                    <a:pt x="2715" y="2132"/>
                  </a:lnTo>
                  <a:lnTo>
                    <a:pt x="2656" y="2048"/>
                  </a:lnTo>
                  <a:lnTo>
                    <a:pt x="2513" y="2024"/>
                  </a:lnTo>
                  <a:lnTo>
                    <a:pt x="2370" y="1834"/>
                  </a:lnTo>
                  <a:lnTo>
                    <a:pt x="2168" y="1643"/>
                  </a:lnTo>
                  <a:cubicBezTo>
                    <a:pt x="2144" y="1584"/>
                    <a:pt x="2120" y="1524"/>
                    <a:pt x="2108" y="1465"/>
                  </a:cubicBezTo>
                  <a:lnTo>
                    <a:pt x="1989" y="1322"/>
                  </a:lnTo>
                  <a:lnTo>
                    <a:pt x="2013" y="1120"/>
                  </a:lnTo>
                  <a:cubicBezTo>
                    <a:pt x="1977" y="1084"/>
                    <a:pt x="1953" y="1036"/>
                    <a:pt x="1930" y="989"/>
                  </a:cubicBezTo>
                  <a:cubicBezTo>
                    <a:pt x="1918" y="917"/>
                    <a:pt x="1906" y="846"/>
                    <a:pt x="1894" y="762"/>
                  </a:cubicBezTo>
                  <a:cubicBezTo>
                    <a:pt x="1882" y="751"/>
                    <a:pt x="1882" y="727"/>
                    <a:pt x="1870" y="715"/>
                  </a:cubicBezTo>
                  <a:lnTo>
                    <a:pt x="1942" y="643"/>
                  </a:lnTo>
                  <a:lnTo>
                    <a:pt x="1930" y="596"/>
                  </a:lnTo>
                  <a:lnTo>
                    <a:pt x="1822" y="572"/>
                  </a:lnTo>
                  <a:lnTo>
                    <a:pt x="1715" y="596"/>
                  </a:lnTo>
                  <a:lnTo>
                    <a:pt x="1644" y="548"/>
                  </a:lnTo>
                  <a:lnTo>
                    <a:pt x="1668" y="524"/>
                  </a:lnTo>
                  <a:lnTo>
                    <a:pt x="1846" y="548"/>
                  </a:lnTo>
                  <a:lnTo>
                    <a:pt x="2001" y="500"/>
                  </a:lnTo>
                  <a:lnTo>
                    <a:pt x="2037" y="358"/>
                  </a:lnTo>
                  <a:cubicBezTo>
                    <a:pt x="2037" y="334"/>
                    <a:pt x="2025" y="310"/>
                    <a:pt x="2013" y="286"/>
                  </a:cubicBezTo>
                  <a:lnTo>
                    <a:pt x="1906" y="286"/>
                  </a:lnTo>
                  <a:lnTo>
                    <a:pt x="1787" y="298"/>
                  </a:lnTo>
                  <a:lnTo>
                    <a:pt x="1787" y="298"/>
                  </a:lnTo>
                  <a:lnTo>
                    <a:pt x="1834" y="262"/>
                  </a:lnTo>
                  <a:lnTo>
                    <a:pt x="2013" y="239"/>
                  </a:lnTo>
                  <a:cubicBezTo>
                    <a:pt x="2025" y="227"/>
                    <a:pt x="2037" y="215"/>
                    <a:pt x="2049" y="191"/>
                  </a:cubicBezTo>
                  <a:lnTo>
                    <a:pt x="2001" y="155"/>
                  </a:lnTo>
                  <a:lnTo>
                    <a:pt x="1763" y="131"/>
                  </a:lnTo>
                  <a:lnTo>
                    <a:pt x="1453" y="72"/>
                  </a:lnTo>
                  <a:lnTo>
                    <a:pt x="1334" y="12"/>
                  </a:lnTo>
                  <a:lnTo>
                    <a:pt x="122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9" name="Google Shape;8255;p30">
              <a:extLst>
                <a:ext uri="{FF2B5EF4-FFF2-40B4-BE49-F238E27FC236}">
                  <a16:creationId xmlns:a16="http://schemas.microsoft.com/office/drawing/2014/main" id="{4010B620-B911-D536-95B8-391071371DDF}"/>
                </a:ext>
              </a:extLst>
            </p:cNvPr>
            <p:cNvSpPr/>
            <p:nvPr/>
          </p:nvSpPr>
          <p:spPr>
            <a:xfrm>
              <a:off x="4515125" y="2409350"/>
              <a:ext cx="8975" cy="2700"/>
            </a:xfrm>
            <a:custGeom>
              <a:avLst/>
              <a:gdLst/>
              <a:ahLst/>
              <a:cxnLst/>
              <a:rect l="l" t="t" r="r" b="b"/>
              <a:pathLst>
                <a:path w="359" h="108" extrusionOk="0">
                  <a:moveTo>
                    <a:pt x="251" y="1"/>
                  </a:moveTo>
                  <a:lnTo>
                    <a:pt x="72" y="36"/>
                  </a:lnTo>
                  <a:lnTo>
                    <a:pt x="1" y="96"/>
                  </a:lnTo>
                  <a:lnTo>
                    <a:pt x="49" y="108"/>
                  </a:lnTo>
                  <a:lnTo>
                    <a:pt x="120" y="84"/>
                  </a:lnTo>
                  <a:lnTo>
                    <a:pt x="310" y="72"/>
                  </a:lnTo>
                  <a:lnTo>
                    <a:pt x="358" y="36"/>
                  </a:lnTo>
                  <a:lnTo>
                    <a:pt x="25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0" name="Google Shape;8256;p30">
              <a:extLst>
                <a:ext uri="{FF2B5EF4-FFF2-40B4-BE49-F238E27FC236}">
                  <a16:creationId xmlns:a16="http://schemas.microsoft.com/office/drawing/2014/main" id="{649DE320-B09C-6B56-C9A4-D0A86EA100E6}"/>
                </a:ext>
              </a:extLst>
            </p:cNvPr>
            <p:cNvSpPr/>
            <p:nvPr/>
          </p:nvSpPr>
          <p:spPr>
            <a:xfrm>
              <a:off x="4745225" y="2315900"/>
              <a:ext cx="14025" cy="12525"/>
            </a:xfrm>
            <a:custGeom>
              <a:avLst/>
              <a:gdLst/>
              <a:ahLst/>
              <a:cxnLst/>
              <a:rect l="l" t="t" r="r" b="b"/>
              <a:pathLst>
                <a:path w="561" h="501" extrusionOk="0">
                  <a:moveTo>
                    <a:pt x="274" y="0"/>
                  </a:moveTo>
                  <a:lnTo>
                    <a:pt x="143" y="72"/>
                  </a:lnTo>
                  <a:lnTo>
                    <a:pt x="96" y="203"/>
                  </a:lnTo>
                  <a:lnTo>
                    <a:pt x="0" y="286"/>
                  </a:lnTo>
                  <a:lnTo>
                    <a:pt x="0" y="345"/>
                  </a:lnTo>
                  <a:lnTo>
                    <a:pt x="155" y="381"/>
                  </a:lnTo>
                  <a:lnTo>
                    <a:pt x="203" y="429"/>
                  </a:lnTo>
                  <a:lnTo>
                    <a:pt x="334" y="453"/>
                  </a:lnTo>
                  <a:lnTo>
                    <a:pt x="429" y="500"/>
                  </a:lnTo>
                  <a:lnTo>
                    <a:pt x="548" y="500"/>
                  </a:lnTo>
                  <a:lnTo>
                    <a:pt x="560" y="441"/>
                  </a:lnTo>
                  <a:lnTo>
                    <a:pt x="477" y="310"/>
                  </a:lnTo>
                  <a:cubicBezTo>
                    <a:pt x="477" y="274"/>
                    <a:pt x="477" y="238"/>
                    <a:pt x="465" y="203"/>
                  </a:cubicBezTo>
                  <a:lnTo>
                    <a:pt x="322" y="95"/>
                  </a:lnTo>
                  <a:cubicBezTo>
                    <a:pt x="310" y="60"/>
                    <a:pt x="286" y="36"/>
                    <a:pt x="2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1" name="Google Shape;8257;p30">
              <a:extLst>
                <a:ext uri="{FF2B5EF4-FFF2-40B4-BE49-F238E27FC236}">
                  <a16:creationId xmlns:a16="http://schemas.microsoft.com/office/drawing/2014/main" id="{898D717C-9289-AAEB-DC44-2CF77790D4B0}"/>
                </a:ext>
              </a:extLst>
            </p:cNvPr>
            <p:cNvSpPr/>
            <p:nvPr/>
          </p:nvSpPr>
          <p:spPr>
            <a:xfrm>
              <a:off x="4385350" y="2105450"/>
              <a:ext cx="21475" cy="14900"/>
            </a:xfrm>
            <a:custGeom>
              <a:avLst/>
              <a:gdLst/>
              <a:ahLst/>
              <a:cxnLst/>
              <a:rect l="l" t="t" r="r" b="b"/>
              <a:pathLst>
                <a:path w="859" h="596" extrusionOk="0">
                  <a:moveTo>
                    <a:pt x="251" y="0"/>
                  </a:moveTo>
                  <a:lnTo>
                    <a:pt x="167" y="24"/>
                  </a:lnTo>
                  <a:lnTo>
                    <a:pt x="48" y="36"/>
                  </a:lnTo>
                  <a:lnTo>
                    <a:pt x="13" y="36"/>
                  </a:lnTo>
                  <a:cubicBezTo>
                    <a:pt x="13" y="60"/>
                    <a:pt x="1" y="84"/>
                    <a:pt x="1" y="108"/>
                  </a:cubicBezTo>
                  <a:lnTo>
                    <a:pt x="132" y="286"/>
                  </a:lnTo>
                  <a:cubicBezTo>
                    <a:pt x="132" y="322"/>
                    <a:pt x="120" y="358"/>
                    <a:pt x="108" y="393"/>
                  </a:cubicBezTo>
                  <a:cubicBezTo>
                    <a:pt x="144" y="441"/>
                    <a:pt x="167" y="489"/>
                    <a:pt x="191" y="536"/>
                  </a:cubicBezTo>
                  <a:cubicBezTo>
                    <a:pt x="239" y="560"/>
                    <a:pt x="287" y="572"/>
                    <a:pt x="346" y="596"/>
                  </a:cubicBezTo>
                  <a:lnTo>
                    <a:pt x="453" y="596"/>
                  </a:lnTo>
                  <a:lnTo>
                    <a:pt x="465" y="548"/>
                  </a:lnTo>
                  <a:lnTo>
                    <a:pt x="370" y="500"/>
                  </a:lnTo>
                  <a:lnTo>
                    <a:pt x="370" y="453"/>
                  </a:lnTo>
                  <a:lnTo>
                    <a:pt x="477" y="429"/>
                  </a:lnTo>
                  <a:lnTo>
                    <a:pt x="537" y="358"/>
                  </a:lnTo>
                  <a:lnTo>
                    <a:pt x="560" y="298"/>
                  </a:lnTo>
                  <a:lnTo>
                    <a:pt x="739" y="262"/>
                  </a:lnTo>
                  <a:lnTo>
                    <a:pt x="822" y="262"/>
                  </a:lnTo>
                  <a:lnTo>
                    <a:pt x="858" y="227"/>
                  </a:lnTo>
                  <a:lnTo>
                    <a:pt x="763" y="203"/>
                  </a:lnTo>
                  <a:lnTo>
                    <a:pt x="644" y="215"/>
                  </a:lnTo>
                  <a:lnTo>
                    <a:pt x="406" y="96"/>
                  </a:lnTo>
                  <a:lnTo>
                    <a:pt x="25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2" name="Google Shape;8258;p30">
              <a:extLst>
                <a:ext uri="{FF2B5EF4-FFF2-40B4-BE49-F238E27FC236}">
                  <a16:creationId xmlns:a16="http://schemas.microsoft.com/office/drawing/2014/main" id="{FE3F1855-72B1-FDEE-6E60-50C0B9C499D1}"/>
                </a:ext>
              </a:extLst>
            </p:cNvPr>
            <p:cNvSpPr/>
            <p:nvPr/>
          </p:nvSpPr>
          <p:spPr>
            <a:xfrm>
              <a:off x="5505450" y="3183850"/>
              <a:ext cx="5075" cy="4800"/>
            </a:xfrm>
            <a:custGeom>
              <a:avLst/>
              <a:gdLst/>
              <a:ahLst/>
              <a:cxnLst/>
              <a:rect l="l" t="t" r="r" b="b"/>
              <a:pathLst>
                <a:path w="203" h="192" extrusionOk="0">
                  <a:moveTo>
                    <a:pt x="0" y="1"/>
                  </a:moveTo>
                  <a:lnTo>
                    <a:pt x="0" y="60"/>
                  </a:lnTo>
                  <a:lnTo>
                    <a:pt x="107" y="120"/>
                  </a:lnTo>
                  <a:cubicBezTo>
                    <a:pt x="119" y="144"/>
                    <a:pt x="143" y="167"/>
                    <a:pt x="167" y="191"/>
                  </a:cubicBezTo>
                  <a:lnTo>
                    <a:pt x="202" y="132"/>
                  </a:lnTo>
                  <a:lnTo>
                    <a:pt x="107" y="48"/>
                  </a:lnTo>
                  <a:lnTo>
                    <a:pt x="48" y="2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3" name="Google Shape;8259;p30">
              <a:extLst>
                <a:ext uri="{FF2B5EF4-FFF2-40B4-BE49-F238E27FC236}">
                  <a16:creationId xmlns:a16="http://schemas.microsoft.com/office/drawing/2014/main" id="{A4671491-8C77-C9A9-0458-7E1327C2AC85}"/>
                </a:ext>
              </a:extLst>
            </p:cNvPr>
            <p:cNvSpPr/>
            <p:nvPr/>
          </p:nvSpPr>
          <p:spPr>
            <a:xfrm>
              <a:off x="5465850" y="3242200"/>
              <a:ext cx="30675" cy="40500"/>
            </a:xfrm>
            <a:custGeom>
              <a:avLst/>
              <a:gdLst/>
              <a:ahLst/>
              <a:cxnLst/>
              <a:rect l="l" t="t" r="r" b="b"/>
              <a:pathLst>
                <a:path w="1227" h="1620" extrusionOk="0">
                  <a:moveTo>
                    <a:pt x="905" y="0"/>
                  </a:moveTo>
                  <a:cubicBezTo>
                    <a:pt x="905" y="24"/>
                    <a:pt x="905" y="48"/>
                    <a:pt x="893" y="60"/>
                  </a:cubicBezTo>
                  <a:lnTo>
                    <a:pt x="786" y="48"/>
                  </a:lnTo>
                  <a:lnTo>
                    <a:pt x="632" y="107"/>
                  </a:lnTo>
                  <a:lnTo>
                    <a:pt x="477" y="203"/>
                  </a:lnTo>
                  <a:lnTo>
                    <a:pt x="489" y="250"/>
                  </a:lnTo>
                  <a:lnTo>
                    <a:pt x="453" y="286"/>
                  </a:lnTo>
                  <a:lnTo>
                    <a:pt x="405" y="310"/>
                  </a:lnTo>
                  <a:lnTo>
                    <a:pt x="227" y="417"/>
                  </a:lnTo>
                  <a:lnTo>
                    <a:pt x="120" y="548"/>
                  </a:lnTo>
                  <a:lnTo>
                    <a:pt x="72" y="560"/>
                  </a:lnTo>
                  <a:lnTo>
                    <a:pt x="96" y="608"/>
                  </a:lnTo>
                  <a:cubicBezTo>
                    <a:pt x="72" y="655"/>
                    <a:pt x="60" y="703"/>
                    <a:pt x="36" y="762"/>
                  </a:cubicBezTo>
                  <a:cubicBezTo>
                    <a:pt x="24" y="810"/>
                    <a:pt x="12" y="869"/>
                    <a:pt x="0" y="917"/>
                  </a:cubicBezTo>
                  <a:lnTo>
                    <a:pt x="48" y="965"/>
                  </a:lnTo>
                  <a:lnTo>
                    <a:pt x="48" y="1012"/>
                  </a:lnTo>
                  <a:lnTo>
                    <a:pt x="12" y="1012"/>
                  </a:lnTo>
                  <a:lnTo>
                    <a:pt x="0" y="1060"/>
                  </a:lnTo>
                  <a:lnTo>
                    <a:pt x="24" y="1143"/>
                  </a:lnTo>
                  <a:lnTo>
                    <a:pt x="84" y="1167"/>
                  </a:lnTo>
                  <a:lnTo>
                    <a:pt x="84" y="1227"/>
                  </a:lnTo>
                  <a:lnTo>
                    <a:pt x="227" y="1310"/>
                  </a:lnTo>
                  <a:cubicBezTo>
                    <a:pt x="239" y="1346"/>
                    <a:pt x="251" y="1393"/>
                    <a:pt x="274" y="1429"/>
                  </a:cubicBezTo>
                  <a:cubicBezTo>
                    <a:pt x="251" y="1453"/>
                    <a:pt x="239" y="1477"/>
                    <a:pt x="227" y="1512"/>
                  </a:cubicBezTo>
                  <a:cubicBezTo>
                    <a:pt x="227" y="1536"/>
                    <a:pt x="215" y="1548"/>
                    <a:pt x="215" y="1572"/>
                  </a:cubicBezTo>
                  <a:lnTo>
                    <a:pt x="298" y="1572"/>
                  </a:lnTo>
                  <a:lnTo>
                    <a:pt x="370" y="1620"/>
                  </a:lnTo>
                  <a:lnTo>
                    <a:pt x="370" y="1536"/>
                  </a:lnTo>
                  <a:lnTo>
                    <a:pt x="429" y="1453"/>
                  </a:lnTo>
                  <a:cubicBezTo>
                    <a:pt x="429" y="1417"/>
                    <a:pt x="417" y="1370"/>
                    <a:pt x="417" y="1322"/>
                  </a:cubicBezTo>
                  <a:lnTo>
                    <a:pt x="536" y="1274"/>
                  </a:lnTo>
                  <a:lnTo>
                    <a:pt x="727" y="1167"/>
                  </a:lnTo>
                  <a:cubicBezTo>
                    <a:pt x="739" y="1143"/>
                    <a:pt x="751" y="1108"/>
                    <a:pt x="762" y="1084"/>
                  </a:cubicBezTo>
                  <a:lnTo>
                    <a:pt x="810" y="1060"/>
                  </a:lnTo>
                  <a:lnTo>
                    <a:pt x="774" y="1036"/>
                  </a:lnTo>
                  <a:cubicBezTo>
                    <a:pt x="798" y="989"/>
                    <a:pt x="822" y="941"/>
                    <a:pt x="858" y="893"/>
                  </a:cubicBezTo>
                  <a:cubicBezTo>
                    <a:pt x="882" y="858"/>
                    <a:pt x="893" y="834"/>
                    <a:pt x="905" y="798"/>
                  </a:cubicBezTo>
                  <a:lnTo>
                    <a:pt x="917" y="679"/>
                  </a:lnTo>
                  <a:lnTo>
                    <a:pt x="1013" y="619"/>
                  </a:lnTo>
                  <a:cubicBezTo>
                    <a:pt x="1048" y="560"/>
                    <a:pt x="1084" y="500"/>
                    <a:pt x="1108" y="429"/>
                  </a:cubicBezTo>
                  <a:cubicBezTo>
                    <a:pt x="1132" y="405"/>
                    <a:pt x="1167" y="369"/>
                    <a:pt x="1191" y="346"/>
                  </a:cubicBezTo>
                  <a:lnTo>
                    <a:pt x="1227" y="357"/>
                  </a:lnTo>
                  <a:lnTo>
                    <a:pt x="1227" y="274"/>
                  </a:lnTo>
                  <a:lnTo>
                    <a:pt x="1155" y="191"/>
                  </a:lnTo>
                  <a:lnTo>
                    <a:pt x="1120" y="179"/>
                  </a:lnTo>
                  <a:cubicBezTo>
                    <a:pt x="1120" y="143"/>
                    <a:pt x="1096" y="119"/>
                    <a:pt x="1096" y="84"/>
                  </a:cubicBezTo>
                  <a:cubicBezTo>
                    <a:pt x="1048" y="60"/>
                    <a:pt x="1013" y="36"/>
                    <a:pt x="9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4" name="Google Shape;8260;p30">
              <a:extLst>
                <a:ext uri="{FF2B5EF4-FFF2-40B4-BE49-F238E27FC236}">
                  <a16:creationId xmlns:a16="http://schemas.microsoft.com/office/drawing/2014/main" id="{49C998D2-33F3-EAB5-9919-9944A8C08D5C}"/>
                </a:ext>
              </a:extLst>
            </p:cNvPr>
            <p:cNvSpPr/>
            <p:nvPr/>
          </p:nvSpPr>
          <p:spPr>
            <a:xfrm>
              <a:off x="5303925" y="3255300"/>
              <a:ext cx="33650" cy="19950"/>
            </a:xfrm>
            <a:custGeom>
              <a:avLst/>
              <a:gdLst/>
              <a:ahLst/>
              <a:cxnLst/>
              <a:rect l="l" t="t" r="r" b="b"/>
              <a:pathLst>
                <a:path w="1346" h="798" extrusionOk="0">
                  <a:moveTo>
                    <a:pt x="417" y="0"/>
                  </a:moveTo>
                  <a:cubicBezTo>
                    <a:pt x="405" y="24"/>
                    <a:pt x="381" y="48"/>
                    <a:pt x="370" y="60"/>
                  </a:cubicBezTo>
                  <a:lnTo>
                    <a:pt x="179" y="84"/>
                  </a:lnTo>
                  <a:lnTo>
                    <a:pt x="12" y="143"/>
                  </a:lnTo>
                  <a:cubicBezTo>
                    <a:pt x="24" y="167"/>
                    <a:pt x="24" y="203"/>
                    <a:pt x="36" y="226"/>
                  </a:cubicBezTo>
                  <a:cubicBezTo>
                    <a:pt x="24" y="274"/>
                    <a:pt x="12" y="322"/>
                    <a:pt x="0" y="369"/>
                  </a:cubicBezTo>
                  <a:cubicBezTo>
                    <a:pt x="12" y="405"/>
                    <a:pt x="24" y="441"/>
                    <a:pt x="36" y="465"/>
                  </a:cubicBezTo>
                  <a:lnTo>
                    <a:pt x="12" y="512"/>
                  </a:lnTo>
                  <a:lnTo>
                    <a:pt x="84" y="595"/>
                  </a:lnTo>
                  <a:lnTo>
                    <a:pt x="203" y="631"/>
                  </a:lnTo>
                  <a:cubicBezTo>
                    <a:pt x="215" y="655"/>
                    <a:pt x="239" y="679"/>
                    <a:pt x="262" y="703"/>
                  </a:cubicBezTo>
                  <a:cubicBezTo>
                    <a:pt x="274" y="715"/>
                    <a:pt x="310" y="715"/>
                    <a:pt x="334" y="715"/>
                  </a:cubicBezTo>
                  <a:lnTo>
                    <a:pt x="417" y="798"/>
                  </a:lnTo>
                  <a:lnTo>
                    <a:pt x="489" y="798"/>
                  </a:lnTo>
                  <a:lnTo>
                    <a:pt x="548" y="738"/>
                  </a:lnTo>
                  <a:lnTo>
                    <a:pt x="632" y="750"/>
                  </a:lnTo>
                  <a:lnTo>
                    <a:pt x="715" y="798"/>
                  </a:lnTo>
                  <a:lnTo>
                    <a:pt x="798" y="750"/>
                  </a:lnTo>
                  <a:lnTo>
                    <a:pt x="822" y="715"/>
                  </a:lnTo>
                  <a:lnTo>
                    <a:pt x="929" y="726"/>
                  </a:lnTo>
                  <a:lnTo>
                    <a:pt x="1024" y="691"/>
                  </a:lnTo>
                  <a:lnTo>
                    <a:pt x="1024" y="619"/>
                  </a:lnTo>
                  <a:cubicBezTo>
                    <a:pt x="1060" y="584"/>
                    <a:pt x="1096" y="548"/>
                    <a:pt x="1120" y="524"/>
                  </a:cubicBezTo>
                  <a:lnTo>
                    <a:pt x="1191" y="500"/>
                  </a:lnTo>
                  <a:lnTo>
                    <a:pt x="1227" y="453"/>
                  </a:lnTo>
                  <a:cubicBezTo>
                    <a:pt x="1263" y="429"/>
                    <a:pt x="1310" y="417"/>
                    <a:pt x="1346" y="393"/>
                  </a:cubicBezTo>
                  <a:cubicBezTo>
                    <a:pt x="1346" y="345"/>
                    <a:pt x="1334" y="310"/>
                    <a:pt x="1334" y="274"/>
                  </a:cubicBezTo>
                  <a:lnTo>
                    <a:pt x="1239" y="179"/>
                  </a:lnTo>
                  <a:lnTo>
                    <a:pt x="1132" y="119"/>
                  </a:lnTo>
                  <a:lnTo>
                    <a:pt x="1036" y="131"/>
                  </a:lnTo>
                  <a:cubicBezTo>
                    <a:pt x="1036" y="131"/>
                    <a:pt x="989" y="84"/>
                    <a:pt x="989" y="84"/>
                  </a:cubicBezTo>
                  <a:lnTo>
                    <a:pt x="882" y="60"/>
                  </a:lnTo>
                  <a:lnTo>
                    <a:pt x="822" y="36"/>
                  </a:lnTo>
                  <a:lnTo>
                    <a:pt x="739" y="48"/>
                  </a:lnTo>
                  <a:lnTo>
                    <a:pt x="632" y="12"/>
                  </a:lnTo>
                  <a:lnTo>
                    <a:pt x="512" y="12"/>
                  </a:lnTo>
                  <a:lnTo>
                    <a:pt x="41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5" name="Google Shape;8261;p30">
              <a:extLst>
                <a:ext uri="{FF2B5EF4-FFF2-40B4-BE49-F238E27FC236}">
                  <a16:creationId xmlns:a16="http://schemas.microsoft.com/office/drawing/2014/main" id="{9FE8A8CD-EDD6-1541-EEAD-4D511B9940B6}"/>
                </a:ext>
              </a:extLst>
            </p:cNvPr>
            <p:cNvSpPr/>
            <p:nvPr/>
          </p:nvSpPr>
          <p:spPr>
            <a:xfrm>
              <a:off x="5496800" y="3160050"/>
              <a:ext cx="7175" cy="5375"/>
            </a:xfrm>
            <a:custGeom>
              <a:avLst/>
              <a:gdLst/>
              <a:ahLst/>
              <a:cxnLst/>
              <a:rect l="l" t="t" r="r" b="b"/>
              <a:pathLst>
                <a:path w="287" h="215" extrusionOk="0">
                  <a:moveTo>
                    <a:pt x="25" y="0"/>
                  </a:moveTo>
                  <a:lnTo>
                    <a:pt x="1" y="24"/>
                  </a:lnTo>
                  <a:cubicBezTo>
                    <a:pt x="13" y="48"/>
                    <a:pt x="36" y="72"/>
                    <a:pt x="48" y="95"/>
                  </a:cubicBezTo>
                  <a:lnTo>
                    <a:pt x="167" y="131"/>
                  </a:lnTo>
                  <a:lnTo>
                    <a:pt x="275" y="214"/>
                  </a:lnTo>
                  <a:cubicBezTo>
                    <a:pt x="275" y="179"/>
                    <a:pt x="275" y="155"/>
                    <a:pt x="286" y="131"/>
                  </a:cubicBezTo>
                  <a:lnTo>
                    <a:pt x="191" y="95"/>
                  </a:lnTo>
                  <a:lnTo>
                    <a:pt x="156" y="60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6" name="Google Shape;8262;p30">
              <a:extLst>
                <a:ext uri="{FF2B5EF4-FFF2-40B4-BE49-F238E27FC236}">
                  <a16:creationId xmlns:a16="http://schemas.microsoft.com/office/drawing/2014/main" id="{46AEECAA-4843-6D32-1A65-84206B44E296}"/>
                </a:ext>
              </a:extLst>
            </p:cNvPr>
            <p:cNvSpPr/>
            <p:nvPr/>
          </p:nvSpPr>
          <p:spPr>
            <a:xfrm>
              <a:off x="5331600" y="3247250"/>
              <a:ext cx="5675" cy="3000"/>
            </a:xfrm>
            <a:custGeom>
              <a:avLst/>
              <a:gdLst/>
              <a:ahLst/>
              <a:cxnLst/>
              <a:rect l="l" t="t" r="r" b="b"/>
              <a:pathLst>
                <a:path w="227" h="120" extrusionOk="0">
                  <a:moveTo>
                    <a:pt x="1" y="1"/>
                  </a:moveTo>
                  <a:lnTo>
                    <a:pt x="36" y="60"/>
                  </a:lnTo>
                  <a:lnTo>
                    <a:pt x="108" y="72"/>
                  </a:lnTo>
                  <a:lnTo>
                    <a:pt x="215" y="120"/>
                  </a:lnTo>
                  <a:cubicBezTo>
                    <a:pt x="215" y="108"/>
                    <a:pt x="215" y="96"/>
                    <a:pt x="227" y="84"/>
                  </a:cubicBezTo>
                  <a:lnTo>
                    <a:pt x="132" y="2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7" name="Google Shape;8263;p30">
              <a:extLst>
                <a:ext uri="{FF2B5EF4-FFF2-40B4-BE49-F238E27FC236}">
                  <a16:creationId xmlns:a16="http://schemas.microsoft.com/office/drawing/2014/main" id="{AF78405C-E317-A36E-C183-F2DB8C4CF8EB}"/>
                </a:ext>
              </a:extLst>
            </p:cNvPr>
            <p:cNvSpPr/>
            <p:nvPr/>
          </p:nvSpPr>
          <p:spPr>
            <a:xfrm>
              <a:off x="5463775" y="3231775"/>
              <a:ext cx="2100" cy="2700"/>
            </a:xfrm>
            <a:custGeom>
              <a:avLst/>
              <a:gdLst/>
              <a:ahLst/>
              <a:cxnLst/>
              <a:rect l="l" t="t" r="r" b="b"/>
              <a:pathLst>
                <a:path w="84" h="108" extrusionOk="0">
                  <a:moveTo>
                    <a:pt x="0" y="1"/>
                  </a:moveTo>
                  <a:cubicBezTo>
                    <a:pt x="0" y="36"/>
                    <a:pt x="0" y="72"/>
                    <a:pt x="0" y="96"/>
                  </a:cubicBezTo>
                  <a:lnTo>
                    <a:pt x="60" y="108"/>
                  </a:lnTo>
                  <a:cubicBezTo>
                    <a:pt x="60" y="84"/>
                    <a:pt x="72" y="72"/>
                    <a:pt x="83" y="48"/>
                  </a:cubicBezTo>
                  <a:cubicBezTo>
                    <a:pt x="72" y="36"/>
                    <a:pt x="60" y="24"/>
                    <a:pt x="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8" name="Google Shape;8264;p30">
              <a:extLst>
                <a:ext uri="{FF2B5EF4-FFF2-40B4-BE49-F238E27FC236}">
                  <a16:creationId xmlns:a16="http://schemas.microsoft.com/office/drawing/2014/main" id="{E63BCD5C-6433-2D1A-D3D2-880040ADA203}"/>
                </a:ext>
              </a:extLst>
            </p:cNvPr>
            <p:cNvSpPr/>
            <p:nvPr/>
          </p:nvSpPr>
          <p:spPr>
            <a:xfrm>
              <a:off x="5425975" y="3246950"/>
              <a:ext cx="3575" cy="2125"/>
            </a:xfrm>
            <a:custGeom>
              <a:avLst/>
              <a:gdLst/>
              <a:ahLst/>
              <a:cxnLst/>
              <a:rect l="l" t="t" r="r" b="b"/>
              <a:pathLst>
                <a:path w="143" h="85" extrusionOk="0">
                  <a:moveTo>
                    <a:pt x="0" y="1"/>
                  </a:moveTo>
                  <a:lnTo>
                    <a:pt x="0" y="37"/>
                  </a:lnTo>
                  <a:lnTo>
                    <a:pt x="107" y="84"/>
                  </a:lnTo>
                  <a:lnTo>
                    <a:pt x="143" y="72"/>
                  </a:lnTo>
                  <a:lnTo>
                    <a:pt x="9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9" name="Google Shape;8265;p30">
              <a:extLst>
                <a:ext uri="{FF2B5EF4-FFF2-40B4-BE49-F238E27FC236}">
                  <a16:creationId xmlns:a16="http://schemas.microsoft.com/office/drawing/2014/main" id="{8A718B75-C536-D076-CC9B-8FABC41FDCA5}"/>
                </a:ext>
              </a:extLst>
            </p:cNvPr>
            <p:cNvSpPr/>
            <p:nvPr/>
          </p:nvSpPr>
          <p:spPr>
            <a:xfrm>
              <a:off x="3897200" y="2167075"/>
              <a:ext cx="17875" cy="18775"/>
            </a:xfrm>
            <a:custGeom>
              <a:avLst/>
              <a:gdLst/>
              <a:ahLst/>
              <a:cxnLst/>
              <a:rect l="l" t="t" r="r" b="b"/>
              <a:pathLst>
                <a:path w="715" h="751" extrusionOk="0">
                  <a:moveTo>
                    <a:pt x="48" y="0"/>
                  </a:moveTo>
                  <a:lnTo>
                    <a:pt x="1" y="48"/>
                  </a:lnTo>
                  <a:cubicBezTo>
                    <a:pt x="1" y="83"/>
                    <a:pt x="1" y="119"/>
                    <a:pt x="12" y="143"/>
                  </a:cubicBezTo>
                  <a:lnTo>
                    <a:pt x="84" y="202"/>
                  </a:lnTo>
                  <a:lnTo>
                    <a:pt x="143" y="286"/>
                  </a:lnTo>
                  <a:cubicBezTo>
                    <a:pt x="143" y="321"/>
                    <a:pt x="155" y="369"/>
                    <a:pt x="155" y="417"/>
                  </a:cubicBezTo>
                  <a:lnTo>
                    <a:pt x="227" y="476"/>
                  </a:lnTo>
                  <a:lnTo>
                    <a:pt x="322" y="488"/>
                  </a:lnTo>
                  <a:lnTo>
                    <a:pt x="441" y="548"/>
                  </a:lnTo>
                  <a:lnTo>
                    <a:pt x="489" y="619"/>
                  </a:lnTo>
                  <a:lnTo>
                    <a:pt x="536" y="631"/>
                  </a:lnTo>
                  <a:lnTo>
                    <a:pt x="596" y="726"/>
                  </a:lnTo>
                  <a:cubicBezTo>
                    <a:pt x="584" y="726"/>
                    <a:pt x="632" y="750"/>
                    <a:pt x="632" y="750"/>
                  </a:cubicBezTo>
                  <a:lnTo>
                    <a:pt x="703" y="738"/>
                  </a:lnTo>
                  <a:lnTo>
                    <a:pt x="715" y="691"/>
                  </a:lnTo>
                  <a:cubicBezTo>
                    <a:pt x="703" y="667"/>
                    <a:pt x="691" y="631"/>
                    <a:pt x="679" y="607"/>
                  </a:cubicBezTo>
                  <a:lnTo>
                    <a:pt x="572" y="512"/>
                  </a:lnTo>
                  <a:cubicBezTo>
                    <a:pt x="560" y="476"/>
                    <a:pt x="536" y="452"/>
                    <a:pt x="524" y="429"/>
                  </a:cubicBezTo>
                  <a:lnTo>
                    <a:pt x="477" y="429"/>
                  </a:lnTo>
                  <a:lnTo>
                    <a:pt x="453" y="405"/>
                  </a:lnTo>
                  <a:lnTo>
                    <a:pt x="405" y="405"/>
                  </a:lnTo>
                  <a:lnTo>
                    <a:pt x="334" y="369"/>
                  </a:lnTo>
                  <a:lnTo>
                    <a:pt x="239" y="274"/>
                  </a:lnTo>
                  <a:cubicBezTo>
                    <a:pt x="239" y="238"/>
                    <a:pt x="239" y="214"/>
                    <a:pt x="251" y="191"/>
                  </a:cubicBezTo>
                  <a:cubicBezTo>
                    <a:pt x="251" y="155"/>
                    <a:pt x="251" y="143"/>
                    <a:pt x="239" y="107"/>
                  </a:cubicBezTo>
                  <a:lnTo>
                    <a:pt x="108" y="24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0" name="Google Shape;8266;p30">
              <a:extLst>
                <a:ext uri="{FF2B5EF4-FFF2-40B4-BE49-F238E27FC236}">
                  <a16:creationId xmlns:a16="http://schemas.microsoft.com/office/drawing/2014/main" id="{A78E00B0-7417-8A98-C2ED-364FAF503ECE}"/>
                </a:ext>
              </a:extLst>
            </p:cNvPr>
            <p:cNvSpPr/>
            <p:nvPr/>
          </p:nvSpPr>
          <p:spPr>
            <a:xfrm>
              <a:off x="3974000" y="2121825"/>
              <a:ext cx="5975" cy="4175"/>
            </a:xfrm>
            <a:custGeom>
              <a:avLst/>
              <a:gdLst/>
              <a:ahLst/>
              <a:cxnLst/>
              <a:rect l="l" t="t" r="r" b="b"/>
              <a:pathLst>
                <a:path w="239" h="167" extrusionOk="0">
                  <a:moveTo>
                    <a:pt x="96" y="0"/>
                  </a:moveTo>
                  <a:lnTo>
                    <a:pt x="24" y="36"/>
                  </a:lnTo>
                  <a:cubicBezTo>
                    <a:pt x="12" y="60"/>
                    <a:pt x="0" y="72"/>
                    <a:pt x="0" y="84"/>
                  </a:cubicBezTo>
                  <a:cubicBezTo>
                    <a:pt x="0" y="107"/>
                    <a:pt x="12" y="119"/>
                    <a:pt x="12" y="131"/>
                  </a:cubicBezTo>
                  <a:lnTo>
                    <a:pt x="131" y="167"/>
                  </a:lnTo>
                  <a:lnTo>
                    <a:pt x="167" y="167"/>
                  </a:lnTo>
                  <a:lnTo>
                    <a:pt x="227" y="131"/>
                  </a:lnTo>
                  <a:cubicBezTo>
                    <a:pt x="227" y="119"/>
                    <a:pt x="227" y="107"/>
                    <a:pt x="238" y="84"/>
                  </a:cubicBezTo>
                  <a:cubicBezTo>
                    <a:pt x="215" y="72"/>
                    <a:pt x="191" y="48"/>
                    <a:pt x="167" y="24"/>
                  </a:cubicBezTo>
                  <a:lnTo>
                    <a:pt x="9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1" name="Google Shape;8267;p30">
              <a:extLst>
                <a:ext uri="{FF2B5EF4-FFF2-40B4-BE49-F238E27FC236}">
                  <a16:creationId xmlns:a16="http://schemas.microsoft.com/office/drawing/2014/main" id="{8975D6A7-B982-BD20-8300-263D914AAF35}"/>
                </a:ext>
              </a:extLst>
            </p:cNvPr>
            <p:cNvSpPr/>
            <p:nvPr/>
          </p:nvSpPr>
          <p:spPr>
            <a:xfrm>
              <a:off x="4071925" y="2166475"/>
              <a:ext cx="5975" cy="6575"/>
            </a:xfrm>
            <a:custGeom>
              <a:avLst/>
              <a:gdLst/>
              <a:ahLst/>
              <a:cxnLst/>
              <a:rect l="l" t="t" r="r" b="b"/>
              <a:pathLst>
                <a:path w="239" h="263" extrusionOk="0">
                  <a:moveTo>
                    <a:pt x="72" y="0"/>
                  </a:moveTo>
                  <a:lnTo>
                    <a:pt x="36" y="36"/>
                  </a:lnTo>
                  <a:lnTo>
                    <a:pt x="1" y="48"/>
                  </a:lnTo>
                  <a:lnTo>
                    <a:pt x="1" y="119"/>
                  </a:lnTo>
                  <a:cubicBezTo>
                    <a:pt x="1" y="143"/>
                    <a:pt x="48" y="167"/>
                    <a:pt x="72" y="191"/>
                  </a:cubicBezTo>
                  <a:cubicBezTo>
                    <a:pt x="84" y="215"/>
                    <a:pt x="72" y="226"/>
                    <a:pt x="72" y="250"/>
                  </a:cubicBezTo>
                  <a:lnTo>
                    <a:pt x="143" y="262"/>
                  </a:lnTo>
                  <a:lnTo>
                    <a:pt x="239" y="203"/>
                  </a:lnTo>
                  <a:lnTo>
                    <a:pt x="239" y="155"/>
                  </a:lnTo>
                  <a:lnTo>
                    <a:pt x="143" y="95"/>
                  </a:lnTo>
                  <a:cubicBezTo>
                    <a:pt x="143" y="72"/>
                    <a:pt x="120" y="36"/>
                    <a:pt x="120" y="12"/>
                  </a:cubicBezTo>
                  <a:lnTo>
                    <a:pt x="7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2" name="Google Shape;8268;p30">
              <a:extLst>
                <a:ext uri="{FF2B5EF4-FFF2-40B4-BE49-F238E27FC236}">
                  <a16:creationId xmlns:a16="http://schemas.microsoft.com/office/drawing/2014/main" id="{04A53B91-19C6-EEE3-001E-245589D69183}"/>
                </a:ext>
              </a:extLst>
            </p:cNvPr>
            <p:cNvSpPr/>
            <p:nvPr/>
          </p:nvSpPr>
          <p:spPr>
            <a:xfrm>
              <a:off x="3970425" y="2115275"/>
              <a:ext cx="102425" cy="42575"/>
            </a:xfrm>
            <a:custGeom>
              <a:avLst/>
              <a:gdLst/>
              <a:ahLst/>
              <a:cxnLst/>
              <a:rect l="l" t="t" r="r" b="b"/>
              <a:pathLst>
                <a:path w="4097" h="1703" extrusionOk="0">
                  <a:moveTo>
                    <a:pt x="679" y="0"/>
                  </a:moveTo>
                  <a:lnTo>
                    <a:pt x="608" y="48"/>
                  </a:lnTo>
                  <a:cubicBezTo>
                    <a:pt x="608" y="84"/>
                    <a:pt x="596" y="119"/>
                    <a:pt x="584" y="155"/>
                  </a:cubicBezTo>
                  <a:cubicBezTo>
                    <a:pt x="572" y="191"/>
                    <a:pt x="596" y="215"/>
                    <a:pt x="608" y="238"/>
                  </a:cubicBezTo>
                  <a:lnTo>
                    <a:pt x="679" y="334"/>
                  </a:lnTo>
                  <a:cubicBezTo>
                    <a:pt x="703" y="369"/>
                    <a:pt x="715" y="405"/>
                    <a:pt x="727" y="429"/>
                  </a:cubicBezTo>
                  <a:lnTo>
                    <a:pt x="667" y="453"/>
                  </a:lnTo>
                  <a:lnTo>
                    <a:pt x="584" y="405"/>
                  </a:lnTo>
                  <a:cubicBezTo>
                    <a:pt x="572" y="381"/>
                    <a:pt x="560" y="358"/>
                    <a:pt x="548" y="334"/>
                  </a:cubicBezTo>
                  <a:lnTo>
                    <a:pt x="501" y="298"/>
                  </a:lnTo>
                  <a:cubicBezTo>
                    <a:pt x="501" y="322"/>
                    <a:pt x="489" y="346"/>
                    <a:pt x="489" y="369"/>
                  </a:cubicBezTo>
                  <a:cubicBezTo>
                    <a:pt x="477" y="393"/>
                    <a:pt x="512" y="429"/>
                    <a:pt x="512" y="453"/>
                  </a:cubicBezTo>
                  <a:lnTo>
                    <a:pt x="584" y="512"/>
                  </a:lnTo>
                  <a:cubicBezTo>
                    <a:pt x="584" y="536"/>
                    <a:pt x="572" y="560"/>
                    <a:pt x="572" y="572"/>
                  </a:cubicBezTo>
                  <a:cubicBezTo>
                    <a:pt x="572" y="596"/>
                    <a:pt x="548" y="619"/>
                    <a:pt x="536" y="631"/>
                  </a:cubicBezTo>
                  <a:lnTo>
                    <a:pt x="501" y="619"/>
                  </a:lnTo>
                  <a:cubicBezTo>
                    <a:pt x="477" y="584"/>
                    <a:pt x="453" y="560"/>
                    <a:pt x="441" y="524"/>
                  </a:cubicBezTo>
                  <a:cubicBezTo>
                    <a:pt x="417" y="512"/>
                    <a:pt x="405" y="500"/>
                    <a:pt x="393" y="488"/>
                  </a:cubicBezTo>
                  <a:lnTo>
                    <a:pt x="155" y="500"/>
                  </a:lnTo>
                  <a:lnTo>
                    <a:pt x="60" y="465"/>
                  </a:lnTo>
                  <a:lnTo>
                    <a:pt x="0" y="500"/>
                  </a:lnTo>
                  <a:cubicBezTo>
                    <a:pt x="24" y="524"/>
                    <a:pt x="36" y="560"/>
                    <a:pt x="48" y="584"/>
                  </a:cubicBezTo>
                  <a:lnTo>
                    <a:pt x="155" y="572"/>
                  </a:lnTo>
                  <a:lnTo>
                    <a:pt x="227" y="619"/>
                  </a:lnTo>
                  <a:lnTo>
                    <a:pt x="179" y="667"/>
                  </a:lnTo>
                  <a:lnTo>
                    <a:pt x="215" y="691"/>
                  </a:lnTo>
                  <a:lnTo>
                    <a:pt x="334" y="691"/>
                  </a:lnTo>
                  <a:lnTo>
                    <a:pt x="358" y="727"/>
                  </a:lnTo>
                  <a:lnTo>
                    <a:pt x="179" y="786"/>
                  </a:lnTo>
                  <a:cubicBezTo>
                    <a:pt x="179" y="810"/>
                    <a:pt x="179" y="822"/>
                    <a:pt x="179" y="834"/>
                  </a:cubicBezTo>
                  <a:lnTo>
                    <a:pt x="310" y="965"/>
                  </a:lnTo>
                  <a:lnTo>
                    <a:pt x="405" y="989"/>
                  </a:lnTo>
                  <a:lnTo>
                    <a:pt x="524" y="1036"/>
                  </a:lnTo>
                  <a:lnTo>
                    <a:pt x="691" y="1048"/>
                  </a:lnTo>
                  <a:lnTo>
                    <a:pt x="798" y="1024"/>
                  </a:lnTo>
                  <a:lnTo>
                    <a:pt x="882" y="1060"/>
                  </a:lnTo>
                  <a:lnTo>
                    <a:pt x="929" y="1060"/>
                  </a:lnTo>
                  <a:lnTo>
                    <a:pt x="1084" y="1000"/>
                  </a:lnTo>
                  <a:lnTo>
                    <a:pt x="1167" y="977"/>
                  </a:lnTo>
                  <a:lnTo>
                    <a:pt x="1584" y="977"/>
                  </a:lnTo>
                  <a:lnTo>
                    <a:pt x="1691" y="929"/>
                  </a:lnTo>
                  <a:lnTo>
                    <a:pt x="1763" y="929"/>
                  </a:lnTo>
                  <a:lnTo>
                    <a:pt x="1822" y="953"/>
                  </a:lnTo>
                  <a:cubicBezTo>
                    <a:pt x="1822" y="965"/>
                    <a:pt x="1822" y="977"/>
                    <a:pt x="1822" y="989"/>
                  </a:cubicBezTo>
                  <a:lnTo>
                    <a:pt x="1775" y="1012"/>
                  </a:lnTo>
                  <a:lnTo>
                    <a:pt x="1727" y="1060"/>
                  </a:lnTo>
                  <a:lnTo>
                    <a:pt x="1655" y="1084"/>
                  </a:lnTo>
                  <a:lnTo>
                    <a:pt x="1513" y="1072"/>
                  </a:lnTo>
                  <a:lnTo>
                    <a:pt x="1346" y="1072"/>
                  </a:lnTo>
                  <a:lnTo>
                    <a:pt x="1227" y="1048"/>
                  </a:lnTo>
                  <a:lnTo>
                    <a:pt x="1203" y="1084"/>
                  </a:lnTo>
                  <a:lnTo>
                    <a:pt x="1251" y="1108"/>
                  </a:lnTo>
                  <a:lnTo>
                    <a:pt x="1453" y="1143"/>
                  </a:lnTo>
                  <a:lnTo>
                    <a:pt x="1524" y="1167"/>
                  </a:lnTo>
                  <a:lnTo>
                    <a:pt x="1524" y="1203"/>
                  </a:lnTo>
                  <a:lnTo>
                    <a:pt x="1453" y="1203"/>
                  </a:lnTo>
                  <a:lnTo>
                    <a:pt x="1322" y="1167"/>
                  </a:lnTo>
                  <a:lnTo>
                    <a:pt x="1286" y="1203"/>
                  </a:lnTo>
                  <a:lnTo>
                    <a:pt x="1215" y="1203"/>
                  </a:lnTo>
                  <a:lnTo>
                    <a:pt x="1084" y="1143"/>
                  </a:lnTo>
                  <a:lnTo>
                    <a:pt x="953" y="1120"/>
                  </a:lnTo>
                  <a:lnTo>
                    <a:pt x="786" y="1143"/>
                  </a:lnTo>
                  <a:cubicBezTo>
                    <a:pt x="786" y="1167"/>
                    <a:pt x="798" y="1179"/>
                    <a:pt x="798" y="1191"/>
                  </a:cubicBezTo>
                  <a:lnTo>
                    <a:pt x="882" y="1215"/>
                  </a:lnTo>
                  <a:lnTo>
                    <a:pt x="1120" y="1358"/>
                  </a:lnTo>
                  <a:lnTo>
                    <a:pt x="1203" y="1370"/>
                  </a:lnTo>
                  <a:lnTo>
                    <a:pt x="1310" y="1334"/>
                  </a:lnTo>
                  <a:lnTo>
                    <a:pt x="1370" y="1346"/>
                  </a:lnTo>
                  <a:cubicBezTo>
                    <a:pt x="1394" y="1370"/>
                    <a:pt x="1405" y="1393"/>
                    <a:pt x="1429" y="1429"/>
                  </a:cubicBezTo>
                  <a:lnTo>
                    <a:pt x="1429" y="1501"/>
                  </a:lnTo>
                  <a:lnTo>
                    <a:pt x="1524" y="1512"/>
                  </a:lnTo>
                  <a:lnTo>
                    <a:pt x="1644" y="1489"/>
                  </a:lnTo>
                  <a:lnTo>
                    <a:pt x="1822" y="1489"/>
                  </a:lnTo>
                  <a:lnTo>
                    <a:pt x="2013" y="1453"/>
                  </a:lnTo>
                  <a:lnTo>
                    <a:pt x="2144" y="1453"/>
                  </a:lnTo>
                  <a:lnTo>
                    <a:pt x="2322" y="1429"/>
                  </a:lnTo>
                  <a:cubicBezTo>
                    <a:pt x="2322" y="1453"/>
                    <a:pt x="2322" y="1465"/>
                    <a:pt x="2334" y="1477"/>
                  </a:cubicBezTo>
                  <a:lnTo>
                    <a:pt x="2310" y="1548"/>
                  </a:lnTo>
                  <a:lnTo>
                    <a:pt x="2334" y="1620"/>
                  </a:lnTo>
                  <a:lnTo>
                    <a:pt x="2477" y="1691"/>
                  </a:lnTo>
                  <a:lnTo>
                    <a:pt x="2620" y="1703"/>
                  </a:lnTo>
                  <a:lnTo>
                    <a:pt x="2822" y="1667"/>
                  </a:lnTo>
                  <a:lnTo>
                    <a:pt x="2870" y="1631"/>
                  </a:lnTo>
                  <a:cubicBezTo>
                    <a:pt x="2870" y="1620"/>
                    <a:pt x="2858" y="1608"/>
                    <a:pt x="2846" y="1596"/>
                  </a:cubicBezTo>
                  <a:cubicBezTo>
                    <a:pt x="2846" y="1584"/>
                    <a:pt x="2846" y="1560"/>
                    <a:pt x="2846" y="1548"/>
                  </a:cubicBezTo>
                  <a:lnTo>
                    <a:pt x="2894" y="1501"/>
                  </a:lnTo>
                  <a:lnTo>
                    <a:pt x="3025" y="1429"/>
                  </a:lnTo>
                  <a:lnTo>
                    <a:pt x="3096" y="1417"/>
                  </a:lnTo>
                  <a:lnTo>
                    <a:pt x="3179" y="1465"/>
                  </a:lnTo>
                  <a:lnTo>
                    <a:pt x="3287" y="1512"/>
                  </a:lnTo>
                  <a:lnTo>
                    <a:pt x="3418" y="1512"/>
                  </a:lnTo>
                  <a:lnTo>
                    <a:pt x="3560" y="1453"/>
                  </a:lnTo>
                  <a:lnTo>
                    <a:pt x="3608" y="1417"/>
                  </a:lnTo>
                  <a:cubicBezTo>
                    <a:pt x="3608" y="1381"/>
                    <a:pt x="3584" y="1346"/>
                    <a:pt x="3572" y="1310"/>
                  </a:cubicBezTo>
                  <a:cubicBezTo>
                    <a:pt x="3572" y="1274"/>
                    <a:pt x="3560" y="1262"/>
                    <a:pt x="3549" y="1239"/>
                  </a:cubicBezTo>
                  <a:lnTo>
                    <a:pt x="3620" y="1191"/>
                  </a:lnTo>
                  <a:lnTo>
                    <a:pt x="3715" y="1143"/>
                  </a:lnTo>
                  <a:lnTo>
                    <a:pt x="3822" y="1024"/>
                  </a:lnTo>
                  <a:lnTo>
                    <a:pt x="3906" y="953"/>
                  </a:lnTo>
                  <a:lnTo>
                    <a:pt x="4061" y="858"/>
                  </a:lnTo>
                  <a:lnTo>
                    <a:pt x="4096" y="798"/>
                  </a:lnTo>
                  <a:lnTo>
                    <a:pt x="4096" y="739"/>
                  </a:lnTo>
                  <a:lnTo>
                    <a:pt x="4061" y="667"/>
                  </a:lnTo>
                  <a:cubicBezTo>
                    <a:pt x="4061" y="655"/>
                    <a:pt x="4049" y="631"/>
                    <a:pt x="4037" y="608"/>
                  </a:cubicBezTo>
                  <a:cubicBezTo>
                    <a:pt x="4037" y="584"/>
                    <a:pt x="4061" y="584"/>
                    <a:pt x="4084" y="572"/>
                  </a:cubicBezTo>
                  <a:cubicBezTo>
                    <a:pt x="4096" y="548"/>
                    <a:pt x="4084" y="536"/>
                    <a:pt x="4084" y="524"/>
                  </a:cubicBezTo>
                  <a:lnTo>
                    <a:pt x="4037" y="500"/>
                  </a:lnTo>
                  <a:lnTo>
                    <a:pt x="3858" y="488"/>
                  </a:lnTo>
                  <a:lnTo>
                    <a:pt x="3751" y="429"/>
                  </a:lnTo>
                  <a:lnTo>
                    <a:pt x="3680" y="417"/>
                  </a:lnTo>
                  <a:lnTo>
                    <a:pt x="3441" y="417"/>
                  </a:lnTo>
                  <a:lnTo>
                    <a:pt x="3322" y="405"/>
                  </a:lnTo>
                  <a:lnTo>
                    <a:pt x="3227" y="369"/>
                  </a:lnTo>
                  <a:lnTo>
                    <a:pt x="3108" y="369"/>
                  </a:lnTo>
                  <a:lnTo>
                    <a:pt x="3013" y="334"/>
                  </a:lnTo>
                  <a:cubicBezTo>
                    <a:pt x="3013" y="322"/>
                    <a:pt x="3001" y="310"/>
                    <a:pt x="3001" y="298"/>
                  </a:cubicBezTo>
                  <a:lnTo>
                    <a:pt x="2953" y="274"/>
                  </a:lnTo>
                  <a:lnTo>
                    <a:pt x="2846" y="310"/>
                  </a:lnTo>
                  <a:cubicBezTo>
                    <a:pt x="2834" y="298"/>
                    <a:pt x="2834" y="286"/>
                    <a:pt x="2834" y="274"/>
                  </a:cubicBezTo>
                  <a:lnTo>
                    <a:pt x="2846" y="215"/>
                  </a:lnTo>
                  <a:lnTo>
                    <a:pt x="2834" y="179"/>
                  </a:lnTo>
                  <a:lnTo>
                    <a:pt x="2763" y="203"/>
                  </a:lnTo>
                  <a:cubicBezTo>
                    <a:pt x="2751" y="227"/>
                    <a:pt x="2727" y="250"/>
                    <a:pt x="2715" y="274"/>
                  </a:cubicBezTo>
                  <a:lnTo>
                    <a:pt x="2656" y="298"/>
                  </a:lnTo>
                  <a:lnTo>
                    <a:pt x="2644" y="203"/>
                  </a:lnTo>
                  <a:lnTo>
                    <a:pt x="2608" y="191"/>
                  </a:lnTo>
                  <a:lnTo>
                    <a:pt x="2548" y="227"/>
                  </a:lnTo>
                  <a:lnTo>
                    <a:pt x="2584" y="262"/>
                  </a:lnTo>
                  <a:lnTo>
                    <a:pt x="2548" y="298"/>
                  </a:lnTo>
                  <a:lnTo>
                    <a:pt x="2465" y="346"/>
                  </a:lnTo>
                  <a:lnTo>
                    <a:pt x="2465" y="417"/>
                  </a:lnTo>
                  <a:cubicBezTo>
                    <a:pt x="2465" y="441"/>
                    <a:pt x="2453" y="453"/>
                    <a:pt x="2441" y="477"/>
                  </a:cubicBezTo>
                  <a:lnTo>
                    <a:pt x="2346" y="441"/>
                  </a:lnTo>
                  <a:cubicBezTo>
                    <a:pt x="2334" y="429"/>
                    <a:pt x="2322" y="417"/>
                    <a:pt x="2310" y="393"/>
                  </a:cubicBezTo>
                  <a:lnTo>
                    <a:pt x="2275" y="393"/>
                  </a:lnTo>
                  <a:lnTo>
                    <a:pt x="2275" y="441"/>
                  </a:lnTo>
                  <a:lnTo>
                    <a:pt x="2251" y="488"/>
                  </a:lnTo>
                  <a:lnTo>
                    <a:pt x="2203" y="441"/>
                  </a:lnTo>
                  <a:lnTo>
                    <a:pt x="2203" y="381"/>
                  </a:lnTo>
                  <a:lnTo>
                    <a:pt x="2239" y="298"/>
                  </a:lnTo>
                  <a:lnTo>
                    <a:pt x="2239" y="179"/>
                  </a:lnTo>
                  <a:lnTo>
                    <a:pt x="2215" y="119"/>
                  </a:lnTo>
                  <a:lnTo>
                    <a:pt x="2072" y="72"/>
                  </a:lnTo>
                  <a:cubicBezTo>
                    <a:pt x="2060" y="48"/>
                    <a:pt x="2036" y="36"/>
                    <a:pt x="2013" y="12"/>
                  </a:cubicBezTo>
                  <a:lnTo>
                    <a:pt x="1965" y="12"/>
                  </a:lnTo>
                  <a:cubicBezTo>
                    <a:pt x="1965" y="36"/>
                    <a:pt x="1953" y="48"/>
                    <a:pt x="1941" y="60"/>
                  </a:cubicBezTo>
                  <a:lnTo>
                    <a:pt x="2013" y="119"/>
                  </a:lnTo>
                  <a:lnTo>
                    <a:pt x="2048" y="167"/>
                  </a:lnTo>
                  <a:lnTo>
                    <a:pt x="1953" y="143"/>
                  </a:lnTo>
                  <a:lnTo>
                    <a:pt x="1894" y="107"/>
                  </a:lnTo>
                  <a:lnTo>
                    <a:pt x="1834" y="131"/>
                  </a:lnTo>
                  <a:lnTo>
                    <a:pt x="1846" y="215"/>
                  </a:lnTo>
                  <a:lnTo>
                    <a:pt x="1941" y="274"/>
                  </a:lnTo>
                  <a:lnTo>
                    <a:pt x="1953" y="358"/>
                  </a:lnTo>
                  <a:cubicBezTo>
                    <a:pt x="1941" y="381"/>
                    <a:pt x="1929" y="405"/>
                    <a:pt x="1929" y="417"/>
                  </a:cubicBezTo>
                  <a:cubicBezTo>
                    <a:pt x="1917" y="441"/>
                    <a:pt x="1929" y="488"/>
                    <a:pt x="1929" y="512"/>
                  </a:cubicBezTo>
                  <a:cubicBezTo>
                    <a:pt x="1929" y="548"/>
                    <a:pt x="1977" y="596"/>
                    <a:pt x="2001" y="631"/>
                  </a:cubicBezTo>
                  <a:lnTo>
                    <a:pt x="1953" y="691"/>
                  </a:lnTo>
                  <a:lnTo>
                    <a:pt x="1894" y="691"/>
                  </a:lnTo>
                  <a:lnTo>
                    <a:pt x="1858" y="619"/>
                  </a:lnTo>
                  <a:lnTo>
                    <a:pt x="1739" y="560"/>
                  </a:lnTo>
                  <a:lnTo>
                    <a:pt x="1620" y="512"/>
                  </a:lnTo>
                  <a:lnTo>
                    <a:pt x="1596" y="453"/>
                  </a:lnTo>
                  <a:lnTo>
                    <a:pt x="1655" y="405"/>
                  </a:lnTo>
                  <a:cubicBezTo>
                    <a:pt x="1655" y="393"/>
                    <a:pt x="1655" y="381"/>
                    <a:pt x="1655" y="369"/>
                  </a:cubicBezTo>
                  <a:lnTo>
                    <a:pt x="1572" y="334"/>
                  </a:lnTo>
                  <a:lnTo>
                    <a:pt x="1453" y="381"/>
                  </a:lnTo>
                  <a:lnTo>
                    <a:pt x="1405" y="369"/>
                  </a:lnTo>
                  <a:lnTo>
                    <a:pt x="1370" y="405"/>
                  </a:lnTo>
                  <a:lnTo>
                    <a:pt x="1263" y="441"/>
                  </a:lnTo>
                  <a:lnTo>
                    <a:pt x="1167" y="417"/>
                  </a:lnTo>
                  <a:cubicBezTo>
                    <a:pt x="1167" y="405"/>
                    <a:pt x="1167" y="381"/>
                    <a:pt x="1167" y="369"/>
                  </a:cubicBezTo>
                  <a:cubicBezTo>
                    <a:pt x="1167" y="358"/>
                    <a:pt x="1155" y="346"/>
                    <a:pt x="1155" y="334"/>
                  </a:cubicBezTo>
                  <a:lnTo>
                    <a:pt x="1084" y="346"/>
                  </a:lnTo>
                  <a:lnTo>
                    <a:pt x="1001" y="286"/>
                  </a:lnTo>
                  <a:cubicBezTo>
                    <a:pt x="989" y="262"/>
                    <a:pt x="977" y="227"/>
                    <a:pt x="965" y="203"/>
                  </a:cubicBezTo>
                  <a:lnTo>
                    <a:pt x="870" y="179"/>
                  </a:lnTo>
                  <a:lnTo>
                    <a:pt x="822" y="191"/>
                  </a:lnTo>
                  <a:lnTo>
                    <a:pt x="739" y="143"/>
                  </a:lnTo>
                  <a:lnTo>
                    <a:pt x="774" y="84"/>
                  </a:lnTo>
                  <a:lnTo>
                    <a:pt x="727" y="12"/>
                  </a:lnTo>
                  <a:lnTo>
                    <a:pt x="67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3" name="Google Shape;8269;p30">
              <a:extLst>
                <a:ext uri="{FF2B5EF4-FFF2-40B4-BE49-F238E27FC236}">
                  <a16:creationId xmlns:a16="http://schemas.microsoft.com/office/drawing/2014/main" id="{54A61054-3F4D-8220-A360-E39F4F7A92B0}"/>
                </a:ext>
              </a:extLst>
            </p:cNvPr>
            <p:cNvSpPr/>
            <p:nvPr/>
          </p:nvSpPr>
          <p:spPr>
            <a:xfrm>
              <a:off x="4004650" y="2171525"/>
              <a:ext cx="25625" cy="12825"/>
            </a:xfrm>
            <a:custGeom>
              <a:avLst/>
              <a:gdLst/>
              <a:ahLst/>
              <a:cxnLst/>
              <a:rect l="l" t="t" r="r" b="b"/>
              <a:pathLst>
                <a:path w="1025" h="513" extrusionOk="0">
                  <a:moveTo>
                    <a:pt x="775" y="1"/>
                  </a:moveTo>
                  <a:lnTo>
                    <a:pt x="715" y="36"/>
                  </a:lnTo>
                  <a:lnTo>
                    <a:pt x="525" y="84"/>
                  </a:lnTo>
                  <a:cubicBezTo>
                    <a:pt x="525" y="72"/>
                    <a:pt x="513" y="60"/>
                    <a:pt x="501" y="36"/>
                  </a:cubicBezTo>
                  <a:lnTo>
                    <a:pt x="441" y="24"/>
                  </a:lnTo>
                  <a:lnTo>
                    <a:pt x="346" y="60"/>
                  </a:lnTo>
                  <a:cubicBezTo>
                    <a:pt x="346" y="84"/>
                    <a:pt x="334" y="96"/>
                    <a:pt x="334" y="108"/>
                  </a:cubicBezTo>
                  <a:lnTo>
                    <a:pt x="275" y="132"/>
                  </a:lnTo>
                  <a:lnTo>
                    <a:pt x="179" y="120"/>
                  </a:lnTo>
                  <a:lnTo>
                    <a:pt x="96" y="179"/>
                  </a:lnTo>
                  <a:lnTo>
                    <a:pt x="1" y="215"/>
                  </a:lnTo>
                  <a:lnTo>
                    <a:pt x="120" y="251"/>
                  </a:lnTo>
                  <a:lnTo>
                    <a:pt x="251" y="251"/>
                  </a:lnTo>
                  <a:cubicBezTo>
                    <a:pt x="275" y="274"/>
                    <a:pt x="286" y="298"/>
                    <a:pt x="310" y="322"/>
                  </a:cubicBezTo>
                  <a:lnTo>
                    <a:pt x="346" y="358"/>
                  </a:lnTo>
                  <a:cubicBezTo>
                    <a:pt x="346" y="382"/>
                    <a:pt x="346" y="394"/>
                    <a:pt x="334" y="405"/>
                  </a:cubicBezTo>
                  <a:lnTo>
                    <a:pt x="394" y="429"/>
                  </a:lnTo>
                  <a:cubicBezTo>
                    <a:pt x="382" y="453"/>
                    <a:pt x="358" y="477"/>
                    <a:pt x="334" y="501"/>
                  </a:cubicBezTo>
                  <a:lnTo>
                    <a:pt x="429" y="489"/>
                  </a:lnTo>
                  <a:lnTo>
                    <a:pt x="489" y="513"/>
                  </a:lnTo>
                  <a:lnTo>
                    <a:pt x="548" y="477"/>
                  </a:lnTo>
                  <a:lnTo>
                    <a:pt x="715" y="417"/>
                  </a:lnTo>
                  <a:lnTo>
                    <a:pt x="810" y="417"/>
                  </a:lnTo>
                  <a:lnTo>
                    <a:pt x="894" y="370"/>
                  </a:lnTo>
                  <a:lnTo>
                    <a:pt x="870" y="322"/>
                  </a:lnTo>
                  <a:cubicBezTo>
                    <a:pt x="870" y="286"/>
                    <a:pt x="894" y="251"/>
                    <a:pt x="894" y="227"/>
                  </a:cubicBezTo>
                  <a:lnTo>
                    <a:pt x="977" y="203"/>
                  </a:lnTo>
                  <a:cubicBezTo>
                    <a:pt x="989" y="179"/>
                    <a:pt x="1001" y="155"/>
                    <a:pt x="1025" y="132"/>
                  </a:cubicBezTo>
                  <a:cubicBezTo>
                    <a:pt x="1001" y="108"/>
                    <a:pt x="989" y="96"/>
                    <a:pt x="977" y="72"/>
                  </a:cubicBezTo>
                  <a:lnTo>
                    <a:pt x="870" y="60"/>
                  </a:lnTo>
                  <a:lnTo>
                    <a:pt x="822" y="13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4" name="Google Shape;8270;p30">
              <a:extLst>
                <a:ext uri="{FF2B5EF4-FFF2-40B4-BE49-F238E27FC236}">
                  <a16:creationId xmlns:a16="http://schemas.microsoft.com/office/drawing/2014/main" id="{403312E6-95CC-5DAA-5AC2-0EC05DFFE6B4}"/>
                </a:ext>
              </a:extLst>
            </p:cNvPr>
            <p:cNvSpPr/>
            <p:nvPr/>
          </p:nvSpPr>
          <p:spPr>
            <a:xfrm>
              <a:off x="4014175" y="2180150"/>
              <a:ext cx="44975" cy="30100"/>
            </a:xfrm>
            <a:custGeom>
              <a:avLst/>
              <a:gdLst/>
              <a:ahLst/>
              <a:cxnLst/>
              <a:rect l="l" t="t" r="r" b="b"/>
              <a:pathLst>
                <a:path w="1799" h="1204" extrusionOk="0">
                  <a:moveTo>
                    <a:pt x="953" y="1"/>
                  </a:moveTo>
                  <a:lnTo>
                    <a:pt x="763" y="72"/>
                  </a:lnTo>
                  <a:lnTo>
                    <a:pt x="596" y="156"/>
                  </a:lnTo>
                  <a:lnTo>
                    <a:pt x="441" y="156"/>
                  </a:lnTo>
                  <a:lnTo>
                    <a:pt x="179" y="191"/>
                  </a:lnTo>
                  <a:lnTo>
                    <a:pt x="60" y="251"/>
                  </a:lnTo>
                  <a:lnTo>
                    <a:pt x="1" y="334"/>
                  </a:lnTo>
                  <a:lnTo>
                    <a:pt x="108" y="370"/>
                  </a:lnTo>
                  <a:lnTo>
                    <a:pt x="215" y="441"/>
                  </a:lnTo>
                  <a:lnTo>
                    <a:pt x="334" y="441"/>
                  </a:lnTo>
                  <a:cubicBezTo>
                    <a:pt x="334" y="453"/>
                    <a:pt x="346" y="465"/>
                    <a:pt x="358" y="489"/>
                  </a:cubicBezTo>
                  <a:cubicBezTo>
                    <a:pt x="358" y="501"/>
                    <a:pt x="334" y="525"/>
                    <a:pt x="322" y="537"/>
                  </a:cubicBezTo>
                  <a:cubicBezTo>
                    <a:pt x="310" y="549"/>
                    <a:pt x="322" y="584"/>
                    <a:pt x="322" y="620"/>
                  </a:cubicBezTo>
                  <a:cubicBezTo>
                    <a:pt x="286" y="644"/>
                    <a:pt x="251" y="680"/>
                    <a:pt x="227" y="715"/>
                  </a:cubicBezTo>
                  <a:cubicBezTo>
                    <a:pt x="215" y="763"/>
                    <a:pt x="203" y="799"/>
                    <a:pt x="191" y="834"/>
                  </a:cubicBezTo>
                  <a:lnTo>
                    <a:pt x="96" y="882"/>
                  </a:lnTo>
                  <a:cubicBezTo>
                    <a:pt x="96" y="906"/>
                    <a:pt x="108" y="930"/>
                    <a:pt x="108" y="953"/>
                  </a:cubicBezTo>
                  <a:cubicBezTo>
                    <a:pt x="120" y="977"/>
                    <a:pt x="84" y="977"/>
                    <a:pt x="72" y="989"/>
                  </a:cubicBezTo>
                  <a:lnTo>
                    <a:pt x="84" y="1061"/>
                  </a:lnTo>
                  <a:lnTo>
                    <a:pt x="132" y="1061"/>
                  </a:lnTo>
                  <a:lnTo>
                    <a:pt x="251" y="1025"/>
                  </a:lnTo>
                  <a:lnTo>
                    <a:pt x="370" y="1025"/>
                  </a:lnTo>
                  <a:cubicBezTo>
                    <a:pt x="417" y="1001"/>
                    <a:pt x="453" y="977"/>
                    <a:pt x="501" y="953"/>
                  </a:cubicBezTo>
                  <a:lnTo>
                    <a:pt x="596" y="953"/>
                  </a:lnTo>
                  <a:lnTo>
                    <a:pt x="679" y="906"/>
                  </a:lnTo>
                  <a:lnTo>
                    <a:pt x="763" y="811"/>
                  </a:lnTo>
                  <a:lnTo>
                    <a:pt x="834" y="787"/>
                  </a:lnTo>
                  <a:lnTo>
                    <a:pt x="929" y="799"/>
                  </a:lnTo>
                  <a:lnTo>
                    <a:pt x="989" y="775"/>
                  </a:lnTo>
                  <a:lnTo>
                    <a:pt x="989" y="858"/>
                  </a:lnTo>
                  <a:cubicBezTo>
                    <a:pt x="989" y="894"/>
                    <a:pt x="941" y="941"/>
                    <a:pt x="917" y="977"/>
                  </a:cubicBezTo>
                  <a:lnTo>
                    <a:pt x="941" y="1072"/>
                  </a:lnTo>
                  <a:lnTo>
                    <a:pt x="870" y="1132"/>
                  </a:lnTo>
                  <a:lnTo>
                    <a:pt x="917" y="1203"/>
                  </a:lnTo>
                  <a:lnTo>
                    <a:pt x="989" y="1203"/>
                  </a:lnTo>
                  <a:lnTo>
                    <a:pt x="1096" y="1156"/>
                  </a:lnTo>
                  <a:lnTo>
                    <a:pt x="1096" y="1084"/>
                  </a:lnTo>
                  <a:lnTo>
                    <a:pt x="1156" y="1025"/>
                  </a:lnTo>
                  <a:lnTo>
                    <a:pt x="1275" y="989"/>
                  </a:lnTo>
                  <a:lnTo>
                    <a:pt x="1382" y="965"/>
                  </a:lnTo>
                  <a:lnTo>
                    <a:pt x="1477" y="811"/>
                  </a:lnTo>
                  <a:cubicBezTo>
                    <a:pt x="1465" y="799"/>
                    <a:pt x="1477" y="775"/>
                    <a:pt x="1477" y="751"/>
                  </a:cubicBezTo>
                  <a:lnTo>
                    <a:pt x="1608" y="644"/>
                  </a:lnTo>
                  <a:lnTo>
                    <a:pt x="1751" y="608"/>
                  </a:lnTo>
                  <a:lnTo>
                    <a:pt x="1799" y="584"/>
                  </a:lnTo>
                  <a:lnTo>
                    <a:pt x="1679" y="537"/>
                  </a:lnTo>
                  <a:cubicBezTo>
                    <a:pt x="1656" y="525"/>
                    <a:pt x="1644" y="513"/>
                    <a:pt x="1620" y="501"/>
                  </a:cubicBezTo>
                  <a:lnTo>
                    <a:pt x="1513" y="453"/>
                  </a:lnTo>
                  <a:lnTo>
                    <a:pt x="1358" y="501"/>
                  </a:lnTo>
                  <a:lnTo>
                    <a:pt x="1275" y="549"/>
                  </a:lnTo>
                  <a:lnTo>
                    <a:pt x="1120" y="489"/>
                  </a:lnTo>
                  <a:lnTo>
                    <a:pt x="977" y="382"/>
                  </a:lnTo>
                  <a:cubicBezTo>
                    <a:pt x="965" y="346"/>
                    <a:pt x="953" y="322"/>
                    <a:pt x="953" y="287"/>
                  </a:cubicBezTo>
                  <a:lnTo>
                    <a:pt x="989" y="251"/>
                  </a:lnTo>
                  <a:lnTo>
                    <a:pt x="1096" y="227"/>
                  </a:lnTo>
                  <a:cubicBezTo>
                    <a:pt x="1096" y="215"/>
                    <a:pt x="1108" y="203"/>
                    <a:pt x="1108" y="191"/>
                  </a:cubicBezTo>
                  <a:lnTo>
                    <a:pt x="1001" y="96"/>
                  </a:lnTo>
                  <a:lnTo>
                    <a:pt x="9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5" name="Google Shape;8271;p30">
              <a:extLst>
                <a:ext uri="{FF2B5EF4-FFF2-40B4-BE49-F238E27FC236}">
                  <a16:creationId xmlns:a16="http://schemas.microsoft.com/office/drawing/2014/main" id="{11B34EAF-4B06-3A0B-3B0A-10B59A1871F8}"/>
                </a:ext>
              </a:extLst>
            </p:cNvPr>
            <p:cNvSpPr/>
            <p:nvPr/>
          </p:nvSpPr>
          <p:spPr>
            <a:xfrm>
              <a:off x="3991850" y="2107525"/>
              <a:ext cx="12225" cy="4200"/>
            </a:xfrm>
            <a:custGeom>
              <a:avLst/>
              <a:gdLst/>
              <a:ahLst/>
              <a:cxnLst/>
              <a:rect l="l" t="t" r="r" b="b"/>
              <a:pathLst>
                <a:path w="489" h="168" extrusionOk="0">
                  <a:moveTo>
                    <a:pt x="36" y="1"/>
                  </a:moveTo>
                  <a:cubicBezTo>
                    <a:pt x="25" y="1"/>
                    <a:pt x="13" y="13"/>
                    <a:pt x="1" y="25"/>
                  </a:cubicBezTo>
                  <a:lnTo>
                    <a:pt x="60" y="48"/>
                  </a:lnTo>
                  <a:lnTo>
                    <a:pt x="275" y="156"/>
                  </a:lnTo>
                  <a:lnTo>
                    <a:pt x="382" y="167"/>
                  </a:lnTo>
                  <a:lnTo>
                    <a:pt x="429" y="144"/>
                  </a:lnTo>
                  <a:lnTo>
                    <a:pt x="489" y="96"/>
                  </a:lnTo>
                  <a:lnTo>
                    <a:pt x="429" y="60"/>
                  </a:lnTo>
                  <a:lnTo>
                    <a:pt x="286" y="72"/>
                  </a:lnTo>
                  <a:lnTo>
                    <a:pt x="144" y="13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6" name="Google Shape;8272;p30">
              <a:extLst>
                <a:ext uri="{FF2B5EF4-FFF2-40B4-BE49-F238E27FC236}">
                  <a16:creationId xmlns:a16="http://schemas.microsoft.com/office/drawing/2014/main" id="{496FBDED-0574-9FE9-1596-37AE252E2F27}"/>
                </a:ext>
              </a:extLst>
            </p:cNvPr>
            <p:cNvSpPr/>
            <p:nvPr/>
          </p:nvSpPr>
          <p:spPr>
            <a:xfrm>
              <a:off x="4006150" y="2278375"/>
              <a:ext cx="5975" cy="5700"/>
            </a:xfrm>
            <a:custGeom>
              <a:avLst/>
              <a:gdLst/>
              <a:ahLst/>
              <a:cxnLst/>
              <a:rect l="l" t="t" r="r" b="b"/>
              <a:pathLst>
                <a:path w="239" h="228" extrusionOk="0">
                  <a:moveTo>
                    <a:pt x="36" y="1"/>
                  </a:moveTo>
                  <a:lnTo>
                    <a:pt x="0" y="49"/>
                  </a:lnTo>
                  <a:lnTo>
                    <a:pt x="24" y="120"/>
                  </a:lnTo>
                  <a:lnTo>
                    <a:pt x="107" y="156"/>
                  </a:lnTo>
                  <a:lnTo>
                    <a:pt x="119" y="215"/>
                  </a:lnTo>
                  <a:lnTo>
                    <a:pt x="167" y="227"/>
                  </a:lnTo>
                  <a:lnTo>
                    <a:pt x="226" y="180"/>
                  </a:lnTo>
                  <a:cubicBezTo>
                    <a:pt x="226" y="144"/>
                    <a:pt x="238" y="108"/>
                    <a:pt x="238" y="72"/>
                  </a:cubicBezTo>
                  <a:lnTo>
                    <a:pt x="155" y="13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7" name="Google Shape;8273;p30">
              <a:extLst>
                <a:ext uri="{FF2B5EF4-FFF2-40B4-BE49-F238E27FC236}">
                  <a16:creationId xmlns:a16="http://schemas.microsoft.com/office/drawing/2014/main" id="{5C96EF2A-0464-0C6F-CF78-DC688FCF30FC}"/>
                </a:ext>
              </a:extLst>
            </p:cNvPr>
            <p:cNvSpPr/>
            <p:nvPr/>
          </p:nvSpPr>
          <p:spPr>
            <a:xfrm>
              <a:off x="3999000" y="2157825"/>
              <a:ext cx="8950" cy="4500"/>
            </a:xfrm>
            <a:custGeom>
              <a:avLst/>
              <a:gdLst/>
              <a:ahLst/>
              <a:cxnLst/>
              <a:rect l="l" t="t" r="r" b="b"/>
              <a:pathLst>
                <a:path w="358" h="180" extrusionOk="0">
                  <a:moveTo>
                    <a:pt x="48" y="1"/>
                  </a:moveTo>
                  <a:lnTo>
                    <a:pt x="0" y="13"/>
                  </a:lnTo>
                  <a:cubicBezTo>
                    <a:pt x="0" y="25"/>
                    <a:pt x="0" y="25"/>
                    <a:pt x="0" y="37"/>
                  </a:cubicBezTo>
                  <a:cubicBezTo>
                    <a:pt x="12" y="60"/>
                    <a:pt x="24" y="96"/>
                    <a:pt x="36" y="120"/>
                  </a:cubicBezTo>
                  <a:cubicBezTo>
                    <a:pt x="48" y="144"/>
                    <a:pt x="96" y="156"/>
                    <a:pt x="120" y="180"/>
                  </a:cubicBezTo>
                  <a:lnTo>
                    <a:pt x="239" y="180"/>
                  </a:lnTo>
                  <a:lnTo>
                    <a:pt x="358" y="156"/>
                  </a:lnTo>
                  <a:lnTo>
                    <a:pt x="358" y="84"/>
                  </a:lnTo>
                  <a:lnTo>
                    <a:pt x="274" y="25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8" name="Google Shape;8274;p30">
              <a:extLst>
                <a:ext uri="{FF2B5EF4-FFF2-40B4-BE49-F238E27FC236}">
                  <a16:creationId xmlns:a16="http://schemas.microsoft.com/office/drawing/2014/main" id="{0F82930C-FA04-CCED-E8B4-9A8B1C531000}"/>
                </a:ext>
              </a:extLst>
            </p:cNvPr>
            <p:cNvSpPr/>
            <p:nvPr/>
          </p:nvSpPr>
          <p:spPr>
            <a:xfrm>
              <a:off x="4074300" y="2124500"/>
              <a:ext cx="5100" cy="3600"/>
            </a:xfrm>
            <a:custGeom>
              <a:avLst/>
              <a:gdLst/>
              <a:ahLst/>
              <a:cxnLst/>
              <a:rect l="l" t="t" r="r" b="b"/>
              <a:pathLst>
                <a:path w="204" h="144" extrusionOk="0">
                  <a:moveTo>
                    <a:pt x="72" y="0"/>
                  </a:moveTo>
                  <a:lnTo>
                    <a:pt x="25" y="12"/>
                  </a:lnTo>
                  <a:cubicBezTo>
                    <a:pt x="25" y="36"/>
                    <a:pt x="13" y="48"/>
                    <a:pt x="1" y="60"/>
                  </a:cubicBezTo>
                  <a:lnTo>
                    <a:pt x="72" y="131"/>
                  </a:lnTo>
                  <a:lnTo>
                    <a:pt x="144" y="143"/>
                  </a:lnTo>
                  <a:lnTo>
                    <a:pt x="203" y="96"/>
                  </a:lnTo>
                  <a:lnTo>
                    <a:pt x="156" y="36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9" name="Google Shape;8275;p30">
              <a:extLst>
                <a:ext uri="{FF2B5EF4-FFF2-40B4-BE49-F238E27FC236}">
                  <a16:creationId xmlns:a16="http://schemas.microsoft.com/office/drawing/2014/main" id="{73E981AE-3732-607C-5FE0-E1213D7A9376}"/>
                </a:ext>
              </a:extLst>
            </p:cNvPr>
            <p:cNvSpPr/>
            <p:nvPr/>
          </p:nvSpPr>
          <p:spPr>
            <a:xfrm>
              <a:off x="3895125" y="2132225"/>
              <a:ext cx="120275" cy="100050"/>
            </a:xfrm>
            <a:custGeom>
              <a:avLst/>
              <a:gdLst/>
              <a:ahLst/>
              <a:cxnLst/>
              <a:rect l="l" t="t" r="r" b="b"/>
              <a:pathLst>
                <a:path w="4811" h="4002" extrusionOk="0">
                  <a:moveTo>
                    <a:pt x="2358" y="1"/>
                  </a:moveTo>
                  <a:lnTo>
                    <a:pt x="2286" y="13"/>
                  </a:lnTo>
                  <a:lnTo>
                    <a:pt x="2203" y="96"/>
                  </a:lnTo>
                  <a:cubicBezTo>
                    <a:pt x="2203" y="144"/>
                    <a:pt x="2215" y="180"/>
                    <a:pt x="2215" y="227"/>
                  </a:cubicBezTo>
                  <a:lnTo>
                    <a:pt x="2155" y="287"/>
                  </a:lnTo>
                  <a:cubicBezTo>
                    <a:pt x="2155" y="311"/>
                    <a:pt x="2155" y="346"/>
                    <a:pt x="2167" y="370"/>
                  </a:cubicBezTo>
                  <a:cubicBezTo>
                    <a:pt x="2179" y="394"/>
                    <a:pt x="2143" y="418"/>
                    <a:pt x="2143" y="453"/>
                  </a:cubicBezTo>
                  <a:lnTo>
                    <a:pt x="2191" y="477"/>
                  </a:lnTo>
                  <a:lnTo>
                    <a:pt x="2239" y="525"/>
                  </a:lnTo>
                  <a:lnTo>
                    <a:pt x="2239" y="763"/>
                  </a:lnTo>
                  <a:lnTo>
                    <a:pt x="2239" y="882"/>
                  </a:lnTo>
                  <a:lnTo>
                    <a:pt x="2286" y="965"/>
                  </a:lnTo>
                  <a:lnTo>
                    <a:pt x="2393" y="1084"/>
                  </a:lnTo>
                  <a:cubicBezTo>
                    <a:pt x="2405" y="1108"/>
                    <a:pt x="2405" y="1132"/>
                    <a:pt x="2417" y="1168"/>
                  </a:cubicBezTo>
                  <a:lnTo>
                    <a:pt x="2536" y="1251"/>
                  </a:lnTo>
                  <a:cubicBezTo>
                    <a:pt x="2536" y="1275"/>
                    <a:pt x="2524" y="1299"/>
                    <a:pt x="2512" y="1323"/>
                  </a:cubicBezTo>
                  <a:lnTo>
                    <a:pt x="2429" y="1323"/>
                  </a:lnTo>
                  <a:lnTo>
                    <a:pt x="2370" y="1287"/>
                  </a:lnTo>
                  <a:lnTo>
                    <a:pt x="2286" y="1156"/>
                  </a:lnTo>
                  <a:cubicBezTo>
                    <a:pt x="2250" y="1132"/>
                    <a:pt x="2227" y="1108"/>
                    <a:pt x="2203" y="1084"/>
                  </a:cubicBezTo>
                  <a:lnTo>
                    <a:pt x="2131" y="1073"/>
                  </a:lnTo>
                  <a:lnTo>
                    <a:pt x="2036" y="1108"/>
                  </a:lnTo>
                  <a:lnTo>
                    <a:pt x="1989" y="1096"/>
                  </a:lnTo>
                  <a:cubicBezTo>
                    <a:pt x="1989" y="1084"/>
                    <a:pt x="1989" y="1073"/>
                    <a:pt x="1977" y="1061"/>
                  </a:cubicBezTo>
                  <a:lnTo>
                    <a:pt x="2072" y="1013"/>
                  </a:lnTo>
                  <a:lnTo>
                    <a:pt x="2108" y="953"/>
                  </a:lnTo>
                  <a:lnTo>
                    <a:pt x="2108" y="882"/>
                  </a:lnTo>
                  <a:lnTo>
                    <a:pt x="2000" y="715"/>
                  </a:lnTo>
                  <a:lnTo>
                    <a:pt x="2000" y="572"/>
                  </a:lnTo>
                  <a:lnTo>
                    <a:pt x="1989" y="525"/>
                  </a:lnTo>
                  <a:lnTo>
                    <a:pt x="1834" y="465"/>
                  </a:lnTo>
                  <a:lnTo>
                    <a:pt x="1715" y="382"/>
                  </a:lnTo>
                  <a:lnTo>
                    <a:pt x="1655" y="358"/>
                  </a:lnTo>
                  <a:lnTo>
                    <a:pt x="1596" y="394"/>
                  </a:lnTo>
                  <a:cubicBezTo>
                    <a:pt x="1596" y="418"/>
                    <a:pt x="1572" y="453"/>
                    <a:pt x="1572" y="477"/>
                  </a:cubicBezTo>
                  <a:lnTo>
                    <a:pt x="1429" y="596"/>
                  </a:lnTo>
                  <a:cubicBezTo>
                    <a:pt x="1417" y="632"/>
                    <a:pt x="1405" y="668"/>
                    <a:pt x="1393" y="692"/>
                  </a:cubicBezTo>
                  <a:lnTo>
                    <a:pt x="1417" y="787"/>
                  </a:lnTo>
                  <a:cubicBezTo>
                    <a:pt x="1441" y="823"/>
                    <a:pt x="1465" y="846"/>
                    <a:pt x="1488" y="882"/>
                  </a:cubicBezTo>
                  <a:cubicBezTo>
                    <a:pt x="1524" y="906"/>
                    <a:pt x="1512" y="953"/>
                    <a:pt x="1524" y="989"/>
                  </a:cubicBezTo>
                  <a:lnTo>
                    <a:pt x="1465" y="977"/>
                  </a:lnTo>
                  <a:lnTo>
                    <a:pt x="1405" y="930"/>
                  </a:lnTo>
                  <a:cubicBezTo>
                    <a:pt x="1393" y="894"/>
                    <a:pt x="1381" y="870"/>
                    <a:pt x="1369" y="834"/>
                  </a:cubicBezTo>
                  <a:cubicBezTo>
                    <a:pt x="1358" y="811"/>
                    <a:pt x="1369" y="799"/>
                    <a:pt x="1381" y="787"/>
                  </a:cubicBezTo>
                  <a:lnTo>
                    <a:pt x="1322" y="763"/>
                  </a:lnTo>
                  <a:lnTo>
                    <a:pt x="1274" y="703"/>
                  </a:lnTo>
                  <a:lnTo>
                    <a:pt x="1227" y="703"/>
                  </a:lnTo>
                  <a:lnTo>
                    <a:pt x="1191" y="739"/>
                  </a:lnTo>
                  <a:lnTo>
                    <a:pt x="1119" y="715"/>
                  </a:lnTo>
                  <a:cubicBezTo>
                    <a:pt x="1119" y="703"/>
                    <a:pt x="1131" y="692"/>
                    <a:pt x="1131" y="680"/>
                  </a:cubicBezTo>
                  <a:lnTo>
                    <a:pt x="1250" y="620"/>
                  </a:lnTo>
                  <a:lnTo>
                    <a:pt x="1250" y="596"/>
                  </a:lnTo>
                  <a:lnTo>
                    <a:pt x="1191" y="572"/>
                  </a:lnTo>
                  <a:lnTo>
                    <a:pt x="1036" y="608"/>
                  </a:lnTo>
                  <a:lnTo>
                    <a:pt x="929" y="656"/>
                  </a:lnTo>
                  <a:lnTo>
                    <a:pt x="857" y="620"/>
                  </a:lnTo>
                  <a:cubicBezTo>
                    <a:pt x="869" y="608"/>
                    <a:pt x="869" y="584"/>
                    <a:pt x="881" y="572"/>
                  </a:cubicBezTo>
                  <a:lnTo>
                    <a:pt x="941" y="561"/>
                  </a:lnTo>
                  <a:cubicBezTo>
                    <a:pt x="941" y="549"/>
                    <a:pt x="953" y="537"/>
                    <a:pt x="965" y="525"/>
                  </a:cubicBezTo>
                  <a:lnTo>
                    <a:pt x="1096" y="465"/>
                  </a:lnTo>
                  <a:lnTo>
                    <a:pt x="1167" y="465"/>
                  </a:lnTo>
                  <a:lnTo>
                    <a:pt x="1203" y="477"/>
                  </a:lnTo>
                  <a:lnTo>
                    <a:pt x="1286" y="477"/>
                  </a:lnTo>
                  <a:lnTo>
                    <a:pt x="1358" y="430"/>
                  </a:lnTo>
                  <a:cubicBezTo>
                    <a:pt x="1369" y="418"/>
                    <a:pt x="1381" y="394"/>
                    <a:pt x="1381" y="370"/>
                  </a:cubicBezTo>
                  <a:lnTo>
                    <a:pt x="1298" y="287"/>
                  </a:lnTo>
                  <a:lnTo>
                    <a:pt x="1227" y="239"/>
                  </a:lnTo>
                  <a:lnTo>
                    <a:pt x="1096" y="263"/>
                  </a:lnTo>
                  <a:lnTo>
                    <a:pt x="822" y="394"/>
                  </a:lnTo>
                  <a:lnTo>
                    <a:pt x="715" y="418"/>
                  </a:lnTo>
                  <a:lnTo>
                    <a:pt x="667" y="394"/>
                  </a:lnTo>
                  <a:cubicBezTo>
                    <a:pt x="667" y="370"/>
                    <a:pt x="655" y="358"/>
                    <a:pt x="655" y="346"/>
                  </a:cubicBezTo>
                  <a:lnTo>
                    <a:pt x="572" y="311"/>
                  </a:lnTo>
                  <a:lnTo>
                    <a:pt x="524" y="334"/>
                  </a:lnTo>
                  <a:lnTo>
                    <a:pt x="524" y="406"/>
                  </a:lnTo>
                  <a:lnTo>
                    <a:pt x="655" y="513"/>
                  </a:lnTo>
                  <a:lnTo>
                    <a:pt x="631" y="549"/>
                  </a:lnTo>
                  <a:lnTo>
                    <a:pt x="524" y="537"/>
                  </a:lnTo>
                  <a:lnTo>
                    <a:pt x="465" y="465"/>
                  </a:lnTo>
                  <a:cubicBezTo>
                    <a:pt x="441" y="430"/>
                    <a:pt x="417" y="394"/>
                    <a:pt x="393" y="358"/>
                  </a:cubicBezTo>
                  <a:lnTo>
                    <a:pt x="298" y="358"/>
                  </a:lnTo>
                  <a:lnTo>
                    <a:pt x="179" y="442"/>
                  </a:lnTo>
                  <a:lnTo>
                    <a:pt x="179" y="525"/>
                  </a:lnTo>
                  <a:lnTo>
                    <a:pt x="226" y="561"/>
                  </a:lnTo>
                  <a:lnTo>
                    <a:pt x="226" y="632"/>
                  </a:lnTo>
                  <a:lnTo>
                    <a:pt x="179" y="644"/>
                  </a:lnTo>
                  <a:lnTo>
                    <a:pt x="84" y="703"/>
                  </a:lnTo>
                  <a:lnTo>
                    <a:pt x="0" y="715"/>
                  </a:lnTo>
                  <a:lnTo>
                    <a:pt x="0" y="787"/>
                  </a:lnTo>
                  <a:cubicBezTo>
                    <a:pt x="12" y="823"/>
                    <a:pt x="24" y="858"/>
                    <a:pt x="48" y="882"/>
                  </a:cubicBezTo>
                  <a:cubicBezTo>
                    <a:pt x="60" y="918"/>
                    <a:pt x="60" y="918"/>
                    <a:pt x="72" y="942"/>
                  </a:cubicBezTo>
                  <a:lnTo>
                    <a:pt x="203" y="1061"/>
                  </a:lnTo>
                  <a:cubicBezTo>
                    <a:pt x="203" y="1084"/>
                    <a:pt x="215" y="1108"/>
                    <a:pt x="215" y="1132"/>
                  </a:cubicBezTo>
                  <a:lnTo>
                    <a:pt x="298" y="1108"/>
                  </a:lnTo>
                  <a:lnTo>
                    <a:pt x="369" y="1061"/>
                  </a:lnTo>
                  <a:cubicBezTo>
                    <a:pt x="369" y="1037"/>
                    <a:pt x="357" y="1013"/>
                    <a:pt x="345" y="989"/>
                  </a:cubicBezTo>
                  <a:cubicBezTo>
                    <a:pt x="345" y="965"/>
                    <a:pt x="357" y="930"/>
                    <a:pt x="369" y="906"/>
                  </a:cubicBezTo>
                  <a:lnTo>
                    <a:pt x="417" y="906"/>
                  </a:lnTo>
                  <a:lnTo>
                    <a:pt x="488" y="942"/>
                  </a:lnTo>
                  <a:lnTo>
                    <a:pt x="584" y="906"/>
                  </a:lnTo>
                  <a:lnTo>
                    <a:pt x="607" y="930"/>
                  </a:lnTo>
                  <a:lnTo>
                    <a:pt x="548" y="1001"/>
                  </a:lnTo>
                  <a:cubicBezTo>
                    <a:pt x="536" y="1037"/>
                    <a:pt x="512" y="1073"/>
                    <a:pt x="500" y="1108"/>
                  </a:cubicBezTo>
                  <a:lnTo>
                    <a:pt x="476" y="1120"/>
                  </a:lnTo>
                  <a:lnTo>
                    <a:pt x="476" y="1180"/>
                  </a:lnTo>
                  <a:cubicBezTo>
                    <a:pt x="512" y="1192"/>
                    <a:pt x="548" y="1215"/>
                    <a:pt x="596" y="1239"/>
                  </a:cubicBezTo>
                  <a:lnTo>
                    <a:pt x="596" y="1263"/>
                  </a:lnTo>
                  <a:lnTo>
                    <a:pt x="655" y="1287"/>
                  </a:lnTo>
                  <a:lnTo>
                    <a:pt x="738" y="1275"/>
                  </a:lnTo>
                  <a:lnTo>
                    <a:pt x="774" y="1299"/>
                  </a:lnTo>
                  <a:cubicBezTo>
                    <a:pt x="774" y="1311"/>
                    <a:pt x="762" y="1334"/>
                    <a:pt x="762" y="1358"/>
                  </a:cubicBezTo>
                  <a:lnTo>
                    <a:pt x="667" y="1406"/>
                  </a:lnTo>
                  <a:lnTo>
                    <a:pt x="619" y="1406"/>
                  </a:lnTo>
                  <a:lnTo>
                    <a:pt x="619" y="1382"/>
                  </a:lnTo>
                  <a:lnTo>
                    <a:pt x="572" y="1346"/>
                  </a:lnTo>
                  <a:lnTo>
                    <a:pt x="405" y="1263"/>
                  </a:lnTo>
                  <a:lnTo>
                    <a:pt x="357" y="1275"/>
                  </a:lnTo>
                  <a:lnTo>
                    <a:pt x="345" y="1323"/>
                  </a:lnTo>
                  <a:cubicBezTo>
                    <a:pt x="381" y="1346"/>
                    <a:pt x="405" y="1370"/>
                    <a:pt x="429" y="1394"/>
                  </a:cubicBezTo>
                  <a:lnTo>
                    <a:pt x="524" y="1430"/>
                  </a:lnTo>
                  <a:lnTo>
                    <a:pt x="596" y="1465"/>
                  </a:lnTo>
                  <a:lnTo>
                    <a:pt x="596" y="1489"/>
                  </a:lnTo>
                  <a:lnTo>
                    <a:pt x="536" y="1525"/>
                  </a:lnTo>
                  <a:lnTo>
                    <a:pt x="607" y="1585"/>
                  </a:lnTo>
                  <a:lnTo>
                    <a:pt x="726" y="1620"/>
                  </a:lnTo>
                  <a:lnTo>
                    <a:pt x="810" y="1644"/>
                  </a:lnTo>
                  <a:lnTo>
                    <a:pt x="834" y="1704"/>
                  </a:lnTo>
                  <a:lnTo>
                    <a:pt x="929" y="1727"/>
                  </a:lnTo>
                  <a:lnTo>
                    <a:pt x="1000" y="1715"/>
                  </a:lnTo>
                  <a:lnTo>
                    <a:pt x="1096" y="1715"/>
                  </a:lnTo>
                  <a:cubicBezTo>
                    <a:pt x="1107" y="1727"/>
                    <a:pt x="1107" y="1727"/>
                    <a:pt x="1119" y="1739"/>
                  </a:cubicBezTo>
                  <a:lnTo>
                    <a:pt x="1048" y="1775"/>
                  </a:lnTo>
                  <a:lnTo>
                    <a:pt x="893" y="1775"/>
                  </a:lnTo>
                  <a:cubicBezTo>
                    <a:pt x="893" y="1799"/>
                    <a:pt x="905" y="1823"/>
                    <a:pt x="917" y="1846"/>
                  </a:cubicBezTo>
                  <a:lnTo>
                    <a:pt x="988" y="1918"/>
                  </a:lnTo>
                  <a:lnTo>
                    <a:pt x="1024" y="1918"/>
                  </a:lnTo>
                  <a:lnTo>
                    <a:pt x="1119" y="1930"/>
                  </a:lnTo>
                  <a:lnTo>
                    <a:pt x="1262" y="2025"/>
                  </a:lnTo>
                  <a:lnTo>
                    <a:pt x="1322" y="2085"/>
                  </a:lnTo>
                  <a:lnTo>
                    <a:pt x="1286" y="2120"/>
                  </a:lnTo>
                  <a:cubicBezTo>
                    <a:pt x="1286" y="2132"/>
                    <a:pt x="1274" y="2144"/>
                    <a:pt x="1262" y="2156"/>
                  </a:cubicBezTo>
                  <a:lnTo>
                    <a:pt x="1405" y="2168"/>
                  </a:lnTo>
                  <a:lnTo>
                    <a:pt x="1643" y="2156"/>
                  </a:lnTo>
                  <a:lnTo>
                    <a:pt x="1727" y="2108"/>
                  </a:lnTo>
                  <a:lnTo>
                    <a:pt x="1727" y="2061"/>
                  </a:lnTo>
                  <a:lnTo>
                    <a:pt x="1786" y="1966"/>
                  </a:lnTo>
                  <a:lnTo>
                    <a:pt x="1869" y="1954"/>
                  </a:lnTo>
                  <a:lnTo>
                    <a:pt x="1965" y="1954"/>
                  </a:lnTo>
                  <a:lnTo>
                    <a:pt x="1965" y="1894"/>
                  </a:lnTo>
                  <a:lnTo>
                    <a:pt x="1905" y="1823"/>
                  </a:lnTo>
                  <a:cubicBezTo>
                    <a:pt x="1881" y="1799"/>
                    <a:pt x="1858" y="1775"/>
                    <a:pt x="1846" y="1751"/>
                  </a:cubicBezTo>
                  <a:lnTo>
                    <a:pt x="1846" y="1656"/>
                  </a:lnTo>
                  <a:lnTo>
                    <a:pt x="1822" y="1608"/>
                  </a:lnTo>
                  <a:lnTo>
                    <a:pt x="1822" y="1549"/>
                  </a:lnTo>
                  <a:lnTo>
                    <a:pt x="1869" y="1525"/>
                  </a:lnTo>
                  <a:lnTo>
                    <a:pt x="1929" y="1549"/>
                  </a:lnTo>
                  <a:lnTo>
                    <a:pt x="2000" y="1620"/>
                  </a:lnTo>
                  <a:cubicBezTo>
                    <a:pt x="2000" y="1632"/>
                    <a:pt x="1989" y="1644"/>
                    <a:pt x="1977" y="1644"/>
                  </a:cubicBezTo>
                  <a:cubicBezTo>
                    <a:pt x="1989" y="1656"/>
                    <a:pt x="1989" y="1680"/>
                    <a:pt x="2000" y="1692"/>
                  </a:cubicBezTo>
                  <a:lnTo>
                    <a:pt x="2072" y="1644"/>
                  </a:lnTo>
                  <a:cubicBezTo>
                    <a:pt x="2084" y="1620"/>
                    <a:pt x="2096" y="1608"/>
                    <a:pt x="2096" y="1585"/>
                  </a:cubicBezTo>
                  <a:cubicBezTo>
                    <a:pt x="2096" y="1549"/>
                    <a:pt x="2084" y="1501"/>
                    <a:pt x="2072" y="1454"/>
                  </a:cubicBezTo>
                  <a:lnTo>
                    <a:pt x="2120" y="1406"/>
                  </a:lnTo>
                  <a:lnTo>
                    <a:pt x="2167" y="1406"/>
                  </a:lnTo>
                  <a:lnTo>
                    <a:pt x="2203" y="1454"/>
                  </a:lnTo>
                  <a:cubicBezTo>
                    <a:pt x="2203" y="1489"/>
                    <a:pt x="2215" y="1513"/>
                    <a:pt x="2227" y="1549"/>
                  </a:cubicBezTo>
                  <a:lnTo>
                    <a:pt x="2262" y="1596"/>
                  </a:lnTo>
                  <a:lnTo>
                    <a:pt x="2262" y="1644"/>
                  </a:lnTo>
                  <a:cubicBezTo>
                    <a:pt x="2239" y="1656"/>
                    <a:pt x="2215" y="1680"/>
                    <a:pt x="2191" y="1692"/>
                  </a:cubicBezTo>
                  <a:lnTo>
                    <a:pt x="2179" y="1727"/>
                  </a:lnTo>
                  <a:lnTo>
                    <a:pt x="2203" y="1835"/>
                  </a:lnTo>
                  <a:lnTo>
                    <a:pt x="2262" y="1858"/>
                  </a:lnTo>
                  <a:lnTo>
                    <a:pt x="2370" y="1846"/>
                  </a:lnTo>
                  <a:lnTo>
                    <a:pt x="2560" y="1727"/>
                  </a:lnTo>
                  <a:cubicBezTo>
                    <a:pt x="2572" y="1704"/>
                    <a:pt x="2584" y="1680"/>
                    <a:pt x="2596" y="1656"/>
                  </a:cubicBezTo>
                  <a:lnTo>
                    <a:pt x="2596" y="1561"/>
                  </a:lnTo>
                  <a:lnTo>
                    <a:pt x="2631" y="1525"/>
                  </a:lnTo>
                  <a:lnTo>
                    <a:pt x="2691" y="1525"/>
                  </a:lnTo>
                  <a:lnTo>
                    <a:pt x="2751" y="1585"/>
                  </a:lnTo>
                  <a:lnTo>
                    <a:pt x="2751" y="1668"/>
                  </a:lnTo>
                  <a:cubicBezTo>
                    <a:pt x="2727" y="1692"/>
                    <a:pt x="2703" y="1727"/>
                    <a:pt x="2679" y="1751"/>
                  </a:cubicBezTo>
                  <a:cubicBezTo>
                    <a:pt x="2655" y="1775"/>
                    <a:pt x="2679" y="1787"/>
                    <a:pt x="2679" y="1811"/>
                  </a:cubicBezTo>
                  <a:lnTo>
                    <a:pt x="2774" y="1835"/>
                  </a:lnTo>
                  <a:lnTo>
                    <a:pt x="2882" y="1823"/>
                  </a:lnTo>
                  <a:lnTo>
                    <a:pt x="2977" y="1763"/>
                  </a:lnTo>
                  <a:lnTo>
                    <a:pt x="3048" y="1763"/>
                  </a:lnTo>
                  <a:cubicBezTo>
                    <a:pt x="3048" y="1787"/>
                    <a:pt x="3048" y="1799"/>
                    <a:pt x="3048" y="1811"/>
                  </a:cubicBezTo>
                  <a:lnTo>
                    <a:pt x="2977" y="1846"/>
                  </a:lnTo>
                  <a:lnTo>
                    <a:pt x="2858" y="1870"/>
                  </a:lnTo>
                  <a:lnTo>
                    <a:pt x="2762" y="1930"/>
                  </a:lnTo>
                  <a:lnTo>
                    <a:pt x="2548" y="1930"/>
                  </a:lnTo>
                  <a:lnTo>
                    <a:pt x="2381" y="1966"/>
                  </a:lnTo>
                  <a:lnTo>
                    <a:pt x="2334" y="2001"/>
                  </a:lnTo>
                  <a:cubicBezTo>
                    <a:pt x="2334" y="2025"/>
                    <a:pt x="2346" y="2037"/>
                    <a:pt x="2358" y="2061"/>
                  </a:cubicBezTo>
                  <a:lnTo>
                    <a:pt x="2227" y="2085"/>
                  </a:lnTo>
                  <a:cubicBezTo>
                    <a:pt x="2191" y="2108"/>
                    <a:pt x="2155" y="2132"/>
                    <a:pt x="2120" y="2156"/>
                  </a:cubicBezTo>
                  <a:lnTo>
                    <a:pt x="2036" y="2227"/>
                  </a:lnTo>
                  <a:lnTo>
                    <a:pt x="1977" y="2216"/>
                  </a:lnTo>
                  <a:lnTo>
                    <a:pt x="1869" y="2251"/>
                  </a:lnTo>
                  <a:lnTo>
                    <a:pt x="1834" y="2323"/>
                  </a:lnTo>
                  <a:lnTo>
                    <a:pt x="1798" y="2323"/>
                  </a:lnTo>
                  <a:lnTo>
                    <a:pt x="1762" y="2263"/>
                  </a:lnTo>
                  <a:lnTo>
                    <a:pt x="1727" y="2239"/>
                  </a:lnTo>
                  <a:lnTo>
                    <a:pt x="1631" y="2263"/>
                  </a:lnTo>
                  <a:lnTo>
                    <a:pt x="1560" y="2287"/>
                  </a:lnTo>
                  <a:lnTo>
                    <a:pt x="1560" y="2335"/>
                  </a:lnTo>
                  <a:lnTo>
                    <a:pt x="1536" y="2358"/>
                  </a:lnTo>
                  <a:lnTo>
                    <a:pt x="1584" y="2477"/>
                  </a:lnTo>
                  <a:lnTo>
                    <a:pt x="1584" y="2585"/>
                  </a:lnTo>
                  <a:lnTo>
                    <a:pt x="1619" y="2608"/>
                  </a:lnTo>
                  <a:lnTo>
                    <a:pt x="1810" y="2608"/>
                  </a:lnTo>
                  <a:lnTo>
                    <a:pt x="1941" y="2597"/>
                  </a:lnTo>
                  <a:lnTo>
                    <a:pt x="2000" y="2573"/>
                  </a:lnTo>
                  <a:lnTo>
                    <a:pt x="2179" y="2573"/>
                  </a:lnTo>
                  <a:lnTo>
                    <a:pt x="2274" y="2489"/>
                  </a:lnTo>
                  <a:lnTo>
                    <a:pt x="2310" y="2489"/>
                  </a:lnTo>
                  <a:lnTo>
                    <a:pt x="2358" y="2477"/>
                  </a:lnTo>
                  <a:lnTo>
                    <a:pt x="2465" y="2477"/>
                  </a:lnTo>
                  <a:lnTo>
                    <a:pt x="2501" y="2501"/>
                  </a:lnTo>
                  <a:lnTo>
                    <a:pt x="2834" y="2501"/>
                  </a:lnTo>
                  <a:lnTo>
                    <a:pt x="2893" y="2454"/>
                  </a:lnTo>
                  <a:lnTo>
                    <a:pt x="2989" y="2418"/>
                  </a:lnTo>
                  <a:cubicBezTo>
                    <a:pt x="3012" y="2418"/>
                    <a:pt x="3024" y="2430"/>
                    <a:pt x="3048" y="2430"/>
                  </a:cubicBezTo>
                  <a:cubicBezTo>
                    <a:pt x="3060" y="2442"/>
                    <a:pt x="3048" y="2466"/>
                    <a:pt x="3048" y="2477"/>
                  </a:cubicBezTo>
                  <a:lnTo>
                    <a:pt x="2977" y="2501"/>
                  </a:lnTo>
                  <a:cubicBezTo>
                    <a:pt x="2977" y="2525"/>
                    <a:pt x="2977" y="2537"/>
                    <a:pt x="2965" y="2561"/>
                  </a:cubicBezTo>
                  <a:lnTo>
                    <a:pt x="2941" y="2549"/>
                  </a:lnTo>
                  <a:lnTo>
                    <a:pt x="2893" y="2549"/>
                  </a:lnTo>
                  <a:lnTo>
                    <a:pt x="2798" y="2573"/>
                  </a:lnTo>
                  <a:lnTo>
                    <a:pt x="2631" y="2561"/>
                  </a:lnTo>
                  <a:lnTo>
                    <a:pt x="2524" y="2597"/>
                  </a:lnTo>
                  <a:lnTo>
                    <a:pt x="2310" y="2656"/>
                  </a:lnTo>
                  <a:lnTo>
                    <a:pt x="2215" y="2656"/>
                  </a:lnTo>
                  <a:lnTo>
                    <a:pt x="2108" y="2668"/>
                  </a:lnTo>
                  <a:lnTo>
                    <a:pt x="2108" y="2692"/>
                  </a:lnTo>
                  <a:lnTo>
                    <a:pt x="2227" y="2728"/>
                  </a:lnTo>
                  <a:lnTo>
                    <a:pt x="2405" y="2751"/>
                  </a:lnTo>
                  <a:lnTo>
                    <a:pt x="2512" y="2751"/>
                  </a:lnTo>
                  <a:lnTo>
                    <a:pt x="2631" y="2799"/>
                  </a:lnTo>
                  <a:cubicBezTo>
                    <a:pt x="2631" y="2811"/>
                    <a:pt x="2631" y="2823"/>
                    <a:pt x="2620" y="2847"/>
                  </a:cubicBezTo>
                  <a:lnTo>
                    <a:pt x="2393" y="2847"/>
                  </a:lnTo>
                  <a:lnTo>
                    <a:pt x="2298" y="2858"/>
                  </a:lnTo>
                  <a:lnTo>
                    <a:pt x="2239" y="2835"/>
                  </a:lnTo>
                  <a:lnTo>
                    <a:pt x="2120" y="2823"/>
                  </a:lnTo>
                  <a:lnTo>
                    <a:pt x="2084" y="2858"/>
                  </a:lnTo>
                  <a:lnTo>
                    <a:pt x="2048" y="2858"/>
                  </a:lnTo>
                  <a:lnTo>
                    <a:pt x="2000" y="2823"/>
                  </a:lnTo>
                  <a:cubicBezTo>
                    <a:pt x="1977" y="2799"/>
                    <a:pt x="1953" y="2775"/>
                    <a:pt x="1929" y="2763"/>
                  </a:cubicBezTo>
                  <a:lnTo>
                    <a:pt x="1858" y="2763"/>
                  </a:lnTo>
                  <a:lnTo>
                    <a:pt x="1703" y="2823"/>
                  </a:lnTo>
                  <a:lnTo>
                    <a:pt x="1703" y="2847"/>
                  </a:lnTo>
                  <a:lnTo>
                    <a:pt x="1774" y="2894"/>
                  </a:lnTo>
                  <a:cubicBezTo>
                    <a:pt x="1774" y="2906"/>
                    <a:pt x="1774" y="2918"/>
                    <a:pt x="1774" y="2942"/>
                  </a:cubicBezTo>
                  <a:lnTo>
                    <a:pt x="1739" y="2989"/>
                  </a:lnTo>
                  <a:lnTo>
                    <a:pt x="1762" y="3001"/>
                  </a:lnTo>
                  <a:lnTo>
                    <a:pt x="1762" y="3025"/>
                  </a:lnTo>
                  <a:lnTo>
                    <a:pt x="1786" y="3061"/>
                  </a:lnTo>
                  <a:lnTo>
                    <a:pt x="1881" y="3097"/>
                  </a:lnTo>
                  <a:cubicBezTo>
                    <a:pt x="1881" y="3109"/>
                    <a:pt x="1881" y="3132"/>
                    <a:pt x="1893" y="3144"/>
                  </a:cubicBezTo>
                  <a:lnTo>
                    <a:pt x="1905" y="3168"/>
                  </a:lnTo>
                  <a:lnTo>
                    <a:pt x="1953" y="3168"/>
                  </a:lnTo>
                  <a:lnTo>
                    <a:pt x="2024" y="3216"/>
                  </a:lnTo>
                  <a:lnTo>
                    <a:pt x="2024" y="3251"/>
                  </a:lnTo>
                  <a:lnTo>
                    <a:pt x="2084" y="3299"/>
                  </a:lnTo>
                  <a:lnTo>
                    <a:pt x="2120" y="3299"/>
                  </a:lnTo>
                  <a:lnTo>
                    <a:pt x="2203" y="3311"/>
                  </a:lnTo>
                  <a:lnTo>
                    <a:pt x="2274" y="3370"/>
                  </a:lnTo>
                  <a:lnTo>
                    <a:pt x="2322" y="3382"/>
                  </a:lnTo>
                  <a:lnTo>
                    <a:pt x="2322" y="3442"/>
                  </a:lnTo>
                  <a:lnTo>
                    <a:pt x="2477" y="3513"/>
                  </a:lnTo>
                  <a:lnTo>
                    <a:pt x="2608" y="3478"/>
                  </a:lnTo>
                  <a:lnTo>
                    <a:pt x="2655" y="3418"/>
                  </a:lnTo>
                  <a:lnTo>
                    <a:pt x="2715" y="3418"/>
                  </a:lnTo>
                  <a:lnTo>
                    <a:pt x="2751" y="3454"/>
                  </a:lnTo>
                  <a:lnTo>
                    <a:pt x="2834" y="3454"/>
                  </a:lnTo>
                  <a:lnTo>
                    <a:pt x="2870" y="3478"/>
                  </a:lnTo>
                  <a:cubicBezTo>
                    <a:pt x="2870" y="3490"/>
                    <a:pt x="2858" y="3501"/>
                    <a:pt x="2858" y="3525"/>
                  </a:cubicBezTo>
                  <a:lnTo>
                    <a:pt x="2810" y="3561"/>
                  </a:lnTo>
                  <a:lnTo>
                    <a:pt x="2751" y="3561"/>
                  </a:lnTo>
                  <a:lnTo>
                    <a:pt x="2631" y="3609"/>
                  </a:lnTo>
                  <a:lnTo>
                    <a:pt x="2631" y="3656"/>
                  </a:lnTo>
                  <a:lnTo>
                    <a:pt x="2846" y="3775"/>
                  </a:lnTo>
                  <a:lnTo>
                    <a:pt x="2905" y="3799"/>
                  </a:lnTo>
                  <a:lnTo>
                    <a:pt x="2953" y="3835"/>
                  </a:lnTo>
                  <a:lnTo>
                    <a:pt x="2941" y="3942"/>
                  </a:lnTo>
                  <a:cubicBezTo>
                    <a:pt x="2941" y="3966"/>
                    <a:pt x="2953" y="3978"/>
                    <a:pt x="2953" y="4001"/>
                  </a:cubicBezTo>
                  <a:lnTo>
                    <a:pt x="3001" y="4001"/>
                  </a:lnTo>
                  <a:lnTo>
                    <a:pt x="3036" y="3966"/>
                  </a:lnTo>
                  <a:lnTo>
                    <a:pt x="3096" y="3954"/>
                  </a:lnTo>
                  <a:lnTo>
                    <a:pt x="3167" y="4001"/>
                  </a:lnTo>
                  <a:lnTo>
                    <a:pt x="3263" y="3990"/>
                  </a:lnTo>
                  <a:lnTo>
                    <a:pt x="3346" y="3918"/>
                  </a:lnTo>
                  <a:lnTo>
                    <a:pt x="3370" y="3835"/>
                  </a:lnTo>
                  <a:lnTo>
                    <a:pt x="3393" y="3811"/>
                  </a:lnTo>
                  <a:lnTo>
                    <a:pt x="3393" y="3763"/>
                  </a:lnTo>
                  <a:cubicBezTo>
                    <a:pt x="3382" y="3728"/>
                    <a:pt x="3358" y="3692"/>
                    <a:pt x="3334" y="3656"/>
                  </a:cubicBezTo>
                  <a:cubicBezTo>
                    <a:pt x="3322" y="3620"/>
                    <a:pt x="3322" y="3597"/>
                    <a:pt x="3322" y="3573"/>
                  </a:cubicBezTo>
                  <a:lnTo>
                    <a:pt x="3382" y="3525"/>
                  </a:lnTo>
                  <a:lnTo>
                    <a:pt x="3429" y="3454"/>
                  </a:lnTo>
                  <a:cubicBezTo>
                    <a:pt x="3429" y="3370"/>
                    <a:pt x="3441" y="3287"/>
                    <a:pt x="3453" y="3204"/>
                  </a:cubicBezTo>
                  <a:lnTo>
                    <a:pt x="3465" y="3132"/>
                  </a:lnTo>
                  <a:lnTo>
                    <a:pt x="3465" y="3049"/>
                  </a:lnTo>
                  <a:lnTo>
                    <a:pt x="3560" y="3001"/>
                  </a:lnTo>
                  <a:lnTo>
                    <a:pt x="3572" y="2966"/>
                  </a:lnTo>
                  <a:lnTo>
                    <a:pt x="3453" y="2930"/>
                  </a:lnTo>
                  <a:lnTo>
                    <a:pt x="3560" y="2870"/>
                  </a:lnTo>
                  <a:lnTo>
                    <a:pt x="3703" y="2882"/>
                  </a:lnTo>
                  <a:lnTo>
                    <a:pt x="3751" y="2882"/>
                  </a:lnTo>
                  <a:lnTo>
                    <a:pt x="3774" y="2799"/>
                  </a:lnTo>
                  <a:lnTo>
                    <a:pt x="3774" y="2704"/>
                  </a:lnTo>
                  <a:lnTo>
                    <a:pt x="3810" y="2608"/>
                  </a:lnTo>
                  <a:lnTo>
                    <a:pt x="3810" y="2525"/>
                  </a:lnTo>
                  <a:lnTo>
                    <a:pt x="3715" y="2418"/>
                  </a:lnTo>
                  <a:lnTo>
                    <a:pt x="3739" y="2335"/>
                  </a:lnTo>
                  <a:lnTo>
                    <a:pt x="3786" y="2311"/>
                  </a:lnTo>
                  <a:lnTo>
                    <a:pt x="3905" y="2347"/>
                  </a:lnTo>
                  <a:lnTo>
                    <a:pt x="3965" y="2287"/>
                  </a:lnTo>
                  <a:lnTo>
                    <a:pt x="3941" y="2251"/>
                  </a:lnTo>
                  <a:cubicBezTo>
                    <a:pt x="3941" y="2227"/>
                    <a:pt x="3929" y="2192"/>
                    <a:pt x="3929" y="2168"/>
                  </a:cubicBezTo>
                  <a:lnTo>
                    <a:pt x="3953" y="2096"/>
                  </a:lnTo>
                  <a:lnTo>
                    <a:pt x="3953" y="1954"/>
                  </a:lnTo>
                  <a:cubicBezTo>
                    <a:pt x="3941" y="1918"/>
                    <a:pt x="3929" y="1882"/>
                    <a:pt x="3917" y="1858"/>
                  </a:cubicBezTo>
                  <a:lnTo>
                    <a:pt x="3941" y="1811"/>
                  </a:lnTo>
                  <a:lnTo>
                    <a:pt x="4096" y="1739"/>
                  </a:lnTo>
                  <a:cubicBezTo>
                    <a:pt x="4096" y="1727"/>
                    <a:pt x="4096" y="1704"/>
                    <a:pt x="4096" y="1692"/>
                  </a:cubicBezTo>
                  <a:lnTo>
                    <a:pt x="4060" y="1644"/>
                  </a:lnTo>
                  <a:lnTo>
                    <a:pt x="4084" y="1620"/>
                  </a:lnTo>
                  <a:lnTo>
                    <a:pt x="4203" y="1620"/>
                  </a:lnTo>
                  <a:lnTo>
                    <a:pt x="4394" y="1537"/>
                  </a:lnTo>
                  <a:lnTo>
                    <a:pt x="4489" y="1537"/>
                  </a:lnTo>
                  <a:lnTo>
                    <a:pt x="4620" y="1513"/>
                  </a:lnTo>
                  <a:cubicBezTo>
                    <a:pt x="4644" y="1537"/>
                    <a:pt x="4667" y="1561"/>
                    <a:pt x="4691" y="1585"/>
                  </a:cubicBezTo>
                  <a:lnTo>
                    <a:pt x="4751" y="1573"/>
                  </a:lnTo>
                  <a:lnTo>
                    <a:pt x="4775" y="1525"/>
                  </a:lnTo>
                  <a:lnTo>
                    <a:pt x="4810" y="1477"/>
                  </a:lnTo>
                  <a:lnTo>
                    <a:pt x="4810" y="1382"/>
                  </a:lnTo>
                  <a:lnTo>
                    <a:pt x="4715" y="1370"/>
                  </a:lnTo>
                  <a:lnTo>
                    <a:pt x="4429" y="1323"/>
                  </a:lnTo>
                  <a:lnTo>
                    <a:pt x="4275" y="1275"/>
                  </a:lnTo>
                  <a:lnTo>
                    <a:pt x="4108" y="1156"/>
                  </a:lnTo>
                  <a:lnTo>
                    <a:pt x="4025" y="1120"/>
                  </a:lnTo>
                  <a:lnTo>
                    <a:pt x="3870" y="1001"/>
                  </a:lnTo>
                  <a:lnTo>
                    <a:pt x="3810" y="977"/>
                  </a:lnTo>
                  <a:lnTo>
                    <a:pt x="3667" y="977"/>
                  </a:lnTo>
                  <a:lnTo>
                    <a:pt x="3584" y="918"/>
                  </a:lnTo>
                  <a:lnTo>
                    <a:pt x="3584" y="870"/>
                  </a:lnTo>
                  <a:cubicBezTo>
                    <a:pt x="3560" y="811"/>
                    <a:pt x="3536" y="751"/>
                    <a:pt x="3501" y="680"/>
                  </a:cubicBezTo>
                  <a:cubicBezTo>
                    <a:pt x="3477" y="620"/>
                    <a:pt x="3441" y="584"/>
                    <a:pt x="3405" y="537"/>
                  </a:cubicBezTo>
                  <a:lnTo>
                    <a:pt x="3239" y="442"/>
                  </a:lnTo>
                  <a:lnTo>
                    <a:pt x="3155" y="489"/>
                  </a:lnTo>
                  <a:cubicBezTo>
                    <a:pt x="3143" y="513"/>
                    <a:pt x="3132" y="537"/>
                    <a:pt x="3120" y="561"/>
                  </a:cubicBezTo>
                  <a:lnTo>
                    <a:pt x="3143" y="703"/>
                  </a:lnTo>
                  <a:lnTo>
                    <a:pt x="3143" y="811"/>
                  </a:lnTo>
                  <a:cubicBezTo>
                    <a:pt x="3108" y="823"/>
                    <a:pt x="3084" y="834"/>
                    <a:pt x="3060" y="858"/>
                  </a:cubicBezTo>
                  <a:lnTo>
                    <a:pt x="3012" y="834"/>
                  </a:lnTo>
                  <a:lnTo>
                    <a:pt x="3012" y="799"/>
                  </a:lnTo>
                  <a:lnTo>
                    <a:pt x="3012" y="692"/>
                  </a:lnTo>
                  <a:lnTo>
                    <a:pt x="3012" y="525"/>
                  </a:lnTo>
                  <a:lnTo>
                    <a:pt x="3072" y="477"/>
                  </a:lnTo>
                  <a:lnTo>
                    <a:pt x="3072" y="394"/>
                  </a:lnTo>
                  <a:lnTo>
                    <a:pt x="3012" y="299"/>
                  </a:lnTo>
                  <a:lnTo>
                    <a:pt x="2882" y="180"/>
                  </a:lnTo>
                  <a:lnTo>
                    <a:pt x="2786" y="144"/>
                  </a:lnTo>
                  <a:lnTo>
                    <a:pt x="2691" y="180"/>
                  </a:lnTo>
                  <a:cubicBezTo>
                    <a:pt x="2667" y="191"/>
                    <a:pt x="2643" y="215"/>
                    <a:pt x="2631" y="239"/>
                  </a:cubicBezTo>
                  <a:lnTo>
                    <a:pt x="2560" y="215"/>
                  </a:lnTo>
                  <a:lnTo>
                    <a:pt x="2536" y="120"/>
                  </a:lnTo>
                  <a:lnTo>
                    <a:pt x="2417" y="13"/>
                  </a:lnTo>
                  <a:lnTo>
                    <a:pt x="235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0" name="Google Shape;8276;p30">
              <a:extLst>
                <a:ext uri="{FF2B5EF4-FFF2-40B4-BE49-F238E27FC236}">
                  <a16:creationId xmlns:a16="http://schemas.microsoft.com/office/drawing/2014/main" id="{07E67962-8D9C-758F-514C-C9B3C5BCB943}"/>
                </a:ext>
              </a:extLst>
            </p:cNvPr>
            <p:cNvSpPr/>
            <p:nvPr/>
          </p:nvSpPr>
          <p:spPr>
            <a:xfrm>
              <a:off x="4116875" y="2119725"/>
              <a:ext cx="18175" cy="6875"/>
            </a:xfrm>
            <a:custGeom>
              <a:avLst/>
              <a:gdLst/>
              <a:ahLst/>
              <a:cxnLst/>
              <a:rect l="l" t="t" r="r" b="b"/>
              <a:pathLst>
                <a:path w="727" h="275" extrusionOk="0">
                  <a:moveTo>
                    <a:pt x="572" y="1"/>
                  </a:moveTo>
                  <a:lnTo>
                    <a:pt x="429" y="49"/>
                  </a:lnTo>
                  <a:lnTo>
                    <a:pt x="310" y="120"/>
                  </a:lnTo>
                  <a:lnTo>
                    <a:pt x="215" y="168"/>
                  </a:lnTo>
                  <a:lnTo>
                    <a:pt x="72" y="180"/>
                  </a:lnTo>
                  <a:lnTo>
                    <a:pt x="0" y="227"/>
                  </a:lnTo>
                  <a:cubicBezTo>
                    <a:pt x="12" y="239"/>
                    <a:pt x="24" y="251"/>
                    <a:pt x="24" y="263"/>
                  </a:cubicBezTo>
                  <a:lnTo>
                    <a:pt x="96" y="275"/>
                  </a:lnTo>
                  <a:lnTo>
                    <a:pt x="238" y="263"/>
                  </a:lnTo>
                  <a:cubicBezTo>
                    <a:pt x="298" y="227"/>
                    <a:pt x="358" y="203"/>
                    <a:pt x="417" y="168"/>
                  </a:cubicBezTo>
                  <a:lnTo>
                    <a:pt x="512" y="144"/>
                  </a:lnTo>
                  <a:lnTo>
                    <a:pt x="715" y="72"/>
                  </a:lnTo>
                  <a:lnTo>
                    <a:pt x="727" y="37"/>
                  </a:lnTo>
                  <a:lnTo>
                    <a:pt x="69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1" name="Google Shape;8277;p30">
              <a:extLst>
                <a:ext uri="{FF2B5EF4-FFF2-40B4-BE49-F238E27FC236}">
                  <a16:creationId xmlns:a16="http://schemas.microsoft.com/office/drawing/2014/main" id="{3A7B85F3-FA7F-BA93-B747-F51960D0E5EB}"/>
                </a:ext>
              </a:extLst>
            </p:cNvPr>
            <p:cNvSpPr/>
            <p:nvPr/>
          </p:nvSpPr>
          <p:spPr>
            <a:xfrm>
              <a:off x="4086500" y="2161700"/>
              <a:ext cx="17600" cy="4800"/>
            </a:xfrm>
            <a:custGeom>
              <a:avLst/>
              <a:gdLst/>
              <a:ahLst/>
              <a:cxnLst/>
              <a:rect l="l" t="t" r="r" b="b"/>
              <a:pathLst>
                <a:path w="704" h="192" extrusionOk="0">
                  <a:moveTo>
                    <a:pt x="394" y="1"/>
                  </a:moveTo>
                  <a:lnTo>
                    <a:pt x="310" y="25"/>
                  </a:lnTo>
                  <a:lnTo>
                    <a:pt x="239" y="25"/>
                  </a:lnTo>
                  <a:lnTo>
                    <a:pt x="108" y="72"/>
                  </a:lnTo>
                  <a:lnTo>
                    <a:pt x="1" y="191"/>
                  </a:lnTo>
                  <a:lnTo>
                    <a:pt x="49" y="191"/>
                  </a:lnTo>
                  <a:lnTo>
                    <a:pt x="180" y="120"/>
                  </a:lnTo>
                  <a:lnTo>
                    <a:pt x="239" y="120"/>
                  </a:lnTo>
                  <a:lnTo>
                    <a:pt x="310" y="96"/>
                  </a:lnTo>
                  <a:lnTo>
                    <a:pt x="394" y="96"/>
                  </a:lnTo>
                  <a:lnTo>
                    <a:pt x="549" y="144"/>
                  </a:lnTo>
                  <a:lnTo>
                    <a:pt x="668" y="120"/>
                  </a:lnTo>
                  <a:lnTo>
                    <a:pt x="703" y="60"/>
                  </a:lnTo>
                  <a:lnTo>
                    <a:pt x="620" y="60"/>
                  </a:lnTo>
                  <a:lnTo>
                    <a:pt x="430" y="36"/>
                  </a:lnTo>
                  <a:lnTo>
                    <a:pt x="39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2" name="Google Shape;8278;p30">
              <a:extLst>
                <a:ext uri="{FF2B5EF4-FFF2-40B4-BE49-F238E27FC236}">
                  <a16:creationId xmlns:a16="http://schemas.microsoft.com/office/drawing/2014/main" id="{64031402-AAB0-F6C3-53F5-400F43ABF06E}"/>
                </a:ext>
              </a:extLst>
            </p:cNvPr>
            <p:cNvSpPr/>
            <p:nvPr/>
          </p:nvSpPr>
          <p:spPr>
            <a:xfrm>
              <a:off x="5757550" y="3037700"/>
              <a:ext cx="87250" cy="66700"/>
            </a:xfrm>
            <a:custGeom>
              <a:avLst/>
              <a:gdLst/>
              <a:ahLst/>
              <a:cxnLst/>
              <a:rect l="l" t="t" r="r" b="b"/>
              <a:pathLst>
                <a:path w="3490" h="2668" extrusionOk="0">
                  <a:moveTo>
                    <a:pt x="1144" y="1"/>
                  </a:moveTo>
                  <a:cubicBezTo>
                    <a:pt x="1144" y="13"/>
                    <a:pt x="1144" y="25"/>
                    <a:pt x="1144" y="36"/>
                  </a:cubicBezTo>
                  <a:lnTo>
                    <a:pt x="1072" y="60"/>
                  </a:lnTo>
                  <a:lnTo>
                    <a:pt x="1013" y="36"/>
                  </a:lnTo>
                  <a:cubicBezTo>
                    <a:pt x="1001" y="48"/>
                    <a:pt x="989" y="48"/>
                    <a:pt x="977" y="60"/>
                  </a:cubicBezTo>
                  <a:cubicBezTo>
                    <a:pt x="989" y="84"/>
                    <a:pt x="1001" y="96"/>
                    <a:pt x="1001" y="120"/>
                  </a:cubicBezTo>
                  <a:cubicBezTo>
                    <a:pt x="1013" y="144"/>
                    <a:pt x="1001" y="191"/>
                    <a:pt x="1001" y="227"/>
                  </a:cubicBezTo>
                  <a:cubicBezTo>
                    <a:pt x="1036" y="322"/>
                    <a:pt x="1084" y="417"/>
                    <a:pt x="1120" y="501"/>
                  </a:cubicBezTo>
                  <a:lnTo>
                    <a:pt x="1120" y="608"/>
                  </a:lnTo>
                  <a:lnTo>
                    <a:pt x="1072" y="763"/>
                  </a:lnTo>
                  <a:lnTo>
                    <a:pt x="1036" y="798"/>
                  </a:lnTo>
                  <a:lnTo>
                    <a:pt x="1036" y="941"/>
                  </a:lnTo>
                  <a:cubicBezTo>
                    <a:pt x="1036" y="965"/>
                    <a:pt x="1048" y="1001"/>
                    <a:pt x="1048" y="1025"/>
                  </a:cubicBezTo>
                  <a:lnTo>
                    <a:pt x="1025" y="1060"/>
                  </a:lnTo>
                  <a:lnTo>
                    <a:pt x="977" y="1037"/>
                  </a:lnTo>
                  <a:lnTo>
                    <a:pt x="858" y="1072"/>
                  </a:lnTo>
                  <a:lnTo>
                    <a:pt x="858" y="1156"/>
                  </a:lnTo>
                  <a:cubicBezTo>
                    <a:pt x="858" y="1179"/>
                    <a:pt x="882" y="1215"/>
                    <a:pt x="894" y="1251"/>
                  </a:cubicBezTo>
                  <a:cubicBezTo>
                    <a:pt x="905" y="1275"/>
                    <a:pt x="894" y="1275"/>
                    <a:pt x="894" y="1287"/>
                  </a:cubicBezTo>
                  <a:lnTo>
                    <a:pt x="929" y="1334"/>
                  </a:lnTo>
                  <a:lnTo>
                    <a:pt x="953" y="1394"/>
                  </a:lnTo>
                  <a:lnTo>
                    <a:pt x="905" y="1406"/>
                  </a:lnTo>
                  <a:lnTo>
                    <a:pt x="870" y="1465"/>
                  </a:lnTo>
                  <a:lnTo>
                    <a:pt x="786" y="1465"/>
                  </a:lnTo>
                  <a:lnTo>
                    <a:pt x="608" y="1370"/>
                  </a:lnTo>
                  <a:lnTo>
                    <a:pt x="465" y="1239"/>
                  </a:lnTo>
                  <a:lnTo>
                    <a:pt x="370" y="1215"/>
                  </a:lnTo>
                  <a:lnTo>
                    <a:pt x="310" y="1263"/>
                  </a:lnTo>
                  <a:cubicBezTo>
                    <a:pt x="310" y="1275"/>
                    <a:pt x="322" y="1287"/>
                    <a:pt x="334" y="1299"/>
                  </a:cubicBezTo>
                  <a:lnTo>
                    <a:pt x="370" y="1322"/>
                  </a:lnTo>
                  <a:lnTo>
                    <a:pt x="465" y="1429"/>
                  </a:lnTo>
                  <a:lnTo>
                    <a:pt x="465" y="1465"/>
                  </a:lnTo>
                  <a:lnTo>
                    <a:pt x="405" y="1489"/>
                  </a:lnTo>
                  <a:lnTo>
                    <a:pt x="322" y="1537"/>
                  </a:lnTo>
                  <a:lnTo>
                    <a:pt x="239" y="1513"/>
                  </a:lnTo>
                  <a:lnTo>
                    <a:pt x="215" y="1549"/>
                  </a:lnTo>
                  <a:lnTo>
                    <a:pt x="132" y="1549"/>
                  </a:lnTo>
                  <a:lnTo>
                    <a:pt x="72" y="1584"/>
                  </a:lnTo>
                  <a:lnTo>
                    <a:pt x="72" y="1680"/>
                  </a:lnTo>
                  <a:lnTo>
                    <a:pt x="13" y="1775"/>
                  </a:lnTo>
                  <a:cubicBezTo>
                    <a:pt x="13" y="1787"/>
                    <a:pt x="13" y="1810"/>
                    <a:pt x="1" y="1834"/>
                  </a:cubicBezTo>
                  <a:lnTo>
                    <a:pt x="72" y="1858"/>
                  </a:lnTo>
                  <a:lnTo>
                    <a:pt x="155" y="1941"/>
                  </a:lnTo>
                  <a:cubicBezTo>
                    <a:pt x="167" y="1965"/>
                    <a:pt x="191" y="2001"/>
                    <a:pt x="215" y="2025"/>
                  </a:cubicBezTo>
                  <a:cubicBezTo>
                    <a:pt x="239" y="2060"/>
                    <a:pt x="227" y="2132"/>
                    <a:pt x="227" y="2180"/>
                  </a:cubicBezTo>
                  <a:cubicBezTo>
                    <a:pt x="239" y="2215"/>
                    <a:pt x="215" y="2275"/>
                    <a:pt x="203" y="2322"/>
                  </a:cubicBezTo>
                  <a:lnTo>
                    <a:pt x="167" y="2322"/>
                  </a:lnTo>
                  <a:cubicBezTo>
                    <a:pt x="167" y="2346"/>
                    <a:pt x="179" y="2382"/>
                    <a:pt x="179" y="2406"/>
                  </a:cubicBezTo>
                  <a:lnTo>
                    <a:pt x="263" y="2477"/>
                  </a:lnTo>
                  <a:lnTo>
                    <a:pt x="429" y="2430"/>
                  </a:lnTo>
                  <a:lnTo>
                    <a:pt x="501" y="2382"/>
                  </a:lnTo>
                  <a:cubicBezTo>
                    <a:pt x="501" y="2370"/>
                    <a:pt x="501" y="2346"/>
                    <a:pt x="513" y="2322"/>
                  </a:cubicBezTo>
                  <a:lnTo>
                    <a:pt x="584" y="2322"/>
                  </a:lnTo>
                  <a:lnTo>
                    <a:pt x="727" y="2394"/>
                  </a:lnTo>
                  <a:lnTo>
                    <a:pt x="786" y="2465"/>
                  </a:lnTo>
                  <a:lnTo>
                    <a:pt x="846" y="2418"/>
                  </a:lnTo>
                  <a:lnTo>
                    <a:pt x="953" y="2382"/>
                  </a:lnTo>
                  <a:lnTo>
                    <a:pt x="929" y="2311"/>
                  </a:lnTo>
                  <a:lnTo>
                    <a:pt x="798" y="2263"/>
                  </a:lnTo>
                  <a:lnTo>
                    <a:pt x="691" y="2191"/>
                  </a:lnTo>
                  <a:lnTo>
                    <a:pt x="596" y="2037"/>
                  </a:lnTo>
                  <a:lnTo>
                    <a:pt x="465" y="2001"/>
                  </a:lnTo>
                  <a:lnTo>
                    <a:pt x="358" y="1918"/>
                  </a:lnTo>
                  <a:cubicBezTo>
                    <a:pt x="358" y="1894"/>
                    <a:pt x="358" y="1870"/>
                    <a:pt x="346" y="1846"/>
                  </a:cubicBezTo>
                  <a:cubicBezTo>
                    <a:pt x="346" y="1822"/>
                    <a:pt x="370" y="1787"/>
                    <a:pt x="382" y="1763"/>
                  </a:cubicBezTo>
                  <a:lnTo>
                    <a:pt x="477" y="1751"/>
                  </a:lnTo>
                  <a:lnTo>
                    <a:pt x="548" y="1775"/>
                  </a:lnTo>
                  <a:lnTo>
                    <a:pt x="667" y="1894"/>
                  </a:lnTo>
                  <a:lnTo>
                    <a:pt x="715" y="1941"/>
                  </a:lnTo>
                  <a:lnTo>
                    <a:pt x="905" y="1870"/>
                  </a:lnTo>
                  <a:lnTo>
                    <a:pt x="1048" y="1858"/>
                  </a:lnTo>
                  <a:lnTo>
                    <a:pt x="1156" y="1906"/>
                  </a:lnTo>
                  <a:lnTo>
                    <a:pt x="1191" y="1953"/>
                  </a:lnTo>
                  <a:lnTo>
                    <a:pt x="1275" y="2001"/>
                  </a:lnTo>
                  <a:lnTo>
                    <a:pt x="1382" y="2037"/>
                  </a:lnTo>
                  <a:lnTo>
                    <a:pt x="1441" y="2144"/>
                  </a:lnTo>
                  <a:lnTo>
                    <a:pt x="1560" y="2299"/>
                  </a:lnTo>
                  <a:lnTo>
                    <a:pt x="1703" y="2418"/>
                  </a:lnTo>
                  <a:lnTo>
                    <a:pt x="1870" y="2525"/>
                  </a:lnTo>
                  <a:cubicBezTo>
                    <a:pt x="1870" y="2549"/>
                    <a:pt x="1894" y="2572"/>
                    <a:pt x="1894" y="2596"/>
                  </a:cubicBezTo>
                  <a:lnTo>
                    <a:pt x="1989" y="2668"/>
                  </a:lnTo>
                  <a:cubicBezTo>
                    <a:pt x="1989" y="2644"/>
                    <a:pt x="1989" y="2620"/>
                    <a:pt x="2001" y="2596"/>
                  </a:cubicBezTo>
                  <a:lnTo>
                    <a:pt x="2048" y="2549"/>
                  </a:lnTo>
                  <a:lnTo>
                    <a:pt x="2048" y="2453"/>
                  </a:lnTo>
                  <a:cubicBezTo>
                    <a:pt x="2072" y="2418"/>
                    <a:pt x="2096" y="2370"/>
                    <a:pt x="2132" y="2334"/>
                  </a:cubicBezTo>
                  <a:lnTo>
                    <a:pt x="2251" y="2203"/>
                  </a:lnTo>
                  <a:lnTo>
                    <a:pt x="2465" y="2132"/>
                  </a:lnTo>
                  <a:lnTo>
                    <a:pt x="2560" y="2144"/>
                  </a:lnTo>
                  <a:lnTo>
                    <a:pt x="2668" y="2215"/>
                  </a:lnTo>
                  <a:lnTo>
                    <a:pt x="2810" y="2275"/>
                  </a:lnTo>
                  <a:lnTo>
                    <a:pt x="2822" y="2227"/>
                  </a:lnTo>
                  <a:lnTo>
                    <a:pt x="2918" y="2215"/>
                  </a:lnTo>
                  <a:lnTo>
                    <a:pt x="2953" y="2263"/>
                  </a:lnTo>
                  <a:lnTo>
                    <a:pt x="3025" y="2287"/>
                  </a:lnTo>
                  <a:lnTo>
                    <a:pt x="3084" y="2263"/>
                  </a:lnTo>
                  <a:lnTo>
                    <a:pt x="3132" y="2215"/>
                  </a:lnTo>
                  <a:lnTo>
                    <a:pt x="3239" y="2227"/>
                  </a:lnTo>
                  <a:lnTo>
                    <a:pt x="3322" y="2215"/>
                  </a:lnTo>
                  <a:cubicBezTo>
                    <a:pt x="3334" y="2203"/>
                    <a:pt x="3346" y="2180"/>
                    <a:pt x="3370" y="2156"/>
                  </a:cubicBezTo>
                  <a:lnTo>
                    <a:pt x="3430" y="2156"/>
                  </a:lnTo>
                  <a:lnTo>
                    <a:pt x="3489" y="2108"/>
                  </a:lnTo>
                  <a:lnTo>
                    <a:pt x="3418" y="2084"/>
                  </a:lnTo>
                  <a:lnTo>
                    <a:pt x="3311" y="2108"/>
                  </a:lnTo>
                  <a:lnTo>
                    <a:pt x="3239" y="2144"/>
                  </a:lnTo>
                  <a:lnTo>
                    <a:pt x="3156" y="2108"/>
                  </a:lnTo>
                  <a:cubicBezTo>
                    <a:pt x="3156" y="2096"/>
                    <a:pt x="3168" y="2084"/>
                    <a:pt x="3180" y="2072"/>
                  </a:cubicBezTo>
                  <a:cubicBezTo>
                    <a:pt x="3180" y="2049"/>
                    <a:pt x="3191" y="2037"/>
                    <a:pt x="3191" y="2013"/>
                  </a:cubicBezTo>
                  <a:lnTo>
                    <a:pt x="3132" y="1894"/>
                  </a:lnTo>
                  <a:lnTo>
                    <a:pt x="3025" y="1787"/>
                  </a:lnTo>
                  <a:cubicBezTo>
                    <a:pt x="3013" y="1763"/>
                    <a:pt x="3013" y="1751"/>
                    <a:pt x="3001" y="1739"/>
                  </a:cubicBezTo>
                  <a:cubicBezTo>
                    <a:pt x="3013" y="1703"/>
                    <a:pt x="3025" y="1668"/>
                    <a:pt x="3049" y="1632"/>
                  </a:cubicBezTo>
                  <a:lnTo>
                    <a:pt x="3168" y="1549"/>
                  </a:lnTo>
                  <a:cubicBezTo>
                    <a:pt x="3180" y="1525"/>
                    <a:pt x="3191" y="1501"/>
                    <a:pt x="3203" y="1489"/>
                  </a:cubicBezTo>
                  <a:lnTo>
                    <a:pt x="3180" y="1441"/>
                  </a:lnTo>
                  <a:lnTo>
                    <a:pt x="3144" y="1453"/>
                  </a:lnTo>
                  <a:lnTo>
                    <a:pt x="3096" y="1513"/>
                  </a:lnTo>
                  <a:lnTo>
                    <a:pt x="2965" y="1549"/>
                  </a:lnTo>
                  <a:lnTo>
                    <a:pt x="2751" y="1560"/>
                  </a:lnTo>
                  <a:lnTo>
                    <a:pt x="2608" y="1513"/>
                  </a:lnTo>
                  <a:lnTo>
                    <a:pt x="2572" y="1477"/>
                  </a:lnTo>
                  <a:lnTo>
                    <a:pt x="2477" y="1453"/>
                  </a:lnTo>
                  <a:lnTo>
                    <a:pt x="2394" y="1346"/>
                  </a:lnTo>
                  <a:lnTo>
                    <a:pt x="2263" y="1275"/>
                  </a:lnTo>
                  <a:lnTo>
                    <a:pt x="2120" y="1156"/>
                  </a:lnTo>
                  <a:lnTo>
                    <a:pt x="2048" y="1048"/>
                  </a:lnTo>
                  <a:lnTo>
                    <a:pt x="1941" y="977"/>
                  </a:lnTo>
                  <a:lnTo>
                    <a:pt x="1918" y="906"/>
                  </a:lnTo>
                  <a:lnTo>
                    <a:pt x="1810" y="787"/>
                  </a:lnTo>
                  <a:cubicBezTo>
                    <a:pt x="1751" y="691"/>
                    <a:pt x="1691" y="608"/>
                    <a:pt x="1620" y="513"/>
                  </a:cubicBezTo>
                  <a:cubicBezTo>
                    <a:pt x="1608" y="465"/>
                    <a:pt x="1596" y="429"/>
                    <a:pt x="1584" y="382"/>
                  </a:cubicBezTo>
                  <a:lnTo>
                    <a:pt x="1441" y="298"/>
                  </a:lnTo>
                  <a:cubicBezTo>
                    <a:pt x="1394" y="239"/>
                    <a:pt x="1346" y="179"/>
                    <a:pt x="1286" y="120"/>
                  </a:cubicBezTo>
                  <a:cubicBezTo>
                    <a:pt x="1286" y="96"/>
                    <a:pt x="1275" y="72"/>
                    <a:pt x="1275" y="48"/>
                  </a:cubicBezTo>
                  <a:lnTo>
                    <a:pt x="114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3" name="Google Shape;8279;p30">
              <a:extLst>
                <a:ext uri="{FF2B5EF4-FFF2-40B4-BE49-F238E27FC236}">
                  <a16:creationId xmlns:a16="http://schemas.microsoft.com/office/drawing/2014/main" id="{62880A38-2275-2920-8215-F8EF4A260D48}"/>
                </a:ext>
              </a:extLst>
            </p:cNvPr>
            <p:cNvSpPr/>
            <p:nvPr/>
          </p:nvSpPr>
          <p:spPr>
            <a:xfrm>
              <a:off x="5750700" y="3080575"/>
              <a:ext cx="4800" cy="3300"/>
            </a:xfrm>
            <a:custGeom>
              <a:avLst/>
              <a:gdLst/>
              <a:ahLst/>
              <a:cxnLst/>
              <a:rect l="l" t="t" r="r" b="b"/>
              <a:pathLst>
                <a:path w="192" h="132" extrusionOk="0">
                  <a:moveTo>
                    <a:pt x="120" y="0"/>
                  </a:moveTo>
                  <a:lnTo>
                    <a:pt x="13" y="12"/>
                  </a:lnTo>
                  <a:cubicBezTo>
                    <a:pt x="13" y="36"/>
                    <a:pt x="13" y="60"/>
                    <a:pt x="1" y="72"/>
                  </a:cubicBezTo>
                  <a:lnTo>
                    <a:pt x="36" y="131"/>
                  </a:lnTo>
                  <a:lnTo>
                    <a:pt x="108" y="131"/>
                  </a:lnTo>
                  <a:lnTo>
                    <a:pt x="144" y="72"/>
                  </a:lnTo>
                  <a:cubicBezTo>
                    <a:pt x="156" y="48"/>
                    <a:pt x="179" y="36"/>
                    <a:pt x="191" y="12"/>
                  </a:cubicBezTo>
                  <a:lnTo>
                    <a:pt x="1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4" name="Google Shape;8280;p30">
              <a:extLst>
                <a:ext uri="{FF2B5EF4-FFF2-40B4-BE49-F238E27FC236}">
                  <a16:creationId xmlns:a16="http://schemas.microsoft.com/office/drawing/2014/main" id="{52F375D9-5A37-7017-37DF-E934BC5F6970}"/>
                </a:ext>
              </a:extLst>
            </p:cNvPr>
            <p:cNvSpPr/>
            <p:nvPr/>
          </p:nvSpPr>
          <p:spPr>
            <a:xfrm>
              <a:off x="5737600" y="3142775"/>
              <a:ext cx="4800" cy="7475"/>
            </a:xfrm>
            <a:custGeom>
              <a:avLst/>
              <a:gdLst/>
              <a:ahLst/>
              <a:cxnLst/>
              <a:rect l="l" t="t" r="r" b="b"/>
              <a:pathLst>
                <a:path w="192" h="299" extrusionOk="0">
                  <a:moveTo>
                    <a:pt x="156" y="1"/>
                  </a:moveTo>
                  <a:lnTo>
                    <a:pt x="108" y="13"/>
                  </a:lnTo>
                  <a:lnTo>
                    <a:pt x="13" y="120"/>
                  </a:lnTo>
                  <a:cubicBezTo>
                    <a:pt x="13" y="132"/>
                    <a:pt x="1" y="155"/>
                    <a:pt x="1" y="167"/>
                  </a:cubicBezTo>
                  <a:lnTo>
                    <a:pt x="84" y="167"/>
                  </a:lnTo>
                  <a:lnTo>
                    <a:pt x="96" y="191"/>
                  </a:lnTo>
                  <a:lnTo>
                    <a:pt x="49" y="215"/>
                  </a:lnTo>
                  <a:lnTo>
                    <a:pt x="13" y="298"/>
                  </a:lnTo>
                  <a:lnTo>
                    <a:pt x="60" y="298"/>
                  </a:lnTo>
                  <a:lnTo>
                    <a:pt x="132" y="274"/>
                  </a:lnTo>
                  <a:lnTo>
                    <a:pt x="191" y="203"/>
                  </a:lnTo>
                  <a:lnTo>
                    <a:pt x="191" y="155"/>
                  </a:lnTo>
                  <a:lnTo>
                    <a:pt x="132" y="108"/>
                  </a:lnTo>
                  <a:lnTo>
                    <a:pt x="156" y="60"/>
                  </a:lnTo>
                  <a:lnTo>
                    <a:pt x="15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5" name="Google Shape;8281;p30">
              <a:extLst>
                <a:ext uri="{FF2B5EF4-FFF2-40B4-BE49-F238E27FC236}">
                  <a16:creationId xmlns:a16="http://schemas.microsoft.com/office/drawing/2014/main" id="{908C2C39-F59B-F215-B9E5-923A4CD3A433}"/>
                </a:ext>
              </a:extLst>
            </p:cNvPr>
            <p:cNvSpPr/>
            <p:nvPr/>
          </p:nvSpPr>
          <p:spPr>
            <a:xfrm>
              <a:off x="5686425" y="3181775"/>
              <a:ext cx="3575" cy="5075"/>
            </a:xfrm>
            <a:custGeom>
              <a:avLst/>
              <a:gdLst/>
              <a:ahLst/>
              <a:cxnLst/>
              <a:rect l="l" t="t" r="r" b="b"/>
              <a:pathLst>
                <a:path w="143" h="203" extrusionOk="0">
                  <a:moveTo>
                    <a:pt x="71" y="0"/>
                  </a:moveTo>
                  <a:cubicBezTo>
                    <a:pt x="60" y="12"/>
                    <a:pt x="36" y="24"/>
                    <a:pt x="24" y="36"/>
                  </a:cubicBezTo>
                  <a:lnTo>
                    <a:pt x="0" y="96"/>
                  </a:lnTo>
                  <a:cubicBezTo>
                    <a:pt x="0" y="119"/>
                    <a:pt x="12" y="155"/>
                    <a:pt x="12" y="179"/>
                  </a:cubicBezTo>
                  <a:lnTo>
                    <a:pt x="71" y="203"/>
                  </a:lnTo>
                  <a:lnTo>
                    <a:pt x="107" y="167"/>
                  </a:lnTo>
                  <a:lnTo>
                    <a:pt x="107" y="131"/>
                  </a:lnTo>
                  <a:lnTo>
                    <a:pt x="143" y="72"/>
                  </a:lnTo>
                  <a:cubicBezTo>
                    <a:pt x="143" y="60"/>
                    <a:pt x="143" y="36"/>
                    <a:pt x="131" y="24"/>
                  </a:cubicBezTo>
                  <a:lnTo>
                    <a:pt x="7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6" name="Google Shape;8282;p30">
              <a:extLst>
                <a:ext uri="{FF2B5EF4-FFF2-40B4-BE49-F238E27FC236}">
                  <a16:creationId xmlns:a16="http://schemas.microsoft.com/office/drawing/2014/main" id="{26EDCEE4-5B7F-5ADB-3C59-7058D60A35F1}"/>
                </a:ext>
              </a:extLst>
            </p:cNvPr>
            <p:cNvSpPr/>
            <p:nvPr/>
          </p:nvSpPr>
          <p:spPr>
            <a:xfrm>
              <a:off x="5651000" y="3179675"/>
              <a:ext cx="34850" cy="18200"/>
            </a:xfrm>
            <a:custGeom>
              <a:avLst/>
              <a:gdLst/>
              <a:ahLst/>
              <a:cxnLst/>
              <a:rect l="l" t="t" r="r" b="b"/>
              <a:pathLst>
                <a:path w="1394" h="728" extrusionOk="0">
                  <a:moveTo>
                    <a:pt x="393" y="1"/>
                  </a:moveTo>
                  <a:lnTo>
                    <a:pt x="203" y="61"/>
                  </a:lnTo>
                  <a:lnTo>
                    <a:pt x="167" y="132"/>
                  </a:lnTo>
                  <a:lnTo>
                    <a:pt x="48" y="144"/>
                  </a:lnTo>
                  <a:lnTo>
                    <a:pt x="0" y="203"/>
                  </a:lnTo>
                  <a:lnTo>
                    <a:pt x="143" y="299"/>
                  </a:lnTo>
                  <a:lnTo>
                    <a:pt x="143" y="382"/>
                  </a:lnTo>
                  <a:lnTo>
                    <a:pt x="107" y="394"/>
                  </a:lnTo>
                  <a:cubicBezTo>
                    <a:pt x="95" y="406"/>
                    <a:pt x="95" y="418"/>
                    <a:pt x="84" y="430"/>
                  </a:cubicBezTo>
                  <a:cubicBezTo>
                    <a:pt x="107" y="465"/>
                    <a:pt x="119" y="513"/>
                    <a:pt x="143" y="549"/>
                  </a:cubicBezTo>
                  <a:lnTo>
                    <a:pt x="274" y="608"/>
                  </a:lnTo>
                  <a:lnTo>
                    <a:pt x="238" y="656"/>
                  </a:lnTo>
                  <a:lnTo>
                    <a:pt x="286" y="680"/>
                  </a:lnTo>
                  <a:lnTo>
                    <a:pt x="322" y="668"/>
                  </a:lnTo>
                  <a:lnTo>
                    <a:pt x="393" y="715"/>
                  </a:lnTo>
                  <a:lnTo>
                    <a:pt x="441" y="727"/>
                  </a:lnTo>
                  <a:cubicBezTo>
                    <a:pt x="441" y="703"/>
                    <a:pt x="441" y="692"/>
                    <a:pt x="453" y="668"/>
                  </a:cubicBezTo>
                  <a:cubicBezTo>
                    <a:pt x="429" y="632"/>
                    <a:pt x="405" y="596"/>
                    <a:pt x="381" y="561"/>
                  </a:cubicBezTo>
                  <a:lnTo>
                    <a:pt x="465" y="513"/>
                  </a:lnTo>
                  <a:lnTo>
                    <a:pt x="560" y="418"/>
                  </a:lnTo>
                  <a:lnTo>
                    <a:pt x="703" y="418"/>
                  </a:lnTo>
                  <a:lnTo>
                    <a:pt x="750" y="394"/>
                  </a:lnTo>
                  <a:lnTo>
                    <a:pt x="869" y="453"/>
                  </a:lnTo>
                  <a:lnTo>
                    <a:pt x="1000" y="584"/>
                  </a:lnTo>
                  <a:lnTo>
                    <a:pt x="1024" y="644"/>
                  </a:lnTo>
                  <a:lnTo>
                    <a:pt x="1096" y="644"/>
                  </a:lnTo>
                  <a:lnTo>
                    <a:pt x="1203" y="537"/>
                  </a:lnTo>
                  <a:lnTo>
                    <a:pt x="1357" y="501"/>
                  </a:lnTo>
                  <a:lnTo>
                    <a:pt x="1393" y="465"/>
                  </a:lnTo>
                  <a:cubicBezTo>
                    <a:pt x="1381" y="442"/>
                    <a:pt x="1369" y="430"/>
                    <a:pt x="1357" y="418"/>
                  </a:cubicBezTo>
                  <a:lnTo>
                    <a:pt x="1357" y="358"/>
                  </a:lnTo>
                  <a:cubicBezTo>
                    <a:pt x="1334" y="322"/>
                    <a:pt x="1298" y="287"/>
                    <a:pt x="1262" y="251"/>
                  </a:cubicBezTo>
                  <a:lnTo>
                    <a:pt x="1191" y="215"/>
                  </a:lnTo>
                  <a:lnTo>
                    <a:pt x="1119" y="144"/>
                  </a:lnTo>
                  <a:lnTo>
                    <a:pt x="976" y="84"/>
                  </a:lnTo>
                  <a:lnTo>
                    <a:pt x="810" y="108"/>
                  </a:lnTo>
                  <a:cubicBezTo>
                    <a:pt x="810" y="120"/>
                    <a:pt x="798" y="132"/>
                    <a:pt x="798" y="144"/>
                  </a:cubicBezTo>
                  <a:lnTo>
                    <a:pt x="726" y="180"/>
                  </a:lnTo>
                  <a:lnTo>
                    <a:pt x="619" y="168"/>
                  </a:lnTo>
                  <a:lnTo>
                    <a:pt x="512" y="180"/>
                  </a:lnTo>
                  <a:lnTo>
                    <a:pt x="465" y="144"/>
                  </a:lnTo>
                  <a:lnTo>
                    <a:pt x="441" y="25"/>
                  </a:lnTo>
                  <a:lnTo>
                    <a:pt x="39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7" name="Google Shape;8283;p30">
              <a:extLst>
                <a:ext uri="{FF2B5EF4-FFF2-40B4-BE49-F238E27FC236}">
                  <a16:creationId xmlns:a16="http://schemas.microsoft.com/office/drawing/2014/main" id="{AEF2B6B0-4D02-F67A-B347-113E10F7ECF1}"/>
                </a:ext>
              </a:extLst>
            </p:cNvPr>
            <p:cNvSpPr/>
            <p:nvPr/>
          </p:nvSpPr>
          <p:spPr>
            <a:xfrm>
              <a:off x="5677475" y="3180275"/>
              <a:ext cx="4500" cy="1825"/>
            </a:xfrm>
            <a:custGeom>
              <a:avLst/>
              <a:gdLst/>
              <a:ahLst/>
              <a:cxnLst/>
              <a:rect l="l" t="t" r="r" b="b"/>
              <a:pathLst>
                <a:path w="180" h="73" extrusionOk="0">
                  <a:moveTo>
                    <a:pt x="120" y="1"/>
                  </a:moveTo>
                  <a:lnTo>
                    <a:pt x="1" y="25"/>
                  </a:lnTo>
                  <a:lnTo>
                    <a:pt x="84" y="72"/>
                  </a:lnTo>
                  <a:lnTo>
                    <a:pt x="168" y="72"/>
                  </a:lnTo>
                  <a:cubicBezTo>
                    <a:pt x="168" y="60"/>
                    <a:pt x="179" y="48"/>
                    <a:pt x="179" y="37"/>
                  </a:cubicBezTo>
                  <a:lnTo>
                    <a:pt x="1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8" name="Google Shape;8284;p30">
              <a:extLst>
                <a:ext uri="{FF2B5EF4-FFF2-40B4-BE49-F238E27FC236}">
                  <a16:creationId xmlns:a16="http://schemas.microsoft.com/office/drawing/2014/main" id="{1036D2FA-5071-3657-9D34-3AFCEECD15DB}"/>
                </a:ext>
              </a:extLst>
            </p:cNvPr>
            <p:cNvSpPr/>
            <p:nvPr/>
          </p:nvSpPr>
          <p:spPr>
            <a:xfrm>
              <a:off x="5622125" y="3218975"/>
              <a:ext cx="3900" cy="4500"/>
            </a:xfrm>
            <a:custGeom>
              <a:avLst/>
              <a:gdLst/>
              <a:ahLst/>
              <a:cxnLst/>
              <a:rect l="l" t="t" r="r" b="b"/>
              <a:pathLst>
                <a:path w="156" h="180" extrusionOk="0">
                  <a:moveTo>
                    <a:pt x="36" y="1"/>
                  </a:moveTo>
                  <a:lnTo>
                    <a:pt x="0" y="36"/>
                  </a:lnTo>
                  <a:cubicBezTo>
                    <a:pt x="12" y="72"/>
                    <a:pt x="24" y="108"/>
                    <a:pt x="24" y="132"/>
                  </a:cubicBezTo>
                  <a:lnTo>
                    <a:pt x="119" y="179"/>
                  </a:lnTo>
                  <a:lnTo>
                    <a:pt x="155" y="155"/>
                  </a:lnTo>
                  <a:lnTo>
                    <a:pt x="155" y="96"/>
                  </a:lnTo>
                  <a:lnTo>
                    <a:pt x="119" y="13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9" name="Google Shape;8285;p30">
              <a:extLst>
                <a:ext uri="{FF2B5EF4-FFF2-40B4-BE49-F238E27FC236}">
                  <a16:creationId xmlns:a16="http://schemas.microsoft.com/office/drawing/2014/main" id="{D9EC5F8A-F8F9-E445-65B9-93B7E694532F}"/>
                </a:ext>
              </a:extLst>
            </p:cNvPr>
            <p:cNvSpPr/>
            <p:nvPr/>
          </p:nvSpPr>
          <p:spPr>
            <a:xfrm>
              <a:off x="5663800" y="3150525"/>
              <a:ext cx="1800" cy="1500"/>
            </a:xfrm>
            <a:custGeom>
              <a:avLst/>
              <a:gdLst/>
              <a:ahLst/>
              <a:cxnLst/>
              <a:rect l="l" t="t" r="r" b="b"/>
              <a:pathLst>
                <a:path w="72" h="60" extrusionOk="0">
                  <a:moveTo>
                    <a:pt x="36" y="0"/>
                  </a:moveTo>
                  <a:lnTo>
                    <a:pt x="0" y="36"/>
                  </a:lnTo>
                  <a:lnTo>
                    <a:pt x="24" y="60"/>
                  </a:lnTo>
                  <a:lnTo>
                    <a:pt x="72" y="60"/>
                  </a:lnTo>
                  <a:cubicBezTo>
                    <a:pt x="60" y="36"/>
                    <a:pt x="48" y="24"/>
                    <a:pt x="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0" name="Google Shape;8286;p30">
              <a:extLst>
                <a:ext uri="{FF2B5EF4-FFF2-40B4-BE49-F238E27FC236}">
                  <a16:creationId xmlns:a16="http://schemas.microsoft.com/office/drawing/2014/main" id="{CD8F9EAD-100B-0371-AD88-CD50ADF89E1E}"/>
                </a:ext>
              </a:extLst>
            </p:cNvPr>
            <p:cNvSpPr/>
            <p:nvPr/>
          </p:nvSpPr>
          <p:spPr>
            <a:xfrm>
              <a:off x="5604250" y="3177300"/>
              <a:ext cx="1825" cy="925"/>
            </a:xfrm>
            <a:custGeom>
              <a:avLst/>
              <a:gdLst/>
              <a:ahLst/>
              <a:cxnLst/>
              <a:rect l="l" t="t" r="r" b="b"/>
              <a:pathLst>
                <a:path w="73" h="37" extrusionOk="0">
                  <a:moveTo>
                    <a:pt x="1" y="1"/>
                  </a:moveTo>
                  <a:cubicBezTo>
                    <a:pt x="1" y="13"/>
                    <a:pt x="1" y="25"/>
                    <a:pt x="1" y="36"/>
                  </a:cubicBezTo>
                  <a:lnTo>
                    <a:pt x="72" y="3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1" name="Google Shape;8287;p30">
              <a:extLst>
                <a:ext uri="{FF2B5EF4-FFF2-40B4-BE49-F238E27FC236}">
                  <a16:creationId xmlns:a16="http://schemas.microsoft.com/office/drawing/2014/main" id="{2AD34885-7974-A3FA-CC99-BFE74CCEA7FF}"/>
                </a:ext>
              </a:extLst>
            </p:cNvPr>
            <p:cNvSpPr/>
            <p:nvPr/>
          </p:nvSpPr>
          <p:spPr>
            <a:xfrm>
              <a:off x="5519125" y="3267500"/>
              <a:ext cx="3000" cy="2400"/>
            </a:xfrm>
            <a:custGeom>
              <a:avLst/>
              <a:gdLst/>
              <a:ahLst/>
              <a:cxnLst/>
              <a:rect l="l" t="t" r="r" b="b"/>
              <a:pathLst>
                <a:path w="120" h="96" extrusionOk="0">
                  <a:moveTo>
                    <a:pt x="48" y="0"/>
                  </a:moveTo>
                  <a:cubicBezTo>
                    <a:pt x="36" y="24"/>
                    <a:pt x="13" y="48"/>
                    <a:pt x="1" y="60"/>
                  </a:cubicBezTo>
                  <a:lnTo>
                    <a:pt x="72" y="96"/>
                  </a:lnTo>
                  <a:lnTo>
                    <a:pt x="120" y="84"/>
                  </a:lnTo>
                  <a:lnTo>
                    <a:pt x="108" y="24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2" name="Google Shape;8288;p30">
              <a:extLst>
                <a:ext uri="{FF2B5EF4-FFF2-40B4-BE49-F238E27FC236}">
                  <a16:creationId xmlns:a16="http://schemas.microsoft.com/office/drawing/2014/main" id="{11C30929-ECF0-CB0F-B567-2675D11EFCDA}"/>
                </a:ext>
              </a:extLst>
            </p:cNvPr>
            <p:cNvSpPr/>
            <p:nvPr/>
          </p:nvSpPr>
          <p:spPr>
            <a:xfrm>
              <a:off x="5620925" y="3188625"/>
              <a:ext cx="2100" cy="1800"/>
            </a:xfrm>
            <a:custGeom>
              <a:avLst/>
              <a:gdLst/>
              <a:ahLst/>
              <a:cxnLst/>
              <a:rect l="l" t="t" r="r" b="b"/>
              <a:pathLst>
                <a:path w="84" h="72" extrusionOk="0">
                  <a:moveTo>
                    <a:pt x="48" y="0"/>
                  </a:moveTo>
                  <a:lnTo>
                    <a:pt x="1" y="12"/>
                  </a:lnTo>
                  <a:lnTo>
                    <a:pt x="1" y="60"/>
                  </a:lnTo>
                  <a:lnTo>
                    <a:pt x="48" y="72"/>
                  </a:lnTo>
                  <a:lnTo>
                    <a:pt x="84" y="36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3" name="Google Shape;8289;p30">
              <a:extLst>
                <a:ext uri="{FF2B5EF4-FFF2-40B4-BE49-F238E27FC236}">
                  <a16:creationId xmlns:a16="http://schemas.microsoft.com/office/drawing/2014/main" id="{56C76080-873D-0E15-EDA7-2F01211B6DCE}"/>
                </a:ext>
              </a:extLst>
            </p:cNvPr>
            <p:cNvSpPr/>
            <p:nvPr/>
          </p:nvSpPr>
          <p:spPr>
            <a:xfrm>
              <a:off x="5524500" y="3267800"/>
              <a:ext cx="3000" cy="3000"/>
            </a:xfrm>
            <a:custGeom>
              <a:avLst/>
              <a:gdLst/>
              <a:ahLst/>
              <a:cxnLst/>
              <a:rect l="l" t="t" r="r" b="b"/>
              <a:pathLst>
                <a:path w="120" h="120" extrusionOk="0">
                  <a:moveTo>
                    <a:pt x="71" y="0"/>
                  </a:moveTo>
                  <a:lnTo>
                    <a:pt x="0" y="24"/>
                  </a:lnTo>
                  <a:lnTo>
                    <a:pt x="12" y="84"/>
                  </a:lnTo>
                  <a:lnTo>
                    <a:pt x="60" y="119"/>
                  </a:lnTo>
                  <a:lnTo>
                    <a:pt x="119" y="60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4" name="Google Shape;8290;p30">
              <a:extLst>
                <a:ext uri="{FF2B5EF4-FFF2-40B4-BE49-F238E27FC236}">
                  <a16:creationId xmlns:a16="http://schemas.microsoft.com/office/drawing/2014/main" id="{93DA0065-29F1-A5EF-7BEB-DAFA1D3AD951}"/>
                </a:ext>
              </a:extLst>
            </p:cNvPr>
            <p:cNvSpPr/>
            <p:nvPr/>
          </p:nvSpPr>
          <p:spPr>
            <a:xfrm>
              <a:off x="5606350" y="3177000"/>
              <a:ext cx="1800" cy="625"/>
            </a:xfrm>
            <a:custGeom>
              <a:avLst/>
              <a:gdLst/>
              <a:ahLst/>
              <a:cxnLst/>
              <a:rect l="l" t="t" r="r" b="b"/>
              <a:pathLst>
                <a:path w="72" h="25" extrusionOk="0">
                  <a:moveTo>
                    <a:pt x="0" y="1"/>
                  </a:moveTo>
                  <a:lnTo>
                    <a:pt x="36" y="25"/>
                  </a:lnTo>
                  <a:lnTo>
                    <a:pt x="72" y="1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5" name="Google Shape;8291;p30">
              <a:extLst>
                <a:ext uri="{FF2B5EF4-FFF2-40B4-BE49-F238E27FC236}">
                  <a16:creationId xmlns:a16="http://schemas.microsoft.com/office/drawing/2014/main" id="{1824A173-48EF-8627-F1BE-BF11A84786DC}"/>
                </a:ext>
              </a:extLst>
            </p:cNvPr>
            <p:cNvSpPr/>
            <p:nvPr/>
          </p:nvSpPr>
          <p:spPr>
            <a:xfrm>
              <a:off x="5666475" y="3149625"/>
              <a:ext cx="3300" cy="2400"/>
            </a:xfrm>
            <a:custGeom>
              <a:avLst/>
              <a:gdLst/>
              <a:ahLst/>
              <a:cxnLst/>
              <a:rect l="l" t="t" r="r" b="b"/>
              <a:pathLst>
                <a:path w="132" h="96" extrusionOk="0">
                  <a:moveTo>
                    <a:pt x="60" y="0"/>
                  </a:moveTo>
                  <a:lnTo>
                    <a:pt x="0" y="36"/>
                  </a:lnTo>
                  <a:cubicBezTo>
                    <a:pt x="0" y="48"/>
                    <a:pt x="12" y="60"/>
                    <a:pt x="24" y="72"/>
                  </a:cubicBezTo>
                  <a:lnTo>
                    <a:pt x="72" y="96"/>
                  </a:lnTo>
                  <a:lnTo>
                    <a:pt x="131" y="84"/>
                  </a:lnTo>
                  <a:lnTo>
                    <a:pt x="131" y="24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6" name="Google Shape;8292;p30">
              <a:extLst>
                <a:ext uri="{FF2B5EF4-FFF2-40B4-BE49-F238E27FC236}">
                  <a16:creationId xmlns:a16="http://schemas.microsoft.com/office/drawing/2014/main" id="{866DAEA5-8C35-A29D-5841-10E1D26E6884}"/>
                </a:ext>
              </a:extLst>
            </p:cNvPr>
            <p:cNvSpPr/>
            <p:nvPr/>
          </p:nvSpPr>
          <p:spPr>
            <a:xfrm>
              <a:off x="5575375" y="3253800"/>
              <a:ext cx="8675" cy="6575"/>
            </a:xfrm>
            <a:custGeom>
              <a:avLst/>
              <a:gdLst/>
              <a:ahLst/>
              <a:cxnLst/>
              <a:rect l="l" t="t" r="r" b="b"/>
              <a:pathLst>
                <a:path w="347" h="263" extrusionOk="0">
                  <a:moveTo>
                    <a:pt x="334" y="1"/>
                  </a:moveTo>
                  <a:lnTo>
                    <a:pt x="251" y="60"/>
                  </a:lnTo>
                  <a:lnTo>
                    <a:pt x="144" y="60"/>
                  </a:lnTo>
                  <a:lnTo>
                    <a:pt x="156" y="96"/>
                  </a:lnTo>
                  <a:lnTo>
                    <a:pt x="120" y="132"/>
                  </a:lnTo>
                  <a:lnTo>
                    <a:pt x="1" y="144"/>
                  </a:lnTo>
                  <a:cubicBezTo>
                    <a:pt x="13" y="191"/>
                    <a:pt x="13" y="227"/>
                    <a:pt x="13" y="263"/>
                  </a:cubicBezTo>
                  <a:lnTo>
                    <a:pt x="72" y="263"/>
                  </a:lnTo>
                  <a:lnTo>
                    <a:pt x="96" y="203"/>
                  </a:lnTo>
                  <a:lnTo>
                    <a:pt x="251" y="191"/>
                  </a:lnTo>
                  <a:cubicBezTo>
                    <a:pt x="263" y="167"/>
                    <a:pt x="275" y="144"/>
                    <a:pt x="275" y="132"/>
                  </a:cubicBezTo>
                  <a:lnTo>
                    <a:pt x="346" y="96"/>
                  </a:lnTo>
                  <a:cubicBezTo>
                    <a:pt x="346" y="72"/>
                    <a:pt x="334" y="36"/>
                    <a:pt x="3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7" name="Google Shape;8293;p30">
              <a:extLst>
                <a:ext uri="{FF2B5EF4-FFF2-40B4-BE49-F238E27FC236}">
                  <a16:creationId xmlns:a16="http://schemas.microsoft.com/office/drawing/2014/main" id="{0B9D0382-5A92-47C8-EFC8-4FB0328D4575}"/>
                </a:ext>
              </a:extLst>
            </p:cNvPr>
            <p:cNvSpPr/>
            <p:nvPr/>
          </p:nvSpPr>
          <p:spPr>
            <a:xfrm>
              <a:off x="5538475" y="3266600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48" y="1"/>
                  </a:moveTo>
                  <a:cubicBezTo>
                    <a:pt x="36" y="24"/>
                    <a:pt x="24" y="48"/>
                    <a:pt x="1" y="72"/>
                  </a:cubicBezTo>
                  <a:lnTo>
                    <a:pt x="36" y="120"/>
                  </a:lnTo>
                  <a:lnTo>
                    <a:pt x="108" y="143"/>
                  </a:lnTo>
                  <a:lnTo>
                    <a:pt x="155" y="84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8" name="Google Shape;8294;p30">
              <a:extLst>
                <a:ext uri="{FF2B5EF4-FFF2-40B4-BE49-F238E27FC236}">
                  <a16:creationId xmlns:a16="http://schemas.microsoft.com/office/drawing/2014/main" id="{16AE614D-BDBC-AD0C-D94C-DDAE1B0D5FF6}"/>
                </a:ext>
              </a:extLst>
            </p:cNvPr>
            <p:cNvSpPr/>
            <p:nvPr/>
          </p:nvSpPr>
          <p:spPr>
            <a:xfrm>
              <a:off x="5614075" y="3101700"/>
              <a:ext cx="175350" cy="111350"/>
            </a:xfrm>
            <a:custGeom>
              <a:avLst/>
              <a:gdLst/>
              <a:ahLst/>
              <a:cxnLst/>
              <a:rect l="l" t="t" r="r" b="b"/>
              <a:pathLst>
                <a:path w="7014" h="4454" extrusionOk="0">
                  <a:moveTo>
                    <a:pt x="6442" y="1"/>
                  </a:moveTo>
                  <a:cubicBezTo>
                    <a:pt x="6430" y="12"/>
                    <a:pt x="6430" y="24"/>
                    <a:pt x="6442" y="36"/>
                  </a:cubicBezTo>
                  <a:cubicBezTo>
                    <a:pt x="6406" y="48"/>
                    <a:pt x="6371" y="72"/>
                    <a:pt x="6347" y="96"/>
                  </a:cubicBezTo>
                  <a:lnTo>
                    <a:pt x="6311" y="167"/>
                  </a:lnTo>
                  <a:lnTo>
                    <a:pt x="6347" y="215"/>
                  </a:lnTo>
                  <a:lnTo>
                    <a:pt x="6406" y="215"/>
                  </a:lnTo>
                  <a:lnTo>
                    <a:pt x="6573" y="191"/>
                  </a:lnTo>
                  <a:cubicBezTo>
                    <a:pt x="6573" y="227"/>
                    <a:pt x="6585" y="274"/>
                    <a:pt x="6585" y="310"/>
                  </a:cubicBezTo>
                  <a:lnTo>
                    <a:pt x="6514" y="358"/>
                  </a:lnTo>
                  <a:lnTo>
                    <a:pt x="6430" y="358"/>
                  </a:lnTo>
                  <a:cubicBezTo>
                    <a:pt x="6418" y="334"/>
                    <a:pt x="6394" y="322"/>
                    <a:pt x="6371" y="298"/>
                  </a:cubicBezTo>
                  <a:lnTo>
                    <a:pt x="6347" y="286"/>
                  </a:lnTo>
                  <a:lnTo>
                    <a:pt x="6347" y="382"/>
                  </a:lnTo>
                  <a:lnTo>
                    <a:pt x="6287" y="405"/>
                  </a:lnTo>
                  <a:lnTo>
                    <a:pt x="6216" y="346"/>
                  </a:lnTo>
                  <a:lnTo>
                    <a:pt x="6228" y="274"/>
                  </a:lnTo>
                  <a:cubicBezTo>
                    <a:pt x="6228" y="251"/>
                    <a:pt x="6240" y="227"/>
                    <a:pt x="6240" y="191"/>
                  </a:cubicBezTo>
                  <a:lnTo>
                    <a:pt x="6216" y="143"/>
                  </a:lnTo>
                  <a:lnTo>
                    <a:pt x="6144" y="132"/>
                  </a:lnTo>
                  <a:lnTo>
                    <a:pt x="6097" y="84"/>
                  </a:lnTo>
                  <a:lnTo>
                    <a:pt x="6049" y="132"/>
                  </a:lnTo>
                  <a:lnTo>
                    <a:pt x="6049" y="262"/>
                  </a:lnTo>
                  <a:lnTo>
                    <a:pt x="6025" y="334"/>
                  </a:lnTo>
                  <a:lnTo>
                    <a:pt x="5942" y="334"/>
                  </a:lnTo>
                  <a:cubicBezTo>
                    <a:pt x="5918" y="346"/>
                    <a:pt x="5882" y="358"/>
                    <a:pt x="5847" y="382"/>
                  </a:cubicBezTo>
                  <a:cubicBezTo>
                    <a:pt x="5847" y="393"/>
                    <a:pt x="5835" y="405"/>
                    <a:pt x="5835" y="417"/>
                  </a:cubicBezTo>
                  <a:lnTo>
                    <a:pt x="5930" y="572"/>
                  </a:lnTo>
                  <a:lnTo>
                    <a:pt x="5954" y="643"/>
                  </a:lnTo>
                  <a:lnTo>
                    <a:pt x="5859" y="727"/>
                  </a:lnTo>
                  <a:lnTo>
                    <a:pt x="5775" y="727"/>
                  </a:lnTo>
                  <a:lnTo>
                    <a:pt x="5692" y="679"/>
                  </a:lnTo>
                  <a:lnTo>
                    <a:pt x="5656" y="715"/>
                  </a:lnTo>
                  <a:lnTo>
                    <a:pt x="5704" y="810"/>
                  </a:lnTo>
                  <a:lnTo>
                    <a:pt x="5799" y="834"/>
                  </a:lnTo>
                  <a:lnTo>
                    <a:pt x="5894" y="810"/>
                  </a:lnTo>
                  <a:cubicBezTo>
                    <a:pt x="5906" y="882"/>
                    <a:pt x="5918" y="953"/>
                    <a:pt x="5930" y="1013"/>
                  </a:cubicBezTo>
                  <a:cubicBezTo>
                    <a:pt x="5918" y="1084"/>
                    <a:pt x="5906" y="1144"/>
                    <a:pt x="5894" y="1215"/>
                  </a:cubicBezTo>
                  <a:lnTo>
                    <a:pt x="5835" y="1310"/>
                  </a:lnTo>
                  <a:cubicBezTo>
                    <a:pt x="5811" y="1370"/>
                    <a:pt x="5787" y="1429"/>
                    <a:pt x="5763" y="1489"/>
                  </a:cubicBezTo>
                  <a:lnTo>
                    <a:pt x="5561" y="1715"/>
                  </a:lnTo>
                  <a:cubicBezTo>
                    <a:pt x="5561" y="1751"/>
                    <a:pt x="5549" y="1786"/>
                    <a:pt x="5549" y="1822"/>
                  </a:cubicBezTo>
                  <a:cubicBezTo>
                    <a:pt x="5513" y="1858"/>
                    <a:pt x="5478" y="1894"/>
                    <a:pt x="5454" y="1917"/>
                  </a:cubicBezTo>
                  <a:lnTo>
                    <a:pt x="5287" y="1917"/>
                  </a:lnTo>
                  <a:lnTo>
                    <a:pt x="5180" y="2013"/>
                  </a:lnTo>
                  <a:lnTo>
                    <a:pt x="5144" y="2132"/>
                  </a:lnTo>
                  <a:lnTo>
                    <a:pt x="5037" y="2179"/>
                  </a:lnTo>
                  <a:lnTo>
                    <a:pt x="4990" y="2251"/>
                  </a:lnTo>
                  <a:lnTo>
                    <a:pt x="4823" y="2287"/>
                  </a:lnTo>
                  <a:lnTo>
                    <a:pt x="4513" y="2287"/>
                  </a:lnTo>
                  <a:lnTo>
                    <a:pt x="4394" y="2263"/>
                  </a:lnTo>
                  <a:lnTo>
                    <a:pt x="4311" y="2310"/>
                  </a:lnTo>
                  <a:lnTo>
                    <a:pt x="4204" y="2215"/>
                  </a:lnTo>
                  <a:lnTo>
                    <a:pt x="4120" y="2048"/>
                  </a:lnTo>
                  <a:cubicBezTo>
                    <a:pt x="4120" y="2037"/>
                    <a:pt x="4132" y="2025"/>
                    <a:pt x="4144" y="2001"/>
                  </a:cubicBezTo>
                  <a:lnTo>
                    <a:pt x="4204" y="2001"/>
                  </a:lnTo>
                  <a:lnTo>
                    <a:pt x="4299" y="1953"/>
                  </a:lnTo>
                  <a:lnTo>
                    <a:pt x="4299" y="1917"/>
                  </a:lnTo>
                  <a:lnTo>
                    <a:pt x="4382" y="1894"/>
                  </a:lnTo>
                  <a:lnTo>
                    <a:pt x="4382" y="1870"/>
                  </a:lnTo>
                  <a:lnTo>
                    <a:pt x="4251" y="1846"/>
                  </a:lnTo>
                  <a:lnTo>
                    <a:pt x="4132" y="1870"/>
                  </a:lnTo>
                  <a:lnTo>
                    <a:pt x="3989" y="1858"/>
                  </a:lnTo>
                  <a:cubicBezTo>
                    <a:pt x="3977" y="1882"/>
                    <a:pt x="3954" y="1894"/>
                    <a:pt x="3942" y="1917"/>
                  </a:cubicBezTo>
                  <a:cubicBezTo>
                    <a:pt x="3954" y="1965"/>
                    <a:pt x="3966" y="2001"/>
                    <a:pt x="3989" y="2037"/>
                  </a:cubicBezTo>
                  <a:cubicBezTo>
                    <a:pt x="3966" y="2108"/>
                    <a:pt x="3942" y="2167"/>
                    <a:pt x="3918" y="2227"/>
                  </a:cubicBezTo>
                  <a:cubicBezTo>
                    <a:pt x="3906" y="2251"/>
                    <a:pt x="3894" y="2275"/>
                    <a:pt x="3870" y="2298"/>
                  </a:cubicBezTo>
                  <a:cubicBezTo>
                    <a:pt x="3823" y="2322"/>
                    <a:pt x="3763" y="2334"/>
                    <a:pt x="3704" y="2346"/>
                  </a:cubicBezTo>
                  <a:lnTo>
                    <a:pt x="3680" y="2394"/>
                  </a:lnTo>
                  <a:lnTo>
                    <a:pt x="3620" y="2406"/>
                  </a:lnTo>
                  <a:cubicBezTo>
                    <a:pt x="3596" y="2453"/>
                    <a:pt x="3573" y="2489"/>
                    <a:pt x="3549" y="2537"/>
                  </a:cubicBezTo>
                  <a:cubicBezTo>
                    <a:pt x="3561" y="2560"/>
                    <a:pt x="3573" y="2572"/>
                    <a:pt x="3585" y="2596"/>
                  </a:cubicBezTo>
                  <a:cubicBezTo>
                    <a:pt x="3596" y="2608"/>
                    <a:pt x="3573" y="2632"/>
                    <a:pt x="3573" y="2644"/>
                  </a:cubicBezTo>
                  <a:lnTo>
                    <a:pt x="3525" y="2644"/>
                  </a:lnTo>
                  <a:lnTo>
                    <a:pt x="3537" y="2679"/>
                  </a:lnTo>
                  <a:lnTo>
                    <a:pt x="3489" y="2715"/>
                  </a:lnTo>
                  <a:lnTo>
                    <a:pt x="3442" y="2703"/>
                  </a:lnTo>
                  <a:lnTo>
                    <a:pt x="3442" y="2703"/>
                  </a:lnTo>
                  <a:cubicBezTo>
                    <a:pt x="3442" y="2715"/>
                    <a:pt x="3454" y="2727"/>
                    <a:pt x="3454" y="2751"/>
                  </a:cubicBezTo>
                  <a:lnTo>
                    <a:pt x="3370" y="2739"/>
                  </a:lnTo>
                  <a:lnTo>
                    <a:pt x="3323" y="2679"/>
                  </a:lnTo>
                  <a:lnTo>
                    <a:pt x="3227" y="2691"/>
                  </a:lnTo>
                  <a:lnTo>
                    <a:pt x="3180" y="2668"/>
                  </a:lnTo>
                  <a:cubicBezTo>
                    <a:pt x="3180" y="2632"/>
                    <a:pt x="3192" y="2608"/>
                    <a:pt x="3192" y="2572"/>
                  </a:cubicBezTo>
                  <a:lnTo>
                    <a:pt x="3168" y="2548"/>
                  </a:lnTo>
                  <a:lnTo>
                    <a:pt x="3085" y="2548"/>
                  </a:lnTo>
                  <a:lnTo>
                    <a:pt x="3013" y="2525"/>
                  </a:lnTo>
                  <a:lnTo>
                    <a:pt x="2977" y="2501"/>
                  </a:lnTo>
                  <a:lnTo>
                    <a:pt x="2715" y="2465"/>
                  </a:lnTo>
                  <a:lnTo>
                    <a:pt x="2584" y="2453"/>
                  </a:lnTo>
                  <a:lnTo>
                    <a:pt x="2442" y="2429"/>
                  </a:lnTo>
                  <a:lnTo>
                    <a:pt x="2299" y="2382"/>
                  </a:lnTo>
                  <a:lnTo>
                    <a:pt x="2144" y="2358"/>
                  </a:lnTo>
                  <a:cubicBezTo>
                    <a:pt x="2132" y="2346"/>
                    <a:pt x="2120" y="2334"/>
                    <a:pt x="2108" y="2322"/>
                  </a:cubicBezTo>
                  <a:lnTo>
                    <a:pt x="1989" y="2287"/>
                  </a:lnTo>
                  <a:lnTo>
                    <a:pt x="1739" y="2310"/>
                  </a:lnTo>
                  <a:lnTo>
                    <a:pt x="1668" y="2382"/>
                  </a:lnTo>
                  <a:lnTo>
                    <a:pt x="1572" y="2394"/>
                  </a:lnTo>
                  <a:lnTo>
                    <a:pt x="1537" y="2441"/>
                  </a:lnTo>
                  <a:lnTo>
                    <a:pt x="1334" y="2501"/>
                  </a:lnTo>
                  <a:lnTo>
                    <a:pt x="1227" y="2489"/>
                  </a:lnTo>
                  <a:lnTo>
                    <a:pt x="1120" y="2537"/>
                  </a:lnTo>
                  <a:cubicBezTo>
                    <a:pt x="1108" y="2548"/>
                    <a:pt x="1084" y="2560"/>
                    <a:pt x="1072" y="2572"/>
                  </a:cubicBezTo>
                  <a:cubicBezTo>
                    <a:pt x="1060" y="2584"/>
                    <a:pt x="1001" y="2596"/>
                    <a:pt x="965" y="2596"/>
                  </a:cubicBezTo>
                  <a:lnTo>
                    <a:pt x="810" y="2572"/>
                  </a:lnTo>
                  <a:lnTo>
                    <a:pt x="739" y="2596"/>
                  </a:lnTo>
                  <a:cubicBezTo>
                    <a:pt x="739" y="2644"/>
                    <a:pt x="739" y="2691"/>
                    <a:pt x="727" y="2727"/>
                  </a:cubicBezTo>
                  <a:lnTo>
                    <a:pt x="775" y="2775"/>
                  </a:lnTo>
                  <a:lnTo>
                    <a:pt x="775" y="2822"/>
                  </a:lnTo>
                  <a:lnTo>
                    <a:pt x="727" y="2846"/>
                  </a:lnTo>
                  <a:lnTo>
                    <a:pt x="679" y="2846"/>
                  </a:lnTo>
                  <a:lnTo>
                    <a:pt x="537" y="2870"/>
                  </a:lnTo>
                  <a:lnTo>
                    <a:pt x="489" y="2906"/>
                  </a:lnTo>
                  <a:lnTo>
                    <a:pt x="406" y="2918"/>
                  </a:lnTo>
                  <a:lnTo>
                    <a:pt x="263" y="2953"/>
                  </a:lnTo>
                  <a:lnTo>
                    <a:pt x="203" y="2989"/>
                  </a:lnTo>
                  <a:lnTo>
                    <a:pt x="108" y="2965"/>
                  </a:lnTo>
                  <a:lnTo>
                    <a:pt x="1" y="2965"/>
                  </a:lnTo>
                  <a:lnTo>
                    <a:pt x="48" y="2977"/>
                  </a:lnTo>
                  <a:lnTo>
                    <a:pt x="96" y="3001"/>
                  </a:lnTo>
                  <a:lnTo>
                    <a:pt x="108" y="3084"/>
                  </a:lnTo>
                  <a:cubicBezTo>
                    <a:pt x="108" y="3120"/>
                    <a:pt x="120" y="3156"/>
                    <a:pt x="120" y="3191"/>
                  </a:cubicBezTo>
                  <a:lnTo>
                    <a:pt x="72" y="3203"/>
                  </a:lnTo>
                  <a:lnTo>
                    <a:pt x="72" y="3144"/>
                  </a:lnTo>
                  <a:lnTo>
                    <a:pt x="48" y="3072"/>
                  </a:lnTo>
                  <a:lnTo>
                    <a:pt x="1" y="3132"/>
                  </a:lnTo>
                  <a:lnTo>
                    <a:pt x="1" y="3203"/>
                  </a:lnTo>
                  <a:lnTo>
                    <a:pt x="60" y="3251"/>
                  </a:lnTo>
                  <a:lnTo>
                    <a:pt x="60" y="3299"/>
                  </a:lnTo>
                  <a:lnTo>
                    <a:pt x="1" y="3334"/>
                  </a:lnTo>
                  <a:lnTo>
                    <a:pt x="60" y="3334"/>
                  </a:lnTo>
                  <a:lnTo>
                    <a:pt x="120" y="3299"/>
                  </a:lnTo>
                  <a:lnTo>
                    <a:pt x="215" y="3310"/>
                  </a:lnTo>
                  <a:lnTo>
                    <a:pt x="263" y="3346"/>
                  </a:lnTo>
                  <a:lnTo>
                    <a:pt x="203" y="3358"/>
                  </a:lnTo>
                  <a:lnTo>
                    <a:pt x="239" y="3394"/>
                  </a:lnTo>
                  <a:lnTo>
                    <a:pt x="334" y="3406"/>
                  </a:lnTo>
                  <a:lnTo>
                    <a:pt x="346" y="3334"/>
                  </a:lnTo>
                  <a:cubicBezTo>
                    <a:pt x="334" y="3310"/>
                    <a:pt x="322" y="3287"/>
                    <a:pt x="298" y="3275"/>
                  </a:cubicBezTo>
                  <a:lnTo>
                    <a:pt x="191" y="3251"/>
                  </a:lnTo>
                  <a:lnTo>
                    <a:pt x="215" y="3227"/>
                  </a:lnTo>
                  <a:cubicBezTo>
                    <a:pt x="227" y="3227"/>
                    <a:pt x="239" y="3203"/>
                    <a:pt x="251" y="3203"/>
                  </a:cubicBezTo>
                  <a:lnTo>
                    <a:pt x="251" y="3132"/>
                  </a:lnTo>
                  <a:lnTo>
                    <a:pt x="322" y="3108"/>
                  </a:lnTo>
                  <a:lnTo>
                    <a:pt x="394" y="3168"/>
                  </a:lnTo>
                  <a:cubicBezTo>
                    <a:pt x="418" y="3215"/>
                    <a:pt x="429" y="3263"/>
                    <a:pt x="453" y="3322"/>
                  </a:cubicBezTo>
                  <a:cubicBezTo>
                    <a:pt x="441" y="3346"/>
                    <a:pt x="441" y="3382"/>
                    <a:pt x="429" y="3406"/>
                  </a:cubicBezTo>
                  <a:lnTo>
                    <a:pt x="465" y="3465"/>
                  </a:lnTo>
                  <a:lnTo>
                    <a:pt x="418" y="3596"/>
                  </a:lnTo>
                  <a:lnTo>
                    <a:pt x="287" y="3680"/>
                  </a:lnTo>
                  <a:lnTo>
                    <a:pt x="191" y="3656"/>
                  </a:lnTo>
                  <a:lnTo>
                    <a:pt x="191" y="3703"/>
                  </a:lnTo>
                  <a:cubicBezTo>
                    <a:pt x="203" y="3751"/>
                    <a:pt x="215" y="3799"/>
                    <a:pt x="239" y="3834"/>
                  </a:cubicBezTo>
                  <a:cubicBezTo>
                    <a:pt x="251" y="3882"/>
                    <a:pt x="227" y="3942"/>
                    <a:pt x="215" y="3989"/>
                  </a:cubicBezTo>
                  <a:lnTo>
                    <a:pt x="275" y="4096"/>
                  </a:lnTo>
                  <a:lnTo>
                    <a:pt x="251" y="4156"/>
                  </a:lnTo>
                  <a:lnTo>
                    <a:pt x="191" y="4180"/>
                  </a:lnTo>
                  <a:cubicBezTo>
                    <a:pt x="203" y="4215"/>
                    <a:pt x="215" y="4239"/>
                    <a:pt x="239" y="4263"/>
                  </a:cubicBezTo>
                  <a:lnTo>
                    <a:pt x="322" y="4287"/>
                  </a:lnTo>
                  <a:lnTo>
                    <a:pt x="382" y="4346"/>
                  </a:lnTo>
                  <a:lnTo>
                    <a:pt x="429" y="4334"/>
                  </a:lnTo>
                  <a:cubicBezTo>
                    <a:pt x="429" y="4323"/>
                    <a:pt x="441" y="4311"/>
                    <a:pt x="453" y="4299"/>
                  </a:cubicBezTo>
                  <a:cubicBezTo>
                    <a:pt x="429" y="4251"/>
                    <a:pt x="418" y="4215"/>
                    <a:pt x="406" y="4180"/>
                  </a:cubicBezTo>
                  <a:cubicBezTo>
                    <a:pt x="418" y="4132"/>
                    <a:pt x="429" y="4096"/>
                    <a:pt x="453" y="4061"/>
                  </a:cubicBezTo>
                  <a:lnTo>
                    <a:pt x="513" y="4037"/>
                  </a:lnTo>
                  <a:lnTo>
                    <a:pt x="560" y="4084"/>
                  </a:lnTo>
                  <a:lnTo>
                    <a:pt x="513" y="4108"/>
                  </a:lnTo>
                  <a:cubicBezTo>
                    <a:pt x="513" y="4120"/>
                    <a:pt x="501" y="4132"/>
                    <a:pt x="501" y="4144"/>
                  </a:cubicBezTo>
                  <a:lnTo>
                    <a:pt x="560" y="4239"/>
                  </a:lnTo>
                  <a:lnTo>
                    <a:pt x="560" y="4346"/>
                  </a:lnTo>
                  <a:cubicBezTo>
                    <a:pt x="560" y="4382"/>
                    <a:pt x="525" y="4382"/>
                    <a:pt x="501" y="4394"/>
                  </a:cubicBezTo>
                  <a:cubicBezTo>
                    <a:pt x="489" y="4418"/>
                    <a:pt x="501" y="4442"/>
                    <a:pt x="501" y="4453"/>
                  </a:cubicBezTo>
                  <a:lnTo>
                    <a:pt x="620" y="4453"/>
                  </a:lnTo>
                  <a:lnTo>
                    <a:pt x="775" y="4394"/>
                  </a:lnTo>
                  <a:cubicBezTo>
                    <a:pt x="751" y="4358"/>
                    <a:pt x="727" y="4323"/>
                    <a:pt x="703" y="4287"/>
                  </a:cubicBezTo>
                  <a:cubicBezTo>
                    <a:pt x="703" y="4275"/>
                    <a:pt x="703" y="4263"/>
                    <a:pt x="715" y="4251"/>
                  </a:cubicBezTo>
                  <a:lnTo>
                    <a:pt x="763" y="4251"/>
                  </a:lnTo>
                  <a:lnTo>
                    <a:pt x="846" y="4287"/>
                  </a:lnTo>
                  <a:lnTo>
                    <a:pt x="882" y="4334"/>
                  </a:lnTo>
                  <a:lnTo>
                    <a:pt x="941" y="4263"/>
                  </a:lnTo>
                  <a:cubicBezTo>
                    <a:pt x="953" y="4227"/>
                    <a:pt x="965" y="4192"/>
                    <a:pt x="977" y="4144"/>
                  </a:cubicBezTo>
                  <a:cubicBezTo>
                    <a:pt x="989" y="4108"/>
                    <a:pt x="977" y="4096"/>
                    <a:pt x="977" y="4072"/>
                  </a:cubicBezTo>
                  <a:cubicBezTo>
                    <a:pt x="1013" y="4001"/>
                    <a:pt x="1049" y="3930"/>
                    <a:pt x="1072" y="3858"/>
                  </a:cubicBezTo>
                  <a:cubicBezTo>
                    <a:pt x="1084" y="3822"/>
                    <a:pt x="1096" y="3787"/>
                    <a:pt x="1108" y="3739"/>
                  </a:cubicBezTo>
                  <a:lnTo>
                    <a:pt x="1203" y="3691"/>
                  </a:lnTo>
                  <a:lnTo>
                    <a:pt x="1334" y="3668"/>
                  </a:lnTo>
                  <a:lnTo>
                    <a:pt x="1334" y="3596"/>
                  </a:lnTo>
                  <a:lnTo>
                    <a:pt x="1275" y="3561"/>
                  </a:lnTo>
                  <a:cubicBezTo>
                    <a:pt x="1275" y="3537"/>
                    <a:pt x="1299" y="3513"/>
                    <a:pt x="1310" y="3489"/>
                  </a:cubicBezTo>
                  <a:lnTo>
                    <a:pt x="1251" y="3465"/>
                  </a:lnTo>
                  <a:lnTo>
                    <a:pt x="1287" y="3418"/>
                  </a:lnTo>
                  <a:lnTo>
                    <a:pt x="1108" y="3358"/>
                  </a:lnTo>
                  <a:lnTo>
                    <a:pt x="1096" y="3310"/>
                  </a:lnTo>
                  <a:lnTo>
                    <a:pt x="1191" y="3310"/>
                  </a:lnTo>
                  <a:lnTo>
                    <a:pt x="1239" y="3275"/>
                  </a:lnTo>
                  <a:cubicBezTo>
                    <a:pt x="1239" y="3239"/>
                    <a:pt x="1251" y="3203"/>
                    <a:pt x="1251" y="3168"/>
                  </a:cubicBezTo>
                  <a:lnTo>
                    <a:pt x="1191" y="3108"/>
                  </a:lnTo>
                  <a:lnTo>
                    <a:pt x="1108" y="3096"/>
                  </a:lnTo>
                  <a:cubicBezTo>
                    <a:pt x="1096" y="3096"/>
                    <a:pt x="1096" y="3108"/>
                    <a:pt x="1096" y="3120"/>
                  </a:cubicBezTo>
                  <a:lnTo>
                    <a:pt x="1001" y="3120"/>
                  </a:lnTo>
                  <a:lnTo>
                    <a:pt x="929" y="3084"/>
                  </a:lnTo>
                  <a:lnTo>
                    <a:pt x="846" y="2953"/>
                  </a:lnTo>
                  <a:cubicBezTo>
                    <a:pt x="858" y="2929"/>
                    <a:pt x="870" y="2918"/>
                    <a:pt x="882" y="2906"/>
                  </a:cubicBezTo>
                  <a:lnTo>
                    <a:pt x="1084" y="2906"/>
                  </a:lnTo>
                  <a:lnTo>
                    <a:pt x="1239" y="2941"/>
                  </a:lnTo>
                  <a:lnTo>
                    <a:pt x="1382" y="3049"/>
                  </a:lnTo>
                  <a:lnTo>
                    <a:pt x="1465" y="3096"/>
                  </a:lnTo>
                  <a:lnTo>
                    <a:pt x="1489" y="3072"/>
                  </a:lnTo>
                  <a:cubicBezTo>
                    <a:pt x="1489" y="3060"/>
                    <a:pt x="1501" y="3037"/>
                    <a:pt x="1501" y="3025"/>
                  </a:cubicBezTo>
                  <a:lnTo>
                    <a:pt x="1549" y="2953"/>
                  </a:lnTo>
                  <a:lnTo>
                    <a:pt x="1549" y="2894"/>
                  </a:lnTo>
                  <a:lnTo>
                    <a:pt x="1596" y="2858"/>
                  </a:lnTo>
                  <a:lnTo>
                    <a:pt x="1668" y="2882"/>
                  </a:lnTo>
                  <a:lnTo>
                    <a:pt x="1703" y="2941"/>
                  </a:lnTo>
                  <a:lnTo>
                    <a:pt x="1763" y="2977"/>
                  </a:lnTo>
                  <a:lnTo>
                    <a:pt x="1870" y="2977"/>
                  </a:lnTo>
                  <a:lnTo>
                    <a:pt x="2061" y="3025"/>
                  </a:lnTo>
                  <a:lnTo>
                    <a:pt x="2251" y="3049"/>
                  </a:lnTo>
                  <a:lnTo>
                    <a:pt x="2370" y="3084"/>
                  </a:lnTo>
                  <a:cubicBezTo>
                    <a:pt x="2382" y="3096"/>
                    <a:pt x="2394" y="3108"/>
                    <a:pt x="2406" y="3120"/>
                  </a:cubicBezTo>
                  <a:lnTo>
                    <a:pt x="2477" y="3120"/>
                  </a:lnTo>
                  <a:lnTo>
                    <a:pt x="2489" y="3096"/>
                  </a:lnTo>
                  <a:lnTo>
                    <a:pt x="2620" y="3096"/>
                  </a:lnTo>
                  <a:lnTo>
                    <a:pt x="2668" y="3060"/>
                  </a:lnTo>
                  <a:lnTo>
                    <a:pt x="2823" y="3037"/>
                  </a:lnTo>
                  <a:lnTo>
                    <a:pt x="2965" y="3060"/>
                  </a:lnTo>
                  <a:lnTo>
                    <a:pt x="3120" y="3144"/>
                  </a:lnTo>
                  <a:lnTo>
                    <a:pt x="3227" y="3168"/>
                  </a:lnTo>
                  <a:cubicBezTo>
                    <a:pt x="3227" y="3180"/>
                    <a:pt x="3239" y="3191"/>
                    <a:pt x="3251" y="3203"/>
                  </a:cubicBezTo>
                  <a:lnTo>
                    <a:pt x="3227" y="3275"/>
                  </a:lnTo>
                  <a:lnTo>
                    <a:pt x="3108" y="3322"/>
                  </a:lnTo>
                  <a:lnTo>
                    <a:pt x="3061" y="3370"/>
                  </a:lnTo>
                  <a:cubicBezTo>
                    <a:pt x="3073" y="3394"/>
                    <a:pt x="3085" y="3406"/>
                    <a:pt x="3096" y="3418"/>
                  </a:cubicBezTo>
                  <a:cubicBezTo>
                    <a:pt x="3108" y="3430"/>
                    <a:pt x="3096" y="3465"/>
                    <a:pt x="3085" y="3489"/>
                  </a:cubicBezTo>
                  <a:cubicBezTo>
                    <a:pt x="3085" y="3513"/>
                    <a:pt x="3073" y="3537"/>
                    <a:pt x="3061" y="3561"/>
                  </a:cubicBezTo>
                  <a:cubicBezTo>
                    <a:pt x="3054" y="3582"/>
                    <a:pt x="3051" y="3586"/>
                    <a:pt x="3047" y="3586"/>
                  </a:cubicBezTo>
                  <a:cubicBezTo>
                    <a:pt x="3045" y="3586"/>
                    <a:pt x="3042" y="3584"/>
                    <a:pt x="3037" y="3584"/>
                  </a:cubicBezTo>
                  <a:cubicBezTo>
                    <a:pt x="3025" y="3596"/>
                    <a:pt x="3037" y="3644"/>
                    <a:pt x="3037" y="3668"/>
                  </a:cubicBezTo>
                  <a:lnTo>
                    <a:pt x="3132" y="3751"/>
                  </a:lnTo>
                  <a:lnTo>
                    <a:pt x="3239" y="3906"/>
                  </a:lnTo>
                  <a:lnTo>
                    <a:pt x="3335" y="3965"/>
                  </a:lnTo>
                  <a:lnTo>
                    <a:pt x="3418" y="3965"/>
                  </a:lnTo>
                  <a:lnTo>
                    <a:pt x="3561" y="3894"/>
                  </a:lnTo>
                  <a:cubicBezTo>
                    <a:pt x="3585" y="3870"/>
                    <a:pt x="3596" y="3846"/>
                    <a:pt x="3608" y="3822"/>
                  </a:cubicBezTo>
                  <a:lnTo>
                    <a:pt x="3680" y="3822"/>
                  </a:lnTo>
                  <a:lnTo>
                    <a:pt x="3704" y="3799"/>
                  </a:lnTo>
                  <a:lnTo>
                    <a:pt x="3704" y="3739"/>
                  </a:lnTo>
                  <a:lnTo>
                    <a:pt x="3823" y="3680"/>
                  </a:lnTo>
                  <a:lnTo>
                    <a:pt x="3918" y="3703"/>
                  </a:lnTo>
                  <a:lnTo>
                    <a:pt x="4001" y="3739"/>
                  </a:lnTo>
                  <a:lnTo>
                    <a:pt x="4049" y="3703"/>
                  </a:lnTo>
                  <a:lnTo>
                    <a:pt x="4037" y="3668"/>
                  </a:lnTo>
                  <a:lnTo>
                    <a:pt x="4049" y="3584"/>
                  </a:lnTo>
                  <a:lnTo>
                    <a:pt x="3870" y="3453"/>
                  </a:lnTo>
                  <a:lnTo>
                    <a:pt x="3858" y="3406"/>
                  </a:lnTo>
                  <a:lnTo>
                    <a:pt x="3954" y="3322"/>
                  </a:lnTo>
                  <a:lnTo>
                    <a:pt x="4025" y="3299"/>
                  </a:lnTo>
                  <a:lnTo>
                    <a:pt x="4073" y="3310"/>
                  </a:lnTo>
                  <a:cubicBezTo>
                    <a:pt x="4061" y="3322"/>
                    <a:pt x="4049" y="3322"/>
                    <a:pt x="4037" y="3334"/>
                  </a:cubicBezTo>
                  <a:cubicBezTo>
                    <a:pt x="4025" y="3346"/>
                    <a:pt x="4025" y="3394"/>
                    <a:pt x="4013" y="3418"/>
                  </a:cubicBezTo>
                  <a:lnTo>
                    <a:pt x="4049" y="3453"/>
                  </a:lnTo>
                  <a:lnTo>
                    <a:pt x="4108" y="3453"/>
                  </a:lnTo>
                  <a:lnTo>
                    <a:pt x="4132" y="3441"/>
                  </a:lnTo>
                  <a:lnTo>
                    <a:pt x="4204" y="3489"/>
                  </a:lnTo>
                  <a:lnTo>
                    <a:pt x="4251" y="3537"/>
                  </a:lnTo>
                  <a:lnTo>
                    <a:pt x="4311" y="3549"/>
                  </a:lnTo>
                  <a:lnTo>
                    <a:pt x="4347" y="3561"/>
                  </a:lnTo>
                  <a:cubicBezTo>
                    <a:pt x="4335" y="3572"/>
                    <a:pt x="4323" y="3584"/>
                    <a:pt x="4311" y="3584"/>
                  </a:cubicBezTo>
                  <a:lnTo>
                    <a:pt x="4204" y="3561"/>
                  </a:lnTo>
                  <a:lnTo>
                    <a:pt x="4192" y="3584"/>
                  </a:lnTo>
                  <a:lnTo>
                    <a:pt x="4216" y="3608"/>
                  </a:lnTo>
                  <a:lnTo>
                    <a:pt x="4311" y="3620"/>
                  </a:lnTo>
                  <a:lnTo>
                    <a:pt x="4454" y="3620"/>
                  </a:lnTo>
                  <a:lnTo>
                    <a:pt x="4728" y="3751"/>
                  </a:lnTo>
                  <a:lnTo>
                    <a:pt x="4882" y="3799"/>
                  </a:lnTo>
                  <a:cubicBezTo>
                    <a:pt x="4870" y="3787"/>
                    <a:pt x="4859" y="3763"/>
                    <a:pt x="4847" y="3751"/>
                  </a:cubicBezTo>
                  <a:cubicBezTo>
                    <a:pt x="4835" y="3739"/>
                    <a:pt x="4847" y="3691"/>
                    <a:pt x="4847" y="3668"/>
                  </a:cubicBezTo>
                  <a:lnTo>
                    <a:pt x="4906" y="3596"/>
                  </a:lnTo>
                  <a:lnTo>
                    <a:pt x="5049" y="3596"/>
                  </a:lnTo>
                  <a:cubicBezTo>
                    <a:pt x="5073" y="3608"/>
                    <a:pt x="5109" y="3620"/>
                    <a:pt x="5132" y="3644"/>
                  </a:cubicBezTo>
                  <a:cubicBezTo>
                    <a:pt x="5132" y="3668"/>
                    <a:pt x="5132" y="3691"/>
                    <a:pt x="5120" y="3727"/>
                  </a:cubicBezTo>
                  <a:lnTo>
                    <a:pt x="5061" y="3787"/>
                  </a:lnTo>
                  <a:cubicBezTo>
                    <a:pt x="5061" y="3799"/>
                    <a:pt x="5073" y="3834"/>
                    <a:pt x="5085" y="3858"/>
                  </a:cubicBezTo>
                  <a:lnTo>
                    <a:pt x="5168" y="3882"/>
                  </a:lnTo>
                  <a:lnTo>
                    <a:pt x="5287" y="3834"/>
                  </a:lnTo>
                  <a:cubicBezTo>
                    <a:pt x="5287" y="3787"/>
                    <a:pt x="5287" y="3727"/>
                    <a:pt x="5275" y="3680"/>
                  </a:cubicBezTo>
                  <a:lnTo>
                    <a:pt x="5347" y="3608"/>
                  </a:lnTo>
                  <a:lnTo>
                    <a:pt x="5501" y="3596"/>
                  </a:lnTo>
                  <a:lnTo>
                    <a:pt x="5585" y="3620"/>
                  </a:lnTo>
                  <a:lnTo>
                    <a:pt x="5621" y="3596"/>
                  </a:lnTo>
                  <a:lnTo>
                    <a:pt x="5585" y="3537"/>
                  </a:lnTo>
                  <a:lnTo>
                    <a:pt x="5656" y="3453"/>
                  </a:lnTo>
                  <a:lnTo>
                    <a:pt x="5740" y="3453"/>
                  </a:lnTo>
                  <a:lnTo>
                    <a:pt x="5835" y="3513"/>
                  </a:lnTo>
                  <a:lnTo>
                    <a:pt x="5835" y="3561"/>
                  </a:lnTo>
                  <a:lnTo>
                    <a:pt x="5763" y="3596"/>
                  </a:lnTo>
                  <a:lnTo>
                    <a:pt x="5692" y="3680"/>
                  </a:lnTo>
                  <a:cubicBezTo>
                    <a:pt x="5668" y="3763"/>
                    <a:pt x="5644" y="3834"/>
                    <a:pt x="5621" y="3906"/>
                  </a:cubicBezTo>
                  <a:lnTo>
                    <a:pt x="5668" y="3942"/>
                  </a:lnTo>
                  <a:lnTo>
                    <a:pt x="5752" y="3942"/>
                  </a:lnTo>
                  <a:lnTo>
                    <a:pt x="5835" y="3894"/>
                  </a:lnTo>
                  <a:lnTo>
                    <a:pt x="5930" y="3930"/>
                  </a:lnTo>
                  <a:lnTo>
                    <a:pt x="6061" y="3894"/>
                  </a:lnTo>
                  <a:cubicBezTo>
                    <a:pt x="6097" y="3870"/>
                    <a:pt x="6121" y="3834"/>
                    <a:pt x="6144" y="3811"/>
                  </a:cubicBezTo>
                  <a:lnTo>
                    <a:pt x="6144" y="3739"/>
                  </a:lnTo>
                  <a:lnTo>
                    <a:pt x="6299" y="3715"/>
                  </a:lnTo>
                  <a:lnTo>
                    <a:pt x="6299" y="3656"/>
                  </a:lnTo>
                  <a:lnTo>
                    <a:pt x="6252" y="3596"/>
                  </a:lnTo>
                  <a:lnTo>
                    <a:pt x="6180" y="3418"/>
                  </a:lnTo>
                  <a:lnTo>
                    <a:pt x="6180" y="3310"/>
                  </a:lnTo>
                  <a:cubicBezTo>
                    <a:pt x="6192" y="3251"/>
                    <a:pt x="6204" y="3191"/>
                    <a:pt x="6216" y="3120"/>
                  </a:cubicBezTo>
                  <a:cubicBezTo>
                    <a:pt x="6263" y="3060"/>
                    <a:pt x="6299" y="2989"/>
                    <a:pt x="6347" y="2929"/>
                  </a:cubicBezTo>
                  <a:cubicBezTo>
                    <a:pt x="6371" y="2882"/>
                    <a:pt x="6394" y="2834"/>
                    <a:pt x="6418" y="2787"/>
                  </a:cubicBezTo>
                  <a:lnTo>
                    <a:pt x="6442" y="2489"/>
                  </a:lnTo>
                  <a:cubicBezTo>
                    <a:pt x="6406" y="2429"/>
                    <a:pt x="6383" y="2370"/>
                    <a:pt x="6359" y="2310"/>
                  </a:cubicBezTo>
                  <a:cubicBezTo>
                    <a:pt x="6359" y="2275"/>
                    <a:pt x="6371" y="2239"/>
                    <a:pt x="6383" y="2203"/>
                  </a:cubicBezTo>
                  <a:lnTo>
                    <a:pt x="6466" y="2096"/>
                  </a:lnTo>
                  <a:lnTo>
                    <a:pt x="6668" y="2108"/>
                  </a:lnTo>
                  <a:lnTo>
                    <a:pt x="6752" y="2144"/>
                  </a:lnTo>
                  <a:cubicBezTo>
                    <a:pt x="6752" y="2167"/>
                    <a:pt x="6764" y="2191"/>
                    <a:pt x="6775" y="2215"/>
                  </a:cubicBezTo>
                  <a:lnTo>
                    <a:pt x="6811" y="2203"/>
                  </a:lnTo>
                  <a:cubicBezTo>
                    <a:pt x="6811" y="2167"/>
                    <a:pt x="6811" y="2132"/>
                    <a:pt x="6823" y="2108"/>
                  </a:cubicBezTo>
                  <a:cubicBezTo>
                    <a:pt x="6823" y="2084"/>
                    <a:pt x="6823" y="2060"/>
                    <a:pt x="6823" y="2037"/>
                  </a:cubicBezTo>
                  <a:lnTo>
                    <a:pt x="6799" y="2001"/>
                  </a:lnTo>
                  <a:lnTo>
                    <a:pt x="6799" y="1906"/>
                  </a:lnTo>
                  <a:cubicBezTo>
                    <a:pt x="6811" y="1894"/>
                    <a:pt x="6823" y="1882"/>
                    <a:pt x="6823" y="1870"/>
                  </a:cubicBezTo>
                  <a:cubicBezTo>
                    <a:pt x="6823" y="1858"/>
                    <a:pt x="6847" y="1834"/>
                    <a:pt x="6847" y="1822"/>
                  </a:cubicBezTo>
                  <a:lnTo>
                    <a:pt x="6906" y="1786"/>
                  </a:lnTo>
                  <a:lnTo>
                    <a:pt x="6906" y="1763"/>
                  </a:lnTo>
                  <a:lnTo>
                    <a:pt x="6942" y="1715"/>
                  </a:lnTo>
                  <a:cubicBezTo>
                    <a:pt x="6942" y="1691"/>
                    <a:pt x="6930" y="1679"/>
                    <a:pt x="6930" y="1667"/>
                  </a:cubicBezTo>
                  <a:cubicBezTo>
                    <a:pt x="6942" y="1632"/>
                    <a:pt x="6954" y="1596"/>
                    <a:pt x="6966" y="1572"/>
                  </a:cubicBezTo>
                  <a:lnTo>
                    <a:pt x="7002" y="1536"/>
                  </a:lnTo>
                  <a:cubicBezTo>
                    <a:pt x="7002" y="1513"/>
                    <a:pt x="6990" y="1489"/>
                    <a:pt x="6990" y="1465"/>
                  </a:cubicBezTo>
                  <a:lnTo>
                    <a:pt x="7014" y="1298"/>
                  </a:lnTo>
                  <a:lnTo>
                    <a:pt x="6966" y="1144"/>
                  </a:lnTo>
                  <a:lnTo>
                    <a:pt x="6906" y="1120"/>
                  </a:lnTo>
                  <a:lnTo>
                    <a:pt x="6859" y="1072"/>
                  </a:lnTo>
                  <a:cubicBezTo>
                    <a:pt x="6883" y="1013"/>
                    <a:pt x="6895" y="965"/>
                    <a:pt x="6918" y="905"/>
                  </a:cubicBezTo>
                  <a:lnTo>
                    <a:pt x="6835" y="798"/>
                  </a:lnTo>
                  <a:lnTo>
                    <a:pt x="6692" y="536"/>
                  </a:lnTo>
                  <a:lnTo>
                    <a:pt x="6656" y="441"/>
                  </a:lnTo>
                  <a:lnTo>
                    <a:pt x="6656" y="298"/>
                  </a:lnTo>
                  <a:cubicBezTo>
                    <a:pt x="6656" y="262"/>
                    <a:pt x="6680" y="227"/>
                    <a:pt x="6692" y="179"/>
                  </a:cubicBezTo>
                  <a:lnTo>
                    <a:pt x="6716" y="143"/>
                  </a:lnTo>
                  <a:lnTo>
                    <a:pt x="6644" y="143"/>
                  </a:lnTo>
                  <a:lnTo>
                    <a:pt x="6597" y="132"/>
                  </a:lnTo>
                  <a:lnTo>
                    <a:pt x="6573" y="96"/>
                  </a:lnTo>
                  <a:lnTo>
                    <a:pt x="6490" y="24"/>
                  </a:lnTo>
                  <a:lnTo>
                    <a:pt x="644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9" name="Google Shape;8295;p30">
              <a:extLst>
                <a:ext uri="{FF2B5EF4-FFF2-40B4-BE49-F238E27FC236}">
                  <a16:creationId xmlns:a16="http://schemas.microsoft.com/office/drawing/2014/main" id="{5AC314E2-8A17-58D0-290B-E67CF8453EA0}"/>
                </a:ext>
              </a:extLst>
            </p:cNvPr>
            <p:cNvSpPr/>
            <p:nvPr/>
          </p:nvSpPr>
          <p:spPr>
            <a:xfrm>
              <a:off x="5608425" y="3176425"/>
              <a:ext cx="925" cy="600"/>
            </a:xfrm>
            <a:custGeom>
              <a:avLst/>
              <a:gdLst/>
              <a:ahLst/>
              <a:cxnLst/>
              <a:rect l="l" t="t" r="r" b="b"/>
              <a:pathLst>
                <a:path w="37" h="24" extrusionOk="0">
                  <a:moveTo>
                    <a:pt x="1" y="0"/>
                  </a:moveTo>
                  <a:cubicBezTo>
                    <a:pt x="1" y="0"/>
                    <a:pt x="1" y="12"/>
                    <a:pt x="12" y="24"/>
                  </a:cubicBezTo>
                  <a:lnTo>
                    <a:pt x="36" y="1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0" name="Google Shape;8296;p30">
              <a:extLst>
                <a:ext uri="{FF2B5EF4-FFF2-40B4-BE49-F238E27FC236}">
                  <a16:creationId xmlns:a16="http://schemas.microsoft.com/office/drawing/2014/main" id="{79AC7B5A-C402-7E6C-49E6-9235157A20B9}"/>
                </a:ext>
              </a:extLst>
            </p:cNvPr>
            <p:cNvSpPr/>
            <p:nvPr/>
          </p:nvSpPr>
          <p:spPr>
            <a:xfrm>
              <a:off x="5609625" y="3174925"/>
              <a:ext cx="2100" cy="1800"/>
            </a:xfrm>
            <a:custGeom>
              <a:avLst/>
              <a:gdLst/>
              <a:ahLst/>
              <a:cxnLst/>
              <a:rect l="l" t="t" r="r" b="b"/>
              <a:pathLst>
                <a:path w="84" h="72" extrusionOk="0">
                  <a:moveTo>
                    <a:pt x="0" y="0"/>
                  </a:moveTo>
                  <a:cubicBezTo>
                    <a:pt x="0" y="0"/>
                    <a:pt x="0" y="12"/>
                    <a:pt x="0" y="12"/>
                  </a:cubicBezTo>
                  <a:lnTo>
                    <a:pt x="48" y="72"/>
                  </a:lnTo>
                  <a:lnTo>
                    <a:pt x="84" y="72"/>
                  </a:lnTo>
                  <a:lnTo>
                    <a:pt x="36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1" name="Google Shape;8297;p30">
              <a:extLst>
                <a:ext uri="{FF2B5EF4-FFF2-40B4-BE49-F238E27FC236}">
                  <a16:creationId xmlns:a16="http://schemas.microsoft.com/office/drawing/2014/main" id="{CB85FCA1-7045-FFE0-24E1-3267FEE78567}"/>
                </a:ext>
              </a:extLst>
            </p:cNvPr>
            <p:cNvSpPr/>
            <p:nvPr/>
          </p:nvSpPr>
          <p:spPr>
            <a:xfrm>
              <a:off x="5629275" y="3215700"/>
              <a:ext cx="2400" cy="4500"/>
            </a:xfrm>
            <a:custGeom>
              <a:avLst/>
              <a:gdLst/>
              <a:ahLst/>
              <a:cxnLst/>
              <a:rect l="l" t="t" r="r" b="b"/>
              <a:pathLst>
                <a:path w="96" h="180" extrusionOk="0">
                  <a:moveTo>
                    <a:pt x="48" y="1"/>
                  </a:moveTo>
                  <a:lnTo>
                    <a:pt x="24" y="48"/>
                  </a:lnTo>
                  <a:lnTo>
                    <a:pt x="0" y="179"/>
                  </a:lnTo>
                  <a:lnTo>
                    <a:pt x="36" y="167"/>
                  </a:lnTo>
                  <a:lnTo>
                    <a:pt x="83" y="132"/>
                  </a:lnTo>
                  <a:cubicBezTo>
                    <a:pt x="83" y="108"/>
                    <a:pt x="95" y="84"/>
                    <a:pt x="95" y="60"/>
                  </a:cubicBezTo>
                  <a:lnTo>
                    <a:pt x="4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2" name="Google Shape;8298;p30">
              <a:extLst>
                <a:ext uri="{FF2B5EF4-FFF2-40B4-BE49-F238E27FC236}">
                  <a16:creationId xmlns:a16="http://schemas.microsoft.com/office/drawing/2014/main" id="{BE357465-6D49-A40B-F560-51492BD3BF69}"/>
                </a:ext>
              </a:extLst>
            </p:cNvPr>
            <p:cNvSpPr/>
            <p:nvPr/>
          </p:nvSpPr>
          <p:spPr>
            <a:xfrm>
              <a:off x="5616475" y="3187125"/>
              <a:ext cx="3000" cy="4500"/>
            </a:xfrm>
            <a:custGeom>
              <a:avLst/>
              <a:gdLst/>
              <a:ahLst/>
              <a:cxnLst/>
              <a:rect l="l" t="t" r="r" b="b"/>
              <a:pathLst>
                <a:path w="120" h="180" extrusionOk="0">
                  <a:moveTo>
                    <a:pt x="71" y="1"/>
                  </a:moveTo>
                  <a:lnTo>
                    <a:pt x="12" y="13"/>
                  </a:lnTo>
                  <a:cubicBezTo>
                    <a:pt x="12" y="36"/>
                    <a:pt x="12" y="72"/>
                    <a:pt x="0" y="96"/>
                  </a:cubicBezTo>
                  <a:lnTo>
                    <a:pt x="24" y="155"/>
                  </a:lnTo>
                  <a:lnTo>
                    <a:pt x="71" y="179"/>
                  </a:lnTo>
                  <a:lnTo>
                    <a:pt x="119" y="132"/>
                  </a:lnTo>
                  <a:cubicBezTo>
                    <a:pt x="107" y="96"/>
                    <a:pt x="95" y="60"/>
                    <a:pt x="83" y="36"/>
                  </a:cubicBezTo>
                  <a:cubicBezTo>
                    <a:pt x="83" y="24"/>
                    <a:pt x="95" y="13"/>
                    <a:pt x="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3" name="Google Shape;8299;p30">
              <a:extLst>
                <a:ext uri="{FF2B5EF4-FFF2-40B4-BE49-F238E27FC236}">
                  <a16:creationId xmlns:a16="http://schemas.microsoft.com/office/drawing/2014/main" id="{D37A92CB-998F-DC0E-A52B-B8D5DE3DE274}"/>
                </a:ext>
              </a:extLst>
            </p:cNvPr>
            <p:cNvSpPr/>
            <p:nvPr/>
          </p:nvSpPr>
          <p:spPr>
            <a:xfrm>
              <a:off x="5594425" y="3246075"/>
              <a:ext cx="2425" cy="3300"/>
            </a:xfrm>
            <a:custGeom>
              <a:avLst/>
              <a:gdLst/>
              <a:ahLst/>
              <a:cxnLst/>
              <a:rect l="l" t="t" r="r" b="b"/>
              <a:pathLst>
                <a:path w="97" h="132" extrusionOk="0">
                  <a:moveTo>
                    <a:pt x="13" y="0"/>
                  </a:moveTo>
                  <a:lnTo>
                    <a:pt x="1" y="60"/>
                  </a:lnTo>
                  <a:lnTo>
                    <a:pt x="61" y="131"/>
                  </a:lnTo>
                  <a:lnTo>
                    <a:pt x="96" y="131"/>
                  </a:lnTo>
                  <a:lnTo>
                    <a:pt x="96" y="60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4" name="Google Shape;8300;p30">
              <a:extLst>
                <a:ext uri="{FF2B5EF4-FFF2-40B4-BE49-F238E27FC236}">
                  <a16:creationId xmlns:a16="http://schemas.microsoft.com/office/drawing/2014/main" id="{A05C9925-8DCF-5E6C-190B-E8BA9ECBC381}"/>
                </a:ext>
              </a:extLst>
            </p:cNvPr>
            <p:cNvSpPr/>
            <p:nvPr/>
          </p:nvSpPr>
          <p:spPr>
            <a:xfrm>
              <a:off x="5598900" y="3240700"/>
              <a:ext cx="10450" cy="3900"/>
            </a:xfrm>
            <a:custGeom>
              <a:avLst/>
              <a:gdLst/>
              <a:ahLst/>
              <a:cxnLst/>
              <a:rect l="l" t="t" r="r" b="b"/>
              <a:pathLst>
                <a:path w="418" h="156" extrusionOk="0">
                  <a:moveTo>
                    <a:pt x="227" y="1"/>
                  </a:moveTo>
                  <a:lnTo>
                    <a:pt x="203" y="13"/>
                  </a:lnTo>
                  <a:lnTo>
                    <a:pt x="60" y="13"/>
                  </a:lnTo>
                  <a:lnTo>
                    <a:pt x="1" y="48"/>
                  </a:lnTo>
                  <a:lnTo>
                    <a:pt x="24" y="84"/>
                  </a:lnTo>
                  <a:lnTo>
                    <a:pt x="108" y="120"/>
                  </a:lnTo>
                  <a:lnTo>
                    <a:pt x="143" y="156"/>
                  </a:lnTo>
                  <a:lnTo>
                    <a:pt x="179" y="144"/>
                  </a:lnTo>
                  <a:cubicBezTo>
                    <a:pt x="179" y="132"/>
                    <a:pt x="191" y="120"/>
                    <a:pt x="203" y="96"/>
                  </a:cubicBezTo>
                  <a:lnTo>
                    <a:pt x="322" y="96"/>
                  </a:lnTo>
                  <a:lnTo>
                    <a:pt x="417" y="36"/>
                  </a:lnTo>
                  <a:lnTo>
                    <a:pt x="334" y="13"/>
                  </a:lnTo>
                  <a:lnTo>
                    <a:pt x="286" y="13"/>
                  </a:lnTo>
                  <a:lnTo>
                    <a:pt x="22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5" name="Google Shape;8301;p30">
              <a:extLst>
                <a:ext uri="{FF2B5EF4-FFF2-40B4-BE49-F238E27FC236}">
                  <a16:creationId xmlns:a16="http://schemas.microsoft.com/office/drawing/2014/main" id="{78B41B04-E154-0121-D81C-ED0A0DE91AE5}"/>
                </a:ext>
              </a:extLst>
            </p:cNvPr>
            <p:cNvSpPr/>
            <p:nvPr/>
          </p:nvSpPr>
          <p:spPr>
            <a:xfrm>
              <a:off x="5600400" y="3177600"/>
              <a:ext cx="3575" cy="4500"/>
            </a:xfrm>
            <a:custGeom>
              <a:avLst/>
              <a:gdLst/>
              <a:ahLst/>
              <a:cxnLst/>
              <a:rect l="l" t="t" r="r" b="b"/>
              <a:pathLst>
                <a:path w="143" h="180" extrusionOk="0">
                  <a:moveTo>
                    <a:pt x="12" y="1"/>
                  </a:moveTo>
                  <a:lnTo>
                    <a:pt x="0" y="48"/>
                  </a:lnTo>
                  <a:lnTo>
                    <a:pt x="0" y="144"/>
                  </a:lnTo>
                  <a:lnTo>
                    <a:pt x="60" y="179"/>
                  </a:lnTo>
                  <a:lnTo>
                    <a:pt x="143" y="167"/>
                  </a:lnTo>
                  <a:cubicBezTo>
                    <a:pt x="143" y="144"/>
                    <a:pt x="131" y="120"/>
                    <a:pt x="119" y="96"/>
                  </a:cubicBezTo>
                  <a:cubicBezTo>
                    <a:pt x="119" y="72"/>
                    <a:pt x="83" y="60"/>
                    <a:pt x="72" y="48"/>
                  </a:cubicBezTo>
                  <a:lnTo>
                    <a:pt x="8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6" name="Google Shape;8302;p30">
              <a:extLst>
                <a:ext uri="{FF2B5EF4-FFF2-40B4-BE49-F238E27FC236}">
                  <a16:creationId xmlns:a16="http://schemas.microsoft.com/office/drawing/2014/main" id="{78EF0658-DD27-E62A-B614-5CA278C9B64B}"/>
                </a:ext>
              </a:extLst>
            </p:cNvPr>
            <p:cNvSpPr/>
            <p:nvPr/>
          </p:nvSpPr>
          <p:spPr>
            <a:xfrm>
              <a:off x="5617350" y="3191900"/>
              <a:ext cx="2125" cy="1200"/>
            </a:xfrm>
            <a:custGeom>
              <a:avLst/>
              <a:gdLst/>
              <a:ahLst/>
              <a:cxnLst/>
              <a:rect l="l" t="t" r="r" b="b"/>
              <a:pathLst>
                <a:path w="85" h="48" extrusionOk="0">
                  <a:moveTo>
                    <a:pt x="60" y="0"/>
                  </a:moveTo>
                  <a:lnTo>
                    <a:pt x="1" y="12"/>
                  </a:lnTo>
                  <a:lnTo>
                    <a:pt x="25" y="48"/>
                  </a:lnTo>
                  <a:lnTo>
                    <a:pt x="84" y="12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7" name="Google Shape;8303;p30">
              <a:extLst>
                <a:ext uri="{FF2B5EF4-FFF2-40B4-BE49-F238E27FC236}">
                  <a16:creationId xmlns:a16="http://schemas.microsoft.com/office/drawing/2014/main" id="{DACF4D2A-1518-F764-FBF6-D1DCD54B6C2A}"/>
                </a:ext>
              </a:extLst>
            </p:cNvPr>
            <p:cNvSpPr/>
            <p:nvPr/>
          </p:nvSpPr>
          <p:spPr>
            <a:xfrm>
              <a:off x="5567650" y="3143375"/>
              <a:ext cx="3300" cy="3000"/>
            </a:xfrm>
            <a:custGeom>
              <a:avLst/>
              <a:gdLst/>
              <a:ahLst/>
              <a:cxnLst/>
              <a:rect l="l" t="t" r="r" b="b"/>
              <a:pathLst>
                <a:path w="132" h="120" extrusionOk="0">
                  <a:moveTo>
                    <a:pt x="119" y="0"/>
                  </a:moveTo>
                  <a:lnTo>
                    <a:pt x="60" y="24"/>
                  </a:lnTo>
                  <a:lnTo>
                    <a:pt x="24" y="12"/>
                  </a:lnTo>
                  <a:lnTo>
                    <a:pt x="0" y="36"/>
                  </a:lnTo>
                  <a:cubicBezTo>
                    <a:pt x="0" y="60"/>
                    <a:pt x="12" y="84"/>
                    <a:pt x="24" y="108"/>
                  </a:cubicBezTo>
                  <a:lnTo>
                    <a:pt x="72" y="96"/>
                  </a:lnTo>
                  <a:lnTo>
                    <a:pt x="119" y="119"/>
                  </a:lnTo>
                  <a:cubicBezTo>
                    <a:pt x="119" y="96"/>
                    <a:pt x="131" y="72"/>
                    <a:pt x="131" y="48"/>
                  </a:cubicBezTo>
                  <a:lnTo>
                    <a:pt x="11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8" name="Google Shape;8304;p30">
              <a:extLst>
                <a:ext uri="{FF2B5EF4-FFF2-40B4-BE49-F238E27FC236}">
                  <a16:creationId xmlns:a16="http://schemas.microsoft.com/office/drawing/2014/main" id="{A49BF6C1-886A-FB9A-BE8E-0884F380E93A}"/>
                </a:ext>
              </a:extLst>
            </p:cNvPr>
            <p:cNvSpPr/>
            <p:nvPr/>
          </p:nvSpPr>
          <p:spPr>
            <a:xfrm>
              <a:off x="5566450" y="3157375"/>
              <a:ext cx="11050" cy="5075"/>
            </a:xfrm>
            <a:custGeom>
              <a:avLst/>
              <a:gdLst/>
              <a:ahLst/>
              <a:cxnLst/>
              <a:rect l="l" t="t" r="r" b="b"/>
              <a:pathLst>
                <a:path w="442" h="203" extrusionOk="0">
                  <a:moveTo>
                    <a:pt x="84" y="0"/>
                  </a:moveTo>
                  <a:lnTo>
                    <a:pt x="1" y="24"/>
                  </a:lnTo>
                  <a:lnTo>
                    <a:pt x="25" y="95"/>
                  </a:lnTo>
                  <a:lnTo>
                    <a:pt x="120" y="155"/>
                  </a:lnTo>
                  <a:lnTo>
                    <a:pt x="334" y="202"/>
                  </a:lnTo>
                  <a:lnTo>
                    <a:pt x="441" y="131"/>
                  </a:lnTo>
                  <a:cubicBezTo>
                    <a:pt x="441" y="119"/>
                    <a:pt x="441" y="95"/>
                    <a:pt x="441" y="83"/>
                  </a:cubicBezTo>
                  <a:lnTo>
                    <a:pt x="346" y="24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9" name="Google Shape;8305;p30">
              <a:extLst>
                <a:ext uri="{FF2B5EF4-FFF2-40B4-BE49-F238E27FC236}">
                  <a16:creationId xmlns:a16="http://schemas.microsoft.com/office/drawing/2014/main" id="{F0E17F2B-8B27-29B5-A2BF-523F039EBC2C}"/>
                </a:ext>
              </a:extLst>
            </p:cNvPr>
            <p:cNvSpPr/>
            <p:nvPr/>
          </p:nvSpPr>
          <p:spPr>
            <a:xfrm>
              <a:off x="5590575" y="3146050"/>
              <a:ext cx="2700" cy="1225"/>
            </a:xfrm>
            <a:custGeom>
              <a:avLst/>
              <a:gdLst/>
              <a:ahLst/>
              <a:cxnLst/>
              <a:rect l="l" t="t" r="r" b="b"/>
              <a:pathLst>
                <a:path w="108" h="49" extrusionOk="0">
                  <a:moveTo>
                    <a:pt x="0" y="1"/>
                  </a:moveTo>
                  <a:cubicBezTo>
                    <a:pt x="0" y="12"/>
                    <a:pt x="0" y="36"/>
                    <a:pt x="12" y="48"/>
                  </a:cubicBezTo>
                  <a:lnTo>
                    <a:pt x="107" y="48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0" name="Google Shape;8306;p30">
              <a:extLst>
                <a:ext uri="{FF2B5EF4-FFF2-40B4-BE49-F238E27FC236}">
                  <a16:creationId xmlns:a16="http://schemas.microsoft.com/office/drawing/2014/main" id="{62EC9C19-B0DE-6763-DAA2-A073ECB26C7C}"/>
                </a:ext>
              </a:extLst>
            </p:cNvPr>
            <p:cNvSpPr/>
            <p:nvPr/>
          </p:nvSpPr>
          <p:spPr>
            <a:xfrm>
              <a:off x="5610225" y="3156175"/>
              <a:ext cx="3575" cy="3900"/>
            </a:xfrm>
            <a:custGeom>
              <a:avLst/>
              <a:gdLst/>
              <a:ahLst/>
              <a:cxnLst/>
              <a:rect l="l" t="t" r="r" b="b"/>
              <a:pathLst>
                <a:path w="143" h="156" extrusionOk="0">
                  <a:moveTo>
                    <a:pt x="83" y="0"/>
                  </a:moveTo>
                  <a:lnTo>
                    <a:pt x="36" y="36"/>
                  </a:lnTo>
                  <a:cubicBezTo>
                    <a:pt x="24" y="60"/>
                    <a:pt x="12" y="72"/>
                    <a:pt x="12" y="96"/>
                  </a:cubicBezTo>
                  <a:cubicBezTo>
                    <a:pt x="0" y="119"/>
                    <a:pt x="12" y="143"/>
                    <a:pt x="12" y="155"/>
                  </a:cubicBezTo>
                  <a:lnTo>
                    <a:pt x="60" y="143"/>
                  </a:lnTo>
                  <a:lnTo>
                    <a:pt x="143" y="96"/>
                  </a:lnTo>
                  <a:lnTo>
                    <a:pt x="143" y="36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1" name="Google Shape;8307;p30">
              <a:extLst>
                <a:ext uri="{FF2B5EF4-FFF2-40B4-BE49-F238E27FC236}">
                  <a16:creationId xmlns:a16="http://schemas.microsoft.com/office/drawing/2014/main" id="{C4F5A123-6820-4F4F-C0F7-992CB612C0AF}"/>
                </a:ext>
              </a:extLst>
            </p:cNvPr>
            <p:cNvSpPr/>
            <p:nvPr/>
          </p:nvSpPr>
          <p:spPr>
            <a:xfrm>
              <a:off x="5600975" y="3147250"/>
              <a:ext cx="3600" cy="3300"/>
            </a:xfrm>
            <a:custGeom>
              <a:avLst/>
              <a:gdLst/>
              <a:ahLst/>
              <a:cxnLst/>
              <a:rect l="l" t="t" r="r" b="b"/>
              <a:pathLst>
                <a:path w="144" h="132" extrusionOk="0">
                  <a:moveTo>
                    <a:pt x="108" y="0"/>
                  </a:moveTo>
                  <a:lnTo>
                    <a:pt x="13" y="12"/>
                  </a:lnTo>
                  <a:cubicBezTo>
                    <a:pt x="13" y="36"/>
                    <a:pt x="1" y="48"/>
                    <a:pt x="1" y="60"/>
                  </a:cubicBezTo>
                  <a:cubicBezTo>
                    <a:pt x="1" y="84"/>
                    <a:pt x="13" y="107"/>
                    <a:pt x="13" y="131"/>
                  </a:cubicBezTo>
                  <a:lnTo>
                    <a:pt x="72" y="131"/>
                  </a:lnTo>
                  <a:lnTo>
                    <a:pt x="120" y="107"/>
                  </a:lnTo>
                  <a:cubicBezTo>
                    <a:pt x="120" y="84"/>
                    <a:pt x="132" y="60"/>
                    <a:pt x="144" y="36"/>
                  </a:cubicBezTo>
                  <a:lnTo>
                    <a:pt x="10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2" name="Google Shape;8308;p30">
              <a:extLst>
                <a:ext uri="{FF2B5EF4-FFF2-40B4-BE49-F238E27FC236}">
                  <a16:creationId xmlns:a16="http://schemas.microsoft.com/office/drawing/2014/main" id="{EDA9918B-188C-8DAE-5088-9F00EA90CF11}"/>
                </a:ext>
              </a:extLst>
            </p:cNvPr>
            <p:cNvSpPr/>
            <p:nvPr/>
          </p:nvSpPr>
          <p:spPr>
            <a:xfrm>
              <a:off x="5608125" y="3160925"/>
              <a:ext cx="3900" cy="2425"/>
            </a:xfrm>
            <a:custGeom>
              <a:avLst/>
              <a:gdLst/>
              <a:ahLst/>
              <a:cxnLst/>
              <a:rect l="l" t="t" r="r" b="b"/>
              <a:pathLst>
                <a:path w="156" h="97" extrusionOk="0">
                  <a:moveTo>
                    <a:pt x="72" y="1"/>
                  </a:moveTo>
                  <a:lnTo>
                    <a:pt x="1" y="37"/>
                  </a:lnTo>
                  <a:cubicBezTo>
                    <a:pt x="1" y="49"/>
                    <a:pt x="1" y="72"/>
                    <a:pt x="1" y="84"/>
                  </a:cubicBezTo>
                  <a:lnTo>
                    <a:pt x="48" y="96"/>
                  </a:lnTo>
                  <a:lnTo>
                    <a:pt x="108" y="84"/>
                  </a:lnTo>
                  <a:lnTo>
                    <a:pt x="155" y="37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3" name="Google Shape;8309;p30">
              <a:extLst>
                <a:ext uri="{FF2B5EF4-FFF2-40B4-BE49-F238E27FC236}">
                  <a16:creationId xmlns:a16="http://schemas.microsoft.com/office/drawing/2014/main" id="{E7D839AD-C13F-DCB5-28AE-020178E6793F}"/>
                </a:ext>
              </a:extLst>
            </p:cNvPr>
            <p:cNvSpPr/>
            <p:nvPr/>
          </p:nvSpPr>
          <p:spPr>
            <a:xfrm>
              <a:off x="6009675" y="3992000"/>
              <a:ext cx="23225" cy="11325"/>
            </a:xfrm>
            <a:custGeom>
              <a:avLst/>
              <a:gdLst/>
              <a:ahLst/>
              <a:cxnLst/>
              <a:rect l="l" t="t" r="r" b="b"/>
              <a:pathLst>
                <a:path w="929" h="453" extrusionOk="0">
                  <a:moveTo>
                    <a:pt x="131" y="0"/>
                  </a:moveTo>
                  <a:lnTo>
                    <a:pt x="0" y="72"/>
                  </a:lnTo>
                  <a:cubicBezTo>
                    <a:pt x="24" y="119"/>
                    <a:pt x="48" y="167"/>
                    <a:pt x="72" y="214"/>
                  </a:cubicBezTo>
                  <a:lnTo>
                    <a:pt x="143" y="179"/>
                  </a:lnTo>
                  <a:lnTo>
                    <a:pt x="250" y="262"/>
                  </a:lnTo>
                  <a:lnTo>
                    <a:pt x="322" y="238"/>
                  </a:lnTo>
                  <a:lnTo>
                    <a:pt x="417" y="298"/>
                  </a:lnTo>
                  <a:lnTo>
                    <a:pt x="393" y="345"/>
                  </a:lnTo>
                  <a:lnTo>
                    <a:pt x="631" y="453"/>
                  </a:lnTo>
                  <a:lnTo>
                    <a:pt x="738" y="405"/>
                  </a:lnTo>
                  <a:lnTo>
                    <a:pt x="738" y="357"/>
                  </a:lnTo>
                  <a:lnTo>
                    <a:pt x="619" y="381"/>
                  </a:lnTo>
                  <a:lnTo>
                    <a:pt x="548" y="333"/>
                  </a:lnTo>
                  <a:cubicBezTo>
                    <a:pt x="607" y="322"/>
                    <a:pt x="667" y="322"/>
                    <a:pt x="738" y="310"/>
                  </a:cubicBezTo>
                  <a:cubicBezTo>
                    <a:pt x="750" y="286"/>
                    <a:pt x="762" y="262"/>
                    <a:pt x="774" y="250"/>
                  </a:cubicBezTo>
                  <a:cubicBezTo>
                    <a:pt x="822" y="250"/>
                    <a:pt x="869" y="238"/>
                    <a:pt x="905" y="226"/>
                  </a:cubicBezTo>
                  <a:cubicBezTo>
                    <a:pt x="917" y="214"/>
                    <a:pt x="917" y="191"/>
                    <a:pt x="929" y="179"/>
                  </a:cubicBezTo>
                  <a:lnTo>
                    <a:pt x="929" y="179"/>
                  </a:lnTo>
                  <a:lnTo>
                    <a:pt x="715" y="191"/>
                  </a:lnTo>
                  <a:lnTo>
                    <a:pt x="631" y="143"/>
                  </a:lnTo>
                  <a:lnTo>
                    <a:pt x="476" y="179"/>
                  </a:lnTo>
                  <a:lnTo>
                    <a:pt x="393" y="72"/>
                  </a:lnTo>
                  <a:lnTo>
                    <a:pt x="250" y="60"/>
                  </a:lnTo>
                  <a:lnTo>
                    <a:pt x="13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4" name="Google Shape;8310;p30">
              <a:extLst>
                <a:ext uri="{FF2B5EF4-FFF2-40B4-BE49-F238E27FC236}">
                  <a16:creationId xmlns:a16="http://schemas.microsoft.com/office/drawing/2014/main" id="{A6583D4F-BBE5-0288-B7FF-18B2994A4DD3}"/>
                </a:ext>
              </a:extLst>
            </p:cNvPr>
            <p:cNvSpPr/>
            <p:nvPr/>
          </p:nvSpPr>
          <p:spPr>
            <a:xfrm>
              <a:off x="5986750" y="3994375"/>
              <a:ext cx="18475" cy="12825"/>
            </a:xfrm>
            <a:custGeom>
              <a:avLst/>
              <a:gdLst/>
              <a:ahLst/>
              <a:cxnLst/>
              <a:rect l="l" t="t" r="r" b="b"/>
              <a:pathLst>
                <a:path w="739" h="513" extrusionOk="0">
                  <a:moveTo>
                    <a:pt x="429" y="0"/>
                  </a:moveTo>
                  <a:lnTo>
                    <a:pt x="215" y="24"/>
                  </a:lnTo>
                  <a:cubicBezTo>
                    <a:pt x="191" y="36"/>
                    <a:pt x="167" y="60"/>
                    <a:pt x="155" y="84"/>
                  </a:cubicBezTo>
                  <a:lnTo>
                    <a:pt x="48" y="60"/>
                  </a:lnTo>
                  <a:lnTo>
                    <a:pt x="0" y="143"/>
                  </a:lnTo>
                  <a:lnTo>
                    <a:pt x="108" y="298"/>
                  </a:lnTo>
                  <a:lnTo>
                    <a:pt x="298" y="417"/>
                  </a:lnTo>
                  <a:lnTo>
                    <a:pt x="393" y="417"/>
                  </a:lnTo>
                  <a:lnTo>
                    <a:pt x="500" y="500"/>
                  </a:lnTo>
                  <a:lnTo>
                    <a:pt x="667" y="512"/>
                  </a:lnTo>
                  <a:cubicBezTo>
                    <a:pt x="691" y="441"/>
                    <a:pt x="715" y="369"/>
                    <a:pt x="739" y="298"/>
                  </a:cubicBezTo>
                  <a:lnTo>
                    <a:pt x="643" y="72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5" name="Google Shape;8311;p30">
              <a:extLst>
                <a:ext uri="{FF2B5EF4-FFF2-40B4-BE49-F238E27FC236}">
                  <a16:creationId xmlns:a16="http://schemas.microsoft.com/office/drawing/2014/main" id="{47BF0536-5ACE-ED57-BF80-BA5EEA49C203}"/>
                </a:ext>
              </a:extLst>
            </p:cNvPr>
            <p:cNvSpPr/>
            <p:nvPr/>
          </p:nvSpPr>
          <p:spPr>
            <a:xfrm>
              <a:off x="5884950" y="3960150"/>
              <a:ext cx="1500" cy="3300"/>
            </a:xfrm>
            <a:custGeom>
              <a:avLst/>
              <a:gdLst/>
              <a:ahLst/>
              <a:cxnLst/>
              <a:rect l="l" t="t" r="r" b="b"/>
              <a:pathLst>
                <a:path w="60" h="132" extrusionOk="0">
                  <a:moveTo>
                    <a:pt x="48" y="0"/>
                  </a:moveTo>
                  <a:lnTo>
                    <a:pt x="0" y="48"/>
                  </a:lnTo>
                  <a:cubicBezTo>
                    <a:pt x="12" y="72"/>
                    <a:pt x="12" y="107"/>
                    <a:pt x="12" y="131"/>
                  </a:cubicBezTo>
                  <a:lnTo>
                    <a:pt x="60" y="83"/>
                  </a:lnTo>
                  <a:cubicBezTo>
                    <a:pt x="60" y="48"/>
                    <a:pt x="60" y="24"/>
                    <a:pt x="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6" name="Google Shape;8312;p30">
              <a:extLst>
                <a:ext uri="{FF2B5EF4-FFF2-40B4-BE49-F238E27FC236}">
                  <a16:creationId xmlns:a16="http://schemas.microsoft.com/office/drawing/2014/main" id="{5B9B27D3-917E-E92E-4F09-6ADC02202262}"/>
                </a:ext>
              </a:extLst>
            </p:cNvPr>
            <p:cNvSpPr/>
            <p:nvPr/>
          </p:nvSpPr>
          <p:spPr>
            <a:xfrm>
              <a:off x="5892400" y="3927400"/>
              <a:ext cx="3575" cy="3300"/>
            </a:xfrm>
            <a:custGeom>
              <a:avLst/>
              <a:gdLst/>
              <a:ahLst/>
              <a:cxnLst/>
              <a:rect l="l" t="t" r="r" b="b"/>
              <a:pathLst>
                <a:path w="143" h="132" extrusionOk="0">
                  <a:moveTo>
                    <a:pt x="83" y="0"/>
                  </a:moveTo>
                  <a:lnTo>
                    <a:pt x="0" y="36"/>
                  </a:lnTo>
                  <a:lnTo>
                    <a:pt x="24" y="72"/>
                  </a:lnTo>
                  <a:lnTo>
                    <a:pt x="143" y="131"/>
                  </a:lnTo>
                  <a:cubicBezTo>
                    <a:pt x="143" y="119"/>
                    <a:pt x="143" y="96"/>
                    <a:pt x="143" y="84"/>
                  </a:cubicBezTo>
                  <a:lnTo>
                    <a:pt x="8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7" name="Google Shape;8313;p30">
              <a:extLst>
                <a:ext uri="{FF2B5EF4-FFF2-40B4-BE49-F238E27FC236}">
                  <a16:creationId xmlns:a16="http://schemas.microsoft.com/office/drawing/2014/main" id="{9FF5AA48-314C-B96C-B4B7-02B3B3DBB45A}"/>
                </a:ext>
              </a:extLst>
            </p:cNvPr>
            <p:cNvSpPr/>
            <p:nvPr/>
          </p:nvSpPr>
          <p:spPr>
            <a:xfrm>
              <a:off x="5884950" y="3897325"/>
              <a:ext cx="9250" cy="12250"/>
            </a:xfrm>
            <a:custGeom>
              <a:avLst/>
              <a:gdLst/>
              <a:ahLst/>
              <a:cxnLst/>
              <a:rect l="l" t="t" r="r" b="b"/>
              <a:pathLst>
                <a:path w="370" h="490" extrusionOk="0">
                  <a:moveTo>
                    <a:pt x="203" y="1"/>
                  </a:moveTo>
                  <a:lnTo>
                    <a:pt x="72" y="132"/>
                  </a:lnTo>
                  <a:cubicBezTo>
                    <a:pt x="72" y="168"/>
                    <a:pt x="72" y="203"/>
                    <a:pt x="60" y="227"/>
                  </a:cubicBezTo>
                  <a:cubicBezTo>
                    <a:pt x="48" y="263"/>
                    <a:pt x="24" y="287"/>
                    <a:pt x="0" y="310"/>
                  </a:cubicBezTo>
                  <a:lnTo>
                    <a:pt x="0" y="430"/>
                  </a:lnTo>
                  <a:lnTo>
                    <a:pt x="72" y="465"/>
                  </a:lnTo>
                  <a:lnTo>
                    <a:pt x="143" y="430"/>
                  </a:lnTo>
                  <a:lnTo>
                    <a:pt x="203" y="489"/>
                  </a:lnTo>
                  <a:lnTo>
                    <a:pt x="274" y="489"/>
                  </a:lnTo>
                  <a:cubicBezTo>
                    <a:pt x="286" y="465"/>
                    <a:pt x="310" y="441"/>
                    <a:pt x="322" y="406"/>
                  </a:cubicBezTo>
                  <a:lnTo>
                    <a:pt x="310" y="334"/>
                  </a:lnTo>
                  <a:lnTo>
                    <a:pt x="370" y="287"/>
                  </a:lnTo>
                  <a:cubicBezTo>
                    <a:pt x="370" y="263"/>
                    <a:pt x="358" y="239"/>
                    <a:pt x="346" y="215"/>
                  </a:cubicBezTo>
                  <a:lnTo>
                    <a:pt x="310" y="227"/>
                  </a:lnTo>
                  <a:cubicBezTo>
                    <a:pt x="298" y="251"/>
                    <a:pt x="286" y="263"/>
                    <a:pt x="274" y="287"/>
                  </a:cubicBezTo>
                  <a:lnTo>
                    <a:pt x="203" y="263"/>
                  </a:lnTo>
                  <a:lnTo>
                    <a:pt x="167" y="215"/>
                  </a:lnTo>
                  <a:cubicBezTo>
                    <a:pt x="191" y="168"/>
                    <a:pt x="215" y="132"/>
                    <a:pt x="239" y="84"/>
                  </a:cubicBezTo>
                  <a:lnTo>
                    <a:pt x="20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8" name="Google Shape;8314;p30">
              <a:extLst>
                <a:ext uri="{FF2B5EF4-FFF2-40B4-BE49-F238E27FC236}">
                  <a16:creationId xmlns:a16="http://schemas.microsoft.com/office/drawing/2014/main" id="{CFAE6691-1D89-C742-4715-A8BF9FF8A8D0}"/>
                </a:ext>
              </a:extLst>
            </p:cNvPr>
            <p:cNvSpPr/>
            <p:nvPr/>
          </p:nvSpPr>
          <p:spPr>
            <a:xfrm>
              <a:off x="5903700" y="3908950"/>
              <a:ext cx="2700" cy="4775"/>
            </a:xfrm>
            <a:custGeom>
              <a:avLst/>
              <a:gdLst/>
              <a:ahLst/>
              <a:cxnLst/>
              <a:rect l="l" t="t" r="r" b="b"/>
              <a:pathLst>
                <a:path w="108" h="191" extrusionOk="0">
                  <a:moveTo>
                    <a:pt x="108" y="0"/>
                  </a:moveTo>
                  <a:lnTo>
                    <a:pt x="60" y="119"/>
                  </a:lnTo>
                  <a:lnTo>
                    <a:pt x="1" y="191"/>
                  </a:lnTo>
                  <a:lnTo>
                    <a:pt x="96" y="143"/>
                  </a:lnTo>
                  <a:cubicBezTo>
                    <a:pt x="96" y="95"/>
                    <a:pt x="108" y="48"/>
                    <a:pt x="1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9" name="Google Shape;8315;p30">
              <a:extLst>
                <a:ext uri="{FF2B5EF4-FFF2-40B4-BE49-F238E27FC236}">
                  <a16:creationId xmlns:a16="http://schemas.microsoft.com/office/drawing/2014/main" id="{1BEB5F61-84D9-BA10-4F29-32B02DC5A4CE}"/>
                </a:ext>
              </a:extLst>
            </p:cNvPr>
            <p:cNvSpPr/>
            <p:nvPr/>
          </p:nvSpPr>
          <p:spPr>
            <a:xfrm>
              <a:off x="5885250" y="3913400"/>
              <a:ext cx="5975" cy="9850"/>
            </a:xfrm>
            <a:custGeom>
              <a:avLst/>
              <a:gdLst/>
              <a:ahLst/>
              <a:cxnLst/>
              <a:rect l="l" t="t" r="r" b="b"/>
              <a:pathLst>
                <a:path w="239" h="394" extrusionOk="0">
                  <a:moveTo>
                    <a:pt x="119" y="1"/>
                  </a:moveTo>
                  <a:lnTo>
                    <a:pt x="84" y="37"/>
                  </a:lnTo>
                  <a:lnTo>
                    <a:pt x="84" y="84"/>
                  </a:lnTo>
                  <a:cubicBezTo>
                    <a:pt x="96" y="96"/>
                    <a:pt x="108" y="108"/>
                    <a:pt x="131" y="120"/>
                  </a:cubicBezTo>
                  <a:cubicBezTo>
                    <a:pt x="131" y="132"/>
                    <a:pt x="143" y="156"/>
                    <a:pt x="155" y="168"/>
                  </a:cubicBezTo>
                  <a:lnTo>
                    <a:pt x="96" y="203"/>
                  </a:lnTo>
                  <a:lnTo>
                    <a:pt x="24" y="298"/>
                  </a:lnTo>
                  <a:cubicBezTo>
                    <a:pt x="24" y="322"/>
                    <a:pt x="12" y="334"/>
                    <a:pt x="0" y="358"/>
                  </a:cubicBezTo>
                  <a:lnTo>
                    <a:pt x="155" y="370"/>
                  </a:lnTo>
                  <a:lnTo>
                    <a:pt x="239" y="394"/>
                  </a:lnTo>
                  <a:cubicBezTo>
                    <a:pt x="239" y="370"/>
                    <a:pt x="227" y="346"/>
                    <a:pt x="227" y="322"/>
                  </a:cubicBezTo>
                  <a:cubicBezTo>
                    <a:pt x="215" y="298"/>
                    <a:pt x="215" y="239"/>
                    <a:pt x="203" y="191"/>
                  </a:cubicBezTo>
                  <a:cubicBezTo>
                    <a:pt x="215" y="168"/>
                    <a:pt x="227" y="156"/>
                    <a:pt x="239" y="132"/>
                  </a:cubicBezTo>
                  <a:lnTo>
                    <a:pt x="203" y="48"/>
                  </a:lnTo>
                  <a:lnTo>
                    <a:pt x="11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0" name="Google Shape;8316;p30">
              <a:extLst>
                <a:ext uri="{FF2B5EF4-FFF2-40B4-BE49-F238E27FC236}">
                  <a16:creationId xmlns:a16="http://schemas.microsoft.com/office/drawing/2014/main" id="{4B7172E3-D1DF-8054-86EE-A13F4917532D}"/>
                </a:ext>
              </a:extLst>
            </p:cNvPr>
            <p:cNvSpPr/>
            <p:nvPr/>
          </p:nvSpPr>
          <p:spPr>
            <a:xfrm>
              <a:off x="5887325" y="3950925"/>
              <a:ext cx="2700" cy="4775"/>
            </a:xfrm>
            <a:custGeom>
              <a:avLst/>
              <a:gdLst/>
              <a:ahLst/>
              <a:cxnLst/>
              <a:rect l="l" t="t" r="r" b="b"/>
              <a:pathLst>
                <a:path w="108" h="191" extrusionOk="0">
                  <a:moveTo>
                    <a:pt x="25" y="0"/>
                  </a:moveTo>
                  <a:cubicBezTo>
                    <a:pt x="13" y="36"/>
                    <a:pt x="1" y="60"/>
                    <a:pt x="1" y="83"/>
                  </a:cubicBezTo>
                  <a:lnTo>
                    <a:pt x="25" y="191"/>
                  </a:lnTo>
                  <a:lnTo>
                    <a:pt x="108" y="83"/>
                  </a:lnTo>
                  <a:cubicBezTo>
                    <a:pt x="96" y="60"/>
                    <a:pt x="84" y="36"/>
                    <a:pt x="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1" name="Google Shape;8317;p30">
              <a:extLst>
                <a:ext uri="{FF2B5EF4-FFF2-40B4-BE49-F238E27FC236}">
                  <a16:creationId xmlns:a16="http://schemas.microsoft.com/office/drawing/2014/main" id="{468DE71C-DEC2-4A05-DC76-F1E6C940E14E}"/>
                </a:ext>
              </a:extLst>
            </p:cNvPr>
            <p:cNvSpPr/>
            <p:nvPr/>
          </p:nvSpPr>
          <p:spPr>
            <a:xfrm>
              <a:off x="5886725" y="3935725"/>
              <a:ext cx="4800" cy="4200"/>
            </a:xfrm>
            <a:custGeom>
              <a:avLst/>
              <a:gdLst/>
              <a:ahLst/>
              <a:cxnLst/>
              <a:rect l="l" t="t" r="r" b="b"/>
              <a:pathLst>
                <a:path w="192" h="168" extrusionOk="0">
                  <a:moveTo>
                    <a:pt x="25" y="1"/>
                  </a:moveTo>
                  <a:lnTo>
                    <a:pt x="1" y="60"/>
                  </a:lnTo>
                  <a:lnTo>
                    <a:pt x="49" y="167"/>
                  </a:lnTo>
                  <a:lnTo>
                    <a:pt x="144" y="167"/>
                  </a:lnTo>
                  <a:cubicBezTo>
                    <a:pt x="156" y="156"/>
                    <a:pt x="180" y="132"/>
                    <a:pt x="191" y="108"/>
                  </a:cubicBezTo>
                  <a:lnTo>
                    <a:pt x="156" y="25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2" name="Google Shape;8318;p30">
              <a:extLst>
                <a:ext uri="{FF2B5EF4-FFF2-40B4-BE49-F238E27FC236}">
                  <a16:creationId xmlns:a16="http://schemas.microsoft.com/office/drawing/2014/main" id="{DAA9219E-6F35-74C5-366D-19566B47D4F2}"/>
                </a:ext>
              </a:extLst>
            </p:cNvPr>
            <p:cNvSpPr/>
            <p:nvPr/>
          </p:nvSpPr>
          <p:spPr>
            <a:xfrm>
              <a:off x="5892975" y="3922050"/>
              <a:ext cx="5400" cy="3875"/>
            </a:xfrm>
            <a:custGeom>
              <a:avLst/>
              <a:gdLst/>
              <a:ahLst/>
              <a:cxnLst/>
              <a:rect l="l" t="t" r="r" b="b"/>
              <a:pathLst>
                <a:path w="216" h="155" extrusionOk="0">
                  <a:moveTo>
                    <a:pt x="25" y="0"/>
                  </a:moveTo>
                  <a:lnTo>
                    <a:pt x="1" y="36"/>
                  </a:lnTo>
                  <a:lnTo>
                    <a:pt x="37" y="95"/>
                  </a:lnTo>
                  <a:lnTo>
                    <a:pt x="84" y="131"/>
                  </a:lnTo>
                  <a:lnTo>
                    <a:pt x="120" y="131"/>
                  </a:lnTo>
                  <a:lnTo>
                    <a:pt x="180" y="155"/>
                  </a:lnTo>
                  <a:cubicBezTo>
                    <a:pt x="191" y="131"/>
                    <a:pt x="203" y="119"/>
                    <a:pt x="215" y="95"/>
                  </a:cubicBezTo>
                  <a:lnTo>
                    <a:pt x="180" y="72"/>
                  </a:lnTo>
                  <a:lnTo>
                    <a:pt x="18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3" name="Google Shape;8319;p30">
              <a:extLst>
                <a:ext uri="{FF2B5EF4-FFF2-40B4-BE49-F238E27FC236}">
                  <a16:creationId xmlns:a16="http://schemas.microsoft.com/office/drawing/2014/main" id="{52D2ED25-185C-297C-B017-9F4639AB0DD0}"/>
                </a:ext>
              </a:extLst>
            </p:cNvPr>
            <p:cNvSpPr/>
            <p:nvPr/>
          </p:nvSpPr>
          <p:spPr>
            <a:xfrm>
              <a:off x="5897750" y="3911025"/>
              <a:ext cx="4775" cy="1825"/>
            </a:xfrm>
            <a:custGeom>
              <a:avLst/>
              <a:gdLst/>
              <a:ahLst/>
              <a:cxnLst/>
              <a:rect l="l" t="t" r="r" b="b"/>
              <a:pathLst>
                <a:path w="191" h="73" extrusionOk="0">
                  <a:moveTo>
                    <a:pt x="60" y="1"/>
                  </a:moveTo>
                  <a:lnTo>
                    <a:pt x="0" y="24"/>
                  </a:lnTo>
                  <a:lnTo>
                    <a:pt x="48" y="72"/>
                  </a:lnTo>
                  <a:lnTo>
                    <a:pt x="155" y="60"/>
                  </a:lnTo>
                  <a:lnTo>
                    <a:pt x="191" y="36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4" name="Google Shape;8320;p30">
              <a:extLst>
                <a:ext uri="{FF2B5EF4-FFF2-40B4-BE49-F238E27FC236}">
                  <a16:creationId xmlns:a16="http://schemas.microsoft.com/office/drawing/2014/main" id="{014B602A-C15B-111B-AB7E-F99FE1E2AC31}"/>
                </a:ext>
              </a:extLst>
            </p:cNvPr>
            <p:cNvSpPr/>
            <p:nvPr/>
          </p:nvSpPr>
          <p:spPr>
            <a:xfrm>
              <a:off x="5900125" y="3916075"/>
              <a:ext cx="2400" cy="4500"/>
            </a:xfrm>
            <a:custGeom>
              <a:avLst/>
              <a:gdLst/>
              <a:ahLst/>
              <a:cxnLst/>
              <a:rect l="l" t="t" r="r" b="b"/>
              <a:pathLst>
                <a:path w="96" h="180" extrusionOk="0">
                  <a:moveTo>
                    <a:pt x="84" y="1"/>
                  </a:moveTo>
                  <a:lnTo>
                    <a:pt x="25" y="72"/>
                  </a:lnTo>
                  <a:cubicBezTo>
                    <a:pt x="13" y="96"/>
                    <a:pt x="1" y="132"/>
                    <a:pt x="1" y="156"/>
                  </a:cubicBezTo>
                  <a:lnTo>
                    <a:pt x="36" y="180"/>
                  </a:lnTo>
                  <a:lnTo>
                    <a:pt x="60" y="120"/>
                  </a:lnTo>
                  <a:cubicBezTo>
                    <a:pt x="72" y="96"/>
                    <a:pt x="84" y="72"/>
                    <a:pt x="96" y="49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5" name="Google Shape;8321;p30">
              <a:extLst>
                <a:ext uri="{FF2B5EF4-FFF2-40B4-BE49-F238E27FC236}">
                  <a16:creationId xmlns:a16="http://schemas.microsoft.com/office/drawing/2014/main" id="{2CEF3214-23B5-6666-3D49-B893257466BB}"/>
                </a:ext>
              </a:extLst>
            </p:cNvPr>
            <p:cNvSpPr/>
            <p:nvPr/>
          </p:nvSpPr>
          <p:spPr>
            <a:xfrm>
              <a:off x="5820350" y="3758625"/>
              <a:ext cx="3900" cy="1225"/>
            </a:xfrm>
            <a:custGeom>
              <a:avLst/>
              <a:gdLst/>
              <a:ahLst/>
              <a:cxnLst/>
              <a:rect l="l" t="t" r="r" b="b"/>
              <a:pathLst>
                <a:path w="156" h="49" extrusionOk="0">
                  <a:moveTo>
                    <a:pt x="156" y="1"/>
                  </a:moveTo>
                  <a:lnTo>
                    <a:pt x="1" y="36"/>
                  </a:lnTo>
                  <a:lnTo>
                    <a:pt x="108" y="48"/>
                  </a:lnTo>
                  <a:lnTo>
                    <a:pt x="15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6" name="Google Shape;8322;p30">
              <a:extLst>
                <a:ext uri="{FF2B5EF4-FFF2-40B4-BE49-F238E27FC236}">
                  <a16:creationId xmlns:a16="http://schemas.microsoft.com/office/drawing/2014/main" id="{9622B53D-89B7-050C-5265-952E973214DC}"/>
                </a:ext>
              </a:extLst>
            </p:cNvPr>
            <p:cNvSpPr/>
            <p:nvPr/>
          </p:nvSpPr>
          <p:spPr>
            <a:xfrm>
              <a:off x="5815000" y="3760700"/>
              <a:ext cx="1225" cy="1825"/>
            </a:xfrm>
            <a:custGeom>
              <a:avLst/>
              <a:gdLst/>
              <a:ahLst/>
              <a:cxnLst/>
              <a:rect l="l" t="t" r="r" b="b"/>
              <a:pathLst>
                <a:path w="49" h="73" extrusionOk="0">
                  <a:moveTo>
                    <a:pt x="1" y="1"/>
                  </a:moveTo>
                  <a:lnTo>
                    <a:pt x="48" y="72"/>
                  </a:lnTo>
                  <a:lnTo>
                    <a:pt x="48" y="1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7" name="Google Shape;8323;p30">
              <a:extLst>
                <a:ext uri="{FF2B5EF4-FFF2-40B4-BE49-F238E27FC236}">
                  <a16:creationId xmlns:a16="http://schemas.microsoft.com/office/drawing/2014/main" id="{5135152C-2F6D-F665-F855-1122C0001E14}"/>
                </a:ext>
              </a:extLst>
            </p:cNvPr>
            <p:cNvSpPr/>
            <p:nvPr/>
          </p:nvSpPr>
          <p:spPr>
            <a:xfrm>
              <a:off x="5826900" y="3787800"/>
              <a:ext cx="3000" cy="2700"/>
            </a:xfrm>
            <a:custGeom>
              <a:avLst/>
              <a:gdLst/>
              <a:ahLst/>
              <a:cxnLst/>
              <a:rect l="l" t="t" r="r" b="b"/>
              <a:pathLst>
                <a:path w="120" h="108" extrusionOk="0">
                  <a:moveTo>
                    <a:pt x="25" y="0"/>
                  </a:moveTo>
                  <a:cubicBezTo>
                    <a:pt x="25" y="12"/>
                    <a:pt x="13" y="24"/>
                    <a:pt x="13" y="36"/>
                  </a:cubicBezTo>
                  <a:cubicBezTo>
                    <a:pt x="1" y="48"/>
                    <a:pt x="13" y="84"/>
                    <a:pt x="13" y="96"/>
                  </a:cubicBezTo>
                  <a:lnTo>
                    <a:pt x="84" y="108"/>
                  </a:lnTo>
                  <a:lnTo>
                    <a:pt x="120" y="60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8" name="Google Shape;8324;p30">
              <a:extLst>
                <a:ext uri="{FF2B5EF4-FFF2-40B4-BE49-F238E27FC236}">
                  <a16:creationId xmlns:a16="http://schemas.microsoft.com/office/drawing/2014/main" id="{4CFBA21D-F8C5-0D3E-5DFA-0C139C0F376F}"/>
                </a:ext>
              </a:extLst>
            </p:cNvPr>
            <p:cNvSpPr/>
            <p:nvPr/>
          </p:nvSpPr>
          <p:spPr>
            <a:xfrm>
              <a:off x="5816775" y="3771425"/>
              <a:ext cx="2725" cy="3600"/>
            </a:xfrm>
            <a:custGeom>
              <a:avLst/>
              <a:gdLst/>
              <a:ahLst/>
              <a:cxnLst/>
              <a:rect l="l" t="t" r="r" b="b"/>
              <a:pathLst>
                <a:path w="109" h="144" extrusionOk="0">
                  <a:moveTo>
                    <a:pt x="37" y="1"/>
                  </a:moveTo>
                  <a:lnTo>
                    <a:pt x="1" y="48"/>
                  </a:lnTo>
                  <a:cubicBezTo>
                    <a:pt x="1" y="60"/>
                    <a:pt x="1" y="84"/>
                    <a:pt x="13" y="108"/>
                  </a:cubicBezTo>
                  <a:cubicBezTo>
                    <a:pt x="1" y="120"/>
                    <a:pt x="1" y="120"/>
                    <a:pt x="1" y="132"/>
                  </a:cubicBezTo>
                  <a:lnTo>
                    <a:pt x="60" y="143"/>
                  </a:lnTo>
                  <a:lnTo>
                    <a:pt x="108" y="120"/>
                  </a:lnTo>
                  <a:lnTo>
                    <a:pt x="3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9" name="Google Shape;8325;p30">
              <a:extLst>
                <a:ext uri="{FF2B5EF4-FFF2-40B4-BE49-F238E27FC236}">
                  <a16:creationId xmlns:a16="http://schemas.microsoft.com/office/drawing/2014/main" id="{931820C2-9079-F217-0764-75D175823962}"/>
                </a:ext>
              </a:extLst>
            </p:cNvPr>
            <p:cNvSpPr/>
            <p:nvPr/>
          </p:nvSpPr>
          <p:spPr>
            <a:xfrm>
              <a:off x="5821850" y="3779475"/>
              <a:ext cx="6575" cy="7450"/>
            </a:xfrm>
            <a:custGeom>
              <a:avLst/>
              <a:gdLst/>
              <a:ahLst/>
              <a:cxnLst/>
              <a:rect l="l" t="t" r="r" b="b"/>
              <a:pathLst>
                <a:path w="263" h="298" extrusionOk="0">
                  <a:moveTo>
                    <a:pt x="155" y="0"/>
                  </a:moveTo>
                  <a:lnTo>
                    <a:pt x="72" y="12"/>
                  </a:lnTo>
                  <a:lnTo>
                    <a:pt x="0" y="83"/>
                  </a:lnTo>
                  <a:lnTo>
                    <a:pt x="60" y="107"/>
                  </a:lnTo>
                  <a:lnTo>
                    <a:pt x="119" y="155"/>
                  </a:lnTo>
                  <a:cubicBezTo>
                    <a:pt x="119" y="179"/>
                    <a:pt x="119" y="191"/>
                    <a:pt x="108" y="214"/>
                  </a:cubicBezTo>
                  <a:lnTo>
                    <a:pt x="167" y="274"/>
                  </a:lnTo>
                  <a:cubicBezTo>
                    <a:pt x="179" y="286"/>
                    <a:pt x="203" y="286"/>
                    <a:pt x="215" y="298"/>
                  </a:cubicBezTo>
                  <a:lnTo>
                    <a:pt x="262" y="226"/>
                  </a:lnTo>
                  <a:lnTo>
                    <a:pt x="262" y="167"/>
                  </a:lnTo>
                  <a:cubicBezTo>
                    <a:pt x="262" y="155"/>
                    <a:pt x="215" y="119"/>
                    <a:pt x="191" y="95"/>
                  </a:cubicBezTo>
                  <a:cubicBezTo>
                    <a:pt x="191" y="83"/>
                    <a:pt x="191" y="60"/>
                    <a:pt x="191" y="36"/>
                  </a:cubicBezTo>
                  <a:lnTo>
                    <a:pt x="15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0" name="Google Shape;8326;p30">
              <a:extLst>
                <a:ext uri="{FF2B5EF4-FFF2-40B4-BE49-F238E27FC236}">
                  <a16:creationId xmlns:a16="http://schemas.microsoft.com/office/drawing/2014/main" id="{47D17E0B-BCFE-5A20-7B4A-335BBEE63C06}"/>
                </a:ext>
              </a:extLst>
            </p:cNvPr>
            <p:cNvSpPr/>
            <p:nvPr/>
          </p:nvSpPr>
          <p:spPr>
            <a:xfrm>
              <a:off x="5820350" y="3783625"/>
              <a:ext cx="2125" cy="1525"/>
            </a:xfrm>
            <a:custGeom>
              <a:avLst/>
              <a:gdLst/>
              <a:ahLst/>
              <a:cxnLst/>
              <a:rect l="l" t="t" r="r" b="b"/>
              <a:pathLst>
                <a:path w="85" h="61" extrusionOk="0">
                  <a:moveTo>
                    <a:pt x="48" y="1"/>
                  </a:moveTo>
                  <a:lnTo>
                    <a:pt x="1" y="13"/>
                  </a:lnTo>
                  <a:lnTo>
                    <a:pt x="60" y="60"/>
                  </a:lnTo>
                  <a:lnTo>
                    <a:pt x="84" y="48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1" name="Google Shape;8327;p30">
              <a:extLst>
                <a:ext uri="{FF2B5EF4-FFF2-40B4-BE49-F238E27FC236}">
                  <a16:creationId xmlns:a16="http://schemas.microsoft.com/office/drawing/2014/main" id="{DC477DBC-37DE-B829-3F20-F826285261DB}"/>
                </a:ext>
              </a:extLst>
            </p:cNvPr>
            <p:cNvSpPr/>
            <p:nvPr/>
          </p:nvSpPr>
          <p:spPr>
            <a:xfrm>
              <a:off x="5905200" y="3855075"/>
              <a:ext cx="4475" cy="2400"/>
            </a:xfrm>
            <a:custGeom>
              <a:avLst/>
              <a:gdLst/>
              <a:ahLst/>
              <a:cxnLst/>
              <a:rect l="l" t="t" r="r" b="b"/>
              <a:pathLst>
                <a:path w="179" h="96" extrusionOk="0">
                  <a:moveTo>
                    <a:pt x="0" y="0"/>
                  </a:moveTo>
                  <a:lnTo>
                    <a:pt x="0" y="36"/>
                  </a:lnTo>
                  <a:lnTo>
                    <a:pt x="83" y="95"/>
                  </a:lnTo>
                  <a:lnTo>
                    <a:pt x="179" y="84"/>
                  </a:lnTo>
                  <a:cubicBezTo>
                    <a:pt x="179" y="72"/>
                    <a:pt x="179" y="48"/>
                    <a:pt x="167" y="36"/>
                  </a:cubicBezTo>
                  <a:lnTo>
                    <a:pt x="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2" name="Google Shape;8328;p30">
              <a:extLst>
                <a:ext uri="{FF2B5EF4-FFF2-40B4-BE49-F238E27FC236}">
                  <a16:creationId xmlns:a16="http://schemas.microsoft.com/office/drawing/2014/main" id="{F3C2A6EB-10E9-B2C0-4AF3-4C94859A1C0B}"/>
                </a:ext>
              </a:extLst>
            </p:cNvPr>
            <p:cNvSpPr/>
            <p:nvPr/>
          </p:nvSpPr>
          <p:spPr>
            <a:xfrm>
              <a:off x="5820650" y="3761000"/>
              <a:ext cx="10150" cy="14025"/>
            </a:xfrm>
            <a:custGeom>
              <a:avLst/>
              <a:gdLst/>
              <a:ahLst/>
              <a:cxnLst/>
              <a:rect l="l" t="t" r="r" b="b"/>
              <a:pathLst>
                <a:path w="406" h="561" extrusionOk="0">
                  <a:moveTo>
                    <a:pt x="72" y="1"/>
                  </a:moveTo>
                  <a:lnTo>
                    <a:pt x="1" y="25"/>
                  </a:lnTo>
                  <a:cubicBezTo>
                    <a:pt x="13" y="72"/>
                    <a:pt x="25" y="120"/>
                    <a:pt x="36" y="156"/>
                  </a:cubicBezTo>
                  <a:lnTo>
                    <a:pt x="144" y="322"/>
                  </a:lnTo>
                  <a:cubicBezTo>
                    <a:pt x="167" y="358"/>
                    <a:pt x="191" y="394"/>
                    <a:pt x="203" y="441"/>
                  </a:cubicBezTo>
                  <a:lnTo>
                    <a:pt x="310" y="513"/>
                  </a:lnTo>
                  <a:lnTo>
                    <a:pt x="406" y="560"/>
                  </a:lnTo>
                  <a:lnTo>
                    <a:pt x="406" y="501"/>
                  </a:lnTo>
                  <a:lnTo>
                    <a:pt x="334" y="382"/>
                  </a:lnTo>
                  <a:lnTo>
                    <a:pt x="275" y="322"/>
                  </a:lnTo>
                  <a:cubicBezTo>
                    <a:pt x="275" y="310"/>
                    <a:pt x="275" y="287"/>
                    <a:pt x="286" y="275"/>
                  </a:cubicBezTo>
                  <a:cubicBezTo>
                    <a:pt x="298" y="263"/>
                    <a:pt x="251" y="227"/>
                    <a:pt x="239" y="203"/>
                  </a:cubicBezTo>
                  <a:lnTo>
                    <a:pt x="96" y="120"/>
                  </a:lnTo>
                  <a:cubicBezTo>
                    <a:pt x="96" y="96"/>
                    <a:pt x="108" y="72"/>
                    <a:pt x="120" y="48"/>
                  </a:cubicBezTo>
                  <a:lnTo>
                    <a:pt x="7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3" name="Google Shape;8329;p30">
              <a:extLst>
                <a:ext uri="{FF2B5EF4-FFF2-40B4-BE49-F238E27FC236}">
                  <a16:creationId xmlns:a16="http://schemas.microsoft.com/office/drawing/2014/main" id="{610E4101-9F00-EFDE-20F2-8185057E75FF}"/>
                </a:ext>
              </a:extLst>
            </p:cNvPr>
            <p:cNvSpPr/>
            <p:nvPr/>
          </p:nvSpPr>
          <p:spPr>
            <a:xfrm>
              <a:off x="5859350" y="3801200"/>
              <a:ext cx="7475" cy="19075"/>
            </a:xfrm>
            <a:custGeom>
              <a:avLst/>
              <a:gdLst/>
              <a:ahLst/>
              <a:cxnLst/>
              <a:rect l="l" t="t" r="r" b="b"/>
              <a:pathLst>
                <a:path w="299" h="763" extrusionOk="0">
                  <a:moveTo>
                    <a:pt x="12" y="0"/>
                  </a:moveTo>
                  <a:cubicBezTo>
                    <a:pt x="12" y="12"/>
                    <a:pt x="1" y="24"/>
                    <a:pt x="1" y="36"/>
                  </a:cubicBezTo>
                  <a:cubicBezTo>
                    <a:pt x="24" y="60"/>
                    <a:pt x="36" y="84"/>
                    <a:pt x="60" y="95"/>
                  </a:cubicBezTo>
                  <a:lnTo>
                    <a:pt x="12" y="143"/>
                  </a:lnTo>
                  <a:lnTo>
                    <a:pt x="36" y="226"/>
                  </a:lnTo>
                  <a:cubicBezTo>
                    <a:pt x="24" y="262"/>
                    <a:pt x="12" y="310"/>
                    <a:pt x="1" y="357"/>
                  </a:cubicBezTo>
                  <a:lnTo>
                    <a:pt x="132" y="572"/>
                  </a:lnTo>
                  <a:lnTo>
                    <a:pt x="191" y="631"/>
                  </a:lnTo>
                  <a:cubicBezTo>
                    <a:pt x="191" y="655"/>
                    <a:pt x="179" y="679"/>
                    <a:pt x="167" y="703"/>
                  </a:cubicBezTo>
                  <a:lnTo>
                    <a:pt x="227" y="762"/>
                  </a:lnTo>
                  <a:lnTo>
                    <a:pt x="298" y="691"/>
                  </a:lnTo>
                  <a:cubicBezTo>
                    <a:pt x="274" y="655"/>
                    <a:pt x="262" y="607"/>
                    <a:pt x="251" y="572"/>
                  </a:cubicBezTo>
                  <a:lnTo>
                    <a:pt x="191" y="500"/>
                  </a:lnTo>
                  <a:cubicBezTo>
                    <a:pt x="191" y="476"/>
                    <a:pt x="179" y="453"/>
                    <a:pt x="179" y="429"/>
                  </a:cubicBezTo>
                  <a:cubicBezTo>
                    <a:pt x="155" y="369"/>
                    <a:pt x="143" y="298"/>
                    <a:pt x="120" y="238"/>
                  </a:cubicBezTo>
                  <a:lnTo>
                    <a:pt x="179" y="191"/>
                  </a:lnTo>
                  <a:lnTo>
                    <a:pt x="120" y="60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4" name="Google Shape;8330;p30">
              <a:extLst>
                <a:ext uri="{FF2B5EF4-FFF2-40B4-BE49-F238E27FC236}">
                  <a16:creationId xmlns:a16="http://schemas.microsoft.com/office/drawing/2014/main" id="{357396F1-8658-6D6B-CC90-9A5AE34242A1}"/>
                </a:ext>
              </a:extLst>
            </p:cNvPr>
            <p:cNvSpPr/>
            <p:nvPr/>
          </p:nvSpPr>
          <p:spPr>
            <a:xfrm>
              <a:off x="5840000" y="3780950"/>
              <a:ext cx="11625" cy="17300"/>
            </a:xfrm>
            <a:custGeom>
              <a:avLst/>
              <a:gdLst/>
              <a:ahLst/>
              <a:cxnLst/>
              <a:rect l="l" t="t" r="r" b="b"/>
              <a:pathLst>
                <a:path w="465" h="692" extrusionOk="0">
                  <a:moveTo>
                    <a:pt x="1" y="1"/>
                  </a:moveTo>
                  <a:lnTo>
                    <a:pt x="72" y="132"/>
                  </a:lnTo>
                  <a:cubicBezTo>
                    <a:pt x="120" y="227"/>
                    <a:pt x="167" y="322"/>
                    <a:pt x="215" y="417"/>
                  </a:cubicBezTo>
                  <a:cubicBezTo>
                    <a:pt x="227" y="453"/>
                    <a:pt x="251" y="477"/>
                    <a:pt x="274" y="513"/>
                  </a:cubicBezTo>
                  <a:lnTo>
                    <a:pt x="298" y="584"/>
                  </a:lnTo>
                  <a:lnTo>
                    <a:pt x="298" y="644"/>
                  </a:lnTo>
                  <a:lnTo>
                    <a:pt x="370" y="620"/>
                  </a:lnTo>
                  <a:lnTo>
                    <a:pt x="417" y="691"/>
                  </a:lnTo>
                  <a:cubicBezTo>
                    <a:pt x="417" y="667"/>
                    <a:pt x="417" y="644"/>
                    <a:pt x="405" y="620"/>
                  </a:cubicBezTo>
                  <a:lnTo>
                    <a:pt x="465" y="608"/>
                  </a:lnTo>
                  <a:lnTo>
                    <a:pt x="358" y="382"/>
                  </a:lnTo>
                  <a:lnTo>
                    <a:pt x="239" y="251"/>
                  </a:lnTo>
                  <a:cubicBezTo>
                    <a:pt x="215" y="203"/>
                    <a:pt x="179" y="155"/>
                    <a:pt x="155" y="108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5" name="Google Shape;8331;p30">
              <a:extLst>
                <a:ext uri="{FF2B5EF4-FFF2-40B4-BE49-F238E27FC236}">
                  <a16:creationId xmlns:a16="http://schemas.microsoft.com/office/drawing/2014/main" id="{807581E8-0AEC-A802-B966-23AE5765414E}"/>
                </a:ext>
              </a:extLst>
            </p:cNvPr>
            <p:cNvSpPr/>
            <p:nvPr/>
          </p:nvSpPr>
          <p:spPr>
            <a:xfrm>
              <a:off x="5852800" y="3805350"/>
              <a:ext cx="2400" cy="3000"/>
            </a:xfrm>
            <a:custGeom>
              <a:avLst/>
              <a:gdLst/>
              <a:ahLst/>
              <a:cxnLst/>
              <a:rect l="l" t="t" r="r" b="b"/>
              <a:pathLst>
                <a:path w="96" h="120" extrusionOk="0">
                  <a:moveTo>
                    <a:pt x="1" y="1"/>
                  </a:moveTo>
                  <a:cubicBezTo>
                    <a:pt x="1" y="25"/>
                    <a:pt x="1" y="49"/>
                    <a:pt x="1" y="60"/>
                  </a:cubicBezTo>
                  <a:lnTo>
                    <a:pt x="72" y="120"/>
                  </a:lnTo>
                  <a:lnTo>
                    <a:pt x="96" y="7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6" name="Google Shape;8332;p30">
              <a:extLst>
                <a:ext uri="{FF2B5EF4-FFF2-40B4-BE49-F238E27FC236}">
                  <a16:creationId xmlns:a16="http://schemas.microsoft.com/office/drawing/2014/main" id="{63123A6D-1E25-8241-241F-04F665A6B8C2}"/>
                </a:ext>
              </a:extLst>
            </p:cNvPr>
            <p:cNvSpPr/>
            <p:nvPr/>
          </p:nvSpPr>
          <p:spPr>
            <a:xfrm>
              <a:off x="5857275" y="3823825"/>
              <a:ext cx="8650" cy="11625"/>
            </a:xfrm>
            <a:custGeom>
              <a:avLst/>
              <a:gdLst/>
              <a:ahLst/>
              <a:cxnLst/>
              <a:rect l="l" t="t" r="r" b="b"/>
              <a:pathLst>
                <a:path w="346" h="465" extrusionOk="0">
                  <a:moveTo>
                    <a:pt x="12" y="0"/>
                  </a:moveTo>
                  <a:lnTo>
                    <a:pt x="24" y="83"/>
                  </a:lnTo>
                  <a:cubicBezTo>
                    <a:pt x="24" y="107"/>
                    <a:pt x="12" y="119"/>
                    <a:pt x="0" y="143"/>
                  </a:cubicBezTo>
                  <a:lnTo>
                    <a:pt x="84" y="286"/>
                  </a:lnTo>
                  <a:lnTo>
                    <a:pt x="215" y="405"/>
                  </a:lnTo>
                  <a:lnTo>
                    <a:pt x="334" y="464"/>
                  </a:lnTo>
                  <a:lnTo>
                    <a:pt x="334" y="464"/>
                  </a:lnTo>
                  <a:lnTo>
                    <a:pt x="310" y="417"/>
                  </a:lnTo>
                  <a:lnTo>
                    <a:pt x="345" y="381"/>
                  </a:lnTo>
                  <a:lnTo>
                    <a:pt x="322" y="286"/>
                  </a:lnTo>
                  <a:lnTo>
                    <a:pt x="167" y="167"/>
                  </a:lnTo>
                  <a:lnTo>
                    <a:pt x="107" y="60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7" name="Google Shape;8333;p30">
              <a:extLst>
                <a:ext uri="{FF2B5EF4-FFF2-40B4-BE49-F238E27FC236}">
                  <a16:creationId xmlns:a16="http://schemas.microsoft.com/office/drawing/2014/main" id="{0985BF57-34B3-8B3F-D4F5-A0728BD35C7C}"/>
                </a:ext>
              </a:extLst>
            </p:cNvPr>
            <p:cNvSpPr/>
            <p:nvPr/>
          </p:nvSpPr>
          <p:spPr>
            <a:xfrm>
              <a:off x="5843275" y="3805050"/>
              <a:ext cx="12225" cy="12825"/>
            </a:xfrm>
            <a:custGeom>
              <a:avLst/>
              <a:gdLst/>
              <a:ahLst/>
              <a:cxnLst/>
              <a:rect l="l" t="t" r="r" b="b"/>
              <a:pathLst>
                <a:path w="489" h="513" extrusionOk="0">
                  <a:moveTo>
                    <a:pt x="60" y="1"/>
                  </a:moveTo>
                  <a:cubicBezTo>
                    <a:pt x="36" y="25"/>
                    <a:pt x="13" y="37"/>
                    <a:pt x="1" y="61"/>
                  </a:cubicBezTo>
                  <a:lnTo>
                    <a:pt x="48" y="215"/>
                  </a:lnTo>
                  <a:lnTo>
                    <a:pt x="143" y="311"/>
                  </a:lnTo>
                  <a:lnTo>
                    <a:pt x="263" y="346"/>
                  </a:lnTo>
                  <a:lnTo>
                    <a:pt x="310" y="465"/>
                  </a:lnTo>
                  <a:lnTo>
                    <a:pt x="405" y="513"/>
                  </a:lnTo>
                  <a:lnTo>
                    <a:pt x="477" y="453"/>
                  </a:lnTo>
                  <a:cubicBezTo>
                    <a:pt x="477" y="430"/>
                    <a:pt x="477" y="418"/>
                    <a:pt x="489" y="394"/>
                  </a:cubicBezTo>
                  <a:lnTo>
                    <a:pt x="429" y="370"/>
                  </a:lnTo>
                  <a:lnTo>
                    <a:pt x="394" y="287"/>
                  </a:lnTo>
                  <a:lnTo>
                    <a:pt x="286" y="168"/>
                  </a:lnTo>
                  <a:cubicBezTo>
                    <a:pt x="239" y="144"/>
                    <a:pt x="203" y="120"/>
                    <a:pt x="167" y="108"/>
                  </a:cubicBezTo>
                  <a:cubicBezTo>
                    <a:pt x="143" y="72"/>
                    <a:pt x="132" y="3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8" name="Google Shape;8334;p30">
              <a:extLst>
                <a:ext uri="{FF2B5EF4-FFF2-40B4-BE49-F238E27FC236}">
                  <a16:creationId xmlns:a16="http://schemas.microsoft.com/office/drawing/2014/main" id="{CBE1218C-4403-3F10-F8C5-4A4C4F4AC307}"/>
                </a:ext>
              </a:extLst>
            </p:cNvPr>
            <p:cNvSpPr/>
            <p:nvPr/>
          </p:nvSpPr>
          <p:spPr>
            <a:xfrm>
              <a:off x="5834350" y="3827675"/>
              <a:ext cx="6575" cy="5100"/>
            </a:xfrm>
            <a:custGeom>
              <a:avLst/>
              <a:gdLst/>
              <a:ahLst/>
              <a:cxnLst/>
              <a:rect l="l" t="t" r="r" b="b"/>
              <a:pathLst>
                <a:path w="263" h="204" extrusionOk="0">
                  <a:moveTo>
                    <a:pt x="24" y="1"/>
                  </a:moveTo>
                  <a:cubicBezTo>
                    <a:pt x="12" y="13"/>
                    <a:pt x="12" y="37"/>
                    <a:pt x="0" y="48"/>
                  </a:cubicBezTo>
                  <a:lnTo>
                    <a:pt x="36" y="108"/>
                  </a:lnTo>
                  <a:lnTo>
                    <a:pt x="108" y="132"/>
                  </a:lnTo>
                  <a:lnTo>
                    <a:pt x="179" y="203"/>
                  </a:lnTo>
                  <a:lnTo>
                    <a:pt x="262" y="203"/>
                  </a:lnTo>
                  <a:lnTo>
                    <a:pt x="179" y="132"/>
                  </a:lnTo>
                  <a:cubicBezTo>
                    <a:pt x="167" y="108"/>
                    <a:pt x="143" y="84"/>
                    <a:pt x="119" y="48"/>
                  </a:cubicBezTo>
                  <a:lnTo>
                    <a:pt x="2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9" name="Google Shape;8335;p30">
              <a:extLst>
                <a:ext uri="{FF2B5EF4-FFF2-40B4-BE49-F238E27FC236}">
                  <a16:creationId xmlns:a16="http://schemas.microsoft.com/office/drawing/2014/main" id="{931331F6-3572-ED6B-BAF5-7706FEF6DA4D}"/>
                </a:ext>
              </a:extLst>
            </p:cNvPr>
            <p:cNvSpPr/>
            <p:nvPr/>
          </p:nvSpPr>
          <p:spPr>
            <a:xfrm>
              <a:off x="5819775" y="3776200"/>
              <a:ext cx="3875" cy="3000"/>
            </a:xfrm>
            <a:custGeom>
              <a:avLst/>
              <a:gdLst/>
              <a:ahLst/>
              <a:cxnLst/>
              <a:rect l="l" t="t" r="r" b="b"/>
              <a:pathLst>
                <a:path w="155" h="120" extrusionOk="0">
                  <a:moveTo>
                    <a:pt x="12" y="0"/>
                  </a:moveTo>
                  <a:lnTo>
                    <a:pt x="0" y="36"/>
                  </a:lnTo>
                  <a:lnTo>
                    <a:pt x="36" y="83"/>
                  </a:lnTo>
                  <a:lnTo>
                    <a:pt x="119" y="119"/>
                  </a:lnTo>
                  <a:lnTo>
                    <a:pt x="155" y="83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0" name="Google Shape;8336;p30">
              <a:extLst>
                <a:ext uri="{FF2B5EF4-FFF2-40B4-BE49-F238E27FC236}">
                  <a16:creationId xmlns:a16="http://schemas.microsoft.com/office/drawing/2014/main" id="{F021657A-915A-5585-26DB-9C06F354B6F5}"/>
                </a:ext>
              </a:extLst>
            </p:cNvPr>
            <p:cNvSpPr/>
            <p:nvPr/>
          </p:nvSpPr>
          <p:spPr>
            <a:xfrm>
              <a:off x="5803975" y="3728575"/>
              <a:ext cx="3900" cy="2700"/>
            </a:xfrm>
            <a:custGeom>
              <a:avLst/>
              <a:gdLst/>
              <a:ahLst/>
              <a:cxnLst/>
              <a:rect l="l" t="t" r="r" b="b"/>
              <a:pathLst>
                <a:path w="156" h="108" extrusionOk="0">
                  <a:moveTo>
                    <a:pt x="120" y="0"/>
                  </a:moveTo>
                  <a:lnTo>
                    <a:pt x="72" y="36"/>
                  </a:lnTo>
                  <a:lnTo>
                    <a:pt x="1" y="24"/>
                  </a:lnTo>
                  <a:lnTo>
                    <a:pt x="1" y="72"/>
                  </a:lnTo>
                  <a:lnTo>
                    <a:pt x="72" y="107"/>
                  </a:lnTo>
                  <a:lnTo>
                    <a:pt x="156" y="83"/>
                  </a:lnTo>
                  <a:cubicBezTo>
                    <a:pt x="144" y="48"/>
                    <a:pt x="132" y="24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1" name="Google Shape;8337;p30">
              <a:extLst>
                <a:ext uri="{FF2B5EF4-FFF2-40B4-BE49-F238E27FC236}">
                  <a16:creationId xmlns:a16="http://schemas.microsoft.com/office/drawing/2014/main" id="{01F36A5C-9595-7C8A-1168-31F2104DBA49}"/>
                </a:ext>
              </a:extLst>
            </p:cNvPr>
            <p:cNvSpPr/>
            <p:nvPr/>
          </p:nvSpPr>
          <p:spPr>
            <a:xfrm>
              <a:off x="5804575" y="3735125"/>
              <a:ext cx="3000" cy="3875"/>
            </a:xfrm>
            <a:custGeom>
              <a:avLst/>
              <a:gdLst/>
              <a:ahLst/>
              <a:cxnLst/>
              <a:rect l="l" t="t" r="r" b="b"/>
              <a:pathLst>
                <a:path w="120" h="155" extrusionOk="0">
                  <a:moveTo>
                    <a:pt x="60" y="0"/>
                  </a:moveTo>
                  <a:lnTo>
                    <a:pt x="13" y="24"/>
                  </a:lnTo>
                  <a:lnTo>
                    <a:pt x="37" y="83"/>
                  </a:lnTo>
                  <a:lnTo>
                    <a:pt x="1" y="155"/>
                  </a:lnTo>
                  <a:lnTo>
                    <a:pt x="1" y="155"/>
                  </a:lnTo>
                  <a:lnTo>
                    <a:pt x="96" y="131"/>
                  </a:lnTo>
                  <a:lnTo>
                    <a:pt x="120" y="48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2" name="Google Shape;8338;p30">
              <a:extLst>
                <a:ext uri="{FF2B5EF4-FFF2-40B4-BE49-F238E27FC236}">
                  <a16:creationId xmlns:a16="http://schemas.microsoft.com/office/drawing/2014/main" id="{908E1952-BEDF-00C4-7522-059E663BCA47}"/>
                </a:ext>
              </a:extLst>
            </p:cNvPr>
            <p:cNvSpPr/>
            <p:nvPr/>
          </p:nvSpPr>
          <p:spPr>
            <a:xfrm>
              <a:off x="5530750" y="3572300"/>
              <a:ext cx="202725" cy="194100"/>
            </a:xfrm>
            <a:custGeom>
              <a:avLst/>
              <a:gdLst/>
              <a:ahLst/>
              <a:cxnLst/>
              <a:rect l="l" t="t" r="r" b="b"/>
              <a:pathLst>
                <a:path w="8109" h="7764" extrusionOk="0">
                  <a:moveTo>
                    <a:pt x="298" y="0"/>
                  </a:moveTo>
                  <a:lnTo>
                    <a:pt x="202" y="24"/>
                  </a:lnTo>
                  <a:cubicBezTo>
                    <a:pt x="202" y="48"/>
                    <a:pt x="214" y="60"/>
                    <a:pt x="214" y="84"/>
                  </a:cubicBezTo>
                  <a:lnTo>
                    <a:pt x="179" y="131"/>
                  </a:lnTo>
                  <a:lnTo>
                    <a:pt x="36" y="143"/>
                  </a:lnTo>
                  <a:lnTo>
                    <a:pt x="0" y="191"/>
                  </a:lnTo>
                  <a:lnTo>
                    <a:pt x="107" y="250"/>
                  </a:lnTo>
                  <a:lnTo>
                    <a:pt x="202" y="250"/>
                  </a:lnTo>
                  <a:lnTo>
                    <a:pt x="238" y="227"/>
                  </a:lnTo>
                  <a:lnTo>
                    <a:pt x="274" y="286"/>
                  </a:lnTo>
                  <a:lnTo>
                    <a:pt x="393" y="405"/>
                  </a:lnTo>
                  <a:lnTo>
                    <a:pt x="417" y="500"/>
                  </a:lnTo>
                  <a:lnTo>
                    <a:pt x="381" y="512"/>
                  </a:lnTo>
                  <a:cubicBezTo>
                    <a:pt x="381" y="548"/>
                    <a:pt x="381" y="572"/>
                    <a:pt x="381" y="608"/>
                  </a:cubicBezTo>
                  <a:lnTo>
                    <a:pt x="452" y="715"/>
                  </a:lnTo>
                  <a:lnTo>
                    <a:pt x="548" y="762"/>
                  </a:lnTo>
                  <a:lnTo>
                    <a:pt x="643" y="786"/>
                  </a:lnTo>
                  <a:lnTo>
                    <a:pt x="691" y="834"/>
                  </a:lnTo>
                  <a:lnTo>
                    <a:pt x="750" y="834"/>
                  </a:lnTo>
                  <a:lnTo>
                    <a:pt x="810" y="869"/>
                  </a:lnTo>
                  <a:lnTo>
                    <a:pt x="976" y="905"/>
                  </a:lnTo>
                  <a:lnTo>
                    <a:pt x="1024" y="941"/>
                  </a:lnTo>
                  <a:lnTo>
                    <a:pt x="1084" y="953"/>
                  </a:lnTo>
                  <a:cubicBezTo>
                    <a:pt x="1084" y="941"/>
                    <a:pt x="1072" y="917"/>
                    <a:pt x="1060" y="905"/>
                  </a:cubicBezTo>
                  <a:lnTo>
                    <a:pt x="1060" y="905"/>
                  </a:lnTo>
                  <a:lnTo>
                    <a:pt x="1310" y="1024"/>
                  </a:lnTo>
                  <a:lnTo>
                    <a:pt x="1310" y="1084"/>
                  </a:lnTo>
                  <a:lnTo>
                    <a:pt x="1262" y="1155"/>
                  </a:lnTo>
                  <a:cubicBezTo>
                    <a:pt x="1250" y="1143"/>
                    <a:pt x="1238" y="1131"/>
                    <a:pt x="1214" y="1131"/>
                  </a:cubicBezTo>
                  <a:lnTo>
                    <a:pt x="1143" y="1155"/>
                  </a:lnTo>
                  <a:lnTo>
                    <a:pt x="1072" y="1215"/>
                  </a:lnTo>
                  <a:cubicBezTo>
                    <a:pt x="1060" y="1179"/>
                    <a:pt x="1048" y="1155"/>
                    <a:pt x="1036" y="1119"/>
                  </a:cubicBezTo>
                  <a:lnTo>
                    <a:pt x="905" y="1012"/>
                  </a:lnTo>
                  <a:lnTo>
                    <a:pt x="822" y="1000"/>
                  </a:lnTo>
                  <a:lnTo>
                    <a:pt x="750" y="1072"/>
                  </a:lnTo>
                  <a:lnTo>
                    <a:pt x="643" y="1072"/>
                  </a:lnTo>
                  <a:lnTo>
                    <a:pt x="572" y="1012"/>
                  </a:lnTo>
                  <a:lnTo>
                    <a:pt x="476" y="965"/>
                  </a:lnTo>
                  <a:lnTo>
                    <a:pt x="452" y="917"/>
                  </a:lnTo>
                  <a:lnTo>
                    <a:pt x="322" y="881"/>
                  </a:lnTo>
                  <a:lnTo>
                    <a:pt x="238" y="917"/>
                  </a:lnTo>
                  <a:cubicBezTo>
                    <a:pt x="238" y="929"/>
                    <a:pt x="250" y="953"/>
                    <a:pt x="262" y="965"/>
                  </a:cubicBezTo>
                  <a:lnTo>
                    <a:pt x="369" y="1024"/>
                  </a:lnTo>
                  <a:lnTo>
                    <a:pt x="441" y="1096"/>
                  </a:lnTo>
                  <a:cubicBezTo>
                    <a:pt x="441" y="1131"/>
                    <a:pt x="441" y="1167"/>
                    <a:pt x="452" y="1203"/>
                  </a:cubicBezTo>
                  <a:lnTo>
                    <a:pt x="476" y="1250"/>
                  </a:lnTo>
                  <a:lnTo>
                    <a:pt x="548" y="1250"/>
                  </a:lnTo>
                  <a:lnTo>
                    <a:pt x="548" y="1310"/>
                  </a:lnTo>
                  <a:lnTo>
                    <a:pt x="512" y="1358"/>
                  </a:lnTo>
                  <a:lnTo>
                    <a:pt x="464" y="1358"/>
                  </a:lnTo>
                  <a:lnTo>
                    <a:pt x="441" y="1393"/>
                  </a:lnTo>
                  <a:cubicBezTo>
                    <a:pt x="441" y="1453"/>
                    <a:pt x="452" y="1500"/>
                    <a:pt x="464" y="1560"/>
                  </a:cubicBezTo>
                  <a:lnTo>
                    <a:pt x="548" y="1608"/>
                  </a:lnTo>
                  <a:lnTo>
                    <a:pt x="655" y="1631"/>
                  </a:lnTo>
                  <a:lnTo>
                    <a:pt x="798" y="1584"/>
                  </a:lnTo>
                  <a:cubicBezTo>
                    <a:pt x="798" y="1560"/>
                    <a:pt x="798" y="1536"/>
                    <a:pt x="810" y="1512"/>
                  </a:cubicBezTo>
                  <a:lnTo>
                    <a:pt x="929" y="1441"/>
                  </a:lnTo>
                  <a:lnTo>
                    <a:pt x="976" y="1441"/>
                  </a:lnTo>
                  <a:lnTo>
                    <a:pt x="1012" y="1381"/>
                  </a:lnTo>
                  <a:lnTo>
                    <a:pt x="1084" y="1322"/>
                  </a:lnTo>
                  <a:lnTo>
                    <a:pt x="1167" y="1262"/>
                  </a:lnTo>
                  <a:lnTo>
                    <a:pt x="1167" y="1262"/>
                  </a:lnTo>
                  <a:cubicBezTo>
                    <a:pt x="1155" y="1298"/>
                    <a:pt x="1143" y="1322"/>
                    <a:pt x="1131" y="1358"/>
                  </a:cubicBezTo>
                  <a:lnTo>
                    <a:pt x="1048" y="1393"/>
                  </a:lnTo>
                  <a:lnTo>
                    <a:pt x="1060" y="1489"/>
                  </a:lnTo>
                  <a:lnTo>
                    <a:pt x="1048" y="1596"/>
                  </a:lnTo>
                  <a:lnTo>
                    <a:pt x="1084" y="1667"/>
                  </a:lnTo>
                  <a:lnTo>
                    <a:pt x="1119" y="1643"/>
                  </a:lnTo>
                  <a:lnTo>
                    <a:pt x="1167" y="1643"/>
                  </a:lnTo>
                  <a:lnTo>
                    <a:pt x="1191" y="1679"/>
                  </a:lnTo>
                  <a:lnTo>
                    <a:pt x="1179" y="1762"/>
                  </a:lnTo>
                  <a:lnTo>
                    <a:pt x="1179" y="1762"/>
                  </a:lnTo>
                  <a:lnTo>
                    <a:pt x="1238" y="1739"/>
                  </a:lnTo>
                  <a:lnTo>
                    <a:pt x="1262" y="1751"/>
                  </a:lnTo>
                  <a:lnTo>
                    <a:pt x="1286" y="1798"/>
                  </a:lnTo>
                  <a:lnTo>
                    <a:pt x="1345" y="1846"/>
                  </a:lnTo>
                  <a:lnTo>
                    <a:pt x="1441" y="1858"/>
                  </a:lnTo>
                  <a:lnTo>
                    <a:pt x="1512" y="1893"/>
                  </a:lnTo>
                  <a:cubicBezTo>
                    <a:pt x="1512" y="1905"/>
                    <a:pt x="1512" y="1905"/>
                    <a:pt x="1512" y="1917"/>
                  </a:cubicBezTo>
                  <a:lnTo>
                    <a:pt x="1476" y="1893"/>
                  </a:lnTo>
                  <a:lnTo>
                    <a:pt x="1393" y="1870"/>
                  </a:lnTo>
                  <a:cubicBezTo>
                    <a:pt x="1393" y="1881"/>
                    <a:pt x="1381" y="1905"/>
                    <a:pt x="1369" y="1917"/>
                  </a:cubicBezTo>
                  <a:lnTo>
                    <a:pt x="1465" y="1977"/>
                  </a:lnTo>
                  <a:lnTo>
                    <a:pt x="1465" y="2012"/>
                  </a:lnTo>
                  <a:cubicBezTo>
                    <a:pt x="1465" y="2024"/>
                    <a:pt x="1476" y="2048"/>
                    <a:pt x="1476" y="2060"/>
                  </a:cubicBezTo>
                  <a:cubicBezTo>
                    <a:pt x="1512" y="2084"/>
                    <a:pt x="1548" y="2120"/>
                    <a:pt x="1584" y="2143"/>
                  </a:cubicBezTo>
                  <a:lnTo>
                    <a:pt x="1726" y="2215"/>
                  </a:lnTo>
                  <a:lnTo>
                    <a:pt x="2000" y="2405"/>
                  </a:lnTo>
                  <a:lnTo>
                    <a:pt x="2262" y="2596"/>
                  </a:lnTo>
                  <a:lnTo>
                    <a:pt x="2346" y="2620"/>
                  </a:lnTo>
                  <a:lnTo>
                    <a:pt x="2465" y="2703"/>
                  </a:lnTo>
                  <a:lnTo>
                    <a:pt x="2465" y="2798"/>
                  </a:lnTo>
                  <a:lnTo>
                    <a:pt x="2584" y="2894"/>
                  </a:lnTo>
                  <a:lnTo>
                    <a:pt x="2667" y="2917"/>
                  </a:lnTo>
                  <a:lnTo>
                    <a:pt x="2750" y="2917"/>
                  </a:lnTo>
                  <a:lnTo>
                    <a:pt x="2643" y="2965"/>
                  </a:lnTo>
                  <a:lnTo>
                    <a:pt x="2667" y="3001"/>
                  </a:lnTo>
                  <a:lnTo>
                    <a:pt x="2738" y="3001"/>
                  </a:lnTo>
                  <a:cubicBezTo>
                    <a:pt x="2738" y="3013"/>
                    <a:pt x="2750" y="3024"/>
                    <a:pt x="2750" y="3036"/>
                  </a:cubicBezTo>
                  <a:lnTo>
                    <a:pt x="2869" y="3072"/>
                  </a:lnTo>
                  <a:lnTo>
                    <a:pt x="2786" y="3084"/>
                  </a:lnTo>
                  <a:lnTo>
                    <a:pt x="2810" y="3132"/>
                  </a:lnTo>
                  <a:lnTo>
                    <a:pt x="2774" y="3155"/>
                  </a:lnTo>
                  <a:lnTo>
                    <a:pt x="2822" y="3203"/>
                  </a:lnTo>
                  <a:lnTo>
                    <a:pt x="2917" y="3239"/>
                  </a:lnTo>
                  <a:lnTo>
                    <a:pt x="2786" y="3263"/>
                  </a:lnTo>
                  <a:cubicBezTo>
                    <a:pt x="2786" y="3275"/>
                    <a:pt x="2774" y="3286"/>
                    <a:pt x="2774" y="3298"/>
                  </a:cubicBezTo>
                  <a:lnTo>
                    <a:pt x="2846" y="3429"/>
                  </a:lnTo>
                  <a:lnTo>
                    <a:pt x="2786" y="3489"/>
                  </a:lnTo>
                  <a:lnTo>
                    <a:pt x="2786" y="3548"/>
                  </a:lnTo>
                  <a:cubicBezTo>
                    <a:pt x="2786" y="3572"/>
                    <a:pt x="2822" y="3608"/>
                    <a:pt x="2846" y="3632"/>
                  </a:cubicBezTo>
                  <a:cubicBezTo>
                    <a:pt x="2869" y="3656"/>
                    <a:pt x="2917" y="3715"/>
                    <a:pt x="2941" y="3751"/>
                  </a:cubicBezTo>
                  <a:lnTo>
                    <a:pt x="2965" y="3810"/>
                  </a:lnTo>
                  <a:lnTo>
                    <a:pt x="2905" y="3786"/>
                  </a:lnTo>
                  <a:lnTo>
                    <a:pt x="2858" y="3775"/>
                  </a:lnTo>
                  <a:lnTo>
                    <a:pt x="2810" y="3810"/>
                  </a:lnTo>
                  <a:lnTo>
                    <a:pt x="2869" y="3894"/>
                  </a:lnTo>
                  <a:lnTo>
                    <a:pt x="2941" y="3953"/>
                  </a:lnTo>
                  <a:lnTo>
                    <a:pt x="3060" y="3989"/>
                  </a:lnTo>
                  <a:lnTo>
                    <a:pt x="3119" y="4037"/>
                  </a:lnTo>
                  <a:lnTo>
                    <a:pt x="3060" y="4013"/>
                  </a:lnTo>
                  <a:lnTo>
                    <a:pt x="2953" y="4001"/>
                  </a:lnTo>
                  <a:lnTo>
                    <a:pt x="2905" y="3977"/>
                  </a:lnTo>
                  <a:lnTo>
                    <a:pt x="2846" y="3965"/>
                  </a:lnTo>
                  <a:lnTo>
                    <a:pt x="2881" y="4037"/>
                  </a:lnTo>
                  <a:lnTo>
                    <a:pt x="2941" y="4084"/>
                  </a:lnTo>
                  <a:cubicBezTo>
                    <a:pt x="2917" y="4120"/>
                    <a:pt x="2893" y="4144"/>
                    <a:pt x="2869" y="4167"/>
                  </a:cubicBezTo>
                  <a:lnTo>
                    <a:pt x="2846" y="4191"/>
                  </a:lnTo>
                  <a:cubicBezTo>
                    <a:pt x="2834" y="4203"/>
                    <a:pt x="2822" y="4215"/>
                    <a:pt x="2822" y="4227"/>
                  </a:cubicBezTo>
                  <a:lnTo>
                    <a:pt x="2762" y="4275"/>
                  </a:lnTo>
                  <a:lnTo>
                    <a:pt x="2715" y="4275"/>
                  </a:lnTo>
                  <a:cubicBezTo>
                    <a:pt x="2727" y="4298"/>
                    <a:pt x="2738" y="4322"/>
                    <a:pt x="2750" y="4358"/>
                  </a:cubicBezTo>
                  <a:lnTo>
                    <a:pt x="2881" y="4358"/>
                  </a:lnTo>
                  <a:cubicBezTo>
                    <a:pt x="2893" y="4370"/>
                    <a:pt x="2905" y="4382"/>
                    <a:pt x="2917" y="4406"/>
                  </a:cubicBezTo>
                  <a:lnTo>
                    <a:pt x="2977" y="4429"/>
                  </a:lnTo>
                  <a:lnTo>
                    <a:pt x="3072" y="4429"/>
                  </a:lnTo>
                  <a:lnTo>
                    <a:pt x="3227" y="4501"/>
                  </a:lnTo>
                  <a:lnTo>
                    <a:pt x="3298" y="4501"/>
                  </a:lnTo>
                  <a:lnTo>
                    <a:pt x="3358" y="4429"/>
                  </a:lnTo>
                  <a:lnTo>
                    <a:pt x="3358" y="4429"/>
                  </a:lnTo>
                  <a:cubicBezTo>
                    <a:pt x="3358" y="4453"/>
                    <a:pt x="3346" y="4489"/>
                    <a:pt x="3334" y="4513"/>
                  </a:cubicBezTo>
                  <a:lnTo>
                    <a:pt x="3262" y="4548"/>
                  </a:lnTo>
                  <a:cubicBezTo>
                    <a:pt x="3262" y="4572"/>
                    <a:pt x="3262" y="4596"/>
                    <a:pt x="3250" y="4620"/>
                  </a:cubicBezTo>
                  <a:lnTo>
                    <a:pt x="3286" y="4656"/>
                  </a:lnTo>
                  <a:cubicBezTo>
                    <a:pt x="3310" y="4691"/>
                    <a:pt x="3334" y="4727"/>
                    <a:pt x="3358" y="4763"/>
                  </a:cubicBezTo>
                  <a:lnTo>
                    <a:pt x="3346" y="4787"/>
                  </a:lnTo>
                  <a:cubicBezTo>
                    <a:pt x="3346" y="4810"/>
                    <a:pt x="3346" y="4834"/>
                    <a:pt x="3346" y="4858"/>
                  </a:cubicBezTo>
                  <a:lnTo>
                    <a:pt x="3429" y="5025"/>
                  </a:lnTo>
                  <a:lnTo>
                    <a:pt x="3536" y="5108"/>
                  </a:lnTo>
                  <a:lnTo>
                    <a:pt x="3572" y="5120"/>
                  </a:lnTo>
                  <a:lnTo>
                    <a:pt x="3739" y="5191"/>
                  </a:lnTo>
                  <a:lnTo>
                    <a:pt x="3774" y="5239"/>
                  </a:lnTo>
                  <a:lnTo>
                    <a:pt x="3870" y="5251"/>
                  </a:lnTo>
                  <a:lnTo>
                    <a:pt x="4132" y="5370"/>
                  </a:lnTo>
                  <a:lnTo>
                    <a:pt x="4191" y="5382"/>
                  </a:lnTo>
                  <a:lnTo>
                    <a:pt x="4191" y="5441"/>
                  </a:lnTo>
                  <a:lnTo>
                    <a:pt x="4239" y="5513"/>
                  </a:lnTo>
                  <a:lnTo>
                    <a:pt x="4298" y="5572"/>
                  </a:lnTo>
                  <a:lnTo>
                    <a:pt x="4429" y="5572"/>
                  </a:lnTo>
                  <a:lnTo>
                    <a:pt x="4620" y="5608"/>
                  </a:lnTo>
                  <a:lnTo>
                    <a:pt x="4643" y="5572"/>
                  </a:lnTo>
                  <a:lnTo>
                    <a:pt x="4679" y="5620"/>
                  </a:lnTo>
                  <a:lnTo>
                    <a:pt x="4739" y="5596"/>
                  </a:lnTo>
                  <a:cubicBezTo>
                    <a:pt x="4751" y="5561"/>
                    <a:pt x="4763" y="5525"/>
                    <a:pt x="4786" y="5489"/>
                  </a:cubicBezTo>
                  <a:cubicBezTo>
                    <a:pt x="4751" y="5453"/>
                    <a:pt x="4727" y="5406"/>
                    <a:pt x="4691" y="5358"/>
                  </a:cubicBezTo>
                  <a:lnTo>
                    <a:pt x="4572" y="5263"/>
                  </a:lnTo>
                  <a:lnTo>
                    <a:pt x="4465" y="5191"/>
                  </a:lnTo>
                  <a:lnTo>
                    <a:pt x="4429" y="5132"/>
                  </a:lnTo>
                  <a:lnTo>
                    <a:pt x="4358" y="5084"/>
                  </a:lnTo>
                  <a:lnTo>
                    <a:pt x="4334" y="5072"/>
                  </a:lnTo>
                  <a:lnTo>
                    <a:pt x="4286" y="5025"/>
                  </a:lnTo>
                  <a:cubicBezTo>
                    <a:pt x="4286" y="4989"/>
                    <a:pt x="4310" y="4953"/>
                    <a:pt x="4310" y="4918"/>
                  </a:cubicBezTo>
                  <a:cubicBezTo>
                    <a:pt x="4322" y="4894"/>
                    <a:pt x="4286" y="4846"/>
                    <a:pt x="4262" y="4799"/>
                  </a:cubicBezTo>
                  <a:lnTo>
                    <a:pt x="4191" y="4727"/>
                  </a:lnTo>
                  <a:lnTo>
                    <a:pt x="4191" y="4668"/>
                  </a:lnTo>
                  <a:cubicBezTo>
                    <a:pt x="4191" y="4656"/>
                    <a:pt x="4167" y="4632"/>
                    <a:pt x="4155" y="4608"/>
                  </a:cubicBezTo>
                  <a:lnTo>
                    <a:pt x="4155" y="4608"/>
                  </a:lnTo>
                  <a:cubicBezTo>
                    <a:pt x="4167" y="4632"/>
                    <a:pt x="4191" y="4644"/>
                    <a:pt x="4203" y="4668"/>
                  </a:cubicBezTo>
                  <a:lnTo>
                    <a:pt x="4203" y="4727"/>
                  </a:lnTo>
                  <a:lnTo>
                    <a:pt x="4262" y="4763"/>
                  </a:lnTo>
                  <a:lnTo>
                    <a:pt x="4346" y="4870"/>
                  </a:lnTo>
                  <a:cubicBezTo>
                    <a:pt x="4346" y="4894"/>
                    <a:pt x="4346" y="4918"/>
                    <a:pt x="4334" y="4941"/>
                  </a:cubicBezTo>
                  <a:lnTo>
                    <a:pt x="4310" y="5013"/>
                  </a:lnTo>
                  <a:lnTo>
                    <a:pt x="4346" y="5037"/>
                  </a:lnTo>
                  <a:lnTo>
                    <a:pt x="4453" y="5120"/>
                  </a:lnTo>
                  <a:cubicBezTo>
                    <a:pt x="4465" y="5144"/>
                    <a:pt x="4489" y="5168"/>
                    <a:pt x="4501" y="5191"/>
                  </a:cubicBezTo>
                  <a:lnTo>
                    <a:pt x="4560" y="5203"/>
                  </a:lnTo>
                  <a:lnTo>
                    <a:pt x="4667" y="5263"/>
                  </a:lnTo>
                  <a:lnTo>
                    <a:pt x="4822" y="5287"/>
                  </a:lnTo>
                  <a:lnTo>
                    <a:pt x="4917" y="5334"/>
                  </a:lnTo>
                  <a:lnTo>
                    <a:pt x="5001" y="5346"/>
                  </a:lnTo>
                  <a:cubicBezTo>
                    <a:pt x="5001" y="5334"/>
                    <a:pt x="5001" y="5322"/>
                    <a:pt x="4989" y="5310"/>
                  </a:cubicBezTo>
                  <a:lnTo>
                    <a:pt x="4941" y="5239"/>
                  </a:lnTo>
                  <a:cubicBezTo>
                    <a:pt x="4941" y="5227"/>
                    <a:pt x="4941" y="5203"/>
                    <a:pt x="4929" y="5180"/>
                  </a:cubicBezTo>
                  <a:lnTo>
                    <a:pt x="4858" y="5156"/>
                  </a:lnTo>
                  <a:cubicBezTo>
                    <a:pt x="4858" y="5132"/>
                    <a:pt x="4858" y="5108"/>
                    <a:pt x="4846" y="5084"/>
                  </a:cubicBezTo>
                  <a:lnTo>
                    <a:pt x="4846" y="5084"/>
                  </a:lnTo>
                  <a:lnTo>
                    <a:pt x="4882" y="5156"/>
                  </a:lnTo>
                  <a:lnTo>
                    <a:pt x="4989" y="5168"/>
                  </a:lnTo>
                  <a:cubicBezTo>
                    <a:pt x="5001" y="5203"/>
                    <a:pt x="5013" y="5239"/>
                    <a:pt x="5036" y="5263"/>
                  </a:cubicBezTo>
                  <a:lnTo>
                    <a:pt x="5120" y="5322"/>
                  </a:lnTo>
                  <a:cubicBezTo>
                    <a:pt x="5120" y="5299"/>
                    <a:pt x="5096" y="5275"/>
                    <a:pt x="5096" y="5263"/>
                  </a:cubicBezTo>
                  <a:lnTo>
                    <a:pt x="5120" y="5203"/>
                  </a:lnTo>
                  <a:lnTo>
                    <a:pt x="5179" y="5203"/>
                  </a:lnTo>
                  <a:lnTo>
                    <a:pt x="5203" y="5168"/>
                  </a:lnTo>
                  <a:cubicBezTo>
                    <a:pt x="5203" y="5156"/>
                    <a:pt x="5215" y="5132"/>
                    <a:pt x="5215" y="5108"/>
                  </a:cubicBezTo>
                  <a:lnTo>
                    <a:pt x="5167" y="5025"/>
                  </a:lnTo>
                  <a:cubicBezTo>
                    <a:pt x="5179" y="5025"/>
                    <a:pt x="5179" y="5013"/>
                    <a:pt x="5179" y="5001"/>
                  </a:cubicBezTo>
                  <a:lnTo>
                    <a:pt x="5251" y="5072"/>
                  </a:lnTo>
                  <a:lnTo>
                    <a:pt x="5263" y="5132"/>
                  </a:lnTo>
                  <a:lnTo>
                    <a:pt x="5322" y="5239"/>
                  </a:lnTo>
                  <a:lnTo>
                    <a:pt x="5394" y="5275"/>
                  </a:lnTo>
                  <a:lnTo>
                    <a:pt x="5417" y="5251"/>
                  </a:lnTo>
                  <a:lnTo>
                    <a:pt x="5417" y="5191"/>
                  </a:lnTo>
                  <a:cubicBezTo>
                    <a:pt x="5417" y="5203"/>
                    <a:pt x="5429" y="5203"/>
                    <a:pt x="5429" y="5215"/>
                  </a:cubicBezTo>
                  <a:lnTo>
                    <a:pt x="5429" y="5287"/>
                  </a:lnTo>
                  <a:lnTo>
                    <a:pt x="5477" y="5310"/>
                  </a:lnTo>
                  <a:lnTo>
                    <a:pt x="5501" y="5251"/>
                  </a:lnTo>
                  <a:lnTo>
                    <a:pt x="5501" y="5203"/>
                  </a:lnTo>
                  <a:cubicBezTo>
                    <a:pt x="5525" y="5180"/>
                    <a:pt x="5536" y="5156"/>
                    <a:pt x="5560" y="5132"/>
                  </a:cubicBezTo>
                  <a:lnTo>
                    <a:pt x="5584" y="5191"/>
                  </a:lnTo>
                  <a:lnTo>
                    <a:pt x="5691" y="5275"/>
                  </a:lnTo>
                  <a:lnTo>
                    <a:pt x="5691" y="5346"/>
                  </a:lnTo>
                  <a:lnTo>
                    <a:pt x="5751" y="5382"/>
                  </a:lnTo>
                  <a:lnTo>
                    <a:pt x="5810" y="5406"/>
                  </a:lnTo>
                  <a:cubicBezTo>
                    <a:pt x="5822" y="5418"/>
                    <a:pt x="5822" y="5430"/>
                    <a:pt x="5834" y="5430"/>
                  </a:cubicBezTo>
                  <a:lnTo>
                    <a:pt x="5894" y="5418"/>
                  </a:lnTo>
                  <a:lnTo>
                    <a:pt x="5894" y="5418"/>
                  </a:lnTo>
                  <a:cubicBezTo>
                    <a:pt x="5882" y="5430"/>
                    <a:pt x="5882" y="5441"/>
                    <a:pt x="5870" y="5465"/>
                  </a:cubicBezTo>
                  <a:lnTo>
                    <a:pt x="5846" y="5501"/>
                  </a:lnTo>
                  <a:lnTo>
                    <a:pt x="5894" y="5537"/>
                  </a:lnTo>
                  <a:cubicBezTo>
                    <a:pt x="5906" y="5561"/>
                    <a:pt x="5917" y="5584"/>
                    <a:pt x="5929" y="5620"/>
                  </a:cubicBezTo>
                  <a:lnTo>
                    <a:pt x="6179" y="5775"/>
                  </a:lnTo>
                  <a:lnTo>
                    <a:pt x="6239" y="5846"/>
                  </a:lnTo>
                  <a:cubicBezTo>
                    <a:pt x="6251" y="5882"/>
                    <a:pt x="6263" y="5906"/>
                    <a:pt x="6275" y="5942"/>
                  </a:cubicBezTo>
                  <a:lnTo>
                    <a:pt x="6275" y="6061"/>
                  </a:lnTo>
                  <a:cubicBezTo>
                    <a:pt x="6298" y="6120"/>
                    <a:pt x="6322" y="6192"/>
                    <a:pt x="6334" y="6251"/>
                  </a:cubicBezTo>
                  <a:lnTo>
                    <a:pt x="6334" y="6311"/>
                  </a:lnTo>
                  <a:lnTo>
                    <a:pt x="6418" y="6370"/>
                  </a:lnTo>
                  <a:lnTo>
                    <a:pt x="6441" y="6453"/>
                  </a:lnTo>
                  <a:lnTo>
                    <a:pt x="6441" y="6501"/>
                  </a:lnTo>
                  <a:cubicBezTo>
                    <a:pt x="6489" y="6584"/>
                    <a:pt x="6537" y="6680"/>
                    <a:pt x="6584" y="6775"/>
                  </a:cubicBezTo>
                  <a:cubicBezTo>
                    <a:pt x="6584" y="6787"/>
                    <a:pt x="6572" y="6811"/>
                    <a:pt x="6560" y="6834"/>
                  </a:cubicBezTo>
                  <a:lnTo>
                    <a:pt x="6632" y="6918"/>
                  </a:lnTo>
                  <a:lnTo>
                    <a:pt x="6751" y="7013"/>
                  </a:lnTo>
                  <a:lnTo>
                    <a:pt x="6810" y="7013"/>
                  </a:lnTo>
                  <a:lnTo>
                    <a:pt x="6858" y="7037"/>
                  </a:lnTo>
                  <a:lnTo>
                    <a:pt x="6918" y="7096"/>
                  </a:lnTo>
                  <a:lnTo>
                    <a:pt x="7072" y="7144"/>
                  </a:lnTo>
                  <a:lnTo>
                    <a:pt x="7156" y="7215"/>
                  </a:lnTo>
                  <a:lnTo>
                    <a:pt x="7251" y="7251"/>
                  </a:lnTo>
                  <a:lnTo>
                    <a:pt x="7382" y="7335"/>
                  </a:lnTo>
                  <a:lnTo>
                    <a:pt x="7441" y="7394"/>
                  </a:lnTo>
                  <a:lnTo>
                    <a:pt x="7549" y="7430"/>
                  </a:lnTo>
                  <a:lnTo>
                    <a:pt x="7572" y="7501"/>
                  </a:lnTo>
                  <a:lnTo>
                    <a:pt x="7680" y="7537"/>
                  </a:lnTo>
                  <a:lnTo>
                    <a:pt x="7680" y="7573"/>
                  </a:lnTo>
                  <a:lnTo>
                    <a:pt x="7608" y="7573"/>
                  </a:lnTo>
                  <a:lnTo>
                    <a:pt x="7691" y="7632"/>
                  </a:lnTo>
                  <a:lnTo>
                    <a:pt x="7787" y="7739"/>
                  </a:lnTo>
                  <a:lnTo>
                    <a:pt x="7894" y="7763"/>
                  </a:lnTo>
                  <a:lnTo>
                    <a:pt x="7953" y="7727"/>
                  </a:lnTo>
                  <a:lnTo>
                    <a:pt x="7858" y="7620"/>
                  </a:lnTo>
                  <a:lnTo>
                    <a:pt x="7822" y="7608"/>
                  </a:lnTo>
                  <a:lnTo>
                    <a:pt x="7834" y="7573"/>
                  </a:lnTo>
                  <a:lnTo>
                    <a:pt x="7942" y="7585"/>
                  </a:lnTo>
                  <a:lnTo>
                    <a:pt x="8001" y="7644"/>
                  </a:lnTo>
                  <a:lnTo>
                    <a:pt x="8108" y="7644"/>
                  </a:lnTo>
                  <a:lnTo>
                    <a:pt x="7942" y="7537"/>
                  </a:lnTo>
                  <a:lnTo>
                    <a:pt x="7739" y="7430"/>
                  </a:lnTo>
                  <a:lnTo>
                    <a:pt x="7644" y="7311"/>
                  </a:lnTo>
                  <a:lnTo>
                    <a:pt x="7620" y="7251"/>
                  </a:lnTo>
                  <a:lnTo>
                    <a:pt x="7739" y="7263"/>
                  </a:lnTo>
                  <a:lnTo>
                    <a:pt x="7811" y="7299"/>
                  </a:lnTo>
                  <a:lnTo>
                    <a:pt x="7870" y="7299"/>
                  </a:lnTo>
                  <a:lnTo>
                    <a:pt x="7822" y="7239"/>
                  </a:lnTo>
                  <a:lnTo>
                    <a:pt x="7656" y="7156"/>
                  </a:lnTo>
                  <a:lnTo>
                    <a:pt x="7513" y="7073"/>
                  </a:lnTo>
                  <a:cubicBezTo>
                    <a:pt x="7489" y="7049"/>
                    <a:pt x="7477" y="7025"/>
                    <a:pt x="7465" y="7001"/>
                  </a:cubicBezTo>
                  <a:cubicBezTo>
                    <a:pt x="7477" y="6989"/>
                    <a:pt x="7477" y="6965"/>
                    <a:pt x="7489" y="6954"/>
                  </a:cubicBezTo>
                  <a:lnTo>
                    <a:pt x="7572" y="6930"/>
                  </a:lnTo>
                  <a:lnTo>
                    <a:pt x="7608" y="6882"/>
                  </a:lnTo>
                  <a:lnTo>
                    <a:pt x="7572" y="6823"/>
                  </a:lnTo>
                  <a:lnTo>
                    <a:pt x="7513" y="6787"/>
                  </a:lnTo>
                  <a:lnTo>
                    <a:pt x="7465" y="6799"/>
                  </a:lnTo>
                  <a:lnTo>
                    <a:pt x="7394" y="6751"/>
                  </a:lnTo>
                  <a:lnTo>
                    <a:pt x="7346" y="6727"/>
                  </a:lnTo>
                  <a:lnTo>
                    <a:pt x="7287" y="6620"/>
                  </a:lnTo>
                  <a:cubicBezTo>
                    <a:pt x="7299" y="6584"/>
                    <a:pt x="7310" y="6549"/>
                    <a:pt x="7322" y="6513"/>
                  </a:cubicBezTo>
                  <a:cubicBezTo>
                    <a:pt x="7299" y="6489"/>
                    <a:pt x="7287" y="6465"/>
                    <a:pt x="7263" y="6453"/>
                  </a:cubicBezTo>
                  <a:lnTo>
                    <a:pt x="7263" y="6251"/>
                  </a:lnTo>
                  <a:lnTo>
                    <a:pt x="7227" y="6215"/>
                  </a:lnTo>
                  <a:lnTo>
                    <a:pt x="7227" y="6144"/>
                  </a:lnTo>
                  <a:lnTo>
                    <a:pt x="7120" y="6096"/>
                  </a:lnTo>
                  <a:lnTo>
                    <a:pt x="7060" y="6037"/>
                  </a:lnTo>
                  <a:cubicBezTo>
                    <a:pt x="7060" y="6001"/>
                    <a:pt x="7049" y="5965"/>
                    <a:pt x="7049" y="5942"/>
                  </a:cubicBezTo>
                  <a:cubicBezTo>
                    <a:pt x="7037" y="5906"/>
                    <a:pt x="7001" y="5846"/>
                    <a:pt x="6977" y="5811"/>
                  </a:cubicBezTo>
                  <a:cubicBezTo>
                    <a:pt x="6989" y="5775"/>
                    <a:pt x="6989" y="5739"/>
                    <a:pt x="7001" y="5715"/>
                  </a:cubicBezTo>
                  <a:lnTo>
                    <a:pt x="6953" y="5632"/>
                  </a:lnTo>
                  <a:cubicBezTo>
                    <a:pt x="6953" y="5596"/>
                    <a:pt x="6941" y="5561"/>
                    <a:pt x="6929" y="5525"/>
                  </a:cubicBezTo>
                  <a:lnTo>
                    <a:pt x="6953" y="5501"/>
                  </a:lnTo>
                  <a:lnTo>
                    <a:pt x="7144" y="5608"/>
                  </a:lnTo>
                  <a:lnTo>
                    <a:pt x="7358" y="5620"/>
                  </a:lnTo>
                  <a:lnTo>
                    <a:pt x="7441" y="5572"/>
                  </a:lnTo>
                  <a:cubicBezTo>
                    <a:pt x="7441" y="5549"/>
                    <a:pt x="7453" y="5513"/>
                    <a:pt x="7465" y="5489"/>
                  </a:cubicBezTo>
                  <a:lnTo>
                    <a:pt x="7382" y="5322"/>
                  </a:lnTo>
                  <a:lnTo>
                    <a:pt x="7287" y="5263"/>
                  </a:lnTo>
                  <a:lnTo>
                    <a:pt x="7227" y="5263"/>
                  </a:lnTo>
                  <a:lnTo>
                    <a:pt x="7144" y="5168"/>
                  </a:lnTo>
                  <a:lnTo>
                    <a:pt x="6989" y="5037"/>
                  </a:lnTo>
                  <a:lnTo>
                    <a:pt x="6941" y="4929"/>
                  </a:lnTo>
                  <a:lnTo>
                    <a:pt x="6834" y="4894"/>
                  </a:lnTo>
                  <a:lnTo>
                    <a:pt x="6632" y="4727"/>
                  </a:lnTo>
                  <a:lnTo>
                    <a:pt x="6632" y="4668"/>
                  </a:lnTo>
                  <a:lnTo>
                    <a:pt x="6739" y="4608"/>
                  </a:lnTo>
                  <a:lnTo>
                    <a:pt x="6775" y="4548"/>
                  </a:lnTo>
                  <a:lnTo>
                    <a:pt x="6739" y="4465"/>
                  </a:lnTo>
                  <a:cubicBezTo>
                    <a:pt x="6703" y="4394"/>
                    <a:pt x="6668" y="4310"/>
                    <a:pt x="6632" y="4239"/>
                  </a:cubicBezTo>
                  <a:lnTo>
                    <a:pt x="6584" y="4227"/>
                  </a:lnTo>
                  <a:lnTo>
                    <a:pt x="6525" y="4227"/>
                  </a:lnTo>
                  <a:cubicBezTo>
                    <a:pt x="6525" y="4203"/>
                    <a:pt x="6525" y="4179"/>
                    <a:pt x="6513" y="4156"/>
                  </a:cubicBezTo>
                  <a:lnTo>
                    <a:pt x="6441" y="4060"/>
                  </a:lnTo>
                  <a:lnTo>
                    <a:pt x="6441" y="4001"/>
                  </a:lnTo>
                  <a:lnTo>
                    <a:pt x="6346" y="3941"/>
                  </a:lnTo>
                  <a:cubicBezTo>
                    <a:pt x="6334" y="3906"/>
                    <a:pt x="6334" y="3882"/>
                    <a:pt x="6322" y="3858"/>
                  </a:cubicBezTo>
                  <a:lnTo>
                    <a:pt x="6275" y="3858"/>
                  </a:lnTo>
                  <a:lnTo>
                    <a:pt x="6203" y="3786"/>
                  </a:lnTo>
                  <a:lnTo>
                    <a:pt x="6096" y="3727"/>
                  </a:lnTo>
                  <a:lnTo>
                    <a:pt x="6025" y="3632"/>
                  </a:lnTo>
                  <a:lnTo>
                    <a:pt x="5917" y="3560"/>
                  </a:lnTo>
                  <a:lnTo>
                    <a:pt x="5775" y="3394"/>
                  </a:lnTo>
                  <a:lnTo>
                    <a:pt x="5513" y="3263"/>
                  </a:lnTo>
                  <a:lnTo>
                    <a:pt x="5429" y="3191"/>
                  </a:lnTo>
                  <a:lnTo>
                    <a:pt x="5394" y="3120"/>
                  </a:lnTo>
                  <a:lnTo>
                    <a:pt x="5346" y="3096"/>
                  </a:lnTo>
                  <a:lnTo>
                    <a:pt x="5310" y="3096"/>
                  </a:lnTo>
                  <a:lnTo>
                    <a:pt x="5144" y="2953"/>
                  </a:lnTo>
                  <a:cubicBezTo>
                    <a:pt x="5132" y="2941"/>
                    <a:pt x="5120" y="2917"/>
                    <a:pt x="5120" y="2894"/>
                  </a:cubicBezTo>
                  <a:cubicBezTo>
                    <a:pt x="5108" y="2882"/>
                    <a:pt x="5060" y="2858"/>
                    <a:pt x="5036" y="2834"/>
                  </a:cubicBezTo>
                  <a:lnTo>
                    <a:pt x="4894" y="2715"/>
                  </a:lnTo>
                  <a:lnTo>
                    <a:pt x="4810" y="2667"/>
                  </a:lnTo>
                  <a:lnTo>
                    <a:pt x="4715" y="2655"/>
                  </a:lnTo>
                  <a:lnTo>
                    <a:pt x="4655" y="2608"/>
                  </a:lnTo>
                  <a:cubicBezTo>
                    <a:pt x="4655" y="2596"/>
                    <a:pt x="4667" y="2584"/>
                    <a:pt x="4679" y="2572"/>
                  </a:cubicBezTo>
                  <a:lnTo>
                    <a:pt x="4703" y="2536"/>
                  </a:lnTo>
                  <a:cubicBezTo>
                    <a:pt x="4691" y="2524"/>
                    <a:pt x="4667" y="2501"/>
                    <a:pt x="4655" y="2477"/>
                  </a:cubicBezTo>
                  <a:lnTo>
                    <a:pt x="4560" y="2441"/>
                  </a:lnTo>
                  <a:lnTo>
                    <a:pt x="4441" y="2358"/>
                  </a:lnTo>
                  <a:lnTo>
                    <a:pt x="4382" y="2322"/>
                  </a:lnTo>
                  <a:lnTo>
                    <a:pt x="4298" y="2310"/>
                  </a:lnTo>
                  <a:lnTo>
                    <a:pt x="4060" y="2084"/>
                  </a:lnTo>
                  <a:lnTo>
                    <a:pt x="3953" y="2001"/>
                  </a:lnTo>
                  <a:lnTo>
                    <a:pt x="3846" y="1953"/>
                  </a:lnTo>
                  <a:lnTo>
                    <a:pt x="3786" y="1858"/>
                  </a:lnTo>
                  <a:lnTo>
                    <a:pt x="3620" y="1751"/>
                  </a:lnTo>
                  <a:cubicBezTo>
                    <a:pt x="3584" y="1715"/>
                    <a:pt x="3536" y="1679"/>
                    <a:pt x="3489" y="1643"/>
                  </a:cubicBezTo>
                  <a:cubicBezTo>
                    <a:pt x="3453" y="1596"/>
                    <a:pt x="3453" y="1584"/>
                    <a:pt x="3441" y="1548"/>
                  </a:cubicBezTo>
                  <a:lnTo>
                    <a:pt x="3322" y="1489"/>
                  </a:lnTo>
                  <a:lnTo>
                    <a:pt x="3024" y="1500"/>
                  </a:lnTo>
                  <a:lnTo>
                    <a:pt x="2989" y="1524"/>
                  </a:lnTo>
                  <a:lnTo>
                    <a:pt x="3012" y="1620"/>
                  </a:lnTo>
                  <a:lnTo>
                    <a:pt x="2965" y="1655"/>
                  </a:lnTo>
                  <a:lnTo>
                    <a:pt x="2822" y="1620"/>
                  </a:lnTo>
                  <a:lnTo>
                    <a:pt x="2715" y="1608"/>
                  </a:lnTo>
                  <a:cubicBezTo>
                    <a:pt x="2691" y="1596"/>
                    <a:pt x="2667" y="1584"/>
                    <a:pt x="2643" y="1584"/>
                  </a:cubicBezTo>
                  <a:lnTo>
                    <a:pt x="2608" y="1560"/>
                  </a:lnTo>
                  <a:cubicBezTo>
                    <a:pt x="2596" y="1560"/>
                    <a:pt x="2572" y="1572"/>
                    <a:pt x="2560" y="1584"/>
                  </a:cubicBezTo>
                  <a:lnTo>
                    <a:pt x="2512" y="1643"/>
                  </a:lnTo>
                  <a:lnTo>
                    <a:pt x="2405" y="1643"/>
                  </a:lnTo>
                  <a:lnTo>
                    <a:pt x="2298" y="1608"/>
                  </a:lnTo>
                  <a:lnTo>
                    <a:pt x="2203" y="1667"/>
                  </a:lnTo>
                  <a:cubicBezTo>
                    <a:pt x="2191" y="1691"/>
                    <a:pt x="2179" y="1727"/>
                    <a:pt x="2167" y="1762"/>
                  </a:cubicBezTo>
                  <a:lnTo>
                    <a:pt x="2107" y="1751"/>
                  </a:lnTo>
                  <a:lnTo>
                    <a:pt x="2036" y="1762"/>
                  </a:lnTo>
                  <a:lnTo>
                    <a:pt x="1976" y="1822"/>
                  </a:lnTo>
                  <a:lnTo>
                    <a:pt x="1869" y="1822"/>
                  </a:lnTo>
                  <a:lnTo>
                    <a:pt x="1786" y="1786"/>
                  </a:lnTo>
                  <a:lnTo>
                    <a:pt x="1750" y="1715"/>
                  </a:lnTo>
                  <a:lnTo>
                    <a:pt x="1667" y="1608"/>
                  </a:lnTo>
                  <a:lnTo>
                    <a:pt x="1667" y="1524"/>
                  </a:lnTo>
                  <a:lnTo>
                    <a:pt x="1631" y="1524"/>
                  </a:lnTo>
                  <a:lnTo>
                    <a:pt x="1631" y="1441"/>
                  </a:lnTo>
                  <a:cubicBezTo>
                    <a:pt x="1643" y="1417"/>
                    <a:pt x="1655" y="1393"/>
                    <a:pt x="1667" y="1370"/>
                  </a:cubicBezTo>
                  <a:lnTo>
                    <a:pt x="1619" y="1310"/>
                  </a:lnTo>
                  <a:lnTo>
                    <a:pt x="1560" y="1334"/>
                  </a:lnTo>
                  <a:cubicBezTo>
                    <a:pt x="1548" y="1370"/>
                    <a:pt x="1536" y="1405"/>
                    <a:pt x="1524" y="1429"/>
                  </a:cubicBezTo>
                  <a:lnTo>
                    <a:pt x="1488" y="1417"/>
                  </a:lnTo>
                  <a:lnTo>
                    <a:pt x="1453" y="1334"/>
                  </a:lnTo>
                  <a:cubicBezTo>
                    <a:pt x="1441" y="1298"/>
                    <a:pt x="1441" y="1262"/>
                    <a:pt x="1429" y="1227"/>
                  </a:cubicBezTo>
                  <a:lnTo>
                    <a:pt x="1488" y="1048"/>
                  </a:lnTo>
                  <a:lnTo>
                    <a:pt x="1488" y="941"/>
                  </a:lnTo>
                  <a:cubicBezTo>
                    <a:pt x="1524" y="917"/>
                    <a:pt x="1548" y="905"/>
                    <a:pt x="1572" y="881"/>
                  </a:cubicBezTo>
                  <a:lnTo>
                    <a:pt x="1667" y="846"/>
                  </a:lnTo>
                  <a:lnTo>
                    <a:pt x="1667" y="762"/>
                  </a:lnTo>
                  <a:cubicBezTo>
                    <a:pt x="1643" y="738"/>
                    <a:pt x="1619" y="703"/>
                    <a:pt x="1595" y="679"/>
                  </a:cubicBezTo>
                  <a:lnTo>
                    <a:pt x="1643" y="584"/>
                  </a:lnTo>
                  <a:lnTo>
                    <a:pt x="1691" y="560"/>
                  </a:lnTo>
                  <a:lnTo>
                    <a:pt x="1667" y="512"/>
                  </a:lnTo>
                  <a:lnTo>
                    <a:pt x="1500" y="429"/>
                  </a:lnTo>
                  <a:lnTo>
                    <a:pt x="1345" y="369"/>
                  </a:lnTo>
                  <a:lnTo>
                    <a:pt x="1214" y="227"/>
                  </a:lnTo>
                  <a:lnTo>
                    <a:pt x="988" y="48"/>
                  </a:lnTo>
                  <a:lnTo>
                    <a:pt x="822" y="12"/>
                  </a:lnTo>
                  <a:lnTo>
                    <a:pt x="774" y="24"/>
                  </a:lnTo>
                  <a:lnTo>
                    <a:pt x="607" y="48"/>
                  </a:lnTo>
                  <a:lnTo>
                    <a:pt x="524" y="36"/>
                  </a:lnTo>
                  <a:lnTo>
                    <a:pt x="429" y="60"/>
                  </a:lnTo>
                  <a:cubicBezTo>
                    <a:pt x="393" y="36"/>
                    <a:pt x="345" y="24"/>
                    <a:pt x="2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3" name="Google Shape;8339;p30">
              <a:extLst>
                <a:ext uri="{FF2B5EF4-FFF2-40B4-BE49-F238E27FC236}">
                  <a16:creationId xmlns:a16="http://schemas.microsoft.com/office/drawing/2014/main" id="{69B23D5A-7810-197C-1E56-B196EB8803F5}"/>
                </a:ext>
              </a:extLst>
            </p:cNvPr>
            <p:cNvSpPr/>
            <p:nvPr/>
          </p:nvSpPr>
          <p:spPr>
            <a:xfrm>
              <a:off x="5803400" y="3740475"/>
              <a:ext cx="12525" cy="18475"/>
            </a:xfrm>
            <a:custGeom>
              <a:avLst/>
              <a:gdLst/>
              <a:ahLst/>
              <a:cxnLst/>
              <a:rect l="l" t="t" r="r" b="b"/>
              <a:pathLst>
                <a:path w="501" h="739" extrusionOk="0">
                  <a:moveTo>
                    <a:pt x="119" y="0"/>
                  </a:moveTo>
                  <a:lnTo>
                    <a:pt x="72" y="60"/>
                  </a:lnTo>
                  <a:cubicBezTo>
                    <a:pt x="72" y="84"/>
                    <a:pt x="72" y="107"/>
                    <a:pt x="60" y="131"/>
                  </a:cubicBezTo>
                  <a:cubicBezTo>
                    <a:pt x="48" y="155"/>
                    <a:pt x="24" y="215"/>
                    <a:pt x="0" y="250"/>
                  </a:cubicBezTo>
                  <a:cubicBezTo>
                    <a:pt x="24" y="274"/>
                    <a:pt x="48" y="298"/>
                    <a:pt x="72" y="334"/>
                  </a:cubicBezTo>
                  <a:lnTo>
                    <a:pt x="107" y="500"/>
                  </a:lnTo>
                  <a:lnTo>
                    <a:pt x="60" y="524"/>
                  </a:lnTo>
                  <a:cubicBezTo>
                    <a:pt x="60" y="560"/>
                    <a:pt x="72" y="584"/>
                    <a:pt x="84" y="608"/>
                  </a:cubicBezTo>
                  <a:lnTo>
                    <a:pt x="155" y="643"/>
                  </a:lnTo>
                  <a:lnTo>
                    <a:pt x="214" y="691"/>
                  </a:lnTo>
                  <a:lnTo>
                    <a:pt x="334" y="739"/>
                  </a:lnTo>
                  <a:lnTo>
                    <a:pt x="369" y="715"/>
                  </a:lnTo>
                  <a:lnTo>
                    <a:pt x="441" y="739"/>
                  </a:lnTo>
                  <a:lnTo>
                    <a:pt x="500" y="643"/>
                  </a:lnTo>
                  <a:cubicBezTo>
                    <a:pt x="488" y="596"/>
                    <a:pt x="476" y="548"/>
                    <a:pt x="453" y="500"/>
                  </a:cubicBezTo>
                  <a:lnTo>
                    <a:pt x="345" y="334"/>
                  </a:lnTo>
                  <a:lnTo>
                    <a:pt x="238" y="238"/>
                  </a:lnTo>
                  <a:cubicBezTo>
                    <a:pt x="238" y="203"/>
                    <a:pt x="250" y="167"/>
                    <a:pt x="250" y="119"/>
                  </a:cubicBezTo>
                  <a:lnTo>
                    <a:pt x="226" y="48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4" name="Google Shape;8340;p30">
              <a:extLst>
                <a:ext uri="{FF2B5EF4-FFF2-40B4-BE49-F238E27FC236}">
                  <a16:creationId xmlns:a16="http://schemas.microsoft.com/office/drawing/2014/main" id="{3E70ABB6-E793-C1A8-07EF-2A83CD47A292}"/>
                </a:ext>
              </a:extLst>
            </p:cNvPr>
            <p:cNvSpPr/>
            <p:nvPr/>
          </p:nvSpPr>
          <p:spPr>
            <a:xfrm>
              <a:off x="5765300" y="3791975"/>
              <a:ext cx="4175" cy="2400"/>
            </a:xfrm>
            <a:custGeom>
              <a:avLst/>
              <a:gdLst/>
              <a:ahLst/>
              <a:cxnLst/>
              <a:rect l="l" t="t" r="r" b="b"/>
              <a:pathLst>
                <a:path w="167" h="96" extrusionOk="0">
                  <a:moveTo>
                    <a:pt x="84" y="0"/>
                  </a:moveTo>
                  <a:lnTo>
                    <a:pt x="0" y="12"/>
                  </a:lnTo>
                  <a:lnTo>
                    <a:pt x="0" y="36"/>
                  </a:lnTo>
                  <a:lnTo>
                    <a:pt x="48" y="72"/>
                  </a:lnTo>
                  <a:lnTo>
                    <a:pt x="119" y="95"/>
                  </a:lnTo>
                  <a:lnTo>
                    <a:pt x="167" y="60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5" name="Google Shape;8341;p30">
              <a:extLst>
                <a:ext uri="{FF2B5EF4-FFF2-40B4-BE49-F238E27FC236}">
                  <a16:creationId xmlns:a16="http://schemas.microsoft.com/office/drawing/2014/main" id="{0510A30A-DAB8-FD78-13CF-957E7A0A13EC}"/>
                </a:ext>
              </a:extLst>
            </p:cNvPr>
            <p:cNvSpPr/>
            <p:nvPr/>
          </p:nvSpPr>
          <p:spPr>
            <a:xfrm>
              <a:off x="5772150" y="3691350"/>
              <a:ext cx="20550" cy="33375"/>
            </a:xfrm>
            <a:custGeom>
              <a:avLst/>
              <a:gdLst/>
              <a:ahLst/>
              <a:cxnLst/>
              <a:rect l="l" t="t" r="r" b="b"/>
              <a:pathLst>
                <a:path w="822" h="1335" extrusionOk="0">
                  <a:moveTo>
                    <a:pt x="24" y="1"/>
                  </a:moveTo>
                  <a:cubicBezTo>
                    <a:pt x="24" y="13"/>
                    <a:pt x="24" y="37"/>
                    <a:pt x="12" y="60"/>
                  </a:cubicBezTo>
                  <a:cubicBezTo>
                    <a:pt x="0" y="72"/>
                    <a:pt x="36" y="108"/>
                    <a:pt x="48" y="132"/>
                  </a:cubicBezTo>
                  <a:lnTo>
                    <a:pt x="321" y="429"/>
                  </a:lnTo>
                  <a:cubicBezTo>
                    <a:pt x="357" y="477"/>
                    <a:pt x="405" y="537"/>
                    <a:pt x="452" y="572"/>
                  </a:cubicBezTo>
                  <a:lnTo>
                    <a:pt x="572" y="632"/>
                  </a:lnTo>
                  <a:cubicBezTo>
                    <a:pt x="595" y="715"/>
                    <a:pt x="631" y="787"/>
                    <a:pt x="667" y="858"/>
                  </a:cubicBezTo>
                  <a:cubicBezTo>
                    <a:pt x="667" y="929"/>
                    <a:pt x="655" y="1001"/>
                    <a:pt x="643" y="1072"/>
                  </a:cubicBezTo>
                  <a:lnTo>
                    <a:pt x="583" y="1120"/>
                  </a:lnTo>
                  <a:cubicBezTo>
                    <a:pt x="583" y="1144"/>
                    <a:pt x="572" y="1180"/>
                    <a:pt x="572" y="1203"/>
                  </a:cubicBezTo>
                  <a:cubicBezTo>
                    <a:pt x="572" y="1239"/>
                    <a:pt x="607" y="1299"/>
                    <a:pt x="631" y="1334"/>
                  </a:cubicBezTo>
                  <a:lnTo>
                    <a:pt x="702" y="1275"/>
                  </a:lnTo>
                  <a:lnTo>
                    <a:pt x="786" y="1227"/>
                  </a:lnTo>
                  <a:cubicBezTo>
                    <a:pt x="798" y="1203"/>
                    <a:pt x="810" y="1180"/>
                    <a:pt x="822" y="1168"/>
                  </a:cubicBezTo>
                  <a:lnTo>
                    <a:pt x="774" y="1120"/>
                  </a:lnTo>
                  <a:cubicBezTo>
                    <a:pt x="786" y="1072"/>
                    <a:pt x="798" y="1013"/>
                    <a:pt x="810" y="953"/>
                  </a:cubicBezTo>
                  <a:lnTo>
                    <a:pt x="750" y="918"/>
                  </a:lnTo>
                  <a:lnTo>
                    <a:pt x="714" y="775"/>
                  </a:lnTo>
                  <a:lnTo>
                    <a:pt x="619" y="679"/>
                  </a:lnTo>
                  <a:cubicBezTo>
                    <a:pt x="607" y="644"/>
                    <a:pt x="595" y="608"/>
                    <a:pt x="583" y="584"/>
                  </a:cubicBezTo>
                  <a:lnTo>
                    <a:pt x="452" y="501"/>
                  </a:lnTo>
                  <a:cubicBezTo>
                    <a:pt x="417" y="429"/>
                    <a:pt x="369" y="370"/>
                    <a:pt x="333" y="298"/>
                  </a:cubicBezTo>
                  <a:lnTo>
                    <a:pt x="191" y="203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6" name="Google Shape;8342;p30">
              <a:extLst>
                <a:ext uri="{FF2B5EF4-FFF2-40B4-BE49-F238E27FC236}">
                  <a16:creationId xmlns:a16="http://schemas.microsoft.com/office/drawing/2014/main" id="{71C207AF-0262-DD05-A7F7-A7D5BDB9C311}"/>
                </a:ext>
              </a:extLst>
            </p:cNvPr>
            <p:cNvSpPr/>
            <p:nvPr/>
          </p:nvSpPr>
          <p:spPr>
            <a:xfrm>
              <a:off x="5760225" y="3761300"/>
              <a:ext cx="3300" cy="5100"/>
            </a:xfrm>
            <a:custGeom>
              <a:avLst/>
              <a:gdLst/>
              <a:ahLst/>
              <a:cxnLst/>
              <a:rect l="l" t="t" r="r" b="b"/>
              <a:pathLst>
                <a:path w="132" h="204" extrusionOk="0">
                  <a:moveTo>
                    <a:pt x="60" y="1"/>
                  </a:moveTo>
                  <a:lnTo>
                    <a:pt x="1" y="48"/>
                  </a:lnTo>
                  <a:lnTo>
                    <a:pt x="1" y="96"/>
                  </a:lnTo>
                  <a:lnTo>
                    <a:pt x="36" y="96"/>
                  </a:lnTo>
                  <a:lnTo>
                    <a:pt x="120" y="203"/>
                  </a:lnTo>
                  <a:cubicBezTo>
                    <a:pt x="120" y="179"/>
                    <a:pt x="132" y="167"/>
                    <a:pt x="132" y="156"/>
                  </a:cubicBezTo>
                  <a:cubicBezTo>
                    <a:pt x="108" y="108"/>
                    <a:pt x="84" y="48"/>
                    <a:pt x="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7" name="Google Shape;8343;p30">
              <a:extLst>
                <a:ext uri="{FF2B5EF4-FFF2-40B4-BE49-F238E27FC236}">
                  <a16:creationId xmlns:a16="http://schemas.microsoft.com/office/drawing/2014/main" id="{F545B437-968C-4307-7E39-019E4EF3A900}"/>
                </a:ext>
              </a:extLst>
            </p:cNvPr>
            <p:cNvSpPr/>
            <p:nvPr/>
          </p:nvSpPr>
          <p:spPr>
            <a:xfrm>
              <a:off x="5755175" y="3787800"/>
              <a:ext cx="5375" cy="5675"/>
            </a:xfrm>
            <a:custGeom>
              <a:avLst/>
              <a:gdLst/>
              <a:ahLst/>
              <a:cxnLst/>
              <a:rect l="l" t="t" r="r" b="b"/>
              <a:pathLst>
                <a:path w="215" h="227" extrusionOk="0">
                  <a:moveTo>
                    <a:pt x="0" y="0"/>
                  </a:moveTo>
                  <a:lnTo>
                    <a:pt x="72" y="155"/>
                  </a:lnTo>
                  <a:lnTo>
                    <a:pt x="131" y="179"/>
                  </a:lnTo>
                  <a:lnTo>
                    <a:pt x="179" y="227"/>
                  </a:lnTo>
                  <a:lnTo>
                    <a:pt x="215" y="227"/>
                  </a:lnTo>
                  <a:lnTo>
                    <a:pt x="215" y="167"/>
                  </a:lnTo>
                  <a:lnTo>
                    <a:pt x="131" y="131"/>
                  </a:lnTo>
                  <a:lnTo>
                    <a:pt x="60" y="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8" name="Google Shape;8344;p30">
              <a:extLst>
                <a:ext uri="{FF2B5EF4-FFF2-40B4-BE49-F238E27FC236}">
                  <a16:creationId xmlns:a16="http://schemas.microsoft.com/office/drawing/2014/main" id="{A20EAD65-2B92-3B11-015E-E087FB4F524B}"/>
                </a:ext>
              </a:extLst>
            </p:cNvPr>
            <p:cNvSpPr/>
            <p:nvPr/>
          </p:nvSpPr>
          <p:spPr>
            <a:xfrm>
              <a:off x="5762625" y="3686600"/>
              <a:ext cx="5075" cy="3900"/>
            </a:xfrm>
            <a:custGeom>
              <a:avLst/>
              <a:gdLst/>
              <a:ahLst/>
              <a:cxnLst/>
              <a:rect l="l" t="t" r="r" b="b"/>
              <a:pathLst>
                <a:path w="203" h="156" extrusionOk="0">
                  <a:moveTo>
                    <a:pt x="24" y="0"/>
                  </a:moveTo>
                  <a:lnTo>
                    <a:pt x="0" y="72"/>
                  </a:lnTo>
                  <a:lnTo>
                    <a:pt x="60" y="131"/>
                  </a:lnTo>
                  <a:lnTo>
                    <a:pt x="167" y="155"/>
                  </a:lnTo>
                  <a:lnTo>
                    <a:pt x="202" y="84"/>
                  </a:lnTo>
                  <a:lnTo>
                    <a:pt x="155" y="24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9" name="Google Shape;8345;p30">
              <a:extLst>
                <a:ext uri="{FF2B5EF4-FFF2-40B4-BE49-F238E27FC236}">
                  <a16:creationId xmlns:a16="http://schemas.microsoft.com/office/drawing/2014/main" id="{584BF304-5CBF-7456-945E-DAD3106F419D}"/>
                </a:ext>
              </a:extLst>
            </p:cNvPr>
            <p:cNvSpPr/>
            <p:nvPr/>
          </p:nvSpPr>
          <p:spPr>
            <a:xfrm>
              <a:off x="5675700" y="3708325"/>
              <a:ext cx="925" cy="1500"/>
            </a:xfrm>
            <a:custGeom>
              <a:avLst/>
              <a:gdLst/>
              <a:ahLst/>
              <a:cxnLst/>
              <a:rect l="l" t="t" r="r" b="b"/>
              <a:pathLst>
                <a:path w="37" h="60" extrusionOk="0">
                  <a:moveTo>
                    <a:pt x="0" y="0"/>
                  </a:moveTo>
                  <a:cubicBezTo>
                    <a:pt x="0" y="24"/>
                    <a:pt x="0" y="36"/>
                    <a:pt x="12" y="60"/>
                  </a:cubicBezTo>
                  <a:cubicBezTo>
                    <a:pt x="12" y="36"/>
                    <a:pt x="24" y="24"/>
                    <a:pt x="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0" name="Google Shape;8346;p30">
              <a:extLst>
                <a:ext uri="{FF2B5EF4-FFF2-40B4-BE49-F238E27FC236}">
                  <a16:creationId xmlns:a16="http://schemas.microsoft.com/office/drawing/2014/main" id="{D4853D26-2CBE-0F3C-6638-3E7B786E5C60}"/>
                </a:ext>
              </a:extLst>
            </p:cNvPr>
            <p:cNvSpPr/>
            <p:nvPr/>
          </p:nvSpPr>
          <p:spPr>
            <a:xfrm>
              <a:off x="5751000" y="3708025"/>
              <a:ext cx="3300" cy="3600"/>
            </a:xfrm>
            <a:custGeom>
              <a:avLst/>
              <a:gdLst/>
              <a:ahLst/>
              <a:cxnLst/>
              <a:rect l="l" t="t" r="r" b="b"/>
              <a:pathLst>
                <a:path w="132" h="144" extrusionOk="0">
                  <a:moveTo>
                    <a:pt x="36" y="1"/>
                  </a:moveTo>
                  <a:lnTo>
                    <a:pt x="1" y="24"/>
                  </a:lnTo>
                  <a:cubicBezTo>
                    <a:pt x="24" y="60"/>
                    <a:pt x="36" y="108"/>
                    <a:pt x="60" y="143"/>
                  </a:cubicBezTo>
                  <a:lnTo>
                    <a:pt x="132" y="120"/>
                  </a:lnTo>
                  <a:lnTo>
                    <a:pt x="108" y="24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1" name="Google Shape;8347;p30">
              <a:extLst>
                <a:ext uri="{FF2B5EF4-FFF2-40B4-BE49-F238E27FC236}">
                  <a16:creationId xmlns:a16="http://schemas.microsoft.com/office/drawing/2014/main" id="{1A987605-45D4-875B-4F70-A5232B622802}"/>
                </a:ext>
              </a:extLst>
            </p:cNvPr>
            <p:cNvSpPr/>
            <p:nvPr/>
          </p:nvSpPr>
          <p:spPr>
            <a:xfrm>
              <a:off x="5745350" y="3747325"/>
              <a:ext cx="2400" cy="4475"/>
            </a:xfrm>
            <a:custGeom>
              <a:avLst/>
              <a:gdLst/>
              <a:ahLst/>
              <a:cxnLst/>
              <a:rect l="l" t="t" r="r" b="b"/>
              <a:pathLst>
                <a:path w="96" h="179" extrusionOk="0">
                  <a:moveTo>
                    <a:pt x="36" y="0"/>
                  </a:moveTo>
                  <a:lnTo>
                    <a:pt x="0" y="24"/>
                  </a:lnTo>
                  <a:cubicBezTo>
                    <a:pt x="0" y="48"/>
                    <a:pt x="0" y="60"/>
                    <a:pt x="12" y="95"/>
                  </a:cubicBezTo>
                  <a:lnTo>
                    <a:pt x="36" y="95"/>
                  </a:lnTo>
                  <a:cubicBezTo>
                    <a:pt x="36" y="107"/>
                    <a:pt x="24" y="131"/>
                    <a:pt x="24" y="143"/>
                  </a:cubicBezTo>
                  <a:lnTo>
                    <a:pt x="0" y="167"/>
                  </a:lnTo>
                  <a:lnTo>
                    <a:pt x="24" y="179"/>
                  </a:lnTo>
                  <a:lnTo>
                    <a:pt x="60" y="119"/>
                  </a:lnTo>
                  <a:cubicBezTo>
                    <a:pt x="72" y="84"/>
                    <a:pt x="84" y="48"/>
                    <a:pt x="96" y="12"/>
                  </a:cubicBezTo>
                  <a:lnTo>
                    <a:pt x="3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2" name="Google Shape;8348;p30">
              <a:extLst>
                <a:ext uri="{FF2B5EF4-FFF2-40B4-BE49-F238E27FC236}">
                  <a16:creationId xmlns:a16="http://schemas.microsoft.com/office/drawing/2014/main" id="{2702893C-1F86-576F-D220-6BAC0FB15905}"/>
                </a:ext>
              </a:extLst>
            </p:cNvPr>
            <p:cNvSpPr/>
            <p:nvPr/>
          </p:nvSpPr>
          <p:spPr>
            <a:xfrm>
              <a:off x="5702200" y="3683925"/>
              <a:ext cx="3000" cy="1500"/>
            </a:xfrm>
            <a:custGeom>
              <a:avLst/>
              <a:gdLst/>
              <a:ahLst/>
              <a:cxnLst/>
              <a:rect l="l" t="t" r="r" b="b"/>
              <a:pathLst>
                <a:path w="120" h="60" extrusionOk="0">
                  <a:moveTo>
                    <a:pt x="0" y="0"/>
                  </a:moveTo>
                  <a:lnTo>
                    <a:pt x="0" y="60"/>
                  </a:lnTo>
                  <a:lnTo>
                    <a:pt x="83" y="48"/>
                  </a:lnTo>
                  <a:lnTo>
                    <a:pt x="119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3" name="Google Shape;8349;p30">
              <a:extLst>
                <a:ext uri="{FF2B5EF4-FFF2-40B4-BE49-F238E27FC236}">
                  <a16:creationId xmlns:a16="http://schemas.microsoft.com/office/drawing/2014/main" id="{2FF70649-BD44-7E34-814E-8671E68319FE}"/>
                </a:ext>
              </a:extLst>
            </p:cNvPr>
            <p:cNvSpPr/>
            <p:nvPr/>
          </p:nvSpPr>
          <p:spPr>
            <a:xfrm>
              <a:off x="5762625" y="3669925"/>
              <a:ext cx="3000" cy="4500"/>
            </a:xfrm>
            <a:custGeom>
              <a:avLst/>
              <a:gdLst/>
              <a:ahLst/>
              <a:cxnLst/>
              <a:rect l="l" t="t" r="r" b="b"/>
              <a:pathLst>
                <a:path w="120" h="180" extrusionOk="0">
                  <a:moveTo>
                    <a:pt x="0" y="1"/>
                  </a:moveTo>
                  <a:lnTo>
                    <a:pt x="0" y="60"/>
                  </a:lnTo>
                  <a:lnTo>
                    <a:pt x="83" y="179"/>
                  </a:lnTo>
                  <a:cubicBezTo>
                    <a:pt x="95" y="167"/>
                    <a:pt x="107" y="155"/>
                    <a:pt x="119" y="132"/>
                  </a:cubicBezTo>
                  <a:cubicBezTo>
                    <a:pt x="119" y="120"/>
                    <a:pt x="95" y="72"/>
                    <a:pt x="83" y="48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4" name="Google Shape;8350;p30">
              <a:extLst>
                <a:ext uri="{FF2B5EF4-FFF2-40B4-BE49-F238E27FC236}">
                  <a16:creationId xmlns:a16="http://schemas.microsoft.com/office/drawing/2014/main" id="{CA5325E8-D739-CE2F-B5A2-5093874F0C14}"/>
                </a:ext>
              </a:extLst>
            </p:cNvPr>
            <p:cNvSpPr/>
            <p:nvPr/>
          </p:nvSpPr>
          <p:spPr>
            <a:xfrm>
              <a:off x="5723625" y="3662175"/>
              <a:ext cx="9250" cy="5100"/>
            </a:xfrm>
            <a:custGeom>
              <a:avLst/>
              <a:gdLst/>
              <a:ahLst/>
              <a:cxnLst/>
              <a:rect l="l" t="t" r="r" b="b"/>
              <a:pathLst>
                <a:path w="370" h="204" extrusionOk="0">
                  <a:moveTo>
                    <a:pt x="0" y="1"/>
                  </a:moveTo>
                  <a:lnTo>
                    <a:pt x="0" y="72"/>
                  </a:lnTo>
                  <a:lnTo>
                    <a:pt x="84" y="108"/>
                  </a:lnTo>
                  <a:lnTo>
                    <a:pt x="107" y="156"/>
                  </a:lnTo>
                  <a:lnTo>
                    <a:pt x="238" y="203"/>
                  </a:lnTo>
                  <a:lnTo>
                    <a:pt x="369" y="191"/>
                  </a:lnTo>
                  <a:lnTo>
                    <a:pt x="334" y="132"/>
                  </a:lnTo>
                  <a:lnTo>
                    <a:pt x="250" y="120"/>
                  </a:lnTo>
                  <a:cubicBezTo>
                    <a:pt x="238" y="96"/>
                    <a:pt x="227" y="72"/>
                    <a:pt x="215" y="61"/>
                  </a:cubicBezTo>
                  <a:lnTo>
                    <a:pt x="119" y="37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5" name="Google Shape;8351;p30">
              <a:extLst>
                <a:ext uri="{FF2B5EF4-FFF2-40B4-BE49-F238E27FC236}">
                  <a16:creationId xmlns:a16="http://schemas.microsoft.com/office/drawing/2014/main" id="{30CF134F-1D1F-7029-F77F-74B8E2DD51E4}"/>
                </a:ext>
              </a:extLst>
            </p:cNvPr>
            <p:cNvSpPr/>
            <p:nvPr/>
          </p:nvSpPr>
          <p:spPr>
            <a:xfrm>
              <a:off x="5734625" y="3758625"/>
              <a:ext cx="6275" cy="5975"/>
            </a:xfrm>
            <a:custGeom>
              <a:avLst/>
              <a:gdLst/>
              <a:ahLst/>
              <a:cxnLst/>
              <a:rect l="l" t="t" r="r" b="b"/>
              <a:pathLst>
                <a:path w="251" h="239" extrusionOk="0">
                  <a:moveTo>
                    <a:pt x="1" y="1"/>
                  </a:moveTo>
                  <a:cubicBezTo>
                    <a:pt x="1" y="1"/>
                    <a:pt x="1" y="13"/>
                    <a:pt x="1" y="13"/>
                  </a:cubicBezTo>
                  <a:lnTo>
                    <a:pt x="37" y="48"/>
                  </a:lnTo>
                  <a:cubicBezTo>
                    <a:pt x="37" y="72"/>
                    <a:pt x="37" y="96"/>
                    <a:pt x="37" y="120"/>
                  </a:cubicBezTo>
                  <a:cubicBezTo>
                    <a:pt x="48" y="132"/>
                    <a:pt x="60" y="132"/>
                    <a:pt x="60" y="143"/>
                  </a:cubicBezTo>
                  <a:lnTo>
                    <a:pt x="37" y="179"/>
                  </a:lnTo>
                  <a:lnTo>
                    <a:pt x="96" y="227"/>
                  </a:lnTo>
                  <a:lnTo>
                    <a:pt x="156" y="239"/>
                  </a:lnTo>
                  <a:lnTo>
                    <a:pt x="179" y="215"/>
                  </a:lnTo>
                  <a:lnTo>
                    <a:pt x="239" y="215"/>
                  </a:lnTo>
                  <a:cubicBezTo>
                    <a:pt x="239" y="203"/>
                    <a:pt x="239" y="191"/>
                    <a:pt x="251" y="179"/>
                  </a:cubicBezTo>
                  <a:lnTo>
                    <a:pt x="203" y="155"/>
                  </a:lnTo>
                  <a:lnTo>
                    <a:pt x="120" y="167"/>
                  </a:lnTo>
                  <a:cubicBezTo>
                    <a:pt x="120" y="155"/>
                    <a:pt x="120" y="143"/>
                    <a:pt x="120" y="132"/>
                  </a:cubicBezTo>
                  <a:lnTo>
                    <a:pt x="84" y="108"/>
                  </a:lnTo>
                  <a:lnTo>
                    <a:pt x="84" y="84"/>
                  </a:lnTo>
                  <a:cubicBezTo>
                    <a:pt x="84" y="72"/>
                    <a:pt x="72" y="48"/>
                    <a:pt x="60" y="36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6" name="Google Shape;8352;p30">
              <a:extLst>
                <a:ext uri="{FF2B5EF4-FFF2-40B4-BE49-F238E27FC236}">
                  <a16:creationId xmlns:a16="http://schemas.microsoft.com/office/drawing/2014/main" id="{2ABABE13-C750-3C07-D04A-F5E82759CF42}"/>
                </a:ext>
              </a:extLst>
            </p:cNvPr>
            <p:cNvSpPr/>
            <p:nvPr/>
          </p:nvSpPr>
          <p:spPr>
            <a:xfrm>
              <a:off x="5719750" y="3701475"/>
              <a:ext cx="3300" cy="4800"/>
            </a:xfrm>
            <a:custGeom>
              <a:avLst/>
              <a:gdLst/>
              <a:ahLst/>
              <a:cxnLst/>
              <a:rect l="l" t="t" r="r" b="b"/>
              <a:pathLst>
                <a:path w="132" h="192" extrusionOk="0">
                  <a:moveTo>
                    <a:pt x="84" y="1"/>
                  </a:moveTo>
                  <a:lnTo>
                    <a:pt x="1" y="24"/>
                  </a:lnTo>
                  <a:lnTo>
                    <a:pt x="24" y="108"/>
                  </a:lnTo>
                  <a:lnTo>
                    <a:pt x="84" y="191"/>
                  </a:lnTo>
                  <a:lnTo>
                    <a:pt x="131" y="167"/>
                  </a:lnTo>
                  <a:cubicBezTo>
                    <a:pt x="131" y="143"/>
                    <a:pt x="131" y="120"/>
                    <a:pt x="131" y="84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7" name="Google Shape;8353;p30">
              <a:extLst>
                <a:ext uri="{FF2B5EF4-FFF2-40B4-BE49-F238E27FC236}">
                  <a16:creationId xmlns:a16="http://schemas.microsoft.com/office/drawing/2014/main" id="{5E2FEBAA-9081-D52E-0180-BD5FCE7BEBCE}"/>
                </a:ext>
              </a:extLst>
            </p:cNvPr>
            <p:cNvSpPr/>
            <p:nvPr/>
          </p:nvSpPr>
          <p:spPr>
            <a:xfrm>
              <a:off x="5729575" y="3750600"/>
              <a:ext cx="3300" cy="4475"/>
            </a:xfrm>
            <a:custGeom>
              <a:avLst/>
              <a:gdLst/>
              <a:ahLst/>
              <a:cxnLst/>
              <a:rect l="l" t="t" r="r" b="b"/>
              <a:pathLst>
                <a:path w="132" h="179" extrusionOk="0">
                  <a:moveTo>
                    <a:pt x="0" y="0"/>
                  </a:moveTo>
                  <a:lnTo>
                    <a:pt x="0" y="83"/>
                  </a:lnTo>
                  <a:lnTo>
                    <a:pt x="48" y="95"/>
                  </a:lnTo>
                  <a:lnTo>
                    <a:pt x="72" y="155"/>
                  </a:lnTo>
                  <a:lnTo>
                    <a:pt x="108" y="179"/>
                  </a:lnTo>
                  <a:cubicBezTo>
                    <a:pt x="108" y="167"/>
                    <a:pt x="119" y="143"/>
                    <a:pt x="131" y="131"/>
                  </a:cubicBezTo>
                  <a:cubicBezTo>
                    <a:pt x="119" y="107"/>
                    <a:pt x="119" y="72"/>
                    <a:pt x="108" y="48"/>
                  </a:cubicBezTo>
                  <a:lnTo>
                    <a:pt x="6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8" name="Google Shape;8354;p30">
              <a:extLst>
                <a:ext uri="{FF2B5EF4-FFF2-40B4-BE49-F238E27FC236}">
                  <a16:creationId xmlns:a16="http://schemas.microsoft.com/office/drawing/2014/main" id="{290D2225-3AAA-BD80-5A21-84FFD28E215F}"/>
                </a:ext>
              </a:extLst>
            </p:cNvPr>
            <p:cNvSpPr/>
            <p:nvPr/>
          </p:nvSpPr>
          <p:spPr>
            <a:xfrm>
              <a:off x="5733750" y="3754450"/>
              <a:ext cx="3575" cy="4200"/>
            </a:xfrm>
            <a:custGeom>
              <a:avLst/>
              <a:gdLst/>
              <a:ahLst/>
              <a:cxnLst/>
              <a:rect l="l" t="t" r="r" b="b"/>
              <a:pathLst>
                <a:path w="143" h="168" extrusionOk="0">
                  <a:moveTo>
                    <a:pt x="12" y="1"/>
                  </a:moveTo>
                  <a:cubicBezTo>
                    <a:pt x="12" y="25"/>
                    <a:pt x="12" y="49"/>
                    <a:pt x="0" y="72"/>
                  </a:cubicBezTo>
                  <a:lnTo>
                    <a:pt x="36" y="120"/>
                  </a:lnTo>
                  <a:lnTo>
                    <a:pt x="107" y="144"/>
                  </a:lnTo>
                  <a:lnTo>
                    <a:pt x="107" y="168"/>
                  </a:lnTo>
                  <a:lnTo>
                    <a:pt x="143" y="156"/>
                  </a:lnTo>
                  <a:cubicBezTo>
                    <a:pt x="143" y="144"/>
                    <a:pt x="143" y="132"/>
                    <a:pt x="143" y="120"/>
                  </a:cubicBezTo>
                  <a:lnTo>
                    <a:pt x="107" y="96"/>
                  </a:lnTo>
                  <a:lnTo>
                    <a:pt x="131" y="96"/>
                  </a:lnTo>
                  <a:cubicBezTo>
                    <a:pt x="131" y="84"/>
                    <a:pt x="119" y="72"/>
                    <a:pt x="131" y="60"/>
                  </a:cubicBezTo>
                  <a:cubicBezTo>
                    <a:pt x="107" y="49"/>
                    <a:pt x="95" y="49"/>
                    <a:pt x="83" y="37"/>
                  </a:cubicBezTo>
                  <a:lnTo>
                    <a:pt x="3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9" name="Google Shape;8355;p30">
              <a:extLst>
                <a:ext uri="{FF2B5EF4-FFF2-40B4-BE49-F238E27FC236}">
                  <a16:creationId xmlns:a16="http://schemas.microsoft.com/office/drawing/2014/main" id="{030CD54A-72D6-F8DE-6060-EB7FEDD1A73C}"/>
                </a:ext>
              </a:extLst>
            </p:cNvPr>
            <p:cNvSpPr/>
            <p:nvPr/>
          </p:nvSpPr>
          <p:spPr>
            <a:xfrm>
              <a:off x="5712600" y="3695525"/>
              <a:ext cx="3000" cy="3000"/>
            </a:xfrm>
            <a:custGeom>
              <a:avLst/>
              <a:gdLst/>
              <a:ahLst/>
              <a:cxnLst/>
              <a:rect l="l" t="t" r="r" b="b"/>
              <a:pathLst>
                <a:path w="120" h="120" extrusionOk="0">
                  <a:moveTo>
                    <a:pt x="72" y="0"/>
                  </a:moveTo>
                  <a:lnTo>
                    <a:pt x="1" y="36"/>
                  </a:lnTo>
                  <a:cubicBezTo>
                    <a:pt x="13" y="60"/>
                    <a:pt x="13" y="84"/>
                    <a:pt x="25" y="108"/>
                  </a:cubicBezTo>
                  <a:lnTo>
                    <a:pt x="84" y="120"/>
                  </a:lnTo>
                  <a:cubicBezTo>
                    <a:pt x="96" y="96"/>
                    <a:pt x="108" y="72"/>
                    <a:pt x="120" y="60"/>
                  </a:cubicBezTo>
                  <a:lnTo>
                    <a:pt x="7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0" name="Google Shape;8356;p30">
              <a:extLst>
                <a:ext uri="{FF2B5EF4-FFF2-40B4-BE49-F238E27FC236}">
                  <a16:creationId xmlns:a16="http://schemas.microsoft.com/office/drawing/2014/main" id="{DC70E0D6-C482-2E28-2BC7-768803FE8F95}"/>
                </a:ext>
              </a:extLst>
            </p:cNvPr>
            <p:cNvSpPr/>
            <p:nvPr/>
          </p:nvSpPr>
          <p:spPr>
            <a:xfrm>
              <a:off x="5726000" y="3703850"/>
              <a:ext cx="57775" cy="23250"/>
            </a:xfrm>
            <a:custGeom>
              <a:avLst/>
              <a:gdLst/>
              <a:ahLst/>
              <a:cxnLst/>
              <a:rect l="l" t="t" r="r" b="b"/>
              <a:pathLst>
                <a:path w="2311" h="930" extrusionOk="0">
                  <a:moveTo>
                    <a:pt x="120" y="1"/>
                  </a:moveTo>
                  <a:lnTo>
                    <a:pt x="1" y="60"/>
                  </a:lnTo>
                  <a:lnTo>
                    <a:pt x="48" y="179"/>
                  </a:lnTo>
                  <a:lnTo>
                    <a:pt x="143" y="239"/>
                  </a:lnTo>
                  <a:lnTo>
                    <a:pt x="262" y="406"/>
                  </a:lnTo>
                  <a:lnTo>
                    <a:pt x="262" y="453"/>
                  </a:lnTo>
                  <a:cubicBezTo>
                    <a:pt x="286" y="453"/>
                    <a:pt x="322" y="453"/>
                    <a:pt x="346" y="441"/>
                  </a:cubicBezTo>
                  <a:lnTo>
                    <a:pt x="501" y="525"/>
                  </a:lnTo>
                  <a:lnTo>
                    <a:pt x="524" y="620"/>
                  </a:lnTo>
                  <a:lnTo>
                    <a:pt x="632" y="680"/>
                  </a:lnTo>
                  <a:lnTo>
                    <a:pt x="715" y="703"/>
                  </a:lnTo>
                  <a:lnTo>
                    <a:pt x="905" y="763"/>
                  </a:lnTo>
                  <a:cubicBezTo>
                    <a:pt x="929" y="775"/>
                    <a:pt x="965" y="799"/>
                    <a:pt x="989" y="822"/>
                  </a:cubicBezTo>
                  <a:lnTo>
                    <a:pt x="1084" y="834"/>
                  </a:lnTo>
                  <a:lnTo>
                    <a:pt x="1179" y="930"/>
                  </a:lnTo>
                  <a:cubicBezTo>
                    <a:pt x="1203" y="918"/>
                    <a:pt x="1215" y="906"/>
                    <a:pt x="1239" y="906"/>
                  </a:cubicBezTo>
                  <a:lnTo>
                    <a:pt x="1263" y="846"/>
                  </a:lnTo>
                  <a:lnTo>
                    <a:pt x="1394" y="906"/>
                  </a:lnTo>
                  <a:lnTo>
                    <a:pt x="1644" y="822"/>
                  </a:lnTo>
                  <a:cubicBezTo>
                    <a:pt x="1644" y="799"/>
                    <a:pt x="1656" y="787"/>
                    <a:pt x="1667" y="763"/>
                  </a:cubicBezTo>
                  <a:lnTo>
                    <a:pt x="1739" y="787"/>
                  </a:lnTo>
                  <a:lnTo>
                    <a:pt x="1786" y="858"/>
                  </a:lnTo>
                  <a:lnTo>
                    <a:pt x="1917" y="882"/>
                  </a:lnTo>
                  <a:lnTo>
                    <a:pt x="2013" y="858"/>
                  </a:lnTo>
                  <a:lnTo>
                    <a:pt x="1941" y="739"/>
                  </a:lnTo>
                  <a:cubicBezTo>
                    <a:pt x="1953" y="715"/>
                    <a:pt x="1953" y="703"/>
                    <a:pt x="1965" y="680"/>
                  </a:cubicBezTo>
                  <a:lnTo>
                    <a:pt x="2037" y="680"/>
                  </a:lnTo>
                  <a:lnTo>
                    <a:pt x="2084" y="727"/>
                  </a:lnTo>
                  <a:lnTo>
                    <a:pt x="2227" y="703"/>
                  </a:lnTo>
                  <a:lnTo>
                    <a:pt x="2310" y="537"/>
                  </a:lnTo>
                  <a:lnTo>
                    <a:pt x="2239" y="406"/>
                  </a:lnTo>
                  <a:lnTo>
                    <a:pt x="2167" y="406"/>
                  </a:lnTo>
                  <a:lnTo>
                    <a:pt x="2120" y="429"/>
                  </a:lnTo>
                  <a:lnTo>
                    <a:pt x="2072" y="358"/>
                  </a:lnTo>
                  <a:lnTo>
                    <a:pt x="1953" y="299"/>
                  </a:lnTo>
                  <a:lnTo>
                    <a:pt x="1882" y="334"/>
                  </a:lnTo>
                  <a:cubicBezTo>
                    <a:pt x="1870" y="394"/>
                    <a:pt x="1858" y="453"/>
                    <a:pt x="1846" y="513"/>
                  </a:cubicBezTo>
                  <a:lnTo>
                    <a:pt x="1870" y="560"/>
                  </a:lnTo>
                  <a:lnTo>
                    <a:pt x="1798" y="584"/>
                  </a:lnTo>
                  <a:lnTo>
                    <a:pt x="1703" y="537"/>
                  </a:lnTo>
                  <a:lnTo>
                    <a:pt x="1465" y="560"/>
                  </a:lnTo>
                  <a:cubicBezTo>
                    <a:pt x="1441" y="584"/>
                    <a:pt x="1417" y="596"/>
                    <a:pt x="1394" y="620"/>
                  </a:cubicBezTo>
                  <a:lnTo>
                    <a:pt x="1322" y="620"/>
                  </a:lnTo>
                  <a:cubicBezTo>
                    <a:pt x="1310" y="608"/>
                    <a:pt x="1286" y="596"/>
                    <a:pt x="1275" y="584"/>
                  </a:cubicBezTo>
                  <a:lnTo>
                    <a:pt x="1191" y="584"/>
                  </a:lnTo>
                  <a:lnTo>
                    <a:pt x="1155" y="501"/>
                  </a:lnTo>
                  <a:lnTo>
                    <a:pt x="1096" y="477"/>
                  </a:lnTo>
                  <a:lnTo>
                    <a:pt x="989" y="513"/>
                  </a:lnTo>
                  <a:lnTo>
                    <a:pt x="929" y="465"/>
                  </a:lnTo>
                  <a:cubicBezTo>
                    <a:pt x="929" y="429"/>
                    <a:pt x="941" y="394"/>
                    <a:pt x="953" y="358"/>
                  </a:cubicBezTo>
                  <a:lnTo>
                    <a:pt x="1001" y="310"/>
                  </a:lnTo>
                  <a:lnTo>
                    <a:pt x="941" y="251"/>
                  </a:lnTo>
                  <a:lnTo>
                    <a:pt x="870" y="263"/>
                  </a:lnTo>
                  <a:cubicBezTo>
                    <a:pt x="870" y="287"/>
                    <a:pt x="870" y="299"/>
                    <a:pt x="858" y="322"/>
                  </a:cubicBezTo>
                  <a:lnTo>
                    <a:pt x="774" y="322"/>
                  </a:lnTo>
                  <a:lnTo>
                    <a:pt x="679" y="275"/>
                  </a:lnTo>
                  <a:lnTo>
                    <a:pt x="548" y="251"/>
                  </a:lnTo>
                  <a:lnTo>
                    <a:pt x="465" y="215"/>
                  </a:lnTo>
                  <a:lnTo>
                    <a:pt x="405" y="156"/>
                  </a:lnTo>
                  <a:lnTo>
                    <a:pt x="322" y="120"/>
                  </a:lnTo>
                  <a:lnTo>
                    <a:pt x="191" y="84"/>
                  </a:lnTo>
                  <a:lnTo>
                    <a:pt x="1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1" name="Google Shape;8357;p30">
              <a:extLst>
                <a:ext uri="{FF2B5EF4-FFF2-40B4-BE49-F238E27FC236}">
                  <a16:creationId xmlns:a16="http://schemas.microsoft.com/office/drawing/2014/main" id="{C86D6231-9D81-7A53-5AD0-A093F8144EC5}"/>
                </a:ext>
              </a:extLst>
            </p:cNvPr>
            <p:cNvSpPr/>
            <p:nvPr/>
          </p:nvSpPr>
          <p:spPr>
            <a:xfrm>
              <a:off x="5650400" y="3706825"/>
              <a:ext cx="3600" cy="4800"/>
            </a:xfrm>
            <a:custGeom>
              <a:avLst/>
              <a:gdLst/>
              <a:ahLst/>
              <a:cxnLst/>
              <a:rect l="l" t="t" r="r" b="b"/>
              <a:pathLst>
                <a:path w="144" h="192" extrusionOk="0">
                  <a:moveTo>
                    <a:pt x="0" y="1"/>
                  </a:moveTo>
                  <a:lnTo>
                    <a:pt x="143" y="191"/>
                  </a:lnTo>
                  <a:cubicBezTo>
                    <a:pt x="131" y="168"/>
                    <a:pt x="119" y="132"/>
                    <a:pt x="108" y="108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2" name="Google Shape;8358;p30">
              <a:extLst>
                <a:ext uri="{FF2B5EF4-FFF2-40B4-BE49-F238E27FC236}">
                  <a16:creationId xmlns:a16="http://schemas.microsoft.com/office/drawing/2014/main" id="{697248AF-3034-5888-4555-12EB8EEA2A56}"/>
                </a:ext>
              </a:extLst>
            </p:cNvPr>
            <p:cNvSpPr/>
            <p:nvPr/>
          </p:nvSpPr>
          <p:spPr>
            <a:xfrm>
              <a:off x="5662000" y="3702075"/>
              <a:ext cx="1225" cy="2700"/>
            </a:xfrm>
            <a:custGeom>
              <a:avLst/>
              <a:gdLst/>
              <a:ahLst/>
              <a:cxnLst/>
              <a:rect l="l" t="t" r="r" b="b"/>
              <a:pathLst>
                <a:path w="49" h="108" extrusionOk="0">
                  <a:moveTo>
                    <a:pt x="1" y="0"/>
                  </a:moveTo>
                  <a:cubicBezTo>
                    <a:pt x="1" y="36"/>
                    <a:pt x="1" y="60"/>
                    <a:pt x="13" y="84"/>
                  </a:cubicBezTo>
                  <a:lnTo>
                    <a:pt x="48" y="108"/>
                  </a:lnTo>
                  <a:cubicBezTo>
                    <a:pt x="48" y="84"/>
                    <a:pt x="48" y="72"/>
                    <a:pt x="36" y="48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3" name="Google Shape;8359;p30">
              <a:extLst>
                <a:ext uri="{FF2B5EF4-FFF2-40B4-BE49-F238E27FC236}">
                  <a16:creationId xmlns:a16="http://schemas.microsoft.com/office/drawing/2014/main" id="{5937E09C-0E2D-C0E9-0C52-2146C9EF6193}"/>
                </a:ext>
              </a:extLst>
            </p:cNvPr>
            <p:cNvSpPr/>
            <p:nvPr/>
          </p:nvSpPr>
          <p:spPr>
            <a:xfrm>
              <a:off x="5651575" y="3706825"/>
              <a:ext cx="2125" cy="925"/>
            </a:xfrm>
            <a:custGeom>
              <a:avLst/>
              <a:gdLst/>
              <a:ahLst/>
              <a:cxnLst/>
              <a:rect l="l" t="t" r="r" b="b"/>
              <a:pathLst>
                <a:path w="85" h="37" extrusionOk="0">
                  <a:moveTo>
                    <a:pt x="1" y="1"/>
                  </a:moveTo>
                  <a:lnTo>
                    <a:pt x="49" y="37"/>
                  </a:lnTo>
                  <a:lnTo>
                    <a:pt x="84" y="2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4" name="Google Shape;8360;p30">
              <a:extLst>
                <a:ext uri="{FF2B5EF4-FFF2-40B4-BE49-F238E27FC236}">
                  <a16:creationId xmlns:a16="http://schemas.microsoft.com/office/drawing/2014/main" id="{2FCBB49A-50A6-F8EE-B8A7-55DA2E007DD2}"/>
                </a:ext>
              </a:extLst>
            </p:cNvPr>
            <p:cNvSpPr/>
            <p:nvPr/>
          </p:nvSpPr>
          <p:spPr>
            <a:xfrm>
              <a:off x="5667650" y="3704150"/>
              <a:ext cx="1225" cy="1825"/>
            </a:xfrm>
            <a:custGeom>
              <a:avLst/>
              <a:gdLst/>
              <a:ahLst/>
              <a:cxnLst/>
              <a:rect l="l" t="t" r="r" b="b"/>
              <a:pathLst>
                <a:path w="49" h="73" extrusionOk="0">
                  <a:moveTo>
                    <a:pt x="25" y="1"/>
                  </a:moveTo>
                  <a:lnTo>
                    <a:pt x="1" y="36"/>
                  </a:lnTo>
                  <a:lnTo>
                    <a:pt x="49" y="72"/>
                  </a:lnTo>
                  <a:lnTo>
                    <a:pt x="49" y="48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5" name="Google Shape;8361;p30">
              <a:extLst>
                <a:ext uri="{FF2B5EF4-FFF2-40B4-BE49-F238E27FC236}">
                  <a16:creationId xmlns:a16="http://schemas.microsoft.com/office/drawing/2014/main" id="{A386D136-0313-4B04-21BE-0BE0DB346788}"/>
                </a:ext>
              </a:extLst>
            </p:cNvPr>
            <p:cNvSpPr/>
            <p:nvPr/>
          </p:nvSpPr>
          <p:spPr>
            <a:xfrm>
              <a:off x="5658425" y="3702375"/>
              <a:ext cx="2425" cy="3000"/>
            </a:xfrm>
            <a:custGeom>
              <a:avLst/>
              <a:gdLst/>
              <a:ahLst/>
              <a:cxnLst/>
              <a:rect l="l" t="t" r="r" b="b"/>
              <a:pathLst>
                <a:path w="97" h="120" extrusionOk="0">
                  <a:moveTo>
                    <a:pt x="96" y="0"/>
                  </a:moveTo>
                  <a:lnTo>
                    <a:pt x="13" y="12"/>
                  </a:lnTo>
                  <a:lnTo>
                    <a:pt x="1" y="48"/>
                  </a:lnTo>
                  <a:lnTo>
                    <a:pt x="25" y="107"/>
                  </a:lnTo>
                  <a:lnTo>
                    <a:pt x="60" y="119"/>
                  </a:lnTo>
                  <a:lnTo>
                    <a:pt x="84" y="96"/>
                  </a:lnTo>
                  <a:cubicBezTo>
                    <a:pt x="84" y="60"/>
                    <a:pt x="84" y="36"/>
                    <a:pt x="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6" name="Google Shape;8362;p30">
              <a:extLst>
                <a:ext uri="{FF2B5EF4-FFF2-40B4-BE49-F238E27FC236}">
                  <a16:creationId xmlns:a16="http://schemas.microsoft.com/office/drawing/2014/main" id="{56297B06-51AF-9EB2-3D76-8C6033BAFB95}"/>
                </a:ext>
              </a:extLst>
            </p:cNvPr>
            <p:cNvSpPr/>
            <p:nvPr/>
          </p:nvSpPr>
          <p:spPr>
            <a:xfrm>
              <a:off x="5653675" y="3708925"/>
              <a:ext cx="925" cy="900"/>
            </a:xfrm>
            <a:custGeom>
              <a:avLst/>
              <a:gdLst/>
              <a:ahLst/>
              <a:cxnLst/>
              <a:rect l="l" t="t" r="r" b="b"/>
              <a:pathLst>
                <a:path w="37" h="36" extrusionOk="0">
                  <a:moveTo>
                    <a:pt x="0" y="0"/>
                  </a:moveTo>
                  <a:cubicBezTo>
                    <a:pt x="12" y="12"/>
                    <a:pt x="24" y="24"/>
                    <a:pt x="36" y="36"/>
                  </a:cubicBezTo>
                  <a:cubicBezTo>
                    <a:pt x="36" y="24"/>
                    <a:pt x="36" y="12"/>
                    <a:pt x="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7" name="Google Shape;8363;p30">
              <a:extLst>
                <a:ext uri="{FF2B5EF4-FFF2-40B4-BE49-F238E27FC236}">
                  <a16:creationId xmlns:a16="http://schemas.microsoft.com/office/drawing/2014/main" id="{BCAF490B-ECD0-EA6E-2CF2-387B2E9FCD26}"/>
                </a:ext>
              </a:extLst>
            </p:cNvPr>
            <p:cNvSpPr/>
            <p:nvPr/>
          </p:nvSpPr>
          <p:spPr>
            <a:xfrm>
              <a:off x="5655750" y="3704150"/>
              <a:ext cx="1825" cy="1525"/>
            </a:xfrm>
            <a:custGeom>
              <a:avLst/>
              <a:gdLst/>
              <a:ahLst/>
              <a:cxnLst/>
              <a:rect l="l" t="t" r="r" b="b"/>
              <a:pathLst>
                <a:path w="73" h="61" extrusionOk="0">
                  <a:moveTo>
                    <a:pt x="1" y="1"/>
                  </a:moveTo>
                  <a:cubicBezTo>
                    <a:pt x="1" y="13"/>
                    <a:pt x="1" y="25"/>
                    <a:pt x="1" y="36"/>
                  </a:cubicBezTo>
                  <a:lnTo>
                    <a:pt x="48" y="60"/>
                  </a:lnTo>
                  <a:lnTo>
                    <a:pt x="72" y="4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8" name="Google Shape;8364;p30">
              <a:extLst>
                <a:ext uri="{FF2B5EF4-FFF2-40B4-BE49-F238E27FC236}">
                  <a16:creationId xmlns:a16="http://schemas.microsoft.com/office/drawing/2014/main" id="{A7B187C4-0B3D-6CF5-2C01-8AC0A15EC2D0}"/>
                </a:ext>
              </a:extLst>
            </p:cNvPr>
            <p:cNvSpPr/>
            <p:nvPr/>
          </p:nvSpPr>
          <p:spPr>
            <a:xfrm>
              <a:off x="5654575" y="3707425"/>
              <a:ext cx="3575" cy="1525"/>
            </a:xfrm>
            <a:custGeom>
              <a:avLst/>
              <a:gdLst/>
              <a:ahLst/>
              <a:cxnLst/>
              <a:rect l="l" t="t" r="r" b="b"/>
              <a:pathLst>
                <a:path w="143" h="61" extrusionOk="0">
                  <a:moveTo>
                    <a:pt x="71" y="1"/>
                  </a:moveTo>
                  <a:lnTo>
                    <a:pt x="0" y="25"/>
                  </a:lnTo>
                  <a:lnTo>
                    <a:pt x="107" y="60"/>
                  </a:lnTo>
                  <a:lnTo>
                    <a:pt x="143" y="36"/>
                  </a:lnTo>
                  <a:lnTo>
                    <a:pt x="7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9" name="Google Shape;8365;p30">
              <a:extLst>
                <a:ext uri="{FF2B5EF4-FFF2-40B4-BE49-F238E27FC236}">
                  <a16:creationId xmlns:a16="http://schemas.microsoft.com/office/drawing/2014/main" id="{37C52962-8ADD-2648-AAD6-BFEBBA390FF3}"/>
                </a:ext>
              </a:extLst>
            </p:cNvPr>
            <p:cNvSpPr/>
            <p:nvPr/>
          </p:nvSpPr>
          <p:spPr>
            <a:xfrm>
              <a:off x="5669750" y="3703550"/>
              <a:ext cx="2100" cy="2725"/>
            </a:xfrm>
            <a:custGeom>
              <a:avLst/>
              <a:gdLst/>
              <a:ahLst/>
              <a:cxnLst/>
              <a:rect l="l" t="t" r="r" b="b"/>
              <a:pathLst>
                <a:path w="84" h="109" extrusionOk="0">
                  <a:moveTo>
                    <a:pt x="36" y="1"/>
                  </a:moveTo>
                  <a:lnTo>
                    <a:pt x="0" y="37"/>
                  </a:lnTo>
                  <a:cubicBezTo>
                    <a:pt x="12" y="60"/>
                    <a:pt x="24" y="84"/>
                    <a:pt x="36" y="108"/>
                  </a:cubicBezTo>
                  <a:lnTo>
                    <a:pt x="48" y="72"/>
                  </a:lnTo>
                  <a:lnTo>
                    <a:pt x="84" y="37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0" name="Google Shape;8366;p30">
              <a:extLst>
                <a:ext uri="{FF2B5EF4-FFF2-40B4-BE49-F238E27FC236}">
                  <a16:creationId xmlns:a16="http://schemas.microsoft.com/office/drawing/2014/main" id="{E9170853-D978-E715-72D0-B628D8BF42D8}"/>
                </a:ext>
              </a:extLst>
            </p:cNvPr>
            <p:cNvSpPr/>
            <p:nvPr/>
          </p:nvSpPr>
          <p:spPr>
            <a:xfrm>
              <a:off x="5671525" y="3705650"/>
              <a:ext cx="925" cy="900"/>
            </a:xfrm>
            <a:custGeom>
              <a:avLst/>
              <a:gdLst/>
              <a:ahLst/>
              <a:cxnLst/>
              <a:rect l="l" t="t" r="r" b="b"/>
              <a:pathLst>
                <a:path w="37" h="36" extrusionOk="0">
                  <a:moveTo>
                    <a:pt x="1" y="0"/>
                  </a:moveTo>
                  <a:lnTo>
                    <a:pt x="1" y="36"/>
                  </a:lnTo>
                  <a:cubicBezTo>
                    <a:pt x="13" y="24"/>
                    <a:pt x="25" y="24"/>
                    <a:pt x="36" y="12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1" name="Google Shape;8367;p30">
              <a:extLst>
                <a:ext uri="{FF2B5EF4-FFF2-40B4-BE49-F238E27FC236}">
                  <a16:creationId xmlns:a16="http://schemas.microsoft.com/office/drawing/2014/main" id="{83557F89-752D-07D7-047E-20131923DEC1}"/>
                </a:ext>
              </a:extLst>
            </p:cNvPr>
            <p:cNvSpPr/>
            <p:nvPr/>
          </p:nvSpPr>
          <p:spPr>
            <a:xfrm>
              <a:off x="5510200" y="3425850"/>
              <a:ext cx="1525" cy="1225"/>
            </a:xfrm>
            <a:custGeom>
              <a:avLst/>
              <a:gdLst/>
              <a:ahLst/>
              <a:cxnLst/>
              <a:rect l="l" t="t" r="r" b="b"/>
              <a:pathLst>
                <a:path w="61" h="49" extrusionOk="0">
                  <a:moveTo>
                    <a:pt x="1" y="0"/>
                  </a:moveTo>
                  <a:cubicBezTo>
                    <a:pt x="1" y="12"/>
                    <a:pt x="12" y="24"/>
                    <a:pt x="12" y="36"/>
                  </a:cubicBezTo>
                  <a:lnTo>
                    <a:pt x="60" y="48"/>
                  </a:lnTo>
                  <a:cubicBezTo>
                    <a:pt x="60" y="36"/>
                    <a:pt x="48" y="24"/>
                    <a:pt x="36" y="12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2" name="Google Shape;8368;p30">
              <a:extLst>
                <a:ext uri="{FF2B5EF4-FFF2-40B4-BE49-F238E27FC236}">
                  <a16:creationId xmlns:a16="http://schemas.microsoft.com/office/drawing/2014/main" id="{82629277-202D-2F4A-FCC4-1A6E8734FCAB}"/>
                </a:ext>
              </a:extLst>
            </p:cNvPr>
            <p:cNvSpPr/>
            <p:nvPr/>
          </p:nvSpPr>
          <p:spPr>
            <a:xfrm>
              <a:off x="5428350" y="3400850"/>
              <a:ext cx="4175" cy="3300"/>
            </a:xfrm>
            <a:custGeom>
              <a:avLst/>
              <a:gdLst/>
              <a:ahLst/>
              <a:cxnLst/>
              <a:rect l="l" t="t" r="r" b="b"/>
              <a:pathLst>
                <a:path w="167" h="132" extrusionOk="0">
                  <a:moveTo>
                    <a:pt x="119" y="0"/>
                  </a:moveTo>
                  <a:lnTo>
                    <a:pt x="84" y="24"/>
                  </a:lnTo>
                  <a:lnTo>
                    <a:pt x="36" y="36"/>
                  </a:lnTo>
                  <a:lnTo>
                    <a:pt x="0" y="72"/>
                  </a:lnTo>
                  <a:lnTo>
                    <a:pt x="72" y="107"/>
                  </a:lnTo>
                  <a:lnTo>
                    <a:pt x="143" y="131"/>
                  </a:lnTo>
                  <a:cubicBezTo>
                    <a:pt x="143" y="119"/>
                    <a:pt x="167" y="107"/>
                    <a:pt x="167" y="84"/>
                  </a:cubicBezTo>
                  <a:lnTo>
                    <a:pt x="131" y="48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3" name="Google Shape;8369;p30">
              <a:extLst>
                <a:ext uri="{FF2B5EF4-FFF2-40B4-BE49-F238E27FC236}">
                  <a16:creationId xmlns:a16="http://schemas.microsoft.com/office/drawing/2014/main" id="{97316E5E-80E0-709B-72B3-CC0E5D807653}"/>
                </a:ext>
              </a:extLst>
            </p:cNvPr>
            <p:cNvSpPr/>
            <p:nvPr/>
          </p:nvSpPr>
          <p:spPr>
            <a:xfrm>
              <a:off x="5446800" y="3437150"/>
              <a:ext cx="64625" cy="42600"/>
            </a:xfrm>
            <a:custGeom>
              <a:avLst/>
              <a:gdLst/>
              <a:ahLst/>
              <a:cxnLst/>
              <a:rect l="l" t="t" r="r" b="b"/>
              <a:pathLst>
                <a:path w="2585" h="1704" extrusionOk="0">
                  <a:moveTo>
                    <a:pt x="2191" y="1"/>
                  </a:moveTo>
                  <a:cubicBezTo>
                    <a:pt x="2179" y="25"/>
                    <a:pt x="2167" y="49"/>
                    <a:pt x="2156" y="84"/>
                  </a:cubicBezTo>
                  <a:cubicBezTo>
                    <a:pt x="2156" y="132"/>
                    <a:pt x="2156" y="191"/>
                    <a:pt x="2144" y="251"/>
                  </a:cubicBezTo>
                  <a:cubicBezTo>
                    <a:pt x="2132" y="263"/>
                    <a:pt x="2120" y="287"/>
                    <a:pt x="2108" y="299"/>
                  </a:cubicBezTo>
                  <a:cubicBezTo>
                    <a:pt x="2108" y="251"/>
                    <a:pt x="2084" y="215"/>
                    <a:pt x="2072" y="179"/>
                  </a:cubicBezTo>
                  <a:lnTo>
                    <a:pt x="2025" y="179"/>
                  </a:lnTo>
                  <a:cubicBezTo>
                    <a:pt x="2013" y="215"/>
                    <a:pt x="2001" y="239"/>
                    <a:pt x="1989" y="275"/>
                  </a:cubicBezTo>
                  <a:lnTo>
                    <a:pt x="1953" y="299"/>
                  </a:lnTo>
                  <a:lnTo>
                    <a:pt x="1905" y="239"/>
                  </a:lnTo>
                  <a:lnTo>
                    <a:pt x="1798" y="168"/>
                  </a:lnTo>
                  <a:lnTo>
                    <a:pt x="1691" y="299"/>
                  </a:lnTo>
                  <a:lnTo>
                    <a:pt x="1727" y="334"/>
                  </a:lnTo>
                  <a:cubicBezTo>
                    <a:pt x="1715" y="358"/>
                    <a:pt x="1703" y="370"/>
                    <a:pt x="1691" y="394"/>
                  </a:cubicBezTo>
                  <a:lnTo>
                    <a:pt x="1620" y="394"/>
                  </a:lnTo>
                  <a:lnTo>
                    <a:pt x="1596" y="287"/>
                  </a:lnTo>
                  <a:lnTo>
                    <a:pt x="1477" y="287"/>
                  </a:lnTo>
                  <a:lnTo>
                    <a:pt x="1370" y="394"/>
                  </a:lnTo>
                  <a:lnTo>
                    <a:pt x="1239" y="394"/>
                  </a:lnTo>
                  <a:lnTo>
                    <a:pt x="1132" y="382"/>
                  </a:lnTo>
                  <a:lnTo>
                    <a:pt x="1013" y="418"/>
                  </a:lnTo>
                  <a:lnTo>
                    <a:pt x="1155" y="334"/>
                  </a:lnTo>
                  <a:lnTo>
                    <a:pt x="1203" y="203"/>
                  </a:lnTo>
                  <a:lnTo>
                    <a:pt x="1096" y="72"/>
                  </a:lnTo>
                  <a:lnTo>
                    <a:pt x="1013" y="37"/>
                  </a:lnTo>
                  <a:cubicBezTo>
                    <a:pt x="989" y="60"/>
                    <a:pt x="953" y="72"/>
                    <a:pt x="929" y="84"/>
                  </a:cubicBezTo>
                  <a:lnTo>
                    <a:pt x="798" y="84"/>
                  </a:lnTo>
                  <a:lnTo>
                    <a:pt x="715" y="144"/>
                  </a:lnTo>
                  <a:lnTo>
                    <a:pt x="739" y="215"/>
                  </a:lnTo>
                  <a:lnTo>
                    <a:pt x="739" y="215"/>
                  </a:lnTo>
                  <a:lnTo>
                    <a:pt x="596" y="191"/>
                  </a:lnTo>
                  <a:lnTo>
                    <a:pt x="501" y="132"/>
                  </a:lnTo>
                  <a:lnTo>
                    <a:pt x="405" y="156"/>
                  </a:lnTo>
                  <a:lnTo>
                    <a:pt x="298" y="144"/>
                  </a:lnTo>
                  <a:lnTo>
                    <a:pt x="179" y="191"/>
                  </a:lnTo>
                  <a:lnTo>
                    <a:pt x="191" y="263"/>
                  </a:lnTo>
                  <a:lnTo>
                    <a:pt x="120" y="358"/>
                  </a:lnTo>
                  <a:lnTo>
                    <a:pt x="0" y="441"/>
                  </a:lnTo>
                  <a:cubicBezTo>
                    <a:pt x="24" y="477"/>
                    <a:pt x="48" y="525"/>
                    <a:pt x="84" y="560"/>
                  </a:cubicBezTo>
                  <a:lnTo>
                    <a:pt x="143" y="525"/>
                  </a:lnTo>
                  <a:lnTo>
                    <a:pt x="274" y="394"/>
                  </a:lnTo>
                  <a:lnTo>
                    <a:pt x="358" y="382"/>
                  </a:lnTo>
                  <a:lnTo>
                    <a:pt x="441" y="310"/>
                  </a:lnTo>
                  <a:lnTo>
                    <a:pt x="512" y="310"/>
                  </a:lnTo>
                  <a:lnTo>
                    <a:pt x="560" y="382"/>
                  </a:lnTo>
                  <a:lnTo>
                    <a:pt x="501" y="453"/>
                  </a:lnTo>
                  <a:lnTo>
                    <a:pt x="524" y="477"/>
                  </a:lnTo>
                  <a:lnTo>
                    <a:pt x="584" y="477"/>
                  </a:lnTo>
                  <a:lnTo>
                    <a:pt x="620" y="525"/>
                  </a:lnTo>
                  <a:lnTo>
                    <a:pt x="655" y="453"/>
                  </a:lnTo>
                  <a:lnTo>
                    <a:pt x="703" y="441"/>
                  </a:lnTo>
                  <a:cubicBezTo>
                    <a:pt x="727" y="453"/>
                    <a:pt x="739" y="465"/>
                    <a:pt x="751" y="477"/>
                  </a:cubicBezTo>
                  <a:lnTo>
                    <a:pt x="715" y="513"/>
                  </a:lnTo>
                  <a:lnTo>
                    <a:pt x="762" y="525"/>
                  </a:lnTo>
                  <a:lnTo>
                    <a:pt x="834" y="608"/>
                  </a:lnTo>
                  <a:lnTo>
                    <a:pt x="870" y="620"/>
                  </a:lnTo>
                  <a:cubicBezTo>
                    <a:pt x="858" y="596"/>
                    <a:pt x="846" y="572"/>
                    <a:pt x="834" y="549"/>
                  </a:cubicBezTo>
                  <a:lnTo>
                    <a:pt x="882" y="525"/>
                  </a:lnTo>
                  <a:lnTo>
                    <a:pt x="882" y="477"/>
                  </a:lnTo>
                  <a:lnTo>
                    <a:pt x="929" y="465"/>
                  </a:lnTo>
                  <a:lnTo>
                    <a:pt x="977" y="477"/>
                  </a:lnTo>
                  <a:cubicBezTo>
                    <a:pt x="1001" y="513"/>
                    <a:pt x="1024" y="549"/>
                    <a:pt x="1048" y="584"/>
                  </a:cubicBezTo>
                  <a:lnTo>
                    <a:pt x="1132" y="632"/>
                  </a:lnTo>
                  <a:lnTo>
                    <a:pt x="1203" y="715"/>
                  </a:lnTo>
                  <a:cubicBezTo>
                    <a:pt x="1203" y="739"/>
                    <a:pt x="1203" y="763"/>
                    <a:pt x="1203" y="799"/>
                  </a:cubicBezTo>
                  <a:lnTo>
                    <a:pt x="1263" y="882"/>
                  </a:lnTo>
                  <a:lnTo>
                    <a:pt x="1191" y="822"/>
                  </a:lnTo>
                  <a:lnTo>
                    <a:pt x="1143" y="822"/>
                  </a:lnTo>
                  <a:cubicBezTo>
                    <a:pt x="1132" y="834"/>
                    <a:pt x="1132" y="846"/>
                    <a:pt x="1132" y="870"/>
                  </a:cubicBezTo>
                  <a:lnTo>
                    <a:pt x="1060" y="894"/>
                  </a:lnTo>
                  <a:lnTo>
                    <a:pt x="1096" y="953"/>
                  </a:lnTo>
                  <a:lnTo>
                    <a:pt x="1084" y="1013"/>
                  </a:lnTo>
                  <a:lnTo>
                    <a:pt x="1048" y="1061"/>
                  </a:lnTo>
                  <a:lnTo>
                    <a:pt x="1084" y="1156"/>
                  </a:lnTo>
                  <a:lnTo>
                    <a:pt x="1084" y="1227"/>
                  </a:lnTo>
                  <a:lnTo>
                    <a:pt x="1143" y="1346"/>
                  </a:lnTo>
                  <a:lnTo>
                    <a:pt x="1263" y="1382"/>
                  </a:lnTo>
                  <a:cubicBezTo>
                    <a:pt x="1286" y="1418"/>
                    <a:pt x="1298" y="1442"/>
                    <a:pt x="1322" y="1477"/>
                  </a:cubicBezTo>
                  <a:lnTo>
                    <a:pt x="1417" y="1549"/>
                  </a:lnTo>
                  <a:lnTo>
                    <a:pt x="1513" y="1549"/>
                  </a:lnTo>
                  <a:lnTo>
                    <a:pt x="1548" y="1513"/>
                  </a:lnTo>
                  <a:lnTo>
                    <a:pt x="1608" y="1501"/>
                  </a:lnTo>
                  <a:cubicBezTo>
                    <a:pt x="1608" y="1513"/>
                    <a:pt x="1620" y="1525"/>
                    <a:pt x="1632" y="1549"/>
                  </a:cubicBezTo>
                  <a:lnTo>
                    <a:pt x="1572" y="1573"/>
                  </a:lnTo>
                  <a:lnTo>
                    <a:pt x="1572" y="1656"/>
                  </a:lnTo>
                  <a:cubicBezTo>
                    <a:pt x="1572" y="1692"/>
                    <a:pt x="1584" y="1692"/>
                    <a:pt x="1596" y="1703"/>
                  </a:cubicBezTo>
                  <a:lnTo>
                    <a:pt x="1679" y="1692"/>
                  </a:lnTo>
                  <a:lnTo>
                    <a:pt x="1870" y="1608"/>
                  </a:lnTo>
                  <a:cubicBezTo>
                    <a:pt x="1882" y="1584"/>
                    <a:pt x="1894" y="1549"/>
                    <a:pt x="1905" y="1525"/>
                  </a:cubicBezTo>
                  <a:lnTo>
                    <a:pt x="1882" y="1465"/>
                  </a:lnTo>
                  <a:cubicBezTo>
                    <a:pt x="1882" y="1430"/>
                    <a:pt x="1870" y="1382"/>
                    <a:pt x="1870" y="1346"/>
                  </a:cubicBezTo>
                  <a:cubicBezTo>
                    <a:pt x="1858" y="1299"/>
                    <a:pt x="1822" y="1287"/>
                    <a:pt x="1798" y="1263"/>
                  </a:cubicBezTo>
                  <a:lnTo>
                    <a:pt x="1846" y="1203"/>
                  </a:lnTo>
                  <a:lnTo>
                    <a:pt x="2036" y="1096"/>
                  </a:lnTo>
                  <a:lnTo>
                    <a:pt x="2108" y="1096"/>
                  </a:lnTo>
                  <a:lnTo>
                    <a:pt x="2156" y="1192"/>
                  </a:lnTo>
                  <a:lnTo>
                    <a:pt x="2156" y="1275"/>
                  </a:lnTo>
                  <a:cubicBezTo>
                    <a:pt x="2156" y="1311"/>
                    <a:pt x="2179" y="1322"/>
                    <a:pt x="2179" y="1358"/>
                  </a:cubicBezTo>
                  <a:cubicBezTo>
                    <a:pt x="2191" y="1382"/>
                    <a:pt x="2167" y="1394"/>
                    <a:pt x="2156" y="1418"/>
                  </a:cubicBezTo>
                  <a:lnTo>
                    <a:pt x="2156" y="1549"/>
                  </a:lnTo>
                  <a:lnTo>
                    <a:pt x="2167" y="1620"/>
                  </a:lnTo>
                  <a:lnTo>
                    <a:pt x="2191" y="1561"/>
                  </a:lnTo>
                  <a:cubicBezTo>
                    <a:pt x="2203" y="1537"/>
                    <a:pt x="2215" y="1513"/>
                    <a:pt x="2239" y="1489"/>
                  </a:cubicBezTo>
                  <a:cubicBezTo>
                    <a:pt x="2251" y="1465"/>
                    <a:pt x="2239" y="1406"/>
                    <a:pt x="2239" y="1358"/>
                  </a:cubicBezTo>
                  <a:lnTo>
                    <a:pt x="2275" y="1322"/>
                  </a:lnTo>
                  <a:lnTo>
                    <a:pt x="2334" y="1334"/>
                  </a:lnTo>
                  <a:cubicBezTo>
                    <a:pt x="2334" y="1358"/>
                    <a:pt x="2346" y="1382"/>
                    <a:pt x="2346" y="1406"/>
                  </a:cubicBezTo>
                  <a:cubicBezTo>
                    <a:pt x="2346" y="1382"/>
                    <a:pt x="2358" y="1370"/>
                    <a:pt x="2358" y="1358"/>
                  </a:cubicBezTo>
                  <a:lnTo>
                    <a:pt x="2406" y="1370"/>
                  </a:lnTo>
                  <a:lnTo>
                    <a:pt x="2501" y="1287"/>
                  </a:lnTo>
                  <a:cubicBezTo>
                    <a:pt x="2501" y="1251"/>
                    <a:pt x="2513" y="1203"/>
                    <a:pt x="2525" y="1156"/>
                  </a:cubicBezTo>
                  <a:cubicBezTo>
                    <a:pt x="2537" y="1120"/>
                    <a:pt x="2501" y="1096"/>
                    <a:pt x="2501" y="1061"/>
                  </a:cubicBezTo>
                  <a:lnTo>
                    <a:pt x="2465" y="977"/>
                  </a:lnTo>
                  <a:lnTo>
                    <a:pt x="2501" y="894"/>
                  </a:lnTo>
                  <a:cubicBezTo>
                    <a:pt x="2501" y="870"/>
                    <a:pt x="2513" y="834"/>
                    <a:pt x="2525" y="799"/>
                  </a:cubicBezTo>
                  <a:lnTo>
                    <a:pt x="2525" y="799"/>
                  </a:lnTo>
                  <a:lnTo>
                    <a:pt x="2465" y="834"/>
                  </a:lnTo>
                  <a:cubicBezTo>
                    <a:pt x="2477" y="799"/>
                    <a:pt x="2489" y="775"/>
                    <a:pt x="2501" y="739"/>
                  </a:cubicBezTo>
                  <a:cubicBezTo>
                    <a:pt x="2513" y="715"/>
                    <a:pt x="2513" y="715"/>
                    <a:pt x="2525" y="703"/>
                  </a:cubicBezTo>
                  <a:lnTo>
                    <a:pt x="2489" y="680"/>
                  </a:lnTo>
                  <a:cubicBezTo>
                    <a:pt x="2465" y="656"/>
                    <a:pt x="2453" y="632"/>
                    <a:pt x="2441" y="608"/>
                  </a:cubicBezTo>
                  <a:lnTo>
                    <a:pt x="2477" y="572"/>
                  </a:lnTo>
                  <a:lnTo>
                    <a:pt x="2548" y="608"/>
                  </a:lnTo>
                  <a:cubicBezTo>
                    <a:pt x="2560" y="572"/>
                    <a:pt x="2572" y="537"/>
                    <a:pt x="2584" y="513"/>
                  </a:cubicBezTo>
                  <a:lnTo>
                    <a:pt x="2537" y="394"/>
                  </a:lnTo>
                  <a:lnTo>
                    <a:pt x="2572" y="346"/>
                  </a:lnTo>
                  <a:lnTo>
                    <a:pt x="2572" y="346"/>
                  </a:lnTo>
                  <a:lnTo>
                    <a:pt x="2477" y="358"/>
                  </a:lnTo>
                  <a:cubicBezTo>
                    <a:pt x="2465" y="322"/>
                    <a:pt x="2441" y="287"/>
                    <a:pt x="2417" y="251"/>
                  </a:cubicBezTo>
                  <a:lnTo>
                    <a:pt x="2298" y="108"/>
                  </a:lnTo>
                  <a:lnTo>
                    <a:pt x="2298" y="37"/>
                  </a:lnTo>
                  <a:lnTo>
                    <a:pt x="2263" y="37"/>
                  </a:lnTo>
                  <a:lnTo>
                    <a:pt x="219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4" name="Google Shape;8370;p30">
              <a:extLst>
                <a:ext uri="{FF2B5EF4-FFF2-40B4-BE49-F238E27FC236}">
                  <a16:creationId xmlns:a16="http://schemas.microsoft.com/office/drawing/2014/main" id="{E22B4550-6F0D-5360-4C8C-C97B8AE5F9FD}"/>
                </a:ext>
              </a:extLst>
            </p:cNvPr>
            <p:cNvSpPr/>
            <p:nvPr/>
          </p:nvSpPr>
          <p:spPr>
            <a:xfrm>
              <a:off x="5508425" y="3427325"/>
              <a:ext cx="1800" cy="2125"/>
            </a:xfrm>
            <a:custGeom>
              <a:avLst/>
              <a:gdLst/>
              <a:ahLst/>
              <a:cxnLst/>
              <a:rect l="l" t="t" r="r" b="b"/>
              <a:pathLst>
                <a:path w="72" h="85" extrusionOk="0">
                  <a:moveTo>
                    <a:pt x="12" y="1"/>
                  </a:moveTo>
                  <a:lnTo>
                    <a:pt x="0" y="49"/>
                  </a:lnTo>
                  <a:cubicBezTo>
                    <a:pt x="12" y="61"/>
                    <a:pt x="24" y="72"/>
                    <a:pt x="36" y="84"/>
                  </a:cubicBezTo>
                  <a:lnTo>
                    <a:pt x="72" y="61"/>
                  </a:lnTo>
                  <a:cubicBezTo>
                    <a:pt x="48" y="37"/>
                    <a:pt x="36" y="25"/>
                    <a:pt x="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5" name="Google Shape;8371;p30">
              <a:extLst>
                <a:ext uri="{FF2B5EF4-FFF2-40B4-BE49-F238E27FC236}">
                  <a16:creationId xmlns:a16="http://schemas.microsoft.com/office/drawing/2014/main" id="{1CBAB72C-5619-C1F9-FA83-1A17006B2A44}"/>
                </a:ext>
              </a:extLst>
            </p:cNvPr>
            <p:cNvSpPr/>
            <p:nvPr/>
          </p:nvSpPr>
          <p:spPr>
            <a:xfrm>
              <a:off x="5432500" y="3386850"/>
              <a:ext cx="3300" cy="3900"/>
            </a:xfrm>
            <a:custGeom>
              <a:avLst/>
              <a:gdLst/>
              <a:ahLst/>
              <a:cxnLst/>
              <a:rect l="l" t="t" r="r" b="b"/>
              <a:pathLst>
                <a:path w="132" h="156" extrusionOk="0">
                  <a:moveTo>
                    <a:pt x="25" y="1"/>
                  </a:moveTo>
                  <a:cubicBezTo>
                    <a:pt x="13" y="13"/>
                    <a:pt x="1" y="25"/>
                    <a:pt x="1" y="48"/>
                  </a:cubicBezTo>
                  <a:lnTo>
                    <a:pt x="1" y="144"/>
                  </a:lnTo>
                  <a:lnTo>
                    <a:pt x="37" y="156"/>
                  </a:lnTo>
                  <a:lnTo>
                    <a:pt x="84" y="132"/>
                  </a:lnTo>
                  <a:lnTo>
                    <a:pt x="132" y="132"/>
                  </a:lnTo>
                  <a:cubicBezTo>
                    <a:pt x="132" y="108"/>
                    <a:pt x="132" y="84"/>
                    <a:pt x="120" y="60"/>
                  </a:cubicBezTo>
                  <a:lnTo>
                    <a:pt x="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6" name="Google Shape;8372;p30">
              <a:extLst>
                <a:ext uri="{FF2B5EF4-FFF2-40B4-BE49-F238E27FC236}">
                  <a16:creationId xmlns:a16="http://schemas.microsoft.com/office/drawing/2014/main" id="{3C961585-F68E-6A89-6F27-F922B92DBC71}"/>
                </a:ext>
              </a:extLst>
            </p:cNvPr>
            <p:cNvSpPr/>
            <p:nvPr/>
          </p:nvSpPr>
          <p:spPr>
            <a:xfrm>
              <a:off x="5470900" y="3313925"/>
              <a:ext cx="2725" cy="2125"/>
            </a:xfrm>
            <a:custGeom>
              <a:avLst/>
              <a:gdLst/>
              <a:ahLst/>
              <a:cxnLst/>
              <a:rect l="l" t="t" r="r" b="b"/>
              <a:pathLst>
                <a:path w="109" h="85" extrusionOk="0">
                  <a:moveTo>
                    <a:pt x="49" y="1"/>
                  </a:moveTo>
                  <a:lnTo>
                    <a:pt x="1" y="60"/>
                  </a:lnTo>
                  <a:lnTo>
                    <a:pt x="108" y="84"/>
                  </a:lnTo>
                  <a:lnTo>
                    <a:pt x="4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7" name="Google Shape;8373;p30">
              <a:extLst>
                <a:ext uri="{FF2B5EF4-FFF2-40B4-BE49-F238E27FC236}">
                  <a16:creationId xmlns:a16="http://schemas.microsoft.com/office/drawing/2014/main" id="{2124C289-0295-612C-970C-25855A73A78D}"/>
                </a:ext>
              </a:extLst>
            </p:cNvPr>
            <p:cNvSpPr/>
            <p:nvPr/>
          </p:nvSpPr>
          <p:spPr>
            <a:xfrm>
              <a:off x="5459300" y="3397275"/>
              <a:ext cx="19675" cy="15800"/>
            </a:xfrm>
            <a:custGeom>
              <a:avLst/>
              <a:gdLst/>
              <a:ahLst/>
              <a:cxnLst/>
              <a:rect l="l" t="t" r="r" b="b"/>
              <a:pathLst>
                <a:path w="787" h="632" extrusionOk="0">
                  <a:moveTo>
                    <a:pt x="96" y="0"/>
                  </a:moveTo>
                  <a:lnTo>
                    <a:pt x="60" y="48"/>
                  </a:lnTo>
                  <a:lnTo>
                    <a:pt x="155" y="108"/>
                  </a:lnTo>
                  <a:lnTo>
                    <a:pt x="203" y="143"/>
                  </a:lnTo>
                  <a:lnTo>
                    <a:pt x="179" y="215"/>
                  </a:lnTo>
                  <a:lnTo>
                    <a:pt x="120" y="274"/>
                  </a:lnTo>
                  <a:cubicBezTo>
                    <a:pt x="108" y="322"/>
                    <a:pt x="96" y="358"/>
                    <a:pt x="84" y="405"/>
                  </a:cubicBezTo>
                  <a:lnTo>
                    <a:pt x="1" y="489"/>
                  </a:lnTo>
                  <a:lnTo>
                    <a:pt x="1" y="631"/>
                  </a:lnTo>
                  <a:lnTo>
                    <a:pt x="60" y="631"/>
                  </a:lnTo>
                  <a:lnTo>
                    <a:pt x="108" y="608"/>
                  </a:lnTo>
                  <a:lnTo>
                    <a:pt x="239" y="596"/>
                  </a:lnTo>
                  <a:lnTo>
                    <a:pt x="310" y="620"/>
                  </a:lnTo>
                  <a:lnTo>
                    <a:pt x="334" y="608"/>
                  </a:lnTo>
                  <a:lnTo>
                    <a:pt x="382" y="620"/>
                  </a:lnTo>
                  <a:cubicBezTo>
                    <a:pt x="405" y="608"/>
                    <a:pt x="429" y="596"/>
                    <a:pt x="441" y="584"/>
                  </a:cubicBezTo>
                  <a:lnTo>
                    <a:pt x="596" y="560"/>
                  </a:lnTo>
                  <a:lnTo>
                    <a:pt x="679" y="489"/>
                  </a:lnTo>
                  <a:lnTo>
                    <a:pt x="739" y="477"/>
                  </a:lnTo>
                  <a:lnTo>
                    <a:pt x="786" y="429"/>
                  </a:lnTo>
                  <a:lnTo>
                    <a:pt x="763" y="358"/>
                  </a:lnTo>
                  <a:lnTo>
                    <a:pt x="691" y="358"/>
                  </a:lnTo>
                  <a:lnTo>
                    <a:pt x="596" y="393"/>
                  </a:lnTo>
                  <a:lnTo>
                    <a:pt x="560" y="298"/>
                  </a:lnTo>
                  <a:lnTo>
                    <a:pt x="489" y="250"/>
                  </a:lnTo>
                  <a:lnTo>
                    <a:pt x="382" y="227"/>
                  </a:lnTo>
                  <a:lnTo>
                    <a:pt x="322" y="203"/>
                  </a:lnTo>
                  <a:lnTo>
                    <a:pt x="358" y="179"/>
                  </a:lnTo>
                  <a:lnTo>
                    <a:pt x="286" y="131"/>
                  </a:lnTo>
                  <a:lnTo>
                    <a:pt x="215" y="24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8" name="Google Shape;8374;p30">
              <a:extLst>
                <a:ext uri="{FF2B5EF4-FFF2-40B4-BE49-F238E27FC236}">
                  <a16:creationId xmlns:a16="http://schemas.microsoft.com/office/drawing/2014/main" id="{7EA1CB2C-3EF9-EFD3-1363-D7B039CE3216}"/>
                </a:ext>
              </a:extLst>
            </p:cNvPr>
            <p:cNvSpPr/>
            <p:nvPr/>
          </p:nvSpPr>
          <p:spPr>
            <a:xfrm>
              <a:off x="5471800" y="3394300"/>
              <a:ext cx="3000" cy="2100"/>
            </a:xfrm>
            <a:custGeom>
              <a:avLst/>
              <a:gdLst/>
              <a:ahLst/>
              <a:cxnLst/>
              <a:rect l="l" t="t" r="r" b="b"/>
              <a:pathLst>
                <a:path w="120" h="84" extrusionOk="0">
                  <a:moveTo>
                    <a:pt x="1" y="0"/>
                  </a:moveTo>
                  <a:lnTo>
                    <a:pt x="1" y="48"/>
                  </a:lnTo>
                  <a:lnTo>
                    <a:pt x="96" y="84"/>
                  </a:lnTo>
                  <a:lnTo>
                    <a:pt x="120" y="48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9" name="Google Shape;8375;p30">
              <a:extLst>
                <a:ext uri="{FF2B5EF4-FFF2-40B4-BE49-F238E27FC236}">
                  <a16:creationId xmlns:a16="http://schemas.microsoft.com/office/drawing/2014/main" id="{3B92B2CF-B336-0576-116F-3C533D25D89F}"/>
                </a:ext>
              </a:extLst>
            </p:cNvPr>
            <p:cNvSpPr/>
            <p:nvPr/>
          </p:nvSpPr>
          <p:spPr>
            <a:xfrm>
              <a:off x="5504550" y="3430600"/>
              <a:ext cx="3300" cy="7175"/>
            </a:xfrm>
            <a:custGeom>
              <a:avLst/>
              <a:gdLst/>
              <a:ahLst/>
              <a:cxnLst/>
              <a:rect l="l" t="t" r="r" b="b"/>
              <a:pathLst>
                <a:path w="132" h="287" extrusionOk="0">
                  <a:moveTo>
                    <a:pt x="72" y="1"/>
                  </a:moveTo>
                  <a:lnTo>
                    <a:pt x="24" y="72"/>
                  </a:lnTo>
                  <a:cubicBezTo>
                    <a:pt x="36" y="108"/>
                    <a:pt x="36" y="144"/>
                    <a:pt x="48" y="180"/>
                  </a:cubicBezTo>
                  <a:cubicBezTo>
                    <a:pt x="36" y="203"/>
                    <a:pt x="24" y="215"/>
                    <a:pt x="12" y="227"/>
                  </a:cubicBezTo>
                  <a:cubicBezTo>
                    <a:pt x="0" y="239"/>
                    <a:pt x="12" y="251"/>
                    <a:pt x="12" y="275"/>
                  </a:cubicBezTo>
                  <a:lnTo>
                    <a:pt x="48" y="287"/>
                  </a:lnTo>
                  <a:lnTo>
                    <a:pt x="107" y="215"/>
                  </a:lnTo>
                  <a:lnTo>
                    <a:pt x="60" y="120"/>
                  </a:lnTo>
                  <a:lnTo>
                    <a:pt x="96" y="49"/>
                  </a:lnTo>
                  <a:lnTo>
                    <a:pt x="131" y="49"/>
                  </a:lnTo>
                  <a:cubicBezTo>
                    <a:pt x="131" y="37"/>
                    <a:pt x="131" y="13"/>
                    <a:pt x="1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0" name="Google Shape;8376;p30">
              <a:extLst>
                <a:ext uri="{FF2B5EF4-FFF2-40B4-BE49-F238E27FC236}">
                  <a16:creationId xmlns:a16="http://schemas.microsoft.com/office/drawing/2014/main" id="{BEE41E09-6310-6533-971F-F95CC5E8341B}"/>
                </a:ext>
              </a:extLst>
            </p:cNvPr>
            <p:cNvSpPr/>
            <p:nvPr/>
          </p:nvSpPr>
          <p:spPr>
            <a:xfrm>
              <a:off x="5479550" y="3396675"/>
              <a:ext cx="12225" cy="11625"/>
            </a:xfrm>
            <a:custGeom>
              <a:avLst/>
              <a:gdLst/>
              <a:ahLst/>
              <a:cxnLst/>
              <a:rect l="l" t="t" r="r" b="b"/>
              <a:pathLst>
                <a:path w="489" h="465" extrusionOk="0">
                  <a:moveTo>
                    <a:pt x="107" y="1"/>
                  </a:moveTo>
                  <a:cubicBezTo>
                    <a:pt x="95" y="36"/>
                    <a:pt x="84" y="60"/>
                    <a:pt x="72" y="84"/>
                  </a:cubicBezTo>
                  <a:cubicBezTo>
                    <a:pt x="60" y="120"/>
                    <a:pt x="72" y="132"/>
                    <a:pt x="72" y="155"/>
                  </a:cubicBezTo>
                  <a:lnTo>
                    <a:pt x="12" y="167"/>
                  </a:lnTo>
                  <a:lnTo>
                    <a:pt x="0" y="203"/>
                  </a:lnTo>
                  <a:lnTo>
                    <a:pt x="0" y="263"/>
                  </a:lnTo>
                  <a:lnTo>
                    <a:pt x="131" y="191"/>
                  </a:lnTo>
                  <a:lnTo>
                    <a:pt x="203" y="215"/>
                  </a:lnTo>
                  <a:lnTo>
                    <a:pt x="274" y="358"/>
                  </a:lnTo>
                  <a:lnTo>
                    <a:pt x="393" y="441"/>
                  </a:lnTo>
                  <a:lnTo>
                    <a:pt x="476" y="465"/>
                  </a:lnTo>
                  <a:lnTo>
                    <a:pt x="488" y="417"/>
                  </a:lnTo>
                  <a:cubicBezTo>
                    <a:pt x="476" y="394"/>
                    <a:pt x="465" y="370"/>
                    <a:pt x="453" y="346"/>
                  </a:cubicBezTo>
                  <a:lnTo>
                    <a:pt x="322" y="203"/>
                  </a:lnTo>
                  <a:lnTo>
                    <a:pt x="250" y="167"/>
                  </a:lnTo>
                  <a:lnTo>
                    <a:pt x="191" y="84"/>
                  </a:lnTo>
                  <a:lnTo>
                    <a:pt x="155" y="72"/>
                  </a:lnTo>
                  <a:lnTo>
                    <a:pt x="167" y="48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1" name="Google Shape;8377;p30">
              <a:extLst>
                <a:ext uri="{FF2B5EF4-FFF2-40B4-BE49-F238E27FC236}">
                  <a16:creationId xmlns:a16="http://schemas.microsoft.com/office/drawing/2014/main" id="{58984D0C-DA3E-73AE-D1D1-FCA8C6DF128B}"/>
                </a:ext>
              </a:extLst>
            </p:cNvPr>
            <p:cNvSpPr/>
            <p:nvPr/>
          </p:nvSpPr>
          <p:spPr>
            <a:xfrm>
              <a:off x="5463775" y="3390125"/>
              <a:ext cx="5375" cy="5975"/>
            </a:xfrm>
            <a:custGeom>
              <a:avLst/>
              <a:gdLst/>
              <a:ahLst/>
              <a:cxnLst/>
              <a:rect l="l" t="t" r="r" b="b"/>
              <a:pathLst>
                <a:path w="215" h="239" extrusionOk="0">
                  <a:moveTo>
                    <a:pt x="214" y="1"/>
                  </a:moveTo>
                  <a:lnTo>
                    <a:pt x="155" y="13"/>
                  </a:lnTo>
                  <a:lnTo>
                    <a:pt x="83" y="72"/>
                  </a:lnTo>
                  <a:lnTo>
                    <a:pt x="0" y="120"/>
                  </a:lnTo>
                  <a:cubicBezTo>
                    <a:pt x="0" y="155"/>
                    <a:pt x="12" y="191"/>
                    <a:pt x="12" y="239"/>
                  </a:cubicBezTo>
                  <a:lnTo>
                    <a:pt x="83" y="239"/>
                  </a:lnTo>
                  <a:lnTo>
                    <a:pt x="167" y="167"/>
                  </a:lnTo>
                  <a:cubicBezTo>
                    <a:pt x="167" y="132"/>
                    <a:pt x="167" y="108"/>
                    <a:pt x="155" y="84"/>
                  </a:cubicBezTo>
                  <a:lnTo>
                    <a:pt x="21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2" name="Google Shape;8378;p30">
              <a:extLst>
                <a:ext uri="{FF2B5EF4-FFF2-40B4-BE49-F238E27FC236}">
                  <a16:creationId xmlns:a16="http://schemas.microsoft.com/office/drawing/2014/main" id="{75CA706D-2BE8-375F-0AA8-3FCD9C74C3CA}"/>
                </a:ext>
              </a:extLst>
            </p:cNvPr>
            <p:cNvSpPr/>
            <p:nvPr/>
          </p:nvSpPr>
          <p:spPr>
            <a:xfrm>
              <a:off x="5486675" y="3397875"/>
              <a:ext cx="3000" cy="3900"/>
            </a:xfrm>
            <a:custGeom>
              <a:avLst/>
              <a:gdLst/>
              <a:ahLst/>
              <a:cxnLst/>
              <a:rect l="l" t="t" r="r" b="b"/>
              <a:pathLst>
                <a:path w="120" h="156" extrusionOk="0">
                  <a:moveTo>
                    <a:pt x="1" y="0"/>
                  </a:moveTo>
                  <a:cubicBezTo>
                    <a:pt x="1" y="12"/>
                    <a:pt x="13" y="36"/>
                    <a:pt x="13" y="48"/>
                  </a:cubicBezTo>
                  <a:lnTo>
                    <a:pt x="72" y="143"/>
                  </a:lnTo>
                  <a:lnTo>
                    <a:pt x="120" y="155"/>
                  </a:lnTo>
                  <a:lnTo>
                    <a:pt x="72" y="4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3" name="Google Shape;8379;p30">
              <a:extLst>
                <a:ext uri="{FF2B5EF4-FFF2-40B4-BE49-F238E27FC236}">
                  <a16:creationId xmlns:a16="http://schemas.microsoft.com/office/drawing/2014/main" id="{B41E4B5C-18CD-3DE7-2B1A-B9BE44477319}"/>
                </a:ext>
              </a:extLst>
            </p:cNvPr>
            <p:cNvSpPr/>
            <p:nvPr/>
          </p:nvSpPr>
          <p:spPr>
            <a:xfrm>
              <a:off x="5464650" y="3413350"/>
              <a:ext cx="4800" cy="3000"/>
            </a:xfrm>
            <a:custGeom>
              <a:avLst/>
              <a:gdLst/>
              <a:ahLst/>
              <a:cxnLst/>
              <a:rect l="l" t="t" r="r" b="b"/>
              <a:pathLst>
                <a:path w="192" h="120" extrusionOk="0">
                  <a:moveTo>
                    <a:pt x="72" y="0"/>
                  </a:moveTo>
                  <a:lnTo>
                    <a:pt x="1" y="60"/>
                  </a:lnTo>
                  <a:cubicBezTo>
                    <a:pt x="25" y="84"/>
                    <a:pt x="37" y="96"/>
                    <a:pt x="48" y="119"/>
                  </a:cubicBezTo>
                  <a:lnTo>
                    <a:pt x="168" y="84"/>
                  </a:lnTo>
                  <a:cubicBezTo>
                    <a:pt x="179" y="72"/>
                    <a:pt x="179" y="60"/>
                    <a:pt x="191" y="36"/>
                  </a:cubicBezTo>
                  <a:cubicBezTo>
                    <a:pt x="179" y="24"/>
                    <a:pt x="168" y="24"/>
                    <a:pt x="168" y="12"/>
                  </a:cubicBezTo>
                  <a:lnTo>
                    <a:pt x="7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4" name="Google Shape;8380;p30">
              <a:extLst>
                <a:ext uri="{FF2B5EF4-FFF2-40B4-BE49-F238E27FC236}">
                  <a16:creationId xmlns:a16="http://schemas.microsoft.com/office/drawing/2014/main" id="{6D73D633-2C51-71CE-972A-4CA97278FD2D}"/>
                </a:ext>
              </a:extLst>
            </p:cNvPr>
            <p:cNvSpPr/>
            <p:nvPr/>
          </p:nvSpPr>
          <p:spPr>
            <a:xfrm>
              <a:off x="5445600" y="3373175"/>
              <a:ext cx="15225" cy="18175"/>
            </a:xfrm>
            <a:custGeom>
              <a:avLst/>
              <a:gdLst/>
              <a:ahLst/>
              <a:cxnLst/>
              <a:rect l="l" t="t" r="r" b="b"/>
              <a:pathLst>
                <a:path w="609" h="727" extrusionOk="0">
                  <a:moveTo>
                    <a:pt x="1" y="0"/>
                  </a:moveTo>
                  <a:lnTo>
                    <a:pt x="13" y="48"/>
                  </a:lnTo>
                  <a:lnTo>
                    <a:pt x="84" y="71"/>
                  </a:lnTo>
                  <a:cubicBezTo>
                    <a:pt x="84" y="95"/>
                    <a:pt x="84" y="131"/>
                    <a:pt x="72" y="167"/>
                  </a:cubicBezTo>
                  <a:lnTo>
                    <a:pt x="132" y="214"/>
                  </a:lnTo>
                  <a:lnTo>
                    <a:pt x="179" y="298"/>
                  </a:lnTo>
                  <a:lnTo>
                    <a:pt x="132" y="417"/>
                  </a:lnTo>
                  <a:lnTo>
                    <a:pt x="203" y="488"/>
                  </a:lnTo>
                  <a:lnTo>
                    <a:pt x="179" y="560"/>
                  </a:lnTo>
                  <a:lnTo>
                    <a:pt x="251" y="679"/>
                  </a:lnTo>
                  <a:lnTo>
                    <a:pt x="334" y="726"/>
                  </a:lnTo>
                  <a:lnTo>
                    <a:pt x="453" y="703"/>
                  </a:lnTo>
                  <a:lnTo>
                    <a:pt x="477" y="643"/>
                  </a:lnTo>
                  <a:lnTo>
                    <a:pt x="525" y="631"/>
                  </a:lnTo>
                  <a:cubicBezTo>
                    <a:pt x="537" y="607"/>
                    <a:pt x="549" y="583"/>
                    <a:pt x="560" y="560"/>
                  </a:cubicBezTo>
                  <a:lnTo>
                    <a:pt x="525" y="488"/>
                  </a:lnTo>
                  <a:lnTo>
                    <a:pt x="584" y="452"/>
                  </a:lnTo>
                  <a:cubicBezTo>
                    <a:pt x="584" y="429"/>
                    <a:pt x="596" y="405"/>
                    <a:pt x="608" y="381"/>
                  </a:cubicBezTo>
                  <a:lnTo>
                    <a:pt x="513" y="310"/>
                  </a:lnTo>
                  <a:lnTo>
                    <a:pt x="346" y="95"/>
                  </a:lnTo>
                  <a:lnTo>
                    <a:pt x="215" y="71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5" name="Google Shape;8381;p30">
              <a:extLst>
                <a:ext uri="{FF2B5EF4-FFF2-40B4-BE49-F238E27FC236}">
                  <a16:creationId xmlns:a16="http://schemas.microsoft.com/office/drawing/2014/main" id="{696E58C7-0533-8337-5040-869DE9F8DE9B}"/>
                </a:ext>
              </a:extLst>
            </p:cNvPr>
            <p:cNvSpPr/>
            <p:nvPr/>
          </p:nvSpPr>
          <p:spPr>
            <a:xfrm>
              <a:off x="5474475" y="3415425"/>
              <a:ext cx="14325" cy="14325"/>
            </a:xfrm>
            <a:custGeom>
              <a:avLst/>
              <a:gdLst/>
              <a:ahLst/>
              <a:cxnLst/>
              <a:rect l="l" t="t" r="r" b="b"/>
              <a:pathLst>
                <a:path w="573" h="573" extrusionOk="0">
                  <a:moveTo>
                    <a:pt x="513" y="1"/>
                  </a:moveTo>
                  <a:lnTo>
                    <a:pt x="417" y="120"/>
                  </a:lnTo>
                  <a:lnTo>
                    <a:pt x="275" y="203"/>
                  </a:lnTo>
                  <a:lnTo>
                    <a:pt x="227" y="286"/>
                  </a:lnTo>
                  <a:lnTo>
                    <a:pt x="144" y="382"/>
                  </a:lnTo>
                  <a:lnTo>
                    <a:pt x="36" y="417"/>
                  </a:lnTo>
                  <a:lnTo>
                    <a:pt x="1" y="501"/>
                  </a:lnTo>
                  <a:lnTo>
                    <a:pt x="1" y="572"/>
                  </a:lnTo>
                  <a:lnTo>
                    <a:pt x="96" y="537"/>
                  </a:lnTo>
                  <a:cubicBezTo>
                    <a:pt x="132" y="477"/>
                    <a:pt x="167" y="429"/>
                    <a:pt x="203" y="382"/>
                  </a:cubicBezTo>
                  <a:lnTo>
                    <a:pt x="394" y="322"/>
                  </a:lnTo>
                  <a:lnTo>
                    <a:pt x="441" y="251"/>
                  </a:lnTo>
                  <a:cubicBezTo>
                    <a:pt x="441" y="227"/>
                    <a:pt x="453" y="203"/>
                    <a:pt x="453" y="179"/>
                  </a:cubicBezTo>
                  <a:lnTo>
                    <a:pt x="513" y="144"/>
                  </a:lnTo>
                  <a:cubicBezTo>
                    <a:pt x="537" y="96"/>
                    <a:pt x="548" y="48"/>
                    <a:pt x="5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6" name="Google Shape;8382;p30">
              <a:extLst>
                <a:ext uri="{FF2B5EF4-FFF2-40B4-BE49-F238E27FC236}">
                  <a16:creationId xmlns:a16="http://schemas.microsoft.com/office/drawing/2014/main" id="{2F02C874-D549-5AD9-EC73-0111317B5DED}"/>
                </a:ext>
              </a:extLst>
            </p:cNvPr>
            <p:cNvSpPr/>
            <p:nvPr/>
          </p:nvSpPr>
          <p:spPr>
            <a:xfrm>
              <a:off x="5507825" y="3439550"/>
              <a:ext cx="1800" cy="2100"/>
            </a:xfrm>
            <a:custGeom>
              <a:avLst/>
              <a:gdLst/>
              <a:ahLst/>
              <a:cxnLst/>
              <a:rect l="l" t="t" r="r" b="b"/>
              <a:pathLst>
                <a:path w="72" h="84" extrusionOk="0">
                  <a:moveTo>
                    <a:pt x="36" y="0"/>
                  </a:moveTo>
                  <a:lnTo>
                    <a:pt x="0" y="36"/>
                  </a:lnTo>
                  <a:lnTo>
                    <a:pt x="36" y="83"/>
                  </a:lnTo>
                  <a:lnTo>
                    <a:pt x="72" y="48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7" name="Google Shape;8383;p30">
              <a:extLst>
                <a:ext uri="{FF2B5EF4-FFF2-40B4-BE49-F238E27FC236}">
                  <a16:creationId xmlns:a16="http://schemas.microsoft.com/office/drawing/2014/main" id="{B88E3547-E108-5051-CF5D-A63A21F40C95}"/>
                </a:ext>
              </a:extLst>
            </p:cNvPr>
            <p:cNvSpPr/>
            <p:nvPr/>
          </p:nvSpPr>
          <p:spPr>
            <a:xfrm>
              <a:off x="5461675" y="3413950"/>
              <a:ext cx="19075" cy="18775"/>
            </a:xfrm>
            <a:custGeom>
              <a:avLst/>
              <a:gdLst/>
              <a:ahLst/>
              <a:cxnLst/>
              <a:rect l="l" t="t" r="r" b="b"/>
              <a:pathLst>
                <a:path w="763" h="751" extrusionOk="0">
                  <a:moveTo>
                    <a:pt x="584" y="0"/>
                  </a:moveTo>
                  <a:lnTo>
                    <a:pt x="489" y="12"/>
                  </a:lnTo>
                  <a:cubicBezTo>
                    <a:pt x="477" y="36"/>
                    <a:pt x="465" y="60"/>
                    <a:pt x="453" y="84"/>
                  </a:cubicBezTo>
                  <a:lnTo>
                    <a:pt x="370" y="131"/>
                  </a:lnTo>
                  <a:lnTo>
                    <a:pt x="346" y="238"/>
                  </a:lnTo>
                  <a:lnTo>
                    <a:pt x="263" y="298"/>
                  </a:lnTo>
                  <a:lnTo>
                    <a:pt x="84" y="274"/>
                  </a:lnTo>
                  <a:lnTo>
                    <a:pt x="25" y="310"/>
                  </a:lnTo>
                  <a:cubicBezTo>
                    <a:pt x="13" y="334"/>
                    <a:pt x="13" y="381"/>
                    <a:pt x="1" y="429"/>
                  </a:cubicBezTo>
                  <a:lnTo>
                    <a:pt x="72" y="453"/>
                  </a:lnTo>
                  <a:lnTo>
                    <a:pt x="167" y="560"/>
                  </a:lnTo>
                  <a:lnTo>
                    <a:pt x="275" y="596"/>
                  </a:lnTo>
                  <a:cubicBezTo>
                    <a:pt x="263" y="631"/>
                    <a:pt x="251" y="655"/>
                    <a:pt x="239" y="691"/>
                  </a:cubicBezTo>
                  <a:lnTo>
                    <a:pt x="310" y="750"/>
                  </a:lnTo>
                  <a:lnTo>
                    <a:pt x="418" y="750"/>
                  </a:lnTo>
                  <a:lnTo>
                    <a:pt x="453" y="679"/>
                  </a:lnTo>
                  <a:lnTo>
                    <a:pt x="418" y="560"/>
                  </a:lnTo>
                  <a:lnTo>
                    <a:pt x="465" y="405"/>
                  </a:lnTo>
                  <a:lnTo>
                    <a:pt x="608" y="215"/>
                  </a:lnTo>
                  <a:lnTo>
                    <a:pt x="727" y="179"/>
                  </a:lnTo>
                  <a:cubicBezTo>
                    <a:pt x="739" y="155"/>
                    <a:pt x="751" y="143"/>
                    <a:pt x="763" y="119"/>
                  </a:cubicBezTo>
                  <a:lnTo>
                    <a:pt x="703" y="48"/>
                  </a:lnTo>
                  <a:lnTo>
                    <a:pt x="644" y="48"/>
                  </a:lnTo>
                  <a:lnTo>
                    <a:pt x="58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8" name="Google Shape;8384;p30">
              <a:extLst>
                <a:ext uri="{FF2B5EF4-FFF2-40B4-BE49-F238E27FC236}">
                  <a16:creationId xmlns:a16="http://schemas.microsoft.com/office/drawing/2014/main" id="{87084DFB-850C-79BF-B3A2-AFAF4B24510B}"/>
                </a:ext>
              </a:extLst>
            </p:cNvPr>
            <p:cNvSpPr/>
            <p:nvPr/>
          </p:nvSpPr>
          <p:spPr>
            <a:xfrm>
              <a:off x="5489375" y="3436850"/>
              <a:ext cx="2700" cy="3600"/>
            </a:xfrm>
            <a:custGeom>
              <a:avLst/>
              <a:gdLst/>
              <a:ahLst/>
              <a:cxnLst/>
              <a:rect l="l" t="t" r="r" b="b"/>
              <a:pathLst>
                <a:path w="108" h="144" extrusionOk="0">
                  <a:moveTo>
                    <a:pt x="36" y="1"/>
                  </a:moveTo>
                  <a:lnTo>
                    <a:pt x="0" y="25"/>
                  </a:lnTo>
                  <a:lnTo>
                    <a:pt x="0" y="84"/>
                  </a:lnTo>
                  <a:cubicBezTo>
                    <a:pt x="0" y="96"/>
                    <a:pt x="48" y="120"/>
                    <a:pt x="60" y="144"/>
                  </a:cubicBezTo>
                  <a:cubicBezTo>
                    <a:pt x="83" y="132"/>
                    <a:pt x="95" y="108"/>
                    <a:pt x="107" y="84"/>
                  </a:cubicBezTo>
                  <a:lnTo>
                    <a:pt x="3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9" name="Google Shape;8385;p30">
              <a:extLst>
                <a:ext uri="{FF2B5EF4-FFF2-40B4-BE49-F238E27FC236}">
                  <a16:creationId xmlns:a16="http://schemas.microsoft.com/office/drawing/2014/main" id="{D42D0088-71A9-2B4F-10C4-C4480B553264}"/>
                </a:ext>
              </a:extLst>
            </p:cNvPr>
            <p:cNvSpPr/>
            <p:nvPr/>
          </p:nvSpPr>
          <p:spPr>
            <a:xfrm>
              <a:off x="5473875" y="3432400"/>
              <a:ext cx="4200" cy="2400"/>
            </a:xfrm>
            <a:custGeom>
              <a:avLst/>
              <a:gdLst/>
              <a:ahLst/>
              <a:cxnLst/>
              <a:rect l="l" t="t" r="r" b="b"/>
              <a:pathLst>
                <a:path w="168" h="96" extrusionOk="0">
                  <a:moveTo>
                    <a:pt x="49" y="0"/>
                  </a:moveTo>
                  <a:lnTo>
                    <a:pt x="1" y="36"/>
                  </a:lnTo>
                  <a:lnTo>
                    <a:pt x="49" y="96"/>
                  </a:lnTo>
                  <a:lnTo>
                    <a:pt x="144" y="96"/>
                  </a:lnTo>
                  <a:cubicBezTo>
                    <a:pt x="144" y="84"/>
                    <a:pt x="156" y="72"/>
                    <a:pt x="168" y="60"/>
                  </a:cubicBezTo>
                  <a:lnTo>
                    <a:pt x="144" y="24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0" name="Google Shape;8386;p30">
              <a:extLst>
                <a:ext uri="{FF2B5EF4-FFF2-40B4-BE49-F238E27FC236}">
                  <a16:creationId xmlns:a16="http://schemas.microsoft.com/office/drawing/2014/main" id="{42A63EEA-2F36-AB49-F9EC-8A8EA5F8D7AE}"/>
                </a:ext>
              </a:extLst>
            </p:cNvPr>
            <p:cNvSpPr/>
            <p:nvPr/>
          </p:nvSpPr>
          <p:spPr>
            <a:xfrm>
              <a:off x="5509900" y="3435975"/>
              <a:ext cx="3000" cy="4475"/>
            </a:xfrm>
            <a:custGeom>
              <a:avLst/>
              <a:gdLst/>
              <a:ahLst/>
              <a:cxnLst/>
              <a:rect l="l" t="t" r="r" b="b"/>
              <a:pathLst>
                <a:path w="120" h="179" extrusionOk="0">
                  <a:moveTo>
                    <a:pt x="84" y="0"/>
                  </a:moveTo>
                  <a:lnTo>
                    <a:pt x="36" y="72"/>
                  </a:lnTo>
                  <a:lnTo>
                    <a:pt x="1" y="96"/>
                  </a:lnTo>
                  <a:lnTo>
                    <a:pt x="36" y="167"/>
                  </a:lnTo>
                  <a:lnTo>
                    <a:pt x="120" y="179"/>
                  </a:lnTo>
                  <a:lnTo>
                    <a:pt x="108" y="84"/>
                  </a:lnTo>
                  <a:cubicBezTo>
                    <a:pt x="108" y="60"/>
                    <a:pt x="96" y="24"/>
                    <a:pt x="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1" name="Google Shape;8387;p30">
              <a:extLst>
                <a:ext uri="{FF2B5EF4-FFF2-40B4-BE49-F238E27FC236}">
                  <a16:creationId xmlns:a16="http://schemas.microsoft.com/office/drawing/2014/main" id="{C84FED31-6DFF-C548-CCBC-596698524DCE}"/>
                </a:ext>
              </a:extLst>
            </p:cNvPr>
            <p:cNvSpPr/>
            <p:nvPr/>
          </p:nvSpPr>
          <p:spPr>
            <a:xfrm>
              <a:off x="5390250" y="3414250"/>
              <a:ext cx="1200" cy="1200"/>
            </a:xfrm>
            <a:custGeom>
              <a:avLst/>
              <a:gdLst/>
              <a:ahLst/>
              <a:cxnLst/>
              <a:rect l="l" t="t" r="r" b="b"/>
              <a:pathLst>
                <a:path w="48" h="48" extrusionOk="0">
                  <a:moveTo>
                    <a:pt x="48" y="0"/>
                  </a:moveTo>
                  <a:lnTo>
                    <a:pt x="0" y="12"/>
                  </a:lnTo>
                  <a:lnTo>
                    <a:pt x="48" y="48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2" name="Google Shape;8388;p30">
              <a:extLst>
                <a:ext uri="{FF2B5EF4-FFF2-40B4-BE49-F238E27FC236}">
                  <a16:creationId xmlns:a16="http://schemas.microsoft.com/office/drawing/2014/main" id="{5D70DD2D-AFDC-C98D-59D4-8F938188A1A7}"/>
                </a:ext>
              </a:extLst>
            </p:cNvPr>
            <p:cNvSpPr/>
            <p:nvPr/>
          </p:nvSpPr>
          <p:spPr>
            <a:xfrm>
              <a:off x="5443225" y="3452050"/>
              <a:ext cx="7175" cy="4175"/>
            </a:xfrm>
            <a:custGeom>
              <a:avLst/>
              <a:gdLst/>
              <a:ahLst/>
              <a:cxnLst/>
              <a:rect l="l" t="t" r="r" b="b"/>
              <a:pathLst>
                <a:path w="287" h="167" extrusionOk="0">
                  <a:moveTo>
                    <a:pt x="24" y="0"/>
                  </a:moveTo>
                  <a:cubicBezTo>
                    <a:pt x="24" y="12"/>
                    <a:pt x="24" y="24"/>
                    <a:pt x="13" y="36"/>
                  </a:cubicBezTo>
                  <a:cubicBezTo>
                    <a:pt x="1" y="48"/>
                    <a:pt x="36" y="95"/>
                    <a:pt x="48" y="131"/>
                  </a:cubicBezTo>
                  <a:lnTo>
                    <a:pt x="108" y="167"/>
                  </a:lnTo>
                  <a:lnTo>
                    <a:pt x="263" y="119"/>
                  </a:lnTo>
                  <a:lnTo>
                    <a:pt x="286" y="95"/>
                  </a:lnTo>
                  <a:lnTo>
                    <a:pt x="239" y="60"/>
                  </a:lnTo>
                  <a:lnTo>
                    <a:pt x="179" y="12"/>
                  </a:lnTo>
                  <a:lnTo>
                    <a:pt x="120" y="24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3" name="Google Shape;8389;p30">
              <a:extLst>
                <a:ext uri="{FF2B5EF4-FFF2-40B4-BE49-F238E27FC236}">
                  <a16:creationId xmlns:a16="http://schemas.microsoft.com/office/drawing/2014/main" id="{EF7D9AC1-E171-B0EE-E49F-A1550DD15CC4}"/>
                </a:ext>
              </a:extLst>
            </p:cNvPr>
            <p:cNvSpPr/>
            <p:nvPr/>
          </p:nvSpPr>
          <p:spPr>
            <a:xfrm>
              <a:off x="5383400" y="3415125"/>
              <a:ext cx="3600" cy="3900"/>
            </a:xfrm>
            <a:custGeom>
              <a:avLst/>
              <a:gdLst/>
              <a:ahLst/>
              <a:cxnLst/>
              <a:rect l="l" t="t" r="r" b="b"/>
              <a:pathLst>
                <a:path w="144" h="156" extrusionOk="0">
                  <a:moveTo>
                    <a:pt x="24" y="1"/>
                  </a:moveTo>
                  <a:lnTo>
                    <a:pt x="0" y="48"/>
                  </a:lnTo>
                  <a:cubicBezTo>
                    <a:pt x="0" y="72"/>
                    <a:pt x="24" y="108"/>
                    <a:pt x="24" y="144"/>
                  </a:cubicBezTo>
                  <a:lnTo>
                    <a:pt x="84" y="156"/>
                  </a:lnTo>
                  <a:lnTo>
                    <a:pt x="120" y="60"/>
                  </a:lnTo>
                  <a:lnTo>
                    <a:pt x="143" y="37"/>
                  </a:lnTo>
                  <a:lnTo>
                    <a:pt x="1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4" name="Google Shape;8390;p30">
              <a:extLst>
                <a:ext uri="{FF2B5EF4-FFF2-40B4-BE49-F238E27FC236}">
                  <a16:creationId xmlns:a16="http://schemas.microsoft.com/office/drawing/2014/main" id="{12928538-26E9-8D98-4D25-92461632B449}"/>
                </a:ext>
              </a:extLst>
            </p:cNvPr>
            <p:cNvSpPr/>
            <p:nvPr/>
          </p:nvSpPr>
          <p:spPr>
            <a:xfrm>
              <a:off x="5388150" y="3413350"/>
              <a:ext cx="1825" cy="925"/>
            </a:xfrm>
            <a:custGeom>
              <a:avLst/>
              <a:gdLst/>
              <a:ahLst/>
              <a:cxnLst/>
              <a:rect l="l" t="t" r="r" b="b"/>
              <a:pathLst>
                <a:path w="73" h="37" extrusionOk="0">
                  <a:moveTo>
                    <a:pt x="72" y="0"/>
                  </a:moveTo>
                  <a:lnTo>
                    <a:pt x="1" y="24"/>
                  </a:lnTo>
                  <a:lnTo>
                    <a:pt x="49" y="36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5" name="Google Shape;8391;p30">
              <a:extLst>
                <a:ext uri="{FF2B5EF4-FFF2-40B4-BE49-F238E27FC236}">
                  <a16:creationId xmlns:a16="http://schemas.microsoft.com/office/drawing/2014/main" id="{D7A2B48D-2023-4519-7044-43A84CCEAB96}"/>
                </a:ext>
              </a:extLst>
            </p:cNvPr>
            <p:cNvSpPr/>
            <p:nvPr/>
          </p:nvSpPr>
          <p:spPr>
            <a:xfrm>
              <a:off x="5445300" y="3320175"/>
              <a:ext cx="51825" cy="81300"/>
            </a:xfrm>
            <a:custGeom>
              <a:avLst/>
              <a:gdLst/>
              <a:ahLst/>
              <a:cxnLst/>
              <a:rect l="l" t="t" r="r" b="b"/>
              <a:pathLst>
                <a:path w="2073" h="3252" extrusionOk="0">
                  <a:moveTo>
                    <a:pt x="739" y="1"/>
                  </a:moveTo>
                  <a:lnTo>
                    <a:pt x="692" y="72"/>
                  </a:lnTo>
                  <a:lnTo>
                    <a:pt x="525" y="191"/>
                  </a:lnTo>
                  <a:lnTo>
                    <a:pt x="525" y="298"/>
                  </a:lnTo>
                  <a:cubicBezTo>
                    <a:pt x="525" y="334"/>
                    <a:pt x="489" y="406"/>
                    <a:pt x="477" y="453"/>
                  </a:cubicBezTo>
                  <a:cubicBezTo>
                    <a:pt x="430" y="513"/>
                    <a:pt x="382" y="572"/>
                    <a:pt x="334" y="632"/>
                  </a:cubicBezTo>
                  <a:lnTo>
                    <a:pt x="251" y="703"/>
                  </a:lnTo>
                  <a:cubicBezTo>
                    <a:pt x="263" y="751"/>
                    <a:pt x="275" y="810"/>
                    <a:pt x="287" y="846"/>
                  </a:cubicBezTo>
                  <a:cubicBezTo>
                    <a:pt x="287" y="870"/>
                    <a:pt x="275" y="882"/>
                    <a:pt x="275" y="894"/>
                  </a:cubicBezTo>
                  <a:lnTo>
                    <a:pt x="180" y="894"/>
                  </a:lnTo>
                  <a:lnTo>
                    <a:pt x="96" y="858"/>
                  </a:lnTo>
                  <a:lnTo>
                    <a:pt x="49" y="763"/>
                  </a:lnTo>
                  <a:lnTo>
                    <a:pt x="1" y="858"/>
                  </a:lnTo>
                  <a:lnTo>
                    <a:pt x="1" y="953"/>
                  </a:lnTo>
                  <a:lnTo>
                    <a:pt x="60" y="977"/>
                  </a:lnTo>
                  <a:lnTo>
                    <a:pt x="72" y="1001"/>
                  </a:lnTo>
                  <a:lnTo>
                    <a:pt x="13" y="1048"/>
                  </a:lnTo>
                  <a:lnTo>
                    <a:pt x="13" y="1168"/>
                  </a:lnTo>
                  <a:cubicBezTo>
                    <a:pt x="13" y="1215"/>
                    <a:pt x="37" y="1263"/>
                    <a:pt x="49" y="1299"/>
                  </a:cubicBezTo>
                  <a:lnTo>
                    <a:pt x="1" y="1441"/>
                  </a:lnTo>
                  <a:lnTo>
                    <a:pt x="37" y="1477"/>
                  </a:lnTo>
                  <a:lnTo>
                    <a:pt x="84" y="1477"/>
                  </a:lnTo>
                  <a:lnTo>
                    <a:pt x="120" y="1501"/>
                  </a:lnTo>
                  <a:cubicBezTo>
                    <a:pt x="120" y="1525"/>
                    <a:pt x="108" y="1549"/>
                    <a:pt x="96" y="1572"/>
                  </a:cubicBezTo>
                  <a:lnTo>
                    <a:pt x="168" y="1703"/>
                  </a:lnTo>
                  <a:lnTo>
                    <a:pt x="227" y="1739"/>
                  </a:lnTo>
                  <a:lnTo>
                    <a:pt x="311" y="1703"/>
                  </a:lnTo>
                  <a:lnTo>
                    <a:pt x="275" y="1632"/>
                  </a:lnTo>
                  <a:cubicBezTo>
                    <a:pt x="275" y="1620"/>
                    <a:pt x="287" y="1608"/>
                    <a:pt x="299" y="1584"/>
                  </a:cubicBezTo>
                  <a:lnTo>
                    <a:pt x="406" y="1632"/>
                  </a:lnTo>
                  <a:lnTo>
                    <a:pt x="477" y="1715"/>
                  </a:lnTo>
                  <a:lnTo>
                    <a:pt x="322" y="1787"/>
                  </a:lnTo>
                  <a:lnTo>
                    <a:pt x="251" y="1810"/>
                  </a:lnTo>
                  <a:lnTo>
                    <a:pt x="251" y="1858"/>
                  </a:lnTo>
                  <a:lnTo>
                    <a:pt x="203" y="1953"/>
                  </a:lnTo>
                  <a:lnTo>
                    <a:pt x="239" y="2061"/>
                  </a:lnTo>
                  <a:cubicBezTo>
                    <a:pt x="263" y="2037"/>
                    <a:pt x="287" y="2013"/>
                    <a:pt x="299" y="1989"/>
                  </a:cubicBezTo>
                  <a:lnTo>
                    <a:pt x="370" y="1989"/>
                  </a:lnTo>
                  <a:cubicBezTo>
                    <a:pt x="370" y="2025"/>
                    <a:pt x="382" y="2049"/>
                    <a:pt x="382" y="2072"/>
                  </a:cubicBezTo>
                  <a:lnTo>
                    <a:pt x="311" y="2120"/>
                  </a:lnTo>
                  <a:lnTo>
                    <a:pt x="394" y="2132"/>
                  </a:lnTo>
                  <a:lnTo>
                    <a:pt x="489" y="2108"/>
                  </a:lnTo>
                  <a:cubicBezTo>
                    <a:pt x="513" y="2156"/>
                    <a:pt x="549" y="2203"/>
                    <a:pt x="572" y="2239"/>
                  </a:cubicBezTo>
                  <a:lnTo>
                    <a:pt x="692" y="2239"/>
                  </a:lnTo>
                  <a:lnTo>
                    <a:pt x="692" y="2180"/>
                  </a:lnTo>
                  <a:lnTo>
                    <a:pt x="763" y="2144"/>
                  </a:lnTo>
                  <a:lnTo>
                    <a:pt x="882" y="2180"/>
                  </a:lnTo>
                  <a:cubicBezTo>
                    <a:pt x="942" y="2227"/>
                    <a:pt x="1013" y="2263"/>
                    <a:pt x="1073" y="2311"/>
                  </a:cubicBezTo>
                  <a:lnTo>
                    <a:pt x="1096" y="2382"/>
                  </a:lnTo>
                  <a:lnTo>
                    <a:pt x="1192" y="2489"/>
                  </a:lnTo>
                  <a:cubicBezTo>
                    <a:pt x="1203" y="2549"/>
                    <a:pt x="1227" y="2596"/>
                    <a:pt x="1239" y="2656"/>
                  </a:cubicBezTo>
                  <a:lnTo>
                    <a:pt x="1287" y="2668"/>
                  </a:lnTo>
                  <a:cubicBezTo>
                    <a:pt x="1287" y="2620"/>
                    <a:pt x="1299" y="2572"/>
                    <a:pt x="1299" y="2525"/>
                  </a:cubicBezTo>
                  <a:cubicBezTo>
                    <a:pt x="1275" y="2465"/>
                    <a:pt x="1263" y="2406"/>
                    <a:pt x="1239" y="2346"/>
                  </a:cubicBezTo>
                  <a:lnTo>
                    <a:pt x="1275" y="2311"/>
                  </a:lnTo>
                  <a:lnTo>
                    <a:pt x="1323" y="2334"/>
                  </a:lnTo>
                  <a:cubicBezTo>
                    <a:pt x="1334" y="2358"/>
                    <a:pt x="1358" y="2382"/>
                    <a:pt x="1370" y="2406"/>
                  </a:cubicBezTo>
                  <a:lnTo>
                    <a:pt x="1430" y="2453"/>
                  </a:lnTo>
                  <a:cubicBezTo>
                    <a:pt x="1442" y="2489"/>
                    <a:pt x="1454" y="2525"/>
                    <a:pt x="1465" y="2561"/>
                  </a:cubicBezTo>
                  <a:lnTo>
                    <a:pt x="1596" y="2656"/>
                  </a:lnTo>
                  <a:lnTo>
                    <a:pt x="1608" y="2751"/>
                  </a:lnTo>
                  <a:lnTo>
                    <a:pt x="1584" y="2834"/>
                  </a:lnTo>
                  <a:lnTo>
                    <a:pt x="1656" y="2882"/>
                  </a:lnTo>
                  <a:lnTo>
                    <a:pt x="1727" y="3025"/>
                  </a:lnTo>
                  <a:lnTo>
                    <a:pt x="1823" y="3037"/>
                  </a:lnTo>
                  <a:cubicBezTo>
                    <a:pt x="1835" y="3025"/>
                    <a:pt x="1835" y="3025"/>
                    <a:pt x="1835" y="3013"/>
                  </a:cubicBezTo>
                  <a:lnTo>
                    <a:pt x="1918" y="3061"/>
                  </a:lnTo>
                  <a:lnTo>
                    <a:pt x="1894" y="3096"/>
                  </a:lnTo>
                  <a:lnTo>
                    <a:pt x="1799" y="3096"/>
                  </a:lnTo>
                  <a:lnTo>
                    <a:pt x="1846" y="3204"/>
                  </a:lnTo>
                  <a:lnTo>
                    <a:pt x="1930" y="3251"/>
                  </a:lnTo>
                  <a:lnTo>
                    <a:pt x="2013" y="3156"/>
                  </a:lnTo>
                  <a:lnTo>
                    <a:pt x="2013" y="3108"/>
                  </a:lnTo>
                  <a:lnTo>
                    <a:pt x="2073" y="3096"/>
                  </a:lnTo>
                  <a:lnTo>
                    <a:pt x="2049" y="3037"/>
                  </a:lnTo>
                  <a:lnTo>
                    <a:pt x="1954" y="3001"/>
                  </a:lnTo>
                  <a:lnTo>
                    <a:pt x="1894" y="2953"/>
                  </a:lnTo>
                  <a:lnTo>
                    <a:pt x="1787" y="2918"/>
                  </a:lnTo>
                  <a:lnTo>
                    <a:pt x="1811" y="2858"/>
                  </a:lnTo>
                  <a:cubicBezTo>
                    <a:pt x="1811" y="2811"/>
                    <a:pt x="1799" y="2751"/>
                    <a:pt x="1787" y="2703"/>
                  </a:cubicBezTo>
                  <a:lnTo>
                    <a:pt x="1787" y="2632"/>
                  </a:lnTo>
                  <a:lnTo>
                    <a:pt x="1858" y="2632"/>
                  </a:lnTo>
                  <a:lnTo>
                    <a:pt x="1894" y="2668"/>
                  </a:lnTo>
                  <a:lnTo>
                    <a:pt x="1977" y="2692"/>
                  </a:lnTo>
                  <a:cubicBezTo>
                    <a:pt x="1977" y="2680"/>
                    <a:pt x="1977" y="2668"/>
                    <a:pt x="1965" y="2656"/>
                  </a:cubicBezTo>
                  <a:cubicBezTo>
                    <a:pt x="1942" y="2632"/>
                    <a:pt x="1906" y="2596"/>
                    <a:pt x="1882" y="2572"/>
                  </a:cubicBezTo>
                  <a:lnTo>
                    <a:pt x="1763" y="2525"/>
                  </a:lnTo>
                  <a:cubicBezTo>
                    <a:pt x="1751" y="2489"/>
                    <a:pt x="1739" y="2453"/>
                    <a:pt x="1727" y="2430"/>
                  </a:cubicBezTo>
                  <a:lnTo>
                    <a:pt x="1668" y="2442"/>
                  </a:lnTo>
                  <a:cubicBezTo>
                    <a:pt x="1668" y="2465"/>
                    <a:pt x="1656" y="2489"/>
                    <a:pt x="1644" y="2513"/>
                  </a:cubicBezTo>
                  <a:lnTo>
                    <a:pt x="1561" y="2525"/>
                  </a:lnTo>
                  <a:cubicBezTo>
                    <a:pt x="1549" y="2501"/>
                    <a:pt x="1549" y="2489"/>
                    <a:pt x="1537" y="2465"/>
                  </a:cubicBezTo>
                  <a:lnTo>
                    <a:pt x="1573" y="2394"/>
                  </a:lnTo>
                  <a:cubicBezTo>
                    <a:pt x="1561" y="2358"/>
                    <a:pt x="1561" y="2311"/>
                    <a:pt x="1549" y="2275"/>
                  </a:cubicBezTo>
                  <a:lnTo>
                    <a:pt x="1418" y="2156"/>
                  </a:lnTo>
                  <a:lnTo>
                    <a:pt x="1311" y="2120"/>
                  </a:lnTo>
                  <a:lnTo>
                    <a:pt x="1144" y="2144"/>
                  </a:lnTo>
                  <a:lnTo>
                    <a:pt x="1096" y="2203"/>
                  </a:lnTo>
                  <a:lnTo>
                    <a:pt x="1013" y="2191"/>
                  </a:lnTo>
                  <a:lnTo>
                    <a:pt x="894" y="2120"/>
                  </a:lnTo>
                  <a:cubicBezTo>
                    <a:pt x="894" y="2084"/>
                    <a:pt x="882" y="2061"/>
                    <a:pt x="882" y="2025"/>
                  </a:cubicBezTo>
                  <a:lnTo>
                    <a:pt x="811" y="1953"/>
                  </a:lnTo>
                  <a:cubicBezTo>
                    <a:pt x="822" y="1918"/>
                    <a:pt x="834" y="1894"/>
                    <a:pt x="846" y="1870"/>
                  </a:cubicBezTo>
                  <a:lnTo>
                    <a:pt x="906" y="1834"/>
                  </a:lnTo>
                  <a:cubicBezTo>
                    <a:pt x="894" y="1810"/>
                    <a:pt x="870" y="1787"/>
                    <a:pt x="858" y="1763"/>
                  </a:cubicBezTo>
                  <a:cubicBezTo>
                    <a:pt x="846" y="1727"/>
                    <a:pt x="846" y="1680"/>
                    <a:pt x="846" y="1644"/>
                  </a:cubicBezTo>
                  <a:cubicBezTo>
                    <a:pt x="822" y="1620"/>
                    <a:pt x="811" y="1608"/>
                    <a:pt x="799" y="1584"/>
                  </a:cubicBezTo>
                  <a:lnTo>
                    <a:pt x="846" y="1501"/>
                  </a:lnTo>
                  <a:lnTo>
                    <a:pt x="930" y="1465"/>
                  </a:lnTo>
                  <a:cubicBezTo>
                    <a:pt x="930" y="1429"/>
                    <a:pt x="942" y="1406"/>
                    <a:pt x="953" y="1370"/>
                  </a:cubicBezTo>
                  <a:lnTo>
                    <a:pt x="1013" y="1322"/>
                  </a:lnTo>
                  <a:lnTo>
                    <a:pt x="1215" y="1263"/>
                  </a:lnTo>
                  <a:lnTo>
                    <a:pt x="1299" y="1263"/>
                  </a:lnTo>
                  <a:lnTo>
                    <a:pt x="1239" y="1310"/>
                  </a:lnTo>
                  <a:lnTo>
                    <a:pt x="1239" y="1346"/>
                  </a:lnTo>
                  <a:cubicBezTo>
                    <a:pt x="1287" y="1322"/>
                    <a:pt x="1323" y="1299"/>
                    <a:pt x="1370" y="1275"/>
                  </a:cubicBezTo>
                  <a:lnTo>
                    <a:pt x="1370" y="1179"/>
                  </a:lnTo>
                  <a:lnTo>
                    <a:pt x="1477" y="1084"/>
                  </a:lnTo>
                  <a:cubicBezTo>
                    <a:pt x="1513" y="1037"/>
                    <a:pt x="1549" y="977"/>
                    <a:pt x="1596" y="929"/>
                  </a:cubicBezTo>
                  <a:lnTo>
                    <a:pt x="1549" y="858"/>
                  </a:lnTo>
                  <a:lnTo>
                    <a:pt x="1549" y="751"/>
                  </a:lnTo>
                  <a:lnTo>
                    <a:pt x="1501" y="715"/>
                  </a:lnTo>
                  <a:cubicBezTo>
                    <a:pt x="1477" y="667"/>
                    <a:pt x="1465" y="608"/>
                    <a:pt x="1454" y="560"/>
                  </a:cubicBezTo>
                  <a:lnTo>
                    <a:pt x="1525" y="429"/>
                  </a:lnTo>
                  <a:lnTo>
                    <a:pt x="1608" y="394"/>
                  </a:lnTo>
                  <a:lnTo>
                    <a:pt x="1644" y="346"/>
                  </a:lnTo>
                  <a:cubicBezTo>
                    <a:pt x="1620" y="310"/>
                    <a:pt x="1608" y="286"/>
                    <a:pt x="1596" y="251"/>
                  </a:cubicBezTo>
                  <a:lnTo>
                    <a:pt x="1537" y="251"/>
                  </a:lnTo>
                  <a:lnTo>
                    <a:pt x="1525" y="286"/>
                  </a:lnTo>
                  <a:lnTo>
                    <a:pt x="1430" y="298"/>
                  </a:lnTo>
                  <a:lnTo>
                    <a:pt x="1275" y="251"/>
                  </a:lnTo>
                  <a:lnTo>
                    <a:pt x="1227" y="275"/>
                  </a:lnTo>
                  <a:lnTo>
                    <a:pt x="1168" y="215"/>
                  </a:lnTo>
                  <a:lnTo>
                    <a:pt x="1096" y="108"/>
                  </a:lnTo>
                  <a:lnTo>
                    <a:pt x="906" y="13"/>
                  </a:lnTo>
                  <a:lnTo>
                    <a:pt x="73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6" name="Google Shape;8392;p30">
              <a:extLst>
                <a:ext uri="{FF2B5EF4-FFF2-40B4-BE49-F238E27FC236}">
                  <a16:creationId xmlns:a16="http://schemas.microsoft.com/office/drawing/2014/main" id="{EC5BBDE8-544F-DE75-5E6A-2284CAD5DA2D}"/>
                </a:ext>
              </a:extLst>
            </p:cNvPr>
            <p:cNvSpPr/>
            <p:nvPr/>
          </p:nvSpPr>
          <p:spPr>
            <a:xfrm>
              <a:off x="5481325" y="3427050"/>
              <a:ext cx="10150" cy="5075"/>
            </a:xfrm>
            <a:custGeom>
              <a:avLst/>
              <a:gdLst/>
              <a:ahLst/>
              <a:cxnLst/>
              <a:rect l="l" t="t" r="r" b="b"/>
              <a:pathLst>
                <a:path w="406" h="203" extrusionOk="0">
                  <a:moveTo>
                    <a:pt x="298" y="0"/>
                  </a:moveTo>
                  <a:lnTo>
                    <a:pt x="96" y="12"/>
                  </a:lnTo>
                  <a:lnTo>
                    <a:pt x="1" y="60"/>
                  </a:lnTo>
                  <a:cubicBezTo>
                    <a:pt x="13" y="83"/>
                    <a:pt x="24" y="107"/>
                    <a:pt x="36" y="131"/>
                  </a:cubicBezTo>
                  <a:cubicBezTo>
                    <a:pt x="48" y="155"/>
                    <a:pt x="24" y="155"/>
                    <a:pt x="13" y="167"/>
                  </a:cubicBezTo>
                  <a:lnTo>
                    <a:pt x="143" y="202"/>
                  </a:lnTo>
                  <a:lnTo>
                    <a:pt x="322" y="202"/>
                  </a:lnTo>
                  <a:lnTo>
                    <a:pt x="382" y="167"/>
                  </a:lnTo>
                  <a:cubicBezTo>
                    <a:pt x="394" y="143"/>
                    <a:pt x="394" y="107"/>
                    <a:pt x="405" y="83"/>
                  </a:cubicBezTo>
                  <a:cubicBezTo>
                    <a:pt x="405" y="48"/>
                    <a:pt x="370" y="48"/>
                    <a:pt x="358" y="24"/>
                  </a:cubicBezTo>
                  <a:lnTo>
                    <a:pt x="2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7" name="Google Shape;8393;p30">
              <a:extLst>
                <a:ext uri="{FF2B5EF4-FFF2-40B4-BE49-F238E27FC236}">
                  <a16:creationId xmlns:a16="http://schemas.microsoft.com/office/drawing/2014/main" id="{2F80729C-93BE-0A02-A15F-97F982B32425}"/>
                </a:ext>
              </a:extLst>
            </p:cNvPr>
            <p:cNvSpPr/>
            <p:nvPr/>
          </p:nvSpPr>
          <p:spPr>
            <a:xfrm>
              <a:off x="5492650" y="3414825"/>
              <a:ext cx="9550" cy="16400"/>
            </a:xfrm>
            <a:custGeom>
              <a:avLst/>
              <a:gdLst/>
              <a:ahLst/>
              <a:cxnLst/>
              <a:rect l="l" t="t" r="r" b="b"/>
              <a:pathLst>
                <a:path w="382" h="656" extrusionOk="0">
                  <a:moveTo>
                    <a:pt x="12" y="1"/>
                  </a:moveTo>
                  <a:cubicBezTo>
                    <a:pt x="12" y="37"/>
                    <a:pt x="12" y="60"/>
                    <a:pt x="24" y="96"/>
                  </a:cubicBezTo>
                  <a:cubicBezTo>
                    <a:pt x="36" y="120"/>
                    <a:pt x="0" y="144"/>
                    <a:pt x="0" y="168"/>
                  </a:cubicBezTo>
                  <a:lnTo>
                    <a:pt x="36" y="239"/>
                  </a:lnTo>
                  <a:lnTo>
                    <a:pt x="107" y="215"/>
                  </a:lnTo>
                  <a:lnTo>
                    <a:pt x="155" y="287"/>
                  </a:lnTo>
                  <a:cubicBezTo>
                    <a:pt x="131" y="310"/>
                    <a:pt x="119" y="346"/>
                    <a:pt x="107" y="382"/>
                  </a:cubicBezTo>
                  <a:lnTo>
                    <a:pt x="131" y="465"/>
                  </a:lnTo>
                  <a:cubicBezTo>
                    <a:pt x="119" y="501"/>
                    <a:pt x="107" y="549"/>
                    <a:pt x="95" y="584"/>
                  </a:cubicBezTo>
                  <a:lnTo>
                    <a:pt x="167" y="656"/>
                  </a:lnTo>
                  <a:cubicBezTo>
                    <a:pt x="179" y="620"/>
                    <a:pt x="202" y="584"/>
                    <a:pt x="214" y="549"/>
                  </a:cubicBezTo>
                  <a:lnTo>
                    <a:pt x="250" y="632"/>
                  </a:lnTo>
                  <a:lnTo>
                    <a:pt x="345" y="644"/>
                  </a:lnTo>
                  <a:cubicBezTo>
                    <a:pt x="357" y="632"/>
                    <a:pt x="369" y="608"/>
                    <a:pt x="381" y="596"/>
                  </a:cubicBezTo>
                  <a:cubicBezTo>
                    <a:pt x="369" y="537"/>
                    <a:pt x="357" y="489"/>
                    <a:pt x="333" y="441"/>
                  </a:cubicBezTo>
                  <a:lnTo>
                    <a:pt x="274" y="382"/>
                  </a:lnTo>
                  <a:cubicBezTo>
                    <a:pt x="286" y="346"/>
                    <a:pt x="298" y="299"/>
                    <a:pt x="298" y="263"/>
                  </a:cubicBezTo>
                  <a:cubicBezTo>
                    <a:pt x="310" y="215"/>
                    <a:pt x="286" y="180"/>
                    <a:pt x="286" y="144"/>
                  </a:cubicBezTo>
                  <a:cubicBezTo>
                    <a:pt x="286" y="132"/>
                    <a:pt x="286" y="120"/>
                    <a:pt x="286" y="108"/>
                  </a:cubicBezTo>
                  <a:lnTo>
                    <a:pt x="167" y="96"/>
                  </a:lnTo>
                  <a:lnTo>
                    <a:pt x="83" y="25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8" name="Google Shape;8394;p30">
              <a:extLst>
                <a:ext uri="{FF2B5EF4-FFF2-40B4-BE49-F238E27FC236}">
                  <a16:creationId xmlns:a16="http://schemas.microsoft.com/office/drawing/2014/main" id="{80410892-20C8-7C63-D562-C2BFE8077E1F}"/>
                </a:ext>
              </a:extLst>
            </p:cNvPr>
            <p:cNvSpPr/>
            <p:nvPr/>
          </p:nvSpPr>
          <p:spPr>
            <a:xfrm>
              <a:off x="5499475" y="3431800"/>
              <a:ext cx="1825" cy="3600"/>
            </a:xfrm>
            <a:custGeom>
              <a:avLst/>
              <a:gdLst/>
              <a:ahLst/>
              <a:cxnLst/>
              <a:rect l="l" t="t" r="r" b="b"/>
              <a:pathLst>
                <a:path w="73" h="144" extrusionOk="0">
                  <a:moveTo>
                    <a:pt x="49" y="1"/>
                  </a:moveTo>
                  <a:lnTo>
                    <a:pt x="1" y="60"/>
                  </a:lnTo>
                  <a:lnTo>
                    <a:pt x="49" y="143"/>
                  </a:lnTo>
                  <a:cubicBezTo>
                    <a:pt x="49" y="132"/>
                    <a:pt x="60" y="108"/>
                    <a:pt x="72" y="84"/>
                  </a:cubicBezTo>
                  <a:cubicBezTo>
                    <a:pt x="72" y="72"/>
                    <a:pt x="49" y="36"/>
                    <a:pt x="4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9" name="Google Shape;8395;p30">
              <a:extLst>
                <a:ext uri="{FF2B5EF4-FFF2-40B4-BE49-F238E27FC236}">
                  <a16:creationId xmlns:a16="http://schemas.microsoft.com/office/drawing/2014/main" id="{6D799267-D501-E67F-4058-BD08E75C035F}"/>
                </a:ext>
              </a:extLst>
            </p:cNvPr>
            <p:cNvSpPr/>
            <p:nvPr/>
          </p:nvSpPr>
          <p:spPr>
            <a:xfrm>
              <a:off x="5489650" y="3421075"/>
              <a:ext cx="1225" cy="1825"/>
            </a:xfrm>
            <a:custGeom>
              <a:avLst/>
              <a:gdLst/>
              <a:ahLst/>
              <a:cxnLst/>
              <a:rect l="l" t="t" r="r" b="b"/>
              <a:pathLst>
                <a:path w="49" h="73" extrusionOk="0">
                  <a:moveTo>
                    <a:pt x="49" y="1"/>
                  </a:moveTo>
                  <a:lnTo>
                    <a:pt x="1" y="25"/>
                  </a:lnTo>
                  <a:cubicBezTo>
                    <a:pt x="1" y="37"/>
                    <a:pt x="13" y="49"/>
                    <a:pt x="13" y="72"/>
                  </a:cubicBezTo>
                  <a:lnTo>
                    <a:pt x="4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0" name="Google Shape;8396;p30">
              <a:extLst>
                <a:ext uri="{FF2B5EF4-FFF2-40B4-BE49-F238E27FC236}">
                  <a16:creationId xmlns:a16="http://schemas.microsoft.com/office/drawing/2014/main" id="{4190558C-15A1-DAFA-E340-4214124B2BAA}"/>
                </a:ext>
              </a:extLst>
            </p:cNvPr>
            <p:cNvSpPr/>
            <p:nvPr/>
          </p:nvSpPr>
          <p:spPr>
            <a:xfrm>
              <a:off x="5389650" y="3391325"/>
              <a:ext cx="38125" cy="20850"/>
            </a:xfrm>
            <a:custGeom>
              <a:avLst/>
              <a:gdLst/>
              <a:ahLst/>
              <a:cxnLst/>
              <a:rect l="l" t="t" r="r" b="b"/>
              <a:pathLst>
                <a:path w="1525" h="834" extrusionOk="0">
                  <a:moveTo>
                    <a:pt x="1465" y="0"/>
                  </a:moveTo>
                  <a:lnTo>
                    <a:pt x="1394" y="107"/>
                  </a:lnTo>
                  <a:lnTo>
                    <a:pt x="1370" y="227"/>
                  </a:lnTo>
                  <a:cubicBezTo>
                    <a:pt x="1346" y="203"/>
                    <a:pt x="1322" y="191"/>
                    <a:pt x="1310" y="167"/>
                  </a:cubicBezTo>
                  <a:lnTo>
                    <a:pt x="1310" y="167"/>
                  </a:lnTo>
                  <a:cubicBezTo>
                    <a:pt x="1322" y="203"/>
                    <a:pt x="1334" y="227"/>
                    <a:pt x="1346" y="262"/>
                  </a:cubicBezTo>
                  <a:lnTo>
                    <a:pt x="1322" y="310"/>
                  </a:lnTo>
                  <a:lnTo>
                    <a:pt x="1203" y="358"/>
                  </a:lnTo>
                  <a:lnTo>
                    <a:pt x="1143" y="334"/>
                  </a:lnTo>
                  <a:lnTo>
                    <a:pt x="1013" y="381"/>
                  </a:lnTo>
                  <a:lnTo>
                    <a:pt x="989" y="429"/>
                  </a:lnTo>
                  <a:lnTo>
                    <a:pt x="858" y="441"/>
                  </a:lnTo>
                  <a:lnTo>
                    <a:pt x="703" y="572"/>
                  </a:lnTo>
                  <a:lnTo>
                    <a:pt x="512" y="631"/>
                  </a:lnTo>
                  <a:lnTo>
                    <a:pt x="417" y="608"/>
                  </a:lnTo>
                  <a:lnTo>
                    <a:pt x="310" y="691"/>
                  </a:lnTo>
                  <a:lnTo>
                    <a:pt x="251" y="679"/>
                  </a:lnTo>
                  <a:lnTo>
                    <a:pt x="48" y="774"/>
                  </a:lnTo>
                  <a:lnTo>
                    <a:pt x="0" y="810"/>
                  </a:lnTo>
                  <a:cubicBezTo>
                    <a:pt x="0" y="810"/>
                    <a:pt x="0" y="822"/>
                    <a:pt x="0" y="834"/>
                  </a:cubicBezTo>
                  <a:lnTo>
                    <a:pt x="120" y="810"/>
                  </a:lnTo>
                  <a:lnTo>
                    <a:pt x="191" y="822"/>
                  </a:lnTo>
                  <a:lnTo>
                    <a:pt x="286" y="798"/>
                  </a:lnTo>
                  <a:lnTo>
                    <a:pt x="405" y="798"/>
                  </a:lnTo>
                  <a:lnTo>
                    <a:pt x="572" y="703"/>
                  </a:lnTo>
                  <a:lnTo>
                    <a:pt x="703" y="715"/>
                  </a:lnTo>
                  <a:lnTo>
                    <a:pt x="798" y="691"/>
                  </a:lnTo>
                  <a:lnTo>
                    <a:pt x="822" y="655"/>
                  </a:lnTo>
                  <a:lnTo>
                    <a:pt x="917" y="619"/>
                  </a:lnTo>
                  <a:cubicBezTo>
                    <a:pt x="929" y="584"/>
                    <a:pt x="953" y="536"/>
                    <a:pt x="965" y="500"/>
                  </a:cubicBezTo>
                  <a:lnTo>
                    <a:pt x="1048" y="477"/>
                  </a:lnTo>
                  <a:lnTo>
                    <a:pt x="1203" y="512"/>
                  </a:lnTo>
                  <a:lnTo>
                    <a:pt x="1274" y="453"/>
                  </a:lnTo>
                  <a:lnTo>
                    <a:pt x="1370" y="429"/>
                  </a:lnTo>
                  <a:lnTo>
                    <a:pt x="1453" y="441"/>
                  </a:lnTo>
                  <a:lnTo>
                    <a:pt x="1524" y="393"/>
                  </a:lnTo>
                  <a:cubicBezTo>
                    <a:pt x="1524" y="358"/>
                    <a:pt x="1501" y="322"/>
                    <a:pt x="1501" y="286"/>
                  </a:cubicBezTo>
                  <a:cubicBezTo>
                    <a:pt x="1489" y="238"/>
                    <a:pt x="1465" y="215"/>
                    <a:pt x="1453" y="191"/>
                  </a:cubicBezTo>
                  <a:lnTo>
                    <a:pt x="1489" y="119"/>
                  </a:lnTo>
                  <a:lnTo>
                    <a:pt x="151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1" name="Google Shape;8397;p30">
              <a:extLst>
                <a:ext uri="{FF2B5EF4-FFF2-40B4-BE49-F238E27FC236}">
                  <a16:creationId xmlns:a16="http://schemas.microsoft.com/office/drawing/2014/main" id="{8A98A636-5BBD-C5FA-15EB-6BB2603DAFA4}"/>
                </a:ext>
              </a:extLst>
            </p:cNvPr>
            <p:cNvSpPr/>
            <p:nvPr/>
          </p:nvSpPr>
          <p:spPr>
            <a:xfrm>
              <a:off x="5492650" y="3412450"/>
              <a:ext cx="4775" cy="2400"/>
            </a:xfrm>
            <a:custGeom>
              <a:avLst/>
              <a:gdLst/>
              <a:ahLst/>
              <a:cxnLst/>
              <a:rect l="l" t="t" r="r" b="b"/>
              <a:pathLst>
                <a:path w="191" h="96" extrusionOk="0">
                  <a:moveTo>
                    <a:pt x="60" y="1"/>
                  </a:moveTo>
                  <a:lnTo>
                    <a:pt x="0" y="13"/>
                  </a:lnTo>
                  <a:cubicBezTo>
                    <a:pt x="24" y="36"/>
                    <a:pt x="36" y="60"/>
                    <a:pt x="60" y="72"/>
                  </a:cubicBezTo>
                  <a:lnTo>
                    <a:pt x="143" y="96"/>
                  </a:lnTo>
                  <a:lnTo>
                    <a:pt x="191" y="36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2" name="Google Shape;8398;p30">
              <a:extLst>
                <a:ext uri="{FF2B5EF4-FFF2-40B4-BE49-F238E27FC236}">
                  <a16:creationId xmlns:a16="http://schemas.microsoft.com/office/drawing/2014/main" id="{A489B724-2C2C-68C7-AB36-27ACB5E461C9}"/>
                </a:ext>
              </a:extLst>
            </p:cNvPr>
            <p:cNvSpPr/>
            <p:nvPr/>
          </p:nvSpPr>
          <p:spPr>
            <a:xfrm>
              <a:off x="5479850" y="3389225"/>
              <a:ext cx="3300" cy="5100"/>
            </a:xfrm>
            <a:custGeom>
              <a:avLst/>
              <a:gdLst/>
              <a:ahLst/>
              <a:cxnLst/>
              <a:rect l="l" t="t" r="r" b="b"/>
              <a:pathLst>
                <a:path w="132" h="204" extrusionOk="0">
                  <a:moveTo>
                    <a:pt x="12" y="1"/>
                  </a:moveTo>
                  <a:cubicBezTo>
                    <a:pt x="12" y="25"/>
                    <a:pt x="0" y="37"/>
                    <a:pt x="0" y="49"/>
                  </a:cubicBezTo>
                  <a:lnTo>
                    <a:pt x="95" y="203"/>
                  </a:lnTo>
                  <a:lnTo>
                    <a:pt x="131" y="180"/>
                  </a:lnTo>
                  <a:lnTo>
                    <a:pt x="131" y="132"/>
                  </a:lnTo>
                  <a:lnTo>
                    <a:pt x="60" y="13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3" name="Google Shape;8399;p30">
              <a:extLst>
                <a:ext uri="{FF2B5EF4-FFF2-40B4-BE49-F238E27FC236}">
                  <a16:creationId xmlns:a16="http://schemas.microsoft.com/office/drawing/2014/main" id="{45AE3D0C-14B6-2BC0-0A02-39FCB0DA0C5E}"/>
                </a:ext>
              </a:extLst>
            </p:cNvPr>
            <p:cNvSpPr/>
            <p:nvPr/>
          </p:nvSpPr>
          <p:spPr>
            <a:xfrm>
              <a:off x="5495925" y="3401750"/>
              <a:ext cx="15200" cy="22325"/>
            </a:xfrm>
            <a:custGeom>
              <a:avLst/>
              <a:gdLst/>
              <a:ahLst/>
              <a:cxnLst/>
              <a:rect l="l" t="t" r="r" b="b"/>
              <a:pathLst>
                <a:path w="608" h="893" extrusionOk="0">
                  <a:moveTo>
                    <a:pt x="24" y="0"/>
                  </a:moveTo>
                  <a:lnTo>
                    <a:pt x="0" y="48"/>
                  </a:lnTo>
                  <a:cubicBezTo>
                    <a:pt x="12" y="95"/>
                    <a:pt x="24" y="155"/>
                    <a:pt x="36" y="202"/>
                  </a:cubicBezTo>
                  <a:lnTo>
                    <a:pt x="143" y="322"/>
                  </a:lnTo>
                  <a:lnTo>
                    <a:pt x="214" y="476"/>
                  </a:lnTo>
                  <a:cubicBezTo>
                    <a:pt x="226" y="488"/>
                    <a:pt x="250" y="500"/>
                    <a:pt x="262" y="512"/>
                  </a:cubicBezTo>
                  <a:lnTo>
                    <a:pt x="226" y="548"/>
                  </a:lnTo>
                  <a:lnTo>
                    <a:pt x="167" y="572"/>
                  </a:lnTo>
                  <a:lnTo>
                    <a:pt x="143" y="583"/>
                  </a:lnTo>
                  <a:lnTo>
                    <a:pt x="191" y="583"/>
                  </a:lnTo>
                  <a:cubicBezTo>
                    <a:pt x="202" y="595"/>
                    <a:pt x="202" y="607"/>
                    <a:pt x="202" y="607"/>
                  </a:cubicBezTo>
                  <a:lnTo>
                    <a:pt x="238" y="643"/>
                  </a:lnTo>
                  <a:lnTo>
                    <a:pt x="310" y="714"/>
                  </a:lnTo>
                  <a:cubicBezTo>
                    <a:pt x="310" y="738"/>
                    <a:pt x="310" y="762"/>
                    <a:pt x="310" y="774"/>
                  </a:cubicBezTo>
                  <a:lnTo>
                    <a:pt x="464" y="845"/>
                  </a:lnTo>
                  <a:lnTo>
                    <a:pt x="488" y="869"/>
                  </a:lnTo>
                  <a:lnTo>
                    <a:pt x="524" y="857"/>
                  </a:lnTo>
                  <a:lnTo>
                    <a:pt x="572" y="893"/>
                  </a:lnTo>
                  <a:cubicBezTo>
                    <a:pt x="560" y="869"/>
                    <a:pt x="548" y="845"/>
                    <a:pt x="536" y="833"/>
                  </a:cubicBezTo>
                  <a:cubicBezTo>
                    <a:pt x="524" y="810"/>
                    <a:pt x="536" y="774"/>
                    <a:pt x="536" y="750"/>
                  </a:cubicBezTo>
                  <a:cubicBezTo>
                    <a:pt x="536" y="726"/>
                    <a:pt x="512" y="714"/>
                    <a:pt x="500" y="691"/>
                  </a:cubicBezTo>
                  <a:lnTo>
                    <a:pt x="548" y="583"/>
                  </a:lnTo>
                  <a:lnTo>
                    <a:pt x="583" y="441"/>
                  </a:lnTo>
                  <a:lnTo>
                    <a:pt x="607" y="405"/>
                  </a:lnTo>
                  <a:cubicBezTo>
                    <a:pt x="595" y="393"/>
                    <a:pt x="583" y="381"/>
                    <a:pt x="572" y="369"/>
                  </a:cubicBezTo>
                  <a:lnTo>
                    <a:pt x="524" y="250"/>
                  </a:lnTo>
                  <a:lnTo>
                    <a:pt x="500" y="155"/>
                  </a:lnTo>
                  <a:lnTo>
                    <a:pt x="429" y="131"/>
                  </a:lnTo>
                  <a:lnTo>
                    <a:pt x="393" y="131"/>
                  </a:lnTo>
                  <a:lnTo>
                    <a:pt x="357" y="95"/>
                  </a:lnTo>
                  <a:lnTo>
                    <a:pt x="298" y="83"/>
                  </a:lnTo>
                  <a:lnTo>
                    <a:pt x="250" y="95"/>
                  </a:lnTo>
                  <a:lnTo>
                    <a:pt x="143" y="60"/>
                  </a:lnTo>
                  <a:lnTo>
                    <a:pt x="60" y="36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4" name="Google Shape;8400;p30">
              <a:extLst>
                <a:ext uri="{FF2B5EF4-FFF2-40B4-BE49-F238E27FC236}">
                  <a16:creationId xmlns:a16="http://schemas.microsoft.com/office/drawing/2014/main" id="{E1C6BD3C-8FEF-6DFD-A17E-734D23CC7576}"/>
                </a:ext>
              </a:extLst>
            </p:cNvPr>
            <p:cNvSpPr/>
            <p:nvPr/>
          </p:nvSpPr>
          <p:spPr>
            <a:xfrm>
              <a:off x="5495925" y="3385075"/>
              <a:ext cx="5975" cy="6275"/>
            </a:xfrm>
            <a:custGeom>
              <a:avLst/>
              <a:gdLst/>
              <a:ahLst/>
              <a:cxnLst/>
              <a:rect l="l" t="t" r="r" b="b"/>
              <a:pathLst>
                <a:path w="239" h="251" extrusionOk="0">
                  <a:moveTo>
                    <a:pt x="167" y="0"/>
                  </a:moveTo>
                  <a:lnTo>
                    <a:pt x="107" y="12"/>
                  </a:lnTo>
                  <a:cubicBezTo>
                    <a:pt x="107" y="36"/>
                    <a:pt x="95" y="72"/>
                    <a:pt x="95" y="107"/>
                  </a:cubicBezTo>
                  <a:lnTo>
                    <a:pt x="48" y="155"/>
                  </a:lnTo>
                  <a:lnTo>
                    <a:pt x="0" y="155"/>
                  </a:lnTo>
                  <a:lnTo>
                    <a:pt x="24" y="215"/>
                  </a:lnTo>
                  <a:lnTo>
                    <a:pt x="179" y="250"/>
                  </a:lnTo>
                  <a:lnTo>
                    <a:pt x="238" y="179"/>
                  </a:lnTo>
                  <a:lnTo>
                    <a:pt x="226" y="84"/>
                  </a:lnTo>
                  <a:lnTo>
                    <a:pt x="16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5" name="Google Shape;8401;p30">
              <a:extLst>
                <a:ext uri="{FF2B5EF4-FFF2-40B4-BE49-F238E27FC236}">
                  <a16:creationId xmlns:a16="http://schemas.microsoft.com/office/drawing/2014/main" id="{2DB7B33B-2E71-72E3-A7D3-3353CDE9AD00}"/>
                </a:ext>
              </a:extLst>
            </p:cNvPr>
            <p:cNvSpPr/>
            <p:nvPr/>
          </p:nvSpPr>
          <p:spPr>
            <a:xfrm>
              <a:off x="5470025" y="3363350"/>
              <a:ext cx="5375" cy="5375"/>
            </a:xfrm>
            <a:custGeom>
              <a:avLst/>
              <a:gdLst/>
              <a:ahLst/>
              <a:cxnLst/>
              <a:rect l="l" t="t" r="r" b="b"/>
              <a:pathLst>
                <a:path w="215" h="215" extrusionOk="0">
                  <a:moveTo>
                    <a:pt x="167" y="0"/>
                  </a:moveTo>
                  <a:lnTo>
                    <a:pt x="12" y="12"/>
                  </a:lnTo>
                  <a:cubicBezTo>
                    <a:pt x="12" y="48"/>
                    <a:pt x="24" y="83"/>
                    <a:pt x="24" y="131"/>
                  </a:cubicBezTo>
                  <a:lnTo>
                    <a:pt x="0" y="155"/>
                  </a:lnTo>
                  <a:lnTo>
                    <a:pt x="0" y="214"/>
                  </a:lnTo>
                  <a:lnTo>
                    <a:pt x="84" y="191"/>
                  </a:lnTo>
                  <a:cubicBezTo>
                    <a:pt x="107" y="155"/>
                    <a:pt x="119" y="119"/>
                    <a:pt x="143" y="83"/>
                  </a:cubicBezTo>
                  <a:lnTo>
                    <a:pt x="214" y="60"/>
                  </a:lnTo>
                  <a:lnTo>
                    <a:pt x="16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6" name="Google Shape;8402;p30">
              <a:extLst>
                <a:ext uri="{FF2B5EF4-FFF2-40B4-BE49-F238E27FC236}">
                  <a16:creationId xmlns:a16="http://schemas.microsoft.com/office/drawing/2014/main" id="{1C2C108B-FF46-1A9E-11D3-F9FEB4640B96}"/>
                </a:ext>
              </a:extLst>
            </p:cNvPr>
            <p:cNvSpPr/>
            <p:nvPr/>
          </p:nvSpPr>
          <p:spPr>
            <a:xfrm>
              <a:off x="5469725" y="3371675"/>
              <a:ext cx="1800" cy="3300"/>
            </a:xfrm>
            <a:custGeom>
              <a:avLst/>
              <a:gdLst/>
              <a:ahLst/>
              <a:cxnLst/>
              <a:rect l="l" t="t" r="r" b="b"/>
              <a:pathLst>
                <a:path w="72" h="132" extrusionOk="0">
                  <a:moveTo>
                    <a:pt x="12" y="1"/>
                  </a:moveTo>
                  <a:cubicBezTo>
                    <a:pt x="12" y="24"/>
                    <a:pt x="0" y="48"/>
                    <a:pt x="0" y="72"/>
                  </a:cubicBezTo>
                  <a:lnTo>
                    <a:pt x="72" y="131"/>
                  </a:lnTo>
                  <a:lnTo>
                    <a:pt x="72" y="60"/>
                  </a:lnTo>
                  <a:cubicBezTo>
                    <a:pt x="72" y="36"/>
                    <a:pt x="24" y="24"/>
                    <a:pt x="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7" name="Google Shape;8403;p30">
              <a:extLst>
                <a:ext uri="{FF2B5EF4-FFF2-40B4-BE49-F238E27FC236}">
                  <a16:creationId xmlns:a16="http://schemas.microsoft.com/office/drawing/2014/main" id="{60B31BCF-647E-FB60-9FB8-2859DF638223}"/>
                </a:ext>
              </a:extLst>
            </p:cNvPr>
            <p:cNvSpPr/>
            <p:nvPr/>
          </p:nvSpPr>
          <p:spPr>
            <a:xfrm>
              <a:off x="5480425" y="3320175"/>
              <a:ext cx="3000" cy="2400"/>
            </a:xfrm>
            <a:custGeom>
              <a:avLst/>
              <a:gdLst/>
              <a:ahLst/>
              <a:cxnLst/>
              <a:rect l="l" t="t" r="r" b="b"/>
              <a:pathLst>
                <a:path w="120" h="96" extrusionOk="0">
                  <a:moveTo>
                    <a:pt x="96" y="1"/>
                  </a:moveTo>
                  <a:cubicBezTo>
                    <a:pt x="60" y="13"/>
                    <a:pt x="37" y="25"/>
                    <a:pt x="1" y="36"/>
                  </a:cubicBezTo>
                  <a:cubicBezTo>
                    <a:pt x="25" y="60"/>
                    <a:pt x="37" y="72"/>
                    <a:pt x="49" y="96"/>
                  </a:cubicBezTo>
                  <a:lnTo>
                    <a:pt x="120" y="48"/>
                  </a:lnTo>
                  <a:cubicBezTo>
                    <a:pt x="108" y="36"/>
                    <a:pt x="96" y="25"/>
                    <a:pt x="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8" name="Google Shape;8404;p30">
              <a:extLst>
                <a:ext uri="{FF2B5EF4-FFF2-40B4-BE49-F238E27FC236}">
                  <a16:creationId xmlns:a16="http://schemas.microsoft.com/office/drawing/2014/main" id="{E713F987-6EFC-4375-5E95-A72BAF3359F9}"/>
                </a:ext>
              </a:extLst>
            </p:cNvPr>
            <p:cNvSpPr/>
            <p:nvPr/>
          </p:nvSpPr>
          <p:spPr>
            <a:xfrm>
              <a:off x="5465550" y="3379125"/>
              <a:ext cx="5075" cy="5075"/>
            </a:xfrm>
            <a:custGeom>
              <a:avLst/>
              <a:gdLst/>
              <a:ahLst/>
              <a:cxnLst/>
              <a:rect l="l" t="t" r="r" b="b"/>
              <a:pathLst>
                <a:path w="203" h="203" extrusionOk="0">
                  <a:moveTo>
                    <a:pt x="72" y="0"/>
                  </a:moveTo>
                  <a:lnTo>
                    <a:pt x="1" y="36"/>
                  </a:lnTo>
                  <a:lnTo>
                    <a:pt x="1" y="95"/>
                  </a:lnTo>
                  <a:cubicBezTo>
                    <a:pt x="36" y="131"/>
                    <a:pt x="72" y="167"/>
                    <a:pt x="96" y="203"/>
                  </a:cubicBezTo>
                  <a:lnTo>
                    <a:pt x="143" y="167"/>
                  </a:lnTo>
                  <a:lnTo>
                    <a:pt x="203" y="143"/>
                  </a:lnTo>
                  <a:cubicBezTo>
                    <a:pt x="191" y="119"/>
                    <a:pt x="179" y="84"/>
                    <a:pt x="167" y="60"/>
                  </a:cubicBezTo>
                  <a:lnTo>
                    <a:pt x="7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9" name="Google Shape;8405;p30">
              <a:extLst>
                <a:ext uri="{FF2B5EF4-FFF2-40B4-BE49-F238E27FC236}">
                  <a16:creationId xmlns:a16="http://schemas.microsoft.com/office/drawing/2014/main" id="{DDBC5BC7-A0A0-EC6D-AEC5-8422F2DD7A4C}"/>
                </a:ext>
              </a:extLst>
            </p:cNvPr>
            <p:cNvSpPr/>
            <p:nvPr/>
          </p:nvSpPr>
          <p:spPr>
            <a:xfrm>
              <a:off x="5476275" y="3313325"/>
              <a:ext cx="2400" cy="2125"/>
            </a:xfrm>
            <a:custGeom>
              <a:avLst/>
              <a:gdLst/>
              <a:ahLst/>
              <a:cxnLst/>
              <a:rect l="l" t="t" r="r" b="b"/>
              <a:pathLst>
                <a:path w="96" h="85" extrusionOk="0">
                  <a:moveTo>
                    <a:pt x="95" y="1"/>
                  </a:moveTo>
                  <a:lnTo>
                    <a:pt x="0" y="13"/>
                  </a:lnTo>
                  <a:lnTo>
                    <a:pt x="48" y="84"/>
                  </a:lnTo>
                  <a:lnTo>
                    <a:pt x="9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0" name="Google Shape;8406;p30">
              <a:extLst>
                <a:ext uri="{FF2B5EF4-FFF2-40B4-BE49-F238E27FC236}">
                  <a16:creationId xmlns:a16="http://schemas.microsoft.com/office/drawing/2014/main" id="{4D665684-E282-A1CE-B7FF-775976A68D6E}"/>
                </a:ext>
              </a:extLst>
            </p:cNvPr>
            <p:cNvSpPr/>
            <p:nvPr/>
          </p:nvSpPr>
          <p:spPr>
            <a:xfrm>
              <a:off x="5442325" y="3367500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13" y="1"/>
                  </a:moveTo>
                  <a:lnTo>
                    <a:pt x="1" y="60"/>
                  </a:lnTo>
                  <a:lnTo>
                    <a:pt x="120" y="144"/>
                  </a:lnTo>
                  <a:lnTo>
                    <a:pt x="156" y="132"/>
                  </a:lnTo>
                  <a:lnTo>
                    <a:pt x="84" y="25"/>
                  </a:lnTo>
                  <a:lnTo>
                    <a:pt x="1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1" name="Google Shape;8407;p30">
              <a:extLst>
                <a:ext uri="{FF2B5EF4-FFF2-40B4-BE49-F238E27FC236}">
                  <a16:creationId xmlns:a16="http://schemas.microsoft.com/office/drawing/2014/main" id="{4547FE85-EA48-9BF7-05CD-E941E7EC8C52}"/>
                </a:ext>
              </a:extLst>
            </p:cNvPr>
            <p:cNvSpPr/>
            <p:nvPr/>
          </p:nvSpPr>
          <p:spPr>
            <a:xfrm>
              <a:off x="5472400" y="3319000"/>
              <a:ext cx="3300" cy="1200"/>
            </a:xfrm>
            <a:custGeom>
              <a:avLst/>
              <a:gdLst/>
              <a:ahLst/>
              <a:cxnLst/>
              <a:rect l="l" t="t" r="r" b="b"/>
              <a:pathLst>
                <a:path w="132" h="48" extrusionOk="0">
                  <a:moveTo>
                    <a:pt x="0" y="0"/>
                  </a:moveTo>
                  <a:lnTo>
                    <a:pt x="36" y="48"/>
                  </a:lnTo>
                  <a:lnTo>
                    <a:pt x="131" y="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2" name="Google Shape;8408;p30">
              <a:extLst>
                <a:ext uri="{FF2B5EF4-FFF2-40B4-BE49-F238E27FC236}">
                  <a16:creationId xmlns:a16="http://schemas.microsoft.com/office/drawing/2014/main" id="{8AA146F7-6B5F-BA86-F8AD-005D64BCBBD5}"/>
                </a:ext>
              </a:extLst>
            </p:cNvPr>
            <p:cNvSpPr/>
            <p:nvPr/>
          </p:nvSpPr>
          <p:spPr>
            <a:xfrm>
              <a:off x="5434000" y="3382700"/>
              <a:ext cx="6875" cy="5975"/>
            </a:xfrm>
            <a:custGeom>
              <a:avLst/>
              <a:gdLst/>
              <a:ahLst/>
              <a:cxnLst/>
              <a:rect l="l" t="t" r="r" b="b"/>
              <a:pathLst>
                <a:path w="275" h="239" extrusionOk="0">
                  <a:moveTo>
                    <a:pt x="48" y="0"/>
                  </a:moveTo>
                  <a:lnTo>
                    <a:pt x="1" y="24"/>
                  </a:lnTo>
                  <a:cubicBezTo>
                    <a:pt x="1" y="48"/>
                    <a:pt x="1" y="71"/>
                    <a:pt x="12" y="95"/>
                  </a:cubicBezTo>
                  <a:lnTo>
                    <a:pt x="48" y="155"/>
                  </a:lnTo>
                  <a:lnTo>
                    <a:pt x="155" y="191"/>
                  </a:lnTo>
                  <a:lnTo>
                    <a:pt x="215" y="238"/>
                  </a:lnTo>
                  <a:lnTo>
                    <a:pt x="274" y="214"/>
                  </a:lnTo>
                  <a:lnTo>
                    <a:pt x="274" y="167"/>
                  </a:lnTo>
                  <a:lnTo>
                    <a:pt x="167" y="119"/>
                  </a:lnTo>
                  <a:lnTo>
                    <a:pt x="131" y="48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3" name="Google Shape;8409;p30">
              <a:extLst>
                <a:ext uri="{FF2B5EF4-FFF2-40B4-BE49-F238E27FC236}">
                  <a16:creationId xmlns:a16="http://schemas.microsoft.com/office/drawing/2014/main" id="{EF91222C-42B5-1A65-2901-E5666837EE0B}"/>
                </a:ext>
              </a:extLst>
            </p:cNvPr>
            <p:cNvSpPr/>
            <p:nvPr/>
          </p:nvSpPr>
          <p:spPr>
            <a:xfrm>
              <a:off x="5378050" y="3463650"/>
              <a:ext cx="2700" cy="1225"/>
            </a:xfrm>
            <a:custGeom>
              <a:avLst/>
              <a:gdLst/>
              <a:ahLst/>
              <a:cxnLst/>
              <a:rect l="l" t="t" r="r" b="b"/>
              <a:pathLst>
                <a:path w="108" h="49" extrusionOk="0">
                  <a:moveTo>
                    <a:pt x="0" y="1"/>
                  </a:moveTo>
                  <a:lnTo>
                    <a:pt x="72" y="48"/>
                  </a:lnTo>
                  <a:lnTo>
                    <a:pt x="107" y="2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4" name="Google Shape;8410;p30">
              <a:extLst>
                <a:ext uri="{FF2B5EF4-FFF2-40B4-BE49-F238E27FC236}">
                  <a16:creationId xmlns:a16="http://schemas.microsoft.com/office/drawing/2014/main" id="{F1794314-75A0-67CD-03B2-DE64119FDB0D}"/>
                </a:ext>
              </a:extLst>
            </p:cNvPr>
            <p:cNvSpPr/>
            <p:nvPr/>
          </p:nvSpPr>
          <p:spPr>
            <a:xfrm>
              <a:off x="5380125" y="3459175"/>
              <a:ext cx="1225" cy="1525"/>
            </a:xfrm>
            <a:custGeom>
              <a:avLst/>
              <a:gdLst/>
              <a:ahLst/>
              <a:cxnLst/>
              <a:rect l="l" t="t" r="r" b="b"/>
              <a:pathLst>
                <a:path w="49" h="61" extrusionOk="0">
                  <a:moveTo>
                    <a:pt x="36" y="1"/>
                  </a:moveTo>
                  <a:lnTo>
                    <a:pt x="0" y="25"/>
                  </a:lnTo>
                  <a:cubicBezTo>
                    <a:pt x="12" y="37"/>
                    <a:pt x="36" y="37"/>
                    <a:pt x="48" y="60"/>
                  </a:cubicBezTo>
                  <a:cubicBezTo>
                    <a:pt x="48" y="37"/>
                    <a:pt x="36" y="25"/>
                    <a:pt x="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5" name="Google Shape;8411;p30">
              <a:extLst>
                <a:ext uri="{FF2B5EF4-FFF2-40B4-BE49-F238E27FC236}">
                  <a16:creationId xmlns:a16="http://schemas.microsoft.com/office/drawing/2014/main" id="{EF47CB08-D98E-16C8-EA41-75582A4FE457}"/>
                </a:ext>
              </a:extLst>
            </p:cNvPr>
            <p:cNvSpPr/>
            <p:nvPr/>
          </p:nvSpPr>
          <p:spPr>
            <a:xfrm>
              <a:off x="5501575" y="3634500"/>
              <a:ext cx="1500" cy="325"/>
            </a:xfrm>
            <a:custGeom>
              <a:avLst/>
              <a:gdLst/>
              <a:ahLst/>
              <a:cxnLst/>
              <a:rect l="l" t="t" r="r" b="b"/>
              <a:pathLst>
                <a:path w="60" h="13" extrusionOk="0">
                  <a:moveTo>
                    <a:pt x="0" y="1"/>
                  </a:moveTo>
                  <a:lnTo>
                    <a:pt x="36" y="13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6" name="Google Shape;8412;p30">
              <a:extLst>
                <a:ext uri="{FF2B5EF4-FFF2-40B4-BE49-F238E27FC236}">
                  <a16:creationId xmlns:a16="http://schemas.microsoft.com/office/drawing/2014/main" id="{81039DAE-CFD2-5C37-3011-241CC0D7410F}"/>
                </a:ext>
              </a:extLst>
            </p:cNvPr>
            <p:cNvSpPr/>
            <p:nvPr/>
          </p:nvSpPr>
          <p:spPr>
            <a:xfrm>
              <a:off x="5381025" y="3458300"/>
              <a:ext cx="2700" cy="2400"/>
            </a:xfrm>
            <a:custGeom>
              <a:avLst/>
              <a:gdLst/>
              <a:ahLst/>
              <a:cxnLst/>
              <a:rect l="l" t="t" r="r" b="b"/>
              <a:pathLst>
                <a:path w="108" h="96" extrusionOk="0">
                  <a:moveTo>
                    <a:pt x="12" y="0"/>
                  </a:moveTo>
                  <a:lnTo>
                    <a:pt x="0" y="12"/>
                  </a:lnTo>
                  <a:cubicBezTo>
                    <a:pt x="0" y="36"/>
                    <a:pt x="12" y="48"/>
                    <a:pt x="12" y="60"/>
                  </a:cubicBezTo>
                  <a:lnTo>
                    <a:pt x="107" y="95"/>
                  </a:lnTo>
                  <a:cubicBezTo>
                    <a:pt x="107" y="84"/>
                    <a:pt x="107" y="72"/>
                    <a:pt x="107" y="72"/>
                  </a:cubicBezTo>
                  <a:cubicBezTo>
                    <a:pt x="72" y="48"/>
                    <a:pt x="36" y="24"/>
                    <a:pt x="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7" name="Google Shape;8413;p30">
              <a:extLst>
                <a:ext uri="{FF2B5EF4-FFF2-40B4-BE49-F238E27FC236}">
                  <a16:creationId xmlns:a16="http://schemas.microsoft.com/office/drawing/2014/main" id="{0C04BDEE-7E45-4E28-02DC-8C507ECFDAD2}"/>
                </a:ext>
              </a:extLst>
            </p:cNvPr>
            <p:cNvSpPr/>
            <p:nvPr/>
          </p:nvSpPr>
          <p:spPr>
            <a:xfrm>
              <a:off x="5498300" y="3497000"/>
              <a:ext cx="3300" cy="4475"/>
            </a:xfrm>
            <a:custGeom>
              <a:avLst/>
              <a:gdLst/>
              <a:ahLst/>
              <a:cxnLst/>
              <a:rect l="l" t="t" r="r" b="b"/>
              <a:pathLst>
                <a:path w="132" h="179" extrusionOk="0">
                  <a:moveTo>
                    <a:pt x="12" y="0"/>
                  </a:moveTo>
                  <a:lnTo>
                    <a:pt x="12" y="107"/>
                  </a:lnTo>
                  <a:cubicBezTo>
                    <a:pt x="12" y="131"/>
                    <a:pt x="0" y="155"/>
                    <a:pt x="0" y="179"/>
                  </a:cubicBezTo>
                  <a:lnTo>
                    <a:pt x="48" y="179"/>
                  </a:lnTo>
                  <a:lnTo>
                    <a:pt x="131" y="143"/>
                  </a:lnTo>
                  <a:lnTo>
                    <a:pt x="131" y="60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8" name="Google Shape;8414;p30">
              <a:extLst>
                <a:ext uri="{FF2B5EF4-FFF2-40B4-BE49-F238E27FC236}">
                  <a16:creationId xmlns:a16="http://schemas.microsoft.com/office/drawing/2014/main" id="{03F41561-FF7C-E850-A76D-451DC1B1F921}"/>
                </a:ext>
              </a:extLst>
            </p:cNvPr>
            <p:cNvSpPr/>
            <p:nvPr/>
          </p:nvSpPr>
          <p:spPr>
            <a:xfrm>
              <a:off x="5405125" y="3458600"/>
              <a:ext cx="1225" cy="3000"/>
            </a:xfrm>
            <a:custGeom>
              <a:avLst/>
              <a:gdLst/>
              <a:ahLst/>
              <a:cxnLst/>
              <a:rect l="l" t="t" r="r" b="b"/>
              <a:pathLst>
                <a:path w="49" h="120" extrusionOk="0">
                  <a:moveTo>
                    <a:pt x="36" y="0"/>
                  </a:moveTo>
                  <a:lnTo>
                    <a:pt x="1" y="36"/>
                  </a:lnTo>
                  <a:lnTo>
                    <a:pt x="13" y="119"/>
                  </a:lnTo>
                  <a:cubicBezTo>
                    <a:pt x="13" y="107"/>
                    <a:pt x="24" y="83"/>
                    <a:pt x="36" y="60"/>
                  </a:cubicBezTo>
                  <a:cubicBezTo>
                    <a:pt x="48" y="48"/>
                    <a:pt x="48" y="12"/>
                    <a:pt x="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9" name="Google Shape;8415;p30">
              <a:extLst>
                <a:ext uri="{FF2B5EF4-FFF2-40B4-BE49-F238E27FC236}">
                  <a16:creationId xmlns:a16="http://schemas.microsoft.com/office/drawing/2014/main" id="{7B6E6706-4DEF-71A5-E33B-3F84430AE5AB}"/>
                </a:ext>
              </a:extLst>
            </p:cNvPr>
            <p:cNvSpPr/>
            <p:nvPr/>
          </p:nvSpPr>
          <p:spPr>
            <a:xfrm>
              <a:off x="5437575" y="3612475"/>
              <a:ext cx="13125" cy="5975"/>
            </a:xfrm>
            <a:custGeom>
              <a:avLst/>
              <a:gdLst/>
              <a:ahLst/>
              <a:cxnLst/>
              <a:rect l="l" t="t" r="r" b="b"/>
              <a:pathLst>
                <a:path w="525" h="239" extrusionOk="0">
                  <a:moveTo>
                    <a:pt x="72" y="1"/>
                  </a:moveTo>
                  <a:lnTo>
                    <a:pt x="0" y="72"/>
                  </a:lnTo>
                  <a:lnTo>
                    <a:pt x="12" y="108"/>
                  </a:lnTo>
                  <a:lnTo>
                    <a:pt x="131" y="96"/>
                  </a:lnTo>
                  <a:lnTo>
                    <a:pt x="274" y="179"/>
                  </a:lnTo>
                  <a:cubicBezTo>
                    <a:pt x="286" y="203"/>
                    <a:pt x="298" y="215"/>
                    <a:pt x="322" y="239"/>
                  </a:cubicBezTo>
                  <a:lnTo>
                    <a:pt x="358" y="203"/>
                  </a:lnTo>
                  <a:lnTo>
                    <a:pt x="441" y="191"/>
                  </a:lnTo>
                  <a:lnTo>
                    <a:pt x="524" y="191"/>
                  </a:lnTo>
                  <a:lnTo>
                    <a:pt x="524" y="144"/>
                  </a:lnTo>
                  <a:lnTo>
                    <a:pt x="453" y="84"/>
                  </a:lnTo>
                  <a:lnTo>
                    <a:pt x="369" y="108"/>
                  </a:lnTo>
                  <a:lnTo>
                    <a:pt x="191" y="48"/>
                  </a:lnTo>
                  <a:lnTo>
                    <a:pt x="15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0" name="Google Shape;8416;p30">
              <a:extLst>
                <a:ext uri="{FF2B5EF4-FFF2-40B4-BE49-F238E27FC236}">
                  <a16:creationId xmlns:a16="http://schemas.microsoft.com/office/drawing/2014/main" id="{0988AF8B-E904-E935-72A5-7720B8A7B1B8}"/>
                </a:ext>
              </a:extLst>
            </p:cNvPr>
            <p:cNvSpPr/>
            <p:nvPr/>
          </p:nvSpPr>
          <p:spPr>
            <a:xfrm>
              <a:off x="5411375" y="3456800"/>
              <a:ext cx="7175" cy="2700"/>
            </a:xfrm>
            <a:custGeom>
              <a:avLst/>
              <a:gdLst/>
              <a:ahLst/>
              <a:cxnLst/>
              <a:rect l="l" t="t" r="r" b="b"/>
              <a:pathLst>
                <a:path w="287" h="108" extrusionOk="0">
                  <a:moveTo>
                    <a:pt x="203" y="1"/>
                  </a:moveTo>
                  <a:lnTo>
                    <a:pt x="1" y="48"/>
                  </a:lnTo>
                  <a:lnTo>
                    <a:pt x="13" y="84"/>
                  </a:lnTo>
                  <a:lnTo>
                    <a:pt x="132" y="108"/>
                  </a:lnTo>
                  <a:lnTo>
                    <a:pt x="274" y="84"/>
                  </a:lnTo>
                  <a:lnTo>
                    <a:pt x="286" y="2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1" name="Google Shape;8417;p30">
              <a:extLst>
                <a:ext uri="{FF2B5EF4-FFF2-40B4-BE49-F238E27FC236}">
                  <a16:creationId xmlns:a16="http://schemas.microsoft.com/office/drawing/2014/main" id="{6386967E-1393-0A02-9CA7-888268D9FDAB}"/>
                </a:ext>
              </a:extLst>
            </p:cNvPr>
            <p:cNvSpPr/>
            <p:nvPr/>
          </p:nvSpPr>
          <p:spPr>
            <a:xfrm>
              <a:off x="5457525" y="3569625"/>
              <a:ext cx="17275" cy="10725"/>
            </a:xfrm>
            <a:custGeom>
              <a:avLst/>
              <a:gdLst/>
              <a:ahLst/>
              <a:cxnLst/>
              <a:rect l="l" t="t" r="r" b="b"/>
              <a:pathLst>
                <a:path w="691" h="429" extrusionOk="0">
                  <a:moveTo>
                    <a:pt x="155" y="0"/>
                  </a:moveTo>
                  <a:lnTo>
                    <a:pt x="60" y="12"/>
                  </a:lnTo>
                  <a:lnTo>
                    <a:pt x="0" y="107"/>
                  </a:lnTo>
                  <a:cubicBezTo>
                    <a:pt x="12" y="143"/>
                    <a:pt x="36" y="179"/>
                    <a:pt x="48" y="214"/>
                  </a:cubicBezTo>
                  <a:lnTo>
                    <a:pt x="191" y="298"/>
                  </a:lnTo>
                  <a:cubicBezTo>
                    <a:pt x="203" y="310"/>
                    <a:pt x="214" y="322"/>
                    <a:pt x="214" y="345"/>
                  </a:cubicBezTo>
                  <a:lnTo>
                    <a:pt x="345" y="381"/>
                  </a:lnTo>
                  <a:lnTo>
                    <a:pt x="453" y="429"/>
                  </a:lnTo>
                  <a:lnTo>
                    <a:pt x="584" y="405"/>
                  </a:lnTo>
                  <a:lnTo>
                    <a:pt x="655" y="429"/>
                  </a:lnTo>
                  <a:lnTo>
                    <a:pt x="691" y="381"/>
                  </a:lnTo>
                  <a:cubicBezTo>
                    <a:pt x="679" y="345"/>
                    <a:pt x="655" y="310"/>
                    <a:pt x="631" y="274"/>
                  </a:cubicBezTo>
                  <a:cubicBezTo>
                    <a:pt x="631" y="250"/>
                    <a:pt x="631" y="238"/>
                    <a:pt x="643" y="226"/>
                  </a:cubicBezTo>
                  <a:lnTo>
                    <a:pt x="524" y="131"/>
                  </a:lnTo>
                  <a:lnTo>
                    <a:pt x="333" y="48"/>
                  </a:lnTo>
                  <a:lnTo>
                    <a:pt x="238" y="72"/>
                  </a:lnTo>
                  <a:lnTo>
                    <a:pt x="15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2" name="Google Shape;8418;p30">
              <a:extLst>
                <a:ext uri="{FF2B5EF4-FFF2-40B4-BE49-F238E27FC236}">
                  <a16:creationId xmlns:a16="http://schemas.microsoft.com/office/drawing/2014/main" id="{675F31A8-C17F-23BB-DAB0-42F6DC2E17A3}"/>
                </a:ext>
              </a:extLst>
            </p:cNvPr>
            <p:cNvSpPr/>
            <p:nvPr/>
          </p:nvSpPr>
          <p:spPr>
            <a:xfrm>
              <a:off x="5478950" y="3498475"/>
              <a:ext cx="3300" cy="5975"/>
            </a:xfrm>
            <a:custGeom>
              <a:avLst/>
              <a:gdLst/>
              <a:ahLst/>
              <a:cxnLst/>
              <a:rect l="l" t="t" r="r" b="b"/>
              <a:pathLst>
                <a:path w="132" h="239" extrusionOk="0">
                  <a:moveTo>
                    <a:pt x="60" y="1"/>
                  </a:moveTo>
                  <a:lnTo>
                    <a:pt x="24" y="48"/>
                  </a:lnTo>
                  <a:cubicBezTo>
                    <a:pt x="24" y="72"/>
                    <a:pt x="12" y="108"/>
                    <a:pt x="0" y="143"/>
                  </a:cubicBezTo>
                  <a:lnTo>
                    <a:pt x="72" y="239"/>
                  </a:lnTo>
                  <a:lnTo>
                    <a:pt x="131" y="215"/>
                  </a:lnTo>
                  <a:lnTo>
                    <a:pt x="131" y="132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3" name="Google Shape;8419;p30">
              <a:extLst>
                <a:ext uri="{FF2B5EF4-FFF2-40B4-BE49-F238E27FC236}">
                  <a16:creationId xmlns:a16="http://schemas.microsoft.com/office/drawing/2014/main" id="{03D78E86-E124-D6C2-EF11-49B9F137FF37}"/>
                </a:ext>
              </a:extLst>
            </p:cNvPr>
            <p:cNvSpPr/>
            <p:nvPr/>
          </p:nvSpPr>
          <p:spPr>
            <a:xfrm>
              <a:off x="5497100" y="3501750"/>
              <a:ext cx="1225" cy="3000"/>
            </a:xfrm>
            <a:custGeom>
              <a:avLst/>
              <a:gdLst/>
              <a:ahLst/>
              <a:cxnLst/>
              <a:rect l="l" t="t" r="r" b="b"/>
              <a:pathLst>
                <a:path w="49" h="120" extrusionOk="0">
                  <a:moveTo>
                    <a:pt x="1" y="1"/>
                  </a:moveTo>
                  <a:cubicBezTo>
                    <a:pt x="1" y="36"/>
                    <a:pt x="1" y="72"/>
                    <a:pt x="13" y="108"/>
                  </a:cubicBezTo>
                  <a:lnTo>
                    <a:pt x="48" y="120"/>
                  </a:lnTo>
                  <a:lnTo>
                    <a:pt x="48" y="3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4" name="Google Shape;8420;p30">
              <a:extLst>
                <a:ext uri="{FF2B5EF4-FFF2-40B4-BE49-F238E27FC236}">
                  <a16:creationId xmlns:a16="http://schemas.microsoft.com/office/drawing/2014/main" id="{60100755-4261-63FC-8A3F-2701F7CF5980}"/>
                </a:ext>
              </a:extLst>
            </p:cNvPr>
            <p:cNvSpPr/>
            <p:nvPr/>
          </p:nvSpPr>
          <p:spPr>
            <a:xfrm>
              <a:off x="5484300" y="3547600"/>
              <a:ext cx="3000" cy="2700"/>
            </a:xfrm>
            <a:custGeom>
              <a:avLst/>
              <a:gdLst/>
              <a:ahLst/>
              <a:cxnLst/>
              <a:rect l="l" t="t" r="r" b="b"/>
              <a:pathLst>
                <a:path w="120" h="108" extrusionOk="0">
                  <a:moveTo>
                    <a:pt x="60" y="0"/>
                  </a:moveTo>
                  <a:lnTo>
                    <a:pt x="1" y="60"/>
                  </a:lnTo>
                  <a:lnTo>
                    <a:pt x="48" y="107"/>
                  </a:lnTo>
                  <a:lnTo>
                    <a:pt x="96" y="60"/>
                  </a:lnTo>
                  <a:lnTo>
                    <a:pt x="120" y="24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5" name="Google Shape;8421;p30">
              <a:extLst>
                <a:ext uri="{FF2B5EF4-FFF2-40B4-BE49-F238E27FC236}">
                  <a16:creationId xmlns:a16="http://schemas.microsoft.com/office/drawing/2014/main" id="{446BA2B9-4567-B684-1891-B89E714C07B7}"/>
                </a:ext>
              </a:extLst>
            </p:cNvPr>
            <p:cNvSpPr/>
            <p:nvPr/>
          </p:nvSpPr>
          <p:spPr>
            <a:xfrm>
              <a:off x="5581650" y="3670225"/>
              <a:ext cx="20550" cy="8950"/>
            </a:xfrm>
            <a:custGeom>
              <a:avLst/>
              <a:gdLst/>
              <a:ahLst/>
              <a:cxnLst/>
              <a:rect l="l" t="t" r="r" b="b"/>
              <a:pathLst>
                <a:path w="822" h="358" extrusionOk="0">
                  <a:moveTo>
                    <a:pt x="452" y="0"/>
                  </a:moveTo>
                  <a:lnTo>
                    <a:pt x="345" y="84"/>
                  </a:lnTo>
                  <a:lnTo>
                    <a:pt x="262" y="143"/>
                  </a:lnTo>
                  <a:lnTo>
                    <a:pt x="0" y="215"/>
                  </a:lnTo>
                  <a:lnTo>
                    <a:pt x="167" y="274"/>
                  </a:lnTo>
                  <a:lnTo>
                    <a:pt x="238" y="286"/>
                  </a:lnTo>
                  <a:lnTo>
                    <a:pt x="357" y="358"/>
                  </a:lnTo>
                  <a:lnTo>
                    <a:pt x="452" y="358"/>
                  </a:lnTo>
                  <a:lnTo>
                    <a:pt x="560" y="322"/>
                  </a:lnTo>
                  <a:lnTo>
                    <a:pt x="643" y="334"/>
                  </a:lnTo>
                  <a:lnTo>
                    <a:pt x="691" y="310"/>
                  </a:lnTo>
                  <a:lnTo>
                    <a:pt x="714" y="274"/>
                  </a:lnTo>
                  <a:lnTo>
                    <a:pt x="738" y="262"/>
                  </a:lnTo>
                  <a:lnTo>
                    <a:pt x="786" y="215"/>
                  </a:lnTo>
                  <a:lnTo>
                    <a:pt x="822" y="191"/>
                  </a:lnTo>
                  <a:lnTo>
                    <a:pt x="762" y="120"/>
                  </a:lnTo>
                  <a:cubicBezTo>
                    <a:pt x="762" y="108"/>
                    <a:pt x="750" y="96"/>
                    <a:pt x="738" y="84"/>
                  </a:cubicBezTo>
                  <a:lnTo>
                    <a:pt x="57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6" name="Google Shape;8422;p30">
              <a:extLst>
                <a:ext uri="{FF2B5EF4-FFF2-40B4-BE49-F238E27FC236}">
                  <a16:creationId xmlns:a16="http://schemas.microsoft.com/office/drawing/2014/main" id="{9CD17A54-1698-41C0-2817-49DE303FCAB3}"/>
                </a:ext>
              </a:extLst>
            </p:cNvPr>
            <p:cNvSpPr/>
            <p:nvPr/>
          </p:nvSpPr>
          <p:spPr>
            <a:xfrm>
              <a:off x="5355125" y="3594025"/>
              <a:ext cx="2400" cy="1800"/>
            </a:xfrm>
            <a:custGeom>
              <a:avLst/>
              <a:gdLst/>
              <a:ahLst/>
              <a:cxnLst/>
              <a:rect l="l" t="t" r="r" b="b"/>
              <a:pathLst>
                <a:path w="96" h="72" extrusionOk="0">
                  <a:moveTo>
                    <a:pt x="60" y="0"/>
                  </a:moveTo>
                  <a:lnTo>
                    <a:pt x="0" y="60"/>
                  </a:lnTo>
                  <a:lnTo>
                    <a:pt x="60" y="72"/>
                  </a:lnTo>
                  <a:lnTo>
                    <a:pt x="96" y="36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7" name="Google Shape;8423;p30">
              <a:extLst>
                <a:ext uri="{FF2B5EF4-FFF2-40B4-BE49-F238E27FC236}">
                  <a16:creationId xmlns:a16="http://schemas.microsoft.com/office/drawing/2014/main" id="{EBB672E4-3C8E-55BC-8103-FA4B9C586F6B}"/>
                </a:ext>
              </a:extLst>
            </p:cNvPr>
            <p:cNvSpPr/>
            <p:nvPr/>
          </p:nvSpPr>
          <p:spPr>
            <a:xfrm>
              <a:off x="5426250" y="3447875"/>
              <a:ext cx="2425" cy="1800"/>
            </a:xfrm>
            <a:custGeom>
              <a:avLst/>
              <a:gdLst/>
              <a:ahLst/>
              <a:cxnLst/>
              <a:rect l="l" t="t" r="r" b="b"/>
              <a:pathLst>
                <a:path w="97" h="72" extrusionOk="0">
                  <a:moveTo>
                    <a:pt x="84" y="1"/>
                  </a:moveTo>
                  <a:lnTo>
                    <a:pt x="1" y="36"/>
                  </a:lnTo>
                  <a:lnTo>
                    <a:pt x="49" y="72"/>
                  </a:lnTo>
                  <a:lnTo>
                    <a:pt x="96" y="48"/>
                  </a:lnTo>
                  <a:cubicBezTo>
                    <a:pt x="96" y="36"/>
                    <a:pt x="96" y="12"/>
                    <a:pt x="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8" name="Google Shape;8424;p30">
              <a:extLst>
                <a:ext uri="{FF2B5EF4-FFF2-40B4-BE49-F238E27FC236}">
                  <a16:creationId xmlns:a16="http://schemas.microsoft.com/office/drawing/2014/main" id="{4B2D1F1F-72FA-AA0C-FA0E-F9F37C844CC4}"/>
                </a:ext>
              </a:extLst>
            </p:cNvPr>
            <p:cNvSpPr/>
            <p:nvPr/>
          </p:nvSpPr>
          <p:spPr>
            <a:xfrm>
              <a:off x="5352150" y="3591350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2" y="0"/>
                  </a:moveTo>
                  <a:lnTo>
                    <a:pt x="0" y="72"/>
                  </a:lnTo>
                  <a:lnTo>
                    <a:pt x="36" y="143"/>
                  </a:lnTo>
                  <a:lnTo>
                    <a:pt x="96" y="60"/>
                  </a:lnTo>
                  <a:lnTo>
                    <a:pt x="143" y="48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9" name="Google Shape;8425;p30">
              <a:extLst>
                <a:ext uri="{FF2B5EF4-FFF2-40B4-BE49-F238E27FC236}">
                  <a16:creationId xmlns:a16="http://schemas.microsoft.com/office/drawing/2014/main" id="{04C33765-1826-DF41-0107-4C20922C9E6D}"/>
                </a:ext>
              </a:extLst>
            </p:cNvPr>
            <p:cNvSpPr/>
            <p:nvPr/>
          </p:nvSpPr>
          <p:spPr>
            <a:xfrm>
              <a:off x="5428650" y="3454125"/>
              <a:ext cx="7150" cy="3000"/>
            </a:xfrm>
            <a:custGeom>
              <a:avLst/>
              <a:gdLst/>
              <a:ahLst/>
              <a:cxnLst/>
              <a:rect l="l" t="t" r="r" b="b"/>
              <a:pathLst>
                <a:path w="286" h="120" extrusionOk="0">
                  <a:moveTo>
                    <a:pt x="48" y="1"/>
                  </a:moveTo>
                  <a:lnTo>
                    <a:pt x="0" y="12"/>
                  </a:lnTo>
                  <a:lnTo>
                    <a:pt x="24" y="48"/>
                  </a:lnTo>
                  <a:lnTo>
                    <a:pt x="107" y="84"/>
                  </a:lnTo>
                  <a:lnTo>
                    <a:pt x="155" y="84"/>
                  </a:lnTo>
                  <a:lnTo>
                    <a:pt x="203" y="120"/>
                  </a:lnTo>
                  <a:lnTo>
                    <a:pt x="286" y="120"/>
                  </a:lnTo>
                  <a:lnTo>
                    <a:pt x="286" y="84"/>
                  </a:lnTo>
                  <a:lnTo>
                    <a:pt x="179" y="24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0" name="Google Shape;8426;p30">
              <a:extLst>
                <a:ext uri="{FF2B5EF4-FFF2-40B4-BE49-F238E27FC236}">
                  <a16:creationId xmlns:a16="http://schemas.microsoft.com/office/drawing/2014/main" id="{E12A1592-4876-4B81-516B-1EB05A63331D}"/>
                </a:ext>
              </a:extLst>
            </p:cNvPr>
            <p:cNvSpPr/>
            <p:nvPr/>
          </p:nvSpPr>
          <p:spPr>
            <a:xfrm>
              <a:off x="5376550" y="3569925"/>
              <a:ext cx="3900" cy="6550"/>
            </a:xfrm>
            <a:custGeom>
              <a:avLst/>
              <a:gdLst/>
              <a:ahLst/>
              <a:cxnLst/>
              <a:rect l="l" t="t" r="r" b="b"/>
              <a:pathLst>
                <a:path w="156" h="262" extrusionOk="0">
                  <a:moveTo>
                    <a:pt x="120" y="0"/>
                  </a:moveTo>
                  <a:lnTo>
                    <a:pt x="84" y="36"/>
                  </a:lnTo>
                  <a:lnTo>
                    <a:pt x="60" y="95"/>
                  </a:lnTo>
                  <a:lnTo>
                    <a:pt x="1" y="131"/>
                  </a:lnTo>
                  <a:cubicBezTo>
                    <a:pt x="1" y="155"/>
                    <a:pt x="13" y="167"/>
                    <a:pt x="24" y="191"/>
                  </a:cubicBezTo>
                  <a:lnTo>
                    <a:pt x="24" y="262"/>
                  </a:lnTo>
                  <a:lnTo>
                    <a:pt x="96" y="191"/>
                  </a:lnTo>
                  <a:lnTo>
                    <a:pt x="155" y="155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1" name="Google Shape;8427;p30">
              <a:extLst>
                <a:ext uri="{FF2B5EF4-FFF2-40B4-BE49-F238E27FC236}">
                  <a16:creationId xmlns:a16="http://schemas.microsoft.com/office/drawing/2014/main" id="{2440836D-E5EB-BC8B-11E4-FDBCBCE853A8}"/>
                </a:ext>
              </a:extLst>
            </p:cNvPr>
            <p:cNvSpPr/>
            <p:nvPr/>
          </p:nvSpPr>
          <p:spPr>
            <a:xfrm>
              <a:off x="5426250" y="3536875"/>
              <a:ext cx="10750" cy="5675"/>
            </a:xfrm>
            <a:custGeom>
              <a:avLst/>
              <a:gdLst/>
              <a:ahLst/>
              <a:cxnLst/>
              <a:rect l="l" t="t" r="r" b="b"/>
              <a:pathLst>
                <a:path w="430" h="227" extrusionOk="0">
                  <a:moveTo>
                    <a:pt x="156" y="0"/>
                  </a:moveTo>
                  <a:lnTo>
                    <a:pt x="25" y="12"/>
                  </a:lnTo>
                  <a:lnTo>
                    <a:pt x="1" y="84"/>
                  </a:lnTo>
                  <a:lnTo>
                    <a:pt x="60" y="155"/>
                  </a:lnTo>
                  <a:lnTo>
                    <a:pt x="144" y="131"/>
                  </a:lnTo>
                  <a:lnTo>
                    <a:pt x="203" y="203"/>
                  </a:lnTo>
                  <a:lnTo>
                    <a:pt x="275" y="167"/>
                  </a:lnTo>
                  <a:lnTo>
                    <a:pt x="299" y="215"/>
                  </a:lnTo>
                  <a:lnTo>
                    <a:pt x="394" y="227"/>
                  </a:lnTo>
                  <a:cubicBezTo>
                    <a:pt x="406" y="215"/>
                    <a:pt x="418" y="191"/>
                    <a:pt x="430" y="179"/>
                  </a:cubicBezTo>
                  <a:lnTo>
                    <a:pt x="382" y="108"/>
                  </a:lnTo>
                  <a:lnTo>
                    <a:pt x="322" y="143"/>
                  </a:lnTo>
                  <a:lnTo>
                    <a:pt x="239" y="131"/>
                  </a:lnTo>
                  <a:lnTo>
                    <a:pt x="287" y="96"/>
                  </a:lnTo>
                  <a:lnTo>
                    <a:pt x="287" y="60"/>
                  </a:lnTo>
                  <a:lnTo>
                    <a:pt x="15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2" name="Google Shape;8428;p30">
              <a:extLst>
                <a:ext uri="{FF2B5EF4-FFF2-40B4-BE49-F238E27FC236}">
                  <a16:creationId xmlns:a16="http://schemas.microsoft.com/office/drawing/2014/main" id="{0F79DC92-A537-2A2D-6178-FCB73AC2A12F}"/>
                </a:ext>
              </a:extLst>
            </p:cNvPr>
            <p:cNvSpPr/>
            <p:nvPr/>
          </p:nvSpPr>
          <p:spPr>
            <a:xfrm>
              <a:off x="5427450" y="3544025"/>
              <a:ext cx="2100" cy="900"/>
            </a:xfrm>
            <a:custGeom>
              <a:avLst/>
              <a:gdLst/>
              <a:ahLst/>
              <a:cxnLst/>
              <a:rect l="l" t="t" r="r" b="b"/>
              <a:pathLst>
                <a:path w="84" h="36" extrusionOk="0">
                  <a:moveTo>
                    <a:pt x="1" y="0"/>
                  </a:moveTo>
                  <a:lnTo>
                    <a:pt x="48" y="36"/>
                  </a:lnTo>
                  <a:cubicBezTo>
                    <a:pt x="48" y="36"/>
                    <a:pt x="84" y="12"/>
                    <a:pt x="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3" name="Google Shape;8429;p30">
              <a:extLst>
                <a:ext uri="{FF2B5EF4-FFF2-40B4-BE49-F238E27FC236}">
                  <a16:creationId xmlns:a16="http://schemas.microsoft.com/office/drawing/2014/main" id="{84D3065A-EF66-68EE-4372-764C894C6B6B}"/>
                </a:ext>
              </a:extLst>
            </p:cNvPr>
            <p:cNvSpPr/>
            <p:nvPr/>
          </p:nvSpPr>
          <p:spPr>
            <a:xfrm>
              <a:off x="5403050" y="3608300"/>
              <a:ext cx="8350" cy="3025"/>
            </a:xfrm>
            <a:custGeom>
              <a:avLst/>
              <a:gdLst/>
              <a:ahLst/>
              <a:cxnLst/>
              <a:rect l="l" t="t" r="r" b="b"/>
              <a:pathLst>
                <a:path w="334" h="121" extrusionOk="0">
                  <a:moveTo>
                    <a:pt x="119" y="1"/>
                  </a:moveTo>
                  <a:cubicBezTo>
                    <a:pt x="119" y="13"/>
                    <a:pt x="119" y="25"/>
                    <a:pt x="119" y="37"/>
                  </a:cubicBezTo>
                  <a:lnTo>
                    <a:pt x="0" y="60"/>
                  </a:lnTo>
                  <a:lnTo>
                    <a:pt x="36" y="108"/>
                  </a:lnTo>
                  <a:lnTo>
                    <a:pt x="143" y="120"/>
                  </a:lnTo>
                  <a:lnTo>
                    <a:pt x="215" y="96"/>
                  </a:lnTo>
                  <a:lnTo>
                    <a:pt x="334" y="60"/>
                  </a:lnTo>
                  <a:lnTo>
                    <a:pt x="310" y="37"/>
                  </a:lnTo>
                  <a:lnTo>
                    <a:pt x="226" y="37"/>
                  </a:lnTo>
                  <a:lnTo>
                    <a:pt x="16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4" name="Google Shape;8430;p30">
              <a:extLst>
                <a:ext uri="{FF2B5EF4-FFF2-40B4-BE49-F238E27FC236}">
                  <a16:creationId xmlns:a16="http://schemas.microsoft.com/office/drawing/2014/main" id="{0379EAD0-607D-B089-3EF0-2159F74967E4}"/>
                </a:ext>
              </a:extLst>
            </p:cNvPr>
            <p:cNvSpPr/>
            <p:nvPr/>
          </p:nvSpPr>
          <p:spPr>
            <a:xfrm>
              <a:off x="5410775" y="3611875"/>
              <a:ext cx="5400" cy="2425"/>
            </a:xfrm>
            <a:custGeom>
              <a:avLst/>
              <a:gdLst/>
              <a:ahLst/>
              <a:cxnLst/>
              <a:rect l="l" t="t" r="r" b="b"/>
              <a:pathLst>
                <a:path w="216" h="97" extrusionOk="0">
                  <a:moveTo>
                    <a:pt x="60" y="1"/>
                  </a:moveTo>
                  <a:lnTo>
                    <a:pt x="1" y="13"/>
                  </a:lnTo>
                  <a:lnTo>
                    <a:pt x="72" y="37"/>
                  </a:lnTo>
                  <a:cubicBezTo>
                    <a:pt x="84" y="60"/>
                    <a:pt x="96" y="72"/>
                    <a:pt x="108" y="96"/>
                  </a:cubicBezTo>
                  <a:lnTo>
                    <a:pt x="215" y="37"/>
                  </a:lnTo>
                  <a:cubicBezTo>
                    <a:pt x="215" y="25"/>
                    <a:pt x="215" y="13"/>
                    <a:pt x="215" y="1"/>
                  </a:cubicBezTo>
                  <a:lnTo>
                    <a:pt x="156" y="25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5" name="Google Shape;8431;p30">
              <a:extLst>
                <a:ext uri="{FF2B5EF4-FFF2-40B4-BE49-F238E27FC236}">
                  <a16:creationId xmlns:a16="http://schemas.microsoft.com/office/drawing/2014/main" id="{6AADE95D-5CB5-5F0E-988B-9BEA302A44B9}"/>
                </a:ext>
              </a:extLst>
            </p:cNvPr>
            <p:cNvSpPr/>
            <p:nvPr/>
          </p:nvSpPr>
          <p:spPr>
            <a:xfrm>
              <a:off x="5417325" y="3522875"/>
              <a:ext cx="2125" cy="1525"/>
            </a:xfrm>
            <a:custGeom>
              <a:avLst/>
              <a:gdLst/>
              <a:ahLst/>
              <a:cxnLst/>
              <a:rect l="l" t="t" r="r" b="b"/>
              <a:pathLst>
                <a:path w="85" h="61" extrusionOk="0">
                  <a:moveTo>
                    <a:pt x="1" y="1"/>
                  </a:moveTo>
                  <a:lnTo>
                    <a:pt x="72" y="60"/>
                  </a:lnTo>
                  <a:cubicBezTo>
                    <a:pt x="72" y="48"/>
                    <a:pt x="84" y="37"/>
                    <a:pt x="84" y="13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6" name="Google Shape;8432;p30">
              <a:extLst>
                <a:ext uri="{FF2B5EF4-FFF2-40B4-BE49-F238E27FC236}">
                  <a16:creationId xmlns:a16="http://schemas.microsoft.com/office/drawing/2014/main" id="{8BDB9977-CDFD-3751-A306-FE6D68912655}"/>
                </a:ext>
              </a:extLst>
            </p:cNvPr>
            <p:cNvSpPr/>
            <p:nvPr/>
          </p:nvSpPr>
          <p:spPr>
            <a:xfrm>
              <a:off x="5366125" y="3502350"/>
              <a:ext cx="103025" cy="65800"/>
            </a:xfrm>
            <a:custGeom>
              <a:avLst/>
              <a:gdLst/>
              <a:ahLst/>
              <a:cxnLst/>
              <a:rect l="l" t="t" r="r" b="b"/>
              <a:pathLst>
                <a:path w="4121" h="2632" extrusionOk="0">
                  <a:moveTo>
                    <a:pt x="1834" y="0"/>
                  </a:moveTo>
                  <a:cubicBezTo>
                    <a:pt x="1823" y="24"/>
                    <a:pt x="1811" y="48"/>
                    <a:pt x="1799" y="72"/>
                  </a:cubicBezTo>
                  <a:lnTo>
                    <a:pt x="1703" y="84"/>
                  </a:lnTo>
                  <a:lnTo>
                    <a:pt x="1632" y="143"/>
                  </a:lnTo>
                  <a:lnTo>
                    <a:pt x="1549" y="167"/>
                  </a:lnTo>
                  <a:lnTo>
                    <a:pt x="1430" y="84"/>
                  </a:lnTo>
                  <a:lnTo>
                    <a:pt x="1299" y="72"/>
                  </a:lnTo>
                  <a:lnTo>
                    <a:pt x="1239" y="96"/>
                  </a:lnTo>
                  <a:lnTo>
                    <a:pt x="1239" y="119"/>
                  </a:lnTo>
                  <a:lnTo>
                    <a:pt x="1084" y="167"/>
                  </a:lnTo>
                  <a:cubicBezTo>
                    <a:pt x="1061" y="203"/>
                    <a:pt x="1049" y="238"/>
                    <a:pt x="1037" y="274"/>
                  </a:cubicBezTo>
                  <a:cubicBezTo>
                    <a:pt x="1025" y="322"/>
                    <a:pt x="1037" y="322"/>
                    <a:pt x="1037" y="346"/>
                  </a:cubicBezTo>
                  <a:cubicBezTo>
                    <a:pt x="1037" y="369"/>
                    <a:pt x="1001" y="429"/>
                    <a:pt x="977" y="477"/>
                  </a:cubicBezTo>
                  <a:lnTo>
                    <a:pt x="941" y="512"/>
                  </a:lnTo>
                  <a:cubicBezTo>
                    <a:pt x="941" y="548"/>
                    <a:pt x="953" y="584"/>
                    <a:pt x="953" y="619"/>
                  </a:cubicBezTo>
                  <a:cubicBezTo>
                    <a:pt x="965" y="655"/>
                    <a:pt x="953" y="667"/>
                    <a:pt x="941" y="703"/>
                  </a:cubicBezTo>
                  <a:lnTo>
                    <a:pt x="918" y="643"/>
                  </a:lnTo>
                  <a:lnTo>
                    <a:pt x="906" y="572"/>
                  </a:lnTo>
                  <a:lnTo>
                    <a:pt x="846" y="572"/>
                  </a:lnTo>
                  <a:lnTo>
                    <a:pt x="751" y="608"/>
                  </a:lnTo>
                  <a:lnTo>
                    <a:pt x="656" y="608"/>
                  </a:lnTo>
                  <a:cubicBezTo>
                    <a:pt x="644" y="631"/>
                    <a:pt x="632" y="655"/>
                    <a:pt x="620" y="679"/>
                  </a:cubicBezTo>
                  <a:cubicBezTo>
                    <a:pt x="596" y="703"/>
                    <a:pt x="596" y="739"/>
                    <a:pt x="596" y="774"/>
                  </a:cubicBezTo>
                  <a:lnTo>
                    <a:pt x="537" y="810"/>
                  </a:lnTo>
                  <a:cubicBezTo>
                    <a:pt x="525" y="869"/>
                    <a:pt x="513" y="929"/>
                    <a:pt x="501" y="977"/>
                  </a:cubicBezTo>
                  <a:lnTo>
                    <a:pt x="465" y="1012"/>
                  </a:lnTo>
                  <a:cubicBezTo>
                    <a:pt x="453" y="1024"/>
                    <a:pt x="441" y="1048"/>
                    <a:pt x="430" y="1072"/>
                  </a:cubicBezTo>
                  <a:lnTo>
                    <a:pt x="346" y="1072"/>
                  </a:lnTo>
                  <a:cubicBezTo>
                    <a:pt x="346" y="1096"/>
                    <a:pt x="334" y="1131"/>
                    <a:pt x="322" y="1167"/>
                  </a:cubicBezTo>
                  <a:lnTo>
                    <a:pt x="168" y="1191"/>
                  </a:lnTo>
                  <a:cubicBezTo>
                    <a:pt x="144" y="1227"/>
                    <a:pt x="120" y="1250"/>
                    <a:pt x="96" y="1274"/>
                  </a:cubicBezTo>
                  <a:cubicBezTo>
                    <a:pt x="96" y="1298"/>
                    <a:pt x="96" y="1310"/>
                    <a:pt x="96" y="1322"/>
                  </a:cubicBezTo>
                  <a:lnTo>
                    <a:pt x="37" y="1346"/>
                  </a:lnTo>
                  <a:cubicBezTo>
                    <a:pt x="37" y="1393"/>
                    <a:pt x="37" y="1453"/>
                    <a:pt x="49" y="1501"/>
                  </a:cubicBezTo>
                  <a:cubicBezTo>
                    <a:pt x="60" y="1524"/>
                    <a:pt x="60" y="1548"/>
                    <a:pt x="72" y="1572"/>
                  </a:cubicBezTo>
                  <a:lnTo>
                    <a:pt x="120" y="1572"/>
                  </a:lnTo>
                  <a:lnTo>
                    <a:pt x="191" y="1596"/>
                  </a:lnTo>
                  <a:lnTo>
                    <a:pt x="263" y="1584"/>
                  </a:lnTo>
                  <a:lnTo>
                    <a:pt x="299" y="1620"/>
                  </a:lnTo>
                  <a:lnTo>
                    <a:pt x="299" y="1727"/>
                  </a:lnTo>
                  <a:cubicBezTo>
                    <a:pt x="299" y="1798"/>
                    <a:pt x="322" y="1870"/>
                    <a:pt x="322" y="1941"/>
                  </a:cubicBezTo>
                  <a:lnTo>
                    <a:pt x="275" y="1965"/>
                  </a:lnTo>
                  <a:lnTo>
                    <a:pt x="203" y="2060"/>
                  </a:lnTo>
                  <a:lnTo>
                    <a:pt x="108" y="2120"/>
                  </a:lnTo>
                  <a:lnTo>
                    <a:pt x="37" y="2274"/>
                  </a:lnTo>
                  <a:cubicBezTo>
                    <a:pt x="25" y="2322"/>
                    <a:pt x="13" y="2370"/>
                    <a:pt x="1" y="2405"/>
                  </a:cubicBezTo>
                  <a:lnTo>
                    <a:pt x="49" y="2429"/>
                  </a:lnTo>
                  <a:lnTo>
                    <a:pt x="108" y="2489"/>
                  </a:lnTo>
                  <a:lnTo>
                    <a:pt x="215" y="2524"/>
                  </a:lnTo>
                  <a:lnTo>
                    <a:pt x="275" y="2501"/>
                  </a:lnTo>
                  <a:lnTo>
                    <a:pt x="358" y="2548"/>
                  </a:lnTo>
                  <a:lnTo>
                    <a:pt x="453" y="2560"/>
                  </a:lnTo>
                  <a:lnTo>
                    <a:pt x="501" y="2620"/>
                  </a:lnTo>
                  <a:lnTo>
                    <a:pt x="537" y="2572"/>
                  </a:lnTo>
                  <a:lnTo>
                    <a:pt x="560" y="2489"/>
                  </a:lnTo>
                  <a:lnTo>
                    <a:pt x="501" y="2429"/>
                  </a:lnTo>
                  <a:lnTo>
                    <a:pt x="525" y="2322"/>
                  </a:lnTo>
                  <a:lnTo>
                    <a:pt x="608" y="2274"/>
                  </a:lnTo>
                  <a:cubicBezTo>
                    <a:pt x="632" y="2227"/>
                    <a:pt x="656" y="2191"/>
                    <a:pt x="680" y="2155"/>
                  </a:cubicBezTo>
                  <a:cubicBezTo>
                    <a:pt x="703" y="2120"/>
                    <a:pt x="691" y="2072"/>
                    <a:pt x="703" y="2024"/>
                  </a:cubicBezTo>
                  <a:lnTo>
                    <a:pt x="668" y="1977"/>
                  </a:lnTo>
                  <a:lnTo>
                    <a:pt x="811" y="1905"/>
                  </a:lnTo>
                  <a:cubicBezTo>
                    <a:pt x="834" y="1870"/>
                    <a:pt x="858" y="1846"/>
                    <a:pt x="882" y="1810"/>
                  </a:cubicBezTo>
                  <a:cubicBezTo>
                    <a:pt x="906" y="1786"/>
                    <a:pt x="894" y="1727"/>
                    <a:pt x="894" y="1691"/>
                  </a:cubicBezTo>
                  <a:lnTo>
                    <a:pt x="846" y="1620"/>
                  </a:lnTo>
                  <a:cubicBezTo>
                    <a:pt x="846" y="1608"/>
                    <a:pt x="858" y="1596"/>
                    <a:pt x="858" y="1584"/>
                  </a:cubicBezTo>
                  <a:lnTo>
                    <a:pt x="989" y="1572"/>
                  </a:lnTo>
                  <a:lnTo>
                    <a:pt x="1049" y="1536"/>
                  </a:lnTo>
                  <a:lnTo>
                    <a:pt x="1168" y="1548"/>
                  </a:lnTo>
                  <a:lnTo>
                    <a:pt x="1251" y="1620"/>
                  </a:lnTo>
                  <a:cubicBezTo>
                    <a:pt x="1239" y="1631"/>
                    <a:pt x="1239" y="1643"/>
                    <a:pt x="1227" y="1655"/>
                  </a:cubicBezTo>
                  <a:lnTo>
                    <a:pt x="1251" y="1727"/>
                  </a:lnTo>
                  <a:cubicBezTo>
                    <a:pt x="1239" y="1751"/>
                    <a:pt x="1227" y="1786"/>
                    <a:pt x="1227" y="1810"/>
                  </a:cubicBezTo>
                  <a:lnTo>
                    <a:pt x="1120" y="1846"/>
                  </a:lnTo>
                  <a:lnTo>
                    <a:pt x="1072" y="1905"/>
                  </a:lnTo>
                  <a:cubicBezTo>
                    <a:pt x="1072" y="1941"/>
                    <a:pt x="1084" y="1977"/>
                    <a:pt x="1096" y="2001"/>
                  </a:cubicBezTo>
                  <a:lnTo>
                    <a:pt x="1156" y="2036"/>
                  </a:lnTo>
                  <a:cubicBezTo>
                    <a:pt x="1168" y="2060"/>
                    <a:pt x="1180" y="2096"/>
                    <a:pt x="1203" y="2120"/>
                  </a:cubicBezTo>
                  <a:lnTo>
                    <a:pt x="1299" y="2215"/>
                  </a:lnTo>
                  <a:cubicBezTo>
                    <a:pt x="1299" y="2239"/>
                    <a:pt x="1287" y="2263"/>
                    <a:pt x="1287" y="2286"/>
                  </a:cubicBezTo>
                  <a:lnTo>
                    <a:pt x="1251" y="2274"/>
                  </a:lnTo>
                  <a:lnTo>
                    <a:pt x="1168" y="2405"/>
                  </a:lnTo>
                  <a:lnTo>
                    <a:pt x="1168" y="2489"/>
                  </a:lnTo>
                  <a:lnTo>
                    <a:pt x="1239" y="2536"/>
                  </a:lnTo>
                  <a:lnTo>
                    <a:pt x="1287" y="2536"/>
                  </a:lnTo>
                  <a:lnTo>
                    <a:pt x="1394" y="2608"/>
                  </a:lnTo>
                  <a:lnTo>
                    <a:pt x="1477" y="2632"/>
                  </a:lnTo>
                  <a:lnTo>
                    <a:pt x="1477" y="2596"/>
                  </a:lnTo>
                  <a:cubicBezTo>
                    <a:pt x="1477" y="2584"/>
                    <a:pt x="1477" y="2560"/>
                    <a:pt x="1465" y="2536"/>
                  </a:cubicBezTo>
                  <a:lnTo>
                    <a:pt x="1584" y="2501"/>
                  </a:lnTo>
                  <a:lnTo>
                    <a:pt x="1680" y="2513"/>
                  </a:lnTo>
                  <a:lnTo>
                    <a:pt x="1811" y="2513"/>
                  </a:lnTo>
                  <a:lnTo>
                    <a:pt x="1965" y="2572"/>
                  </a:lnTo>
                  <a:lnTo>
                    <a:pt x="2037" y="2548"/>
                  </a:lnTo>
                  <a:lnTo>
                    <a:pt x="2073" y="2572"/>
                  </a:lnTo>
                  <a:lnTo>
                    <a:pt x="2144" y="2596"/>
                  </a:lnTo>
                  <a:cubicBezTo>
                    <a:pt x="2156" y="2584"/>
                    <a:pt x="2180" y="2572"/>
                    <a:pt x="2204" y="2560"/>
                  </a:cubicBezTo>
                  <a:lnTo>
                    <a:pt x="2204" y="2524"/>
                  </a:lnTo>
                  <a:lnTo>
                    <a:pt x="2073" y="2465"/>
                  </a:lnTo>
                  <a:lnTo>
                    <a:pt x="2037" y="2465"/>
                  </a:lnTo>
                  <a:lnTo>
                    <a:pt x="1989" y="2441"/>
                  </a:lnTo>
                  <a:lnTo>
                    <a:pt x="1894" y="2417"/>
                  </a:lnTo>
                  <a:cubicBezTo>
                    <a:pt x="1894" y="2393"/>
                    <a:pt x="1906" y="2382"/>
                    <a:pt x="1906" y="2358"/>
                  </a:cubicBezTo>
                  <a:lnTo>
                    <a:pt x="1858" y="2334"/>
                  </a:lnTo>
                  <a:lnTo>
                    <a:pt x="1882" y="2298"/>
                  </a:lnTo>
                  <a:lnTo>
                    <a:pt x="1846" y="2274"/>
                  </a:lnTo>
                  <a:lnTo>
                    <a:pt x="1787" y="2274"/>
                  </a:lnTo>
                  <a:cubicBezTo>
                    <a:pt x="1787" y="2263"/>
                    <a:pt x="1787" y="2251"/>
                    <a:pt x="1799" y="2239"/>
                  </a:cubicBezTo>
                  <a:lnTo>
                    <a:pt x="1727" y="2179"/>
                  </a:lnTo>
                  <a:cubicBezTo>
                    <a:pt x="1727" y="2167"/>
                    <a:pt x="1727" y="2143"/>
                    <a:pt x="1715" y="2132"/>
                  </a:cubicBezTo>
                  <a:lnTo>
                    <a:pt x="1787" y="2108"/>
                  </a:lnTo>
                  <a:cubicBezTo>
                    <a:pt x="1799" y="2096"/>
                    <a:pt x="1811" y="2084"/>
                    <a:pt x="1823" y="2072"/>
                  </a:cubicBezTo>
                  <a:lnTo>
                    <a:pt x="1858" y="2096"/>
                  </a:lnTo>
                  <a:cubicBezTo>
                    <a:pt x="1858" y="2084"/>
                    <a:pt x="1846" y="2060"/>
                    <a:pt x="1846" y="2048"/>
                  </a:cubicBezTo>
                  <a:lnTo>
                    <a:pt x="1894" y="2048"/>
                  </a:lnTo>
                  <a:lnTo>
                    <a:pt x="1930" y="2024"/>
                  </a:lnTo>
                  <a:lnTo>
                    <a:pt x="1894" y="1965"/>
                  </a:lnTo>
                  <a:lnTo>
                    <a:pt x="1834" y="1929"/>
                  </a:lnTo>
                  <a:lnTo>
                    <a:pt x="1870" y="1905"/>
                  </a:lnTo>
                  <a:lnTo>
                    <a:pt x="1870" y="1858"/>
                  </a:lnTo>
                  <a:lnTo>
                    <a:pt x="1799" y="1786"/>
                  </a:lnTo>
                  <a:lnTo>
                    <a:pt x="1751" y="1762"/>
                  </a:lnTo>
                  <a:lnTo>
                    <a:pt x="1751" y="1679"/>
                  </a:lnTo>
                  <a:lnTo>
                    <a:pt x="1656" y="1512"/>
                  </a:lnTo>
                  <a:lnTo>
                    <a:pt x="1584" y="1441"/>
                  </a:lnTo>
                  <a:cubicBezTo>
                    <a:pt x="1573" y="1405"/>
                    <a:pt x="1573" y="1381"/>
                    <a:pt x="1561" y="1358"/>
                  </a:cubicBezTo>
                  <a:lnTo>
                    <a:pt x="1584" y="1322"/>
                  </a:lnTo>
                  <a:lnTo>
                    <a:pt x="1620" y="1346"/>
                  </a:lnTo>
                  <a:lnTo>
                    <a:pt x="1620" y="1393"/>
                  </a:lnTo>
                  <a:lnTo>
                    <a:pt x="1715" y="1429"/>
                  </a:lnTo>
                  <a:lnTo>
                    <a:pt x="1811" y="1405"/>
                  </a:lnTo>
                  <a:lnTo>
                    <a:pt x="1846" y="1370"/>
                  </a:lnTo>
                  <a:lnTo>
                    <a:pt x="2073" y="1381"/>
                  </a:lnTo>
                  <a:lnTo>
                    <a:pt x="2251" y="1346"/>
                  </a:lnTo>
                  <a:lnTo>
                    <a:pt x="2358" y="1286"/>
                  </a:lnTo>
                  <a:lnTo>
                    <a:pt x="2465" y="1286"/>
                  </a:lnTo>
                  <a:lnTo>
                    <a:pt x="2489" y="1239"/>
                  </a:lnTo>
                  <a:lnTo>
                    <a:pt x="2596" y="1250"/>
                  </a:lnTo>
                  <a:lnTo>
                    <a:pt x="2680" y="1334"/>
                  </a:lnTo>
                  <a:lnTo>
                    <a:pt x="2739" y="1358"/>
                  </a:lnTo>
                  <a:lnTo>
                    <a:pt x="2870" y="1298"/>
                  </a:lnTo>
                  <a:lnTo>
                    <a:pt x="2894" y="1239"/>
                  </a:lnTo>
                  <a:lnTo>
                    <a:pt x="2799" y="1167"/>
                  </a:lnTo>
                  <a:lnTo>
                    <a:pt x="2561" y="1108"/>
                  </a:lnTo>
                  <a:lnTo>
                    <a:pt x="2442" y="1120"/>
                  </a:lnTo>
                  <a:lnTo>
                    <a:pt x="2299" y="1072"/>
                  </a:lnTo>
                  <a:lnTo>
                    <a:pt x="2215" y="1060"/>
                  </a:lnTo>
                  <a:lnTo>
                    <a:pt x="2108" y="1096"/>
                  </a:lnTo>
                  <a:lnTo>
                    <a:pt x="2013" y="1060"/>
                  </a:lnTo>
                  <a:lnTo>
                    <a:pt x="1930" y="1048"/>
                  </a:lnTo>
                  <a:lnTo>
                    <a:pt x="1858" y="965"/>
                  </a:lnTo>
                  <a:lnTo>
                    <a:pt x="1775" y="917"/>
                  </a:lnTo>
                  <a:lnTo>
                    <a:pt x="1632" y="977"/>
                  </a:lnTo>
                  <a:lnTo>
                    <a:pt x="1525" y="1072"/>
                  </a:lnTo>
                  <a:lnTo>
                    <a:pt x="1406" y="1072"/>
                  </a:lnTo>
                  <a:lnTo>
                    <a:pt x="1311" y="1024"/>
                  </a:lnTo>
                  <a:cubicBezTo>
                    <a:pt x="1311" y="1012"/>
                    <a:pt x="1299" y="1000"/>
                    <a:pt x="1299" y="989"/>
                  </a:cubicBezTo>
                  <a:lnTo>
                    <a:pt x="1203" y="834"/>
                  </a:lnTo>
                  <a:lnTo>
                    <a:pt x="1108" y="703"/>
                  </a:lnTo>
                  <a:cubicBezTo>
                    <a:pt x="1108" y="655"/>
                    <a:pt x="1096" y="596"/>
                    <a:pt x="1084" y="548"/>
                  </a:cubicBezTo>
                  <a:cubicBezTo>
                    <a:pt x="1108" y="500"/>
                    <a:pt x="1132" y="453"/>
                    <a:pt x="1156" y="393"/>
                  </a:cubicBezTo>
                  <a:lnTo>
                    <a:pt x="1287" y="286"/>
                  </a:lnTo>
                  <a:lnTo>
                    <a:pt x="1406" y="250"/>
                  </a:lnTo>
                  <a:lnTo>
                    <a:pt x="1537" y="250"/>
                  </a:lnTo>
                  <a:lnTo>
                    <a:pt x="1656" y="358"/>
                  </a:lnTo>
                  <a:lnTo>
                    <a:pt x="1823" y="417"/>
                  </a:lnTo>
                  <a:lnTo>
                    <a:pt x="2025" y="417"/>
                  </a:lnTo>
                  <a:lnTo>
                    <a:pt x="2144" y="465"/>
                  </a:lnTo>
                  <a:lnTo>
                    <a:pt x="2168" y="524"/>
                  </a:lnTo>
                  <a:lnTo>
                    <a:pt x="2275" y="560"/>
                  </a:lnTo>
                  <a:lnTo>
                    <a:pt x="2346" y="560"/>
                  </a:lnTo>
                  <a:lnTo>
                    <a:pt x="2561" y="655"/>
                  </a:lnTo>
                  <a:lnTo>
                    <a:pt x="2680" y="691"/>
                  </a:lnTo>
                  <a:lnTo>
                    <a:pt x="2704" y="679"/>
                  </a:lnTo>
                  <a:lnTo>
                    <a:pt x="2823" y="727"/>
                  </a:lnTo>
                  <a:lnTo>
                    <a:pt x="2894" y="786"/>
                  </a:lnTo>
                  <a:cubicBezTo>
                    <a:pt x="2894" y="798"/>
                    <a:pt x="2894" y="822"/>
                    <a:pt x="2906" y="834"/>
                  </a:cubicBezTo>
                  <a:lnTo>
                    <a:pt x="2989" y="893"/>
                  </a:lnTo>
                  <a:lnTo>
                    <a:pt x="3406" y="965"/>
                  </a:lnTo>
                  <a:lnTo>
                    <a:pt x="3644" y="953"/>
                  </a:lnTo>
                  <a:lnTo>
                    <a:pt x="3716" y="917"/>
                  </a:lnTo>
                  <a:lnTo>
                    <a:pt x="3775" y="929"/>
                  </a:lnTo>
                  <a:lnTo>
                    <a:pt x="3847" y="905"/>
                  </a:lnTo>
                  <a:lnTo>
                    <a:pt x="3930" y="893"/>
                  </a:lnTo>
                  <a:lnTo>
                    <a:pt x="3989" y="834"/>
                  </a:lnTo>
                  <a:lnTo>
                    <a:pt x="4061" y="798"/>
                  </a:lnTo>
                  <a:lnTo>
                    <a:pt x="4120" y="786"/>
                  </a:lnTo>
                  <a:cubicBezTo>
                    <a:pt x="4109" y="774"/>
                    <a:pt x="4097" y="750"/>
                    <a:pt x="4085" y="727"/>
                  </a:cubicBezTo>
                  <a:cubicBezTo>
                    <a:pt x="4073" y="715"/>
                    <a:pt x="4085" y="703"/>
                    <a:pt x="4085" y="679"/>
                  </a:cubicBezTo>
                  <a:cubicBezTo>
                    <a:pt x="4037" y="655"/>
                    <a:pt x="4001" y="631"/>
                    <a:pt x="3954" y="608"/>
                  </a:cubicBezTo>
                  <a:lnTo>
                    <a:pt x="3847" y="596"/>
                  </a:lnTo>
                  <a:lnTo>
                    <a:pt x="3799" y="667"/>
                  </a:lnTo>
                  <a:lnTo>
                    <a:pt x="3704" y="679"/>
                  </a:lnTo>
                  <a:cubicBezTo>
                    <a:pt x="3692" y="691"/>
                    <a:pt x="3692" y="703"/>
                    <a:pt x="3680" y="715"/>
                  </a:cubicBezTo>
                  <a:lnTo>
                    <a:pt x="3549" y="739"/>
                  </a:lnTo>
                  <a:lnTo>
                    <a:pt x="3466" y="715"/>
                  </a:lnTo>
                  <a:lnTo>
                    <a:pt x="3394" y="750"/>
                  </a:lnTo>
                  <a:lnTo>
                    <a:pt x="3263" y="727"/>
                  </a:lnTo>
                  <a:lnTo>
                    <a:pt x="3037" y="608"/>
                  </a:lnTo>
                  <a:lnTo>
                    <a:pt x="2846" y="524"/>
                  </a:lnTo>
                  <a:lnTo>
                    <a:pt x="2787" y="548"/>
                  </a:lnTo>
                  <a:lnTo>
                    <a:pt x="2739" y="536"/>
                  </a:lnTo>
                  <a:lnTo>
                    <a:pt x="2668" y="429"/>
                  </a:lnTo>
                  <a:lnTo>
                    <a:pt x="2596" y="405"/>
                  </a:lnTo>
                  <a:lnTo>
                    <a:pt x="2501" y="369"/>
                  </a:lnTo>
                  <a:cubicBezTo>
                    <a:pt x="2477" y="358"/>
                    <a:pt x="2442" y="346"/>
                    <a:pt x="2418" y="322"/>
                  </a:cubicBezTo>
                  <a:lnTo>
                    <a:pt x="2287" y="262"/>
                  </a:lnTo>
                  <a:lnTo>
                    <a:pt x="2204" y="262"/>
                  </a:lnTo>
                  <a:lnTo>
                    <a:pt x="2144" y="203"/>
                  </a:lnTo>
                  <a:lnTo>
                    <a:pt x="2073" y="96"/>
                  </a:lnTo>
                  <a:lnTo>
                    <a:pt x="1918" y="24"/>
                  </a:lnTo>
                  <a:lnTo>
                    <a:pt x="183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7" name="Google Shape;8433;p30">
              <a:extLst>
                <a:ext uri="{FF2B5EF4-FFF2-40B4-BE49-F238E27FC236}">
                  <a16:creationId xmlns:a16="http://schemas.microsoft.com/office/drawing/2014/main" id="{50EA3552-8E2A-5B55-A4BA-4B827E63E15C}"/>
                </a:ext>
              </a:extLst>
            </p:cNvPr>
            <p:cNvSpPr/>
            <p:nvPr/>
          </p:nvSpPr>
          <p:spPr>
            <a:xfrm>
              <a:off x="5431025" y="3543725"/>
              <a:ext cx="1800" cy="1200"/>
            </a:xfrm>
            <a:custGeom>
              <a:avLst/>
              <a:gdLst/>
              <a:ahLst/>
              <a:cxnLst/>
              <a:rect l="l" t="t" r="r" b="b"/>
              <a:pathLst>
                <a:path w="72" h="48" extrusionOk="0">
                  <a:moveTo>
                    <a:pt x="60" y="0"/>
                  </a:moveTo>
                  <a:lnTo>
                    <a:pt x="0" y="24"/>
                  </a:lnTo>
                  <a:lnTo>
                    <a:pt x="72" y="48"/>
                  </a:lnTo>
                  <a:cubicBezTo>
                    <a:pt x="72" y="36"/>
                    <a:pt x="72" y="24"/>
                    <a:pt x="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8" name="Google Shape;8434;p30">
              <a:extLst>
                <a:ext uri="{FF2B5EF4-FFF2-40B4-BE49-F238E27FC236}">
                  <a16:creationId xmlns:a16="http://schemas.microsoft.com/office/drawing/2014/main" id="{7FA254F0-5796-E330-71D0-A24BDF5946D0}"/>
                </a:ext>
              </a:extLst>
            </p:cNvPr>
            <p:cNvSpPr/>
            <p:nvPr/>
          </p:nvSpPr>
          <p:spPr>
            <a:xfrm>
              <a:off x="5434600" y="3543125"/>
              <a:ext cx="1800" cy="1525"/>
            </a:xfrm>
            <a:custGeom>
              <a:avLst/>
              <a:gdLst/>
              <a:ahLst/>
              <a:cxnLst/>
              <a:rect l="l" t="t" r="r" b="b"/>
              <a:pathLst>
                <a:path w="72" h="61" extrusionOk="0">
                  <a:moveTo>
                    <a:pt x="72" y="0"/>
                  </a:moveTo>
                  <a:lnTo>
                    <a:pt x="0" y="12"/>
                  </a:lnTo>
                  <a:lnTo>
                    <a:pt x="72" y="60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9" name="Google Shape;8435;p30">
              <a:extLst>
                <a:ext uri="{FF2B5EF4-FFF2-40B4-BE49-F238E27FC236}">
                  <a16:creationId xmlns:a16="http://schemas.microsoft.com/office/drawing/2014/main" id="{75CC64CD-9D77-01D5-1B3A-BE520066164F}"/>
                </a:ext>
              </a:extLst>
            </p:cNvPr>
            <p:cNvSpPr/>
            <p:nvPr/>
          </p:nvSpPr>
          <p:spPr>
            <a:xfrm>
              <a:off x="5512875" y="3574375"/>
              <a:ext cx="8075" cy="4500"/>
            </a:xfrm>
            <a:custGeom>
              <a:avLst/>
              <a:gdLst/>
              <a:ahLst/>
              <a:cxnLst/>
              <a:rect l="l" t="t" r="r" b="b"/>
              <a:pathLst>
                <a:path w="323" h="180" extrusionOk="0">
                  <a:moveTo>
                    <a:pt x="1" y="1"/>
                  </a:moveTo>
                  <a:lnTo>
                    <a:pt x="24" y="60"/>
                  </a:lnTo>
                  <a:lnTo>
                    <a:pt x="167" y="167"/>
                  </a:lnTo>
                  <a:lnTo>
                    <a:pt x="322" y="179"/>
                  </a:lnTo>
                  <a:lnTo>
                    <a:pt x="286" y="155"/>
                  </a:lnTo>
                  <a:cubicBezTo>
                    <a:pt x="286" y="132"/>
                    <a:pt x="298" y="108"/>
                    <a:pt x="298" y="96"/>
                  </a:cubicBezTo>
                  <a:lnTo>
                    <a:pt x="275" y="36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0" name="Google Shape;8436;p30">
              <a:extLst>
                <a:ext uri="{FF2B5EF4-FFF2-40B4-BE49-F238E27FC236}">
                  <a16:creationId xmlns:a16="http://schemas.microsoft.com/office/drawing/2014/main" id="{3C0FA5DE-8950-6B9D-860B-200C10C3A9AF}"/>
                </a:ext>
              </a:extLst>
            </p:cNvPr>
            <p:cNvSpPr/>
            <p:nvPr/>
          </p:nvSpPr>
          <p:spPr>
            <a:xfrm>
              <a:off x="5487575" y="3549975"/>
              <a:ext cx="5375" cy="5675"/>
            </a:xfrm>
            <a:custGeom>
              <a:avLst/>
              <a:gdLst/>
              <a:ahLst/>
              <a:cxnLst/>
              <a:rect l="l" t="t" r="r" b="b"/>
              <a:pathLst>
                <a:path w="215" h="227" extrusionOk="0">
                  <a:moveTo>
                    <a:pt x="48" y="0"/>
                  </a:moveTo>
                  <a:lnTo>
                    <a:pt x="13" y="12"/>
                  </a:lnTo>
                  <a:lnTo>
                    <a:pt x="1" y="60"/>
                  </a:lnTo>
                  <a:cubicBezTo>
                    <a:pt x="13" y="84"/>
                    <a:pt x="13" y="119"/>
                    <a:pt x="24" y="143"/>
                  </a:cubicBezTo>
                  <a:lnTo>
                    <a:pt x="120" y="167"/>
                  </a:lnTo>
                  <a:cubicBezTo>
                    <a:pt x="132" y="191"/>
                    <a:pt x="144" y="215"/>
                    <a:pt x="155" y="227"/>
                  </a:cubicBezTo>
                  <a:lnTo>
                    <a:pt x="215" y="215"/>
                  </a:lnTo>
                  <a:cubicBezTo>
                    <a:pt x="215" y="203"/>
                    <a:pt x="215" y="191"/>
                    <a:pt x="203" y="167"/>
                  </a:cubicBezTo>
                  <a:lnTo>
                    <a:pt x="144" y="119"/>
                  </a:lnTo>
                  <a:lnTo>
                    <a:pt x="167" y="72"/>
                  </a:lnTo>
                  <a:lnTo>
                    <a:pt x="120" y="12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1" name="Google Shape;8437;p30">
              <a:extLst>
                <a:ext uri="{FF2B5EF4-FFF2-40B4-BE49-F238E27FC236}">
                  <a16:creationId xmlns:a16="http://schemas.microsoft.com/office/drawing/2014/main" id="{8F54CC67-E2D6-5560-D332-766AC3B4C0C0}"/>
                </a:ext>
              </a:extLst>
            </p:cNvPr>
            <p:cNvSpPr/>
            <p:nvPr/>
          </p:nvSpPr>
          <p:spPr>
            <a:xfrm>
              <a:off x="5397400" y="3568725"/>
              <a:ext cx="3275" cy="4775"/>
            </a:xfrm>
            <a:custGeom>
              <a:avLst/>
              <a:gdLst/>
              <a:ahLst/>
              <a:cxnLst/>
              <a:rect l="l" t="t" r="r" b="b"/>
              <a:pathLst>
                <a:path w="131" h="191" extrusionOk="0">
                  <a:moveTo>
                    <a:pt x="71" y="0"/>
                  </a:moveTo>
                  <a:cubicBezTo>
                    <a:pt x="60" y="24"/>
                    <a:pt x="48" y="36"/>
                    <a:pt x="48" y="48"/>
                  </a:cubicBezTo>
                  <a:lnTo>
                    <a:pt x="0" y="60"/>
                  </a:lnTo>
                  <a:lnTo>
                    <a:pt x="0" y="155"/>
                  </a:lnTo>
                  <a:lnTo>
                    <a:pt x="48" y="191"/>
                  </a:lnTo>
                  <a:lnTo>
                    <a:pt x="131" y="179"/>
                  </a:lnTo>
                  <a:lnTo>
                    <a:pt x="131" y="96"/>
                  </a:lnTo>
                  <a:cubicBezTo>
                    <a:pt x="119" y="60"/>
                    <a:pt x="107" y="36"/>
                    <a:pt x="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2" name="Google Shape;8438;p30">
              <a:extLst>
                <a:ext uri="{FF2B5EF4-FFF2-40B4-BE49-F238E27FC236}">
                  <a16:creationId xmlns:a16="http://schemas.microsoft.com/office/drawing/2014/main" id="{8727CB6F-E8BB-3B21-BCDC-6936C5A96034}"/>
                </a:ext>
              </a:extLst>
            </p:cNvPr>
            <p:cNvSpPr/>
            <p:nvPr/>
          </p:nvSpPr>
          <p:spPr>
            <a:xfrm>
              <a:off x="5374475" y="3582725"/>
              <a:ext cx="2700" cy="1800"/>
            </a:xfrm>
            <a:custGeom>
              <a:avLst/>
              <a:gdLst/>
              <a:ahLst/>
              <a:cxnLst/>
              <a:rect l="l" t="t" r="r" b="b"/>
              <a:pathLst>
                <a:path w="108" h="72" extrusionOk="0">
                  <a:moveTo>
                    <a:pt x="48" y="0"/>
                  </a:moveTo>
                  <a:lnTo>
                    <a:pt x="0" y="24"/>
                  </a:lnTo>
                  <a:lnTo>
                    <a:pt x="48" y="71"/>
                  </a:lnTo>
                  <a:lnTo>
                    <a:pt x="107" y="60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3" name="Google Shape;8439;p30">
              <a:extLst>
                <a:ext uri="{FF2B5EF4-FFF2-40B4-BE49-F238E27FC236}">
                  <a16:creationId xmlns:a16="http://schemas.microsoft.com/office/drawing/2014/main" id="{F9161795-A18E-A0E3-23DA-33CB6E9CF0D4}"/>
                </a:ext>
              </a:extLst>
            </p:cNvPr>
            <p:cNvSpPr/>
            <p:nvPr/>
          </p:nvSpPr>
          <p:spPr>
            <a:xfrm>
              <a:off x="5418225" y="3611875"/>
              <a:ext cx="8650" cy="3600"/>
            </a:xfrm>
            <a:custGeom>
              <a:avLst/>
              <a:gdLst/>
              <a:ahLst/>
              <a:cxnLst/>
              <a:rect l="l" t="t" r="r" b="b"/>
              <a:pathLst>
                <a:path w="346" h="144" extrusionOk="0">
                  <a:moveTo>
                    <a:pt x="12" y="1"/>
                  </a:moveTo>
                  <a:cubicBezTo>
                    <a:pt x="24" y="13"/>
                    <a:pt x="36" y="25"/>
                    <a:pt x="48" y="37"/>
                  </a:cubicBezTo>
                  <a:lnTo>
                    <a:pt x="0" y="48"/>
                  </a:lnTo>
                  <a:cubicBezTo>
                    <a:pt x="0" y="60"/>
                    <a:pt x="0" y="72"/>
                    <a:pt x="0" y="84"/>
                  </a:cubicBezTo>
                  <a:lnTo>
                    <a:pt x="84" y="132"/>
                  </a:lnTo>
                  <a:lnTo>
                    <a:pt x="262" y="144"/>
                  </a:lnTo>
                  <a:lnTo>
                    <a:pt x="346" y="120"/>
                  </a:lnTo>
                  <a:lnTo>
                    <a:pt x="298" y="72"/>
                  </a:lnTo>
                  <a:lnTo>
                    <a:pt x="167" y="37"/>
                  </a:lnTo>
                  <a:lnTo>
                    <a:pt x="1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4" name="Google Shape;8440;p30">
              <a:extLst>
                <a:ext uri="{FF2B5EF4-FFF2-40B4-BE49-F238E27FC236}">
                  <a16:creationId xmlns:a16="http://schemas.microsoft.com/office/drawing/2014/main" id="{F436CDE2-6112-9A73-AF89-16A9FAC098A5}"/>
                </a:ext>
              </a:extLst>
            </p:cNvPr>
            <p:cNvSpPr/>
            <p:nvPr/>
          </p:nvSpPr>
          <p:spPr>
            <a:xfrm>
              <a:off x="5415250" y="3522875"/>
              <a:ext cx="2700" cy="1825"/>
            </a:xfrm>
            <a:custGeom>
              <a:avLst/>
              <a:gdLst/>
              <a:ahLst/>
              <a:cxnLst/>
              <a:rect l="l" t="t" r="r" b="b"/>
              <a:pathLst>
                <a:path w="108" h="73" extrusionOk="0">
                  <a:moveTo>
                    <a:pt x="0" y="1"/>
                  </a:moveTo>
                  <a:cubicBezTo>
                    <a:pt x="12" y="13"/>
                    <a:pt x="12" y="37"/>
                    <a:pt x="24" y="60"/>
                  </a:cubicBezTo>
                  <a:lnTo>
                    <a:pt x="108" y="72"/>
                  </a:lnTo>
                  <a:cubicBezTo>
                    <a:pt x="84" y="48"/>
                    <a:pt x="60" y="37"/>
                    <a:pt x="48" y="13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5" name="Google Shape;8441;p30">
              <a:extLst>
                <a:ext uri="{FF2B5EF4-FFF2-40B4-BE49-F238E27FC236}">
                  <a16:creationId xmlns:a16="http://schemas.microsoft.com/office/drawing/2014/main" id="{7DDC6AA2-18B9-F471-B99B-6FA34A5D656B}"/>
                </a:ext>
              </a:extLst>
            </p:cNvPr>
            <p:cNvSpPr/>
            <p:nvPr/>
          </p:nvSpPr>
          <p:spPr>
            <a:xfrm>
              <a:off x="5509900" y="3527050"/>
              <a:ext cx="5975" cy="3600"/>
            </a:xfrm>
            <a:custGeom>
              <a:avLst/>
              <a:gdLst/>
              <a:ahLst/>
              <a:cxnLst/>
              <a:rect l="l" t="t" r="r" b="b"/>
              <a:pathLst>
                <a:path w="239" h="144" extrusionOk="0">
                  <a:moveTo>
                    <a:pt x="13" y="1"/>
                  </a:moveTo>
                  <a:lnTo>
                    <a:pt x="1" y="132"/>
                  </a:lnTo>
                  <a:lnTo>
                    <a:pt x="72" y="120"/>
                  </a:lnTo>
                  <a:lnTo>
                    <a:pt x="143" y="143"/>
                  </a:lnTo>
                  <a:lnTo>
                    <a:pt x="239" y="120"/>
                  </a:lnTo>
                  <a:lnTo>
                    <a:pt x="239" y="48"/>
                  </a:lnTo>
                  <a:lnTo>
                    <a:pt x="179" y="1"/>
                  </a:lnTo>
                  <a:lnTo>
                    <a:pt x="108" y="12"/>
                  </a:lnTo>
                  <a:lnTo>
                    <a:pt x="1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6" name="Google Shape;8442;p30">
              <a:extLst>
                <a:ext uri="{FF2B5EF4-FFF2-40B4-BE49-F238E27FC236}">
                  <a16:creationId xmlns:a16="http://schemas.microsoft.com/office/drawing/2014/main" id="{1A1291CE-9221-C797-AFE4-8A6BDCE7CDBC}"/>
                </a:ext>
              </a:extLst>
            </p:cNvPr>
            <p:cNvSpPr/>
            <p:nvPr/>
          </p:nvSpPr>
          <p:spPr>
            <a:xfrm>
              <a:off x="5403925" y="3568725"/>
              <a:ext cx="7775" cy="5975"/>
            </a:xfrm>
            <a:custGeom>
              <a:avLst/>
              <a:gdLst/>
              <a:ahLst/>
              <a:cxnLst/>
              <a:rect l="l" t="t" r="r" b="b"/>
              <a:pathLst>
                <a:path w="311" h="239" extrusionOk="0">
                  <a:moveTo>
                    <a:pt x="203" y="0"/>
                  </a:moveTo>
                  <a:lnTo>
                    <a:pt x="108" y="24"/>
                  </a:lnTo>
                  <a:cubicBezTo>
                    <a:pt x="108" y="48"/>
                    <a:pt x="108" y="60"/>
                    <a:pt x="120" y="84"/>
                  </a:cubicBezTo>
                  <a:lnTo>
                    <a:pt x="1" y="131"/>
                  </a:lnTo>
                  <a:lnTo>
                    <a:pt x="1" y="167"/>
                  </a:lnTo>
                  <a:lnTo>
                    <a:pt x="25" y="215"/>
                  </a:lnTo>
                  <a:lnTo>
                    <a:pt x="120" y="239"/>
                  </a:lnTo>
                  <a:lnTo>
                    <a:pt x="144" y="203"/>
                  </a:lnTo>
                  <a:lnTo>
                    <a:pt x="180" y="203"/>
                  </a:lnTo>
                  <a:cubicBezTo>
                    <a:pt x="191" y="191"/>
                    <a:pt x="203" y="167"/>
                    <a:pt x="215" y="143"/>
                  </a:cubicBezTo>
                  <a:lnTo>
                    <a:pt x="299" y="119"/>
                  </a:lnTo>
                  <a:cubicBezTo>
                    <a:pt x="311" y="108"/>
                    <a:pt x="311" y="96"/>
                    <a:pt x="311" y="84"/>
                  </a:cubicBezTo>
                  <a:cubicBezTo>
                    <a:pt x="311" y="48"/>
                    <a:pt x="299" y="24"/>
                    <a:pt x="2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7" name="Google Shape;8443;p30">
              <a:extLst>
                <a:ext uri="{FF2B5EF4-FFF2-40B4-BE49-F238E27FC236}">
                  <a16:creationId xmlns:a16="http://schemas.microsoft.com/office/drawing/2014/main" id="{51C67D72-B79E-C868-6B7C-81D8F01FF7F0}"/>
                </a:ext>
              </a:extLst>
            </p:cNvPr>
            <p:cNvSpPr/>
            <p:nvPr/>
          </p:nvSpPr>
          <p:spPr>
            <a:xfrm>
              <a:off x="5258375" y="3477950"/>
              <a:ext cx="5700" cy="3875"/>
            </a:xfrm>
            <a:custGeom>
              <a:avLst/>
              <a:gdLst/>
              <a:ahLst/>
              <a:cxnLst/>
              <a:rect l="l" t="t" r="r" b="b"/>
              <a:pathLst>
                <a:path w="228" h="155" extrusionOk="0">
                  <a:moveTo>
                    <a:pt x="37" y="0"/>
                  </a:moveTo>
                  <a:lnTo>
                    <a:pt x="37" y="48"/>
                  </a:lnTo>
                  <a:cubicBezTo>
                    <a:pt x="25" y="71"/>
                    <a:pt x="13" y="83"/>
                    <a:pt x="1" y="95"/>
                  </a:cubicBezTo>
                  <a:lnTo>
                    <a:pt x="25" y="155"/>
                  </a:lnTo>
                  <a:lnTo>
                    <a:pt x="96" y="155"/>
                  </a:lnTo>
                  <a:lnTo>
                    <a:pt x="227" y="107"/>
                  </a:lnTo>
                  <a:lnTo>
                    <a:pt x="156" y="48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8" name="Google Shape;8444;p30">
              <a:extLst>
                <a:ext uri="{FF2B5EF4-FFF2-40B4-BE49-F238E27FC236}">
                  <a16:creationId xmlns:a16="http://schemas.microsoft.com/office/drawing/2014/main" id="{76EB98C5-64DC-AAFE-CA47-1BDA23E8539B}"/>
                </a:ext>
              </a:extLst>
            </p:cNvPr>
            <p:cNvSpPr/>
            <p:nvPr/>
          </p:nvSpPr>
          <p:spPr>
            <a:xfrm>
              <a:off x="5277425" y="3548175"/>
              <a:ext cx="16400" cy="6875"/>
            </a:xfrm>
            <a:custGeom>
              <a:avLst/>
              <a:gdLst/>
              <a:ahLst/>
              <a:cxnLst/>
              <a:rect l="l" t="t" r="r" b="b"/>
              <a:pathLst>
                <a:path w="656" h="275" extrusionOk="0">
                  <a:moveTo>
                    <a:pt x="96" y="1"/>
                  </a:moveTo>
                  <a:lnTo>
                    <a:pt x="1" y="60"/>
                  </a:lnTo>
                  <a:cubicBezTo>
                    <a:pt x="25" y="96"/>
                    <a:pt x="48" y="132"/>
                    <a:pt x="72" y="168"/>
                  </a:cubicBezTo>
                  <a:cubicBezTo>
                    <a:pt x="96" y="179"/>
                    <a:pt x="120" y="191"/>
                    <a:pt x="144" y="203"/>
                  </a:cubicBezTo>
                  <a:lnTo>
                    <a:pt x="215" y="191"/>
                  </a:lnTo>
                  <a:lnTo>
                    <a:pt x="382" y="251"/>
                  </a:lnTo>
                  <a:lnTo>
                    <a:pt x="489" y="251"/>
                  </a:lnTo>
                  <a:lnTo>
                    <a:pt x="608" y="275"/>
                  </a:lnTo>
                  <a:lnTo>
                    <a:pt x="656" y="251"/>
                  </a:lnTo>
                  <a:lnTo>
                    <a:pt x="620" y="215"/>
                  </a:lnTo>
                  <a:lnTo>
                    <a:pt x="477" y="179"/>
                  </a:lnTo>
                  <a:lnTo>
                    <a:pt x="406" y="144"/>
                  </a:lnTo>
                  <a:lnTo>
                    <a:pt x="144" y="49"/>
                  </a:lnTo>
                  <a:lnTo>
                    <a:pt x="9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9" name="Google Shape;8445;p30">
              <a:extLst>
                <a:ext uri="{FF2B5EF4-FFF2-40B4-BE49-F238E27FC236}">
                  <a16:creationId xmlns:a16="http://schemas.microsoft.com/office/drawing/2014/main" id="{A2AD9516-3D3A-081F-8C33-EB08E712FB92}"/>
                </a:ext>
              </a:extLst>
            </p:cNvPr>
            <p:cNvSpPr/>
            <p:nvPr/>
          </p:nvSpPr>
          <p:spPr>
            <a:xfrm>
              <a:off x="5307500" y="3557400"/>
              <a:ext cx="5375" cy="3025"/>
            </a:xfrm>
            <a:custGeom>
              <a:avLst/>
              <a:gdLst/>
              <a:ahLst/>
              <a:cxnLst/>
              <a:rect l="l" t="t" r="r" b="b"/>
              <a:pathLst>
                <a:path w="215" h="121" extrusionOk="0">
                  <a:moveTo>
                    <a:pt x="60" y="1"/>
                  </a:moveTo>
                  <a:lnTo>
                    <a:pt x="0" y="25"/>
                  </a:lnTo>
                  <a:lnTo>
                    <a:pt x="0" y="49"/>
                  </a:lnTo>
                  <a:lnTo>
                    <a:pt x="60" y="120"/>
                  </a:lnTo>
                  <a:lnTo>
                    <a:pt x="131" y="84"/>
                  </a:lnTo>
                  <a:lnTo>
                    <a:pt x="179" y="108"/>
                  </a:lnTo>
                  <a:lnTo>
                    <a:pt x="215" y="120"/>
                  </a:lnTo>
                  <a:lnTo>
                    <a:pt x="203" y="84"/>
                  </a:lnTo>
                  <a:lnTo>
                    <a:pt x="143" y="49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0" name="Google Shape;8446;p30">
              <a:extLst>
                <a:ext uri="{FF2B5EF4-FFF2-40B4-BE49-F238E27FC236}">
                  <a16:creationId xmlns:a16="http://schemas.microsoft.com/office/drawing/2014/main" id="{48E82475-1274-6397-6DD2-1B8DD67F536F}"/>
                </a:ext>
              </a:extLst>
            </p:cNvPr>
            <p:cNvSpPr/>
            <p:nvPr/>
          </p:nvSpPr>
          <p:spPr>
            <a:xfrm>
              <a:off x="5308400" y="3576175"/>
              <a:ext cx="11625" cy="6850"/>
            </a:xfrm>
            <a:custGeom>
              <a:avLst/>
              <a:gdLst/>
              <a:ahLst/>
              <a:cxnLst/>
              <a:rect l="l" t="t" r="r" b="b"/>
              <a:pathLst>
                <a:path w="465" h="274" extrusionOk="0">
                  <a:moveTo>
                    <a:pt x="322" y="0"/>
                  </a:moveTo>
                  <a:lnTo>
                    <a:pt x="191" y="24"/>
                  </a:lnTo>
                  <a:cubicBezTo>
                    <a:pt x="167" y="60"/>
                    <a:pt x="155" y="83"/>
                    <a:pt x="131" y="119"/>
                  </a:cubicBezTo>
                  <a:lnTo>
                    <a:pt x="48" y="83"/>
                  </a:lnTo>
                  <a:lnTo>
                    <a:pt x="0" y="95"/>
                  </a:lnTo>
                  <a:lnTo>
                    <a:pt x="12" y="143"/>
                  </a:lnTo>
                  <a:lnTo>
                    <a:pt x="167" y="238"/>
                  </a:lnTo>
                  <a:lnTo>
                    <a:pt x="274" y="238"/>
                  </a:lnTo>
                  <a:lnTo>
                    <a:pt x="333" y="274"/>
                  </a:lnTo>
                  <a:cubicBezTo>
                    <a:pt x="333" y="250"/>
                    <a:pt x="345" y="226"/>
                    <a:pt x="345" y="202"/>
                  </a:cubicBezTo>
                  <a:lnTo>
                    <a:pt x="405" y="179"/>
                  </a:lnTo>
                  <a:lnTo>
                    <a:pt x="464" y="95"/>
                  </a:lnTo>
                  <a:lnTo>
                    <a:pt x="3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1" name="Google Shape;8447;p30">
              <a:extLst>
                <a:ext uri="{FF2B5EF4-FFF2-40B4-BE49-F238E27FC236}">
                  <a16:creationId xmlns:a16="http://schemas.microsoft.com/office/drawing/2014/main" id="{BCFCA750-E3DE-2BEE-C7CD-0822E075F437}"/>
                </a:ext>
              </a:extLst>
            </p:cNvPr>
            <p:cNvSpPr/>
            <p:nvPr/>
          </p:nvSpPr>
          <p:spPr>
            <a:xfrm>
              <a:off x="5257200" y="3469600"/>
              <a:ext cx="3600" cy="2400"/>
            </a:xfrm>
            <a:custGeom>
              <a:avLst/>
              <a:gdLst/>
              <a:ahLst/>
              <a:cxnLst/>
              <a:rect l="l" t="t" r="r" b="b"/>
              <a:pathLst>
                <a:path w="144" h="96" extrusionOk="0">
                  <a:moveTo>
                    <a:pt x="0" y="1"/>
                  </a:moveTo>
                  <a:lnTo>
                    <a:pt x="0" y="48"/>
                  </a:lnTo>
                  <a:lnTo>
                    <a:pt x="84" y="96"/>
                  </a:lnTo>
                  <a:lnTo>
                    <a:pt x="143" y="96"/>
                  </a:lnTo>
                  <a:lnTo>
                    <a:pt x="143" y="72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2" name="Google Shape;8448;p30">
              <a:extLst>
                <a:ext uri="{FF2B5EF4-FFF2-40B4-BE49-F238E27FC236}">
                  <a16:creationId xmlns:a16="http://schemas.microsoft.com/office/drawing/2014/main" id="{1DBC7850-A94C-3738-69B0-4DDE04F9F2AD}"/>
                </a:ext>
              </a:extLst>
            </p:cNvPr>
            <p:cNvSpPr/>
            <p:nvPr/>
          </p:nvSpPr>
          <p:spPr>
            <a:xfrm>
              <a:off x="5248550" y="3480925"/>
              <a:ext cx="3000" cy="2400"/>
            </a:xfrm>
            <a:custGeom>
              <a:avLst/>
              <a:gdLst/>
              <a:ahLst/>
              <a:cxnLst/>
              <a:rect l="l" t="t" r="r" b="b"/>
              <a:pathLst>
                <a:path w="120" h="96" extrusionOk="0">
                  <a:moveTo>
                    <a:pt x="13" y="0"/>
                  </a:moveTo>
                  <a:cubicBezTo>
                    <a:pt x="13" y="12"/>
                    <a:pt x="13" y="36"/>
                    <a:pt x="1" y="48"/>
                  </a:cubicBezTo>
                  <a:lnTo>
                    <a:pt x="72" y="95"/>
                  </a:lnTo>
                  <a:lnTo>
                    <a:pt x="120" y="72"/>
                  </a:lnTo>
                  <a:lnTo>
                    <a:pt x="84" y="24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3" name="Google Shape;8449;p30">
              <a:extLst>
                <a:ext uri="{FF2B5EF4-FFF2-40B4-BE49-F238E27FC236}">
                  <a16:creationId xmlns:a16="http://schemas.microsoft.com/office/drawing/2014/main" id="{8B1F5ED6-3156-2525-9A2E-0D6B3E4E11F4}"/>
                </a:ext>
              </a:extLst>
            </p:cNvPr>
            <p:cNvSpPr/>
            <p:nvPr/>
          </p:nvSpPr>
          <p:spPr>
            <a:xfrm>
              <a:off x="5334575" y="3529125"/>
              <a:ext cx="2125" cy="3000"/>
            </a:xfrm>
            <a:custGeom>
              <a:avLst/>
              <a:gdLst/>
              <a:ahLst/>
              <a:cxnLst/>
              <a:rect l="l" t="t" r="r" b="b"/>
              <a:pathLst>
                <a:path w="85" h="120" extrusionOk="0">
                  <a:moveTo>
                    <a:pt x="60" y="1"/>
                  </a:moveTo>
                  <a:lnTo>
                    <a:pt x="37" y="25"/>
                  </a:lnTo>
                  <a:cubicBezTo>
                    <a:pt x="25" y="49"/>
                    <a:pt x="13" y="84"/>
                    <a:pt x="1" y="120"/>
                  </a:cubicBezTo>
                  <a:lnTo>
                    <a:pt x="37" y="120"/>
                  </a:lnTo>
                  <a:lnTo>
                    <a:pt x="84" y="25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4" name="Google Shape;8450;p30">
              <a:extLst>
                <a:ext uri="{FF2B5EF4-FFF2-40B4-BE49-F238E27FC236}">
                  <a16:creationId xmlns:a16="http://schemas.microsoft.com/office/drawing/2014/main" id="{9CBA33E5-DFD6-881E-F756-DD6C6186B8CD}"/>
                </a:ext>
              </a:extLst>
            </p:cNvPr>
            <p:cNvSpPr/>
            <p:nvPr/>
          </p:nvSpPr>
          <p:spPr>
            <a:xfrm>
              <a:off x="5329825" y="3527650"/>
              <a:ext cx="5375" cy="6275"/>
            </a:xfrm>
            <a:custGeom>
              <a:avLst/>
              <a:gdLst/>
              <a:ahLst/>
              <a:cxnLst/>
              <a:rect l="l" t="t" r="r" b="b"/>
              <a:pathLst>
                <a:path w="215" h="251" extrusionOk="0">
                  <a:moveTo>
                    <a:pt x="143" y="0"/>
                  </a:moveTo>
                  <a:lnTo>
                    <a:pt x="48" y="96"/>
                  </a:lnTo>
                  <a:cubicBezTo>
                    <a:pt x="36" y="131"/>
                    <a:pt x="12" y="167"/>
                    <a:pt x="0" y="203"/>
                  </a:cubicBezTo>
                  <a:cubicBezTo>
                    <a:pt x="0" y="227"/>
                    <a:pt x="12" y="238"/>
                    <a:pt x="24" y="250"/>
                  </a:cubicBezTo>
                  <a:lnTo>
                    <a:pt x="119" y="238"/>
                  </a:lnTo>
                  <a:lnTo>
                    <a:pt x="167" y="179"/>
                  </a:lnTo>
                  <a:cubicBezTo>
                    <a:pt x="179" y="131"/>
                    <a:pt x="203" y="84"/>
                    <a:pt x="215" y="48"/>
                  </a:cubicBezTo>
                  <a:cubicBezTo>
                    <a:pt x="215" y="36"/>
                    <a:pt x="203" y="24"/>
                    <a:pt x="2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5" name="Google Shape;8451;p30">
              <a:extLst>
                <a:ext uri="{FF2B5EF4-FFF2-40B4-BE49-F238E27FC236}">
                  <a16:creationId xmlns:a16="http://schemas.microsoft.com/office/drawing/2014/main" id="{8ABF38D6-221D-AAD5-D511-B16D14964396}"/>
                </a:ext>
              </a:extLst>
            </p:cNvPr>
            <p:cNvSpPr/>
            <p:nvPr/>
          </p:nvSpPr>
          <p:spPr>
            <a:xfrm>
              <a:off x="5589375" y="3590150"/>
              <a:ext cx="9850" cy="9850"/>
            </a:xfrm>
            <a:custGeom>
              <a:avLst/>
              <a:gdLst/>
              <a:ahLst/>
              <a:cxnLst/>
              <a:rect l="l" t="t" r="r" b="b"/>
              <a:pathLst>
                <a:path w="394" h="394" extrusionOk="0">
                  <a:moveTo>
                    <a:pt x="1" y="1"/>
                  </a:moveTo>
                  <a:lnTo>
                    <a:pt x="1" y="36"/>
                  </a:lnTo>
                  <a:lnTo>
                    <a:pt x="48" y="132"/>
                  </a:lnTo>
                  <a:cubicBezTo>
                    <a:pt x="48" y="120"/>
                    <a:pt x="60" y="108"/>
                    <a:pt x="72" y="84"/>
                  </a:cubicBezTo>
                  <a:lnTo>
                    <a:pt x="120" y="108"/>
                  </a:lnTo>
                  <a:lnTo>
                    <a:pt x="167" y="227"/>
                  </a:lnTo>
                  <a:cubicBezTo>
                    <a:pt x="155" y="251"/>
                    <a:pt x="143" y="263"/>
                    <a:pt x="132" y="275"/>
                  </a:cubicBezTo>
                  <a:lnTo>
                    <a:pt x="203" y="322"/>
                  </a:lnTo>
                  <a:lnTo>
                    <a:pt x="239" y="334"/>
                  </a:lnTo>
                  <a:lnTo>
                    <a:pt x="274" y="358"/>
                  </a:lnTo>
                  <a:lnTo>
                    <a:pt x="393" y="394"/>
                  </a:lnTo>
                  <a:lnTo>
                    <a:pt x="358" y="346"/>
                  </a:lnTo>
                  <a:lnTo>
                    <a:pt x="298" y="286"/>
                  </a:lnTo>
                  <a:cubicBezTo>
                    <a:pt x="298" y="251"/>
                    <a:pt x="286" y="215"/>
                    <a:pt x="274" y="179"/>
                  </a:cubicBezTo>
                  <a:cubicBezTo>
                    <a:pt x="263" y="144"/>
                    <a:pt x="227" y="132"/>
                    <a:pt x="203" y="108"/>
                  </a:cubicBezTo>
                  <a:lnTo>
                    <a:pt x="132" y="7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6" name="Google Shape;8452;p30">
              <a:extLst>
                <a:ext uri="{FF2B5EF4-FFF2-40B4-BE49-F238E27FC236}">
                  <a16:creationId xmlns:a16="http://schemas.microsoft.com/office/drawing/2014/main" id="{D95427C7-F6D8-05BA-26C3-13A2C2F21532}"/>
                </a:ext>
              </a:extLst>
            </p:cNvPr>
            <p:cNvSpPr/>
            <p:nvPr/>
          </p:nvSpPr>
          <p:spPr>
            <a:xfrm>
              <a:off x="5304225" y="3576750"/>
              <a:ext cx="2100" cy="1225"/>
            </a:xfrm>
            <a:custGeom>
              <a:avLst/>
              <a:gdLst/>
              <a:ahLst/>
              <a:cxnLst/>
              <a:rect l="l" t="t" r="r" b="b"/>
              <a:pathLst>
                <a:path w="84" h="49" extrusionOk="0">
                  <a:moveTo>
                    <a:pt x="60" y="1"/>
                  </a:moveTo>
                  <a:lnTo>
                    <a:pt x="0" y="25"/>
                  </a:lnTo>
                  <a:cubicBezTo>
                    <a:pt x="0" y="25"/>
                    <a:pt x="12" y="37"/>
                    <a:pt x="24" y="49"/>
                  </a:cubicBezTo>
                  <a:lnTo>
                    <a:pt x="84" y="49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7" name="Google Shape;8453;p30">
              <a:extLst>
                <a:ext uri="{FF2B5EF4-FFF2-40B4-BE49-F238E27FC236}">
                  <a16:creationId xmlns:a16="http://schemas.microsoft.com/office/drawing/2014/main" id="{9FD982FA-E5FF-FFC0-9140-E53E5F04A18A}"/>
                </a:ext>
              </a:extLst>
            </p:cNvPr>
            <p:cNvSpPr/>
            <p:nvPr/>
          </p:nvSpPr>
          <p:spPr>
            <a:xfrm>
              <a:off x="5313750" y="3563950"/>
              <a:ext cx="2400" cy="1225"/>
            </a:xfrm>
            <a:custGeom>
              <a:avLst/>
              <a:gdLst/>
              <a:ahLst/>
              <a:cxnLst/>
              <a:rect l="l" t="t" r="r" b="b"/>
              <a:pathLst>
                <a:path w="96" h="49" extrusionOk="0">
                  <a:moveTo>
                    <a:pt x="0" y="1"/>
                  </a:moveTo>
                  <a:lnTo>
                    <a:pt x="12" y="25"/>
                  </a:lnTo>
                  <a:lnTo>
                    <a:pt x="72" y="49"/>
                  </a:lnTo>
                  <a:lnTo>
                    <a:pt x="96" y="25"/>
                  </a:lnTo>
                  <a:lnTo>
                    <a:pt x="72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8" name="Google Shape;8454;p30">
              <a:extLst>
                <a:ext uri="{FF2B5EF4-FFF2-40B4-BE49-F238E27FC236}">
                  <a16:creationId xmlns:a16="http://schemas.microsoft.com/office/drawing/2014/main" id="{C1C58E64-02E8-37CD-9C40-AC070E21B747}"/>
                </a:ext>
              </a:extLst>
            </p:cNvPr>
            <p:cNvSpPr/>
            <p:nvPr/>
          </p:nvSpPr>
          <p:spPr>
            <a:xfrm>
              <a:off x="5256000" y="3425550"/>
              <a:ext cx="148850" cy="104200"/>
            </a:xfrm>
            <a:custGeom>
              <a:avLst/>
              <a:gdLst/>
              <a:ahLst/>
              <a:cxnLst/>
              <a:rect l="l" t="t" r="r" b="b"/>
              <a:pathLst>
                <a:path w="5954" h="4168" extrusionOk="0">
                  <a:moveTo>
                    <a:pt x="4823" y="1"/>
                  </a:moveTo>
                  <a:cubicBezTo>
                    <a:pt x="4775" y="60"/>
                    <a:pt x="4727" y="108"/>
                    <a:pt x="4692" y="155"/>
                  </a:cubicBezTo>
                  <a:lnTo>
                    <a:pt x="4608" y="143"/>
                  </a:lnTo>
                  <a:lnTo>
                    <a:pt x="4430" y="298"/>
                  </a:lnTo>
                  <a:cubicBezTo>
                    <a:pt x="4406" y="322"/>
                    <a:pt x="4394" y="358"/>
                    <a:pt x="4382" y="382"/>
                  </a:cubicBezTo>
                  <a:lnTo>
                    <a:pt x="4144" y="477"/>
                  </a:lnTo>
                  <a:lnTo>
                    <a:pt x="4049" y="441"/>
                  </a:lnTo>
                  <a:lnTo>
                    <a:pt x="3882" y="429"/>
                  </a:lnTo>
                  <a:lnTo>
                    <a:pt x="3811" y="465"/>
                  </a:lnTo>
                  <a:lnTo>
                    <a:pt x="3870" y="477"/>
                  </a:lnTo>
                  <a:lnTo>
                    <a:pt x="3822" y="513"/>
                  </a:lnTo>
                  <a:lnTo>
                    <a:pt x="3858" y="536"/>
                  </a:lnTo>
                  <a:lnTo>
                    <a:pt x="3989" y="560"/>
                  </a:lnTo>
                  <a:lnTo>
                    <a:pt x="3918" y="596"/>
                  </a:lnTo>
                  <a:lnTo>
                    <a:pt x="3834" y="596"/>
                  </a:lnTo>
                  <a:lnTo>
                    <a:pt x="3811" y="608"/>
                  </a:lnTo>
                  <a:lnTo>
                    <a:pt x="3775" y="620"/>
                  </a:lnTo>
                  <a:lnTo>
                    <a:pt x="3703" y="620"/>
                  </a:lnTo>
                  <a:cubicBezTo>
                    <a:pt x="3703" y="608"/>
                    <a:pt x="3703" y="608"/>
                    <a:pt x="3703" y="596"/>
                  </a:cubicBezTo>
                  <a:lnTo>
                    <a:pt x="3715" y="572"/>
                  </a:lnTo>
                  <a:cubicBezTo>
                    <a:pt x="3715" y="548"/>
                    <a:pt x="3727" y="524"/>
                    <a:pt x="3739" y="489"/>
                  </a:cubicBezTo>
                  <a:lnTo>
                    <a:pt x="3632" y="489"/>
                  </a:lnTo>
                  <a:lnTo>
                    <a:pt x="3477" y="524"/>
                  </a:lnTo>
                  <a:lnTo>
                    <a:pt x="3275" y="501"/>
                  </a:lnTo>
                  <a:lnTo>
                    <a:pt x="3239" y="513"/>
                  </a:lnTo>
                  <a:lnTo>
                    <a:pt x="3156" y="560"/>
                  </a:lnTo>
                  <a:cubicBezTo>
                    <a:pt x="3144" y="584"/>
                    <a:pt x="3132" y="620"/>
                    <a:pt x="3120" y="643"/>
                  </a:cubicBezTo>
                  <a:lnTo>
                    <a:pt x="2953" y="691"/>
                  </a:lnTo>
                  <a:lnTo>
                    <a:pt x="2882" y="751"/>
                  </a:lnTo>
                  <a:lnTo>
                    <a:pt x="2691" y="810"/>
                  </a:lnTo>
                  <a:lnTo>
                    <a:pt x="2632" y="870"/>
                  </a:lnTo>
                  <a:lnTo>
                    <a:pt x="2465" y="941"/>
                  </a:lnTo>
                  <a:lnTo>
                    <a:pt x="2298" y="989"/>
                  </a:lnTo>
                  <a:lnTo>
                    <a:pt x="1858" y="929"/>
                  </a:lnTo>
                  <a:lnTo>
                    <a:pt x="1798" y="929"/>
                  </a:lnTo>
                  <a:lnTo>
                    <a:pt x="1798" y="1036"/>
                  </a:lnTo>
                  <a:lnTo>
                    <a:pt x="1834" y="1096"/>
                  </a:lnTo>
                  <a:lnTo>
                    <a:pt x="1775" y="1048"/>
                  </a:lnTo>
                  <a:lnTo>
                    <a:pt x="1703" y="1048"/>
                  </a:lnTo>
                  <a:lnTo>
                    <a:pt x="1572" y="1024"/>
                  </a:lnTo>
                  <a:lnTo>
                    <a:pt x="1501" y="1060"/>
                  </a:lnTo>
                  <a:lnTo>
                    <a:pt x="1441" y="1132"/>
                  </a:lnTo>
                  <a:lnTo>
                    <a:pt x="1394" y="1239"/>
                  </a:lnTo>
                  <a:lnTo>
                    <a:pt x="1275" y="1298"/>
                  </a:lnTo>
                  <a:lnTo>
                    <a:pt x="1275" y="1334"/>
                  </a:lnTo>
                  <a:lnTo>
                    <a:pt x="1084" y="1251"/>
                  </a:lnTo>
                  <a:lnTo>
                    <a:pt x="894" y="1120"/>
                  </a:lnTo>
                  <a:lnTo>
                    <a:pt x="739" y="1084"/>
                  </a:lnTo>
                  <a:cubicBezTo>
                    <a:pt x="727" y="1048"/>
                    <a:pt x="715" y="1024"/>
                    <a:pt x="703" y="1001"/>
                  </a:cubicBezTo>
                  <a:cubicBezTo>
                    <a:pt x="691" y="977"/>
                    <a:pt x="667" y="929"/>
                    <a:pt x="644" y="894"/>
                  </a:cubicBezTo>
                  <a:lnTo>
                    <a:pt x="513" y="894"/>
                  </a:lnTo>
                  <a:lnTo>
                    <a:pt x="441" y="941"/>
                  </a:lnTo>
                  <a:lnTo>
                    <a:pt x="274" y="1024"/>
                  </a:lnTo>
                  <a:lnTo>
                    <a:pt x="167" y="1108"/>
                  </a:lnTo>
                  <a:cubicBezTo>
                    <a:pt x="167" y="1120"/>
                    <a:pt x="143" y="1144"/>
                    <a:pt x="143" y="1155"/>
                  </a:cubicBezTo>
                  <a:lnTo>
                    <a:pt x="143" y="1215"/>
                  </a:lnTo>
                  <a:lnTo>
                    <a:pt x="120" y="1263"/>
                  </a:lnTo>
                  <a:lnTo>
                    <a:pt x="36" y="1263"/>
                  </a:lnTo>
                  <a:cubicBezTo>
                    <a:pt x="24" y="1322"/>
                    <a:pt x="12" y="1370"/>
                    <a:pt x="1" y="1417"/>
                  </a:cubicBezTo>
                  <a:lnTo>
                    <a:pt x="108" y="1608"/>
                  </a:lnTo>
                  <a:cubicBezTo>
                    <a:pt x="120" y="1632"/>
                    <a:pt x="132" y="1656"/>
                    <a:pt x="132" y="1679"/>
                  </a:cubicBezTo>
                  <a:cubicBezTo>
                    <a:pt x="120" y="1667"/>
                    <a:pt x="96" y="1656"/>
                    <a:pt x="84" y="1644"/>
                  </a:cubicBezTo>
                  <a:lnTo>
                    <a:pt x="48" y="1656"/>
                  </a:lnTo>
                  <a:cubicBezTo>
                    <a:pt x="60" y="1691"/>
                    <a:pt x="72" y="1727"/>
                    <a:pt x="84" y="1763"/>
                  </a:cubicBezTo>
                  <a:lnTo>
                    <a:pt x="179" y="1822"/>
                  </a:lnTo>
                  <a:lnTo>
                    <a:pt x="251" y="1834"/>
                  </a:lnTo>
                  <a:lnTo>
                    <a:pt x="405" y="1858"/>
                  </a:lnTo>
                  <a:lnTo>
                    <a:pt x="572" y="1846"/>
                  </a:lnTo>
                  <a:lnTo>
                    <a:pt x="655" y="1894"/>
                  </a:lnTo>
                  <a:lnTo>
                    <a:pt x="655" y="1894"/>
                  </a:lnTo>
                  <a:lnTo>
                    <a:pt x="560" y="1858"/>
                  </a:lnTo>
                  <a:lnTo>
                    <a:pt x="405" y="1894"/>
                  </a:lnTo>
                  <a:lnTo>
                    <a:pt x="215" y="1858"/>
                  </a:lnTo>
                  <a:lnTo>
                    <a:pt x="120" y="1894"/>
                  </a:lnTo>
                  <a:lnTo>
                    <a:pt x="24" y="1870"/>
                  </a:lnTo>
                  <a:lnTo>
                    <a:pt x="24" y="1906"/>
                  </a:lnTo>
                  <a:lnTo>
                    <a:pt x="143" y="1965"/>
                  </a:lnTo>
                  <a:lnTo>
                    <a:pt x="251" y="2060"/>
                  </a:lnTo>
                  <a:lnTo>
                    <a:pt x="358" y="2203"/>
                  </a:lnTo>
                  <a:cubicBezTo>
                    <a:pt x="370" y="2239"/>
                    <a:pt x="370" y="2263"/>
                    <a:pt x="382" y="2287"/>
                  </a:cubicBezTo>
                  <a:cubicBezTo>
                    <a:pt x="393" y="2322"/>
                    <a:pt x="382" y="2334"/>
                    <a:pt x="370" y="2358"/>
                  </a:cubicBezTo>
                  <a:lnTo>
                    <a:pt x="274" y="2418"/>
                  </a:lnTo>
                  <a:lnTo>
                    <a:pt x="203" y="2453"/>
                  </a:lnTo>
                  <a:lnTo>
                    <a:pt x="203" y="2501"/>
                  </a:lnTo>
                  <a:lnTo>
                    <a:pt x="274" y="2572"/>
                  </a:lnTo>
                  <a:cubicBezTo>
                    <a:pt x="263" y="2644"/>
                    <a:pt x="251" y="2703"/>
                    <a:pt x="239" y="2763"/>
                  </a:cubicBezTo>
                  <a:cubicBezTo>
                    <a:pt x="239" y="2787"/>
                    <a:pt x="227" y="2822"/>
                    <a:pt x="215" y="2846"/>
                  </a:cubicBezTo>
                  <a:cubicBezTo>
                    <a:pt x="203" y="2882"/>
                    <a:pt x="227" y="2941"/>
                    <a:pt x="239" y="2977"/>
                  </a:cubicBezTo>
                  <a:lnTo>
                    <a:pt x="298" y="3001"/>
                  </a:lnTo>
                  <a:lnTo>
                    <a:pt x="393" y="2965"/>
                  </a:lnTo>
                  <a:lnTo>
                    <a:pt x="405" y="3025"/>
                  </a:lnTo>
                  <a:lnTo>
                    <a:pt x="513" y="3072"/>
                  </a:lnTo>
                  <a:lnTo>
                    <a:pt x="584" y="3120"/>
                  </a:lnTo>
                  <a:lnTo>
                    <a:pt x="715" y="3144"/>
                  </a:lnTo>
                  <a:lnTo>
                    <a:pt x="810" y="3132"/>
                  </a:lnTo>
                  <a:lnTo>
                    <a:pt x="858" y="3179"/>
                  </a:lnTo>
                  <a:lnTo>
                    <a:pt x="941" y="3168"/>
                  </a:lnTo>
                  <a:cubicBezTo>
                    <a:pt x="965" y="3144"/>
                    <a:pt x="989" y="3132"/>
                    <a:pt x="1013" y="3108"/>
                  </a:cubicBezTo>
                  <a:lnTo>
                    <a:pt x="1013" y="3060"/>
                  </a:lnTo>
                  <a:lnTo>
                    <a:pt x="1025" y="3132"/>
                  </a:lnTo>
                  <a:lnTo>
                    <a:pt x="977" y="3191"/>
                  </a:lnTo>
                  <a:cubicBezTo>
                    <a:pt x="977" y="3227"/>
                    <a:pt x="977" y="3263"/>
                    <a:pt x="989" y="3299"/>
                  </a:cubicBezTo>
                  <a:cubicBezTo>
                    <a:pt x="1001" y="3334"/>
                    <a:pt x="965" y="3382"/>
                    <a:pt x="965" y="3430"/>
                  </a:cubicBezTo>
                  <a:lnTo>
                    <a:pt x="929" y="3489"/>
                  </a:lnTo>
                  <a:lnTo>
                    <a:pt x="1001" y="3513"/>
                  </a:lnTo>
                  <a:lnTo>
                    <a:pt x="1144" y="3441"/>
                  </a:lnTo>
                  <a:lnTo>
                    <a:pt x="1215" y="3441"/>
                  </a:lnTo>
                  <a:lnTo>
                    <a:pt x="1251" y="3489"/>
                  </a:lnTo>
                  <a:lnTo>
                    <a:pt x="1334" y="3513"/>
                  </a:lnTo>
                  <a:lnTo>
                    <a:pt x="1370" y="3477"/>
                  </a:lnTo>
                  <a:lnTo>
                    <a:pt x="1489" y="3501"/>
                  </a:lnTo>
                  <a:lnTo>
                    <a:pt x="1596" y="3465"/>
                  </a:lnTo>
                  <a:lnTo>
                    <a:pt x="1644" y="3477"/>
                  </a:lnTo>
                  <a:lnTo>
                    <a:pt x="1727" y="3549"/>
                  </a:lnTo>
                  <a:lnTo>
                    <a:pt x="1798" y="3537"/>
                  </a:lnTo>
                  <a:lnTo>
                    <a:pt x="1834" y="3596"/>
                  </a:lnTo>
                  <a:cubicBezTo>
                    <a:pt x="1834" y="3620"/>
                    <a:pt x="1822" y="3632"/>
                    <a:pt x="1810" y="3656"/>
                  </a:cubicBezTo>
                  <a:lnTo>
                    <a:pt x="1846" y="3715"/>
                  </a:lnTo>
                  <a:lnTo>
                    <a:pt x="1929" y="3763"/>
                  </a:lnTo>
                  <a:lnTo>
                    <a:pt x="1929" y="3763"/>
                  </a:lnTo>
                  <a:lnTo>
                    <a:pt x="1906" y="3703"/>
                  </a:lnTo>
                  <a:lnTo>
                    <a:pt x="1965" y="3644"/>
                  </a:lnTo>
                  <a:lnTo>
                    <a:pt x="1989" y="3727"/>
                  </a:lnTo>
                  <a:lnTo>
                    <a:pt x="2060" y="3763"/>
                  </a:lnTo>
                  <a:lnTo>
                    <a:pt x="2120" y="3763"/>
                  </a:lnTo>
                  <a:cubicBezTo>
                    <a:pt x="2132" y="3787"/>
                    <a:pt x="2144" y="3811"/>
                    <a:pt x="2156" y="3834"/>
                  </a:cubicBezTo>
                  <a:lnTo>
                    <a:pt x="2203" y="3834"/>
                  </a:lnTo>
                  <a:cubicBezTo>
                    <a:pt x="2203" y="3846"/>
                    <a:pt x="2203" y="3858"/>
                    <a:pt x="2203" y="3870"/>
                  </a:cubicBezTo>
                  <a:cubicBezTo>
                    <a:pt x="2215" y="3894"/>
                    <a:pt x="2227" y="3918"/>
                    <a:pt x="2239" y="3953"/>
                  </a:cubicBezTo>
                  <a:lnTo>
                    <a:pt x="2203" y="4001"/>
                  </a:lnTo>
                  <a:lnTo>
                    <a:pt x="2203" y="4120"/>
                  </a:lnTo>
                  <a:lnTo>
                    <a:pt x="2298" y="4132"/>
                  </a:lnTo>
                  <a:lnTo>
                    <a:pt x="2537" y="4132"/>
                  </a:lnTo>
                  <a:lnTo>
                    <a:pt x="2679" y="4168"/>
                  </a:lnTo>
                  <a:lnTo>
                    <a:pt x="2882" y="4132"/>
                  </a:lnTo>
                  <a:lnTo>
                    <a:pt x="3049" y="4025"/>
                  </a:lnTo>
                  <a:cubicBezTo>
                    <a:pt x="3049" y="4001"/>
                    <a:pt x="3060" y="3989"/>
                    <a:pt x="3060" y="3965"/>
                  </a:cubicBezTo>
                  <a:cubicBezTo>
                    <a:pt x="3072" y="3953"/>
                    <a:pt x="3108" y="3918"/>
                    <a:pt x="3132" y="3882"/>
                  </a:cubicBezTo>
                  <a:cubicBezTo>
                    <a:pt x="3132" y="3894"/>
                    <a:pt x="3132" y="3906"/>
                    <a:pt x="3144" y="3918"/>
                  </a:cubicBezTo>
                  <a:lnTo>
                    <a:pt x="3191" y="3941"/>
                  </a:lnTo>
                  <a:lnTo>
                    <a:pt x="3311" y="3846"/>
                  </a:lnTo>
                  <a:lnTo>
                    <a:pt x="3287" y="3811"/>
                  </a:lnTo>
                  <a:lnTo>
                    <a:pt x="3263" y="3763"/>
                  </a:lnTo>
                  <a:lnTo>
                    <a:pt x="3275" y="3727"/>
                  </a:lnTo>
                  <a:cubicBezTo>
                    <a:pt x="3275" y="3727"/>
                    <a:pt x="3334" y="3751"/>
                    <a:pt x="3334" y="3763"/>
                  </a:cubicBezTo>
                  <a:lnTo>
                    <a:pt x="3406" y="3799"/>
                  </a:lnTo>
                  <a:lnTo>
                    <a:pt x="3453" y="3751"/>
                  </a:lnTo>
                  <a:lnTo>
                    <a:pt x="3453" y="3691"/>
                  </a:lnTo>
                  <a:lnTo>
                    <a:pt x="3394" y="3680"/>
                  </a:lnTo>
                  <a:cubicBezTo>
                    <a:pt x="3382" y="3668"/>
                    <a:pt x="3382" y="3656"/>
                    <a:pt x="3370" y="3656"/>
                  </a:cubicBezTo>
                  <a:lnTo>
                    <a:pt x="3441" y="3644"/>
                  </a:lnTo>
                  <a:lnTo>
                    <a:pt x="3477" y="3572"/>
                  </a:lnTo>
                  <a:lnTo>
                    <a:pt x="3465" y="3560"/>
                  </a:lnTo>
                  <a:lnTo>
                    <a:pt x="3334" y="3525"/>
                  </a:lnTo>
                  <a:lnTo>
                    <a:pt x="3394" y="3489"/>
                  </a:lnTo>
                  <a:lnTo>
                    <a:pt x="3394" y="3453"/>
                  </a:lnTo>
                  <a:lnTo>
                    <a:pt x="3465" y="3477"/>
                  </a:lnTo>
                  <a:lnTo>
                    <a:pt x="3561" y="3477"/>
                  </a:lnTo>
                  <a:cubicBezTo>
                    <a:pt x="3572" y="3453"/>
                    <a:pt x="3584" y="3441"/>
                    <a:pt x="3608" y="3418"/>
                  </a:cubicBezTo>
                  <a:lnTo>
                    <a:pt x="3715" y="3370"/>
                  </a:lnTo>
                  <a:lnTo>
                    <a:pt x="3751" y="3299"/>
                  </a:lnTo>
                  <a:cubicBezTo>
                    <a:pt x="3751" y="3275"/>
                    <a:pt x="3751" y="3251"/>
                    <a:pt x="3739" y="3239"/>
                  </a:cubicBezTo>
                  <a:lnTo>
                    <a:pt x="3739" y="3239"/>
                  </a:lnTo>
                  <a:lnTo>
                    <a:pt x="3787" y="3275"/>
                  </a:lnTo>
                  <a:cubicBezTo>
                    <a:pt x="3787" y="3299"/>
                    <a:pt x="3799" y="3322"/>
                    <a:pt x="3799" y="3358"/>
                  </a:cubicBezTo>
                  <a:lnTo>
                    <a:pt x="3918" y="3322"/>
                  </a:lnTo>
                  <a:lnTo>
                    <a:pt x="4001" y="3275"/>
                  </a:lnTo>
                  <a:cubicBezTo>
                    <a:pt x="4001" y="3227"/>
                    <a:pt x="3989" y="3191"/>
                    <a:pt x="3989" y="3156"/>
                  </a:cubicBezTo>
                  <a:lnTo>
                    <a:pt x="4156" y="3120"/>
                  </a:lnTo>
                  <a:lnTo>
                    <a:pt x="4239" y="3001"/>
                  </a:lnTo>
                  <a:lnTo>
                    <a:pt x="4299" y="2965"/>
                  </a:lnTo>
                  <a:cubicBezTo>
                    <a:pt x="4323" y="2918"/>
                    <a:pt x="4346" y="2870"/>
                    <a:pt x="4370" y="2822"/>
                  </a:cubicBezTo>
                  <a:lnTo>
                    <a:pt x="4442" y="2799"/>
                  </a:lnTo>
                  <a:lnTo>
                    <a:pt x="4454" y="2739"/>
                  </a:lnTo>
                  <a:lnTo>
                    <a:pt x="4596" y="2691"/>
                  </a:lnTo>
                  <a:cubicBezTo>
                    <a:pt x="4608" y="2715"/>
                    <a:pt x="4620" y="2739"/>
                    <a:pt x="4620" y="2763"/>
                  </a:cubicBezTo>
                  <a:lnTo>
                    <a:pt x="4668" y="2727"/>
                  </a:lnTo>
                  <a:lnTo>
                    <a:pt x="4668" y="2620"/>
                  </a:lnTo>
                  <a:cubicBezTo>
                    <a:pt x="4704" y="2679"/>
                    <a:pt x="4751" y="2739"/>
                    <a:pt x="4787" y="2799"/>
                  </a:cubicBezTo>
                  <a:lnTo>
                    <a:pt x="4894" y="2846"/>
                  </a:lnTo>
                  <a:lnTo>
                    <a:pt x="4989" y="2834"/>
                  </a:lnTo>
                  <a:lnTo>
                    <a:pt x="5049" y="2870"/>
                  </a:lnTo>
                  <a:lnTo>
                    <a:pt x="5120" y="2870"/>
                  </a:lnTo>
                  <a:cubicBezTo>
                    <a:pt x="5132" y="2858"/>
                    <a:pt x="5156" y="2834"/>
                    <a:pt x="5168" y="2810"/>
                  </a:cubicBezTo>
                  <a:cubicBezTo>
                    <a:pt x="5144" y="2799"/>
                    <a:pt x="5120" y="2787"/>
                    <a:pt x="5096" y="2775"/>
                  </a:cubicBezTo>
                  <a:cubicBezTo>
                    <a:pt x="5073" y="2763"/>
                    <a:pt x="5085" y="2739"/>
                    <a:pt x="5085" y="2715"/>
                  </a:cubicBezTo>
                  <a:lnTo>
                    <a:pt x="5025" y="2620"/>
                  </a:lnTo>
                  <a:lnTo>
                    <a:pt x="4954" y="2584"/>
                  </a:lnTo>
                  <a:lnTo>
                    <a:pt x="4787" y="2358"/>
                  </a:lnTo>
                  <a:lnTo>
                    <a:pt x="4727" y="2298"/>
                  </a:lnTo>
                  <a:lnTo>
                    <a:pt x="4727" y="2227"/>
                  </a:lnTo>
                  <a:lnTo>
                    <a:pt x="4692" y="2191"/>
                  </a:lnTo>
                  <a:lnTo>
                    <a:pt x="4727" y="2144"/>
                  </a:lnTo>
                  <a:lnTo>
                    <a:pt x="4870" y="2167"/>
                  </a:lnTo>
                  <a:lnTo>
                    <a:pt x="4942" y="2120"/>
                  </a:lnTo>
                  <a:lnTo>
                    <a:pt x="4894" y="2037"/>
                  </a:lnTo>
                  <a:lnTo>
                    <a:pt x="4763" y="1846"/>
                  </a:lnTo>
                  <a:lnTo>
                    <a:pt x="4763" y="1751"/>
                  </a:lnTo>
                  <a:lnTo>
                    <a:pt x="4704" y="1667"/>
                  </a:lnTo>
                  <a:lnTo>
                    <a:pt x="4763" y="1620"/>
                  </a:lnTo>
                  <a:lnTo>
                    <a:pt x="4811" y="1620"/>
                  </a:lnTo>
                  <a:lnTo>
                    <a:pt x="4811" y="1584"/>
                  </a:lnTo>
                  <a:lnTo>
                    <a:pt x="4775" y="1548"/>
                  </a:lnTo>
                  <a:cubicBezTo>
                    <a:pt x="4751" y="1513"/>
                    <a:pt x="4739" y="1477"/>
                    <a:pt x="4715" y="1441"/>
                  </a:cubicBezTo>
                  <a:lnTo>
                    <a:pt x="4775" y="1441"/>
                  </a:lnTo>
                  <a:lnTo>
                    <a:pt x="4882" y="1501"/>
                  </a:lnTo>
                  <a:lnTo>
                    <a:pt x="5001" y="1513"/>
                  </a:lnTo>
                  <a:lnTo>
                    <a:pt x="4942" y="1394"/>
                  </a:lnTo>
                  <a:cubicBezTo>
                    <a:pt x="4906" y="1370"/>
                    <a:pt x="4870" y="1346"/>
                    <a:pt x="4846" y="1322"/>
                  </a:cubicBezTo>
                  <a:lnTo>
                    <a:pt x="4894" y="1298"/>
                  </a:lnTo>
                  <a:cubicBezTo>
                    <a:pt x="4894" y="1286"/>
                    <a:pt x="4894" y="1275"/>
                    <a:pt x="4894" y="1263"/>
                  </a:cubicBezTo>
                  <a:lnTo>
                    <a:pt x="4942" y="1275"/>
                  </a:lnTo>
                  <a:lnTo>
                    <a:pt x="4954" y="1251"/>
                  </a:lnTo>
                  <a:lnTo>
                    <a:pt x="4977" y="1215"/>
                  </a:lnTo>
                  <a:lnTo>
                    <a:pt x="5085" y="1322"/>
                  </a:lnTo>
                  <a:cubicBezTo>
                    <a:pt x="5108" y="1334"/>
                    <a:pt x="5132" y="1358"/>
                    <a:pt x="5156" y="1370"/>
                  </a:cubicBezTo>
                  <a:lnTo>
                    <a:pt x="5287" y="1370"/>
                  </a:lnTo>
                  <a:lnTo>
                    <a:pt x="5418" y="1394"/>
                  </a:lnTo>
                  <a:lnTo>
                    <a:pt x="5442" y="1346"/>
                  </a:lnTo>
                  <a:cubicBezTo>
                    <a:pt x="5406" y="1310"/>
                    <a:pt x="5370" y="1263"/>
                    <a:pt x="5335" y="1215"/>
                  </a:cubicBezTo>
                  <a:cubicBezTo>
                    <a:pt x="5346" y="1191"/>
                    <a:pt x="5358" y="1155"/>
                    <a:pt x="5370" y="1120"/>
                  </a:cubicBezTo>
                  <a:lnTo>
                    <a:pt x="5442" y="1108"/>
                  </a:lnTo>
                  <a:lnTo>
                    <a:pt x="5644" y="1191"/>
                  </a:lnTo>
                  <a:lnTo>
                    <a:pt x="5823" y="1227"/>
                  </a:lnTo>
                  <a:lnTo>
                    <a:pt x="5954" y="1203"/>
                  </a:lnTo>
                  <a:lnTo>
                    <a:pt x="5954" y="1132"/>
                  </a:lnTo>
                  <a:lnTo>
                    <a:pt x="5882" y="1096"/>
                  </a:lnTo>
                  <a:lnTo>
                    <a:pt x="5763" y="1048"/>
                  </a:lnTo>
                  <a:lnTo>
                    <a:pt x="5692" y="953"/>
                  </a:lnTo>
                  <a:lnTo>
                    <a:pt x="5608" y="929"/>
                  </a:lnTo>
                  <a:lnTo>
                    <a:pt x="5513" y="798"/>
                  </a:lnTo>
                  <a:lnTo>
                    <a:pt x="5442" y="774"/>
                  </a:lnTo>
                  <a:lnTo>
                    <a:pt x="5346" y="798"/>
                  </a:lnTo>
                  <a:lnTo>
                    <a:pt x="5311" y="751"/>
                  </a:lnTo>
                  <a:lnTo>
                    <a:pt x="5442" y="715"/>
                  </a:lnTo>
                  <a:lnTo>
                    <a:pt x="5406" y="643"/>
                  </a:lnTo>
                  <a:lnTo>
                    <a:pt x="5358" y="643"/>
                  </a:lnTo>
                  <a:lnTo>
                    <a:pt x="5263" y="691"/>
                  </a:lnTo>
                  <a:lnTo>
                    <a:pt x="5227" y="632"/>
                  </a:lnTo>
                  <a:lnTo>
                    <a:pt x="5192" y="608"/>
                  </a:lnTo>
                  <a:lnTo>
                    <a:pt x="5239" y="501"/>
                  </a:lnTo>
                  <a:lnTo>
                    <a:pt x="5335" y="501"/>
                  </a:lnTo>
                  <a:lnTo>
                    <a:pt x="5358" y="441"/>
                  </a:lnTo>
                  <a:lnTo>
                    <a:pt x="5251" y="346"/>
                  </a:lnTo>
                  <a:lnTo>
                    <a:pt x="5204" y="346"/>
                  </a:lnTo>
                  <a:cubicBezTo>
                    <a:pt x="5180" y="322"/>
                    <a:pt x="5156" y="286"/>
                    <a:pt x="5132" y="251"/>
                  </a:cubicBezTo>
                  <a:cubicBezTo>
                    <a:pt x="5144" y="215"/>
                    <a:pt x="5156" y="179"/>
                    <a:pt x="5156" y="143"/>
                  </a:cubicBezTo>
                  <a:lnTo>
                    <a:pt x="5073" y="60"/>
                  </a:lnTo>
                  <a:lnTo>
                    <a:pt x="5013" y="60"/>
                  </a:lnTo>
                  <a:lnTo>
                    <a:pt x="5013" y="143"/>
                  </a:lnTo>
                  <a:lnTo>
                    <a:pt x="4870" y="179"/>
                  </a:lnTo>
                  <a:lnTo>
                    <a:pt x="4823" y="155"/>
                  </a:lnTo>
                  <a:cubicBezTo>
                    <a:pt x="4846" y="143"/>
                    <a:pt x="4870" y="120"/>
                    <a:pt x="4882" y="96"/>
                  </a:cubicBezTo>
                  <a:lnTo>
                    <a:pt x="4882" y="36"/>
                  </a:lnTo>
                  <a:lnTo>
                    <a:pt x="482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9" name="Google Shape;8455;p30">
              <a:extLst>
                <a:ext uri="{FF2B5EF4-FFF2-40B4-BE49-F238E27FC236}">
                  <a16:creationId xmlns:a16="http://schemas.microsoft.com/office/drawing/2014/main" id="{4F77D341-5629-90E0-EE48-9084770AD202}"/>
                </a:ext>
              </a:extLst>
            </p:cNvPr>
            <p:cNvSpPr/>
            <p:nvPr/>
          </p:nvSpPr>
          <p:spPr>
            <a:xfrm>
              <a:off x="5293800" y="3567225"/>
              <a:ext cx="14900" cy="8975"/>
            </a:xfrm>
            <a:custGeom>
              <a:avLst/>
              <a:gdLst/>
              <a:ahLst/>
              <a:cxnLst/>
              <a:rect l="l" t="t" r="r" b="b"/>
              <a:pathLst>
                <a:path w="596" h="359" extrusionOk="0">
                  <a:moveTo>
                    <a:pt x="24" y="1"/>
                  </a:moveTo>
                  <a:lnTo>
                    <a:pt x="1" y="60"/>
                  </a:lnTo>
                  <a:lnTo>
                    <a:pt x="36" y="120"/>
                  </a:lnTo>
                  <a:lnTo>
                    <a:pt x="167" y="191"/>
                  </a:lnTo>
                  <a:lnTo>
                    <a:pt x="263" y="310"/>
                  </a:lnTo>
                  <a:cubicBezTo>
                    <a:pt x="263" y="322"/>
                    <a:pt x="263" y="334"/>
                    <a:pt x="275" y="358"/>
                  </a:cubicBezTo>
                  <a:lnTo>
                    <a:pt x="322" y="322"/>
                  </a:lnTo>
                  <a:lnTo>
                    <a:pt x="417" y="322"/>
                  </a:lnTo>
                  <a:lnTo>
                    <a:pt x="465" y="310"/>
                  </a:lnTo>
                  <a:lnTo>
                    <a:pt x="560" y="322"/>
                  </a:lnTo>
                  <a:cubicBezTo>
                    <a:pt x="572" y="310"/>
                    <a:pt x="584" y="299"/>
                    <a:pt x="596" y="287"/>
                  </a:cubicBezTo>
                  <a:lnTo>
                    <a:pt x="525" y="144"/>
                  </a:lnTo>
                  <a:cubicBezTo>
                    <a:pt x="477" y="132"/>
                    <a:pt x="441" y="108"/>
                    <a:pt x="394" y="84"/>
                  </a:cubicBezTo>
                  <a:lnTo>
                    <a:pt x="251" y="72"/>
                  </a:lnTo>
                  <a:lnTo>
                    <a:pt x="144" y="13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0" name="Google Shape;8456;p30">
              <a:extLst>
                <a:ext uri="{FF2B5EF4-FFF2-40B4-BE49-F238E27FC236}">
                  <a16:creationId xmlns:a16="http://schemas.microsoft.com/office/drawing/2014/main" id="{5320D446-E968-C904-912C-D98673B12F55}"/>
                </a:ext>
              </a:extLst>
            </p:cNvPr>
            <p:cNvSpPr/>
            <p:nvPr/>
          </p:nvSpPr>
          <p:spPr>
            <a:xfrm>
              <a:off x="5256900" y="3474375"/>
              <a:ext cx="5675" cy="4175"/>
            </a:xfrm>
            <a:custGeom>
              <a:avLst/>
              <a:gdLst/>
              <a:ahLst/>
              <a:cxnLst/>
              <a:rect l="l" t="t" r="r" b="b"/>
              <a:pathLst>
                <a:path w="227" h="167" extrusionOk="0">
                  <a:moveTo>
                    <a:pt x="24" y="0"/>
                  </a:moveTo>
                  <a:lnTo>
                    <a:pt x="0" y="24"/>
                  </a:lnTo>
                  <a:cubicBezTo>
                    <a:pt x="24" y="48"/>
                    <a:pt x="36" y="84"/>
                    <a:pt x="60" y="107"/>
                  </a:cubicBezTo>
                  <a:lnTo>
                    <a:pt x="107" y="119"/>
                  </a:lnTo>
                  <a:lnTo>
                    <a:pt x="227" y="167"/>
                  </a:lnTo>
                  <a:cubicBezTo>
                    <a:pt x="227" y="155"/>
                    <a:pt x="227" y="143"/>
                    <a:pt x="227" y="131"/>
                  </a:cubicBezTo>
                  <a:cubicBezTo>
                    <a:pt x="215" y="131"/>
                    <a:pt x="203" y="119"/>
                    <a:pt x="191" y="119"/>
                  </a:cubicBezTo>
                  <a:lnTo>
                    <a:pt x="155" y="60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1" name="Google Shape;8457;p30">
              <a:extLst>
                <a:ext uri="{FF2B5EF4-FFF2-40B4-BE49-F238E27FC236}">
                  <a16:creationId xmlns:a16="http://schemas.microsoft.com/office/drawing/2014/main" id="{A5099D54-C56E-D7DD-BFA0-2104730269D0}"/>
                </a:ext>
              </a:extLst>
            </p:cNvPr>
            <p:cNvSpPr/>
            <p:nvPr/>
          </p:nvSpPr>
          <p:spPr>
            <a:xfrm>
              <a:off x="5580750" y="3597300"/>
              <a:ext cx="3300" cy="1225"/>
            </a:xfrm>
            <a:custGeom>
              <a:avLst/>
              <a:gdLst/>
              <a:ahLst/>
              <a:cxnLst/>
              <a:rect l="l" t="t" r="r" b="b"/>
              <a:pathLst>
                <a:path w="132" h="49" extrusionOk="0">
                  <a:moveTo>
                    <a:pt x="0" y="0"/>
                  </a:moveTo>
                  <a:lnTo>
                    <a:pt x="60" y="48"/>
                  </a:lnTo>
                  <a:lnTo>
                    <a:pt x="131" y="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2" name="Google Shape;8458;p30">
              <a:extLst>
                <a:ext uri="{FF2B5EF4-FFF2-40B4-BE49-F238E27FC236}">
                  <a16:creationId xmlns:a16="http://schemas.microsoft.com/office/drawing/2014/main" id="{74D89987-A99D-3860-2B29-7B16FC1E4DB6}"/>
                </a:ext>
              </a:extLst>
            </p:cNvPr>
            <p:cNvSpPr/>
            <p:nvPr/>
          </p:nvSpPr>
          <p:spPr>
            <a:xfrm>
              <a:off x="5503350" y="3633600"/>
              <a:ext cx="3300" cy="1225"/>
            </a:xfrm>
            <a:custGeom>
              <a:avLst/>
              <a:gdLst/>
              <a:ahLst/>
              <a:cxnLst/>
              <a:rect l="l" t="t" r="r" b="b"/>
              <a:pathLst>
                <a:path w="132" h="49" extrusionOk="0">
                  <a:moveTo>
                    <a:pt x="1" y="1"/>
                  </a:moveTo>
                  <a:lnTo>
                    <a:pt x="48" y="37"/>
                  </a:lnTo>
                  <a:lnTo>
                    <a:pt x="108" y="49"/>
                  </a:lnTo>
                  <a:lnTo>
                    <a:pt x="132" y="3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3" name="Google Shape;8459;p30">
              <a:extLst>
                <a:ext uri="{FF2B5EF4-FFF2-40B4-BE49-F238E27FC236}">
                  <a16:creationId xmlns:a16="http://schemas.microsoft.com/office/drawing/2014/main" id="{BC83D72A-149C-E7CF-BF2D-21AE7F6E430B}"/>
                </a:ext>
              </a:extLst>
            </p:cNvPr>
            <p:cNvSpPr/>
            <p:nvPr/>
          </p:nvSpPr>
          <p:spPr>
            <a:xfrm>
              <a:off x="5528050" y="3571100"/>
              <a:ext cx="5975" cy="4500"/>
            </a:xfrm>
            <a:custGeom>
              <a:avLst/>
              <a:gdLst/>
              <a:ahLst/>
              <a:cxnLst/>
              <a:rect l="l" t="t" r="r" b="b"/>
              <a:pathLst>
                <a:path w="239" h="180" extrusionOk="0">
                  <a:moveTo>
                    <a:pt x="168" y="1"/>
                  </a:moveTo>
                  <a:lnTo>
                    <a:pt x="37" y="24"/>
                  </a:lnTo>
                  <a:lnTo>
                    <a:pt x="1" y="120"/>
                  </a:lnTo>
                  <a:lnTo>
                    <a:pt x="96" y="179"/>
                  </a:lnTo>
                  <a:lnTo>
                    <a:pt x="156" y="167"/>
                  </a:lnTo>
                  <a:lnTo>
                    <a:pt x="239" y="60"/>
                  </a:lnTo>
                  <a:lnTo>
                    <a:pt x="16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4" name="Google Shape;8460;p30">
              <a:extLst>
                <a:ext uri="{FF2B5EF4-FFF2-40B4-BE49-F238E27FC236}">
                  <a16:creationId xmlns:a16="http://schemas.microsoft.com/office/drawing/2014/main" id="{1CD71AC5-D655-8935-9FD7-28F4976BB03F}"/>
                </a:ext>
              </a:extLst>
            </p:cNvPr>
            <p:cNvSpPr/>
            <p:nvPr/>
          </p:nvSpPr>
          <p:spPr>
            <a:xfrm>
              <a:off x="5579250" y="3590150"/>
              <a:ext cx="2700" cy="2125"/>
            </a:xfrm>
            <a:custGeom>
              <a:avLst/>
              <a:gdLst/>
              <a:ahLst/>
              <a:cxnLst/>
              <a:rect l="l" t="t" r="r" b="b"/>
              <a:pathLst>
                <a:path w="108" h="85" extrusionOk="0">
                  <a:moveTo>
                    <a:pt x="1" y="1"/>
                  </a:moveTo>
                  <a:lnTo>
                    <a:pt x="36" y="72"/>
                  </a:lnTo>
                  <a:lnTo>
                    <a:pt x="108" y="84"/>
                  </a:lnTo>
                  <a:lnTo>
                    <a:pt x="72" y="1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5" name="Google Shape;8461;p30">
              <a:extLst>
                <a:ext uri="{FF2B5EF4-FFF2-40B4-BE49-F238E27FC236}">
                  <a16:creationId xmlns:a16="http://schemas.microsoft.com/office/drawing/2014/main" id="{2E4692D8-4ECF-A00D-C838-0FEB57C1BB48}"/>
                </a:ext>
              </a:extLst>
            </p:cNvPr>
            <p:cNvSpPr/>
            <p:nvPr/>
          </p:nvSpPr>
          <p:spPr>
            <a:xfrm>
              <a:off x="5499175" y="3641050"/>
              <a:ext cx="4800" cy="1225"/>
            </a:xfrm>
            <a:custGeom>
              <a:avLst/>
              <a:gdLst/>
              <a:ahLst/>
              <a:cxnLst/>
              <a:rect l="l" t="t" r="r" b="b"/>
              <a:pathLst>
                <a:path w="192" h="49" extrusionOk="0">
                  <a:moveTo>
                    <a:pt x="144" y="1"/>
                  </a:moveTo>
                  <a:lnTo>
                    <a:pt x="37" y="13"/>
                  </a:lnTo>
                  <a:cubicBezTo>
                    <a:pt x="37" y="13"/>
                    <a:pt x="13" y="24"/>
                    <a:pt x="1" y="36"/>
                  </a:cubicBezTo>
                  <a:lnTo>
                    <a:pt x="84" y="48"/>
                  </a:lnTo>
                  <a:lnTo>
                    <a:pt x="156" y="36"/>
                  </a:lnTo>
                  <a:lnTo>
                    <a:pt x="191" y="24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6" name="Google Shape;8462;p30">
              <a:extLst>
                <a:ext uri="{FF2B5EF4-FFF2-40B4-BE49-F238E27FC236}">
                  <a16:creationId xmlns:a16="http://schemas.microsoft.com/office/drawing/2014/main" id="{F5DB2836-75DA-1B76-07A3-AAB24E23C144}"/>
                </a:ext>
              </a:extLst>
            </p:cNvPr>
            <p:cNvSpPr/>
            <p:nvPr/>
          </p:nvSpPr>
          <p:spPr>
            <a:xfrm>
              <a:off x="5527175" y="3561575"/>
              <a:ext cx="13700" cy="6275"/>
            </a:xfrm>
            <a:custGeom>
              <a:avLst/>
              <a:gdLst/>
              <a:ahLst/>
              <a:cxnLst/>
              <a:rect l="l" t="t" r="r" b="b"/>
              <a:pathLst>
                <a:path w="548" h="251" extrusionOk="0">
                  <a:moveTo>
                    <a:pt x="48" y="1"/>
                  </a:moveTo>
                  <a:cubicBezTo>
                    <a:pt x="60" y="13"/>
                    <a:pt x="72" y="24"/>
                    <a:pt x="72" y="36"/>
                  </a:cubicBezTo>
                  <a:lnTo>
                    <a:pt x="0" y="24"/>
                  </a:lnTo>
                  <a:lnTo>
                    <a:pt x="131" y="96"/>
                  </a:lnTo>
                  <a:lnTo>
                    <a:pt x="214" y="167"/>
                  </a:lnTo>
                  <a:lnTo>
                    <a:pt x="298" y="191"/>
                  </a:lnTo>
                  <a:cubicBezTo>
                    <a:pt x="298" y="179"/>
                    <a:pt x="310" y="167"/>
                    <a:pt x="310" y="155"/>
                  </a:cubicBezTo>
                  <a:lnTo>
                    <a:pt x="238" y="96"/>
                  </a:lnTo>
                  <a:cubicBezTo>
                    <a:pt x="238" y="96"/>
                    <a:pt x="238" y="84"/>
                    <a:pt x="238" y="84"/>
                  </a:cubicBezTo>
                  <a:lnTo>
                    <a:pt x="286" y="84"/>
                  </a:lnTo>
                  <a:lnTo>
                    <a:pt x="405" y="203"/>
                  </a:lnTo>
                  <a:lnTo>
                    <a:pt x="453" y="239"/>
                  </a:lnTo>
                  <a:lnTo>
                    <a:pt x="548" y="251"/>
                  </a:lnTo>
                  <a:lnTo>
                    <a:pt x="548" y="191"/>
                  </a:lnTo>
                  <a:lnTo>
                    <a:pt x="453" y="84"/>
                  </a:lnTo>
                  <a:lnTo>
                    <a:pt x="286" y="24"/>
                  </a:lnTo>
                  <a:lnTo>
                    <a:pt x="191" y="36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7" name="Google Shape;8463;p30">
              <a:extLst>
                <a:ext uri="{FF2B5EF4-FFF2-40B4-BE49-F238E27FC236}">
                  <a16:creationId xmlns:a16="http://schemas.microsoft.com/office/drawing/2014/main" id="{34C01055-F546-2020-64C1-D63B379A8C1F}"/>
                </a:ext>
              </a:extLst>
            </p:cNvPr>
            <p:cNvSpPr/>
            <p:nvPr/>
          </p:nvSpPr>
          <p:spPr>
            <a:xfrm>
              <a:off x="5513775" y="3552950"/>
              <a:ext cx="3900" cy="4775"/>
            </a:xfrm>
            <a:custGeom>
              <a:avLst/>
              <a:gdLst/>
              <a:ahLst/>
              <a:cxnLst/>
              <a:rect l="l" t="t" r="r" b="b"/>
              <a:pathLst>
                <a:path w="156" h="191" extrusionOk="0">
                  <a:moveTo>
                    <a:pt x="0" y="0"/>
                  </a:moveTo>
                  <a:lnTo>
                    <a:pt x="48" y="84"/>
                  </a:lnTo>
                  <a:lnTo>
                    <a:pt x="155" y="191"/>
                  </a:lnTo>
                  <a:lnTo>
                    <a:pt x="155" y="1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8" name="Google Shape;8464;p30">
              <a:extLst>
                <a:ext uri="{FF2B5EF4-FFF2-40B4-BE49-F238E27FC236}">
                  <a16:creationId xmlns:a16="http://schemas.microsoft.com/office/drawing/2014/main" id="{ACAB8A34-AC4E-7EC3-91E1-D334BD58DCC4}"/>
                </a:ext>
              </a:extLst>
            </p:cNvPr>
            <p:cNvSpPr/>
            <p:nvPr/>
          </p:nvSpPr>
          <p:spPr>
            <a:xfrm>
              <a:off x="5492925" y="3526450"/>
              <a:ext cx="22650" cy="33675"/>
            </a:xfrm>
            <a:custGeom>
              <a:avLst/>
              <a:gdLst/>
              <a:ahLst/>
              <a:cxnLst/>
              <a:rect l="l" t="t" r="r" b="b"/>
              <a:pathLst>
                <a:path w="906" h="1347" extrusionOk="0">
                  <a:moveTo>
                    <a:pt x="537" y="1"/>
                  </a:moveTo>
                  <a:lnTo>
                    <a:pt x="334" y="48"/>
                  </a:lnTo>
                  <a:cubicBezTo>
                    <a:pt x="311" y="84"/>
                    <a:pt x="287" y="120"/>
                    <a:pt x="263" y="144"/>
                  </a:cubicBezTo>
                  <a:cubicBezTo>
                    <a:pt x="239" y="179"/>
                    <a:pt x="239" y="215"/>
                    <a:pt x="227" y="251"/>
                  </a:cubicBezTo>
                  <a:lnTo>
                    <a:pt x="156" y="263"/>
                  </a:lnTo>
                  <a:lnTo>
                    <a:pt x="84" y="346"/>
                  </a:lnTo>
                  <a:lnTo>
                    <a:pt x="120" y="417"/>
                  </a:lnTo>
                  <a:cubicBezTo>
                    <a:pt x="120" y="441"/>
                    <a:pt x="132" y="477"/>
                    <a:pt x="144" y="513"/>
                  </a:cubicBezTo>
                  <a:lnTo>
                    <a:pt x="84" y="548"/>
                  </a:lnTo>
                  <a:lnTo>
                    <a:pt x="37" y="620"/>
                  </a:lnTo>
                  <a:lnTo>
                    <a:pt x="108" y="715"/>
                  </a:lnTo>
                  <a:lnTo>
                    <a:pt x="72" y="751"/>
                  </a:lnTo>
                  <a:lnTo>
                    <a:pt x="72" y="810"/>
                  </a:lnTo>
                  <a:lnTo>
                    <a:pt x="1" y="870"/>
                  </a:lnTo>
                  <a:cubicBezTo>
                    <a:pt x="13" y="906"/>
                    <a:pt x="25" y="941"/>
                    <a:pt x="37" y="977"/>
                  </a:cubicBezTo>
                  <a:lnTo>
                    <a:pt x="120" y="1072"/>
                  </a:lnTo>
                  <a:cubicBezTo>
                    <a:pt x="132" y="1120"/>
                    <a:pt x="132" y="1168"/>
                    <a:pt x="144" y="1215"/>
                  </a:cubicBezTo>
                  <a:lnTo>
                    <a:pt x="227" y="1275"/>
                  </a:lnTo>
                  <a:lnTo>
                    <a:pt x="227" y="1346"/>
                  </a:lnTo>
                  <a:cubicBezTo>
                    <a:pt x="227" y="1334"/>
                    <a:pt x="239" y="1322"/>
                    <a:pt x="251" y="1299"/>
                  </a:cubicBezTo>
                  <a:lnTo>
                    <a:pt x="287" y="1299"/>
                  </a:lnTo>
                  <a:cubicBezTo>
                    <a:pt x="287" y="1287"/>
                    <a:pt x="287" y="1275"/>
                    <a:pt x="275" y="1251"/>
                  </a:cubicBezTo>
                  <a:cubicBezTo>
                    <a:pt x="251" y="1215"/>
                    <a:pt x="215" y="1168"/>
                    <a:pt x="180" y="1120"/>
                  </a:cubicBezTo>
                  <a:lnTo>
                    <a:pt x="180" y="1001"/>
                  </a:lnTo>
                  <a:cubicBezTo>
                    <a:pt x="168" y="941"/>
                    <a:pt x="156" y="894"/>
                    <a:pt x="144" y="846"/>
                  </a:cubicBezTo>
                  <a:lnTo>
                    <a:pt x="203" y="703"/>
                  </a:lnTo>
                  <a:lnTo>
                    <a:pt x="287" y="703"/>
                  </a:lnTo>
                  <a:lnTo>
                    <a:pt x="394" y="775"/>
                  </a:lnTo>
                  <a:lnTo>
                    <a:pt x="525" y="834"/>
                  </a:lnTo>
                  <a:lnTo>
                    <a:pt x="572" y="894"/>
                  </a:lnTo>
                  <a:lnTo>
                    <a:pt x="668" y="929"/>
                  </a:lnTo>
                  <a:lnTo>
                    <a:pt x="644" y="882"/>
                  </a:lnTo>
                  <a:lnTo>
                    <a:pt x="644" y="822"/>
                  </a:lnTo>
                  <a:lnTo>
                    <a:pt x="549" y="715"/>
                  </a:lnTo>
                  <a:lnTo>
                    <a:pt x="489" y="679"/>
                  </a:lnTo>
                  <a:cubicBezTo>
                    <a:pt x="489" y="656"/>
                    <a:pt x="477" y="632"/>
                    <a:pt x="465" y="608"/>
                  </a:cubicBezTo>
                  <a:lnTo>
                    <a:pt x="549" y="584"/>
                  </a:lnTo>
                  <a:lnTo>
                    <a:pt x="751" y="608"/>
                  </a:lnTo>
                  <a:lnTo>
                    <a:pt x="882" y="501"/>
                  </a:lnTo>
                  <a:cubicBezTo>
                    <a:pt x="882" y="477"/>
                    <a:pt x="894" y="465"/>
                    <a:pt x="894" y="441"/>
                  </a:cubicBezTo>
                  <a:cubicBezTo>
                    <a:pt x="906" y="417"/>
                    <a:pt x="870" y="394"/>
                    <a:pt x="858" y="370"/>
                  </a:cubicBezTo>
                  <a:lnTo>
                    <a:pt x="680" y="358"/>
                  </a:lnTo>
                  <a:lnTo>
                    <a:pt x="501" y="358"/>
                  </a:lnTo>
                  <a:lnTo>
                    <a:pt x="477" y="406"/>
                  </a:lnTo>
                  <a:lnTo>
                    <a:pt x="525" y="429"/>
                  </a:lnTo>
                  <a:lnTo>
                    <a:pt x="465" y="441"/>
                  </a:lnTo>
                  <a:lnTo>
                    <a:pt x="358" y="441"/>
                  </a:lnTo>
                  <a:lnTo>
                    <a:pt x="311" y="489"/>
                  </a:lnTo>
                  <a:lnTo>
                    <a:pt x="251" y="477"/>
                  </a:lnTo>
                  <a:cubicBezTo>
                    <a:pt x="251" y="453"/>
                    <a:pt x="227" y="429"/>
                    <a:pt x="227" y="406"/>
                  </a:cubicBezTo>
                  <a:cubicBezTo>
                    <a:pt x="263" y="406"/>
                    <a:pt x="287" y="382"/>
                    <a:pt x="322" y="370"/>
                  </a:cubicBezTo>
                  <a:lnTo>
                    <a:pt x="406" y="406"/>
                  </a:lnTo>
                  <a:cubicBezTo>
                    <a:pt x="430" y="370"/>
                    <a:pt x="453" y="346"/>
                    <a:pt x="477" y="322"/>
                  </a:cubicBezTo>
                  <a:lnTo>
                    <a:pt x="525" y="203"/>
                  </a:lnTo>
                  <a:lnTo>
                    <a:pt x="453" y="144"/>
                  </a:lnTo>
                  <a:lnTo>
                    <a:pt x="453" y="96"/>
                  </a:lnTo>
                  <a:lnTo>
                    <a:pt x="549" y="60"/>
                  </a:lnTo>
                  <a:lnTo>
                    <a:pt x="59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9" name="Google Shape;8465;p30">
              <a:extLst>
                <a:ext uri="{FF2B5EF4-FFF2-40B4-BE49-F238E27FC236}">
                  <a16:creationId xmlns:a16="http://schemas.microsoft.com/office/drawing/2014/main" id="{2621E8F8-8499-FDEA-2BAD-19A69D3A59C8}"/>
                </a:ext>
              </a:extLst>
            </p:cNvPr>
            <p:cNvSpPr/>
            <p:nvPr/>
          </p:nvSpPr>
          <p:spPr>
            <a:xfrm>
              <a:off x="5585500" y="3600275"/>
              <a:ext cx="16700" cy="8050"/>
            </a:xfrm>
            <a:custGeom>
              <a:avLst/>
              <a:gdLst/>
              <a:ahLst/>
              <a:cxnLst/>
              <a:rect l="l" t="t" r="r" b="b"/>
              <a:pathLst>
                <a:path w="668" h="322" extrusionOk="0">
                  <a:moveTo>
                    <a:pt x="1" y="0"/>
                  </a:moveTo>
                  <a:lnTo>
                    <a:pt x="25" y="36"/>
                  </a:lnTo>
                  <a:lnTo>
                    <a:pt x="156" y="143"/>
                  </a:lnTo>
                  <a:lnTo>
                    <a:pt x="382" y="262"/>
                  </a:lnTo>
                  <a:lnTo>
                    <a:pt x="596" y="322"/>
                  </a:lnTo>
                  <a:lnTo>
                    <a:pt x="668" y="322"/>
                  </a:lnTo>
                  <a:lnTo>
                    <a:pt x="501" y="227"/>
                  </a:lnTo>
                  <a:lnTo>
                    <a:pt x="418" y="215"/>
                  </a:lnTo>
                  <a:lnTo>
                    <a:pt x="287" y="120"/>
                  </a:lnTo>
                  <a:lnTo>
                    <a:pt x="167" y="1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0" name="Google Shape;8466;p30">
              <a:extLst>
                <a:ext uri="{FF2B5EF4-FFF2-40B4-BE49-F238E27FC236}">
                  <a16:creationId xmlns:a16="http://schemas.microsoft.com/office/drawing/2014/main" id="{C05AD923-0F7D-FD49-35FD-FE569D8DFED4}"/>
                </a:ext>
              </a:extLst>
            </p:cNvPr>
            <p:cNvSpPr/>
            <p:nvPr/>
          </p:nvSpPr>
          <p:spPr>
            <a:xfrm>
              <a:off x="5531025" y="3569325"/>
              <a:ext cx="2125" cy="1500"/>
            </a:xfrm>
            <a:custGeom>
              <a:avLst/>
              <a:gdLst/>
              <a:ahLst/>
              <a:cxnLst/>
              <a:rect l="l" t="t" r="r" b="b"/>
              <a:pathLst>
                <a:path w="85" h="60" extrusionOk="0">
                  <a:moveTo>
                    <a:pt x="1" y="0"/>
                  </a:moveTo>
                  <a:lnTo>
                    <a:pt x="1" y="0"/>
                  </a:lnTo>
                  <a:cubicBezTo>
                    <a:pt x="13" y="24"/>
                    <a:pt x="25" y="36"/>
                    <a:pt x="25" y="60"/>
                  </a:cubicBezTo>
                  <a:lnTo>
                    <a:pt x="84" y="2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1" name="Google Shape;8467;p30">
              <a:extLst>
                <a:ext uri="{FF2B5EF4-FFF2-40B4-BE49-F238E27FC236}">
                  <a16:creationId xmlns:a16="http://schemas.microsoft.com/office/drawing/2014/main" id="{2BE1DF4A-2DE7-EE1C-3159-94FAD2DB0453}"/>
                </a:ext>
              </a:extLst>
            </p:cNvPr>
            <p:cNvSpPr/>
            <p:nvPr/>
          </p:nvSpPr>
          <p:spPr>
            <a:xfrm>
              <a:off x="5525975" y="3568425"/>
              <a:ext cx="4800" cy="2100"/>
            </a:xfrm>
            <a:custGeom>
              <a:avLst/>
              <a:gdLst/>
              <a:ahLst/>
              <a:cxnLst/>
              <a:rect l="l" t="t" r="r" b="b"/>
              <a:pathLst>
                <a:path w="192" h="84" extrusionOk="0">
                  <a:moveTo>
                    <a:pt x="1" y="1"/>
                  </a:moveTo>
                  <a:lnTo>
                    <a:pt x="72" y="60"/>
                  </a:lnTo>
                  <a:lnTo>
                    <a:pt x="191" y="84"/>
                  </a:lnTo>
                  <a:cubicBezTo>
                    <a:pt x="167" y="60"/>
                    <a:pt x="132" y="36"/>
                    <a:pt x="96" y="12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2" name="Google Shape;8468;p30">
              <a:extLst>
                <a:ext uri="{FF2B5EF4-FFF2-40B4-BE49-F238E27FC236}">
                  <a16:creationId xmlns:a16="http://schemas.microsoft.com/office/drawing/2014/main" id="{5AC78B5E-58B6-A1D8-51EA-70CA59300538}"/>
                </a:ext>
              </a:extLst>
            </p:cNvPr>
            <p:cNvSpPr/>
            <p:nvPr/>
          </p:nvSpPr>
          <p:spPr>
            <a:xfrm>
              <a:off x="5532525" y="3624075"/>
              <a:ext cx="1800" cy="4500"/>
            </a:xfrm>
            <a:custGeom>
              <a:avLst/>
              <a:gdLst/>
              <a:ahLst/>
              <a:cxnLst/>
              <a:rect l="l" t="t" r="r" b="b"/>
              <a:pathLst>
                <a:path w="72" h="180" extrusionOk="0">
                  <a:moveTo>
                    <a:pt x="24" y="1"/>
                  </a:moveTo>
                  <a:cubicBezTo>
                    <a:pt x="24" y="13"/>
                    <a:pt x="24" y="49"/>
                    <a:pt x="24" y="84"/>
                  </a:cubicBezTo>
                  <a:lnTo>
                    <a:pt x="0" y="144"/>
                  </a:lnTo>
                  <a:cubicBezTo>
                    <a:pt x="12" y="156"/>
                    <a:pt x="24" y="168"/>
                    <a:pt x="24" y="180"/>
                  </a:cubicBezTo>
                  <a:lnTo>
                    <a:pt x="72" y="96"/>
                  </a:lnTo>
                  <a:cubicBezTo>
                    <a:pt x="60" y="61"/>
                    <a:pt x="36" y="25"/>
                    <a:pt x="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3" name="Google Shape;8469;p30">
              <a:extLst>
                <a:ext uri="{FF2B5EF4-FFF2-40B4-BE49-F238E27FC236}">
                  <a16:creationId xmlns:a16="http://schemas.microsoft.com/office/drawing/2014/main" id="{FD186E64-70EC-6E33-7F56-0062B6F40E24}"/>
                </a:ext>
              </a:extLst>
            </p:cNvPr>
            <p:cNvSpPr/>
            <p:nvPr/>
          </p:nvSpPr>
          <p:spPr>
            <a:xfrm>
              <a:off x="5557225" y="3632125"/>
              <a:ext cx="1525" cy="2100"/>
            </a:xfrm>
            <a:custGeom>
              <a:avLst/>
              <a:gdLst/>
              <a:ahLst/>
              <a:cxnLst/>
              <a:rect l="l" t="t" r="r" b="b"/>
              <a:pathLst>
                <a:path w="61" h="84" extrusionOk="0">
                  <a:moveTo>
                    <a:pt x="1" y="0"/>
                  </a:moveTo>
                  <a:cubicBezTo>
                    <a:pt x="1" y="24"/>
                    <a:pt x="13" y="48"/>
                    <a:pt x="25" y="60"/>
                  </a:cubicBezTo>
                  <a:lnTo>
                    <a:pt x="60" y="84"/>
                  </a:lnTo>
                  <a:cubicBezTo>
                    <a:pt x="60" y="60"/>
                    <a:pt x="48" y="36"/>
                    <a:pt x="36" y="12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4" name="Google Shape;8470;p30">
              <a:extLst>
                <a:ext uri="{FF2B5EF4-FFF2-40B4-BE49-F238E27FC236}">
                  <a16:creationId xmlns:a16="http://schemas.microsoft.com/office/drawing/2014/main" id="{74AF95B1-FF51-DC66-06F5-8C903F26B8AB}"/>
                </a:ext>
              </a:extLst>
            </p:cNvPr>
            <p:cNvSpPr/>
            <p:nvPr/>
          </p:nvSpPr>
          <p:spPr>
            <a:xfrm>
              <a:off x="5533725" y="3624375"/>
              <a:ext cx="6850" cy="4500"/>
            </a:xfrm>
            <a:custGeom>
              <a:avLst/>
              <a:gdLst/>
              <a:ahLst/>
              <a:cxnLst/>
              <a:rect l="l" t="t" r="r" b="b"/>
              <a:pathLst>
                <a:path w="274" h="180" extrusionOk="0">
                  <a:moveTo>
                    <a:pt x="167" y="1"/>
                  </a:moveTo>
                  <a:lnTo>
                    <a:pt x="48" y="144"/>
                  </a:lnTo>
                  <a:lnTo>
                    <a:pt x="0" y="179"/>
                  </a:lnTo>
                  <a:lnTo>
                    <a:pt x="72" y="179"/>
                  </a:lnTo>
                  <a:lnTo>
                    <a:pt x="203" y="49"/>
                  </a:lnTo>
                  <a:lnTo>
                    <a:pt x="27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5" name="Google Shape;8471;p30">
              <a:extLst>
                <a:ext uri="{FF2B5EF4-FFF2-40B4-BE49-F238E27FC236}">
                  <a16:creationId xmlns:a16="http://schemas.microsoft.com/office/drawing/2014/main" id="{499580CA-5B3D-3567-3117-F03CB575840D}"/>
                </a:ext>
              </a:extLst>
            </p:cNvPr>
            <p:cNvSpPr/>
            <p:nvPr/>
          </p:nvSpPr>
          <p:spPr>
            <a:xfrm>
              <a:off x="5551875" y="3641050"/>
              <a:ext cx="2100" cy="2400"/>
            </a:xfrm>
            <a:custGeom>
              <a:avLst/>
              <a:gdLst/>
              <a:ahLst/>
              <a:cxnLst/>
              <a:rect l="l" t="t" r="r" b="b"/>
              <a:pathLst>
                <a:path w="84" h="96" extrusionOk="0">
                  <a:moveTo>
                    <a:pt x="12" y="1"/>
                  </a:moveTo>
                  <a:cubicBezTo>
                    <a:pt x="12" y="1"/>
                    <a:pt x="12" y="24"/>
                    <a:pt x="0" y="36"/>
                  </a:cubicBezTo>
                  <a:lnTo>
                    <a:pt x="24" y="84"/>
                  </a:lnTo>
                  <a:lnTo>
                    <a:pt x="84" y="96"/>
                  </a:lnTo>
                  <a:lnTo>
                    <a:pt x="84" y="48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6" name="Google Shape;8472;p30">
              <a:extLst>
                <a:ext uri="{FF2B5EF4-FFF2-40B4-BE49-F238E27FC236}">
                  <a16:creationId xmlns:a16="http://schemas.microsoft.com/office/drawing/2014/main" id="{F51EA974-DD79-F6C5-8461-3198291C358D}"/>
                </a:ext>
              </a:extLst>
            </p:cNvPr>
            <p:cNvSpPr/>
            <p:nvPr/>
          </p:nvSpPr>
          <p:spPr>
            <a:xfrm>
              <a:off x="5553350" y="3644925"/>
              <a:ext cx="1225" cy="925"/>
            </a:xfrm>
            <a:custGeom>
              <a:avLst/>
              <a:gdLst/>
              <a:ahLst/>
              <a:cxnLst/>
              <a:rect l="l" t="t" r="r" b="b"/>
              <a:pathLst>
                <a:path w="49" h="37" extrusionOk="0">
                  <a:moveTo>
                    <a:pt x="49" y="0"/>
                  </a:moveTo>
                  <a:lnTo>
                    <a:pt x="1" y="12"/>
                  </a:lnTo>
                  <a:lnTo>
                    <a:pt x="13" y="36"/>
                  </a:lnTo>
                  <a:lnTo>
                    <a:pt x="49" y="36"/>
                  </a:lnTo>
                  <a:cubicBezTo>
                    <a:pt x="49" y="24"/>
                    <a:pt x="49" y="12"/>
                    <a:pt x="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7" name="Google Shape;8473;p30">
              <a:extLst>
                <a:ext uri="{FF2B5EF4-FFF2-40B4-BE49-F238E27FC236}">
                  <a16:creationId xmlns:a16="http://schemas.microsoft.com/office/drawing/2014/main" id="{89833B75-E2C5-3F34-B030-8AB20A1EAF14}"/>
                </a:ext>
              </a:extLst>
            </p:cNvPr>
            <p:cNvSpPr/>
            <p:nvPr/>
          </p:nvSpPr>
          <p:spPr>
            <a:xfrm>
              <a:off x="5551275" y="3637175"/>
              <a:ext cx="5675" cy="4200"/>
            </a:xfrm>
            <a:custGeom>
              <a:avLst/>
              <a:gdLst/>
              <a:ahLst/>
              <a:cxnLst/>
              <a:rect l="l" t="t" r="r" b="b"/>
              <a:pathLst>
                <a:path w="227" h="168" extrusionOk="0">
                  <a:moveTo>
                    <a:pt x="96" y="1"/>
                  </a:moveTo>
                  <a:lnTo>
                    <a:pt x="1" y="13"/>
                  </a:lnTo>
                  <a:lnTo>
                    <a:pt x="12" y="48"/>
                  </a:lnTo>
                  <a:lnTo>
                    <a:pt x="96" y="132"/>
                  </a:lnTo>
                  <a:lnTo>
                    <a:pt x="132" y="168"/>
                  </a:lnTo>
                  <a:lnTo>
                    <a:pt x="203" y="144"/>
                  </a:lnTo>
                  <a:cubicBezTo>
                    <a:pt x="215" y="132"/>
                    <a:pt x="215" y="120"/>
                    <a:pt x="227" y="96"/>
                  </a:cubicBezTo>
                  <a:lnTo>
                    <a:pt x="215" y="84"/>
                  </a:lnTo>
                  <a:lnTo>
                    <a:pt x="227" y="72"/>
                  </a:lnTo>
                  <a:cubicBezTo>
                    <a:pt x="227" y="48"/>
                    <a:pt x="215" y="37"/>
                    <a:pt x="215" y="25"/>
                  </a:cubicBezTo>
                  <a:lnTo>
                    <a:pt x="19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8" name="Google Shape;8474;p30">
              <a:extLst>
                <a:ext uri="{FF2B5EF4-FFF2-40B4-BE49-F238E27FC236}">
                  <a16:creationId xmlns:a16="http://schemas.microsoft.com/office/drawing/2014/main" id="{E47BC930-4D86-F3D1-B719-8776F653CEB7}"/>
                </a:ext>
              </a:extLst>
            </p:cNvPr>
            <p:cNvSpPr/>
            <p:nvPr/>
          </p:nvSpPr>
          <p:spPr>
            <a:xfrm>
              <a:off x="5550675" y="3633025"/>
              <a:ext cx="1225" cy="900"/>
            </a:xfrm>
            <a:custGeom>
              <a:avLst/>
              <a:gdLst/>
              <a:ahLst/>
              <a:cxnLst/>
              <a:rect l="l" t="t" r="r" b="b"/>
              <a:pathLst>
                <a:path w="49" h="36" extrusionOk="0">
                  <a:moveTo>
                    <a:pt x="25" y="0"/>
                  </a:moveTo>
                  <a:lnTo>
                    <a:pt x="1" y="24"/>
                  </a:lnTo>
                  <a:lnTo>
                    <a:pt x="36" y="36"/>
                  </a:lnTo>
                  <a:cubicBezTo>
                    <a:pt x="48" y="24"/>
                    <a:pt x="48" y="24"/>
                    <a:pt x="48" y="12"/>
                  </a:cubicBezTo>
                  <a:lnTo>
                    <a:pt x="2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9" name="Google Shape;8475;p30">
              <a:extLst>
                <a:ext uri="{FF2B5EF4-FFF2-40B4-BE49-F238E27FC236}">
                  <a16:creationId xmlns:a16="http://schemas.microsoft.com/office/drawing/2014/main" id="{B92FC312-B3CE-7A69-379B-C85A849863D6}"/>
                </a:ext>
              </a:extLst>
            </p:cNvPr>
            <p:cNvSpPr/>
            <p:nvPr/>
          </p:nvSpPr>
          <p:spPr>
            <a:xfrm>
              <a:off x="5552475" y="3632125"/>
              <a:ext cx="6275" cy="4775"/>
            </a:xfrm>
            <a:custGeom>
              <a:avLst/>
              <a:gdLst/>
              <a:ahLst/>
              <a:cxnLst/>
              <a:rect l="l" t="t" r="r" b="b"/>
              <a:pathLst>
                <a:path w="251" h="191" extrusionOk="0">
                  <a:moveTo>
                    <a:pt x="119" y="0"/>
                  </a:moveTo>
                  <a:lnTo>
                    <a:pt x="48" y="36"/>
                  </a:lnTo>
                  <a:lnTo>
                    <a:pt x="0" y="24"/>
                  </a:lnTo>
                  <a:lnTo>
                    <a:pt x="48" y="60"/>
                  </a:lnTo>
                  <a:lnTo>
                    <a:pt x="48" y="96"/>
                  </a:lnTo>
                  <a:lnTo>
                    <a:pt x="95" y="108"/>
                  </a:lnTo>
                  <a:lnTo>
                    <a:pt x="12" y="120"/>
                  </a:lnTo>
                  <a:lnTo>
                    <a:pt x="12" y="167"/>
                  </a:lnTo>
                  <a:lnTo>
                    <a:pt x="48" y="179"/>
                  </a:lnTo>
                  <a:lnTo>
                    <a:pt x="131" y="167"/>
                  </a:lnTo>
                  <a:lnTo>
                    <a:pt x="191" y="191"/>
                  </a:lnTo>
                  <a:lnTo>
                    <a:pt x="226" y="167"/>
                  </a:lnTo>
                  <a:lnTo>
                    <a:pt x="250" y="96"/>
                  </a:lnTo>
                  <a:lnTo>
                    <a:pt x="215" y="84"/>
                  </a:lnTo>
                  <a:lnTo>
                    <a:pt x="167" y="24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0" name="Google Shape;8476;p30">
              <a:extLst>
                <a:ext uri="{FF2B5EF4-FFF2-40B4-BE49-F238E27FC236}">
                  <a16:creationId xmlns:a16="http://schemas.microsoft.com/office/drawing/2014/main" id="{9DBE738E-267E-7AA1-5E46-C000AE532CE4}"/>
                </a:ext>
              </a:extLst>
            </p:cNvPr>
            <p:cNvSpPr/>
            <p:nvPr/>
          </p:nvSpPr>
          <p:spPr>
            <a:xfrm>
              <a:off x="5457225" y="3553250"/>
              <a:ext cx="12225" cy="4775"/>
            </a:xfrm>
            <a:custGeom>
              <a:avLst/>
              <a:gdLst/>
              <a:ahLst/>
              <a:cxnLst/>
              <a:rect l="l" t="t" r="r" b="b"/>
              <a:pathLst>
                <a:path w="489" h="191" extrusionOk="0">
                  <a:moveTo>
                    <a:pt x="0" y="0"/>
                  </a:moveTo>
                  <a:cubicBezTo>
                    <a:pt x="12" y="12"/>
                    <a:pt x="24" y="24"/>
                    <a:pt x="36" y="36"/>
                  </a:cubicBezTo>
                  <a:cubicBezTo>
                    <a:pt x="36" y="48"/>
                    <a:pt x="24" y="60"/>
                    <a:pt x="24" y="72"/>
                  </a:cubicBezTo>
                  <a:lnTo>
                    <a:pt x="131" y="131"/>
                  </a:lnTo>
                  <a:lnTo>
                    <a:pt x="357" y="167"/>
                  </a:lnTo>
                  <a:lnTo>
                    <a:pt x="488" y="191"/>
                  </a:lnTo>
                  <a:lnTo>
                    <a:pt x="393" y="143"/>
                  </a:lnTo>
                  <a:lnTo>
                    <a:pt x="215" y="60"/>
                  </a:lnTo>
                  <a:lnTo>
                    <a:pt x="131" y="6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1" name="Google Shape;8477;p30">
              <a:extLst>
                <a:ext uri="{FF2B5EF4-FFF2-40B4-BE49-F238E27FC236}">
                  <a16:creationId xmlns:a16="http://schemas.microsoft.com/office/drawing/2014/main" id="{10478B7C-D5B5-C1DC-DB51-2921E8D18D39}"/>
                </a:ext>
              </a:extLst>
            </p:cNvPr>
            <p:cNvSpPr/>
            <p:nvPr/>
          </p:nvSpPr>
          <p:spPr>
            <a:xfrm>
              <a:off x="5431325" y="3616050"/>
              <a:ext cx="1500" cy="1225"/>
            </a:xfrm>
            <a:custGeom>
              <a:avLst/>
              <a:gdLst/>
              <a:ahLst/>
              <a:cxnLst/>
              <a:rect l="l" t="t" r="r" b="b"/>
              <a:pathLst>
                <a:path w="60" h="49" extrusionOk="0">
                  <a:moveTo>
                    <a:pt x="48" y="1"/>
                  </a:moveTo>
                  <a:lnTo>
                    <a:pt x="0" y="24"/>
                  </a:lnTo>
                  <a:lnTo>
                    <a:pt x="12" y="48"/>
                  </a:lnTo>
                  <a:lnTo>
                    <a:pt x="60" y="36"/>
                  </a:lnTo>
                  <a:cubicBezTo>
                    <a:pt x="60" y="24"/>
                    <a:pt x="48" y="12"/>
                    <a:pt x="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2" name="Google Shape;8478;p30">
              <a:extLst>
                <a:ext uri="{FF2B5EF4-FFF2-40B4-BE49-F238E27FC236}">
                  <a16:creationId xmlns:a16="http://schemas.microsoft.com/office/drawing/2014/main" id="{C2937624-5C3B-2F26-1D81-9A2F7A1A907E}"/>
                </a:ext>
              </a:extLst>
            </p:cNvPr>
            <p:cNvSpPr/>
            <p:nvPr/>
          </p:nvSpPr>
          <p:spPr>
            <a:xfrm>
              <a:off x="5462275" y="3558300"/>
              <a:ext cx="1225" cy="5100"/>
            </a:xfrm>
            <a:custGeom>
              <a:avLst/>
              <a:gdLst/>
              <a:ahLst/>
              <a:cxnLst/>
              <a:rect l="l" t="t" r="r" b="b"/>
              <a:pathLst>
                <a:path w="49" h="204" extrusionOk="0">
                  <a:moveTo>
                    <a:pt x="1" y="1"/>
                  </a:moveTo>
                  <a:lnTo>
                    <a:pt x="1" y="72"/>
                  </a:lnTo>
                  <a:lnTo>
                    <a:pt x="1" y="167"/>
                  </a:lnTo>
                  <a:lnTo>
                    <a:pt x="36" y="203"/>
                  </a:lnTo>
                  <a:lnTo>
                    <a:pt x="48" y="167"/>
                  </a:lnTo>
                  <a:cubicBezTo>
                    <a:pt x="36" y="132"/>
                    <a:pt x="24" y="96"/>
                    <a:pt x="13" y="60"/>
                  </a:cubicBezTo>
                  <a:cubicBezTo>
                    <a:pt x="13" y="25"/>
                    <a:pt x="36" y="13"/>
                    <a:pt x="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3" name="Google Shape;8479;p30">
              <a:extLst>
                <a:ext uri="{FF2B5EF4-FFF2-40B4-BE49-F238E27FC236}">
                  <a16:creationId xmlns:a16="http://schemas.microsoft.com/office/drawing/2014/main" id="{82038FF8-5BC1-A577-BC5A-94804C5FB40E}"/>
                </a:ext>
              </a:extLst>
            </p:cNvPr>
            <p:cNvSpPr/>
            <p:nvPr/>
          </p:nvSpPr>
          <p:spPr>
            <a:xfrm>
              <a:off x="5548900" y="3636300"/>
              <a:ext cx="3300" cy="4175"/>
            </a:xfrm>
            <a:custGeom>
              <a:avLst/>
              <a:gdLst/>
              <a:ahLst/>
              <a:cxnLst/>
              <a:rect l="l" t="t" r="r" b="b"/>
              <a:pathLst>
                <a:path w="132" h="167" extrusionOk="0">
                  <a:moveTo>
                    <a:pt x="24" y="0"/>
                  </a:moveTo>
                  <a:cubicBezTo>
                    <a:pt x="12" y="0"/>
                    <a:pt x="12" y="12"/>
                    <a:pt x="0" y="24"/>
                  </a:cubicBezTo>
                  <a:cubicBezTo>
                    <a:pt x="12" y="60"/>
                    <a:pt x="36" y="83"/>
                    <a:pt x="48" y="119"/>
                  </a:cubicBezTo>
                  <a:lnTo>
                    <a:pt x="96" y="167"/>
                  </a:lnTo>
                  <a:lnTo>
                    <a:pt x="131" y="167"/>
                  </a:lnTo>
                  <a:cubicBezTo>
                    <a:pt x="107" y="131"/>
                    <a:pt x="96" y="107"/>
                    <a:pt x="72" y="72"/>
                  </a:cubicBezTo>
                  <a:cubicBezTo>
                    <a:pt x="60" y="48"/>
                    <a:pt x="72" y="48"/>
                    <a:pt x="72" y="24"/>
                  </a:cubicBezTo>
                  <a:lnTo>
                    <a:pt x="2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4" name="Google Shape;8480;p30">
              <a:extLst>
                <a:ext uri="{FF2B5EF4-FFF2-40B4-BE49-F238E27FC236}">
                  <a16:creationId xmlns:a16="http://schemas.microsoft.com/office/drawing/2014/main" id="{F72900D4-C8EC-6D2B-D1E3-54A253597BDD}"/>
                </a:ext>
              </a:extLst>
            </p:cNvPr>
            <p:cNvSpPr/>
            <p:nvPr/>
          </p:nvSpPr>
          <p:spPr>
            <a:xfrm>
              <a:off x="5444125" y="3548175"/>
              <a:ext cx="12825" cy="6000"/>
            </a:xfrm>
            <a:custGeom>
              <a:avLst/>
              <a:gdLst/>
              <a:ahLst/>
              <a:cxnLst/>
              <a:rect l="l" t="t" r="r" b="b"/>
              <a:pathLst>
                <a:path w="513" h="240" extrusionOk="0">
                  <a:moveTo>
                    <a:pt x="107" y="1"/>
                  </a:moveTo>
                  <a:lnTo>
                    <a:pt x="24" y="37"/>
                  </a:lnTo>
                  <a:lnTo>
                    <a:pt x="0" y="72"/>
                  </a:lnTo>
                  <a:cubicBezTo>
                    <a:pt x="0" y="84"/>
                    <a:pt x="12" y="108"/>
                    <a:pt x="24" y="120"/>
                  </a:cubicBezTo>
                  <a:lnTo>
                    <a:pt x="119" y="168"/>
                  </a:lnTo>
                  <a:lnTo>
                    <a:pt x="238" y="156"/>
                  </a:lnTo>
                  <a:lnTo>
                    <a:pt x="310" y="203"/>
                  </a:lnTo>
                  <a:lnTo>
                    <a:pt x="405" y="203"/>
                  </a:lnTo>
                  <a:lnTo>
                    <a:pt x="488" y="239"/>
                  </a:lnTo>
                  <a:lnTo>
                    <a:pt x="512" y="168"/>
                  </a:lnTo>
                  <a:lnTo>
                    <a:pt x="453" y="132"/>
                  </a:lnTo>
                  <a:lnTo>
                    <a:pt x="369" y="144"/>
                  </a:lnTo>
                  <a:lnTo>
                    <a:pt x="322" y="96"/>
                  </a:lnTo>
                  <a:lnTo>
                    <a:pt x="227" y="37"/>
                  </a:lnTo>
                  <a:lnTo>
                    <a:pt x="155" y="37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5" name="Google Shape;8481;p30">
              <a:extLst>
                <a:ext uri="{FF2B5EF4-FFF2-40B4-BE49-F238E27FC236}">
                  <a16:creationId xmlns:a16="http://schemas.microsoft.com/office/drawing/2014/main" id="{DC1E47F4-8FFF-2B32-5423-6BE9C127BCB2}"/>
                </a:ext>
              </a:extLst>
            </p:cNvPr>
            <p:cNvSpPr/>
            <p:nvPr/>
          </p:nvSpPr>
          <p:spPr>
            <a:xfrm>
              <a:off x="5545625" y="3637775"/>
              <a:ext cx="5975" cy="7175"/>
            </a:xfrm>
            <a:custGeom>
              <a:avLst/>
              <a:gdLst/>
              <a:ahLst/>
              <a:cxnLst/>
              <a:rect l="l" t="t" r="r" b="b"/>
              <a:pathLst>
                <a:path w="239" h="287" extrusionOk="0">
                  <a:moveTo>
                    <a:pt x="96" y="1"/>
                  </a:moveTo>
                  <a:lnTo>
                    <a:pt x="96" y="36"/>
                  </a:lnTo>
                  <a:cubicBezTo>
                    <a:pt x="96" y="48"/>
                    <a:pt x="84" y="84"/>
                    <a:pt x="72" y="108"/>
                  </a:cubicBezTo>
                  <a:cubicBezTo>
                    <a:pt x="60" y="144"/>
                    <a:pt x="84" y="144"/>
                    <a:pt x="96" y="155"/>
                  </a:cubicBezTo>
                  <a:lnTo>
                    <a:pt x="96" y="203"/>
                  </a:lnTo>
                  <a:lnTo>
                    <a:pt x="72" y="167"/>
                  </a:lnTo>
                  <a:lnTo>
                    <a:pt x="48" y="155"/>
                  </a:lnTo>
                  <a:lnTo>
                    <a:pt x="0" y="215"/>
                  </a:lnTo>
                  <a:lnTo>
                    <a:pt x="36" y="275"/>
                  </a:lnTo>
                  <a:lnTo>
                    <a:pt x="84" y="286"/>
                  </a:lnTo>
                  <a:lnTo>
                    <a:pt x="203" y="263"/>
                  </a:lnTo>
                  <a:lnTo>
                    <a:pt x="238" y="227"/>
                  </a:lnTo>
                  <a:cubicBezTo>
                    <a:pt x="227" y="215"/>
                    <a:pt x="215" y="203"/>
                    <a:pt x="203" y="191"/>
                  </a:cubicBezTo>
                  <a:cubicBezTo>
                    <a:pt x="191" y="179"/>
                    <a:pt x="203" y="144"/>
                    <a:pt x="191" y="132"/>
                  </a:cubicBezTo>
                  <a:lnTo>
                    <a:pt x="131" y="36"/>
                  </a:lnTo>
                  <a:cubicBezTo>
                    <a:pt x="119" y="24"/>
                    <a:pt x="108" y="13"/>
                    <a:pt x="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6" name="Google Shape;8482;p30">
              <a:extLst>
                <a:ext uri="{FF2B5EF4-FFF2-40B4-BE49-F238E27FC236}">
                  <a16:creationId xmlns:a16="http://schemas.microsoft.com/office/drawing/2014/main" id="{784C5F67-8FD5-DA1B-8F4B-1D357F41C8FE}"/>
                </a:ext>
              </a:extLst>
            </p:cNvPr>
            <p:cNvSpPr/>
            <p:nvPr/>
          </p:nvSpPr>
          <p:spPr>
            <a:xfrm>
              <a:off x="5503950" y="3634500"/>
              <a:ext cx="10450" cy="7175"/>
            </a:xfrm>
            <a:custGeom>
              <a:avLst/>
              <a:gdLst/>
              <a:ahLst/>
              <a:cxnLst/>
              <a:rect l="l" t="t" r="r" b="b"/>
              <a:pathLst>
                <a:path w="418" h="287" extrusionOk="0">
                  <a:moveTo>
                    <a:pt x="298" y="1"/>
                  </a:moveTo>
                  <a:cubicBezTo>
                    <a:pt x="298" y="13"/>
                    <a:pt x="298" y="25"/>
                    <a:pt x="286" y="36"/>
                  </a:cubicBezTo>
                  <a:lnTo>
                    <a:pt x="120" y="72"/>
                  </a:lnTo>
                  <a:lnTo>
                    <a:pt x="96" y="108"/>
                  </a:lnTo>
                  <a:cubicBezTo>
                    <a:pt x="96" y="120"/>
                    <a:pt x="96" y="132"/>
                    <a:pt x="96" y="144"/>
                  </a:cubicBezTo>
                  <a:lnTo>
                    <a:pt x="24" y="155"/>
                  </a:lnTo>
                  <a:cubicBezTo>
                    <a:pt x="24" y="167"/>
                    <a:pt x="12" y="191"/>
                    <a:pt x="0" y="203"/>
                  </a:cubicBezTo>
                  <a:lnTo>
                    <a:pt x="60" y="286"/>
                  </a:lnTo>
                  <a:lnTo>
                    <a:pt x="120" y="286"/>
                  </a:lnTo>
                  <a:lnTo>
                    <a:pt x="274" y="227"/>
                  </a:lnTo>
                  <a:lnTo>
                    <a:pt x="346" y="155"/>
                  </a:lnTo>
                  <a:lnTo>
                    <a:pt x="346" y="84"/>
                  </a:lnTo>
                  <a:lnTo>
                    <a:pt x="393" y="60"/>
                  </a:lnTo>
                  <a:cubicBezTo>
                    <a:pt x="393" y="48"/>
                    <a:pt x="405" y="36"/>
                    <a:pt x="417" y="25"/>
                  </a:cubicBezTo>
                  <a:lnTo>
                    <a:pt x="35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7" name="Google Shape;8483;p30">
              <a:extLst>
                <a:ext uri="{FF2B5EF4-FFF2-40B4-BE49-F238E27FC236}">
                  <a16:creationId xmlns:a16="http://schemas.microsoft.com/office/drawing/2014/main" id="{02FBAF11-2753-696A-8062-FFB4C3DA4D07}"/>
                </a:ext>
              </a:extLst>
            </p:cNvPr>
            <p:cNvSpPr/>
            <p:nvPr/>
          </p:nvSpPr>
          <p:spPr>
            <a:xfrm>
              <a:off x="5593850" y="3678850"/>
              <a:ext cx="3875" cy="3300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0" y="1"/>
                  </a:moveTo>
                  <a:lnTo>
                    <a:pt x="0" y="48"/>
                  </a:lnTo>
                  <a:lnTo>
                    <a:pt x="36" y="72"/>
                  </a:lnTo>
                  <a:lnTo>
                    <a:pt x="119" y="132"/>
                  </a:lnTo>
                  <a:lnTo>
                    <a:pt x="155" y="120"/>
                  </a:lnTo>
                  <a:lnTo>
                    <a:pt x="155" y="25"/>
                  </a:lnTo>
                  <a:lnTo>
                    <a:pt x="11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8" name="Google Shape;8484;p30">
              <a:extLst>
                <a:ext uri="{FF2B5EF4-FFF2-40B4-BE49-F238E27FC236}">
                  <a16:creationId xmlns:a16="http://schemas.microsoft.com/office/drawing/2014/main" id="{07067418-F084-303E-7445-46E2D40F3E4E}"/>
                </a:ext>
              </a:extLst>
            </p:cNvPr>
            <p:cNvSpPr/>
            <p:nvPr/>
          </p:nvSpPr>
          <p:spPr>
            <a:xfrm>
              <a:off x="5395600" y="3619325"/>
              <a:ext cx="55100" cy="11325"/>
            </a:xfrm>
            <a:custGeom>
              <a:avLst/>
              <a:gdLst/>
              <a:ahLst/>
              <a:cxnLst/>
              <a:rect l="l" t="t" r="r" b="b"/>
              <a:pathLst>
                <a:path w="2204" h="453" extrusionOk="0">
                  <a:moveTo>
                    <a:pt x="608" y="0"/>
                  </a:moveTo>
                  <a:lnTo>
                    <a:pt x="501" y="36"/>
                  </a:lnTo>
                  <a:lnTo>
                    <a:pt x="465" y="48"/>
                  </a:lnTo>
                  <a:lnTo>
                    <a:pt x="358" y="60"/>
                  </a:lnTo>
                  <a:cubicBezTo>
                    <a:pt x="334" y="72"/>
                    <a:pt x="310" y="96"/>
                    <a:pt x="286" y="120"/>
                  </a:cubicBezTo>
                  <a:lnTo>
                    <a:pt x="155" y="203"/>
                  </a:lnTo>
                  <a:lnTo>
                    <a:pt x="120" y="227"/>
                  </a:lnTo>
                  <a:cubicBezTo>
                    <a:pt x="132" y="251"/>
                    <a:pt x="143" y="262"/>
                    <a:pt x="155" y="274"/>
                  </a:cubicBezTo>
                  <a:lnTo>
                    <a:pt x="155" y="310"/>
                  </a:lnTo>
                  <a:lnTo>
                    <a:pt x="96" y="298"/>
                  </a:lnTo>
                  <a:lnTo>
                    <a:pt x="60" y="262"/>
                  </a:lnTo>
                  <a:lnTo>
                    <a:pt x="1" y="322"/>
                  </a:lnTo>
                  <a:cubicBezTo>
                    <a:pt x="13" y="346"/>
                    <a:pt x="24" y="358"/>
                    <a:pt x="48" y="370"/>
                  </a:cubicBezTo>
                  <a:lnTo>
                    <a:pt x="203" y="429"/>
                  </a:lnTo>
                  <a:lnTo>
                    <a:pt x="370" y="405"/>
                  </a:lnTo>
                  <a:lnTo>
                    <a:pt x="465" y="417"/>
                  </a:lnTo>
                  <a:lnTo>
                    <a:pt x="548" y="453"/>
                  </a:lnTo>
                  <a:lnTo>
                    <a:pt x="655" y="429"/>
                  </a:lnTo>
                  <a:lnTo>
                    <a:pt x="751" y="381"/>
                  </a:lnTo>
                  <a:lnTo>
                    <a:pt x="977" y="346"/>
                  </a:lnTo>
                  <a:lnTo>
                    <a:pt x="1060" y="322"/>
                  </a:lnTo>
                  <a:lnTo>
                    <a:pt x="1132" y="322"/>
                  </a:lnTo>
                  <a:lnTo>
                    <a:pt x="1251" y="286"/>
                  </a:lnTo>
                  <a:lnTo>
                    <a:pt x="1334" y="298"/>
                  </a:lnTo>
                  <a:lnTo>
                    <a:pt x="1429" y="334"/>
                  </a:lnTo>
                  <a:lnTo>
                    <a:pt x="1644" y="381"/>
                  </a:lnTo>
                  <a:lnTo>
                    <a:pt x="1810" y="370"/>
                  </a:lnTo>
                  <a:lnTo>
                    <a:pt x="1953" y="381"/>
                  </a:lnTo>
                  <a:lnTo>
                    <a:pt x="2013" y="358"/>
                  </a:lnTo>
                  <a:lnTo>
                    <a:pt x="2072" y="370"/>
                  </a:lnTo>
                  <a:lnTo>
                    <a:pt x="2179" y="358"/>
                  </a:lnTo>
                  <a:lnTo>
                    <a:pt x="2203" y="322"/>
                  </a:lnTo>
                  <a:lnTo>
                    <a:pt x="2168" y="274"/>
                  </a:lnTo>
                  <a:lnTo>
                    <a:pt x="1965" y="239"/>
                  </a:lnTo>
                  <a:lnTo>
                    <a:pt x="1846" y="191"/>
                  </a:lnTo>
                  <a:lnTo>
                    <a:pt x="1727" y="167"/>
                  </a:lnTo>
                  <a:lnTo>
                    <a:pt x="1632" y="131"/>
                  </a:lnTo>
                  <a:lnTo>
                    <a:pt x="1489" y="96"/>
                  </a:lnTo>
                  <a:lnTo>
                    <a:pt x="1286" y="12"/>
                  </a:lnTo>
                  <a:lnTo>
                    <a:pt x="1084" y="60"/>
                  </a:lnTo>
                  <a:lnTo>
                    <a:pt x="905" y="60"/>
                  </a:lnTo>
                  <a:lnTo>
                    <a:pt x="810" y="48"/>
                  </a:lnTo>
                  <a:lnTo>
                    <a:pt x="739" y="36"/>
                  </a:lnTo>
                  <a:lnTo>
                    <a:pt x="60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9" name="Google Shape;8485;p30">
              <a:extLst>
                <a:ext uri="{FF2B5EF4-FFF2-40B4-BE49-F238E27FC236}">
                  <a16:creationId xmlns:a16="http://schemas.microsoft.com/office/drawing/2014/main" id="{E96B93F7-4C57-5B42-D3BF-AB413B43465F}"/>
                </a:ext>
              </a:extLst>
            </p:cNvPr>
            <p:cNvSpPr/>
            <p:nvPr/>
          </p:nvSpPr>
          <p:spPr>
            <a:xfrm>
              <a:off x="5472700" y="3631825"/>
              <a:ext cx="3300" cy="1800"/>
            </a:xfrm>
            <a:custGeom>
              <a:avLst/>
              <a:gdLst/>
              <a:ahLst/>
              <a:cxnLst/>
              <a:rect l="l" t="t" r="r" b="b"/>
              <a:pathLst>
                <a:path w="132" h="72" extrusionOk="0">
                  <a:moveTo>
                    <a:pt x="0" y="1"/>
                  </a:moveTo>
                  <a:lnTo>
                    <a:pt x="48" y="36"/>
                  </a:lnTo>
                  <a:lnTo>
                    <a:pt x="131" y="72"/>
                  </a:lnTo>
                  <a:lnTo>
                    <a:pt x="96" y="3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0" name="Google Shape;8486;p30">
              <a:extLst>
                <a:ext uri="{FF2B5EF4-FFF2-40B4-BE49-F238E27FC236}">
                  <a16:creationId xmlns:a16="http://schemas.microsoft.com/office/drawing/2014/main" id="{FDE54173-F0E3-55CD-21CE-F0DEDBA7CDA3}"/>
                </a:ext>
              </a:extLst>
            </p:cNvPr>
            <p:cNvSpPr/>
            <p:nvPr/>
          </p:nvSpPr>
          <p:spPr>
            <a:xfrm>
              <a:off x="5483400" y="3577050"/>
              <a:ext cx="36050" cy="22050"/>
            </a:xfrm>
            <a:custGeom>
              <a:avLst/>
              <a:gdLst/>
              <a:ahLst/>
              <a:cxnLst/>
              <a:rect l="l" t="t" r="r" b="b"/>
              <a:pathLst>
                <a:path w="1442" h="882" extrusionOk="0">
                  <a:moveTo>
                    <a:pt x="239" y="1"/>
                  </a:moveTo>
                  <a:lnTo>
                    <a:pt x="168" y="25"/>
                  </a:lnTo>
                  <a:cubicBezTo>
                    <a:pt x="168" y="48"/>
                    <a:pt x="156" y="60"/>
                    <a:pt x="144" y="72"/>
                  </a:cubicBezTo>
                  <a:cubicBezTo>
                    <a:pt x="120" y="72"/>
                    <a:pt x="84" y="60"/>
                    <a:pt x="60" y="60"/>
                  </a:cubicBezTo>
                  <a:cubicBezTo>
                    <a:pt x="25" y="60"/>
                    <a:pt x="13" y="96"/>
                    <a:pt x="1" y="120"/>
                  </a:cubicBezTo>
                  <a:lnTo>
                    <a:pt x="1" y="179"/>
                  </a:lnTo>
                  <a:lnTo>
                    <a:pt x="60" y="191"/>
                  </a:lnTo>
                  <a:lnTo>
                    <a:pt x="191" y="120"/>
                  </a:lnTo>
                  <a:cubicBezTo>
                    <a:pt x="203" y="156"/>
                    <a:pt x="227" y="179"/>
                    <a:pt x="239" y="215"/>
                  </a:cubicBezTo>
                  <a:cubicBezTo>
                    <a:pt x="263" y="239"/>
                    <a:pt x="251" y="251"/>
                    <a:pt x="263" y="275"/>
                  </a:cubicBezTo>
                  <a:lnTo>
                    <a:pt x="358" y="310"/>
                  </a:lnTo>
                  <a:lnTo>
                    <a:pt x="477" y="275"/>
                  </a:lnTo>
                  <a:lnTo>
                    <a:pt x="537" y="298"/>
                  </a:lnTo>
                  <a:lnTo>
                    <a:pt x="561" y="382"/>
                  </a:lnTo>
                  <a:lnTo>
                    <a:pt x="775" y="489"/>
                  </a:lnTo>
                  <a:lnTo>
                    <a:pt x="846" y="453"/>
                  </a:lnTo>
                  <a:lnTo>
                    <a:pt x="942" y="489"/>
                  </a:lnTo>
                  <a:lnTo>
                    <a:pt x="1096" y="656"/>
                  </a:lnTo>
                  <a:lnTo>
                    <a:pt x="1180" y="703"/>
                  </a:lnTo>
                  <a:cubicBezTo>
                    <a:pt x="1215" y="751"/>
                    <a:pt x="1227" y="799"/>
                    <a:pt x="1251" y="834"/>
                  </a:cubicBezTo>
                  <a:lnTo>
                    <a:pt x="1358" y="882"/>
                  </a:lnTo>
                  <a:lnTo>
                    <a:pt x="1430" y="822"/>
                  </a:lnTo>
                  <a:cubicBezTo>
                    <a:pt x="1430" y="775"/>
                    <a:pt x="1442" y="715"/>
                    <a:pt x="1442" y="668"/>
                  </a:cubicBezTo>
                  <a:lnTo>
                    <a:pt x="1239" y="465"/>
                  </a:lnTo>
                  <a:lnTo>
                    <a:pt x="1049" y="358"/>
                  </a:lnTo>
                  <a:lnTo>
                    <a:pt x="965" y="251"/>
                  </a:lnTo>
                  <a:lnTo>
                    <a:pt x="870" y="203"/>
                  </a:lnTo>
                  <a:lnTo>
                    <a:pt x="751" y="227"/>
                  </a:lnTo>
                  <a:lnTo>
                    <a:pt x="656" y="179"/>
                  </a:lnTo>
                  <a:lnTo>
                    <a:pt x="584" y="132"/>
                  </a:lnTo>
                  <a:lnTo>
                    <a:pt x="441" y="84"/>
                  </a:lnTo>
                  <a:lnTo>
                    <a:pt x="23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1" name="Google Shape;8487;p30">
              <a:extLst>
                <a:ext uri="{FF2B5EF4-FFF2-40B4-BE49-F238E27FC236}">
                  <a16:creationId xmlns:a16="http://schemas.microsoft.com/office/drawing/2014/main" id="{25656FC4-85BD-2C56-A540-E853F49AFDF8}"/>
                </a:ext>
              </a:extLst>
            </p:cNvPr>
            <p:cNvSpPr/>
            <p:nvPr/>
          </p:nvSpPr>
          <p:spPr>
            <a:xfrm>
              <a:off x="5372975" y="3621700"/>
              <a:ext cx="4200" cy="2125"/>
            </a:xfrm>
            <a:custGeom>
              <a:avLst/>
              <a:gdLst/>
              <a:ahLst/>
              <a:cxnLst/>
              <a:rect l="l" t="t" r="r" b="b"/>
              <a:pathLst>
                <a:path w="168" h="85" extrusionOk="0">
                  <a:moveTo>
                    <a:pt x="72" y="1"/>
                  </a:moveTo>
                  <a:lnTo>
                    <a:pt x="1" y="48"/>
                  </a:lnTo>
                  <a:lnTo>
                    <a:pt x="96" y="84"/>
                  </a:lnTo>
                  <a:lnTo>
                    <a:pt x="167" y="84"/>
                  </a:lnTo>
                  <a:lnTo>
                    <a:pt x="167" y="48"/>
                  </a:lnTo>
                  <a:cubicBezTo>
                    <a:pt x="167" y="36"/>
                    <a:pt x="132" y="13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2" name="Google Shape;8488;p30">
              <a:extLst>
                <a:ext uri="{FF2B5EF4-FFF2-40B4-BE49-F238E27FC236}">
                  <a16:creationId xmlns:a16="http://schemas.microsoft.com/office/drawing/2014/main" id="{82C33935-BD92-A5E8-7560-9E94EEC836A4}"/>
                </a:ext>
              </a:extLst>
            </p:cNvPr>
            <p:cNvSpPr/>
            <p:nvPr/>
          </p:nvSpPr>
          <p:spPr>
            <a:xfrm>
              <a:off x="5358100" y="3592825"/>
              <a:ext cx="43175" cy="15225"/>
            </a:xfrm>
            <a:custGeom>
              <a:avLst/>
              <a:gdLst/>
              <a:ahLst/>
              <a:cxnLst/>
              <a:rect l="l" t="t" r="r" b="b"/>
              <a:pathLst>
                <a:path w="1727" h="609" extrusionOk="0">
                  <a:moveTo>
                    <a:pt x="227" y="1"/>
                  </a:moveTo>
                  <a:lnTo>
                    <a:pt x="48" y="13"/>
                  </a:lnTo>
                  <a:cubicBezTo>
                    <a:pt x="24" y="37"/>
                    <a:pt x="12" y="48"/>
                    <a:pt x="0" y="72"/>
                  </a:cubicBezTo>
                  <a:cubicBezTo>
                    <a:pt x="0" y="96"/>
                    <a:pt x="0" y="132"/>
                    <a:pt x="0" y="156"/>
                  </a:cubicBezTo>
                  <a:lnTo>
                    <a:pt x="72" y="191"/>
                  </a:lnTo>
                  <a:lnTo>
                    <a:pt x="143" y="215"/>
                  </a:lnTo>
                  <a:lnTo>
                    <a:pt x="215" y="251"/>
                  </a:lnTo>
                  <a:lnTo>
                    <a:pt x="286" y="275"/>
                  </a:lnTo>
                  <a:lnTo>
                    <a:pt x="358" y="310"/>
                  </a:lnTo>
                  <a:cubicBezTo>
                    <a:pt x="370" y="322"/>
                    <a:pt x="393" y="346"/>
                    <a:pt x="405" y="358"/>
                  </a:cubicBezTo>
                  <a:lnTo>
                    <a:pt x="500" y="358"/>
                  </a:lnTo>
                  <a:lnTo>
                    <a:pt x="548" y="406"/>
                  </a:lnTo>
                  <a:lnTo>
                    <a:pt x="620" y="429"/>
                  </a:lnTo>
                  <a:lnTo>
                    <a:pt x="655" y="418"/>
                  </a:lnTo>
                  <a:lnTo>
                    <a:pt x="774" y="418"/>
                  </a:lnTo>
                  <a:lnTo>
                    <a:pt x="917" y="501"/>
                  </a:lnTo>
                  <a:lnTo>
                    <a:pt x="1084" y="501"/>
                  </a:lnTo>
                  <a:lnTo>
                    <a:pt x="1239" y="560"/>
                  </a:lnTo>
                  <a:lnTo>
                    <a:pt x="1298" y="596"/>
                  </a:lnTo>
                  <a:lnTo>
                    <a:pt x="1358" y="572"/>
                  </a:lnTo>
                  <a:lnTo>
                    <a:pt x="1465" y="608"/>
                  </a:lnTo>
                  <a:lnTo>
                    <a:pt x="1572" y="560"/>
                  </a:lnTo>
                  <a:lnTo>
                    <a:pt x="1643" y="560"/>
                  </a:lnTo>
                  <a:lnTo>
                    <a:pt x="1715" y="513"/>
                  </a:lnTo>
                  <a:cubicBezTo>
                    <a:pt x="1715" y="489"/>
                    <a:pt x="1727" y="465"/>
                    <a:pt x="1727" y="429"/>
                  </a:cubicBezTo>
                  <a:cubicBezTo>
                    <a:pt x="1703" y="418"/>
                    <a:pt x="1667" y="394"/>
                    <a:pt x="1643" y="370"/>
                  </a:cubicBezTo>
                  <a:lnTo>
                    <a:pt x="1536" y="382"/>
                  </a:lnTo>
                  <a:lnTo>
                    <a:pt x="1572" y="406"/>
                  </a:lnTo>
                  <a:lnTo>
                    <a:pt x="1489" y="453"/>
                  </a:lnTo>
                  <a:lnTo>
                    <a:pt x="1393" y="441"/>
                  </a:lnTo>
                  <a:lnTo>
                    <a:pt x="1310" y="477"/>
                  </a:lnTo>
                  <a:lnTo>
                    <a:pt x="1203" y="441"/>
                  </a:lnTo>
                  <a:lnTo>
                    <a:pt x="1143" y="382"/>
                  </a:lnTo>
                  <a:lnTo>
                    <a:pt x="1012" y="322"/>
                  </a:lnTo>
                  <a:lnTo>
                    <a:pt x="893" y="322"/>
                  </a:lnTo>
                  <a:lnTo>
                    <a:pt x="786" y="215"/>
                  </a:lnTo>
                  <a:lnTo>
                    <a:pt x="667" y="144"/>
                  </a:lnTo>
                  <a:lnTo>
                    <a:pt x="584" y="144"/>
                  </a:lnTo>
                  <a:lnTo>
                    <a:pt x="477" y="48"/>
                  </a:lnTo>
                  <a:lnTo>
                    <a:pt x="22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3" name="Google Shape;8489;p30">
              <a:extLst>
                <a:ext uri="{FF2B5EF4-FFF2-40B4-BE49-F238E27FC236}">
                  <a16:creationId xmlns:a16="http://schemas.microsoft.com/office/drawing/2014/main" id="{50F257F8-2973-871D-2038-AEC8718D6E94}"/>
                </a:ext>
              </a:extLst>
            </p:cNvPr>
            <p:cNvSpPr/>
            <p:nvPr/>
          </p:nvSpPr>
          <p:spPr>
            <a:xfrm>
              <a:off x="5490550" y="3585700"/>
              <a:ext cx="1525" cy="1200"/>
            </a:xfrm>
            <a:custGeom>
              <a:avLst/>
              <a:gdLst/>
              <a:ahLst/>
              <a:cxnLst/>
              <a:rect l="l" t="t" r="r" b="b"/>
              <a:pathLst>
                <a:path w="61" h="48" extrusionOk="0">
                  <a:moveTo>
                    <a:pt x="1" y="0"/>
                  </a:moveTo>
                  <a:cubicBezTo>
                    <a:pt x="1" y="12"/>
                    <a:pt x="1" y="24"/>
                    <a:pt x="13" y="36"/>
                  </a:cubicBezTo>
                  <a:lnTo>
                    <a:pt x="48" y="48"/>
                  </a:lnTo>
                  <a:lnTo>
                    <a:pt x="60" y="1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4" name="Google Shape;8490;p30">
              <a:extLst>
                <a:ext uri="{FF2B5EF4-FFF2-40B4-BE49-F238E27FC236}">
                  <a16:creationId xmlns:a16="http://schemas.microsoft.com/office/drawing/2014/main" id="{E5352766-28B3-C156-2DD7-8DDE8A8760F0}"/>
                </a:ext>
              </a:extLst>
            </p:cNvPr>
            <p:cNvSpPr/>
            <p:nvPr/>
          </p:nvSpPr>
          <p:spPr>
            <a:xfrm>
              <a:off x="5517650" y="3634200"/>
              <a:ext cx="2400" cy="625"/>
            </a:xfrm>
            <a:custGeom>
              <a:avLst/>
              <a:gdLst/>
              <a:ahLst/>
              <a:cxnLst/>
              <a:rect l="l" t="t" r="r" b="b"/>
              <a:pathLst>
                <a:path w="96" h="25" extrusionOk="0">
                  <a:moveTo>
                    <a:pt x="72" y="1"/>
                  </a:moveTo>
                  <a:lnTo>
                    <a:pt x="0" y="25"/>
                  </a:lnTo>
                  <a:lnTo>
                    <a:pt x="95" y="25"/>
                  </a:lnTo>
                  <a:cubicBezTo>
                    <a:pt x="95" y="13"/>
                    <a:pt x="84" y="1"/>
                    <a:pt x="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5" name="Google Shape;8491;p30">
              <a:extLst>
                <a:ext uri="{FF2B5EF4-FFF2-40B4-BE49-F238E27FC236}">
                  <a16:creationId xmlns:a16="http://schemas.microsoft.com/office/drawing/2014/main" id="{C743BE1E-1305-6193-5657-5A928475EEC3}"/>
                </a:ext>
              </a:extLst>
            </p:cNvPr>
            <p:cNvSpPr/>
            <p:nvPr/>
          </p:nvSpPr>
          <p:spPr>
            <a:xfrm>
              <a:off x="5515250" y="3634800"/>
              <a:ext cx="2725" cy="2400"/>
            </a:xfrm>
            <a:custGeom>
              <a:avLst/>
              <a:gdLst/>
              <a:ahLst/>
              <a:cxnLst/>
              <a:rect l="l" t="t" r="r" b="b"/>
              <a:pathLst>
                <a:path w="109" h="96" extrusionOk="0">
                  <a:moveTo>
                    <a:pt x="1" y="1"/>
                  </a:moveTo>
                  <a:lnTo>
                    <a:pt x="108" y="96"/>
                  </a:lnTo>
                  <a:cubicBezTo>
                    <a:pt x="96" y="84"/>
                    <a:pt x="84" y="60"/>
                    <a:pt x="84" y="48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6" name="Google Shape;8492;p30">
              <a:extLst>
                <a:ext uri="{FF2B5EF4-FFF2-40B4-BE49-F238E27FC236}">
                  <a16:creationId xmlns:a16="http://schemas.microsoft.com/office/drawing/2014/main" id="{20CE32DD-7213-2704-BE1B-421A44D25C35}"/>
                </a:ext>
              </a:extLst>
            </p:cNvPr>
            <p:cNvSpPr/>
            <p:nvPr/>
          </p:nvSpPr>
          <p:spPr>
            <a:xfrm>
              <a:off x="5318500" y="3580625"/>
              <a:ext cx="32175" cy="13125"/>
            </a:xfrm>
            <a:custGeom>
              <a:avLst/>
              <a:gdLst/>
              <a:ahLst/>
              <a:cxnLst/>
              <a:rect l="l" t="t" r="r" b="b"/>
              <a:pathLst>
                <a:path w="1287" h="525" extrusionOk="0">
                  <a:moveTo>
                    <a:pt x="132" y="1"/>
                  </a:moveTo>
                  <a:cubicBezTo>
                    <a:pt x="108" y="13"/>
                    <a:pt x="72" y="24"/>
                    <a:pt x="49" y="48"/>
                  </a:cubicBezTo>
                  <a:lnTo>
                    <a:pt x="25" y="84"/>
                  </a:lnTo>
                  <a:cubicBezTo>
                    <a:pt x="25" y="96"/>
                    <a:pt x="37" y="108"/>
                    <a:pt x="49" y="132"/>
                  </a:cubicBezTo>
                  <a:lnTo>
                    <a:pt x="1" y="155"/>
                  </a:lnTo>
                  <a:lnTo>
                    <a:pt x="37" y="203"/>
                  </a:lnTo>
                  <a:lnTo>
                    <a:pt x="108" y="263"/>
                  </a:lnTo>
                  <a:lnTo>
                    <a:pt x="251" y="286"/>
                  </a:lnTo>
                  <a:lnTo>
                    <a:pt x="310" y="334"/>
                  </a:lnTo>
                  <a:lnTo>
                    <a:pt x="430" y="334"/>
                  </a:lnTo>
                  <a:lnTo>
                    <a:pt x="489" y="310"/>
                  </a:lnTo>
                  <a:lnTo>
                    <a:pt x="572" y="358"/>
                  </a:lnTo>
                  <a:lnTo>
                    <a:pt x="691" y="358"/>
                  </a:lnTo>
                  <a:lnTo>
                    <a:pt x="787" y="405"/>
                  </a:lnTo>
                  <a:lnTo>
                    <a:pt x="918" y="382"/>
                  </a:lnTo>
                  <a:cubicBezTo>
                    <a:pt x="918" y="394"/>
                    <a:pt x="930" y="417"/>
                    <a:pt x="930" y="441"/>
                  </a:cubicBezTo>
                  <a:lnTo>
                    <a:pt x="1025" y="465"/>
                  </a:lnTo>
                  <a:lnTo>
                    <a:pt x="1168" y="525"/>
                  </a:lnTo>
                  <a:lnTo>
                    <a:pt x="1108" y="453"/>
                  </a:lnTo>
                  <a:lnTo>
                    <a:pt x="1239" y="501"/>
                  </a:lnTo>
                  <a:cubicBezTo>
                    <a:pt x="1251" y="477"/>
                    <a:pt x="1275" y="453"/>
                    <a:pt x="1287" y="429"/>
                  </a:cubicBezTo>
                  <a:lnTo>
                    <a:pt x="1287" y="429"/>
                  </a:lnTo>
                  <a:lnTo>
                    <a:pt x="1239" y="441"/>
                  </a:lnTo>
                  <a:lnTo>
                    <a:pt x="1239" y="370"/>
                  </a:lnTo>
                  <a:lnTo>
                    <a:pt x="1263" y="310"/>
                  </a:lnTo>
                  <a:lnTo>
                    <a:pt x="1168" y="251"/>
                  </a:lnTo>
                  <a:lnTo>
                    <a:pt x="1168" y="322"/>
                  </a:lnTo>
                  <a:lnTo>
                    <a:pt x="1120" y="322"/>
                  </a:lnTo>
                  <a:lnTo>
                    <a:pt x="1132" y="251"/>
                  </a:lnTo>
                  <a:lnTo>
                    <a:pt x="1049" y="167"/>
                  </a:lnTo>
                  <a:lnTo>
                    <a:pt x="930" y="167"/>
                  </a:lnTo>
                  <a:lnTo>
                    <a:pt x="858" y="96"/>
                  </a:lnTo>
                  <a:lnTo>
                    <a:pt x="787" y="36"/>
                  </a:lnTo>
                  <a:lnTo>
                    <a:pt x="632" y="48"/>
                  </a:lnTo>
                  <a:cubicBezTo>
                    <a:pt x="632" y="72"/>
                    <a:pt x="632" y="84"/>
                    <a:pt x="632" y="96"/>
                  </a:cubicBezTo>
                  <a:lnTo>
                    <a:pt x="811" y="227"/>
                  </a:lnTo>
                  <a:lnTo>
                    <a:pt x="858" y="310"/>
                  </a:lnTo>
                  <a:lnTo>
                    <a:pt x="727" y="275"/>
                  </a:lnTo>
                  <a:lnTo>
                    <a:pt x="632" y="275"/>
                  </a:lnTo>
                  <a:lnTo>
                    <a:pt x="537" y="179"/>
                  </a:lnTo>
                  <a:lnTo>
                    <a:pt x="537" y="108"/>
                  </a:lnTo>
                  <a:lnTo>
                    <a:pt x="465" y="72"/>
                  </a:lnTo>
                  <a:lnTo>
                    <a:pt x="382" y="60"/>
                  </a:lnTo>
                  <a:lnTo>
                    <a:pt x="299" y="13"/>
                  </a:lnTo>
                  <a:lnTo>
                    <a:pt x="13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7" name="Google Shape;8493;p30">
              <a:extLst>
                <a:ext uri="{FF2B5EF4-FFF2-40B4-BE49-F238E27FC236}">
                  <a16:creationId xmlns:a16="http://schemas.microsoft.com/office/drawing/2014/main" id="{F091E876-6F06-409D-7B28-BD8DFC2C55DC}"/>
                </a:ext>
              </a:extLst>
            </p:cNvPr>
            <p:cNvSpPr/>
            <p:nvPr/>
          </p:nvSpPr>
          <p:spPr>
            <a:xfrm>
              <a:off x="5474475" y="3619325"/>
              <a:ext cx="2400" cy="1800"/>
            </a:xfrm>
            <a:custGeom>
              <a:avLst/>
              <a:gdLst/>
              <a:ahLst/>
              <a:cxnLst/>
              <a:rect l="l" t="t" r="r" b="b"/>
              <a:pathLst>
                <a:path w="96" h="72" extrusionOk="0">
                  <a:moveTo>
                    <a:pt x="60" y="0"/>
                  </a:moveTo>
                  <a:lnTo>
                    <a:pt x="1" y="12"/>
                  </a:lnTo>
                  <a:cubicBezTo>
                    <a:pt x="1" y="24"/>
                    <a:pt x="1" y="36"/>
                    <a:pt x="1" y="48"/>
                  </a:cubicBezTo>
                  <a:lnTo>
                    <a:pt x="60" y="72"/>
                  </a:lnTo>
                  <a:lnTo>
                    <a:pt x="96" y="48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8" name="Google Shape;8494;p30">
              <a:extLst>
                <a:ext uri="{FF2B5EF4-FFF2-40B4-BE49-F238E27FC236}">
                  <a16:creationId xmlns:a16="http://schemas.microsoft.com/office/drawing/2014/main" id="{4A5C5D12-0CCF-F673-5A79-D9370E56DC21}"/>
                </a:ext>
              </a:extLst>
            </p:cNvPr>
            <p:cNvSpPr/>
            <p:nvPr/>
          </p:nvSpPr>
          <p:spPr>
            <a:xfrm>
              <a:off x="5488175" y="3584800"/>
              <a:ext cx="1500" cy="1500"/>
            </a:xfrm>
            <a:custGeom>
              <a:avLst/>
              <a:gdLst/>
              <a:ahLst/>
              <a:cxnLst/>
              <a:rect l="l" t="t" r="r" b="b"/>
              <a:pathLst>
                <a:path w="60" h="60" extrusionOk="0">
                  <a:moveTo>
                    <a:pt x="0" y="0"/>
                  </a:moveTo>
                  <a:lnTo>
                    <a:pt x="0" y="48"/>
                  </a:lnTo>
                  <a:lnTo>
                    <a:pt x="48" y="60"/>
                  </a:lnTo>
                  <a:cubicBezTo>
                    <a:pt x="48" y="48"/>
                    <a:pt x="60" y="36"/>
                    <a:pt x="60" y="2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9" name="Google Shape;8495;p30">
              <a:extLst>
                <a:ext uri="{FF2B5EF4-FFF2-40B4-BE49-F238E27FC236}">
                  <a16:creationId xmlns:a16="http://schemas.microsoft.com/office/drawing/2014/main" id="{8056A1F1-33BB-63A5-C8D0-C62834A2D6BF}"/>
                </a:ext>
              </a:extLst>
            </p:cNvPr>
            <p:cNvSpPr/>
            <p:nvPr/>
          </p:nvSpPr>
          <p:spPr>
            <a:xfrm>
              <a:off x="5460800" y="3625875"/>
              <a:ext cx="5675" cy="3000"/>
            </a:xfrm>
            <a:custGeom>
              <a:avLst/>
              <a:gdLst/>
              <a:ahLst/>
              <a:cxnLst/>
              <a:rect l="l" t="t" r="r" b="b"/>
              <a:pathLst>
                <a:path w="227" h="120" extrusionOk="0">
                  <a:moveTo>
                    <a:pt x="0" y="0"/>
                  </a:moveTo>
                  <a:cubicBezTo>
                    <a:pt x="0" y="12"/>
                    <a:pt x="0" y="24"/>
                    <a:pt x="0" y="36"/>
                  </a:cubicBezTo>
                  <a:lnTo>
                    <a:pt x="83" y="108"/>
                  </a:lnTo>
                  <a:lnTo>
                    <a:pt x="214" y="119"/>
                  </a:lnTo>
                  <a:cubicBezTo>
                    <a:pt x="214" y="108"/>
                    <a:pt x="226" y="96"/>
                    <a:pt x="226" y="84"/>
                  </a:cubicBezTo>
                  <a:lnTo>
                    <a:pt x="143" y="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0" name="Google Shape;8496;p30">
              <a:extLst>
                <a:ext uri="{FF2B5EF4-FFF2-40B4-BE49-F238E27FC236}">
                  <a16:creationId xmlns:a16="http://schemas.microsoft.com/office/drawing/2014/main" id="{F4C5EC2C-2775-5322-58B8-A7118C29D3D0}"/>
                </a:ext>
              </a:extLst>
            </p:cNvPr>
            <p:cNvSpPr/>
            <p:nvPr/>
          </p:nvSpPr>
          <p:spPr>
            <a:xfrm>
              <a:off x="5151525" y="3491325"/>
              <a:ext cx="3000" cy="2700"/>
            </a:xfrm>
            <a:custGeom>
              <a:avLst/>
              <a:gdLst/>
              <a:ahLst/>
              <a:cxnLst/>
              <a:rect l="l" t="t" r="r" b="b"/>
              <a:pathLst>
                <a:path w="120" h="108" extrusionOk="0">
                  <a:moveTo>
                    <a:pt x="0" y="1"/>
                  </a:moveTo>
                  <a:cubicBezTo>
                    <a:pt x="36" y="37"/>
                    <a:pt x="72" y="72"/>
                    <a:pt x="108" y="108"/>
                  </a:cubicBezTo>
                  <a:lnTo>
                    <a:pt x="120" y="48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1" name="Google Shape;8497;p30">
              <a:extLst>
                <a:ext uri="{FF2B5EF4-FFF2-40B4-BE49-F238E27FC236}">
                  <a16:creationId xmlns:a16="http://schemas.microsoft.com/office/drawing/2014/main" id="{EE0411F3-7DE3-481C-BB36-FAA3BD565856}"/>
                </a:ext>
              </a:extLst>
            </p:cNvPr>
            <p:cNvSpPr/>
            <p:nvPr/>
          </p:nvSpPr>
          <p:spPr>
            <a:xfrm>
              <a:off x="5107175" y="3405900"/>
              <a:ext cx="9250" cy="10450"/>
            </a:xfrm>
            <a:custGeom>
              <a:avLst/>
              <a:gdLst/>
              <a:ahLst/>
              <a:cxnLst/>
              <a:rect l="l" t="t" r="r" b="b"/>
              <a:pathLst>
                <a:path w="370" h="418" extrusionOk="0">
                  <a:moveTo>
                    <a:pt x="0" y="1"/>
                  </a:moveTo>
                  <a:lnTo>
                    <a:pt x="96" y="120"/>
                  </a:lnTo>
                  <a:lnTo>
                    <a:pt x="96" y="215"/>
                  </a:lnTo>
                  <a:lnTo>
                    <a:pt x="155" y="251"/>
                  </a:lnTo>
                  <a:lnTo>
                    <a:pt x="215" y="417"/>
                  </a:lnTo>
                  <a:lnTo>
                    <a:pt x="274" y="417"/>
                  </a:lnTo>
                  <a:lnTo>
                    <a:pt x="322" y="322"/>
                  </a:lnTo>
                  <a:lnTo>
                    <a:pt x="370" y="275"/>
                  </a:lnTo>
                  <a:cubicBezTo>
                    <a:pt x="334" y="239"/>
                    <a:pt x="298" y="203"/>
                    <a:pt x="274" y="167"/>
                  </a:cubicBezTo>
                  <a:cubicBezTo>
                    <a:pt x="239" y="132"/>
                    <a:pt x="239" y="84"/>
                    <a:pt x="227" y="36"/>
                  </a:cubicBezTo>
                  <a:lnTo>
                    <a:pt x="167" y="1"/>
                  </a:lnTo>
                  <a:lnTo>
                    <a:pt x="108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2" name="Google Shape;8498;p30">
              <a:extLst>
                <a:ext uri="{FF2B5EF4-FFF2-40B4-BE49-F238E27FC236}">
                  <a16:creationId xmlns:a16="http://schemas.microsoft.com/office/drawing/2014/main" id="{C9B6B993-6CC6-858F-007F-290A8DD59626}"/>
                </a:ext>
              </a:extLst>
            </p:cNvPr>
            <p:cNvSpPr/>
            <p:nvPr/>
          </p:nvSpPr>
          <p:spPr>
            <a:xfrm>
              <a:off x="5127700" y="3449650"/>
              <a:ext cx="3600" cy="4200"/>
            </a:xfrm>
            <a:custGeom>
              <a:avLst/>
              <a:gdLst/>
              <a:ahLst/>
              <a:cxnLst/>
              <a:rect l="l" t="t" r="r" b="b"/>
              <a:pathLst>
                <a:path w="144" h="168" extrusionOk="0">
                  <a:moveTo>
                    <a:pt x="61" y="1"/>
                  </a:moveTo>
                  <a:lnTo>
                    <a:pt x="1" y="25"/>
                  </a:lnTo>
                  <a:lnTo>
                    <a:pt x="37" y="96"/>
                  </a:lnTo>
                  <a:lnTo>
                    <a:pt x="144" y="168"/>
                  </a:lnTo>
                  <a:cubicBezTo>
                    <a:pt x="120" y="108"/>
                    <a:pt x="96" y="49"/>
                    <a:pt x="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3" name="Google Shape;8499;p30">
              <a:extLst>
                <a:ext uri="{FF2B5EF4-FFF2-40B4-BE49-F238E27FC236}">
                  <a16:creationId xmlns:a16="http://schemas.microsoft.com/office/drawing/2014/main" id="{FDF25D02-3E8C-0210-0340-665E7151DB5D}"/>
                </a:ext>
              </a:extLst>
            </p:cNvPr>
            <p:cNvSpPr/>
            <p:nvPr/>
          </p:nvSpPr>
          <p:spPr>
            <a:xfrm>
              <a:off x="5133075" y="3460075"/>
              <a:ext cx="4475" cy="5975"/>
            </a:xfrm>
            <a:custGeom>
              <a:avLst/>
              <a:gdLst/>
              <a:ahLst/>
              <a:cxnLst/>
              <a:rect l="l" t="t" r="r" b="b"/>
              <a:pathLst>
                <a:path w="179" h="239" extrusionOk="0">
                  <a:moveTo>
                    <a:pt x="84" y="1"/>
                  </a:moveTo>
                  <a:lnTo>
                    <a:pt x="0" y="48"/>
                  </a:lnTo>
                  <a:lnTo>
                    <a:pt x="155" y="239"/>
                  </a:lnTo>
                  <a:lnTo>
                    <a:pt x="155" y="155"/>
                  </a:lnTo>
                  <a:lnTo>
                    <a:pt x="179" y="96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4" name="Google Shape;8500;p30">
              <a:extLst>
                <a:ext uri="{FF2B5EF4-FFF2-40B4-BE49-F238E27FC236}">
                  <a16:creationId xmlns:a16="http://schemas.microsoft.com/office/drawing/2014/main" id="{53BF71FB-B5EA-4D8C-E622-EA35A5E33E93}"/>
                </a:ext>
              </a:extLst>
            </p:cNvPr>
            <p:cNvSpPr/>
            <p:nvPr/>
          </p:nvSpPr>
          <p:spPr>
            <a:xfrm>
              <a:off x="5117600" y="3435975"/>
              <a:ext cx="8650" cy="10425"/>
            </a:xfrm>
            <a:custGeom>
              <a:avLst/>
              <a:gdLst/>
              <a:ahLst/>
              <a:cxnLst/>
              <a:rect l="l" t="t" r="r" b="b"/>
              <a:pathLst>
                <a:path w="346" h="417" extrusionOk="0">
                  <a:moveTo>
                    <a:pt x="143" y="0"/>
                  </a:moveTo>
                  <a:lnTo>
                    <a:pt x="12" y="36"/>
                  </a:lnTo>
                  <a:cubicBezTo>
                    <a:pt x="12" y="48"/>
                    <a:pt x="0" y="72"/>
                    <a:pt x="0" y="96"/>
                  </a:cubicBezTo>
                  <a:lnTo>
                    <a:pt x="95" y="155"/>
                  </a:lnTo>
                  <a:cubicBezTo>
                    <a:pt x="131" y="215"/>
                    <a:pt x="155" y="286"/>
                    <a:pt x="191" y="346"/>
                  </a:cubicBezTo>
                  <a:lnTo>
                    <a:pt x="310" y="417"/>
                  </a:lnTo>
                  <a:lnTo>
                    <a:pt x="345" y="262"/>
                  </a:lnTo>
                  <a:cubicBezTo>
                    <a:pt x="322" y="191"/>
                    <a:pt x="286" y="119"/>
                    <a:pt x="250" y="48"/>
                  </a:cubicBezTo>
                  <a:lnTo>
                    <a:pt x="14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5" name="Google Shape;8501;p30">
              <a:extLst>
                <a:ext uri="{FF2B5EF4-FFF2-40B4-BE49-F238E27FC236}">
                  <a16:creationId xmlns:a16="http://schemas.microsoft.com/office/drawing/2014/main" id="{CD8066C5-7E9F-FA9D-9F5E-DE354A561580}"/>
                </a:ext>
              </a:extLst>
            </p:cNvPr>
            <p:cNvSpPr/>
            <p:nvPr/>
          </p:nvSpPr>
          <p:spPr>
            <a:xfrm>
              <a:off x="5109250" y="3398475"/>
              <a:ext cx="2700" cy="1500"/>
            </a:xfrm>
            <a:custGeom>
              <a:avLst/>
              <a:gdLst/>
              <a:ahLst/>
              <a:cxnLst/>
              <a:rect l="l" t="t" r="r" b="b"/>
              <a:pathLst>
                <a:path w="108" h="60" extrusionOk="0">
                  <a:moveTo>
                    <a:pt x="1" y="0"/>
                  </a:moveTo>
                  <a:lnTo>
                    <a:pt x="108" y="60"/>
                  </a:lnTo>
                  <a:cubicBezTo>
                    <a:pt x="108" y="36"/>
                    <a:pt x="96" y="24"/>
                    <a:pt x="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6" name="Google Shape;8502;p30">
              <a:extLst>
                <a:ext uri="{FF2B5EF4-FFF2-40B4-BE49-F238E27FC236}">
                  <a16:creationId xmlns:a16="http://schemas.microsoft.com/office/drawing/2014/main" id="{ECEE3A17-08DF-F581-3055-CDA668E0D44D}"/>
                </a:ext>
              </a:extLst>
            </p:cNvPr>
            <p:cNvSpPr/>
            <p:nvPr/>
          </p:nvSpPr>
          <p:spPr>
            <a:xfrm>
              <a:off x="5121750" y="3423175"/>
              <a:ext cx="4500" cy="2700"/>
            </a:xfrm>
            <a:custGeom>
              <a:avLst/>
              <a:gdLst/>
              <a:ahLst/>
              <a:cxnLst/>
              <a:rect l="l" t="t" r="r" b="b"/>
              <a:pathLst>
                <a:path w="180" h="108" extrusionOk="0">
                  <a:moveTo>
                    <a:pt x="72" y="0"/>
                  </a:moveTo>
                  <a:lnTo>
                    <a:pt x="1" y="36"/>
                  </a:lnTo>
                  <a:lnTo>
                    <a:pt x="120" y="72"/>
                  </a:lnTo>
                  <a:lnTo>
                    <a:pt x="156" y="107"/>
                  </a:lnTo>
                  <a:cubicBezTo>
                    <a:pt x="168" y="96"/>
                    <a:pt x="179" y="84"/>
                    <a:pt x="179" y="60"/>
                  </a:cubicBezTo>
                  <a:lnTo>
                    <a:pt x="7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7" name="Google Shape;8503;p30">
              <a:extLst>
                <a:ext uri="{FF2B5EF4-FFF2-40B4-BE49-F238E27FC236}">
                  <a16:creationId xmlns:a16="http://schemas.microsoft.com/office/drawing/2014/main" id="{B952BD10-992B-652F-2BD2-F8B866CFCFC2}"/>
                </a:ext>
              </a:extLst>
            </p:cNvPr>
            <p:cNvSpPr/>
            <p:nvPr/>
          </p:nvSpPr>
          <p:spPr>
            <a:xfrm>
              <a:off x="5116400" y="3429125"/>
              <a:ext cx="3900" cy="3300"/>
            </a:xfrm>
            <a:custGeom>
              <a:avLst/>
              <a:gdLst/>
              <a:ahLst/>
              <a:cxnLst/>
              <a:rect l="l" t="t" r="r" b="b"/>
              <a:pathLst>
                <a:path w="156" h="132" extrusionOk="0">
                  <a:moveTo>
                    <a:pt x="84" y="0"/>
                  </a:moveTo>
                  <a:lnTo>
                    <a:pt x="1" y="72"/>
                  </a:lnTo>
                  <a:cubicBezTo>
                    <a:pt x="24" y="96"/>
                    <a:pt x="36" y="119"/>
                    <a:pt x="48" y="131"/>
                  </a:cubicBezTo>
                  <a:lnTo>
                    <a:pt x="143" y="108"/>
                  </a:lnTo>
                  <a:cubicBezTo>
                    <a:pt x="143" y="84"/>
                    <a:pt x="143" y="60"/>
                    <a:pt x="155" y="48"/>
                  </a:cubicBezTo>
                  <a:lnTo>
                    <a:pt x="8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8" name="Google Shape;8504;p30">
              <a:extLst>
                <a:ext uri="{FF2B5EF4-FFF2-40B4-BE49-F238E27FC236}">
                  <a16:creationId xmlns:a16="http://schemas.microsoft.com/office/drawing/2014/main" id="{8B502BCA-EDB8-2FFB-838B-D2CDF92ED5AC}"/>
                </a:ext>
              </a:extLst>
            </p:cNvPr>
            <p:cNvSpPr/>
            <p:nvPr/>
          </p:nvSpPr>
          <p:spPr>
            <a:xfrm>
              <a:off x="5131875" y="3457100"/>
              <a:ext cx="2400" cy="2100"/>
            </a:xfrm>
            <a:custGeom>
              <a:avLst/>
              <a:gdLst/>
              <a:ahLst/>
              <a:cxnLst/>
              <a:rect l="l" t="t" r="r" b="b"/>
              <a:pathLst>
                <a:path w="96" h="84" extrusionOk="0">
                  <a:moveTo>
                    <a:pt x="13" y="1"/>
                  </a:moveTo>
                  <a:cubicBezTo>
                    <a:pt x="13" y="24"/>
                    <a:pt x="13" y="60"/>
                    <a:pt x="1" y="84"/>
                  </a:cubicBezTo>
                  <a:lnTo>
                    <a:pt x="96" y="60"/>
                  </a:lnTo>
                  <a:lnTo>
                    <a:pt x="1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9" name="Google Shape;8505;p30">
              <a:extLst>
                <a:ext uri="{FF2B5EF4-FFF2-40B4-BE49-F238E27FC236}">
                  <a16:creationId xmlns:a16="http://schemas.microsoft.com/office/drawing/2014/main" id="{2C626695-E223-19CC-5742-9AC0EAE5CBA2}"/>
                </a:ext>
              </a:extLst>
            </p:cNvPr>
            <p:cNvSpPr/>
            <p:nvPr/>
          </p:nvSpPr>
          <p:spPr>
            <a:xfrm>
              <a:off x="5487875" y="3619625"/>
              <a:ext cx="1800" cy="925"/>
            </a:xfrm>
            <a:custGeom>
              <a:avLst/>
              <a:gdLst/>
              <a:ahLst/>
              <a:cxnLst/>
              <a:rect l="l" t="t" r="r" b="b"/>
              <a:pathLst>
                <a:path w="72" h="37" extrusionOk="0">
                  <a:moveTo>
                    <a:pt x="60" y="0"/>
                  </a:moveTo>
                  <a:lnTo>
                    <a:pt x="1" y="12"/>
                  </a:lnTo>
                  <a:lnTo>
                    <a:pt x="72" y="36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0" name="Google Shape;8506;p30">
              <a:extLst>
                <a:ext uri="{FF2B5EF4-FFF2-40B4-BE49-F238E27FC236}">
                  <a16:creationId xmlns:a16="http://schemas.microsoft.com/office/drawing/2014/main" id="{40EB5203-3CDB-395F-3673-DF694D4D9FD0}"/>
                </a:ext>
              </a:extLst>
            </p:cNvPr>
            <p:cNvSpPr/>
            <p:nvPr/>
          </p:nvSpPr>
          <p:spPr>
            <a:xfrm>
              <a:off x="5093775" y="3355900"/>
              <a:ext cx="115825" cy="153625"/>
            </a:xfrm>
            <a:custGeom>
              <a:avLst/>
              <a:gdLst/>
              <a:ahLst/>
              <a:cxnLst/>
              <a:rect l="l" t="t" r="r" b="b"/>
              <a:pathLst>
                <a:path w="4633" h="6145" extrusionOk="0">
                  <a:moveTo>
                    <a:pt x="36" y="0"/>
                  </a:moveTo>
                  <a:lnTo>
                    <a:pt x="1" y="36"/>
                  </a:lnTo>
                  <a:lnTo>
                    <a:pt x="1" y="167"/>
                  </a:lnTo>
                  <a:cubicBezTo>
                    <a:pt x="24" y="251"/>
                    <a:pt x="48" y="334"/>
                    <a:pt x="72" y="417"/>
                  </a:cubicBezTo>
                  <a:lnTo>
                    <a:pt x="155" y="465"/>
                  </a:lnTo>
                  <a:lnTo>
                    <a:pt x="322" y="715"/>
                  </a:lnTo>
                  <a:lnTo>
                    <a:pt x="394" y="727"/>
                  </a:lnTo>
                  <a:cubicBezTo>
                    <a:pt x="429" y="786"/>
                    <a:pt x="453" y="834"/>
                    <a:pt x="489" y="893"/>
                  </a:cubicBezTo>
                  <a:lnTo>
                    <a:pt x="560" y="941"/>
                  </a:lnTo>
                  <a:lnTo>
                    <a:pt x="632" y="941"/>
                  </a:lnTo>
                  <a:lnTo>
                    <a:pt x="775" y="1084"/>
                  </a:lnTo>
                  <a:cubicBezTo>
                    <a:pt x="810" y="1179"/>
                    <a:pt x="858" y="1263"/>
                    <a:pt x="894" y="1358"/>
                  </a:cubicBezTo>
                  <a:lnTo>
                    <a:pt x="1037" y="1536"/>
                  </a:lnTo>
                  <a:lnTo>
                    <a:pt x="1096" y="1560"/>
                  </a:lnTo>
                  <a:cubicBezTo>
                    <a:pt x="1084" y="1596"/>
                    <a:pt x="1072" y="1620"/>
                    <a:pt x="1060" y="1655"/>
                  </a:cubicBezTo>
                  <a:lnTo>
                    <a:pt x="1108" y="1703"/>
                  </a:lnTo>
                  <a:cubicBezTo>
                    <a:pt x="1108" y="1739"/>
                    <a:pt x="1108" y="1775"/>
                    <a:pt x="1096" y="1810"/>
                  </a:cubicBezTo>
                  <a:cubicBezTo>
                    <a:pt x="1084" y="1846"/>
                    <a:pt x="1132" y="1846"/>
                    <a:pt x="1144" y="1870"/>
                  </a:cubicBezTo>
                  <a:lnTo>
                    <a:pt x="1251" y="1905"/>
                  </a:lnTo>
                  <a:lnTo>
                    <a:pt x="1358" y="2072"/>
                  </a:lnTo>
                  <a:lnTo>
                    <a:pt x="1418" y="2120"/>
                  </a:lnTo>
                  <a:lnTo>
                    <a:pt x="1477" y="2132"/>
                  </a:lnTo>
                  <a:lnTo>
                    <a:pt x="1477" y="2179"/>
                  </a:lnTo>
                  <a:lnTo>
                    <a:pt x="1418" y="2227"/>
                  </a:lnTo>
                  <a:cubicBezTo>
                    <a:pt x="1441" y="2251"/>
                    <a:pt x="1453" y="2275"/>
                    <a:pt x="1465" y="2298"/>
                  </a:cubicBezTo>
                  <a:cubicBezTo>
                    <a:pt x="1489" y="2322"/>
                    <a:pt x="1489" y="2370"/>
                    <a:pt x="1489" y="2406"/>
                  </a:cubicBezTo>
                  <a:cubicBezTo>
                    <a:pt x="1489" y="2417"/>
                    <a:pt x="1477" y="2417"/>
                    <a:pt x="1477" y="2429"/>
                  </a:cubicBezTo>
                  <a:lnTo>
                    <a:pt x="1525" y="2667"/>
                  </a:lnTo>
                  <a:cubicBezTo>
                    <a:pt x="1525" y="2715"/>
                    <a:pt x="1525" y="2751"/>
                    <a:pt x="1537" y="2798"/>
                  </a:cubicBezTo>
                  <a:lnTo>
                    <a:pt x="1656" y="2858"/>
                  </a:lnTo>
                  <a:cubicBezTo>
                    <a:pt x="1703" y="2906"/>
                    <a:pt x="1739" y="2941"/>
                    <a:pt x="1787" y="2989"/>
                  </a:cubicBezTo>
                  <a:cubicBezTo>
                    <a:pt x="1787" y="3013"/>
                    <a:pt x="1775" y="3025"/>
                    <a:pt x="1763" y="3048"/>
                  </a:cubicBezTo>
                  <a:cubicBezTo>
                    <a:pt x="1787" y="3120"/>
                    <a:pt x="1810" y="3191"/>
                    <a:pt x="1846" y="3251"/>
                  </a:cubicBezTo>
                  <a:lnTo>
                    <a:pt x="1941" y="3358"/>
                  </a:lnTo>
                  <a:lnTo>
                    <a:pt x="1906" y="3560"/>
                  </a:lnTo>
                  <a:cubicBezTo>
                    <a:pt x="1941" y="3668"/>
                    <a:pt x="1977" y="3775"/>
                    <a:pt x="2013" y="3882"/>
                  </a:cubicBezTo>
                  <a:lnTo>
                    <a:pt x="1965" y="3989"/>
                  </a:lnTo>
                  <a:lnTo>
                    <a:pt x="1989" y="4096"/>
                  </a:lnTo>
                  <a:cubicBezTo>
                    <a:pt x="2037" y="4156"/>
                    <a:pt x="2084" y="4203"/>
                    <a:pt x="2132" y="4263"/>
                  </a:cubicBezTo>
                  <a:cubicBezTo>
                    <a:pt x="2180" y="4334"/>
                    <a:pt x="2227" y="4406"/>
                    <a:pt x="2263" y="4489"/>
                  </a:cubicBezTo>
                  <a:cubicBezTo>
                    <a:pt x="2263" y="4525"/>
                    <a:pt x="2287" y="4561"/>
                    <a:pt x="2287" y="4596"/>
                  </a:cubicBezTo>
                  <a:lnTo>
                    <a:pt x="2430" y="4668"/>
                  </a:lnTo>
                  <a:lnTo>
                    <a:pt x="2465" y="4727"/>
                  </a:lnTo>
                  <a:lnTo>
                    <a:pt x="2572" y="4823"/>
                  </a:lnTo>
                  <a:lnTo>
                    <a:pt x="2549" y="4942"/>
                  </a:lnTo>
                  <a:lnTo>
                    <a:pt x="2644" y="5025"/>
                  </a:lnTo>
                  <a:cubicBezTo>
                    <a:pt x="2680" y="5073"/>
                    <a:pt x="2715" y="5120"/>
                    <a:pt x="2739" y="5168"/>
                  </a:cubicBezTo>
                  <a:lnTo>
                    <a:pt x="2930" y="5346"/>
                  </a:lnTo>
                  <a:cubicBezTo>
                    <a:pt x="2942" y="5382"/>
                    <a:pt x="2953" y="5418"/>
                    <a:pt x="2953" y="5454"/>
                  </a:cubicBezTo>
                  <a:lnTo>
                    <a:pt x="3096" y="5525"/>
                  </a:lnTo>
                  <a:lnTo>
                    <a:pt x="3334" y="5823"/>
                  </a:lnTo>
                  <a:lnTo>
                    <a:pt x="3334" y="5906"/>
                  </a:lnTo>
                  <a:lnTo>
                    <a:pt x="3394" y="5954"/>
                  </a:lnTo>
                  <a:lnTo>
                    <a:pt x="3430" y="6061"/>
                  </a:lnTo>
                  <a:lnTo>
                    <a:pt x="3477" y="6037"/>
                  </a:lnTo>
                  <a:cubicBezTo>
                    <a:pt x="3477" y="6013"/>
                    <a:pt x="3489" y="5989"/>
                    <a:pt x="3501" y="5965"/>
                  </a:cubicBezTo>
                  <a:cubicBezTo>
                    <a:pt x="3513" y="5942"/>
                    <a:pt x="3489" y="5930"/>
                    <a:pt x="3489" y="5918"/>
                  </a:cubicBezTo>
                  <a:cubicBezTo>
                    <a:pt x="3477" y="5906"/>
                    <a:pt x="3489" y="5882"/>
                    <a:pt x="3501" y="5870"/>
                  </a:cubicBezTo>
                  <a:lnTo>
                    <a:pt x="3584" y="5918"/>
                  </a:lnTo>
                  <a:lnTo>
                    <a:pt x="3739" y="6108"/>
                  </a:lnTo>
                  <a:lnTo>
                    <a:pt x="3787" y="6096"/>
                  </a:lnTo>
                  <a:cubicBezTo>
                    <a:pt x="3799" y="6073"/>
                    <a:pt x="3811" y="6037"/>
                    <a:pt x="3823" y="6001"/>
                  </a:cubicBezTo>
                  <a:lnTo>
                    <a:pt x="3870" y="5965"/>
                  </a:lnTo>
                  <a:lnTo>
                    <a:pt x="3942" y="5977"/>
                  </a:lnTo>
                  <a:cubicBezTo>
                    <a:pt x="3965" y="6013"/>
                    <a:pt x="3989" y="6061"/>
                    <a:pt x="4001" y="6108"/>
                  </a:cubicBezTo>
                  <a:lnTo>
                    <a:pt x="4049" y="6144"/>
                  </a:lnTo>
                  <a:lnTo>
                    <a:pt x="4144" y="6108"/>
                  </a:lnTo>
                  <a:cubicBezTo>
                    <a:pt x="4156" y="6061"/>
                    <a:pt x="4168" y="6001"/>
                    <a:pt x="4180" y="5942"/>
                  </a:cubicBezTo>
                  <a:lnTo>
                    <a:pt x="4311" y="5751"/>
                  </a:lnTo>
                  <a:lnTo>
                    <a:pt x="4299" y="5585"/>
                  </a:lnTo>
                  <a:lnTo>
                    <a:pt x="4442" y="5454"/>
                  </a:lnTo>
                  <a:lnTo>
                    <a:pt x="4406" y="5382"/>
                  </a:lnTo>
                  <a:cubicBezTo>
                    <a:pt x="4430" y="5346"/>
                    <a:pt x="4442" y="5311"/>
                    <a:pt x="4454" y="5263"/>
                  </a:cubicBezTo>
                  <a:lnTo>
                    <a:pt x="4561" y="5263"/>
                  </a:lnTo>
                  <a:cubicBezTo>
                    <a:pt x="4585" y="5251"/>
                    <a:pt x="4596" y="5239"/>
                    <a:pt x="4620" y="5215"/>
                  </a:cubicBezTo>
                  <a:lnTo>
                    <a:pt x="4632" y="5144"/>
                  </a:lnTo>
                  <a:lnTo>
                    <a:pt x="4561" y="5096"/>
                  </a:lnTo>
                  <a:lnTo>
                    <a:pt x="4489" y="5001"/>
                  </a:lnTo>
                  <a:cubicBezTo>
                    <a:pt x="4489" y="4977"/>
                    <a:pt x="4477" y="4942"/>
                    <a:pt x="4477" y="4906"/>
                  </a:cubicBezTo>
                  <a:lnTo>
                    <a:pt x="4418" y="4858"/>
                  </a:lnTo>
                  <a:cubicBezTo>
                    <a:pt x="4418" y="4834"/>
                    <a:pt x="4418" y="4811"/>
                    <a:pt x="4406" y="4787"/>
                  </a:cubicBezTo>
                  <a:lnTo>
                    <a:pt x="4323" y="4727"/>
                  </a:lnTo>
                  <a:lnTo>
                    <a:pt x="4168" y="4703"/>
                  </a:lnTo>
                  <a:lnTo>
                    <a:pt x="4073" y="4656"/>
                  </a:lnTo>
                  <a:lnTo>
                    <a:pt x="4096" y="4537"/>
                  </a:lnTo>
                  <a:cubicBezTo>
                    <a:pt x="4073" y="4513"/>
                    <a:pt x="4061" y="4477"/>
                    <a:pt x="4049" y="4442"/>
                  </a:cubicBezTo>
                  <a:lnTo>
                    <a:pt x="3965" y="4453"/>
                  </a:lnTo>
                  <a:lnTo>
                    <a:pt x="4037" y="4394"/>
                  </a:lnTo>
                  <a:lnTo>
                    <a:pt x="4025" y="4299"/>
                  </a:lnTo>
                  <a:cubicBezTo>
                    <a:pt x="4037" y="4227"/>
                    <a:pt x="4061" y="4168"/>
                    <a:pt x="4073" y="4096"/>
                  </a:cubicBezTo>
                  <a:lnTo>
                    <a:pt x="3942" y="4096"/>
                  </a:lnTo>
                  <a:lnTo>
                    <a:pt x="3894" y="4049"/>
                  </a:lnTo>
                  <a:lnTo>
                    <a:pt x="3704" y="3989"/>
                  </a:lnTo>
                  <a:lnTo>
                    <a:pt x="3549" y="3846"/>
                  </a:lnTo>
                  <a:cubicBezTo>
                    <a:pt x="3549" y="3822"/>
                    <a:pt x="3573" y="3810"/>
                    <a:pt x="3573" y="3787"/>
                  </a:cubicBezTo>
                  <a:lnTo>
                    <a:pt x="3692" y="3787"/>
                  </a:lnTo>
                  <a:lnTo>
                    <a:pt x="3823" y="3763"/>
                  </a:lnTo>
                  <a:lnTo>
                    <a:pt x="3763" y="3715"/>
                  </a:lnTo>
                  <a:lnTo>
                    <a:pt x="3644" y="3691"/>
                  </a:lnTo>
                  <a:lnTo>
                    <a:pt x="3584" y="3656"/>
                  </a:lnTo>
                  <a:lnTo>
                    <a:pt x="3465" y="3656"/>
                  </a:lnTo>
                  <a:lnTo>
                    <a:pt x="3561" y="3632"/>
                  </a:lnTo>
                  <a:lnTo>
                    <a:pt x="3715" y="3596"/>
                  </a:lnTo>
                  <a:lnTo>
                    <a:pt x="3870" y="3620"/>
                  </a:lnTo>
                  <a:lnTo>
                    <a:pt x="3870" y="3537"/>
                  </a:lnTo>
                  <a:lnTo>
                    <a:pt x="3751" y="3346"/>
                  </a:lnTo>
                  <a:lnTo>
                    <a:pt x="3668" y="3322"/>
                  </a:lnTo>
                  <a:lnTo>
                    <a:pt x="3525" y="3346"/>
                  </a:lnTo>
                  <a:lnTo>
                    <a:pt x="3406" y="3358"/>
                  </a:lnTo>
                  <a:lnTo>
                    <a:pt x="3275" y="3322"/>
                  </a:lnTo>
                  <a:lnTo>
                    <a:pt x="3358" y="3334"/>
                  </a:lnTo>
                  <a:lnTo>
                    <a:pt x="3406" y="3322"/>
                  </a:lnTo>
                  <a:lnTo>
                    <a:pt x="3465" y="3322"/>
                  </a:lnTo>
                  <a:lnTo>
                    <a:pt x="3537" y="3275"/>
                  </a:lnTo>
                  <a:cubicBezTo>
                    <a:pt x="3537" y="3263"/>
                    <a:pt x="3537" y="3239"/>
                    <a:pt x="3525" y="3227"/>
                  </a:cubicBezTo>
                  <a:lnTo>
                    <a:pt x="3418" y="3144"/>
                  </a:lnTo>
                  <a:lnTo>
                    <a:pt x="3239" y="3096"/>
                  </a:lnTo>
                  <a:cubicBezTo>
                    <a:pt x="3203" y="3060"/>
                    <a:pt x="3168" y="3025"/>
                    <a:pt x="3132" y="2977"/>
                  </a:cubicBezTo>
                  <a:cubicBezTo>
                    <a:pt x="3144" y="2965"/>
                    <a:pt x="3144" y="2941"/>
                    <a:pt x="3144" y="2929"/>
                  </a:cubicBezTo>
                  <a:cubicBezTo>
                    <a:pt x="3144" y="2894"/>
                    <a:pt x="3156" y="2858"/>
                    <a:pt x="3168" y="2822"/>
                  </a:cubicBezTo>
                  <a:lnTo>
                    <a:pt x="3001" y="2596"/>
                  </a:lnTo>
                  <a:lnTo>
                    <a:pt x="2930" y="2572"/>
                  </a:lnTo>
                  <a:lnTo>
                    <a:pt x="2858" y="2572"/>
                  </a:lnTo>
                  <a:lnTo>
                    <a:pt x="2787" y="2489"/>
                  </a:lnTo>
                  <a:cubicBezTo>
                    <a:pt x="2787" y="2441"/>
                    <a:pt x="2799" y="2394"/>
                    <a:pt x="2811" y="2346"/>
                  </a:cubicBezTo>
                  <a:cubicBezTo>
                    <a:pt x="2775" y="2298"/>
                    <a:pt x="2739" y="2239"/>
                    <a:pt x="2691" y="2191"/>
                  </a:cubicBezTo>
                  <a:lnTo>
                    <a:pt x="2525" y="2060"/>
                  </a:lnTo>
                  <a:lnTo>
                    <a:pt x="2406" y="2025"/>
                  </a:lnTo>
                  <a:lnTo>
                    <a:pt x="2370" y="2048"/>
                  </a:lnTo>
                  <a:lnTo>
                    <a:pt x="2322" y="2001"/>
                  </a:lnTo>
                  <a:lnTo>
                    <a:pt x="2322" y="1894"/>
                  </a:lnTo>
                  <a:lnTo>
                    <a:pt x="2227" y="1917"/>
                  </a:lnTo>
                  <a:lnTo>
                    <a:pt x="2191" y="1846"/>
                  </a:lnTo>
                  <a:cubicBezTo>
                    <a:pt x="2203" y="1810"/>
                    <a:pt x="2215" y="1775"/>
                    <a:pt x="2227" y="1739"/>
                  </a:cubicBezTo>
                  <a:cubicBezTo>
                    <a:pt x="2203" y="1691"/>
                    <a:pt x="2180" y="1655"/>
                    <a:pt x="2156" y="1620"/>
                  </a:cubicBezTo>
                  <a:lnTo>
                    <a:pt x="2049" y="1572"/>
                  </a:lnTo>
                  <a:cubicBezTo>
                    <a:pt x="2049" y="1548"/>
                    <a:pt x="2037" y="1524"/>
                    <a:pt x="2025" y="1501"/>
                  </a:cubicBezTo>
                  <a:lnTo>
                    <a:pt x="1775" y="1263"/>
                  </a:lnTo>
                  <a:lnTo>
                    <a:pt x="1668" y="1227"/>
                  </a:lnTo>
                  <a:lnTo>
                    <a:pt x="1584" y="1096"/>
                  </a:lnTo>
                  <a:lnTo>
                    <a:pt x="1465" y="1048"/>
                  </a:lnTo>
                  <a:cubicBezTo>
                    <a:pt x="1465" y="1024"/>
                    <a:pt x="1453" y="1001"/>
                    <a:pt x="1441" y="977"/>
                  </a:cubicBezTo>
                  <a:cubicBezTo>
                    <a:pt x="1441" y="953"/>
                    <a:pt x="1441" y="893"/>
                    <a:pt x="1453" y="846"/>
                  </a:cubicBezTo>
                  <a:lnTo>
                    <a:pt x="1358" y="774"/>
                  </a:lnTo>
                  <a:cubicBezTo>
                    <a:pt x="1346" y="739"/>
                    <a:pt x="1346" y="703"/>
                    <a:pt x="1334" y="655"/>
                  </a:cubicBezTo>
                  <a:lnTo>
                    <a:pt x="1287" y="632"/>
                  </a:lnTo>
                  <a:cubicBezTo>
                    <a:pt x="1275" y="596"/>
                    <a:pt x="1263" y="560"/>
                    <a:pt x="1239" y="512"/>
                  </a:cubicBezTo>
                  <a:lnTo>
                    <a:pt x="1132" y="453"/>
                  </a:lnTo>
                  <a:lnTo>
                    <a:pt x="1025" y="417"/>
                  </a:lnTo>
                  <a:lnTo>
                    <a:pt x="941" y="417"/>
                  </a:lnTo>
                  <a:lnTo>
                    <a:pt x="894" y="370"/>
                  </a:lnTo>
                  <a:lnTo>
                    <a:pt x="763" y="334"/>
                  </a:lnTo>
                  <a:lnTo>
                    <a:pt x="608" y="322"/>
                  </a:lnTo>
                  <a:lnTo>
                    <a:pt x="536" y="262"/>
                  </a:lnTo>
                  <a:lnTo>
                    <a:pt x="334" y="84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1" name="Google Shape;8507;p30">
              <a:extLst>
                <a:ext uri="{FF2B5EF4-FFF2-40B4-BE49-F238E27FC236}">
                  <a16:creationId xmlns:a16="http://schemas.microsoft.com/office/drawing/2014/main" id="{4CA08CC6-88E3-929E-A00A-B00B3D47B969}"/>
                </a:ext>
              </a:extLst>
            </p:cNvPr>
            <p:cNvSpPr/>
            <p:nvPr/>
          </p:nvSpPr>
          <p:spPr>
            <a:xfrm>
              <a:off x="5496200" y="3617550"/>
              <a:ext cx="2125" cy="1200"/>
            </a:xfrm>
            <a:custGeom>
              <a:avLst/>
              <a:gdLst/>
              <a:ahLst/>
              <a:cxnLst/>
              <a:rect l="l" t="t" r="r" b="b"/>
              <a:pathLst>
                <a:path w="85" h="48" extrusionOk="0">
                  <a:moveTo>
                    <a:pt x="49" y="0"/>
                  </a:moveTo>
                  <a:lnTo>
                    <a:pt x="1" y="48"/>
                  </a:lnTo>
                  <a:lnTo>
                    <a:pt x="84" y="48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2" name="Google Shape;8508;p30">
              <a:extLst>
                <a:ext uri="{FF2B5EF4-FFF2-40B4-BE49-F238E27FC236}">
                  <a16:creationId xmlns:a16="http://schemas.microsoft.com/office/drawing/2014/main" id="{9C6E621F-36E7-1F47-CDC4-5E1B53B761DF}"/>
                </a:ext>
              </a:extLst>
            </p:cNvPr>
            <p:cNvSpPr/>
            <p:nvPr/>
          </p:nvSpPr>
          <p:spPr>
            <a:xfrm>
              <a:off x="5484600" y="3631225"/>
              <a:ext cx="3300" cy="3000"/>
            </a:xfrm>
            <a:custGeom>
              <a:avLst/>
              <a:gdLst/>
              <a:ahLst/>
              <a:cxnLst/>
              <a:rect l="l" t="t" r="r" b="b"/>
              <a:pathLst>
                <a:path w="132" h="120" extrusionOk="0">
                  <a:moveTo>
                    <a:pt x="12" y="1"/>
                  </a:moveTo>
                  <a:lnTo>
                    <a:pt x="1" y="36"/>
                  </a:lnTo>
                  <a:cubicBezTo>
                    <a:pt x="24" y="60"/>
                    <a:pt x="36" y="96"/>
                    <a:pt x="60" y="108"/>
                  </a:cubicBezTo>
                  <a:lnTo>
                    <a:pt x="132" y="120"/>
                  </a:lnTo>
                  <a:lnTo>
                    <a:pt x="132" y="48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3" name="Google Shape;8509;p30">
              <a:extLst>
                <a:ext uri="{FF2B5EF4-FFF2-40B4-BE49-F238E27FC236}">
                  <a16:creationId xmlns:a16="http://schemas.microsoft.com/office/drawing/2014/main" id="{5A96BB15-D8E9-2162-FD1B-3877A0A4854F}"/>
                </a:ext>
              </a:extLst>
            </p:cNvPr>
            <p:cNvSpPr/>
            <p:nvPr/>
          </p:nvSpPr>
          <p:spPr>
            <a:xfrm>
              <a:off x="5186050" y="3515450"/>
              <a:ext cx="1525" cy="1200"/>
            </a:xfrm>
            <a:custGeom>
              <a:avLst/>
              <a:gdLst/>
              <a:ahLst/>
              <a:cxnLst/>
              <a:rect l="l" t="t" r="r" b="b"/>
              <a:pathLst>
                <a:path w="61" h="48" extrusionOk="0">
                  <a:moveTo>
                    <a:pt x="1" y="0"/>
                  </a:moveTo>
                  <a:lnTo>
                    <a:pt x="1" y="36"/>
                  </a:lnTo>
                  <a:lnTo>
                    <a:pt x="48" y="48"/>
                  </a:lnTo>
                  <a:lnTo>
                    <a:pt x="60" y="1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4" name="Google Shape;8510;p30">
              <a:extLst>
                <a:ext uri="{FF2B5EF4-FFF2-40B4-BE49-F238E27FC236}">
                  <a16:creationId xmlns:a16="http://schemas.microsoft.com/office/drawing/2014/main" id="{7B6A8734-D0CA-834B-1154-369A1AF3310A}"/>
                </a:ext>
              </a:extLst>
            </p:cNvPr>
            <p:cNvSpPr/>
            <p:nvPr/>
          </p:nvSpPr>
          <p:spPr>
            <a:xfrm>
              <a:off x="5485200" y="3635400"/>
              <a:ext cx="3000" cy="625"/>
            </a:xfrm>
            <a:custGeom>
              <a:avLst/>
              <a:gdLst/>
              <a:ahLst/>
              <a:cxnLst/>
              <a:rect l="l" t="t" r="r" b="b"/>
              <a:pathLst>
                <a:path w="120" h="25" extrusionOk="0">
                  <a:moveTo>
                    <a:pt x="0" y="0"/>
                  </a:moveTo>
                  <a:lnTo>
                    <a:pt x="48" y="24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5" name="Google Shape;8511;p30">
              <a:extLst>
                <a:ext uri="{FF2B5EF4-FFF2-40B4-BE49-F238E27FC236}">
                  <a16:creationId xmlns:a16="http://schemas.microsoft.com/office/drawing/2014/main" id="{0CCF2A1D-8F80-784B-C64D-48676B5E84CB}"/>
                </a:ext>
              </a:extLst>
            </p:cNvPr>
            <p:cNvSpPr/>
            <p:nvPr/>
          </p:nvSpPr>
          <p:spPr>
            <a:xfrm>
              <a:off x="5186950" y="3511875"/>
              <a:ext cx="107775" cy="61625"/>
            </a:xfrm>
            <a:custGeom>
              <a:avLst/>
              <a:gdLst/>
              <a:ahLst/>
              <a:cxnLst/>
              <a:rect l="l" t="t" r="r" b="b"/>
              <a:pathLst>
                <a:path w="4311" h="2465" extrusionOk="0">
                  <a:moveTo>
                    <a:pt x="536" y="0"/>
                  </a:moveTo>
                  <a:lnTo>
                    <a:pt x="393" y="60"/>
                  </a:lnTo>
                  <a:cubicBezTo>
                    <a:pt x="393" y="84"/>
                    <a:pt x="381" y="119"/>
                    <a:pt x="381" y="143"/>
                  </a:cubicBezTo>
                  <a:lnTo>
                    <a:pt x="310" y="203"/>
                  </a:lnTo>
                  <a:lnTo>
                    <a:pt x="191" y="191"/>
                  </a:lnTo>
                  <a:cubicBezTo>
                    <a:pt x="191" y="215"/>
                    <a:pt x="167" y="238"/>
                    <a:pt x="167" y="262"/>
                  </a:cubicBezTo>
                  <a:lnTo>
                    <a:pt x="84" y="262"/>
                  </a:lnTo>
                  <a:lnTo>
                    <a:pt x="48" y="215"/>
                  </a:lnTo>
                  <a:lnTo>
                    <a:pt x="12" y="215"/>
                  </a:lnTo>
                  <a:cubicBezTo>
                    <a:pt x="12" y="238"/>
                    <a:pt x="12" y="250"/>
                    <a:pt x="0" y="262"/>
                  </a:cubicBezTo>
                  <a:lnTo>
                    <a:pt x="60" y="310"/>
                  </a:lnTo>
                  <a:lnTo>
                    <a:pt x="262" y="381"/>
                  </a:lnTo>
                  <a:lnTo>
                    <a:pt x="381" y="381"/>
                  </a:lnTo>
                  <a:cubicBezTo>
                    <a:pt x="381" y="405"/>
                    <a:pt x="393" y="429"/>
                    <a:pt x="405" y="465"/>
                  </a:cubicBezTo>
                  <a:lnTo>
                    <a:pt x="465" y="512"/>
                  </a:lnTo>
                  <a:lnTo>
                    <a:pt x="524" y="500"/>
                  </a:lnTo>
                  <a:lnTo>
                    <a:pt x="596" y="524"/>
                  </a:lnTo>
                  <a:lnTo>
                    <a:pt x="548" y="548"/>
                  </a:lnTo>
                  <a:lnTo>
                    <a:pt x="441" y="619"/>
                  </a:lnTo>
                  <a:lnTo>
                    <a:pt x="477" y="667"/>
                  </a:lnTo>
                  <a:lnTo>
                    <a:pt x="608" y="727"/>
                  </a:lnTo>
                  <a:lnTo>
                    <a:pt x="715" y="798"/>
                  </a:lnTo>
                  <a:lnTo>
                    <a:pt x="822" y="786"/>
                  </a:lnTo>
                  <a:lnTo>
                    <a:pt x="881" y="834"/>
                  </a:lnTo>
                  <a:lnTo>
                    <a:pt x="1024" y="893"/>
                  </a:lnTo>
                  <a:cubicBezTo>
                    <a:pt x="1072" y="929"/>
                    <a:pt x="1120" y="977"/>
                    <a:pt x="1155" y="1024"/>
                  </a:cubicBezTo>
                  <a:lnTo>
                    <a:pt x="1358" y="1143"/>
                  </a:lnTo>
                  <a:lnTo>
                    <a:pt x="1477" y="1096"/>
                  </a:lnTo>
                  <a:lnTo>
                    <a:pt x="1548" y="1108"/>
                  </a:lnTo>
                  <a:cubicBezTo>
                    <a:pt x="1572" y="1143"/>
                    <a:pt x="1584" y="1167"/>
                    <a:pt x="1608" y="1191"/>
                  </a:cubicBezTo>
                  <a:lnTo>
                    <a:pt x="1691" y="1239"/>
                  </a:lnTo>
                  <a:lnTo>
                    <a:pt x="1774" y="1203"/>
                  </a:lnTo>
                  <a:lnTo>
                    <a:pt x="1846" y="1227"/>
                  </a:lnTo>
                  <a:lnTo>
                    <a:pt x="1953" y="1322"/>
                  </a:lnTo>
                  <a:lnTo>
                    <a:pt x="2108" y="1370"/>
                  </a:lnTo>
                  <a:lnTo>
                    <a:pt x="2310" y="1560"/>
                  </a:lnTo>
                  <a:lnTo>
                    <a:pt x="2548" y="1727"/>
                  </a:lnTo>
                  <a:lnTo>
                    <a:pt x="2667" y="1715"/>
                  </a:lnTo>
                  <a:lnTo>
                    <a:pt x="2822" y="1774"/>
                  </a:lnTo>
                  <a:lnTo>
                    <a:pt x="2917" y="1882"/>
                  </a:lnTo>
                  <a:lnTo>
                    <a:pt x="3060" y="1846"/>
                  </a:lnTo>
                  <a:lnTo>
                    <a:pt x="3191" y="1905"/>
                  </a:lnTo>
                  <a:lnTo>
                    <a:pt x="3298" y="2001"/>
                  </a:lnTo>
                  <a:lnTo>
                    <a:pt x="3453" y="2048"/>
                  </a:lnTo>
                  <a:lnTo>
                    <a:pt x="3608" y="2036"/>
                  </a:lnTo>
                  <a:lnTo>
                    <a:pt x="3691" y="2060"/>
                  </a:lnTo>
                  <a:cubicBezTo>
                    <a:pt x="3703" y="2096"/>
                    <a:pt x="3727" y="2132"/>
                    <a:pt x="3751" y="2167"/>
                  </a:cubicBezTo>
                  <a:lnTo>
                    <a:pt x="3846" y="2227"/>
                  </a:lnTo>
                  <a:cubicBezTo>
                    <a:pt x="3882" y="2274"/>
                    <a:pt x="3917" y="2310"/>
                    <a:pt x="3953" y="2346"/>
                  </a:cubicBezTo>
                  <a:cubicBezTo>
                    <a:pt x="3989" y="2358"/>
                    <a:pt x="4025" y="2370"/>
                    <a:pt x="4060" y="2382"/>
                  </a:cubicBezTo>
                  <a:cubicBezTo>
                    <a:pt x="4108" y="2382"/>
                    <a:pt x="4096" y="2429"/>
                    <a:pt x="4120" y="2465"/>
                  </a:cubicBezTo>
                  <a:lnTo>
                    <a:pt x="4179" y="2465"/>
                  </a:lnTo>
                  <a:lnTo>
                    <a:pt x="4191" y="2334"/>
                  </a:lnTo>
                  <a:lnTo>
                    <a:pt x="4144" y="2286"/>
                  </a:lnTo>
                  <a:lnTo>
                    <a:pt x="4215" y="2251"/>
                  </a:lnTo>
                  <a:cubicBezTo>
                    <a:pt x="4251" y="2203"/>
                    <a:pt x="4275" y="2143"/>
                    <a:pt x="4310" y="2096"/>
                  </a:cubicBezTo>
                  <a:lnTo>
                    <a:pt x="4263" y="2036"/>
                  </a:lnTo>
                  <a:lnTo>
                    <a:pt x="4179" y="1989"/>
                  </a:lnTo>
                  <a:lnTo>
                    <a:pt x="4168" y="1953"/>
                  </a:lnTo>
                  <a:lnTo>
                    <a:pt x="4084" y="1929"/>
                  </a:lnTo>
                  <a:lnTo>
                    <a:pt x="4013" y="1941"/>
                  </a:lnTo>
                  <a:lnTo>
                    <a:pt x="3929" y="1917"/>
                  </a:lnTo>
                  <a:lnTo>
                    <a:pt x="3870" y="1858"/>
                  </a:lnTo>
                  <a:lnTo>
                    <a:pt x="3751" y="1858"/>
                  </a:lnTo>
                  <a:lnTo>
                    <a:pt x="3644" y="1786"/>
                  </a:lnTo>
                  <a:lnTo>
                    <a:pt x="3596" y="1703"/>
                  </a:lnTo>
                  <a:cubicBezTo>
                    <a:pt x="3596" y="1679"/>
                    <a:pt x="3596" y="1655"/>
                    <a:pt x="3608" y="1643"/>
                  </a:cubicBezTo>
                  <a:lnTo>
                    <a:pt x="3548" y="1512"/>
                  </a:lnTo>
                  <a:lnTo>
                    <a:pt x="3584" y="1405"/>
                  </a:lnTo>
                  <a:lnTo>
                    <a:pt x="3453" y="1358"/>
                  </a:lnTo>
                  <a:lnTo>
                    <a:pt x="3370" y="1358"/>
                  </a:lnTo>
                  <a:cubicBezTo>
                    <a:pt x="3358" y="1334"/>
                    <a:pt x="3346" y="1310"/>
                    <a:pt x="3322" y="1286"/>
                  </a:cubicBezTo>
                  <a:lnTo>
                    <a:pt x="3239" y="1262"/>
                  </a:lnTo>
                  <a:cubicBezTo>
                    <a:pt x="3215" y="1227"/>
                    <a:pt x="3179" y="1191"/>
                    <a:pt x="3155" y="1155"/>
                  </a:cubicBezTo>
                  <a:cubicBezTo>
                    <a:pt x="3132" y="1120"/>
                    <a:pt x="3120" y="1120"/>
                    <a:pt x="3096" y="1096"/>
                  </a:cubicBezTo>
                  <a:lnTo>
                    <a:pt x="3001" y="1084"/>
                  </a:lnTo>
                  <a:lnTo>
                    <a:pt x="2917" y="1060"/>
                  </a:lnTo>
                  <a:lnTo>
                    <a:pt x="2834" y="917"/>
                  </a:lnTo>
                  <a:lnTo>
                    <a:pt x="2739" y="893"/>
                  </a:lnTo>
                  <a:lnTo>
                    <a:pt x="2655" y="1036"/>
                  </a:lnTo>
                  <a:lnTo>
                    <a:pt x="2572" y="1084"/>
                  </a:lnTo>
                  <a:cubicBezTo>
                    <a:pt x="2489" y="1072"/>
                    <a:pt x="2417" y="1060"/>
                    <a:pt x="2334" y="1036"/>
                  </a:cubicBezTo>
                  <a:lnTo>
                    <a:pt x="2072" y="917"/>
                  </a:lnTo>
                  <a:lnTo>
                    <a:pt x="1774" y="834"/>
                  </a:lnTo>
                  <a:lnTo>
                    <a:pt x="1631" y="715"/>
                  </a:lnTo>
                  <a:cubicBezTo>
                    <a:pt x="1620" y="703"/>
                    <a:pt x="1608" y="691"/>
                    <a:pt x="1608" y="679"/>
                  </a:cubicBezTo>
                  <a:cubicBezTo>
                    <a:pt x="1596" y="655"/>
                    <a:pt x="1631" y="631"/>
                    <a:pt x="1643" y="608"/>
                  </a:cubicBezTo>
                  <a:cubicBezTo>
                    <a:pt x="1631" y="572"/>
                    <a:pt x="1620" y="536"/>
                    <a:pt x="1620" y="500"/>
                  </a:cubicBezTo>
                  <a:lnTo>
                    <a:pt x="1405" y="417"/>
                  </a:lnTo>
                  <a:lnTo>
                    <a:pt x="1227" y="334"/>
                  </a:lnTo>
                  <a:lnTo>
                    <a:pt x="1155" y="238"/>
                  </a:lnTo>
                  <a:lnTo>
                    <a:pt x="1000" y="179"/>
                  </a:lnTo>
                  <a:lnTo>
                    <a:pt x="941" y="203"/>
                  </a:lnTo>
                  <a:lnTo>
                    <a:pt x="893" y="227"/>
                  </a:lnTo>
                  <a:lnTo>
                    <a:pt x="834" y="155"/>
                  </a:lnTo>
                  <a:lnTo>
                    <a:pt x="679" y="84"/>
                  </a:lnTo>
                  <a:lnTo>
                    <a:pt x="560" y="48"/>
                  </a:lnTo>
                  <a:lnTo>
                    <a:pt x="53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6" name="Google Shape;8512;p30">
              <a:extLst>
                <a:ext uri="{FF2B5EF4-FFF2-40B4-BE49-F238E27FC236}">
                  <a16:creationId xmlns:a16="http://schemas.microsoft.com/office/drawing/2014/main" id="{04522587-F5FF-9F7B-6796-5AC7A30A9448}"/>
                </a:ext>
              </a:extLst>
            </p:cNvPr>
            <p:cNvSpPr/>
            <p:nvPr/>
          </p:nvSpPr>
          <p:spPr>
            <a:xfrm>
              <a:off x="5200050" y="3434775"/>
              <a:ext cx="6875" cy="5675"/>
            </a:xfrm>
            <a:custGeom>
              <a:avLst/>
              <a:gdLst/>
              <a:ahLst/>
              <a:cxnLst/>
              <a:rect l="l" t="t" r="r" b="b"/>
              <a:pathLst>
                <a:path w="275" h="227" extrusionOk="0">
                  <a:moveTo>
                    <a:pt x="72" y="1"/>
                  </a:moveTo>
                  <a:cubicBezTo>
                    <a:pt x="48" y="13"/>
                    <a:pt x="24" y="36"/>
                    <a:pt x="0" y="60"/>
                  </a:cubicBezTo>
                  <a:lnTo>
                    <a:pt x="107" y="120"/>
                  </a:lnTo>
                  <a:lnTo>
                    <a:pt x="107" y="227"/>
                  </a:lnTo>
                  <a:lnTo>
                    <a:pt x="179" y="227"/>
                  </a:lnTo>
                  <a:lnTo>
                    <a:pt x="250" y="108"/>
                  </a:lnTo>
                  <a:cubicBezTo>
                    <a:pt x="238" y="96"/>
                    <a:pt x="226" y="72"/>
                    <a:pt x="203" y="60"/>
                  </a:cubicBezTo>
                  <a:lnTo>
                    <a:pt x="274" y="13"/>
                  </a:lnTo>
                  <a:lnTo>
                    <a:pt x="215" y="1"/>
                  </a:lnTo>
                  <a:lnTo>
                    <a:pt x="155" y="24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7" name="Google Shape;8513;p30">
              <a:extLst>
                <a:ext uri="{FF2B5EF4-FFF2-40B4-BE49-F238E27FC236}">
                  <a16:creationId xmlns:a16="http://schemas.microsoft.com/office/drawing/2014/main" id="{433E86B9-E3D1-0E64-8514-DF31A067EA3B}"/>
                </a:ext>
              </a:extLst>
            </p:cNvPr>
            <p:cNvSpPr/>
            <p:nvPr/>
          </p:nvSpPr>
          <p:spPr>
            <a:xfrm>
              <a:off x="5198550" y="3449075"/>
              <a:ext cx="6875" cy="5075"/>
            </a:xfrm>
            <a:custGeom>
              <a:avLst/>
              <a:gdLst/>
              <a:ahLst/>
              <a:cxnLst/>
              <a:rect l="l" t="t" r="r" b="b"/>
              <a:pathLst>
                <a:path w="275" h="203" extrusionOk="0">
                  <a:moveTo>
                    <a:pt x="72" y="0"/>
                  </a:moveTo>
                  <a:lnTo>
                    <a:pt x="1" y="60"/>
                  </a:lnTo>
                  <a:lnTo>
                    <a:pt x="36" y="119"/>
                  </a:lnTo>
                  <a:lnTo>
                    <a:pt x="120" y="119"/>
                  </a:lnTo>
                  <a:lnTo>
                    <a:pt x="227" y="203"/>
                  </a:lnTo>
                  <a:lnTo>
                    <a:pt x="275" y="191"/>
                  </a:lnTo>
                  <a:lnTo>
                    <a:pt x="155" y="36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8" name="Google Shape;8514;p30">
              <a:extLst>
                <a:ext uri="{FF2B5EF4-FFF2-40B4-BE49-F238E27FC236}">
                  <a16:creationId xmlns:a16="http://schemas.microsoft.com/office/drawing/2014/main" id="{EBEED892-A5FD-9D4B-BCD5-B4FF1DA024E4}"/>
                </a:ext>
              </a:extLst>
            </p:cNvPr>
            <p:cNvSpPr/>
            <p:nvPr/>
          </p:nvSpPr>
          <p:spPr>
            <a:xfrm>
              <a:off x="5194675" y="3433300"/>
              <a:ext cx="4500" cy="3000"/>
            </a:xfrm>
            <a:custGeom>
              <a:avLst/>
              <a:gdLst/>
              <a:ahLst/>
              <a:cxnLst/>
              <a:rect l="l" t="t" r="r" b="b"/>
              <a:pathLst>
                <a:path w="180" h="120" extrusionOk="0">
                  <a:moveTo>
                    <a:pt x="179" y="0"/>
                  </a:moveTo>
                  <a:lnTo>
                    <a:pt x="1" y="60"/>
                  </a:lnTo>
                  <a:lnTo>
                    <a:pt x="108" y="119"/>
                  </a:lnTo>
                  <a:lnTo>
                    <a:pt x="179" y="60"/>
                  </a:lnTo>
                  <a:lnTo>
                    <a:pt x="17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9" name="Google Shape;8515;p30">
              <a:extLst>
                <a:ext uri="{FF2B5EF4-FFF2-40B4-BE49-F238E27FC236}">
                  <a16:creationId xmlns:a16="http://schemas.microsoft.com/office/drawing/2014/main" id="{700906EE-67B9-E625-F109-C4E8BC594D0F}"/>
                </a:ext>
              </a:extLst>
            </p:cNvPr>
            <p:cNvSpPr/>
            <p:nvPr/>
          </p:nvSpPr>
          <p:spPr>
            <a:xfrm>
              <a:off x="5195275" y="3452350"/>
              <a:ext cx="4200" cy="3000"/>
            </a:xfrm>
            <a:custGeom>
              <a:avLst/>
              <a:gdLst/>
              <a:ahLst/>
              <a:cxnLst/>
              <a:rect l="l" t="t" r="r" b="b"/>
              <a:pathLst>
                <a:path w="168" h="120" extrusionOk="0">
                  <a:moveTo>
                    <a:pt x="72" y="0"/>
                  </a:moveTo>
                  <a:lnTo>
                    <a:pt x="1" y="36"/>
                  </a:lnTo>
                  <a:lnTo>
                    <a:pt x="72" y="119"/>
                  </a:lnTo>
                  <a:lnTo>
                    <a:pt x="167" y="107"/>
                  </a:lnTo>
                  <a:cubicBezTo>
                    <a:pt x="167" y="83"/>
                    <a:pt x="167" y="60"/>
                    <a:pt x="155" y="24"/>
                  </a:cubicBezTo>
                  <a:lnTo>
                    <a:pt x="7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0" name="Google Shape;8516;p30">
              <a:extLst>
                <a:ext uri="{FF2B5EF4-FFF2-40B4-BE49-F238E27FC236}">
                  <a16:creationId xmlns:a16="http://schemas.microsoft.com/office/drawing/2014/main" id="{EA85E586-431E-38D2-8C43-8B399782A975}"/>
                </a:ext>
              </a:extLst>
            </p:cNvPr>
            <p:cNvSpPr/>
            <p:nvPr/>
          </p:nvSpPr>
          <p:spPr>
            <a:xfrm>
              <a:off x="5481625" y="3583600"/>
              <a:ext cx="5675" cy="2400"/>
            </a:xfrm>
            <a:custGeom>
              <a:avLst/>
              <a:gdLst/>
              <a:ahLst/>
              <a:cxnLst/>
              <a:rect l="l" t="t" r="r" b="b"/>
              <a:pathLst>
                <a:path w="227" h="96" extrusionOk="0">
                  <a:moveTo>
                    <a:pt x="179" y="1"/>
                  </a:moveTo>
                  <a:lnTo>
                    <a:pt x="120" y="13"/>
                  </a:lnTo>
                  <a:lnTo>
                    <a:pt x="1" y="1"/>
                  </a:lnTo>
                  <a:lnTo>
                    <a:pt x="1" y="1"/>
                  </a:lnTo>
                  <a:cubicBezTo>
                    <a:pt x="12" y="13"/>
                    <a:pt x="24" y="36"/>
                    <a:pt x="48" y="60"/>
                  </a:cubicBezTo>
                  <a:lnTo>
                    <a:pt x="131" y="60"/>
                  </a:lnTo>
                  <a:cubicBezTo>
                    <a:pt x="131" y="72"/>
                    <a:pt x="131" y="84"/>
                    <a:pt x="131" y="96"/>
                  </a:cubicBezTo>
                  <a:lnTo>
                    <a:pt x="227" y="36"/>
                  </a:lnTo>
                  <a:cubicBezTo>
                    <a:pt x="215" y="25"/>
                    <a:pt x="191" y="13"/>
                    <a:pt x="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1" name="Google Shape;8517;p30">
              <a:extLst>
                <a:ext uri="{FF2B5EF4-FFF2-40B4-BE49-F238E27FC236}">
                  <a16:creationId xmlns:a16="http://schemas.microsoft.com/office/drawing/2014/main" id="{A01A0ABB-E85C-ED50-552D-B13E0DB52AA0}"/>
                </a:ext>
              </a:extLst>
            </p:cNvPr>
            <p:cNvSpPr/>
            <p:nvPr/>
          </p:nvSpPr>
          <p:spPr>
            <a:xfrm>
              <a:off x="5165225" y="3415425"/>
              <a:ext cx="5675" cy="4200"/>
            </a:xfrm>
            <a:custGeom>
              <a:avLst/>
              <a:gdLst/>
              <a:ahLst/>
              <a:cxnLst/>
              <a:rect l="l" t="t" r="r" b="b"/>
              <a:pathLst>
                <a:path w="227" h="168" extrusionOk="0">
                  <a:moveTo>
                    <a:pt x="167" y="1"/>
                  </a:moveTo>
                  <a:lnTo>
                    <a:pt x="84" y="25"/>
                  </a:lnTo>
                  <a:lnTo>
                    <a:pt x="0" y="13"/>
                  </a:lnTo>
                  <a:lnTo>
                    <a:pt x="0" y="13"/>
                  </a:lnTo>
                  <a:cubicBezTo>
                    <a:pt x="0" y="60"/>
                    <a:pt x="12" y="108"/>
                    <a:pt x="12" y="144"/>
                  </a:cubicBezTo>
                  <a:lnTo>
                    <a:pt x="107" y="167"/>
                  </a:lnTo>
                  <a:lnTo>
                    <a:pt x="226" y="108"/>
                  </a:lnTo>
                  <a:lnTo>
                    <a:pt x="16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2" name="Google Shape;8518;p30">
              <a:extLst>
                <a:ext uri="{FF2B5EF4-FFF2-40B4-BE49-F238E27FC236}">
                  <a16:creationId xmlns:a16="http://schemas.microsoft.com/office/drawing/2014/main" id="{3310BB00-C05C-1A63-60C4-2D3EF233F3F8}"/>
                </a:ext>
              </a:extLst>
            </p:cNvPr>
            <p:cNvSpPr/>
            <p:nvPr/>
          </p:nvSpPr>
          <p:spPr>
            <a:xfrm>
              <a:off x="5230700" y="3423775"/>
              <a:ext cx="1525" cy="1500"/>
            </a:xfrm>
            <a:custGeom>
              <a:avLst/>
              <a:gdLst/>
              <a:ahLst/>
              <a:cxnLst/>
              <a:rect l="l" t="t" r="r" b="b"/>
              <a:pathLst>
                <a:path w="61" h="60" extrusionOk="0">
                  <a:moveTo>
                    <a:pt x="24" y="0"/>
                  </a:moveTo>
                  <a:cubicBezTo>
                    <a:pt x="12" y="12"/>
                    <a:pt x="1" y="36"/>
                    <a:pt x="1" y="60"/>
                  </a:cubicBezTo>
                  <a:lnTo>
                    <a:pt x="60" y="60"/>
                  </a:lnTo>
                  <a:cubicBezTo>
                    <a:pt x="48" y="36"/>
                    <a:pt x="36" y="12"/>
                    <a:pt x="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3" name="Google Shape;8519;p30">
              <a:extLst>
                <a:ext uri="{FF2B5EF4-FFF2-40B4-BE49-F238E27FC236}">
                  <a16:creationId xmlns:a16="http://schemas.microsoft.com/office/drawing/2014/main" id="{8BE25476-B6AD-ECDB-6B27-85812196CD47}"/>
                </a:ext>
              </a:extLst>
            </p:cNvPr>
            <p:cNvSpPr/>
            <p:nvPr/>
          </p:nvSpPr>
          <p:spPr>
            <a:xfrm>
              <a:off x="5172650" y="3423175"/>
              <a:ext cx="5400" cy="5675"/>
            </a:xfrm>
            <a:custGeom>
              <a:avLst/>
              <a:gdLst/>
              <a:ahLst/>
              <a:cxnLst/>
              <a:rect l="l" t="t" r="r" b="b"/>
              <a:pathLst>
                <a:path w="216" h="227" extrusionOk="0">
                  <a:moveTo>
                    <a:pt x="1" y="0"/>
                  </a:moveTo>
                  <a:lnTo>
                    <a:pt x="1" y="0"/>
                  </a:lnTo>
                  <a:cubicBezTo>
                    <a:pt x="25" y="60"/>
                    <a:pt x="48" y="119"/>
                    <a:pt x="84" y="179"/>
                  </a:cubicBezTo>
                  <a:cubicBezTo>
                    <a:pt x="96" y="191"/>
                    <a:pt x="108" y="215"/>
                    <a:pt x="120" y="227"/>
                  </a:cubicBezTo>
                  <a:lnTo>
                    <a:pt x="215" y="155"/>
                  </a:lnTo>
                  <a:cubicBezTo>
                    <a:pt x="203" y="131"/>
                    <a:pt x="179" y="107"/>
                    <a:pt x="168" y="84"/>
                  </a:cubicBezTo>
                  <a:lnTo>
                    <a:pt x="48" y="1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4" name="Google Shape;8520;p30">
              <a:extLst>
                <a:ext uri="{FF2B5EF4-FFF2-40B4-BE49-F238E27FC236}">
                  <a16:creationId xmlns:a16="http://schemas.microsoft.com/office/drawing/2014/main" id="{D87D5292-C584-3F57-5AEB-ED7928635D27}"/>
                </a:ext>
              </a:extLst>
            </p:cNvPr>
            <p:cNvSpPr/>
            <p:nvPr/>
          </p:nvSpPr>
          <p:spPr>
            <a:xfrm>
              <a:off x="5091700" y="3385075"/>
              <a:ext cx="5375" cy="3900"/>
            </a:xfrm>
            <a:custGeom>
              <a:avLst/>
              <a:gdLst/>
              <a:ahLst/>
              <a:cxnLst/>
              <a:rect l="l" t="t" r="r" b="b"/>
              <a:pathLst>
                <a:path w="215" h="156" extrusionOk="0">
                  <a:moveTo>
                    <a:pt x="96" y="0"/>
                  </a:moveTo>
                  <a:lnTo>
                    <a:pt x="48" y="24"/>
                  </a:lnTo>
                  <a:cubicBezTo>
                    <a:pt x="24" y="36"/>
                    <a:pt x="12" y="48"/>
                    <a:pt x="0" y="60"/>
                  </a:cubicBezTo>
                  <a:lnTo>
                    <a:pt x="84" y="131"/>
                  </a:lnTo>
                  <a:lnTo>
                    <a:pt x="215" y="155"/>
                  </a:lnTo>
                  <a:lnTo>
                    <a:pt x="215" y="155"/>
                  </a:lnTo>
                  <a:lnTo>
                    <a:pt x="167" y="60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5" name="Google Shape;8521;p30">
              <a:extLst>
                <a:ext uri="{FF2B5EF4-FFF2-40B4-BE49-F238E27FC236}">
                  <a16:creationId xmlns:a16="http://schemas.microsoft.com/office/drawing/2014/main" id="{519667C4-64C8-6E12-5435-9D40C92A55AE}"/>
                </a:ext>
              </a:extLst>
            </p:cNvPr>
            <p:cNvSpPr/>
            <p:nvPr/>
          </p:nvSpPr>
          <p:spPr>
            <a:xfrm>
              <a:off x="5176225" y="3428225"/>
              <a:ext cx="8075" cy="7475"/>
            </a:xfrm>
            <a:custGeom>
              <a:avLst/>
              <a:gdLst/>
              <a:ahLst/>
              <a:cxnLst/>
              <a:rect l="l" t="t" r="r" b="b"/>
              <a:pathLst>
                <a:path w="323" h="299" extrusionOk="0">
                  <a:moveTo>
                    <a:pt x="108" y="1"/>
                  </a:moveTo>
                  <a:lnTo>
                    <a:pt x="1" y="72"/>
                  </a:lnTo>
                  <a:lnTo>
                    <a:pt x="1" y="155"/>
                  </a:lnTo>
                  <a:lnTo>
                    <a:pt x="167" y="215"/>
                  </a:lnTo>
                  <a:lnTo>
                    <a:pt x="275" y="298"/>
                  </a:lnTo>
                  <a:lnTo>
                    <a:pt x="322" y="286"/>
                  </a:lnTo>
                  <a:lnTo>
                    <a:pt x="322" y="167"/>
                  </a:lnTo>
                  <a:lnTo>
                    <a:pt x="227" y="60"/>
                  </a:lnTo>
                  <a:lnTo>
                    <a:pt x="10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6" name="Google Shape;8522;p30">
              <a:extLst>
                <a:ext uri="{FF2B5EF4-FFF2-40B4-BE49-F238E27FC236}">
                  <a16:creationId xmlns:a16="http://schemas.microsoft.com/office/drawing/2014/main" id="{D3D92ADC-EE43-589B-2F24-7F454B62CE16}"/>
                </a:ext>
              </a:extLst>
            </p:cNvPr>
            <p:cNvSpPr/>
            <p:nvPr/>
          </p:nvSpPr>
          <p:spPr>
            <a:xfrm>
              <a:off x="5256600" y="3417225"/>
              <a:ext cx="6275" cy="6275"/>
            </a:xfrm>
            <a:custGeom>
              <a:avLst/>
              <a:gdLst/>
              <a:ahLst/>
              <a:cxnLst/>
              <a:rect l="l" t="t" r="r" b="b"/>
              <a:pathLst>
                <a:path w="251" h="251" extrusionOk="0">
                  <a:moveTo>
                    <a:pt x="72" y="0"/>
                  </a:moveTo>
                  <a:lnTo>
                    <a:pt x="0" y="48"/>
                  </a:lnTo>
                  <a:cubicBezTo>
                    <a:pt x="24" y="84"/>
                    <a:pt x="48" y="119"/>
                    <a:pt x="72" y="155"/>
                  </a:cubicBezTo>
                  <a:lnTo>
                    <a:pt x="131" y="167"/>
                  </a:lnTo>
                  <a:lnTo>
                    <a:pt x="96" y="226"/>
                  </a:lnTo>
                  <a:lnTo>
                    <a:pt x="167" y="250"/>
                  </a:lnTo>
                  <a:lnTo>
                    <a:pt x="250" y="155"/>
                  </a:lnTo>
                  <a:cubicBezTo>
                    <a:pt x="227" y="95"/>
                    <a:pt x="191" y="48"/>
                    <a:pt x="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7" name="Google Shape;8523;p30">
              <a:extLst>
                <a:ext uri="{FF2B5EF4-FFF2-40B4-BE49-F238E27FC236}">
                  <a16:creationId xmlns:a16="http://schemas.microsoft.com/office/drawing/2014/main" id="{10FC3C50-DF33-C5B6-483D-1C11346A430C}"/>
                </a:ext>
              </a:extLst>
            </p:cNvPr>
            <p:cNvSpPr/>
            <p:nvPr/>
          </p:nvSpPr>
          <p:spPr>
            <a:xfrm>
              <a:off x="5225050" y="3485075"/>
              <a:ext cx="13700" cy="8675"/>
            </a:xfrm>
            <a:custGeom>
              <a:avLst/>
              <a:gdLst/>
              <a:ahLst/>
              <a:cxnLst/>
              <a:rect l="l" t="t" r="r" b="b"/>
              <a:pathLst>
                <a:path w="548" h="347" extrusionOk="0">
                  <a:moveTo>
                    <a:pt x="155" y="1"/>
                  </a:moveTo>
                  <a:cubicBezTo>
                    <a:pt x="155" y="25"/>
                    <a:pt x="167" y="48"/>
                    <a:pt x="179" y="84"/>
                  </a:cubicBezTo>
                  <a:lnTo>
                    <a:pt x="155" y="120"/>
                  </a:lnTo>
                  <a:lnTo>
                    <a:pt x="48" y="108"/>
                  </a:lnTo>
                  <a:lnTo>
                    <a:pt x="0" y="132"/>
                  </a:lnTo>
                  <a:lnTo>
                    <a:pt x="84" y="156"/>
                  </a:lnTo>
                  <a:lnTo>
                    <a:pt x="84" y="132"/>
                  </a:lnTo>
                  <a:lnTo>
                    <a:pt x="155" y="132"/>
                  </a:lnTo>
                  <a:lnTo>
                    <a:pt x="119" y="239"/>
                  </a:lnTo>
                  <a:lnTo>
                    <a:pt x="191" y="310"/>
                  </a:lnTo>
                  <a:lnTo>
                    <a:pt x="310" y="239"/>
                  </a:lnTo>
                  <a:lnTo>
                    <a:pt x="334" y="310"/>
                  </a:lnTo>
                  <a:lnTo>
                    <a:pt x="417" y="346"/>
                  </a:lnTo>
                  <a:lnTo>
                    <a:pt x="465" y="310"/>
                  </a:lnTo>
                  <a:lnTo>
                    <a:pt x="548" y="310"/>
                  </a:lnTo>
                  <a:cubicBezTo>
                    <a:pt x="548" y="275"/>
                    <a:pt x="536" y="239"/>
                    <a:pt x="524" y="215"/>
                  </a:cubicBezTo>
                  <a:lnTo>
                    <a:pt x="381" y="72"/>
                  </a:lnTo>
                  <a:lnTo>
                    <a:pt x="21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8" name="Google Shape;8524;p30">
              <a:extLst>
                <a:ext uri="{FF2B5EF4-FFF2-40B4-BE49-F238E27FC236}">
                  <a16:creationId xmlns:a16="http://schemas.microsoft.com/office/drawing/2014/main" id="{4A7A2A4A-768B-DB47-4F88-8907B4BD0FAE}"/>
                </a:ext>
              </a:extLst>
            </p:cNvPr>
            <p:cNvSpPr/>
            <p:nvPr/>
          </p:nvSpPr>
          <p:spPr>
            <a:xfrm>
              <a:off x="5218800" y="3485975"/>
              <a:ext cx="1800" cy="1525"/>
            </a:xfrm>
            <a:custGeom>
              <a:avLst/>
              <a:gdLst/>
              <a:ahLst/>
              <a:cxnLst/>
              <a:rect l="l" t="t" r="r" b="b"/>
              <a:pathLst>
                <a:path w="72" h="61" extrusionOk="0">
                  <a:moveTo>
                    <a:pt x="36" y="1"/>
                  </a:moveTo>
                  <a:lnTo>
                    <a:pt x="0" y="60"/>
                  </a:lnTo>
                  <a:lnTo>
                    <a:pt x="72" y="36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9" name="Google Shape;8525;p30">
              <a:extLst>
                <a:ext uri="{FF2B5EF4-FFF2-40B4-BE49-F238E27FC236}">
                  <a16:creationId xmlns:a16="http://schemas.microsoft.com/office/drawing/2014/main" id="{33443734-68AF-0204-638A-0E548A01ECFC}"/>
                </a:ext>
              </a:extLst>
            </p:cNvPr>
            <p:cNvSpPr/>
            <p:nvPr/>
          </p:nvSpPr>
          <p:spPr>
            <a:xfrm>
              <a:off x="5222950" y="3420200"/>
              <a:ext cx="4500" cy="2700"/>
            </a:xfrm>
            <a:custGeom>
              <a:avLst/>
              <a:gdLst/>
              <a:ahLst/>
              <a:cxnLst/>
              <a:rect l="l" t="t" r="r" b="b"/>
              <a:pathLst>
                <a:path w="180" h="108" extrusionOk="0">
                  <a:moveTo>
                    <a:pt x="37" y="0"/>
                  </a:moveTo>
                  <a:cubicBezTo>
                    <a:pt x="25" y="24"/>
                    <a:pt x="13" y="36"/>
                    <a:pt x="1" y="60"/>
                  </a:cubicBezTo>
                  <a:lnTo>
                    <a:pt x="49" y="107"/>
                  </a:lnTo>
                  <a:lnTo>
                    <a:pt x="180" y="48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0" name="Google Shape;8526;p30">
              <a:extLst>
                <a:ext uri="{FF2B5EF4-FFF2-40B4-BE49-F238E27FC236}">
                  <a16:creationId xmlns:a16="http://schemas.microsoft.com/office/drawing/2014/main" id="{BCCD7832-5C04-1A86-B2D7-1BAAE48E32D7}"/>
                </a:ext>
              </a:extLst>
            </p:cNvPr>
            <p:cNvSpPr/>
            <p:nvPr/>
          </p:nvSpPr>
          <p:spPr>
            <a:xfrm>
              <a:off x="5201825" y="3467825"/>
              <a:ext cx="17000" cy="19375"/>
            </a:xfrm>
            <a:custGeom>
              <a:avLst/>
              <a:gdLst/>
              <a:ahLst/>
              <a:cxnLst/>
              <a:rect l="l" t="t" r="r" b="b"/>
              <a:pathLst>
                <a:path w="680" h="775" extrusionOk="0">
                  <a:moveTo>
                    <a:pt x="144" y="0"/>
                  </a:moveTo>
                  <a:lnTo>
                    <a:pt x="120" y="72"/>
                  </a:lnTo>
                  <a:lnTo>
                    <a:pt x="1" y="95"/>
                  </a:lnTo>
                  <a:lnTo>
                    <a:pt x="48" y="179"/>
                  </a:lnTo>
                  <a:lnTo>
                    <a:pt x="227" y="238"/>
                  </a:lnTo>
                  <a:lnTo>
                    <a:pt x="263" y="298"/>
                  </a:lnTo>
                  <a:lnTo>
                    <a:pt x="251" y="369"/>
                  </a:lnTo>
                  <a:lnTo>
                    <a:pt x="298" y="417"/>
                  </a:lnTo>
                  <a:lnTo>
                    <a:pt x="298" y="536"/>
                  </a:lnTo>
                  <a:lnTo>
                    <a:pt x="394" y="619"/>
                  </a:lnTo>
                  <a:lnTo>
                    <a:pt x="489" y="643"/>
                  </a:lnTo>
                  <a:lnTo>
                    <a:pt x="489" y="727"/>
                  </a:lnTo>
                  <a:lnTo>
                    <a:pt x="525" y="774"/>
                  </a:lnTo>
                  <a:lnTo>
                    <a:pt x="596" y="738"/>
                  </a:lnTo>
                  <a:cubicBezTo>
                    <a:pt x="596" y="703"/>
                    <a:pt x="596" y="679"/>
                    <a:pt x="596" y="643"/>
                  </a:cubicBezTo>
                  <a:lnTo>
                    <a:pt x="679" y="560"/>
                  </a:lnTo>
                  <a:lnTo>
                    <a:pt x="536" y="488"/>
                  </a:lnTo>
                  <a:lnTo>
                    <a:pt x="453" y="369"/>
                  </a:lnTo>
                  <a:cubicBezTo>
                    <a:pt x="453" y="310"/>
                    <a:pt x="465" y="238"/>
                    <a:pt x="465" y="179"/>
                  </a:cubicBezTo>
                  <a:lnTo>
                    <a:pt x="441" y="143"/>
                  </a:lnTo>
                  <a:lnTo>
                    <a:pt x="441" y="72"/>
                  </a:lnTo>
                  <a:lnTo>
                    <a:pt x="370" y="12"/>
                  </a:lnTo>
                  <a:lnTo>
                    <a:pt x="310" y="0"/>
                  </a:lnTo>
                  <a:cubicBezTo>
                    <a:pt x="310" y="24"/>
                    <a:pt x="310" y="48"/>
                    <a:pt x="298" y="72"/>
                  </a:cubicBezTo>
                  <a:cubicBezTo>
                    <a:pt x="286" y="95"/>
                    <a:pt x="310" y="107"/>
                    <a:pt x="322" y="131"/>
                  </a:cubicBezTo>
                  <a:lnTo>
                    <a:pt x="227" y="72"/>
                  </a:lnTo>
                  <a:lnTo>
                    <a:pt x="17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1" name="Google Shape;8527;p30">
              <a:extLst>
                <a:ext uri="{FF2B5EF4-FFF2-40B4-BE49-F238E27FC236}">
                  <a16:creationId xmlns:a16="http://schemas.microsoft.com/office/drawing/2014/main" id="{9216745D-4862-0F8C-E247-E7E61D08B0F3}"/>
                </a:ext>
              </a:extLst>
            </p:cNvPr>
            <p:cNvSpPr/>
            <p:nvPr/>
          </p:nvSpPr>
          <p:spPr>
            <a:xfrm>
              <a:off x="5231300" y="3420500"/>
              <a:ext cx="1800" cy="1500"/>
            </a:xfrm>
            <a:custGeom>
              <a:avLst/>
              <a:gdLst/>
              <a:ahLst/>
              <a:cxnLst/>
              <a:rect l="l" t="t" r="r" b="b"/>
              <a:pathLst>
                <a:path w="72" h="60" extrusionOk="0">
                  <a:moveTo>
                    <a:pt x="48" y="0"/>
                  </a:moveTo>
                  <a:lnTo>
                    <a:pt x="0" y="36"/>
                  </a:lnTo>
                  <a:lnTo>
                    <a:pt x="72" y="60"/>
                  </a:lnTo>
                  <a:cubicBezTo>
                    <a:pt x="72" y="48"/>
                    <a:pt x="48" y="24"/>
                    <a:pt x="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2" name="Google Shape;8528;p30">
              <a:extLst>
                <a:ext uri="{FF2B5EF4-FFF2-40B4-BE49-F238E27FC236}">
                  <a16:creationId xmlns:a16="http://schemas.microsoft.com/office/drawing/2014/main" id="{9525BFFB-22F6-C0A8-30F8-8F46F20FC8D9}"/>
                </a:ext>
              </a:extLst>
            </p:cNvPr>
            <p:cNvSpPr/>
            <p:nvPr/>
          </p:nvSpPr>
          <p:spPr>
            <a:xfrm>
              <a:off x="5232475" y="3417800"/>
              <a:ext cx="1825" cy="1525"/>
            </a:xfrm>
            <a:custGeom>
              <a:avLst/>
              <a:gdLst/>
              <a:ahLst/>
              <a:cxnLst/>
              <a:rect l="l" t="t" r="r" b="b"/>
              <a:pathLst>
                <a:path w="73" h="61" extrusionOk="0">
                  <a:moveTo>
                    <a:pt x="13" y="1"/>
                  </a:moveTo>
                  <a:lnTo>
                    <a:pt x="1" y="61"/>
                  </a:lnTo>
                  <a:lnTo>
                    <a:pt x="1" y="61"/>
                  </a:lnTo>
                  <a:lnTo>
                    <a:pt x="72" y="37"/>
                  </a:lnTo>
                  <a:lnTo>
                    <a:pt x="1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3" name="Google Shape;8529;p30">
              <a:extLst>
                <a:ext uri="{FF2B5EF4-FFF2-40B4-BE49-F238E27FC236}">
                  <a16:creationId xmlns:a16="http://schemas.microsoft.com/office/drawing/2014/main" id="{E551027B-D437-93EE-5968-575DE76FF917}"/>
                </a:ext>
              </a:extLst>
            </p:cNvPr>
            <p:cNvSpPr/>
            <p:nvPr/>
          </p:nvSpPr>
          <p:spPr>
            <a:xfrm>
              <a:off x="5343800" y="3598775"/>
              <a:ext cx="21775" cy="15225"/>
            </a:xfrm>
            <a:custGeom>
              <a:avLst/>
              <a:gdLst/>
              <a:ahLst/>
              <a:cxnLst/>
              <a:rect l="l" t="t" r="r" b="b"/>
              <a:pathLst>
                <a:path w="871" h="609" extrusionOk="0">
                  <a:moveTo>
                    <a:pt x="275" y="1"/>
                  </a:moveTo>
                  <a:lnTo>
                    <a:pt x="25" y="13"/>
                  </a:lnTo>
                  <a:lnTo>
                    <a:pt x="1" y="60"/>
                  </a:lnTo>
                  <a:lnTo>
                    <a:pt x="60" y="144"/>
                  </a:lnTo>
                  <a:lnTo>
                    <a:pt x="168" y="203"/>
                  </a:lnTo>
                  <a:lnTo>
                    <a:pt x="287" y="239"/>
                  </a:lnTo>
                  <a:cubicBezTo>
                    <a:pt x="299" y="263"/>
                    <a:pt x="322" y="299"/>
                    <a:pt x="334" y="334"/>
                  </a:cubicBezTo>
                  <a:lnTo>
                    <a:pt x="418" y="382"/>
                  </a:lnTo>
                  <a:lnTo>
                    <a:pt x="465" y="501"/>
                  </a:lnTo>
                  <a:lnTo>
                    <a:pt x="561" y="572"/>
                  </a:lnTo>
                  <a:lnTo>
                    <a:pt x="715" y="608"/>
                  </a:lnTo>
                  <a:lnTo>
                    <a:pt x="858" y="608"/>
                  </a:lnTo>
                  <a:cubicBezTo>
                    <a:pt x="858" y="596"/>
                    <a:pt x="870" y="572"/>
                    <a:pt x="870" y="561"/>
                  </a:cubicBezTo>
                  <a:lnTo>
                    <a:pt x="811" y="465"/>
                  </a:lnTo>
                  <a:cubicBezTo>
                    <a:pt x="799" y="430"/>
                    <a:pt x="787" y="382"/>
                    <a:pt x="775" y="346"/>
                  </a:cubicBezTo>
                  <a:lnTo>
                    <a:pt x="668" y="311"/>
                  </a:lnTo>
                  <a:lnTo>
                    <a:pt x="668" y="227"/>
                  </a:lnTo>
                  <a:lnTo>
                    <a:pt x="572" y="144"/>
                  </a:lnTo>
                  <a:lnTo>
                    <a:pt x="465" y="156"/>
                  </a:lnTo>
                  <a:lnTo>
                    <a:pt x="382" y="120"/>
                  </a:lnTo>
                  <a:lnTo>
                    <a:pt x="27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4" name="Google Shape;8530;p30">
              <a:extLst>
                <a:ext uri="{FF2B5EF4-FFF2-40B4-BE49-F238E27FC236}">
                  <a16:creationId xmlns:a16="http://schemas.microsoft.com/office/drawing/2014/main" id="{40D910F3-D7FB-F734-DE80-D8433F30C63B}"/>
                </a:ext>
              </a:extLst>
            </p:cNvPr>
            <p:cNvSpPr/>
            <p:nvPr/>
          </p:nvSpPr>
          <p:spPr>
            <a:xfrm>
              <a:off x="5408100" y="3568125"/>
              <a:ext cx="10750" cy="10750"/>
            </a:xfrm>
            <a:custGeom>
              <a:avLst/>
              <a:gdLst/>
              <a:ahLst/>
              <a:cxnLst/>
              <a:rect l="l" t="t" r="r" b="b"/>
              <a:pathLst>
                <a:path w="430" h="430" extrusionOk="0">
                  <a:moveTo>
                    <a:pt x="358" y="1"/>
                  </a:moveTo>
                  <a:lnTo>
                    <a:pt x="310" y="24"/>
                  </a:lnTo>
                  <a:lnTo>
                    <a:pt x="263" y="132"/>
                  </a:lnTo>
                  <a:lnTo>
                    <a:pt x="167" y="239"/>
                  </a:lnTo>
                  <a:cubicBezTo>
                    <a:pt x="120" y="263"/>
                    <a:pt x="84" y="298"/>
                    <a:pt x="36" y="322"/>
                  </a:cubicBezTo>
                  <a:lnTo>
                    <a:pt x="1" y="370"/>
                  </a:lnTo>
                  <a:lnTo>
                    <a:pt x="60" y="429"/>
                  </a:lnTo>
                  <a:lnTo>
                    <a:pt x="132" y="429"/>
                  </a:lnTo>
                  <a:lnTo>
                    <a:pt x="215" y="370"/>
                  </a:lnTo>
                  <a:lnTo>
                    <a:pt x="286" y="382"/>
                  </a:lnTo>
                  <a:lnTo>
                    <a:pt x="334" y="358"/>
                  </a:lnTo>
                  <a:cubicBezTo>
                    <a:pt x="322" y="346"/>
                    <a:pt x="322" y="334"/>
                    <a:pt x="322" y="322"/>
                  </a:cubicBezTo>
                  <a:lnTo>
                    <a:pt x="251" y="274"/>
                  </a:lnTo>
                  <a:lnTo>
                    <a:pt x="251" y="203"/>
                  </a:lnTo>
                  <a:lnTo>
                    <a:pt x="286" y="191"/>
                  </a:lnTo>
                  <a:lnTo>
                    <a:pt x="370" y="179"/>
                  </a:lnTo>
                  <a:lnTo>
                    <a:pt x="394" y="143"/>
                  </a:lnTo>
                  <a:cubicBezTo>
                    <a:pt x="394" y="167"/>
                    <a:pt x="394" y="179"/>
                    <a:pt x="405" y="191"/>
                  </a:cubicBezTo>
                  <a:lnTo>
                    <a:pt x="429" y="155"/>
                  </a:lnTo>
                  <a:cubicBezTo>
                    <a:pt x="429" y="132"/>
                    <a:pt x="429" y="108"/>
                    <a:pt x="417" y="96"/>
                  </a:cubicBezTo>
                  <a:cubicBezTo>
                    <a:pt x="417" y="72"/>
                    <a:pt x="429" y="60"/>
                    <a:pt x="429" y="36"/>
                  </a:cubicBezTo>
                  <a:lnTo>
                    <a:pt x="35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5" name="Google Shape;8531;p30">
              <a:extLst>
                <a:ext uri="{FF2B5EF4-FFF2-40B4-BE49-F238E27FC236}">
                  <a16:creationId xmlns:a16="http://schemas.microsoft.com/office/drawing/2014/main" id="{2B224986-9A8B-6146-15C7-C6AC10AD5D64}"/>
                </a:ext>
              </a:extLst>
            </p:cNvPr>
            <p:cNvSpPr/>
            <p:nvPr/>
          </p:nvSpPr>
          <p:spPr>
            <a:xfrm>
              <a:off x="5451850" y="3622600"/>
              <a:ext cx="2725" cy="1500"/>
            </a:xfrm>
            <a:custGeom>
              <a:avLst/>
              <a:gdLst/>
              <a:ahLst/>
              <a:cxnLst/>
              <a:rect l="l" t="t" r="r" b="b"/>
              <a:pathLst>
                <a:path w="109" h="60" extrusionOk="0">
                  <a:moveTo>
                    <a:pt x="1" y="0"/>
                  </a:moveTo>
                  <a:cubicBezTo>
                    <a:pt x="13" y="24"/>
                    <a:pt x="25" y="36"/>
                    <a:pt x="37" y="60"/>
                  </a:cubicBezTo>
                  <a:lnTo>
                    <a:pt x="108" y="60"/>
                  </a:lnTo>
                  <a:cubicBezTo>
                    <a:pt x="96" y="36"/>
                    <a:pt x="84" y="24"/>
                    <a:pt x="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6" name="Google Shape;8532;p30">
              <a:extLst>
                <a:ext uri="{FF2B5EF4-FFF2-40B4-BE49-F238E27FC236}">
                  <a16:creationId xmlns:a16="http://schemas.microsoft.com/office/drawing/2014/main" id="{CB64FF4A-0025-DF0F-DC3C-EA5208C4F209}"/>
                </a:ext>
              </a:extLst>
            </p:cNvPr>
            <p:cNvSpPr/>
            <p:nvPr/>
          </p:nvSpPr>
          <p:spPr>
            <a:xfrm>
              <a:off x="5401550" y="3606225"/>
              <a:ext cx="2125" cy="1525"/>
            </a:xfrm>
            <a:custGeom>
              <a:avLst/>
              <a:gdLst/>
              <a:ahLst/>
              <a:cxnLst/>
              <a:rect l="l" t="t" r="r" b="b"/>
              <a:pathLst>
                <a:path w="85" h="61" extrusionOk="0">
                  <a:moveTo>
                    <a:pt x="84" y="1"/>
                  </a:moveTo>
                  <a:lnTo>
                    <a:pt x="1" y="24"/>
                  </a:lnTo>
                  <a:lnTo>
                    <a:pt x="48" y="60"/>
                  </a:lnTo>
                  <a:lnTo>
                    <a:pt x="84" y="36"/>
                  </a:lnTo>
                  <a:cubicBezTo>
                    <a:pt x="84" y="24"/>
                    <a:pt x="84" y="13"/>
                    <a:pt x="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7" name="Google Shape;8533;p30">
              <a:extLst>
                <a:ext uri="{FF2B5EF4-FFF2-40B4-BE49-F238E27FC236}">
                  <a16:creationId xmlns:a16="http://schemas.microsoft.com/office/drawing/2014/main" id="{4AFB6C87-ED02-9F45-DC09-0AEAF02FFE9A}"/>
                </a:ext>
              </a:extLst>
            </p:cNvPr>
            <p:cNvSpPr/>
            <p:nvPr/>
          </p:nvSpPr>
          <p:spPr>
            <a:xfrm>
              <a:off x="5385475" y="3628550"/>
              <a:ext cx="8950" cy="2700"/>
            </a:xfrm>
            <a:custGeom>
              <a:avLst/>
              <a:gdLst/>
              <a:ahLst/>
              <a:cxnLst/>
              <a:rect l="l" t="t" r="r" b="b"/>
              <a:pathLst>
                <a:path w="358" h="108" extrusionOk="0">
                  <a:moveTo>
                    <a:pt x="251" y="1"/>
                  </a:moveTo>
                  <a:cubicBezTo>
                    <a:pt x="251" y="1"/>
                    <a:pt x="263" y="12"/>
                    <a:pt x="263" y="24"/>
                  </a:cubicBezTo>
                  <a:lnTo>
                    <a:pt x="96" y="24"/>
                  </a:lnTo>
                  <a:lnTo>
                    <a:pt x="1" y="48"/>
                  </a:lnTo>
                  <a:lnTo>
                    <a:pt x="60" y="84"/>
                  </a:lnTo>
                  <a:lnTo>
                    <a:pt x="298" y="108"/>
                  </a:lnTo>
                  <a:lnTo>
                    <a:pt x="358" y="48"/>
                  </a:lnTo>
                  <a:lnTo>
                    <a:pt x="35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8" name="Google Shape;8534;p30">
              <a:extLst>
                <a:ext uri="{FF2B5EF4-FFF2-40B4-BE49-F238E27FC236}">
                  <a16:creationId xmlns:a16="http://schemas.microsoft.com/office/drawing/2014/main" id="{64C2CA85-2835-2722-C4C0-46189C3A2C1D}"/>
                </a:ext>
              </a:extLst>
            </p:cNvPr>
            <p:cNvSpPr/>
            <p:nvPr/>
          </p:nvSpPr>
          <p:spPr>
            <a:xfrm>
              <a:off x="5393225" y="3625275"/>
              <a:ext cx="3000" cy="1825"/>
            </a:xfrm>
            <a:custGeom>
              <a:avLst/>
              <a:gdLst/>
              <a:ahLst/>
              <a:cxnLst/>
              <a:rect l="l" t="t" r="r" b="b"/>
              <a:pathLst>
                <a:path w="120" h="73" extrusionOk="0">
                  <a:moveTo>
                    <a:pt x="84" y="1"/>
                  </a:moveTo>
                  <a:lnTo>
                    <a:pt x="0" y="36"/>
                  </a:lnTo>
                  <a:lnTo>
                    <a:pt x="48" y="72"/>
                  </a:lnTo>
                  <a:lnTo>
                    <a:pt x="119" y="13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9" name="Google Shape;8535;p30">
              <a:extLst>
                <a:ext uri="{FF2B5EF4-FFF2-40B4-BE49-F238E27FC236}">
                  <a16:creationId xmlns:a16="http://schemas.microsoft.com/office/drawing/2014/main" id="{A268D3D8-C233-665D-80C4-49968226F54B}"/>
                </a:ext>
              </a:extLst>
            </p:cNvPr>
            <p:cNvSpPr/>
            <p:nvPr/>
          </p:nvSpPr>
          <p:spPr>
            <a:xfrm>
              <a:off x="5397100" y="3608025"/>
              <a:ext cx="4175" cy="1200"/>
            </a:xfrm>
            <a:custGeom>
              <a:avLst/>
              <a:gdLst/>
              <a:ahLst/>
              <a:cxnLst/>
              <a:rect l="l" t="t" r="r" b="b"/>
              <a:pathLst>
                <a:path w="167" h="48" extrusionOk="0">
                  <a:moveTo>
                    <a:pt x="60" y="0"/>
                  </a:moveTo>
                  <a:lnTo>
                    <a:pt x="0" y="48"/>
                  </a:lnTo>
                  <a:lnTo>
                    <a:pt x="0" y="48"/>
                  </a:lnTo>
                  <a:lnTo>
                    <a:pt x="72" y="24"/>
                  </a:lnTo>
                  <a:lnTo>
                    <a:pt x="167" y="24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0" name="Google Shape;8536;p30">
              <a:extLst>
                <a:ext uri="{FF2B5EF4-FFF2-40B4-BE49-F238E27FC236}">
                  <a16:creationId xmlns:a16="http://schemas.microsoft.com/office/drawing/2014/main" id="{285F0D55-C868-A2BC-88E5-D19234CF4733}"/>
                </a:ext>
              </a:extLst>
            </p:cNvPr>
            <p:cNvSpPr/>
            <p:nvPr/>
          </p:nvSpPr>
          <p:spPr>
            <a:xfrm>
              <a:off x="5456325" y="3616650"/>
              <a:ext cx="3000" cy="1500"/>
            </a:xfrm>
            <a:custGeom>
              <a:avLst/>
              <a:gdLst/>
              <a:ahLst/>
              <a:cxnLst/>
              <a:rect l="l" t="t" r="r" b="b"/>
              <a:pathLst>
                <a:path w="120" h="60" extrusionOk="0">
                  <a:moveTo>
                    <a:pt x="72" y="0"/>
                  </a:moveTo>
                  <a:lnTo>
                    <a:pt x="24" y="12"/>
                  </a:lnTo>
                  <a:lnTo>
                    <a:pt x="0" y="60"/>
                  </a:lnTo>
                  <a:lnTo>
                    <a:pt x="120" y="48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1" name="Google Shape;8537;p30">
              <a:extLst>
                <a:ext uri="{FF2B5EF4-FFF2-40B4-BE49-F238E27FC236}">
                  <a16:creationId xmlns:a16="http://schemas.microsoft.com/office/drawing/2014/main" id="{E4EA3FD0-48E0-7636-0395-6EE859491F50}"/>
                </a:ext>
              </a:extLst>
            </p:cNvPr>
            <p:cNvSpPr/>
            <p:nvPr/>
          </p:nvSpPr>
          <p:spPr>
            <a:xfrm>
              <a:off x="5377150" y="3465150"/>
              <a:ext cx="1225" cy="2700"/>
            </a:xfrm>
            <a:custGeom>
              <a:avLst/>
              <a:gdLst/>
              <a:ahLst/>
              <a:cxnLst/>
              <a:rect l="l" t="t" r="r" b="b"/>
              <a:pathLst>
                <a:path w="49" h="108" extrusionOk="0">
                  <a:moveTo>
                    <a:pt x="12" y="0"/>
                  </a:moveTo>
                  <a:cubicBezTo>
                    <a:pt x="0" y="36"/>
                    <a:pt x="0" y="60"/>
                    <a:pt x="0" y="83"/>
                  </a:cubicBezTo>
                  <a:lnTo>
                    <a:pt x="24" y="107"/>
                  </a:lnTo>
                  <a:lnTo>
                    <a:pt x="48" y="36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2" name="Google Shape;8538;p30">
              <a:extLst>
                <a:ext uri="{FF2B5EF4-FFF2-40B4-BE49-F238E27FC236}">
                  <a16:creationId xmlns:a16="http://schemas.microsoft.com/office/drawing/2014/main" id="{735CC65D-90D9-C576-49D5-4AA431D5C6F3}"/>
                </a:ext>
              </a:extLst>
            </p:cNvPr>
            <p:cNvSpPr/>
            <p:nvPr/>
          </p:nvSpPr>
          <p:spPr>
            <a:xfrm>
              <a:off x="5483700" y="3551150"/>
              <a:ext cx="2425" cy="2425"/>
            </a:xfrm>
            <a:custGeom>
              <a:avLst/>
              <a:gdLst/>
              <a:ahLst/>
              <a:cxnLst/>
              <a:rect l="l" t="t" r="r" b="b"/>
              <a:pathLst>
                <a:path w="97" h="97" extrusionOk="0">
                  <a:moveTo>
                    <a:pt x="60" y="1"/>
                  </a:moveTo>
                  <a:lnTo>
                    <a:pt x="1" y="37"/>
                  </a:lnTo>
                  <a:lnTo>
                    <a:pt x="96" y="96"/>
                  </a:lnTo>
                  <a:lnTo>
                    <a:pt x="84" y="37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3" name="Google Shape;8539;p30">
              <a:extLst>
                <a:ext uri="{FF2B5EF4-FFF2-40B4-BE49-F238E27FC236}">
                  <a16:creationId xmlns:a16="http://schemas.microsoft.com/office/drawing/2014/main" id="{EF46BF47-B7B6-F303-1CCF-225D3F2FC99C}"/>
                </a:ext>
              </a:extLst>
            </p:cNvPr>
            <p:cNvSpPr/>
            <p:nvPr/>
          </p:nvSpPr>
          <p:spPr>
            <a:xfrm>
              <a:off x="5484000" y="3560100"/>
              <a:ext cx="9550" cy="5675"/>
            </a:xfrm>
            <a:custGeom>
              <a:avLst/>
              <a:gdLst/>
              <a:ahLst/>
              <a:cxnLst/>
              <a:rect l="l" t="t" r="r" b="b"/>
              <a:pathLst>
                <a:path w="382" h="227" extrusionOk="0">
                  <a:moveTo>
                    <a:pt x="167" y="0"/>
                  </a:moveTo>
                  <a:lnTo>
                    <a:pt x="1" y="24"/>
                  </a:lnTo>
                  <a:cubicBezTo>
                    <a:pt x="13" y="48"/>
                    <a:pt x="25" y="72"/>
                    <a:pt x="36" y="95"/>
                  </a:cubicBezTo>
                  <a:lnTo>
                    <a:pt x="108" y="155"/>
                  </a:lnTo>
                  <a:lnTo>
                    <a:pt x="179" y="167"/>
                  </a:lnTo>
                  <a:lnTo>
                    <a:pt x="263" y="203"/>
                  </a:lnTo>
                  <a:lnTo>
                    <a:pt x="322" y="226"/>
                  </a:lnTo>
                  <a:lnTo>
                    <a:pt x="382" y="191"/>
                  </a:lnTo>
                  <a:cubicBezTo>
                    <a:pt x="346" y="143"/>
                    <a:pt x="322" y="95"/>
                    <a:pt x="287" y="48"/>
                  </a:cubicBezTo>
                  <a:lnTo>
                    <a:pt x="16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4" name="Google Shape;8540;p30">
              <a:extLst>
                <a:ext uri="{FF2B5EF4-FFF2-40B4-BE49-F238E27FC236}">
                  <a16:creationId xmlns:a16="http://schemas.microsoft.com/office/drawing/2014/main" id="{1C622923-4A11-59C9-6D3E-942E459C1B91}"/>
                </a:ext>
              </a:extLst>
            </p:cNvPr>
            <p:cNvSpPr/>
            <p:nvPr/>
          </p:nvSpPr>
          <p:spPr>
            <a:xfrm>
              <a:off x="5481025" y="3577350"/>
              <a:ext cx="1825" cy="1225"/>
            </a:xfrm>
            <a:custGeom>
              <a:avLst/>
              <a:gdLst/>
              <a:ahLst/>
              <a:cxnLst/>
              <a:rect l="l" t="t" r="r" b="b"/>
              <a:pathLst>
                <a:path w="73" h="49" extrusionOk="0">
                  <a:moveTo>
                    <a:pt x="72" y="1"/>
                  </a:moveTo>
                  <a:lnTo>
                    <a:pt x="1" y="13"/>
                  </a:lnTo>
                  <a:lnTo>
                    <a:pt x="60" y="48"/>
                  </a:lnTo>
                  <a:cubicBezTo>
                    <a:pt x="60" y="36"/>
                    <a:pt x="72" y="13"/>
                    <a:pt x="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5" name="Google Shape;8541;p30">
              <a:extLst>
                <a:ext uri="{FF2B5EF4-FFF2-40B4-BE49-F238E27FC236}">
                  <a16:creationId xmlns:a16="http://schemas.microsoft.com/office/drawing/2014/main" id="{F8EE665C-4E7C-E108-1D6D-1B7EA0B79BC0}"/>
                </a:ext>
              </a:extLst>
            </p:cNvPr>
            <p:cNvSpPr/>
            <p:nvPr/>
          </p:nvSpPr>
          <p:spPr>
            <a:xfrm>
              <a:off x="5484000" y="3575575"/>
              <a:ext cx="2400" cy="1500"/>
            </a:xfrm>
            <a:custGeom>
              <a:avLst/>
              <a:gdLst/>
              <a:ahLst/>
              <a:cxnLst/>
              <a:rect l="l" t="t" r="r" b="b"/>
              <a:pathLst>
                <a:path w="96" h="60" extrusionOk="0">
                  <a:moveTo>
                    <a:pt x="1" y="0"/>
                  </a:moveTo>
                  <a:lnTo>
                    <a:pt x="1" y="0"/>
                  </a:lnTo>
                  <a:cubicBezTo>
                    <a:pt x="13" y="12"/>
                    <a:pt x="13" y="36"/>
                    <a:pt x="13" y="48"/>
                  </a:cubicBezTo>
                  <a:lnTo>
                    <a:pt x="60" y="60"/>
                  </a:lnTo>
                  <a:lnTo>
                    <a:pt x="96" y="3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6" name="Google Shape;8542;p30">
              <a:extLst>
                <a:ext uri="{FF2B5EF4-FFF2-40B4-BE49-F238E27FC236}">
                  <a16:creationId xmlns:a16="http://schemas.microsoft.com/office/drawing/2014/main" id="{BD39B0DA-3485-1DD2-1055-126681D3775B}"/>
                </a:ext>
              </a:extLst>
            </p:cNvPr>
            <p:cNvSpPr/>
            <p:nvPr/>
          </p:nvSpPr>
          <p:spPr>
            <a:xfrm>
              <a:off x="5456925" y="3625275"/>
              <a:ext cx="2100" cy="1525"/>
            </a:xfrm>
            <a:custGeom>
              <a:avLst/>
              <a:gdLst/>
              <a:ahLst/>
              <a:cxnLst/>
              <a:rect l="l" t="t" r="r" b="b"/>
              <a:pathLst>
                <a:path w="84" h="61" extrusionOk="0">
                  <a:moveTo>
                    <a:pt x="0" y="1"/>
                  </a:moveTo>
                  <a:lnTo>
                    <a:pt x="60" y="60"/>
                  </a:lnTo>
                  <a:lnTo>
                    <a:pt x="84" y="1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7" name="Google Shape;8543;p30">
              <a:extLst>
                <a:ext uri="{FF2B5EF4-FFF2-40B4-BE49-F238E27FC236}">
                  <a16:creationId xmlns:a16="http://schemas.microsoft.com/office/drawing/2014/main" id="{CBD718A7-9056-5ECA-5499-6221D7990494}"/>
                </a:ext>
              </a:extLst>
            </p:cNvPr>
            <p:cNvSpPr/>
            <p:nvPr/>
          </p:nvSpPr>
          <p:spPr>
            <a:xfrm>
              <a:off x="5298575" y="3448475"/>
              <a:ext cx="3000" cy="3000"/>
            </a:xfrm>
            <a:custGeom>
              <a:avLst/>
              <a:gdLst/>
              <a:ahLst/>
              <a:cxnLst/>
              <a:rect l="l" t="t" r="r" b="b"/>
              <a:pathLst>
                <a:path w="120" h="120" extrusionOk="0">
                  <a:moveTo>
                    <a:pt x="24" y="0"/>
                  </a:moveTo>
                  <a:lnTo>
                    <a:pt x="0" y="36"/>
                  </a:lnTo>
                  <a:lnTo>
                    <a:pt x="60" y="119"/>
                  </a:lnTo>
                  <a:lnTo>
                    <a:pt x="119" y="107"/>
                  </a:lnTo>
                  <a:lnTo>
                    <a:pt x="119" y="12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8" name="Google Shape;8544;p30">
              <a:extLst>
                <a:ext uri="{FF2B5EF4-FFF2-40B4-BE49-F238E27FC236}">
                  <a16:creationId xmlns:a16="http://schemas.microsoft.com/office/drawing/2014/main" id="{E698F52F-5800-ABD5-85D0-099B130374E3}"/>
                </a:ext>
              </a:extLst>
            </p:cNvPr>
            <p:cNvSpPr/>
            <p:nvPr/>
          </p:nvSpPr>
          <p:spPr>
            <a:xfrm>
              <a:off x="5383400" y="3424350"/>
              <a:ext cx="4200" cy="1825"/>
            </a:xfrm>
            <a:custGeom>
              <a:avLst/>
              <a:gdLst/>
              <a:ahLst/>
              <a:cxnLst/>
              <a:rect l="l" t="t" r="r" b="b"/>
              <a:pathLst>
                <a:path w="168" h="73" extrusionOk="0">
                  <a:moveTo>
                    <a:pt x="120" y="1"/>
                  </a:moveTo>
                  <a:lnTo>
                    <a:pt x="0" y="25"/>
                  </a:lnTo>
                  <a:lnTo>
                    <a:pt x="24" y="60"/>
                  </a:lnTo>
                  <a:lnTo>
                    <a:pt x="143" y="72"/>
                  </a:lnTo>
                  <a:cubicBezTo>
                    <a:pt x="143" y="60"/>
                    <a:pt x="155" y="37"/>
                    <a:pt x="167" y="25"/>
                  </a:cubicBezTo>
                  <a:lnTo>
                    <a:pt x="1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9" name="Google Shape;8545;p30">
              <a:extLst>
                <a:ext uri="{FF2B5EF4-FFF2-40B4-BE49-F238E27FC236}">
                  <a16:creationId xmlns:a16="http://schemas.microsoft.com/office/drawing/2014/main" id="{F7CD29D0-16F6-C813-6CE9-346E50617495}"/>
                </a:ext>
              </a:extLst>
            </p:cNvPr>
            <p:cNvSpPr/>
            <p:nvPr/>
          </p:nvSpPr>
          <p:spPr>
            <a:xfrm>
              <a:off x="5379525" y="3423175"/>
              <a:ext cx="3600" cy="625"/>
            </a:xfrm>
            <a:custGeom>
              <a:avLst/>
              <a:gdLst/>
              <a:ahLst/>
              <a:cxnLst/>
              <a:rect l="l" t="t" r="r" b="b"/>
              <a:pathLst>
                <a:path w="144" h="25" extrusionOk="0">
                  <a:moveTo>
                    <a:pt x="144" y="0"/>
                  </a:moveTo>
                  <a:lnTo>
                    <a:pt x="1" y="12"/>
                  </a:lnTo>
                  <a:lnTo>
                    <a:pt x="60" y="24"/>
                  </a:lnTo>
                  <a:lnTo>
                    <a:pt x="132" y="24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0" name="Google Shape;8546;p30">
              <a:extLst>
                <a:ext uri="{FF2B5EF4-FFF2-40B4-BE49-F238E27FC236}">
                  <a16:creationId xmlns:a16="http://schemas.microsoft.com/office/drawing/2014/main" id="{25B02377-BAA1-25CD-FF7D-1CA2B13CEC3A}"/>
                </a:ext>
              </a:extLst>
            </p:cNvPr>
            <p:cNvSpPr/>
            <p:nvPr/>
          </p:nvSpPr>
          <p:spPr>
            <a:xfrm>
              <a:off x="5297075" y="3448175"/>
              <a:ext cx="1525" cy="1500"/>
            </a:xfrm>
            <a:custGeom>
              <a:avLst/>
              <a:gdLst/>
              <a:ahLst/>
              <a:cxnLst/>
              <a:rect l="l" t="t" r="r" b="b"/>
              <a:pathLst>
                <a:path w="61" h="60" extrusionOk="0">
                  <a:moveTo>
                    <a:pt x="60" y="0"/>
                  </a:moveTo>
                  <a:lnTo>
                    <a:pt x="1" y="36"/>
                  </a:lnTo>
                  <a:lnTo>
                    <a:pt x="13" y="60"/>
                  </a:lnTo>
                  <a:lnTo>
                    <a:pt x="24" y="6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1" name="Google Shape;8547;p30">
              <a:extLst>
                <a:ext uri="{FF2B5EF4-FFF2-40B4-BE49-F238E27FC236}">
                  <a16:creationId xmlns:a16="http://schemas.microsoft.com/office/drawing/2014/main" id="{38643F8D-0804-0154-F6B4-EC5BCECE4D4D}"/>
                </a:ext>
              </a:extLst>
            </p:cNvPr>
            <p:cNvSpPr/>
            <p:nvPr/>
          </p:nvSpPr>
          <p:spPr>
            <a:xfrm>
              <a:off x="5297375" y="3449950"/>
              <a:ext cx="1800" cy="1225"/>
            </a:xfrm>
            <a:custGeom>
              <a:avLst/>
              <a:gdLst/>
              <a:ahLst/>
              <a:cxnLst/>
              <a:rect l="l" t="t" r="r" b="b"/>
              <a:pathLst>
                <a:path w="72" h="49" extrusionOk="0">
                  <a:moveTo>
                    <a:pt x="24" y="1"/>
                  </a:moveTo>
                  <a:lnTo>
                    <a:pt x="1" y="13"/>
                  </a:lnTo>
                  <a:cubicBezTo>
                    <a:pt x="1" y="25"/>
                    <a:pt x="1" y="37"/>
                    <a:pt x="12" y="48"/>
                  </a:cubicBezTo>
                  <a:lnTo>
                    <a:pt x="72" y="48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2" name="Google Shape;8548;p30">
              <a:extLst>
                <a:ext uri="{FF2B5EF4-FFF2-40B4-BE49-F238E27FC236}">
                  <a16:creationId xmlns:a16="http://schemas.microsoft.com/office/drawing/2014/main" id="{EE4F5482-9043-BC59-6CF4-8FC7EECAC79B}"/>
                </a:ext>
              </a:extLst>
            </p:cNvPr>
            <p:cNvSpPr/>
            <p:nvPr/>
          </p:nvSpPr>
          <p:spPr>
            <a:xfrm>
              <a:off x="5157775" y="3372575"/>
              <a:ext cx="2100" cy="4175"/>
            </a:xfrm>
            <a:custGeom>
              <a:avLst/>
              <a:gdLst/>
              <a:ahLst/>
              <a:cxnLst/>
              <a:rect l="l" t="t" r="r" b="b"/>
              <a:pathLst>
                <a:path w="84" h="167" extrusionOk="0">
                  <a:moveTo>
                    <a:pt x="1" y="0"/>
                  </a:moveTo>
                  <a:lnTo>
                    <a:pt x="1" y="84"/>
                  </a:lnTo>
                  <a:lnTo>
                    <a:pt x="36" y="167"/>
                  </a:lnTo>
                  <a:lnTo>
                    <a:pt x="84" y="155"/>
                  </a:lnTo>
                  <a:lnTo>
                    <a:pt x="84" y="95"/>
                  </a:lnTo>
                  <a:cubicBezTo>
                    <a:pt x="84" y="72"/>
                    <a:pt x="60" y="48"/>
                    <a:pt x="48" y="24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3" name="Google Shape;8549;p30">
              <a:extLst>
                <a:ext uri="{FF2B5EF4-FFF2-40B4-BE49-F238E27FC236}">
                  <a16:creationId xmlns:a16="http://schemas.microsoft.com/office/drawing/2014/main" id="{6B94E1EB-9266-EDFB-15D8-3ADBC3B21353}"/>
                </a:ext>
              </a:extLst>
            </p:cNvPr>
            <p:cNvSpPr/>
            <p:nvPr/>
          </p:nvSpPr>
          <p:spPr>
            <a:xfrm>
              <a:off x="5294700" y="3449950"/>
              <a:ext cx="2400" cy="1225"/>
            </a:xfrm>
            <a:custGeom>
              <a:avLst/>
              <a:gdLst/>
              <a:ahLst/>
              <a:cxnLst/>
              <a:rect l="l" t="t" r="r" b="b"/>
              <a:pathLst>
                <a:path w="96" h="49" extrusionOk="0">
                  <a:moveTo>
                    <a:pt x="84" y="1"/>
                  </a:moveTo>
                  <a:lnTo>
                    <a:pt x="0" y="48"/>
                  </a:lnTo>
                  <a:lnTo>
                    <a:pt x="96" y="48"/>
                  </a:lnTo>
                  <a:cubicBezTo>
                    <a:pt x="96" y="37"/>
                    <a:pt x="84" y="13"/>
                    <a:pt x="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4" name="Google Shape;8550;p30">
              <a:extLst>
                <a:ext uri="{FF2B5EF4-FFF2-40B4-BE49-F238E27FC236}">
                  <a16:creationId xmlns:a16="http://schemas.microsoft.com/office/drawing/2014/main" id="{52BE6673-C81D-800C-E3E2-DBF326A6A6BD}"/>
                </a:ext>
              </a:extLst>
            </p:cNvPr>
            <p:cNvSpPr/>
            <p:nvPr/>
          </p:nvSpPr>
          <p:spPr>
            <a:xfrm>
              <a:off x="5220275" y="3337150"/>
              <a:ext cx="3900" cy="4775"/>
            </a:xfrm>
            <a:custGeom>
              <a:avLst/>
              <a:gdLst/>
              <a:ahLst/>
              <a:cxnLst/>
              <a:rect l="l" t="t" r="r" b="b"/>
              <a:pathLst>
                <a:path w="156" h="191" extrusionOk="0">
                  <a:moveTo>
                    <a:pt x="120" y="0"/>
                  </a:moveTo>
                  <a:lnTo>
                    <a:pt x="1" y="24"/>
                  </a:lnTo>
                  <a:cubicBezTo>
                    <a:pt x="13" y="48"/>
                    <a:pt x="37" y="60"/>
                    <a:pt x="48" y="84"/>
                  </a:cubicBezTo>
                  <a:lnTo>
                    <a:pt x="13" y="119"/>
                  </a:lnTo>
                  <a:cubicBezTo>
                    <a:pt x="13" y="143"/>
                    <a:pt x="25" y="167"/>
                    <a:pt x="37" y="191"/>
                  </a:cubicBezTo>
                  <a:lnTo>
                    <a:pt x="96" y="191"/>
                  </a:lnTo>
                  <a:lnTo>
                    <a:pt x="156" y="84"/>
                  </a:lnTo>
                  <a:lnTo>
                    <a:pt x="132" y="60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5" name="Google Shape;8551;p30">
              <a:extLst>
                <a:ext uri="{FF2B5EF4-FFF2-40B4-BE49-F238E27FC236}">
                  <a16:creationId xmlns:a16="http://schemas.microsoft.com/office/drawing/2014/main" id="{213D665D-8D0D-1423-99E9-6071B9D32FFA}"/>
                </a:ext>
              </a:extLst>
            </p:cNvPr>
            <p:cNvSpPr/>
            <p:nvPr/>
          </p:nvSpPr>
          <p:spPr>
            <a:xfrm>
              <a:off x="5166100" y="3330300"/>
              <a:ext cx="2425" cy="3600"/>
            </a:xfrm>
            <a:custGeom>
              <a:avLst/>
              <a:gdLst/>
              <a:ahLst/>
              <a:cxnLst/>
              <a:rect l="l" t="t" r="r" b="b"/>
              <a:pathLst>
                <a:path w="97" h="144" extrusionOk="0">
                  <a:moveTo>
                    <a:pt x="84" y="1"/>
                  </a:moveTo>
                  <a:lnTo>
                    <a:pt x="1" y="24"/>
                  </a:lnTo>
                  <a:lnTo>
                    <a:pt x="1" y="72"/>
                  </a:lnTo>
                  <a:lnTo>
                    <a:pt x="49" y="143"/>
                  </a:lnTo>
                  <a:cubicBezTo>
                    <a:pt x="72" y="120"/>
                    <a:pt x="84" y="96"/>
                    <a:pt x="96" y="72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6" name="Google Shape;8552;p30">
              <a:extLst>
                <a:ext uri="{FF2B5EF4-FFF2-40B4-BE49-F238E27FC236}">
                  <a16:creationId xmlns:a16="http://schemas.microsoft.com/office/drawing/2014/main" id="{23F1CCF5-E0DF-D34E-5663-577DDBA39154}"/>
                </a:ext>
              </a:extLst>
            </p:cNvPr>
            <p:cNvSpPr/>
            <p:nvPr/>
          </p:nvSpPr>
          <p:spPr>
            <a:xfrm>
              <a:off x="5165800" y="3328525"/>
              <a:ext cx="2425" cy="600"/>
            </a:xfrm>
            <a:custGeom>
              <a:avLst/>
              <a:gdLst/>
              <a:ahLst/>
              <a:cxnLst/>
              <a:rect l="l" t="t" r="r" b="b"/>
              <a:pathLst>
                <a:path w="97" h="24" extrusionOk="0">
                  <a:moveTo>
                    <a:pt x="1" y="0"/>
                  </a:moveTo>
                  <a:lnTo>
                    <a:pt x="61" y="24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7" name="Google Shape;8553;p30">
              <a:extLst>
                <a:ext uri="{FF2B5EF4-FFF2-40B4-BE49-F238E27FC236}">
                  <a16:creationId xmlns:a16="http://schemas.microsoft.com/office/drawing/2014/main" id="{4D9562AD-DC23-3D4C-B820-F884211D4D71}"/>
                </a:ext>
              </a:extLst>
            </p:cNvPr>
            <p:cNvSpPr/>
            <p:nvPr/>
          </p:nvSpPr>
          <p:spPr>
            <a:xfrm>
              <a:off x="5154200" y="3359175"/>
              <a:ext cx="1525" cy="2100"/>
            </a:xfrm>
            <a:custGeom>
              <a:avLst/>
              <a:gdLst/>
              <a:ahLst/>
              <a:cxnLst/>
              <a:rect l="l" t="t" r="r" b="b"/>
              <a:pathLst>
                <a:path w="61" h="84" extrusionOk="0">
                  <a:moveTo>
                    <a:pt x="24" y="0"/>
                  </a:moveTo>
                  <a:lnTo>
                    <a:pt x="1" y="12"/>
                  </a:lnTo>
                  <a:cubicBezTo>
                    <a:pt x="1" y="36"/>
                    <a:pt x="13" y="60"/>
                    <a:pt x="13" y="84"/>
                  </a:cubicBezTo>
                  <a:lnTo>
                    <a:pt x="60" y="84"/>
                  </a:lnTo>
                  <a:lnTo>
                    <a:pt x="60" y="24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8" name="Google Shape;8554;p30">
              <a:extLst>
                <a:ext uri="{FF2B5EF4-FFF2-40B4-BE49-F238E27FC236}">
                  <a16:creationId xmlns:a16="http://schemas.microsoft.com/office/drawing/2014/main" id="{20AEFF4E-F688-CBCE-893B-FC76ECC1009F}"/>
                </a:ext>
              </a:extLst>
            </p:cNvPr>
            <p:cNvSpPr/>
            <p:nvPr/>
          </p:nvSpPr>
          <p:spPr>
            <a:xfrm>
              <a:off x="5148550" y="3347575"/>
              <a:ext cx="925" cy="2100"/>
            </a:xfrm>
            <a:custGeom>
              <a:avLst/>
              <a:gdLst/>
              <a:ahLst/>
              <a:cxnLst/>
              <a:rect l="l" t="t" r="r" b="b"/>
              <a:pathLst>
                <a:path w="37" h="84" extrusionOk="0">
                  <a:moveTo>
                    <a:pt x="0" y="0"/>
                  </a:moveTo>
                  <a:lnTo>
                    <a:pt x="0" y="83"/>
                  </a:lnTo>
                  <a:lnTo>
                    <a:pt x="36" y="48"/>
                  </a:lnTo>
                  <a:cubicBezTo>
                    <a:pt x="24" y="36"/>
                    <a:pt x="24" y="24"/>
                    <a:pt x="36" y="1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9" name="Google Shape;8555;p30">
              <a:extLst>
                <a:ext uri="{FF2B5EF4-FFF2-40B4-BE49-F238E27FC236}">
                  <a16:creationId xmlns:a16="http://schemas.microsoft.com/office/drawing/2014/main" id="{B83289AB-6FCE-7348-F000-8205CC248B5D}"/>
                </a:ext>
              </a:extLst>
            </p:cNvPr>
            <p:cNvSpPr/>
            <p:nvPr/>
          </p:nvSpPr>
          <p:spPr>
            <a:xfrm>
              <a:off x="5201525" y="3311550"/>
              <a:ext cx="3000" cy="3600"/>
            </a:xfrm>
            <a:custGeom>
              <a:avLst/>
              <a:gdLst/>
              <a:ahLst/>
              <a:cxnLst/>
              <a:rect l="l" t="t" r="r" b="b"/>
              <a:pathLst>
                <a:path w="120" h="144" extrusionOk="0">
                  <a:moveTo>
                    <a:pt x="13" y="0"/>
                  </a:moveTo>
                  <a:lnTo>
                    <a:pt x="1" y="72"/>
                  </a:lnTo>
                  <a:lnTo>
                    <a:pt x="60" y="143"/>
                  </a:lnTo>
                  <a:lnTo>
                    <a:pt x="120" y="143"/>
                  </a:lnTo>
                  <a:cubicBezTo>
                    <a:pt x="84" y="96"/>
                    <a:pt x="48" y="48"/>
                    <a:pt x="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0" name="Google Shape;8556;p30">
              <a:extLst>
                <a:ext uri="{FF2B5EF4-FFF2-40B4-BE49-F238E27FC236}">
                  <a16:creationId xmlns:a16="http://schemas.microsoft.com/office/drawing/2014/main" id="{CDFA7DF5-364D-34C8-6A34-9B9AAA44F7BE}"/>
                </a:ext>
              </a:extLst>
            </p:cNvPr>
            <p:cNvSpPr/>
            <p:nvPr/>
          </p:nvSpPr>
          <p:spPr>
            <a:xfrm>
              <a:off x="5139625" y="3339825"/>
              <a:ext cx="2700" cy="4200"/>
            </a:xfrm>
            <a:custGeom>
              <a:avLst/>
              <a:gdLst/>
              <a:ahLst/>
              <a:cxnLst/>
              <a:rect l="l" t="t" r="r" b="b"/>
              <a:pathLst>
                <a:path w="108" h="168" extrusionOk="0">
                  <a:moveTo>
                    <a:pt x="48" y="1"/>
                  </a:moveTo>
                  <a:cubicBezTo>
                    <a:pt x="36" y="24"/>
                    <a:pt x="24" y="36"/>
                    <a:pt x="12" y="48"/>
                  </a:cubicBezTo>
                  <a:cubicBezTo>
                    <a:pt x="12" y="60"/>
                    <a:pt x="24" y="72"/>
                    <a:pt x="24" y="84"/>
                  </a:cubicBezTo>
                  <a:lnTo>
                    <a:pt x="0" y="167"/>
                  </a:lnTo>
                  <a:lnTo>
                    <a:pt x="84" y="120"/>
                  </a:lnTo>
                  <a:cubicBezTo>
                    <a:pt x="95" y="84"/>
                    <a:pt x="107" y="60"/>
                    <a:pt x="107" y="24"/>
                  </a:cubicBezTo>
                  <a:cubicBezTo>
                    <a:pt x="95" y="12"/>
                    <a:pt x="72" y="12"/>
                    <a:pt x="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1" name="Google Shape;8557;p30">
              <a:extLst>
                <a:ext uri="{FF2B5EF4-FFF2-40B4-BE49-F238E27FC236}">
                  <a16:creationId xmlns:a16="http://schemas.microsoft.com/office/drawing/2014/main" id="{52C5D7F9-4485-DE13-7462-410D67B4762F}"/>
                </a:ext>
              </a:extLst>
            </p:cNvPr>
            <p:cNvSpPr/>
            <p:nvPr/>
          </p:nvSpPr>
          <p:spPr>
            <a:xfrm>
              <a:off x="3575425" y="2183425"/>
              <a:ext cx="2724775" cy="1446350"/>
            </a:xfrm>
            <a:custGeom>
              <a:avLst/>
              <a:gdLst/>
              <a:ahLst/>
              <a:cxnLst/>
              <a:rect l="l" t="t" r="r" b="b"/>
              <a:pathLst>
                <a:path w="108991" h="57854" extrusionOk="0">
                  <a:moveTo>
                    <a:pt x="32207" y="25575"/>
                  </a:moveTo>
                  <a:lnTo>
                    <a:pt x="32279" y="25587"/>
                  </a:lnTo>
                  <a:cubicBezTo>
                    <a:pt x="32255" y="25587"/>
                    <a:pt x="32231" y="25587"/>
                    <a:pt x="32207" y="25575"/>
                  </a:cubicBezTo>
                  <a:close/>
                  <a:moveTo>
                    <a:pt x="55639" y="1"/>
                  </a:moveTo>
                  <a:lnTo>
                    <a:pt x="55424" y="60"/>
                  </a:lnTo>
                  <a:cubicBezTo>
                    <a:pt x="55413" y="84"/>
                    <a:pt x="55401" y="96"/>
                    <a:pt x="55389" y="120"/>
                  </a:cubicBezTo>
                  <a:lnTo>
                    <a:pt x="55258" y="120"/>
                  </a:lnTo>
                  <a:lnTo>
                    <a:pt x="55329" y="215"/>
                  </a:lnTo>
                  <a:lnTo>
                    <a:pt x="55186" y="275"/>
                  </a:lnTo>
                  <a:cubicBezTo>
                    <a:pt x="55163" y="310"/>
                    <a:pt x="55151" y="358"/>
                    <a:pt x="55127" y="394"/>
                  </a:cubicBezTo>
                  <a:cubicBezTo>
                    <a:pt x="55139" y="429"/>
                    <a:pt x="55151" y="465"/>
                    <a:pt x="55163" y="501"/>
                  </a:cubicBezTo>
                  <a:lnTo>
                    <a:pt x="54996" y="584"/>
                  </a:lnTo>
                  <a:cubicBezTo>
                    <a:pt x="54972" y="703"/>
                    <a:pt x="54936" y="822"/>
                    <a:pt x="54901" y="941"/>
                  </a:cubicBezTo>
                  <a:lnTo>
                    <a:pt x="55055" y="1061"/>
                  </a:lnTo>
                  <a:cubicBezTo>
                    <a:pt x="55055" y="1096"/>
                    <a:pt x="55043" y="1120"/>
                    <a:pt x="55032" y="1156"/>
                  </a:cubicBezTo>
                  <a:lnTo>
                    <a:pt x="54913" y="1132"/>
                  </a:lnTo>
                  <a:lnTo>
                    <a:pt x="54913" y="1227"/>
                  </a:lnTo>
                  <a:lnTo>
                    <a:pt x="55020" y="1358"/>
                  </a:lnTo>
                  <a:lnTo>
                    <a:pt x="55151" y="1370"/>
                  </a:lnTo>
                  <a:lnTo>
                    <a:pt x="55282" y="1525"/>
                  </a:lnTo>
                  <a:lnTo>
                    <a:pt x="55460" y="1572"/>
                  </a:lnTo>
                  <a:lnTo>
                    <a:pt x="55246" y="1620"/>
                  </a:lnTo>
                  <a:cubicBezTo>
                    <a:pt x="55270" y="1656"/>
                    <a:pt x="55282" y="1692"/>
                    <a:pt x="55294" y="1727"/>
                  </a:cubicBezTo>
                  <a:cubicBezTo>
                    <a:pt x="55305" y="1763"/>
                    <a:pt x="55294" y="1763"/>
                    <a:pt x="55282" y="1787"/>
                  </a:cubicBezTo>
                  <a:lnTo>
                    <a:pt x="55520" y="1846"/>
                  </a:lnTo>
                  <a:lnTo>
                    <a:pt x="55698" y="1834"/>
                  </a:lnTo>
                  <a:lnTo>
                    <a:pt x="55889" y="1930"/>
                  </a:lnTo>
                  <a:lnTo>
                    <a:pt x="56103" y="1977"/>
                  </a:lnTo>
                  <a:lnTo>
                    <a:pt x="56139" y="2037"/>
                  </a:lnTo>
                  <a:lnTo>
                    <a:pt x="56020" y="2061"/>
                  </a:lnTo>
                  <a:lnTo>
                    <a:pt x="55901" y="2025"/>
                  </a:lnTo>
                  <a:lnTo>
                    <a:pt x="55805" y="2013"/>
                  </a:lnTo>
                  <a:lnTo>
                    <a:pt x="55651" y="1930"/>
                  </a:lnTo>
                  <a:lnTo>
                    <a:pt x="55341" y="1953"/>
                  </a:lnTo>
                  <a:lnTo>
                    <a:pt x="55258" y="1906"/>
                  </a:lnTo>
                  <a:lnTo>
                    <a:pt x="55115" y="1906"/>
                  </a:lnTo>
                  <a:lnTo>
                    <a:pt x="54984" y="1870"/>
                  </a:lnTo>
                  <a:lnTo>
                    <a:pt x="54865" y="1846"/>
                  </a:lnTo>
                  <a:lnTo>
                    <a:pt x="54770" y="1894"/>
                  </a:lnTo>
                  <a:lnTo>
                    <a:pt x="54496" y="1834"/>
                  </a:lnTo>
                  <a:lnTo>
                    <a:pt x="54389" y="1882"/>
                  </a:lnTo>
                  <a:cubicBezTo>
                    <a:pt x="54389" y="1894"/>
                    <a:pt x="54401" y="1906"/>
                    <a:pt x="54401" y="1918"/>
                  </a:cubicBezTo>
                  <a:lnTo>
                    <a:pt x="54532" y="1965"/>
                  </a:lnTo>
                  <a:cubicBezTo>
                    <a:pt x="54532" y="1989"/>
                    <a:pt x="54543" y="2013"/>
                    <a:pt x="54555" y="2037"/>
                  </a:cubicBezTo>
                  <a:lnTo>
                    <a:pt x="54710" y="2049"/>
                  </a:lnTo>
                  <a:lnTo>
                    <a:pt x="54782" y="2108"/>
                  </a:lnTo>
                  <a:lnTo>
                    <a:pt x="54936" y="2073"/>
                  </a:lnTo>
                  <a:lnTo>
                    <a:pt x="55043" y="2204"/>
                  </a:lnTo>
                  <a:lnTo>
                    <a:pt x="55198" y="2299"/>
                  </a:lnTo>
                  <a:lnTo>
                    <a:pt x="55317" y="2489"/>
                  </a:lnTo>
                  <a:lnTo>
                    <a:pt x="55151" y="2632"/>
                  </a:lnTo>
                  <a:lnTo>
                    <a:pt x="54960" y="2656"/>
                  </a:lnTo>
                  <a:lnTo>
                    <a:pt x="55103" y="2489"/>
                  </a:lnTo>
                  <a:lnTo>
                    <a:pt x="55043" y="2430"/>
                  </a:lnTo>
                  <a:lnTo>
                    <a:pt x="55067" y="2323"/>
                  </a:lnTo>
                  <a:lnTo>
                    <a:pt x="54853" y="2275"/>
                  </a:lnTo>
                  <a:lnTo>
                    <a:pt x="54817" y="2239"/>
                  </a:lnTo>
                  <a:lnTo>
                    <a:pt x="54817" y="2192"/>
                  </a:lnTo>
                  <a:lnTo>
                    <a:pt x="54746" y="2156"/>
                  </a:lnTo>
                  <a:lnTo>
                    <a:pt x="54603" y="2180"/>
                  </a:lnTo>
                  <a:lnTo>
                    <a:pt x="54436" y="2156"/>
                  </a:lnTo>
                  <a:lnTo>
                    <a:pt x="54270" y="2215"/>
                  </a:lnTo>
                  <a:lnTo>
                    <a:pt x="54401" y="2275"/>
                  </a:lnTo>
                  <a:lnTo>
                    <a:pt x="54317" y="2299"/>
                  </a:lnTo>
                  <a:lnTo>
                    <a:pt x="54162" y="2275"/>
                  </a:lnTo>
                  <a:lnTo>
                    <a:pt x="54246" y="2358"/>
                  </a:lnTo>
                  <a:cubicBezTo>
                    <a:pt x="54234" y="2370"/>
                    <a:pt x="54222" y="2382"/>
                    <a:pt x="54210" y="2406"/>
                  </a:cubicBezTo>
                  <a:lnTo>
                    <a:pt x="53996" y="2454"/>
                  </a:lnTo>
                  <a:lnTo>
                    <a:pt x="53984" y="2370"/>
                  </a:lnTo>
                  <a:lnTo>
                    <a:pt x="53936" y="2346"/>
                  </a:lnTo>
                  <a:lnTo>
                    <a:pt x="53829" y="2370"/>
                  </a:lnTo>
                  <a:cubicBezTo>
                    <a:pt x="53841" y="2406"/>
                    <a:pt x="53853" y="2442"/>
                    <a:pt x="53865" y="2465"/>
                  </a:cubicBezTo>
                  <a:lnTo>
                    <a:pt x="53793" y="2549"/>
                  </a:lnTo>
                  <a:lnTo>
                    <a:pt x="53686" y="2525"/>
                  </a:lnTo>
                  <a:lnTo>
                    <a:pt x="53686" y="2394"/>
                  </a:lnTo>
                  <a:lnTo>
                    <a:pt x="53603" y="2299"/>
                  </a:lnTo>
                  <a:lnTo>
                    <a:pt x="53567" y="2334"/>
                  </a:lnTo>
                  <a:lnTo>
                    <a:pt x="53579" y="2418"/>
                  </a:lnTo>
                  <a:lnTo>
                    <a:pt x="53424" y="2513"/>
                  </a:lnTo>
                  <a:lnTo>
                    <a:pt x="53353" y="2620"/>
                  </a:lnTo>
                  <a:lnTo>
                    <a:pt x="53222" y="2537"/>
                  </a:lnTo>
                  <a:cubicBezTo>
                    <a:pt x="53222" y="2513"/>
                    <a:pt x="53222" y="2501"/>
                    <a:pt x="53234" y="2489"/>
                  </a:cubicBezTo>
                  <a:lnTo>
                    <a:pt x="53412" y="2323"/>
                  </a:lnTo>
                  <a:lnTo>
                    <a:pt x="53365" y="2251"/>
                  </a:lnTo>
                  <a:lnTo>
                    <a:pt x="53210" y="2204"/>
                  </a:lnTo>
                  <a:lnTo>
                    <a:pt x="52853" y="2215"/>
                  </a:lnTo>
                  <a:lnTo>
                    <a:pt x="52722" y="2168"/>
                  </a:lnTo>
                  <a:lnTo>
                    <a:pt x="52519" y="2215"/>
                  </a:lnTo>
                  <a:lnTo>
                    <a:pt x="52400" y="2192"/>
                  </a:lnTo>
                  <a:lnTo>
                    <a:pt x="52293" y="2120"/>
                  </a:lnTo>
                  <a:lnTo>
                    <a:pt x="52126" y="2108"/>
                  </a:lnTo>
                  <a:lnTo>
                    <a:pt x="52257" y="2215"/>
                  </a:lnTo>
                  <a:lnTo>
                    <a:pt x="52150" y="2263"/>
                  </a:lnTo>
                  <a:lnTo>
                    <a:pt x="52103" y="2239"/>
                  </a:lnTo>
                  <a:cubicBezTo>
                    <a:pt x="52103" y="2227"/>
                    <a:pt x="52091" y="2204"/>
                    <a:pt x="52091" y="2192"/>
                  </a:cubicBezTo>
                  <a:lnTo>
                    <a:pt x="52043" y="2180"/>
                  </a:lnTo>
                  <a:lnTo>
                    <a:pt x="51972" y="2239"/>
                  </a:lnTo>
                  <a:lnTo>
                    <a:pt x="51900" y="2251"/>
                  </a:lnTo>
                  <a:cubicBezTo>
                    <a:pt x="51888" y="2311"/>
                    <a:pt x="51865" y="2370"/>
                    <a:pt x="51853" y="2430"/>
                  </a:cubicBezTo>
                  <a:lnTo>
                    <a:pt x="51924" y="2489"/>
                  </a:lnTo>
                  <a:lnTo>
                    <a:pt x="52091" y="2430"/>
                  </a:lnTo>
                  <a:lnTo>
                    <a:pt x="52162" y="2489"/>
                  </a:lnTo>
                  <a:lnTo>
                    <a:pt x="52400" y="2442"/>
                  </a:lnTo>
                  <a:lnTo>
                    <a:pt x="52484" y="2465"/>
                  </a:lnTo>
                  <a:cubicBezTo>
                    <a:pt x="52472" y="2489"/>
                    <a:pt x="52448" y="2513"/>
                    <a:pt x="52436" y="2537"/>
                  </a:cubicBezTo>
                  <a:lnTo>
                    <a:pt x="52055" y="2573"/>
                  </a:lnTo>
                  <a:cubicBezTo>
                    <a:pt x="52019" y="2596"/>
                    <a:pt x="51995" y="2620"/>
                    <a:pt x="51972" y="2644"/>
                  </a:cubicBezTo>
                  <a:lnTo>
                    <a:pt x="51793" y="2668"/>
                  </a:lnTo>
                  <a:lnTo>
                    <a:pt x="51495" y="2656"/>
                  </a:lnTo>
                  <a:cubicBezTo>
                    <a:pt x="51484" y="2668"/>
                    <a:pt x="51484" y="2692"/>
                    <a:pt x="51472" y="2715"/>
                  </a:cubicBezTo>
                  <a:lnTo>
                    <a:pt x="51507" y="2763"/>
                  </a:lnTo>
                  <a:lnTo>
                    <a:pt x="51281" y="2763"/>
                  </a:lnTo>
                  <a:lnTo>
                    <a:pt x="51162" y="2715"/>
                  </a:lnTo>
                  <a:lnTo>
                    <a:pt x="51091" y="2715"/>
                  </a:lnTo>
                  <a:lnTo>
                    <a:pt x="51043" y="2775"/>
                  </a:lnTo>
                  <a:lnTo>
                    <a:pt x="50960" y="2787"/>
                  </a:lnTo>
                  <a:lnTo>
                    <a:pt x="50793" y="2787"/>
                  </a:lnTo>
                  <a:lnTo>
                    <a:pt x="50733" y="2823"/>
                  </a:lnTo>
                  <a:lnTo>
                    <a:pt x="50793" y="2906"/>
                  </a:lnTo>
                  <a:lnTo>
                    <a:pt x="50745" y="2906"/>
                  </a:lnTo>
                  <a:cubicBezTo>
                    <a:pt x="50722" y="2930"/>
                    <a:pt x="50710" y="2954"/>
                    <a:pt x="50686" y="2977"/>
                  </a:cubicBezTo>
                  <a:lnTo>
                    <a:pt x="50614" y="2977"/>
                  </a:lnTo>
                  <a:lnTo>
                    <a:pt x="50567" y="2918"/>
                  </a:lnTo>
                  <a:lnTo>
                    <a:pt x="50519" y="2906"/>
                  </a:lnTo>
                  <a:lnTo>
                    <a:pt x="50364" y="3001"/>
                  </a:lnTo>
                  <a:cubicBezTo>
                    <a:pt x="50364" y="3013"/>
                    <a:pt x="50376" y="3025"/>
                    <a:pt x="50376" y="3037"/>
                  </a:cubicBezTo>
                  <a:lnTo>
                    <a:pt x="50329" y="3061"/>
                  </a:lnTo>
                  <a:cubicBezTo>
                    <a:pt x="50329" y="3085"/>
                    <a:pt x="50317" y="3108"/>
                    <a:pt x="50317" y="3144"/>
                  </a:cubicBezTo>
                  <a:lnTo>
                    <a:pt x="50162" y="3204"/>
                  </a:lnTo>
                  <a:lnTo>
                    <a:pt x="50162" y="3287"/>
                  </a:lnTo>
                  <a:lnTo>
                    <a:pt x="49995" y="3287"/>
                  </a:lnTo>
                  <a:lnTo>
                    <a:pt x="49769" y="3251"/>
                  </a:lnTo>
                  <a:lnTo>
                    <a:pt x="49638" y="3299"/>
                  </a:lnTo>
                  <a:cubicBezTo>
                    <a:pt x="49638" y="3323"/>
                    <a:pt x="49626" y="3347"/>
                    <a:pt x="49614" y="3370"/>
                  </a:cubicBezTo>
                  <a:lnTo>
                    <a:pt x="49709" y="3394"/>
                  </a:lnTo>
                  <a:lnTo>
                    <a:pt x="49793" y="3347"/>
                  </a:lnTo>
                  <a:lnTo>
                    <a:pt x="50090" y="3442"/>
                  </a:lnTo>
                  <a:lnTo>
                    <a:pt x="50007" y="3489"/>
                  </a:lnTo>
                  <a:lnTo>
                    <a:pt x="49876" y="3454"/>
                  </a:lnTo>
                  <a:lnTo>
                    <a:pt x="49840" y="3477"/>
                  </a:lnTo>
                  <a:lnTo>
                    <a:pt x="49936" y="3549"/>
                  </a:lnTo>
                  <a:lnTo>
                    <a:pt x="49876" y="3692"/>
                  </a:lnTo>
                  <a:lnTo>
                    <a:pt x="49745" y="3728"/>
                  </a:lnTo>
                  <a:cubicBezTo>
                    <a:pt x="49745" y="3751"/>
                    <a:pt x="49757" y="3775"/>
                    <a:pt x="49757" y="3787"/>
                  </a:cubicBezTo>
                  <a:cubicBezTo>
                    <a:pt x="49769" y="3811"/>
                    <a:pt x="49745" y="3835"/>
                    <a:pt x="49733" y="3858"/>
                  </a:cubicBezTo>
                  <a:lnTo>
                    <a:pt x="49602" y="3716"/>
                  </a:lnTo>
                  <a:lnTo>
                    <a:pt x="49483" y="3716"/>
                  </a:lnTo>
                  <a:lnTo>
                    <a:pt x="49364" y="3561"/>
                  </a:lnTo>
                  <a:lnTo>
                    <a:pt x="49269" y="3537"/>
                  </a:lnTo>
                  <a:lnTo>
                    <a:pt x="49233" y="3561"/>
                  </a:lnTo>
                  <a:lnTo>
                    <a:pt x="49317" y="3632"/>
                  </a:lnTo>
                  <a:lnTo>
                    <a:pt x="49317" y="3704"/>
                  </a:lnTo>
                  <a:lnTo>
                    <a:pt x="49233" y="3739"/>
                  </a:lnTo>
                  <a:cubicBezTo>
                    <a:pt x="49257" y="3775"/>
                    <a:pt x="49281" y="3799"/>
                    <a:pt x="49305" y="3835"/>
                  </a:cubicBezTo>
                  <a:lnTo>
                    <a:pt x="49436" y="3823"/>
                  </a:lnTo>
                  <a:lnTo>
                    <a:pt x="49638" y="3894"/>
                  </a:lnTo>
                  <a:lnTo>
                    <a:pt x="49793" y="3930"/>
                  </a:lnTo>
                  <a:cubicBezTo>
                    <a:pt x="49793" y="3954"/>
                    <a:pt x="49793" y="3978"/>
                    <a:pt x="49805" y="4013"/>
                  </a:cubicBezTo>
                  <a:lnTo>
                    <a:pt x="49924" y="4097"/>
                  </a:lnTo>
                  <a:lnTo>
                    <a:pt x="50043" y="4097"/>
                  </a:lnTo>
                  <a:lnTo>
                    <a:pt x="50126" y="4085"/>
                  </a:lnTo>
                  <a:lnTo>
                    <a:pt x="50162" y="4144"/>
                  </a:lnTo>
                  <a:lnTo>
                    <a:pt x="50007" y="4156"/>
                  </a:lnTo>
                  <a:lnTo>
                    <a:pt x="49852" y="4132"/>
                  </a:lnTo>
                  <a:lnTo>
                    <a:pt x="49745" y="4049"/>
                  </a:lnTo>
                  <a:lnTo>
                    <a:pt x="49662" y="4061"/>
                  </a:lnTo>
                  <a:cubicBezTo>
                    <a:pt x="49650" y="4085"/>
                    <a:pt x="49638" y="4097"/>
                    <a:pt x="49626" y="4120"/>
                  </a:cubicBezTo>
                  <a:lnTo>
                    <a:pt x="49567" y="4132"/>
                  </a:lnTo>
                  <a:cubicBezTo>
                    <a:pt x="49602" y="4180"/>
                    <a:pt x="49650" y="4228"/>
                    <a:pt x="49698" y="4275"/>
                  </a:cubicBezTo>
                  <a:lnTo>
                    <a:pt x="49805" y="4263"/>
                  </a:lnTo>
                  <a:lnTo>
                    <a:pt x="50019" y="4287"/>
                  </a:lnTo>
                  <a:lnTo>
                    <a:pt x="50067" y="4418"/>
                  </a:lnTo>
                  <a:lnTo>
                    <a:pt x="50138" y="4466"/>
                  </a:lnTo>
                  <a:lnTo>
                    <a:pt x="50210" y="4430"/>
                  </a:lnTo>
                  <a:lnTo>
                    <a:pt x="50424" y="4466"/>
                  </a:lnTo>
                  <a:lnTo>
                    <a:pt x="50364" y="4525"/>
                  </a:lnTo>
                  <a:lnTo>
                    <a:pt x="50543" y="4644"/>
                  </a:lnTo>
                  <a:lnTo>
                    <a:pt x="50698" y="4668"/>
                  </a:lnTo>
                  <a:lnTo>
                    <a:pt x="50769" y="4799"/>
                  </a:lnTo>
                  <a:lnTo>
                    <a:pt x="50650" y="4930"/>
                  </a:lnTo>
                  <a:lnTo>
                    <a:pt x="50376" y="4978"/>
                  </a:lnTo>
                  <a:lnTo>
                    <a:pt x="50257" y="5049"/>
                  </a:lnTo>
                  <a:lnTo>
                    <a:pt x="50257" y="5109"/>
                  </a:lnTo>
                  <a:lnTo>
                    <a:pt x="50460" y="5287"/>
                  </a:lnTo>
                  <a:lnTo>
                    <a:pt x="50591" y="5347"/>
                  </a:lnTo>
                  <a:lnTo>
                    <a:pt x="50591" y="5347"/>
                  </a:lnTo>
                  <a:lnTo>
                    <a:pt x="50352" y="5311"/>
                  </a:lnTo>
                  <a:lnTo>
                    <a:pt x="50102" y="5132"/>
                  </a:lnTo>
                  <a:cubicBezTo>
                    <a:pt x="50102" y="5097"/>
                    <a:pt x="50102" y="5073"/>
                    <a:pt x="50114" y="5049"/>
                  </a:cubicBezTo>
                  <a:lnTo>
                    <a:pt x="50257" y="4894"/>
                  </a:lnTo>
                  <a:lnTo>
                    <a:pt x="50364" y="4871"/>
                  </a:lnTo>
                  <a:lnTo>
                    <a:pt x="50364" y="4811"/>
                  </a:lnTo>
                  <a:lnTo>
                    <a:pt x="50460" y="4740"/>
                  </a:lnTo>
                  <a:cubicBezTo>
                    <a:pt x="50448" y="4716"/>
                    <a:pt x="50436" y="4704"/>
                    <a:pt x="50412" y="4692"/>
                  </a:cubicBezTo>
                  <a:lnTo>
                    <a:pt x="49936" y="4740"/>
                  </a:lnTo>
                  <a:lnTo>
                    <a:pt x="49698" y="4751"/>
                  </a:lnTo>
                  <a:lnTo>
                    <a:pt x="49602" y="4835"/>
                  </a:lnTo>
                  <a:lnTo>
                    <a:pt x="49436" y="4847"/>
                  </a:lnTo>
                  <a:lnTo>
                    <a:pt x="49317" y="4799"/>
                  </a:lnTo>
                  <a:lnTo>
                    <a:pt x="49150" y="4799"/>
                  </a:lnTo>
                  <a:cubicBezTo>
                    <a:pt x="49090" y="4823"/>
                    <a:pt x="49019" y="4847"/>
                    <a:pt x="48947" y="4871"/>
                  </a:cubicBezTo>
                  <a:lnTo>
                    <a:pt x="48424" y="4906"/>
                  </a:lnTo>
                  <a:lnTo>
                    <a:pt x="48066" y="4894"/>
                  </a:lnTo>
                  <a:lnTo>
                    <a:pt x="47900" y="4871"/>
                  </a:lnTo>
                  <a:lnTo>
                    <a:pt x="47721" y="4942"/>
                  </a:lnTo>
                  <a:lnTo>
                    <a:pt x="47543" y="4918"/>
                  </a:lnTo>
                  <a:lnTo>
                    <a:pt x="47435" y="4954"/>
                  </a:lnTo>
                  <a:lnTo>
                    <a:pt x="47578" y="5049"/>
                  </a:lnTo>
                  <a:cubicBezTo>
                    <a:pt x="47578" y="5085"/>
                    <a:pt x="47566" y="5109"/>
                    <a:pt x="47566" y="5144"/>
                  </a:cubicBezTo>
                  <a:lnTo>
                    <a:pt x="47507" y="5216"/>
                  </a:lnTo>
                  <a:lnTo>
                    <a:pt x="47578" y="5275"/>
                  </a:lnTo>
                  <a:lnTo>
                    <a:pt x="47685" y="5299"/>
                  </a:lnTo>
                  <a:cubicBezTo>
                    <a:pt x="47685" y="5311"/>
                    <a:pt x="47697" y="5335"/>
                    <a:pt x="47709" y="5347"/>
                  </a:cubicBezTo>
                  <a:lnTo>
                    <a:pt x="47650" y="5406"/>
                  </a:lnTo>
                  <a:lnTo>
                    <a:pt x="47864" y="5525"/>
                  </a:lnTo>
                  <a:cubicBezTo>
                    <a:pt x="47912" y="5597"/>
                    <a:pt x="47959" y="5668"/>
                    <a:pt x="47995" y="5728"/>
                  </a:cubicBezTo>
                  <a:cubicBezTo>
                    <a:pt x="47983" y="5775"/>
                    <a:pt x="47971" y="5823"/>
                    <a:pt x="47959" y="5871"/>
                  </a:cubicBezTo>
                  <a:cubicBezTo>
                    <a:pt x="47971" y="5894"/>
                    <a:pt x="47995" y="5930"/>
                    <a:pt x="48007" y="5954"/>
                  </a:cubicBezTo>
                  <a:lnTo>
                    <a:pt x="48066" y="5954"/>
                  </a:lnTo>
                  <a:lnTo>
                    <a:pt x="48066" y="6073"/>
                  </a:lnTo>
                  <a:lnTo>
                    <a:pt x="48233" y="6180"/>
                  </a:lnTo>
                  <a:lnTo>
                    <a:pt x="48388" y="6192"/>
                  </a:lnTo>
                  <a:lnTo>
                    <a:pt x="48828" y="6275"/>
                  </a:lnTo>
                  <a:lnTo>
                    <a:pt x="49007" y="6240"/>
                  </a:lnTo>
                  <a:lnTo>
                    <a:pt x="49007" y="6240"/>
                  </a:lnTo>
                  <a:cubicBezTo>
                    <a:pt x="49007" y="6264"/>
                    <a:pt x="49007" y="6275"/>
                    <a:pt x="48995" y="6299"/>
                  </a:cubicBezTo>
                  <a:lnTo>
                    <a:pt x="49043" y="6383"/>
                  </a:lnTo>
                  <a:cubicBezTo>
                    <a:pt x="49043" y="6406"/>
                    <a:pt x="49019" y="6442"/>
                    <a:pt x="49019" y="6478"/>
                  </a:cubicBezTo>
                  <a:lnTo>
                    <a:pt x="49198" y="6573"/>
                  </a:lnTo>
                  <a:cubicBezTo>
                    <a:pt x="49233" y="6621"/>
                    <a:pt x="49257" y="6656"/>
                    <a:pt x="49281" y="6704"/>
                  </a:cubicBezTo>
                  <a:lnTo>
                    <a:pt x="49626" y="6764"/>
                  </a:lnTo>
                  <a:lnTo>
                    <a:pt x="49829" y="6895"/>
                  </a:lnTo>
                  <a:lnTo>
                    <a:pt x="49924" y="6906"/>
                  </a:lnTo>
                  <a:cubicBezTo>
                    <a:pt x="49960" y="6942"/>
                    <a:pt x="49995" y="6990"/>
                    <a:pt x="50031" y="7026"/>
                  </a:cubicBezTo>
                  <a:lnTo>
                    <a:pt x="50031" y="7240"/>
                  </a:lnTo>
                  <a:cubicBezTo>
                    <a:pt x="50043" y="7276"/>
                    <a:pt x="50055" y="7299"/>
                    <a:pt x="50067" y="7335"/>
                  </a:cubicBezTo>
                  <a:lnTo>
                    <a:pt x="50019" y="7418"/>
                  </a:lnTo>
                  <a:lnTo>
                    <a:pt x="50138" y="7549"/>
                  </a:lnTo>
                  <a:lnTo>
                    <a:pt x="50257" y="7633"/>
                  </a:lnTo>
                  <a:lnTo>
                    <a:pt x="50424" y="7847"/>
                  </a:lnTo>
                  <a:lnTo>
                    <a:pt x="50471" y="8038"/>
                  </a:lnTo>
                  <a:lnTo>
                    <a:pt x="50626" y="8169"/>
                  </a:lnTo>
                  <a:cubicBezTo>
                    <a:pt x="50638" y="8192"/>
                    <a:pt x="50650" y="8228"/>
                    <a:pt x="50662" y="8252"/>
                  </a:cubicBezTo>
                  <a:lnTo>
                    <a:pt x="50483" y="8407"/>
                  </a:lnTo>
                  <a:lnTo>
                    <a:pt x="50400" y="8407"/>
                  </a:lnTo>
                  <a:lnTo>
                    <a:pt x="50305" y="8359"/>
                  </a:lnTo>
                  <a:lnTo>
                    <a:pt x="50305" y="8359"/>
                  </a:lnTo>
                  <a:cubicBezTo>
                    <a:pt x="50341" y="8407"/>
                    <a:pt x="50376" y="8454"/>
                    <a:pt x="50412" y="8502"/>
                  </a:cubicBezTo>
                  <a:lnTo>
                    <a:pt x="50626" y="8550"/>
                  </a:lnTo>
                  <a:lnTo>
                    <a:pt x="50745" y="8633"/>
                  </a:lnTo>
                  <a:lnTo>
                    <a:pt x="50948" y="8835"/>
                  </a:lnTo>
                  <a:lnTo>
                    <a:pt x="51162" y="8931"/>
                  </a:lnTo>
                  <a:lnTo>
                    <a:pt x="51186" y="8919"/>
                  </a:lnTo>
                  <a:lnTo>
                    <a:pt x="51281" y="8954"/>
                  </a:lnTo>
                  <a:lnTo>
                    <a:pt x="51507" y="8895"/>
                  </a:lnTo>
                  <a:lnTo>
                    <a:pt x="51722" y="8907"/>
                  </a:lnTo>
                  <a:lnTo>
                    <a:pt x="51948" y="9050"/>
                  </a:lnTo>
                  <a:lnTo>
                    <a:pt x="52115" y="9121"/>
                  </a:lnTo>
                  <a:lnTo>
                    <a:pt x="52234" y="9145"/>
                  </a:lnTo>
                  <a:lnTo>
                    <a:pt x="52293" y="9264"/>
                  </a:lnTo>
                  <a:lnTo>
                    <a:pt x="52293" y="9431"/>
                  </a:lnTo>
                  <a:cubicBezTo>
                    <a:pt x="52281" y="9371"/>
                    <a:pt x="52269" y="9323"/>
                    <a:pt x="52257" y="9264"/>
                  </a:cubicBezTo>
                  <a:cubicBezTo>
                    <a:pt x="52246" y="9216"/>
                    <a:pt x="52198" y="9204"/>
                    <a:pt x="52162" y="9169"/>
                  </a:cubicBezTo>
                  <a:lnTo>
                    <a:pt x="51972" y="9133"/>
                  </a:lnTo>
                  <a:lnTo>
                    <a:pt x="51722" y="8954"/>
                  </a:lnTo>
                  <a:lnTo>
                    <a:pt x="51579" y="8931"/>
                  </a:lnTo>
                  <a:lnTo>
                    <a:pt x="51364" y="9026"/>
                  </a:lnTo>
                  <a:lnTo>
                    <a:pt x="51341" y="9133"/>
                  </a:lnTo>
                  <a:cubicBezTo>
                    <a:pt x="51341" y="9157"/>
                    <a:pt x="51341" y="9181"/>
                    <a:pt x="51353" y="9192"/>
                  </a:cubicBezTo>
                  <a:lnTo>
                    <a:pt x="51126" y="8990"/>
                  </a:lnTo>
                  <a:lnTo>
                    <a:pt x="50864" y="8931"/>
                  </a:lnTo>
                  <a:lnTo>
                    <a:pt x="50733" y="8847"/>
                  </a:lnTo>
                  <a:cubicBezTo>
                    <a:pt x="50745" y="8823"/>
                    <a:pt x="50745" y="8788"/>
                    <a:pt x="50757" y="8764"/>
                  </a:cubicBezTo>
                  <a:lnTo>
                    <a:pt x="50650" y="8633"/>
                  </a:lnTo>
                  <a:lnTo>
                    <a:pt x="50460" y="8573"/>
                  </a:lnTo>
                  <a:lnTo>
                    <a:pt x="50257" y="8550"/>
                  </a:lnTo>
                  <a:lnTo>
                    <a:pt x="50043" y="8407"/>
                  </a:lnTo>
                  <a:lnTo>
                    <a:pt x="50102" y="8395"/>
                  </a:lnTo>
                  <a:cubicBezTo>
                    <a:pt x="50102" y="8359"/>
                    <a:pt x="50114" y="8323"/>
                    <a:pt x="50114" y="8299"/>
                  </a:cubicBezTo>
                  <a:cubicBezTo>
                    <a:pt x="50150" y="8288"/>
                    <a:pt x="50186" y="8288"/>
                    <a:pt x="50210" y="8276"/>
                  </a:cubicBezTo>
                  <a:lnTo>
                    <a:pt x="50198" y="8204"/>
                  </a:lnTo>
                  <a:cubicBezTo>
                    <a:pt x="50198" y="8145"/>
                    <a:pt x="50198" y="8073"/>
                    <a:pt x="50210" y="8014"/>
                  </a:cubicBezTo>
                  <a:cubicBezTo>
                    <a:pt x="50186" y="7966"/>
                    <a:pt x="50174" y="7918"/>
                    <a:pt x="50150" y="7871"/>
                  </a:cubicBezTo>
                  <a:lnTo>
                    <a:pt x="50055" y="7799"/>
                  </a:lnTo>
                  <a:cubicBezTo>
                    <a:pt x="50031" y="7847"/>
                    <a:pt x="49995" y="7883"/>
                    <a:pt x="49960" y="7918"/>
                  </a:cubicBezTo>
                  <a:lnTo>
                    <a:pt x="49864" y="7930"/>
                  </a:lnTo>
                  <a:lnTo>
                    <a:pt x="49864" y="8026"/>
                  </a:lnTo>
                  <a:lnTo>
                    <a:pt x="49769" y="8073"/>
                  </a:lnTo>
                  <a:lnTo>
                    <a:pt x="49805" y="8145"/>
                  </a:lnTo>
                  <a:lnTo>
                    <a:pt x="49745" y="8216"/>
                  </a:lnTo>
                  <a:lnTo>
                    <a:pt x="49662" y="8204"/>
                  </a:lnTo>
                  <a:cubicBezTo>
                    <a:pt x="49662" y="8121"/>
                    <a:pt x="49650" y="8038"/>
                    <a:pt x="49650" y="7942"/>
                  </a:cubicBezTo>
                  <a:lnTo>
                    <a:pt x="49745" y="7895"/>
                  </a:lnTo>
                  <a:lnTo>
                    <a:pt x="49745" y="7799"/>
                  </a:lnTo>
                  <a:lnTo>
                    <a:pt x="49555" y="7657"/>
                  </a:lnTo>
                  <a:lnTo>
                    <a:pt x="49579" y="7526"/>
                  </a:lnTo>
                  <a:lnTo>
                    <a:pt x="49507" y="7418"/>
                  </a:lnTo>
                  <a:cubicBezTo>
                    <a:pt x="49519" y="7383"/>
                    <a:pt x="49531" y="7347"/>
                    <a:pt x="49531" y="7311"/>
                  </a:cubicBezTo>
                  <a:lnTo>
                    <a:pt x="49733" y="7276"/>
                  </a:lnTo>
                  <a:cubicBezTo>
                    <a:pt x="49733" y="7252"/>
                    <a:pt x="49745" y="7240"/>
                    <a:pt x="49757" y="7216"/>
                  </a:cubicBezTo>
                  <a:cubicBezTo>
                    <a:pt x="49757" y="7204"/>
                    <a:pt x="49757" y="7156"/>
                    <a:pt x="49745" y="7133"/>
                  </a:cubicBezTo>
                  <a:cubicBezTo>
                    <a:pt x="49757" y="7085"/>
                    <a:pt x="49781" y="7037"/>
                    <a:pt x="49805" y="7002"/>
                  </a:cubicBezTo>
                  <a:lnTo>
                    <a:pt x="49650" y="6966"/>
                  </a:lnTo>
                  <a:lnTo>
                    <a:pt x="49602" y="6966"/>
                  </a:lnTo>
                  <a:lnTo>
                    <a:pt x="49507" y="6883"/>
                  </a:lnTo>
                  <a:lnTo>
                    <a:pt x="49209" y="6942"/>
                  </a:lnTo>
                  <a:lnTo>
                    <a:pt x="48864" y="6918"/>
                  </a:lnTo>
                  <a:lnTo>
                    <a:pt x="48674" y="6883"/>
                  </a:lnTo>
                  <a:lnTo>
                    <a:pt x="48436" y="6668"/>
                  </a:lnTo>
                  <a:lnTo>
                    <a:pt x="48293" y="6597"/>
                  </a:lnTo>
                  <a:cubicBezTo>
                    <a:pt x="48293" y="6573"/>
                    <a:pt x="48293" y="6537"/>
                    <a:pt x="48281" y="6514"/>
                  </a:cubicBezTo>
                  <a:lnTo>
                    <a:pt x="47912" y="6430"/>
                  </a:lnTo>
                  <a:lnTo>
                    <a:pt x="47757" y="6335"/>
                  </a:lnTo>
                  <a:lnTo>
                    <a:pt x="47614" y="6204"/>
                  </a:lnTo>
                  <a:lnTo>
                    <a:pt x="47162" y="6144"/>
                  </a:lnTo>
                  <a:lnTo>
                    <a:pt x="47042" y="6085"/>
                  </a:lnTo>
                  <a:lnTo>
                    <a:pt x="46888" y="6121"/>
                  </a:lnTo>
                  <a:lnTo>
                    <a:pt x="46709" y="6252"/>
                  </a:lnTo>
                  <a:lnTo>
                    <a:pt x="46673" y="6335"/>
                  </a:lnTo>
                  <a:lnTo>
                    <a:pt x="46590" y="6359"/>
                  </a:lnTo>
                  <a:lnTo>
                    <a:pt x="46531" y="6323"/>
                  </a:lnTo>
                  <a:cubicBezTo>
                    <a:pt x="46519" y="6335"/>
                    <a:pt x="46507" y="6347"/>
                    <a:pt x="46495" y="6359"/>
                  </a:cubicBezTo>
                  <a:lnTo>
                    <a:pt x="46566" y="6430"/>
                  </a:lnTo>
                  <a:lnTo>
                    <a:pt x="46792" y="6383"/>
                  </a:lnTo>
                  <a:lnTo>
                    <a:pt x="47031" y="6454"/>
                  </a:lnTo>
                  <a:lnTo>
                    <a:pt x="47126" y="6621"/>
                  </a:lnTo>
                  <a:lnTo>
                    <a:pt x="46959" y="6752"/>
                  </a:lnTo>
                  <a:lnTo>
                    <a:pt x="46769" y="6752"/>
                  </a:lnTo>
                  <a:lnTo>
                    <a:pt x="46495" y="6633"/>
                  </a:lnTo>
                  <a:cubicBezTo>
                    <a:pt x="46435" y="6585"/>
                    <a:pt x="46388" y="6537"/>
                    <a:pt x="46340" y="6490"/>
                  </a:cubicBezTo>
                  <a:lnTo>
                    <a:pt x="46245" y="6478"/>
                  </a:lnTo>
                  <a:lnTo>
                    <a:pt x="46042" y="6525"/>
                  </a:lnTo>
                  <a:lnTo>
                    <a:pt x="45983" y="6561"/>
                  </a:lnTo>
                  <a:lnTo>
                    <a:pt x="45888" y="6573"/>
                  </a:lnTo>
                  <a:lnTo>
                    <a:pt x="46054" y="6787"/>
                  </a:lnTo>
                  <a:lnTo>
                    <a:pt x="46126" y="6799"/>
                  </a:lnTo>
                  <a:cubicBezTo>
                    <a:pt x="46138" y="6835"/>
                    <a:pt x="46150" y="6871"/>
                    <a:pt x="46161" y="6906"/>
                  </a:cubicBezTo>
                  <a:lnTo>
                    <a:pt x="46364" y="7061"/>
                  </a:lnTo>
                  <a:lnTo>
                    <a:pt x="46578" y="7097"/>
                  </a:lnTo>
                  <a:cubicBezTo>
                    <a:pt x="46614" y="7133"/>
                    <a:pt x="46661" y="7156"/>
                    <a:pt x="46697" y="7180"/>
                  </a:cubicBezTo>
                  <a:lnTo>
                    <a:pt x="47007" y="7240"/>
                  </a:lnTo>
                  <a:lnTo>
                    <a:pt x="47102" y="7204"/>
                  </a:lnTo>
                  <a:lnTo>
                    <a:pt x="47162" y="7216"/>
                  </a:lnTo>
                  <a:lnTo>
                    <a:pt x="47173" y="7287"/>
                  </a:lnTo>
                  <a:lnTo>
                    <a:pt x="47388" y="7323"/>
                  </a:lnTo>
                  <a:lnTo>
                    <a:pt x="47447" y="7442"/>
                  </a:lnTo>
                  <a:lnTo>
                    <a:pt x="47519" y="7478"/>
                  </a:lnTo>
                  <a:lnTo>
                    <a:pt x="47543" y="7561"/>
                  </a:lnTo>
                  <a:lnTo>
                    <a:pt x="47804" y="7621"/>
                  </a:lnTo>
                  <a:cubicBezTo>
                    <a:pt x="47852" y="7609"/>
                    <a:pt x="47888" y="7597"/>
                    <a:pt x="47924" y="7585"/>
                  </a:cubicBezTo>
                  <a:lnTo>
                    <a:pt x="47924" y="7585"/>
                  </a:lnTo>
                  <a:lnTo>
                    <a:pt x="47816" y="7645"/>
                  </a:lnTo>
                  <a:lnTo>
                    <a:pt x="47554" y="7633"/>
                  </a:lnTo>
                  <a:cubicBezTo>
                    <a:pt x="47495" y="7609"/>
                    <a:pt x="47435" y="7573"/>
                    <a:pt x="47388" y="7549"/>
                  </a:cubicBezTo>
                  <a:lnTo>
                    <a:pt x="47269" y="7526"/>
                  </a:lnTo>
                  <a:lnTo>
                    <a:pt x="47114" y="7371"/>
                  </a:lnTo>
                  <a:lnTo>
                    <a:pt x="46995" y="7335"/>
                  </a:lnTo>
                  <a:lnTo>
                    <a:pt x="46876" y="7359"/>
                  </a:lnTo>
                  <a:lnTo>
                    <a:pt x="46721" y="7347"/>
                  </a:lnTo>
                  <a:lnTo>
                    <a:pt x="46590" y="7418"/>
                  </a:lnTo>
                  <a:lnTo>
                    <a:pt x="46554" y="7347"/>
                  </a:lnTo>
                  <a:lnTo>
                    <a:pt x="46447" y="7276"/>
                  </a:lnTo>
                  <a:lnTo>
                    <a:pt x="46316" y="7287"/>
                  </a:lnTo>
                  <a:lnTo>
                    <a:pt x="46150" y="7252"/>
                  </a:lnTo>
                  <a:lnTo>
                    <a:pt x="45983" y="7156"/>
                  </a:lnTo>
                  <a:lnTo>
                    <a:pt x="45816" y="7156"/>
                  </a:lnTo>
                  <a:lnTo>
                    <a:pt x="45769" y="7085"/>
                  </a:lnTo>
                  <a:lnTo>
                    <a:pt x="45888" y="7049"/>
                  </a:lnTo>
                  <a:lnTo>
                    <a:pt x="45899" y="6990"/>
                  </a:lnTo>
                  <a:lnTo>
                    <a:pt x="45792" y="6918"/>
                  </a:lnTo>
                  <a:cubicBezTo>
                    <a:pt x="45792" y="6895"/>
                    <a:pt x="45804" y="6871"/>
                    <a:pt x="45804" y="6847"/>
                  </a:cubicBezTo>
                  <a:lnTo>
                    <a:pt x="45626" y="6716"/>
                  </a:lnTo>
                  <a:lnTo>
                    <a:pt x="45554" y="6621"/>
                  </a:lnTo>
                  <a:lnTo>
                    <a:pt x="45638" y="6525"/>
                  </a:lnTo>
                  <a:lnTo>
                    <a:pt x="45542" y="6395"/>
                  </a:lnTo>
                  <a:cubicBezTo>
                    <a:pt x="45566" y="6347"/>
                    <a:pt x="45578" y="6287"/>
                    <a:pt x="45590" y="6228"/>
                  </a:cubicBezTo>
                  <a:lnTo>
                    <a:pt x="45459" y="6121"/>
                  </a:lnTo>
                  <a:lnTo>
                    <a:pt x="45459" y="5990"/>
                  </a:lnTo>
                  <a:lnTo>
                    <a:pt x="45411" y="5942"/>
                  </a:lnTo>
                  <a:lnTo>
                    <a:pt x="45316" y="5906"/>
                  </a:lnTo>
                  <a:cubicBezTo>
                    <a:pt x="45316" y="5871"/>
                    <a:pt x="45316" y="5835"/>
                    <a:pt x="45304" y="5799"/>
                  </a:cubicBezTo>
                  <a:lnTo>
                    <a:pt x="45137" y="5692"/>
                  </a:lnTo>
                  <a:lnTo>
                    <a:pt x="45042" y="5704"/>
                  </a:lnTo>
                  <a:cubicBezTo>
                    <a:pt x="45126" y="5835"/>
                    <a:pt x="45197" y="5954"/>
                    <a:pt x="45268" y="6073"/>
                  </a:cubicBezTo>
                  <a:cubicBezTo>
                    <a:pt x="45292" y="6144"/>
                    <a:pt x="45304" y="6228"/>
                    <a:pt x="45316" y="6299"/>
                  </a:cubicBezTo>
                  <a:lnTo>
                    <a:pt x="45221" y="6466"/>
                  </a:lnTo>
                  <a:lnTo>
                    <a:pt x="44983" y="6597"/>
                  </a:lnTo>
                  <a:lnTo>
                    <a:pt x="44840" y="6656"/>
                  </a:lnTo>
                  <a:lnTo>
                    <a:pt x="44840" y="6704"/>
                  </a:lnTo>
                  <a:lnTo>
                    <a:pt x="44923" y="6776"/>
                  </a:lnTo>
                  <a:cubicBezTo>
                    <a:pt x="44923" y="6823"/>
                    <a:pt x="44935" y="6859"/>
                    <a:pt x="44947" y="6906"/>
                  </a:cubicBezTo>
                  <a:lnTo>
                    <a:pt x="44828" y="7061"/>
                  </a:lnTo>
                  <a:lnTo>
                    <a:pt x="44828" y="7156"/>
                  </a:lnTo>
                  <a:lnTo>
                    <a:pt x="45054" y="7276"/>
                  </a:lnTo>
                  <a:lnTo>
                    <a:pt x="45328" y="7478"/>
                  </a:lnTo>
                  <a:cubicBezTo>
                    <a:pt x="45340" y="7526"/>
                    <a:pt x="45352" y="7561"/>
                    <a:pt x="45376" y="7597"/>
                  </a:cubicBezTo>
                  <a:lnTo>
                    <a:pt x="45542" y="7621"/>
                  </a:lnTo>
                  <a:lnTo>
                    <a:pt x="45661" y="7740"/>
                  </a:lnTo>
                  <a:lnTo>
                    <a:pt x="45757" y="7918"/>
                  </a:lnTo>
                  <a:lnTo>
                    <a:pt x="45673" y="8180"/>
                  </a:lnTo>
                  <a:lnTo>
                    <a:pt x="45626" y="8276"/>
                  </a:lnTo>
                  <a:cubicBezTo>
                    <a:pt x="45673" y="8323"/>
                    <a:pt x="45709" y="8383"/>
                    <a:pt x="45745" y="8442"/>
                  </a:cubicBezTo>
                  <a:lnTo>
                    <a:pt x="45697" y="8597"/>
                  </a:lnTo>
                  <a:cubicBezTo>
                    <a:pt x="45721" y="8633"/>
                    <a:pt x="45745" y="8669"/>
                    <a:pt x="45757" y="8704"/>
                  </a:cubicBezTo>
                  <a:lnTo>
                    <a:pt x="45983" y="8895"/>
                  </a:lnTo>
                  <a:lnTo>
                    <a:pt x="45983" y="8978"/>
                  </a:lnTo>
                  <a:lnTo>
                    <a:pt x="45947" y="9085"/>
                  </a:lnTo>
                  <a:lnTo>
                    <a:pt x="46007" y="9145"/>
                  </a:lnTo>
                  <a:lnTo>
                    <a:pt x="46173" y="9204"/>
                  </a:lnTo>
                  <a:lnTo>
                    <a:pt x="46376" y="9157"/>
                  </a:lnTo>
                  <a:lnTo>
                    <a:pt x="46602" y="9240"/>
                  </a:lnTo>
                  <a:cubicBezTo>
                    <a:pt x="46626" y="9228"/>
                    <a:pt x="46661" y="9216"/>
                    <a:pt x="46697" y="9204"/>
                  </a:cubicBezTo>
                  <a:lnTo>
                    <a:pt x="46757" y="9109"/>
                  </a:lnTo>
                  <a:lnTo>
                    <a:pt x="46923" y="9026"/>
                  </a:lnTo>
                  <a:lnTo>
                    <a:pt x="47078" y="9085"/>
                  </a:lnTo>
                  <a:lnTo>
                    <a:pt x="47185" y="9073"/>
                  </a:lnTo>
                  <a:lnTo>
                    <a:pt x="47412" y="9204"/>
                  </a:lnTo>
                  <a:lnTo>
                    <a:pt x="47554" y="9192"/>
                  </a:lnTo>
                  <a:lnTo>
                    <a:pt x="47626" y="9300"/>
                  </a:lnTo>
                  <a:lnTo>
                    <a:pt x="47924" y="9419"/>
                  </a:lnTo>
                  <a:lnTo>
                    <a:pt x="48138" y="9454"/>
                  </a:lnTo>
                  <a:lnTo>
                    <a:pt x="48257" y="9597"/>
                  </a:lnTo>
                  <a:lnTo>
                    <a:pt x="48257" y="9669"/>
                  </a:lnTo>
                  <a:lnTo>
                    <a:pt x="48447" y="9764"/>
                  </a:lnTo>
                  <a:cubicBezTo>
                    <a:pt x="48459" y="9788"/>
                    <a:pt x="48471" y="9812"/>
                    <a:pt x="48483" y="9835"/>
                  </a:cubicBezTo>
                  <a:lnTo>
                    <a:pt x="48507" y="9859"/>
                  </a:lnTo>
                  <a:lnTo>
                    <a:pt x="48531" y="9931"/>
                  </a:lnTo>
                  <a:lnTo>
                    <a:pt x="48614" y="9990"/>
                  </a:lnTo>
                  <a:lnTo>
                    <a:pt x="48507" y="10026"/>
                  </a:lnTo>
                  <a:lnTo>
                    <a:pt x="48376" y="10026"/>
                  </a:lnTo>
                  <a:cubicBezTo>
                    <a:pt x="48364" y="10074"/>
                    <a:pt x="48352" y="10109"/>
                    <a:pt x="48340" y="10157"/>
                  </a:cubicBezTo>
                  <a:lnTo>
                    <a:pt x="48412" y="10288"/>
                  </a:lnTo>
                  <a:lnTo>
                    <a:pt x="48483" y="10335"/>
                  </a:lnTo>
                  <a:lnTo>
                    <a:pt x="48424" y="10395"/>
                  </a:lnTo>
                  <a:lnTo>
                    <a:pt x="48495" y="10478"/>
                  </a:lnTo>
                  <a:lnTo>
                    <a:pt x="48638" y="10490"/>
                  </a:lnTo>
                  <a:lnTo>
                    <a:pt x="48709" y="10585"/>
                  </a:lnTo>
                  <a:lnTo>
                    <a:pt x="48888" y="10609"/>
                  </a:lnTo>
                  <a:lnTo>
                    <a:pt x="49007" y="10526"/>
                  </a:lnTo>
                  <a:cubicBezTo>
                    <a:pt x="49019" y="10550"/>
                    <a:pt x="49031" y="10574"/>
                    <a:pt x="49043" y="10597"/>
                  </a:cubicBezTo>
                  <a:lnTo>
                    <a:pt x="49162" y="10597"/>
                  </a:lnTo>
                  <a:lnTo>
                    <a:pt x="49245" y="10633"/>
                  </a:lnTo>
                  <a:lnTo>
                    <a:pt x="49174" y="10645"/>
                  </a:lnTo>
                  <a:lnTo>
                    <a:pt x="49126" y="10681"/>
                  </a:lnTo>
                  <a:lnTo>
                    <a:pt x="48924" y="10657"/>
                  </a:lnTo>
                  <a:lnTo>
                    <a:pt x="48638" y="10657"/>
                  </a:lnTo>
                  <a:lnTo>
                    <a:pt x="48495" y="10562"/>
                  </a:lnTo>
                  <a:lnTo>
                    <a:pt x="48340" y="10526"/>
                  </a:lnTo>
                  <a:lnTo>
                    <a:pt x="48257" y="10419"/>
                  </a:lnTo>
                  <a:lnTo>
                    <a:pt x="48328" y="10395"/>
                  </a:lnTo>
                  <a:lnTo>
                    <a:pt x="48328" y="10288"/>
                  </a:lnTo>
                  <a:lnTo>
                    <a:pt x="48233" y="10181"/>
                  </a:lnTo>
                  <a:cubicBezTo>
                    <a:pt x="48233" y="10145"/>
                    <a:pt x="48209" y="10109"/>
                    <a:pt x="48209" y="10085"/>
                  </a:cubicBezTo>
                  <a:lnTo>
                    <a:pt x="48102" y="10014"/>
                  </a:lnTo>
                  <a:lnTo>
                    <a:pt x="48150" y="9931"/>
                  </a:lnTo>
                  <a:lnTo>
                    <a:pt x="48007" y="9776"/>
                  </a:lnTo>
                  <a:lnTo>
                    <a:pt x="47947" y="9764"/>
                  </a:lnTo>
                  <a:cubicBezTo>
                    <a:pt x="47935" y="9740"/>
                    <a:pt x="47924" y="9716"/>
                    <a:pt x="47912" y="9693"/>
                  </a:cubicBezTo>
                  <a:lnTo>
                    <a:pt x="47709" y="9597"/>
                  </a:lnTo>
                  <a:lnTo>
                    <a:pt x="47733" y="9490"/>
                  </a:lnTo>
                  <a:lnTo>
                    <a:pt x="47543" y="9335"/>
                  </a:lnTo>
                  <a:lnTo>
                    <a:pt x="47376" y="9312"/>
                  </a:lnTo>
                  <a:lnTo>
                    <a:pt x="47078" y="9431"/>
                  </a:lnTo>
                  <a:lnTo>
                    <a:pt x="46912" y="9419"/>
                  </a:lnTo>
                  <a:lnTo>
                    <a:pt x="46792" y="9502"/>
                  </a:lnTo>
                  <a:lnTo>
                    <a:pt x="46578" y="9562"/>
                  </a:lnTo>
                  <a:lnTo>
                    <a:pt x="46554" y="9800"/>
                  </a:lnTo>
                  <a:lnTo>
                    <a:pt x="46626" y="9883"/>
                  </a:lnTo>
                  <a:lnTo>
                    <a:pt x="46876" y="10026"/>
                  </a:lnTo>
                  <a:cubicBezTo>
                    <a:pt x="46923" y="10133"/>
                    <a:pt x="46971" y="10240"/>
                    <a:pt x="47019" y="10347"/>
                  </a:cubicBezTo>
                  <a:lnTo>
                    <a:pt x="46995" y="10419"/>
                  </a:lnTo>
                  <a:lnTo>
                    <a:pt x="46757" y="10609"/>
                  </a:lnTo>
                  <a:cubicBezTo>
                    <a:pt x="46745" y="10645"/>
                    <a:pt x="46721" y="10693"/>
                    <a:pt x="46697" y="10728"/>
                  </a:cubicBezTo>
                  <a:cubicBezTo>
                    <a:pt x="46733" y="10776"/>
                    <a:pt x="46769" y="10824"/>
                    <a:pt x="46792" y="10871"/>
                  </a:cubicBezTo>
                  <a:lnTo>
                    <a:pt x="46650" y="11038"/>
                  </a:lnTo>
                  <a:cubicBezTo>
                    <a:pt x="46638" y="11062"/>
                    <a:pt x="46626" y="11086"/>
                    <a:pt x="46614" y="11109"/>
                  </a:cubicBezTo>
                  <a:lnTo>
                    <a:pt x="46423" y="11193"/>
                  </a:lnTo>
                  <a:cubicBezTo>
                    <a:pt x="46423" y="11217"/>
                    <a:pt x="46411" y="11228"/>
                    <a:pt x="46400" y="11252"/>
                  </a:cubicBezTo>
                  <a:lnTo>
                    <a:pt x="46280" y="11276"/>
                  </a:lnTo>
                  <a:lnTo>
                    <a:pt x="46185" y="11324"/>
                  </a:lnTo>
                  <a:cubicBezTo>
                    <a:pt x="46185" y="11359"/>
                    <a:pt x="46173" y="11395"/>
                    <a:pt x="46161" y="11431"/>
                  </a:cubicBezTo>
                  <a:cubicBezTo>
                    <a:pt x="46197" y="11455"/>
                    <a:pt x="46209" y="11478"/>
                    <a:pt x="46233" y="11502"/>
                  </a:cubicBezTo>
                  <a:lnTo>
                    <a:pt x="46233" y="11574"/>
                  </a:lnTo>
                  <a:lnTo>
                    <a:pt x="46030" y="11621"/>
                  </a:lnTo>
                  <a:lnTo>
                    <a:pt x="45792" y="11550"/>
                  </a:lnTo>
                  <a:lnTo>
                    <a:pt x="45757" y="11502"/>
                  </a:lnTo>
                  <a:lnTo>
                    <a:pt x="45530" y="11467"/>
                  </a:lnTo>
                  <a:lnTo>
                    <a:pt x="45292" y="11455"/>
                  </a:lnTo>
                  <a:lnTo>
                    <a:pt x="45102" y="11395"/>
                  </a:lnTo>
                  <a:lnTo>
                    <a:pt x="44637" y="11276"/>
                  </a:lnTo>
                  <a:lnTo>
                    <a:pt x="44495" y="11145"/>
                  </a:lnTo>
                  <a:cubicBezTo>
                    <a:pt x="44471" y="11121"/>
                    <a:pt x="44459" y="11097"/>
                    <a:pt x="44447" y="11062"/>
                  </a:cubicBezTo>
                  <a:lnTo>
                    <a:pt x="44245" y="11062"/>
                  </a:lnTo>
                  <a:lnTo>
                    <a:pt x="44161" y="11133"/>
                  </a:lnTo>
                  <a:lnTo>
                    <a:pt x="44125" y="11097"/>
                  </a:lnTo>
                  <a:lnTo>
                    <a:pt x="44030" y="11074"/>
                  </a:lnTo>
                  <a:cubicBezTo>
                    <a:pt x="44066" y="11038"/>
                    <a:pt x="44102" y="11014"/>
                    <a:pt x="44137" y="10978"/>
                  </a:cubicBezTo>
                  <a:lnTo>
                    <a:pt x="44328" y="10990"/>
                  </a:lnTo>
                  <a:lnTo>
                    <a:pt x="44697" y="11014"/>
                  </a:lnTo>
                  <a:lnTo>
                    <a:pt x="44768" y="10978"/>
                  </a:lnTo>
                  <a:lnTo>
                    <a:pt x="45042" y="11121"/>
                  </a:lnTo>
                  <a:lnTo>
                    <a:pt x="45137" y="11133"/>
                  </a:lnTo>
                  <a:lnTo>
                    <a:pt x="45173" y="11086"/>
                  </a:lnTo>
                  <a:lnTo>
                    <a:pt x="45304" y="11109"/>
                  </a:lnTo>
                  <a:cubicBezTo>
                    <a:pt x="45304" y="11121"/>
                    <a:pt x="45304" y="11145"/>
                    <a:pt x="45292" y="11169"/>
                  </a:cubicBezTo>
                  <a:lnTo>
                    <a:pt x="45090" y="11205"/>
                  </a:lnTo>
                  <a:lnTo>
                    <a:pt x="45197" y="11288"/>
                  </a:lnTo>
                  <a:lnTo>
                    <a:pt x="45435" y="11312"/>
                  </a:lnTo>
                  <a:lnTo>
                    <a:pt x="45542" y="11240"/>
                  </a:lnTo>
                  <a:lnTo>
                    <a:pt x="45697" y="11228"/>
                  </a:lnTo>
                  <a:lnTo>
                    <a:pt x="45697" y="11157"/>
                  </a:lnTo>
                  <a:lnTo>
                    <a:pt x="45578" y="11050"/>
                  </a:lnTo>
                  <a:lnTo>
                    <a:pt x="45578" y="11002"/>
                  </a:lnTo>
                  <a:lnTo>
                    <a:pt x="45733" y="11074"/>
                  </a:lnTo>
                  <a:lnTo>
                    <a:pt x="45792" y="11026"/>
                  </a:lnTo>
                  <a:cubicBezTo>
                    <a:pt x="45804" y="10966"/>
                    <a:pt x="45828" y="10919"/>
                    <a:pt x="45840" y="10859"/>
                  </a:cubicBezTo>
                  <a:lnTo>
                    <a:pt x="45983" y="10824"/>
                  </a:lnTo>
                  <a:cubicBezTo>
                    <a:pt x="45983" y="10812"/>
                    <a:pt x="45983" y="10800"/>
                    <a:pt x="45971" y="10776"/>
                  </a:cubicBezTo>
                  <a:lnTo>
                    <a:pt x="45852" y="10776"/>
                  </a:lnTo>
                  <a:lnTo>
                    <a:pt x="45816" y="10740"/>
                  </a:lnTo>
                  <a:lnTo>
                    <a:pt x="45971" y="10716"/>
                  </a:lnTo>
                  <a:cubicBezTo>
                    <a:pt x="45983" y="10657"/>
                    <a:pt x="45995" y="10597"/>
                    <a:pt x="46007" y="10550"/>
                  </a:cubicBezTo>
                  <a:lnTo>
                    <a:pt x="45959" y="10490"/>
                  </a:lnTo>
                  <a:lnTo>
                    <a:pt x="46054" y="10443"/>
                  </a:lnTo>
                  <a:cubicBezTo>
                    <a:pt x="46054" y="10419"/>
                    <a:pt x="46054" y="10407"/>
                    <a:pt x="46054" y="10395"/>
                  </a:cubicBezTo>
                  <a:lnTo>
                    <a:pt x="46185" y="10347"/>
                  </a:lnTo>
                  <a:lnTo>
                    <a:pt x="46185" y="10216"/>
                  </a:lnTo>
                  <a:lnTo>
                    <a:pt x="46054" y="10109"/>
                  </a:lnTo>
                  <a:lnTo>
                    <a:pt x="45995" y="9943"/>
                  </a:lnTo>
                  <a:cubicBezTo>
                    <a:pt x="46007" y="9907"/>
                    <a:pt x="46030" y="9871"/>
                    <a:pt x="46042" y="9835"/>
                  </a:cubicBezTo>
                  <a:cubicBezTo>
                    <a:pt x="46066" y="9812"/>
                    <a:pt x="46054" y="9776"/>
                    <a:pt x="46066" y="9752"/>
                  </a:cubicBezTo>
                  <a:lnTo>
                    <a:pt x="46126" y="9776"/>
                  </a:lnTo>
                  <a:cubicBezTo>
                    <a:pt x="46126" y="9752"/>
                    <a:pt x="46126" y="9740"/>
                    <a:pt x="46138" y="9716"/>
                  </a:cubicBezTo>
                  <a:lnTo>
                    <a:pt x="45959" y="9562"/>
                  </a:lnTo>
                  <a:lnTo>
                    <a:pt x="45876" y="9538"/>
                  </a:lnTo>
                  <a:cubicBezTo>
                    <a:pt x="45852" y="9514"/>
                    <a:pt x="45816" y="9490"/>
                    <a:pt x="45792" y="9454"/>
                  </a:cubicBezTo>
                  <a:lnTo>
                    <a:pt x="45602" y="9383"/>
                  </a:lnTo>
                  <a:lnTo>
                    <a:pt x="45376" y="9145"/>
                  </a:lnTo>
                  <a:cubicBezTo>
                    <a:pt x="45364" y="9085"/>
                    <a:pt x="45352" y="9026"/>
                    <a:pt x="45352" y="8966"/>
                  </a:cubicBezTo>
                  <a:lnTo>
                    <a:pt x="45280" y="8907"/>
                  </a:lnTo>
                  <a:lnTo>
                    <a:pt x="45364" y="8847"/>
                  </a:lnTo>
                  <a:lnTo>
                    <a:pt x="45233" y="8776"/>
                  </a:lnTo>
                  <a:cubicBezTo>
                    <a:pt x="45209" y="8740"/>
                    <a:pt x="45185" y="8704"/>
                    <a:pt x="45173" y="8680"/>
                  </a:cubicBezTo>
                  <a:lnTo>
                    <a:pt x="45233" y="8573"/>
                  </a:lnTo>
                  <a:cubicBezTo>
                    <a:pt x="45173" y="8502"/>
                    <a:pt x="45126" y="8430"/>
                    <a:pt x="45066" y="8371"/>
                  </a:cubicBezTo>
                  <a:cubicBezTo>
                    <a:pt x="45066" y="8323"/>
                    <a:pt x="45078" y="8288"/>
                    <a:pt x="45078" y="8240"/>
                  </a:cubicBezTo>
                  <a:lnTo>
                    <a:pt x="44959" y="8133"/>
                  </a:lnTo>
                  <a:lnTo>
                    <a:pt x="45007" y="8073"/>
                  </a:lnTo>
                  <a:lnTo>
                    <a:pt x="45018" y="8026"/>
                  </a:lnTo>
                  <a:lnTo>
                    <a:pt x="44923" y="7942"/>
                  </a:lnTo>
                  <a:cubicBezTo>
                    <a:pt x="44923" y="7859"/>
                    <a:pt x="44923" y="7764"/>
                    <a:pt x="44911" y="7680"/>
                  </a:cubicBezTo>
                  <a:lnTo>
                    <a:pt x="44840" y="7597"/>
                  </a:lnTo>
                  <a:lnTo>
                    <a:pt x="44697" y="7502"/>
                  </a:lnTo>
                  <a:cubicBezTo>
                    <a:pt x="44685" y="7442"/>
                    <a:pt x="44673" y="7395"/>
                    <a:pt x="44661" y="7347"/>
                  </a:cubicBezTo>
                  <a:lnTo>
                    <a:pt x="44602" y="7299"/>
                  </a:lnTo>
                  <a:lnTo>
                    <a:pt x="44495" y="7311"/>
                  </a:lnTo>
                  <a:cubicBezTo>
                    <a:pt x="44495" y="7299"/>
                    <a:pt x="44495" y="7299"/>
                    <a:pt x="44495" y="7287"/>
                  </a:cubicBezTo>
                  <a:lnTo>
                    <a:pt x="44352" y="7240"/>
                  </a:lnTo>
                  <a:lnTo>
                    <a:pt x="44280" y="7121"/>
                  </a:lnTo>
                  <a:lnTo>
                    <a:pt x="44149" y="7026"/>
                  </a:lnTo>
                  <a:lnTo>
                    <a:pt x="44114" y="6918"/>
                  </a:lnTo>
                  <a:lnTo>
                    <a:pt x="44197" y="6906"/>
                  </a:lnTo>
                  <a:cubicBezTo>
                    <a:pt x="44221" y="6883"/>
                    <a:pt x="44233" y="6859"/>
                    <a:pt x="44245" y="6835"/>
                  </a:cubicBezTo>
                  <a:lnTo>
                    <a:pt x="44197" y="6764"/>
                  </a:lnTo>
                  <a:cubicBezTo>
                    <a:pt x="44209" y="6740"/>
                    <a:pt x="44221" y="6728"/>
                    <a:pt x="44233" y="6704"/>
                  </a:cubicBezTo>
                  <a:lnTo>
                    <a:pt x="44173" y="6633"/>
                  </a:lnTo>
                  <a:cubicBezTo>
                    <a:pt x="44209" y="6561"/>
                    <a:pt x="44233" y="6490"/>
                    <a:pt x="44268" y="6430"/>
                  </a:cubicBezTo>
                  <a:cubicBezTo>
                    <a:pt x="44245" y="6383"/>
                    <a:pt x="44221" y="6335"/>
                    <a:pt x="44197" y="6287"/>
                  </a:cubicBezTo>
                  <a:cubicBezTo>
                    <a:pt x="44197" y="6240"/>
                    <a:pt x="44209" y="6192"/>
                    <a:pt x="44221" y="6144"/>
                  </a:cubicBezTo>
                  <a:lnTo>
                    <a:pt x="44161" y="6085"/>
                  </a:lnTo>
                  <a:cubicBezTo>
                    <a:pt x="44161" y="6049"/>
                    <a:pt x="44161" y="6025"/>
                    <a:pt x="44173" y="5990"/>
                  </a:cubicBezTo>
                  <a:lnTo>
                    <a:pt x="44102" y="5883"/>
                  </a:lnTo>
                  <a:lnTo>
                    <a:pt x="44209" y="5871"/>
                  </a:lnTo>
                  <a:lnTo>
                    <a:pt x="44173" y="5787"/>
                  </a:lnTo>
                  <a:lnTo>
                    <a:pt x="44042" y="5752"/>
                  </a:lnTo>
                  <a:lnTo>
                    <a:pt x="43864" y="5728"/>
                  </a:lnTo>
                  <a:lnTo>
                    <a:pt x="43483" y="5573"/>
                  </a:lnTo>
                  <a:lnTo>
                    <a:pt x="43340" y="5561"/>
                  </a:lnTo>
                  <a:lnTo>
                    <a:pt x="43256" y="5585"/>
                  </a:lnTo>
                  <a:lnTo>
                    <a:pt x="43149" y="5537"/>
                  </a:lnTo>
                  <a:lnTo>
                    <a:pt x="43030" y="5513"/>
                  </a:lnTo>
                  <a:lnTo>
                    <a:pt x="42863" y="5549"/>
                  </a:lnTo>
                  <a:lnTo>
                    <a:pt x="42685" y="5525"/>
                  </a:lnTo>
                  <a:lnTo>
                    <a:pt x="42530" y="5549"/>
                  </a:lnTo>
                  <a:lnTo>
                    <a:pt x="42494" y="5513"/>
                  </a:lnTo>
                  <a:lnTo>
                    <a:pt x="42542" y="5478"/>
                  </a:lnTo>
                  <a:lnTo>
                    <a:pt x="42435" y="5430"/>
                  </a:lnTo>
                  <a:lnTo>
                    <a:pt x="42328" y="5430"/>
                  </a:lnTo>
                  <a:lnTo>
                    <a:pt x="42328" y="5597"/>
                  </a:lnTo>
                  <a:cubicBezTo>
                    <a:pt x="42328" y="5656"/>
                    <a:pt x="42292" y="5692"/>
                    <a:pt x="42268" y="5728"/>
                  </a:cubicBezTo>
                  <a:lnTo>
                    <a:pt x="42375" y="5835"/>
                  </a:lnTo>
                  <a:lnTo>
                    <a:pt x="42328" y="5859"/>
                  </a:lnTo>
                  <a:lnTo>
                    <a:pt x="42232" y="6002"/>
                  </a:lnTo>
                  <a:lnTo>
                    <a:pt x="42316" y="6061"/>
                  </a:lnTo>
                  <a:lnTo>
                    <a:pt x="42292" y="6156"/>
                  </a:lnTo>
                  <a:lnTo>
                    <a:pt x="42328" y="6228"/>
                  </a:lnTo>
                  <a:lnTo>
                    <a:pt x="42268" y="6287"/>
                  </a:lnTo>
                  <a:lnTo>
                    <a:pt x="42268" y="6406"/>
                  </a:lnTo>
                  <a:lnTo>
                    <a:pt x="42351" y="6514"/>
                  </a:lnTo>
                  <a:lnTo>
                    <a:pt x="42256" y="6597"/>
                  </a:lnTo>
                  <a:lnTo>
                    <a:pt x="42256" y="6680"/>
                  </a:lnTo>
                  <a:cubicBezTo>
                    <a:pt x="42256" y="6704"/>
                    <a:pt x="42280" y="6752"/>
                    <a:pt x="42292" y="6787"/>
                  </a:cubicBezTo>
                  <a:lnTo>
                    <a:pt x="42244" y="6835"/>
                  </a:lnTo>
                  <a:lnTo>
                    <a:pt x="42101" y="6871"/>
                  </a:lnTo>
                  <a:lnTo>
                    <a:pt x="41839" y="7061"/>
                  </a:lnTo>
                  <a:lnTo>
                    <a:pt x="41756" y="7097"/>
                  </a:lnTo>
                  <a:cubicBezTo>
                    <a:pt x="41756" y="7109"/>
                    <a:pt x="41756" y="7133"/>
                    <a:pt x="41768" y="7168"/>
                  </a:cubicBezTo>
                  <a:lnTo>
                    <a:pt x="41839" y="7252"/>
                  </a:lnTo>
                  <a:lnTo>
                    <a:pt x="41756" y="7311"/>
                  </a:lnTo>
                  <a:cubicBezTo>
                    <a:pt x="41744" y="7359"/>
                    <a:pt x="41732" y="7407"/>
                    <a:pt x="41720" y="7442"/>
                  </a:cubicBezTo>
                  <a:lnTo>
                    <a:pt x="41863" y="7561"/>
                  </a:lnTo>
                  <a:cubicBezTo>
                    <a:pt x="41899" y="7561"/>
                    <a:pt x="41923" y="7537"/>
                    <a:pt x="41959" y="7537"/>
                  </a:cubicBezTo>
                  <a:lnTo>
                    <a:pt x="42030" y="7597"/>
                  </a:lnTo>
                  <a:cubicBezTo>
                    <a:pt x="42054" y="7645"/>
                    <a:pt x="42078" y="7704"/>
                    <a:pt x="42113" y="7752"/>
                  </a:cubicBezTo>
                  <a:lnTo>
                    <a:pt x="42256" y="7776"/>
                  </a:lnTo>
                  <a:lnTo>
                    <a:pt x="42363" y="7859"/>
                  </a:lnTo>
                  <a:lnTo>
                    <a:pt x="42363" y="7859"/>
                  </a:lnTo>
                  <a:lnTo>
                    <a:pt x="42280" y="7835"/>
                  </a:lnTo>
                  <a:lnTo>
                    <a:pt x="42173" y="7895"/>
                  </a:lnTo>
                  <a:lnTo>
                    <a:pt x="42173" y="8002"/>
                  </a:lnTo>
                  <a:lnTo>
                    <a:pt x="42351" y="8109"/>
                  </a:lnTo>
                  <a:lnTo>
                    <a:pt x="42340" y="8204"/>
                  </a:lnTo>
                  <a:lnTo>
                    <a:pt x="42232" y="8252"/>
                  </a:lnTo>
                  <a:lnTo>
                    <a:pt x="42149" y="8192"/>
                  </a:lnTo>
                  <a:lnTo>
                    <a:pt x="42137" y="8252"/>
                  </a:lnTo>
                  <a:lnTo>
                    <a:pt x="42220" y="8442"/>
                  </a:lnTo>
                  <a:lnTo>
                    <a:pt x="42316" y="8514"/>
                  </a:lnTo>
                  <a:cubicBezTo>
                    <a:pt x="42316" y="8561"/>
                    <a:pt x="42328" y="8609"/>
                    <a:pt x="42340" y="8657"/>
                  </a:cubicBezTo>
                  <a:lnTo>
                    <a:pt x="42411" y="8597"/>
                  </a:lnTo>
                  <a:lnTo>
                    <a:pt x="42518" y="8669"/>
                  </a:lnTo>
                  <a:lnTo>
                    <a:pt x="42673" y="8692"/>
                  </a:lnTo>
                  <a:lnTo>
                    <a:pt x="42792" y="8764"/>
                  </a:lnTo>
                  <a:cubicBezTo>
                    <a:pt x="42840" y="8740"/>
                    <a:pt x="42887" y="8704"/>
                    <a:pt x="42935" y="8680"/>
                  </a:cubicBezTo>
                  <a:lnTo>
                    <a:pt x="42994" y="8728"/>
                  </a:lnTo>
                  <a:cubicBezTo>
                    <a:pt x="42994" y="8776"/>
                    <a:pt x="42982" y="8823"/>
                    <a:pt x="42971" y="8871"/>
                  </a:cubicBezTo>
                  <a:lnTo>
                    <a:pt x="43066" y="8966"/>
                  </a:lnTo>
                  <a:lnTo>
                    <a:pt x="43137" y="8978"/>
                  </a:lnTo>
                  <a:lnTo>
                    <a:pt x="43363" y="9216"/>
                  </a:lnTo>
                  <a:lnTo>
                    <a:pt x="43494" y="9252"/>
                  </a:lnTo>
                  <a:lnTo>
                    <a:pt x="43590" y="9228"/>
                  </a:lnTo>
                  <a:lnTo>
                    <a:pt x="43721" y="9240"/>
                  </a:lnTo>
                  <a:cubicBezTo>
                    <a:pt x="43721" y="9252"/>
                    <a:pt x="43733" y="9264"/>
                    <a:pt x="43733" y="9276"/>
                  </a:cubicBezTo>
                  <a:lnTo>
                    <a:pt x="43852" y="9288"/>
                  </a:lnTo>
                  <a:lnTo>
                    <a:pt x="43721" y="9335"/>
                  </a:lnTo>
                  <a:cubicBezTo>
                    <a:pt x="43709" y="9407"/>
                    <a:pt x="43709" y="9478"/>
                    <a:pt x="43697" y="9550"/>
                  </a:cubicBezTo>
                  <a:lnTo>
                    <a:pt x="43649" y="9597"/>
                  </a:lnTo>
                  <a:lnTo>
                    <a:pt x="43721" y="9693"/>
                  </a:lnTo>
                  <a:lnTo>
                    <a:pt x="43685" y="9740"/>
                  </a:lnTo>
                  <a:lnTo>
                    <a:pt x="43613" y="9728"/>
                  </a:lnTo>
                  <a:lnTo>
                    <a:pt x="43613" y="9728"/>
                  </a:lnTo>
                  <a:cubicBezTo>
                    <a:pt x="43613" y="9764"/>
                    <a:pt x="43625" y="9800"/>
                    <a:pt x="43625" y="9847"/>
                  </a:cubicBezTo>
                  <a:cubicBezTo>
                    <a:pt x="43637" y="9883"/>
                    <a:pt x="43613" y="9883"/>
                    <a:pt x="43613" y="9895"/>
                  </a:cubicBezTo>
                  <a:lnTo>
                    <a:pt x="43471" y="9859"/>
                  </a:lnTo>
                  <a:cubicBezTo>
                    <a:pt x="43435" y="9788"/>
                    <a:pt x="43399" y="9728"/>
                    <a:pt x="43352" y="9657"/>
                  </a:cubicBezTo>
                  <a:lnTo>
                    <a:pt x="43185" y="9550"/>
                  </a:lnTo>
                  <a:lnTo>
                    <a:pt x="42994" y="9502"/>
                  </a:lnTo>
                  <a:lnTo>
                    <a:pt x="42935" y="9371"/>
                  </a:lnTo>
                  <a:lnTo>
                    <a:pt x="42804" y="9288"/>
                  </a:lnTo>
                  <a:lnTo>
                    <a:pt x="42470" y="9228"/>
                  </a:lnTo>
                  <a:lnTo>
                    <a:pt x="42137" y="9050"/>
                  </a:lnTo>
                  <a:lnTo>
                    <a:pt x="41923" y="9002"/>
                  </a:lnTo>
                  <a:cubicBezTo>
                    <a:pt x="41923" y="8978"/>
                    <a:pt x="41911" y="8954"/>
                    <a:pt x="41911" y="8931"/>
                  </a:cubicBezTo>
                  <a:lnTo>
                    <a:pt x="41816" y="8907"/>
                  </a:lnTo>
                  <a:cubicBezTo>
                    <a:pt x="41780" y="8883"/>
                    <a:pt x="41744" y="8859"/>
                    <a:pt x="41708" y="8835"/>
                  </a:cubicBezTo>
                  <a:lnTo>
                    <a:pt x="41518" y="8847"/>
                  </a:lnTo>
                  <a:lnTo>
                    <a:pt x="41387" y="8907"/>
                  </a:lnTo>
                  <a:lnTo>
                    <a:pt x="41339" y="8800"/>
                  </a:lnTo>
                  <a:lnTo>
                    <a:pt x="41387" y="8764"/>
                  </a:lnTo>
                  <a:lnTo>
                    <a:pt x="41363" y="8704"/>
                  </a:lnTo>
                  <a:lnTo>
                    <a:pt x="40970" y="8561"/>
                  </a:lnTo>
                  <a:lnTo>
                    <a:pt x="40792" y="8454"/>
                  </a:lnTo>
                  <a:lnTo>
                    <a:pt x="40184" y="8359"/>
                  </a:lnTo>
                  <a:lnTo>
                    <a:pt x="39684" y="8347"/>
                  </a:lnTo>
                  <a:lnTo>
                    <a:pt x="39565" y="8299"/>
                  </a:lnTo>
                  <a:lnTo>
                    <a:pt x="39446" y="8299"/>
                  </a:lnTo>
                  <a:lnTo>
                    <a:pt x="39339" y="8252"/>
                  </a:lnTo>
                  <a:lnTo>
                    <a:pt x="39280" y="8264"/>
                  </a:lnTo>
                  <a:lnTo>
                    <a:pt x="39172" y="8228"/>
                  </a:lnTo>
                  <a:lnTo>
                    <a:pt x="39089" y="8264"/>
                  </a:lnTo>
                  <a:lnTo>
                    <a:pt x="39149" y="8359"/>
                  </a:lnTo>
                  <a:lnTo>
                    <a:pt x="39149" y="8430"/>
                  </a:lnTo>
                  <a:lnTo>
                    <a:pt x="39006" y="8442"/>
                  </a:lnTo>
                  <a:cubicBezTo>
                    <a:pt x="39006" y="8454"/>
                    <a:pt x="39006" y="8466"/>
                    <a:pt x="39006" y="8478"/>
                  </a:cubicBezTo>
                  <a:lnTo>
                    <a:pt x="39089" y="8573"/>
                  </a:lnTo>
                  <a:lnTo>
                    <a:pt x="39172" y="8621"/>
                  </a:lnTo>
                  <a:cubicBezTo>
                    <a:pt x="39184" y="8669"/>
                    <a:pt x="39208" y="8728"/>
                    <a:pt x="39220" y="8764"/>
                  </a:cubicBezTo>
                  <a:lnTo>
                    <a:pt x="39280" y="8847"/>
                  </a:lnTo>
                  <a:cubicBezTo>
                    <a:pt x="39292" y="8823"/>
                    <a:pt x="39292" y="8800"/>
                    <a:pt x="39303" y="8776"/>
                  </a:cubicBezTo>
                  <a:lnTo>
                    <a:pt x="39387" y="8788"/>
                  </a:lnTo>
                  <a:cubicBezTo>
                    <a:pt x="39411" y="8835"/>
                    <a:pt x="39446" y="8883"/>
                    <a:pt x="39470" y="8942"/>
                  </a:cubicBezTo>
                  <a:lnTo>
                    <a:pt x="39470" y="9014"/>
                  </a:lnTo>
                  <a:lnTo>
                    <a:pt x="39625" y="9061"/>
                  </a:lnTo>
                  <a:lnTo>
                    <a:pt x="39780" y="9192"/>
                  </a:lnTo>
                  <a:lnTo>
                    <a:pt x="39613" y="9157"/>
                  </a:lnTo>
                  <a:lnTo>
                    <a:pt x="39565" y="9121"/>
                  </a:lnTo>
                  <a:lnTo>
                    <a:pt x="39458" y="9121"/>
                  </a:lnTo>
                  <a:lnTo>
                    <a:pt x="39399" y="9240"/>
                  </a:lnTo>
                  <a:lnTo>
                    <a:pt x="39268" y="9288"/>
                  </a:lnTo>
                  <a:lnTo>
                    <a:pt x="39101" y="9216"/>
                  </a:lnTo>
                  <a:lnTo>
                    <a:pt x="39006" y="9252"/>
                  </a:lnTo>
                  <a:cubicBezTo>
                    <a:pt x="39006" y="9264"/>
                    <a:pt x="38994" y="9276"/>
                    <a:pt x="38982" y="9288"/>
                  </a:cubicBezTo>
                  <a:lnTo>
                    <a:pt x="39113" y="9407"/>
                  </a:lnTo>
                  <a:lnTo>
                    <a:pt x="39149" y="9442"/>
                  </a:lnTo>
                  <a:cubicBezTo>
                    <a:pt x="39149" y="9466"/>
                    <a:pt x="39149" y="9478"/>
                    <a:pt x="39149" y="9490"/>
                  </a:cubicBezTo>
                  <a:lnTo>
                    <a:pt x="39065" y="9538"/>
                  </a:lnTo>
                  <a:lnTo>
                    <a:pt x="38744" y="9490"/>
                  </a:lnTo>
                  <a:cubicBezTo>
                    <a:pt x="38732" y="9466"/>
                    <a:pt x="38708" y="9442"/>
                    <a:pt x="38684" y="9419"/>
                  </a:cubicBezTo>
                  <a:lnTo>
                    <a:pt x="38720" y="9359"/>
                  </a:lnTo>
                  <a:lnTo>
                    <a:pt x="38660" y="9276"/>
                  </a:lnTo>
                  <a:lnTo>
                    <a:pt x="38780" y="9216"/>
                  </a:lnTo>
                  <a:lnTo>
                    <a:pt x="38780" y="9181"/>
                  </a:lnTo>
                  <a:lnTo>
                    <a:pt x="38660" y="9085"/>
                  </a:lnTo>
                  <a:lnTo>
                    <a:pt x="38565" y="9050"/>
                  </a:lnTo>
                  <a:cubicBezTo>
                    <a:pt x="38601" y="9026"/>
                    <a:pt x="38637" y="9014"/>
                    <a:pt x="38672" y="8990"/>
                  </a:cubicBezTo>
                  <a:lnTo>
                    <a:pt x="38649" y="8954"/>
                  </a:lnTo>
                  <a:lnTo>
                    <a:pt x="38541" y="8978"/>
                  </a:lnTo>
                  <a:lnTo>
                    <a:pt x="38482" y="8978"/>
                  </a:lnTo>
                  <a:lnTo>
                    <a:pt x="38291" y="9061"/>
                  </a:lnTo>
                  <a:lnTo>
                    <a:pt x="38196" y="9061"/>
                  </a:lnTo>
                  <a:lnTo>
                    <a:pt x="38065" y="9121"/>
                  </a:lnTo>
                  <a:cubicBezTo>
                    <a:pt x="38065" y="9133"/>
                    <a:pt x="38053" y="9145"/>
                    <a:pt x="38053" y="9157"/>
                  </a:cubicBezTo>
                  <a:lnTo>
                    <a:pt x="37887" y="9145"/>
                  </a:lnTo>
                  <a:lnTo>
                    <a:pt x="37815" y="9192"/>
                  </a:lnTo>
                  <a:lnTo>
                    <a:pt x="37815" y="9240"/>
                  </a:lnTo>
                  <a:lnTo>
                    <a:pt x="37708" y="9276"/>
                  </a:lnTo>
                  <a:lnTo>
                    <a:pt x="37434" y="9252"/>
                  </a:lnTo>
                  <a:lnTo>
                    <a:pt x="37339" y="9216"/>
                  </a:lnTo>
                  <a:lnTo>
                    <a:pt x="37279" y="9228"/>
                  </a:lnTo>
                  <a:lnTo>
                    <a:pt x="37196" y="9216"/>
                  </a:lnTo>
                  <a:lnTo>
                    <a:pt x="37125" y="9169"/>
                  </a:lnTo>
                  <a:lnTo>
                    <a:pt x="36958" y="9216"/>
                  </a:lnTo>
                  <a:lnTo>
                    <a:pt x="36910" y="9252"/>
                  </a:lnTo>
                  <a:lnTo>
                    <a:pt x="36779" y="9252"/>
                  </a:lnTo>
                  <a:lnTo>
                    <a:pt x="36660" y="9323"/>
                  </a:lnTo>
                  <a:cubicBezTo>
                    <a:pt x="36660" y="9335"/>
                    <a:pt x="36660" y="9347"/>
                    <a:pt x="36660" y="9359"/>
                  </a:cubicBezTo>
                  <a:lnTo>
                    <a:pt x="36755" y="9407"/>
                  </a:lnTo>
                  <a:cubicBezTo>
                    <a:pt x="36744" y="9431"/>
                    <a:pt x="36732" y="9442"/>
                    <a:pt x="36708" y="9454"/>
                  </a:cubicBezTo>
                  <a:cubicBezTo>
                    <a:pt x="36720" y="9478"/>
                    <a:pt x="36732" y="9490"/>
                    <a:pt x="36732" y="9502"/>
                  </a:cubicBezTo>
                  <a:lnTo>
                    <a:pt x="36684" y="9538"/>
                  </a:lnTo>
                  <a:lnTo>
                    <a:pt x="36589" y="9478"/>
                  </a:lnTo>
                  <a:lnTo>
                    <a:pt x="36541" y="9419"/>
                  </a:lnTo>
                  <a:lnTo>
                    <a:pt x="36482" y="9419"/>
                  </a:lnTo>
                  <a:lnTo>
                    <a:pt x="36327" y="9502"/>
                  </a:lnTo>
                  <a:lnTo>
                    <a:pt x="36255" y="9597"/>
                  </a:lnTo>
                  <a:lnTo>
                    <a:pt x="36267" y="9490"/>
                  </a:lnTo>
                  <a:lnTo>
                    <a:pt x="36136" y="9454"/>
                  </a:lnTo>
                  <a:lnTo>
                    <a:pt x="36041" y="9478"/>
                  </a:lnTo>
                  <a:lnTo>
                    <a:pt x="35958" y="9466"/>
                  </a:lnTo>
                  <a:lnTo>
                    <a:pt x="35874" y="9466"/>
                  </a:lnTo>
                  <a:lnTo>
                    <a:pt x="35767" y="9442"/>
                  </a:lnTo>
                  <a:lnTo>
                    <a:pt x="35755" y="9371"/>
                  </a:lnTo>
                  <a:lnTo>
                    <a:pt x="35886" y="9312"/>
                  </a:lnTo>
                  <a:lnTo>
                    <a:pt x="36017" y="9323"/>
                  </a:lnTo>
                  <a:cubicBezTo>
                    <a:pt x="36041" y="9300"/>
                    <a:pt x="36053" y="9288"/>
                    <a:pt x="36077" y="9264"/>
                  </a:cubicBezTo>
                  <a:lnTo>
                    <a:pt x="36005" y="9169"/>
                  </a:lnTo>
                  <a:lnTo>
                    <a:pt x="36029" y="9145"/>
                  </a:lnTo>
                  <a:lnTo>
                    <a:pt x="36113" y="9121"/>
                  </a:lnTo>
                  <a:lnTo>
                    <a:pt x="35982" y="9026"/>
                  </a:lnTo>
                  <a:lnTo>
                    <a:pt x="35910" y="9038"/>
                  </a:lnTo>
                  <a:lnTo>
                    <a:pt x="35815" y="9014"/>
                  </a:lnTo>
                  <a:lnTo>
                    <a:pt x="35779" y="8978"/>
                  </a:lnTo>
                  <a:lnTo>
                    <a:pt x="36029" y="8931"/>
                  </a:lnTo>
                  <a:lnTo>
                    <a:pt x="36124" y="8931"/>
                  </a:lnTo>
                  <a:lnTo>
                    <a:pt x="36255" y="8895"/>
                  </a:lnTo>
                  <a:lnTo>
                    <a:pt x="36232" y="8859"/>
                  </a:lnTo>
                  <a:lnTo>
                    <a:pt x="36005" y="8859"/>
                  </a:lnTo>
                  <a:lnTo>
                    <a:pt x="35648" y="8919"/>
                  </a:lnTo>
                  <a:lnTo>
                    <a:pt x="35541" y="8966"/>
                  </a:lnTo>
                  <a:lnTo>
                    <a:pt x="35589" y="9002"/>
                  </a:lnTo>
                  <a:lnTo>
                    <a:pt x="35624" y="9085"/>
                  </a:lnTo>
                  <a:lnTo>
                    <a:pt x="35660" y="9133"/>
                  </a:lnTo>
                  <a:lnTo>
                    <a:pt x="35589" y="9192"/>
                  </a:lnTo>
                  <a:lnTo>
                    <a:pt x="35505" y="9192"/>
                  </a:lnTo>
                  <a:lnTo>
                    <a:pt x="35398" y="9097"/>
                  </a:lnTo>
                  <a:lnTo>
                    <a:pt x="35446" y="9061"/>
                  </a:lnTo>
                  <a:lnTo>
                    <a:pt x="35482" y="9050"/>
                  </a:lnTo>
                  <a:cubicBezTo>
                    <a:pt x="35482" y="9038"/>
                    <a:pt x="35482" y="9014"/>
                    <a:pt x="35470" y="9002"/>
                  </a:cubicBezTo>
                  <a:lnTo>
                    <a:pt x="35434" y="9002"/>
                  </a:lnTo>
                  <a:lnTo>
                    <a:pt x="35184" y="9121"/>
                  </a:lnTo>
                  <a:lnTo>
                    <a:pt x="35184" y="9157"/>
                  </a:lnTo>
                  <a:lnTo>
                    <a:pt x="35267" y="9228"/>
                  </a:lnTo>
                  <a:lnTo>
                    <a:pt x="35339" y="9264"/>
                  </a:lnTo>
                  <a:lnTo>
                    <a:pt x="35315" y="9312"/>
                  </a:lnTo>
                  <a:lnTo>
                    <a:pt x="35172" y="9395"/>
                  </a:lnTo>
                  <a:lnTo>
                    <a:pt x="35101" y="9359"/>
                  </a:lnTo>
                  <a:lnTo>
                    <a:pt x="35160" y="9312"/>
                  </a:lnTo>
                  <a:cubicBezTo>
                    <a:pt x="35160" y="9288"/>
                    <a:pt x="35148" y="9264"/>
                    <a:pt x="35136" y="9252"/>
                  </a:cubicBezTo>
                  <a:lnTo>
                    <a:pt x="35089" y="9252"/>
                  </a:lnTo>
                  <a:lnTo>
                    <a:pt x="35089" y="9181"/>
                  </a:lnTo>
                  <a:lnTo>
                    <a:pt x="34827" y="9204"/>
                  </a:lnTo>
                  <a:lnTo>
                    <a:pt x="34791" y="9252"/>
                  </a:lnTo>
                  <a:lnTo>
                    <a:pt x="34612" y="9288"/>
                  </a:lnTo>
                  <a:lnTo>
                    <a:pt x="34469" y="9264"/>
                  </a:lnTo>
                  <a:lnTo>
                    <a:pt x="34398" y="9276"/>
                  </a:lnTo>
                  <a:lnTo>
                    <a:pt x="34398" y="9323"/>
                  </a:lnTo>
                  <a:lnTo>
                    <a:pt x="34112" y="9502"/>
                  </a:lnTo>
                  <a:lnTo>
                    <a:pt x="34041" y="9502"/>
                  </a:lnTo>
                  <a:cubicBezTo>
                    <a:pt x="33958" y="9562"/>
                    <a:pt x="33874" y="9609"/>
                    <a:pt x="33791" y="9669"/>
                  </a:cubicBezTo>
                  <a:lnTo>
                    <a:pt x="33672" y="9693"/>
                  </a:lnTo>
                  <a:lnTo>
                    <a:pt x="33588" y="9621"/>
                  </a:lnTo>
                  <a:lnTo>
                    <a:pt x="33517" y="9621"/>
                  </a:lnTo>
                  <a:cubicBezTo>
                    <a:pt x="33541" y="9657"/>
                    <a:pt x="33553" y="9681"/>
                    <a:pt x="33565" y="9716"/>
                  </a:cubicBezTo>
                  <a:lnTo>
                    <a:pt x="33731" y="9812"/>
                  </a:lnTo>
                  <a:lnTo>
                    <a:pt x="33755" y="9871"/>
                  </a:lnTo>
                  <a:lnTo>
                    <a:pt x="33553" y="9800"/>
                  </a:lnTo>
                  <a:lnTo>
                    <a:pt x="33493" y="9847"/>
                  </a:lnTo>
                  <a:lnTo>
                    <a:pt x="33148" y="9847"/>
                  </a:lnTo>
                  <a:lnTo>
                    <a:pt x="33076" y="9871"/>
                  </a:lnTo>
                  <a:lnTo>
                    <a:pt x="33160" y="9954"/>
                  </a:lnTo>
                  <a:lnTo>
                    <a:pt x="33160" y="10026"/>
                  </a:lnTo>
                  <a:lnTo>
                    <a:pt x="33076" y="10109"/>
                  </a:lnTo>
                  <a:lnTo>
                    <a:pt x="33124" y="10240"/>
                  </a:lnTo>
                  <a:lnTo>
                    <a:pt x="33065" y="10324"/>
                  </a:lnTo>
                  <a:lnTo>
                    <a:pt x="32838" y="10359"/>
                  </a:lnTo>
                  <a:lnTo>
                    <a:pt x="32803" y="10407"/>
                  </a:lnTo>
                  <a:lnTo>
                    <a:pt x="32660" y="10395"/>
                  </a:lnTo>
                  <a:lnTo>
                    <a:pt x="32600" y="10431"/>
                  </a:lnTo>
                  <a:cubicBezTo>
                    <a:pt x="32576" y="10407"/>
                    <a:pt x="32553" y="10371"/>
                    <a:pt x="32529" y="10335"/>
                  </a:cubicBezTo>
                  <a:lnTo>
                    <a:pt x="32362" y="10407"/>
                  </a:lnTo>
                  <a:lnTo>
                    <a:pt x="32243" y="10395"/>
                  </a:lnTo>
                  <a:lnTo>
                    <a:pt x="32005" y="10157"/>
                  </a:lnTo>
                  <a:lnTo>
                    <a:pt x="31755" y="9990"/>
                  </a:lnTo>
                  <a:lnTo>
                    <a:pt x="31660" y="9954"/>
                  </a:lnTo>
                  <a:cubicBezTo>
                    <a:pt x="31660" y="9919"/>
                    <a:pt x="31672" y="9883"/>
                    <a:pt x="31683" y="9835"/>
                  </a:cubicBezTo>
                  <a:lnTo>
                    <a:pt x="31719" y="9800"/>
                  </a:lnTo>
                  <a:lnTo>
                    <a:pt x="31791" y="9823"/>
                  </a:lnTo>
                  <a:lnTo>
                    <a:pt x="31850" y="9776"/>
                  </a:lnTo>
                  <a:cubicBezTo>
                    <a:pt x="31850" y="9752"/>
                    <a:pt x="31838" y="9740"/>
                    <a:pt x="31826" y="9728"/>
                  </a:cubicBezTo>
                  <a:lnTo>
                    <a:pt x="31898" y="9693"/>
                  </a:lnTo>
                  <a:lnTo>
                    <a:pt x="32100" y="9704"/>
                  </a:lnTo>
                  <a:lnTo>
                    <a:pt x="32160" y="9645"/>
                  </a:lnTo>
                  <a:lnTo>
                    <a:pt x="32386" y="9669"/>
                  </a:lnTo>
                  <a:lnTo>
                    <a:pt x="32410" y="9609"/>
                  </a:lnTo>
                  <a:lnTo>
                    <a:pt x="32243" y="9454"/>
                  </a:lnTo>
                  <a:lnTo>
                    <a:pt x="32231" y="9383"/>
                  </a:lnTo>
                  <a:lnTo>
                    <a:pt x="32076" y="9359"/>
                  </a:lnTo>
                  <a:lnTo>
                    <a:pt x="31957" y="9252"/>
                  </a:lnTo>
                  <a:lnTo>
                    <a:pt x="31969" y="9181"/>
                  </a:lnTo>
                  <a:cubicBezTo>
                    <a:pt x="31922" y="9157"/>
                    <a:pt x="31862" y="9121"/>
                    <a:pt x="31814" y="9097"/>
                  </a:cubicBezTo>
                  <a:lnTo>
                    <a:pt x="31481" y="9050"/>
                  </a:lnTo>
                  <a:lnTo>
                    <a:pt x="31243" y="9050"/>
                  </a:lnTo>
                  <a:lnTo>
                    <a:pt x="31136" y="9073"/>
                  </a:lnTo>
                  <a:lnTo>
                    <a:pt x="30981" y="9061"/>
                  </a:lnTo>
                  <a:lnTo>
                    <a:pt x="30731" y="8931"/>
                  </a:lnTo>
                  <a:lnTo>
                    <a:pt x="30588" y="8919"/>
                  </a:lnTo>
                  <a:lnTo>
                    <a:pt x="30588" y="8966"/>
                  </a:lnTo>
                  <a:lnTo>
                    <a:pt x="30886" y="9157"/>
                  </a:lnTo>
                  <a:lnTo>
                    <a:pt x="31064" y="9252"/>
                  </a:lnTo>
                  <a:cubicBezTo>
                    <a:pt x="31088" y="9312"/>
                    <a:pt x="31112" y="9371"/>
                    <a:pt x="31136" y="9431"/>
                  </a:cubicBezTo>
                  <a:cubicBezTo>
                    <a:pt x="31136" y="9466"/>
                    <a:pt x="31136" y="9490"/>
                    <a:pt x="31136" y="9526"/>
                  </a:cubicBezTo>
                  <a:lnTo>
                    <a:pt x="31195" y="9585"/>
                  </a:lnTo>
                  <a:lnTo>
                    <a:pt x="31136" y="9609"/>
                  </a:lnTo>
                  <a:cubicBezTo>
                    <a:pt x="31136" y="9633"/>
                    <a:pt x="31136" y="9657"/>
                    <a:pt x="31124" y="9681"/>
                  </a:cubicBezTo>
                  <a:cubicBezTo>
                    <a:pt x="31124" y="9704"/>
                    <a:pt x="31148" y="9728"/>
                    <a:pt x="31148" y="9740"/>
                  </a:cubicBezTo>
                  <a:lnTo>
                    <a:pt x="31100" y="9764"/>
                  </a:lnTo>
                  <a:cubicBezTo>
                    <a:pt x="31100" y="9823"/>
                    <a:pt x="31088" y="9883"/>
                    <a:pt x="31088" y="9943"/>
                  </a:cubicBezTo>
                  <a:cubicBezTo>
                    <a:pt x="31064" y="9978"/>
                    <a:pt x="31052" y="10014"/>
                    <a:pt x="31029" y="10050"/>
                  </a:cubicBezTo>
                  <a:cubicBezTo>
                    <a:pt x="31040" y="10085"/>
                    <a:pt x="31064" y="10121"/>
                    <a:pt x="31076" y="10157"/>
                  </a:cubicBezTo>
                  <a:lnTo>
                    <a:pt x="31267" y="10157"/>
                  </a:lnTo>
                  <a:lnTo>
                    <a:pt x="31398" y="10228"/>
                  </a:lnTo>
                  <a:lnTo>
                    <a:pt x="31481" y="10300"/>
                  </a:lnTo>
                  <a:cubicBezTo>
                    <a:pt x="31469" y="10312"/>
                    <a:pt x="31469" y="10324"/>
                    <a:pt x="31457" y="10335"/>
                  </a:cubicBezTo>
                  <a:lnTo>
                    <a:pt x="31469" y="10395"/>
                  </a:lnTo>
                  <a:lnTo>
                    <a:pt x="31445" y="10431"/>
                  </a:lnTo>
                  <a:lnTo>
                    <a:pt x="31445" y="10478"/>
                  </a:lnTo>
                  <a:lnTo>
                    <a:pt x="31505" y="10514"/>
                  </a:lnTo>
                  <a:cubicBezTo>
                    <a:pt x="31481" y="10526"/>
                    <a:pt x="31469" y="10550"/>
                    <a:pt x="31457" y="10562"/>
                  </a:cubicBezTo>
                  <a:cubicBezTo>
                    <a:pt x="31457" y="10633"/>
                    <a:pt x="31457" y="10693"/>
                    <a:pt x="31445" y="10752"/>
                  </a:cubicBezTo>
                  <a:lnTo>
                    <a:pt x="31386" y="10788"/>
                  </a:lnTo>
                  <a:lnTo>
                    <a:pt x="31457" y="10907"/>
                  </a:lnTo>
                  <a:lnTo>
                    <a:pt x="31457" y="11062"/>
                  </a:lnTo>
                  <a:lnTo>
                    <a:pt x="31386" y="11002"/>
                  </a:lnTo>
                  <a:lnTo>
                    <a:pt x="31350" y="10895"/>
                  </a:lnTo>
                  <a:lnTo>
                    <a:pt x="31195" y="10812"/>
                  </a:lnTo>
                  <a:lnTo>
                    <a:pt x="31040" y="10883"/>
                  </a:lnTo>
                  <a:lnTo>
                    <a:pt x="31064" y="10800"/>
                  </a:lnTo>
                  <a:lnTo>
                    <a:pt x="31005" y="10740"/>
                  </a:lnTo>
                  <a:lnTo>
                    <a:pt x="30802" y="10716"/>
                  </a:lnTo>
                  <a:lnTo>
                    <a:pt x="30624" y="10716"/>
                  </a:lnTo>
                  <a:lnTo>
                    <a:pt x="30505" y="10633"/>
                  </a:lnTo>
                  <a:lnTo>
                    <a:pt x="30350" y="10609"/>
                  </a:lnTo>
                  <a:lnTo>
                    <a:pt x="30255" y="10645"/>
                  </a:lnTo>
                  <a:lnTo>
                    <a:pt x="30100" y="10836"/>
                  </a:lnTo>
                  <a:cubicBezTo>
                    <a:pt x="30028" y="10859"/>
                    <a:pt x="29945" y="10895"/>
                    <a:pt x="29886" y="10919"/>
                  </a:cubicBezTo>
                  <a:lnTo>
                    <a:pt x="29731" y="10931"/>
                  </a:lnTo>
                  <a:lnTo>
                    <a:pt x="29624" y="10990"/>
                  </a:lnTo>
                  <a:cubicBezTo>
                    <a:pt x="29600" y="11026"/>
                    <a:pt x="29588" y="11050"/>
                    <a:pt x="29576" y="11086"/>
                  </a:cubicBezTo>
                  <a:lnTo>
                    <a:pt x="29421" y="11205"/>
                  </a:lnTo>
                  <a:lnTo>
                    <a:pt x="29243" y="11276"/>
                  </a:lnTo>
                  <a:cubicBezTo>
                    <a:pt x="29243" y="11300"/>
                    <a:pt x="29231" y="11324"/>
                    <a:pt x="29231" y="11347"/>
                  </a:cubicBezTo>
                  <a:cubicBezTo>
                    <a:pt x="29243" y="11383"/>
                    <a:pt x="29266" y="11431"/>
                    <a:pt x="29278" y="11467"/>
                  </a:cubicBezTo>
                  <a:lnTo>
                    <a:pt x="29540" y="11669"/>
                  </a:lnTo>
                  <a:cubicBezTo>
                    <a:pt x="29600" y="11728"/>
                    <a:pt x="29647" y="11788"/>
                    <a:pt x="29695" y="11848"/>
                  </a:cubicBezTo>
                  <a:lnTo>
                    <a:pt x="29588" y="11907"/>
                  </a:lnTo>
                  <a:lnTo>
                    <a:pt x="29493" y="11907"/>
                  </a:lnTo>
                  <a:lnTo>
                    <a:pt x="29493" y="11990"/>
                  </a:lnTo>
                  <a:lnTo>
                    <a:pt x="29386" y="12050"/>
                  </a:lnTo>
                  <a:lnTo>
                    <a:pt x="29314" y="12109"/>
                  </a:lnTo>
                  <a:lnTo>
                    <a:pt x="29147" y="11990"/>
                  </a:lnTo>
                  <a:lnTo>
                    <a:pt x="28766" y="11848"/>
                  </a:lnTo>
                  <a:lnTo>
                    <a:pt x="28624" y="11824"/>
                  </a:lnTo>
                  <a:lnTo>
                    <a:pt x="28588" y="11776"/>
                  </a:lnTo>
                  <a:lnTo>
                    <a:pt x="28362" y="11752"/>
                  </a:lnTo>
                  <a:lnTo>
                    <a:pt x="28254" y="11681"/>
                  </a:lnTo>
                  <a:lnTo>
                    <a:pt x="28135" y="11574"/>
                  </a:lnTo>
                  <a:lnTo>
                    <a:pt x="27957" y="11538"/>
                  </a:lnTo>
                  <a:lnTo>
                    <a:pt x="27826" y="11467"/>
                  </a:lnTo>
                  <a:lnTo>
                    <a:pt x="27671" y="11467"/>
                  </a:lnTo>
                  <a:cubicBezTo>
                    <a:pt x="27659" y="11478"/>
                    <a:pt x="27647" y="11502"/>
                    <a:pt x="27635" y="11514"/>
                  </a:cubicBezTo>
                  <a:lnTo>
                    <a:pt x="27671" y="11574"/>
                  </a:lnTo>
                  <a:lnTo>
                    <a:pt x="27647" y="11609"/>
                  </a:lnTo>
                  <a:cubicBezTo>
                    <a:pt x="27659" y="11633"/>
                    <a:pt x="27671" y="11645"/>
                    <a:pt x="27683" y="11657"/>
                  </a:cubicBezTo>
                  <a:lnTo>
                    <a:pt x="27600" y="11705"/>
                  </a:lnTo>
                  <a:lnTo>
                    <a:pt x="27481" y="11693"/>
                  </a:lnTo>
                  <a:lnTo>
                    <a:pt x="27481" y="11693"/>
                  </a:lnTo>
                  <a:lnTo>
                    <a:pt x="27552" y="11812"/>
                  </a:lnTo>
                  <a:cubicBezTo>
                    <a:pt x="27564" y="11836"/>
                    <a:pt x="27576" y="11871"/>
                    <a:pt x="27588" y="11895"/>
                  </a:cubicBezTo>
                  <a:lnTo>
                    <a:pt x="27754" y="11967"/>
                  </a:lnTo>
                  <a:cubicBezTo>
                    <a:pt x="27790" y="12002"/>
                    <a:pt x="27826" y="12026"/>
                    <a:pt x="27862" y="12062"/>
                  </a:cubicBezTo>
                  <a:lnTo>
                    <a:pt x="28004" y="12121"/>
                  </a:lnTo>
                  <a:lnTo>
                    <a:pt x="28123" y="12098"/>
                  </a:lnTo>
                  <a:lnTo>
                    <a:pt x="28195" y="12109"/>
                  </a:lnTo>
                  <a:lnTo>
                    <a:pt x="28302" y="12062"/>
                  </a:lnTo>
                  <a:cubicBezTo>
                    <a:pt x="28302" y="12086"/>
                    <a:pt x="28302" y="12109"/>
                    <a:pt x="28314" y="12133"/>
                  </a:cubicBezTo>
                  <a:lnTo>
                    <a:pt x="28445" y="12181"/>
                  </a:lnTo>
                  <a:cubicBezTo>
                    <a:pt x="28445" y="12193"/>
                    <a:pt x="28445" y="12193"/>
                    <a:pt x="28445" y="12205"/>
                  </a:cubicBezTo>
                  <a:lnTo>
                    <a:pt x="28397" y="12240"/>
                  </a:lnTo>
                  <a:lnTo>
                    <a:pt x="28493" y="12300"/>
                  </a:lnTo>
                  <a:cubicBezTo>
                    <a:pt x="28493" y="12348"/>
                    <a:pt x="28481" y="12395"/>
                    <a:pt x="28469" y="12431"/>
                  </a:cubicBezTo>
                  <a:lnTo>
                    <a:pt x="28397" y="12443"/>
                  </a:lnTo>
                  <a:lnTo>
                    <a:pt x="28290" y="12443"/>
                  </a:lnTo>
                  <a:lnTo>
                    <a:pt x="28147" y="12538"/>
                  </a:lnTo>
                  <a:lnTo>
                    <a:pt x="28076" y="12538"/>
                  </a:lnTo>
                  <a:lnTo>
                    <a:pt x="27969" y="12455"/>
                  </a:lnTo>
                  <a:lnTo>
                    <a:pt x="27790" y="12443"/>
                  </a:lnTo>
                  <a:lnTo>
                    <a:pt x="27707" y="12395"/>
                  </a:lnTo>
                  <a:lnTo>
                    <a:pt x="27516" y="12383"/>
                  </a:lnTo>
                  <a:lnTo>
                    <a:pt x="27457" y="12348"/>
                  </a:lnTo>
                  <a:lnTo>
                    <a:pt x="27457" y="12240"/>
                  </a:lnTo>
                  <a:lnTo>
                    <a:pt x="27350" y="12193"/>
                  </a:lnTo>
                  <a:lnTo>
                    <a:pt x="27266" y="12109"/>
                  </a:lnTo>
                  <a:lnTo>
                    <a:pt x="27219" y="12109"/>
                  </a:lnTo>
                  <a:lnTo>
                    <a:pt x="27100" y="12169"/>
                  </a:lnTo>
                  <a:lnTo>
                    <a:pt x="26849" y="12098"/>
                  </a:lnTo>
                  <a:lnTo>
                    <a:pt x="26802" y="12026"/>
                  </a:lnTo>
                  <a:lnTo>
                    <a:pt x="26742" y="11979"/>
                  </a:lnTo>
                  <a:cubicBezTo>
                    <a:pt x="26766" y="11955"/>
                    <a:pt x="26778" y="11931"/>
                    <a:pt x="26802" y="11919"/>
                  </a:cubicBezTo>
                  <a:lnTo>
                    <a:pt x="26778" y="11824"/>
                  </a:lnTo>
                  <a:lnTo>
                    <a:pt x="26778" y="11740"/>
                  </a:lnTo>
                  <a:lnTo>
                    <a:pt x="26695" y="11693"/>
                  </a:lnTo>
                  <a:cubicBezTo>
                    <a:pt x="26230" y="12371"/>
                    <a:pt x="26207" y="13300"/>
                    <a:pt x="26266" y="14086"/>
                  </a:cubicBezTo>
                  <a:cubicBezTo>
                    <a:pt x="26349" y="15015"/>
                    <a:pt x="26552" y="15919"/>
                    <a:pt x="26885" y="16789"/>
                  </a:cubicBezTo>
                  <a:cubicBezTo>
                    <a:pt x="27183" y="17563"/>
                    <a:pt x="27600" y="18289"/>
                    <a:pt x="27981" y="19039"/>
                  </a:cubicBezTo>
                  <a:cubicBezTo>
                    <a:pt x="28540" y="20122"/>
                    <a:pt x="29183" y="21492"/>
                    <a:pt x="29135" y="22766"/>
                  </a:cubicBezTo>
                  <a:lnTo>
                    <a:pt x="29183" y="22766"/>
                  </a:lnTo>
                  <a:lnTo>
                    <a:pt x="29219" y="22777"/>
                  </a:lnTo>
                  <a:lnTo>
                    <a:pt x="29362" y="22694"/>
                  </a:lnTo>
                  <a:cubicBezTo>
                    <a:pt x="29386" y="22670"/>
                    <a:pt x="29409" y="22658"/>
                    <a:pt x="29421" y="22635"/>
                  </a:cubicBezTo>
                  <a:lnTo>
                    <a:pt x="29564" y="22635"/>
                  </a:lnTo>
                  <a:lnTo>
                    <a:pt x="29612" y="22575"/>
                  </a:lnTo>
                  <a:lnTo>
                    <a:pt x="29695" y="22539"/>
                  </a:lnTo>
                  <a:lnTo>
                    <a:pt x="29838" y="22563"/>
                  </a:lnTo>
                  <a:lnTo>
                    <a:pt x="29993" y="22527"/>
                  </a:lnTo>
                  <a:lnTo>
                    <a:pt x="30052" y="22539"/>
                  </a:lnTo>
                  <a:cubicBezTo>
                    <a:pt x="30052" y="22551"/>
                    <a:pt x="30052" y="22563"/>
                    <a:pt x="30064" y="22587"/>
                  </a:cubicBezTo>
                  <a:lnTo>
                    <a:pt x="30183" y="22563"/>
                  </a:lnTo>
                  <a:lnTo>
                    <a:pt x="30207" y="22563"/>
                  </a:lnTo>
                  <a:lnTo>
                    <a:pt x="30326" y="22587"/>
                  </a:lnTo>
                  <a:lnTo>
                    <a:pt x="30457" y="22539"/>
                  </a:lnTo>
                  <a:lnTo>
                    <a:pt x="30624" y="22539"/>
                  </a:lnTo>
                  <a:lnTo>
                    <a:pt x="30648" y="22587"/>
                  </a:lnTo>
                  <a:lnTo>
                    <a:pt x="30612" y="22646"/>
                  </a:lnTo>
                  <a:lnTo>
                    <a:pt x="30290" y="22730"/>
                  </a:lnTo>
                  <a:lnTo>
                    <a:pt x="30159" y="22777"/>
                  </a:lnTo>
                  <a:lnTo>
                    <a:pt x="30207" y="22825"/>
                  </a:lnTo>
                  <a:lnTo>
                    <a:pt x="30290" y="22825"/>
                  </a:lnTo>
                  <a:cubicBezTo>
                    <a:pt x="30267" y="22849"/>
                    <a:pt x="30231" y="22861"/>
                    <a:pt x="30207" y="22885"/>
                  </a:cubicBezTo>
                  <a:lnTo>
                    <a:pt x="30064" y="22849"/>
                  </a:lnTo>
                  <a:lnTo>
                    <a:pt x="29850" y="22849"/>
                  </a:lnTo>
                  <a:lnTo>
                    <a:pt x="29921" y="22980"/>
                  </a:lnTo>
                  <a:cubicBezTo>
                    <a:pt x="29957" y="22992"/>
                    <a:pt x="29981" y="23016"/>
                    <a:pt x="30005" y="23039"/>
                  </a:cubicBezTo>
                  <a:lnTo>
                    <a:pt x="30076" y="23004"/>
                  </a:lnTo>
                  <a:lnTo>
                    <a:pt x="30100" y="23051"/>
                  </a:lnTo>
                  <a:lnTo>
                    <a:pt x="30219" y="23087"/>
                  </a:lnTo>
                  <a:cubicBezTo>
                    <a:pt x="30219" y="23099"/>
                    <a:pt x="30219" y="23111"/>
                    <a:pt x="30219" y="23123"/>
                  </a:cubicBezTo>
                  <a:lnTo>
                    <a:pt x="30136" y="23123"/>
                  </a:lnTo>
                  <a:lnTo>
                    <a:pt x="30088" y="23170"/>
                  </a:lnTo>
                  <a:lnTo>
                    <a:pt x="30005" y="23147"/>
                  </a:lnTo>
                  <a:lnTo>
                    <a:pt x="29957" y="23182"/>
                  </a:lnTo>
                  <a:lnTo>
                    <a:pt x="29957" y="23206"/>
                  </a:lnTo>
                  <a:lnTo>
                    <a:pt x="29826" y="23289"/>
                  </a:lnTo>
                  <a:lnTo>
                    <a:pt x="29814" y="23361"/>
                  </a:lnTo>
                  <a:lnTo>
                    <a:pt x="29874" y="23397"/>
                  </a:lnTo>
                  <a:cubicBezTo>
                    <a:pt x="29862" y="23432"/>
                    <a:pt x="29850" y="23480"/>
                    <a:pt x="29838" y="23516"/>
                  </a:cubicBezTo>
                  <a:lnTo>
                    <a:pt x="29719" y="23492"/>
                  </a:lnTo>
                  <a:lnTo>
                    <a:pt x="29695" y="23504"/>
                  </a:lnTo>
                  <a:lnTo>
                    <a:pt x="29600" y="23444"/>
                  </a:lnTo>
                  <a:lnTo>
                    <a:pt x="29469" y="23408"/>
                  </a:lnTo>
                  <a:cubicBezTo>
                    <a:pt x="29469" y="23420"/>
                    <a:pt x="29469" y="23444"/>
                    <a:pt x="29469" y="23444"/>
                  </a:cubicBezTo>
                  <a:lnTo>
                    <a:pt x="29505" y="23516"/>
                  </a:lnTo>
                  <a:lnTo>
                    <a:pt x="29421" y="23528"/>
                  </a:lnTo>
                  <a:lnTo>
                    <a:pt x="29338" y="23575"/>
                  </a:lnTo>
                  <a:lnTo>
                    <a:pt x="29469" y="23599"/>
                  </a:lnTo>
                  <a:lnTo>
                    <a:pt x="29540" y="23599"/>
                  </a:lnTo>
                  <a:lnTo>
                    <a:pt x="29683" y="23694"/>
                  </a:lnTo>
                  <a:lnTo>
                    <a:pt x="29683" y="23766"/>
                  </a:lnTo>
                  <a:lnTo>
                    <a:pt x="29814" y="23861"/>
                  </a:lnTo>
                  <a:lnTo>
                    <a:pt x="30028" y="23861"/>
                  </a:lnTo>
                  <a:lnTo>
                    <a:pt x="30255" y="23980"/>
                  </a:lnTo>
                  <a:lnTo>
                    <a:pt x="30398" y="24016"/>
                  </a:lnTo>
                  <a:lnTo>
                    <a:pt x="30767" y="24242"/>
                  </a:lnTo>
                  <a:lnTo>
                    <a:pt x="30838" y="24349"/>
                  </a:lnTo>
                  <a:lnTo>
                    <a:pt x="30933" y="24385"/>
                  </a:lnTo>
                  <a:cubicBezTo>
                    <a:pt x="30945" y="24397"/>
                    <a:pt x="30957" y="24421"/>
                    <a:pt x="30969" y="24432"/>
                  </a:cubicBezTo>
                  <a:lnTo>
                    <a:pt x="31052" y="24492"/>
                  </a:lnTo>
                  <a:lnTo>
                    <a:pt x="31148" y="24504"/>
                  </a:lnTo>
                  <a:lnTo>
                    <a:pt x="31183" y="24563"/>
                  </a:lnTo>
                  <a:lnTo>
                    <a:pt x="31291" y="24611"/>
                  </a:lnTo>
                  <a:lnTo>
                    <a:pt x="31350" y="24611"/>
                  </a:lnTo>
                  <a:lnTo>
                    <a:pt x="31433" y="24706"/>
                  </a:lnTo>
                  <a:lnTo>
                    <a:pt x="31552" y="24730"/>
                  </a:lnTo>
                  <a:lnTo>
                    <a:pt x="31612" y="24754"/>
                  </a:lnTo>
                  <a:lnTo>
                    <a:pt x="31672" y="24730"/>
                  </a:lnTo>
                  <a:lnTo>
                    <a:pt x="31826" y="24837"/>
                  </a:lnTo>
                  <a:lnTo>
                    <a:pt x="31826" y="24897"/>
                  </a:lnTo>
                  <a:lnTo>
                    <a:pt x="31969" y="24921"/>
                  </a:lnTo>
                  <a:cubicBezTo>
                    <a:pt x="32005" y="24968"/>
                    <a:pt x="32041" y="25016"/>
                    <a:pt x="32088" y="25063"/>
                  </a:cubicBezTo>
                  <a:lnTo>
                    <a:pt x="32148" y="25135"/>
                  </a:lnTo>
                  <a:lnTo>
                    <a:pt x="32160" y="25302"/>
                  </a:lnTo>
                  <a:cubicBezTo>
                    <a:pt x="32195" y="25349"/>
                    <a:pt x="32219" y="25397"/>
                    <a:pt x="32255" y="25444"/>
                  </a:cubicBezTo>
                  <a:lnTo>
                    <a:pt x="32207" y="25480"/>
                  </a:lnTo>
                  <a:lnTo>
                    <a:pt x="32219" y="25552"/>
                  </a:lnTo>
                  <a:cubicBezTo>
                    <a:pt x="32219" y="25552"/>
                    <a:pt x="32219" y="25552"/>
                    <a:pt x="32219" y="25564"/>
                  </a:cubicBezTo>
                  <a:lnTo>
                    <a:pt x="32207" y="25575"/>
                  </a:lnTo>
                  <a:lnTo>
                    <a:pt x="32172" y="25599"/>
                  </a:lnTo>
                  <a:cubicBezTo>
                    <a:pt x="32148" y="25635"/>
                    <a:pt x="32124" y="25659"/>
                    <a:pt x="32100" y="25694"/>
                  </a:cubicBezTo>
                  <a:lnTo>
                    <a:pt x="31945" y="25742"/>
                  </a:lnTo>
                  <a:lnTo>
                    <a:pt x="31743" y="25790"/>
                  </a:lnTo>
                  <a:lnTo>
                    <a:pt x="31707" y="25849"/>
                  </a:lnTo>
                  <a:lnTo>
                    <a:pt x="31517" y="25837"/>
                  </a:lnTo>
                  <a:lnTo>
                    <a:pt x="31445" y="25873"/>
                  </a:lnTo>
                  <a:lnTo>
                    <a:pt x="31207" y="25814"/>
                  </a:lnTo>
                  <a:lnTo>
                    <a:pt x="31136" y="25778"/>
                  </a:lnTo>
                  <a:lnTo>
                    <a:pt x="31052" y="25778"/>
                  </a:lnTo>
                  <a:lnTo>
                    <a:pt x="31017" y="25754"/>
                  </a:lnTo>
                  <a:lnTo>
                    <a:pt x="30898" y="25766"/>
                  </a:lnTo>
                  <a:lnTo>
                    <a:pt x="30683" y="25766"/>
                  </a:lnTo>
                  <a:lnTo>
                    <a:pt x="30433" y="25814"/>
                  </a:lnTo>
                  <a:lnTo>
                    <a:pt x="30231" y="25766"/>
                  </a:lnTo>
                  <a:lnTo>
                    <a:pt x="30112" y="25694"/>
                  </a:lnTo>
                  <a:lnTo>
                    <a:pt x="30028" y="25718"/>
                  </a:lnTo>
                  <a:lnTo>
                    <a:pt x="29814" y="25623"/>
                  </a:lnTo>
                  <a:lnTo>
                    <a:pt x="29695" y="25599"/>
                  </a:lnTo>
                  <a:lnTo>
                    <a:pt x="29505" y="25492"/>
                  </a:lnTo>
                  <a:lnTo>
                    <a:pt x="29445" y="25492"/>
                  </a:lnTo>
                  <a:lnTo>
                    <a:pt x="29386" y="25540"/>
                  </a:lnTo>
                  <a:lnTo>
                    <a:pt x="29290" y="25516"/>
                  </a:lnTo>
                  <a:cubicBezTo>
                    <a:pt x="29255" y="25480"/>
                    <a:pt x="29219" y="25444"/>
                    <a:pt x="29195" y="25409"/>
                  </a:cubicBezTo>
                  <a:lnTo>
                    <a:pt x="29171" y="25313"/>
                  </a:lnTo>
                  <a:lnTo>
                    <a:pt x="29088" y="25254"/>
                  </a:lnTo>
                  <a:lnTo>
                    <a:pt x="29016" y="25254"/>
                  </a:lnTo>
                  <a:lnTo>
                    <a:pt x="28874" y="25337"/>
                  </a:lnTo>
                  <a:lnTo>
                    <a:pt x="28826" y="25313"/>
                  </a:lnTo>
                  <a:lnTo>
                    <a:pt x="28766" y="25337"/>
                  </a:lnTo>
                  <a:lnTo>
                    <a:pt x="28564" y="25194"/>
                  </a:lnTo>
                  <a:cubicBezTo>
                    <a:pt x="28564" y="25159"/>
                    <a:pt x="28552" y="25135"/>
                    <a:pt x="28552" y="25111"/>
                  </a:cubicBezTo>
                  <a:lnTo>
                    <a:pt x="28516" y="25099"/>
                  </a:lnTo>
                  <a:lnTo>
                    <a:pt x="28362" y="25135"/>
                  </a:lnTo>
                  <a:lnTo>
                    <a:pt x="28183" y="25123"/>
                  </a:lnTo>
                  <a:lnTo>
                    <a:pt x="28088" y="25087"/>
                  </a:lnTo>
                  <a:lnTo>
                    <a:pt x="27969" y="25111"/>
                  </a:lnTo>
                  <a:lnTo>
                    <a:pt x="27683" y="25075"/>
                  </a:lnTo>
                  <a:lnTo>
                    <a:pt x="27540" y="25087"/>
                  </a:lnTo>
                  <a:lnTo>
                    <a:pt x="27254" y="25147"/>
                  </a:lnTo>
                  <a:lnTo>
                    <a:pt x="27135" y="25147"/>
                  </a:lnTo>
                  <a:lnTo>
                    <a:pt x="26909" y="25171"/>
                  </a:lnTo>
                  <a:lnTo>
                    <a:pt x="26849" y="25218"/>
                  </a:lnTo>
                  <a:lnTo>
                    <a:pt x="26742" y="25230"/>
                  </a:lnTo>
                  <a:lnTo>
                    <a:pt x="26635" y="25302"/>
                  </a:lnTo>
                  <a:lnTo>
                    <a:pt x="26588" y="25313"/>
                  </a:lnTo>
                  <a:lnTo>
                    <a:pt x="26516" y="25409"/>
                  </a:lnTo>
                  <a:lnTo>
                    <a:pt x="26468" y="25433"/>
                  </a:lnTo>
                  <a:cubicBezTo>
                    <a:pt x="26468" y="25444"/>
                    <a:pt x="26468" y="25456"/>
                    <a:pt x="26468" y="25468"/>
                  </a:cubicBezTo>
                  <a:lnTo>
                    <a:pt x="26266" y="25468"/>
                  </a:lnTo>
                  <a:lnTo>
                    <a:pt x="25957" y="25373"/>
                  </a:lnTo>
                  <a:lnTo>
                    <a:pt x="25861" y="25373"/>
                  </a:lnTo>
                  <a:lnTo>
                    <a:pt x="25778" y="25409"/>
                  </a:lnTo>
                  <a:lnTo>
                    <a:pt x="25659" y="25385"/>
                  </a:lnTo>
                  <a:lnTo>
                    <a:pt x="25480" y="25397"/>
                  </a:lnTo>
                  <a:lnTo>
                    <a:pt x="25385" y="25373"/>
                  </a:lnTo>
                  <a:lnTo>
                    <a:pt x="25242" y="25397"/>
                  </a:lnTo>
                  <a:lnTo>
                    <a:pt x="25206" y="25444"/>
                  </a:lnTo>
                  <a:lnTo>
                    <a:pt x="25302" y="25575"/>
                  </a:lnTo>
                  <a:lnTo>
                    <a:pt x="25468" y="25587"/>
                  </a:lnTo>
                  <a:lnTo>
                    <a:pt x="25611" y="25611"/>
                  </a:lnTo>
                  <a:lnTo>
                    <a:pt x="25587" y="25659"/>
                  </a:lnTo>
                  <a:lnTo>
                    <a:pt x="25349" y="25647"/>
                  </a:lnTo>
                  <a:lnTo>
                    <a:pt x="25135" y="25671"/>
                  </a:lnTo>
                  <a:lnTo>
                    <a:pt x="25052" y="25742"/>
                  </a:lnTo>
                  <a:lnTo>
                    <a:pt x="25087" y="25778"/>
                  </a:lnTo>
                  <a:lnTo>
                    <a:pt x="25206" y="25766"/>
                  </a:lnTo>
                  <a:lnTo>
                    <a:pt x="25242" y="25814"/>
                  </a:lnTo>
                  <a:lnTo>
                    <a:pt x="25159" y="25825"/>
                  </a:lnTo>
                  <a:lnTo>
                    <a:pt x="24885" y="25814"/>
                  </a:lnTo>
                  <a:lnTo>
                    <a:pt x="24766" y="25766"/>
                  </a:lnTo>
                  <a:lnTo>
                    <a:pt x="24635" y="25802"/>
                  </a:lnTo>
                  <a:cubicBezTo>
                    <a:pt x="24611" y="25778"/>
                    <a:pt x="24587" y="25754"/>
                    <a:pt x="24563" y="25730"/>
                  </a:cubicBezTo>
                  <a:lnTo>
                    <a:pt x="24492" y="25730"/>
                  </a:lnTo>
                  <a:lnTo>
                    <a:pt x="24385" y="25802"/>
                  </a:lnTo>
                  <a:lnTo>
                    <a:pt x="24290" y="25790"/>
                  </a:lnTo>
                  <a:lnTo>
                    <a:pt x="24147" y="25706"/>
                  </a:lnTo>
                  <a:lnTo>
                    <a:pt x="24016" y="25706"/>
                  </a:lnTo>
                  <a:lnTo>
                    <a:pt x="23742" y="25837"/>
                  </a:lnTo>
                  <a:lnTo>
                    <a:pt x="23694" y="25909"/>
                  </a:lnTo>
                  <a:lnTo>
                    <a:pt x="23647" y="25980"/>
                  </a:lnTo>
                  <a:lnTo>
                    <a:pt x="23682" y="26028"/>
                  </a:lnTo>
                  <a:lnTo>
                    <a:pt x="23682" y="26111"/>
                  </a:lnTo>
                  <a:lnTo>
                    <a:pt x="23635" y="26147"/>
                  </a:lnTo>
                  <a:lnTo>
                    <a:pt x="23671" y="26195"/>
                  </a:lnTo>
                  <a:lnTo>
                    <a:pt x="23825" y="26171"/>
                  </a:lnTo>
                  <a:lnTo>
                    <a:pt x="23873" y="26183"/>
                  </a:lnTo>
                  <a:lnTo>
                    <a:pt x="23992" y="26171"/>
                  </a:lnTo>
                  <a:lnTo>
                    <a:pt x="24135" y="26183"/>
                  </a:lnTo>
                  <a:lnTo>
                    <a:pt x="23992" y="26266"/>
                  </a:lnTo>
                  <a:cubicBezTo>
                    <a:pt x="23992" y="26290"/>
                    <a:pt x="24004" y="26302"/>
                    <a:pt x="24004" y="26326"/>
                  </a:cubicBezTo>
                  <a:lnTo>
                    <a:pt x="24063" y="26397"/>
                  </a:lnTo>
                  <a:lnTo>
                    <a:pt x="24063" y="26445"/>
                  </a:lnTo>
                  <a:lnTo>
                    <a:pt x="24040" y="26480"/>
                  </a:lnTo>
                  <a:lnTo>
                    <a:pt x="24087" y="26492"/>
                  </a:lnTo>
                  <a:lnTo>
                    <a:pt x="24194" y="26456"/>
                  </a:lnTo>
                  <a:cubicBezTo>
                    <a:pt x="24194" y="26468"/>
                    <a:pt x="24194" y="26480"/>
                    <a:pt x="24194" y="26492"/>
                  </a:cubicBezTo>
                  <a:lnTo>
                    <a:pt x="24111" y="26540"/>
                  </a:lnTo>
                  <a:lnTo>
                    <a:pt x="23968" y="26599"/>
                  </a:lnTo>
                  <a:lnTo>
                    <a:pt x="24016" y="26623"/>
                  </a:lnTo>
                  <a:lnTo>
                    <a:pt x="24099" y="26635"/>
                  </a:lnTo>
                  <a:lnTo>
                    <a:pt x="24016" y="26671"/>
                  </a:lnTo>
                  <a:lnTo>
                    <a:pt x="23956" y="26742"/>
                  </a:lnTo>
                  <a:lnTo>
                    <a:pt x="23897" y="26742"/>
                  </a:lnTo>
                  <a:lnTo>
                    <a:pt x="23837" y="26623"/>
                  </a:lnTo>
                  <a:lnTo>
                    <a:pt x="23801" y="26611"/>
                  </a:lnTo>
                  <a:cubicBezTo>
                    <a:pt x="23790" y="26635"/>
                    <a:pt x="23778" y="26659"/>
                    <a:pt x="23778" y="26683"/>
                  </a:cubicBezTo>
                  <a:cubicBezTo>
                    <a:pt x="23790" y="26707"/>
                    <a:pt x="23801" y="26730"/>
                    <a:pt x="23813" y="26754"/>
                  </a:cubicBezTo>
                  <a:lnTo>
                    <a:pt x="23754" y="26790"/>
                  </a:lnTo>
                  <a:lnTo>
                    <a:pt x="23766" y="26849"/>
                  </a:lnTo>
                  <a:lnTo>
                    <a:pt x="23861" y="26897"/>
                  </a:lnTo>
                  <a:lnTo>
                    <a:pt x="23885" y="26861"/>
                  </a:lnTo>
                  <a:lnTo>
                    <a:pt x="24004" y="26945"/>
                  </a:lnTo>
                  <a:lnTo>
                    <a:pt x="24087" y="26933"/>
                  </a:lnTo>
                  <a:lnTo>
                    <a:pt x="24218" y="26992"/>
                  </a:lnTo>
                  <a:lnTo>
                    <a:pt x="24242" y="27088"/>
                  </a:lnTo>
                  <a:lnTo>
                    <a:pt x="24147" y="27147"/>
                  </a:lnTo>
                  <a:lnTo>
                    <a:pt x="24218" y="27207"/>
                  </a:lnTo>
                  <a:lnTo>
                    <a:pt x="24218" y="27254"/>
                  </a:lnTo>
                  <a:lnTo>
                    <a:pt x="24302" y="27254"/>
                  </a:lnTo>
                  <a:lnTo>
                    <a:pt x="24433" y="27361"/>
                  </a:lnTo>
                  <a:cubicBezTo>
                    <a:pt x="24421" y="27385"/>
                    <a:pt x="24397" y="27397"/>
                    <a:pt x="24385" y="27421"/>
                  </a:cubicBezTo>
                  <a:lnTo>
                    <a:pt x="24290" y="27397"/>
                  </a:lnTo>
                  <a:cubicBezTo>
                    <a:pt x="24278" y="27409"/>
                    <a:pt x="24278" y="27433"/>
                    <a:pt x="24266" y="27445"/>
                  </a:cubicBezTo>
                  <a:lnTo>
                    <a:pt x="24337" y="27469"/>
                  </a:lnTo>
                  <a:lnTo>
                    <a:pt x="24516" y="27445"/>
                  </a:lnTo>
                  <a:lnTo>
                    <a:pt x="24766" y="27457"/>
                  </a:lnTo>
                  <a:cubicBezTo>
                    <a:pt x="24754" y="27469"/>
                    <a:pt x="24754" y="27480"/>
                    <a:pt x="24742" y="27492"/>
                  </a:cubicBezTo>
                  <a:lnTo>
                    <a:pt x="24683" y="27528"/>
                  </a:lnTo>
                  <a:lnTo>
                    <a:pt x="24552" y="27564"/>
                  </a:lnTo>
                  <a:lnTo>
                    <a:pt x="24373" y="27552"/>
                  </a:lnTo>
                  <a:lnTo>
                    <a:pt x="24325" y="27588"/>
                  </a:lnTo>
                  <a:lnTo>
                    <a:pt x="24385" y="27611"/>
                  </a:lnTo>
                  <a:lnTo>
                    <a:pt x="24492" y="27588"/>
                  </a:lnTo>
                  <a:lnTo>
                    <a:pt x="24623" y="27588"/>
                  </a:lnTo>
                  <a:lnTo>
                    <a:pt x="24683" y="27576"/>
                  </a:lnTo>
                  <a:lnTo>
                    <a:pt x="24683" y="27635"/>
                  </a:lnTo>
                  <a:lnTo>
                    <a:pt x="24718" y="27659"/>
                  </a:lnTo>
                  <a:lnTo>
                    <a:pt x="24790" y="27599"/>
                  </a:lnTo>
                  <a:lnTo>
                    <a:pt x="24873" y="27540"/>
                  </a:lnTo>
                  <a:lnTo>
                    <a:pt x="24956" y="27540"/>
                  </a:lnTo>
                  <a:lnTo>
                    <a:pt x="25004" y="27588"/>
                  </a:lnTo>
                  <a:lnTo>
                    <a:pt x="25075" y="27588"/>
                  </a:lnTo>
                  <a:lnTo>
                    <a:pt x="25183" y="27647"/>
                  </a:lnTo>
                  <a:lnTo>
                    <a:pt x="25242" y="27588"/>
                  </a:lnTo>
                  <a:lnTo>
                    <a:pt x="25337" y="27611"/>
                  </a:lnTo>
                  <a:cubicBezTo>
                    <a:pt x="25337" y="27623"/>
                    <a:pt x="25325" y="27635"/>
                    <a:pt x="25314" y="27647"/>
                  </a:cubicBezTo>
                  <a:lnTo>
                    <a:pt x="25266" y="27659"/>
                  </a:lnTo>
                  <a:lnTo>
                    <a:pt x="25325" y="27719"/>
                  </a:lnTo>
                  <a:cubicBezTo>
                    <a:pt x="25325" y="27742"/>
                    <a:pt x="25325" y="27754"/>
                    <a:pt x="25325" y="27778"/>
                  </a:cubicBezTo>
                  <a:lnTo>
                    <a:pt x="25445" y="27850"/>
                  </a:lnTo>
                  <a:lnTo>
                    <a:pt x="25492" y="27838"/>
                  </a:lnTo>
                  <a:lnTo>
                    <a:pt x="25623" y="27885"/>
                  </a:lnTo>
                  <a:lnTo>
                    <a:pt x="25766" y="27885"/>
                  </a:lnTo>
                  <a:lnTo>
                    <a:pt x="25837" y="27850"/>
                  </a:lnTo>
                  <a:lnTo>
                    <a:pt x="25957" y="27850"/>
                  </a:lnTo>
                  <a:lnTo>
                    <a:pt x="26028" y="27814"/>
                  </a:lnTo>
                  <a:lnTo>
                    <a:pt x="26123" y="27850"/>
                  </a:lnTo>
                  <a:cubicBezTo>
                    <a:pt x="26147" y="27850"/>
                    <a:pt x="26171" y="27838"/>
                    <a:pt x="26195" y="27838"/>
                  </a:cubicBezTo>
                  <a:lnTo>
                    <a:pt x="26195" y="27730"/>
                  </a:lnTo>
                  <a:cubicBezTo>
                    <a:pt x="26195" y="27707"/>
                    <a:pt x="26207" y="27707"/>
                    <a:pt x="26218" y="27683"/>
                  </a:cubicBezTo>
                  <a:cubicBezTo>
                    <a:pt x="26230" y="27671"/>
                    <a:pt x="26207" y="27623"/>
                    <a:pt x="26207" y="27599"/>
                  </a:cubicBezTo>
                  <a:lnTo>
                    <a:pt x="26445" y="27599"/>
                  </a:lnTo>
                  <a:lnTo>
                    <a:pt x="26659" y="27623"/>
                  </a:lnTo>
                  <a:lnTo>
                    <a:pt x="26933" y="27742"/>
                  </a:lnTo>
                  <a:lnTo>
                    <a:pt x="27040" y="27754"/>
                  </a:lnTo>
                  <a:lnTo>
                    <a:pt x="27207" y="27933"/>
                  </a:lnTo>
                  <a:lnTo>
                    <a:pt x="27350" y="28016"/>
                  </a:lnTo>
                  <a:lnTo>
                    <a:pt x="27885" y="28004"/>
                  </a:lnTo>
                  <a:lnTo>
                    <a:pt x="28040" y="27969"/>
                  </a:lnTo>
                  <a:lnTo>
                    <a:pt x="28100" y="27969"/>
                  </a:lnTo>
                  <a:lnTo>
                    <a:pt x="28123" y="27992"/>
                  </a:lnTo>
                  <a:lnTo>
                    <a:pt x="28207" y="27957"/>
                  </a:lnTo>
                  <a:lnTo>
                    <a:pt x="28231" y="27897"/>
                  </a:lnTo>
                  <a:lnTo>
                    <a:pt x="28504" y="27719"/>
                  </a:lnTo>
                  <a:lnTo>
                    <a:pt x="28564" y="27719"/>
                  </a:lnTo>
                  <a:lnTo>
                    <a:pt x="28790" y="27790"/>
                  </a:lnTo>
                  <a:lnTo>
                    <a:pt x="28933" y="27850"/>
                  </a:lnTo>
                  <a:lnTo>
                    <a:pt x="29124" y="27838"/>
                  </a:lnTo>
                  <a:lnTo>
                    <a:pt x="29135" y="27802"/>
                  </a:lnTo>
                  <a:lnTo>
                    <a:pt x="29266" y="27742"/>
                  </a:lnTo>
                  <a:lnTo>
                    <a:pt x="29362" y="27778"/>
                  </a:lnTo>
                  <a:lnTo>
                    <a:pt x="29374" y="27838"/>
                  </a:lnTo>
                  <a:lnTo>
                    <a:pt x="29278" y="27921"/>
                  </a:lnTo>
                  <a:lnTo>
                    <a:pt x="29159" y="27980"/>
                  </a:lnTo>
                  <a:cubicBezTo>
                    <a:pt x="29159" y="27992"/>
                    <a:pt x="29159" y="28004"/>
                    <a:pt x="29159" y="28028"/>
                  </a:cubicBezTo>
                  <a:lnTo>
                    <a:pt x="29255" y="28111"/>
                  </a:lnTo>
                  <a:cubicBezTo>
                    <a:pt x="29255" y="28135"/>
                    <a:pt x="29231" y="28147"/>
                    <a:pt x="29219" y="28171"/>
                  </a:cubicBezTo>
                  <a:lnTo>
                    <a:pt x="29219" y="28183"/>
                  </a:lnTo>
                  <a:lnTo>
                    <a:pt x="29147" y="28195"/>
                  </a:lnTo>
                  <a:cubicBezTo>
                    <a:pt x="29147" y="28231"/>
                    <a:pt x="29159" y="28278"/>
                    <a:pt x="29159" y="28314"/>
                  </a:cubicBezTo>
                  <a:cubicBezTo>
                    <a:pt x="29183" y="28361"/>
                    <a:pt x="29219" y="28409"/>
                    <a:pt x="29243" y="28469"/>
                  </a:cubicBezTo>
                  <a:cubicBezTo>
                    <a:pt x="29278" y="28516"/>
                    <a:pt x="29266" y="28540"/>
                    <a:pt x="29278" y="28576"/>
                  </a:cubicBezTo>
                  <a:cubicBezTo>
                    <a:pt x="29266" y="28600"/>
                    <a:pt x="29255" y="28635"/>
                    <a:pt x="29243" y="28659"/>
                  </a:cubicBezTo>
                  <a:cubicBezTo>
                    <a:pt x="29231" y="28707"/>
                    <a:pt x="29219" y="28766"/>
                    <a:pt x="29207" y="28814"/>
                  </a:cubicBezTo>
                  <a:lnTo>
                    <a:pt x="29207" y="28826"/>
                  </a:lnTo>
                  <a:lnTo>
                    <a:pt x="29135" y="28826"/>
                  </a:lnTo>
                  <a:cubicBezTo>
                    <a:pt x="29112" y="28921"/>
                    <a:pt x="29100" y="29028"/>
                    <a:pt x="29076" y="29123"/>
                  </a:cubicBezTo>
                  <a:lnTo>
                    <a:pt x="28981" y="29219"/>
                  </a:lnTo>
                  <a:lnTo>
                    <a:pt x="28862" y="29314"/>
                  </a:lnTo>
                  <a:cubicBezTo>
                    <a:pt x="28862" y="29350"/>
                    <a:pt x="28862" y="29385"/>
                    <a:pt x="28850" y="29421"/>
                  </a:cubicBezTo>
                  <a:lnTo>
                    <a:pt x="28838" y="29433"/>
                  </a:lnTo>
                  <a:lnTo>
                    <a:pt x="28707" y="29516"/>
                  </a:lnTo>
                  <a:lnTo>
                    <a:pt x="28635" y="29814"/>
                  </a:lnTo>
                  <a:lnTo>
                    <a:pt x="28457" y="30040"/>
                  </a:lnTo>
                  <a:lnTo>
                    <a:pt x="28254" y="30195"/>
                  </a:lnTo>
                  <a:lnTo>
                    <a:pt x="28183" y="30255"/>
                  </a:lnTo>
                  <a:lnTo>
                    <a:pt x="28016" y="30290"/>
                  </a:lnTo>
                  <a:lnTo>
                    <a:pt x="27659" y="30219"/>
                  </a:lnTo>
                  <a:lnTo>
                    <a:pt x="27361" y="30255"/>
                  </a:lnTo>
                  <a:lnTo>
                    <a:pt x="27159" y="30136"/>
                  </a:lnTo>
                  <a:lnTo>
                    <a:pt x="27135" y="30195"/>
                  </a:lnTo>
                  <a:lnTo>
                    <a:pt x="27207" y="30290"/>
                  </a:lnTo>
                  <a:lnTo>
                    <a:pt x="27195" y="30338"/>
                  </a:lnTo>
                  <a:lnTo>
                    <a:pt x="27123" y="30255"/>
                  </a:lnTo>
                  <a:lnTo>
                    <a:pt x="27004" y="30195"/>
                  </a:lnTo>
                  <a:cubicBezTo>
                    <a:pt x="27004" y="30171"/>
                    <a:pt x="26992" y="30147"/>
                    <a:pt x="26992" y="30124"/>
                  </a:cubicBezTo>
                  <a:lnTo>
                    <a:pt x="27040" y="30112"/>
                  </a:lnTo>
                  <a:lnTo>
                    <a:pt x="27004" y="30076"/>
                  </a:lnTo>
                  <a:lnTo>
                    <a:pt x="26909" y="30076"/>
                  </a:lnTo>
                  <a:lnTo>
                    <a:pt x="26790" y="30040"/>
                  </a:lnTo>
                  <a:lnTo>
                    <a:pt x="26599" y="29993"/>
                  </a:lnTo>
                  <a:lnTo>
                    <a:pt x="26564" y="30016"/>
                  </a:lnTo>
                  <a:lnTo>
                    <a:pt x="26647" y="30028"/>
                  </a:lnTo>
                  <a:lnTo>
                    <a:pt x="26659" y="30052"/>
                  </a:lnTo>
                  <a:lnTo>
                    <a:pt x="26552" y="30052"/>
                  </a:lnTo>
                  <a:lnTo>
                    <a:pt x="26445" y="30040"/>
                  </a:lnTo>
                  <a:lnTo>
                    <a:pt x="26314" y="30064"/>
                  </a:lnTo>
                  <a:lnTo>
                    <a:pt x="26278" y="30040"/>
                  </a:lnTo>
                  <a:lnTo>
                    <a:pt x="26278" y="30016"/>
                  </a:lnTo>
                  <a:lnTo>
                    <a:pt x="26385" y="30016"/>
                  </a:lnTo>
                  <a:lnTo>
                    <a:pt x="26480" y="30005"/>
                  </a:lnTo>
                  <a:lnTo>
                    <a:pt x="26207" y="30005"/>
                  </a:lnTo>
                  <a:lnTo>
                    <a:pt x="26135" y="30028"/>
                  </a:lnTo>
                  <a:lnTo>
                    <a:pt x="25980" y="30076"/>
                  </a:lnTo>
                  <a:lnTo>
                    <a:pt x="25909" y="30100"/>
                  </a:lnTo>
                  <a:lnTo>
                    <a:pt x="25754" y="30124"/>
                  </a:lnTo>
                  <a:lnTo>
                    <a:pt x="25635" y="30207"/>
                  </a:lnTo>
                  <a:lnTo>
                    <a:pt x="25611" y="30243"/>
                  </a:lnTo>
                  <a:lnTo>
                    <a:pt x="25421" y="30231"/>
                  </a:lnTo>
                  <a:lnTo>
                    <a:pt x="25218" y="30124"/>
                  </a:lnTo>
                  <a:lnTo>
                    <a:pt x="25075" y="30100"/>
                  </a:lnTo>
                  <a:lnTo>
                    <a:pt x="24885" y="30100"/>
                  </a:lnTo>
                  <a:lnTo>
                    <a:pt x="24730" y="30016"/>
                  </a:lnTo>
                  <a:lnTo>
                    <a:pt x="24659" y="30016"/>
                  </a:lnTo>
                  <a:lnTo>
                    <a:pt x="24587" y="30052"/>
                  </a:lnTo>
                  <a:lnTo>
                    <a:pt x="24433" y="29957"/>
                  </a:lnTo>
                  <a:lnTo>
                    <a:pt x="24242" y="29921"/>
                  </a:lnTo>
                  <a:lnTo>
                    <a:pt x="23801" y="29874"/>
                  </a:lnTo>
                  <a:lnTo>
                    <a:pt x="23575" y="29802"/>
                  </a:lnTo>
                  <a:lnTo>
                    <a:pt x="23290" y="29802"/>
                  </a:lnTo>
                  <a:lnTo>
                    <a:pt x="23242" y="29814"/>
                  </a:lnTo>
                  <a:cubicBezTo>
                    <a:pt x="23218" y="29778"/>
                    <a:pt x="23206" y="29743"/>
                    <a:pt x="23194" y="29695"/>
                  </a:cubicBezTo>
                  <a:lnTo>
                    <a:pt x="23111" y="29635"/>
                  </a:lnTo>
                  <a:lnTo>
                    <a:pt x="23004" y="29612"/>
                  </a:lnTo>
                  <a:lnTo>
                    <a:pt x="22909" y="29612"/>
                  </a:lnTo>
                  <a:lnTo>
                    <a:pt x="22516" y="29564"/>
                  </a:lnTo>
                  <a:lnTo>
                    <a:pt x="22444" y="29504"/>
                  </a:lnTo>
                  <a:lnTo>
                    <a:pt x="22289" y="29493"/>
                  </a:lnTo>
                  <a:lnTo>
                    <a:pt x="22087" y="29445"/>
                  </a:lnTo>
                  <a:lnTo>
                    <a:pt x="22051" y="29397"/>
                  </a:lnTo>
                  <a:lnTo>
                    <a:pt x="22087" y="29385"/>
                  </a:lnTo>
                  <a:lnTo>
                    <a:pt x="22087" y="29338"/>
                  </a:lnTo>
                  <a:lnTo>
                    <a:pt x="21849" y="29231"/>
                  </a:lnTo>
                  <a:lnTo>
                    <a:pt x="21730" y="29231"/>
                  </a:lnTo>
                  <a:lnTo>
                    <a:pt x="21527" y="29183"/>
                  </a:lnTo>
                  <a:lnTo>
                    <a:pt x="21480" y="29159"/>
                  </a:lnTo>
                  <a:lnTo>
                    <a:pt x="21420" y="29195"/>
                  </a:lnTo>
                  <a:lnTo>
                    <a:pt x="21301" y="29147"/>
                  </a:lnTo>
                  <a:lnTo>
                    <a:pt x="21254" y="29147"/>
                  </a:lnTo>
                  <a:lnTo>
                    <a:pt x="21075" y="29207"/>
                  </a:lnTo>
                  <a:lnTo>
                    <a:pt x="20789" y="29207"/>
                  </a:lnTo>
                  <a:cubicBezTo>
                    <a:pt x="20706" y="29231"/>
                    <a:pt x="20623" y="29254"/>
                    <a:pt x="20539" y="29290"/>
                  </a:cubicBezTo>
                  <a:cubicBezTo>
                    <a:pt x="20492" y="29314"/>
                    <a:pt x="20444" y="29338"/>
                    <a:pt x="20396" y="29374"/>
                  </a:cubicBezTo>
                  <a:cubicBezTo>
                    <a:pt x="20384" y="29409"/>
                    <a:pt x="20372" y="29445"/>
                    <a:pt x="20361" y="29481"/>
                  </a:cubicBezTo>
                  <a:lnTo>
                    <a:pt x="20277" y="29516"/>
                  </a:lnTo>
                  <a:cubicBezTo>
                    <a:pt x="20265" y="29588"/>
                    <a:pt x="20265" y="29659"/>
                    <a:pt x="20253" y="29731"/>
                  </a:cubicBezTo>
                  <a:lnTo>
                    <a:pt x="20349" y="29850"/>
                  </a:lnTo>
                  <a:cubicBezTo>
                    <a:pt x="20372" y="29897"/>
                    <a:pt x="20396" y="29957"/>
                    <a:pt x="20420" y="30016"/>
                  </a:cubicBezTo>
                  <a:cubicBezTo>
                    <a:pt x="20396" y="30040"/>
                    <a:pt x="20384" y="30076"/>
                    <a:pt x="20372" y="30100"/>
                  </a:cubicBezTo>
                  <a:cubicBezTo>
                    <a:pt x="20313" y="30136"/>
                    <a:pt x="20265" y="30171"/>
                    <a:pt x="20218" y="30207"/>
                  </a:cubicBezTo>
                  <a:lnTo>
                    <a:pt x="20194" y="30243"/>
                  </a:lnTo>
                  <a:lnTo>
                    <a:pt x="20003" y="30350"/>
                  </a:lnTo>
                  <a:lnTo>
                    <a:pt x="19884" y="30386"/>
                  </a:lnTo>
                  <a:lnTo>
                    <a:pt x="19634" y="30302"/>
                  </a:lnTo>
                  <a:lnTo>
                    <a:pt x="19420" y="30171"/>
                  </a:lnTo>
                  <a:lnTo>
                    <a:pt x="19241" y="30064"/>
                  </a:lnTo>
                  <a:lnTo>
                    <a:pt x="18979" y="29957"/>
                  </a:lnTo>
                  <a:lnTo>
                    <a:pt x="18563" y="29826"/>
                  </a:lnTo>
                  <a:lnTo>
                    <a:pt x="18372" y="29802"/>
                  </a:lnTo>
                  <a:lnTo>
                    <a:pt x="18313" y="29826"/>
                  </a:lnTo>
                  <a:lnTo>
                    <a:pt x="18086" y="29826"/>
                  </a:lnTo>
                  <a:lnTo>
                    <a:pt x="17908" y="29755"/>
                  </a:lnTo>
                  <a:lnTo>
                    <a:pt x="17729" y="29504"/>
                  </a:lnTo>
                  <a:cubicBezTo>
                    <a:pt x="17729" y="29469"/>
                    <a:pt x="17729" y="29421"/>
                    <a:pt x="17741" y="29385"/>
                  </a:cubicBezTo>
                  <a:lnTo>
                    <a:pt x="17586" y="29243"/>
                  </a:lnTo>
                  <a:lnTo>
                    <a:pt x="17217" y="29195"/>
                  </a:lnTo>
                  <a:lnTo>
                    <a:pt x="17027" y="29112"/>
                  </a:lnTo>
                  <a:lnTo>
                    <a:pt x="16705" y="29100"/>
                  </a:lnTo>
                  <a:lnTo>
                    <a:pt x="16527" y="29040"/>
                  </a:lnTo>
                  <a:lnTo>
                    <a:pt x="16122" y="29088"/>
                  </a:lnTo>
                  <a:lnTo>
                    <a:pt x="15836" y="29040"/>
                  </a:lnTo>
                  <a:lnTo>
                    <a:pt x="15729" y="28969"/>
                  </a:lnTo>
                  <a:lnTo>
                    <a:pt x="15598" y="28945"/>
                  </a:lnTo>
                  <a:lnTo>
                    <a:pt x="15527" y="28933"/>
                  </a:lnTo>
                  <a:lnTo>
                    <a:pt x="15360" y="28862"/>
                  </a:lnTo>
                  <a:cubicBezTo>
                    <a:pt x="15360" y="28850"/>
                    <a:pt x="15348" y="28838"/>
                    <a:pt x="15348" y="28814"/>
                  </a:cubicBezTo>
                  <a:lnTo>
                    <a:pt x="15348" y="28766"/>
                  </a:lnTo>
                  <a:lnTo>
                    <a:pt x="15253" y="28731"/>
                  </a:lnTo>
                  <a:lnTo>
                    <a:pt x="15217" y="28742"/>
                  </a:lnTo>
                  <a:lnTo>
                    <a:pt x="15229" y="28778"/>
                  </a:lnTo>
                  <a:lnTo>
                    <a:pt x="15181" y="28802"/>
                  </a:lnTo>
                  <a:lnTo>
                    <a:pt x="15110" y="28778"/>
                  </a:lnTo>
                  <a:cubicBezTo>
                    <a:pt x="15098" y="28754"/>
                    <a:pt x="15086" y="28731"/>
                    <a:pt x="15086" y="28719"/>
                  </a:cubicBezTo>
                  <a:lnTo>
                    <a:pt x="15003" y="28731"/>
                  </a:lnTo>
                  <a:lnTo>
                    <a:pt x="14812" y="28635"/>
                  </a:lnTo>
                  <a:cubicBezTo>
                    <a:pt x="14788" y="28600"/>
                    <a:pt x="14753" y="28552"/>
                    <a:pt x="14729" y="28516"/>
                  </a:cubicBezTo>
                  <a:cubicBezTo>
                    <a:pt x="14741" y="28481"/>
                    <a:pt x="14765" y="28433"/>
                    <a:pt x="14788" y="28397"/>
                  </a:cubicBezTo>
                  <a:lnTo>
                    <a:pt x="15086" y="28254"/>
                  </a:lnTo>
                  <a:lnTo>
                    <a:pt x="15253" y="28147"/>
                  </a:lnTo>
                  <a:lnTo>
                    <a:pt x="15289" y="28111"/>
                  </a:lnTo>
                  <a:lnTo>
                    <a:pt x="15241" y="28064"/>
                  </a:lnTo>
                  <a:lnTo>
                    <a:pt x="15300" y="28016"/>
                  </a:lnTo>
                  <a:cubicBezTo>
                    <a:pt x="15300" y="27992"/>
                    <a:pt x="15289" y="27969"/>
                    <a:pt x="15289" y="27957"/>
                  </a:cubicBezTo>
                  <a:lnTo>
                    <a:pt x="15241" y="27933"/>
                  </a:lnTo>
                  <a:lnTo>
                    <a:pt x="15241" y="27802"/>
                  </a:lnTo>
                  <a:lnTo>
                    <a:pt x="15074" y="27754"/>
                  </a:lnTo>
                  <a:lnTo>
                    <a:pt x="14931" y="27623"/>
                  </a:lnTo>
                  <a:lnTo>
                    <a:pt x="14955" y="27516"/>
                  </a:lnTo>
                  <a:lnTo>
                    <a:pt x="15110" y="27445"/>
                  </a:lnTo>
                  <a:cubicBezTo>
                    <a:pt x="15110" y="27421"/>
                    <a:pt x="15110" y="27397"/>
                    <a:pt x="15122" y="27373"/>
                  </a:cubicBezTo>
                  <a:lnTo>
                    <a:pt x="15229" y="27254"/>
                  </a:lnTo>
                  <a:lnTo>
                    <a:pt x="15229" y="27171"/>
                  </a:lnTo>
                  <a:lnTo>
                    <a:pt x="15181" y="27147"/>
                  </a:lnTo>
                  <a:lnTo>
                    <a:pt x="14967" y="27278"/>
                  </a:lnTo>
                  <a:lnTo>
                    <a:pt x="14896" y="27326"/>
                  </a:lnTo>
                  <a:lnTo>
                    <a:pt x="14848" y="27302"/>
                  </a:lnTo>
                  <a:lnTo>
                    <a:pt x="14753" y="27159"/>
                  </a:lnTo>
                  <a:lnTo>
                    <a:pt x="14693" y="27147"/>
                  </a:lnTo>
                  <a:cubicBezTo>
                    <a:pt x="14693" y="27123"/>
                    <a:pt x="14705" y="27099"/>
                    <a:pt x="14705" y="27076"/>
                  </a:cubicBezTo>
                  <a:lnTo>
                    <a:pt x="14634" y="27028"/>
                  </a:lnTo>
                  <a:lnTo>
                    <a:pt x="14515" y="27052"/>
                  </a:lnTo>
                  <a:lnTo>
                    <a:pt x="14515" y="27099"/>
                  </a:lnTo>
                  <a:lnTo>
                    <a:pt x="14443" y="27040"/>
                  </a:lnTo>
                  <a:lnTo>
                    <a:pt x="14300" y="27064"/>
                  </a:lnTo>
                  <a:lnTo>
                    <a:pt x="14086" y="27135"/>
                  </a:lnTo>
                  <a:lnTo>
                    <a:pt x="13943" y="27230"/>
                  </a:lnTo>
                  <a:lnTo>
                    <a:pt x="13907" y="27207"/>
                  </a:lnTo>
                  <a:lnTo>
                    <a:pt x="13741" y="27230"/>
                  </a:lnTo>
                  <a:lnTo>
                    <a:pt x="13657" y="27218"/>
                  </a:lnTo>
                  <a:cubicBezTo>
                    <a:pt x="13574" y="27230"/>
                    <a:pt x="13491" y="27242"/>
                    <a:pt x="13407" y="27266"/>
                  </a:cubicBezTo>
                  <a:cubicBezTo>
                    <a:pt x="13372" y="27230"/>
                    <a:pt x="13324" y="27207"/>
                    <a:pt x="13288" y="27183"/>
                  </a:cubicBezTo>
                  <a:lnTo>
                    <a:pt x="13122" y="27147"/>
                  </a:lnTo>
                  <a:cubicBezTo>
                    <a:pt x="13122" y="27159"/>
                    <a:pt x="13122" y="27171"/>
                    <a:pt x="13122" y="27183"/>
                  </a:cubicBezTo>
                  <a:lnTo>
                    <a:pt x="13026" y="27254"/>
                  </a:lnTo>
                  <a:lnTo>
                    <a:pt x="12824" y="27242"/>
                  </a:lnTo>
                  <a:cubicBezTo>
                    <a:pt x="12824" y="27218"/>
                    <a:pt x="12812" y="27195"/>
                    <a:pt x="12812" y="27183"/>
                  </a:cubicBezTo>
                  <a:lnTo>
                    <a:pt x="12729" y="27135"/>
                  </a:lnTo>
                  <a:lnTo>
                    <a:pt x="12586" y="27159"/>
                  </a:lnTo>
                  <a:lnTo>
                    <a:pt x="12586" y="27218"/>
                  </a:lnTo>
                  <a:lnTo>
                    <a:pt x="12467" y="27230"/>
                  </a:lnTo>
                  <a:cubicBezTo>
                    <a:pt x="12455" y="27254"/>
                    <a:pt x="12431" y="27266"/>
                    <a:pt x="12419" y="27290"/>
                  </a:cubicBezTo>
                  <a:lnTo>
                    <a:pt x="12348" y="27266"/>
                  </a:lnTo>
                  <a:lnTo>
                    <a:pt x="12217" y="27266"/>
                  </a:lnTo>
                  <a:lnTo>
                    <a:pt x="12098" y="27338"/>
                  </a:lnTo>
                  <a:lnTo>
                    <a:pt x="11967" y="27338"/>
                  </a:lnTo>
                  <a:lnTo>
                    <a:pt x="11883" y="27254"/>
                  </a:lnTo>
                  <a:lnTo>
                    <a:pt x="11729" y="27254"/>
                  </a:lnTo>
                  <a:lnTo>
                    <a:pt x="11657" y="27242"/>
                  </a:lnTo>
                  <a:lnTo>
                    <a:pt x="11502" y="27254"/>
                  </a:lnTo>
                  <a:lnTo>
                    <a:pt x="11383" y="27242"/>
                  </a:lnTo>
                  <a:lnTo>
                    <a:pt x="11324" y="27254"/>
                  </a:lnTo>
                  <a:lnTo>
                    <a:pt x="11217" y="27230"/>
                  </a:lnTo>
                  <a:lnTo>
                    <a:pt x="11145" y="27242"/>
                  </a:lnTo>
                  <a:lnTo>
                    <a:pt x="11086" y="27326"/>
                  </a:lnTo>
                  <a:lnTo>
                    <a:pt x="10967" y="27326"/>
                  </a:lnTo>
                  <a:lnTo>
                    <a:pt x="10859" y="27302"/>
                  </a:lnTo>
                  <a:lnTo>
                    <a:pt x="10705" y="27409"/>
                  </a:lnTo>
                  <a:lnTo>
                    <a:pt x="10621" y="27409"/>
                  </a:lnTo>
                  <a:lnTo>
                    <a:pt x="10478" y="27349"/>
                  </a:lnTo>
                  <a:lnTo>
                    <a:pt x="10359" y="27385"/>
                  </a:lnTo>
                  <a:lnTo>
                    <a:pt x="10133" y="27397"/>
                  </a:lnTo>
                  <a:lnTo>
                    <a:pt x="10002" y="27385"/>
                  </a:lnTo>
                  <a:lnTo>
                    <a:pt x="9728" y="27540"/>
                  </a:lnTo>
                  <a:lnTo>
                    <a:pt x="9562" y="27552"/>
                  </a:lnTo>
                  <a:lnTo>
                    <a:pt x="9478" y="27552"/>
                  </a:lnTo>
                  <a:lnTo>
                    <a:pt x="9347" y="27623"/>
                  </a:lnTo>
                  <a:lnTo>
                    <a:pt x="9347" y="27683"/>
                  </a:lnTo>
                  <a:lnTo>
                    <a:pt x="9276" y="27754"/>
                  </a:lnTo>
                  <a:lnTo>
                    <a:pt x="9216" y="27754"/>
                  </a:lnTo>
                  <a:lnTo>
                    <a:pt x="9169" y="27730"/>
                  </a:lnTo>
                  <a:lnTo>
                    <a:pt x="9097" y="27730"/>
                  </a:lnTo>
                  <a:lnTo>
                    <a:pt x="9026" y="27754"/>
                  </a:lnTo>
                  <a:lnTo>
                    <a:pt x="9002" y="27790"/>
                  </a:lnTo>
                  <a:lnTo>
                    <a:pt x="8835" y="27802"/>
                  </a:lnTo>
                  <a:lnTo>
                    <a:pt x="8704" y="27850"/>
                  </a:lnTo>
                  <a:lnTo>
                    <a:pt x="8633" y="27897"/>
                  </a:lnTo>
                  <a:cubicBezTo>
                    <a:pt x="8633" y="27921"/>
                    <a:pt x="8609" y="27933"/>
                    <a:pt x="8609" y="27957"/>
                  </a:cubicBezTo>
                  <a:lnTo>
                    <a:pt x="8502" y="28040"/>
                  </a:lnTo>
                  <a:lnTo>
                    <a:pt x="8323" y="28088"/>
                  </a:lnTo>
                  <a:lnTo>
                    <a:pt x="7764" y="28088"/>
                  </a:lnTo>
                  <a:lnTo>
                    <a:pt x="7692" y="28040"/>
                  </a:lnTo>
                  <a:cubicBezTo>
                    <a:pt x="7680" y="28004"/>
                    <a:pt x="7669" y="27980"/>
                    <a:pt x="7657" y="27957"/>
                  </a:cubicBezTo>
                  <a:lnTo>
                    <a:pt x="7621" y="27945"/>
                  </a:lnTo>
                  <a:lnTo>
                    <a:pt x="7514" y="28028"/>
                  </a:lnTo>
                  <a:lnTo>
                    <a:pt x="7335" y="28064"/>
                  </a:lnTo>
                  <a:lnTo>
                    <a:pt x="7145" y="28040"/>
                  </a:lnTo>
                  <a:lnTo>
                    <a:pt x="7049" y="28040"/>
                  </a:lnTo>
                  <a:lnTo>
                    <a:pt x="6930" y="28088"/>
                  </a:lnTo>
                  <a:lnTo>
                    <a:pt x="6752" y="28111"/>
                  </a:lnTo>
                  <a:lnTo>
                    <a:pt x="6621" y="28100"/>
                  </a:lnTo>
                  <a:lnTo>
                    <a:pt x="6466" y="27980"/>
                  </a:lnTo>
                  <a:lnTo>
                    <a:pt x="6395" y="27945"/>
                  </a:lnTo>
                  <a:lnTo>
                    <a:pt x="6371" y="27885"/>
                  </a:lnTo>
                  <a:lnTo>
                    <a:pt x="6371" y="27838"/>
                  </a:lnTo>
                  <a:lnTo>
                    <a:pt x="6383" y="27814"/>
                  </a:lnTo>
                  <a:lnTo>
                    <a:pt x="6347" y="27790"/>
                  </a:lnTo>
                  <a:lnTo>
                    <a:pt x="6240" y="27814"/>
                  </a:lnTo>
                  <a:lnTo>
                    <a:pt x="6192" y="27850"/>
                  </a:lnTo>
                  <a:lnTo>
                    <a:pt x="6097" y="27850"/>
                  </a:lnTo>
                  <a:lnTo>
                    <a:pt x="5990" y="27945"/>
                  </a:lnTo>
                  <a:cubicBezTo>
                    <a:pt x="5990" y="28016"/>
                    <a:pt x="5978" y="28088"/>
                    <a:pt x="5978" y="28159"/>
                  </a:cubicBezTo>
                  <a:lnTo>
                    <a:pt x="5859" y="28278"/>
                  </a:lnTo>
                  <a:cubicBezTo>
                    <a:pt x="5859" y="28338"/>
                    <a:pt x="5847" y="28397"/>
                    <a:pt x="5835" y="28457"/>
                  </a:cubicBezTo>
                  <a:lnTo>
                    <a:pt x="5764" y="28564"/>
                  </a:lnTo>
                  <a:lnTo>
                    <a:pt x="5513" y="28742"/>
                  </a:lnTo>
                  <a:lnTo>
                    <a:pt x="5454" y="28742"/>
                  </a:lnTo>
                  <a:lnTo>
                    <a:pt x="5323" y="28814"/>
                  </a:lnTo>
                  <a:lnTo>
                    <a:pt x="5121" y="28873"/>
                  </a:lnTo>
                  <a:lnTo>
                    <a:pt x="4966" y="28993"/>
                  </a:lnTo>
                  <a:lnTo>
                    <a:pt x="4906" y="28993"/>
                  </a:lnTo>
                  <a:lnTo>
                    <a:pt x="4680" y="29112"/>
                  </a:lnTo>
                  <a:lnTo>
                    <a:pt x="4537" y="29159"/>
                  </a:lnTo>
                  <a:lnTo>
                    <a:pt x="4466" y="29243"/>
                  </a:lnTo>
                  <a:lnTo>
                    <a:pt x="4216" y="29397"/>
                  </a:lnTo>
                  <a:lnTo>
                    <a:pt x="4311" y="29528"/>
                  </a:lnTo>
                  <a:cubicBezTo>
                    <a:pt x="4311" y="29564"/>
                    <a:pt x="4311" y="29600"/>
                    <a:pt x="4299" y="29624"/>
                  </a:cubicBezTo>
                  <a:lnTo>
                    <a:pt x="4073" y="29790"/>
                  </a:lnTo>
                  <a:lnTo>
                    <a:pt x="3942" y="30005"/>
                  </a:lnTo>
                  <a:lnTo>
                    <a:pt x="3942" y="30100"/>
                  </a:lnTo>
                  <a:lnTo>
                    <a:pt x="4037" y="30231"/>
                  </a:lnTo>
                  <a:cubicBezTo>
                    <a:pt x="4025" y="30278"/>
                    <a:pt x="4001" y="30338"/>
                    <a:pt x="3978" y="30374"/>
                  </a:cubicBezTo>
                  <a:lnTo>
                    <a:pt x="4025" y="30409"/>
                  </a:lnTo>
                  <a:lnTo>
                    <a:pt x="4097" y="30469"/>
                  </a:lnTo>
                  <a:lnTo>
                    <a:pt x="4061" y="30588"/>
                  </a:lnTo>
                  <a:lnTo>
                    <a:pt x="3704" y="30921"/>
                  </a:lnTo>
                  <a:cubicBezTo>
                    <a:pt x="3692" y="30957"/>
                    <a:pt x="3680" y="30993"/>
                    <a:pt x="3668" y="31028"/>
                  </a:cubicBezTo>
                  <a:lnTo>
                    <a:pt x="3513" y="31159"/>
                  </a:lnTo>
                  <a:lnTo>
                    <a:pt x="3323" y="31183"/>
                  </a:lnTo>
                  <a:lnTo>
                    <a:pt x="2954" y="31469"/>
                  </a:lnTo>
                  <a:lnTo>
                    <a:pt x="2394" y="31576"/>
                  </a:lnTo>
                  <a:lnTo>
                    <a:pt x="2263" y="31719"/>
                  </a:lnTo>
                  <a:lnTo>
                    <a:pt x="2061" y="31957"/>
                  </a:lnTo>
                  <a:cubicBezTo>
                    <a:pt x="2061" y="32005"/>
                    <a:pt x="2073" y="32064"/>
                    <a:pt x="2073" y="32112"/>
                  </a:cubicBezTo>
                  <a:lnTo>
                    <a:pt x="1965" y="32124"/>
                  </a:lnTo>
                  <a:lnTo>
                    <a:pt x="1584" y="32291"/>
                  </a:lnTo>
                  <a:cubicBezTo>
                    <a:pt x="1573" y="32326"/>
                    <a:pt x="1561" y="32350"/>
                    <a:pt x="1549" y="32374"/>
                  </a:cubicBezTo>
                  <a:lnTo>
                    <a:pt x="1406" y="32445"/>
                  </a:lnTo>
                  <a:lnTo>
                    <a:pt x="1453" y="32552"/>
                  </a:lnTo>
                  <a:lnTo>
                    <a:pt x="1132" y="32933"/>
                  </a:lnTo>
                  <a:lnTo>
                    <a:pt x="1120" y="33053"/>
                  </a:lnTo>
                  <a:lnTo>
                    <a:pt x="870" y="33243"/>
                  </a:lnTo>
                  <a:lnTo>
                    <a:pt x="799" y="33291"/>
                  </a:lnTo>
                  <a:lnTo>
                    <a:pt x="668" y="33517"/>
                  </a:lnTo>
                  <a:lnTo>
                    <a:pt x="691" y="33576"/>
                  </a:lnTo>
                  <a:lnTo>
                    <a:pt x="477" y="33803"/>
                  </a:lnTo>
                  <a:cubicBezTo>
                    <a:pt x="477" y="33815"/>
                    <a:pt x="477" y="33838"/>
                    <a:pt x="477" y="33850"/>
                  </a:cubicBezTo>
                  <a:lnTo>
                    <a:pt x="549" y="33874"/>
                  </a:lnTo>
                  <a:lnTo>
                    <a:pt x="453" y="33910"/>
                  </a:lnTo>
                  <a:lnTo>
                    <a:pt x="287" y="34160"/>
                  </a:lnTo>
                  <a:lnTo>
                    <a:pt x="227" y="34184"/>
                  </a:lnTo>
                  <a:lnTo>
                    <a:pt x="144" y="34243"/>
                  </a:lnTo>
                  <a:cubicBezTo>
                    <a:pt x="144" y="34279"/>
                    <a:pt x="156" y="34315"/>
                    <a:pt x="168" y="34350"/>
                  </a:cubicBezTo>
                  <a:lnTo>
                    <a:pt x="108" y="34434"/>
                  </a:lnTo>
                  <a:lnTo>
                    <a:pt x="132" y="34565"/>
                  </a:lnTo>
                  <a:lnTo>
                    <a:pt x="132" y="34588"/>
                  </a:lnTo>
                  <a:cubicBezTo>
                    <a:pt x="120" y="34612"/>
                    <a:pt x="96" y="34648"/>
                    <a:pt x="84" y="34684"/>
                  </a:cubicBezTo>
                  <a:cubicBezTo>
                    <a:pt x="72" y="34708"/>
                    <a:pt x="96" y="34779"/>
                    <a:pt x="108" y="34827"/>
                  </a:cubicBezTo>
                  <a:lnTo>
                    <a:pt x="215" y="34719"/>
                  </a:lnTo>
                  <a:lnTo>
                    <a:pt x="275" y="34815"/>
                  </a:lnTo>
                  <a:cubicBezTo>
                    <a:pt x="287" y="34815"/>
                    <a:pt x="310" y="34827"/>
                    <a:pt x="322" y="34827"/>
                  </a:cubicBezTo>
                  <a:lnTo>
                    <a:pt x="382" y="34779"/>
                  </a:lnTo>
                  <a:lnTo>
                    <a:pt x="560" y="34946"/>
                  </a:lnTo>
                  <a:lnTo>
                    <a:pt x="489" y="35005"/>
                  </a:lnTo>
                  <a:lnTo>
                    <a:pt x="537" y="35089"/>
                  </a:lnTo>
                  <a:cubicBezTo>
                    <a:pt x="537" y="35136"/>
                    <a:pt x="525" y="35184"/>
                    <a:pt x="513" y="35231"/>
                  </a:cubicBezTo>
                  <a:lnTo>
                    <a:pt x="441" y="35231"/>
                  </a:lnTo>
                  <a:lnTo>
                    <a:pt x="382" y="35267"/>
                  </a:lnTo>
                  <a:lnTo>
                    <a:pt x="549" y="35434"/>
                  </a:lnTo>
                  <a:lnTo>
                    <a:pt x="703" y="35851"/>
                  </a:lnTo>
                  <a:cubicBezTo>
                    <a:pt x="703" y="35946"/>
                    <a:pt x="691" y="36041"/>
                    <a:pt x="680" y="36148"/>
                  </a:cubicBezTo>
                  <a:lnTo>
                    <a:pt x="560" y="36291"/>
                  </a:lnTo>
                  <a:cubicBezTo>
                    <a:pt x="537" y="36374"/>
                    <a:pt x="513" y="36470"/>
                    <a:pt x="489" y="36553"/>
                  </a:cubicBezTo>
                  <a:cubicBezTo>
                    <a:pt x="489" y="36612"/>
                    <a:pt x="477" y="36660"/>
                    <a:pt x="477" y="36720"/>
                  </a:cubicBezTo>
                  <a:cubicBezTo>
                    <a:pt x="465" y="36779"/>
                    <a:pt x="465" y="36803"/>
                    <a:pt x="453" y="36851"/>
                  </a:cubicBezTo>
                  <a:lnTo>
                    <a:pt x="334" y="37053"/>
                  </a:lnTo>
                  <a:lnTo>
                    <a:pt x="1" y="37315"/>
                  </a:lnTo>
                  <a:lnTo>
                    <a:pt x="203" y="37410"/>
                  </a:lnTo>
                  <a:lnTo>
                    <a:pt x="334" y="37553"/>
                  </a:lnTo>
                  <a:lnTo>
                    <a:pt x="441" y="37553"/>
                  </a:lnTo>
                  <a:lnTo>
                    <a:pt x="441" y="37636"/>
                  </a:lnTo>
                  <a:lnTo>
                    <a:pt x="394" y="37648"/>
                  </a:lnTo>
                  <a:lnTo>
                    <a:pt x="537" y="37708"/>
                  </a:lnTo>
                  <a:lnTo>
                    <a:pt x="465" y="37744"/>
                  </a:lnTo>
                  <a:lnTo>
                    <a:pt x="489" y="37779"/>
                  </a:lnTo>
                  <a:cubicBezTo>
                    <a:pt x="501" y="37803"/>
                    <a:pt x="513" y="37815"/>
                    <a:pt x="513" y="37839"/>
                  </a:cubicBezTo>
                  <a:lnTo>
                    <a:pt x="668" y="37886"/>
                  </a:lnTo>
                  <a:lnTo>
                    <a:pt x="787" y="37851"/>
                  </a:lnTo>
                  <a:lnTo>
                    <a:pt x="715" y="37910"/>
                  </a:lnTo>
                  <a:lnTo>
                    <a:pt x="560" y="37922"/>
                  </a:lnTo>
                  <a:lnTo>
                    <a:pt x="441" y="37827"/>
                  </a:lnTo>
                  <a:lnTo>
                    <a:pt x="358" y="37910"/>
                  </a:lnTo>
                  <a:lnTo>
                    <a:pt x="418" y="37958"/>
                  </a:lnTo>
                  <a:lnTo>
                    <a:pt x="418" y="37994"/>
                  </a:lnTo>
                  <a:lnTo>
                    <a:pt x="418" y="38089"/>
                  </a:lnTo>
                  <a:lnTo>
                    <a:pt x="370" y="38136"/>
                  </a:lnTo>
                  <a:lnTo>
                    <a:pt x="406" y="38160"/>
                  </a:lnTo>
                  <a:lnTo>
                    <a:pt x="525" y="38101"/>
                  </a:lnTo>
                  <a:lnTo>
                    <a:pt x="715" y="38136"/>
                  </a:lnTo>
                  <a:lnTo>
                    <a:pt x="596" y="38208"/>
                  </a:lnTo>
                  <a:lnTo>
                    <a:pt x="537" y="38196"/>
                  </a:lnTo>
                  <a:lnTo>
                    <a:pt x="441" y="38184"/>
                  </a:lnTo>
                  <a:lnTo>
                    <a:pt x="489" y="38208"/>
                  </a:lnTo>
                  <a:lnTo>
                    <a:pt x="489" y="38279"/>
                  </a:lnTo>
                  <a:cubicBezTo>
                    <a:pt x="501" y="38303"/>
                    <a:pt x="525" y="38315"/>
                    <a:pt x="537" y="38339"/>
                  </a:cubicBezTo>
                  <a:lnTo>
                    <a:pt x="727" y="38327"/>
                  </a:lnTo>
                  <a:lnTo>
                    <a:pt x="799" y="38327"/>
                  </a:lnTo>
                  <a:lnTo>
                    <a:pt x="703" y="38398"/>
                  </a:lnTo>
                  <a:lnTo>
                    <a:pt x="811" y="38458"/>
                  </a:lnTo>
                  <a:lnTo>
                    <a:pt x="918" y="38458"/>
                  </a:lnTo>
                  <a:lnTo>
                    <a:pt x="953" y="38506"/>
                  </a:lnTo>
                  <a:lnTo>
                    <a:pt x="1013" y="38506"/>
                  </a:lnTo>
                  <a:lnTo>
                    <a:pt x="1156" y="38458"/>
                  </a:lnTo>
                  <a:lnTo>
                    <a:pt x="1287" y="38422"/>
                  </a:lnTo>
                  <a:lnTo>
                    <a:pt x="1430" y="38482"/>
                  </a:lnTo>
                  <a:lnTo>
                    <a:pt x="1382" y="38506"/>
                  </a:lnTo>
                  <a:lnTo>
                    <a:pt x="1120" y="38529"/>
                  </a:lnTo>
                  <a:lnTo>
                    <a:pt x="1144" y="38553"/>
                  </a:lnTo>
                  <a:lnTo>
                    <a:pt x="1239" y="38553"/>
                  </a:lnTo>
                  <a:lnTo>
                    <a:pt x="1299" y="38589"/>
                  </a:lnTo>
                  <a:lnTo>
                    <a:pt x="1263" y="38637"/>
                  </a:lnTo>
                  <a:lnTo>
                    <a:pt x="1322" y="38637"/>
                  </a:lnTo>
                  <a:lnTo>
                    <a:pt x="1203" y="38744"/>
                  </a:lnTo>
                  <a:lnTo>
                    <a:pt x="1430" y="38708"/>
                  </a:lnTo>
                  <a:lnTo>
                    <a:pt x="1430" y="38779"/>
                  </a:lnTo>
                  <a:lnTo>
                    <a:pt x="1465" y="38803"/>
                  </a:lnTo>
                  <a:lnTo>
                    <a:pt x="1584" y="38768"/>
                  </a:lnTo>
                  <a:lnTo>
                    <a:pt x="1596" y="38768"/>
                  </a:lnTo>
                  <a:lnTo>
                    <a:pt x="1692" y="38827"/>
                  </a:lnTo>
                  <a:cubicBezTo>
                    <a:pt x="1680" y="38887"/>
                    <a:pt x="1668" y="38934"/>
                    <a:pt x="1656" y="38982"/>
                  </a:cubicBezTo>
                  <a:lnTo>
                    <a:pt x="1787" y="39101"/>
                  </a:lnTo>
                  <a:lnTo>
                    <a:pt x="1906" y="39101"/>
                  </a:lnTo>
                  <a:lnTo>
                    <a:pt x="1989" y="39113"/>
                  </a:lnTo>
                  <a:cubicBezTo>
                    <a:pt x="2013" y="39101"/>
                    <a:pt x="2025" y="39077"/>
                    <a:pt x="2037" y="39065"/>
                  </a:cubicBezTo>
                  <a:lnTo>
                    <a:pt x="2132" y="39089"/>
                  </a:lnTo>
                  <a:lnTo>
                    <a:pt x="2096" y="39125"/>
                  </a:lnTo>
                  <a:lnTo>
                    <a:pt x="2096" y="39184"/>
                  </a:lnTo>
                  <a:lnTo>
                    <a:pt x="2144" y="39220"/>
                  </a:lnTo>
                  <a:lnTo>
                    <a:pt x="2263" y="39220"/>
                  </a:lnTo>
                  <a:lnTo>
                    <a:pt x="2311" y="39339"/>
                  </a:lnTo>
                  <a:lnTo>
                    <a:pt x="2454" y="39387"/>
                  </a:lnTo>
                  <a:lnTo>
                    <a:pt x="2537" y="39434"/>
                  </a:lnTo>
                  <a:lnTo>
                    <a:pt x="2489" y="39518"/>
                  </a:lnTo>
                  <a:lnTo>
                    <a:pt x="2489" y="39577"/>
                  </a:lnTo>
                  <a:lnTo>
                    <a:pt x="2561" y="39601"/>
                  </a:lnTo>
                  <a:lnTo>
                    <a:pt x="2501" y="39708"/>
                  </a:lnTo>
                  <a:lnTo>
                    <a:pt x="2549" y="39768"/>
                  </a:lnTo>
                  <a:lnTo>
                    <a:pt x="2644" y="39768"/>
                  </a:lnTo>
                  <a:cubicBezTo>
                    <a:pt x="2668" y="39815"/>
                    <a:pt x="2692" y="39851"/>
                    <a:pt x="2716" y="39899"/>
                  </a:cubicBezTo>
                  <a:cubicBezTo>
                    <a:pt x="2727" y="39934"/>
                    <a:pt x="2716" y="39958"/>
                    <a:pt x="2716" y="39994"/>
                  </a:cubicBezTo>
                  <a:lnTo>
                    <a:pt x="2835" y="40077"/>
                  </a:lnTo>
                  <a:lnTo>
                    <a:pt x="2942" y="40041"/>
                  </a:lnTo>
                  <a:lnTo>
                    <a:pt x="2942" y="40065"/>
                  </a:lnTo>
                  <a:lnTo>
                    <a:pt x="2906" y="40137"/>
                  </a:lnTo>
                  <a:lnTo>
                    <a:pt x="2977" y="40184"/>
                  </a:lnTo>
                  <a:lnTo>
                    <a:pt x="3061" y="40244"/>
                  </a:lnTo>
                  <a:lnTo>
                    <a:pt x="3025" y="40292"/>
                  </a:lnTo>
                  <a:lnTo>
                    <a:pt x="3156" y="40303"/>
                  </a:lnTo>
                  <a:lnTo>
                    <a:pt x="3454" y="40399"/>
                  </a:lnTo>
                  <a:lnTo>
                    <a:pt x="3656" y="40399"/>
                  </a:lnTo>
                  <a:lnTo>
                    <a:pt x="3716" y="40422"/>
                  </a:lnTo>
                  <a:lnTo>
                    <a:pt x="3739" y="40422"/>
                  </a:lnTo>
                  <a:lnTo>
                    <a:pt x="3704" y="40482"/>
                  </a:lnTo>
                  <a:lnTo>
                    <a:pt x="3787" y="40518"/>
                  </a:lnTo>
                  <a:lnTo>
                    <a:pt x="3942" y="40649"/>
                  </a:lnTo>
                  <a:lnTo>
                    <a:pt x="4025" y="40649"/>
                  </a:lnTo>
                  <a:lnTo>
                    <a:pt x="4228" y="40744"/>
                  </a:lnTo>
                  <a:lnTo>
                    <a:pt x="4251" y="40756"/>
                  </a:lnTo>
                  <a:lnTo>
                    <a:pt x="4621" y="41006"/>
                  </a:lnTo>
                  <a:lnTo>
                    <a:pt x="4740" y="41006"/>
                  </a:lnTo>
                  <a:lnTo>
                    <a:pt x="5156" y="41220"/>
                  </a:lnTo>
                  <a:lnTo>
                    <a:pt x="5692" y="41339"/>
                  </a:lnTo>
                  <a:lnTo>
                    <a:pt x="5752" y="41351"/>
                  </a:lnTo>
                  <a:cubicBezTo>
                    <a:pt x="5811" y="41304"/>
                    <a:pt x="5871" y="41268"/>
                    <a:pt x="5930" y="41220"/>
                  </a:cubicBezTo>
                  <a:lnTo>
                    <a:pt x="6049" y="41220"/>
                  </a:lnTo>
                  <a:lnTo>
                    <a:pt x="6085" y="41173"/>
                  </a:lnTo>
                  <a:lnTo>
                    <a:pt x="6454" y="41054"/>
                  </a:lnTo>
                  <a:cubicBezTo>
                    <a:pt x="6454" y="41042"/>
                    <a:pt x="6454" y="41030"/>
                    <a:pt x="6454" y="41018"/>
                  </a:cubicBezTo>
                  <a:lnTo>
                    <a:pt x="6656" y="40982"/>
                  </a:lnTo>
                  <a:lnTo>
                    <a:pt x="7371" y="40958"/>
                  </a:lnTo>
                  <a:lnTo>
                    <a:pt x="7633" y="40887"/>
                  </a:lnTo>
                  <a:lnTo>
                    <a:pt x="7883" y="40970"/>
                  </a:lnTo>
                  <a:cubicBezTo>
                    <a:pt x="7895" y="40934"/>
                    <a:pt x="7907" y="40899"/>
                    <a:pt x="7907" y="40863"/>
                  </a:cubicBezTo>
                  <a:lnTo>
                    <a:pt x="8014" y="40839"/>
                  </a:lnTo>
                  <a:lnTo>
                    <a:pt x="8097" y="40946"/>
                  </a:lnTo>
                  <a:cubicBezTo>
                    <a:pt x="8097" y="40958"/>
                    <a:pt x="8109" y="40970"/>
                    <a:pt x="8121" y="40982"/>
                  </a:cubicBezTo>
                  <a:lnTo>
                    <a:pt x="8407" y="41006"/>
                  </a:lnTo>
                  <a:lnTo>
                    <a:pt x="8621" y="41077"/>
                  </a:lnTo>
                  <a:cubicBezTo>
                    <a:pt x="8776" y="41006"/>
                    <a:pt x="8919" y="40946"/>
                    <a:pt x="9085" y="40887"/>
                  </a:cubicBezTo>
                  <a:lnTo>
                    <a:pt x="9407" y="40863"/>
                  </a:lnTo>
                  <a:lnTo>
                    <a:pt x="9693" y="40673"/>
                  </a:lnTo>
                  <a:lnTo>
                    <a:pt x="9943" y="40577"/>
                  </a:lnTo>
                  <a:lnTo>
                    <a:pt x="10240" y="40542"/>
                  </a:lnTo>
                  <a:lnTo>
                    <a:pt x="10288" y="40542"/>
                  </a:lnTo>
                  <a:lnTo>
                    <a:pt x="10574" y="40399"/>
                  </a:lnTo>
                  <a:lnTo>
                    <a:pt x="10633" y="40399"/>
                  </a:lnTo>
                  <a:lnTo>
                    <a:pt x="10824" y="40411"/>
                  </a:lnTo>
                  <a:lnTo>
                    <a:pt x="11193" y="40315"/>
                  </a:lnTo>
                  <a:lnTo>
                    <a:pt x="11217" y="40315"/>
                  </a:lnTo>
                  <a:lnTo>
                    <a:pt x="11419" y="40351"/>
                  </a:lnTo>
                  <a:lnTo>
                    <a:pt x="11598" y="40292"/>
                  </a:lnTo>
                  <a:lnTo>
                    <a:pt x="11990" y="40446"/>
                  </a:lnTo>
                  <a:lnTo>
                    <a:pt x="12217" y="40601"/>
                  </a:lnTo>
                  <a:lnTo>
                    <a:pt x="12348" y="40803"/>
                  </a:lnTo>
                  <a:lnTo>
                    <a:pt x="12348" y="40934"/>
                  </a:lnTo>
                  <a:lnTo>
                    <a:pt x="12431" y="40958"/>
                  </a:lnTo>
                  <a:cubicBezTo>
                    <a:pt x="12443" y="41006"/>
                    <a:pt x="12467" y="41054"/>
                    <a:pt x="12491" y="41101"/>
                  </a:cubicBezTo>
                  <a:lnTo>
                    <a:pt x="12622" y="41196"/>
                  </a:lnTo>
                  <a:lnTo>
                    <a:pt x="12824" y="41232"/>
                  </a:lnTo>
                  <a:lnTo>
                    <a:pt x="13348" y="41208"/>
                  </a:lnTo>
                  <a:lnTo>
                    <a:pt x="13455" y="41161"/>
                  </a:lnTo>
                  <a:lnTo>
                    <a:pt x="13526" y="41184"/>
                  </a:lnTo>
                  <a:lnTo>
                    <a:pt x="13776" y="41125"/>
                  </a:lnTo>
                  <a:lnTo>
                    <a:pt x="13860" y="41149"/>
                  </a:lnTo>
                  <a:lnTo>
                    <a:pt x="13991" y="41125"/>
                  </a:lnTo>
                  <a:cubicBezTo>
                    <a:pt x="14015" y="41089"/>
                    <a:pt x="14026" y="41054"/>
                    <a:pt x="14050" y="41018"/>
                  </a:cubicBezTo>
                  <a:cubicBezTo>
                    <a:pt x="14074" y="41042"/>
                    <a:pt x="14110" y="41065"/>
                    <a:pt x="14146" y="41089"/>
                  </a:cubicBezTo>
                  <a:lnTo>
                    <a:pt x="14181" y="41077"/>
                  </a:lnTo>
                  <a:lnTo>
                    <a:pt x="14265" y="41101"/>
                  </a:lnTo>
                  <a:lnTo>
                    <a:pt x="14348" y="41065"/>
                  </a:lnTo>
                  <a:cubicBezTo>
                    <a:pt x="14372" y="41149"/>
                    <a:pt x="14384" y="41232"/>
                    <a:pt x="14407" y="41315"/>
                  </a:cubicBezTo>
                  <a:lnTo>
                    <a:pt x="14503" y="41327"/>
                  </a:lnTo>
                  <a:lnTo>
                    <a:pt x="14550" y="41375"/>
                  </a:lnTo>
                  <a:lnTo>
                    <a:pt x="14705" y="41315"/>
                  </a:lnTo>
                  <a:cubicBezTo>
                    <a:pt x="14741" y="41351"/>
                    <a:pt x="14765" y="41387"/>
                    <a:pt x="14788" y="41411"/>
                  </a:cubicBezTo>
                  <a:lnTo>
                    <a:pt x="14753" y="41470"/>
                  </a:lnTo>
                  <a:lnTo>
                    <a:pt x="14753" y="41577"/>
                  </a:lnTo>
                  <a:lnTo>
                    <a:pt x="14848" y="41685"/>
                  </a:lnTo>
                  <a:cubicBezTo>
                    <a:pt x="14848" y="41744"/>
                    <a:pt x="14860" y="41792"/>
                    <a:pt x="14872" y="41839"/>
                  </a:cubicBezTo>
                  <a:lnTo>
                    <a:pt x="14800" y="41994"/>
                  </a:lnTo>
                  <a:cubicBezTo>
                    <a:pt x="14824" y="42018"/>
                    <a:pt x="14848" y="42030"/>
                    <a:pt x="14872" y="42054"/>
                  </a:cubicBezTo>
                  <a:lnTo>
                    <a:pt x="14788" y="42113"/>
                  </a:lnTo>
                  <a:lnTo>
                    <a:pt x="14765" y="42137"/>
                  </a:lnTo>
                  <a:lnTo>
                    <a:pt x="14812" y="42208"/>
                  </a:lnTo>
                  <a:lnTo>
                    <a:pt x="14634" y="42351"/>
                  </a:lnTo>
                  <a:lnTo>
                    <a:pt x="14503" y="42554"/>
                  </a:lnTo>
                  <a:lnTo>
                    <a:pt x="14634" y="42601"/>
                  </a:lnTo>
                  <a:lnTo>
                    <a:pt x="14634" y="42625"/>
                  </a:lnTo>
                  <a:cubicBezTo>
                    <a:pt x="14634" y="42661"/>
                    <a:pt x="14634" y="42685"/>
                    <a:pt x="14622" y="42720"/>
                  </a:cubicBezTo>
                  <a:lnTo>
                    <a:pt x="14515" y="42732"/>
                  </a:lnTo>
                  <a:cubicBezTo>
                    <a:pt x="14550" y="42780"/>
                    <a:pt x="14586" y="42816"/>
                    <a:pt x="14622" y="42863"/>
                  </a:cubicBezTo>
                  <a:lnTo>
                    <a:pt x="14788" y="42899"/>
                  </a:lnTo>
                  <a:lnTo>
                    <a:pt x="14550" y="42935"/>
                  </a:lnTo>
                  <a:lnTo>
                    <a:pt x="14491" y="42887"/>
                  </a:lnTo>
                  <a:lnTo>
                    <a:pt x="14467" y="43006"/>
                  </a:lnTo>
                  <a:cubicBezTo>
                    <a:pt x="14467" y="43078"/>
                    <a:pt x="14455" y="43149"/>
                    <a:pt x="14443" y="43232"/>
                  </a:cubicBezTo>
                  <a:lnTo>
                    <a:pt x="14348" y="43292"/>
                  </a:lnTo>
                  <a:lnTo>
                    <a:pt x="14217" y="43256"/>
                  </a:lnTo>
                  <a:cubicBezTo>
                    <a:pt x="14217" y="43268"/>
                    <a:pt x="14217" y="43292"/>
                    <a:pt x="14205" y="43304"/>
                  </a:cubicBezTo>
                  <a:cubicBezTo>
                    <a:pt x="14253" y="43363"/>
                    <a:pt x="14288" y="43423"/>
                    <a:pt x="14324" y="43482"/>
                  </a:cubicBezTo>
                  <a:lnTo>
                    <a:pt x="14384" y="43518"/>
                  </a:lnTo>
                  <a:lnTo>
                    <a:pt x="14384" y="43578"/>
                  </a:lnTo>
                  <a:lnTo>
                    <a:pt x="14479" y="43673"/>
                  </a:lnTo>
                  <a:lnTo>
                    <a:pt x="14479" y="43804"/>
                  </a:lnTo>
                  <a:lnTo>
                    <a:pt x="14562" y="43863"/>
                  </a:lnTo>
                  <a:lnTo>
                    <a:pt x="14610" y="43959"/>
                  </a:lnTo>
                  <a:lnTo>
                    <a:pt x="14753" y="44042"/>
                  </a:lnTo>
                  <a:lnTo>
                    <a:pt x="14705" y="44066"/>
                  </a:lnTo>
                  <a:lnTo>
                    <a:pt x="14860" y="44185"/>
                  </a:lnTo>
                  <a:lnTo>
                    <a:pt x="15098" y="44328"/>
                  </a:lnTo>
                  <a:cubicBezTo>
                    <a:pt x="15110" y="44363"/>
                    <a:pt x="15134" y="44387"/>
                    <a:pt x="15146" y="44423"/>
                  </a:cubicBezTo>
                  <a:lnTo>
                    <a:pt x="15336" y="44494"/>
                  </a:lnTo>
                  <a:cubicBezTo>
                    <a:pt x="15336" y="44518"/>
                    <a:pt x="15348" y="44542"/>
                    <a:pt x="15348" y="44566"/>
                  </a:cubicBezTo>
                  <a:lnTo>
                    <a:pt x="15443" y="44590"/>
                  </a:lnTo>
                  <a:lnTo>
                    <a:pt x="15467" y="44613"/>
                  </a:lnTo>
                  <a:lnTo>
                    <a:pt x="15574" y="44685"/>
                  </a:lnTo>
                  <a:lnTo>
                    <a:pt x="15610" y="44744"/>
                  </a:lnTo>
                  <a:lnTo>
                    <a:pt x="15765" y="44816"/>
                  </a:lnTo>
                  <a:lnTo>
                    <a:pt x="15765" y="44899"/>
                  </a:lnTo>
                  <a:cubicBezTo>
                    <a:pt x="15789" y="44923"/>
                    <a:pt x="15812" y="44935"/>
                    <a:pt x="15848" y="44971"/>
                  </a:cubicBezTo>
                  <a:lnTo>
                    <a:pt x="15848" y="45042"/>
                  </a:lnTo>
                  <a:lnTo>
                    <a:pt x="15908" y="45102"/>
                  </a:lnTo>
                  <a:lnTo>
                    <a:pt x="15967" y="45149"/>
                  </a:lnTo>
                  <a:cubicBezTo>
                    <a:pt x="15979" y="45185"/>
                    <a:pt x="15991" y="45233"/>
                    <a:pt x="16003" y="45268"/>
                  </a:cubicBezTo>
                  <a:lnTo>
                    <a:pt x="15943" y="45352"/>
                  </a:lnTo>
                  <a:cubicBezTo>
                    <a:pt x="15943" y="45375"/>
                    <a:pt x="15955" y="45387"/>
                    <a:pt x="15967" y="45399"/>
                  </a:cubicBezTo>
                  <a:lnTo>
                    <a:pt x="15991" y="45447"/>
                  </a:lnTo>
                  <a:lnTo>
                    <a:pt x="16146" y="45447"/>
                  </a:lnTo>
                  <a:lnTo>
                    <a:pt x="16205" y="45483"/>
                  </a:lnTo>
                  <a:lnTo>
                    <a:pt x="16051" y="45554"/>
                  </a:lnTo>
                  <a:lnTo>
                    <a:pt x="16110" y="45602"/>
                  </a:lnTo>
                  <a:lnTo>
                    <a:pt x="16110" y="45661"/>
                  </a:lnTo>
                  <a:lnTo>
                    <a:pt x="16396" y="45923"/>
                  </a:lnTo>
                  <a:lnTo>
                    <a:pt x="16396" y="46233"/>
                  </a:lnTo>
                  <a:cubicBezTo>
                    <a:pt x="16443" y="46292"/>
                    <a:pt x="16503" y="46352"/>
                    <a:pt x="16551" y="46411"/>
                  </a:cubicBezTo>
                  <a:cubicBezTo>
                    <a:pt x="16539" y="46471"/>
                    <a:pt x="16527" y="46518"/>
                    <a:pt x="16515" y="46566"/>
                  </a:cubicBezTo>
                  <a:lnTo>
                    <a:pt x="16348" y="46733"/>
                  </a:lnTo>
                  <a:lnTo>
                    <a:pt x="16443" y="46769"/>
                  </a:lnTo>
                  <a:lnTo>
                    <a:pt x="16443" y="46923"/>
                  </a:lnTo>
                  <a:lnTo>
                    <a:pt x="16527" y="47019"/>
                  </a:lnTo>
                  <a:lnTo>
                    <a:pt x="16527" y="47126"/>
                  </a:lnTo>
                  <a:lnTo>
                    <a:pt x="16717" y="47388"/>
                  </a:lnTo>
                  <a:lnTo>
                    <a:pt x="16705" y="47447"/>
                  </a:lnTo>
                  <a:lnTo>
                    <a:pt x="16765" y="47519"/>
                  </a:lnTo>
                  <a:lnTo>
                    <a:pt x="16765" y="47876"/>
                  </a:lnTo>
                  <a:lnTo>
                    <a:pt x="16551" y="48173"/>
                  </a:lnTo>
                  <a:lnTo>
                    <a:pt x="16491" y="48173"/>
                  </a:lnTo>
                  <a:lnTo>
                    <a:pt x="16265" y="48304"/>
                  </a:lnTo>
                  <a:cubicBezTo>
                    <a:pt x="16265" y="48328"/>
                    <a:pt x="16253" y="48364"/>
                    <a:pt x="16253" y="48400"/>
                  </a:cubicBezTo>
                  <a:lnTo>
                    <a:pt x="15967" y="48590"/>
                  </a:lnTo>
                  <a:cubicBezTo>
                    <a:pt x="15967" y="48638"/>
                    <a:pt x="15967" y="48685"/>
                    <a:pt x="15967" y="48733"/>
                  </a:cubicBezTo>
                  <a:lnTo>
                    <a:pt x="15920" y="48757"/>
                  </a:lnTo>
                  <a:lnTo>
                    <a:pt x="15920" y="49090"/>
                  </a:lnTo>
                  <a:lnTo>
                    <a:pt x="15789" y="49209"/>
                  </a:lnTo>
                  <a:cubicBezTo>
                    <a:pt x="15777" y="49269"/>
                    <a:pt x="15765" y="49316"/>
                    <a:pt x="15753" y="49364"/>
                  </a:cubicBezTo>
                  <a:lnTo>
                    <a:pt x="15610" y="49495"/>
                  </a:lnTo>
                  <a:lnTo>
                    <a:pt x="15610" y="49650"/>
                  </a:lnTo>
                  <a:cubicBezTo>
                    <a:pt x="15610" y="49697"/>
                    <a:pt x="15586" y="49733"/>
                    <a:pt x="15586" y="49769"/>
                  </a:cubicBezTo>
                  <a:lnTo>
                    <a:pt x="15586" y="49971"/>
                  </a:lnTo>
                  <a:cubicBezTo>
                    <a:pt x="15574" y="50019"/>
                    <a:pt x="15562" y="50055"/>
                    <a:pt x="15562" y="50102"/>
                  </a:cubicBezTo>
                  <a:lnTo>
                    <a:pt x="15562" y="50138"/>
                  </a:lnTo>
                  <a:cubicBezTo>
                    <a:pt x="15562" y="50257"/>
                    <a:pt x="15574" y="50376"/>
                    <a:pt x="15586" y="50495"/>
                  </a:cubicBezTo>
                  <a:lnTo>
                    <a:pt x="15884" y="50745"/>
                  </a:lnTo>
                  <a:lnTo>
                    <a:pt x="16039" y="50960"/>
                  </a:lnTo>
                  <a:lnTo>
                    <a:pt x="16277" y="51424"/>
                  </a:lnTo>
                  <a:lnTo>
                    <a:pt x="16312" y="51602"/>
                  </a:lnTo>
                  <a:lnTo>
                    <a:pt x="16562" y="51900"/>
                  </a:lnTo>
                  <a:lnTo>
                    <a:pt x="16562" y="52007"/>
                  </a:lnTo>
                  <a:lnTo>
                    <a:pt x="16824" y="52329"/>
                  </a:lnTo>
                  <a:lnTo>
                    <a:pt x="16824" y="52495"/>
                  </a:lnTo>
                  <a:lnTo>
                    <a:pt x="16753" y="52519"/>
                  </a:lnTo>
                  <a:cubicBezTo>
                    <a:pt x="16777" y="52591"/>
                    <a:pt x="16801" y="52662"/>
                    <a:pt x="16824" y="52734"/>
                  </a:cubicBezTo>
                  <a:lnTo>
                    <a:pt x="16836" y="53043"/>
                  </a:lnTo>
                  <a:cubicBezTo>
                    <a:pt x="16884" y="53150"/>
                    <a:pt x="16932" y="53257"/>
                    <a:pt x="16979" y="53365"/>
                  </a:cubicBezTo>
                  <a:cubicBezTo>
                    <a:pt x="16979" y="53424"/>
                    <a:pt x="16967" y="53484"/>
                    <a:pt x="16955" y="53531"/>
                  </a:cubicBezTo>
                  <a:cubicBezTo>
                    <a:pt x="16955" y="53591"/>
                    <a:pt x="16991" y="53615"/>
                    <a:pt x="17003" y="53650"/>
                  </a:cubicBezTo>
                  <a:lnTo>
                    <a:pt x="16932" y="53686"/>
                  </a:lnTo>
                  <a:cubicBezTo>
                    <a:pt x="16943" y="53710"/>
                    <a:pt x="16967" y="53734"/>
                    <a:pt x="16991" y="53757"/>
                  </a:cubicBezTo>
                  <a:lnTo>
                    <a:pt x="17015" y="53972"/>
                  </a:lnTo>
                  <a:lnTo>
                    <a:pt x="17086" y="53996"/>
                  </a:lnTo>
                  <a:lnTo>
                    <a:pt x="17134" y="54067"/>
                  </a:lnTo>
                  <a:lnTo>
                    <a:pt x="17074" y="54103"/>
                  </a:lnTo>
                  <a:lnTo>
                    <a:pt x="17074" y="54186"/>
                  </a:lnTo>
                  <a:lnTo>
                    <a:pt x="17158" y="54258"/>
                  </a:lnTo>
                  <a:lnTo>
                    <a:pt x="17158" y="54412"/>
                  </a:lnTo>
                  <a:lnTo>
                    <a:pt x="17241" y="54519"/>
                  </a:lnTo>
                  <a:cubicBezTo>
                    <a:pt x="17277" y="54579"/>
                    <a:pt x="17313" y="54650"/>
                    <a:pt x="17360" y="54710"/>
                  </a:cubicBezTo>
                  <a:lnTo>
                    <a:pt x="17467" y="54817"/>
                  </a:lnTo>
                  <a:cubicBezTo>
                    <a:pt x="17479" y="54841"/>
                    <a:pt x="17491" y="54853"/>
                    <a:pt x="17503" y="54877"/>
                  </a:cubicBezTo>
                  <a:lnTo>
                    <a:pt x="17658" y="54972"/>
                  </a:lnTo>
                  <a:lnTo>
                    <a:pt x="17682" y="55103"/>
                  </a:lnTo>
                  <a:lnTo>
                    <a:pt x="17848" y="55210"/>
                  </a:lnTo>
                  <a:lnTo>
                    <a:pt x="17944" y="55460"/>
                  </a:lnTo>
                  <a:lnTo>
                    <a:pt x="17944" y="55567"/>
                  </a:lnTo>
                  <a:cubicBezTo>
                    <a:pt x="17967" y="55651"/>
                    <a:pt x="18003" y="55722"/>
                    <a:pt x="18039" y="55805"/>
                  </a:cubicBezTo>
                  <a:cubicBezTo>
                    <a:pt x="18075" y="55877"/>
                    <a:pt x="18075" y="55960"/>
                    <a:pt x="18098" y="56043"/>
                  </a:cubicBezTo>
                  <a:lnTo>
                    <a:pt x="18229" y="56186"/>
                  </a:lnTo>
                  <a:lnTo>
                    <a:pt x="18229" y="56282"/>
                  </a:lnTo>
                  <a:cubicBezTo>
                    <a:pt x="18277" y="56341"/>
                    <a:pt x="18313" y="56413"/>
                    <a:pt x="18360" y="56472"/>
                  </a:cubicBezTo>
                  <a:cubicBezTo>
                    <a:pt x="18360" y="56496"/>
                    <a:pt x="18360" y="56520"/>
                    <a:pt x="18348" y="56532"/>
                  </a:cubicBezTo>
                  <a:lnTo>
                    <a:pt x="18396" y="56674"/>
                  </a:lnTo>
                  <a:cubicBezTo>
                    <a:pt x="18384" y="56710"/>
                    <a:pt x="18384" y="56758"/>
                    <a:pt x="18372" y="56794"/>
                  </a:cubicBezTo>
                  <a:lnTo>
                    <a:pt x="18313" y="56853"/>
                  </a:lnTo>
                  <a:lnTo>
                    <a:pt x="18265" y="56853"/>
                  </a:lnTo>
                  <a:lnTo>
                    <a:pt x="18217" y="56805"/>
                  </a:lnTo>
                  <a:lnTo>
                    <a:pt x="18170" y="56841"/>
                  </a:lnTo>
                  <a:lnTo>
                    <a:pt x="18170" y="56948"/>
                  </a:lnTo>
                  <a:cubicBezTo>
                    <a:pt x="18194" y="56984"/>
                    <a:pt x="18217" y="57020"/>
                    <a:pt x="18229" y="57055"/>
                  </a:cubicBezTo>
                  <a:cubicBezTo>
                    <a:pt x="18253" y="57091"/>
                    <a:pt x="18289" y="57103"/>
                    <a:pt x="18325" y="57127"/>
                  </a:cubicBezTo>
                  <a:cubicBezTo>
                    <a:pt x="18348" y="57151"/>
                    <a:pt x="18372" y="57210"/>
                    <a:pt x="18396" y="57258"/>
                  </a:cubicBezTo>
                  <a:cubicBezTo>
                    <a:pt x="18384" y="57282"/>
                    <a:pt x="18360" y="57317"/>
                    <a:pt x="18337" y="57341"/>
                  </a:cubicBezTo>
                  <a:cubicBezTo>
                    <a:pt x="18337" y="57377"/>
                    <a:pt x="18348" y="57413"/>
                    <a:pt x="18348" y="57448"/>
                  </a:cubicBezTo>
                  <a:cubicBezTo>
                    <a:pt x="18360" y="57484"/>
                    <a:pt x="18325" y="57496"/>
                    <a:pt x="18313" y="57520"/>
                  </a:cubicBezTo>
                  <a:cubicBezTo>
                    <a:pt x="18301" y="57544"/>
                    <a:pt x="18313" y="57567"/>
                    <a:pt x="18313" y="57603"/>
                  </a:cubicBezTo>
                  <a:lnTo>
                    <a:pt x="18372" y="57639"/>
                  </a:lnTo>
                  <a:lnTo>
                    <a:pt x="18372" y="57567"/>
                  </a:lnTo>
                  <a:lnTo>
                    <a:pt x="18456" y="57508"/>
                  </a:lnTo>
                  <a:lnTo>
                    <a:pt x="18575" y="57532"/>
                  </a:lnTo>
                  <a:cubicBezTo>
                    <a:pt x="18575" y="57556"/>
                    <a:pt x="18587" y="57579"/>
                    <a:pt x="18598" y="57615"/>
                  </a:cubicBezTo>
                  <a:cubicBezTo>
                    <a:pt x="18587" y="57627"/>
                    <a:pt x="18563" y="57627"/>
                    <a:pt x="18551" y="57639"/>
                  </a:cubicBezTo>
                  <a:lnTo>
                    <a:pt x="18598" y="57663"/>
                  </a:lnTo>
                  <a:lnTo>
                    <a:pt x="18670" y="57627"/>
                  </a:lnTo>
                  <a:lnTo>
                    <a:pt x="18765" y="57675"/>
                  </a:lnTo>
                  <a:lnTo>
                    <a:pt x="18765" y="57770"/>
                  </a:lnTo>
                  <a:lnTo>
                    <a:pt x="18813" y="57746"/>
                  </a:lnTo>
                  <a:lnTo>
                    <a:pt x="19051" y="57853"/>
                  </a:lnTo>
                  <a:lnTo>
                    <a:pt x="19099" y="57829"/>
                  </a:lnTo>
                  <a:lnTo>
                    <a:pt x="19146" y="57853"/>
                  </a:lnTo>
                  <a:cubicBezTo>
                    <a:pt x="19158" y="57829"/>
                    <a:pt x="19170" y="57817"/>
                    <a:pt x="19182" y="57794"/>
                  </a:cubicBezTo>
                  <a:lnTo>
                    <a:pt x="19265" y="57782"/>
                  </a:lnTo>
                  <a:lnTo>
                    <a:pt x="19372" y="57687"/>
                  </a:lnTo>
                  <a:lnTo>
                    <a:pt x="19491" y="57710"/>
                  </a:lnTo>
                  <a:lnTo>
                    <a:pt x="19515" y="57687"/>
                  </a:lnTo>
                  <a:lnTo>
                    <a:pt x="19634" y="57687"/>
                  </a:lnTo>
                  <a:lnTo>
                    <a:pt x="19789" y="57734"/>
                  </a:lnTo>
                  <a:lnTo>
                    <a:pt x="19861" y="57710"/>
                  </a:lnTo>
                  <a:lnTo>
                    <a:pt x="19980" y="57710"/>
                  </a:lnTo>
                  <a:lnTo>
                    <a:pt x="20003" y="57675"/>
                  </a:lnTo>
                  <a:lnTo>
                    <a:pt x="20063" y="57639"/>
                  </a:lnTo>
                  <a:lnTo>
                    <a:pt x="20122" y="57627"/>
                  </a:lnTo>
                  <a:lnTo>
                    <a:pt x="20170" y="57651"/>
                  </a:lnTo>
                  <a:lnTo>
                    <a:pt x="20206" y="57579"/>
                  </a:lnTo>
                  <a:lnTo>
                    <a:pt x="20277" y="57556"/>
                  </a:lnTo>
                  <a:lnTo>
                    <a:pt x="20539" y="57567"/>
                  </a:lnTo>
                  <a:lnTo>
                    <a:pt x="20646" y="57627"/>
                  </a:lnTo>
                  <a:lnTo>
                    <a:pt x="20730" y="57603"/>
                  </a:lnTo>
                  <a:lnTo>
                    <a:pt x="20730" y="57579"/>
                  </a:lnTo>
                  <a:lnTo>
                    <a:pt x="20873" y="57556"/>
                  </a:lnTo>
                  <a:lnTo>
                    <a:pt x="21099" y="57615"/>
                  </a:lnTo>
                  <a:lnTo>
                    <a:pt x="21158" y="57663"/>
                  </a:lnTo>
                  <a:lnTo>
                    <a:pt x="21396" y="57710"/>
                  </a:lnTo>
                  <a:lnTo>
                    <a:pt x="21420" y="57687"/>
                  </a:lnTo>
                  <a:lnTo>
                    <a:pt x="21396" y="57639"/>
                  </a:lnTo>
                  <a:lnTo>
                    <a:pt x="21468" y="57579"/>
                  </a:lnTo>
                  <a:lnTo>
                    <a:pt x="21551" y="57591"/>
                  </a:lnTo>
                  <a:lnTo>
                    <a:pt x="21646" y="57639"/>
                  </a:lnTo>
                  <a:lnTo>
                    <a:pt x="21813" y="57639"/>
                  </a:lnTo>
                  <a:lnTo>
                    <a:pt x="21813" y="57615"/>
                  </a:lnTo>
                  <a:lnTo>
                    <a:pt x="21742" y="57567"/>
                  </a:lnTo>
                  <a:cubicBezTo>
                    <a:pt x="21766" y="57544"/>
                    <a:pt x="21789" y="57520"/>
                    <a:pt x="21801" y="57496"/>
                  </a:cubicBezTo>
                  <a:lnTo>
                    <a:pt x="21932" y="57472"/>
                  </a:lnTo>
                  <a:lnTo>
                    <a:pt x="22075" y="57472"/>
                  </a:lnTo>
                  <a:lnTo>
                    <a:pt x="22123" y="57508"/>
                  </a:lnTo>
                  <a:lnTo>
                    <a:pt x="22242" y="57508"/>
                  </a:lnTo>
                  <a:lnTo>
                    <a:pt x="22349" y="57460"/>
                  </a:lnTo>
                  <a:lnTo>
                    <a:pt x="22539" y="57425"/>
                  </a:lnTo>
                  <a:cubicBezTo>
                    <a:pt x="22539" y="57413"/>
                    <a:pt x="22539" y="57401"/>
                    <a:pt x="22539" y="57401"/>
                  </a:cubicBezTo>
                  <a:lnTo>
                    <a:pt x="22658" y="57377"/>
                  </a:lnTo>
                  <a:lnTo>
                    <a:pt x="22730" y="57317"/>
                  </a:lnTo>
                  <a:lnTo>
                    <a:pt x="23075" y="57151"/>
                  </a:lnTo>
                  <a:lnTo>
                    <a:pt x="23159" y="57079"/>
                  </a:lnTo>
                  <a:lnTo>
                    <a:pt x="23159" y="57055"/>
                  </a:lnTo>
                  <a:lnTo>
                    <a:pt x="23218" y="57055"/>
                  </a:lnTo>
                  <a:lnTo>
                    <a:pt x="23766" y="56674"/>
                  </a:lnTo>
                  <a:lnTo>
                    <a:pt x="23790" y="56639"/>
                  </a:lnTo>
                  <a:lnTo>
                    <a:pt x="23837" y="56639"/>
                  </a:lnTo>
                  <a:lnTo>
                    <a:pt x="23932" y="56555"/>
                  </a:lnTo>
                  <a:lnTo>
                    <a:pt x="24016" y="56532"/>
                  </a:lnTo>
                  <a:cubicBezTo>
                    <a:pt x="24028" y="56496"/>
                    <a:pt x="24040" y="56460"/>
                    <a:pt x="24052" y="56424"/>
                  </a:cubicBezTo>
                  <a:lnTo>
                    <a:pt x="24218" y="56305"/>
                  </a:lnTo>
                  <a:lnTo>
                    <a:pt x="24444" y="56043"/>
                  </a:lnTo>
                  <a:cubicBezTo>
                    <a:pt x="24468" y="55996"/>
                    <a:pt x="24492" y="55960"/>
                    <a:pt x="24528" y="55924"/>
                  </a:cubicBezTo>
                  <a:lnTo>
                    <a:pt x="24623" y="55924"/>
                  </a:lnTo>
                  <a:lnTo>
                    <a:pt x="24683" y="55841"/>
                  </a:lnTo>
                  <a:lnTo>
                    <a:pt x="24683" y="55805"/>
                  </a:lnTo>
                  <a:lnTo>
                    <a:pt x="24790" y="55722"/>
                  </a:lnTo>
                  <a:lnTo>
                    <a:pt x="24849" y="55627"/>
                  </a:lnTo>
                  <a:lnTo>
                    <a:pt x="24980" y="55567"/>
                  </a:lnTo>
                  <a:lnTo>
                    <a:pt x="25028" y="55531"/>
                  </a:lnTo>
                  <a:lnTo>
                    <a:pt x="25123" y="55496"/>
                  </a:lnTo>
                  <a:lnTo>
                    <a:pt x="25159" y="55460"/>
                  </a:lnTo>
                  <a:lnTo>
                    <a:pt x="25206" y="55460"/>
                  </a:lnTo>
                  <a:lnTo>
                    <a:pt x="25349" y="55341"/>
                  </a:lnTo>
                  <a:lnTo>
                    <a:pt x="25385" y="55270"/>
                  </a:lnTo>
                  <a:lnTo>
                    <a:pt x="25456" y="55198"/>
                  </a:lnTo>
                  <a:cubicBezTo>
                    <a:pt x="25480" y="55150"/>
                    <a:pt x="25492" y="55103"/>
                    <a:pt x="25516" y="55055"/>
                  </a:cubicBezTo>
                  <a:lnTo>
                    <a:pt x="25599" y="54936"/>
                  </a:lnTo>
                  <a:cubicBezTo>
                    <a:pt x="25611" y="54900"/>
                    <a:pt x="25611" y="54853"/>
                    <a:pt x="25623" y="54817"/>
                  </a:cubicBezTo>
                  <a:lnTo>
                    <a:pt x="25695" y="54662"/>
                  </a:lnTo>
                  <a:lnTo>
                    <a:pt x="25671" y="54650"/>
                  </a:lnTo>
                  <a:lnTo>
                    <a:pt x="25730" y="54591"/>
                  </a:lnTo>
                  <a:lnTo>
                    <a:pt x="25730" y="54579"/>
                  </a:lnTo>
                  <a:lnTo>
                    <a:pt x="25742" y="54508"/>
                  </a:lnTo>
                  <a:lnTo>
                    <a:pt x="25790" y="54448"/>
                  </a:lnTo>
                  <a:cubicBezTo>
                    <a:pt x="25802" y="54412"/>
                    <a:pt x="25814" y="54377"/>
                    <a:pt x="25826" y="54329"/>
                  </a:cubicBezTo>
                  <a:cubicBezTo>
                    <a:pt x="25826" y="54317"/>
                    <a:pt x="25826" y="54305"/>
                    <a:pt x="25826" y="54293"/>
                  </a:cubicBezTo>
                  <a:lnTo>
                    <a:pt x="25790" y="54293"/>
                  </a:lnTo>
                  <a:lnTo>
                    <a:pt x="25766" y="54365"/>
                  </a:lnTo>
                  <a:lnTo>
                    <a:pt x="25695" y="54341"/>
                  </a:lnTo>
                  <a:lnTo>
                    <a:pt x="25647" y="54388"/>
                  </a:lnTo>
                  <a:cubicBezTo>
                    <a:pt x="25647" y="54365"/>
                    <a:pt x="25647" y="54341"/>
                    <a:pt x="25659" y="54317"/>
                  </a:cubicBezTo>
                  <a:lnTo>
                    <a:pt x="25611" y="54234"/>
                  </a:lnTo>
                  <a:lnTo>
                    <a:pt x="25599" y="54210"/>
                  </a:lnTo>
                  <a:lnTo>
                    <a:pt x="25647" y="54186"/>
                  </a:lnTo>
                  <a:lnTo>
                    <a:pt x="25695" y="54186"/>
                  </a:lnTo>
                  <a:cubicBezTo>
                    <a:pt x="25706" y="54150"/>
                    <a:pt x="25718" y="54127"/>
                    <a:pt x="25742" y="54091"/>
                  </a:cubicBezTo>
                  <a:lnTo>
                    <a:pt x="25802" y="54055"/>
                  </a:lnTo>
                  <a:cubicBezTo>
                    <a:pt x="25814" y="54043"/>
                    <a:pt x="25837" y="54019"/>
                    <a:pt x="25849" y="54007"/>
                  </a:cubicBezTo>
                  <a:lnTo>
                    <a:pt x="25980" y="53996"/>
                  </a:lnTo>
                  <a:lnTo>
                    <a:pt x="26147" y="53877"/>
                  </a:lnTo>
                  <a:lnTo>
                    <a:pt x="26599" y="53841"/>
                  </a:lnTo>
                  <a:lnTo>
                    <a:pt x="26933" y="53746"/>
                  </a:lnTo>
                  <a:lnTo>
                    <a:pt x="27123" y="53591"/>
                  </a:lnTo>
                  <a:lnTo>
                    <a:pt x="27171" y="53496"/>
                  </a:lnTo>
                  <a:lnTo>
                    <a:pt x="27230" y="53424"/>
                  </a:lnTo>
                  <a:lnTo>
                    <a:pt x="27219" y="53376"/>
                  </a:lnTo>
                  <a:lnTo>
                    <a:pt x="27147" y="53400"/>
                  </a:lnTo>
                  <a:cubicBezTo>
                    <a:pt x="27147" y="53376"/>
                    <a:pt x="27147" y="53353"/>
                    <a:pt x="27135" y="53329"/>
                  </a:cubicBezTo>
                  <a:lnTo>
                    <a:pt x="27159" y="53329"/>
                  </a:lnTo>
                  <a:cubicBezTo>
                    <a:pt x="27159" y="53305"/>
                    <a:pt x="27171" y="53281"/>
                    <a:pt x="27171" y="53245"/>
                  </a:cubicBezTo>
                  <a:lnTo>
                    <a:pt x="27219" y="53210"/>
                  </a:lnTo>
                  <a:lnTo>
                    <a:pt x="27219" y="53138"/>
                  </a:lnTo>
                  <a:cubicBezTo>
                    <a:pt x="27242" y="53103"/>
                    <a:pt x="27266" y="53055"/>
                    <a:pt x="27290" y="53019"/>
                  </a:cubicBezTo>
                  <a:lnTo>
                    <a:pt x="27266" y="52995"/>
                  </a:lnTo>
                  <a:cubicBezTo>
                    <a:pt x="27266" y="52960"/>
                    <a:pt x="27278" y="52924"/>
                    <a:pt x="27290" y="52888"/>
                  </a:cubicBezTo>
                  <a:lnTo>
                    <a:pt x="27338" y="52853"/>
                  </a:lnTo>
                  <a:cubicBezTo>
                    <a:pt x="27338" y="52817"/>
                    <a:pt x="27350" y="52781"/>
                    <a:pt x="27350" y="52745"/>
                  </a:cubicBezTo>
                  <a:lnTo>
                    <a:pt x="27326" y="52745"/>
                  </a:lnTo>
                  <a:lnTo>
                    <a:pt x="27326" y="52650"/>
                  </a:lnTo>
                  <a:lnTo>
                    <a:pt x="27254" y="52745"/>
                  </a:lnTo>
                  <a:lnTo>
                    <a:pt x="27254" y="52817"/>
                  </a:lnTo>
                  <a:lnTo>
                    <a:pt x="27219" y="52817"/>
                  </a:lnTo>
                  <a:cubicBezTo>
                    <a:pt x="27219" y="52781"/>
                    <a:pt x="27207" y="52757"/>
                    <a:pt x="27207" y="52722"/>
                  </a:cubicBezTo>
                  <a:cubicBezTo>
                    <a:pt x="27219" y="52638"/>
                    <a:pt x="27230" y="52555"/>
                    <a:pt x="27242" y="52472"/>
                  </a:cubicBezTo>
                  <a:cubicBezTo>
                    <a:pt x="27230" y="52448"/>
                    <a:pt x="27219" y="52412"/>
                    <a:pt x="27195" y="52376"/>
                  </a:cubicBezTo>
                  <a:cubicBezTo>
                    <a:pt x="27183" y="52353"/>
                    <a:pt x="27195" y="52317"/>
                    <a:pt x="27195" y="52281"/>
                  </a:cubicBezTo>
                  <a:cubicBezTo>
                    <a:pt x="27195" y="52257"/>
                    <a:pt x="27171" y="52233"/>
                    <a:pt x="27147" y="52210"/>
                  </a:cubicBezTo>
                  <a:lnTo>
                    <a:pt x="27100" y="52186"/>
                  </a:lnTo>
                  <a:lnTo>
                    <a:pt x="27171" y="52150"/>
                  </a:lnTo>
                  <a:lnTo>
                    <a:pt x="27171" y="52091"/>
                  </a:lnTo>
                  <a:lnTo>
                    <a:pt x="27040" y="51924"/>
                  </a:lnTo>
                  <a:lnTo>
                    <a:pt x="27100" y="51864"/>
                  </a:lnTo>
                  <a:lnTo>
                    <a:pt x="27088" y="51805"/>
                  </a:lnTo>
                  <a:lnTo>
                    <a:pt x="27135" y="51769"/>
                  </a:lnTo>
                  <a:cubicBezTo>
                    <a:pt x="27135" y="51745"/>
                    <a:pt x="27135" y="51722"/>
                    <a:pt x="27135" y="51710"/>
                  </a:cubicBezTo>
                  <a:cubicBezTo>
                    <a:pt x="27147" y="51686"/>
                    <a:pt x="27111" y="51674"/>
                    <a:pt x="27100" y="51650"/>
                  </a:cubicBezTo>
                  <a:cubicBezTo>
                    <a:pt x="27076" y="51638"/>
                    <a:pt x="27100" y="51626"/>
                    <a:pt x="27100" y="51614"/>
                  </a:cubicBezTo>
                  <a:lnTo>
                    <a:pt x="27147" y="51614"/>
                  </a:lnTo>
                  <a:cubicBezTo>
                    <a:pt x="27183" y="51638"/>
                    <a:pt x="27207" y="51662"/>
                    <a:pt x="27242" y="51674"/>
                  </a:cubicBezTo>
                  <a:lnTo>
                    <a:pt x="27290" y="51626"/>
                  </a:lnTo>
                  <a:lnTo>
                    <a:pt x="27421" y="51638"/>
                  </a:lnTo>
                  <a:lnTo>
                    <a:pt x="27504" y="51591"/>
                  </a:lnTo>
                  <a:lnTo>
                    <a:pt x="27504" y="51495"/>
                  </a:lnTo>
                  <a:lnTo>
                    <a:pt x="27790" y="51376"/>
                  </a:lnTo>
                  <a:lnTo>
                    <a:pt x="27909" y="51376"/>
                  </a:lnTo>
                  <a:lnTo>
                    <a:pt x="27909" y="51317"/>
                  </a:lnTo>
                  <a:lnTo>
                    <a:pt x="27957" y="51317"/>
                  </a:lnTo>
                  <a:cubicBezTo>
                    <a:pt x="27981" y="51305"/>
                    <a:pt x="27992" y="51293"/>
                    <a:pt x="28016" y="51281"/>
                  </a:cubicBezTo>
                  <a:cubicBezTo>
                    <a:pt x="28028" y="51281"/>
                    <a:pt x="28016" y="51257"/>
                    <a:pt x="28016" y="51245"/>
                  </a:cubicBezTo>
                  <a:lnTo>
                    <a:pt x="28231" y="51162"/>
                  </a:lnTo>
                  <a:cubicBezTo>
                    <a:pt x="28243" y="51150"/>
                    <a:pt x="28254" y="51126"/>
                    <a:pt x="28254" y="51102"/>
                  </a:cubicBezTo>
                  <a:lnTo>
                    <a:pt x="28314" y="51102"/>
                  </a:lnTo>
                  <a:lnTo>
                    <a:pt x="28350" y="51007"/>
                  </a:lnTo>
                  <a:cubicBezTo>
                    <a:pt x="28362" y="51031"/>
                    <a:pt x="28373" y="51043"/>
                    <a:pt x="28385" y="51067"/>
                  </a:cubicBezTo>
                  <a:lnTo>
                    <a:pt x="28445" y="51055"/>
                  </a:lnTo>
                  <a:lnTo>
                    <a:pt x="28576" y="50948"/>
                  </a:lnTo>
                  <a:lnTo>
                    <a:pt x="28576" y="50888"/>
                  </a:lnTo>
                  <a:lnTo>
                    <a:pt x="28624" y="50924"/>
                  </a:lnTo>
                  <a:lnTo>
                    <a:pt x="28838" y="50829"/>
                  </a:lnTo>
                  <a:cubicBezTo>
                    <a:pt x="28897" y="50817"/>
                    <a:pt x="28945" y="50805"/>
                    <a:pt x="28993" y="50793"/>
                  </a:cubicBezTo>
                  <a:lnTo>
                    <a:pt x="29005" y="50769"/>
                  </a:lnTo>
                  <a:lnTo>
                    <a:pt x="29124" y="50793"/>
                  </a:lnTo>
                  <a:lnTo>
                    <a:pt x="29457" y="50686"/>
                  </a:lnTo>
                  <a:lnTo>
                    <a:pt x="29493" y="50626"/>
                  </a:lnTo>
                  <a:lnTo>
                    <a:pt x="29540" y="50626"/>
                  </a:lnTo>
                  <a:lnTo>
                    <a:pt x="29897" y="50519"/>
                  </a:lnTo>
                  <a:lnTo>
                    <a:pt x="29897" y="50436"/>
                  </a:lnTo>
                  <a:lnTo>
                    <a:pt x="29981" y="50436"/>
                  </a:lnTo>
                  <a:cubicBezTo>
                    <a:pt x="30017" y="50400"/>
                    <a:pt x="30052" y="50376"/>
                    <a:pt x="30088" y="50340"/>
                  </a:cubicBezTo>
                  <a:lnTo>
                    <a:pt x="30088" y="50293"/>
                  </a:lnTo>
                  <a:lnTo>
                    <a:pt x="30219" y="50186"/>
                  </a:lnTo>
                  <a:lnTo>
                    <a:pt x="30278" y="50186"/>
                  </a:lnTo>
                  <a:cubicBezTo>
                    <a:pt x="30278" y="50162"/>
                    <a:pt x="30290" y="50138"/>
                    <a:pt x="30302" y="50102"/>
                  </a:cubicBezTo>
                  <a:lnTo>
                    <a:pt x="30350" y="50055"/>
                  </a:lnTo>
                  <a:lnTo>
                    <a:pt x="30290" y="50043"/>
                  </a:lnTo>
                  <a:lnTo>
                    <a:pt x="30267" y="50055"/>
                  </a:lnTo>
                  <a:lnTo>
                    <a:pt x="30243" y="50031"/>
                  </a:lnTo>
                  <a:lnTo>
                    <a:pt x="30326" y="49983"/>
                  </a:lnTo>
                  <a:lnTo>
                    <a:pt x="30398" y="49995"/>
                  </a:lnTo>
                  <a:cubicBezTo>
                    <a:pt x="30398" y="49983"/>
                    <a:pt x="30409" y="49971"/>
                    <a:pt x="30409" y="49947"/>
                  </a:cubicBezTo>
                  <a:lnTo>
                    <a:pt x="30386" y="49912"/>
                  </a:lnTo>
                  <a:lnTo>
                    <a:pt x="30445" y="49900"/>
                  </a:lnTo>
                  <a:lnTo>
                    <a:pt x="30493" y="49840"/>
                  </a:lnTo>
                  <a:cubicBezTo>
                    <a:pt x="30493" y="49793"/>
                    <a:pt x="30493" y="49733"/>
                    <a:pt x="30493" y="49686"/>
                  </a:cubicBezTo>
                  <a:lnTo>
                    <a:pt x="30469" y="49662"/>
                  </a:lnTo>
                  <a:lnTo>
                    <a:pt x="30362" y="49650"/>
                  </a:lnTo>
                  <a:lnTo>
                    <a:pt x="30338" y="49614"/>
                  </a:lnTo>
                  <a:lnTo>
                    <a:pt x="30338" y="49590"/>
                  </a:lnTo>
                  <a:lnTo>
                    <a:pt x="30421" y="49590"/>
                  </a:lnTo>
                  <a:lnTo>
                    <a:pt x="30433" y="49412"/>
                  </a:lnTo>
                  <a:cubicBezTo>
                    <a:pt x="30421" y="49400"/>
                    <a:pt x="30421" y="49388"/>
                    <a:pt x="30409" y="49376"/>
                  </a:cubicBezTo>
                  <a:lnTo>
                    <a:pt x="30433" y="49376"/>
                  </a:lnTo>
                  <a:lnTo>
                    <a:pt x="30493" y="49174"/>
                  </a:lnTo>
                  <a:lnTo>
                    <a:pt x="30493" y="49066"/>
                  </a:lnTo>
                  <a:lnTo>
                    <a:pt x="30552" y="49031"/>
                  </a:lnTo>
                  <a:lnTo>
                    <a:pt x="30552" y="48935"/>
                  </a:lnTo>
                  <a:lnTo>
                    <a:pt x="30517" y="48900"/>
                  </a:lnTo>
                  <a:cubicBezTo>
                    <a:pt x="30517" y="48864"/>
                    <a:pt x="30517" y="48840"/>
                    <a:pt x="30529" y="48804"/>
                  </a:cubicBezTo>
                  <a:lnTo>
                    <a:pt x="30564" y="48781"/>
                  </a:lnTo>
                  <a:lnTo>
                    <a:pt x="30517" y="48685"/>
                  </a:lnTo>
                  <a:lnTo>
                    <a:pt x="30517" y="48543"/>
                  </a:lnTo>
                  <a:lnTo>
                    <a:pt x="30552" y="48507"/>
                  </a:lnTo>
                  <a:lnTo>
                    <a:pt x="30552" y="48483"/>
                  </a:lnTo>
                  <a:lnTo>
                    <a:pt x="30540" y="48447"/>
                  </a:lnTo>
                  <a:lnTo>
                    <a:pt x="30552" y="48412"/>
                  </a:lnTo>
                  <a:lnTo>
                    <a:pt x="30671" y="48304"/>
                  </a:lnTo>
                  <a:lnTo>
                    <a:pt x="30648" y="48281"/>
                  </a:lnTo>
                  <a:lnTo>
                    <a:pt x="30683" y="48233"/>
                  </a:lnTo>
                  <a:cubicBezTo>
                    <a:pt x="30695" y="48209"/>
                    <a:pt x="30707" y="48173"/>
                    <a:pt x="30707" y="48138"/>
                  </a:cubicBezTo>
                  <a:lnTo>
                    <a:pt x="30671" y="48126"/>
                  </a:lnTo>
                  <a:lnTo>
                    <a:pt x="30659" y="48114"/>
                  </a:lnTo>
                  <a:lnTo>
                    <a:pt x="30659" y="48078"/>
                  </a:lnTo>
                  <a:lnTo>
                    <a:pt x="30564" y="47995"/>
                  </a:lnTo>
                  <a:lnTo>
                    <a:pt x="30421" y="47959"/>
                  </a:lnTo>
                  <a:lnTo>
                    <a:pt x="30255" y="47804"/>
                  </a:lnTo>
                  <a:cubicBezTo>
                    <a:pt x="30255" y="47781"/>
                    <a:pt x="30267" y="47769"/>
                    <a:pt x="30278" y="47745"/>
                  </a:cubicBezTo>
                  <a:lnTo>
                    <a:pt x="30243" y="47614"/>
                  </a:lnTo>
                  <a:lnTo>
                    <a:pt x="30195" y="47566"/>
                  </a:lnTo>
                  <a:lnTo>
                    <a:pt x="30255" y="47507"/>
                  </a:lnTo>
                  <a:lnTo>
                    <a:pt x="30195" y="47459"/>
                  </a:lnTo>
                  <a:cubicBezTo>
                    <a:pt x="30195" y="47435"/>
                    <a:pt x="30183" y="47411"/>
                    <a:pt x="30183" y="47376"/>
                  </a:cubicBezTo>
                  <a:lnTo>
                    <a:pt x="30159" y="47328"/>
                  </a:lnTo>
                  <a:lnTo>
                    <a:pt x="30183" y="47328"/>
                  </a:lnTo>
                  <a:cubicBezTo>
                    <a:pt x="30171" y="47292"/>
                    <a:pt x="30159" y="47257"/>
                    <a:pt x="30136" y="47209"/>
                  </a:cubicBezTo>
                  <a:cubicBezTo>
                    <a:pt x="30124" y="47173"/>
                    <a:pt x="30136" y="47150"/>
                    <a:pt x="30136" y="47126"/>
                  </a:cubicBezTo>
                  <a:lnTo>
                    <a:pt x="30219" y="47090"/>
                  </a:lnTo>
                  <a:cubicBezTo>
                    <a:pt x="30219" y="47054"/>
                    <a:pt x="30231" y="47019"/>
                    <a:pt x="30243" y="46995"/>
                  </a:cubicBezTo>
                  <a:lnTo>
                    <a:pt x="30171" y="46923"/>
                  </a:lnTo>
                  <a:lnTo>
                    <a:pt x="30171" y="46780"/>
                  </a:lnTo>
                  <a:lnTo>
                    <a:pt x="30207" y="46685"/>
                  </a:lnTo>
                  <a:lnTo>
                    <a:pt x="30278" y="46649"/>
                  </a:lnTo>
                  <a:lnTo>
                    <a:pt x="30314" y="46673"/>
                  </a:lnTo>
                  <a:cubicBezTo>
                    <a:pt x="30326" y="46649"/>
                    <a:pt x="30338" y="46638"/>
                    <a:pt x="30350" y="46626"/>
                  </a:cubicBezTo>
                  <a:lnTo>
                    <a:pt x="30290" y="46471"/>
                  </a:lnTo>
                  <a:lnTo>
                    <a:pt x="30219" y="46471"/>
                  </a:lnTo>
                  <a:lnTo>
                    <a:pt x="30124" y="46364"/>
                  </a:lnTo>
                  <a:lnTo>
                    <a:pt x="29981" y="46245"/>
                  </a:lnTo>
                  <a:lnTo>
                    <a:pt x="29981" y="46149"/>
                  </a:lnTo>
                  <a:cubicBezTo>
                    <a:pt x="30017" y="46102"/>
                    <a:pt x="30052" y="46042"/>
                    <a:pt x="30088" y="45995"/>
                  </a:cubicBezTo>
                  <a:lnTo>
                    <a:pt x="30231" y="45733"/>
                  </a:lnTo>
                  <a:lnTo>
                    <a:pt x="30267" y="45697"/>
                  </a:lnTo>
                  <a:lnTo>
                    <a:pt x="30267" y="45637"/>
                  </a:lnTo>
                  <a:cubicBezTo>
                    <a:pt x="30255" y="45626"/>
                    <a:pt x="30243" y="45614"/>
                    <a:pt x="30243" y="45614"/>
                  </a:cubicBezTo>
                  <a:lnTo>
                    <a:pt x="30302" y="45614"/>
                  </a:lnTo>
                  <a:lnTo>
                    <a:pt x="30421" y="45590"/>
                  </a:lnTo>
                  <a:lnTo>
                    <a:pt x="30636" y="45387"/>
                  </a:lnTo>
                  <a:lnTo>
                    <a:pt x="30719" y="45268"/>
                  </a:lnTo>
                  <a:lnTo>
                    <a:pt x="30731" y="45173"/>
                  </a:lnTo>
                  <a:lnTo>
                    <a:pt x="30826" y="45102"/>
                  </a:lnTo>
                  <a:lnTo>
                    <a:pt x="30921" y="45006"/>
                  </a:lnTo>
                  <a:lnTo>
                    <a:pt x="30898" y="44983"/>
                  </a:lnTo>
                  <a:lnTo>
                    <a:pt x="30898" y="44935"/>
                  </a:lnTo>
                  <a:lnTo>
                    <a:pt x="30981" y="44875"/>
                  </a:lnTo>
                  <a:lnTo>
                    <a:pt x="30993" y="44852"/>
                  </a:lnTo>
                  <a:lnTo>
                    <a:pt x="31064" y="44840"/>
                  </a:lnTo>
                  <a:lnTo>
                    <a:pt x="31207" y="44852"/>
                  </a:lnTo>
                  <a:lnTo>
                    <a:pt x="31314" y="44756"/>
                  </a:lnTo>
                  <a:cubicBezTo>
                    <a:pt x="31374" y="44744"/>
                    <a:pt x="31445" y="44744"/>
                    <a:pt x="31505" y="44733"/>
                  </a:cubicBezTo>
                  <a:lnTo>
                    <a:pt x="31481" y="44685"/>
                  </a:lnTo>
                  <a:lnTo>
                    <a:pt x="31541" y="44637"/>
                  </a:lnTo>
                  <a:lnTo>
                    <a:pt x="31588" y="44637"/>
                  </a:lnTo>
                  <a:lnTo>
                    <a:pt x="31779" y="44494"/>
                  </a:lnTo>
                  <a:lnTo>
                    <a:pt x="31791" y="44471"/>
                  </a:lnTo>
                  <a:cubicBezTo>
                    <a:pt x="31791" y="44459"/>
                    <a:pt x="31791" y="44459"/>
                    <a:pt x="31791" y="44447"/>
                  </a:cubicBezTo>
                  <a:lnTo>
                    <a:pt x="32267" y="44125"/>
                  </a:lnTo>
                  <a:lnTo>
                    <a:pt x="32326" y="44042"/>
                  </a:lnTo>
                  <a:lnTo>
                    <a:pt x="32457" y="43971"/>
                  </a:lnTo>
                  <a:lnTo>
                    <a:pt x="32564" y="43959"/>
                  </a:lnTo>
                  <a:lnTo>
                    <a:pt x="32612" y="43899"/>
                  </a:lnTo>
                  <a:lnTo>
                    <a:pt x="32672" y="43899"/>
                  </a:lnTo>
                  <a:lnTo>
                    <a:pt x="32993" y="43673"/>
                  </a:lnTo>
                  <a:lnTo>
                    <a:pt x="33076" y="43661"/>
                  </a:lnTo>
                  <a:lnTo>
                    <a:pt x="33469" y="43411"/>
                  </a:lnTo>
                  <a:lnTo>
                    <a:pt x="33672" y="43328"/>
                  </a:lnTo>
                  <a:lnTo>
                    <a:pt x="33827" y="43256"/>
                  </a:lnTo>
                  <a:lnTo>
                    <a:pt x="34017" y="43256"/>
                  </a:lnTo>
                  <a:lnTo>
                    <a:pt x="34291" y="43125"/>
                  </a:lnTo>
                  <a:lnTo>
                    <a:pt x="34922" y="42792"/>
                  </a:lnTo>
                  <a:lnTo>
                    <a:pt x="35243" y="42566"/>
                  </a:lnTo>
                  <a:lnTo>
                    <a:pt x="35422" y="42470"/>
                  </a:lnTo>
                  <a:lnTo>
                    <a:pt x="35470" y="42387"/>
                  </a:lnTo>
                  <a:lnTo>
                    <a:pt x="35886" y="42054"/>
                  </a:lnTo>
                  <a:cubicBezTo>
                    <a:pt x="35886" y="42030"/>
                    <a:pt x="35898" y="42006"/>
                    <a:pt x="35898" y="41994"/>
                  </a:cubicBezTo>
                  <a:lnTo>
                    <a:pt x="36124" y="41804"/>
                  </a:lnTo>
                  <a:cubicBezTo>
                    <a:pt x="36136" y="41768"/>
                    <a:pt x="36136" y="41720"/>
                    <a:pt x="36148" y="41685"/>
                  </a:cubicBezTo>
                  <a:lnTo>
                    <a:pt x="36517" y="41280"/>
                  </a:lnTo>
                  <a:lnTo>
                    <a:pt x="36589" y="41244"/>
                  </a:lnTo>
                  <a:cubicBezTo>
                    <a:pt x="36577" y="41220"/>
                    <a:pt x="36565" y="41208"/>
                    <a:pt x="36541" y="41184"/>
                  </a:cubicBezTo>
                  <a:cubicBezTo>
                    <a:pt x="36529" y="41161"/>
                    <a:pt x="36553" y="41149"/>
                    <a:pt x="36565" y="41137"/>
                  </a:cubicBezTo>
                  <a:lnTo>
                    <a:pt x="36696" y="41054"/>
                  </a:lnTo>
                  <a:lnTo>
                    <a:pt x="36732" y="41065"/>
                  </a:lnTo>
                  <a:lnTo>
                    <a:pt x="36815" y="41006"/>
                  </a:lnTo>
                  <a:lnTo>
                    <a:pt x="36970" y="40815"/>
                  </a:lnTo>
                  <a:lnTo>
                    <a:pt x="37184" y="40649"/>
                  </a:lnTo>
                  <a:lnTo>
                    <a:pt x="37184" y="40542"/>
                  </a:lnTo>
                  <a:lnTo>
                    <a:pt x="37220" y="40506"/>
                  </a:lnTo>
                  <a:lnTo>
                    <a:pt x="37256" y="40411"/>
                  </a:lnTo>
                  <a:lnTo>
                    <a:pt x="37220" y="40351"/>
                  </a:lnTo>
                  <a:lnTo>
                    <a:pt x="37315" y="40268"/>
                  </a:lnTo>
                  <a:lnTo>
                    <a:pt x="37434" y="40268"/>
                  </a:lnTo>
                  <a:lnTo>
                    <a:pt x="37446" y="40280"/>
                  </a:lnTo>
                  <a:lnTo>
                    <a:pt x="37482" y="40268"/>
                  </a:lnTo>
                  <a:cubicBezTo>
                    <a:pt x="37482" y="40256"/>
                    <a:pt x="37458" y="40232"/>
                    <a:pt x="37458" y="40220"/>
                  </a:cubicBezTo>
                  <a:lnTo>
                    <a:pt x="37422" y="40208"/>
                  </a:lnTo>
                  <a:lnTo>
                    <a:pt x="37422" y="40232"/>
                  </a:lnTo>
                  <a:lnTo>
                    <a:pt x="37351" y="40232"/>
                  </a:lnTo>
                  <a:lnTo>
                    <a:pt x="37398" y="40172"/>
                  </a:lnTo>
                  <a:lnTo>
                    <a:pt x="37398" y="40101"/>
                  </a:lnTo>
                  <a:lnTo>
                    <a:pt x="37351" y="40041"/>
                  </a:lnTo>
                  <a:lnTo>
                    <a:pt x="37410" y="39970"/>
                  </a:lnTo>
                  <a:lnTo>
                    <a:pt x="37470" y="39934"/>
                  </a:lnTo>
                  <a:cubicBezTo>
                    <a:pt x="37470" y="39934"/>
                    <a:pt x="37470" y="39922"/>
                    <a:pt x="37470" y="39911"/>
                  </a:cubicBezTo>
                  <a:lnTo>
                    <a:pt x="37398" y="39899"/>
                  </a:lnTo>
                  <a:lnTo>
                    <a:pt x="37387" y="39863"/>
                  </a:lnTo>
                  <a:lnTo>
                    <a:pt x="37422" y="39827"/>
                  </a:lnTo>
                  <a:cubicBezTo>
                    <a:pt x="37422" y="39803"/>
                    <a:pt x="37422" y="39791"/>
                    <a:pt x="37434" y="39768"/>
                  </a:cubicBezTo>
                  <a:lnTo>
                    <a:pt x="37482" y="39708"/>
                  </a:lnTo>
                  <a:lnTo>
                    <a:pt x="37541" y="39649"/>
                  </a:lnTo>
                  <a:lnTo>
                    <a:pt x="37517" y="39637"/>
                  </a:lnTo>
                  <a:lnTo>
                    <a:pt x="37458" y="39637"/>
                  </a:lnTo>
                  <a:lnTo>
                    <a:pt x="37327" y="39577"/>
                  </a:lnTo>
                  <a:lnTo>
                    <a:pt x="37256" y="39541"/>
                  </a:lnTo>
                  <a:cubicBezTo>
                    <a:pt x="37256" y="39541"/>
                    <a:pt x="37256" y="39553"/>
                    <a:pt x="37256" y="39553"/>
                  </a:cubicBezTo>
                  <a:lnTo>
                    <a:pt x="37220" y="39553"/>
                  </a:lnTo>
                  <a:lnTo>
                    <a:pt x="37136" y="39589"/>
                  </a:lnTo>
                  <a:lnTo>
                    <a:pt x="37148" y="39601"/>
                  </a:lnTo>
                  <a:lnTo>
                    <a:pt x="37101" y="39649"/>
                  </a:lnTo>
                  <a:lnTo>
                    <a:pt x="37089" y="39637"/>
                  </a:lnTo>
                  <a:lnTo>
                    <a:pt x="36982" y="39696"/>
                  </a:lnTo>
                  <a:lnTo>
                    <a:pt x="36815" y="39696"/>
                  </a:lnTo>
                  <a:lnTo>
                    <a:pt x="36791" y="39732"/>
                  </a:lnTo>
                  <a:lnTo>
                    <a:pt x="36755" y="39696"/>
                  </a:lnTo>
                  <a:lnTo>
                    <a:pt x="36625" y="39696"/>
                  </a:lnTo>
                  <a:lnTo>
                    <a:pt x="36517" y="39744"/>
                  </a:lnTo>
                  <a:lnTo>
                    <a:pt x="36184" y="39744"/>
                  </a:lnTo>
                  <a:lnTo>
                    <a:pt x="36136" y="39708"/>
                  </a:lnTo>
                  <a:lnTo>
                    <a:pt x="35970" y="39696"/>
                  </a:lnTo>
                  <a:lnTo>
                    <a:pt x="35803" y="39732"/>
                  </a:lnTo>
                  <a:lnTo>
                    <a:pt x="35660" y="39708"/>
                  </a:lnTo>
                  <a:lnTo>
                    <a:pt x="35577" y="39720"/>
                  </a:lnTo>
                  <a:lnTo>
                    <a:pt x="35470" y="39672"/>
                  </a:lnTo>
                  <a:lnTo>
                    <a:pt x="35362" y="39672"/>
                  </a:lnTo>
                  <a:lnTo>
                    <a:pt x="35017" y="39791"/>
                  </a:lnTo>
                  <a:lnTo>
                    <a:pt x="34850" y="39791"/>
                  </a:lnTo>
                  <a:lnTo>
                    <a:pt x="34743" y="39744"/>
                  </a:lnTo>
                  <a:lnTo>
                    <a:pt x="34696" y="39744"/>
                  </a:lnTo>
                  <a:lnTo>
                    <a:pt x="34541" y="39732"/>
                  </a:lnTo>
                  <a:lnTo>
                    <a:pt x="34517" y="39696"/>
                  </a:lnTo>
                  <a:lnTo>
                    <a:pt x="34458" y="39696"/>
                  </a:lnTo>
                  <a:lnTo>
                    <a:pt x="34267" y="39791"/>
                  </a:lnTo>
                  <a:lnTo>
                    <a:pt x="34184" y="39780"/>
                  </a:lnTo>
                  <a:lnTo>
                    <a:pt x="34029" y="39827"/>
                  </a:lnTo>
                  <a:lnTo>
                    <a:pt x="33969" y="39863"/>
                  </a:lnTo>
                  <a:lnTo>
                    <a:pt x="33815" y="39863"/>
                  </a:lnTo>
                  <a:lnTo>
                    <a:pt x="33684" y="39827"/>
                  </a:lnTo>
                  <a:lnTo>
                    <a:pt x="33565" y="39720"/>
                  </a:lnTo>
                  <a:lnTo>
                    <a:pt x="33505" y="39708"/>
                  </a:lnTo>
                  <a:lnTo>
                    <a:pt x="33481" y="39637"/>
                  </a:lnTo>
                  <a:cubicBezTo>
                    <a:pt x="33374" y="39541"/>
                    <a:pt x="33279" y="39434"/>
                    <a:pt x="33184" y="39339"/>
                  </a:cubicBezTo>
                  <a:lnTo>
                    <a:pt x="33148" y="39327"/>
                  </a:lnTo>
                  <a:cubicBezTo>
                    <a:pt x="33136" y="39315"/>
                    <a:pt x="33124" y="39291"/>
                    <a:pt x="33124" y="39279"/>
                  </a:cubicBezTo>
                  <a:lnTo>
                    <a:pt x="33100" y="39244"/>
                  </a:lnTo>
                  <a:lnTo>
                    <a:pt x="32957" y="39232"/>
                  </a:lnTo>
                  <a:lnTo>
                    <a:pt x="32874" y="39244"/>
                  </a:lnTo>
                  <a:lnTo>
                    <a:pt x="32838" y="39232"/>
                  </a:lnTo>
                  <a:lnTo>
                    <a:pt x="32791" y="39172"/>
                  </a:lnTo>
                  <a:lnTo>
                    <a:pt x="32898" y="39184"/>
                  </a:lnTo>
                  <a:lnTo>
                    <a:pt x="32969" y="39137"/>
                  </a:lnTo>
                  <a:lnTo>
                    <a:pt x="33041" y="39137"/>
                  </a:lnTo>
                  <a:lnTo>
                    <a:pt x="33148" y="39065"/>
                  </a:lnTo>
                  <a:lnTo>
                    <a:pt x="33207" y="39053"/>
                  </a:lnTo>
                  <a:lnTo>
                    <a:pt x="33207" y="38922"/>
                  </a:lnTo>
                  <a:lnTo>
                    <a:pt x="33231" y="38887"/>
                  </a:lnTo>
                  <a:lnTo>
                    <a:pt x="33196" y="38887"/>
                  </a:lnTo>
                  <a:lnTo>
                    <a:pt x="33076" y="38791"/>
                  </a:lnTo>
                  <a:cubicBezTo>
                    <a:pt x="33076" y="38779"/>
                    <a:pt x="33076" y="38768"/>
                    <a:pt x="33076" y="38756"/>
                  </a:cubicBezTo>
                  <a:lnTo>
                    <a:pt x="33053" y="38744"/>
                  </a:lnTo>
                  <a:lnTo>
                    <a:pt x="33041" y="38720"/>
                  </a:lnTo>
                  <a:lnTo>
                    <a:pt x="32993" y="38744"/>
                  </a:lnTo>
                  <a:lnTo>
                    <a:pt x="32934" y="38720"/>
                  </a:lnTo>
                  <a:lnTo>
                    <a:pt x="32874" y="38720"/>
                  </a:lnTo>
                  <a:lnTo>
                    <a:pt x="32838" y="38625"/>
                  </a:lnTo>
                  <a:lnTo>
                    <a:pt x="32850" y="38613"/>
                  </a:lnTo>
                  <a:cubicBezTo>
                    <a:pt x="32838" y="38577"/>
                    <a:pt x="32815" y="38553"/>
                    <a:pt x="32791" y="38529"/>
                  </a:cubicBezTo>
                  <a:lnTo>
                    <a:pt x="32719" y="38506"/>
                  </a:lnTo>
                  <a:cubicBezTo>
                    <a:pt x="32695" y="38446"/>
                    <a:pt x="32672" y="38387"/>
                    <a:pt x="32648" y="38327"/>
                  </a:cubicBezTo>
                  <a:cubicBezTo>
                    <a:pt x="32636" y="38315"/>
                    <a:pt x="32624" y="38303"/>
                    <a:pt x="32612" y="38279"/>
                  </a:cubicBezTo>
                  <a:cubicBezTo>
                    <a:pt x="32612" y="38291"/>
                    <a:pt x="32612" y="38303"/>
                    <a:pt x="32612" y="38303"/>
                  </a:cubicBezTo>
                  <a:lnTo>
                    <a:pt x="32564" y="38303"/>
                  </a:lnTo>
                  <a:lnTo>
                    <a:pt x="32493" y="38232"/>
                  </a:lnTo>
                  <a:lnTo>
                    <a:pt x="32386" y="38184"/>
                  </a:lnTo>
                  <a:lnTo>
                    <a:pt x="32326" y="38077"/>
                  </a:lnTo>
                  <a:lnTo>
                    <a:pt x="32148" y="37898"/>
                  </a:lnTo>
                  <a:lnTo>
                    <a:pt x="32124" y="37851"/>
                  </a:lnTo>
                  <a:lnTo>
                    <a:pt x="31969" y="37815"/>
                  </a:lnTo>
                  <a:lnTo>
                    <a:pt x="31922" y="37755"/>
                  </a:lnTo>
                  <a:lnTo>
                    <a:pt x="31838" y="37672"/>
                  </a:lnTo>
                  <a:lnTo>
                    <a:pt x="31767" y="37684"/>
                  </a:lnTo>
                  <a:lnTo>
                    <a:pt x="31731" y="37660"/>
                  </a:lnTo>
                  <a:lnTo>
                    <a:pt x="31648" y="37660"/>
                  </a:lnTo>
                  <a:lnTo>
                    <a:pt x="31588" y="37684"/>
                  </a:lnTo>
                  <a:lnTo>
                    <a:pt x="31529" y="37625"/>
                  </a:lnTo>
                  <a:lnTo>
                    <a:pt x="31445" y="37517"/>
                  </a:lnTo>
                  <a:lnTo>
                    <a:pt x="31493" y="37494"/>
                  </a:lnTo>
                  <a:cubicBezTo>
                    <a:pt x="31457" y="37458"/>
                    <a:pt x="31433" y="37422"/>
                    <a:pt x="31398" y="37374"/>
                  </a:cubicBezTo>
                  <a:lnTo>
                    <a:pt x="31362" y="37386"/>
                  </a:lnTo>
                  <a:cubicBezTo>
                    <a:pt x="31362" y="37410"/>
                    <a:pt x="31350" y="37446"/>
                    <a:pt x="31338" y="37470"/>
                  </a:cubicBezTo>
                  <a:lnTo>
                    <a:pt x="31362" y="37470"/>
                  </a:lnTo>
                  <a:lnTo>
                    <a:pt x="31362" y="37589"/>
                  </a:lnTo>
                  <a:cubicBezTo>
                    <a:pt x="31338" y="37577"/>
                    <a:pt x="31302" y="37565"/>
                    <a:pt x="31267" y="37553"/>
                  </a:cubicBezTo>
                  <a:cubicBezTo>
                    <a:pt x="31267" y="37517"/>
                    <a:pt x="31267" y="37470"/>
                    <a:pt x="31255" y="37434"/>
                  </a:cubicBezTo>
                  <a:cubicBezTo>
                    <a:pt x="31255" y="37386"/>
                    <a:pt x="31231" y="37363"/>
                    <a:pt x="31219" y="37339"/>
                  </a:cubicBezTo>
                  <a:lnTo>
                    <a:pt x="31148" y="37315"/>
                  </a:lnTo>
                  <a:cubicBezTo>
                    <a:pt x="31148" y="37303"/>
                    <a:pt x="31148" y="37291"/>
                    <a:pt x="31148" y="37279"/>
                  </a:cubicBezTo>
                  <a:lnTo>
                    <a:pt x="31124" y="37160"/>
                  </a:lnTo>
                  <a:lnTo>
                    <a:pt x="31088" y="37148"/>
                  </a:lnTo>
                  <a:lnTo>
                    <a:pt x="31040" y="36851"/>
                  </a:lnTo>
                  <a:cubicBezTo>
                    <a:pt x="30981" y="36708"/>
                    <a:pt x="30921" y="36541"/>
                    <a:pt x="30850" y="36386"/>
                  </a:cubicBezTo>
                  <a:lnTo>
                    <a:pt x="30731" y="36279"/>
                  </a:lnTo>
                  <a:lnTo>
                    <a:pt x="30695" y="36279"/>
                  </a:lnTo>
                  <a:lnTo>
                    <a:pt x="30695" y="36220"/>
                  </a:lnTo>
                  <a:lnTo>
                    <a:pt x="30576" y="36160"/>
                  </a:lnTo>
                  <a:lnTo>
                    <a:pt x="30469" y="36148"/>
                  </a:lnTo>
                  <a:cubicBezTo>
                    <a:pt x="30469" y="36124"/>
                    <a:pt x="30469" y="36101"/>
                    <a:pt x="30481" y="36077"/>
                  </a:cubicBezTo>
                  <a:lnTo>
                    <a:pt x="30243" y="35934"/>
                  </a:lnTo>
                  <a:lnTo>
                    <a:pt x="30148" y="35910"/>
                  </a:lnTo>
                  <a:cubicBezTo>
                    <a:pt x="30124" y="35862"/>
                    <a:pt x="30100" y="35815"/>
                    <a:pt x="30064" y="35767"/>
                  </a:cubicBezTo>
                  <a:lnTo>
                    <a:pt x="30005" y="35577"/>
                  </a:lnTo>
                  <a:cubicBezTo>
                    <a:pt x="30017" y="35529"/>
                    <a:pt x="30040" y="35481"/>
                    <a:pt x="30052" y="35434"/>
                  </a:cubicBezTo>
                  <a:cubicBezTo>
                    <a:pt x="30064" y="35386"/>
                    <a:pt x="30040" y="35327"/>
                    <a:pt x="30040" y="35267"/>
                  </a:cubicBezTo>
                  <a:lnTo>
                    <a:pt x="29933" y="34969"/>
                  </a:lnTo>
                  <a:lnTo>
                    <a:pt x="29921" y="34898"/>
                  </a:lnTo>
                  <a:lnTo>
                    <a:pt x="29945" y="34886"/>
                  </a:lnTo>
                  <a:lnTo>
                    <a:pt x="29981" y="34922"/>
                  </a:lnTo>
                  <a:cubicBezTo>
                    <a:pt x="29993" y="34934"/>
                    <a:pt x="29993" y="34946"/>
                    <a:pt x="29993" y="34958"/>
                  </a:cubicBezTo>
                  <a:lnTo>
                    <a:pt x="30017" y="34958"/>
                  </a:lnTo>
                  <a:lnTo>
                    <a:pt x="30017" y="34922"/>
                  </a:lnTo>
                  <a:cubicBezTo>
                    <a:pt x="29981" y="34886"/>
                    <a:pt x="29957" y="34850"/>
                    <a:pt x="29921" y="34815"/>
                  </a:cubicBezTo>
                  <a:cubicBezTo>
                    <a:pt x="29909" y="34779"/>
                    <a:pt x="29909" y="34731"/>
                    <a:pt x="29897" y="34696"/>
                  </a:cubicBezTo>
                  <a:lnTo>
                    <a:pt x="29874" y="34672"/>
                  </a:lnTo>
                  <a:cubicBezTo>
                    <a:pt x="29874" y="34672"/>
                    <a:pt x="29874" y="34660"/>
                    <a:pt x="29874" y="34660"/>
                  </a:cubicBezTo>
                  <a:lnTo>
                    <a:pt x="29862" y="34636"/>
                  </a:lnTo>
                  <a:cubicBezTo>
                    <a:pt x="29862" y="34636"/>
                    <a:pt x="29862" y="34624"/>
                    <a:pt x="29874" y="34624"/>
                  </a:cubicBezTo>
                  <a:lnTo>
                    <a:pt x="29850" y="34588"/>
                  </a:lnTo>
                  <a:cubicBezTo>
                    <a:pt x="29850" y="34577"/>
                    <a:pt x="29850" y="34565"/>
                    <a:pt x="29862" y="34553"/>
                  </a:cubicBezTo>
                  <a:cubicBezTo>
                    <a:pt x="29862" y="34541"/>
                    <a:pt x="29874" y="34529"/>
                    <a:pt x="29874" y="34517"/>
                  </a:cubicBezTo>
                  <a:cubicBezTo>
                    <a:pt x="29874" y="34517"/>
                    <a:pt x="29874" y="34505"/>
                    <a:pt x="29874" y="34505"/>
                  </a:cubicBezTo>
                  <a:lnTo>
                    <a:pt x="29778" y="34469"/>
                  </a:lnTo>
                  <a:lnTo>
                    <a:pt x="29659" y="34362"/>
                  </a:lnTo>
                  <a:cubicBezTo>
                    <a:pt x="29647" y="34350"/>
                    <a:pt x="29636" y="34327"/>
                    <a:pt x="29624" y="34315"/>
                  </a:cubicBezTo>
                  <a:lnTo>
                    <a:pt x="29516" y="34279"/>
                  </a:lnTo>
                  <a:lnTo>
                    <a:pt x="29445" y="34160"/>
                  </a:lnTo>
                  <a:lnTo>
                    <a:pt x="29386" y="34184"/>
                  </a:lnTo>
                  <a:lnTo>
                    <a:pt x="29278" y="34172"/>
                  </a:lnTo>
                  <a:lnTo>
                    <a:pt x="29112" y="34076"/>
                  </a:lnTo>
                  <a:cubicBezTo>
                    <a:pt x="29088" y="34005"/>
                    <a:pt x="29064" y="33922"/>
                    <a:pt x="29040" y="33850"/>
                  </a:cubicBezTo>
                  <a:cubicBezTo>
                    <a:pt x="29040" y="33838"/>
                    <a:pt x="29052" y="33815"/>
                    <a:pt x="29064" y="33803"/>
                  </a:cubicBezTo>
                  <a:lnTo>
                    <a:pt x="29064" y="33695"/>
                  </a:lnTo>
                  <a:lnTo>
                    <a:pt x="29040" y="33636"/>
                  </a:lnTo>
                  <a:lnTo>
                    <a:pt x="29052" y="33600"/>
                  </a:lnTo>
                  <a:lnTo>
                    <a:pt x="29088" y="33636"/>
                  </a:lnTo>
                  <a:lnTo>
                    <a:pt x="29255" y="33660"/>
                  </a:lnTo>
                  <a:lnTo>
                    <a:pt x="29195" y="33600"/>
                  </a:lnTo>
                  <a:lnTo>
                    <a:pt x="29147" y="33588"/>
                  </a:lnTo>
                  <a:cubicBezTo>
                    <a:pt x="29112" y="33553"/>
                    <a:pt x="29088" y="33517"/>
                    <a:pt x="29064" y="33481"/>
                  </a:cubicBezTo>
                  <a:lnTo>
                    <a:pt x="29028" y="33457"/>
                  </a:lnTo>
                  <a:cubicBezTo>
                    <a:pt x="29028" y="33469"/>
                    <a:pt x="29028" y="33481"/>
                    <a:pt x="29028" y="33481"/>
                  </a:cubicBezTo>
                  <a:cubicBezTo>
                    <a:pt x="29005" y="33469"/>
                    <a:pt x="28981" y="33445"/>
                    <a:pt x="28969" y="33422"/>
                  </a:cubicBezTo>
                  <a:cubicBezTo>
                    <a:pt x="28945" y="33398"/>
                    <a:pt x="28933" y="33350"/>
                    <a:pt x="28921" y="33314"/>
                  </a:cubicBezTo>
                  <a:lnTo>
                    <a:pt x="28719" y="33053"/>
                  </a:lnTo>
                  <a:lnTo>
                    <a:pt x="28635" y="33005"/>
                  </a:lnTo>
                  <a:cubicBezTo>
                    <a:pt x="28635" y="32969"/>
                    <a:pt x="28624" y="32933"/>
                    <a:pt x="28612" y="32886"/>
                  </a:cubicBezTo>
                  <a:cubicBezTo>
                    <a:pt x="28504" y="32755"/>
                    <a:pt x="28397" y="32624"/>
                    <a:pt x="28290" y="32493"/>
                  </a:cubicBezTo>
                  <a:cubicBezTo>
                    <a:pt x="28290" y="32457"/>
                    <a:pt x="28302" y="32433"/>
                    <a:pt x="28302" y="32410"/>
                  </a:cubicBezTo>
                  <a:lnTo>
                    <a:pt x="28243" y="32338"/>
                  </a:lnTo>
                  <a:lnTo>
                    <a:pt x="28243" y="32171"/>
                  </a:lnTo>
                  <a:cubicBezTo>
                    <a:pt x="28231" y="32160"/>
                    <a:pt x="28207" y="32136"/>
                    <a:pt x="28195" y="32112"/>
                  </a:cubicBezTo>
                  <a:lnTo>
                    <a:pt x="28195" y="32076"/>
                  </a:lnTo>
                  <a:lnTo>
                    <a:pt x="28004" y="31910"/>
                  </a:lnTo>
                  <a:lnTo>
                    <a:pt x="28004" y="31850"/>
                  </a:lnTo>
                  <a:lnTo>
                    <a:pt x="28040" y="31790"/>
                  </a:lnTo>
                  <a:cubicBezTo>
                    <a:pt x="28016" y="31767"/>
                    <a:pt x="28004" y="31743"/>
                    <a:pt x="27992" y="31719"/>
                  </a:cubicBezTo>
                  <a:lnTo>
                    <a:pt x="27683" y="31493"/>
                  </a:lnTo>
                  <a:cubicBezTo>
                    <a:pt x="27683" y="31469"/>
                    <a:pt x="27659" y="31445"/>
                    <a:pt x="27659" y="31421"/>
                  </a:cubicBezTo>
                  <a:lnTo>
                    <a:pt x="27457" y="31231"/>
                  </a:lnTo>
                  <a:cubicBezTo>
                    <a:pt x="27457" y="31207"/>
                    <a:pt x="27457" y="31171"/>
                    <a:pt x="27469" y="31136"/>
                  </a:cubicBezTo>
                  <a:cubicBezTo>
                    <a:pt x="27433" y="31100"/>
                    <a:pt x="27385" y="31064"/>
                    <a:pt x="27350" y="31017"/>
                  </a:cubicBezTo>
                  <a:cubicBezTo>
                    <a:pt x="27350" y="31005"/>
                    <a:pt x="27361" y="30981"/>
                    <a:pt x="27373" y="30969"/>
                  </a:cubicBezTo>
                  <a:lnTo>
                    <a:pt x="27373" y="30909"/>
                  </a:lnTo>
                  <a:cubicBezTo>
                    <a:pt x="27385" y="30909"/>
                    <a:pt x="27385" y="30898"/>
                    <a:pt x="27397" y="30886"/>
                  </a:cubicBezTo>
                  <a:lnTo>
                    <a:pt x="27421" y="30909"/>
                  </a:lnTo>
                  <a:lnTo>
                    <a:pt x="27481" y="30909"/>
                  </a:lnTo>
                  <a:lnTo>
                    <a:pt x="27504" y="31017"/>
                  </a:lnTo>
                  <a:lnTo>
                    <a:pt x="27552" y="31064"/>
                  </a:lnTo>
                  <a:lnTo>
                    <a:pt x="27564" y="31124"/>
                  </a:lnTo>
                  <a:lnTo>
                    <a:pt x="27778" y="31267"/>
                  </a:lnTo>
                  <a:lnTo>
                    <a:pt x="27778" y="31350"/>
                  </a:lnTo>
                  <a:lnTo>
                    <a:pt x="27826" y="31433"/>
                  </a:lnTo>
                  <a:lnTo>
                    <a:pt x="27969" y="31493"/>
                  </a:lnTo>
                  <a:cubicBezTo>
                    <a:pt x="27981" y="31517"/>
                    <a:pt x="27992" y="31540"/>
                    <a:pt x="28004" y="31576"/>
                  </a:cubicBezTo>
                  <a:lnTo>
                    <a:pt x="28254" y="31802"/>
                  </a:lnTo>
                  <a:lnTo>
                    <a:pt x="28397" y="31874"/>
                  </a:lnTo>
                  <a:lnTo>
                    <a:pt x="28421" y="31898"/>
                  </a:lnTo>
                  <a:cubicBezTo>
                    <a:pt x="28421" y="31874"/>
                    <a:pt x="28433" y="31862"/>
                    <a:pt x="28445" y="31850"/>
                  </a:cubicBezTo>
                  <a:lnTo>
                    <a:pt x="28528" y="31802"/>
                  </a:lnTo>
                  <a:cubicBezTo>
                    <a:pt x="28540" y="31755"/>
                    <a:pt x="28564" y="31707"/>
                    <a:pt x="28576" y="31660"/>
                  </a:cubicBezTo>
                  <a:lnTo>
                    <a:pt x="28528" y="31624"/>
                  </a:lnTo>
                  <a:lnTo>
                    <a:pt x="28612" y="31505"/>
                  </a:lnTo>
                  <a:cubicBezTo>
                    <a:pt x="28612" y="31469"/>
                    <a:pt x="28624" y="31445"/>
                    <a:pt x="28624" y="31421"/>
                  </a:cubicBezTo>
                  <a:lnTo>
                    <a:pt x="28731" y="31195"/>
                  </a:lnTo>
                  <a:lnTo>
                    <a:pt x="28754" y="31171"/>
                  </a:lnTo>
                  <a:lnTo>
                    <a:pt x="28826" y="31112"/>
                  </a:lnTo>
                  <a:cubicBezTo>
                    <a:pt x="28826" y="31124"/>
                    <a:pt x="28826" y="31136"/>
                    <a:pt x="28826" y="31148"/>
                  </a:cubicBezTo>
                  <a:lnTo>
                    <a:pt x="28766" y="31243"/>
                  </a:lnTo>
                  <a:lnTo>
                    <a:pt x="28766" y="31267"/>
                  </a:lnTo>
                  <a:cubicBezTo>
                    <a:pt x="28766" y="31314"/>
                    <a:pt x="28754" y="31362"/>
                    <a:pt x="28743" y="31409"/>
                  </a:cubicBezTo>
                  <a:cubicBezTo>
                    <a:pt x="28731" y="31457"/>
                    <a:pt x="28743" y="31529"/>
                    <a:pt x="28743" y="31588"/>
                  </a:cubicBezTo>
                  <a:lnTo>
                    <a:pt x="28671" y="31695"/>
                  </a:lnTo>
                  <a:lnTo>
                    <a:pt x="28671" y="31743"/>
                  </a:lnTo>
                  <a:lnTo>
                    <a:pt x="28754" y="31719"/>
                  </a:lnTo>
                  <a:lnTo>
                    <a:pt x="28778" y="31755"/>
                  </a:lnTo>
                  <a:lnTo>
                    <a:pt x="28862" y="31719"/>
                  </a:lnTo>
                  <a:lnTo>
                    <a:pt x="28981" y="31790"/>
                  </a:lnTo>
                  <a:lnTo>
                    <a:pt x="28945" y="31802"/>
                  </a:lnTo>
                  <a:lnTo>
                    <a:pt x="29183" y="32017"/>
                  </a:lnTo>
                  <a:lnTo>
                    <a:pt x="29195" y="32112"/>
                  </a:lnTo>
                  <a:lnTo>
                    <a:pt x="29255" y="32124"/>
                  </a:lnTo>
                  <a:lnTo>
                    <a:pt x="29266" y="32219"/>
                  </a:lnTo>
                  <a:lnTo>
                    <a:pt x="29386" y="32302"/>
                  </a:lnTo>
                  <a:lnTo>
                    <a:pt x="29445" y="32302"/>
                  </a:lnTo>
                  <a:cubicBezTo>
                    <a:pt x="29493" y="32374"/>
                    <a:pt x="29540" y="32457"/>
                    <a:pt x="29588" y="32517"/>
                  </a:cubicBezTo>
                  <a:lnTo>
                    <a:pt x="29588" y="32588"/>
                  </a:lnTo>
                  <a:lnTo>
                    <a:pt x="29624" y="32660"/>
                  </a:lnTo>
                  <a:lnTo>
                    <a:pt x="29719" y="32672"/>
                  </a:lnTo>
                  <a:cubicBezTo>
                    <a:pt x="29719" y="32707"/>
                    <a:pt x="29731" y="32743"/>
                    <a:pt x="29731" y="32779"/>
                  </a:cubicBezTo>
                  <a:cubicBezTo>
                    <a:pt x="29743" y="32814"/>
                    <a:pt x="29767" y="32814"/>
                    <a:pt x="29778" y="32838"/>
                  </a:cubicBezTo>
                  <a:lnTo>
                    <a:pt x="29909" y="32886"/>
                  </a:lnTo>
                  <a:lnTo>
                    <a:pt x="29993" y="33088"/>
                  </a:lnTo>
                  <a:lnTo>
                    <a:pt x="30076" y="33136"/>
                  </a:lnTo>
                  <a:lnTo>
                    <a:pt x="30088" y="33267"/>
                  </a:lnTo>
                  <a:lnTo>
                    <a:pt x="30052" y="33314"/>
                  </a:lnTo>
                  <a:lnTo>
                    <a:pt x="30052" y="33374"/>
                  </a:lnTo>
                  <a:lnTo>
                    <a:pt x="30171" y="33445"/>
                  </a:lnTo>
                  <a:lnTo>
                    <a:pt x="30171" y="33517"/>
                  </a:lnTo>
                  <a:lnTo>
                    <a:pt x="30243" y="33553"/>
                  </a:lnTo>
                  <a:lnTo>
                    <a:pt x="30338" y="33493"/>
                  </a:lnTo>
                  <a:lnTo>
                    <a:pt x="30445" y="33576"/>
                  </a:lnTo>
                  <a:lnTo>
                    <a:pt x="30612" y="33648"/>
                  </a:lnTo>
                  <a:lnTo>
                    <a:pt x="30743" y="33767"/>
                  </a:lnTo>
                  <a:cubicBezTo>
                    <a:pt x="30755" y="33803"/>
                    <a:pt x="30767" y="33826"/>
                    <a:pt x="30779" y="33862"/>
                  </a:cubicBezTo>
                  <a:lnTo>
                    <a:pt x="30826" y="33874"/>
                  </a:lnTo>
                  <a:lnTo>
                    <a:pt x="30826" y="33969"/>
                  </a:lnTo>
                  <a:lnTo>
                    <a:pt x="30874" y="34017"/>
                  </a:lnTo>
                  <a:cubicBezTo>
                    <a:pt x="30886" y="34065"/>
                    <a:pt x="30898" y="34112"/>
                    <a:pt x="30910" y="34160"/>
                  </a:cubicBezTo>
                  <a:lnTo>
                    <a:pt x="31017" y="34243"/>
                  </a:lnTo>
                  <a:cubicBezTo>
                    <a:pt x="31017" y="34291"/>
                    <a:pt x="31029" y="34338"/>
                    <a:pt x="31029" y="34386"/>
                  </a:cubicBezTo>
                  <a:cubicBezTo>
                    <a:pt x="31040" y="34410"/>
                    <a:pt x="31052" y="34422"/>
                    <a:pt x="31064" y="34434"/>
                  </a:cubicBezTo>
                  <a:lnTo>
                    <a:pt x="31005" y="34565"/>
                  </a:lnTo>
                  <a:lnTo>
                    <a:pt x="30957" y="34588"/>
                  </a:lnTo>
                  <a:lnTo>
                    <a:pt x="30993" y="34660"/>
                  </a:lnTo>
                  <a:lnTo>
                    <a:pt x="31040" y="34803"/>
                  </a:lnTo>
                  <a:lnTo>
                    <a:pt x="31052" y="34958"/>
                  </a:lnTo>
                  <a:cubicBezTo>
                    <a:pt x="31076" y="34993"/>
                    <a:pt x="31112" y="35017"/>
                    <a:pt x="31136" y="35041"/>
                  </a:cubicBezTo>
                  <a:cubicBezTo>
                    <a:pt x="31136" y="35053"/>
                    <a:pt x="31136" y="35077"/>
                    <a:pt x="31148" y="35100"/>
                  </a:cubicBezTo>
                  <a:cubicBezTo>
                    <a:pt x="31243" y="35172"/>
                    <a:pt x="31326" y="35255"/>
                    <a:pt x="31410" y="35339"/>
                  </a:cubicBezTo>
                  <a:lnTo>
                    <a:pt x="31505" y="35374"/>
                  </a:lnTo>
                  <a:lnTo>
                    <a:pt x="31612" y="35398"/>
                  </a:lnTo>
                  <a:lnTo>
                    <a:pt x="31683" y="35481"/>
                  </a:lnTo>
                  <a:lnTo>
                    <a:pt x="31743" y="35481"/>
                  </a:lnTo>
                  <a:lnTo>
                    <a:pt x="31886" y="35600"/>
                  </a:lnTo>
                  <a:lnTo>
                    <a:pt x="31886" y="35660"/>
                  </a:lnTo>
                  <a:lnTo>
                    <a:pt x="32029" y="35696"/>
                  </a:lnTo>
                  <a:lnTo>
                    <a:pt x="32005" y="35755"/>
                  </a:lnTo>
                  <a:lnTo>
                    <a:pt x="32076" y="35779"/>
                  </a:lnTo>
                  <a:cubicBezTo>
                    <a:pt x="32100" y="35898"/>
                    <a:pt x="32136" y="36017"/>
                    <a:pt x="32172" y="36136"/>
                  </a:cubicBezTo>
                  <a:lnTo>
                    <a:pt x="32279" y="36208"/>
                  </a:lnTo>
                  <a:lnTo>
                    <a:pt x="32279" y="36315"/>
                  </a:lnTo>
                  <a:lnTo>
                    <a:pt x="32660" y="36660"/>
                  </a:lnTo>
                  <a:lnTo>
                    <a:pt x="32731" y="36660"/>
                  </a:lnTo>
                  <a:lnTo>
                    <a:pt x="32743" y="36839"/>
                  </a:lnTo>
                  <a:lnTo>
                    <a:pt x="32922" y="36898"/>
                  </a:lnTo>
                  <a:cubicBezTo>
                    <a:pt x="32945" y="36970"/>
                    <a:pt x="32969" y="37041"/>
                    <a:pt x="32993" y="37113"/>
                  </a:cubicBezTo>
                  <a:lnTo>
                    <a:pt x="33017" y="37196"/>
                  </a:lnTo>
                  <a:cubicBezTo>
                    <a:pt x="33029" y="37255"/>
                    <a:pt x="33041" y="37327"/>
                    <a:pt x="33041" y="37398"/>
                  </a:cubicBezTo>
                  <a:cubicBezTo>
                    <a:pt x="33041" y="37446"/>
                    <a:pt x="33029" y="37482"/>
                    <a:pt x="33017" y="37517"/>
                  </a:cubicBezTo>
                  <a:lnTo>
                    <a:pt x="32957" y="37517"/>
                  </a:lnTo>
                  <a:lnTo>
                    <a:pt x="32957" y="37565"/>
                  </a:lnTo>
                  <a:lnTo>
                    <a:pt x="32874" y="37541"/>
                  </a:lnTo>
                  <a:lnTo>
                    <a:pt x="32910" y="37601"/>
                  </a:lnTo>
                  <a:lnTo>
                    <a:pt x="32969" y="37601"/>
                  </a:lnTo>
                  <a:lnTo>
                    <a:pt x="32969" y="37660"/>
                  </a:lnTo>
                  <a:cubicBezTo>
                    <a:pt x="33005" y="37708"/>
                    <a:pt x="33041" y="37755"/>
                    <a:pt x="33088" y="37803"/>
                  </a:cubicBezTo>
                  <a:cubicBezTo>
                    <a:pt x="33088" y="37922"/>
                    <a:pt x="33100" y="38053"/>
                    <a:pt x="33112" y="38184"/>
                  </a:cubicBezTo>
                  <a:lnTo>
                    <a:pt x="33243" y="38291"/>
                  </a:lnTo>
                  <a:lnTo>
                    <a:pt x="33243" y="38410"/>
                  </a:lnTo>
                  <a:lnTo>
                    <a:pt x="33184" y="38422"/>
                  </a:lnTo>
                  <a:lnTo>
                    <a:pt x="33231" y="38541"/>
                  </a:lnTo>
                  <a:lnTo>
                    <a:pt x="33338" y="38648"/>
                  </a:lnTo>
                  <a:lnTo>
                    <a:pt x="33338" y="38756"/>
                  </a:lnTo>
                  <a:cubicBezTo>
                    <a:pt x="33350" y="38779"/>
                    <a:pt x="33362" y="38803"/>
                    <a:pt x="33374" y="38827"/>
                  </a:cubicBezTo>
                  <a:lnTo>
                    <a:pt x="33493" y="38827"/>
                  </a:lnTo>
                  <a:cubicBezTo>
                    <a:pt x="33505" y="38815"/>
                    <a:pt x="33517" y="38803"/>
                    <a:pt x="33529" y="38803"/>
                  </a:cubicBezTo>
                  <a:lnTo>
                    <a:pt x="33672" y="38851"/>
                  </a:lnTo>
                  <a:lnTo>
                    <a:pt x="33767" y="38851"/>
                  </a:lnTo>
                  <a:lnTo>
                    <a:pt x="33886" y="38791"/>
                  </a:lnTo>
                  <a:lnTo>
                    <a:pt x="33993" y="38803"/>
                  </a:lnTo>
                  <a:lnTo>
                    <a:pt x="34041" y="38851"/>
                  </a:lnTo>
                  <a:lnTo>
                    <a:pt x="34148" y="38839"/>
                  </a:lnTo>
                  <a:lnTo>
                    <a:pt x="34267" y="38744"/>
                  </a:lnTo>
                  <a:lnTo>
                    <a:pt x="34327" y="38744"/>
                  </a:lnTo>
                  <a:lnTo>
                    <a:pt x="34398" y="38637"/>
                  </a:lnTo>
                  <a:lnTo>
                    <a:pt x="34553" y="38589"/>
                  </a:lnTo>
                  <a:lnTo>
                    <a:pt x="34624" y="38589"/>
                  </a:lnTo>
                  <a:lnTo>
                    <a:pt x="34708" y="38601"/>
                  </a:lnTo>
                  <a:lnTo>
                    <a:pt x="34720" y="38637"/>
                  </a:lnTo>
                  <a:lnTo>
                    <a:pt x="34886" y="38648"/>
                  </a:lnTo>
                  <a:lnTo>
                    <a:pt x="34910" y="38684"/>
                  </a:lnTo>
                  <a:lnTo>
                    <a:pt x="35017" y="38708"/>
                  </a:lnTo>
                  <a:lnTo>
                    <a:pt x="35279" y="38660"/>
                  </a:lnTo>
                  <a:lnTo>
                    <a:pt x="35493" y="38672"/>
                  </a:lnTo>
                  <a:lnTo>
                    <a:pt x="35565" y="38637"/>
                  </a:lnTo>
                  <a:lnTo>
                    <a:pt x="35589" y="38589"/>
                  </a:lnTo>
                  <a:lnTo>
                    <a:pt x="35791" y="38506"/>
                  </a:lnTo>
                  <a:lnTo>
                    <a:pt x="35874" y="38517"/>
                  </a:lnTo>
                  <a:lnTo>
                    <a:pt x="35946" y="38565"/>
                  </a:lnTo>
                  <a:lnTo>
                    <a:pt x="36017" y="38565"/>
                  </a:lnTo>
                  <a:lnTo>
                    <a:pt x="36077" y="38529"/>
                  </a:lnTo>
                  <a:lnTo>
                    <a:pt x="36113" y="38565"/>
                  </a:lnTo>
                  <a:lnTo>
                    <a:pt x="36184" y="38565"/>
                  </a:lnTo>
                  <a:lnTo>
                    <a:pt x="36363" y="38494"/>
                  </a:lnTo>
                  <a:lnTo>
                    <a:pt x="36494" y="38363"/>
                  </a:lnTo>
                  <a:lnTo>
                    <a:pt x="36601" y="38339"/>
                  </a:lnTo>
                  <a:lnTo>
                    <a:pt x="36648" y="38351"/>
                  </a:lnTo>
                  <a:lnTo>
                    <a:pt x="37279" y="38303"/>
                  </a:lnTo>
                  <a:lnTo>
                    <a:pt x="37339" y="38267"/>
                  </a:lnTo>
                  <a:lnTo>
                    <a:pt x="37684" y="38267"/>
                  </a:lnTo>
                  <a:lnTo>
                    <a:pt x="37910" y="38208"/>
                  </a:lnTo>
                  <a:lnTo>
                    <a:pt x="38029" y="38148"/>
                  </a:lnTo>
                  <a:lnTo>
                    <a:pt x="38268" y="38148"/>
                  </a:lnTo>
                  <a:cubicBezTo>
                    <a:pt x="38268" y="38136"/>
                    <a:pt x="38256" y="38125"/>
                    <a:pt x="38256" y="38101"/>
                  </a:cubicBezTo>
                  <a:cubicBezTo>
                    <a:pt x="38256" y="38101"/>
                    <a:pt x="38268" y="38089"/>
                    <a:pt x="38279" y="38077"/>
                  </a:cubicBezTo>
                  <a:lnTo>
                    <a:pt x="38232" y="38041"/>
                  </a:lnTo>
                  <a:lnTo>
                    <a:pt x="38268" y="37946"/>
                  </a:lnTo>
                  <a:lnTo>
                    <a:pt x="38470" y="37791"/>
                  </a:lnTo>
                  <a:lnTo>
                    <a:pt x="38887" y="37791"/>
                  </a:lnTo>
                  <a:lnTo>
                    <a:pt x="38922" y="37815"/>
                  </a:lnTo>
                  <a:lnTo>
                    <a:pt x="39030" y="37827"/>
                  </a:lnTo>
                  <a:lnTo>
                    <a:pt x="39113" y="37755"/>
                  </a:lnTo>
                  <a:lnTo>
                    <a:pt x="39232" y="37779"/>
                  </a:lnTo>
                  <a:lnTo>
                    <a:pt x="39434" y="37720"/>
                  </a:lnTo>
                  <a:lnTo>
                    <a:pt x="39542" y="37744"/>
                  </a:lnTo>
                  <a:lnTo>
                    <a:pt x="39637" y="37744"/>
                  </a:lnTo>
                  <a:lnTo>
                    <a:pt x="39720" y="37791"/>
                  </a:lnTo>
                  <a:lnTo>
                    <a:pt x="39792" y="37791"/>
                  </a:lnTo>
                  <a:lnTo>
                    <a:pt x="39934" y="37672"/>
                  </a:lnTo>
                  <a:lnTo>
                    <a:pt x="39934" y="37648"/>
                  </a:lnTo>
                  <a:lnTo>
                    <a:pt x="39970" y="37648"/>
                  </a:lnTo>
                  <a:lnTo>
                    <a:pt x="39982" y="37601"/>
                  </a:lnTo>
                  <a:lnTo>
                    <a:pt x="39934" y="37577"/>
                  </a:lnTo>
                  <a:lnTo>
                    <a:pt x="39946" y="37529"/>
                  </a:lnTo>
                  <a:cubicBezTo>
                    <a:pt x="39946" y="37517"/>
                    <a:pt x="39946" y="37505"/>
                    <a:pt x="39946" y="37494"/>
                  </a:cubicBezTo>
                  <a:lnTo>
                    <a:pt x="40030" y="37446"/>
                  </a:lnTo>
                  <a:lnTo>
                    <a:pt x="40089" y="37410"/>
                  </a:lnTo>
                  <a:lnTo>
                    <a:pt x="40280" y="37446"/>
                  </a:lnTo>
                  <a:lnTo>
                    <a:pt x="40423" y="37446"/>
                  </a:lnTo>
                  <a:lnTo>
                    <a:pt x="40482" y="37470"/>
                  </a:lnTo>
                  <a:lnTo>
                    <a:pt x="40601" y="37410"/>
                  </a:lnTo>
                  <a:lnTo>
                    <a:pt x="40661" y="37386"/>
                  </a:lnTo>
                  <a:cubicBezTo>
                    <a:pt x="40661" y="37339"/>
                    <a:pt x="40673" y="37303"/>
                    <a:pt x="40673" y="37255"/>
                  </a:cubicBezTo>
                  <a:lnTo>
                    <a:pt x="40911" y="37113"/>
                  </a:lnTo>
                  <a:lnTo>
                    <a:pt x="41030" y="37113"/>
                  </a:lnTo>
                  <a:cubicBezTo>
                    <a:pt x="41054" y="37124"/>
                    <a:pt x="41077" y="37136"/>
                    <a:pt x="41101" y="37148"/>
                  </a:cubicBezTo>
                  <a:lnTo>
                    <a:pt x="41173" y="37124"/>
                  </a:lnTo>
                  <a:lnTo>
                    <a:pt x="41447" y="37148"/>
                  </a:lnTo>
                  <a:lnTo>
                    <a:pt x="41470" y="37113"/>
                  </a:lnTo>
                  <a:lnTo>
                    <a:pt x="41387" y="37017"/>
                  </a:lnTo>
                  <a:lnTo>
                    <a:pt x="41339" y="36874"/>
                  </a:lnTo>
                  <a:lnTo>
                    <a:pt x="41363" y="36874"/>
                  </a:lnTo>
                  <a:cubicBezTo>
                    <a:pt x="41351" y="36839"/>
                    <a:pt x="41339" y="36815"/>
                    <a:pt x="41327" y="36791"/>
                  </a:cubicBezTo>
                  <a:lnTo>
                    <a:pt x="41304" y="36791"/>
                  </a:lnTo>
                  <a:cubicBezTo>
                    <a:pt x="41316" y="36767"/>
                    <a:pt x="41339" y="36743"/>
                    <a:pt x="41351" y="36732"/>
                  </a:cubicBezTo>
                  <a:cubicBezTo>
                    <a:pt x="41363" y="36708"/>
                    <a:pt x="41363" y="36684"/>
                    <a:pt x="41363" y="36660"/>
                  </a:cubicBezTo>
                  <a:lnTo>
                    <a:pt x="41470" y="36541"/>
                  </a:lnTo>
                  <a:lnTo>
                    <a:pt x="41542" y="36541"/>
                  </a:lnTo>
                  <a:lnTo>
                    <a:pt x="41506" y="36482"/>
                  </a:lnTo>
                  <a:lnTo>
                    <a:pt x="41542" y="36482"/>
                  </a:lnTo>
                  <a:lnTo>
                    <a:pt x="41613" y="36410"/>
                  </a:lnTo>
                  <a:lnTo>
                    <a:pt x="41673" y="36386"/>
                  </a:lnTo>
                  <a:lnTo>
                    <a:pt x="41732" y="36410"/>
                  </a:lnTo>
                  <a:lnTo>
                    <a:pt x="41697" y="36446"/>
                  </a:lnTo>
                  <a:cubicBezTo>
                    <a:pt x="41697" y="36458"/>
                    <a:pt x="41685" y="36470"/>
                    <a:pt x="41673" y="36482"/>
                  </a:cubicBezTo>
                  <a:lnTo>
                    <a:pt x="41732" y="36517"/>
                  </a:lnTo>
                  <a:lnTo>
                    <a:pt x="41792" y="36529"/>
                  </a:lnTo>
                  <a:lnTo>
                    <a:pt x="41875" y="36374"/>
                  </a:lnTo>
                  <a:lnTo>
                    <a:pt x="41947" y="36351"/>
                  </a:lnTo>
                  <a:lnTo>
                    <a:pt x="42030" y="36267"/>
                  </a:lnTo>
                  <a:lnTo>
                    <a:pt x="42173" y="36196"/>
                  </a:lnTo>
                  <a:lnTo>
                    <a:pt x="42423" y="35981"/>
                  </a:lnTo>
                  <a:lnTo>
                    <a:pt x="42459" y="35922"/>
                  </a:lnTo>
                  <a:lnTo>
                    <a:pt x="42459" y="35862"/>
                  </a:lnTo>
                  <a:lnTo>
                    <a:pt x="42530" y="35791"/>
                  </a:lnTo>
                  <a:cubicBezTo>
                    <a:pt x="42530" y="35767"/>
                    <a:pt x="42542" y="35731"/>
                    <a:pt x="42554" y="35708"/>
                  </a:cubicBezTo>
                  <a:lnTo>
                    <a:pt x="42518" y="35672"/>
                  </a:lnTo>
                  <a:lnTo>
                    <a:pt x="42423" y="35648"/>
                  </a:lnTo>
                  <a:lnTo>
                    <a:pt x="42232" y="35493"/>
                  </a:lnTo>
                  <a:lnTo>
                    <a:pt x="42197" y="35422"/>
                  </a:lnTo>
                  <a:lnTo>
                    <a:pt x="42113" y="35339"/>
                  </a:lnTo>
                  <a:cubicBezTo>
                    <a:pt x="42113" y="35303"/>
                    <a:pt x="42089" y="35267"/>
                    <a:pt x="42089" y="35231"/>
                  </a:cubicBezTo>
                  <a:lnTo>
                    <a:pt x="41947" y="35053"/>
                  </a:lnTo>
                  <a:lnTo>
                    <a:pt x="41875" y="35041"/>
                  </a:lnTo>
                  <a:lnTo>
                    <a:pt x="41732" y="35041"/>
                  </a:lnTo>
                  <a:lnTo>
                    <a:pt x="41482" y="34969"/>
                  </a:lnTo>
                  <a:lnTo>
                    <a:pt x="41375" y="34958"/>
                  </a:lnTo>
                  <a:lnTo>
                    <a:pt x="41304" y="34969"/>
                  </a:lnTo>
                  <a:lnTo>
                    <a:pt x="41161" y="34922"/>
                  </a:lnTo>
                  <a:cubicBezTo>
                    <a:pt x="41066" y="34850"/>
                    <a:pt x="40970" y="34767"/>
                    <a:pt x="40875" y="34684"/>
                  </a:cubicBezTo>
                  <a:cubicBezTo>
                    <a:pt x="40875" y="34672"/>
                    <a:pt x="40875" y="34648"/>
                    <a:pt x="40875" y="34636"/>
                  </a:cubicBezTo>
                  <a:lnTo>
                    <a:pt x="40708" y="34446"/>
                  </a:lnTo>
                  <a:lnTo>
                    <a:pt x="40720" y="34196"/>
                  </a:lnTo>
                  <a:lnTo>
                    <a:pt x="40720" y="34100"/>
                  </a:lnTo>
                  <a:lnTo>
                    <a:pt x="40720" y="34041"/>
                  </a:lnTo>
                  <a:lnTo>
                    <a:pt x="40661" y="34041"/>
                  </a:lnTo>
                  <a:lnTo>
                    <a:pt x="40637" y="34017"/>
                  </a:lnTo>
                  <a:cubicBezTo>
                    <a:pt x="40637" y="34005"/>
                    <a:pt x="40637" y="34005"/>
                    <a:pt x="40637" y="34005"/>
                  </a:cubicBezTo>
                  <a:cubicBezTo>
                    <a:pt x="40637" y="33981"/>
                    <a:pt x="40637" y="33969"/>
                    <a:pt x="40649" y="33957"/>
                  </a:cubicBezTo>
                  <a:lnTo>
                    <a:pt x="40708" y="33898"/>
                  </a:lnTo>
                  <a:cubicBezTo>
                    <a:pt x="40720" y="33862"/>
                    <a:pt x="40732" y="33826"/>
                    <a:pt x="40744" y="33791"/>
                  </a:cubicBezTo>
                  <a:lnTo>
                    <a:pt x="40708" y="33767"/>
                  </a:lnTo>
                  <a:cubicBezTo>
                    <a:pt x="40720" y="33755"/>
                    <a:pt x="40732" y="33743"/>
                    <a:pt x="40744" y="33731"/>
                  </a:cubicBezTo>
                  <a:cubicBezTo>
                    <a:pt x="40756" y="33719"/>
                    <a:pt x="40720" y="33707"/>
                    <a:pt x="40720" y="33695"/>
                  </a:cubicBezTo>
                  <a:lnTo>
                    <a:pt x="40744" y="33684"/>
                  </a:lnTo>
                  <a:lnTo>
                    <a:pt x="40768" y="33684"/>
                  </a:lnTo>
                  <a:cubicBezTo>
                    <a:pt x="40756" y="33684"/>
                    <a:pt x="40756" y="33672"/>
                    <a:pt x="40744" y="33660"/>
                  </a:cubicBezTo>
                  <a:lnTo>
                    <a:pt x="40708" y="33660"/>
                  </a:lnTo>
                  <a:lnTo>
                    <a:pt x="40661" y="33648"/>
                  </a:lnTo>
                  <a:lnTo>
                    <a:pt x="40613" y="33755"/>
                  </a:lnTo>
                  <a:lnTo>
                    <a:pt x="40577" y="33767"/>
                  </a:lnTo>
                  <a:lnTo>
                    <a:pt x="40554" y="33743"/>
                  </a:lnTo>
                  <a:lnTo>
                    <a:pt x="40530" y="33779"/>
                  </a:lnTo>
                  <a:lnTo>
                    <a:pt x="40530" y="33815"/>
                  </a:lnTo>
                  <a:cubicBezTo>
                    <a:pt x="40530" y="33826"/>
                    <a:pt x="40530" y="33850"/>
                    <a:pt x="40518" y="33874"/>
                  </a:cubicBezTo>
                  <a:lnTo>
                    <a:pt x="40482" y="33910"/>
                  </a:lnTo>
                  <a:lnTo>
                    <a:pt x="40113" y="34005"/>
                  </a:lnTo>
                  <a:cubicBezTo>
                    <a:pt x="40113" y="34041"/>
                    <a:pt x="40101" y="34088"/>
                    <a:pt x="40101" y="34124"/>
                  </a:cubicBezTo>
                  <a:lnTo>
                    <a:pt x="39744" y="34267"/>
                  </a:lnTo>
                  <a:lnTo>
                    <a:pt x="39684" y="34315"/>
                  </a:lnTo>
                  <a:lnTo>
                    <a:pt x="39732" y="34338"/>
                  </a:lnTo>
                  <a:cubicBezTo>
                    <a:pt x="39732" y="34350"/>
                    <a:pt x="39744" y="34374"/>
                    <a:pt x="39756" y="34386"/>
                  </a:cubicBezTo>
                  <a:lnTo>
                    <a:pt x="39589" y="34481"/>
                  </a:lnTo>
                  <a:lnTo>
                    <a:pt x="39553" y="34422"/>
                  </a:lnTo>
                  <a:lnTo>
                    <a:pt x="39494" y="34446"/>
                  </a:lnTo>
                  <a:lnTo>
                    <a:pt x="39422" y="34434"/>
                  </a:lnTo>
                  <a:lnTo>
                    <a:pt x="39422" y="34493"/>
                  </a:lnTo>
                  <a:lnTo>
                    <a:pt x="39387" y="34493"/>
                  </a:lnTo>
                  <a:lnTo>
                    <a:pt x="39363" y="34529"/>
                  </a:lnTo>
                  <a:lnTo>
                    <a:pt x="39077" y="34529"/>
                  </a:lnTo>
                  <a:lnTo>
                    <a:pt x="39030" y="34481"/>
                  </a:lnTo>
                  <a:lnTo>
                    <a:pt x="38922" y="34469"/>
                  </a:lnTo>
                  <a:lnTo>
                    <a:pt x="38875" y="34446"/>
                  </a:lnTo>
                  <a:lnTo>
                    <a:pt x="38791" y="34446"/>
                  </a:lnTo>
                  <a:lnTo>
                    <a:pt x="38601" y="34386"/>
                  </a:lnTo>
                  <a:lnTo>
                    <a:pt x="38351" y="34481"/>
                  </a:lnTo>
                  <a:lnTo>
                    <a:pt x="38268" y="34457"/>
                  </a:lnTo>
                  <a:lnTo>
                    <a:pt x="38184" y="34434"/>
                  </a:lnTo>
                  <a:lnTo>
                    <a:pt x="38089" y="34457"/>
                  </a:lnTo>
                  <a:lnTo>
                    <a:pt x="38089" y="34267"/>
                  </a:lnTo>
                  <a:lnTo>
                    <a:pt x="38041" y="34303"/>
                  </a:lnTo>
                  <a:lnTo>
                    <a:pt x="38006" y="34267"/>
                  </a:lnTo>
                  <a:lnTo>
                    <a:pt x="37970" y="34267"/>
                  </a:lnTo>
                  <a:cubicBezTo>
                    <a:pt x="37958" y="34243"/>
                    <a:pt x="37934" y="34219"/>
                    <a:pt x="37922" y="34207"/>
                  </a:cubicBezTo>
                  <a:cubicBezTo>
                    <a:pt x="37934" y="34184"/>
                    <a:pt x="37934" y="34172"/>
                    <a:pt x="37934" y="34160"/>
                  </a:cubicBezTo>
                  <a:lnTo>
                    <a:pt x="37994" y="34124"/>
                  </a:lnTo>
                  <a:lnTo>
                    <a:pt x="37898" y="34124"/>
                  </a:lnTo>
                  <a:cubicBezTo>
                    <a:pt x="37898" y="34112"/>
                    <a:pt x="37887" y="34112"/>
                    <a:pt x="37887" y="34100"/>
                  </a:cubicBezTo>
                  <a:lnTo>
                    <a:pt x="37946" y="34100"/>
                  </a:lnTo>
                  <a:lnTo>
                    <a:pt x="38018" y="33910"/>
                  </a:lnTo>
                  <a:cubicBezTo>
                    <a:pt x="38006" y="33886"/>
                    <a:pt x="37994" y="33850"/>
                    <a:pt x="37970" y="33826"/>
                  </a:cubicBezTo>
                  <a:lnTo>
                    <a:pt x="37934" y="33826"/>
                  </a:lnTo>
                  <a:lnTo>
                    <a:pt x="37934" y="33684"/>
                  </a:lnTo>
                  <a:lnTo>
                    <a:pt x="37958" y="33684"/>
                  </a:lnTo>
                  <a:cubicBezTo>
                    <a:pt x="37982" y="33636"/>
                    <a:pt x="37994" y="33600"/>
                    <a:pt x="38018" y="33553"/>
                  </a:cubicBezTo>
                  <a:lnTo>
                    <a:pt x="37994" y="33529"/>
                  </a:lnTo>
                  <a:lnTo>
                    <a:pt x="37958" y="33529"/>
                  </a:lnTo>
                  <a:lnTo>
                    <a:pt x="37958" y="33481"/>
                  </a:lnTo>
                  <a:lnTo>
                    <a:pt x="37863" y="33422"/>
                  </a:lnTo>
                  <a:lnTo>
                    <a:pt x="37815" y="33422"/>
                  </a:lnTo>
                  <a:cubicBezTo>
                    <a:pt x="37815" y="33434"/>
                    <a:pt x="37803" y="33434"/>
                    <a:pt x="37803" y="33445"/>
                  </a:cubicBezTo>
                  <a:lnTo>
                    <a:pt x="37756" y="33445"/>
                  </a:lnTo>
                  <a:lnTo>
                    <a:pt x="37756" y="33481"/>
                  </a:lnTo>
                  <a:lnTo>
                    <a:pt x="37708" y="33505"/>
                  </a:lnTo>
                  <a:lnTo>
                    <a:pt x="37732" y="33565"/>
                  </a:lnTo>
                  <a:lnTo>
                    <a:pt x="37696" y="33565"/>
                  </a:lnTo>
                  <a:cubicBezTo>
                    <a:pt x="37696" y="33612"/>
                    <a:pt x="37696" y="33648"/>
                    <a:pt x="37708" y="33695"/>
                  </a:cubicBezTo>
                  <a:lnTo>
                    <a:pt x="37684" y="33672"/>
                  </a:lnTo>
                  <a:lnTo>
                    <a:pt x="37637" y="33672"/>
                  </a:lnTo>
                  <a:cubicBezTo>
                    <a:pt x="37625" y="33719"/>
                    <a:pt x="37613" y="33755"/>
                    <a:pt x="37601" y="33791"/>
                  </a:cubicBezTo>
                  <a:cubicBezTo>
                    <a:pt x="37613" y="33815"/>
                    <a:pt x="37613" y="33838"/>
                    <a:pt x="37625" y="33850"/>
                  </a:cubicBezTo>
                  <a:lnTo>
                    <a:pt x="37660" y="33898"/>
                  </a:lnTo>
                  <a:cubicBezTo>
                    <a:pt x="37660" y="33922"/>
                    <a:pt x="37660" y="33946"/>
                    <a:pt x="37648" y="33981"/>
                  </a:cubicBezTo>
                  <a:lnTo>
                    <a:pt x="37613" y="33981"/>
                  </a:lnTo>
                  <a:lnTo>
                    <a:pt x="37577" y="33993"/>
                  </a:lnTo>
                  <a:lnTo>
                    <a:pt x="37506" y="33886"/>
                  </a:lnTo>
                  <a:cubicBezTo>
                    <a:pt x="37506" y="33850"/>
                    <a:pt x="37494" y="33815"/>
                    <a:pt x="37494" y="33779"/>
                  </a:cubicBezTo>
                  <a:lnTo>
                    <a:pt x="37244" y="33493"/>
                  </a:lnTo>
                  <a:lnTo>
                    <a:pt x="37184" y="33386"/>
                  </a:lnTo>
                  <a:lnTo>
                    <a:pt x="37184" y="33386"/>
                  </a:lnTo>
                  <a:lnTo>
                    <a:pt x="37244" y="33398"/>
                  </a:lnTo>
                  <a:lnTo>
                    <a:pt x="37244" y="33362"/>
                  </a:lnTo>
                  <a:lnTo>
                    <a:pt x="37160" y="33148"/>
                  </a:lnTo>
                  <a:lnTo>
                    <a:pt x="37160" y="33100"/>
                  </a:lnTo>
                  <a:cubicBezTo>
                    <a:pt x="37160" y="33088"/>
                    <a:pt x="37125" y="33041"/>
                    <a:pt x="37101" y="33017"/>
                  </a:cubicBezTo>
                  <a:lnTo>
                    <a:pt x="37053" y="33017"/>
                  </a:lnTo>
                  <a:lnTo>
                    <a:pt x="36898" y="32803"/>
                  </a:lnTo>
                  <a:lnTo>
                    <a:pt x="36827" y="32791"/>
                  </a:lnTo>
                  <a:lnTo>
                    <a:pt x="36755" y="32719"/>
                  </a:lnTo>
                  <a:lnTo>
                    <a:pt x="36767" y="32695"/>
                  </a:lnTo>
                  <a:lnTo>
                    <a:pt x="36803" y="32695"/>
                  </a:lnTo>
                  <a:lnTo>
                    <a:pt x="36839" y="32719"/>
                  </a:lnTo>
                  <a:lnTo>
                    <a:pt x="36803" y="32672"/>
                  </a:lnTo>
                  <a:lnTo>
                    <a:pt x="36708" y="32648"/>
                  </a:lnTo>
                  <a:lnTo>
                    <a:pt x="36517" y="32588"/>
                  </a:lnTo>
                  <a:cubicBezTo>
                    <a:pt x="36494" y="32517"/>
                    <a:pt x="36470" y="32433"/>
                    <a:pt x="36446" y="32374"/>
                  </a:cubicBezTo>
                  <a:lnTo>
                    <a:pt x="36398" y="32267"/>
                  </a:lnTo>
                  <a:lnTo>
                    <a:pt x="36327" y="32231"/>
                  </a:lnTo>
                  <a:cubicBezTo>
                    <a:pt x="36327" y="32207"/>
                    <a:pt x="36327" y="32183"/>
                    <a:pt x="36327" y="32160"/>
                  </a:cubicBezTo>
                  <a:lnTo>
                    <a:pt x="36291" y="32171"/>
                  </a:lnTo>
                  <a:lnTo>
                    <a:pt x="36255" y="32124"/>
                  </a:lnTo>
                  <a:lnTo>
                    <a:pt x="36196" y="32064"/>
                  </a:lnTo>
                  <a:lnTo>
                    <a:pt x="36244" y="32064"/>
                  </a:lnTo>
                  <a:lnTo>
                    <a:pt x="36184" y="32005"/>
                  </a:lnTo>
                  <a:lnTo>
                    <a:pt x="36184" y="31933"/>
                  </a:lnTo>
                  <a:lnTo>
                    <a:pt x="36160" y="31862"/>
                  </a:lnTo>
                  <a:cubicBezTo>
                    <a:pt x="36148" y="31874"/>
                    <a:pt x="36136" y="31886"/>
                    <a:pt x="36124" y="31898"/>
                  </a:cubicBezTo>
                  <a:lnTo>
                    <a:pt x="35910" y="31767"/>
                  </a:lnTo>
                  <a:lnTo>
                    <a:pt x="36244" y="31767"/>
                  </a:lnTo>
                  <a:cubicBezTo>
                    <a:pt x="36232" y="31707"/>
                    <a:pt x="36220" y="31636"/>
                    <a:pt x="36208" y="31576"/>
                  </a:cubicBezTo>
                  <a:lnTo>
                    <a:pt x="36232" y="31552"/>
                  </a:lnTo>
                  <a:lnTo>
                    <a:pt x="36303" y="31469"/>
                  </a:lnTo>
                  <a:lnTo>
                    <a:pt x="36363" y="31457"/>
                  </a:lnTo>
                  <a:lnTo>
                    <a:pt x="36422" y="31445"/>
                  </a:lnTo>
                  <a:lnTo>
                    <a:pt x="36422" y="31445"/>
                  </a:lnTo>
                  <a:cubicBezTo>
                    <a:pt x="36410" y="31457"/>
                    <a:pt x="36410" y="31469"/>
                    <a:pt x="36422" y="31469"/>
                  </a:cubicBezTo>
                  <a:lnTo>
                    <a:pt x="36494" y="31564"/>
                  </a:lnTo>
                  <a:lnTo>
                    <a:pt x="36565" y="31564"/>
                  </a:lnTo>
                  <a:lnTo>
                    <a:pt x="36636" y="31529"/>
                  </a:lnTo>
                  <a:cubicBezTo>
                    <a:pt x="36636" y="31505"/>
                    <a:pt x="36636" y="31481"/>
                    <a:pt x="36648" y="31457"/>
                  </a:cubicBezTo>
                  <a:lnTo>
                    <a:pt x="36565" y="31398"/>
                  </a:lnTo>
                  <a:lnTo>
                    <a:pt x="36636" y="31409"/>
                  </a:lnTo>
                  <a:lnTo>
                    <a:pt x="36708" y="31409"/>
                  </a:lnTo>
                  <a:lnTo>
                    <a:pt x="36744" y="31386"/>
                  </a:lnTo>
                  <a:lnTo>
                    <a:pt x="36720" y="31433"/>
                  </a:lnTo>
                  <a:lnTo>
                    <a:pt x="36696" y="31481"/>
                  </a:lnTo>
                  <a:lnTo>
                    <a:pt x="36815" y="31529"/>
                  </a:lnTo>
                  <a:lnTo>
                    <a:pt x="36875" y="31529"/>
                  </a:lnTo>
                  <a:lnTo>
                    <a:pt x="36922" y="31600"/>
                  </a:lnTo>
                  <a:lnTo>
                    <a:pt x="36970" y="31612"/>
                  </a:lnTo>
                  <a:lnTo>
                    <a:pt x="37160" y="31529"/>
                  </a:lnTo>
                  <a:lnTo>
                    <a:pt x="37220" y="31564"/>
                  </a:lnTo>
                  <a:cubicBezTo>
                    <a:pt x="37256" y="31600"/>
                    <a:pt x="37291" y="31648"/>
                    <a:pt x="37327" y="31683"/>
                  </a:cubicBezTo>
                  <a:lnTo>
                    <a:pt x="37327" y="31767"/>
                  </a:lnTo>
                  <a:lnTo>
                    <a:pt x="37506" y="31969"/>
                  </a:lnTo>
                  <a:lnTo>
                    <a:pt x="37506" y="32100"/>
                  </a:lnTo>
                  <a:lnTo>
                    <a:pt x="37565" y="32136"/>
                  </a:lnTo>
                  <a:lnTo>
                    <a:pt x="37648" y="32136"/>
                  </a:lnTo>
                  <a:cubicBezTo>
                    <a:pt x="37672" y="32160"/>
                    <a:pt x="37684" y="32183"/>
                    <a:pt x="37708" y="32207"/>
                  </a:cubicBezTo>
                  <a:lnTo>
                    <a:pt x="37660" y="32207"/>
                  </a:lnTo>
                  <a:lnTo>
                    <a:pt x="37625" y="32183"/>
                  </a:lnTo>
                  <a:lnTo>
                    <a:pt x="37601" y="32207"/>
                  </a:lnTo>
                  <a:lnTo>
                    <a:pt x="37696" y="32279"/>
                  </a:lnTo>
                  <a:lnTo>
                    <a:pt x="37744" y="32279"/>
                  </a:lnTo>
                  <a:lnTo>
                    <a:pt x="37756" y="32350"/>
                  </a:lnTo>
                  <a:cubicBezTo>
                    <a:pt x="37803" y="32445"/>
                    <a:pt x="37851" y="32541"/>
                    <a:pt x="37887" y="32648"/>
                  </a:cubicBezTo>
                  <a:lnTo>
                    <a:pt x="38006" y="32707"/>
                  </a:lnTo>
                  <a:lnTo>
                    <a:pt x="38208" y="32719"/>
                  </a:lnTo>
                  <a:lnTo>
                    <a:pt x="38351" y="32779"/>
                  </a:lnTo>
                  <a:lnTo>
                    <a:pt x="38410" y="32826"/>
                  </a:lnTo>
                  <a:lnTo>
                    <a:pt x="38589" y="32850"/>
                  </a:lnTo>
                  <a:lnTo>
                    <a:pt x="38613" y="32886"/>
                  </a:lnTo>
                  <a:lnTo>
                    <a:pt x="38720" y="32910"/>
                  </a:lnTo>
                  <a:cubicBezTo>
                    <a:pt x="38720" y="32922"/>
                    <a:pt x="38720" y="32933"/>
                    <a:pt x="38732" y="32945"/>
                  </a:cubicBezTo>
                  <a:lnTo>
                    <a:pt x="38649" y="32981"/>
                  </a:lnTo>
                  <a:lnTo>
                    <a:pt x="38803" y="33124"/>
                  </a:lnTo>
                  <a:lnTo>
                    <a:pt x="38934" y="33172"/>
                  </a:lnTo>
                  <a:lnTo>
                    <a:pt x="39018" y="33219"/>
                  </a:lnTo>
                  <a:lnTo>
                    <a:pt x="39113" y="33243"/>
                  </a:lnTo>
                  <a:lnTo>
                    <a:pt x="39292" y="33386"/>
                  </a:lnTo>
                  <a:lnTo>
                    <a:pt x="39351" y="33374"/>
                  </a:lnTo>
                  <a:lnTo>
                    <a:pt x="39482" y="33374"/>
                  </a:lnTo>
                  <a:lnTo>
                    <a:pt x="39673" y="33434"/>
                  </a:lnTo>
                  <a:lnTo>
                    <a:pt x="39875" y="33576"/>
                  </a:lnTo>
                  <a:lnTo>
                    <a:pt x="40089" y="33481"/>
                  </a:lnTo>
                  <a:lnTo>
                    <a:pt x="40339" y="33410"/>
                  </a:lnTo>
                  <a:cubicBezTo>
                    <a:pt x="40339" y="33398"/>
                    <a:pt x="40339" y="33386"/>
                    <a:pt x="40351" y="33374"/>
                  </a:cubicBezTo>
                  <a:cubicBezTo>
                    <a:pt x="40351" y="33386"/>
                    <a:pt x="40351" y="33398"/>
                    <a:pt x="40351" y="33410"/>
                  </a:cubicBezTo>
                  <a:lnTo>
                    <a:pt x="40470" y="33422"/>
                  </a:lnTo>
                  <a:lnTo>
                    <a:pt x="40625" y="33362"/>
                  </a:lnTo>
                  <a:lnTo>
                    <a:pt x="40744" y="33362"/>
                  </a:lnTo>
                  <a:lnTo>
                    <a:pt x="40935" y="33410"/>
                  </a:lnTo>
                  <a:lnTo>
                    <a:pt x="40935" y="33434"/>
                  </a:lnTo>
                  <a:lnTo>
                    <a:pt x="40982" y="33434"/>
                  </a:lnTo>
                  <a:lnTo>
                    <a:pt x="40982" y="33481"/>
                  </a:lnTo>
                  <a:cubicBezTo>
                    <a:pt x="41018" y="33517"/>
                    <a:pt x="41042" y="33553"/>
                    <a:pt x="41077" y="33600"/>
                  </a:cubicBezTo>
                  <a:cubicBezTo>
                    <a:pt x="41101" y="33636"/>
                    <a:pt x="41101" y="33695"/>
                    <a:pt x="41113" y="33743"/>
                  </a:cubicBezTo>
                  <a:cubicBezTo>
                    <a:pt x="41125" y="33791"/>
                    <a:pt x="41173" y="33850"/>
                    <a:pt x="41197" y="33910"/>
                  </a:cubicBezTo>
                  <a:cubicBezTo>
                    <a:pt x="41197" y="33946"/>
                    <a:pt x="41197" y="33981"/>
                    <a:pt x="41185" y="34017"/>
                  </a:cubicBezTo>
                  <a:lnTo>
                    <a:pt x="41244" y="34065"/>
                  </a:lnTo>
                  <a:lnTo>
                    <a:pt x="41256" y="34100"/>
                  </a:lnTo>
                  <a:lnTo>
                    <a:pt x="41554" y="34148"/>
                  </a:lnTo>
                  <a:lnTo>
                    <a:pt x="41685" y="34160"/>
                  </a:lnTo>
                  <a:lnTo>
                    <a:pt x="41780" y="34231"/>
                  </a:lnTo>
                  <a:lnTo>
                    <a:pt x="41923" y="34172"/>
                  </a:lnTo>
                  <a:lnTo>
                    <a:pt x="41970" y="34184"/>
                  </a:lnTo>
                  <a:lnTo>
                    <a:pt x="42101" y="34303"/>
                  </a:lnTo>
                  <a:lnTo>
                    <a:pt x="42423" y="34338"/>
                  </a:lnTo>
                  <a:lnTo>
                    <a:pt x="42590" y="34422"/>
                  </a:lnTo>
                  <a:lnTo>
                    <a:pt x="42828" y="34469"/>
                  </a:lnTo>
                  <a:lnTo>
                    <a:pt x="42923" y="34505"/>
                  </a:lnTo>
                  <a:lnTo>
                    <a:pt x="42971" y="34505"/>
                  </a:lnTo>
                  <a:lnTo>
                    <a:pt x="43054" y="34565"/>
                  </a:lnTo>
                  <a:lnTo>
                    <a:pt x="43078" y="34565"/>
                  </a:lnTo>
                  <a:lnTo>
                    <a:pt x="43125" y="34493"/>
                  </a:lnTo>
                  <a:lnTo>
                    <a:pt x="43197" y="34493"/>
                  </a:lnTo>
                  <a:lnTo>
                    <a:pt x="43232" y="34577"/>
                  </a:lnTo>
                  <a:lnTo>
                    <a:pt x="43375" y="34636"/>
                  </a:lnTo>
                  <a:lnTo>
                    <a:pt x="43554" y="34708"/>
                  </a:lnTo>
                  <a:lnTo>
                    <a:pt x="43637" y="34696"/>
                  </a:lnTo>
                  <a:lnTo>
                    <a:pt x="43673" y="34660"/>
                  </a:lnTo>
                  <a:lnTo>
                    <a:pt x="43697" y="34660"/>
                  </a:lnTo>
                  <a:lnTo>
                    <a:pt x="43768" y="34672"/>
                  </a:lnTo>
                  <a:lnTo>
                    <a:pt x="43756" y="34731"/>
                  </a:lnTo>
                  <a:lnTo>
                    <a:pt x="43804" y="34755"/>
                  </a:lnTo>
                  <a:lnTo>
                    <a:pt x="43971" y="34708"/>
                  </a:lnTo>
                  <a:lnTo>
                    <a:pt x="44102" y="34719"/>
                  </a:lnTo>
                  <a:lnTo>
                    <a:pt x="44102" y="34767"/>
                  </a:lnTo>
                  <a:lnTo>
                    <a:pt x="44149" y="34767"/>
                  </a:lnTo>
                  <a:lnTo>
                    <a:pt x="44245" y="34731"/>
                  </a:lnTo>
                  <a:lnTo>
                    <a:pt x="44364" y="34755"/>
                  </a:lnTo>
                  <a:lnTo>
                    <a:pt x="44411" y="34779"/>
                  </a:lnTo>
                  <a:lnTo>
                    <a:pt x="44506" y="34779"/>
                  </a:lnTo>
                  <a:lnTo>
                    <a:pt x="44578" y="34791"/>
                  </a:lnTo>
                  <a:lnTo>
                    <a:pt x="44637" y="34803"/>
                  </a:lnTo>
                  <a:lnTo>
                    <a:pt x="44661" y="34755"/>
                  </a:lnTo>
                  <a:lnTo>
                    <a:pt x="44721" y="34731"/>
                  </a:lnTo>
                  <a:lnTo>
                    <a:pt x="44816" y="34791"/>
                  </a:lnTo>
                  <a:lnTo>
                    <a:pt x="44887" y="34815"/>
                  </a:lnTo>
                  <a:lnTo>
                    <a:pt x="44911" y="34779"/>
                  </a:lnTo>
                  <a:lnTo>
                    <a:pt x="44971" y="34791"/>
                  </a:lnTo>
                  <a:cubicBezTo>
                    <a:pt x="44971" y="34815"/>
                    <a:pt x="44983" y="34827"/>
                    <a:pt x="44995" y="34850"/>
                  </a:cubicBezTo>
                  <a:lnTo>
                    <a:pt x="45078" y="34862"/>
                  </a:lnTo>
                  <a:lnTo>
                    <a:pt x="45149" y="34910"/>
                  </a:lnTo>
                  <a:lnTo>
                    <a:pt x="45245" y="34934"/>
                  </a:lnTo>
                  <a:lnTo>
                    <a:pt x="45388" y="34862"/>
                  </a:lnTo>
                  <a:lnTo>
                    <a:pt x="45542" y="34886"/>
                  </a:lnTo>
                  <a:lnTo>
                    <a:pt x="45626" y="34922"/>
                  </a:lnTo>
                  <a:lnTo>
                    <a:pt x="45721" y="34898"/>
                  </a:lnTo>
                  <a:lnTo>
                    <a:pt x="45804" y="34910"/>
                  </a:lnTo>
                  <a:lnTo>
                    <a:pt x="45828" y="34886"/>
                  </a:lnTo>
                  <a:lnTo>
                    <a:pt x="45864" y="34910"/>
                  </a:lnTo>
                  <a:lnTo>
                    <a:pt x="46030" y="34958"/>
                  </a:lnTo>
                  <a:lnTo>
                    <a:pt x="46161" y="34946"/>
                  </a:lnTo>
                  <a:lnTo>
                    <a:pt x="46328" y="34969"/>
                  </a:lnTo>
                  <a:lnTo>
                    <a:pt x="46435" y="35053"/>
                  </a:lnTo>
                  <a:lnTo>
                    <a:pt x="46471" y="35148"/>
                  </a:lnTo>
                  <a:cubicBezTo>
                    <a:pt x="46459" y="35172"/>
                    <a:pt x="46447" y="35196"/>
                    <a:pt x="46435" y="35219"/>
                  </a:cubicBezTo>
                  <a:lnTo>
                    <a:pt x="46459" y="35231"/>
                  </a:lnTo>
                  <a:lnTo>
                    <a:pt x="46423" y="35231"/>
                  </a:lnTo>
                  <a:cubicBezTo>
                    <a:pt x="46423" y="35243"/>
                    <a:pt x="46423" y="35255"/>
                    <a:pt x="46423" y="35267"/>
                  </a:cubicBezTo>
                  <a:lnTo>
                    <a:pt x="46519" y="35279"/>
                  </a:lnTo>
                  <a:lnTo>
                    <a:pt x="46697" y="35255"/>
                  </a:lnTo>
                  <a:lnTo>
                    <a:pt x="46697" y="35255"/>
                  </a:lnTo>
                  <a:cubicBezTo>
                    <a:pt x="46697" y="35279"/>
                    <a:pt x="46685" y="35315"/>
                    <a:pt x="46673" y="35339"/>
                  </a:cubicBezTo>
                  <a:lnTo>
                    <a:pt x="46781" y="35458"/>
                  </a:lnTo>
                  <a:lnTo>
                    <a:pt x="46781" y="35612"/>
                  </a:lnTo>
                  <a:lnTo>
                    <a:pt x="46792" y="35624"/>
                  </a:lnTo>
                  <a:cubicBezTo>
                    <a:pt x="46792" y="35648"/>
                    <a:pt x="46792" y="35660"/>
                    <a:pt x="46781" y="35684"/>
                  </a:cubicBezTo>
                  <a:lnTo>
                    <a:pt x="46733" y="35696"/>
                  </a:lnTo>
                  <a:lnTo>
                    <a:pt x="46769" y="35708"/>
                  </a:lnTo>
                  <a:lnTo>
                    <a:pt x="46816" y="35708"/>
                  </a:lnTo>
                  <a:cubicBezTo>
                    <a:pt x="46828" y="35743"/>
                    <a:pt x="46828" y="35767"/>
                    <a:pt x="46840" y="35803"/>
                  </a:cubicBezTo>
                  <a:lnTo>
                    <a:pt x="46935" y="35815"/>
                  </a:lnTo>
                  <a:lnTo>
                    <a:pt x="47102" y="35839"/>
                  </a:lnTo>
                  <a:lnTo>
                    <a:pt x="47281" y="35946"/>
                  </a:lnTo>
                  <a:cubicBezTo>
                    <a:pt x="47281" y="35958"/>
                    <a:pt x="47269" y="35970"/>
                    <a:pt x="47257" y="35993"/>
                  </a:cubicBezTo>
                  <a:lnTo>
                    <a:pt x="47364" y="35970"/>
                  </a:lnTo>
                  <a:lnTo>
                    <a:pt x="47531" y="35922"/>
                  </a:lnTo>
                  <a:lnTo>
                    <a:pt x="47685" y="35934"/>
                  </a:lnTo>
                  <a:cubicBezTo>
                    <a:pt x="47650" y="35946"/>
                    <a:pt x="47602" y="35946"/>
                    <a:pt x="47554" y="35958"/>
                  </a:cubicBezTo>
                  <a:lnTo>
                    <a:pt x="47423" y="36041"/>
                  </a:lnTo>
                  <a:cubicBezTo>
                    <a:pt x="47423" y="36065"/>
                    <a:pt x="47412" y="36101"/>
                    <a:pt x="47400" y="36124"/>
                  </a:cubicBezTo>
                  <a:lnTo>
                    <a:pt x="47471" y="36160"/>
                  </a:lnTo>
                  <a:lnTo>
                    <a:pt x="47614" y="36315"/>
                  </a:lnTo>
                  <a:lnTo>
                    <a:pt x="47959" y="36470"/>
                  </a:lnTo>
                  <a:lnTo>
                    <a:pt x="48066" y="36470"/>
                  </a:lnTo>
                  <a:lnTo>
                    <a:pt x="48209" y="36493"/>
                  </a:lnTo>
                  <a:lnTo>
                    <a:pt x="48447" y="36470"/>
                  </a:lnTo>
                  <a:lnTo>
                    <a:pt x="48471" y="36434"/>
                  </a:lnTo>
                  <a:lnTo>
                    <a:pt x="48459" y="36398"/>
                  </a:lnTo>
                  <a:lnTo>
                    <a:pt x="48459" y="36398"/>
                  </a:lnTo>
                  <a:lnTo>
                    <a:pt x="48483" y="36422"/>
                  </a:lnTo>
                  <a:lnTo>
                    <a:pt x="48602" y="36446"/>
                  </a:lnTo>
                  <a:lnTo>
                    <a:pt x="48543" y="36517"/>
                  </a:lnTo>
                  <a:lnTo>
                    <a:pt x="48507" y="36505"/>
                  </a:lnTo>
                  <a:lnTo>
                    <a:pt x="48376" y="36601"/>
                  </a:lnTo>
                  <a:lnTo>
                    <a:pt x="48305" y="36589"/>
                  </a:lnTo>
                  <a:lnTo>
                    <a:pt x="48055" y="36684"/>
                  </a:lnTo>
                  <a:lnTo>
                    <a:pt x="48031" y="36708"/>
                  </a:lnTo>
                  <a:lnTo>
                    <a:pt x="47983" y="36672"/>
                  </a:lnTo>
                  <a:lnTo>
                    <a:pt x="47947" y="36672"/>
                  </a:lnTo>
                  <a:lnTo>
                    <a:pt x="47876" y="36696"/>
                  </a:lnTo>
                  <a:lnTo>
                    <a:pt x="47781" y="36672"/>
                  </a:lnTo>
                  <a:cubicBezTo>
                    <a:pt x="47781" y="36648"/>
                    <a:pt x="47793" y="36612"/>
                    <a:pt x="47804" y="36589"/>
                  </a:cubicBezTo>
                  <a:lnTo>
                    <a:pt x="47733" y="36589"/>
                  </a:lnTo>
                  <a:lnTo>
                    <a:pt x="47721" y="36553"/>
                  </a:lnTo>
                  <a:lnTo>
                    <a:pt x="47650" y="36553"/>
                  </a:lnTo>
                  <a:lnTo>
                    <a:pt x="47626" y="36589"/>
                  </a:lnTo>
                  <a:cubicBezTo>
                    <a:pt x="47626" y="36612"/>
                    <a:pt x="47626" y="36624"/>
                    <a:pt x="47626" y="36648"/>
                  </a:cubicBezTo>
                  <a:cubicBezTo>
                    <a:pt x="47697" y="36720"/>
                    <a:pt x="47769" y="36791"/>
                    <a:pt x="47840" y="36863"/>
                  </a:cubicBezTo>
                  <a:lnTo>
                    <a:pt x="47912" y="36910"/>
                  </a:lnTo>
                  <a:lnTo>
                    <a:pt x="47959" y="36910"/>
                  </a:lnTo>
                  <a:cubicBezTo>
                    <a:pt x="47959" y="36922"/>
                    <a:pt x="47959" y="36934"/>
                    <a:pt x="47959" y="36934"/>
                  </a:cubicBezTo>
                  <a:lnTo>
                    <a:pt x="48114" y="37136"/>
                  </a:lnTo>
                  <a:lnTo>
                    <a:pt x="48483" y="37458"/>
                  </a:lnTo>
                  <a:lnTo>
                    <a:pt x="48686" y="37529"/>
                  </a:lnTo>
                  <a:lnTo>
                    <a:pt x="48828" y="37529"/>
                  </a:lnTo>
                  <a:lnTo>
                    <a:pt x="49138" y="37446"/>
                  </a:lnTo>
                  <a:lnTo>
                    <a:pt x="49340" y="37410"/>
                  </a:lnTo>
                  <a:lnTo>
                    <a:pt x="49352" y="37374"/>
                  </a:lnTo>
                  <a:lnTo>
                    <a:pt x="49448" y="37327"/>
                  </a:lnTo>
                  <a:cubicBezTo>
                    <a:pt x="49471" y="37279"/>
                    <a:pt x="49483" y="37232"/>
                    <a:pt x="49495" y="37184"/>
                  </a:cubicBezTo>
                  <a:lnTo>
                    <a:pt x="49436" y="37101"/>
                  </a:lnTo>
                  <a:lnTo>
                    <a:pt x="49543" y="36958"/>
                  </a:lnTo>
                  <a:lnTo>
                    <a:pt x="49567" y="36886"/>
                  </a:lnTo>
                  <a:lnTo>
                    <a:pt x="49590" y="36839"/>
                  </a:lnTo>
                  <a:lnTo>
                    <a:pt x="49614" y="36910"/>
                  </a:lnTo>
                  <a:lnTo>
                    <a:pt x="49757" y="36922"/>
                  </a:lnTo>
                  <a:lnTo>
                    <a:pt x="49817" y="36958"/>
                  </a:lnTo>
                  <a:lnTo>
                    <a:pt x="49924" y="36934"/>
                  </a:lnTo>
                  <a:lnTo>
                    <a:pt x="49876" y="36982"/>
                  </a:lnTo>
                  <a:lnTo>
                    <a:pt x="49769" y="37029"/>
                  </a:lnTo>
                  <a:lnTo>
                    <a:pt x="49698" y="36993"/>
                  </a:lnTo>
                  <a:lnTo>
                    <a:pt x="49662" y="37005"/>
                  </a:lnTo>
                  <a:cubicBezTo>
                    <a:pt x="49650" y="37029"/>
                    <a:pt x="49638" y="37065"/>
                    <a:pt x="49626" y="37089"/>
                  </a:cubicBezTo>
                  <a:lnTo>
                    <a:pt x="49662" y="37160"/>
                  </a:lnTo>
                  <a:cubicBezTo>
                    <a:pt x="49662" y="37184"/>
                    <a:pt x="49650" y="37208"/>
                    <a:pt x="49638" y="37232"/>
                  </a:cubicBezTo>
                  <a:lnTo>
                    <a:pt x="49709" y="37255"/>
                  </a:lnTo>
                  <a:lnTo>
                    <a:pt x="49840" y="37267"/>
                  </a:lnTo>
                  <a:lnTo>
                    <a:pt x="49936" y="37291"/>
                  </a:lnTo>
                  <a:lnTo>
                    <a:pt x="49840" y="37279"/>
                  </a:lnTo>
                  <a:lnTo>
                    <a:pt x="49793" y="37315"/>
                  </a:lnTo>
                  <a:lnTo>
                    <a:pt x="49662" y="37339"/>
                  </a:lnTo>
                  <a:cubicBezTo>
                    <a:pt x="49662" y="37410"/>
                    <a:pt x="49662" y="37482"/>
                    <a:pt x="49674" y="37541"/>
                  </a:cubicBezTo>
                  <a:lnTo>
                    <a:pt x="49721" y="37589"/>
                  </a:lnTo>
                  <a:cubicBezTo>
                    <a:pt x="49733" y="37625"/>
                    <a:pt x="49745" y="37672"/>
                    <a:pt x="49757" y="37708"/>
                  </a:cubicBezTo>
                  <a:lnTo>
                    <a:pt x="49745" y="37827"/>
                  </a:lnTo>
                  <a:cubicBezTo>
                    <a:pt x="49721" y="37851"/>
                    <a:pt x="49686" y="37875"/>
                    <a:pt x="49662" y="37910"/>
                  </a:cubicBezTo>
                  <a:cubicBezTo>
                    <a:pt x="49638" y="37934"/>
                    <a:pt x="49662" y="37958"/>
                    <a:pt x="49650" y="37982"/>
                  </a:cubicBezTo>
                  <a:lnTo>
                    <a:pt x="49733" y="38029"/>
                  </a:lnTo>
                  <a:lnTo>
                    <a:pt x="49626" y="38041"/>
                  </a:lnTo>
                  <a:lnTo>
                    <a:pt x="49626" y="38184"/>
                  </a:lnTo>
                  <a:lnTo>
                    <a:pt x="49745" y="38434"/>
                  </a:lnTo>
                  <a:lnTo>
                    <a:pt x="49745" y="38506"/>
                  </a:lnTo>
                  <a:lnTo>
                    <a:pt x="49793" y="38577"/>
                  </a:lnTo>
                  <a:lnTo>
                    <a:pt x="49721" y="38577"/>
                  </a:lnTo>
                  <a:lnTo>
                    <a:pt x="49698" y="38660"/>
                  </a:lnTo>
                  <a:lnTo>
                    <a:pt x="49829" y="38851"/>
                  </a:lnTo>
                  <a:lnTo>
                    <a:pt x="49709" y="38827"/>
                  </a:lnTo>
                  <a:lnTo>
                    <a:pt x="49709" y="38827"/>
                  </a:lnTo>
                  <a:lnTo>
                    <a:pt x="49781" y="38958"/>
                  </a:lnTo>
                  <a:lnTo>
                    <a:pt x="49757" y="39077"/>
                  </a:lnTo>
                  <a:cubicBezTo>
                    <a:pt x="49817" y="39196"/>
                    <a:pt x="49864" y="39315"/>
                    <a:pt x="49924" y="39446"/>
                  </a:cubicBezTo>
                  <a:cubicBezTo>
                    <a:pt x="49912" y="39518"/>
                    <a:pt x="49888" y="39589"/>
                    <a:pt x="49876" y="39672"/>
                  </a:cubicBezTo>
                  <a:cubicBezTo>
                    <a:pt x="49900" y="39732"/>
                    <a:pt x="49912" y="39791"/>
                    <a:pt x="49924" y="39863"/>
                  </a:cubicBezTo>
                  <a:lnTo>
                    <a:pt x="50007" y="39922"/>
                  </a:lnTo>
                  <a:cubicBezTo>
                    <a:pt x="50007" y="39958"/>
                    <a:pt x="50019" y="40006"/>
                    <a:pt x="50031" y="40041"/>
                  </a:cubicBezTo>
                  <a:lnTo>
                    <a:pt x="50090" y="40089"/>
                  </a:lnTo>
                  <a:cubicBezTo>
                    <a:pt x="50090" y="40101"/>
                    <a:pt x="50090" y="40125"/>
                    <a:pt x="50079" y="40137"/>
                  </a:cubicBezTo>
                  <a:cubicBezTo>
                    <a:pt x="50114" y="40208"/>
                    <a:pt x="50138" y="40268"/>
                    <a:pt x="50174" y="40339"/>
                  </a:cubicBezTo>
                  <a:lnTo>
                    <a:pt x="50210" y="40351"/>
                  </a:lnTo>
                  <a:cubicBezTo>
                    <a:pt x="50210" y="40363"/>
                    <a:pt x="50210" y="40375"/>
                    <a:pt x="50198" y="40399"/>
                  </a:cubicBezTo>
                  <a:cubicBezTo>
                    <a:pt x="50233" y="40446"/>
                    <a:pt x="50281" y="40494"/>
                    <a:pt x="50317" y="40542"/>
                  </a:cubicBezTo>
                  <a:lnTo>
                    <a:pt x="50341" y="40553"/>
                  </a:lnTo>
                  <a:lnTo>
                    <a:pt x="50329" y="40708"/>
                  </a:lnTo>
                  <a:cubicBezTo>
                    <a:pt x="50341" y="40732"/>
                    <a:pt x="50364" y="40756"/>
                    <a:pt x="50376" y="40780"/>
                  </a:cubicBezTo>
                  <a:lnTo>
                    <a:pt x="50412" y="40875"/>
                  </a:lnTo>
                  <a:lnTo>
                    <a:pt x="50412" y="41006"/>
                  </a:lnTo>
                  <a:lnTo>
                    <a:pt x="50460" y="41208"/>
                  </a:lnTo>
                  <a:cubicBezTo>
                    <a:pt x="50483" y="41232"/>
                    <a:pt x="50495" y="41256"/>
                    <a:pt x="50507" y="41292"/>
                  </a:cubicBezTo>
                  <a:cubicBezTo>
                    <a:pt x="50507" y="41339"/>
                    <a:pt x="50495" y="41399"/>
                    <a:pt x="50495" y="41458"/>
                  </a:cubicBezTo>
                  <a:cubicBezTo>
                    <a:pt x="50507" y="41470"/>
                    <a:pt x="50519" y="41482"/>
                    <a:pt x="50531" y="41506"/>
                  </a:cubicBezTo>
                  <a:cubicBezTo>
                    <a:pt x="50543" y="41542"/>
                    <a:pt x="50555" y="41577"/>
                    <a:pt x="50579" y="41613"/>
                  </a:cubicBezTo>
                  <a:lnTo>
                    <a:pt x="50698" y="41768"/>
                  </a:lnTo>
                  <a:lnTo>
                    <a:pt x="50733" y="41780"/>
                  </a:lnTo>
                  <a:cubicBezTo>
                    <a:pt x="50757" y="41816"/>
                    <a:pt x="50781" y="41863"/>
                    <a:pt x="50805" y="41911"/>
                  </a:cubicBezTo>
                  <a:lnTo>
                    <a:pt x="50936" y="42077"/>
                  </a:lnTo>
                  <a:lnTo>
                    <a:pt x="50948" y="42220"/>
                  </a:lnTo>
                  <a:cubicBezTo>
                    <a:pt x="50960" y="42268"/>
                    <a:pt x="50972" y="42304"/>
                    <a:pt x="50983" y="42351"/>
                  </a:cubicBezTo>
                  <a:lnTo>
                    <a:pt x="51031" y="42363"/>
                  </a:lnTo>
                  <a:cubicBezTo>
                    <a:pt x="51031" y="42387"/>
                    <a:pt x="51019" y="42411"/>
                    <a:pt x="51007" y="42435"/>
                  </a:cubicBezTo>
                  <a:lnTo>
                    <a:pt x="51091" y="42625"/>
                  </a:lnTo>
                  <a:cubicBezTo>
                    <a:pt x="51091" y="42685"/>
                    <a:pt x="51114" y="42732"/>
                    <a:pt x="51114" y="42792"/>
                  </a:cubicBezTo>
                  <a:cubicBezTo>
                    <a:pt x="51126" y="42839"/>
                    <a:pt x="51103" y="42899"/>
                    <a:pt x="51091" y="42959"/>
                  </a:cubicBezTo>
                  <a:cubicBezTo>
                    <a:pt x="51138" y="43066"/>
                    <a:pt x="51174" y="43173"/>
                    <a:pt x="51222" y="43292"/>
                  </a:cubicBezTo>
                  <a:cubicBezTo>
                    <a:pt x="51257" y="43351"/>
                    <a:pt x="51305" y="43399"/>
                    <a:pt x="51341" y="43459"/>
                  </a:cubicBezTo>
                  <a:lnTo>
                    <a:pt x="51495" y="43578"/>
                  </a:lnTo>
                  <a:lnTo>
                    <a:pt x="51662" y="43625"/>
                  </a:lnTo>
                  <a:lnTo>
                    <a:pt x="51888" y="43578"/>
                  </a:lnTo>
                  <a:lnTo>
                    <a:pt x="51960" y="43482"/>
                  </a:lnTo>
                  <a:lnTo>
                    <a:pt x="51948" y="43447"/>
                  </a:lnTo>
                  <a:lnTo>
                    <a:pt x="51972" y="43435"/>
                  </a:lnTo>
                  <a:lnTo>
                    <a:pt x="51995" y="43387"/>
                  </a:lnTo>
                  <a:lnTo>
                    <a:pt x="52067" y="43328"/>
                  </a:lnTo>
                  <a:lnTo>
                    <a:pt x="52269" y="43316"/>
                  </a:lnTo>
                  <a:lnTo>
                    <a:pt x="52305" y="43328"/>
                  </a:lnTo>
                  <a:lnTo>
                    <a:pt x="52543" y="43316"/>
                  </a:lnTo>
                  <a:lnTo>
                    <a:pt x="52627" y="43351"/>
                  </a:lnTo>
                  <a:lnTo>
                    <a:pt x="52638" y="43399"/>
                  </a:lnTo>
                  <a:cubicBezTo>
                    <a:pt x="52638" y="43387"/>
                    <a:pt x="52638" y="43375"/>
                    <a:pt x="52638" y="43363"/>
                  </a:cubicBezTo>
                  <a:cubicBezTo>
                    <a:pt x="52638" y="43363"/>
                    <a:pt x="52627" y="43351"/>
                    <a:pt x="52627" y="43340"/>
                  </a:cubicBezTo>
                  <a:lnTo>
                    <a:pt x="52472" y="43232"/>
                  </a:lnTo>
                  <a:lnTo>
                    <a:pt x="52472" y="43185"/>
                  </a:lnTo>
                  <a:cubicBezTo>
                    <a:pt x="52472" y="43161"/>
                    <a:pt x="52507" y="43161"/>
                    <a:pt x="52519" y="43149"/>
                  </a:cubicBezTo>
                  <a:lnTo>
                    <a:pt x="52698" y="43042"/>
                  </a:lnTo>
                  <a:cubicBezTo>
                    <a:pt x="52698" y="43030"/>
                    <a:pt x="52686" y="43018"/>
                    <a:pt x="52674" y="43006"/>
                  </a:cubicBezTo>
                  <a:lnTo>
                    <a:pt x="52757" y="42935"/>
                  </a:lnTo>
                  <a:lnTo>
                    <a:pt x="52900" y="42947"/>
                  </a:lnTo>
                  <a:lnTo>
                    <a:pt x="52948" y="42982"/>
                  </a:lnTo>
                  <a:lnTo>
                    <a:pt x="53067" y="42982"/>
                  </a:lnTo>
                  <a:cubicBezTo>
                    <a:pt x="53067" y="42947"/>
                    <a:pt x="53079" y="42923"/>
                    <a:pt x="53079" y="42887"/>
                  </a:cubicBezTo>
                  <a:lnTo>
                    <a:pt x="53115" y="42554"/>
                  </a:lnTo>
                  <a:lnTo>
                    <a:pt x="53079" y="42482"/>
                  </a:lnTo>
                  <a:lnTo>
                    <a:pt x="53115" y="42327"/>
                  </a:lnTo>
                  <a:lnTo>
                    <a:pt x="53293" y="42185"/>
                  </a:lnTo>
                  <a:lnTo>
                    <a:pt x="53484" y="41946"/>
                  </a:lnTo>
                  <a:lnTo>
                    <a:pt x="53508" y="41744"/>
                  </a:lnTo>
                  <a:lnTo>
                    <a:pt x="53377" y="41685"/>
                  </a:lnTo>
                  <a:cubicBezTo>
                    <a:pt x="53400" y="41577"/>
                    <a:pt x="53424" y="41482"/>
                    <a:pt x="53448" y="41375"/>
                  </a:cubicBezTo>
                  <a:lnTo>
                    <a:pt x="53460" y="41268"/>
                  </a:lnTo>
                  <a:lnTo>
                    <a:pt x="53567" y="41220"/>
                  </a:lnTo>
                  <a:lnTo>
                    <a:pt x="53519" y="40994"/>
                  </a:lnTo>
                  <a:cubicBezTo>
                    <a:pt x="53531" y="40946"/>
                    <a:pt x="53543" y="40911"/>
                    <a:pt x="53555" y="40851"/>
                  </a:cubicBezTo>
                  <a:lnTo>
                    <a:pt x="53615" y="40792"/>
                  </a:lnTo>
                  <a:lnTo>
                    <a:pt x="53829" y="40708"/>
                  </a:lnTo>
                  <a:lnTo>
                    <a:pt x="53877" y="40720"/>
                  </a:lnTo>
                  <a:lnTo>
                    <a:pt x="53924" y="40792"/>
                  </a:lnTo>
                  <a:lnTo>
                    <a:pt x="53996" y="40815"/>
                  </a:lnTo>
                  <a:lnTo>
                    <a:pt x="54186" y="40708"/>
                  </a:lnTo>
                  <a:cubicBezTo>
                    <a:pt x="54186" y="40673"/>
                    <a:pt x="54198" y="40649"/>
                    <a:pt x="54198" y="40625"/>
                  </a:cubicBezTo>
                  <a:lnTo>
                    <a:pt x="54329" y="40577"/>
                  </a:lnTo>
                  <a:lnTo>
                    <a:pt x="54555" y="40661"/>
                  </a:lnTo>
                  <a:lnTo>
                    <a:pt x="54710" y="40625"/>
                  </a:lnTo>
                  <a:lnTo>
                    <a:pt x="54817" y="40553"/>
                  </a:lnTo>
                  <a:lnTo>
                    <a:pt x="54817" y="40458"/>
                  </a:lnTo>
                  <a:lnTo>
                    <a:pt x="54853" y="40375"/>
                  </a:lnTo>
                  <a:lnTo>
                    <a:pt x="55032" y="40315"/>
                  </a:lnTo>
                  <a:lnTo>
                    <a:pt x="55246" y="40315"/>
                  </a:lnTo>
                  <a:lnTo>
                    <a:pt x="55377" y="40256"/>
                  </a:lnTo>
                  <a:lnTo>
                    <a:pt x="55484" y="40172"/>
                  </a:lnTo>
                  <a:lnTo>
                    <a:pt x="56032" y="40006"/>
                  </a:lnTo>
                  <a:lnTo>
                    <a:pt x="56186" y="39839"/>
                  </a:lnTo>
                  <a:lnTo>
                    <a:pt x="56615" y="39684"/>
                  </a:lnTo>
                  <a:lnTo>
                    <a:pt x="56579" y="39660"/>
                  </a:lnTo>
                  <a:lnTo>
                    <a:pt x="56532" y="39672"/>
                  </a:lnTo>
                  <a:lnTo>
                    <a:pt x="56448" y="39672"/>
                  </a:lnTo>
                  <a:lnTo>
                    <a:pt x="56496" y="39577"/>
                  </a:lnTo>
                  <a:lnTo>
                    <a:pt x="56556" y="39577"/>
                  </a:lnTo>
                  <a:lnTo>
                    <a:pt x="56663" y="39541"/>
                  </a:lnTo>
                  <a:lnTo>
                    <a:pt x="56698" y="39553"/>
                  </a:lnTo>
                  <a:lnTo>
                    <a:pt x="56722" y="39577"/>
                  </a:lnTo>
                  <a:cubicBezTo>
                    <a:pt x="56722" y="39589"/>
                    <a:pt x="56722" y="39613"/>
                    <a:pt x="56722" y="39625"/>
                  </a:cubicBezTo>
                  <a:cubicBezTo>
                    <a:pt x="56722" y="39637"/>
                    <a:pt x="56734" y="39649"/>
                    <a:pt x="56746" y="39660"/>
                  </a:cubicBezTo>
                  <a:lnTo>
                    <a:pt x="57068" y="39613"/>
                  </a:lnTo>
                  <a:lnTo>
                    <a:pt x="57091" y="39565"/>
                  </a:lnTo>
                  <a:lnTo>
                    <a:pt x="57318" y="39518"/>
                  </a:lnTo>
                  <a:cubicBezTo>
                    <a:pt x="57318" y="39494"/>
                    <a:pt x="57318" y="39482"/>
                    <a:pt x="57306" y="39458"/>
                  </a:cubicBezTo>
                  <a:lnTo>
                    <a:pt x="57306" y="39458"/>
                  </a:lnTo>
                  <a:lnTo>
                    <a:pt x="57365" y="39470"/>
                  </a:lnTo>
                  <a:lnTo>
                    <a:pt x="57413" y="39399"/>
                  </a:lnTo>
                  <a:lnTo>
                    <a:pt x="57568" y="39351"/>
                  </a:lnTo>
                  <a:lnTo>
                    <a:pt x="57532" y="39339"/>
                  </a:lnTo>
                  <a:lnTo>
                    <a:pt x="57544" y="39315"/>
                  </a:lnTo>
                  <a:cubicBezTo>
                    <a:pt x="57532" y="39279"/>
                    <a:pt x="57520" y="39244"/>
                    <a:pt x="57508" y="39220"/>
                  </a:cubicBezTo>
                  <a:cubicBezTo>
                    <a:pt x="57496" y="39184"/>
                    <a:pt x="57508" y="39184"/>
                    <a:pt x="57508" y="39160"/>
                  </a:cubicBezTo>
                  <a:lnTo>
                    <a:pt x="57580" y="39101"/>
                  </a:lnTo>
                  <a:lnTo>
                    <a:pt x="57615" y="39041"/>
                  </a:lnTo>
                  <a:lnTo>
                    <a:pt x="57687" y="39018"/>
                  </a:lnTo>
                  <a:lnTo>
                    <a:pt x="58044" y="39018"/>
                  </a:lnTo>
                  <a:lnTo>
                    <a:pt x="58151" y="38970"/>
                  </a:lnTo>
                  <a:lnTo>
                    <a:pt x="58175" y="38910"/>
                  </a:lnTo>
                  <a:lnTo>
                    <a:pt x="58222" y="38863"/>
                  </a:lnTo>
                  <a:lnTo>
                    <a:pt x="58258" y="38851"/>
                  </a:lnTo>
                  <a:cubicBezTo>
                    <a:pt x="58246" y="38839"/>
                    <a:pt x="58234" y="38815"/>
                    <a:pt x="58222" y="38803"/>
                  </a:cubicBezTo>
                  <a:lnTo>
                    <a:pt x="58163" y="38779"/>
                  </a:lnTo>
                  <a:lnTo>
                    <a:pt x="58163" y="38756"/>
                  </a:lnTo>
                  <a:lnTo>
                    <a:pt x="58258" y="38779"/>
                  </a:lnTo>
                  <a:lnTo>
                    <a:pt x="58330" y="38851"/>
                  </a:lnTo>
                  <a:lnTo>
                    <a:pt x="58282" y="38898"/>
                  </a:lnTo>
                  <a:lnTo>
                    <a:pt x="58282" y="39006"/>
                  </a:lnTo>
                  <a:lnTo>
                    <a:pt x="58365" y="39053"/>
                  </a:lnTo>
                  <a:lnTo>
                    <a:pt x="58389" y="39041"/>
                  </a:lnTo>
                  <a:lnTo>
                    <a:pt x="58472" y="39065"/>
                  </a:lnTo>
                  <a:lnTo>
                    <a:pt x="58496" y="39041"/>
                  </a:lnTo>
                  <a:lnTo>
                    <a:pt x="58496" y="39065"/>
                  </a:lnTo>
                  <a:lnTo>
                    <a:pt x="58520" y="39018"/>
                  </a:lnTo>
                  <a:lnTo>
                    <a:pt x="58544" y="38994"/>
                  </a:lnTo>
                  <a:cubicBezTo>
                    <a:pt x="58544" y="39006"/>
                    <a:pt x="58544" y="39029"/>
                    <a:pt x="58556" y="39041"/>
                  </a:cubicBezTo>
                  <a:cubicBezTo>
                    <a:pt x="58568" y="39053"/>
                    <a:pt x="58568" y="39113"/>
                    <a:pt x="58580" y="39137"/>
                  </a:cubicBezTo>
                  <a:cubicBezTo>
                    <a:pt x="58592" y="39149"/>
                    <a:pt x="58603" y="39172"/>
                    <a:pt x="58627" y="39184"/>
                  </a:cubicBezTo>
                  <a:cubicBezTo>
                    <a:pt x="58627" y="39160"/>
                    <a:pt x="58639" y="39149"/>
                    <a:pt x="58639" y="39137"/>
                  </a:cubicBezTo>
                  <a:lnTo>
                    <a:pt x="58711" y="39220"/>
                  </a:lnTo>
                  <a:lnTo>
                    <a:pt x="58782" y="39160"/>
                  </a:lnTo>
                  <a:cubicBezTo>
                    <a:pt x="58770" y="39125"/>
                    <a:pt x="58758" y="39101"/>
                    <a:pt x="58746" y="39065"/>
                  </a:cubicBezTo>
                  <a:lnTo>
                    <a:pt x="58830" y="39065"/>
                  </a:lnTo>
                  <a:lnTo>
                    <a:pt x="58853" y="39149"/>
                  </a:lnTo>
                  <a:lnTo>
                    <a:pt x="58865" y="39196"/>
                  </a:lnTo>
                  <a:lnTo>
                    <a:pt x="58925" y="39208"/>
                  </a:lnTo>
                  <a:lnTo>
                    <a:pt x="58973" y="39160"/>
                  </a:lnTo>
                  <a:lnTo>
                    <a:pt x="59020" y="39160"/>
                  </a:lnTo>
                  <a:lnTo>
                    <a:pt x="59080" y="39208"/>
                  </a:lnTo>
                  <a:lnTo>
                    <a:pt x="59080" y="39220"/>
                  </a:lnTo>
                  <a:lnTo>
                    <a:pt x="59139" y="39208"/>
                  </a:lnTo>
                  <a:lnTo>
                    <a:pt x="59175" y="39149"/>
                  </a:lnTo>
                  <a:cubicBezTo>
                    <a:pt x="59163" y="39113"/>
                    <a:pt x="59139" y="39077"/>
                    <a:pt x="59139" y="39041"/>
                  </a:cubicBezTo>
                  <a:lnTo>
                    <a:pt x="59163" y="39041"/>
                  </a:lnTo>
                  <a:cubicBezTo>
                    <a:pt x="59175" y="39006"/>
                    <a:pt x="59187" y="38982"/>
                    <a:pt x="59199" y="38958"/>
                  </a:cubicBezTo>
                  <a:lnTo>
                    <a:pt x="59258" y="38922"/>
                  </a:lnTo>
                  <a:cubicBezTo>
                    <a:pt x="59258" y="38899"/>
                    <a:pt x="59247" y="38887"/>
                    <a:pt x="59246" y="38875"/>
                  </a:cubicBezTo>
                  <a:lnTo>
                    <a:pt x="59246" y="38875"/>
                  </a:lnTo>
                  <a:cubicBezTo>
                    <a:pt x="59247" y="38887"/>
                    <a:pt x="59258" y="38899"/>
                    <a:pt x="59270" y="38922"/>
                  </a:cubicBezTo>
                  <a:cubicBezTo>
                    <a:pt x="59270" y="38922"/>
                    <a:pt x="59270" y="38934"/>
                    <a:pt x="59270" y="38946"/>
                  </a:cubicBezTo>
                  <a:lnTo>
                    <a:pt x="59175" y="39065"/>
                  </a:lnTo>
                  <a:lnTo>
                    <a:pt x="59234" y="39160"/>
                  </a:lnTo>
                  <a:lnTo>
                    <a:pt x="59318" y="39089"/>
                  </a:lnTo>
                  <a:lnTo>
                    <a:pt x="59401" y="39089"/>
                  </a:lnTo>
                  <a:lnTo>
                    <a:pt x="59377" y="39125"/>
                  </a:lnTo>
                  <a:lnTo>
                    <a:pt x="59330" y="39125"/>
                  </a:lnTo>
                  <a:lnTo>
                    <a:pt x="59258" y="39172"/>
                  </a:lnTo>
                  <a:lnTo>
                    <a:pt x="59330" y="39244"/>
                  </a:lnTo>
                  <a:lnTo>
                    <a:pt x="59449" y="39149"/>
                  </a:lnTo>
                  <a:lnTo>
                    <a:pt x="59556" y="39149"/>
                  </a:lnTo>
                  <a:lnTo>
                    <a:pt x="59604" y="39041"/>
                  </a:lnTo>
                  <a:lnTo>
                    <a:pt x="59544" y="38934"/>
                  </a:lnTo>
                  <a:lnTo>
                    <a:pt x="59485" y="38898"/>
                  </a:lnTo>
                  <a:lnTo>
                    <a:pt x="59604" y="38898"/>
                  </a:lnTo>
                  <a:lnTo>
                    <a:pt x="59627" y="38863"/>
                  </a:lnTo>
                  <a:lnTo>
                    <a:pt x="59580" y="38756"/>
                  </a:lnTo>
                  <a:cubicBezTo>
                    <a:pt x="59580" y="38708"/>
                    <a:pt x="59592" y="38660"/>
                    <a:pt x="59592" y="38613"/>
                  </a:cubicBezTo>
                  <a:cubicBezTo>
                    <a:pt x="59592" y="38660"/>
                    <a:pt x="59604" y="38696"/>
                    <a:pt x="59615" y="38744"/>
                  </a:cubicBezTo>
                  <a:cubicBezTo>
                    <a:pt x="59639" y="38768"/>
                    <a:pt x="59663" y="38803"/>
                    <a:pt x="59687" y="38827"/>
                  </a:cubicBezTo>
                  <a:lnTo>
                    <a:pt x="59758" y="38839"/>
                  </a:lnTo>
                  <a:cubicBezTo>
                    <a:pt x="59758" y="38851"/>
                    <a:pt x="59770" y="38863"/>
                    <a:pt x="59770" y="38875"/>
                  </a:cubicBezTo>
                  <a:lnTo>
                    <a:pt x="59949" y="38994"/>
                  </a:lnTo>
                  <a:lnTo>
                    <a:pt x="60068" y="38970"/>
                  </a:lnTo>
                  <a:lnTo>
                    <a:pt x="60092" y="38994"/>
                  </a:lnTo>
                  <a:cubicBezTo>
                    <a:pt x="60092" y="38982"/>
                    <a:pt x="60092" y="38982"/>
                    <a:pt x="60092" y="38970"/>
                  </a:cubicBezTo>
                  <a:lnTo>
                    <a:pt x="60139" y="38982"/>
                  </a:lnTo>
                  <a:lnTo>
                    <a:pt x="60235" y="39291"/>
                  </a:lnTo>
                  <a:lnTo>
                    <a:pt x="60306" y="39351"/>
                  </a:lnTo>
                  <a:cubicBezTo>
                    <a:pt x="60306" y="39363"/>
                    <a:pt x="60282" y="39387"/>
                    <a:pt x="60282" y="39399"/>
                  </a:cubicBezTo>
                  <a:lnTo>
                    <a:pt x="60235" y="39482"/>
                  </a:lnTo>
                  <a:lnTo>
                    <a:pt x="60258" y="39506"/>
                  </a:lnTo>
                  <a:lnTo>
                    <a:pt x="60199" y="39613"/>
                  </a:lnTo>
                  <a:lnTo>
                    <a:pt x="60223" y="39649"/>
                  </a:lnTo>
                  <a:lnTo>
                    <a:pt x="60294" y="39625"/>
                  </a:lnTo>
                  <a:lnTo>
                    <a:pt x="60318" y="39589"/>
                  </a:lnTo>
                  <a:lnTo>
                    <a:pt x="60318" y="39589"/>
                  </a:lnTo>
                  <a:cubicBezTo>
                    <a:pt x="60318" y="39613"/>
                    <a:pt x="60306" y="39637"/>
                    <a:pt x="60306" y="39649"/>
                  </a:cubicBezTo>
                  <a:lnTo>
                    <a:pt x="60258" y="39696"/>
                  </a:lnTo>
                  <a:cubicBezTo>
                    <a:pt x="60270" y="39708"/>
                    <a:pt x="60282" y="39732"/>
                    <a:pt x="60294" y="39744"/>
                  </a:cubicBezTo>
                  <a:lnTo>
                    <a:pt x="60366" y="39875"/>
                  </a:lnTo>
                  <a:cubicBezTo>
                    <a:pt x="60377" y="39922"/>
                    <a:pt x="60389" y="39982"/>
                    <a:pt x="60401" y="40030"/>
                  </a:cubicBezTo>
                  <a:lnTo>
                    <a:pt x="60425" y="40030"/>
                  </a:lnTo>
                  <a:lnTo>
                    <a:pt x="60425" y="39934"/>
                  </a:lnTo>
                  <a:lnTo>
                    <a:pt x="60437" y="39934"/>
                  </a:lnTo>
                  <a:lnTo>
                    <a:pt x="60461" y="40030"/>
                  </a:lnTo>
                  <a:cubicBezTo>
                    <a:pt x="60461" y="40065"/>
                    <a:pt x="60473" y="40101"/>
                    <a:pt x="60485" y="40137"/>
                  </a:cubicBezTo>
                  <a:lnTo>
                    <a:pt x="60675" y="40363"/>
                  </a:lnTo>
                  <a:lnTo>
                    <a:pt x="60639" y="40280"/>
                  </a:lnTo>
                  <a:lnTo>
                    <a:pt x="60651" y="40244"/>
                  </a:lnTo>
                  <a:lnTo>
                    <a:pt x="60723" y="40315"/>
                  </a:lnTo>
                  <a:lnTo>
                    <a:pt x="60830" y="40339"/>
                  </a:lnTo>
                  <a:lnTo>
                    <a:pt x="60723" y="40387"/>
                  </a:lnTo>
                  <a:lnTo>
                    <a:pt x="60723" y="40411"/>
                  </a:lnTo>
                  <a:lnTo>
                    <a:pt x="60830" y="40434"/>
                  </a:lnTo>
                  <a:lnTo>
                    <a:pt x="60854" y="40387"/>
                  </a:lnTo>
                  <a:cubicBezTo>
                    <a:pt x="60854" y="40399"/>
                    <a:pt x="60866" y="40422"/>
                    <a:pt x="60866" y="40446"/>
                  </a:cubicBezTo>
                  <a:lnTo>
                    <a:pt x="60961" y="40482"/>
                  </a:lnTo>
                  <a:lnTo>
                    <a:pt x="60985" y="40542"/>
                  </a:lnTo>
                  <a:lnTo>
                    <a:pt x="61151" y="40613"/>
                  </a:lnTo>
                  <a:lnTo>
                    <a:pt x="61223" y="40744"/>
                  </a:lnTo>
                  <a:lnTo>
                    <a:pt x="61211" y="40815"/>
                  </a:lnTo>
                  <a:lnTo>
                    <a:pt x="61139" y="40815"/>
                  </a:lnTo>
                  <a:cubicBezTo>
                    <a:pt x="61128" y="40792"/>
                    <a:pt x="61104" y="40780"/>
                    <a:pt x="61092" y="40756"/>
                  </a:cubicBezTo>
                  <a:lnTo>
                    <a:pt x="60997" y="40768"/>
                  </a:lnTo>
                  <a:lnTo>
                    <a:pt x="61068" y="40839"/>
                  </a:lnTo>
                  <a:lnTo>
                    <a:pt x="61092" y="40863"/>
                  </a:lnTo>
                  <a:lnTo>
                    <a:pt x="61056" y="40887"/>
                  </a:lnTo>
                  <a:lnTo>
                    <a:pt x="60973" y="40827"/>
                  </a:lnTo>
                  <a:cubicBezTo>
                    <a:pt x="60973" y="40803"/>
                    <a:pt x="60961" y="40780"/>
                    <a:pt x="60961" y="40756"/>
                  </a:cubicBezTo>
                  <a:lnTo>
                    <a:pt x="60866" y="40732"/>
                  </a:lnTo>
                  <a:lnTo>
                    <a:pt x="60866" y="40780"/>
                  </a:lnTo>
                  <a:lnTo>
                    <a:pt x="60949" y="40863"/>
                  </a:lnTo>
                  <a:lnTo>
                    <a:pt x="60949" y="40911"/>
                  </a:lnTo>
                  <a:lnTo>
                    <a:pt x="61020" y="41018"/>
                  </a:lnTo>
                  <a:lnTo>
                    <a:pt x="61211" y="41113"/>
                  </a:lnTo>
                  <a:lnTo>
                    <a:pt x="61223" y="40970"/>
                  </a:lnTo>
                  <a:cubicBezTo>
                    <a:pt x="61223" y="40934"/>
                    <a:pt x="61199" y="40911"/>
                    <a:pt x="61187" y="40887"/>
                  </a:cubicBezTo>
                  <a:lnTo>
                    <a:pt x="61187" y="40887"/>
                  </a:lnTo>
                  <a:lnTo>
                    <a:pt x="61306" y="40982"/>
                  </a:lnTo>
                  <a:lnTo>
                    <a:pt x="61294" y="41054"/>
                  </a:lnTo>
                  <a:lnTo>
                    <a:pt x="61306" y="41125"/>
                  </a:lnTo>
                  <a:cubicBezTo>
                    <a:pt x="61330" y="41149"/>
                    <a:pt x="61342" y="41173"/>
                    <a:pt x="61354" y="41196"/>
                  </a:cubicBezTo>
                  <a:cubicBezTo>
                    <a:pt x="61378" y="41220"/>
                    <a:pt x="61354" y="41280"/>
                    <a:pt x="61354" y="41327"/>
                  </a:cubicBezTo>
                  <a:lnTo>
                    <a:pt x="61425" y="41387"/>
                  </a:lnTo>
                  <a:lnTo>
                    <a:pt x="61390" y="41387"/>
                  </a:lnTo>
                  <a:cubicBezTo>
                    <a:pt x="61390" y="41399"/>
                    <a:pt x="61401" y="41423"/>
                    <a:pt x="61413" y="41435"/>
                  </a:cubicBezTo>
                  <a:lnTo>
                    <a:pt x="61461" y="41470"/>
                  </a:lnTo>
                  <a:lnTo>
                    <a:pt x="61425" y="41625"/>
                  </a:lnTo>
                  <a:cubicBezTo>
                    <a:pt x="61437" y="41696"/>
                    <a:pt x="61461" y="41756"/>
                    <a:pt x="61473" y="41827"/>
                  </a:cubicBezTo>
                  <a:lnTo>
                    <a:pt x="61509" y="41875"/>
                  </a:lnTo>
                  <a:lnTo>
                    <a:pt x="61378" y="41899"/>
                  </a:lnTo>
                  <a:cubicBezTo>
                    <a:pt x="61306" y="42018"/>
                    <a:pt x="61247" y="42137"/>
                    <a:pt x="61175" y="42268"/>
                  </a:cubicBezTo>
                  <a:lnTo>
                    <a:pt x="61187" y="42351"/>
                  </a:lnTo>
                  <a:lnTo>
                    <a:pt x="61163" y="42387"/>
                  </a:lnTo>
                  <a:lnTo>
                    <a:pt x="61163" y="42423"/>
                  </a:lnTo>
                  <a:lnTo>
                    <a:pt x="61270" y="42351"/>
                  </a:lnTo>
                  <a:lnTo>
                    <a:pt x="61401" y="42304"/>
                  </a:lnTo>
                  <a:lnTo>
                    <a:pt x="61497" y="42208"/>
                  </a:lnTo>
                  <a:lnTo>
                    <a:pt x="61497" y="42208"/>
                  </a:lnTo>
                  <a:lnTo>
                    <a:pt x="61449" y="42327"/>
                  </a:lnTo>
                  <a:lnTo>
                    <a:pt x="61282" y="42399"/>
                  </a:lnTo>
                  <a:cubicBezTo>
                    <a:pt x="61270" y="42435"/>
                    <a:pt x="61270" y="42470"/>
                    <a:pt x="61259" y="42506"/>
                  </a:cubicBezTo>
                  <a:lnTo>
                    <a:pt x="61318" y="42518"/>
                  </a:lnTo>
                  <a:cubicBezTo>
                    <a:pt x="61330" y="42494"/>
                    <a:pt x="61342" y="42482"/>
                    <a:pt x="61342" y="42458"/>
                  </a:cubicBezTo>
                  <a:lnTo>
                    <a:pt x="61509" y="42447"/>
                  </a:lnTo>
                  <a:lnTo>
                    <a:pt x="61556" y="42518"/>
                  </a:lnTo>
                  <a:lnTo>
                    <a:pt x="61616" y="42518"/>
                  </a:lnTo>
                  <a:cubicBezTo>
                    <a:pt x="61616" y="42506"/>
                    <a:pt x="61628" y="42494"/>
                    <a:pt x="61640" y="42482"/>
                  </a:cubicBezTo>
                  <a:cubicBezTo>
                    <a:pt x="61640" y="42488"/>
                    <a:pt x="61640" y="42499"/>
                    <a:pt x="61640" y="42506"/>
                  </a:cubicBezTo>
                  <a:lnTo>
                    <a:pt x="61687" y="42518"/>
                  </a:lnTo>
                  <a:cubicBezTo>
                    <a:pt x="61699" y="42518"/>
                    <a:pt x="61711" y="42506"/>
                    <a:pt x="61711" y="42506"/>
                  </a:cubicBezTo>
                  <a:lnTo>
                    <a:pt x="61818" y="42542"/>
                  </a:lnTo>
                  <a:lnTo>
                    <a:pt x="62068" y="42494"/>
                  </a:lnTo>
                  <a:lnTo>
                    <a:pt x="62104" y="42435"/>
                  </a:lnTo>
                  <a:lnTo>
                    <a:pt x="62152" y="42470"/>
                  </a:lnTo>
                  <a:lnTo>
                    <a:pt x="62235" y="42494"/>
                  </a:lnTo>
                  <a:lnTo>
                    <a:pt x="62366" y="42470"/>
                  </a:lnTo>
                  <a:lnTo>
                    <a:pt x="62282" y="42435"/>
                  </a:lnTo>
                  <a:lnTo>
                    <a:pt x="62306" y="42411"/>
                  </a:lnTo>
                  <a:lnTo>
                    <a:pt x="62282" y="42339"/>
                  </a:lnTo>
                  <a:lnTo>
                    <a:pt x="62318" y="42351"/>
                  </a:lnTo>
                  <a:lnTo>
                    <a:pt x="62354" y="42423"/>
                  </a:lnTo>
                  <a:lnTo>
                    <a:pt x="62449" y="42458"/>
                  </a:lnTo>
                  <a:lnTo>
                    <a:pt x="62604" y="42411"/>
                  </a:lnTo>
                  <a:lnTo>
                    <a:pt x="62604" y="42363"/>
                  </a:lnTo>
                  <a:lnTo>
                    <a:pt x="62663" y="42327"/>
                  </a:lnTo>
                  <a:lnTo>
                    <a:pt x="62699" y="42256"/>
                  </a:lnTo>
                  <a:cubicBezTo>
                    <a:pt x="62687" y="42244"/>
                    <a:pt x="62663" y="42220"/>
                    <a:pt x="62652" y="42208"/>
                  </a:cubicBezTo>
                  <a:lnTo>
                    <a:pt x="62675" y="42161"/>
                  </a:lnTo>
                  <a:cubicBezTo>
                    <a:pt x="62687" y="42161"/>
                    <a:pt x="62687" y="42149"/>
                    <a:pt x="62699" y="42149"/>
                  </a:cubicBezTo>
                  <a:lnTo>
                    <a:pt x="62652" y="42077"/>
                  </a:lnTo>
                  <a:lnTo>
                    <a:pt x="62652" y="42077"/>
                  </a:lnTo>
                  <a:lnTo>
                    <a:pt x="62735" y="42149"/>
                  </a:lnTo>
                  <a:lnTo>
                    <a:pt x="62723" y="42185"/>
                  </a:lnTo>
                  <a:lnTo>
                    <a:pt x="62783" y="42208"/>
                  </a:lnTo>
                  <a:lnTo>
                    <a:pt x="62783" y="42256"/>
                  </a:lnTo>
                  <a:cubicBezTo>
                    <a:pt x="62806" y="42316"/>
                    <a:pt x="62830" y="42375"/>
                    <a:pt x="62854" y="42435"/>
                  </a:cubicBezTo>
                  <a:cubicBezTo>
                    <a:pt x="62866" y="42447"/>
                    <a:pt x="62878" y="42470"/>
                    <a:pt x="62878" y="42482"/>
                  </a:cubicBezTo>
                  <a:cubicBezTo>
                    <a:pt x="62890" y="42506"/>
                    <a:pt x="62878" y="42554"/>
                    <a:pt x="62878" y="42589"/>
                  </a:cubicBezTo>
                  <a:lnTo>
                    <a:pt x="62973" y="42613"/>
                  </a:lnTo>
                  <a:lnTo>
                    <a:pt x="63056" y="42613"/>
                  </a:lnTo>
                  <a:lnTo>
                    <a:pt x="63104" y="42578"/>
                  </a:lnTo>
                  <a:lnTo>
                    <a:pt x="63104" y="42578"/>
                  </a:lnTo>
                  <a:cubicBezTo>
                    <a:pt x="63104" y="42589"/>
                    <a:pt x="63092" y="42601"/>
                    <a:pt x="63092" y="42625"/>
                  </a:cubicBezTo>
                  <a:cubicBezTo>
                    <a:pt x="63080" y="42625"/>
                    <a:pt x="63068" y="42637"/>
                    <a:pt x="63056" y="42649"/>
                  </a:cubicBezTo>
                  <a:cubicBezTo>
                    <a:pt x="63056" y="42685"/>
                    <a:pt x="63080" y="42720"/>
                    <a:pt x="63092" y="42756"/>
                  </a:cubicBezTo>
                  <a:lnTo>
                    <a:pt x="63080" y="42804"/>
                  </a:lnTo>
                  <a:lnTo>
                    <a:pt x="63033" y="42804"/>
                  </a:lnTo>
                  <a:lnTo>
                    <a:pt x="63033" y="42887"/>
                  </a:lnTo>
                  <a:lnTo>
                    <a:pt x="63080" y="42935"/>
                  </a:lnTo>
                  <a:cubicBezTo>
                    <a:pt x="63068" y="43042"/>
                    <a:pt x="63056" y="43137"/>
                    <a:pt x="63044" y="43232"/>
                  </a:cubicBezTo>
                  <a:lnTo>
                    <a:pt x="63080" y="43244"/>
                  </a:lnTo>
                  <a:cubicBezTo>
                    <a:pt x="63068" y="43292"/>
                    <a:pt x="63056" y="43340"/>
                    <a:pt x="63044" y="43387"/>
                  </a:cubicBezTo>
                  <a:lnTo>
                    <a:pt x="63164" y="43470"/>
                  </a:lnTo>
                  <a:lnTo>
                    <a:pt x="63116" y="43494"/>
                  </a:lnTo>
                  <a:cubicBezTo>
                    <a:pt x="63116" y="43518"/>
                    <a:pt x="63104" y="43554"/>
                    <a:pt x="63092" y="43578"/>
                  </a:cubicBezTo>
                  <a:cubicBezTo>
                    <a:pt x="63116" y="43601"/>
                    <a:pt x="63140" y="43637"/>
                    <a:pt x="63152" y="43661"/>
                  </a:cubicBezTo>
                  <a:lnTo>
                    <a:pt x="63092" y="43840"/>
                  </a:lnTo>
                  <a:cubicBezTo>
                    <a:pt x="63092" y="43863"/>
                    <a:pt x="63116" y="43887"/>
                    <a:pt x="63116" y="43923"/>
                  </a:cubicBezTo>
                  <a:cubicBezTo>
                    <a:pt x="63128" y="43947"/>
                    <a:pt x="63104" y="43971"/>
                    <a:pt x="63092" y="43982"/>
                  </a:cubicBezTo>
                  <a:lnTo>
                    <a:pt x="63140" y="43982"/>
                  </a:lnTo>
                  <a:cubicBezTo>
                    <a:pt x="63152" y="43935"/>
                    <a:pt x="63175" y="43899"/>
                    <a:pt x="63187" y="43863"/>
                  </a:cubicBezTo>
                  <a:lnTo>
                    <a:pt x="63247" y="43971"/>
                  </a:lnTo>
                  <a:lnTo>
                    <a:pt x="63247" y="44066"/>
                  </a:lnTo>
                  <a:cubicBezTo>
                    <a:pt x="63259" y="44090"/>
                    <a:pt x="63283" y="44113"/>
                    <a:pt x="63295" y="44137"/>
                  </a:cubicBezTo>
                  <a:lnTo>
                    <a:pt x="63259" y="44387"/>
                  </a:lnTo>
                  <a:lnTo>
                    <a:pt x="63306" y="44423"/>
                  </a:lnTo>
                  <a:cubicBezTo>
                    <a:pt x="63306" y="44447"/>
                    <a:pt x="63306" y="44483"/>
                    <a:pt x="63318" y="44506"/>
                  </a:cubicBezTo>
                  <a:lnTo>
                    <a:pt x="63271" y="44530"/>
                  </a:lnTo>
                  <a:cubicBezTo>
                    <a:pt x="63259" y="44566"/>
                    <a:pt x="63259" y="44602"/>
                    <a:pt x="63247" y="44637"/>
                  </a:cubicBezTo>
                  <a:cubicBezTo>
                    <a:pt x="63235" y="44673"/>
                    <a:pt x="63271" y="44685"/>
                    <a:pt x="63283" y="44709"/>
                  </a:cubicBezTo>
                  <a:lnTo>
                    <a:pt x="63342" y="44792"/>
                  </a:lnTo>
                  <a:lnTo>
                    <a:pt x="63259" y="44816"/>
                  </a:lnTo>
                  <a:cubicBezTo>
                    <a:pt x="63259" y="44852"/>
                    <a:pt x="63271" y="44887"/>
                    <a:pt x="63271" y="44935"/>
                  </a:cubicBezTo>
                  <a:cubicBezTo>
                    <a:pt x="63259" y="44947"/>
                    <a:pt x="63247" y="44959"/>
                    <a:pt x="63235" y="44971"/>
                  </a:cubicBezTo>
                  <a:lnTo>
                    <a:pt x="63187" y="44971"/>
                  </a:lnTo>
                  <a:cubicBezTo>
                    <a:pt x="63175" y="45006"/>
                    <a:pt x="63164" y="45042"/>
                    <a:pt x="63140" y="45066"/>
                  </a:cubicBezTo>
                  <a:lnTo>
                    <a:pt x="63175" y="45102"/>
                  </a:lnTo>
                  <a:lnTo>
                    <a:pt x="63152" y="45161"/>
                  </a:lnTo>
                  <a:lnTo>
                    <a:pt x="63068" y="45221"/>
                  </a:lnTo>
                  <a:lnTo>
                    <a:pt x="63021" y="45245"/>
                  </a:lnTo>
                  <a:lnTo>
                    <a:pt x="62985" y="45221"/>
                  </a:lnTo>
                  <a:cubicBezTo>
                    <a:pt x="62973" y="45233"/>
                    <a:pt x="62973" y="45245"/>
                    <a:pt x="62985" y="45256"/>
                  </a:cubicBezTo>
                  <a:cubicBezTo>
                    <a:pt x="62985" y="45280"/>
                    <a:pt x="62997" y="45292"/>
                    <a:pt x="62997" y="45316"/>
                  </a:cubicBezTo>
                  <a:cubicBezTo>
                    <a:pt x="63009" y="45328"/>
                    <a:pt x="62985" y="45387"/>
                    <a:pt x="62973" y="45423"/>
                  </a:cubicBezTo>
                  <a:cubicBezTo>
                    <a:pt x="62961" y="45471"/>
                    <a:pt x="62985" y="45518"/>
                    <a:pt x="62985" y="45566"/>
                  </a:cubicBezTo>
                  <a:cubicBezTo>
                    <a:pt x="62997" y="45530"/>
                    <a:pt x="63021" y="45483"/>
                    <a:pt x="63033" y="45447"/>
                  </a:cubicBezTo>
                  <a:lnTo>
                    <a:pt x="63104" y="45387"/>
                  </a:lnTo>
                  <a:cubicBezTo>
                    <a:pt x="63104" y="45387"/>
                    <a:pt x="63104" y="45387"/>
                    <a:pt x="63104" y="45399"/>
                  </a:cubicBezTo>
                  <a:cubicBezTo>
                    <a:pt x="63080" y="45435"/>
                    <a:pt x="63068" y="45483"/>
                    <a:pt x="63044" y="45518"/>
                  </a:cubicBezTo>
                  <a:lnTo>
                    <a:pt x="63104" y="45542"/>
                  </a:lnTo>
                  <a:lnTo>
                    <a:pt x="63009" y="45602"/>
                  </a:lnTo>
                  <a:cubicBezTo>
                    <a:pt x="63021" y="45614"/>
                    <a:pt x="63021" y="45626"/>
                    <a:pt x="63033" y="45637"/>
                  </a:cubicBezTo>
                  <a:lnTo>
                    <a:pt x="62925" y="45697"/>
                  </a:lnTo>
                  <a:lnTo>
                    <a:pt x="62985" y="45721"/>
                  </a:lnTo>
                  <a:lnTo>
                    <a:pt x="62925" y="45768"/>
                  </a:lnTo>
                  <a:lnTo>
                    <a:pt x="62878" y="45745"/>
                  </a:lnTo>
                  <a:cubicBezTo>
                    <a:pt x="62866" y="45792"/>
                    <a:pt x="62842" y="45840"/>
                    <a:pt x="62830" y="45887"/>
                  </a:cubicBezTo>
                  <a:lnTo>
                    <a:pt x="62759" y="45887"/>
                  </a:lnTo>
                  <a:lnTo>
                    <a:pt x="62735" y="46007"/>
                  </a:lnTo>
                  <a:lnTo>
                    <a:pt x="62711" y="46042"/>
                  </a:lnTo>
                  <a:cubicBezTo>
                    <a:pt x="62711" y="46090"/>
                    <a:pt x="62711" y="46137"/>
                    <a:pt x="62699" y="46185"/>
                  </a:cubicBezTo>
                  <a:cubicBezTo>
                    <a:pt x="62699" y="46209"/>
                    <a:pt x="62711" y="46233"/>
                    <a:pt x="62723" y="46257"/>
                  </a:cubicBezTo>
                  <a:lnTo>
                    <a:pt x="62794" y="46280"/>
                  </a:lnTo>
                  <a:lnTo>
                    <a:pt x="62806" y="46209"/>
                  </a:lnTo>
                  <a:lnTo>
                    <a:pt x="62925" y="46209"/>
                  </a:lnTo>
                  <a:cubicBezTo>
                    <a:pt x="62914" y="46209"/>
                    <a:pt x="62914" y="46221"/>
                    <a:pt x="62902" y="46245"/>
                  </a:cubicBezTo>
                  <a:lnTo>
                    <a:pt x="62949" y="46292"/>
                  </a:lnTo>
                  <a:lnTo>
                    <a:pt x="62937" y="46352"/>
                  </a:lnTo>
                  <a:lnTo>
                    <a:pt x="63033" y="46388"/>
                  </a:lnTo>
                  <a:lnTo>
                    <a:pt x="63044" y="46542"/>
                  </a:lnTo>
                  <a:lnTo>
                    <a:pt x="63116" y="46566"/>
                  </a:lnTo>
                  <a:cubicBezTo>
                    <a:pt x="63152" y="46614"/>
                    <a:pt x="63175" y="46673"/>
                    <a:pt x="63199" y="46721"/>
                  </a:cubicBezTo>
                  <a:cubicBezTo>
                    <a:pt x="63199" y="46733"/>
                    <a:pt x="63199" y="46745"/>
                    <a:pt x="63187" y="46769"/>
                  </a:cubicBezTo>
                  <a:lnTo>
                    <a:pt x="63283" y="46804"/>
                  </a:lnTo>
                  <a:cubicBezTo>
                    <a:pt x="63283" y="46840"/>
                    <a:pt x="63295" y="46864"/>
                    <a:pt x="63306" y="46888"/>
                  </a:cubicBezTo>
                  <a:lnTo>
                    <a:pt x="63354" y="46911"/>
                  </a:lnTo>
                  <a:cubicBezTo>
                    <a:pt x="63354" y="46923"/>
                    <a:pt x="63342" y="46935"/>
                    <a:pt x="63342" y="46947"/>
                  </a:cubicBezTo>
                  <a:lnTo>
                    <a:pt x="63283" y="46971"/>
                  </a:lnTo>
                  <a:cubicBezTo>
                    <a:pt x="63283" y="46983"/>
                    <a:pt x="63283" y="46995"/>
                    <a:pt x="63283" y="47007"/>
                  </a:cubicBezTo>
                  <a:lnTo>
                    <a:pt x="63473" y="47185"/>
                  </a:lnTo>
                  <a:lnTo>
                    <a:pt x="63497" y="47257"/>
                  </a:lnTo>
                  <a:cubicBezTo>
                    <a:pt x="63521" y="47304"/>
                    <a:pt x="63545" y="47364"/>
                    <a:pt x="63568" y="47423"/>
                  </a:cubicBezTo>
                  <a:cubicBezTo>
                    <a:pt x="63556" y="47531"/>
                    <a:pt x="63545" y="47638"/>
                    <a:pt x="63533" y="47757"/>
                  </a:cubicBezTo>
                  <a:lnTo>
                    <a:pt x="63556" y="47876"/>
                  </a:lnTo>
                  <a:cubicBezTo>
                    <a:pt x="63568" y="47912"/>
                    <a:pt x="63580" y="47959"/>
                    <a:pt x="63592" y="47995"/>
                  </a:cubicBezTo>
                  <a:cubicBezTo>
                    <a:pt x="63568" y="48031"/>
                    <a:pt x="63545" y="48078"/>
                    <a:pt x="63533" y="48114"/>
                  </a:cubicBezTo>
                  <a:lnTo>
                    <a:pt x="63485" y="48126"/>
                  </a:lnTo>
                  <a:lnTo>
                    <a:pt x="63473" y="48221"/>
                  </a:lnTo>
                  <a:cubicBezTo>
                    <a:pt x="63497" y="48245"/>
                    <a:pt x="63521" y="48269"/>
                    <a:pt x="63533" y="48293"/>
                  </a:cubicBezTo>
                  <a:lnTo>
                    <a:pt x="63497" y="48316"/>
                  </a:lnTo>
                  <a:cubicBezTo>
                    <a:pt x="63509" y="48352"/>
                    <a:pt x="63533" y="48376"/>
                    <a:pt x="63545" y="48412"/>
                  </a:cubicBezTo>
                  <a:lnTo>
                    <a:pt x="63664" y="48507"/>
                  </a:lnTo>
                  <a:lnTo>
                    <a:pt x="63723" y="48638"/>
                  </a:lnTo>
                  <a:lnTo>
                    <a:pt x="63806" y="48709"/>
                  </a:lnTo>
                  <a:lnTo>
                    <a:pt x="63842" y="48804"/>
                  </a:lnTo>
                  <a:lnTo>
                    <a:pt x="63747" y="48828"/>
                  </a:lnTo>
                  <a:cubicBezTo>
                    <a:pt x="63735" y="48852"/>
                    <a:pt x="63723" y="48864"/>
                    <a:pt x="63723" y="48888"/>
                  </a:cubicBezTo>
                  <a:lnTo>
                    <a:pt x="63771" y="48947"/>
                  </a:lnTo>
                  <a:lnTo>
                    <a:pt x="63937" y="49055"/>
                  </a:lnTo>
                  <a:lnTo>
                    <a:pt x="64068" y="49197"/>
                  </a:lnTo>
                  <a:cubicBezTo>
                    <a:pt x="64057" y="49221"/>
                    <a:pt x="64045" y="49245"/>
                    <a:pt x="64033" y="49257"/>
                  </a:cubicBezTo>
                  <a:cubicBezTo>
                    <a:pt x="64068" y="49305"/>
                    <a:pt x="64092" y="49352"/>
                    <a:pt x="64128" y="49400"/>
                  </a:cubicBezTo>
                  <a:lnTo>
                    <a:pt x="64199" y="49424"/>
                  </a:lnTo>
                  <a:lnTo>
                    <a:pt x="64283" y="49436"/>
                  </a:lnTo>
                  <a:lnTo>
                    <a:pt x="64318" y="49483"/>
                  </a:lnTo>
                  <a:lnTo>
                    <a:pt x="64378" y="49566"/>
                  </a:lnTo>
                  <a:lnTo>
                    <a:pt x="64521" y="49674"/>
                  </a:lnTo>
                  <a:lnTo>
                    <a:pt x="64676" y="49745"/>
                  </a:lnTo>
                  <a:cubicBezTo>
                    <a:pt x="64699" y="49781"/>
                    <a:pt x="64711" y="49805"/>
                    <a:pt x="64723" y="49828"/>
                  </a:cubicBezTo>
                  <a:lnTo>
                    <a:pt x="64819" y="49900"/>
                  </a:lnTo>
                  <a:lnTo>
                    <a:pt x="64854" y="49876"/>
                  </a:lnTo>
                  <a:cubicBezTo>
                    <a:pt x="64854" y="49900"/>
                    <a:pt x="64878" y="49912"/>
                    <a:pt x="64878" y="49936"/>
                  </a:cubicBezTo>
                  <a:lnTo>
                    <a:pt x="64997" y="49912"/>
                  </a:lnTo>
                  <a:cubicBezTo>
                    <a:pt x="64997" y="49912"/>
                    <a:pt x="64997" y="49900"/>
                    <a:pt x="64997" y="49900"/>
                  </a:cubicBezTo>
                  <a:lnTo>
                    <a:pt x="64949" y="49876"/>
                  </a:lnTo>
                  <a:lnTo>
                    <a:pt x="64985" y="49876"/>
                  </a:lnTo>
                  <a:lnTo>
                    <a:pt x="65009" y="49828"/>
                  </a:lnTo>
                  <a:lnTo>
                    <a:pt x="64985" y="49793"/>
                  </a:lnTo>
                  <a:lnTo>
                    <a:pt x="65033" y="49840"/>
                  </a:lnTo>
                  <a:lnTo>
                    <a:pt x="65021" y="49888"/>
                  </a:lnTo>
                  <a:cubicBezTo>
                    <a:pt x="65021" y="49900"/>
                    <a:pt x="65021" y="49912"/>
                    <a:pt x="65033" y="49924"/>
                  </a:cubicBezTo>
                  <a:lnTo>
                    <a:pt x="65104" y="49959"/>
                  </a:lnTo>
                  <a:cubicBezTo>
                    <a:pt x="65116" y="49924"/>
                    <a:pt x="65116" y="49888"/>
                    <a:pt x="65128" y="49852"/>
                  </a:cubicBezTo>
                  <a:cubicBezTo>
                    <a:pt x="65116" y="49793"/>
                    <a:pt x="65092" y="49733"/>
                    <a:pt x="65069" y="49662"/>
                  </a:cubicBezTo>
                  <a:lnTo>
                    <a:pt x="65045" y="49638"/>
                  </a:lnTo>
                  <a:cubicBezTo>
                    <a:pt x="65045" y="49638"/>
                    <a:pt x="65057" y="49626"/>
                    <a:pt x="65057" y="49614"/>
                  </a:cubicBezTo>
                  <a:cubicBezTo>
                    <a:pt x="65045" y="49602"/>
                    <a:pt x="65045" y="49590"/>
                    <a:pt x="65045" y="49578"/>
                  </a:cubicBezTo>
                  <a:lnTo>
                    <a:pt x="65009" y="49555"/>
                  </a:lnTo>
                  <a:cubicBezTo>
                    <a:pt x="65009" y="49507"/>
                    <a:pt x="65033" y="49471"/>
                    <a:pt x="65033" y="49424"/>
                  </a:cubicBezTo>
                  <a:lnTo>
                    <a:pt x="65057" y="49400"/>
                  </a:lnTo>
                  <a:cubicBezTo>
                    <a:pt x="65057" y="49388"/>
                    <a:pt x="65057" y="49376"/>
                    <a:pt x="65045" y="49364"/>
                  </a:cubicBezTo>
                  <a:lnTo>
                    <a:pt x="64961" y="49340"/>
                  </a:lnTo>
                  <a:cubicBezTo>
                    <a:pt x="64926" y="49293"/>
                    <a:pt x="64902" y="49257"/>
                    <a:pt x="64866" y="49221"/>
                  </a:cubicBezTo>
                  <a:cubicBezTo>
                    <a:pt x="64854" y="49185"/>
                    <a:pt x="64842" y="49138"/>
                    <a:pt x="64830" y="49102"/>
                  </a:cubicBezTo>
                  <a:cubicBezTo>
                    <a:pt x="64854" y="49031"/>
                    <a:pt x="64878" y="48971"/>
                    <a:pt x="64890" y="48912"/>
                  </a:cubicBezTo>
                  <a:cubicBezTo>
                    <a:pt x="64890" y="48888"/>
                    <a:pt x="64878" y="48864"/>
                    <a:pt x="64878" y="48840"/>
                  </a:cubicBezTo>
                  <a:lnTo>
                    <a:pt x="64890" y="48781"/>
                  </a:lnTo>
                  <a:lnTo>
                    <a:pt x="64926" y="48745"/>
                  </a:lnTo>
                  <a:cubicBezTo>
                    <a:pt x="64949" y="48685"/>
                    <a:pt x="64961" y="48614"/>
                    <a:pt x="64973" y="48554"/>
                  </a:cubicBezTo>
                  <a:lnTo>
                    <a:pt x="65033" y="48531"/>
                  </a:lnTo>
                  <a:lnTo>
                    <a:pt x="65033" y="48328"/>
                  </a:lnTo>
                  <a:cubicBezTo>
                    <a:pt x="65009" y="48269"/>
                    <a:pt x="64985" y="48221"/>
                    <a:pt x="64961" y="48162"/>
                  </a:cubicBezTo>
                  <a:lnTo>
                    <a:pt x="64676" y="47757"/>
                  </a:lnTo>
                  <a:cubicBezTo>
                    <a:pt x="64664" y="47721"/>
                    <a:pt x="64640" y="47673"/>
                    <a:pt x="64628" y="47638"/>
                  </a:cubicBezTo>
                  <a:lnTo>
                    <a:pt x="64580" y="47638"/>
                  </a:lnTo>
                  <a:lnTo>
                    <a:pt x="64521" y="47661"/>
                  </a:lnTo>
                  <a:lnTo>
                    <a:pt x="64449" y="47638"/>
                  </a:lnTo>
                  <a:lnTo>
                    <a:pt x="64449" y="47602"/>
                  </a:lnTo>
                  <a:lnTo>
                    <a:pt x="64366" y="47519"/>
                  </a:lnTo>
                  <a:lnTo>
                    <a:pt x="64330" y="47447"/>
                  </a:lnTo>
                  <a:cubicBezTo>
                    <a:pt x="64318" y="47411"/>
                    <a:pt x="64307" y="47364"/>
                    <a:pt x="64295" y="47316"/>
                  </a:cubicBezTo>
                  <a:lnTo>
                    <a:pt x="64199" y="47269"/>
                  </a:lnTo>
                  <a:lnTo>
                    <a:pt x="64104" y="47221"/>
                  </a:lnTo>
                  <a:lnTo>
                    <a:pt x="64045" y="47233"/>
                  </a:lnTo>
                  <a:lnTo>
                    <a:pt x="63997" y="47185"/>
                  </a:lnTo>
                  <a:lnTo>
                    <a:pt x="63878" y="47030"/>
                  </a:lnTo>
                  <a:lnTo>
                    <a:pt x="63830" y="46971"/>
                  </a:lnTo>
                  <a:cubicBezTo>
                    <a:pt x="63830" y="46947"/>
                    <a:pt x="63830" y="46923"/>
                    <a:pt x="63842" y="46899"/>
                  </a:cubicBezTo>
                  <a:lnTo>
                    <a:pt x="63806" y="46876"/>
                  </a:lnTo>
                  <a:lnTo>
                    <a:pt x="63771" y="46923"/>
                  </a:lnTo>
                  <a:lnTo>
                    <a:pt x="63556" y="46840"/>
                  </a:lnTo>
                  <a:lnTo>
                    <a:pt x="63592" y="46792"/>
                  </a:lnTo>
                  <a:lnTo>
                    <a:pt x="63687" y="46769"/>
                  </a:lnTo>
                  <a:lnTo>
                    <a:pt x="63699" y="46804"/>
                  </a:lnTo>
                  <a:lnTo>
                    <a:pt x="63723" y="46780"/>
                  </a:lnTo>
                  <a:lnTo>
                    <a:pt x="63759" y="46769"/>
                  </a:lnTo>
                  <a:lnTo>
                    <a:pt x="63759" y="46590"/>
                  </a:lnTo>
                  <a:lnTo>
                    <a:pt x="63723" y="46554"/>
                  </a:lnTo>
                  <a:cubicBezTo>
                    <a:pt x="63723" y="46542"/>
                    <a:pt x="63735" y="46518"/>
                    <a:pt x="63735" y="46495"/>
                  </a:cubicBezTo>
                  <a:cubicBezTo>
                    <a:pt x="63747" y="46471"/>
                    <a:pt x="63711" y="46435"/>
                    <a:pt x="63699" y="46411"/>
                  </a:cubicBezTo>
                  <a:cubicBezTo>
                    <a:pt x="63687" y="46388"/>
                    <a:pt x="63699" y="46364"/>
                    <a:pt x="63699" y="46340"/>
                  </a:cubicBezTo>
                  <a:lnTo>
                    <a:pt x="63699" y="46340"/>
                  </a:lnTo>
                  <a:lnTo>
                    <a:pt x="63676" y="46376"/>
                  </a:lnTo>
                  <a:cubicBezTo>
                    <a:pt x="63676" y="46388"/>
                    <a:pt x="63676" y="46399"/>
                    <a:pt x="63664" y="46411"/>
                  </a:cubicBezTo>
                  <a:lnTo>
                    <a:pt x="63604" y="46399"/>
                  </a:lnTo>
                  <a:lnTo>
                    <a:pt x="63580" y="46304"/>
                  </a:lnTo>
                  <a:lnTo>
                    <a:pt x="63533" y="46268"/>
                  </a:lnTo>
                  <a:cubicBezTo>
                    <a:pt x="63545" y="46245"/>
                    <a:pt x="63556" y="46221"/>
                    <a:pt x="63568" y="46185"/>
                  </a:cubicBezTo>
                  <a:lnTo>
                    <a:pt x="63533" y="46126"/>
                  </a:lnTo>
                  <a:cubicBezTo>
                    <a:pt x="63533" y="46102"/>
                    <a:pt x="63545" y="46066"/>
                    <a:pt x="63545" y="46042"/>
                  </a:cubicBezTo>
                  <a:cubicBezTo>
                    <a:pt x="63533" y="46030"/>
                    <a:pt x="63521" y="46007"/>
                    <a:pt x="63509" y="45995"/>
                  </a:cubicBezTo>
                  <a:lnTo>
                    <a:pt x="63437" y="45959"/>
                  </a:lnTo>
                  <a:lnTo>
                    <a:pt x="63414" y="45947"/>
                  </a:lnTo>
                  <a:lnTo>
                    <a:pt x="63342" y="45971"/>
                  </a:lnTo>
                  <a:cubicBezTo>
                    <a:pt x="63342" y="45983"/>
                    <a:pt x="63330" y="45995"/>
                    <a:pt x="63318" y="45995"/>
                  </a:cubicBezTo>
                  <a:lnTo>
                    <a:pt x="63259" y="45995"/>
                  </a:lnTo>
                  <a:lnTo>
                    <a:pt x="63235" y="45959"/>
                  </a:lnTo>
                  <a:lnTo>
                    <a:pt x="63306" y="45899"/>
                  </a:lnTo>
                  <a:cubicBezTo>
                    <a:pt x="63295" y="45852"/>
                    <a:pt x="63271" y="45804"/>
                    <a:pt x="63247" y="45756"/>
                  </a:cubicBezTo>
                  <a:lnTo>
                    <a:pt x="63259" y="45697"/>
                  </a:lnTo>
                  <a:lnTo>
                    <a:pt x="63259" y="45614"/>
                  </a:lnTo>
                  <a:cubicBezTo>
                    <a:pt x="63259" y="45602"/>
                    <a:pt x="63259" y="45590"/>
                    <a:pt x="63259" y="45578"/>
                  </a:cubicBezTo>
                  <a:lnTo>
                    <a:pt x="63318" y="45542"/>
                  </a:lnTo>
                  <a:lnTo>
                    <a:pt x="63306" y="45518"/>
                  </a:lnTo>
                  <a:lnTo>
                    <a:pt x="63259" y="45506"/>
                  </a:lnTo>
                  <a:lnTo>
                    <a:pt x="63330" y="45435"/>
                  </a:lnTo>
                  <a:cubicBezTo>
                    <a:pt x="63330" y="45411"/>
                    <a:pt x="63354" y="45387"/>
                    <a:pt x="63354" y="45352"/>
                  </a:cubicBezTo>
                  <a:cubicBezTo>
                    <a:pt x="63414" y="45328"/>
                    <a:pt x="63461" y="45304"/>
                    <a:pt x="63521" y="45268"/>
                  </a:cubicBezTo>
                  <a:lnTo>
                    <a:pt x="63640" y="44983"/>
                  </a:lnTo>
                  <a:lnTo>
                    <a:pt x="63735" y="44923"/>
                  </a:lnTo>
                  <a:lnTo>
                    <a:pt x="63783" y="44840"/>
                  </a:lnTo>
                  <a:lnTo>
                    <a:pt x="63878" y="44792"/>
                  </a:lnTo>
                  <a:lnTo>
                    <a:pt x="63926" y="44685"/>
                  </a:lnTo>
                  <a:cubicBezTo>
                    <a:pt x="63914" y="44673"/>
                    <a:pt x="63902" y="44661"/>
                    <a:pt x="63890" y="44661"/>
                  </a:cubicBezTo>
                  <a:lnTo>
                    <a:pt x="63926" y="44613"/>
                  </a:lnTo>
                  <a:cubicBezTo>
                    <a:pt x="63926" y="44590"/>
                    <a:pt x="63937" y="44554"/>
                    <a:pt x="63949" y="44530"/>
                  </a:cubicBezTo>
                  <a:lnTo>
                    <a:pt x="64021" y="44471"/>
                  </a:lnTo>
                  <a:lnTo>
                    <a:pt x="64021" y="44399"/>
                  </a:lnTo>
                  <a:lnTo>
                    <a:pt x="63949" y="44340"/>
                  </a:lnTo>
                  <a:lnTo>
                    <a:pt x="63985" y="44292"/>
                  </a:lnTo>
                  <a:lnTo>
                    <a:pt x="63985" y="44280"/>
                  </a:lnTo>
                  <a:lnTo>
                    <a:pt x="64021" y="44304"/>
                  </a:lnTo>
                  <a:lnTo>
                    <a:pt x="64080" y="44316"/>
                  </a:lnTo>
                  <a:lnTo>
                    <a:pt x="64116" y="44292"/>
                  </a:lnTo>
                  <a:lnTo>
                    <a:pt x="64152" y="44328"/>
                  </a:lnTo>
                  <a:lnTo>
                    <a:pt x="64223" y="44340"/>
                  </a:lnTo>
                  <a:lnTo>
                    <a:pt x="64307" y="44340"/>
                  </a:lnTo>
                  <a:lnTo>
                    <a:pt x="64342" y="44375"/>
                  </a:lnTo>
                  <a:lnTo>
                    <a:pt x="64378" y="44375"/>
                  </a:lnTo>
                  <a:lnTo>
                    <a:pt x="64390" y="44387"/>
                  </a:lnTo>
                  <a:lnTo>
                    <a:pt x="64485" y="44423"/>
                  </a:lnTo>
                  <a:cubicBezTo>
                    <a:pt x="64485" y="44447"/>
                    <a:pt x="64485" y="44471"/>
                    <a:pt x="64497" y="44483"/>
                  </a:cubicBezTo>
                  <a:lnTo>
                    <a:pt x="64449" y="44506"/>
                  </a:lnTo>
                  <a:cubicBezTo>
                    <a:pt x="64438" y="44530"/>
                    <a:pt x="64426" y="44566"/>
                    <a:pt x="64414" y="44602"/>
                  </a:cubicBezTo>
                  <a:cubicBezTo>
                    <a:pt x="64426" y="44625"/>
                    <a:pt x="64438" y="44649"/>
                    <a:pt x="64449" y="44673"/>
                  </a:cubicBezTo>
                  <a:lnTo>
                    <a:pt x="64402" y="44697"/>
                  </a:lnTo>
                  <a:lnTo>
                    <a:pt x="64354" y="44744"/>
                  </a:lnTo>
                  <a:lnTo>
                    <a:pt x="64438" y="44768"/>
                  </a:lnTo>
                  <a:lnTo>
                    <a:pt x="64509" y="44804"/>
                  </a:lnTo>
                  <a:lnTo>
                    <a:pt x="64616" y="44816"/>
                  </a:lnTo>
                  <a:lnTo>
                    <a:pt x="64723" y="44875"/>
                  </a:lnTo>
                  <a:lnTo>
                    <a:pt x="64759" y="44911"/>
                  </a:lnTo>
                  <a:lnTo>
                    <a:pt x="64783" y="44899"/>
                  </a:lnTo>
                  <a:lnTo>
                    <a:pt x="64783" y="44875"/>
                  </a:lnTo>
                  <a:lnTo>
                    <a:pt x="64854" y="44852"/>
                  </a:lnTo>
                  <a:lnTo>
                    <a:pt x="64914" y="44899"/>
                  </a:lnTo>
                  <a:lnTo>
                    <a:pt x="65033" y="45042"/>
                  </a:lnTo>
                  <a:lnTo>
                    <a:pt x="65092" y="45078"/>
                  </a:lnTo>
                  <a:lnTo>
                    <a:pt x="65069" y="45114"/>
                  </a:lnTo>
                  <a:lnTo>
                    <a:pt x="65116" y="45125"/>
                  </a:lnTo>
                  <a:lnTo>
                    <a:pt x="65200" y="45233"/>
                  </a:lnTo>
                  <a:cubicBezTo>
                    <a:pt x="65200" y="45233"/>
                    <a:pt x="65200" y="45245"/>
                    <a:pt x="65211" y="45256"/>
                  </a:cubicBezTo>
                  <a:lnTo>
                    <a:pt x="65235" y="45256"/>
                  </a:lnTo>
                  <a:cubicBezTo>
                    <a:pt x="65235" y="45233"/>
                    <a:pt x="65247" y="45221"/>
                    <a:pt x="65259" y="45197"/>
                  </a:cubicBezTo>
                  <a:lnTo>
                    <a:pt x="65307" y="45221"/>
                  </a:lnTo>
                  <a:lnTo>
                    <a:pt x="65354" y="45304"/>
                  </a:lnTo>
                  <a:cubicBezTo>
                    <a:pt x="65354" y="45328"/>
                    <a:pt x="65342" y="45352"/>
                    <a:pt x="65342" y="45375"/>
                  </a:cubicBezTo>
                  <a:lnTo>
                    <a:pt x="65390" y="45447"/>
                  </a:lnTo>
                  <a:cubicBezTo>
                    <a:pt x="65390" y="45471"/>
                    <a:pt x="65378" y="45495"/>
                    <a:pt x="65378" y="45518"/>
                  </a:cubicBezTo>
                  <a:lnTo>
                    <a:pt x="65426" y="45614"/>
                  </a:lnTo>
                  <a:lnTo>
                    <a:pt x="65473" y="45614"/>
                  </a:lnTo>
                  <a:lnTo>
                    <a:pt x="65485" y="45685"/>
                  </a:lnTo>
                  <a:cubicBezTo>
                    <a:pt x="65485" y="45709"/>
                    <a:pt x="65473" y="45721"/>
                    <a:pt x="65461" y="45745"/>
                  </a:cubicBezTo>
                  <a:lnTo>
                    <a:pt x="65485" y="45804"/>
                  </a:lnTo>
                  <a:lnTo>
                    <a:pt x="65485" y="45864"/>
                  </a:lnTo>
                  <a:lnTo>
                    <a:pt x="65569" y="45899"/>
                  </a:lnTo>
                  <a:lnTo>
                    <a:pt x="65628" y="45911"/>
                  </a:lnTo>
                  <a:cubicBezTo>
                    <a:pt x="65628" y="45887"/>
                    <a:pt x="65652" y="45864"/>
                    <a:pt x="65652" y="45840"/>
                  </a:cubicBezTo>
                  <a:lnTo>
                    <a:pt x="65735" y="45816"/>
                  </a:lnTo>
                  <a:cubicBezTo>
                    <a:pt x="65747" y="45816"/>
                    <a:pt x="65771" y="45816"/>
                    <a:pt x="65783" y="45804"/>
                  </a:cubicBezTo>
                  <a:lnTo>
                    <a:pt x="65783" y="45804"/>
                  </a:lnTo>
                  <a:cubicBezTo>
                    <a:pt x="65783" y="45828"/>
                    <a:pt x="65771" y="45840"/>
                    <a:pt x="65771" y="45852"/>
                  </a:cubicBezTo>
                  <a:lnTo>
                    <a:pt x="65783" y="45923"/>
                  </a:lnTo>
                  <a:cubicBezTo>
                    <a:pt x="65771" y="45947"/>
                    <a:pt x="65771" y="45959"/>
                    <a:pt x="65759" y="45971"/>
                  </a:cubicBezTo>
                  <a:lnTo>
                    <a:pt x="65676" y="46007"/>
                  </a:lnTo>
                  <a:cubicBezTo>
                    <a:pt x="65676" y="46030"/>
                    <a:pt x="65688" y="46042"/>
                    <a:pt x="65700" y="46054"/>
                  </a:cubicBezTo>
                  <a:cubicBezTo>
                    <a:pt x="65700" y="46066"/>
                    <a:pt x="65700" y="46078"/>
                    <a:pt x="65700" y="46090"/>
                  </a:cubicBezTo>
                  <a:lnTo>
                    <a:pt x="65759" y="46114"/>
                  </a:lnTo>
                  <a:lnTo>
                    <a:pt x="65866" y="46078"/>
                  </a:lnTo>
                  <a:lnTo>
                    <a:pt x="65878" y="46054"/>
                  </a:lnTo>
                  <a:lnTo>
                    <a:pt x="65926" y="46102"/>
                  </a:lnTo>
                  <a:lnTo>
                    <a:pt x="66021" y="46161"/>
                  </a:lnTo>
                  <a:lnTo>
                    <a:pt x="66057" y="46161"/>
                  </a:lnTo>
                  <a:lnTo>
                    <a:pt x="66140" y="46245"/>
                  </a:lnTo>
                  <a:lnTo>
                    <a:pt x="66164" y="46268"/>
                  </a:lnTo>
                  <a:cubicBezTo>
                    <a:pt x="66164" y="46280"/>
                    <a:pt x="66152" y="46304"/>
                    <a:pt x="66140" y="46328"/>
                  </a:cubicBezTo>
                  <a:lnTo>
                    <a:pt x="66116" y="46340"/>
                  </a:lnTo>
                  <a:lnTo>
                    <a:pt x="66212" y="46399"/>
                  </a:lnTo>
                  <a:lnTo>
                    <a:pt x="66271" y="46399"/>
                  </a:lnTo>
                  <a:lnTo>
                    <a:pt x="66307" y="46435"/>
                  </a:lnTo>
                  <a:lnTo>
                    <a:pt x="66402" y="46435"/>
                  </a:lnTo>
                  <a:lnTo>
                    <a:pt x="66509" y="46471"/>
                  </a:lnTo>
                  <a:lnTo>
                    <a:pt x="66593" y="46471"/>
                  </a:lnTo>
                  <a:lnTo>
                    <a:pt x="66533" y="46507"/>
                  </a:lnTo>
                  <a:lnTo>
                    <a:pt x="66354" y="46542"/>
                  </a:lnTo>
                  <a:lnTo>
                    <a:pt x="66247" y="46614"/>
                  </a:lnTo>
                  <a:cubicBezTo>
                    <a:pt x="66235" y="46649"/>
                    <a:pt x="66223" y="46697"/>
                    <a:pt x="66212" y="46745"/>
                  </a:cubicBezTo>
                  <a:cubicBezTo>
                    <a:pt x="66200" y="46757"/>
                    <a:pt x="66188" y="46769"/>
                    <a:pt x="66176" y="46780"/>
                  </a:cubicBezTo>
                  <a:lnTo>
                    <a:pt x="66212" y="46804"/>
                  </a:lnTo>
                  <a:lnTo>
                    <a:pt x="66188" y="46804"/>
                  </a:lnTo>
                  <a:cubicBezTo>
                    <a:pt x="66176" y="46852"/>
                    <a:pt x="66164" y="46888"/>
                    <a:pt x="66140" y="46923"/>
                  </a:cubicBezTo>
                  <a:lnTo>
                    <a:pt x="66212" y="46971"/>
                  </a:lnTo>
                  <a:lnTo>
                    <a:pt x="66271" y="46971"/>
                  </a:lnTo>
                  <a:lnTo>
                    <a:pt x="66200" y="47007"/>
                  </a:lnTo>
                  <a:lnTo>
                    <a:pt x="66092" y="47007"/>
                  </a:lnTo>
                  <a:lnTo>
                    <a:pt x="66009" y="47019"/>
                  </a:lnTo>
                  <a:lnTo>
                    <a:pt x="66128" y="47066"/>
                  </a:lnTo>
                  <a:lnTo>
                    <a:pt x="66378" y="47054"/>
                  </a:lnTo>
                  <a:lnTo>
                    <a:pt x="66378" y="47042"/>
                  </a:lnTo>
                  <a:lnTo>
                    <a:pt x="66402" y="47042"/>
                  </a:lnTo>
                  <a:lnTo>
                    <a:pt x="66485" y="47019"/>
                  </a:lnTo>
                  <a:cubicBezTo>
                    <a:pt x="66497" y="46995"/>
                    <a:pt x="66509" y="46971"/>
                    <a:pt x="66521" y="46947"/>
                  </a:cubicBezTo>
                  <a:lnTo>
                    <a:pt x="66569" y="46911"/>
                  </a:lnTo>
                  <a:lnTo>
                    <a:pt x="66628" y="46935"/>
                  </a:lnTo>
                  <a:lnTo>
                    <a:pt x="66688" y="46923"/>
                  </a:lnTo>
                  <a:lnTo>
                    <a:pt x="66807" y="46888"/>
                  </a:lnTo>
                  <a:lnTo>
                    <a:pt x="66854" y="46899"/>
                  </a:lnTo>
                  <a:lnTo>
                    <a:pt x="66890" y="46888"/>
                  </a:lnTo>
                  <a:lnTo>
                    <a:pt x="66950" y="46876"/>
                  </a:lnTo>
                  <a:lnTo>
                    <a:pt x="66926" y="46852"/>
                  </a:lnTo>
                  <a:lnTo>
                    <a:pt x="66938" y="46828"/>
                  </a:lnTo>
                  <a:cubicBezTo>
                    <a:pt x="66938" y="46804"/>
                    <a:pt x="66938" y="46780"/>
                    <a:pt x="66926" y="46769"/>
                  </a:cubicBezTo>
                  <a:lnTo>
                    <a:pt x="66997" y="46769"/>
                  </a:lnTo>
                  <a:cubicBezTo>
                    <a:pt x="66997" y="46792"/>
                    <a:pt x="67009" y="46816"/>
                    <a:pt x="67021" y="46828"/>
                  </a:cubicBezTo>
                  <a:lnTo>
                    <a:pt x="67057" y="46852"/>
                  </a:lnTo>
                  <a:lnTo>
                    <a:pt x="67116" y="46828"/>
                  </a:lnTo>
                  <a:lnTo>
                    <a:pt x="67140" y="46792"/>
                  </a:lnTo>
                  <a:lnTo>
                    <a:pt x="67069" y="46685"/>
                  </a:lnTo>
                  <a:lnTo>
                    <a:pt x="67164" y="46780"/>
                  </a:lnTo>
                  <a:lnTo>
                    <a:pt x="67247" y="46780"/>
                  </a:lnTo>
                  <a:lnTo>
                    <a:pt x="67235" y="46709"/>
                  </a:lnTo>
                  <a:lnTo>
                    <a:pt x="67271" y="46685"/>
                  </a:lnTo>
                  <a:lnTo>
                    <a:pt x="67152" y="46590"/>
                  </a:lnTo>
                  <a:lnTo>
                    <a:pt x="67235" y="46626"/>
                  </a:lnTo>
                  <a:lnTo>
                    <a:pt x="67259" y="46626"/>
                  </a:lnTo>
                  <a:lnTo>
                    <a:pt x="67271" y="46602"/>
                  </a:lnTo>
                  <a:lnTo>
                    <a:pt x="67224" y="46542"/>
                  </a:lnTo>
                  <a:lnTo>
                    <a:pt x="67224" y="46542"/>
                  </a:lnTo>
                  <a:cubicBezTo>
                    <a:pt x="67259" y="46566"/>
                    <a:pt x="67283" y="46578"/>
                    <a:pt x="67307" y="46590"/>
                  </a:cubicBezTo>
                  <a:lnTo>
                    <a:pt x="67331" y="46578"/>
                  </a:lnTo>
                  <a:lnTo>
                    <a:pt x="67366" y="46542"/>
                  </a:lnTo>
                  <a:lnTo>
                    <a:pt x="67366" y="46542"/>
                  </a:lnTo>
                  <a:cubicBezTo>
                    <a:pt x="67366" y="46554"/>
                    <a:pt x="67366" y="46578"/>
                    <a:pt x="67355" y="46590"/>
                  </a:cubicBezTo>
                  <a:lnTo>
                    <a:pt x="67331" y="46638"/>
                  </a:lnTo>
                  <a:cubicBezTo>
                    <a:pt x="67331" y="46638"/>
                    <a:pt x="67343" y="46649"/>
                    <a:pt x="67343" y="46649"/>
                  </a:cubicBezTo>
                  <a:lnTo>
                    <a:pt x="67450" y="46661"/>
                  </a:lnTo>
                  <a:lnTo>
                    <a:pt x="67497" y="46709"/>
                  </a:lnTo>
                  <a:lnTo>
                    <a:pt x="67652" y="46733"/>
                  </a:lnTo>
                  <a:lnTo>
                    <a:pt x="67914" y="46709"/>
                  </a:lnTo>
                  <a:lnTo>
                    <a:pt x="67986" y="46673"/>
                  </a:lnTo>
                  <a:lnTo>
                    <a:pt x="68081" y="46709"/>
                  </a:lnTo>
                  <a:lnTo>
                    <a:pt x="68117" y="46649"/>
                  </a:lnTo>
                  <a:lnTo>
                    <a:pt x="68236" y="46626"/>
                  </a:lnTo>
                  <a:lnTo>
                    <a:pt x="68331" y="46626"/>
                  </a:lnTo>
                  <a:lnTo>
                    <a:pt x="68474" y="46566"/>
                  </a:lnTo>
                  <a:lnTo>
                    <a:pt x="68533" y="46566"/>
                  </a:lnTo>
                  <a:cubicBezTo>
                    <a:pt x="68557" y="46542"/>
                    <a:pt x="68569" y="46507"/>
                    <a:pt x="68581" y="46483"/>
                  </a:cubicBezTo>
                  <a:lnTo>
                    <a:pt x="68652" y="46483"/>
                  </a:lnTo>
                  <a:cubicBezTo>
                    <a:pt x="68676" y="46471"/>
                    <a:pt x="68700" y="46459"/>
                    <a:pt x="68736" y="46459"/>
                  </a:cubicBezTo>
                  <a:lnTo>
                    <a:pt x="68712" y="46411"/>
                  </a:lnTo>
                  <a:lnTo>
                    <a:pt x="68771" y="46352"/>
                  </a:lnTo>
                  <a:cubicBezTo>
                    <a:pt x="68759" y="46316"/>
                    <a:pt x="68748" y="46280"/>
                    <a:pt x="68724" y="46245"/>
                  </a:cubicBezTo>
                  <a:lnTo>
                    <a:pt x="68831" y="46233"/>
                  </a:lnTo>
                  <a:cubicBezTo>
                    <a:pt x="68831" y="46221"/>
                    <a:pt x="68843" y="46197"/>
                    <a:pt x="68843" y="46185"/>
                  </a:cubicBezTo>
                  <a:lnTo>
                    <a:pt x="68914" y="46173"/>
                  </a:lnTo>
                  <a:lnTo>
                    <a:pt x="68938" y="46137"/>
                  </a:lnTo>
                  <a:lnTo>
                    <a:pt x="68890" y="46090"/>
                  </a:lnTo>
                  <a:cubicBezTo>
                    <a:pt x="68890" y="46066"/>
                    <a:pt x="68902" y="46042"/>
                    <a:pt x="68914" y="46030"/>
                  </a:cubicBezTo>
                  <a:lnTo>
                    <a:pt x="68962" y="46030"/>
                  </a:lnTo>
                  <a:cubicBezTo>
                    <a:pt x="68962" y="46042"/>
                    <a:pt x="68974" y="46054"/>
                    <a:pt x="68986" y="46066"/>
                  </a:cubicBezTo>
                  <a:cubicBezTo>
                    <a:pt x="68986" y="46078"/>
                    <a:pt x="68974" y="46090"/>
                    <a:pt x="68974" y="46102"/>
                  </a:cubicBezTo>
                  <a:lnTo>
                    <a:pt x="68998" y="46102"/>
                  </a:lnTo>
                  <a:lnTo>
                    <a:pt x="69033" y="46054"/>
                  </a:lnTo>
                  <a:lnTo>
                    <a:pt x="68998" y="45947"/>
                  </a:lnTo>
                  <a:lnTo>
                    <a:pt x="68998" y="45876"/>
                  </a:lnTo>
                  <a:lnTo>
                    <a:pt x="68962" y="45852"/>
                  </a:lnTo>
                  <a:lnTo>
                    <a:pt x="68962" y="45816"/>
                  </a:lnTo>
                  <a:lnTo>
                    <a:pt x="68962" y="45697"/>
                  </a:lnTo>
                  <a:lnTo>
                    <a:pt x="68998" y="45685"/>
                  </a:lnTo>
                  <a:cubicBezTo>
                    <a:pt x="68998" y="45661"/>
                    <a:pt x="68986" y="45637"/>
                    <a:pt x="68986" y="45602"/>
                  </a:cubicBezTo>
                  <a:lnTo>
                    <a:pt x="69021" y="45566"/>
                  </a:lnTo>
                  <a:cubicBezTo>
                    <a:pt x="69021" y="45542"/>
                    <a:pt x="69033" y="45518"/>
                    <a:pt x="69033" y="45495"/>
                  </a:cubicBezTo>
                  <a:lnTo>
                    <a:pt x="69010" y="45459"/>
                  </a:lnTo>
                  <a:lnTo>
                    <a:pt x="69010" y="45328"/>
                  </a:lnTo>
                  <a:lnTo>
                    <a:pt x="68986" y="45292"/>
                  </a:lnTo>
                  <a:lnTo>
                    <a:pt x="68998" y="45137"/>
                  </a:lnTo>
                  <a:cubicBezTo>
                    <a:pt x="68986" y="45102"/>
                    <a:pt x="68962" y="45066"/>
                    <a:pt x="68938" y="45030"/>
                  </a:cubicBezTo>
                  <a:lnTo>
                    <a:pt x="68974" y="45006"/>
                  </a:lnTo>
                  <a:cubicBezTo>
                    <a:pt x="68974" y="44994"/>
                    <a:pt x="68962" y="44983"/>
                    <a:pt x="68962" y="44959"/>
                  </a:cubicBezTo>
                  <a:lnTo>
                    <a:pt x="68974" y="44923"/>
                  </a:lnTo>
                  <a:lnTo>
                    <a:pt x="68879" y="44792"/>
                  </a:lnTo>
                  <a:lnTo>
                    <a:pt x="68902" y="44744"/>
                  </a:lnTo>
                  <a:lnTo>
                    <a:pt x="68867" y="44733"/>
                  </a:lnTo>
                  <a:lnTo>
                    <a:pt x="68867" y="44661"/>
                  </a:lnTo>
                  <a:cubicBezTo>
                    <a:pt x="68855" y="44625"/>
                    <a:pt x="68843" y="44590"/>
                    <a:pt x="68831" y="44542"/>
                  </a:cubicBezTo>
                  <a:lnTo>
                    <a:pt x="68617" y="44316"/>
                  </a:lnTo>
                  <a:lnTo>
                    <a:pt x="68581" y="44221"/>
                  </a:lnTo>
                  <a:lnTo>
                    <a:pt x="68367" y="44006"/>
                  </a:lnTo>
                  <a:cubicBezTo>
                    <a:pt x="68295" y="43935"/>
                    <a:pt x="68212" y="43863"/>
                    <a:pt x="68117" y="43804"/>
                  </a:cubicBezTo>
                  <a:cubicBezTo>
                    <a:pt x="68117" y="43792"/>
                    <a:pt x="68117" y="43780"/>
                    <a:pt x="68117" y="43768"/>
                  </a:cubicBezTo>
                  <a:lnTo>
                    <a:pt x="68021" y="43685"/>
                  </a:lnTo>
                  <a:lnTo>
                    <a:pt x="67855" y="43494"/>
                  </a:lnTo>
                  <a:lnTo>
                    <a:pt x="67855" y="43447"/>
                  </a:lnTo>
                  <a:cubicBezTo>
                    <a:pt x="67855" y="43411"/>
                    <a:pt x="67843" y="43375"/>
                    <a:pt x="67831" y="43340"/>
                  </a:cubicBezTo>
                  <a:lnTo>
                    <a:pt x="67867" y="43316"/>
                  </a:lnTo>
                  <a:cubicBezTo>
                    <a:pt x="67867" y="43304"/>
                    <a:pt x="67867" y="43292"/>
                    <a:pt x="67878" y="43280"/>
                  </a:cubicBezTo>
                  <a:lnTo>
                    <a:pt x="67831" y="43173"/>
                  </a:lnTo>
                  <a:lnTo>
                    <a:pt x="67783" y="43161"/>
                  </a:lnTo>
                  <a:lnTo>
                    <a:pt x="67676" y="43006"/>
                  </a:lnTo>
                  <a:lnTo>
                    <a:pt x="67533" y="42887"/>
                  </a:lnTo>
                  <a:cubicBezTo>
                    <a:pt x="67509" y="42875"/>
                    <a:pt x="67474" y="42863"/>
                    <a:pt x="67450" y="42839"/>
                  </a:cubicBezTo>
                  <a:lnTo>
                    <a:pt x="67450" y="42839"/>
                  </a:lnTo>
                  <a:lnTo>
                    <a:pt x="67545" y="42851"/>
                  </a:lnTo>
                  <a:lnTo>
                    <a:pt x="67569" y="42816"/>
                  </a:lnTo>
                  <a:lnTo>
                    <a:pt x="67474" y="42708"/>
                  </a:lnTo>
                  <a:lnTo>
                    <a:pt x="67557" y="42661"/>
                  </a:lnTo>
                  <a:lnTo>
                    <a:pt x="67652" y="42554"/>
                  </a:lnTo>
                  <a:cubicBezTo>
                    <a:pt x="67640" y="42530"/>
                    <a:pt x="67640" y="42518"/>
                    <a:pt x="67628" y="42494"/>
                  </a:cubicBezTo>
                  <a:lnTo>
                    <a:pt x="67593" y="42482"/>
                  </a:lnTo>
                  <a:cubicBezTo>
                    <a:pt x="67593" y="42458"/>
                    <a:pt x="67605" y="42435"/>
                    <a:pt x="67616" y="42411"/>
                  </a:cubicBezTo>
                  <a:lnTo>
                    <a:pt x="67664" y="42399"/>
                  </a:lnTo>
                  <a:lnTo>
                    <a:pt x="67724" y="42339"/>
                  </a:lnTo>
                  <a:lnTo>
                    <a:pt x="67783" y="42327"/>
                  </a:lnTo>
                  <a:lnTo>
                    <a:pt x="67795" y="42292"/>
                  </a:lnTo>
                  <a:cubicBezTo>
                    <a:pt x="67795" y="42304"/>
                    <a:pt x="67807" y="42316"/>
                    <a:pt x="67807" y="42327"/>
                  </a:cubicBezTo>
                  <a:lnTo>
                    <a:pt x="67878" y="42351"/>
                  </a:lnTo>
                  <a:cubicBezTo>
                    <a:pt x="67914" y="42327"/>
                    <a:pt x="67950" y="42304"/>
                    <a:pt x="67986" y="42280"/>
                  </a:cubicBezTo>
                  <a:lnTo>
                    <a:pt x="68033" y="42280"/>
                  </a:lnTo>
                  <a:lnTo>
                    <a:pt x="68069" y="42256"/>
                  </a:lnTo>
                  <a:cubicBezTo>
                    <a:pt x="68069" y="42244"/>
                    <a:pt x="68057" y="42220"/>
                    <a:pt x="68057" y="42208"/>
                  </a:cubicBezTo>
                  <a:lnTo>
                    <a:pt x="68081" y="42197"/>
                  </a:lnTo>
                  <a:cubicBezTo>
                    <a:pt x="68081" y="42173"/>
                    <a:pt x="68081" y="42149"/>
                    <a:pt x="68093" y="42125"/>
                  </a:cubicBezTo>
                  <a:cubicBezTo>
                    <a:pt x="68093" y="42113"/>
                    <a:pt x="68117" y="42089"/>
                    <a:pt x="68128" y="42077"/>
                  </a:cubicBezTo>
                  <a:lnTo>
                    <a:pt x="68105" y="42042"/>
                  </a:lnTo>
                  <a:lnTo>
                    <a:pt x="68152" y="42018"/>
                  </a:lnTo>
                  <a:lnTo>
                    <a:pt x="68188" y="41958"/>
                  </a:lnTo>
                  <a:lnTo>
                    <a:pt x="68212" y="41982"/>
                  </a:lnTo>
                  <a:lnTo>
                    <a:pt x="68236" y="42030"/>
                  </a:lnTo>
                  <a:lnTo>
                    <a:pt x="68283" y="42030"/>
                  </a:lnTo>
                  <a:lnTo>
                    <a:pt x="68343" y="42006"/>
                  </a:lnTo>
                  <a:lnTo>
                    <a:pt x="68426" y="42018"/>
                  </a:lnTo>
                  <a:cubicBezTo>
                    <a:pt x="68438" y="42030"/>
                    <a:pt x="68462" y="42042"/>
                    <a:pt x="68474" y="42054"/>
                  </a:cubicBezTo>
                  <a:lnTo>
                    <a:pt x="68498" y="42042"/>
                  </a:lnTo>
                  <a:lnTo>
                    <a:pt x="68557" y="42030"/>
                  </a:lnTo>
                  <a:lnTo>
                    <a:pt x="68557" y="41970"/>
                  </a:lnTo>
                  <a:lnTo>
                    <a:pt x="68605" y="41935"/>
                  </a:lnTo>
                  <a:lnTo>
                    <a:pt x="68700" y="41958"/>
                  </a:lnTo>
                  <a:lnTo>
                    <a:pt x="68795" y="41994"/>
                  </a:lnTo>
                  <a:lnTo>
                    <a:pt x="68902" y="41970"/>
                  </a:lnTo>
                  <a:lnTo>
                    <a:pt x="68950" y="41994"/>
                  </a:lnTo>
                  <a:lnTo>
                    <a:pt x="69010" y="41994"/>
                  </a:lnTo>
                  <a:lnTo>
                    <a:pt x="69069" y="41958"/>
                  </a:lnTo>
                  <a:cubicBezTo>
                    <a:pt x="69057" y="41946"/>
                    <a:pt x="69057" y="41935"/>
                    <a:pt x="69057" y="41923"/>
                  </a:cubicBezTo>
                  <a:lnTo>
                    <a:pt x="69057" y="41923"/>
                  </a:lnTo>
                  <a:lnTo>
                    <a:pt x="69081" y="41935"/>
                  </a:lnTo>
                  <a:lnTo>
                    <a:pt x="69129" y="41935"/>
                  </a:lnTo>
                  <a:lnTo>
                    <a:pt x="69188" y="41982"/>
                  </a:lnTo>
                  <a:lnTo>
                    <a:pt x="69283" y="41982"/>
                  </a:lnTo>
                  <a:lnTo>
                    <a:pt x="69295" y="41935"/>
                  </a:lnTo>
                  <a:lnTo>
                    <a:pt x="69343" y="41863"/>
                  </a:lnTo>
                  <a:lnTo>
                    <a:pt x="69379" y="41958"/>
                  </a:lnTo>
                  <a:lnTo>
                    <a:pt x="69450" y="42054"/>
                  </a:lnTo>
                  <a:lnTo>
                    <a:pt x="69510" y="42054"/>
                  </a:lnTo>
                  <a:lnTo>
                    <a:pt x="69617" y="42173"/>
                  </a:lnTo>
                  <a:lnTo>
                    <a:pt x="69676" y="42173"/>
                  </a:lnTo>
                  <a:lnTo>
                    <a:pt x="69748" y="42208"/>
                  </a:lnTo>
                  <a:lnTo>
                    <a:pt x="69819" y="42149"/>
                  </a:lnTo>
                  <a:lnTo>
                    <a:pt x="69891" y="42232"/>
                  </a:lnTo>
                  <a:lnTo>
                    <a:pt x="69974" y="42232"/>
                  </a:lnTo>
                  <a:lnTo>
                    <a:pt x="70022" y="42268"/>
                  </a:lnTo>
                  <a:cubicBezTo>
                    <a:pt x="70022" y="42280"/>
                    <a:pt x="70022" y="42280"/>
                    <a:pt x="70022" y="42292"/>
                  </a:cubicBezTo>
                  <a:lnTo>
                    <a:pt x="69938" y="42280"/>
                  </a:lnTo>
                  <a:lnTo>
                    <a:pt x="69902" y="42339"/>
                  </a:lnTo>
                  <a:lnTo>
                    <a:pt x="69795" y="42387"/>
                  </a:lnTo>
                  <a:cubicBezTo>
                    <a:pt x="69795" y="42399"/>
                    <a:pt x="69783" y="42411"/>
                    <a:pt x="69783" y="42423"/>
                  </a:cubicBezTo>
                  <a:cubicBezTo>
                    <a:pt x="69807" y="42482"/>
                    <a:pt x="69843" y="42542"/>
                    <a:pt x="69867" y="42589"/>
                  </a:cubicBezTo>
                  <a:cubicBezTo>
                    <a:pt x="69891" y="42613"/>
                    <a:pt x="69914" y="42637"/>
                    <a:pt x="69938" y="42649"/>
                  </a:cubicBezTo>
                  <a:lnTo>
                    <a:pt x="69914" y="42685"/>
                  </a:lnTo>
                  <a:cubicBezTo>
                    <a:pt x="69914" y="42720"/>
                    <a:pt x="69914" y="42744"/>
                    <a:pt x="69902" y="42780"/>
                  </a:cubicBezTo>
                  <a:lnTo>
                    <a:pt x="69938" y="42768"/>
                  </a:lnTo>
                  <a:lnTo>
                    <a:pt x="69998" y="42732"/>
                  </a:lnTo>
                  <a:lnTo>
                    <a:pt x="70105" y="42780"/>
                  </a:lnTo>
                  <a:lnTo>
                    <a:pt x="70105" y="42804"/>
                  </a:lnTo>
                  <a:lnTo>
                    <a:pt x="70164" y="42828"/>
                  </a:lnTo>
                  <a:lnTo>
                    <a:pt x="70283" y="42768"/>
                  </a:lnTo>
                  <a:lnTo>
                    <a:pt x="70272" y="42720"/>
                  </a:lnTo>
                  <a:lnTo>
                    <a:pt x="70236" y="42708"/>
                  </a:lnTo>
                  <a:lnTo>
                    <a:pt x="70236" y="42685"/>
                  </a:lnTo>
                  <a:cubicBezTo>
                    <a:pt x="70224" y="42649"/>
                    <a:pt x="70212" y="42625"/>
                    <a:pt x="70200" y="42589"/>
                  </a:cubicBezTo>
                  <a:lnTo>
                    <a:pt x="70141" y="42566"/>
                  </a:lnTo>
                  <a:cubicBezTo>
                    <a:pt x="70141" y="42542"/>
                    <a:pt x="70129" y="42506"/>
                    <a:pt x="70129" y="42482"/>
                  </a:cubicBezTo>
                  <a:lnTo>
                    <a:pt x="70164" y="42458"/>
                  </a:lnTo>
                  <a:lnTo>
                    <a:pt x="70248" y="42447"/>
                  </a:lnTo>
                  <a:lnTo>
                    <a:pt x="70283" y="42399"/>
                  </a:lnTo>
                  <a:lnTo>
                    <a:pt x="70283" y="42351"/>
                  </a:lnTo>
                  <a:lnTo>
                    <a:pt x="70307" y="42351"/>
                  </a:lnTo>
                  <a:lnTo>
                    <a:pt x="70355" y="42327"/>
                  </a:lnTo>
                  <a:lnTo>
                    <a:pt x="70355" y="42351"/>
                  </a:lnTo>
                  <a:cubicBezTo>
                    <a:pt x="70367" y="42375"/>
                    <a:pt x="70367" y="42387"/>
                    <a:pt x="70379" y="42387"/>
                  </a:cubicBezTo>
                  <a:lnTo>
                    <a:pt x="70403" y="42399"/>
                  </a:lnTo>
                  <a:lnTo>
                    <a:pt x="70379" y="42411"/>
                  </a:lnTo>
                  <a:lnTo>
                    <a:pt x="70379" y="42423"/>
                  </a:lnTo>
                  <a:lnTo>
                    <a:pt x="70426" y="42447"/>
                  </a:lnTo>
                  <a:lnTo>
                    <a:pt x="70403" y="42458"/>
                  </a:lnTo>
                  <a:lnTo>
                    <a:pt x="70426" y="42470"/>
                  </a:lnTo>
                  <a:lnTo>
                    <a:pt x="70498" y="42447"/>
                  </a:lnTo>
                  <a:lnTo>
                    <a:pt x="70605" y="42470"/>
                  </a:lnTo>
                  <a:lnTo>
                    <a:pt x="70664" y="42423"/>
                  </a:lnTo>
                  <a:lnTo>
                    <a:pt x="70748" y="42482"/>
                  </a:lnTo>
                  <a:lnTo>
                    <a:pt x="70855" y="42482"/>
                  </a:lnTo>
                  <a:lnTo>
                    <a:pt x="70986" y="42470"/>
                  </a:lnTo>
                  <a:cubicBezTo>
                    <a:pt x="70986" y="42447"/>
                    <a:pt x="70962" y="42423"/>
                    <a:pt x="70962" y="42399"/>
                  </a:cubicBezTo>
                  <a:lnTo>
                    <a:pt x="70962" y="42399"/>
                  </a:lnTo>
                  <a:cubicBezTo>
                    <a:pt x="70986" y="42411"/>
                    <a:pt x="71022" y="42423"/>
                    <a:pt x="71045" y="42435"/>
                  </a:cubicBezTo>
                  <a:lnTo>
                    <a:pt x="71165" y="42447"/>
                  </a:lnTo>
                  <a:lnTo>
                    <a:pt x="71260" y="42506"/>
                  </a:lnTo>
                  <a:lnTo>
                    <a:pt x="71319" y="42518"/>
                  </a:lnTo>
                  <a:lnTo>
                    <a:pt x="71462" y="42518"/>
                  </a:lnTo>
                  <a:lnTo>
                    <a:pt x="71581" y="42470"/>
                  </a:lnTo>
                  <a:lnTo>
                    <a:pt x="71677" y="42435"/>
                  </a:lnTo>
                  <a:lnTo>
                    <a:pt x="71700" y="42399"/>
                  </a:lnTo>
                  <a:lnTo>
                    <a:pt x="71724" y="42435"/>
                  </a:lnTo>
                  <a:lnTo>
                    <a:pt x="71760" y="42470"/>
                  </a:lnTo>
                  <a:lnTo>
                    <a:pt x="71819" y="42458"/>
                  </a:lnTo>
                  <a:lnTo>
                    <a:pt x="71891" y="42423"/>
                  </a:lnTo>
                  <a:lnTo>
                    <a:pt x="71986" y="42423"/>
                  </a:lnTo>
                  <a:cubicBezTo>
                    <a:pt x="71986" y="42387"/>
                    <a:pt x="71998" y="42351"/>
                    <a:pt x="71998" y="42316"/>
                  </a:cubicBezTo>
                  <a:cubicBezTo>
                    <a:pt x="71998" y="42292"/>
                    <a:pt x="71998" y="42268"/>
                    <a:pt x="71998" y="42244"/>
                  </a:cubicBezTo>
                  <a:cubicBezTo>
                    <a:pt x="71998" y="42220"/>
                    <a:pt x="72022" y="42208"/>
                    <a:pt x="72022" y="42185"/>
                  </a:cubicBezTo>
                  <a:cubicBezTo>
                    <a:pt x="72034" y="42173"/>
                    <a:pt x="72022" y="42161"/>
                    <a:pt x="72022" y="42137"/>
                  </a:cubicBezTo>
                  <a:lnTo>
                    <a:pt x="72022" y="42137"/>
                  </a:lnTo>
                  <a:lnTo>
                    <a:pt x="72058" y="42197"/>
                  </a:lnTo>
                  <a:lnTo>
                    <a:pt x="72177" y="42280"/>
                  </a:lnTo>
                  <a:lnTo>
                    <a:pt x="72177" y="42339"/>
                  </a:lnTo>
                  <a:lnTo>
                    <a:pt x="72260" y="42447"/>
                  </a:lnTo>
                  <a:lnTo>
                    <a:pt x="72331" y="42458"/>
                  </a:lnTo>
                  <a:lnTo>
                    <a:pt x="72260" y="42494"/>
                  </a:lnTo>
                  <a:lnTo>
                    <a:pt x="72188" y="42494"/>
                  </a:lnTo>
                  <a:lnTo>
                    <a:pt x="72188" y="42530"/>
                  </a:lnTo>
                  <a:lnTo>
                    <a:pt x="72403" y="42530"/>
                  </a:lnTo>
                  <a:cubicBezTo>
                    <a:pt x="72415" y="42506"/>
                    <a:pt x="72427" y="42482"/>
                    <a:pt x="72439" y="42458"/>
                  </a:cubicBezTo>
                  <a:lnTo>
                    <a:pt x="72546" y="42458"/>
                  </a:lnTo>
                  <a:lnTo>
                    <a:pt x="72605" y="42447"/>
                  </a:lnTo>
                  <a:lnTo>
                    <a:pt x="72677" y="42506"/>
                  </a:lnTo>
                  <a:lnTo>
                    <a:pt x="72772" y="42530"/>
                  </a:lnTo>
                  <a:cubicBezTo>
                    <a:pt x="72772" y="42506"/>
                    <a:pt x="72784" y="42494"/>
                    <a:pt x="72796" y="42470"/>
                  </a:cubicBezTo>
                  <a:lnTo>
                    <a:pt x="72891" y="42482"/>
                  </a:lnTo>
                  <a:lnTo>
                    <a:pt x="72927" y="42458"/>
                  </a:lnTo>
                  <a:cubicBezTo>
                    <a:pt x="72939" y="42482"/>
                    <a:pt x="72939" y="42494"/>
                    <a:pt x="72950" y="42518"/>
                  </a:cubicBezTo>
                  <a:cubicBezTo>
                    <a:pt x="72962" y="42542"/>
                    <a:pt x="72986" y="42578"/>
                    <a:pt x="73010" y="42613"/>
                  </a:cubicBezTo>
                  <a:lnTo>
                    <a:pt x="73070" y="42589"/>
                  </a:lnTo>
                  <a:lnTo>
                    <a:pt x="73117" y="42530"/>
                  </a:lnTo>
                  <a:lnTo>
                    <a:pt x="73165" y="42554"/>
                  </a:lnTo>
                  <a:lnTo>
                    <a:pt x="73165" y="42578"/>
                  </a:lnTo>
                  <a:lnTo>
                    <a:pt x="73260" y="42613"/>
                  </a:lnTo>
                  <a:lnTo>
                    <a:pt x="73284" y="42578"/>
                  </a:lnTo>
                  <a:lnTo>
                    <a:pt x="73415" y="42601"/>
                  </a:lnTo>
                  <a:lnTo>
                    <a:pt x="73498" y="42578"/>
                  </a:lnTo>
                  <a:lnTo>
                    <a:pt x="73558" y="42566"/>
                  </a:lnTo>
                  <a:lnTo>
                    <a:pt x="73558" y="42613"/>
                  </a:lnTo>
                  <a:lnTo>
                    <a:pt x="73605" y="42589"/>
                  </a:lnTo>
                  <a:lnTo>
                    <a:pt x="73653" y="42613"/>
                  </a:lnTo>
                  <a:lnTo>
                    <a:pt x="73760" y="42613"/>
                  </a:lnTo>
                  <a:cubicBezTo>
                    <a:pt x="73760" y="42601"/>
                    <a:pt x="73736" y="42578"/>
                    <a:pt x="73736" y="42554"/>
                  </a:cubicBezTo>
                  <a:lnTo>
                    <a:pt x="73796" y="42518"/>
                  </a:lnTo>
                  <a:lnTo>
                    <a:pt x="73855" y="42458"/>
                  </a:lnTo>
                  <a:cubicBezTo>
                    <a:pt x="73855" y="42423"/>
                    <a:pt x="73843" y="42387"/>
                    <a:pt x="73843" y="42363"/>
                  </a:cubicBezTo>
                  <a:cubicBezTo>
                    <a:pt x="73855" y="42363"/>
                    <a:pt x="73867" y="42375"/>
                    <a:pt x="73891" y="42387"/>
                  </a:cubicBezTo>
                  <a:lnTo>
                    <a:pt x="73939" y="42363"/>
                  </a:lnTo>
                  <a:lnTo>
                    <a:pt x="74082" y="42387"/>
                  </a:lnTo>
                  <a:lnTo>
                    <a:pt x="74082" y="42423"/>
                  </a:lnTo>
                  <a:lnTo>
                    <a:pt x="74189" y="42458"/>
                  </a:lnTo>
                  <a:lnTo>
                    <a:pt x="74236" y="42375"/>
                  </a:lnTo>
                  <a:lnTo>
                    <a:pt x="74296" y="42399"/>
                  </a:lnTo>
                  <a:lnTo>
                    <a:pt x="74332" y="42339"/>
                  </a:lnTo>
                  <a:lnTo>
                    <a:pt x="74379" y="42351"/>
                  </a:lnTo>
                  <a:cubicBezTo>
                    <a:pt x="74379" y="42363"/>
                    <a:pt x="74379" y="42375"/>
                    <a:pt x="74379" y="42387"/>
                  </a:cubicBezTo>
                  <a:lnTo>
                    <a:pt x="74427" y="42387"/>
                  </a:lnTo>
                  <a:lnTo>
                    <a:pt x="74510" y="42339"/>
                  </a:lnTo>
                  <a:lnTo>
                    <a:pt x="74558" y="42411"/>
                  </a:lnTo>
                  <a:lnTo>
                    <a:pt x="74594" y="42339"/>
                  </a:lnTo>
                  <a:lnTo>
                    <a:pt x="74665" y="42363"/>
                  </a:lnTo>
                  <a:lnTo>
                    <a:pt x="74725" y="42316"/>
                  </a:lnTo>
                  <a:lnTo>
                    <a:pt x="74641" y="42268"/>
                  </a:lnTo>
                  <a:lnTo>
                    <a:pt x="74558" y="42268"/>
                  </a:lnTo>
                  <a:lnTo>
                    <a:pt x="74439" y="42149"/>
                  </a:lnTo>
                  <a:lnTo>
                    <a:pt x="74629" y="42197"/>
                  </a:lnTo>
                  <a:lnTo>
                    <a:pt x="74736" y="42149"/>
                  </a:lnTo>
                  <a:cubicBezTo>
                    <a:pt x="74748" y="42161"/>
                    <a:pt x="74760" y="42173"/>
                    <a:pt x="74772" y="42185"/>
                  </a:cubicBezTo>
                  <a:lnTo>
                    <a:pt x="74844" y="42173"/>
                  </a:lnTo>
                  <a:lnTo>
                    <a:pt x="74963" y="42280"/>
                  </a:lnTo>
                  <a:lnTo>
                    <a:pt x="75034" y="42220"/>
                  </a:lnTo>
                  <a:lnTo>
                    <a:pt x="74951" y="42173"/>
                  </a:lnTo>
                  <a:cubicBezTo>
                    <a:pt x="74939" y="42149"/>
                    <a:pt x="74939" y="42137"/>
                    <a:pt x="74927" y="42113"/>
                  </a:cubicBezTo>
                  <a:lnTo>
                    <a:pt x="74963" y="42077"/>
                  </a:lnTo>
                  <a:lnTo>
                    <a:pt x="75046" y="42161"/>
                  </a:lnTo>
                  <a:lnTo>
                    <a:pt x="75129" y="42137"/>
                  </a:lnTo>
                  <a:lnTo>
                    <a:pt x="75129" y="42113"/>
                  </a:lnTo>
                  <a:lnTo>
                    <a:pt x="75058" y="42089"/>
                  </a:lnTo>
                  <a:lnTo>
                    <a:pt x="75070" y="42006"/>
                  </a:lnTo>
                  <a:lnTo>
                    <a:pt x="75022" y="41958"/>
                  </a:lnTo>
                  <a:lnTo>
                    <a:pt x="75106" y="41970"/>
                  </a:lnTo>
                  <a:lnTo>
                    <a:pt x="75129" y="42018"/>
                  </a:lnTo>
                  <a:lnTo>
                    <a:pt x="75189" y="42042"/>
                  </a:lnTo>
                  <a:lnTo>
                    <a:pt x="75213" y="42089"/>
                  </a:lnTo>
                  <a:lnTo>
                    <a:pt x="75236" y="42030"/>
                  </a:lnTo>
                  <a:cubicBezTo>
                    <a:pt x="75213" y="42006"/>
                    <a:pt x="75189" y="41970"/>
                    <a:pt x="75153" y="41946"/>
                  </a:cubicBezTo>
                  <a:lnTo>
                    <a:pt x="75189" y="41887"/>
                  </a:lnTo>
                  <a:lnTo>
                    <a:pt x="75248" y="41911"/>
                  </a:lnTo>
                  <a:lnTo>
                    <a:pt x="75296" y="41875"/>
                  </a:lnTo>
                  <a:lnTo>
                    <a:pt x="75367" y="41958"/>
                  </a:lnTo>
                  <a:lnTo>
                    <a:pt x="75344" y="42006"/>
                  </a:lnTo>
                  <a:lnTo>
                    <a:pt x="75403" y="42030"/>
                  </a:lnTo>
                  <a:cubicBezTo>
                    <a:pt x="75415" y="42054"/>
                    <a:pt x="75427" y="42077"/>
                    <a:pt x="75439" y="42113"/>
                  </a:cubicBezTo>
                  <a:cubicBezTo>
                    <a:pt x="75451" y="42077"/>
                    <a:pt x="75463" y="42054"/>
                    <a:pt x="75475" y="42018"/>
                  </a:cubicBezTo>
                  <a:lnTo>
                    <a:pt x="75463" y="41946"/>
                  </a:lnTo>
                  <a:lnTo>
                    <a:pt x="75403" y="41935"/>
                  </a:lnTo>
                  <a:lnTo>
                    <a:pt x="75403" y="41875"/>
                  </a:lnTo>
                  <a:lnTo>
                    <a:pt x="75487" y="41887"/>
                  </a:lnTo>
                  <a:cubicBezTo>
                    <a:pt x="75487" y="41875"/>
                    <a:pt x="75498" y="41863"/>
                    <a:pt x="75510" y="41851"/>
                  </a:cubicBezTo>
                  <a:lnTo>
                    <a:pt x="75427" y="41792"/>
                  </a:lnTo>
                  <a:lnTo>
                    <a:pt x="75582" y="41768"/>
                  </a:lnTo>
                  <a:cubicBezTo>
                    <a:pt x="75570" y="41744"/>
                    <a:pt x="75546" y="41720"/>
                    <a:pt x="75534" y="41696"/>
                  </a:cubicBezTo>
                  <a:lnTo>
                    <a:pt x="75451" y="41673"/>
                  </a:lnTo>
                  <a:lnTo>
                    <a:pt x="75403" y="41696"/>
                  </a:lnTo>
                  <a:lnTo>
                    <a:pt x="75403" y="41696"/>
                  </a:lnTo>
                  <a:lnTo>
                    <a:pt x="75439" y="41637"/>
                  </a:lnTo>
                  <a:lnTo>
                    <a:pt x="75570" y="41625"/>
                  </a:lnTo>
                  <a:lnTo>
                    <a:pt x="75772" y="41625"/>
                  </a:lnTo>
                  <a:cubicBezTo>
                    <a:pt x="75760" y="41601"/>
                    <a:pt x="75748" y="41577"/>
                    <a:pt x="75725" y="41554"/>
                  </a:cubicBezTo>
                  <a:lnTo>
                    <a:pt x="75653" y="41577"/>
                  </a:lnTo>
                  <a:lnTo>
                    <a:pt x="75546" y="41446"/>
                  </a:lnTo>
                  <a:lnTo>
                    <a:pt x="75665" y="41494"/>
                  </a:lnTo>
                  <a:lnTo>
                    <a:pt x="75617" y="41399"/>
                  </a:lnTo>
                  <a:cubicBezTo>
                    <a:pt x="75582" y="41387"/>
                    <a:pt x="75558" y="41375"/>
                    <a:pt x="75534" y="41363"/>
                  </a:cubicBezTo>
                  <a:lnTo>
                    <a:pt x="75594" y="41351"/>
                  </a:lnTo>
                  <a:cubicBezTo>
                    <a:pt x="75594" y="41327"/>
                    <a:pt x="75582" y="41304"/>
                    <a:pt x="75570" y="41292"/>
                  </a:cubicBezTo>
                  <a:lnTo>
                    <a:pt x="75570" y="41292"/>
                  </a:lnTo>
                  <a:lnTo>
                    <a:pt x="75629" y="41327"/>
                  </a:lnTo>
                  <a:cubicBezTo>
                    <a:pt x="75653" y="41304"/>
                    <a:pt x="75665" y="41292"/>
                    <a:pt x="75677" y="41268"/>
                  </a:cubicBezTo>
                  <a:lnTo>
                    <a:pt x="75713" y="41280"/>
                  </a:lnTo>
                  <a:lnTo>
                    <a:pt x="75772" y="41304"/>
                  </a:lnTo>
                  <a:lnTo>
                    <a:pt x="75737" y="41375"/>
                  </a:lnTo>
                  <a:lnTo>
                    <a:pt x="75808" y="41399"/>
                  </a:lnTo>
                  <a:lnTo>
                    <a:pt x="75975" y="41339"/>
                  </a:lnTo>
                  <a:cubicBezTo>
                    <a:pt x="75987" y="41327"/>
                    <a:pt x="75987" y="41315"/>
                    <a:pt x="75998" y="41304"/>
                  </a:cubicBezTo>
                  <a:lnTo>
                    <a:pt x="76118" y="41351"/>
                  </a:lnTo>
                  <a:lnTo>
                    <a:pt x="76070" y="41256"/>
                  </a:lnTo>
                  <a:lnTo>
                    <a:pt x="75987" y="41220"/>
                  </a:lnTo>
                  <a:lnTo>
                    <a:pt x="76046" y="41161"/>
                  </a:lnTo>
                  <a:lnTo>
                    <a:pt x="76094" y="41244"/>
                  </a:lnTo>
                  <a:lnTo>
                    <a:pt x="76201" y="41244"/>
                  </a:lnTo>
                  <a:cubicBezTo>
                    <a:pt x="76201" y="41220"/>
                    <a:pt x="76213" y="41196"/>
                    <a:pt x="76213" y="41173"/>
                  </a:cubicBezTo>
                  <a:lnTo>
                    <a:pt x="76260" y="41161"/>
                  </a:lnTo>
                  <a:cubicBezTo>
                    <a:pt x="76260" y="41137"/>
                    <a:pt x="76249" y="41125"/>
                    <a:pt x="76237" y="41101"/>
                  </a:cubicBezTo>
                  <a:lnTo>
                    <a:pt x="76260" y="41054"/>
                  </a:lnTo>
                  <a:lnTo>
                    <a:pt x="76332" y="41054"/>
                  </a:lnTo>
                  <a:cubicBezTo>
                    <a:pt x="76332" y="41030"/>
                    <a:pt x="76320" y="41006"/>
                    <a:pt x="76308" y="40994"/>
                  </a:cubicBezTo>
                  <a:cubicBezTo>
                    <a:pt x="76308" y="40970"/>
                    <a:pt x="76320" y="40958"/>
                    <a:pt x="76332" y="40946"/>
                  </a:cubicBezTo>
                  <a:cubicBezTo>
                    <a:pt x="76296" y="40923"/>
                    <a:pt x="76272" y="40899"/>
                    <a:pt x="76237" y="40875"/>
                  </a:cubicBezTo>
                  <a:lnTo>
                    <a:pt x="76237" y="40875"/>
                  </a:lnTo>
                  <a:lnTo>
                    <a:pt x="76379" y="40958"/>
                  </a:lnTo>
                  <a:lnTo>
                    <a:pt x="76451" y="40946"/>
                  </a:lnTo>
                  <a:cubicBezTo>
                    <a:pt x="76499" y="40911"/>
                    <a:pt x="76534" y="40875"/>
                    <a:pt x="76582" y="40839"/>
                  </a:cubicBezTo>
                  <a:lnTo>
                    <a:pt x="76677" y="40851"/>
                  </a:lnTo>
                  <a:lnTo>
                    <a:pt x="76677" y="40923"/>
                  </a:lnTo>
                  <a:lnTo>
                    <a:pt x="76689" y="40958"/>
                  </a:lnTo>
                  <a:cubicBezTo>
                    <a:pt x="76713" y="40934"/>
                    <a:pt x="76725" y="40911"/>
                    <a:pt x="76749" y="40899"/>
                  </a:cubicBezTo>
                  <a:lnTo>
                    <a:pt x="76832" y="40887"/>
                  </a:lnTo>
                  <a:cubicBezTo>
                    <a:pt x="76820" y="40851"/>
                    <a:pt x="76808" y="40827"/>
                    <a:pt x="76796" y="40792"/>
                  </a:cubicBezTo>
                  <a:lnTo>
                    <a:pt x="76701" y="40756"/>
                  </a:lnTo>
                  <a:cubicBezTo>
                    <a:pt x="76689" y="40732"/>
                    <a:pt x="76677" y="40720"/>
                    <a:pt x="76665" y="40708"/>
                  </a:cubicBezTo>
                  <a:lnTo>
                    <a:pt x="76713" y="40696"/>
                  </a:lnTo>
                  <a:lnTo>
                    <a:pt x="76784" y="40732"/>
                  </a:lnTo>
                  <a:lnTo>
                    <a:pt x="76868" y="40708"/>
                  </a:lnTo>
                  <a:cubicBezTo>
                    <a:pt x="76856" y="40696"/>
                    <a:pt x="76844" y="40673"/>
                    <a:pt x="76832" y="40661"/>
                  </a:cubicBezTo>
                  <a:lnTo>
                    <a:pt x="76772" y="40601"/>
                  </a:lnTo>
                  <a:lnTo>
                    <a:pt x="76868" y="40589"/>
                  </a:lnTo>
                  <a:lnTo>
                    <a:pt x="76903" y="40601"/>
                  </a:lnTo>
                  <a:lnTo>
                    <a:pt x="76927" y="40577"/>
                  </a:lnTo>
                  <a:lnTo>
                    <a:pt x="76880" y="40518"/>
                  </a:lnTo>
                  <a:lnTo>
                    <a:pt x="76701" y="40458"/>
                  </a:lnTo>
                  <a:lnTo>
                    <a:pt x="76725" y="40434"/>
                  </a:lnTo>
                  <a:lnTo>
                    <a:pt x="76868" y="40399"/>
                  </a:lnTo>
                  <a:lnTo>
                    <a:pt x="76963" y="40458"/>
                  </a:lnTo>
                  <a:lnTo>
                    <a:pt x="77011" y="40458"/>
                  </a:lnTo>
                  <a:lnTo>
                    <a:pt x="77034" y="40422"/>
                  </a:lnTo>
                  <a:lnTo>
                    <a:pt x="77094" y="40470"/>
                  </a:lnTo>
                  <a:cubicBezTo>
                    <a:pt x="77094" y="40482"/>
                    <a:pt x="77094" y="40494"/>
                    <a:pt x="77094" y="40494"/>
                  </a:cubicBezTo>
                  <a:lnTo>
                    <a:pt x="77177" y="40482"/>
                  </a:lnTo>
                  <a:cubicBezTo>
                    <a:pt x="77177" y="40470"/>
                    <a:pt x="77165" y="40446"/>
                    <a:pt x="77165" y="40422"/>
                  </a:cubicBezTo>
                  <a:lnTo>
                    <a:pt x="77189" y="40303"/>
                  </a:lnTo>
                  <a:lnTo>
                    <a:pt x="77141" y="40256"/>
                  </a:lnTo>
                  <a:lnTo>
                    <a:pt x="77058" y="40280"/>
                  </a:lnTo>
                  <a:lnTo>
                    <a:pt x="77070" y="40315"/>
                  </a:lnTo>
                  <a:lnTo>
                    <a:pt x="77058" y="40351"/>
                  </a:lnTo>
                  <a:lnTo>
                    <a:pt x="76939" y="40292"/>
                  </a:lnTo>
                  <a:lnTo>
                    <a:pt x="76772" y="40327"/>
                  </a:lnTo>
                  <a:lnTo>
                    <a:pt x="76701" y="40292"/>
                  </a:lnTo>
                  <a:cubicBezTo>
                    <a:pt x="76713" y="40268"/>
                    <a:pt x="76713" y="40244"/>
                    <a:pt x="76725" y="40220"/>
                  </a:cubicBezTo>
                  <a:lnTo>
                    <a:pt x="76880" y="40256"/>
                  </a:lnTo>
                  <a:lnTo>
                    <a:pt x="77177" y="40172"/>
                  </a:lnTo>
                  <a:cubicBezTo>
                    <a:pt x="77177" y="40172"/>
                    <a:pt x="77177" y="40161"/>
                    <a:pt x="77177" y="40149"/>
                  </a:cubicBezTo>
                  <a:lnTo>
                    <a:pt x="77070" y="40113"/>
                  </a:lnTo>
                  <a:lnTo>
                    <a:pt x="77034" y="40053"/>
                  </a:lnTo>
                  <a:lnTo>
                    <a:pt x="76987" y="40077"/>
                  </a:lnTo>
                  <a:cubicBezTo>
                    <a:pt x="76951" y="40006"/>
                    <a:pt x="76915" y="39934"/>
                    <a:pt x="76868" y="39863"/>
                  </a:cubicBezTo>
                  <a:lnTo>
                    <a:pt x="76749" y="39803"/>
                  </a:lnTo>
                  <a:lnTo>
                    <a:pt x="76546" y="39839"/>
                  </a:lnTo>
                  <a:lnTo>
                    <a:pt x="76463" y="39791"/>
                  </a:lnTo>
                  <a:lnTo>
                    <a:pt x="76391" y="39649"/>
                  </a:lnTo>
                  <a:lnTo>
                    <a:pt x="76272" y="39625"/>
                  </a:lnTo>
                  <a:lnTo>
                    <a:pt x="76141" y="39649"/>
                  </a:lnTo>
                  <a:lnTo>
                    <a:pt x="76082" y="39708"/>
                  </a:lnTo>
                  <a:cubicBezTo>
                    <a:pt x="76094" y="39672"/>
                    <a:pt x="76106" y="39649"/>
                    <a:pt x="76129" y="39613"/>
                  </a:cubicBezTo>
                  <a:lnTo>
                    <a:pt x="76272" y="39589"/>
                  </a:lnTo>
                  <a:lnTo>
                    <a:pt x="76344" y="39613"/>
                  </a:lnTo>
                  <a:lnTo>
                    <a:pt x="76427" y="39601"/>
                  </a:lnTo>
                  <a:lnTo>
                    <a:pt x="76546" y="39696"/>
                  </a:lnTo>
                  <a:lnTo>
                    <a:pt x="76653" y="39696"/>
                  </a:lnTo>
                  <a:lnTo>
                    <a:pt x="76689" y="39625"/>
                  </a:lnTo>
                  <a:lnTo>
                    <a:pt x="76749" y="39613"/>
                  </a:lnTo>
                  <a:lnTo>
                    <a:pt x="76820" y="39637"/>
                  </a:lnTo>
                  <a:lnTo>
                    <a:pt x="76987" y="39577"/>
                  </a:lnTo>
                  <a:lnTo>
                    <a:pt x="77141" y="39625"/>
                  </a:lnTo>
                  <a:cubicBezTo>
                    <a:pt x="77141" y="39601"/>
                    <a:pt x="77153" y="39589"/>
                    <a:pt x="77165" y="39565"/>
                  </a:cubicBezTo>
                  <a:cubicBezTo>
                    <a:pt x="77130" y="39506"/>
                    <a:pt x="77106" y="39434"/>
                    <a:pt x="77082" y="39375"/>
                  </a:cubicBezTo>
                  <a:lnTo>
                    <a:pt x="76844" y="39149"/>
                  </a:lnTo>
                  <a:lnTo>
                    <a:pt x="76701" y="39018"/>
                  </a:lnTo>
                  <a:cubicBezTo>
                    <a:pt x="76641" y="38946"/>
                    <a:pt x="76582" y="38875"/>
                    <a:pt x="76534" y="38791"/>
                  </a:cubicBezTo>
                  <a:lnTo>
                    <a:pt x="76427" y="38756"/>
                  </a:lnTo>
                  <a:lnTo>
                    <a:pt x="76213" y="38779"/>
                  </a:lnTo>
                  <a:cubicBezTo>
                    <a:pt x="76177" y="38768"/>
                    <a:pt x="76153" y="38744"/>
                    <a:pt x="76129" y="38732"/>
                  </a:cubicBezTo>
                  <a:lnTo>
                    <a:pt x="76022" y="38601"/>
                  </a:lnTo>
                  <a:cubicBezTo>
                    <a:pt x="76022" y="38577"/>
                    <a:pt x="76022" y="38565"/>
                    <a:pt x="76022" y="38553"/>
                  </a:cubicBezTo>
                  <a:lnTo>
                    <a:pt x="75975" y="38517"/>
                  </a:lnTo>
                  <a:lnTo>
                    <a:pt x="75832" y="38517"/>
                  </a:lnTo>
                  <a:lnTo>
                    <a:pt x="75701" y="38458"/>
                  </a:lnTo>
                  <a:lnTo>
                    <a:pt x="75570" y="38446"/>
                  </a:lnTo>
                  <a:lnTo>
                    <a:pt x="75367" y="38517"/>
                  </a:lnTo>
                  <a:lnTo>
                    <a:pt x="75558" y="38387"/>
                  </a:lnTo>
                  <a:lnTo>
                    <a:pt x="75665" y="38387"/>
                  </a:lnTo>
                  <a:lnTo>
                    <a:pt x="75737" y="38434"/>
                  </a:lnTo>
                  <a:lnTo>
                    <a:pt x="75808" y="38458"/>
                  </a:lnTo>
                  <a:lnTo>
                    <a:pt x="75844" y="38434"/>
                  </a:lnTo>
                  <a:lnTo>
                    <a:pt x="75915" y="38494"/>
                  </a:lnTo>
                  <a:lnTo>
                    <a:pt x="76082" y="38494"/>
                  </a:lnTo>
                  <a:cubicBezTo>
                    <a:pt x="76082" y="38541"/>
                    <a:pt x="76094" y="38589"/>
                    <a:pt x="76106" y="38637"/>
                  </a:cubicBezTo>
                  <a:lnTo>
                    <a:pt x="76165" y="38708"/>
                  </a:lnTo>
                  <a:lnTo>
                    <a:pt x="76272" y="38744"/>
                  </a:lnTo>
                  <a:lnTo>
                    <a:pt x="76368" y="38696"/>
                  </a:lnTo>
                  <a:lnTo>
                    <a:pt x="76534" y="38779"/>
                  </a:lnTo>
                  <a:lnTo>
                    <a:pt x="76630" y="38875"/>
                  </a:lnTo>
                  <a:lnTo>
                    <a:pt x="76713" y="38910"/>
                  </a:lnTo>
                  <a:lnTo>
                    <a:pt x="76796" y="39018"/>
                  </a:lnTo>
                  <a:lnTo>
                    <a:pt x="76975" y="39006"/>
                  </a:lnTo>
                  <a:lnTo>
                    <a:pt x="77177" y="39149"/>
                  </a:lnTo>
                  <a:lnTo>
                    <a:pt x="77249" y="39149"/>
                  </a:lnTo>
                  <a:cubicBezTo>
                    <a:pt x="77237" y="39101"/>
                    <a:pt x="77225" y="39053"/>
                    <a:pt x="77213" y="39006"/>
                  </a:cubicBezTo>
                  <a:cubicBezTo>
                    <a:pt x="77189" y="38994"/>
                    <a:pt x="77177" y="38982"/>
                    <a:pt x="77153" y="38970"/>
                  </a:cubicBezTo>
                  <a:lnTo>
                    <a:pt x="77058" y="38815"/>
                  </a:lnTo>
                  <a:cubicBezTo>
                    <a:pt x="77070" y="38803"/>
                    <a:pt x="77070" y="38791"/>
                    <a:pt x="77070" y="38791"/>
                  </a:cubicBezTo>
                  <a:lnTo>
                    <a:pt x="77022" y="38732"/>
                  </a:lnTo>
                  <a:lnTo>
                    <a:pt x="76915" y="38696"/>
                  </a:lnTo>
                  <a:lnTo>
                    <a:pt x="76820" y="38637"/>
                  </a:lnTo>
                  <a:cubicBezTo>
                    <a:pt x="76784" y="38565"/>
                    <a:pt x="76749" y="38506"/>
                    <a:pt x="76725" y="38434"/>
                  </a:cubicBezTo>
                  <a:cubicBezTo>
                    <a:pt x="76737" y="38398"/>
                    <a:pt x="76749" y="38363"/>
                    <a:pt x="76760" y="38327"/>
                  </a:cubicBezTo>
                  <a:lnTo>
                    <a:pt x="76594" y="38148"/>
                  </a:lnTo>
                  <a:cubicBezTo>
                    <a:pt x="76606" y="38113"/>
                    <a:pt x="76606" y="38065"/>
                    <a:pt x="76618" y="38029"/>
                  </a:cubicBezTo>
                  <a:lnTo>
                    <a:pt x="76522" y="37970"/>
                  </a:lnTo>
                  <a:lnTo>
                    <a:pt x="76606" y="37898"/>
                  </a:lnTo>
                  <a:lnTo>
                    <a:pt x="76570" y="37875"/>
                  </a:lnTo>
                  <a:lnTo>
                    <a:pt x="76487" y="37577"/>
                  </a:lnTo>
                  <a:lnTo>
                    <a:pt x="76225" y="37374"/>
                  </a:lnTo>
                  <a:lnTo>
                    <a:pt x="76129" y="37374"/>
                  </a:lnTo>
                  <a:cubicBezTo>
                    <a:pt x="76129" y="37351"/>
                    <a:pt x="76141" y="37327"/>
                    <a:pt x="76153" y="37315"/>
                  </a:cubicBezTo>
                  <a:lnTo>
                    <a:pt x="75903" y="37124"/>
                  </a:lnTo>
                  <a:lnTo>
                    <a:pt x="75856" y="37113"/>
                  </a:lnTo>
                  <a:cubicBezTo>
                    <a:pt x="75879" y="37053"/>
                    <a:pt x="75903" y="36982"/>
                    <a:pt x="75915" y="36922"/>
                  </a:cubicBezTo>
                  <a:lnTo>
                    <a:pt x="76010" y="36803"/>
                  </a:lnTo>
                  <a:cubicBezTo>
                    <a:pt x="76010" y="36767"/>
                    <a:pt x="75998" y="36732"/>
                    <a:pt x="75998" y="36708"/>
                  </a:cubicBezTo>
                  <a:lnTo>
                    <a:pt x="76070" y="36601"/>
                  </a:lnTo>
                  <a:lnTo>
                    <a:pt x="76094" y="36636"/>
                  </a:lnTo>
                  <a:lnTo>
                    <a:pt x="76189" y="36636"/>
                  </a:lnTo>
                  <a:lnTo>
                    <a:pt x="76332" y="36565"/>
                  </a:lnTo>
                  <a:lnTo>
                    <a:pt x="76379" y="36601"/>
                  </a:lnTo>
                  <a:lnTo>
                    <a:pt x="76510" y="36553"/>
                  </a:lnTo>
                  <a:lnTo>
                    <a:pt x="76415" y="36482"/>
                  </a:lnTo>
                  <a:cubicBezTo>
                    <a:pt x="76403" y="36458"/>
                    <a:pt x="76391" y="36434"/>
                    <a:pt x="76379" y="36410"/>
                  </a:cubicBezTo>
                  <a:lnTo>
                    <a:pt x="76499" y="36374"/>
                  </a:lnTo>
                  <a:lnTo>
                    <a:pt x="76665" y="36434"/>
                  </a:lnTo>
                  <a:cubicBezTo>
                    <a:pt x="76677" y="36410"/>
                    <a:pt x="76689" y="36386"/>
                    <a:pt x="76701" y="36362"/>
                  </a:cubicBezTo>
                  <a:lnTo>
                    <a:pt x="76844" y="36386"/>
                  </a:lnTo>
                  <a:lnTo>
                    <a:pt x="76856" y="36327"/>
                  </a:lnTo>
                  <a:lnTo>
                    <a:pt x="76749" y="36220"/>
                  </a:lnTo>
                  <a:lnTo>
                    <a:pt x="76880" y="36255"/>
                  </a:lnTo>
                  <a:cubicBezTo>
                    <a:pt x="76903" y="36279"/>
                    <a:pt x="76927" y="36315"/>
                    <a:pt x="76951" y="36339"/>
                  </a:cubicBezTo>
                  <a:lnTo>
                    <a:pt x="76999" y="36303"/>
                  </a:lnTo>
                  <a:lnTo>
                    <a:pt x="77094" y="36339"/>
                  </a:lnTo>
                  <a:lnTo>
                    <a:pt x="77225" y="36315"/>
                  </a:lnTo>
                  <a:lnTo>
                    <a:pt x="77296" y="36339"/>
                  </a:lnTo>
                  <a:lnTo>
                    <a:pt x="77451" y="36267"/>
                  </a:lnTo>
                  <a:cubicBezTo>
                    <a:pt x="77463" y="36291"/>
                    <a:pt x="77463" y="36315"/>
                    <a:pt x="77475" y="36327"/>
                  </a:cubicBezTo>
                  <a:lnTo>
                    <a:pt x="77546" y="36303"/>
                  </a:lnTo>
                  <a:lnTo>
                    <a:pt x="77546" y="36351"/>
                  </a:lnTo>
                  <a:lnTo>
                    <a:pt x="77653" y="36458"/>
                  </a:lnTo>
                  <a:lnTo>
                    <a:pt x="77820" y="36422"/>
                  </a:lnTo>
                  <a:lnTo>
                    <a:pt x="77844" y="36398"/>
                  </a:lnTo>
                  <a:lnTo>
                    <a:pt x="77749" y="36351"/>
                  </a:lnTo>
                  <a:lnTo>
                    <a:pt x="77773" y="36267"/>
                  </a:lnTo>
                  <a:lnTo>
                    <a:pt x="77856" y="36267"/>
                  </a:lnTo>
                  <a:lnTo>
                    <a:pt x="77915" y="36279"/>
                  </a:lnTo>
                  <a:cubicBezTo>
                    <a:pt x="77892" y="36243"/>
                    <a:pt x="77868" y="36208"/>
                    <a:pt x="77856" y="36160"/>
                  </a:cubicBezTo>
                  <a:lnTo>
                    <a:pt x="77880" y="36124"/>
                  </a:lnTo>
                  <a:lnTo>
                    <a:pt x="78011" y="36136"/>
                  </a:lnTo>
                  <a:lnTo>
                    <a:pt x="77939" y="36089"/>
                  </a:lnTo>
                  <a:lnTo>
                    <a:pt x="77808" y="36065"/>
                  </a:lnTo>
                  <a:lnTo>
                    <a:pt x="77653" y="36005"/>
                  </a:lnTo>
                  <a:lnTo>
                    <a:pt x="77665" y="35981"/>
                  </a:lnTo>
                  <a:lnTo>
                    <a:pt x="77546" y="35946"/>
                  </a:lnTo>
                  <a:lnTo>
                    <a:pt x="77487" y="35958"/>
                  </a:lnTo>
                  <a:lnTo>
                    <a:pt x="77130" y="35851"/>
                  </a:lnTo>
                  <a:lnTo>
                    <a:pt x="77070" y="35779"/>
                  </a:lnTo>
                  <a:lnTo>
                    <a:pt x="77011" y="35743"/>
                  </a:lnTo>
                  <a:cubicBezTo>
                    <a:pt x="76999" y="35708"/>
                    <a:pt x="76987" y="35684"/>
                    <a:pt x="76963" y="35648"/>
                  </a:cubicBezTo>
                  <a:lnTo>
                    <a:pt x="76915" y="35612"/>
                  </a:lnTo>
                  <a:cubicBezTo>
                    <a:pt x="76915" y="35600"/>
                    <a:pt x="76891" y="35577"/>
                    <a:pt x="76891" y="35565"/>
                  </a:cubicBezTo>
                  <a:lnTo>
                    <a:pt x="76606" y="35565"/>
                  </a:lnTo>
                  <a:lnTo>
                    <a:pt x="76463" y="35529"/>
                  </a:lnTo>
                  <a:lnTo>
                    <a:pt x="76463" y="35529"/>
                  </a:lnTo>
                  <a:cubicBezTo>
                    <a:pt x="76475" y="35541"/>
                    <a:pt x="76487" y="35553"/>
                    <a:pt x="76499" y="35565"/>
                  </a:cubicBezTo>
                  <a:lnTo>
                    <a:pt x="76475" y="35636"/>
                  </a:lnTo>
                  <a:lnTo>
                    <a:pt x="76391" y="35648"/>
                  </a:lnTo>
                  <a:lnTo>
                    <a:pt x="76213" y="35648"/>
                  </a:lnTo>
                  <a:lnTo>
                    <a:pt x="76237" y="35660"/>
                  </a:lnTo>
                  <a:lnTo>
                    <a:pt x="76272" y="35731"/>
                  </a:lnTo>
                  <a:lnTo>
                    <a:pt x="76189" y="35779"/>
                  </a:lnTo>
                  <a:lnTo>
                    <a:pt x="76129" y="35791"/>
                  </a:lnTo>
                  <a:lnTo>
                    <a:pt x="76022" y="35731"/>
                  </a:lnTo>
                  <a:lnTo>
                    <a:pt x="75903" y="35743"/>
                  </a:lnTo>
                  <a:lnTo>
                    <a:pt x="75748" y="35684"/>
                  </a:lnTo>
                  <a:lnTo>
                    <a:pt x="75677" y="35434"/>
                  </a:lnTo>
                  <a:cubicBezTo>
                    <a:pt x="75689" y="35398"/>
                    <a:pt x="75701" y="35362"/>
                    <a:pt x="75713" y="35327"/>
                  </a:cubicBezTo>
                  <a:cubicBezTo>
                    <a:pt x="75725" y="35291"/>
                    <a:pt x="75713" y="35267"/>
                    <a:pt x="75713" y="35243"/>
                  </a:cubicBezTo>
                  <a:lnTo>
                    <a:pt x="75558" y="35196"/>
                  </a:lnTo>
                  <a:lnTo>
                    <a:pt x="75487" y="35196"/>
                  </a:lnTo>
                  <a:cubicBezTo>
                    <a:pt x="75487" y="35184"/>
                    <a:pt x="75487" y="35172"/>
                    <a:pt x="75487" y="35160"/>
                  </a:cubicBezTo>
                  <a:lnTo>
                    <a:pt x="75427" y="35136"/>
                  </a:lnTo>
                  <a:lnTo>
                    <a:pt x="75367" y="35172"/>
                  </a:lnTo>
                  <a:lnTo>
                    <a:pt x="75344" y="35112"/>
                  </a:lnTo>
                  <a:cubicBezTo>
                    <a:pt x="75332" y="35124"/>
                    <a:pt x="75332" y="35136"/>
                    <a:pt x="75320" y="35148"/>
                  </a:cubicBezTo>
                  <a:lnTo>
                    <a:pt x="75272" y="35017"/>
                  </a:lnTo>
                  <a:lnTo>
                    <a:pt x="75272" y="34969"/>
                  </a:lnTo>
                  <a:lnTo>
                    <a:pt x="75117" y="34815"/>
                  </a:lnTo>
                  <a:lnTo>
                    <a:pt x="75010" y="34731"/>
                  </a:lnTo>
                  <a:cubicBezTo>
                    <a:pt x="75010" y="34708"/>
                    <a:pt x="75022" y="34672"/>
                    <a:pt x="75022" y="34648"/>
                  </a:cubicBezTo>
                  <a:cubicBezTo>
                    <a:pt x="75034" y="34612"/>
                    <a:pt x="75010" y="34577"/>
                    <a:pt x="74998" y="34529"/>
                  </a:cubicBezTo>
                  <a:lnTo>
                    <a:pt x="75058" y="34517"/>
                  </a:lnTo>
                  <a:lnTo>
                    <a:pt x="75070" y="34481"/>
                  </a:lnTo>
                  <a:lnTo>
                    <a:pt x="75106" y="34446"/>
                  </a:lnTo>
                  <a:lnTo>
                    <a:pt x="75141" y="34374"/>
                  </a:lnTo>
                  <a:lnTo>
                    <a:pt x="75225" y="34362"/>
                  </a:lnTo>
                  <a:cubicBezTo>
                    <a:pt x="75236" y="34338"/>
                    <a:pt x="75236" y="34327"/>
                    <a:pt x="75248" y="34315"/>
                  </a:cubicBezTo>
                  <a:lnTo>
                    <a:pt x="75451" y="34434"/>
                  </a:lnTo>
                  <a:lnTo>
                    <a:pt x="75629" y="34493"/>
                  </a:lnTo>
                  <a:lnTo>
                    <a:pt x="75784" y="34541"/>
                  </a:lnTo>
                  <a:lnTo>
                    <a:pt x="75868" y="34481"/>
                  </a:lnTo>
                  <a:lnTo>
                    <a:pt x="75844" y="34434"/>
                  </a:lnTo>
                  <a:lnTo>
                    <a:pt x="75844" y="34434"/>
                  </a:lnTo>
                  <a:lnTo>
                    <a:pt x="75927" y="34457"/>
                  </a:lnTo>
                  <a:cubicBezTo>
                    <a:pt x="75927" y="34422"/>
                    <a:pt x="75927" y="34386"/>
                    <a:pt x="75939" y="34350"/>
                  </a:cubicBezTo>
                  <a:lnTo>
                    <a:pt x="75915" y="34327"/>
                  </a:lnTo>
                  <a:lnTo>
                    <a:pt x="75963" y="34291"/>
                  </a:lnTo>
                  <a:lnTo>
                    <a:pt x="76094" y="34124"/>
                  </a:lnTo>
                  <a:lnTo>
                    <a:pt x="76320" y="34112"/>
                  </a:lnTo>
                  <a:lnTo>
                    <a:pt x="76451" y="34148"/>
                  </a:lnTo>
                  <a:lnTo>
                    <a:pt x="76570" y="34076"/>
                  </a:lnTo>
                  <a:lnTo>
                    <a:pt x="76641" y="34076"/>
                  </a:lnTo>
                  <a:lnTo>
                    <a:pt x="76701" y="33934"/>
                  </a:lnTo>
                  <a:lnTo>
                    <a:pt x="76856" y="33886"/>
                  </a:lnTo>
                  <a:lnTo>
                    <a:pt x="76903" y="33803"/>
                  </a:lnTo>
                  <a:lnTo>
                    <a:pt x="76963" y="33803"/>
                  </a:lnTo>
                  <a:lnTo>
                    <a:pt x="77058" y="33743"/>
                  </a:lnTo>
                  <a:lnTo>
                    <a:pt x="77189" y="33779"/>
                  </a:lnTo>
                  <a:lnTo>
                    <a:pt x="77237" y="33826"/>
                  </a:lnTo>
                  <a:lnTo>
                    <a:pt x="77332" y="33862"/>
                  </a:lnTo>
                  <a:lnTo>
                    <a:pt x="77403" y="33791"/>
                  </a:lnTo>
                  <a:lnTo>
                    <a:pt x="77522" y="33993"/>
                  </a:lnTo>
                  <a:lnTo>
                    <a:pt x="77737" y="34184"/>
                  </a:lnTo>
                  <a:cubicBezTo>
                    <a:pt x="77737" y="34207"/>
                    <a:pt x="77737" y="34231"/>
                    <a:pt x="77737" y="34255"/>
                  </a:cubicBezTo>
                  <a:lnTo>
                    <a:pt x="77653" y="34255"/>
                  </a:lnTo>
                  <a:lnTo>
                    <a:pt x="77606" y="34291"/>
                  </a:lnTo>
                  <a:cubicBezTo>
                    <a:pt x="77558" y="34315"/>
                    <a:pt x="77499" y="34338"/>
                    <a:pt x="77451" y="34362"/>
                  </a:cubicBezTo>
                  <a:cubicBezTo>
                    <a:pt x="77439" y="34386"/>
                    <a:pt x="77415" y="34422"/>
                    <a:pt x="77403" y="34446"/>
                  </a:cubicBezTo>
                  <a:lnTo>
                    <a:pt x="77296" y="34422"/>
                  </a:lnTo>
                  <a:lnTo>
                    <a:pt x="77296" y="34446"/>
                  </a:lnTo>
                  <a:lnTo>
                    <a:pt x="77237" y="34541"/>
                  </a:lnTo>
                  <a:cubicBezTo>
                    <a:pt x="77261" y="34588"/>
                    <a:pt x="77296" y="34624"/>
                    <a:pt x="77332" y="34672"/>
                  </a:cubicBezTo>
                  <a:lnTo>
                    <a:pt x="77296" y="34719"/>
                  </a:lnTo>
                  <a:lnTo>
                    <a:pt x="77249" y="34719"/>
                  </a:lnTo>
                  <a:lnTo>
                    <a:pt x="77225" y="34767"/>
                  </a:lnTo>
                  <a:cubicBezTo>
                    <a:pt x="77249" y="34779"/>
                    <a:pt x="77261" y="34803"/>
                    <a:pt x="77272" y="34827"/>
                  </a:cubicBezTo>
                  <a:lnTo>
                    <a:pt x="77403" y="34838"/>
                  </a:lnTo>
                  <a:lnTo>
                    <a:pt x="77558" y="34815"/>
                  </a:lnTo>
                  <a:lnTo>
                    <a:pt x="77558" y="34815"/>
                  </a:lnTo>
                  <a:lnTo>
                    <a:pt x="77487" y="34862"/>
                  </a:lnTo>
                  <a:lnTo>
                    <a:pt x="77356" y="34874"/>
                  </a:lnTo>
                  <a:lnTo>
                    <a:pt x="77356" y="34922"/>
                  </a:lnTo>
                  <a:lnTo>
                    <a:pt x="77415" y="34946"/>
                  </a:lnTo>
                  <a:lnTo>
                    <a:pt x="77392" y="34981"/>
                  </a:lnTo>
                  <a:lnTo>
                    <a:pt x="77332" y="34981"/>
                  </a:lnTo>
                  <a:lnTo>
                    <a:pt x="77213" y="34934"/>
                  </a:lnTo>
                  <a:lnTo>
                    <a:pt x="77130" y="34969"/>
                  </a:lnTo>
                  <a:lnTo>
                    <a:pt x="77046" y="34946"/>
                  </a:lnTo>
                  <a:lnTo>
                    <a:pt x="76975" y="34981"/>
                  </a:lnTo>
                  <a:lnTo>
                    <a:pt x="77046" y="35053"/>
                  </a:lnTo>
                  <a:cubicBezTo>
                    <a:pt x="77046" y="35077"/>
                    <a:pt x="77046" y="35100"/>
                    <a:pt x="77034" y="35124"/>
                  </a:cubicBezTo>
                  <a:lnTo>
                    <a:pt x="77118" y="35136"/>
                  </a:lnTo>
                  <a:lnTo>
                    <a:pt x="77201" y="35100"/>
                  </a:lnTo>
                  <a:lnTo>
                    <a:pt x="77272" y="35124"/>
                  </a:lnTo>
                  <a:lnTo>
                    <a:pt x="77392" y="35053"/>
                  </a:lnTo>
                  <a:lnTo>
                    <a:pt x="77570" y="35065"/>
                  </a:lnTo>
                  <a:lnTo>
                    <a:pt x="77594" y="35041"/>
                  </a:lnTo>
                  <a:cubicBezTo>
                    <a:pt x="77594" y="35005"/>
                    <a:pt x="77582" y="34981"/>
                    <a:pt x="77582" y="34946"/>
                  </a:cubicBezTo>
                  <a:lnTo>
                    <a:pt x="77749" y="34922"/>
                  </a:lnTo>
                  <a:lnTo>
                    <a:pt x="78046" y="34886"/>
                  </a:lnTo>
                  <a:lnTo>
                    <a:pt x="78118" y="34910"/>
                  </a:lnTo>
                  <a:lnTo>
                    <a:pt x="78165" y="34838"/>
                  </a:lnTo>
                  <a:lnTo>
                    <a:pt x="78296" y="34886"/>
                  </a:lnTo>
                  <a:lnTo>
                    <a:pt x="78475" y="34862"/>
                  </a:lnTo>
                  <a:lnTo>
                    <a:pt x="78511" y="34922"/>
                  </a:lnTo>
                  <a:lnTo>
                    <a:pt x="78582" y="34922"/>
                  </a:lnTo>
                  <a:lnTo>
                    <a:pt x="78713" y="34958"/>
                  </a:lnTo>
                  <a:lnTo>
                    <a:pt x="78927" y="34886"/>
                  </a:lnTo>
                  <a:cubicBezTo>
                    <a:pt x="78927" y="34922"/>
                    <a:pt x="78927" y="34946"/>
                    <a:pt x="78939" y="34969"/>
                  </a:cubicBezTo>
                  <a:lnTo>
                    <a:pt x="78939" y="35005"/>
                  </a:lnTo>
                  <a:lnTo>
                    <a:pt x="78963" y="35005"/>
                  </a:lnTo>
                  <a:lnTo>
                    <a:pt x="78963" y="35148"/>
                  </a:lnTo>
                  <a:lnTo>
                    <a:pt x="79058" y="35136"/>
                  </a:lnTo>
                  <a:lnTo>
                    <a:pt x="79094" y="35089"/>
                  </a:lnTo>
                  <a:lnTo>
                    <a:pt x="79201" y="35172"/>
                  </a:lnTo>
                  <a:lnTo>
                    <a:pt x="79225" y="35243"/>
                  </a:lnTo>
                  <a:lnTo>
                    <a:pt x="79416" y="35291"/>
                  </a:lnTo>
                  <a:lnTo>
                    <a:pt x="79499" y="35255"/>
                  </a:lnTo>
                  <a:lnTo>
                    <a:pt x="79570" y="35279"/>
                  </a:lnTo>
                  <a:cubicBezTo>
                    <a:pt x="79558" y="35291"/>
                    <a:pt x="79535" y="35315"/>
                    <a:pt x="79523" y="35339"/>
                  </a:cubicBezTo>
                  <a:lnTo>
                    <a:pt x="79427" y="35339"/>
                  </a:lnTo>
                  <a:cubicBezTo>
                    <a:pt x="79439" y="35374"/>
                    <a:pt x="79463" y="35410"/>
                    <a:pt x="79475" y="35434"/>
                  </a:cubicBezTo>
                  <a:lnTo>
                    <a:pt x="79285" y="35541"/>
                  </a:lnTo>
                  <a:cubicBezTo>
                    <a:pt x="79261" y="35600"/>
                    <a:pt x="79237" y="35660"/>
                    <a:pt x="79225" y="35731"/>
                  </a:cubicBezTo>
                  <a:cubicBezTo>
                    <a:pt x="79225" y="35743"/>
                    <a:pt x="79237" y="35755"/>
                    <a:pt x="79249" y="35767"/>
                  </a:cubicBezTo>
                  <a:lnTo>
                    <a:pt x="79451" y="35851"/>
                  </a:lnTo>
                  <a:lnTo>
                    <a:pt x="79582" y="35851"/>
                  </a:lnTo>
                  <a:lnTo>
                    <a:pt x="79427" y="35886"/>
                  </a:lnTo>
                  <a:lnTo>
                    <a:pt x="79285" y="35839"/>
                  </a:lnTo>
                  <a:lnTo>
                    <a:pt x="79166" y="35922"/>
                  </a:lnTo>
                  <a:cubicBezTo>
                    <a:pt x="79142" y="35970"/>
                    <a:pt x="79118" y="36029"/>
                    <a:pt x="79094" y="36065"/>
                  </a:cubicBezTo>
                  <a:cubicBezTo>
                    <a:pt x="79082" y="36089"/>
                    <a:pt x="79058" y="36112"/>
                    <a:pt x="79046" y="36124"/>
                  </a:cubicBezTo>
                  <a:lnTo>
                    <a:pt x="79094" y="36160"/>
                  </a:lnTo>
                  <a:lnTo>
                    <a:pt x="79201" y="36160"/>
                  </a:lnTo>
                  <a:lnTo>
                    <a:pt x="79308" y="36231"/>
                  </a:lnTo>
                  <a:lnTo>
                    <a:pt x="79166" y="36303"/>
                  </a:lnTo>
                  <a:lnTo>
                    <a:pt x="79189" y="36374"/>
                  </a:lnTo>
                  <a:lnTo>
                    <a:pt x="79320" y="36351"/>
                  </a:lnTo>
                  <a:lnTo>
                    <a:pt x="79380" y="36398"/>
                  </a:lnTo>
                  <a:lnTo>
                    <a:pt x="79523" y="36351"/>
                  </a:lnTo>
                  <a:cubicBezTo>
                    <a:pt x="79523" y="36327"/>
                    <a:pt x="79511" y="36315"/>
                    <a:pt x="79499" y="36303"/>
                  </a:cubicBezTo>
                  <a:lnTo>
                    <a:pt x="79582" y="36303"/>
                  </a:lnTo>
                  <a:cubicBezTo>
                    <a:pt x="79606" y="36339"/>
                    <a:pt x="79642" y="36386"/>
                    <a:pt x="79666" y="36434"/>
                  </a:cubicBezTo>
                  <a:lnTo>
                    <a:pt x="79678" y="36446"/>
                  </a:lnTo>
                  <a:lnTo>
                    <a:pt x="79785" y="36434"/>
                  </a:lnTo>
                  <a:lnTo>
                    <a:pt x="79963" y="36505"/>
                  </a:lnTo>
                  <a:lnTo>
                    <a:pt x="79868" y="36505"/>
                  </a:lnTo>
                  <a:lnTo>
                    <a:pt x="80035" y="36708"/>
                  </a:lnTo>
                  <a:cubicBezTo>
                    <a:pt x="80070" y="36767"/>
                    <a:pt x="80094" y="36839"/>
                    <a:pt x="80130" y="36898"/>
                  </a:cubicBezTo>
                  <a:cubicBezTo>
                    <a:pt x="80154" y="36910"/>
                    <a:pt x="80178" y="36922"/>
                    <a:pt x="80201" y="36934"/>
                  </a:cubicBezTo>
                  <a:lnTo>
                    <a:pt x="80142" y="36958"/>
                  </a:lnTo>
                  <a:lnTo>
                    <a:pt x="80201" y="37065"/>
                  </a:lnTo>
                  <a:lnTo>
                    <a:pt x="80213" y="37148"/>
                  </a:lnTo>
                  <a:lnTo>
                    <a:pt x="80047" y="37041"/>
                  </a:lnTo>
                  <a:lnTo>
                    <a:pt x="80023" y="36993"/>
                  </a:lnTo>
                  <a:lnTo>
                    <a:pt x="79963" y="37041"/>
                  </a:lnTo>
                  <a:lnTo>
                    <a:pt x="79892" y="37005"/>
                  </a:lnTo>
                  <a:lnTo>
                    <a:pt x="79737" y="37077"/>
                  </a:lnTo>
                  <a:lnTo>
                    <a:pt x="79951" y="37232"/>
                  </a:lnTo>
                  <a:lnTo>
                    <a:pt x="80023" y="37244"/>
                  </a:lnTo>
                  <a:lnTo>
                    <a:pt x="80047" y="37351"/>
                  </a:lnTo>
                  <a:cubicBezTo>
                    <a:pt x="80023" y="37398"/>
                    <a:pt x="80011" y="37458"/>
                    <a:pt x="79987" y="37505"/>
                  </a:cubicBezTo>
                  <a:lnTo>
                    <a:pt x="80035" y="37565"/>
                  </a:lnTo>
                  <a:lnTo>
                    <a:pt x="80094" y="37553"/>
                  </a:lnTo>
                  <a:cubicBezTo>
                    <a:pt x="80106" y="37601"/>
                    <a:pt x="80118" y="37660"/>
                    <a:pt x="80142" y="37708"/>
                  </a:cubicBezTo>
                  <a:lnTo>
                    <a:pt x="79928" y="37732"/>
                  </a:lnTo>
                  <a:lnTo>
                    <a:pt x="79904" y="37779"/>
                  </a:lnTo>
                  <a:cubicBezTo>
                    <a:pt x="79928" y="37791"/>
                    <a:pt x="79951" y="37815"/>
                    <a:pt x="79963" y="37839"/>
                  </a:cubicBezTo>
                  <a:cubicBezTo>
                    <a:pt x="79963" y="37863"/>
                    <a:pt x="79951" y="37886"/>
                    <a:pt x="79939" y="37910"/>
                  </a:cubicBezTo>
                  <a:lnTo>
                    <a:pt x="79868" y="37910"/>
                  </a:lnTo>
                  <a:lnTo>
                    <a:pt x="79844" y="37982"/>
                  </a:lnTo>
                  <a:cubicBezTo>
                    <a:pt x="79856" y="38017"/>
                    <a:pt x="79856" y="38041"/>
                    <a:pt x="79868" y="38077"/>
                  </a:cubicBezTo>
                  <a:lnTo>
                    <a:pt x="79797" y="38053"/>
                  </a:lnTo>
                  <a:lnTo>
                    <a:pt x="79797" y="38053"/>
                  </a:lnTo>
                  <a:cubicBezTo>
                    <a:pt x="79820" y="38125"/>
                    <a:pt x="79844" y="38196"/>
                    <a:pt x="79868" y="38279"/>
                  </a:cubicBezTo>
                  <a:lnTo>
                    <a:pt x="79939" y="38315"/>
                  </a:lnTo>
                  <a:lnTo>
                    <a:pt x="79939" y="38410"/>
                  </a:lnTo>
                  <a:lnTo>
                    <a:pt x="79975" y="38446"/>
                  </a:lnTo>
                  <a:cubicBezTo>
                    <a:pt x="79963" y="38470"/>
                    <a:pt x="79951" y="38494"/>
                    <a:pt x="79939" y="38506"/>
                  </a:cubicBezTo>
                  <a:lnTo>
                    <a:pt x="80035" y="38494"/>
                  </a:lnTo>
                  <a:cubicBezTo>
                    <a:pt x="80059" y="38470"/>
                    <a:pt x="80070" y="38434"/>
                    <a:pt x="80082" y="38410"/>
                  </a:cubicBezTo>
                  <a:lnTo>
                    <a:pt x="80118" y="38470"/>
                  </a:lnTo>
                  <a:lnTo>
                    <a:pt x="80225" y="38422"/>
                  </a:lnTo>
                  <a:cubicBezTo>
                    <a:pt x="80332" y="38398"/>
                    <a:pt x="80428" y="38387"/>
                    <a:pt x="80523" y="38363"/>
                  </a:cubicBezTo>
                  <a:lnTo>
                    <a:pt x="80630" y="38387"/>
                  </a:lnTo>
                  <a:lnTo>
                    <a:pt x="80630" y="38434"/>
                  </a:lnTo>
                  <a:lnTo>
                    <a:pt x="80737" y="38398"/>
                  </a:lnTo>
                  <a:lnTo>
                    <a:pt x="80785" y="38422"/>
                  </a:lnTo>
                  <a:lnTo>
                    <a:pt x="80821" y="38517"/>
                  </a:lnTo>
                  <a:lnTo>
                    <a:pt x="80928" y="38529"/>
                  </a:lnTo>
                  <a:cubicBezTo>
                    <a:pt x="80940" y="38541"/>
                    <a:pt x="80951" y="38565"/>
                    <a:pt x="80963" y="38577"/>
                  </a:cubicBezTo>
                  <a:lnTo>
                    <a:pt x="81023" y="38577"/>
                  </a:lnTo>
                  <a:cubicBezTo>
                    <a:pt x="81011" y="38553"/>
                    <a:pt x="81011" y="38529"/>
                    <a:pt x="80999" y="38506"/>
                  </a:cubicBezTo>
                  <a:lnTo>
                    <a:pt x="81166" y="38494"/>
                  </a:lnTo>
                  <a:cubicBezTo>
                    <a:pt x="81202" y="38506"/>
                    <a:pt x="81249" y="38529"/>
                    <a:pt x="81285" y="38541"/>
                  </a:cubicBezTo>
                  <a:lnTo>
                    <a:pt x="81487" y="38470"/>
                  </a:lnTo>
                  <a:lnTo>
                    <a:pt x="81475" y="38410"/>
                  </a:lnTo>
                  <a:lnTo>
                    <a:pt x="81559" y="38398"/>
                  </a:lnTo>
                  <a:cubicBezTo>
                    <a:pt x="81594" y="38303"/>
                    <a:pt x="81618" y="38196"/>
                    <a:pt x="81654" y="38101"/>
                  </a:cubicBezTo>
                  <a:lnTo>
                    <a:pt x="81606" y="38089"/>
                  </a:lnTo>
                  <a:lnTo>
                    <a:pt x="81559" y="38101"/>
                  </a:lnTo>
                  <a:lnTo>
                    <a:pt x="81559" y="38101"/>
                  </a:lnTo>
                  <a:lnTo>
                    <a:pt x="81594" y="38017"/>
                  </a:lnTo>
                  <a:cubicBezTo>
                    <a:pt x="81606" y="37910"/>
                    <a:pt x="81606" y="37815"/>
                    <a:pt x="81618" y="37720"/>
                  </a:cubicBezTo>
                  <a:lnTo>
                    <a:pt x="81559" y="37625"/>
                  </a:lnTo>
                  <a:lnTo>
                    <a:pt x="81618" y="37446"/>
                  </a:lnTo>
                  <a:lnTo>
                    <a:pt x="81404" y="37053"/>
                  </a:lnTo>
                  <a:lnTo>
                    <a:pt x="81178" y="36732"/>
                  </a:lnTo>
                  <a:cubicBezTo>
                    <a:pt x="81142" y="36612"/>
                    <a:pt x="81118" y="36505"/>
                    <a:pt x="81071" y="36398"/>
                  </a:cubicBezTo>
                  <a:cubicBezTo>
                    <a:pt x="81071" y="36362"/>
                    <a:pt x="81059" y="36327"/>
                    <a:pt x="81047" y="36291"/>
                  </a:cubicBezTo>
                  <a:lnTo>
                    <a:pt x="80690" y="35981"/>
                  </a:lnTo>
                  <a:cubicBezTo>
                    <a:pt x="80678" y="35946"/>
                    <a:pt x="80666" y="35922"/>
                    <a:pt x="80654" y="35898"/>
                  </a:cubicBezTo>
                  <a:cubicBezTo>
                    <a:pt x="80594" y="35862"/>
                    <a:pt x="80523" y="35827"/>
                    <a:pt x="80463" y="35791"/>
                  </a:cubicBezTo>
                  <a:lnTo>
                    <a:pt x="80463" y="35684"/>
                  </a:lnTo>
                  <a:lnTo>
                    <a:pt x="80535" y="35660"/>
                  </a:lnTo>
                  <a:cubicBezTo>
                    <a:pt x="80535" y="35624"/>
                    <a:pt x="80535" y="35589"/>
                    <a:pt x="80523" y="35565"/>
                  </a:cubicBezTo>
                  <a:cubicBezTo>
                    <a:pt x="80511" y="35529"/>
                    <a:pt x="80547" y="35493"/>
                    <a:pt x="80559" y="35470"/>
                  </a:cubicBezTo>
                  <a:lnTo>
                    <a:pt x="80737" y="35458"/>
                  </a:lnTo>
                  <a:lnTo>
                    <a:pt x="80809" y="35386"/>
                  </a:lnTo>
                  <a:lnTo>
                    <a:pt x="80940" y="35374"/>
                  </a:lnTo>
                  <a:lnTo>
                    <a:pt x="81059" y="35422"/>
                  </a:lnTo>
                  <a:lnTo>
                    <a:pt x="81094" y="35386"/>
                  </a:lnTo>
                  <a:lnTo>
                    <a:pt x="81202" y="35374"/>
                  </a:lnTo>
                  <a:cubicBezTo>
                    <a:pt x="81202" y="35350"/>
                    <a:pt x="81202" y="35327"/>
                    <a:pt x="81190" y="35303"/>
                  </a:cubicBezTo>
                  <a:lnTo>
                    <a:pt x="81547" y="35208"/>
                  </a:lnTo>
                  <a:cubicBezTo>
                    <a:pt x="81535" y="35196"/>
                    <a:pt x="81535" y="35172"/>
                    <a:pt x="81523" y="35160"/>
                  </a:cubicBezTo>
                  <a:lnTo>
                    <a:pt x="81702" y="35136"/>
                  </a:lnTo>
                  <a:lnTo>
                    <a:pt x="81785" y="35065"/>
                  </a:lnTo>
                  <a:lnTo>
                    <a:pt x="81713" y="34981"/>
                  </a:lnTo>
                  <a:lnTo>
                    <a:pt x="81785" y="34779"/>
                  </a:lnTo>
                  <a:cubicBezTo>
                    <a:pt x="81761" y="34743"/>
                    <a:pt x="81725" y="34708"/>
                    <a:pt x="81690" y="34684"/>
                  </a:cubicBezTo>
                  <a:cubicBezTo>
                    <a:pt x="81702" y="34636"/>
                    <a:pt x="81713" y="34600"/>
                    <a:pt x="81725" y="34565"/>
                  </a:cubicBezTo>
                  <a:lnTo>
                    <a:pt x="81880" y="34398"/>
                  </a:lnTo>
                  <a:lnTo>
                    <a:pt x="81916" y="34315"/>
                  </a:lnTo>
                  <a:lnTo>
                    <a:pt x="81987" y="34350"/>
                  </a:lnTo>
                  <a:lnTo>
                    <a:pt x="82225" y="34279"/>
                  </a:lnTo>
                  <a:lnTo>
                    <a:pt x="82237" y="34279"/>
                  </a:lnTo>
                  <a:lnTo>
                    <a:pt x="82273" y="34291"/>
                  </a:lnTo>
                  <a:lnTo>
                    <a:pt x="82356" y="34196"/>
                  </a:lnTo>
                  <a:lnTo>
                    <a:pt x="82511" y="34231"/>
                  </a:lnTo>
                  <a:lnTo>
                    <a:pt x="82535" y="34291"/>
                  </a:lnTo>
                  <a:lnTo>
                    <a:pt x="82642" y="34172"/>
                  </a:lnTo>
                  <a:lnTo>
                    <a:pt x="82726" y="34172"/>
                  </a:lnTo>
                  <a:lnTo>
                    <a:pt x="82785" y="34041"/>
                  </a:lnTo>
                  <a:lnTo>
                    <a:pt x="82916" y="34029"/>
                  </a:lnTo>
                  <a:cubicBezTo>
                    <a:pt x="82916" y="34005"/>
                    <a:pt x="82928" y="33981"/>
                    <a:pt x="82940" y="33957"/>
                  </a:cubicBezTo>
                  <a:lnTo>
                    <a:pt x="82987" y="33922"/>
                  </a:lnTo>
                  <a:lnTo>
                    <a:pt x="83095" y="34017"/>
                  </a:lnTo>
                  <a:lnTo>
                    <a:pt x="83237" y="34029"/>
                  </a:lnTo>
                  <a:lnTo>
                    <a:pt x="83285" y="34088"/>
                  </a:lnTo>
                  <a:cubicBezTo>
                    <a:pt x="83273" y="34136"/>
                    <a:pt x="83261" y="34184"/>
                    <a:pt x="83249" y="34231"/>
                  </a:cubicBezTo>
                  <a:lnTo>
                    <a:pt x="83416" y="34327"/>
                  </a:lnTo>
                  <a:lnTo>
                    <a:pt x="83559" y="34469"/>
                  </a:lnTo>
                  <a:lnTo>
                    <a:pt x="83642" y="34446"/>
                  </a:lnTo>
                  <a:cubicBezTo>
                    <a:pt x="83654" y="34469"/>
                    <a:pt x="83678" y="34493"/>
                    <a:pt x="83690" y="34529"/>
                  </a:cubicBezTo>
                  <a:lnTo>
                    <a:pt x="83857" y="34481"/>
                  </a:lnTo>
                  <a:lnTo>
                    <a:pt x="84023" y="34529"/>
                  </a:lnTo>
                  <a:lnTo>
                    <a:pt x="84059" y="34481"/>
                  </a:lnTo>
                  <a:cubicBezTo>
                    <a:pt x="84095" y="34481"/>
                    <a:pt x="84119" y="34493"/>
                    <a:pt x="84142" y="34505"/>
                  </a:cubicBezTo>
                  <a:lnTo>
                    <a:pt x="84273" y="34446"/>
                  </a:lnTo>
                  <a:lnTo>
                    <a:pt x="84523" y="34362"/>
                  </a:lnTo>
                  <a:lnTo>
                    <a:pt x="84511" y="34303"/>
                  </a:lnTo>
                  <a:lnTo>
                    <a:pt x="84511" y="34303"/>
                  </a:lnTo>
                  <a:lnTo>
                    <a:pt x="84654" y="34315"/>
                  </a:lnTo>
                  <a:lnTo>
                    <a:pt x="84690" y="34231"/>
                  </a:lnTo>
                  <a:cubicBezTo>
                    <a:pt x="84690" y="34196"/>
                    <a:pt x="84690" y="34160"/>
                    <a:pt x="84678" y="34124"/>
                  </a:cubicBezTo>
                  <a:lnTo>
                    <a:pt x="84678" y="34124"/>
                  </a:lnTo>
                  <a:cubicBezTo>
                    <a:pt x="84702" y="34148"/>
                    <a:pt x="84738" y="34160"/>
                    <a:pt x="84761" y="34184"/>
                  </a:cubicBezTo>
                  <a:lnTo>
                    <a:pt x="84761" y="34207"/>
                  </a:lnTo>
                  <a:lnTo>
                    <a:pt x="84940" y="34124"/>
                  </a:lnTo>
                  <a:cubicBezTo>
                    <a:pt x="84940" y="34100"/>
                    <a:pt x="84928" y="34065"/>
                    <a:pt x="84916" y="34029"/>
                  </a:cubicBezTo>
                  <a:lnTo>
                    <a:pt x="84916" y="34029"/>
                  </a:lnTo>
                  <a:lnTo>
                    <a:pt x="84988" y="34041"/>
                  </a:lnTo>
                  <a:cubicBezTo>
                    <a:pt x="85000" y="34005"/>
                    <a:pt x="85012" y="33957"/>
                    <a:pt x="85012" y="33922"/>
                  </a:cubicBezTo>
                  <a:lnTo>
                    <a:pt x="85131" y="33922"/>
                  </a:lnTo>
                  <a:cubicBezTo>
                    <a:pt x="85142" y="33898"/>
                    <a:pt x="85154" y="33874"/>
                    <a:pt x="85166" y="33850"/>
                  </a:cubicBezTo>
                  <a:lnTo>
                    <a:pt x="85357" y="33838"/>
                  </a:lnTo>
                  <a:lnTo>
                    <a:pt x="85393" y="33803"/>
                  </a:lnTo>
                  <a:lnTo>
                    <a:pt x="85357" y="33755"/>
                  </a:lnTo>
                  <a:lnTo>
                    <a:pt x="85416" y="33684"/>
                  </a:lnTo>
                  <a:lnTo>
                    <a:pt x="85488" y="33684"/>
                  </a:lnTo>
                  <a:lnTo>
                    <a:pt x="85726" y="33398"/>
                  </a:lnTo>
                  <a:lnTo>
                    <a:pt x="85881" y="33338"/>
                  </a:lnTo>
                  <a:cubicBezTo>
                    <a:pt x="85893" y="33314"/>
                    <a:pt x="85904" y="33303"/>
                    <a:pt x="85916" y="33279"/>
                  </a:cubicBezTo>
                  <a:lnTo>
                    <a:pt x="86059" y="33255"/>
                  </a:lnTo>
                  <a:cubicBezTo>
                    <a:pt x="86083" y="33219"/>
                    <a:pt x="86107" y="33195"/>
                    <a:pt x="86131" y="33172"/>
                  </a:cubicBezTo>
                  <a:lnTo>
                    <a:pt x="86309" y="33112"/>
                  </a:lnTo>
                  <a:cubicBezTo>
                    <a:pt x="86321" y="33088"/>
                    <a:pt x="86333" y="33064"/>
                    <a:pt x="86357" y="33041"/>
                  </a:cubicBezTo>
                  <a:lnTo>
                    <a:pt x="86297" y="33005"/>
                  </a:lnTo>
                  <a:lnTo>
                    <a:pt x="86297" y="32886"/>
                  </a:lnTo>
                  <a:lnTo>
                    <a:pt x="86452" y="32862"/>
                  </a:lnTo>
                  <a:lnTo>
                    <a:pt x="86452" y="32660"/>
                  </a:lnTo>
                  <a:lnTo>
                    <a:pt x="86583" y="32624"/>
                  </a:lnTo>
                  <a:cubicBezTo>
                    <a:pt x="86583" y="32600"/>
                    <a:pt x="86595" y="32588"/>
                    <a:pt x="86595" y="32564"/>
                  </a:cubicBezTo>
                  <a:lnTo>
                    <a:pt x="86547" y="32541"/>
                  </a:lnTo>
                  <a:lnTo>
                    <a:pt x="86690" y="32445"/>
                  </a:lnTo>
                  <a:cubicBezTo>
                    <a:pt x="86690" y="32410"/>
                    <a:pt x="86702" y="32386"/>
                    <a:pt x="86714" y="32350"/>
                  </a:cubicBezTo>
                  <a:lnTo>
                    <a:pt x="86857" y="32326"/>
                  </a:lnTo>
                  <a:lnTo>
                    <a:pt x="86917" y="32219"/>
                  </a:lnTo>
                  <a:lnTo>
                    <a:pt x="86893" y="32195"/>
                  </a:lnTo>
                  <a:cubicBezTo>
                    <a:pt x="86905" y="32148"/>
                    <a:pt x="86905" y="32100"/>
                    <a:pt x="86917" y="32052"/>
                  </a:cubicBezTo>
                  <a:lnTo>
                    <a:pt x="87047" y="31969"/>
                  </a:lnTo>
                  <a:cubicBezTo>
                    <a:pt x="87059" y="31933"/>
                    <a:pt x="87083" y="31898"/>
                    <a:pt x="87107" y="31862"/>
                  </a:cubicBezTo>
                  <a:lnTo>
                    <a:pt x="87309" y="31814"/>
                  </a:lnTo>
                  <a:lnTo>
                    <a:pt x="87345" y="31707"/>
                  </a:lnTo>
                  <a:lnTo>
                    <a:pt x="87321" y="31612"/>
                  </a:lnTo>
                  <a:cubicBezTo>
                    <a:pt x="87333" y="31576"/>
                    <a:pt x="87345" y="31540"/>
                    <a:pt x="87357" y="31493"/>
                  </a:cubicBezTo>
                  <a:lnTo>
                    <a:pt x="87405" y="31481"/>
                  </a:lnTo>
                  <a:cubicBezTo>
                    <a:pt x="87428" y="31457"/>
                    <a:pt x="87440" y="31421"/>
                    <a:pt x="87452" y="31398"/>
                  </a:cubicBezTo>
                  <a:lnTo>
                    <a:pt x="87357" y="31362"/>
                  </a:lnTo>
                  <a:cubicBezTo>
                    <a:pt x="87369" y="31302"/>
                    <a:pt x="87381" y="31231"/>
                    <a:pt x="87393" y="31171"/>
                  </a:cubicBezTo>
                  <a:cubicBezTo>
                    <a:pt x="87405" y="31159"/>
                    <a:pt x="87417" y="31136"/>
                    <a:pt x="87428" y="31124"/>
                  </a:cubicBezTo>
                  <a:lnTo>
                    <a:pt x="87417" y="31064"/>
                  </a:lnTo>
                  <a:lnTo>
                    <a:pt x="87476" y="30921"/>
                  </a:lnTo>
                  <a:cubicBezTo>
                    <a:pt x="87440" y="30862"/>
                    <a:pt x="87405" y="30802"/>
                    <a:pt x="87369" y="30743"/>
                  </a:cubicBezTo>
                  <a:lnTo>
                    <a:pt x="87309" y="30719"/>
                  </a:lnTo>
                  <a:cubicBezTo>
                    <a:pt x="87309" y="30695"/>
                    <a:pt x="87298" y="30659"/>
                    <a:pt x="87286" y="30636"/>
                  </a:cubicBezTo>
                  <a:lnTo>
                    <a:pt x="87345" y="30624"/>
                  </a:lnTo>
                  <a:lnTo>
                    <a:pt x="87476" y="30552"/>
                  </a:lnTo>
                  <a:cubicBezTo>
                    <a:pt x="87476" y="30540"/>
                    <a:pt x="87476" y="30528"/>
                    <a:pt x="87476" y="30517"/>
                  </a:cubicBezTo>
                  <a:lnTo>
                    <a:pt x="87345" y="30528"/>
                  </a:lnTo>
                  <a:lnTo>
                    <a:pt x="87262" y="30481"/>
                  </a:lnTo>
                  <a:lnTo>
                    <a:pt x="87250" y="30183"/>
                  </a:lnTo>
                  <a:cubicBezTo>
                    <a:pt x="87250" y="30159"/>
                    <a:pt x="87262" y="30136"/>
                    <a:pt x="87274" y="30124"/>
                  </a:cubicBezTo>
                  <a:cubicBezTo>
                    <a:pt x="87286" y="30100"/>
                    <a:pt x="87274" y="30076"/>
                    <a:pt x="87274" y="30052"/>
                  </a:cubicBezTo>
                  <a:cubicBezTo>
                    <a:pt x="87286" y="30005"/>
                    <a:pt x="87298" y="29957"/>
                    <a:pt x="87309" y="29909"/>
                  </a:cubicBezTo>
                  <a:lnTo>
                    <a:pt x="87369" y="29874"/>
                  </a:lnTo>
                  <a:lnTo>
                    <a:pt x="87357" y="29659"/>
                  </a:lnTo>
                  <a:lnTo>
                    <a:pt x="87440" y="29624"/>
                  </a:lnTo>
                  <a:lnTo>
                    <a:pt x="87393" y="29576"/>
                  </a:lnTo>
                  <a:lnTo>
                    <a:pt x="87440" y="29552"/>
                  </a:lnTo>
                  <a:cubicBezTo>
                    <a:pt x="87440" y="29540"/>
                    <a:pt x="87452" y="29516"/>
                    <a:pt x="87464" y="29504"/>
                  </a:cubicBezTo>
                  <a:lnTo>
                    <a:pt x="87428" y="29457"/>
                  </a:lnTo>
                  <a:lnTo>
                    <a:pt x="87524" y="29409"/>
                  </a:lnTo>
                  <a:cubicBezTo>
                    <a:pt x="87524" y="29374"/>
                    <a:pt x="87500" y="29350"/>
                    <a:pt x="87500" y="29326"/>
                  </a:cubicBezTo>
                  <a:lnTo>
                    <a:pt x="87536" y="29278"/>
                  </a:lnTo>
                  <a:lnTo>
                    <a:pt x="87619" y="29266"/>
                  </a:lnTo>
                  <a:lnTo>
                    <a:pt x="87548" y="29171"/>
                  </a:lnTo>
                  <a:cubicBezTo>
                    <a:pt x="87548" y="29135"/>
                    <a:pt x="87559" y="29100"/>
                    <a:pt x="87571" y="29064"/>
                  </a:cubicBezTo>
                  <a:lnTo>
                    <a:pt x="87631" y="29040"/>
                  </a:lnTo>
                  <a:lnTo>
                    <a:pt x="87631" y="28969"/>
                  </a:lnTo>
                  <a:lnTo>
                    <a:pt x="87548" y="28993"/>
                  </a:lnTo>
                  <a:lnTo>
                    <a:pt x="87452" y="28933"/>
                  </a:lnTo>
                  <a:lnTo>
                    <a:pt x="87369" y="28838"/>
                  </a:lnTo>
                  <a:cubicBezTo>
                    <a:pt x="87381" y="28802"/>
                    <a:pt x="87393" y="28778"/>
                    <a:pt x="87405" y="28754"/>
                  </a:cubicBezTo>
                  <a:lnTo>
                    <a:pt x="87500" y="28719"/>
                  </a:lnTo>
                  <a:cubicBezTo>
                    <a:pt x="87500" y="28695"/>
                    <a:pt x="87512" y="28671"/>
                    <a:pt x="87512" y="28647"/>
                  </a:cubicBezTo>
                  <a:cubicBezTo>
                    <a:pt x="87476" y="28588"/>
                    <a:pt x="87452" y="28528"/>
                    <a:pt x="87417" y="28469"/>
                  </a:cubicBezTo>
                  <a:lnTo>
                    <a:pt x="87321" y="28433"/>
                  </a:lnTo>
                  <a:lnTo>
                    <a:pt x="87250" y="28314"/>
                  </a:lnTo>
                  <a:lnTo>
                    <a:pt x="87333" y="28314"/>
                  </a:lnTo>
                  <a:cubicBezTo>
                    <a:pt x="87345" y="28290"/>
                    <a:pt x="87357" y="28266"/>
                    <a:pt x="87369" y="28242"/>
                  </a:cubicBezTo>
                  <a:lnTo>
                    <a:pt x="87464" y="28207"/>
                  </a:lnTo>
                  <a:lnTo>
                    <a:pt x="87405" y="28052"/>
                  </a:lnTo>
                  <a:lnTo>
                    <a:pt x="87345" y="28028"/>
                  </a:lnTo>
                  <a:lnTo>
                    <a:pt x="87286" y="27945"/>
                  </a:lnTo>
                  <a:lnTo>
                    <a:pt x="87202" y="27897"/>
                  </a:lnTo>
                  <a:cubicBezTo>
                    <a:pt x="87202" y="27873"/>
                    <a:pt x="87202" y="27850"/>
                    <a:pt x="87178" y="27826"/>
                  </a:cubicBezTo>
                  <a:lnTo>
                    <a:pt x="86952" y="27683"/>
                  </a:lnTo>
                  <a:lnTo>
                    <a:pt x="86917" y="27611"/>
                  </a:lnTo>
                  <a:lnTo>
                    <a:pt x="86762" y="27528"/>
                  </a:lnTo>
                  <a:lnTo>
                    <a:pt x="86702" y="27480"/>
                  </a:lnTo>
                  <a:lnTo>
                    <a:pt x="86666" y="27361"/>
                  </a:lnTo>
                  <a:lnTo>
                    <a:pt x="86595" y="27278"/>
                  </a:lnTo>
                  <a:lnTo>
                    <a:pt x="86464" y="27218"/>
                  </a:lnTo>
                  <a:lnTo>
                    <a:pt x="86357" y="27099"/>
                  </a:lnTo>
                  <a:lnTo>
                    <a:pt x="86202" y="27111"/>
                  </a:lnTo>
                  <a:lnTo>
                    <a:pt x="86083" y="27088"/>
                  </a:lnTo>
                  <a:lnTo>
                    <a:pt x="86012" y="27111"/>
                  </a:lnTo>
                  <a:lnTo>
                    <a:pt x="85940" y="27088"/>
                  </a:lnTo>
                  <a:lnTo>
                    <a:pt x="85916" y="27040"/>
                  </a:lnTo>
                  <a:lnTo>
                    <a:pt x="85940" y="27004"/>
                  </a:lnTo>
                  <a:lnTo>
                    <a:pt x="85845" y="26921"/>
                  </a:lnTo>
                  <a:lnTo>
                    <a:pt x="85726" y="26885"/>
                  </a:lnTo>
                  <a:lnTo>
                    <a:pt x="85726" y="27028"/>
                  </a:lnTo>
                  <a:lnTo>
                    <a:pt x="85797" y="27135"/>
                  </a:lnTo>
                  <a:lnTo>
                    <a:pt x="85726" y="27183"/>
                  </a:lnTo>
                  <a:cubicBezTo>
                    <a:pt x="85726" y="27242"/>
                    <a:pt x="85738" y="27290"/>
                    <a:pt x="85738" y="27338"/>
                  </a:cubicBezTo>
                  <a:lnTo>
                    <a:pt x="85654" y="27421"/>
                  </a:lnTo>
                  <a:lnTo>
                    <a:pt x="85559" y="27421"/>
                  </a:lnTo>
                  <a:cubicBezTo>
                    <a:pt x="85571" y="27385"/>
                    <a:pt x="85583" y="27361"/>
                    <a:pt x="85595" y="27326"/>
                  </a:cubicBezTo>
                  <a:lnTo>
                    <a:pt x="85654" y="27242"/>
                  </a:lnTo>
                  <a:lnTo>
                    <a:pt x="85619" y="27111"/>
                  </a:lnTo>
                  <a:lnTo>
                    <a:pt x="85559" y="27147"/>
                  </a:lnTo>
                  <a:lnTo>
                    <a:pt x="85559" y="27230"/>
                  </a:lnTo>
                  <a:lnTo>
                    <a:pt x="85464" y="27326"/>
                  </a:lnTo>
                  <a:lnTo>
                    <a:pt x="85297" y="27326"/>
                  </a:lnTo>
                  <a:lnTo>
                    <a:pt x="85023" y="27254"/>
                  </a:lnTo>
                  <a:lnTo>
                    <a:pt x="85000" y="27207"/>
                  </a:lnTo>
                  <a:lnTo>
                    <a:pt x="85119" y="27183"/>
                  </a:lnTo>
                  <a:lnTo>
                    <a:pt x="85190" y="27207"/>
                  </a:lnTo>
                  <a:cubicBezTo>
                    <a:pt x="85202" y="27171"/>
                    <a:pt x="85202" y="27135"/>
                    <a:pt x="85214" y="27099"/>
                  </a:cubicBezTo>
                  <a:lnTo>
                    <a:pt x="85297" y="27052"/>
                  </a:lnTo>
                  <a:lnTo>
                    <a:pt x="85357" y="27040"/>
                  </a:lnTo>
                  <a:lnTo>
                    <a:pt x="85226" y="26992"/>
                  </a:lnTo>
                  <a:lnTo>
                    <a:pt x="85142" y="27004"/>
                  </a:lnTo>
                  <a:cubicBezTo>
                    <a:pt x="85142" y="26980"/>
                    <a:pt x="85131" y="26968"/>
                    <a:pt x="85119" y="26945"/>
                  </a:cubicBezTo>
                  <a:lnTo>
                    <a:pt x="85035" y="26933"/>
                  </a:lnTo>
                  <a:lnTo>
                    <a:pt x="84952" y="26992"/>
                  </a:lnTo>
                  <a:lnTo>
                    <a:pt x="84869" y="26992"/>
                  </a:lnTo>
                  <a:lnTo>
                    <a:pt x="84833" y="26968"/>
                  </a:lnTo>
                  <a:lnTo>
                    <a:pt x="84726" y="27004"/>
                  </a:lnTo>
                  <a:cubicBezTo>
                    <a:pt x="84690" y="26957"/>
                    <a:pt x="84654" y="26921"/>
                    <a:pt x="84607" y="26873"/>
                  </a:cubicBezTo>
                  <a:lnTo>
                    <a:pt x="84666" y="26778"/>
                  </a:lnTo>
                  <a:lnTo>
                    <a:pt x="84666" y="26647"/>
                  </a:lnTo>
                  <a:lnTo>
                    <a:pt x="84583" y="26480"/>
                  </a:lnTo>
                  <a:lnTo>
                    <a:pt x="84654" y="26278"/>
                  </a:lnTo>
                  <a:lnTo>
                    <a:pt x="84511" y="26254"/>
                  </a:lnTo>
                  <a:lnTo>
                    <a:pt x="84464" y="26230"/>
                  </a:lnTo>
                  <a:lnTo>
                    <a:pt x="84345" y="26242"/>
                  </a:lnTo>
                  <a:lnTo>
                    <a:pt x="84250" y="26230"/>
                  </a:lnTo>
                  <a:lnTo>
                    <a:pt x="84083" y="26242"/>
                  </a:lnTo>
                  <a:lnTo>
                    <a:pt x="83964" y="26195"/>
                  </a:lnTo>
                  <a:lnTo>
                    <a:pt x="83880" y="26099"/>
                  </a:lnTo>
                  <a:lnTo>
                    <a:pt x="83761" y="26087"/>
                  </a:lnTo>
                  <a:lnTo>
                    <a:pt x="83666" y="26004"/>
                  </a:lnTo>
                  <a:cubicBezTo>
                    <a:pt x="83654" y="25968"/>
                    <a:pt x="83642" y="25945"/>
                    <a:pt x="83630" y="25909"/>
                  </a:cubicBezTo>
                  <a:lnTo>
                    <a:pt x="83714" y="25861"/>
                  </a:lnTo>
                  <a:lnTo>
                    <a:pt x="83785" y="25790"/>
                  </a:lnTo>
                  <a:lnTo>
                    <a:pt x="83940" y="25718"/>
                  </a:lnTo>
                  <a:lnTo>
                    <a:pt x="83964" y="25659"/>
                  </a:lnTo>
                  <a:lnTo>
                    <a:pt x="84166" y="25623"/>
                  </a:lnTo>
                  <a:cubicBezTo>
                    <a:pt x="84190" y="25587"/>
                    <a:pt x="84202" y="25540"/>
                    <a:pt x="84226" y="25504"/>
                  </a:cubicBezTo>
                  <a:lnTo>
                    <a:pt x="84440" y="25468"/>
                  </a:lnTo>
                  <a:lnTo>
                    <a:pt x="84488" y="25373"/>
                  </a:lnTo>
                  <a:lnTo>
                    <a:pt x="84547" y="25373"/>
                  </a:lnTo>
                  <a:lnTo>
                    <a:pt x="84547" y="25325"/>
                  </a:lnTo>
                  <a:lnTo>
                    <a:pt x="84690" y="25254"/>
                  </a:lnTo>
                  <a:cubicBezTo>
                    <a:pt x="84714" y="25230"/>
                    <a:pt x="84726" y="25206"/>
                    <a:pt x="84750" y="25183"/>
                  </a:cubicBezTo>
                  <a:lnTo>
                    <a:pt x="84869" y="25123"/>
                  </a:lnTo>
                  <a:lnTo>
                    <a:pt x="84845" y="25016"/>
                  </a:lnTo>
                  <a:lnTo>
                    <a:pt x="84904" y="24992"/>
                  </a:lnTo>
                  <a:cubicBezTo>
                    <a:pt x="84928" y="24944"/>
                    <a:pt x="84940" y="24897"/>
                    <a:pt x="84952" y="24837"/>
                  </a:cubicBezTo>
                  <a:cubicBezTo>
                    <a:pt x="85000" y="24790"/>
                    <a:pt x="85047" y="24730"/>
                    <a:pt x="85095" y="24682"/>
                  </a:cubicBezTo>
                  <a:lnTo>
                    <a:pt x="85142" y="24694"/>
                  </a:lnTo>
                  <a:lnTo>
                    <a:pt x="85226" y="24563"/>
                  </a:lnTo>
                  <a:lnTo>
                    <a:pt x="85333" y="24563"/>
                  </a:lnTo>
                  <a:lnTo>
                    <a:pt x="85333" y="24468"/>
                  </a:lnTo>
                  <a:lnTo>
                    <a:pt x="85547" y="24409"/>
                  </a:lnTo>
                  <a:lnTo>
                    <a:pt x="85607" y="24313"/>
                  </a:lnTo>
                  <a:lnTo>
                    <a:pt x="85738" y="24301"/>
                  </a:lnTo>
                  <a:lnTo>
                    <a:pt x="85726" y="24147"/>
                  </a:lnTo>
                  <a:lnTo>
                    <a:pt x="85797" y="24147"/>
                  </a:lnTo>
                  <a:cubicBezTo>
                    <a:pt x="85809" y="24111"/>
                    <a:pt x="85821" y="24087"/>
                    <a:pt x="85833" y="24051"/>
                  </a:cubicBezTo>
                  <a:lnTo>
                    <a:pt x="85916" y="24051"/>
                  </a:lnTo>
                  <a:lnTo>
                    <a:pt x="85976" y="24075"/>
                  </a:lnTo>
                  <a:lnTo>
                    <a:pt x="86000" y="23992"/>
                  </a:lnTo>
                  <a:cubicBezTo>
                    <a:pt x="85988" y="23968"/>
                    <a:pt x="85976" y="23944"/>
                    <a:pt x="85964" y="23920"/>
                  </a:cubicBezTo>
                  <a:cubicBezTo>
                    <a:pt x="85988" y="23861"/>
                    <a:pt x="86012" y="23813"/>
                    <a:pt x="86035" y="23766"/>
                  </a:cubicBezTo>
                  <a:lnTo>
                    <a:pt x="86035" y="23659"/>
                  </a:lnTo>
                  <a:cubicBezTo>
                    <a:pt x="86083" y="23635"/>
                    <a:pt x="86131" y="23599"/>
                    <a:pt x="86166" y="23563"/>
                  </a:cubicBezTo>
                  <a:lnTo>
                    <a:pt x="86405" y="23504"/>
                  </a:lnTo>
                  <a:cubicBezTo>
                    <a:pt x="86428" y="23456"/>
                    <a:pt x="86464" y="23420"/>
                    <a:pt x="86500" y="23373"/>
                  </a:cubicBezTo>
                  <a:cubicBezTo>
                    <a:pt x="86464" y="23301"/>
                    <a:pt x="86428" y="23230"/>
                    <a:pt x="86405" y="23170"/>
                  </a:cubicBezTo>
                  <a:cubicBezTo>
                    <a:pt x="86416" y="23135"/>
                    <a:pt x="86440" y="23111"/>
                    <a:pt x="86452" y="23087"/>
                  </a:cubicBezTo>
                  <a:lnTo>
                    <a:pt x="86595" y="23063"/>
                  </a:lnTo>
                  <a:lnTo>
                    <a:pt x="86666" y="22992"/>
                  </a:lnTo>
                  <a:lnTo>
                    <a:pt x="86917" y="22968"/>
                  </a:lnTo>
                  <a:cubicBezTo>
                    <a:pt x="86940" y="22944"/>
                    <a:pt x="86964" y="22920"/>
                    <a:pt x="86988" y="22908"/>
                  </a:cubicBezTo>
                  <a:lnTo>
                    <a:pt x="87059" y="22932"/>
                  </a:lnTo>
                  <a:lnTo>
                    <a:pt x="87119" y="23016"/>
                  </a:lnTo>
                  <a:lnTo>
                    <a:pt x="87262" y="23039"/>
                  </a:lnTo>
                  <a:lnTo>
                    <a:pt x="87512" y="23016"/>
                  </a:lnTo>
                  <a:lnTo>
                    <a:pt x="87690" y="23075"/>
                  </a:lnTo>
                  <a:lnTo>
                    <a:pt x="87893" y="23075"/>
                  </a:lnTo>
                  <a:lnTo>
                    <a:pt x="88012" y="23123"/>
                  </a:lnTo>
                  <a:lnTo>
                    <a:pt x="88167" y="23123"/>
                  </a:lnTo>
                  <a:lnTo>
                    <a:pt x="88274" y="23158"/>
                  </a:lnTo>
                  <a:lnTo>
                    <a:pt x="88381" y="23194"/>
                  </a:lnTo>
                  <a:lnTo>
                    <a:pt x="88452" y="23158"/>
                  </a:lnTo>
                  <a:lnTo>
                    <a:pt x="88548" y="23230"/>
                  </a:lnTo>
                  <a:lnTo>
                    <a:pt x="88464" y="23301"/>
                  </a:lnTo>
                  <a:lnTo>
                    <a:pt x="88536" y="23349"/>
                  </a:lnTo>
                  <a:lnTo>
                    <a:pt x="88619" y="23456"/>
                  </a:lnTo>
                  <a:lnTo>
                    <a:pt x="88714" y="23408"/>
                  </a:lnTo>
                  <a:lnTo>
                    <a:pt x="88833" y="23397"/>
                  </a:lnTo>
                  <a:cubicBezTo>
                    <a:pt x="88786" y="23337"/>
                    <a:pt x="88738" y="23289"/>
                    <a:pt x="88691" y="23242"/>
                  </a:cubicBezTo>
                  <a:cubicBezTo>
                    <a:pt x="88691" y="23230"/>
                    <a:pt x="88702" y="23218"/>
                    <a:pt x="88702" y="23206"/>
                  </a:cubicBezTo>
                  <a:lnTo>
                    <a:pt x="88845" y="23206"/>
                  </a:lnTo>
                  <a:lnTo>
                    <a:pt x="89072" y="23313"/>
                  </a:lnTo>
                  <a:lnTo>
                    <a:pt x="89191" y="23313"/>
                  </a:lnTo>
                  <a:lnTo>
                    <a:pt x="89429" y="23408"/>
                  </a:lnTo>
                  <a:cubicBezTo>
                    <a:pt x="89429" y="23432"/>
                    <a:pt x="89453" y="23456"/>
                    <a:pt x="89453" y="23480"/>
                  </a:cubicBezTo>
                  <a:lnTo>
                    <a:pt x="89512" y="23504"/>
                  </a:lnTo>
                  <a:lnTo>
                    <a:pt x="89595" y="23492"/>
                  </a:lnTo>
                  <a:lnTo>
                    <a:pt x="89691" y="23528"/>
                  </a:lnTo>
                  <a:cubicBezTo>
                    <a:pt x="89691" y="23504"/>
                    <a:pt x="89691" y="23480"/>
                    <a:pt x="89679" y="23456"/>
                  </a:cubicBezTo>
                  <a:lnTo>
                    <a:pt x="89774" y="23456"/>
                  </a:lnTo>
                  <a:lnTo>
                    <a:pt x="89965" y="23539"/>
                  </a:lnTo>
                  <a:cubicBezTo>
                    <a:pt x="89976" y="23563"/>
                    <a:pt x="90000" y="23599"/>
                    <a:pt x="90024" y="23623"/>
                  </a:cubicBezTo>
                  <a:lnTo>
                    <a:pt x="90274" y="23659"/>
                  </a:lnTo>
                  <a:cubicBezTo>
                    <a:pt x="90286" y="23635"/>
                    <a:pt x="90286" y="23623"/>
                    <a:pt x="90298" y="23599"/>
                  </a:cubicBezTo>
                  <a:lnTo>
                    <a:pt x="90238" y="23551"/>
                  </a:lnTo>
                  <a:lnTo>
                    <a:pt x="90179" y="23551"/>
                  </a:lnTo>
                  <a:lnTo>
                    <a:pt x="90048" y="23444"/>
                  </a:lnTo>
                  <a:lnTo>
                    <a:pt x="90179" y="23385"/>
                  </a:lnTo>
                  <a:lnTo>
                    <a:pt x="90179" y="23456"/>
                  </a:lnTo>
                  <a:lnTo>
                    <a:pt x="90369" y="23480"/>
                  </a:lnTo>
                  <a:lnTo>
                    <a:pt x="90369" y="23480"/>
                  </a:lnTo>
                  <a:lnTo>
                    <a:pt x="90238" y="23349"/>
                  </a:lnTo>
                  <a:lnTo>
                    <a:pt x="90262" y="23301"/>
                  </a:lnTo>
                  <a:lnTo>
                    <a:pt x="90346" y="23337"/>
                  </a:lnTo>
                  <a:lnTo>
                    <a:pt x="90548" y="23278"/>
                  </a:lnTo>
                  <a:lnTo>
                    <a:pt x="90727" y="23349"/>
                  </a:lnTo>
                  <a:lnTo>
                    <a:pt x="90798" y="23420"/>
                  </a:lnTo>
                  <a:lnTo>
                    <a:pt x="90905" y="23420"/>
                  </a:lnTo>
                  <a:lnTo>
                    <a:pt x="91108" y="23539"/>
                  </a:lnTo>
                  <a:lnTo>
                    <a:pt x="91274" y="23599"/>
                  </a:lnTo>
                  <a:cubicBezTo>
                    <a:pt x="91262" y="23611"/>
                    <a:pt x="91250" y="23623"/>
                    <a:pt x="91238" y="23623"/>
                  </a:cubicBezTo>
                  <a:lnTo>
                    <a:pt x="91310" y="23694"/>
                  </a:lnTo>
                  <a:lnTo>
                    <a:pt x="91393" y="23706"/>
                  </a:lnTo>
                  <a:lnTo>
                    <a:pt x="91358" y="23635"/>
                  </a:lnTo>
                  <a:lnTo>
                    <a:pt x="91548" y="23694"/>
                  </a:lnTo>
                  <a:lnTo>
                    <a:pt x="91703" y="23789"/>
                  </a:lnTo>
                  <a:lnTo>
                    <a:pt x="91810" y="23837"/>
                  </a:lnTo>
                  <a:lnTo>
                    <a:pt x="91905" y="23932"/>
                  </a:lnTo>
                  <a:cubicBezTo>
                    <a:pt x="91905" y="23944"/>
                    <a:pt x="91905" y="23956"/>
                    <a:pt x="91905" y="23968"/>
                  </a:cubicBezTo>
                  <a:lnTo>
                    <a:pt x="92060" y="24051"/>
                  </a:lnTo>
                  <a:lnTo>
                    <a:pt x="92179" y="24028"/>
                  </a:lnTo>
                  <a:lnTo>
                    <a:pt x="92274" y="24075"/>
                  </a:lnTo>
                  <a:lnTo>
                    <a:pt x="92274" y="24135"/>
                  </a:lnTo>
                  <a:lnTo>
                    <a:pt x="92024" y="24147"/>
                  </a:lnTo>
                  <a:lnTo>
                    <a:pt x="91834" y="24075"/>
                  </a:lnTo>
                  <a:lnTo>
                    <a:pt x="91774" y="24099"/>
                  </a:lnTo>
                  <a:lnTo>
                    <a:pt x="91762" y="24182"/>
                  </a:lnTo>
                  <a:lnTo>
                    <a:pt x="91655" y="24135"/>
                  </a:lnTo>
                  <a:lnTo>
                    <a:pt x="91608" y="24159"/>
                  </a:lnTo>
                  <a:lnTo>
                    <a:pt x="91655" y="24206"/>
                  </a:lnTo>
                  <a:lnTo>
                    <a:pt x="91750" y="24242"/>
                  </a:lnTo>
                  <a:cubicBezTo>
                    <a:pt x="91786" y="24301"/>
                    <a:pt x="91810" y="24373"/>
                    <a:pt x="91846" y="24444"/>
                  </a:cubicBezTo>
                  <a:lnTo>
                    <a:pt x="91917" y="24421"/>
                  </a:lnTo>
                  <a:lnTo>
                    <a:pt x="92108" y="24456"/>
                  </a:lnTo>
                  <a:lnTo>
                    <a:pt x="92215" y="24432"/>
                  </a:lnTo>
                  <a:lnTo>
                    <a:pt x="92203" y="24385"/>
                  </a:lnTo>
                  <a:lnTo>
                    <a:pt x="92334" y="24397"/>
                  </a:lnTo>
                  <a:lnTo>
                    <a:pt x="92286" y="24278"/>
                  </a:lnTo>
                  <a:lnTo>
                    <a:pt x="92286" y="24278"/>
                  </a:lnTo>
                  <a:lnTo>
                    <a:pt x="92358" y="24313"/>
                  </a:lnTo>
                  <a:lnTo>
                    <a:pt x="92465" y="24456"/>
                  </a:lnTo>
                  <a:lnTo>
                    <a:pt x="92548" y="24504"/>
                  </a:lnTo>
                  <a:lnTo>
                    <a:pt x="92620" y="24480"/>
                  </a:lnTo>
                  <a:lnTo>
                    <a:pt x="92584" y="24421"/>
                  </a:lnTo>
                  <a:lnTo>
                    <a:pt x="92679" y="24421"/>
                  </a:lnTo>
                  <a:lnTo>
                    <a:pt x="92762" y="24397"/>
                  </a:lnTo>
                  <a:lnTo>
                    <a:pt x="92798" y="24409"/>
                  </a:lnTo>
                  <a:cubicBezTo>
                    <a:pt x="92810" y="24385"/>
                    <a:pt x="92810" y="24373"/>
                    <a:pt x="92834" y="24349"/>
                  </a:cubicBezTo>
                  <a:lnTo>
                    <a:pt x="92834" y="24290"/>
                  </a:lnTo>
                  <a:lnTo>
                    <a:pt x="92917" y="24301"/>
                  </a:lnTo>
                  <a:lnTo>
                    <a:pt x="92977" y="24361"/>
                  </a:lnTo>
                  <a:lnTo>
                    <a:pt x="93072" y="24361"/>
                  </a:lnTo>
                  <a:lnTo>
                    <a:pt x="93120" y="24421"/>
                  </a:lnTo>
                  <a:lnTo>
                    <a:pt x="93108" y="24480"/>
                  </a:lnTo>
                  <a:lnTo>
                    <a:pt x="93179" y="24540"/>
                  </a:lnTo>
                  <a:lnTo>
                    <a:pt x="93382" y="24516"/>
                  </a:lnTo>
                  <a:lnTo>
                    <a:pt x="93322" y="24444"/>
                  </a:lnTo>
                  <a:lnTo>
                    <a:pt x="93346" y="24421"/>
                  </a:lnTo>
                  <a:lnTo>
                    <a:pt x="93453" y="24421"/>
                  </a:lnTo>
                  <a:lnTo>
                    <a:pt x="93536" y="24480"/>
                  </a:lnTo>
                  <a:lnTo>
                    <a:pt x="93620" y="24480"/>
                  </a:lnTo>
                  <a:lnTo>
                    <a:pt x="93691" y="24516"/>
                  </a:lnTo>
                  <a:lnTo>
                    <a:pt x="93739" y="24492"/>
                  </a:lnTo>
                  <a:lnTo>
                    <a:pt x="93667" y="24373"/>
                  </a:lnTo>
                  <a:lnTo>
                    <a:pt x="93691" y="24361"/>
                  </a:lnTo>
                  <a:cubicBezTo>
                    <a:pt x="93691" y="24337"/>
                    <a:pt x="93691" y="24325"/>
                    <a:pt x="93703" y="24313"/>
                  </a:cubicBezTo>
                  <a:lnTo>
                    <a:pt x="93596" y="24230"/>
                  </a:lnTo>
                  <a:lnTo>
                    <a:pt x="93536" y="24182"/>
                  </a:lnTo>
                  <a:lnTo>
                    <a:pt x="93513" y="24194"/>
                  </a:lnTo>
                  <a:cubicBezTo>
                    <a:pt x="93513" y="24194"/>
                    <a:pt x="93513" y="24206"/>
                    <a:pt x="93513" y="24218"/>
                  </a:cubicBezTo>
                  <a:lnTo>
                    <a:pt x="93453" y="24194"/>
                  </a:lnTo>
                  <a:lnTo>
                    <a:pt x="93358" y="24123"/>
                  </a:lnTo>
                  <a:lnTo>
                    <a:pt x="93322" y="24123"/>
                  </a:lnTo>
                  <a:lnTo>
                    <a:pt x="93322" y="24159"/>
                  </a:lnTo>
                  <a:lnTo>
                    <a:pt x="93203" y="24111"/>
                  </a:lnTo>
                  <a:lnTo>
                    <a:pt x="93143" y="24123"/>
                  </a:lnTo>
                  <a:lnTo>
                    <a:pt x="93072" y="24051"/>
                  </a:lnTo>
                  <a:lnTo>
                    <a:pt x="93132" y="24004"/>
                  </a:lnTo>
                  <a:lnTo>
                    <a:pt x="93191" y="24004"/>
                  </a:lnTo>
                  <a:lnTo>
                    <a:pt x="93084" y="23801"/>
                  </a:lnTo>
                  <a:lnTo>
                    <a:pt x="93203" y="23789"/>
                  </a:lnTo>
                  <a:lnTo>
                    <a:pt x="93132" y="23635"/>
                  </a:lnTo>
                  <a:lnTo>
                    <a:pt x="93251" y="23528"/>
                  </a:lnTo>
                  <a:cubicBezTo>
                    <a:pt x="93263" y="23504"/>
                    <a:pt x="93274" y="23480"/>
                    <a:pt x="93286" y="23456"/>
                  </a:cubicBezTo>
                  <a:lnTo>
                    <a:pt x="93405" y="23420"/>
                  </a:lnTo>
                  <a:lnTo>
                    <a:pt x="93465" y="23301"/>
                  </a:lnTo>
                  <a:lnTo>
                    <a:pt x="93620" y="23278"/>
                  </a:lnTo>
                  <a:lnTo>
                    <a:pt x="93644" y="23194"/>
                  </a:lnTo>
                  <a:lnTo>
                    <a:pt x="93620" y="23158"/>
                  </a:lnTo>
                  <a:lnTo>
                    <a:pt x="93751" y="23182"/>
                  </a:lnTo>
                  <a:lnTo>
                    <a:pt x="93751" y="23182"/>
                  </a:lnTo>
                  <a:lnTo>
                    <a:pt x="93644" y="23016"/>
                  </a:lnTo>
                  <a:cubicBezTo>
                    <a:pt x="93703" y="22944"/>
                    <a:pt x="93763" y="22861"/>
                    <a:pt x="93822" y="22777"/>
                  </a:cubicBezTo>
                  <a:lnTo>
                    <a:pt x="93941" y="22766"/>
                  </a:lnTo>
                  <a:lnTo>
                    <a:pt x="93870" y="22611"/>
                  </a:lnTo>
                  <a:cubicBezTo>
                    <a:pt x="93870" y="22575"/>
                    <a:pt x="93882" y="22539"/>
                    <a:pt x="93882" y="22504"/>
                  </a:cubicBezTo>
                  <a:lnTo>
                    <a:pt x="93822" y="22444"/>
                  </a:lnTo>
                  <a:cubicBezTo>
                    <a:pt x="93822" y="22432"/>
                    <a:pt x="93834" y="22420"/>
                    <a:pt x="93846" y="22408"/>
                  </a:cubicBezTo>
                  <a:lnTo>
                    <a:pt x="93977" y="22408"/>
                  </a:lnTo>
                  <a:cubicBezTo>
                    <a:pt x="93977" y="22373"/>
                    <a:pt x="93989" y="22337"/>
                    <a:pt x="94001" y="22301"/>
                  </a:cubicBezTo>
                  <a:lnTo>
                    <a:pt x="94084" y="22301"/>
                  </a:lnTo>
                  <a:lnTo>
                    <a:pt x="94275" y="22218"/>
                  </a:lnTo>
                  <a:lnTo>
                    <a:pt x="94417" y="22289"/>
                  </a:lnTo>
                  <a:lnTo>
                    <a:pt x="94501" y="22289"/>
                  </a:lnTo>
                  <a:cubicBezTo>
                    <a:pt x="94525" y="22301"/>
                    <a:pt x="94548" y="22325"/>
                    <a:pt x="94584" y="22337"/>
                  </a:cubicBezTo>
                  <a:lnTo>
                    <a:pt x="94667" y="22313"/>
                  </a:lnTo>
                  <a:lnTo>
                    <a:pt x="94894" y="22385"/>
                  </a:lnTo>
                  <a:lnTo>
                    <a:pt x="94929" y="22361"/>
                  </a:lnTo>
                  <a:lnTo>
                    <a:pt x="95025" y="22385"/>
                  </a:lnTo>
                  <a:lnTo>
                    <a:pt x="95084" y="22325"/>
                  </a:lnTo>
                  <a:lnTo>
                    <a:pt x="95132" y="22337"/>
                  </a:lnTo>
                  <a:lnTo>
                    <a:pt x="95191" y="22337"/>
                  </a:lnTo>
                  <a:lnTo>
                    <a:pt x="95334" y="22396"/>
                  </a:lnTo>
                  <a:lnTo>
                    <a:pt x="95334" y="22468"/>
                  </a:lnTo>
                  <a:lnTo>
                    <a:pt x="95406" y="22468"/>
                  </a:lnTo>
                  <a:lnTo>
                    <a:pt x="95441" y="22492"/>
                  </a:lnTo>
                  <a:cubicBezTo>
                    <a:pt x="95453" y="22539"/>
                    <a:pt x="95465" y="22575"/>
                    <a:pt x="95477" y="22623"/>
                  </a:cubicBezTo>
                  <a:lnTo>
                    <a:pt x="95525" y="22635"/>
                  </a:lnTo>
                  <a:lnTo>
                    <a:pt x="95656" y="22599"/>
                  </a:lnTo>
                  <a:cubicBezTo>
                    <a:pt x="95668" y="22563"/>
                    <a:pt x="95680" y="22539"/>
                    <a:pt x="95680" y="22504"/>
                  </a:cubicBezTo>
                  <a:lnTo>
                    <a:pt x="95775" y="22516"/>
                  </a:lnTo>
                  <a:lnTo>
                    <a:pt x="95834" y="22444"/>
                  </a:lnTo>
                  <a:lnTo>
                    <a:pt x="95894" y="22456"/>
                  </a:lnTo>
                  <a:lnTo>
                    <a:pt x="95894" y="22527"/>
                  </a:lnTo>
                  <a:lnTo>
                    <a:pt x="96001" y="22635"/>
                  </a:lnTo>
                  <a:cubicBezTo>
                    <a:pt x="95989" y="22670"/>
                    <a:pt x="95977" y="22706"/>
                    <a:pt x="95965" y="22730"/>
                  </a:cubicBezTo>
                  <a:lnTo>
                    <a:pt x="95918" y="22754"/>
                  </a:lnTo>
                  <a:cubicBezTo>
                    <a:pt x="95930" y="22766"/>
                    <a:pt x="95941" y="22789"/>
                    <a:pt x="95953" y="22813"/>
                  </a:cubicBezTo>
                  <a:cubicBezTo>
                    <a:pt x="95965" y="22837"/>
                    <a:pt x="95953" y="22873"/>
                    <a:pt x="95965" y="22897"/>
                  </a:cubicBezTo>
                  <a:lnTo>
                    <a:pt x="95858" y="22920"/>
                  </a:lnTo>
                  <a:lnTo>
                    <a:pt x="95906" y="22956"/>
                  </a:lnTo>
                  <a:lnTo>
                    <a:pt x="95906" y="23051"/>
                  </a:lnTo>
                  <a:cubicBezTo>
                    <a:pt x="95894" y="23051"/>
                    <a:pt x="95882" y="23051"/>
                    <a:pt x="95870" y="23039"/>
                  </a:cubicBezTo>
                  <a:cubicBezTo>
                    <a:pt x="95858" y="23063"/>
                    <a:pt x="95846" y="23087"/>
                    <a:pt x="95834" y="23099"/>
                  </a:cubicBezTo>
                  <a:cubicBezTo>
                    <a:pt x="95834" y="23123"/>
                    <a:pt x="95858" y="23135"/>
                    <a:pt x="95858" y="23147"/>
                  </a:cubicBezTo>
                  <a:lnTo>
                    <a:pt x="95787" y="23170"/>
                  </a:lnTo>
                  <a:lnTo>
                    <a:pt x="95739" y="23194"/>
                  </a:lnTo>
                  <a:cubicBezTo>
                    <a:pt x="95739" y="23206"/>
                    <a:pt x="95751" y="23230"/>
                    <a:pt x="95763" y="23242"/>
                  </a:cubicBezTo>
                  <a:lnTo>
                    <a:pt x="95894" y="23218"/>
                  </a:lnTo>
                  <a:lnTo>
                    <a:pt x="95918" y="23289"/>
                  </a:lnTo>
                  <a:lnTo>
                    <a:pt x="96025" y="23361"/>
                  </a:lnTo>
                  <a:lnTo>
                    <a:pt x="95989" y="23504"/>
                  </a:lnTo>
                  <a:lnTo>
                    <a:pt x="96061" y="23504"/>
                  </a:lnTo>
                  <a:lnTo>
                    <a:pt x="96096" y="23444"/>
                  </a:lnTo>
                  <a:lnTo>
                    <a:pt x="96227" y="23432"/>
                  </a:lnTo>
                  <a:lnTo>
                    <a:pt x="96311" y="23468"/>
                  </a:lnTo>
                  <a:cubicBezTo>
                    <a:pt x="96322" y="23492"/>
                    <a:pt x="96334" y="23516"/>
                    <a:pt x="96334" y="23528"/>
                  </a:cubicBezTo>
                  <a:lnTo>
                    <a:pt x="96191" y="23599"/>
                  </a:lnTo>
                  <a:lnTo>
                    <a:pt x="96275" y="23706"/>
                  </a:lnTo>
                  <a:lnTo>
                    <a:pt x="96275" y="23801"/>
                  </a:lnTo>
                  <a:lnTo>
                    <a:pt x="96394" y="23718"/>
                  </a:lnTo>
                  <a:lnTo>
                    <a:pt x="96501" y="23718"/>
                  </a:lnTo>
                  <a:cubicBezTo>
                    <a:pt x="96501" y="23706"/>
                    <a:pt x="96513" y="23694"/>
                    <a:pt x="96525" y="23682"/>
                  </a:cubicBezTo>
                  <a:lnTo>
                    <a:pt x="96584" y="23647"/>
                  </a:lnTo>
                  <a:lnTo>
                    <a:pt x="96680" y="23468"/>
                  </a:lnTo>
                  <a:lnTo>
                    <a:pt x="96775" y="23444"/>
                  </a:lnTo>
                  <a:lnTo>
                    <a:pt x="96715" y="23361"/>
                  </a:lnTo>
                  <a:lnTo>
                    <a:pt x="96846" y="23349"/>
                  </a:lnTo>
                  <a:lnTo>
                    <a:pt x="96870" y="23289"/>
                  </a:lnTo>
                  <a:lnTo>
                    <a:pt x="96846" y="23254"/>
                  </a:lnTo>
                  <a:cubicBezTo>
                    <a:pt x="96846" y="23242"/>
                    <a:pt x="96846" y="23242"/>
                    <a:pt x="96858" y="23230"/>
                  </a:cubicBezTo>
                  <a:lnTo>
                    <a:pt x="96906" y="23230"/>
                  </a:lnTo>
                  <a:lnTo>
                    <a:pt x="96989" y="23135"/>
                  </a:lnTo>
                  <a:lnTo>
                    <a:pt x="96942" y="23051"/>
                  </a:lnTo>
                  <a:lnTo>
                    <a:pt x="97049" y="22968"/>
                  </a:lnTo>
                  <a:lnTo>
                    <a:pt x="97168" y="22968"/>
                  </a:lnTo>
                  <a:lnTo>
                    <a:pt x="97346" y="23016"/>
                  </a:lnTo>
                  <a:cubicBezTo>
                    <a:pt x="97346" y="23039"/>
                    <a:pt x="97358" y="23063"/>
                    <a:pt x="97358" y="23087"/>
                  </a:cubicBezTo>
                  <a:lnTo>
                    <a:pt x="97430" y="23170"/>
                  </a:lnTo>
                  <a:lnTo>
                    <a:pt x="97501" y="23147"/>
                  </a:lnTo>
                  <a:lnTo>
                    <a:pt x="97442" y="23063"/>
                  </a:lnTo>
                  <a:lnTo>
                    <a:pt x="97501" y="22992"/>
                  </a:lnTo>
                  <a:lnTo>
                    <a:pt x="97346" y="22873"/>
                  </a:lnTo>
                  <a:lnTo>
                    <a:pt x="97346" y="22694"/>
                  </a:lnTo>
                  <a:lnTo>
                    <a:pt x="97287" y="22623"/>
                  </a:lnTo>
                  <a:lnTo>
                    <a:pt x="97299" y="22587"/>
                  </a:lnTo>
                  <a:lnTo>
                    <a:pt x="97204" y="22480"/>
                  </a:lnTo>
                  <a:lnTo>
                    <a:pt x="97215" y="22361"/>
                  </a:lnTo>
                  <a:lnTo>
                    <a:pt x="97275" y="22349"/>
                  </a:lnTo>
                  <a:lnTo>
                    <a:pt x="97275" y="22254"/>
                  </a:lnTo>
                  <a:cubicBezTo>
                    <a:pt x="97239" y="22218"/>
                    <a:pt x="97204" y="22170"/>
                    <a:pt x="97168" y="22135"/>
                  </a:cubicBezTo>
                  <a:lnTo>
                    <a:pt x="97215" y="22075"/>
                  </a:lnTo>
                  <a:lnTo>
                    <a:pt x="97180" y="22015"/>
                  </a:lnTo>
                  <a:lnTo>
                    <a:pt x="97370" y="21992"/>
                  </a:lnTo>
                  <a:lnTo>
                    <a:pt x="97501" y="22039"/>
                  </a:lnTo>
                  <a:lnTo>
                    <a:pt x="97656" y="22004"/>
                  </a:lnTo>
                  <a:lnTo>
                    <a:pt x="97799" y="22075"/>
                  </a:lnTo>
                  <a:lnTo>
                    <a:pt x="97870" y="22063"/>
                  </a:lnTo>
                  <a:lnTo>
                    <a:pt x="98001" y="22230"/>
                  </a:lnTo>
                  <a:lnTo>
                    <a:pt x="98168" y="22289"/>
                  </a:lnTo>
                  <a:lnTo>
                    <a:pt x="98227" y="22337"/>
                  </a:lnTo>
                  <a:lnTo>
                    <a:pt x="98347" y="22408"/>
                  </a:lnTo>
                  <a:lnTo>
                    <a:pt x="98430" y="22420"/>
                  </a:lnTo>
                  <a:lnTo>
                    <a:pt x="98251" y="22408"/>
                  </a:lnTo>
                  <a:lnTo>
                    <a:pt x="98251" y="22408"/>
                  </a:lnTo>
                  <a:lnTo>
                    <a:pt x="98311" y="22480"/>
                  </a:lnTo>
                  <a:lnTo>
                    <a:pt x="98180" y="22456"/>
                  </a:lnTo>
                  <a:lnTo>
                    <a:pt x="98037" y="22373"/>
                  </a:lnTo>
                  <a:lnTo>
                    <a:pt x="97835" y="22408"/>
                  </a:lnTo>
                  <a:cubicBezTo>
                    <a:pt x="97823" y="22432"/>
                    <a:pt x="97811" y="22444"/>
                    <a:pt x="97799" y="22468"/>
                  </a:cubicBezTo>
                  <a:cubicBezTo>
                    <a:pt x="97787" y="22480"/>
                    <a:pt x="97811" y="22539"/>
                    <a:pt x="97823" y="22587"/>
                  </a:cubicBezTo>
                  <a:cubicBezTo>
                    <a:pt x="97823" y="22623"/>
                    <a:pt x="97799" y="22635"/>
                    <a:pt x="97799" y="22670"/>
                  </a:cubicBezTo>
                  <a:cubicBezTo>
                    <a:pt x="97811" y="22694"/>
                    <a:pt x="97835" y="22718"/>
                    <a:pt x="97846" y="22742"/>
                  </a:cubicBezTo>
                  <a:lnTo>
                    <a:pt x="97846" y="22801"/>
                  </a:lnTo>
                  <a:lnTo>
                    <a:pt x="97942" y="22956"/>
                  </a:lnTo>
                  <a:cubicBezTo>
                    <a:pt x="97942" y="22968"/>
                    <a:pt x="97942" y="22980"/>
                    <a:pt x="97930" y="22992"/>
                  </a:cubicBezTo>
                  <a:lnTo>
                    <a:pt x="97942" y="23004"/>
                  </a:lnTo>
                  <a:lnTo>
                    <a:pt x="97906" y="23027"/>
                  </a:lnTo>
                  <a:lnTo>
                    <a:pt x="98013" y="23111"/>
                  </a:lnTo>
                  <a:lnTo>
                    <a:pt x="98013" y="23218"/>
                  </a:lnTo>
                  <a:lnTo>
                    <a:pt x="97989" y="23254"/>
                  </a:lnTo>
                  <a:lnTo>
                    <a:pt x="97918" y="23278"/>
                  </a:lnTo>
                  <a:cubicBezTo>
                    <a:pt x="97906" y="23337"/>
                    <a:pt x="97894" y="23397"/>
                    <a:pt x="97870" y="23456"/>
                  </a:cubicBezTo>
                  <a:lnTo>
                    <a:pt x="97906" y="23492"/>
                  </a:lnTo>
                  <a:lnTo>
                    <a:pt x="97977" y="23456"/>
                  </a:lnTo>
                  <a:lnTo>
                    <a:pt x="98013" y="23480"/>
                  </a:lnTo>
                  <a:lnTo>
                    <a:pt x="98049" y="23587"/>
                  </a:lnTo>
                  <a:cubicBezTo>
                    <a:pt x="98061" y="23611"/>
                    <a:pt x="98073" y="23635"/>
                    <a:pt x="98073" y="23647"/>
                  </a:cubicBezTo>
                  <a:cubicBezTo>
                    <a:pt x="98037" y="23682"/>
                    <a:pt x="97989" y="23706"/>
                    <a:pt x="97954" y="23730"/>
                  </a:cubicBezTo>
                  <a:lnTo>
                    <a:pt x="97882" y="23885"/>
                  </a:lnTo>
                  <a:cubicBezTo>
                    <a:pt x="97906" y="23909"/>
                    <a:pt x="97930" y="23944"/>
                    <a:pt x="97954" y="23968"/>
                  </a:cubicBezTo>
                  <a:lnTo>
                    <a:pt x="98049" y="23968"/>
                  </a:lnTo>
                  <a:lnTo>
                    <a:pt x="98156" y="24028"/>
                  </a:lnTo>
                  <a:cubicBezTo>
                    <a:pt x="98156" y="24040"/>
                    <a:pt x="98168" y="24051"/>
                    <a:pt x="98180" y="24063"/>
                  </a:cubicBezTo>
                  <a:lnTo>
                    <a:pt x="98132" y="24111"/>
                  </a:lnTo>
                  <a:lnTo>
                    <a:pt x="98061" y="24075"/>
                  </a:lnTo>
                  <a:lnTo>
                    <a:pt x="97918" y="24075"/>
                  </a:lnTo>
                  <a:lnTo>
                    <a:pt x="97882" y="24051"/>
                  </a:lnTo>
                  <a:lnTo>
                    <a:pt x="97692" y="24087"/>
                  </a:lnTo>
                  <a:lnTo>
                    <a:pt x="97644" y="24147"/>
                  </a:lnTo>
                  <a:lnTo>
                    <a:pt x="97489" y="24147"/>
                  </a:lnTo>
                  <a:lnTo>
                    <a:pt x="97442" y="24170"/>
                  </a:lnTo>
                  <a:lnTo>
                    <a:pt x="97334" y="24159"/>
                  </a:lnTo>
                  <a:cubicBezTo>
                    <a:pt x="97323" y="24182"/>
                    <a:pt x="97311" y="24194"/>
                    <a:pt x="97299" y="24218"/>
                  </a:cubicBezTo>
                  <a:lnTo>
                    <a:pt x="97204" y="24254"/>
                  </a:lnTo>
                  <a:lnTo>
                    <a:pt x="97204" y="24361"/>
                  </a:lnTo>
                  <a:lnTo>
                    <a:pt x="97299" y="24385"/>
                  </a:lnTo>
                  <a:cubicBezTo>
                    <a:pt x="97275" y="24421"/>
                    <a:pt x="97263" y="24444"/>
                    <a:pt x="97239" y="24480"/>
                  </a:cubicBezTo>
                  <a:lnTo>
                    <a:pt x="97084" y="24551"/>
                  </a:lnTo>
                  <a:lnTo>
                    <a:pt x="97084" y="24611"/>
                  </a:lnTo>
                  <a:lnTo>
                    <a:pt x="97144" y="24659"/>
                  </a:lnTo>
                  <a:lnTo>
                    <a:pt x="97025" y="24813"/>
                  </a:lnTo>
                  <a:cubicBezTo>
                    <a:pt x="97025" y="24861"/>
                    <a:pt x="97013" y="24897"/>
                    <a:pt x="97013" y="24944"/>
                  </a:cubicBezTo>
                  <a:lnTo>
                    <a:pt x="96930" y="24980"/>
                  </a:lnTo>
                  <a:lnTo>
                    <a:pt x="96787" y="24956"/>
                  </a:lnTo>
                  <a:lnTo>
                    <a:pt x="96727" y="25016"/>
                  </a:lnTo>
                  <a:cubicBezTo>
                    <a:pt x="96739" y="25040"/>
                    <a:pt x="96763" y="25052"/>
                    <a:pt x="96775" y="25063"/>
                  </a:cubicBezTo>
                  <a:lnTo>
                    <a:pt x="96680" y="25206"/>
                  </a:lnTo>
                  <a:lnTo>
                    <a:pt x="96620" y="25218"/>
                  </a:lnTo>
                  <a:lnTo>
                    <a:pt x="96620" y="25290"/>
                  </a:lnTo>
                  <a:lnTo>
                    <a:pt x="96703" y="25409"/>
                  </a:lnTo>
                  <a:lnTo>
                    <a:pt x="96608" y="25361"/>
                  </a:lnTo>
                  <a:lnTo>
                    <a:pt x="96513" y="25468"/>
                  </a:lnTo>
                  <a:cubicBezTo>
                    <a:pt x="96513" y="25492"/>
                    <a:pt x="96537" y="25516"/>
                    <a:pt x="96537" y="25528"/>
                  </a:cubicBezTo>
                  <a:cubicBezTo>
                    <a:pt x="96549" y="25552"/>
                    <a:pt x="96513" y="25599"/>
                    <a:pt x="96501" y="25623"/>
                  </a:cubicBezTo>
                  <a:lnTo>
                    <a:pt x="96370" y="25647"/>
                  </a:lnTo>
                  <a:cubicBezTo>
                    <a:pt x="96382" y="25694"/>
                    <a:pt x="96394" y="25730"/>
                    <a:pt x="96406" y="25766"/>
                  </a:cubicBezTo>
                  <a:lnTo>
                    <a:pt x="96334" y="25909"/>
                  </a:lnTo>
                  <a:cubicBezTo>
                    <a:pt x="96334" y="25968"/>
                    <a:pt x="96346" y="26028"/>
                    <a:pt x="96346" y="26075"/>
                  </a:cubicBezTo>
                  <a:lnTo>
                    <a:pt x="96061" y="26230"/>
                  </a:lnTo>
                  <a:cubicBezTo>
                    <a:pt x="96084" y="26278"/>
                    <a:pt x="96108" y="26314"/>
                    <a:pt x="96120" y="26361"/>
                  </a:cubicBezTo>
                  <a:lnTo>
                    <a:pt x="96025" y="26290"/>
                  </a:lnTo>
                  <a:lnTo>
                    <a:pt x="95810" y="26218"/>
                  </a:lnTo>
                  <a:cubicBezTo>
                    <a:pt x="95787" y="26278"/>
                    <a:pt x="95763" y="26326"/>
                    <a:pt x="95751" y="26373"/>
                  </a:cubicBezTo>
                  <a:cubicBezTo>
                    <a:pt x="95739" y="26397"/>
                    <a:pt x="95739" y="26421"/>
                    <a:pt x="95751" y="26445"/>
                  </a:cubicBezTo>
                  <a:lnTo>
                    <a:pt x="95572" y="26480"/>
                  </a:lnTo>
                  <a:lnTo>
                    <a:pt x="95370" y="26314"/>
                  </a:lnTo>
                  <a:lnTo>
                    <a:pt x="95227" y="26337"/>
                  </a:lnTo>
                  <a:cubicBezTo>
                    <a:pt x="95227" y="26349"/>
                    <a:pt x="95215" y="26373"/>
                    <a:pt x="95203" y="26385"/>
                  </a:cubicBezTo>
                  <a:lnTo>
                    <a:pt x="95358" y="26456"/>
                  </a:lnTo>
                  <a:cubicBezTo>
                    <a:pt x="95406" y="26552"/>
                    <a:pt x="95441" y="26647"/>
                    <a:pt x="95489" y="26742"/>
                  </a:cubicBezTo>
                  <a:lnTo>
                    <a:pt x="95394" y="26921"/>
                  </a:lnTo>
                  <a:lnTo>
                    <a:pt x="95322" y="26945"/>
                  </a:lnTo>
                  <a:lnTo>
                    <a:pt x="95370" y="27028"/>
                  </a:lnTo>
                  <a:lnTo>
                    <a:pt x="95263" y="27004"/>
                  </a:lnTo>
                  <a:cubicBezTo>
                    <a:pt x="95239" y="27052"/>
                    <a:pt x="95203" y="27088"/>
                    <a:pt x="95179" y="27123"/>
                  </a:cubicBezTo>
                  <a:lnTo>
                    <a:pt x="95001" y="27171"/>
                  </a:lnTo>
                  <a:lnTo>
                    <a:pt x="94906" y="27314"/>
                  </a:lnTo>
                  <a:cubicBezTo>
                    <a:pt x="94918" y="27373"/>
                    <a:pt x="94929" y="27433"/>
                    <a:pt x="94953" y="27492"/>
                  </a:cubicBezTo>
                  <a:cubicBezTo>
                    <a:pt x="94929" y="27588"/>
                    <a:pt x="94906" y="27683"/>
                    <a:pt x="94882" y="27766"/>
                  </a:cubicBezTo>
                  <a:cubicBezTo>
                    <a:pt x="94918" y="27850"/>
                    <a:pt x="94941" y="27921"/>
                    <a:pt x="94977" y="28004"/>
                  </a:cubicBezTo>
                  <a:lnTo>
                    <a:pt x="94918" y="28135"/>
                  </a:lnTo>
                  <a:lnTo>
                    <a:pt x="95013" y="28612"/>
                  </a:lnTo>
                  <a:lnTo>
                    <a:pt x="95144" y="29135"/>
                  </a:lnTo>
                  <a:cubicBezTo>
                    <a:pt x="95203" y="29290"/>
                    <a:pt x="95263" y="29445"/>
                    <a:pt x="95322" y="29600"/>
                  </a:cubicBezTo>
                  <a:cubicBezTo>
                    <a:pt x="95358" y="29659"/>
                    <a:pt x="95394" y="29719"/>
                    <a:pt x="95418" y="29766"/>
                  </a:cubicBezTo>
                  <a:lnTo>
                    <a:pt x="95382" y="29885"/>
                  </a:lnTo>
                  <a:lnTo>
                    <a:pt x="95656" y="30374"/>
                  </a:lnTo>
                  <a:lnTo>
                    <a:pt x="95870" y="31076"/>
                  </a:lnTo>
                  <a:lnTo>
                    <a:pt x="96037" y="31231"/>
                  </a:lnTo>
                  <a:lnTo>
                    <a:pt x="96191" y="31302"/>
                  </a:lnTo>
                  <a:lnTo>
                    <a:pt x="96299" y="31314"/>
                  </a:lnTo>
                  <a:lnTo>
                    <a:pt x="96227" y="31350"/>
                  </a:lnTo>
                  <a:lnTo>
                    <a:pt x="96108" y="31350"/>
                  </a:lnTo>
                  <a:lnTo>
                    <a:pt x="96025" y="31302"/>
                  </a:lnTo>
                  <a:lnTo>
                    <a:pt x="96025" y="31302"/>
                  </a:lnTo>
                  <a:cubicBezTo>
                    <a:pt x="96061" y="31374"/>
                    <a:pt x="96084" y="31457"/>
                    <a:pt x="96108" y="31517"/>
                  </a:cubicBezTo>
                  <a:cubicBezTo>
                    <a:pt x="96132" y="31660"/>
                    <a:pt x="96156" y="31790"/>
                    <a:pt x="96191" y="31933"/>
                  </a:cubicBezTo>
                  <a:cubicBezTo>
                    <a:pt x="96180" y="31981"/>
                    <a:pt x="96168" y="32029"/>
                    <a:pt x="96156" y="32088"/>
                  </a:cubicBezTo>
                  <a:cubicBezTo>
                    <a:pt x="96180" y="32136"/>
                    <a:pt x="96203" y="32195"/>
                    <a:pt x="96227" y="32255"/>
                  </a:cubicBezTo>
                  <a:lnTo>
                    <a:pt x="96442" y="32362"/>
                  </a:lnTo>
                  <a:cubicBezTo>
                    <a:pt x="96442" y="32386"/>
                    <a:pt x="96442" y="32410"/>
                    <a:pt x="96453" y="32433"/>
                  </a:cubicBezTo>
                  <a:lnTo>
                    <a:pt x="96418" y="32505"/>
                  </a:lnTo>
                  <a:lnTo>
                    <a:pt x="96418" y="32576"/>
                  </a:lnTo>
                  <a:lnTo>
                    <a:pt x="96358" y="32648"/>
                  </a:lnTo>
                  <a:lnTo>
                    <a:pt x="96561" y="32529"/>
                  </a:lnTo>
                  <a:lnTo>
                    <a:pt x="96692" y="32386"/>
                  </a:lnTo>
                  <a:lnTo>
                    <a:pt x="96739" y="32386"/>
                  </a:lnTo>
                  <a:cubicBezTo>
                    <a:pt x="96751" y="32362"/>
                    <a:pt x="96763" y="32338"/>
                    <a:pt x="96787" y="32314"/>
                  </a:cubicBezTo>
                  <a:lnTo>
                    <a:pt x="96965" y="32302"/>
                  </a:lnTo>
                  <a:lnTo>
                    <a:pt x="97013" y="32243"/>
                  </a:lnTo>
                  <a:cubicBezTo>
                    <a:pt x="97013" y="32231"/>
                    <a:pt x="97013" y="32219"/>
                    <a:pt x="97013" y="32195"/>
                  </a:cubicBezTo>
                  <a:lnTo>
                    <a:pt x="97084" y="32160"/>
                  </a:lnTo>
                  <a:lnTo>
                    <a:pt x="97204" y="32017"/>
                  </a:lnTo>
                  <a:cubicBezTo>
                    <a:pt x="97192" y="31981"/>
                    <a:pt x="97180" y="31945"/>
                    <a:pt x="97168" y="31910"/>
                  </a:cubicBezTo>
                  <a:lnTo>
                    <a:pt x="97227" y="31814"/>
                  </a:lnTo>
                  <a:lnTo>
                    <a:pt x="97346" y="31802"/>
                  </a:lnTo>
                  <a:lnTo>
                    <a:pt x="97275" y="31683"/>
                  </a:lnTo>
                  <a:lnTo>
                    <a:pt x="97204" y="31683"/>
                  </a:lnTo>
                  <a:lnTo>
                    <a:pt x="97132" y="31636"/>
                  </a:lnTo>
                  <a:lnTo>
                    <a:pt x="97204" y="31600"/>
                  </a:lnTo>
                  <a:lnTo>
                    <a:pt x="97168" y="31457"/>
                  </a:lnTo>
                  <a:lnTo>
                    <a:pt x="97227" y="31505"/>
                  </a:lnTo>
                  <a:lnTo>
                    <a:pt x="97287" y="31481"/>
                  </a:lnTo>
                  <a:lnTo>
                    <a:pt x="97215" y="31362"/>
                  </a:lnTo>
                  <a:lnTo>
                    <a:pt x="97263" y="31326"/>
                  </a:lnTo>
                  <a:cubicBezTo>
                    <a:pt x="97287" y="31302"/>
                    <a:pt x="97299" y="31279"/>
                    <a:pt x="97323" y="31255"/>
                  </a:cubicBezTo>
                  <a:lnTo>
                    <a:pt x="97204" y="31207"/>
                  </a:lnTo>
                  <a:lnTo>
                    <a:pt x="97144" y="31136"/>
                  </a:lnTo>
                  <a:lnTo>
                    <a:pt x="97239" y="31088"/>
                  </a:lnTo>
                  <a:lnTo>
                    <a:pt x="97334" y="31195"/>
                  </a:lnTo>
                  <a:lnTo>
                    <a:pt x="97549" y="31171"/>
                  </a:lnTo>
                  <a:lnTo>
                    <a:pt x="97632" y="31219"/>
                  </a:lnTo>
                  <a:lnTo>
                    <a:pt x="97763" y="31207"/>
                  </a:lnTo>
                  <a:lnTo>
                    <a:pt x="97894" y="31207"/>
                  </a:lnTo>
                  <a:lnTo>
                    <a:pt x="97918" y="31255"/>
                  </a:lnTo>
                  <a:lnTo>
                    <a:pt x="98049" y="31314"/>
                  </a:lnTo>
                  <a:cubicBezTo>
                    <a:pt x="98025" y="31279"/>
                    <a:pt x="98013" y="31243"/>
                    <a:pt x="97989" y="31207"/>
                  </a:cubicBezTo>
                  <a:cubicBezTo>
                    <a:pt x="97954" y="31159"/>
                    <a:pt x="97906" y="31124"/>
                    <a:pt x="97846" y="31076"/>
                  </a:cubicBezTo>
                  <a:lnTo>
                    <a:pt x="97894" y="30993"/>
                  </a:lnTo>
                  <a:lnTo>
                    <a:pt x="97763" y="30862"/>
                  </a:lnTo>
                  <a:cubicBezTo>
                    <a:pt x="97763" y="30778"/>
                    <a:pt x="97763" y="30695"/>
                    <a:pt x="97751" y="30600"/>
                  </a:cubicBezTo>
                  <a:lnTo>
                    <a:pt x="97918" y="30445"/>
                  </a:lnTo>
                  <a:lnTo>
                    <a:pt x="97846" y="30338"/>
                  </a:lnTo>
                  <a:lnTo>
                    <a:pt x="97942" y="30326"/>
                  </a:lnTo>
                  <a:lnTo>
                    <a:pt x="98013" y="30243"/>
                  </a:lnTo>
                  <a:cubicBezTo>
                    <a:pt x="98073" y="30207"/>
                    <a:pt x="98120" y="30171"/>
                    <a:pt x="98180" y="30147"/>
                  </a:cubicBezTo>
                  <a:lnTo>
                    <a:pt x="98156" y="30088"/>
                  </a:lnTo>
                  <a:lnTo>
                    <a:pt x="98239" y="30136"/>
                  </a:lnTo>
                  <a:lnTo>
                    <a:pt x="98466" y="30147"/>
                  </a:lnTo>
                  <a:lnTo>
                    <a:pt x="98466" y="30195"/>
                  </a:lnTo>
                  <a:lnTo>
                    <a:pt x="98858" y="30266"/>
                  </a:lnTo>
                  <a:lnTo>
                    <a:pt x="98882" y="30159"/>
                  </a:lnTo>
                  <a:lnTo>
                    <a:pt x="98989" y="30136"/>
                  </a:lnTo>
                  <a:lnTo>
                    <a:pt x="98882" y="30028"/>
                  </a:lnTo>
                  <a:cubicBezTo>
                    <a:pt x="98847" y="29945"/>
                    <a:pt x="98811" y="29862"/>
                    <a:pt x="98763" y="29766"/>
                  </a:cubicBezTo>
                  <a:lnTo>
                    <a:pt x="98680" y="29731"/>
                  </a:lnTo>
                  <a:lnTo>
                    <a:pt x="98513" y="29314"/>
                  </a:lnTo>
                  <a:cubicBezTo>
                    <a:pt x="98525" y="29290"/>
                    <a:pt x="98537" y="29278"/>
                    <a:pt x="98549" y="29254"/>
                  </a:cubicBezTo>
                  <a:cubicBezTo>
                    <a:pt x="98525" y="29231"/>
                    <a:pt x="98501" y="29195"/>
                    <a:pt x="98489" y="29171"/>
                  </a:cubicBezTo>
                  <a:cubicBezTo>
                    <a:pt x="98525" y="29076"/>
                    <a:pt x="98561" y="28993"/>
                    <a:pt x="98597" y="28897"/>
                  </a:cubicBezTo>
                  <a:cubicBezTo>
                    <a:pt x="98608" y="28897"/>
                    <a:pt x="98620" y="28885"/>
                    <a:pt x="98632" y="28873"/>
                  </a:cubicBezTo>
                  <a:cubicBezTo>
                    <a:pt x="98632" y="28838"/>
                    <a:pt x="98632" y="28790"/>
                    <a:pt x="98644" y="28742"/>
                  </a:cubicBezTo>
                  <a:lnTo>
                    <a:pt x="98763" y="28695"/>
                  </a:lnTo>
                  <a:cubicBezTo>
                    <a:pt x="98775" y="28671"/>
                    <a:pt x="98787" y="28647"/>
                    <a:pt x="98799" y="28612"/>
                  </a:cubicBezTo>
                  <a:lnTo>
                    <a:pt x="98656" y="28576"/>
                  </a:lnTo>
                  <a:cubicBezTo>
                    <a:pt x="98656" y="28552"/>
                    <a:pt x="98656" y="28540"/>
                    <a:pt x="98644" y="28516"/>
                  </a:cubicBezTo>
                  <a:lnTo>
                    <a:pt x="98799" y="28469"/>
                  </a:lnTo>
                  <a:lnTo>
                    <a:pt x="98930" y="28504"/>
                  </a:lnTo>
                  <a:lnTo>
                    <a:pt x="98954" y="28445"/>
                  </a:lnTo>
                  <a:lnTo>
                    <a:pt x="98930" y="28397"/>
                  </a:lnTo>
                  <a:lnTo>
                    <a:pt x="99025" y="28385"/>
                  </a:lnTo>
                  <a:lnTo>
                    <a:pt x="99025" y="28469"/>
                  </a:lnTo>
                  <a:lnTo>
                    <a:pt x="98966" y="28552"/>
                  </a:lnTo>
                  <a:lnTo>
                    <a:pt x="98882" y="28612"/>
                  </a:lnTo>
                  <a:cubicBezTo>
                    <a:pt x="98870" y="28647"/>
                    <a:pt x="98858" y="28683"/>
                    <a:pt x="98835" y="28719"/>
                  </a:cubicBezTo>
                  <a:lnTo>
                    <a:pt x="99001" y="28838"/>
                  </a:lnTo>
                  <a:lnTo>
                    <a:pt x="99120" y="28981"/>
                  </a:lnTo>
                  <a:lnTo>
                    <a:pt x="99204" y="28993"/>
                  </a:lnTo>
                  <a:cubicBezTo>
                    <a:pt x="99228" y="28957"/>
                    <a:pt x="99251" y="28933"/>
                    <a:pt x="99263" y="28897"/>
                  </a:cubicBezTo>
                  <a:lnTo>
                    <a:pt x="99335" y="28873"/>
                  </a:lnTo>
                  <a:cubicBezTo>
                    <a:pt x="99323" y="28814"/>
                    <a:pt x="99311" y="28766"/>
                    <a:pt x="99299" y="28719"/>
                  </a:cubicBezTo>
                  <a:lnTo>
                    <a:pt x="99109" y="28457"/>
                  </a:lnTo>
                  <a:lnTo>
                    <a:pt x="99192" y="28278"/>
                  </a:lnTo>
                  <a:lnTo>
                    <a:pt x="99085" y="28195"/>
                  </a:lnTo>
                  <a:cubicBezTo>
                    <a:pt x="99085" y="28183"/>
                    <a:pt x="99073" y="28171"/>
                    <a:pt x="99061" y="28159"/>
                  </a:cubicBezTo>
                  <a:lnTo>
                    <a:pt x="99013" y="28171"/>
                  </a:lnTo>
                  <a:lnTo>
                    <a:pt x="98894" y="28171"/>
                  </a:lnTo>
                  <a:cubicBezTo>
                    <a:pt x="98894" y="28183"/>
                    <a:pt x="98882" y="28195"/>
                    <a:pt x="98882" y="28207"/>
                  </a:cubicBezTo>
                  <a:lnTo>
                    <a:pt x="98835" y="28207"/>
                  </a:lnTo>
                  <a:lnTo>
                    <a:pt x="98728" y="28100"/>
                  </a:lnTo>
                  <a:cubicBezTo>
                    <a:pt x="98751" y="28064"/>
                    <a:pt x="98775" y="28016"/>
                    <a:pt x="98799" y="27969"/>
                  </a:cubicBezTo>
                  <a:cubicBezTo>
                    <a:pt x="98787" y="27933"/>
                    <a:pt x="98775" y="27897"/>
                    <a:pt x="98751" y="27850"/>
                  </a:cubicBezTo>
                  <a:lnTo>
                    <a:pt x="98704" y="27671"/>
                  </a:lnTo>
                  <a:lnTo>
                    <a:pt x="98823" y="27647"/>
                  </a:lnTo>
                  <a:lnTo>
                    <a:pt x="98870" y="27647"/>
                  </a:lnTo>
                  <a:lnTo>
                    <a:pt x="98870" y="27564"/>
                  </a:lnTo>
                  <a:lnTo>
                    <a:pt x="98978" y="27528"/>
                  </a:lnTo>
                  <a:lnTo>
                    <a:pt x="98930" y="27445"/>
                  </a:lnTo>
                  <a:lnTo>
                    <a:pt x="98978" y="27409"/>
                  </a:lnTo>
                  <a:cubicBezTo>
                    <a:pt x="98978" y="27385"/>
                    <a:pt x="98989" y="27361"/>
                    <a:pt x="99001" y="27338"/>
                  </a:cubicBezTo>
                  <a:lnTo>
                    <a:pt x="98930" y="27278"/>
                  </a:lnTo>
                  <a:lnTo>
                    <a:pt x="98823" y="27242"/>
                  </a:lnTo>
                  <a:lnTo>
                    <a:pt x="98668" y="27064"/>
                  </a:lnTo>
                  <a:lnTo>
                    <a:pt x="98549" y="27004"/>
                  </a:lnTo>
                  <a:lnTo>
                    <a:pt x="98442" y="27004"/>
                  </a:lnTo>
                  <a:cubicBezTo>
                    <a:pt x="98442" y="27028"/>
                    <a:pt x="98430" y="27040"/>
                    <a:pt x="98430" y="27064"/>
                  </a:cubicBezTo>
                  <a:cubicBezTo>
                    <a:pt x="98466" y="27123"/>
                    <a:pt x="98489" y="27171"/>
                    <a:pt x="98525" y="27230"/>
                  </a:cubicBezTo>
                  <a:lnTo>
                    <a:pt x="98477" y="27290"/>
                  </a:lnTo>
                  <a:lnTo>
                    <a:pt x="98418" y="27290"/>
                  </a:lnTo>
                  <a:lnTo>
                    <a:pt x="98287" y="27183"/>
                  </a:lnTo>
                  <a:cubicBezTo>
                    <a:pt x="98263" y="27111"/>
                    <a:pt x="98227" y="27052"/>
                    <a:pt x="98192" y="26980"/>
                  </a:cubicBezTo>
                  <a:lnTo>
                    <a:pt x="98120" y="26873"/>
                  </a:lnTo>
                  <a:lnTo>
                    <a:pt x="98049" y="26790"/>
                  </a:lnTo>
                  <a:cubicBezTo>
                    <a:pt x="98061" y="26790"/>
                    <a:pt x="98085" y="26778"/>
                    <a:pt x="98108" y="26778"/>
                  </a:cubicBezTo>
                  <a:cubicBezTo>
                    <a:pt x="98096" y="26718"/>
                    <a:pt x="98085" y="26659"/>
                    <a:pt x="98073" y="26599"/>
                  </a:cubicBezTo>
                  <a:cubicBezTo>
                    <a:pt x="98085" y="26576"/>
                    <a:pt x="98096" y="26552"/>
                    <a:pt x="98108" y="26516"/>
                  </a:cubicBezTo>
                  <a:lnTo>
                    <a:pt x="98132" y="26480"/>
                  </a:lnTo>
                  <a:cubicBezTo>
                    <a:pt x="98132" y="26445"/>
                    <a:pt x="98108" y="26409"/>
                    <a:pt x="98108" y="26373"/>
                  </a:cubicBezTo>
                  <a:lnTo>
                    <a:pt x="98168" y="26349"/>
                  </a:lnTo>
                  <a:lnTo>
                    <a:pt x="98156" y="26206"/>
                  </a:lnTo>
                  <a:lnTo>
                    <a:pt x="98263" y="26183"/>
                  </a:lnTo>
                  <a:lnTo>
                    <a:pt x="98275" y="26111"/>
                  </a:lnTo>
                  <a:lnTo>
                    <a:pt x="98358" y="26040"/>
                  </a:lnTo>
                  <a:cubicBezTo>
                    <a:pt x="98370" y="26016"/>
                    <a:pt x="98382" y="25980"/>
                    <a:pt x="98382" y="25956"/>
                  </a:cubicBezTo>
                  <a:lnTo>
                    <a:pt x="98311" y="25956"/>
                  </a:lnTo>
                  <a:cubicBezTo>
                    <a:pt x="98287" y="25921"/>
                    <a:pt x="98263" y="25873"/>
                    <a:pt x="98227" y="25825"/>
                  </a:cubicBezTo>
                  <a:lnTo>
                    <a:pt x="98263" y="25802"/>
                  </a:lnTo>
                  <a:lnTo>
                    <a:pt x="98358" y="25825"/>
                  </a:lnTo>
                  <a:lnTo>
                    <a:pt x="98442" y="25909"/>
                  </a:lnTo>
                  <a:lnTo>
                    <a:pt x="98466" y="25885"/>
                  </a:lnTo>
                  <a:lnTo>
                    <a:pt x="98394" y="25802"/>
                  </a:lnTo>
                  <a:lnTo>
                    <a:pt x="98323" y="25706"/>
                  </a:lnTo>
                  <a:lnTo>
                    <a:pt x="98394" y="25671"/>
                  </a:lnTo>
                  <a:lnTo>
                    <a:pt x="98430" y="25694"/>
                  </a:lnTo>
                  <a:lnTo>
                    <a:pt x="98430" y="25635"/>
                  </a:lnTo>
                  <a:lnTo>
                    <a:pt x="98370" y="25540"/>
                  </a:lnTo>
                  <a:lnTo>
                    <a:pt x="98251" y="25468"/>
                  </a:lnTo>
                  <a:lnTo>
                    <a:pt x="98251" y="25397"/>
                  </a:lnTo>
                  <a:lnTo>
                    <a:pt x="98323" y="25409"/>
                  </a:lnTo>
                  <a:cubicBezTo>
                    <a:pt x="98323" y="25373"/>
                    <a:pt x="98323" y="25349"/>
                    <a:pt x="98335" y="25313"/>
                  </a:cubicBezTo>
                  <a:lnTo>
                    <a:pt x="98263" y="25183"/>
                  </a:lnTo>
                  <a:cubicBezTo>
                    <a:pt x="98275" y="25171"/>
                    <a:pt x="98287" y="25147"/>
                    <a:pt x="98299" y="25135"/>
                  </a:cubicBezTo>
                  <a:lnTo>
                    <a:pt x="98370" y="25087"/>
                  </a:lnTo>
                  <a:lnTo>
                    <a:pt x="98442" y="25087"/>
                  </a:lnTo>
                  <a:cubicBezTo>
                    <a:pt x="98430" y="25052"/>
                    <a:pt x="98418" y="25016"/>
                    <a:pt x="98394" y="24980"/>
                  </a:cubicBezTo>
                  <a:cubicBezTo>
                    <a:pt x="98406" y="24968"/>
                    <a:pt x="98418" y="24944"/>
                    <a:pt x="98442" y="24932"/>
                  </a:cubicBezTo>
                  <a:lnTo>
                    <a:pt x="98525" y="24968"/>
                  </a:lnTo>
                  <a:lnTo>
                    <a:pt x="98620" y="25063"/>
                  </a:lnTo>
                  <a:lnTo>
                    <a:pt x="98704" y="25075"/>
                  </a:lnTo>
                  <a:lnTo>
                    <a:pt x="98799" y="24992"/>
                  </a:lnTo>
                  <a:lnTo>
                    <a:pt x="98894" y="25028"/>
                  </a:lnTo>
                  <a:cubicBezTo>
                    <a:pt x="98906" y="25052"/>
                    <a:pt x="98918" y="25075"/>
                    <a:pt x="98930" y="25099"/>
                  </a:cubicBezTo>
                  <a:lnTo>
                    <a:pt x="98989" y="25135"/>
                  </a:lnTo>
                  <a:lnTo>
                    <a:pt x="99049" y="25254"/>
                  </a:lnTo>
                  <a:lnTo>
                    <a:pt x="99251" y="25147"/>
                  </a:lnTo>
                  <a:lnTo>
                    <a:pt x="99132" y="25052"/>
                  </a:lnTo>
                  <a:cubicBezTo>
                    <a:pt x="99144" y="25040"/>
                    <a:pt x="99168" y="25016"/>
                    <a:pt x="99192" y="24992"/>
                  </a:cubicBezTo>
                  <a:lnTo>
                    <a:pt x="99299" y="24992"/>
                  </a:lnTo>
                  <a:lnTo>
                    <a:pt x="99513" y="24897"/>
                  </a:lnTo>
                  <a:lnTo>
                    <a:pt x="99573" y="24825"/>
                  </a:lnTo>
                  <a:lnTo>
                    <a:pt x="99632" y="24932"/>
                  </a:lnTo>
                  <a:lnTo>
                    <a:pt x="99716" y="25016"/>
                  </a:lnTo>
                  <a:lnTo>
                    <a:pt x="99692" y="25099"/>
                  </a:lnTo>
                  <a:lnTo>
                    <a:pt x="99728" y="25397"/>
                  </a:lnTo>
                  <a:lnTo>
                    <a:pt x="99775" y="25492"/>
                  </a:lnTo>
                  <a:lnTo>
                    <a:pt x="99847" y="25492"/>
                  </a:lnTo>
                  <a:lnTo>
                    <a:pt x="99978" y="25313"/>
                  </a:lnTo>
                  <a:lnTo>
                    <a:pt x="100049" y="25266"/>
                  </a:lnTo>
                  <a:cubicBezTo>
                    <a:pt x="100049" y="25230"/>
                    <a:pt x="100061" y="25206"/>
                    <a:pt x="100061" y="25171"/>
                  </a:cubicBezTo>
                  <a:lnTo>
                    <a:pt x="100168" y="25135"/>
                  </a:lnTo>
                  <a:lnTo>
                    <a:pt x="100121" y="24992"/>
                  </a:lnTo>
                  <a:lnTo>
                    <a:pt x="100216" y="25087"/>
                  </a:lnTo>
                  <a:lnTo>
                    <a:pt x="100323" y="25075"/>
                  </a:lnTo>
                  <a:lnTo>
                    <a:pt x="100442" y="24968"/>
                  </a:lnTo>
                  <a:lnTo>
                    <a:pt x="100561" y="25016"/>
                  </a:lnTo>
                  <a:lnTo>
                    <a:pt x="100740" y="24968"/>
                  </a:lnTo>
                  <a:lnTo>
                    <a:pt x="100883" y="25004"/>
                  </a:lnTo>
                  <a:lnTo>
                    <a:pt x="100930" y="25063"/>
                  </a:lnTo>
                  <a:lnTo>
                    <a:pt x="101168" y="25063"/>
                  </a:lnTo>
                  <a:cubicBezTo>
                    <a:pt x="101216" y="25099"/>
                    <a:pt x="101275" y="25135"/>
                    <a:pt x="101323" y="25159"/>
                  </a:cubicBezTo>
                  <a:lnTo>
                    <a:pt x="101585" y="25421"/>
                  </a:lnTo>
                  <a:lnTo>
                    <a:pt x="101585" y="25492"/>
                  </a:lnTo>
                  <a:lnTo>
                    <a:pt x="101680" y="25540"/>
                  </a:lnTo>
                  <a:lnTo>
                    <a:pt x="101787" y="25575"/>
                  </a:lnTo>
                  <a:lnTo>
                    <a:pt x="101835" y="25623"/>
                  </a:lnTo>
                  <a:lnTo>
                    <a:pt x="101764" y="25623"/>
                  </a:lnTo>
                  <a:lnTo>
                    <a:pt x="101883" y="25814"/>
                  </a:lnTo>
                  <a:lnTo>
                    <a:pt x="101966" y="25814"/>
                  </a:lnTo>
                  <a:lnTo>
                    <a:pt x="102037" y="25921"/>
                  </a:lnTo>
                  <a:lnTo>
                    <a:pt x="102192" y="25968"/>
                  </a:lnTo>
                  <a:cubicBezTo>
                    <a:pt x="102216" y="25992"/>
                    <a:pt x="102252" y="26016"/>
                    <a:pt x="102276" y="26040"/>
                  </a:cubicBezTo>
                  <a:lnTo>
                    <a:pt x="102299" y="25968"/>
                  </a:lnTo>
                  <a:cubicBezTo>
                    <a:pt x="102264" y="25897"/>
                    <a:pt x="102228" y="25825"/>
                    <a:pt x="102192" y="25754"/>
                  </a:cubicBezTo>
                  <a:lnTo>
                    <a:pt x="102264" y="25730"/>
                  </a:lnTo>
                  <a:cubicBezTo>
                    <a:pt x="102264" y="25706"/>
                    <a:pt x="102252" y="25683"/>
                    <a:pt x="102240" y="25671"/>
                  </a:cubicBezTo>
                  <a:lnTo>
                    <a:pt x="102180" y="25611"/>
                  </a:lnTo>
                  <a:cubicBezTo>
                    <a:pt x="102192" y="25599"/>
                    <a:pt x="102204" y="25575"/>
                    <a:pt x="102216" y="25552"/>
                  </a:cubicBezTo>
                  <a:lnTo>
                    <a:pt x="102323" y="25516"/>
                  </a:lnTo>
                  <a:lnTo>
                    <a:pt x="102442" y="25373"/>
                  </a:lnTo>
                  <a:lnTo>
                    <a:pt x="102597" y="25278"/>
                  </a:lnTo>
                  <a:lnTo>
                    <a:pt x="102597" y="25206"/>
                  </a:lnTo>
                  <a:lnTo>
                    <a:pt x="102776" y="25147"/>
                  </a:lnTo>
                  <a:lnTo>
                    <a:pt x="102752" y="25075"/>
                  </a:lnTo>
                  <a:lnTo>
                    <a:pt x="102847" y="25075"/>
                  </a:lnTo>
                  <a:cubicBezTo>
                    <a:pt x="102835" y="25028"/>
                    <a:pt x="102823" y="24968"/>
                    <a:pt x="102823" y="24921"/>
                  </a:cubicBezTo>
                  <a:lnTo>
                    <a:pt x="102752" y="24861"/>
                  </a:lnTo>
                  <a:lnTo>
                    <a:pt x="102764" y="24813"/>
                  </a:lnTo>
                  <a:lnTo>
                    <a:pt x="102942" y="24885"/>
                  </a:lnTo>
                  <a:lnTo>
                    <a:pt x="103038" y="24825"/>
                  </a:lnTo>
                  <a:lnTo>
                    <a:pt x="102895" y="24694"/>
                  </a:lnTo>
                  <a:lnTo>
                    <a:pt x="102859" y="24611"/>
                  </a:lnTo>
                  <a:lnTo>
                    <a:pt x="102859" y="24611"/>
                  </a:lnTo>
                  <a:lnTo>
                    <a:pt x="102942" y="24635"/>
                  </a:lnTo>
                  <a:lnTo>
                    <a:pt x="102990" y="24694"/>
                  </a:lnTo>
                  <a:lnTo>
                    <a:pt x="103073" y="24718"/>
                  </a:lnTo>
                  <a:lnTo>
                    <a:pt x="103133" y="24682"/>
                  </a:lnTo>
                  <a:lnTo>
                    <a:pt x="103097" y="24599"/>
                  </a:lnTo>
                  <a:lnTo>
                    <a:pt x="103240" y="24599"/>
                  </a:lnTo>
                  <a:lnTo>
                    <a:pt x="103264" y="24540"/>
                  </a:lnTo>
                  <a:lnTo>
                    <a:pt x="103216" y="24444"/>
                  </a:lnTo>
                  <a:lnTo>
                    <a:pt x="103323" y="24456"/>
                  </a:lnTo>
                  <a:lnTo>
                    <a:pt x="103383" y="24516"/>
                  </a:lnTo>
                  <a:lnTo>
                    <a:pt x="103454" y="24468"/>
                  </a:lnTo>
                  <a:lnTo>
                    <a:pt x="103502" y="24444"/>
                  </a:lnTo>
                  <a:lnTo>
                    <a:pt x="103466" y="24385"/>
                  </a:lnTo>
                  <a:lnTo>
                    <a:pt x="103573" y="24409"/>
                  </a:lnTo>
                  <a:lnTo>
                    <a:pt x="103752" y="24385"/>
                  </a:lnTo>
                  <a:cubicBezTo>
                    <a:pt x="103740" y="24361"/>
                    <a:pt x="103728" y="24337"/>
                    <a:pt x="103716" y="24313"/>
                  </a:cubicBezTo>
                  <a:lnTo>
                    <a:pt x="103776" y="24242"/>
                  </a:lnTo>
                  <a:cubicBezTo>
                    <a:pt x="103800" y="24266"/>
                    <a:pt x="103811" y="24290"/>
                    <a:pt x="103823" y="24325"/>
                  </a:cubicBezTo>
                  <a:lnTo>
                    <a:pt x="103990" y="24301"/>
                  </a:lnTo>
                  <a:cubicBezTo>
                    <a:pt x="103990" y="24254"/>
                    <a:pt x="103966" y="24206"/>
                    <a:pt x="103954" y="24159"/>
                  </a:cubicBezTo>
                  <a:lnTo>
                    <a:pt x="104014" y="24051"/>
                  </a:lnTo>
                  <a:lnTo>
                    <a:pt x="104109" y="24099"/>
                  </a:lnTo>
                  <a:cubicBezTo>
                    <a:pt x="104109" y="24111"/>
                    <a:pt x="104109" y="24123"/>
                    <a:pt x="104121" y="24135"/>
                  </a:cubicBezTo>
                  <a:lnTo>
                    <a:pt x="104204" y="24123"/>
                  </a:lnTo>
                  <a:lnTo>
                    <a:pt x="104454" y="24063"/>
                  </a:lnTo>
                  <a:lnTo>
                    <a:pt x="104383" y="24016"/>
                  </a:lnTo>
                  <a:lnTo>
                    <a:pt x="104431" y="23944"/>
                  </a:lnTo>
                  <a:lnTo>
                    <a:pt x="104538" y="23992"/>
                  </a:lnTo>
                  <a:lnTo>
                    <a:pt x="104800" y="23968"/>
                  </a:lnTo>
                  <a:lnTo>
                    <a:pt x="104728" y="23897"/>
                  </a:lnTo>
                  <a:cubicBezTo>
                    <a:pt x="104752" y="23897"/>
                    <a:pt x="104764" y="23897"/>
                    <a:pt x="104788" y="23885"/>
                  </a:cubicBezTo>
                  <a:cubicBezTo>
                    <a:pt x="104835" y="23909"/>
                    <a:pt x="104895" y="23932"/>
                    <a:pt x="104943" y="23956"/>
                  </a:cubicBezTo>
                  <a:lnTo>
                    <a:pt x="105169" y="23980"/>
                  </a:lnTo>
                  <a:lnTo>
                    <a:pt x="105133" y="23897"/>
                  </a:lnTo>
                  <a:lnTo>
                    <a:pt x="105193" y="23873"/>
                  </a:lnTo>
                  <a:lnTo>
                    <a:pt x="105240" y="23932"/>
                  </a:lnTo>
                  <a:lnTo>
                    <a:pt x="105228" y="24004"/>
                  </a:lnTo>
                  <a:lnTo>
                    <a:pt x="105335" y="24087"/>
                  </a:lnTo>
                  <a:lnTo>
                    <a:pt x="105443" y="24087"/>
                  </a:lnTo>
                  <a:lnTo>
                    <a:pt x="105550" y="24194"/>
                  </a:lnTo>
                  <a:lnTo>
                    <a:pt x="105990" y="24397"/>
                  </a:lnTo>
                  <a:lnTo>
                    <a:pt x="106050" y="24480"/>
                  </a:lnTo>
                  <a:lnTo>
                    <a:pt x="106121" y="24492"/>
                  </a:lnTo>
                  <a:lnTo>
                    <a:pt x="106097" y="24361"/>
                  </a:lnTo>
                  <a:lnTo>
                    <a:pt x="106002" y="24266"/>
                  </a:lnTo>
                  <a:lnTo>
                    <a:pt x="106014" y="24230"/>
                  </a:lnTo>
                  <a:lnTo>
                    <a:pt x="106109" y="24254"/>
                  </a:lnTo>
                  <a:cubicBezTo>
                    <a:pt x="106145" y="24182"/>
                    <a:pt x="106169" y="24099"/>
                    <a:pt x="106205" y="24028"/>
                  </a:cubicBezTo>
                  <a:lnTo>
                    <a:pt x="106121" y="23801"/>
                  </a:lnTo>
                  <a:lnTo>
                    <a:pt x="105990" y="23718"/>
                  </a:lnTo>
                  <a:lnTo>
                    <a:pt x="105907" y="23516"/>
                  </a:lnTo>
                  <a:lnTo>
                    <a:pt x="106014" y="23504"/>
                  </a:lnTo>
                  <a:lnTo>
                    <a:pt x="105907" y="23337"/>
                  </a:lnTo>
                  <a:cubicBezTo>
                    <a:pt x="105812" y="23289"/>
                    <a:pt x="105728" y="23230"/>
                    <a:pt x="105645" y="23170"/>
                  </a:cubicBezTo>
                  <a:cubicBezTo>
                    <a:pt x="105574" y="23099"/>
                    <a:pt x="105490" y="23016"/>
                    <a:pt x="105431" y="22944"/>
                  </a:cubicBezTo>
                  <a:lnTo>
                    <a:pt x="105371" y="22789"/>
                  </a:lnTo>
                  <a:lnTo>
                    <a:pt x="105312" y="22849"/>
                  </a:lnTo>
                  <a:lnTo>
                    <a:pt x="105228" y="22789"/>
                  </a:lnTo>
                  <a:lnTo>
                    <a:pt x="105181" y="22789"/>
                  </a:lnTo>
                  <a:cubicBezTo>
                    <a:pt x="105157" y="22813"/>
                    <a:pt x="105133" y="22837"/>
                    <a:pt x="105109" y="22861"/>
                  </a:cubicBezTo>
                  <a:lnTo>
                    <a:pt x="104978" y="22825"/>
                  </a:lnTo>
                  <a:lnTo>
                    <a:pt x="104954" y="22754"/>
                  </a:lnTo>
                  <a:cubicBezTo>
                    <a:pt x="104966" y="22730"/>
                    <a:pt x="104990" y="22706"/>
                    <a:pt x="105002" y="22682"/>
                  </a:cubicBezTo>
                  <a:lnTo>
                    <a:pt x="105157" y="22682"/>
                  </a:lnTo>
                  <a:cubicBezTo>
                    <a:pt x="105133" y="22646"/>
                    <a:pt x="105121" y="22611"/>
                    <a:pt x="105097" y="22563"/>
                  </a:cubicBezTo>
                  <a:lnTo>
                    <a:pt x="105145" y="22551"/>
                  </a:lnTo>
                  <a:lnTo>
                    <a:pt x="105216" y="22587"/>
                  </a:lnTo>
                  <a:lnTo>
                    <a:pt x="105288" y="22682"/>
                  </a:lnTo>
                  <a:cubicBezTo>
                    <a:pt x="105240" y="22563"/>
                    <a:pt x="105193" y="22456"/>
                    <a:pt x="105157" y="22337"/>
                  </a:cubicBezTo>
                  <a:cubicBezTo>
                    <a:pt x="105109" y="22289"/>
                    <a:pt x="105062" y="22230"/>
                    <a:pt x="105014" y="22182"/>
                  </a:cubicBezTo>
                  <a:lnTo>
                    <a:pt x="104954" y="22277"/>
                  </a:lnTo>
                  <a:lnTo>
                    <a:pt x="104943" y="22313"/>
                  </a:lnTo>
                  <a:lnTo>
                    <a:pt x="104859" y="22289"/>
                  </a:lnTo>
                  <a:cubicBezTo>
                    <a:pt x="104812" y="22206"/>
                    <a:pt x="104752" y="22135"/>
                    <a:pt x="104704" y="22051"/>
                  </a:cubicBezTo>
                  <a:lnTo>
                    <a:pt x="104752" y="21992"/>
                  </a:lnTo>
                  <a:lnTo>
                    <a:pt x="104859" y="22051"/>
                  </a:lnTo>
                  <a:cubicBezTo>
                    <a:pt x="104859" y="22027"/>
                    <a:pt x="104847" y="21992"/>
                    <a:pt x="104835" y="21968"/>
                  </a:cubicBezTo>
                  <a:lnTo>
                    <a:pt x="104597" y="21670"/>
                  </a:lnTo>
                  <a:lnTo>
                    <a:pt x="104538" y="21634"/>
                  </a:lnTo>
                  <a:lnTo>
                    <a:pt x="104538" y="21706"/>
                  </a:lnTo>
                  <a:lnTo>
                    <a:pt x="104454" y="21742"/>
                  </a:lnTo>
                  <a:lnTo>
                    <a:pt x="104276" y="21682"/>
                  </a:lnTo>
                  <a:cubicBezTo>
                    <a:pt x="104240" y="21634"/>
                    <a:pt x="104204" y="21575"/>
                    <a:pt x="104169" y="21527"/>
                  </a:cubicBezTo>
                  <a:lnTo>
                    <a:pt x="104026" y="21444"/>
                  </a:lnTo>
                  <a:cubicBezTo>
                    <a:pt x="104002" y="21373"/>
                    <a:pt x="103966" y="21301"/>
                    <a:pt x="103942" y="21230"/>
                  </a:cubicBezTo>
                  <a:lnTo>
                    <a:pt x="103966" y="21182"/>
                  </a:lnTo>
                  <a:cubicBezTo>
                    <a:pt x="103942" y="21158"/>
                    <a:pt x="103919" y="21134"/>
                    <a:pt x="103907" y="21111"/>
                  </a:cubicBezTo>
                  <a:lnTo>
                    <a:pt x="103788" y="21075"/>
                  </a:lnTo>
                  <a:lnTo>
                    <a:pt x="103550" y="21099"/>
                  </a:lnTo>
                  <a:cubicBezTo>
                    <a:pt x="103550" y="21111"/>
                    <a:pt x="103538" y="21123"/>
                    <a:pt x="103538" y="21134"/>
                  </a:cubicBezTo>
                  <a:lnTo>
                    <a:pt x="103430" y="21075"/>
                  </a:lnTo>
                  <a:lnTo>
                    <a:pt x="103335" y="21075"/>
                  </a:lnTo>
                  <a:lnTo>
                    <a:pt x="103252" y="21230"/>
                  </a:lnTo>
                  <a:lnTo>
                    <a:pt x="103300" y="21301"/>
                  </a:lnTo>
                  <a:lnTo>
                    <a:pt x="103204" y="21206"/>
                  </a:lnTo>
                  <a:cubicBezTo>
                    <a:pt x="103204" y="21158"/>
                    <a:pt x="103192" y="21099"/>
                    <a:pt x="103180" y="21051"/>
                  </a:cubicBezTo>
                  <a:lnTo>
                    <a:pt x="103288" y="20956"/>
                  </a:lnTo>
                  <a:lnTo>
                    <a:pt x="103121" y="20825"/>
                  </a:lnTo>
                  <a:cubicBezTo>
                    <a:pt x="103121" y="20777"/>
                    <a:pt x="103109" y="20742"/>
                    <a:pt x="103109" y="20694"/>
                  </a:cubicBezTo>
                  <a:lnTo>
                    <a:pt x="103061" y="20670"/>
                  </a:lnTo>
                  <a:lnTo>
                    <a:pt x="103169" y="20706"/>
                  </a:lnTo>
                  <a:cubicBezTo>
                    <a:pt x="103192" y="20753"/>
                    <a:pt x="103228" y="20789"/>
                    <a:pt x="103252" y="20837"/>
                  </a:cubicBezTo>
                  <a:lnTo>
                    <a:pt x="103288" y="20765"/>
                  </a:lnTo>
                  <a:lnTo>
                    <a:pt x="103430" y="20825"/>
                  </a:lnTo>
                  <a:lnTo>
                    <a:pt x="103514" y="20908"/>
                  </a:lnTo>
                  <a:lnTo>
                    <a:pt x="103716" y="20908"/>
                  </a:lnTo>
                  <a:cubicBezTo>
                    <a:pt x="103704" y="20884"/>
                    <a:pt x="103692" y="20849"/>
                    <a:pt x="103681" y="20825"/>
                  </a:cubicBezTo>
                  <a:lnTo>
                    <a:pt x="103395" y="20599"/>
                  </a:lnTo>
                  <a:lnTo>
                    <a:pt x="103276" y="20634"/>
                  </a:lnTo>
                  <a:lnTo>
                    <a:pt x="103109" y="20551"/>
                  </a:lnTo>
                  <a:lnTo>
                    <a:pt x="102990" y="20456"/>
                  </a:lnTo>
                  <a:lnTo>
                    <a:pt x="103121" y="20515"/>
                  </a:lnTo>
                  <a:lnTo>
                    <a:pt x="103276" y="20480"/>
                  </a:lnTo>
                  <a:lnTo>
                    <a:pt x="103395" y="20503"/>
                  </a:lnTo>
                  <a:lnTo>
                    <a:pt x="103478" y="20587"/>
                  </a:lnTo>
                  <a:lnTo>
                    <a:pt x="103621" y="20670"/>
                  </a:lnTo>
                  <a:cubicBezTo>
                    <a:pt x="103657" y="20718"/>
                    <a:pt x="103704" y="20753"/>
                    <a:pt x="103740" y="20801"/>
                  </a:cubicBezTo>
                  <a:lnTo>
                    <a:pt x="103859" y="20992"/>
                  </a:lnTo>
                  <a:lnTo>
                    <a:pt x="103990" y="21051"/>
                  </a:lnTo>
                  <a:cubicBezTo>
                    <a:pt x="104002" y="21087"/>
                    <a:pt x="104014" y="21123"/>
                    <a:pt x="104014" y="21158"/>
                  </a:cubicBezTo>
                  <a:lnTo>
                    <a:pt x="104109" y="21206"/>
                  </a:lnTo>
                  <a:lnTo>
                    <a:pt x="104264" y="21206"/>
                  </a:lnTo>
                  <a:cubicBezTo>
                    <a:pt x="104276" y="21242"/>
                    <a:pt x="104288" y="21265"/>
                    <a:pt x="104312" y="21289"/>
                  </a:cubicBezTo>
                  <a:lnTo>
                    <a:pt x="104657" y="21289"/>
                  </a:lnTo>
                  <a:lnTo>
                    <a:pt x="104669" y="21337"/>
                  </a:lnTo>
                  <a:lnTo>
                    <a:pt x="104609" y="21384"/>
                  </a:lnTo>
                  <a:lnTo>
                    <a:pt x="104740" y="21384"/>
                  </a:lnTo>
                  <a:cubicBezTo>
                    <a:pt x="104752" y="21361"/>
                    <a:pt x="104764" y="21325"/>
                    <a:pt x="104776" y="21301"/>
                  </a:cubicBezTo>
                  <a:lnTo>
                    <a:pt x="104990" y="21230"/>
                  </a:lnTo>
                  <a:cubicBezTo>
                    <a:pt x="104990" y="21206"/>
                    <a:pt x="104990" y="21182"/>
                    <a:pt x="104978" y="21158"/>
                  </a:cubicBezTo>
                  <a:lnTo>
                    <a:pt x="105038" y="21063"/>
                  </a:lnTo>
                  <a:lnTo>
                    <a:pt x="105038" y="20896"/>
                  </a:lnTo>
                  <a:lnTo>
                    <a:pt x="105252" y="20694"/>
                  </a:lnTo>
                  <a:lnTo>
                    <a:pt x="105324" y="20539"/>
                  </a:lnTo>
                  <a:lnTo>
                    <a:pt x="105252" y="20408"/>
                  </a:lnTo>
                  <a:lnTo>
                    <a:pt x="105252" y="20289"/>
                  </a:lnTo>
                  <a:cubicBezTo>
                    <a:pt x="105205" y="20241"/>
                    <a:pt x="105157" y="20182"/>
                    <a:pt x="105109" y="20134"/>
                  </a:cubicBezTo>
                  <a:cubicBezTo>
                    <a:pt x="105109" y="20087"/>
                    <a:pt x="105097" y="20039"/>
                    <a:pt x="105085" y="19980"/>
                  </a:cubicBezTo>
                  <a:lnTo>
                    <a:pt x="105085" y="19980"/>
                  </a:lnTo>
                  <a:lnTo>
                    <a:pt x="105145" y="20015"/>
                  </a:lnTo>
                  <a:cubicBezTo>
                    <a:pt x="105169" y="20063"/>
                    <a:pt x="105193" y="20110"/>
                    <a:pt x="105216" y="20158"/>
                  </a:cubicBezTo>
                  <a:lnTo>
                    <a:pt x="105240" y="20158"/>
                  </a:lnTo>
                  <a:lnTo>
                    <a:pt x="105240" y="20039"/>
                  </a:lnTo>
                  <a:lnTo>
                    <a:pt x="105109" y="19920"/>
                  </a:lnTo>
                  <a:lnTo>
                    <a:pt x="104943" y="19896"/>
                  </a:lnTo>
                  <a:lnTo>
                    <a:pt x="104716" y="19741"/>
                  </a:lnTo>
                  <a:lnTo>
                    <a:pt x="104490" y="19348"/>
                  </a:lnTo>
                  <a:lnTo>
                    <a:pt x="104419" y="19289"/>
                  </a:lnTo>
                  <a:lnTo>
                    <a:pt x="104466" y="19253"/>
                  </a:lnTo>
                  <a:lnTo>
                    <a:pt x="104645" y="19325"/>
                  </a:lnTo>
                  <a:lnTo>
                    <a:pt x="104728" y="19265"/>
                  </a:lnTo>
                  <a:lnTo>
                    <a:pt x="104681" y="19170"/>
                  </a:lnTo>
                  <a:lnTo>
                    <a:pt x="104526" y="19098"/>
                  </a:lnTo>
                  <a:lnTo>
                    <a:pt x="104490" y="19051"/>
                  </a:lnTo>
                  <a:lnTo>
                    <a:pt x="104585" y="19051"/>
                  </a:lnTo>
                  <a:cubicBezTo>
                    <a:pt x="104573" y="19003"/>
                    <a:pt x="104573" y="18967"/>
                    <a:pt x="104562" y="18920"/>
                  </a:cubicBezTo>
                  <a:lnTo>
                    <a:pt x="104585" y="18920"/>
                  </a:lnTo>
                  <a:lnTo>
                    <a:pt x="104681" y="19087"/>
                  </a:lnTo>
                  <a:lnTo>
                    <a:pt x="104847" y="19229"/>
                  </a:lnTo>
                  <a:cubicBezTo>
                    <a:pt x="104859" y="19218"/>
                    <a:pt x="104883" y="19206"/>
                    <a:pt x="104907" y="19194"/>
                  </a:cubicBezTo>
                  <a:cubicBezTo>
                    <a:pt x="104883" y="19170"/>
                    <a:pt x="104871" y="19134"/>
                    <a:pt x="104847" y="19110"/>
                  </a:cubicBezTo>
                  <a:lnTo>
                    <a:pt x="104895" y="19051"/>
                  </a:lnTo>
                  <a:cubicBezTo>
                    <a:pt x="104895" y="19027"/>
                    <a:pt x="104883" y="19003"/>
                    <a:pt x="104871" y="18979"/>
                  </a:cubicBezTo>
                  <a:lnTo>
                    <a:pt x="104954" y="18967"/>
                  </a:lnTo>
                  <a:lnTo>
                    <a:pt x="105002" y="19051"/>
                  </a:lnTo>
                  <a:lnTo>
                    <a:pt x="105026" y="19110"/>
                  </a:lnTo>
                  <a:lnTo>
                    <a:pt x="105121" y="19194"/>
                  </a:lnTo>
                  <a:lnTo>
                    <a:pt x="105085" y="19384"/>
                  </a:lnTo>
                  <a:lnTo>
                    <a:pt x="105038" y="19444"/>
                  </a:lnTo>
                  <a:cubicBezTo>
                    <a:pt x="105121" y="19527"/>
                    <a:pt x="105193" y="19622"/>
                    <a:pt x="105276" y="19718"/>
                  </a:cubicBezTo>
                  <a:lnTo>
                    <a:pt x="105407" y="19718"/>
                  </a:lnTo>
                  <a:lnTo>
                    <a:pt x="105526" y="19813"/>
                  </a:lnTo>
                  <a:cubicBezTo>
                    <a:pt x="105502" y="19860"/>
                    <a:pt x="105490" y="19908"/>
                    <a:pt x="105466" y="19944"/>
                  </a:cubicBezTo>
                  <a:lnTo>
                    <a:pt x="105586" y="20003"/>
                  </a:lnTo>
                  <a:lnTo>
                    <a:pt x="105895" y="19908"/>
                  </a:lnTo>
                  <a:lnTo>
                    <a:pt x="105990" y="19849"/>
                  </a:lnTo>
                  <a:lnTo>
                    <a:pt x="105967" y="19741"/>
                  </a:lnTo>
                  <a:lnTo>
                    <a:pt x="106074" y="19599"/>
                  </a:lnTo>
                  <a:lnTo>
                    <a:pt x="106074" y="19515"/>
                  </a:lnTo>
                  <a:lnTo>
                    <a:pt x="106097" y="19622"/>
                  </a:lnTo>
                  <a:cubicBezTo>
                    <a:pt x="106086" y="19646"/>
                    <a:pt x="106074" y="19682"/>
                    <a:pt x="106074" y="19718"/>
                  </a:cubicBezTo>
                  <a:lnTo>
                    <a:pt x="106145" y="19741"/>
                  </a:lnTo>
                  <a:lnTo>
                    <a:pt x="106276" y="19729"/>
                  </a:lnTo>
                  <a:lnTo>
                    <a:pt x="106502" y="19789"/>
                  </a:lnTo>
                  <a:lnTo>
                    <a:pt x="106574" y="19729"/>
                  </a:lnTo>
                  <a:lnTo>
                    <a:pt x="106764" y="19860"/>
                  </a:lnTo>
                  <a:lnTo>
                    <a:pt x="106717" y="19872"/>
                  </a:lnTo>
                  <a:cubicBezTo>
                    <a:pt x="106717" y="19884"/>
                    <a:pt x="106740" y="19908"/>
                    <a:pt x="106740" y="19920"/>
                  </a:cubicBezTo>
                  <a:lnTo>
                    <a:pt x="106979" y="20182"/>
                  </a:lnTo>
                  <a:lnTo>
                    <a:pt x="107014" y="20230"/>
                  </a:lnTo>
                  <a:lnTo>
                    <a:pt x="107014" y="20337"/>
                  </a:lnTo>
                  <a:lnTo>
                    <a:pt x="106979" y="20372"/>
                  </a:lnTo>
                  <a:lnTo>
                    <a:pt x="107038" y="20432"/>
                  </a:lnTo>
                  <a:lnTo>
                    <a:pt x="107324" y="20515"/>
                  </a:lnTo>
                  <a:cubicBezTo>
                    <a:pt x="107336" y="20527"/>
                    <a:pt x="107348" y="20539"/>
                    <a:pt x="107360" y="20551"/>
                  </a:cubicBezTo>
                  <a:lnTo>
                    <a:pt x="107336" y="20587"/>
                  </a:lnTo>
                  <a:lnTo>
                    <a:pt x="107371" y="20611"/>
                  </a:lnTo>
                  <a:lnTo>
                    <a:pt x="107502" y="20587"/>
                  </a:lnTo>
                  <a:cubicBezTo>
                    <a:pt x="107502" y="20551"/>
                    <a:pt x="107491" y="20527"/>
                    <a:pt x="107479" y="20491"/>
                  </a:cubicBezTo>
                  <a:lnTo>
                    <a:pt x="107514" y="20480"/>
                  </a:lnTo>
                  <a:lnTo>
                    <a:pt x="107586" y="20515"/>
                  </a:lnTo>
                  <a:cubicBezTo>
                    <a:pt x="107586" y="20480"/>
                    <a:pt x="107598" y="20444"/>
                    <a:pt x="107610" y="20408"/>
                  </a:cubicBezTo>
                  <a:lnTo>
                    <a:pt x="107693" y="20468"/>
                  </a:lnTo>
                  <a:cubicBezTo>
                    <a:pt x="107693" y="20491"/>
                    <a:pt x="107705" y="20515"/>
                    <a:pt x="107717" y="20539"/>
                  </a:cubicBezTo>
                  <a:lnTo>
                    <a:pt x="107657" y="20575"/>
                  </a:lnTo>
                  <a:cubicBezTo>
                    <a:pt x="107705" y="20599"/>
                    <a:pt x="107741" y="20611"/>
                    <a:pt x="107776" y="20634"/>
                  </a:cubicBezTo>
                  <a:lnTo>
                    <a:pt x="107907" y="20646"/>
                  </a:lnTo>
                  <a:lnTo>
                    <a:pt x="108181" y="20789"/>
                  </a:lnTo>
                  <a:lnTo>
                    <a:pt x="108253" y="20861"/>
                  </a:lnTo>
                  <a:lnTo>
                    <a:pt x="108348" y="20896"/>
                  </a:lnTo>
                  <a:cubicBezTo>
                    <a:pt x="108348" y="20908"/>
                    <a:pt x="108360" y="20932"/>
                    <a:pt x="108360" y="20944"/>
                  </a:cubicBezTo>
                  <a:cubicBezTo>
                    <a:pt x="108372" y="20956"/>
                    <a:pt x="108407" y="20968"/>
                    <a:pt x="108419" y="20980"/>
                  </a:cubicBezTo>
                  <a:lnTo>
                    <a:pt x="108538" y="20968"/>
                  </a:lnTo>
                  <a:lnTo>
                    <a:pt x="108538" y="20801"/>
                  </a:lnTo>
                  <a:lnTo>
                    <a:pt x="108574" y="20837"/>
                  </a:lnTo>
                  <a:cubicBezTo>
                    <a:pt x="108598" y="20896"/>
                    <a:pt x="108622" y="20956"/>
                    <a:pt x="108657" y="21015"/>
                  </a:cubicBezTo>
                  <a:lnTo>
                    <a:pt x="108848" y="21051"/>
                  </a:lnTo>
                  <a:cubicBezTo>
                    <a:pt x="108860" y="21039"/>
                    <a:pt x="108872" y="21015"/>
                    <a:pt x="108884" y="21003"/>
                  </a:cubicBezTo>
                  <a:cubicBezTo>
                    <a:pt x="108872" y="20956"/>
                    <a:pt x="108860" y="20908"/>
                    <a:pt x="108848" y="20861"/>
                  </a:cubicBezTo>
                  <a:lnTo>
                    <a:pt x="108741" y="20825"/>
                  </a:lnTo>
                  <a:lnTo>
                    <a:pt x="108622" y="20718"/>
                  </a:lnTo>
                  <a:lnTo>
                    <a:pt x="108729" y="20682"/>
                  </a:lnTo>
                  <a:lnTo>
                    <a:pt x="108836" y="20765"/>
                  </a:lnTo>
                  <a:lnTo>
                    <a:pt x="108943" y="20789"/>
                  </a:lnTo>
                  <a:lnTo>
                    <a:pt x="108991" y="20694"/>
                  </a:lnTo>
                  <a:lnTo>
                    <a:pt x="108872" y="20622"/>
                  </a:lnTo>
                  <a:lnTo>
                    <a:pt x="108788" y="20563"/>
                  </a:lnTo>
                  <a:lnTo>
                    <a:pt x="108705" y="20563"/>
                  </a:lnTo>
                  <a:lnTo>
                    <a:pt x="108657" y="20611"/>
                  </a:lnTo>
                  <a:lnTo>
                    <a:pt x="108634" y="20539"/>
                  </a:lnTo>
                  <a:lnTo>
                    <a:pt x="108491" y="20491"/>
                  </a:lnTo>
                  <a:lnTo>
                    <a:pt x="108562" y="20408"/>
                  </a:lnTo>
                  <a:cubicBezTo>
                    <a:pt x="108538" y="20384"/>
                    <a:pt x="108526" y="20349"/>
                    <a:pt x="108514" y="20325"/>
                  </a:cubicBezTo>
                  <a:lnTo>
                    <a:pt x="108395" y="20289"/>
                  </a:lnTo>
                  <a:lnTo>
                    <a:pt x="108360" y="20349"/>
                  </a:lnTo>
                  <a:cubicBezTo>
                    <a:pt x="108348" y="20325"/>
                    <a:pt x="108336" y="20301"/>
                    <a:pt x="108324" y="20277"/>
                  </a:cubicBezTo>
                  <a:lnTo>
                    <a:pt x="108360" y="20230"/>
                  </a:lnTo>
                  <a:lnTo>
                    <a:pt x="108514" y="20253"/>
                  </a:lnTo>
                  <a:lnTo>
                    <a:pt x="108538" y="20122"/>
                  </a:lnTo>
                  <a:lnTo>
                    <a:pt x="108467" y="20075"/>
                  </a:lnTo>
                  <a:lnTo>
                    <a:pt x="108645" y="20075"/>
                  </a:lnTo>
                  <a:cubicBezTo>
                    <a:pt x="108634" y="20027"/>
                    <a:pt x="108610" y="19980"/>
                    <a:pt x="108598" y="19932"/>
                  </a:cubicBezTo>
                  <a:lnTo>
                    <a:pt x="108645" y="19884"/>
                  </a:lnTo>
                  <a:lnTo>
                    <a:pt x="108526" y="19729"/>
                  </a:lnTo>
                  <a:lnTo>
                    <a:pt x="108360" y="19670"/>
                  </a:lnTo>
                  <a:cubicBezTo>
                    <a:pt x="108300" y="19682"/>
                    <a:pt x="108229" y="19682"/>
                    <a:pt x="108169" y="19694"/>
                  </a:cubicBezTo>
                  <a:cubicBezTo>
                    <a:pt x="108193" y="19658"/>
                    <a:pt x="108229" y="19622"/>
                    <a:pt x="108253" y="19587"/>
                  </a:cubicBezTo>
                  <a:lnTo>
                    <a:pt x="108372" y="19587"/>
                  </a:lnTo>
                  <a:cubicBezTo>
                    <a:pt x="108348" y="19539"/>
                    <a:pt x="108324" y="19491"/>
                    <a:pt x="108312" y="19444"/>
                  </a:cubicBezTo>
                  <a:lnTo>
                    <a:pt x="108324" y="19372"/>
                  </a:lnTo>
                  <a:lnTo>
                    <a:pt x="108264" y="19337"/>
                  </a:lnTo>
                  <a:lnTo>
                    <a:pt x="108145" y="19360"/>
                  </a:lnTo>
                  <a:cubicBezTo>
                    <a:pt x="108133" y="19325"/>
                    <a:pt x="108122" y="19301"/>
                    <a:pt x="108110" y="19265"/>
                  </a:cubicBezTo>
                  <a:lnTo>
                    <a:pt x="108026" y="19206"/>
                  </a:lnTo>
                  <a:lnTo>
                    <a:pt x="107848" y="19134"/>
                  </a:lnTo>
                  <a:lnTo>
                    <a:pt x="108002" y="19122"/>
                  </a:lnTo>
                  <a:lnTo>
                    <a:pt x="108169" y="19206"/>
                  </a:lnTo>
                  <a:lnTo>
                    <a:pt x="108360" y="19206"/>
                  </a:lnTo>
                  <a:cubicBezTo>
                    <a:pt x="108372" y="19229"/>
                    <a:pt x="108372" y="19241"/>
                    <a:pt x="108383" y="19265"/>
                  </a:cubicBezTo>
                  <a:lnTo>
                    <a:pt x="108562" y="19194"/>
                  </a:lnTo>
                  <a:lnTo>
                    <a:pt x="108705" y="19241"/>
                  </a:lnTo>
                  <a:lnTo>
                    <a:pt x="108764" y="19194"/>
                  </a:lnTo>
                  <a:cubicBezTo>
                    <a:pt x="108753" y="19158"/>
                    <a:pt x="108741" y="19122"/>
                    <a:pt x="108729" y="19098"/>
                  </a:cubicBezTo>
                  <a:lnTo>
                    <a:pt x="108467" y="18932"/>
                  </a:lnTo>
                  <a:lnTo>
                    <a:pt x="108681" y="19003"/>
                  </a:lnTo>
                  <a:lnTo>
                    <a:pt x="108884" y="19098"/>
                  </a:lnTo>
                  <a:lnTo>
                    <a:pt x="108967" y="19087"/>
                  </a:lnTo>
                  <a:cubicBezTo>
                    <a:pt x="108967" y="19051"/>
                    <a:pt x="108967" y="19015"/>
                    <a:pt x="108955" y="18979"/>
                  </a:cubicBezTo>
                  <a:lnTo>
                    <a:pt x="108848" y="18884"/>
                  </a:lnTo>
                  <a:lnTo>
                    <a:pt x="108800" y="18777"/>
                  </a:lnTo>
                  <a:lnTo>
                    <a:pt x="108681" y="18729"/>
                  </a:lnTo>
                  <a:lnTo>
                    <a:pt x="108681" y="18682"/>
                  </a:lnTo>
                  <a:lnTo>
                    <a:pt x="108776" y="18610"/>
                  </a:lnTo>
                  <a:lnTo>
                    <a:pt x="108764" y="18360"/>
                  </a:lnTo>
                  <a:lnTo>
                    <a:pt x="108812" y="18336"/>
                  </a:lnTo>
                  <a:lnTo>
                    <a:pt x="108907" y="18313"/>
                  </a:lnTo>
                  <a:lnTo>
                    <a:pt x="108943" y="18253"/>
                  </a:lnTo>
                  <a:lnTo>
                    <a:pt x="108836" y="18182"/>
                  </a:lnTo>
                  <a:lnTo>
                    <a:pt x="108669" y="18205"/>
                  </a:lnTo>
                  <a:lnTo>
                    <a:pt x="108550" y="18205"/>
                  </a:lnTo>
                  <a:lnTo>
                    <a:pt x="108586" y="18110"/>
                  </a:lnTo>
                  <a:lnTo>
                    <a:pt x="108479" y="18051"/>
                  </a:lnTo>
                  <a:lnTo>
                    <a:pt x="108443" y="18098"/>
                  </a:lnTo>
                  <a:lnTo>
                    <a:pt x="108360" y="18086"/>
                  </a:lnTo>
                  <a:cubicBezTo>
                    <a:pt x="108360" y="18063"/>
                    <a:pt x="108348" y="18051"/>
                    <a:pt x="108348" y="18027"/>
                  </a:cubicBezTo>
                  <a:lnTo>
                    <a:pt x="108407" y="17967"/>
                  </a:lnTo>
                  <a:lnTo>
                    <a:pt x="108038" y="17753"/>
                  </a:lnTo>
                  <a:lnTo>
                    <a:pt x="107943" y="17741"/>
                  </a:lnTo>
                  <a:lnTo>
                    <a:pt x="107776" y="17634"/>
                  </a:lnTo>
                  <a:lnTo>
                    <a:pt x="107693" y="17527"/>
                  </a:lnTo>
                  <a:lnTo>
                    <a:pt x="107693" y="17479"/>
                  </a:lnTo>
                  <a:lnTo>
                    <a:pt x="107586" y="17420"/>
                  </a:lnTo>
                  <a:lnTo>
                    <a:pt x="107526" y="17396"/>
                  </a:lnTo>
                  <a:cubicBezTo>
                    <a:pt x="107514" y="17384"/>
                    <a:pt x="107502" y="17360"/>
                    <a:pt x="107491" y="17336"/>
                  </a:cubicBezTo>
                  <a:lnTo>
                    <a:pt x="107383" y="17277"/>
                  </a:lnTo>
                  <a:lnTo>
                    <a:pt x="107229" y="17336"/>
                  </a:lnTo>
                  <a:lnTo>
                    <a:pt x="107098" y="17301"/>
                  </a:lnTo>
                  <a:lnTo>
                    <a:pt x="106943" y="17301"/>
                  </a:lnTo>
                  <a:lnTo>
                    <a:pt x="107098" y="17372"/>
                  </a:lnTo>
                  <a:lnTo>
                    <a:pt x="107026" y="17396"/>
                  </a:lnTo>
                  <a:lnTo>
                    <a:pt x="106859" y="17384"/>
                  </a:lnTo>
                  <a:lnTo>
                    <a:pt x="106800" y="17360"/>
                  </a:lnTo>
                  <a:lnTo>
                    <a:pt x="106800" y="17455"/>
                  </a:lnTo>
                  <a:lnTo>
                    <a:pt x="106895" y="17563"/>
                  </a:lnTo>
                  <a:lnTo>
                    <a:pt x="106848" y="17574"/>
                  </a:lnTo>
                  <a:lnTo>
                    <a:pt x="106729" y="17491"/>
                  </a:lnTo>
                  <a:cubicBezTo>
                    <a:pt x="106717" y="17432"/>
                    <a:pt x="106705" y="17372"/>
                    <a:pt x="106693" y="17313"/>
                  </a:cubicBezTo>
                  <a:lnTo>
                    <a:pt x="106729" y="17277"/>
                  </a:lnTo>
                  <a:lnTo>
                    <a:pt x="106645" y="17253"/>
                  </a:lnTo>
                  <a:lnTo>
                    <a:pt x="106419" y="17313"/>
                  </a:lnTo>
                  <a:lnTo>
                    <a:pt x="106264" y="17384"/>
                  </a:lnTo>
                  <a:lnTo>
                    <a:pt x="106109" y="17384"/>
                  </a:lnTo>
                  <a:lnTo>
                    <a:pt x="106109" y="17432"/>
                  </a:lnTo>
                  <a:lnTo>
                    <a:pt x="106312" y="17432"/>
                  </a:lnTo>
                  <a:lnTo>
                    <a:pt x="106395" y="17467"/>
                  </a:lnTo>
                  <a:cubicBezTo>
                    <a:pt x="106395" y="17503"/>
                    <a:pt x="106407" y="17539"/>
                    <a:pt x="106407" y="17574"/>
                  </a:cubicBezTo>
                  <a:cubicBezTo>
                    <a:pt x="106443" y="17610"/>
                    <a:pt x="106467" y="17646"/>
                    <a:pt x="106502" y="17682"/>
                  </a:cubicBezTo>
                  <a:lnTo>
                    <a:pt x="106681" y="17884"/>
                  </a:lnTo>
                  <a:lnTo>
                    <a:pt x="106681" y="17979"/>
                  </a:lnTo>
                  <a:lnTo>
                    <a:pt x="106562" y="18003"/>
                  </a:lnTo>
                  <a:lnTo>
                    <a:pt x="106562" y="18075"/>
                  </a:lnTo>
                  <a:lnTo>
                    <a:pt x="106740" y="18134"/>
                  </a:lnTo>
                  <a:lnTo>
                    <a:pt x="106919" y="18146"/>
                  </a:lnTo>
                  <a:cubicBezTo>
                    <a:pt x="106943" y="18182"/>
                    <a:pt x="106967" y="18217"/>
                    <a:pt x="106979" y="18253"/>
                  </a:cubicBezTo>
                  <a:cubicBezTo>
                    <a:pt x="106979" y="18277"/>
                    <a:pt x="106967" y="18301"/>
                    <a:pt x="106955" y="18325"/>
                  </a:cubicBezTo>
                  <a:cubicBezTo>
                    <a:pt x="106955" y="18372"/>
                    <a:pt x="106979" y="18432"/>
                    <a:pt x="106990" y="18467"/>
                  </a:cubicBezTo>
                  <a:lnTo>
                    <a:pt x="106979" y="18503"/>
                  </a:lnTo>
                  <a:cubicBezTo>
                    <a:pt x="106955" y="18467"/>
                    <a:pt x="106919" y="18432"/>
                    <a:pt x="106895" y="18384"/>
                  </a:cubicBezTo>
                  <a:lnTo>
                    <a:pt x="106871" y="18265"/>
                  </a:lnTo>
                  <a:lnTo>
                    <a:pt x="106800" y="18205"/>
                  </a:lnTo>
                  <a:lnTo>
                    <a:pt x="106705" y="18241"/>
                  </a:lnTo>
                  <a:lnTo>
                    <a:pt x="106705" y="18325"/>
                  </a:lnTo>
                  <a:lnTo>
                    <a:pt x="106752" y="18372"/>
                  </a:lnTo>
                  <a:lnTo>
                    <a:pt x="106717" y="18384"/>
                  </a:lnTo>
                  <a:cubicBezTo>
                    <a:pt x="106681" y="18360"/>
                    <a:pt x="106645" y="18336"/>
                    <a:pt x="106621" y="18325"/>
                  </a:cubicBezTo>
                  <a:cubicBezTo>
                    <a:pt x="106598" y="18265"/>
                    <a:pt x="106586" y="18217"/>
                    <a:pt x="106562" y="18170"/>
                  </a:cubicBezTo>
                  <a:lnTo>
                    <a:pt x="106419" y="18086"/>
                  </a:lnTo>
                  <a:lnTo>
                    <a:pt x="106264" y="18098"/>
                  </a:lnTo>
                  <a:lnTo>
                    <a:pt x="106181" y="18027"/>
                  </a:lnTo>
                  <a:lnTo>
                    <a:pt x="106181" y="17932"/>
                  </a:lnTo>
                  <a:lnTo>
                    <a:pt x="106252" y="17920"/>
                  </a:lnTo>
                  <a:lnTo>
                    <a:pt x="106217" y="17813"/>
                  </a:lnTo>
                  <a:cubicBezTo>
                    <a:pt x="106193" y="17765"/>
                    <a:pt x="106157" y="17729"/>
                    <a:pt x="106133" y="17694"/>
                  </a:cubicBezTo>
                  <a:lnTo>
                    <a:pt x="106133" y="17598"/>
                  </a:lnTo>
                  <a:lnTo>
                    <a:pt x="105931" y="17467"/>
                  </a:lnTo>
                  <a:lnTo>
                    <a:pt x="105836" y="17170"/>
                  </a:lnTo>
                  <a:cubicBezTo>
                    <a:pt x="105812" y="17122"/>
                    <a:pt x="105776" y="17074"/>
                    <a:pt x="105752" y="17027"/>
                  </a:cubicBezTo>
                  <a:lnTo>
                    <a:pt x="105788" y="17003"/>
                  </a:lnTo>
                  <a:cubicBezTo>
                    <a:pt x="105764" y="16979"/>
                    <a:pt x="105752" y="16943"/>
                    <a:pt x="105728" y="16920"/>
                  </a:cubicBezTo>
                  <a:lnTo>
                    <a:pt x="105633" y="16860"/>
                  </a:lnTo>
                  <a:lnTo>
                    <a:pt x="105633" y="16860"/>
                  </a:lnTo>
                  <a:cubicBezTo>
                    <a:pt x="105633" y="16884"/>
                    <a:pt x="105645" y="16896"/>
                    <a:pt x="105657" y="16908"/>
                  </a:cubicBezTo>
                  <a:lnTo>
                    <a:pt x="105586" y="16955"/>
                  </a:lnTo>
                  <a:lnTo>
                    <a:pt x="105538" y="16908"/>
                  </a:lnTo>
                  <a:cubicBezTo>
                    <a:pt x="105538" y="16872"/>
                    <a:pt x="105526" y="16836"/>
                    <a:pt x="105526" y="16801"/>
                  </a:cubicBezTo>
                  <a:lnTo>
                    <a:pt x="105312" y="16610"/>
                  </a:lnTo>
                  <a:lnTo>
                    <a:pt x="105169" y="16539"/>
                  </a:lnTo>
                  <a:lnTo>
                    <a:pt x="105026" y="16491"/>
                  </a:lnTo>
                  <a:lnTo>
                    <a:pt x="105026" y="16551"/>
                  </a:lnTo>
                  <a:lnTo>
                    <a:pt x="105121" y="16634"/>
                  </a:lnTo>
                  <a:lnTo>
                    <a:pt x="105335" y="16789"/>
                  </a:lnTo>
                  <a:lnTo>
                    <a:pt x="105335" y="16789"/>
                  </a:lnTo>
                  <a:lnTo>
                    <a:pt x="105145" y="16753"/>
                  </a:lnTo>
                  <a:lnTo>
                    <a:pt x="104954" y="16598"/>
                  </a:lnTo>
                  <a:lnTo>
                    <a:pt x="104871" y="16491"/>
                  </a:lnTo>
                  <a:lnTo>
                    <a:pt x="104919" y="16443"/>
                  </a:lnTo>
                  <a:cubicBezTo>
                    <a:pt x="104907" y="16431"/>
                    <a:pt x="104883" y="16408"/>
                    <a:pt x="104871" y="16396"/>
                  </a:cubicBezTo>
                  <a:lnTo>
                    <a:pt x="104669" y="16300"/>
                  </a:lnTo>
                  <a:lnTo>
                    <a:pt x="104728" y="16348"/>
                  </a:lnTo>
                  <a:cubicBezTo>
                    <a:pt x="104728" y="16372"/>
                    <a:pt x="104716" y="16384"/>
                    <a:pt x="104704" y="16396"/>
                  </a:cubicBezTo>
                  <a:lnTo>
                    <a:pt x="104514" y="16348"/>
                  </a:lnTo>
                  <a:cubicBezTo>
                    <a:pt x="104502" y="16300"/>
                    <a:pt x="104478" y="16265"/>
                    <a:pt x="104454" y="16229"/>
                  </a:cubicBezTo>
                  <a:lnTo>
                    <a:pt x="104514" y="16205"/>
                  </a:lnTo>
                  <a:lnTo>
                    <a:pt x="104312" y="16098"/>
                  </a:lnTo>
                  <a:lnTo>
                    <a:pt x="104264" y="16086"/>
                  </a:lnTo>
                  <a:lnTo>
                    <a:pt x="104252" y="16170"/>
                  </a:lnTo>
                  <a:lnTo>
                    <a:pt x="104157" y="16098"/>
                  </a:lnTo>
                  <a:lnTo>
                    <a:pt x="104133" y="16015"/>
                  </a:lnTo>
                  <a:lnTo>
                    <a:pt x="103954" y="15943"/>
                  </a:lnTo>
                  <a:lnTo>
                    <a:pt x="103954" y="15943"/>
                  </a:lnTo>
                  <a:cubicBezTo>
                    <a:pt x="103966" y="15967"/>
                    <a:pt x="103966" y="15991"/>
                    <a:pt x="103978" y="16027"/>
                  </a:cubicBezTo>
                  <a:lnTo>
                    <a:pt x="103466" y="15729"/>
                  </a:lnTo>
                  <a:lnTo>
                    <a:pt x="103300" y="15693"/>
                  </a:lnTo>
                  <a:lnTo>
                    <a:pt x="103121" y="15562"/>
                  </a:lnTo>
                  <a:cubicBezTo>
                    <a:pt x="103121" y="15550"/>
                    <a:pt x="103133" y="15538"/>
                    <a:pt x="103133" y="15515"/>
                  </a:cubicBezTo>
                  <a:cubicBezTo>
                    <a:pt x="103085" y="15479"/>
                    <a:pt x="103026" y="15443"/>
                    <a:pt x="102966" y="15408"/>
                  </a:cubicBezTo>
                  <a:lnTo>
                    <a:pt x="102930" y="15419"/>
                  </a:lnTo>
                  <a:cubicBezTo>
                    <a:pt x="102930" y="15431"/>
                    <a:pt x="102919" y="15443"/>
                    <a:pt x="102919" y="15455"/>
                  </a:cubicBezTo>
                  <a:lnTo>
                    <a:pt x="102859" y="15408"/>
                  </a:lnTo>
                  <a:lnTo>
                    <a:pt x="102752" y="15336"/>
                  </a:lnTo>
                  <a:lnTo>
                    <a:pt x="102657" y="15229"/>
                  </a:lnTo>
                  <a:lnTo>
                    <a:pt x="102573" y="15217"/>
                  </a:lnTo>
                  <a:lnTo>
                    <a:pt x="102573" y="15300"/>
                  </a:lnTo>
                  <a:lnTo>
                    <a:pt x="102395" y="15205"/>
                  </a:lnTo>
                  <a:lnTo>
                    <a:pt x="102228" y="15146"/>
                  </a:lnTo>
                  <a:lnTo>
                    <a:pt x="102157" y="15193"/>
                  </a:lnTo>
                  <a:lnTo>
                    <a:pt x="101966" y="15110"/>
                  </a:lnTo>
                  <a:lnTo>
                    <a:pt x="101621" y="14872"/>
                  </a:lnTo>
                  <a:lnTo>
                    <a:pt x="101656" y="14848"/>
                  </a:lnTo>
                  <a:lnTo>
                    <a:pt x="101847" y="14991"/>
                  </a:lnTo>
                  <a:lnTo>
                    <a:pt x="101954" y="15062"/>
                  </a:lnTo>
                  <a:lnTo>
                    <a:pt x="101978" y="15038"/>
                  </a:lnTo>
                  <a:lnTo>
                    <a:pt x="101680" y="14741"/>
                  </a:lnTo>
                  <a:lnTo>
                    <a:pt x="101264" y="14538"/>
                  </a:lnTo>
                  <a:lnTo>
                    <a:pt x="101061" y="14491"/>
                  </a:lnTo>
                  <a:cubicBezTo>
                    <a:pt x="101049" y="14467"/>
                    <a:pt x="101025" y="14455"/>
                    <a:pt x="101014" y="14431"/>
                  </a:cubicBezTo>
                  <a:lnTo>
                    <a:pt x="101097" y="14419"/>
                  </a:lnTo>
                  <a:lnTo>
                    <a:pt x="101014" y="14336"/>
                  </a:lnTo>
                  <a:lnTo>
                    <a:pt x="100871" y="14300"/>
                  </a:lnTo>
                  <a:lnTo>
                    <a:pt x="100871" y="14300"/>
                  </a:lnTo>
                  <a:lnTo>
                    <a:pt x="100906" y="14348"/>
                  </a:lnTo>
                  <a:lnTo>
                    <a:pt x="100799" y="14324"/>
                  </a:lnTo>
                  <a:lnTo>
                    <a:pt x="100680" y="14229"/>
                  </a:lnTo>
                  <a:lnTo>
                    <a:pt x="100311" y="13991"/>
                  </a:lnTo>
                  <a:lnTo>
                    <a:pt x="100097" y="13919"/>
                  </a:lnTo>
                  <a:lnTo>
                    <a:pt x="100001" y="13943"/>
                  </a:lnTo>
                  <a:lnTo>
                    <a:pt x="99930" y="13884"/>
                  </a:lnTo>
                  <a:lnTo>
                    <a:pt x="99882" y="13812"/>
                  </a:lnTo>
                  <a:lnTo>
                    <a:pt x="99751" y="13788"/>
                  </a:lnTo>
                  <a:lnTo>
                    <a:pt x="99513" y="13693"/>
                  </a:lnTo>
                  <a:lnTo>
                    <a:pt x="99430" y="13586"/>
                  </a:lnTo>
                  <a:lnTo>
                    <a:pt x="99335" y="13562"/>
                  </a:lnTo>
                  <a:lnTo>
                    <a:pt x="99156" y="13503"/>
                  </a:lnTo>
                  <a:cubicBezTo>
                    <a:pt x="99144" y="13491"/>
                    <a:pt x="99132" y="13479"/>
                    <a:pt x="99109" y="13467"/>
                  </a:cubicBezTo>
                  <a:lnTo>
                    <a:pt x="99001" y="13491"/>
                  </a:lnTo>
                  <a:lnTo>
                    <a:pt x="98954" y="13538"/>
                  </a:lnTo>
                  <a:lnTo>
                    <a:pt x="98918" y="13443"/>
                  </a:lnTo>
                  <a:lnTo>
                    <a:pt x="98370" y="13324"/>
                  </a:lnTo>
                  <a:lnTo>
                    <a:pt x="98335" y="13395"/>
                  </a:lnTo>
                  <a:lnTo>
                    <a:pt x="98216" y="13312"/>
                  </a:lnTo>
                  <a:lnTo>
                    <a:pt x="98120" y="13372"/>
                  </a:lnTo>
                  <a:lnTo>
                    <a:pt x="98073" y="13360"/>
                  </a:lnTo>
                  <a:lnTo>
                    <a:pt x="98037" y="13288"/>
                  </a:lnTo>
                  <a:lnTo>
                    <a:pt x="97858" y="13229"/>
                  </a:lnTo>
                  <a:cubicBezTo>
                    <a:pt x="97858" y="13252"/>
                    <a:pt x="97846" y="13276"/>
                    <a:pt x="97835" y="13300"/>
                  </a:cubicBezTo>
                  <a:lnTo>
                    <a:pt x="97751" y="13264"/>
                  </a:lnTo>
                  <a:lnTo>
                    <a:pt x="97632" y="13252"/>
                  </a:lnTo>
                  <a:lnTo>
                    <a:pt x="97477" y="13122"/>
                  </a:lnTo>
                  <a:lnTo>
                    <a:pt x="97323" y="13086"/>
                  </a:lnTo>
                  <a:lnTo>
                    <a:pt x="97287" y="13133"/>
                  </a:lnTo>
                  <a:lnTo>
                    <a:pt x="96989" y="13026"/>
                  </a:lnTo>
                  <a:lnTo>
                    <a:pt x="96632" y="12907"/>
                  </a:lnTo>
                  <a:lnTo>
                    <a:pt x="96561" y="12836"/>
                  </a:lnTo>
                  <a:lnTo>
                    <a:pt x="96263" y="12752"/>
                  </a:lnTo>
                  <a:lnTo>
                    <a:pt x="96227" y="12764"/>
                  </a:lnTo>
                  <a:lnTo>
                    <a:pt x="96382" y="12919"/>
                  </a:lnTo>
                  <a:cubicBezTo>
                    <a:pt x="96394" y="12967"/>
                    <a:pt x="96394" y="13014"/>
                    <a:pt x="96406" y="13062"/>
                  </a:cubicBezTo>
                  <a:cubicBezTo>
                    <a:pt x="96430" y="13086"/>
                    <a:pt x="96453" y="13110"/>
                    <a:pt x="96477" y="13133"/>
                  </a:cubicBezTo>
                  <a:cubicBezTo>
                    <a:pt x="96501" y="13145"/>
                    <a:pt x="96477" y="13193"/>
                    <a:pt x="96477" y="13217"/>
                  </a:cubicBezTo>
                  <a:lnTo>
                    <a:pt x="96525" y="13372"/>
                  </a:lnTo>
                  <a:lnTo>
                    <a:pt x="96453" y="13395"/>
                  </a:lnTo>
                  <a:lnTo>
                    <a:pt x="96418" y="13491"/>
                  </a:lnTo>
                  <a:lnTo>
                    <a:pt x="96489" y="13526"/>
                  </a:lnTo>
                  <a:lnTo>
                    <a:pt x="96620" y="13514"/>
                  </a:lnTo>
                  <a:lnTo>
                    <a:pt x="96823" y="13657"/>
                  </a:lnTo>
                  <a:lnTo>
                    <a:pt x="96858" y="13741"/>
                  </a:lnTo>
                  <a:lnTo>
                    <a:pt x="96942" y="13788"/>
                  </a:lnTo>
                  <a:lnTo>
                    <a:pt x="97120" y="14014"/>
                  </a:lnTo>
                  <a:lnTo>
                    <a:pt x="97108" y="14157"/>
                  </a:lnTo>
                  <a:lnTo>
                    <a:pt x="97275" y="14265"/>
                  </a:lnTo>
                  <a:lnTo>
                    <a:pt x="97358" y="14407"/>
                  </a:lnTo>
                  <a:lnTo>
                    <a:pt x="97323" y="14455"/>
                  </a:lnTo>
                  <a:cubicBezTo>
                    <a:pt x="97323" y="14479"/>
                    <a:pt x="97334" y="14491"/>
                    <a:pt x="97346" y="14515"/>
                  </a:cubicBezTo>
                  <a:lnTo>
                    <a:pt x="97275" y="14526"/>
                  </a:lnTo>
                  <a:lnTo>
                    <a:pt x="97323" y="14634"/>
                  </a:lnTo>
                  <a:lnTo>
                    <a:pt x="97263" y="14646"/>
                  </a:lnTo>
                  <a:lnTo>
                    <a:pt x="97180" y="14586"/>
                  </a:lnTo>
                  <a:lnTo>
                    <a:pt x="97013" y="14586"/>
                  </a:lnTo>
                  <a:lnTo>
                    <a:pt x="97013" y="14657"/>
                  </a:lnTo>
                  <a:lnTo>
                    <a:pt x="96846" y="14610"/>
                  </a:lnTo>
                  <a:lnTo>
                    <a:pt x="96727" y="14610"/>
                  </a:lnTo>
                  <a:lnTo>
                    <a:pt x="96525" y="14503"/>
                  </a:lnTo>
                  <a:lnTo>
                    <a:pt x="96465" y="14431"/>
                  </a:lnTo>
                  <a:cubicBezTo>
                    <a:pt x="96477" y="14395"/>
                    <a:pt x="96489" y="14372"/>
                    <a:pt x="96501" y="14348"/>
                  </a:cubicBezTo>
                  <a:cubicBezTo>
                    <a:pt x="96453" y="14265"/>
                    <a:pt x="96406" y="14169"/>
                    <a:pt x="96358" y="14086"/>
                  </a:cubicBezTo>
                  <a:lnTo>
                    <a:pt x="96275" y="14050"/>
                  </a:lnTo>
                  <a:lnTo>
                    <a:pt x="96215" y="14050"/>
                  </a:lnTo>
                  <a:lnTo>
                    <a:pt x="95930" y="13884"/>
                  </a:lnTo>
                  <a:lnTo>
                    <a:pt x="95727" y="13836"/>
                  </a:lnTo>
                  <a:lnTo>
                    <a:pt x="95656" y="13753"/>
                  </a:lnTo>
                  <a:lnTo>
                    <a:pt x="95525" y="13562"/>
                  </a:lnTo>
                  <a:cubicBezTo>
                    <a:pt x="95537" y="13538"/>
                    <a:pt x="95549" y="13503"/>
                    <a:pt x="95572" y="13479"/>
                  </a:cubicBezTo>
                  <a:lnTo>
                    <a:pt x="95477" y="13383"/>
                  </a:lnTo>
                  <a:lnTo>
                    <a:pt x="95310" y="13300"/>
                  </a:lnTo>
                  <a:cubicBezTo>
                    <a:pt x="95310" y="13288"/>
                    <a:pt x="95310" y="13264"/>
                    <a:pt x="95299" y="13252"/>
                  </a:cubicBezTo>
                  <a:cubicBezTo>
                    <a:pt x="95299" y="13229"/>
                    <a:pt x="95287" y="13169"/>
                    <a:pt x="95275" y="13133"/>
                  </a:cubicBezTo>
                  <a:lnTo>
                    <a:pt x="95084" y="13026"/>
                  </a:lnTo>
                  <a:lnTo>
                    <a:pt x="95001" y="13038"/>
                  </a:lnTo>
                  <a:lnTo>
                    <a:pt x="94953" y="13122"/>
                  </a:lnTo>
                  <a:lnTo>
                    <a:pt x="94906" y="13217"/>
                  </a:lnTo>
                  <a:lnTo>
                    <a:pt x="94906" y="13288"/>
                  </a:lnTo>
                  <a:lnTo>
                    <a:pt x="94715" y="13348"/>
                  </a:lnTo>
                  <a:lnTo>
                    <a:pt x="94620" y="13407"/>
                  </a:lnTo>
                  <a:lnTo>
                    <a:pt x="94560" y="13324"/>
                  </a:lnTo>
                  <a:lnTo>
                    <a:pt x="94560" y="13276"/>
                  </a:lnTo>
                  <a:lnTo>
                    <a:pt x="94501" y="13252"/>
                  </a:lnTo>
                  <a:lnTo>
                    <a:pt x="94358" y="13252"/>
                  </a:lnTo>
                  <a:lnTo>
                    <a:pt x="94108" y="13145"/>
                  </a:lnTo>
                  <a:lnTo>
                    <a:pt x="93858" y="13110"/>
                  </a:lnTo>
                  <a:lnTo>
                    <a:pt x="93763" y="13050"/>
                  </a:lnTo>
                  <a:lnTo>
                    <a:pt x="93572" y="13062"/>
                  </a:lnTo>
                  <a:lnTo>
                    <a:pt x="93370" y="13014"/>
                  </a:lnTo>
                  <a:lnTo>
                    <a:pt x="93274" y="12955"/>
                  </a:lnTo>
                  <a:lnTo>
                    <a:pt x="93167" y="12836"/>
                  </a:lnTo>
                  <a:lnTo>
                    <a:pt x="93084" y="12800"/>
                  </a:lnTo>
                  <a:lnTo>
                    <a:pt x="93036" y="12812"/>
                  </a:lnTo>
                  <a:cubicBezTo>
                    <a:pt x="93024" y="12836"/>
                    <a:pt x="93024" y="12860"/>
                    <a:pt x="93024" y="12883"/>
                  </a:cubicBezTo>
                  <a:lnTo>
                    <a:pt x="92786" y="12848"/>
                  </a:lnTo>
                  <a:lnTo>
                    <a:pt x="92643" y="12860"/>
                  </a:lnTo>
                  <a:lnTo>
                    <a:pt x="92381" y="12788"/>
                  </a:lnTo>
                  <a:lnTo>
                    <a:pt x="92191" y="12836"/>
                  </a:lnTo>
                  <a:lnTo>
                    <a:pt x="92131" y="12979"/>
                  </a:lnTo>
                  <a:lnTo>
                    <a:pt x="92048" y="13157"/>
                  </a:lnTo>
                  <a:lnTo>
                    <a:pt x="92203" y="13443"/>
                  </a:lnTo>
                  <a:cubicBezTo>
                    <a:pt x="92203" y="13479"/>
                    <a:pt x="92203" y="13526"/>
                    <a:pt x="92191" y="13574"/>
                  </a:cubicBezTo>
                  <a:lnTo>
                    <a:pt x="92072" y="13360"/>
                  </a:lnTo>
                  <a:cubicBezTo>
                    <a:pt x="92036" y="13324"/>
                    <a:pt x="92012" y="13276"/>
                    <a:pt x="91977" y="13241"/>
                  </a:cubicBezTo>
                  <a:lnTo>
                    <a:pt x="91870" y="13205"/>
                  </a:lnTo>
                  <a:lnTo>
                    <a:pt x="91750" y="13110"/>
                  </a:lnTo>
                  <a:lnTo>
                    <a:pt x="91750" y="13193"/>
                  </a:lnTo>
                  <a:lnTo>
                    <a:pt x="91858" y="13264"/>
                  </a:lnTo>
                  <a:cubicBezTo>
                    <a:pt x="91858" y="13312"/>
                    <a:pt x="91870" y="13360"/>
                    <a:pt x="91870" y="13419"/>
                  </a:cubicBezTo>
                  <a:lnTo>
                    <a:pt x="91858" y="13467"/>
                  </a:lnTo>
                  <a:lnTo>
                    <a:pt x="91727" y="13252"/>
                  </a:lnTo>
                  <a:lnTo>
                    <a:pt x="91619" y="13205"/>
                  </a:lnTo>
                  <a:cubicBezTo>
                    <a:pt x="91619" y="13157"/>
                    <a:pt x="91619" y="13110"/>
                    <a:pt x="91631" y="13062"/>
                  </a:cubicBezTo>
                  <a:lnTo>
                    <a:pt x="91465" y="12860"/>
                  </a:lnTo>
                  <a:cubicBezTo>
                    <a:pt x="91441" y="12812"/>
                    <a:pt x="91429" y="12776"/>
                    <a:pt x="91405" y="12729"/>
                  </a:cubicBezTo>
                  <a:lnTo>
                    <a:pt x="91298" y="12693"/>
                  </a:lnTo>
                  <a:lnTo>
                    <a:pt x="91298" y="12836"/>
                  </a:lnTo>
                  <a:lnTo>
                    <a:pt x="91238" y="12895"/>
                  </a:lnTo>
                  <a:lnTo>
                    <a:pt x="91215" y="12776"/>
                  </a:lnTo>
                  <a:lnTo>
                    <a:pt x="91096" y="12681"/>
                  </a:lnTo>
                  <a:lnTo>
                    <a:pt x="90917" y="12633"/>
                  </a:lnTo>
                  <a:lnTo>
                    <a:pt x="90881" y="12681"/>
                  </a:lnTo>
                  <a:lnTo>
                    <a:pt x="90822" y="12598"/>
                  </a:lnTo>
                  <a:lnTo>
                    <a:pt x="90643" y="12538"/>
                  </a:lnTo>
                  <a:lnTo>
                    <a:pt x="90453" y="12598"/>
                  </a:lnTo>
                  <a:lnTo>
                    <a:pt x="90310" y="12562"/>
                  </a:lnTo>
                  <a:lnTo>
                    <a:pt x="90429" y="12514"/>
                  </a:lnTo>
                  <a:lnTo>
                    <a:pt x="90441" y="12431"/>
                  </a:lnTo>
                  <a:cubicBezTo>
                    <a:pt x="90417" y="12371"/>
                    <a:pt x="90393" y="12300"/>
                    <a:pt x="90369" y="12240"/>
                  </a:cubicBezTo>
                  <a:cubicBezTo>
                    <a:pt x="90381" y="12205"/>
                    <a:pt x="90405" y="12169"/>
                    <a:pt x="90417" y="12133"/>
                  </a:cubicBezTo>
                  <a:cubicBezTo>
                    <a:pt x="90405" y="12109"/>
                    <a:pt x="90393" y="12086"/>
                    <a:pt x="90381" y="12074"/>
                  </a:cubicBezTo>
                  <a:lnTo>
                    <a:pt x="90393" y="11990"/>
                  </a:lnTo>
                  <a:cubicBezTo>
                    <a:pt x="90369" y="11931"/>
                    <a:pt x="90346" y="11871"/>
                    <a:pt x="90322" y="11812"/>
                  </a:cubicBezTo>
                  <a:lnTo>
                    <a:pt x="90155" y="11574"/>
                  </a:lnTo>
                  <a:lnTo>
                    <a:pt x="89917" y="11395"/>
                  </a:lnTo>
                  <a:cubicBezTo>
                    <a:pt x="89845" y="11312"/>
                    <a:pt x="89774" y="11217"/>
                    <a:pt x="89714" y="11133"/>
                  </a:cubicBezTo>
                  <a:lnTo>
                    <a:pt x="89131" y="10788"/>
                  </a:lnTo>
                  <a:lnTo>
                    <a:pt x="88798" y="10669"/>
                  </a:lnTo>
                  <a:lnTo>
                    <a:pt x="88643" y="10633"/>
                  </a:lnTo>
                  <a:lnTo>
                    <a:pt x="88333" y="10645"/>
                  </a:lnTo>
                  <a:lnTo>
                    <a:pt x="88310" y="10669"/>
                  </a:lnTo>
                  <a:lnTo>
                    <a:pt x="88167" y="10609"/>
                  </a:lnTo>
                  <a:lnTo>
                    <a:pt x="87917" y="10574"/>
                  </a:lnTo>
                  <a:lnTo>
                    <a:pt x="87381" y="10550"/>
                  </a:lnTo>
                  <a:lnTo>
                    <a:pt x="87190" y="10514"/>
                  </a:lnTo>
                  <a:lnTo>
                    <a:pt x="86928" y="10574"/>
                  </a:lnTo>
                  <a:lnTo>
                    <a:pt x="86797" y="10550"/>
                  </a:lnTo>
                  <a:lnTo>
                    <a:pt x="86500" y="10597"/>
                  </a:lnTo>
                  <a:lnTo>
                    <a:pt x="86333" y="10585"/>
                  </a:lnTo>
                  <a:lnTo>
                    <a:pt x="86155" y="10621"/>
                  </a:lnTo>
                  <a:lnTo>
                    <a:pt x="85928" y="10574"/>
                  </a:lnTo>
                  <a:lnTo>
                    <a:pt x="85762" y="10478"/>
                  </a:lnTo>
                  <a:lnTo>
                    <a:pt x="85476" y="10419"/>
                  </a:lnTo>
                  <a:lnTo>
                    <a:pt x="85273" y="10419"/>
                  </a:lnTo>
                  <a:lnTo>
                    <a:pt x="85440" y="10371"/>
                  </a:lnTo>
                  <a:lnTo>
                    <a:pt x="85678" y="10371"/>
                  </a:lnTo>
                  <a:lnTo>
                    <a:pt x="85738" y="10312"/>
                  </a:lnTo>
                  <a:lnTo>
                    <a:pt x="85595" y="10133"/>
                  </a:lnTo>
                  <a:lnTo>
                    <a:pt x="85285" y="9978"/>
                  </a:lnTo>
                  <a:lnTo>
                    <a:pt x="85023" y="9752"/>
                  </a:lnTo>
                  <a:cubicBezTo>
                    <a:pt x="85000" y="9728"/>
                    <a:pt x="84976" y="9704"/>
                    <a:pt x="84940" y="9693"/>
                  </a:cubicBezTo>
                  <a:lnTo>
                    <a:pt x="84881" y="9704"/>
                  </a:lnTo>
                  <a:lnTo>
                    <a:pt x="84690" y="9812"/>
                  </a:lnTo>
                  <a:lnTo>
                    <a:pt x="84666" y="9907"/>
                  </a:lnTo>
                  <a:cubicBezTo>
                    <a:pt x="84654" y="9883"/>
                    <a:pt x="84642" y="9859"/>
                    <a:pt x="84631" y="9823"/>
                  </a:cubicBezTo>
                  <a:lnTo>
                    <a:pt x="84559" y="9823"/>
                  </a:lnTo>
                  <a:lnTo>
                    <a:pt x="84452" y="9907"/>
                  </a:lnTo>
                  <a:lnTo>
                    <a:pt x="84357" y="9907"/>
                  </a:lnTo>
                  <a:lnTo>
                    <a:pt x="84333" y="9847"/>
                  </a:lnTo>
                  <a:lnTo>
                    <a:pt x="84416" y="9764"/>
                  </a:lnTo>
                  <a:lnTo>
                    <a:pt x="84488" y="9728"/>
                  </a:lnTo>
                  <a:cubicBezTo>
                    <a:pt x="84488" y="9693"/>
                    <a:pt x="84476" y="9645"/>
                    <a:pt x="84464" y="9609"/>
                  </a:cubicBezTo>
                  <a:lnTo>
                    <a:pt x="84333" y="9514"/>
                  </a:lnTo>
                  <a:lnTo>
                    <a:pt x="84142" y="9550"/>
                  </a:lnTo>
                  <a:lnTo>
                    <a:pt x="84142" y="9609"/>
                  </a:lnTo>
                  <a:lnTo>
                    <a:pt x="84023" y="9669"/>
                  </a:lnTo>
                  <a:lnTo>
                    <a:pt x="83964" y="9597"/>
                  </a:lnTo>
                  <a:cubicBezTo>
                    <a:pt x="83964" y="9562"/>
                    <a:pt x="83976" y="9526"/>
                    <a:pt x="83988" y="9490"/>
                  </a:cubicBezTo>
                  <a:cubicBezTo>
                    <a:pt x="83988" y="9454"/>
                    <a:pt x="83952" y="9419"/>
                    <a:pt x="83940" y="9383"/>
                  </a:cubicBezTo>
                  <a:cubicBezTo>
                    <a:pt x="83928" y="9347"/>
                    <a:pt x="83928" y="9300"/>
                    <a:pt x="83916" y="9252"/>
                  </a:cubicBezTo>
                  <a:lnTo>
                    <a:pt x="83761" y="9288"/>
                  </a:lnTo>
                  <a:lnTo>
                    <a:pt x="83535" y="9228"/>
                  </a:lnTo>
                  <a:lnTo>
                    <a:pt x="83380" y="9228"/>
                  </a:lnTo>
                  <a:lnTo>
                    <a:pt x="83285" y="9169"/>
                  </a:lnTo>
                  <a:lnTo>
                    <a:pt x="83416" y="9157"/>
                  </a:lnTo>
                  <a:lnTo>
                    <a:pt x="83416" y="9073"/>
                  </a:lnTo>
                  <a:lnTo>
                    <a:pt x="83452" y="9002"/>
                  </a:lnTo>
                  <a:cubicBezTo>
                    <a:pt x="83452" y="8966"/>
                    <a:pt x="83452" y="8931"/>
                    <a:pt x="83440" y="8907"/>
                  </a:cubicBezTo>
                  <a:lnTo>
                    <a:pt x="83476" y="8883"/>
                  </a:lnTo>
                  <a:lnTo>
                    <a:pt x="83678" y="9073"/>
                  </a:lnTo>
                  <a:lnTo>
                    <a:pt x="83797" y="9061"/>
                  </a:lnTo>
                  <a:lnTo>
                    <a:pt x="83845" y="8978"/>
                  </a:lnTo>
                  <a:lnTo>
                    <a:pt x="83690" y="8740"/>
                  </a:lnTo>
                  <a:lnTo>
                    <a:pt x="83285" y="8502"/>
                  </a:lnTo>
                  <a:lnTo>
                    <a:pt x="82952" y="8371"/>
                  </a:lnTo>
                  <a:lnTo>
                    <a:pt x="82547" y="8311"/>
                  </a:lnTo>
                  <a:lnTo>
                    <a:pt x="82190" y="8240"/>
                  </a:lnTo>
                  <a:lnTo>
                    <a:pt x="81928" y="8276"/>
                  </a:lnTo>
                  <a:cubicBezTo>
                    <a:pt x="81904" y="8419"/>
                    <a:pt x="81868" y="8550"/>
                    <a:pt x="81844" y="8692"/>
                  </a:cubicBezTo>
                  <a:lnTo>
                    <a:pt x="81797" y="8788"/>
                  </a:lnTo>
                  <a:cubicBezTo>
                    <a:pt x="81809" y="8823"/>
                    <a:pt x="81809" y="8847"/>
                    <a:pt x="81821" y="8883"/>
                  </a:cubicBezTo>
                  <a:lnTo>
                    <a:pt x="81654" y="8954"/>
                  </a:lnTo>
                  <a:cubicBezTo>
                    <a:pt x="81642" y="8990"/>
                    <a:pt x="81630" y="9026"/>
                    <a:pt x="81618" y="9061"/>
                  </a:cubicBezTo>
                  <a:lnTo>
                    <a:pt x="81428" y="9085"/>
                  </a:lnTo>
                  <a:lnTo>
                    <a:pt x="81321" y="9050"/>
                  </a:lnTo>
                  <a:lnTo>
                    <a:pt x="81273" y="8990"/>
                  </a:lnTo>
                  <a:cubicBezTo>
                    <a:pt x="81285" y="8978"/>
                    <a:pt x="81297" y="8954"/>
                    <a:pt x="81297" y="8942"/>
                  </a:cubicBezTo>
                  <a:lnTo>
                    <a:pt x="81166" y="8835"/>
                  </a:lnTo>
                  <a:lnTo>
                    <a:pt x="81273" y="8811"/>
                  </a:lnTo>
                  <a:lnTo>
                    <a:pt x="81356" y="8871"/>
                  </a:lnTo>
                  <a:lnTo>
                    <a:pt x="81487" y="8776"/>
                  </a:lnTo>
                  <a:lnTo>
                    <a:pt x="81487" y="8609"/>
                  </a:lnTo>
                  <a:lnTo>
                    <a:pt x="81368" y="8526"/>
                  </a:lnTo>
                  <a:cubicBezTo>
                    <a:pt x="81356" y="8478"/>
                    <a:pt x="81344" y="8419"/>
                    <a:pt x="81332" y="8359"/>
                  </a:cubicBezTo>
                  <a:lnTo>
                    <a:pt x="81332" y="8359"/>
                  </a:lnTo>
                  <a:lnTo>
                    <a:pt x="81416" y="8407"/>
                  </a:lnTo>
                  <a:lnTo>
                    <a:pt x="81559" y="8383"/>
                  </a:lnTo>
                  <a:lnTo>
                    <a:pt x="81559" y="8383"/>
                  </a:lnTo>
                  <a:cubicBezTo>
                    <a:pt x="81559" y="8407"/>
                    <a:pt x="81547" y="8442"/>
                    <a:pt x="81547" y="8466"/>
                  </a:cubicBezTo>
                  <a:lnTo>
                    <a:pt x="81642" y="8585"/>
                  </a:lnTo>
                  <a:cubicBezTo>
                    <a:pt x="81654" y="8633"/>
                    <a:pt x="81666" y="8680"/>
                    <a:pt x="81678" y="8728"/>
                  </a:cubicBezTo>
                  <a:lnTo>
                    <a:pt x="81737" y="8704"/>
                  </a:lnTo>
                  <a:cubicBezTo>
                    <a:pt x="81749" y="8633"/>
                    <a:pt x="81761" y="8561"/>
                    <a:pt x="81785" y="8490"/>
                  </a:cubicBezTo>
                  <a:cubicBezTo>
                    <a:pt x="81797" y="8430"/>
                    <a:pt x="81773" y="8383"/>
                    <a:pt x="81761" y="8335"/>
                  </a:cubicBezTo>
                  <a:lnTo>
                    <a:pt x="81297" y="8299"/>
                  </a:lnTo>
                  <a:lnTo>
                    <a:pt x="80904" y="8335"/>
                  </a:lnTo>
                  <a:cubicBezTo>
                    <a:pt x="80892" y="8359"/>
                    <a:pt x="80880" y="8383"/>
                    <a:pt x="80868" y="8407"/>
                  </a:cubicBezTo>
                  <a:lnTo>
                    <a:pt x="80654" y="8430"/>
                  </a:lnTo>
                  <a:lnTo>
                    <a:pt x="80535" y="8347"/>
                  </a:lnTo>
                  <a:lnTo>
                    <a:pt x="80594" y="8299"/>
                  </a:lnTo>
                  <a:lnTo>
                    <a:pt x="80701" y="8299"/>
                  </a:lnTo>
                  <a:lnTo>
                    <a:pt x="80606" y="8180"/>
                  </a:lnTo>
                  <a:lnTo>
                    <a:pt x="80737" y="8038"/>
                  </a:lnTo>
                  <a:lnTo>
                    <a:pt x="80868" y="8109"/>
                  </a:lnTo>
                  <a:lnTo>
                    <a:pt x="80940" y="8109"/>
                  </a:lnTo>
                  <a:lnTo>
                    <a:pt x="81071" y="8204"/>
                  </a:lnTo>
                  <a:lnTo>
                    <a:pt x="81535" y="8216"/>
                  </a:lnTo>
                  <a:lnTo>
                    <a:pt x="81713" y="8240"/>
                  </a:lnTo>
                  <a:lnTo>
                    <a:pt x="81404" y="8145"/>
                  </a:lnTo>
                  <a:lnTo>
                    <a:pt x="81213" y="8097"/>
                  </a:lnTo>
                  <a:lnTo>
                    <a:pt x="80963" y="8002"/>
                  </a:lnTo>
                  <a:lnTo>
                    <a:pt x="80404" y="7835"/>
                  </a:lnTo>
                  <a:lnTo>
                    <a:pt x="80273" y="7835"/>
                  </a:lnTo>
                  <a:lnTo>
                    <a:pt x="79511" y="7645"/>
                  </a:lnTo>
                  <a:lnTo>
                    <a:pt x="79058" y="7514"/>
                  </a:lnTo>
                  <a:lnTo>
                    <a:pt x="78785" y="7466"/>
                  </a:lnTo>
                  <a:lnTo>
                    <a:pt x="78511" y="7299"/>
                  </a:lnTo>
                  <a:lnTo>
                    <a:pt x="78249" y="7252"/>
                  </a:lnTo>
                  <a:lnTo>
                    <a:pt x="78046" y="7240"/>
                  </a:lnTo>
                  <a:lnTo>
                    <a:pt x="78154" y="7395"/>
                  </a:lnTo>
                  <a:lnTo>
                    <a:pt x="78380" y="7454"/>
                  </a:lnTo>
                  <a:lnTo>
                    <a:pt x="78487" y="7526"/>
                  </a:lnTo>
                  <a:lnTo>
                    <a:pt x="78618" y="7549"/>
                  </a:lnTo>
                  <a:lnTo>
                    <a:pt x="78725" y="7680"/>
                  </a:lnTo>
                  <a:lnTo>
                    <a:pt x="78689" y="7728"/>
                  </a:lnTo>
                  <a:lnTo>
                    <a:pt x="78427" y="7788"/>
                  </a:lnTo>
                  <a:lnTo>
                    <a:pt x="78284" y="7740"/>
                  </a:lnTo>
                  <a:lnTo>
                    <a:pt x="78046" y="7728"/>
                  </a:lnTo>
                  <a:lnTo>
                    <a:pt x="77987" y="7823"/>
                  </a:lnTo>
                  <a:lnTo>
                    <a:pt x="77892" y="7871"/>
                  </a:lnTo>
                  <a:lnTo>
                    <a:pt x="77987" y="8061"/>
                  </a:lnTo>
                  <a:lnTo>
                    <a:pt x="78201" y="8169"/>
                  </a:lnTo>
                  <a:lnTo>
                    <a:pt x="78261" y="8097"/>
                  </a:lnTo>
                  <a:lnTo>
                    <a:pt x="78415" y="8049"/>
                  </a:lnTo>
                  <a:lnTo>
                    <a:pt x="78677" y="8085"/>
                  </a:lnTo>
                  <a:cubicBezTo>
                    <a:pt x="78642" y="8121"/>
                    <a:pt x="78618" y="8169"/>
                    <a:pt x="78582" y="8204"/>
                  </a:cubicBezTo>
                  <a:lnTo>
                    <a:pt x="78368" y="8145"/>
                  </a:lnTo>
                  <a:lnTo>
                    <a:pt x="78439" y="8276"/>
                  </a:lnTo>
                  <a:lnTo>
                    <a:pt x="78404" y="8288"/>
                  </a:lnTo>
                  <a:cubicBezTo>
                    <a:pt x="78415" y="8311"/>
                    <a:pt x="78427" y="8335"/>
                    <a:pt x="78439" y="8371"/>
                  </a:cubicBezTo>
                  <a:lnTo>
                    <a:pt x="78261" y="8371"/>
                  </a:lnTo>
                  <a:lnTo>
                    <a:pt x="78380" y="8430"/>
                  </a:lnTo>
                  <a:lnTo>
                    <a:pt x="78535" y="8430"/>
                  </a:lnTo>
                  <a:cubicBezTo>
                    <a:pt x="78546" y="8466"/>
                    <a:pt x="78570" y="8490"/>
                    <a:pt x="78582" y="8514"/>
                  </a:cubicBezTo>
                  <a:lnTo>
                    <a:pt x="78523" y="8597"/>
                  </a:lnTo>
                  <a:lnTo>
                    <a:pt x="78654" y="8752"/>
                  </a:lnTo>
                  <a:lnTo>
                    <a:pt x="78796" y="8800"/>
                  </a:lnTo>
                  <a:lnTo>
                    <a:pt x="78951" y="9002"/>
                  </a:lnTo>
                  <a:lnTo>
                    <a:pt x="78892" y="9061"/>
                  </a:lnTo>
                  <a:lnTo>
                    <a:pt x="78808" y="8990"/>
                  </a:lnTo>
                  <a:lnTo>
                    <a:pt x="78654" y="8990"/>
                  </a:lnTo>
                  <a:cubicBezTo>
                    <a:pt x="78654" y="9026"/>
                    <a:pt x="78665" y="9050"/>
                    <a:pt x="78677" y="9085"/>
                  </a:cubicBezTo>
                  <a:lnTo>
                    <a:pt x="78582" y="9085"/>
                  </a:lnTo>
                  <a:lnTo>
                    <a:pt x="78523" y="9026"/>
                  </a:lnTo>
                  <a:lnTo>
                    <a:pt x="78439" y="9026"/>
                  </a:lnTo>
                  <a:cubicBezTo>
                    <a:pt x="78427" y="8990"/>
                    <a:pt x="78415" y="8954"/>
                    <a:pt x="78404" y="8919"/>
                  </a:cubicBezTo>
                  <a:lnTo>
                    <a:pt x="78237" y="8776"/>
                  </a:lnTo>
                  <a:lnTo>
                    <a:pt x="78130" y="8764"/>
                  </a:lnTo>
                  <a:lnTo>
                    <a:pt x="78177" y="8847"/>
                  </a:lnTo>
                  <a:lnTo>
                    <a:pt x="78058" y="8859"/>
                  </a:lnTo>
                  <a:lnTo>
                    <a:pt x="77987" y="8788"/>
                  </a:lnTo>
                  <a:lnTo>
                    <a:pt x="77903" y="8811"/>
                  </a:lnTo>
                  <a:lnTo>
                    <a:pt x="77927" y="8919"/>
                  </a:lnTo>
                  <a:cubicBezTo>
                    <a:pt x="77927" y="8954"/>
                    <a:pt x="77915" y="9002"/>
                    <a:pt x="77903" y="9038"/>
                  </a:cubicBezTo>
                  <a:lnTo>
                    <a:pt x="78046" y="9109"/>
                  </a:lnTo>
                  <a:lnTo>
                    <a:pt x="78237" y="9109"/>
                  </a:lnTo>
                  <a:lnTo>
                    <a:pt x="78320" y="9216"/>
                  </a:lnTo>
                  <a:lnTo>
                    <a:pt x="78201" y="9240"/>
                  </a:lnTo>
                  <a:lnTo>
                    <a:pt x="78332" y="9323"/>
                  </a:lnTo>
                  <a:lnTo>
                    <a:pt x="78189" y="9347"/>
                  </a:lnTo>
                  <a:lnTo>
                    <a:pt x="78023" y="9264"/>
                  </a:lnTo>
                  <a:lnTo>
                    <a:pt x="78023" y="9300"/>
                  </a:lnTo>
                  <a:lnTo>
                    <a:pt x="78189" y="9419"/>
                  </a:lnTo>
                  <a:lnTo>
                    <a:pt x="77903" y="9335"/>
                  </a:lnTo>
                  <a:lnTo>
                    <a:pt x="77856" y="9240"/>
                  </a:lnTo>
                  <a:lnTo>
                    <a:pt x="77701" y="9192"/>
                  </a:lnTo>
                  <a:lnTo>
                    <a:pt x="77642" y="9085"/>
                  </a:lnTo>
                  <a:lnTo>
                    <a:pt x="77487" y="9014"/>
                  </a:lnTo>
                  <a:cubicBezTo>
                    <a:pt x="77451" y="8966"/>
                    <a:pt x="77403" y="8919"/>
                    <a:pt x="77368" y="8871"/>
                  </a:cubicBezTo>
                  <a:lnTo>
                    <a:pt x="77165" y="8811"/>
                  </a:lnTo>
                  <a:lnTo>
                    <a:pt x="77046" y="8728"/>
                  </a:lnTo>
                  <a:lnTo>
                    <a:pt x="76927" y="8704"/>
                  </a:lnTo>
                  <a:lnTo>
                    <a:pt x="76868" y="8669"/>
                  </a:lnTo>
                  <a:lnTo>
                    <a:pt x="76403" y="8645"/>
                  </a:lnTo>
                  <a:lnTo>
                    <a:pt x="76356" y="8716"/>
                  </a:lnTo>
                  <a:lnTo>
                    <a:pt x="76296" y="8740"/>
                  </a:lnTo>
                  <a:lnTo>
                    <a:pt x="76368" y="8823"/>
                  </a:lnTo>
                  <a:lnTo>
                    <a:pt x="76332" y="8871"/>
                  </a:lnTo>
                  <a:cubicBezTo>
                    <a:pt x="76356" y="8907"/>
                    <a:pt x="76379" y="8942"/>
                    <a:pt x="76403" y="8978"/>
                  </a:cubicBezTo>
                  <a:lnTo>
                    <a:pt x="76368" y="9002"/>
                  </a:lnTo>
                  <a:cubicBezTo>
                    <a:pt x="76332" y="8966"/>
                    <a:pt x="76296" y="8931"/>
                    <a:pt x="76260" y="8895"/>
                  </a:cubicBezTo>
                  <a:lnTo>
                    <a:pt x="76153" y="8895"/>
                  </a:lnTo>
                  <a:lnTo>
                    <a:pt x="76046" y="8835"/>
                  </a:lnTo>
                  <a:lnTo>
                    <a:pt x="75522" y="8728"/>
                  </a:lnTo>
                  <a:lnTo>
                    <a:pt x="75296" y="8645"/>
                  </a:lnTo>
                  <a:lnTo>
                    <a:pt x="75189" y="8514"/>
                  </a:lnTo>
                  <a:lnTo>
                    <a:pt x="75034" y="8442"/>
                  </a:lnTo>
                  <a:lnTo>
                    <a:pt x="74927" y="8311"/>
                  </a:lnTo>
                  <a:lnTo>
                    <a:pt x="74879" y="8192"/>
                  </a:lnTo>
                  <a:cubicBezTo>
                    <a:pt x="74832" y="8169"/>
                    <a:pt x="74796" y="8145"/>
                    <a:pt x="74760" y="8121"/>
                  </a:cubicBezTo>
                  <a:lnTo>
                    <a:pt x="74760" y="8192"/>
                  </a:lnTo>
                  <a:lnTo>
                    <a:pt x="74820" y="8335"/>
                  </a:lnTo>
                  <a:lnTo>
                    <a:pt x="74796" y="8550"/>
                  </a:lnTo>
                  <a:lnTo>
                    <a:pt x="74915" y="8835"/>
                  </a:lnTo>
                  <a:lnTo>
                    <a:pt x="74986" y="9061"/>
                  </a:lnTo>
                  <a:lnTo>
                    <a:pt x="74986" y="9514"/>
                  </a:lnTo>
                  <a:lnTo>
                    <a:pt x="74927" y="9585"/>
                  </a:lnTo>
                  <a:lnTo>
                    <a:pt x="74855" y="9573"/>
                  </a:lnTo>
                  <a:lnTo>
                    <a:pt x="74796" y="9478"/>
                  </a:lnTo>
                  <a:cubicBezTo>
                    <a:pt x="74796" y="9454"/>
                    <a:pt x="74796" y="9431"/>
                    <a:pt x="74784" y="9407"/>
                  </a:cubicBezTo>
                  <a:lnTo>
                    <a:pt x="74689" y="9300"/>
                  </a:lnTo>
                  <a:lnTo>
                    <a:pt x="74617" y="9312"/>
                  </a:lnTo>
                  <a:cubicBezTo>
                    <a:pt x="74629" y="9335"/>
                    <a:pt x="74641" y="9359"/>
                    <a:pt x="74653" y="9383"/>
                  </a:cubicBezTo>
                  <a:lnTo>
                    <a:pt x="74594" y="9419"/>
                  </a:lnTo>
                  <a:lnTo>
                    <a:pt x="74403" y="9335"/>
                  </a:lnTo>
                  <a:cubicBezTo>
                    <a:pt x="74355" y="9276"/>
                    <a:pt x="74308" y="9216"/>
                    <a:pt x="74260" y="9157"/>
                  </a:cubicBezTo>
                  <a:lnTo>
                    <a:pt x="73963" y="9050"/>
                  </a:lnTo>
                  <a:lnTo>
                    <a:pt x="73855" y="8907"/>
                  </a:lnTo>
                  <a:lnTo>
                    <a:pt x="73760" y="8859"/>
                  </a:lnTo>
                  <a:lnTo>
                    <a:pt x="73403" y="8502"/>
                  </a:lnTo>
                  <a:lnTo>
                    <a:pt x="73320" y="8478"/>
                  </a:lnTo>
                  <a:lnTo>
                    <a:pt x="73224" y="8502"/>
                  </a:lnTo>
                  <a:lnTo>
                    <a:pt x="73117" y="8454"/>
                  </a:lnTo>
                  <a:lnTo>
                    <a:pt x="73070" y="8395"/>
                  </a:lnTo>
                  <a:lnTo>
                    <a:pt x="73367" y="8323"/>
                  </a:lnTo>
                  <a:lnTo>
                    <a:pt x="73486" y="8359"/>
                  </a:lnTo>
                  <a:lnTo>
                    <a:pt x="73403" y="8299"/>
                  </a:lnTo>
                  <a:lnTo>
                    <a:pt x="73260" y="8216"/>
                  </a:lnTo>
                  <a:cubicBezTo>
                    <a:pt x="73224" y="8169"/>
                    <a:pt x="73189" y="8121"/>
                    <a:pt x="73141" y="8085"/>
                  </a:cubicBezTo>
                  <a:lnTo>
                    <a:pt x="73105" y="8073"/>
                  </a:lnTo>
                  <a:lnTo>
                    <a:pt x="73105" y="8073"/>
                  </a:lnTo>
                  <a:cubicBezTo>
                    <a:pt x="73117" y="8097"/>
                    <a:pt x="73117" y="8109"/>
                    <a:pt x="73129" y="8133"/>
                  </a:cubicBezTo>
                  <a:cubicBezTo>
                    <a:pt x="73165" y="8169"/>
                    <a:pt x="73201" y="8204"/>
                    <a:pt x="73236" y="8240"/>
                  </a:cubicBezTo>
                  <a:cubicBezTo>
                    <a:pt x="73224" y="8264"/>
                    <a:pt x="73212" y="8288"/>
                    <a:pt x="73201" y="8311"/>
                  </a:cubicBezTo>
                  <a:lnTo>
                    <a:pt x="73034" y="8335"/>
                  </a:lnTo>
                  <a:lnTo>
                    <a:pt x="72796" y="8228"/>
                  </a:lnTo>
                  <a:lnTo>
                    <a:pt x="72593" y="8061"/>
                  </a:lnTo>
                  <a:lnTo>
                    <a:pt x="72558" y="7978"/>
                  </a:lnTo>
                  <a:lnTo>
                    <a:pt x="72319" y="7895"/>
                  </a:lnTo>
                  <a:lnTo>
                    <a:pt x="72284" y="7799"/>
                  </a:lnTo>
                  <a:lnTo>
                    <a:pt x="72188" y="7728"/>
                  </a:lnTo>
                  <a:lnTo>
                    <a:pt x="72474" y="7799"/>
                  </a:lnTo>
                  <a:lnTo>
                    <a:pt x="72712" y="7907"/>
                  </a:lnTo>
                  <a:lnTo>
                    <a:pt x="72820" y="7990"/>
                  </a:lnTo>
                  <a:lnTo>
                    <a:pt x="72962" y="7990"/>
                  </a:lnTo>
                  <a:lnTo>
                    <a:pt x="73117" y="7907"/>
                  </a:lnTo>
                  <a:lnTo>
                    <a:pt x="73117" y="7847"/>
                  </a:lnTo>
                  <a:lnTo>
                    <a:pt x="72998" y="7847"/>
                  </a:lnTo>
                  <a:lnTo>
                    <a:pt x="72986" y="7776"/>
                  </a:lnTo>
                  <a:lnTo>
                    <a:pt x="72867" y="7752"/>
                  </a:lnTo>
                  <a:lnTo>
                    <a:pt x="72939" y="7645"/>
                  </a:lnTo>
                  <a:lnTo>
                    <a:pt x="72831" y="7514"/>
                  </a:lnTo>
                  <a:lnTo>
                    <a:pt x="72724" y="7526"/>
                  </a:lnTo>
                  <a:cubicBezTo>
                    <a:pt x="72724" y="7502"/>
                    <a:pt x="72724" y="7478"/>
                    <a:pt x="72712" y="7454"/>
                  </a:cubicBezTo>
                  <a:cubicBezTo>
                    <a:pt x="72712" y="7418"/>
                    <a:pt x="72665" y="7418"/>
                    <a:pt x="72653" y="7407"/>
                  </a:cubicBezTo>
                  <a:lnTo>
                    <a:pt x="72546" y="7418"/>
                  </a:lnTo>
                  <a:cubicBezTo>
                    <a:pt x="72522" y="7418"/>
                    <a:pt x="72498" y="7430"/>
                    <a:pt x="72486" y="7442"/>
                  </a:cubicBezTo>
                  <a:lnTo>
                    <a:pt x="72272" y="7371"/>
                  </a:lnTo>
                  <a:lnTo>
                    <a:pt x="72296" y="7252"/>
                  </a:lnTo>
                  <a:cubicBezTo>
                    <a:pt x="72391" y="7240"/>
                    <a:pt x="72474" y="7216"/>
                    <a:pt x="72569" y="7192"/>
                  </a:cubicBezTo>
                  <a:lnTo>
                    <a:pt x="72569" y="7121"/>
                  </a:lnTo>
                  <a:lnTo>
                    <a:pt x="72462" y="7097"/>
                  </a:lnTo>
                  <a:lnTo>
                    <a:pt x="72260" y="7156"/>
                  </a:lnTo>
                  <a:cubicBezTo>
                    <a:pt x="72260" y="7121"/>
                    <a:pt x="72260" y="7085"/>
                    <a:pt x="72272" y="7061"/>
                  </a:cubicBezTo>
                  <a:lnTo>
                    <a:pt x="72391" y="7014"/>
                  </a:lnTo>
                  <a:cubicBezTo>
                    <a:pt x="72391" y="6990"/>
                    <a:pt x="72379" y="6954"/>
                    <a:pt x="72367" y="6918"/>
                  </a:cubicBezTo>
                  <a:lnTo>
                    <a:pt x="72319" y="6918"/>
                  </a:lnTo>
                  <a:lnTo>
                    <a:pt x="72248" y="6930"/>
                  </a:lnTo>
                  <a:cubicBezTo>
                    <a:pt x="72248" y="6906"/>
                    <a:pt x="72236" y="6883"/>
                    <a:pt x="72236" y="6847"/>
                  </a:cubicBezTo>
                  <a:lnTo>
                    <a:pt x="72117" y="6823"/>
                  </a:lnTo>
                  <a:lnTo>
                    <a:pt x="72081" y="6776"/>
                  </a:lnTo>
                  <a:lnTo>
                    <a:pt x="71998" y="6704"/>
                  </a:lnTo>
                  <a:lnTo>
                    <a:pt x="72105" y="6621"/>
                  </a:lnTo>
                  <a:lnTo>
                    <a:pt x="72046" y="6561"/>
                  </a:lnTo>
                  <a:lnTo>
                    <a:pt x="71962" y="6585"/>
                  </a:lnTo>
                  <a:lnTo>
                    <a:pt x="71843" y="6656"/>
                  </a:lnTo>
                  <a:lnTo>
                    <a:pt x="71843" y="6490"/>
                  </a:lnTo>
                  <a:lnTo>
                    <a:pt x="71736" y="6406"/>
                  </a:lnTo>
                  <a:lnTo>
                    <a:pt x="71605" y="6418"/>
                  </a:lnTo>
                  <a:lnTo>
                    <a:pt x="71534" y="6406"/>
                  </a:lnTo>
                  <a:cubicBezTo>
                    <a:pt x="71534" y="6359"/>
                    <a:pt x="71522" y="6323"/>
                    <a:pt x="71510" y="6275"/>
                  </a:cubicBezTo>
                  <a:lnTo>
                    <a:pt x="71379" y="6311"/>
                  </a:lnTo>
                  <a:lnTo>
                    <a:pt x="71319" y="6299"/>
                  </a:lnTo>
                  <a:lnTo>
                    <a:pt x="71272" y="6347"/>
                  </a:lnTo>
                  <a:cubicBezTo>
                    <a:pt x="71272" y="6311"/>
                    <a:pt x="71272" y="6264"/>
                    <a:pt x="71260" y="6228"/>
                  </a:cubicBezTo>
                  <a:cubicBezTo>
                    <a:pt x="71248" y="6192"/>
                    <a:pt x="71260" y="6192"/>
                    <a:pt x="71272" y="6168"/>
                  </a:cubicBezTo>
                  <a:lnTo>
                    <a:pt x="71093" y="6133"/>
                  </a:lnTo>
                  <a:lnTo>
                    <a:pt x="71010" y="6133"/>
                  </a:lnTo>
                  <a:lnTo>
                    <a:pt x="70962" y="6073"/>
                  </a:lnTo>
                  <a:lnTo>
                    <a:pt x="70748" y="6061"/>
                  </a:lnTo>
                  <a:lnTo>
                    <a:pt x="70641" y="6025"/>
                  </a:lnTo>
                  <a:cubicBezTo>
                    <a:pt x="70629" y="6037"/>
                    <a:pt x="70605" y="6037"/>
                    <a:pt x="70593" y="6049"/>
                  </a:cubicBezTo>
                  <a:lnTo>
                    <a:pt x="70653" y="6109"/>
                  </a:lnTo>
                  <a:lnTo>
                    <a:pt x="70676" y="6204"/>
                  </a:lnTo>
                  <a:lnTo>
                    <a:pt x="70593" y="6168"/>
                  </a:lnTo>
                  <a:lnTo>
                    <a:pt x="70534" y="6168"/>
                  </a:lnTo>
                  <a:cubicBezTo>
                    <a:pt x="70534" y="6180"/>
                    <a:pt x="70522" y="6204"/>
                    <a:pt x="70522" y="6216"/>
                  </a:cubicBezTo>
                  <a:lnTo>
                    <a:pt x="70486" y="6204"/>
                  </a:lnTo>
                  <a:lnTo>
                    <a:pt x="70331" y="6180"/>
                  </a:lnTo>
                  <a:lnTo>
                    <a:pt x="70295" y="6144"/>
                  </a:lnTo>
                  <a:lnTo>
                    <a:pt x="70367" y="6097"/>
                  </a:lnTo>
                  <a:lnTo>
                    <a:pt x="70462" y="6073"/>
                  </a:lnTo>
                  <a:cubicBezTo>
                    <a:pt x="70450" y="6037"/>
                    <a:pt x="70426" y="6014"/>
                    <a:pt x="70414" y="5978"/>
                  </a:cubicBezTo>
                  <a:lnTo>
                    <a:pt x="70295" y="5930"/>
                  </a:lnTo>
                  <a:cubicBezTo>
                    <a:pt x="70295" y="5954"/>
                    <a:pt x="70283" y="5990"/>
                    <a:pt x="70283" y="6014"/>
                  </a:cubicBezTo>
                  <a:lnTo>
                    <a:pt x="70188" y="6025"/>
                  </a:lnTo>
                  <a:lnTo>
                    <a:pt x="70129" y="5942"/>
                  </a:lnTo>
                  <a:lnTo>
                    <a:pt x="70022" y="5894"/>
                  </a:lnTo>
                  <a:lnTo>
                    <a:pt x="69926" y="5787"/>
                  </a:lnTo>
                  <a:lnTo>
                    <a:pt x="69867" y="5823"/>
                  </a:lnTo>
                  <a:lnTo>
                    <a:pt x="69772" y="5811"/>
                  </a:lnTo>
                  <a:lnTo>
                    <a:pt x="69593" y="5775"/>
                  </a:lnTo>
                  <a:lnTo>
                    <a:pt x="69557" y="5716"/>
                  </a:lnTo>
                  <a:lnTo>
                    <a:pt x="69510" y="5775"/>
                  </a:lnTo>
                  <a:lnTo>
                    <a:pt x="69426" y="5787"/>
                  </a:lnTo>
                  <a:lnTo>
                    <a:pt x="69295" y="5668"/>
                  </a:lnTo>
                  <a:lnTo>
                    <a:pt x="69188" y="5656"/>
                  </a:lnTo>
                  <a:lnTo>
                    <a:pt x="69188" y="5656"/>
                  </a:lnTo>
                  <a:cubicBezTo>
                    <a:pt x="69188" y="5680"/>
                    <a:pt x="69200" y="5704"/>
                    <a:pt x="69200" y="5728"/>
                  </a:cubicBezTo>
                  <a:cubicBezTo>
                    <a:pt x="69200" y="5740"/>
                    <a:pt x="69212" y="5752"/>
                    <a:pt x="69224" y="5775"/>
                  </a:cubicBezTo>
                  <a:lnTo>
                    <a:pt x="69057" y="5799"/>
                  </a:lnTo>
                  <a:cubicBezTo>
                    <a:pt x="69033" y="5787"/>
                    <a:pt x="69021" y="5775"/>
                    <a:pt x="68998" y="5763"/>
                  </a:cubicBezTo>
                  <a:lnTo>
                    <a:pt x="68986" y="5716"/>
                  </a:lnTo>
                  <a:lnTo>
                    <a:pt x="68902" y="5775"/>
                  </a:lnTo>
                  <a:lnTo>
                    <a:pt x="68902" y="5871"/>
                  </a:lnTo>
                  <a:cubicBezTo>
                    <a:pt x="68926" y="5906"/>
                    <a:pt x="68950" y="5930"/>
                    <a:pt x="68974" y="5954"/>
                  </a:cubicBezTo>
                  <a:cubicBezTo>
                    <a:pt x="68998" y="5990"/>
                    <a:pt x="68974" y="6014"/>
                    <a:pt x="68986" y="6049"/>
                  </a:cubicBezTo>
                  <a:lnTo>
                    <a:pt x="69045" y="6085"/>
                  </a:lnTo>
                  <a:lnTo>
                    <a:pt x="69045" y="6192"/>
                  </a:lnTo>
                  <a:lnTo>
                    <a:pt x="69188" y="6240"/>
                  </a:lnTo>
                  <a:lnTo>
                    <a:pt x="69236" y="6323"/>
                  </a:lnTo>
                  <a:lnTo>
                    <a:pt x="69200" y="6395"/>
                  </a:lnTo>
                  <a:lnTo>
                    <a:pt x="69295" y="6478"/>
                  </a:lnTo>
                  <a:cubicBezTo>
                    <a:pt x="69295" y="6502"/>
                    <a:pt x="69307" y="6525"/>
                    <a:pt x="69319" y="6549"/>
                  </a:cubicBezTo>
                  <a:lnTo>
                    <a:pt x="69212" y="6609"/>
                  </a:lnTo>
                  <a:lnTo>
                    <a:pt x="69152" y="6585"/>
                  </a:lnTo>
                  <a:lnTo>
                    <a:pt x="69129" y="6514"/>
                  </a:lnTo>
                  <a:lnTo>
                    <a:pt x="68938" y="6490"/>
                  </a:lnTo>
                  <a:lnTo>
                    <a:pt x="68831" y="6442"/>
                  </a:lnTo>
                  <a:lnTo>
                    <a:pt x="68700" y="6430"/>
                  </a:lnTo>
                  <a:lnTo>
                    <a:pt x="68700" y="6430"/>
                  </a:lnTo>
                  <a:cubicBezTo>
                    <a:pt x="68712" y="6454"/>
                    <a:pt x="68724" y="6478"/>
                    <a:pt x="68736" y="6502"/>
                  </a:cubicBezTo>
                  <a:lnTo>
                    <a:pt x="68640" y="6561"/>
                  </a:lnTo>
                  <a:lnTo>
                    <a:pt x="68509" y="6525"/>
                  </a:lnTo>
                  <a:lnTo>
                    <a:pt x="68414" y="6478"/>
                  </a:lnTo>
                  <a:cubicBezTo>
                    <a:pt x="68307" y="6490"/>
                    <a:pt x="68200" y="6502"/>
                    <a:pt x="68093" y="6502"/>
                  </a:cubicBezTo>
                  <a:lnTo>
                    <a:pt x="67688" y="6442"/>
                  </a:lnTo>
                  <a:lnTo>
                    <a:pt x="67533" y="6383"/>
                  </a:lnTo>
                  <a:lnTo>
                    <a:pt x="67331" y="6323"/>
                  </a:lnTo>
                  <a:lnTo>
                    <a:pt x="67283" y="6323"/>
                  </a:lnTo>
                  <a:lnTo>
                    <a:pt x="67176" y="6275"/>
                  </a:lnTo>
                  <a:lnTo>
                    <a:pt x="66593" y="6133"/>
                  </a:lnTo>
                  <a:lnTo>
                    <a:pt x="66450" y="6002"/>
                  </a:lnTo>
                  <a:cubicBezTo>
                    <a:pt x="66438" y="5942"/>
                    <a:pt x="66426" y="5894"/>
                    <a:pt x="66414" y="5835"/>
                  </a:cubicBezTo>
                  <a:lnTo>
                    <a:pt x="66521" y="5763"/>
                  </a:lnTo>
                  <a:lnTo>
                    <a:pt x="66569" y="5763"/>
                  </a:lnTo>
                  <a:cubicBezTo>
                    <a:pt x="66581" y="5740"/>
                    <a:pt x="66593" y="5728"/>
                    <a:pt x="66604" y="5704"/>
                  </a:cubicBezTo>
                  <a:lnTo>
                    <a:pt x="66426" y="5621"/>
                  </a:lnTo>
                  <a:lnTo>
                    <a:pt x="66223" y="5573"/>
                  </a:lnTo>
                  <a:lnTo>
                    <a:pt x="65795" y="5585"/>
                  </a:lnTo>
                  <a:lnTo>
                    <a:pt x="65271" y="5478"/>
                  </a:lnTo>
                  <a:lnTo>
                    <a:pt x="64830" y="5442"/>
                  </a:lnTo>
                  <a:lnTo>
                    <a:pt x="64545" y="5406"/>
                  </a:lnTo>
                  <a:lnTo>
                    <a:pt x="64473" y="5454"/>
                  </a:lnTo>
                  <a:lnTo>
                    <a:pt x="64390" y="5430"/>
                  </a:lnTo>
                  <a:lnTo>
                    <a:pt x="64318" y="5478"/>
                  </a:lnTo>
                  <a:lnTo>
                    <a:pt x="64164" y="5490"/>
                  </a:lnTo>
                  <a:lnTo>
                    <a:pt x="63973" y="5549"/>
                  </a:lnTo>
                  <a:lnTo>
                    <a:pt x="64033" y="5668"/>
                  </a:lnTo>
                  <a:lnTo>
                    <a:pt x="64128" y="5704"/>
                  </a:lnTo>
                  <a:lnTo>
                    <a:pt x="64235" y="5704"/>
                  </a:lnTo>
                  <a:lnTo>
                    <a:pt x="64283" y="5740"/>
                  </a:lnTo>
                  <a:lnTo>
                    <a:pt x="64211" y="5787"/>
                  </a:lnTo>
                  <a:lnTo>
                    <a:pt x="64140" y="5787"/>
                  </a:lnTo>
                  <a:cubicBezTo>
                    <a:pt x="64092" y="5799"/>
                    <a:pt x="64045" y="5823"/>
                    <a:pt x="63997" y="5835"/>
                  </a:cubicBezTo>
                  <a:lnTo>
                    <a:pt x="63997" y="5883"/>
                  </a:lnTo>
                  <a:lnTo>
                    <a:pt x="63949" y="5847"/>
                  </a:lnTo>
                  <a:cubicBezTo>
                    <a:pt x="63949" y="5787"/>
                    <a:pt x="63949" y="5740"/>
                    <a:pt x="63961" y="5692"/>
                  </a:cubicBezTo>
                  <a:lnTo>
                    <a:pt x="63818" y="5573"/>
                  </a:lnTo>
                  <a:cubicBezTo>
                    <a:pt x="63818" y="5549"/>
                    <a:pt x="63806" y="5525"/>
                    <a:pt x="63795" y="5502"/>
                  </a:cubicBezTo>
                  <a:lnTo>
                    <a:pt x="63842" y="5454"/>
                  </a:lnTo>
                  <a:lnTo>
                    <a:pt x="63723" y="5347"/>
                  </a:lnTo>
                  <a:lnTo>
                    <a:pt x="63640" y="5311"/>
                  </a:lnTo>
                  <a:lnTo>
                    <a:pt x="63425" y="5109"/>
                  </a:lnTo>
                  <a:lnTo>
                    <a:pt x="63354" y="5085"/>
                  </a:lnTo>
                  <a:lnTo>
                    <a:pt x="63354" y="5132"/>
                  </a:lnTo>
                  <a:lnTo>
                    <a:pt x="63521" y="5323"/>
                  </a:lnTo>
                  <a:lnTo>
                    <a:pt x="63521" y="5406"/>
                  </a:lnTo>
                  <a:lnTo>
                    <a:pt x="63402" y="5454"/>
                  </a:lnTo>
                  <a:lnTo>
                    <a:pt x="63140" y="5430"/>
                  </a:lnTo>
                  <a:lnTo>
                    <a:pt x="63044" y="5442"/>
                  </a:lnTo>
                  <a:lnTo>
                    <a:pt x="62878" y="5394"/>
                  </a:lnTo>
                  <a:lnTo>
                    <a:pt x="62556" y="5144"/>
                  </a:lnTo>
                  <a:lnTo>
                    <a:pt x="62568" y="5061"/>
                  </a:lnTo>
                  <a:lnTo>
                    <a:pt x="62652" y="5025"/>
                  </a:lnTo>
                  <a:lnTo>
                    <a:pt x="62652" y="4954"/>
                  </a:lnTo>
                  <a:lnTo>
                    <a:pt x="62461" y="4954"/>
                  </a:lnTo>
                  <a:cubicBezTo>
                    <a:pt x="62461" y="4990"/>
                    <a:pt x="62461" y="5025"/>
                    <a:pt x="62449" y="5049"/>
                  </a:cubicBezTo>
                  <a:lnTo>
                    <a:pt x="62354" y="5097"/>
                  </a:lnTo>
                  <a:lnTo>
                    <a:pt x="62152" y="4954"/>
                  </a:lnTo>
                  <a:lnTo>
                    <a:pt x="61961" y="4918"/>
                  </a:lnTo>
                  <a:lnTo>
                    <a:pt x="61806" y="4954"/>
                  </a:lnTo>
                  <a:lnTo>
                    <a:pt x="61806" y="5097"/>
                  </a:lnTo>
                  <a:lnTo>
                    <a:pt x="61687" y="5168"/>
                  </a:lnTo>
                  <a:lnTo>
                    <a:pt x="61759" y="5287"/>
                  </a:lnTo>
                  <a:lnTo>
                    <a:pt x="61890" y="5359"/>
                  </a:lnTo>
                  <a:lnTo>
                    <a:pt x="62104" y="5311"/>
                  </a:lnTo>
                  <a:lnTo>
                    <a:pt x="62140" y="5263"/>
                  </a:lnTo>
                  <a:lnTo>
                    <a:pt x="62402" y="5228"/>
                  </a:lnTo>
                  <a:lnTo>
                    <a:pt x="62437" y="5311"/>
                  </a:lnTo>
                  <a:lnTo>
                    <a:pt x="62402" y="5394"/>
                  </a:lnTo>
                  <a:lnTo>
                    <a:pt x="62128" y="5442"/>
                  </a:lnTo>
                  <a:lnTo>
                    <a:pt x="62199" y="5525"/>
                  </a:lnTo>
                  <a:lnTo>
                    <a:pt x="62080" y="5585"/>
                  </a:lnTo>
                  <a:lnTo>
                    <a:pt x="61913" y="5585"/>
                  </a:lnTo>
                  <a:lnTo>
                    <a:pt x="61782" y="5513"/>
                  </a:lnTo>
                  <a:cubicBezTo>
                    <a:pt x="61782" y="5525"/>
                    <a:pt x="61782" y="5537"/>
                    <a:pt x="61782" y="5537"/>
                  </a:cubicBezTo>
                  <a:lnTo>
                    <a:pt x="61830" y="5644"/>
                  </a:lnTo>
                  <a:lnTo>
                    <a:pt x="61723" y="5716"/>
                  </a:lnTo>
                  <a:lnTo>
                    <a:pt x="61473" y="5763"/>
                  </a:lnTo>
                  <a:cubicBezTo>
                    <a:pt x="61497" y="5787"/>
                    <a:pt x="61509" y="5823"/>
                    <a:pt x="61532" y="5847"/>
                  </a:cubicBezTo>
                  <a:lnTo>
                    <a:pt x="61449" y="5871"/>
                  </a:lnTo>
                  <a:lnTo>
                    <a:pt x="61354" y="5847"/>
                  </a:lnTo>
                  <a:lnTo>
                    <a:pt x="61128" y="5906"/>
                  </a:lnTo>
                  <a:lnTo>
                    <a:pt x="60901" y="5883"/>
                  </a:lnTo>
                  <a:lnTo>
                    <a:pt x="60675" y="5847"/>
                  </a:lnTo>
                  <a:lnTo>
                    <a:pt x="60580" y="5918"/>
                  </a:lnTo>
                  <a:lnTo>
                    <a:pt x="60616" y="6037"/>
                  </a:lnTo>
                  <a:lnTo>
                    <a:pt x="60806" y="6216"/>
                  </a:lnTo>
                  <a:lnTo>
                    <a:pt x="60901" y="6252"/>
                  </a:lnTo>
                  <a:lnTo>
                    <a:pt x="60806" y="6252"/>
                  </a:lnTo>
                  <a:lnTo>
                    <a:pt x="60628" y="6228"/>
                  </a:lnTo>
                  <a:lnTo>
                    <a:pt x="60568" y="6264"/>
                  </a:lnTo>
                  <a:lnTo>
                    <a:pt x="60592" y="6311"/>
                  </a:lnTo>
                  <a:lnTo>
                    <a:pt x="60520" y="6371"/>
                  </a:lnTo>
                  <a:lnTo>
                    <a:pt x="60377" y="6418"/>
                  </a:lnTo>
                  <a:lnTo>
                    <a:pt x="60258" y="6395"/>
                  </a:lnTo>
                  <a:lnTo>
                    <a:pt x="60199" y="6442"/>
                  </a:lnTo>
                  <a:lnTo>
                    <a:pt x="60199" y="6442"/>
                  </a:lnTo>
                  <a:lnTo>
                    <a:pt x="60247" y="6371"/>
                  </a:lnTo>
                  <a:lnTo>
                    <a:pt x="60366" y="6347"/>
                  </a:lnTo>
                  <a:lnTo>
                    <a:pt x="60497" y="6156"/>
                  </a:lnTo>
                  <a:lnTo>
                    <a:pt x="60413" y="6097"/>
                  </a:lnTo>
                  <a:lnTo>
                    <a:pt x="60413" y="6025"/>
                  </a:lnTo>
                  <a:lnTo>
                    <a:pt x="60485" y="6002"/>
                  </a:lnTo>
                  <a:cubicBezTo>
                    <a:pt x="60485" y="5966"/>
                    <a:pt x="60485" y="5930"/>
                    <a:pt x="60497" y="5894"/>
                  </a:cubicBezTo>
                  <a:cubicBezTo>
                    <a:pt x="60508" y="5871"/>
                    <a:pt x="60473" y="5811"/>
                    <a:pt x="60461" y="5775"/>
                  </a:cubicBezTo>
                  <a:lnTo>
                    <a:pt x="60544" y="5680"/>
                  </a:lnTo>
                  <a:lnTo>
                    <a:pt x="60687" y="5656"/>
                  </a:lnTo>
                  <a:lnTo>
                    <a:pt x="60747" y="5597"/>
                  </a:lnTo>
                  <a:cubicBezTo>
                    <a:pt x="60735" y="5549"/>
                    <a:pt x="60723" y="5490"/>
                    <a:pt x="60711" y="5430"/>
                  </a:cubicBezTo>
                  <a:cubicBezTo>
                    <a:pt x="60699" y="5406"/>
                    <a:pt x="60687" y="5394"/>
                    <a:pt x="60687" y="5371"/>
                  </a:cubicBezTo>
                  <a:lnTo>
                    <a:pt x="60735" y="5335"/>
                  </a:lnTo>
                  <a:lnTo>
                    <a:pt x="60830" y="5347"/>
                  </a:lnTo>
                  <a:lnTo>
                    <a:pt x="60878" y="5371"/>
                  </a:lnTo>
                  <a:lnTo>
                    <a:pt x="61068" y="5371"/>
                  </a:lnTo>
                  <a:lnTo>
                    <a:pt x="61211" y="5228"/>
                  </a:lnTo>
                  <a:cubicBezTo>
                    <a:pt x="61211" y="5204"/>
                    <a:pt x="61211" y="5180"/>
                    <a:pt x="61211" y="5156"/>
                  </a:cubicBezTo>
                  <a:cubicBezTo>
                    <a:pt x="61199" y="5121"/>
                    <a:pt x="61175" y="5085"/>
                    <a:pt x="61163" y="5049"/>
                  </a:cubicBezTo>
                  <a:lnTo>
                    <a:pt x="61282" y="4882"/>
                  </a:lnTo>
                  <a:lnTo>
                    <a:pt x="61401" y="4811"/>
                  </a:lnTo>
                  <a:lnTo>
                    <a:pt x="61544" y="4704"/>
                  </a:lnTo>
                  <a:cubicBezTo>
                    <a:pt x="61520" y="4656"/>
                    <a:pt x="61509" y="4620"/>
                    <a:pt x="61497" y="4573"/>
                  </a:cubicBezTo>
                  <a:lnTo>
                    <a:pt x="61461" y="4561"/>
                  </a:lnTo>
                  <a:lnTo>
                    <a:pt x="61366" y="4597"/>
                  </a:lnTo>
                  <a:lnTo>
                    <a:pt x="61259" y="4585"/>
                  </a:lnTo>
                  <a:lnTo>
                    <a:pt x="61116" y="4525"/>
                  </a:lnTo>
                  <a:lnTo>
                    <a:pt x="61247" y="4549"/>
                  </a:lnTo>
                  <a:lnTo>
                    <a:pt x="61425" y="4501"/>
                  </a:lnTo>
                  <a:lnTo>
                    <a:pt x="61544" y="4490"/>
                  </a:lnTo>
                  <a:lnTo>
                    <a:pt x="61628" y="4430"/>
                  </a:lnTo>
                  <a:lnTo>
                    <a:pt x="61616" y="4382"/>
                  </a:lnTo>
                  <a:lnTo>
                    <a:pt x="61699" y="4347"/>
                  </a:lnTo>
                  <a:lnTo>
                    <a:pt x="61830" y="4239"/>
                  </a:lnTo>
                  <a:cubicBezTo>
                    <a:pt x="61818" y="4228"/>
                    <a:pt x="61818" y="4204"/>
                    <a:pt x="61806" y="4192"/>
                  </a:cubicBezTo>
                  <a:lnTo>
                    <a:pt x="61878" y="4120"/>
                  </a:lnTo>
                  <a:lnTo>
                    <a:pt x="62056" y="4109"/>
                  </a:lnTo>
                  <a:lnTo>
                    <a:pt x="62056" y="4049"/>
                  </a:lnTo>
                  <a:lnTo>
                    <a:pt x="61985" y="3978"/>
                  </a:lnTo>
                  <a:cubicBezTo>
                    <a:pt x="61985" y="3966"/>
                    <a:pt x="61985" y="3942"/>
                    <a:pt x="61985" y="3930"/>
                  </a:cubicBezTo>
                  <a:lnTo>
                    <a:pt x="62104" y="3858"/>
                  </a:lnTo>
                  <a:cubicBezTo>
                    <a:pt x="62104" y="3835"/>
                    <a:pt x="62092" y="3799"/>
                    <a:pt x="62092" y="3775"/>
                  </a:cubicBezTo>
                  <a:lnTo>
                    <a:pt x="62163" y="3728"/>
                  </a:lnTo>
                  <a:lnTo>
                    <a:pt x="62211" y="3728"/>
                  </a:lnTo>
                  <a:lnTo>
                    <a:pt x="62342" y="3608"/>
                  </a:lnTo>
                  <a:cubicBezTo>
                    <a:pt x="62354" y="3561"/>
                    <a:pt x="62366" y="3513"/>
                    <a:pt x="62378" y="3466"/>
                  </a:cubicBezTo>
                  <a:lnTo>
                    <a:pt x="62366" y="3311"/>
                  </a:lnTo>
                  <a:lnTo>
                    <a:pt x="62271" y="3168"/>
                  </a:lnTo>
                  <a:cubicBezTo>
                    <a:pt x="62294" y="3156"/>
                    <a:pt x="62306" y="3144"/>
                    <a:pt x="62330" y="3132"/>
                  </a:cubicBezTo>
                  <a:lnTo>
                    <a:pt x="62306" y="3073"/>
                  </a:lnTo>
                  <a:lnTo>
                    <a:pt x="62235" y="3037"/>
                  </a:lnTo>
                  <a:lnTo>
                    <a:pt x="62163" y="3049"/>
                  </a:lnTo>
                  <a:lnTo>
                    <a:pt x="62080" y="3001"/>
                  </a:lnTo>
                  <a:lnTo>
                    <a:pt x="62032" y="2918"/>
                  </a:lnTo>
                  <a:lnTo>
                    <a:pt x="61985" y="2918"/>
                  </a:lnTo>
                  <a:lnTo>
                    <a:pt x="61901" y="2989"/>
                  </a:lnTo>
                  <a:lnTo>
                    <a:pt x="61830" y="3001"/>
                  </a:lnTo>
                  <a:lnTo>
                    <a:pt x="61771" y="2954"/>
                  </a:lnTo>
                  <a:lnTo>
                    <a:pt x="61711" y="2846"/>
                  </a:lnTo>
                  <a:lnTo>
                    <a:pt x="61747" y="2835"/>
                  </a:lnTo>
                  <a:cubicBezTo>
                    <a:pt x="61723" y="2811"/>
                    <a:pt x="61711" y="2799"/>
                    <a:pt x="61687" y="2787"/>
                  </a:cubicBezTo>
                  <a:lnTo>
                    <a:pt x="61520" y="2739"/>
                  </a:lnTo>
                  <a:lnTo>
                    <a:pt x="61449" y="2644"/>
                  </a:lnTo>
                  <a:lnTo>
                    <a:pt x="61473" y="2632"/>
                  </a:lnTo>
                  <a:lnTo>
                    <a:pt x="61651" y="2668"/>
                  </a:lnTo>
                  <a:lnTo>
                    <a:pt x="61878" y="2763"/>
                  </a:lnTo>
                  <a:lnTo>
                    <a:pt x="61961" y="2846"/>
                  </a:lnTo>
                  <a:lnTo>
                    <a:pt x="62032" y="2823"/>
                  </a:lnTo>
                  <a:lnTo>
                    <a:pt x="62080" y="2823"/>
                  </a:lnTo>
                  <a:cubicBezTo>
                    <a:pt x="62092" y="2846"/>
                    <a:pt x="62116" y="2870"/>
                    <a:pt x="62128" y="2882"/>
                  </a:cubicBezTo>
                  <a:lnTo>
                    <a:pt x="62128" y="2930"/>
                  </a:lnTo>
                  <a:lnTo>
                    <a:pt x="62175" y="2954"/>
                  </a:lnTo>
                  <a:cubicBezTo>
                    <a:pt x="62187" y="2930"/>
                    <a:pt x="62199" y="2906"/>
                    <a:pt x="62211" y="2894"/>
                  </a:cubicBezTo>
                  <a:lnTo>
                    <a:pt x="62116" y="2787"/>
                  </a:lnTo>
                  <a:lnTo>
                    <a:pt x="62116" y="2704"/>
                  </a:lnTo>
                  <a:lnTo>
                    <a:pt x="62044" y="2608"/>
                  </a:lnTo>
                  <a:lnTo>
                    <a:pt x="61973" y="2561"/>
                  </a:lnTo>
                  <a:lnTo>
                    <a:pt x="61913" y="2561"/>
                  </a:lnTo>
                  <a:lnTo>
                    <a:pt x="61842" y="2573"/>
                  </a:lnTo>
                  <a:lnTo>
                    <a:pt x="61759" y="2525"/>
                  </a:lnTo>
                  <a:lnTo>
                    <a:pt x="61759" y="2442"/>
                  </a:lnTo>
                  <a:lnTo>
                    <a:pt x="61592" y="2287"/>
                  </a:lnTo>
                  <a:cubicBezTo>
                    <a:pt x="61592" y="2263"/>
                    <a:pt x="61604" y="2239"/>
                    <a:pt x="61604" y="2215"/>
                  </a:cubicBezTo>
                  <a:lnTo>
                    <a:pt x="61520" y="2144"/>
                  </a:lnTo>
                  <a:lnTo>
                    <a:pt x="61461" y="2073"/>
                  </a:lnTo>
                  <a:lnTo>
                    <a:pt x="61366" y="2049"/>
                  </a:lnTo>
                  <a:lnTo>
                    <a:pt x="61247" y="2073"/>
                  </a:lnTo>
                  <a:cubicBezTo>
                    <a:pt x="61247" y="2096"/>
                    <a:pt x="61247" y="2120"/>
                    <a:pt x="61235" y="2144"/>
                  </a:cubicBezTo>
                  <a:lnTo>
                    <a:pt x="61354" y="2180"/>
                  </a:lnTo>
                  <a:lnTo>
                    <a:pt x="61437" y="2227"/>
                  </a:lnTo>
                  <a:lnTo>
                    <a:pt x="61401" y="2263"/>
                  </a:lnTo>
                  <a:lnTo>
                    <a:pt x="61318" y="2287"/>
                  </a:lnTo>
                  <a:lnTo>
                    <a:pt x="61306" y="2334"/>
                  </a:lnTo>
                  <a:lnTo>
                    <a:pt x="61247" y="2334"/>
                  </a:lnTo>
                  <a:lnTo>
                    <a:pt x="61044" y="2132"/>
                  </a:lnTo>
                  <a:lnTo>
                    <a:pt x="61068" y="2073"/>
                  </a:lnTo>
                  <a:cubicBezTo>
                    <a:pt x="61056" y="2037"/>
                    <a:pt x="61032" y="2001"/>
                    <a:pt x="61020" y="1977"/>
                  </a:cubicBezTo>
                  <a:lnTo>
                    <a:pt x="60901" y="1930"/>
                  </a:lnTo>
                  <a:lnTo>
                    <a:pt x="60437" y="1656"/>
                  </a:lnTo>
                  <a:lnTo>
                    <a:pt x="60318" y="1596"/>
                  </a:lnTo>
                  <a:lnTo>
                    <a:pt x="60282" y="1572"/>
                  </a:lnTo>
                  <a:lnTo>
                    <a:pt x="59985" y="1525"/>
                  </a:lnTo>
                  <a:cubicBezTo>
                    <a:pt x="59985" y="1501"/>
                    <a:pt x="59985" y="1477"/>
                    <a:pt x="59973" y="1453"/>
                  </a:cubicBezTo>
                  <a:lnTo>
                    <a:pt x="60032" y="1418"/>
                  </a:lnTo>
                  <a:cubicBezTo>
                    <a:pt x="60032" y="1406"/>
                    <a:pt x="60020" y="1382"/>
                    <a:pt x="60020" y="1370"/>
                  </a:cubicBezTo>
                  <a:lnTo>
                    <a:pt x="59866" y="1358"/>
                  </a:lnTo>
                  <a:cubicBezTo>
                    <a:pt x="59854" y="1346"/>
                    <a:pt x="59842" y="1322"/>
                    <a:pt x="59818" y="1311"/>
                  </a:cubicBezTo>
                  <a:lnTo>
                    <a:pt x="59675" y="1299"/>
                  </a:lnTo>
                  <a:lnTo>
                    <a:pt x="59556" y="1346"/>
                  </a:lnTo>
                  <a:lnTo>
                    <a:pt x="59520" y="1311"/>
                  </a:lnTo>
                  <a:lnTo>
                    <a:pt x="59377" y="1358"/>
                  </a:lnTo>
                  <a:lnTo>
                    <a:pt x="59318" y="1430"/>
                  </a:lnTo>
                  <a:lnTo>
                    <a:pt x="59127" y="1382"/>
                  </a:lnTo>
                  <a:lnTo>
                    <a:pt x="59044" y="1358"/>
                  </a:lnTo>
                  <a:lnTo>
                    <a:pt x="58853" y="1430"/>
                  </a:lnTo>
                  <a:lnTo>
                    <a:pt x="58615" y="1418"/>
                  </a:lnTo>
                  <a:lnTo>
                    <a:pt x="58520" y="1418"/>
                  </a:lnTo>
                  <a:cubicBezTo>
                    <a:pt x="58508" y="1406"/>
                    <a:pt x="58484" y="1394"/>
                    <a:pt x="58461" y="1370"/>
                  </a:cubicBezTo>
                  <a:lnTo>
                    <a:pt x="58365" y="1358"/>
                  </a:lnTo>
                  <a:lnTo>
                    <a:pt x="58306" y="1370"/>
                  </a:lnTo>
                  <a:lnTo>
                    <a:pt x="58306" y="1453"/>
                  </a:lnTo>
                  <a:lnTo>
                    <a:pt x="58401" y="1501"/>
                  </a:lnTo>
                  <a:lnTo>
                    <a:pt x="58472" y="1513"/>
                  </a:lnTo>
                  <a:lnTo>
                    <a:pt x="58520" y="1632"/>
                  </a:lnTo>
                  <a:cubicBezTo>
                    <a:pt x="58520" y="1680"/>
                    <a:pt x="58520" y="1727"/>
                    <a:pt x="58508" y="1775"/>
                  </a:cubicBezTo>
                  <a:lnTo>
                    <a:pt x="58389" y="1870"/>
                  </a:lnTo>
                  <a:lnTo>
                    <a:pt x="58187" y="1834"/>
                  </a:lnTo>
                  <a:lnTo>
                    <a:pt x="58008" y="1906"/>
                  </a:lnTo>
                  <a:lnTo>
                    <a:pt x="57746" y="1882"/>
                  </a:lnTo>
                  <a:lnTo>
                    <a:pt x="57663" y="1858"/>
                  </a:lnTo>
                  <a:lnTo>
                    <a:pt x="57782" y="1823"/>
                  </a:lnTo>
                  <a:lnTo>
                    <a:pt x="57889" y="1823"/>
                  </a:lnTo>
                  <a:cubicBezTo>
                    <a:pt x="57901" y="1799"/>
                    <a:pt x="57913" y="1763"/>
                    <a:pt x="57925" y="1739"/>
                  </a:cubicBezTo>
                  <a:lnTo>
                    <a:pt x="57806" y="1549"/>
                  </a:lnTo>
                  <a:lnTo>
                    <a:pt x="57913" y="1453"/>
                  </a:lnTo>
                  <a:cubicBezTo>
                    <a:pt x="57913" y="1430"/>
                    <a:pt x="57925" y="1406"/>
                    <a:pt x="57937" y="1370"/>
                  </a:cubicBezTo>
                  <a:lnTo>
                    <a:pt x="57996" y="1334"/>
                  </a:lnTo>
                  <a:cubicBezTo>
                    <a:pt x="57984" y="1287"/>
                    <a:pt x="57961" y="1251"/>
                    <a:pt x="57937" y="1203"/>
                  </a:cubicBezTo>
                  <a:cubicBezTo>
                    <a:pt x="57925" y="1156"/>
                    <a:pt x="57949" y="1144"/>
                    <a:pt x="57961" y="1120"/>
                  </a:cubicBezTo>
                  <a:lnTo>
                    <a:pt x="57806" y="977"/>
                  </a:lnTo>
                  <a:lnTo>
                    <a:pt x="57699" y="1001"/>
                  </a:lnTo>
                  <a:cubicBezTo>
                    <a:pt x="57663" y="977"/>
                    <a:pt x="57639" y="965"/>
                    <a:pt x="57615" y="941"/>
                  </a:cubicBezTo>
                  <a:lnTo>
                    <a:pt x="57544" y="930"/>
                  </a:lnTo>
                  <a:lnTo>
                    <a:pt x="57484" y="1013"/>
                  </a:lnTo>
                  <a:lnTo>
                    <a:pt x="57318" y="1001"/>
                  </a:lnTo>
                  <a:lnTo>
                    <a:pt x="57258" y="941"/>
                  </a:lnTo>
                  <a:lnTo>
                    <a:pt x="57115" y="965"/>
                  </a:lnTo>
                  <a:lnTo>
                    <a:pt x="56984" y="1049"/>
                  </a:lnTo>
                  <a:lnTo>
                    <a:pt x="56853" y="1025"/>
                  </a:lnTo>
                  <a:lnTo>
                    <a:pt x="56853" y="965"/>
                  </a:lnTo>
                  <a:lnTo>
                    <a:pt x="56972" y="906"/>
                  </a:lnTo>
                  <a:lnTo>
                    <a:pt x="56972" y="846"/>
                  </a:lnTo>
                  <a:lnTo>
                    <a:pt x="56877" y="810"/>
                  </a:lnTo>
                  <a:lnTo>
                    <a:pt x="56615" y="965"/>
                  </a:lnTo>
                  <a:lnTo>
                    <a:pt x="56294" y="977"/>
                  </a:lnTo>
                  <a:lnTo>
                    <a:pt x="56186" y="941"/>
                  </a:lnTo>
                  <a:cubicBezTo>
                    <a:pt x="56234" y="906"/>
                    <a:pt x="56282" y="882"/>
                    <a:pt x="56317" y="846"/>
                  </a:cubicBezTo>
                  <a:lnTo>
                    <a:pt x="56472" y="858"/>
                  </a:lnTo>
                  <a:lnTo>
                    <a:pt x="56639" y="763"/>
                  </a:lnTo>
                  <a:cubicBezTo>
                    <a:pt x="56627" y="727"/>
                    <a:pt x="56627" y="691"/>
                    <a:pt x="56615" y="668"/>
                  </a:cubicBezTo>
                  <a:lnTo>
                    <a:pt x="56698" y="608"/>
                  </a:lnTo>
                  <a:cubicBezTo>
                    <a:pt x="56698" y="596"/>
                    <a:pt x="56698" y="584"/>
                    <a:pt x="56710" y="572"/>
                  </a:cubicBezTo>
                  <a:lnTo>
                    <a:pt x="56853" y="549"/>
                  </a:lnTo>
                  <a:cubicBezTo>
                    <a:pt x="56853" y="537"/>
                    <a:pt x="56853" y="525"/>
                    <a:pt x="56853" y="513"/>
                  </a:cubicBezTo>
                  <a:lnTo>
                    <a:pt x="56663" y="441"/>
                  </a:lnTo>
                  <a:lnTo>
                    <a:pt x="56615" y="394"/>
                  </a:lnTo>
                  <a:lnTo>
                    <a:pt x="56615" y="287"/>
                  </a:lnTo>
                  <a:lnTo>
                    <a:pt x="56567" y="263"/>
                  </a:lnTo>
                  <a:lnTo>
                    <a:pt x="56365" y="310"/>
                  </a:lnTo>
                  <a:lnTo>
                    <a:pt x="56186" y="263"/>
                  </a:lnTo>
                  <a:cubicBezTo>
                    <a:pt x="56175" y="215"/>
                    <a:pt x="56151" y="179"/>
                    <a:pt x="56139" y="132"/>
                  </a:cubicBezTo>
                  <a:lnTo>
                    <a:pt x="56020" y="120"/>
                  </a:lnTo>
                  <a:lnTo>
                    <a:pt x="55877" y="168"/>
                  </a:lnTo>
                  <a:lnTo>
                    <a:pt x="55722" y="13"/>
                  </a:lnTo>
                  <a:lnTo>
                    <a:pt x="5563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2" name="Google Shape;8558;p30">
              <a:extLst>
                <a:ext uri="{FF2B5EF4-FFF2-40B4-BE49-F238E27FC236}">
                  <a16:creationId xmlns:a16="http://schemas.microsoft.com/office/drawing/2014/main" id="{2D38B2AF-0FE0-7E76-BA5D-FB5DDE23C3E3}"/>
                </a:ext>
              </a:extLst>
            </p:cNvPr>
            <p:cNvSpPr/>
            <p:nvPr/>
          </p:nvSpPr>
          <p:spPr>
            <a:xfrm>
              <a:off x="4426425" y="2830525"/>
              <a:ext cx="3600" cy="2725"/>
            </a:xfrm>
            <a:custGeom>
              <a:avLst/>
              <a:gdLst/>
              <a:ahLst/>
              <a:cxnLst/>
              <a:rect l="l" t="t" r="r" b="b"/>
              <a:pathLst>
                <a:path w="144" h="109" extrusionOk="0">
                  <a:moveTo>
                    <a:pt x="1" y="1"/>
                  </a:moveTo>
                  <a:lnTo>
                    <a:pt x="144" y="108"/>
                  </a:lnTo>
                  <a:lnTo>
                    <a:pt x="37" y="2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3" name="Google Shape;8559;p30">
              <a:extLst>
                <a:ext uri="{FF2B5EF4-FFF2-40B4-BE49-F238E27FC236}">
                  <a16:creationId xmlns:a16="http://schemas.microsoft.com/office/drawing/2014/main" id="{E6D9B3C2-9566-8627-4E16-C3859CEA0499}"/>
                </a:ext>
              </a:extLst>
            </p:cNvPr>
            <p:cNvSpPr/>
            <p:nvPr/>
          </p:nvSpPr>
          <p:spPr>
            <a:xfrm>
              <a:off x="5095275" y="3208850"/>
              <a:ext cx="4175" cy="3600"/>
            </a:xfrm>
            <a:custGeom>
              <a:avLst/>
              <a:gdLst/>
              <a:ahLst/>
              <a:cxnLst/>
              <a:rect l="l" t="t" r="r" b="b"/>
              <a:pathLst>
                <a:path w="167" h="144" extrusionOk="0">
                  <a:moveTo>
                    <a:pt x="95" y="1"/>
                  </a:moveTo>
                  <a:lnTo>
                    <a:pt x="0" y="13"/>
                  </a:lnTo>
                  <a:cubicBezTo>
                    <a:pt x="0" y="37"/>
                    <a:pt x="12" y="48"/>
                    <a:pt x="24" y="72"/>
                  </a:cubicBezTo>
                  <a:lnTo>
                    <a:pt x="119" y="144"/>
                  </a:lnTo>
                  <a:lnTo>
                    <a:pt x="167" y="84"/>
                  </a:lnTo>
                  <a:cubicBezTo>
                    <a:pt x="143" y="60"/>
                    <a:pt x="119" y="37"/>
                    <a:pt x="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4" name="Google Shape;8560;p30">
              <a:extLst>
                <a:ext uri="{FF2B5EF4-FFF2-40B4-BE49-F238E27FC236}">
                  <a16:creationId xmlns:a16="http://schemas.microsoft.com/office/drawing/2014/main" id="{00E42057-2E82-0882-A44B-4BA26EB7450B}"/>
                </a:ext>
              </a:extLst>
            </p:cNvPr>
            <p:cNvSpPr/>
            <p:nvPr/>
          </p:nvSpPr>
          <p:spPr>
            <a:xfrm>
              <a:off x="4892850" y="3277025"/>
              <a:ext cx="2725" cy="4200"/>
            </a:xfrm>
            <a:custGeom>
              <a:avLst/>
              <a:gdLst/>
              <a:ahLst/>
              <a:cxnLst/>
              <a:rect l="l" t="t" r="r" b="b"/>
              <a:pathLst>
                <a:path w="109" h="168" extrusionOk="0">
                  <a:moveTo>
                    <a:pt x="37" y="0"/>
                  </a:moveTo>
                  <a:lnTo>
                    <a:pt x="37" y="72"/>
                  </a:lnTo>
                  <a:lnTo>
                    <a:pt x="1" y="167"/>
                  </a:lnTo>
                  <a:lnTo>
                    <a:pt x="60" y="84"/>
                  </a:lnTo>
                  <a:lnTo>
                    <a:pt x="60" y="24"/>
                  </a:lnTo>
                  <a:lnTo>
                    <a:pt x="96" y="24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5" name="Google Shape;8561;p30">
              <a:extLst>
                <a:ext uri="{FF2B5EF4-FFF2-40B4-BE49-F238E27FC236}">
                  <a16:creationId xmlns:a16="http://schemas.microsoft.com/office/drawing/2014/main" id="{1D7D7D6B-3A93-9792-297E-DA4B0CF116FB}"/>
                </a:ext>
              </a:extLst>
            </p:cNvPr>
            <p:cNvSpPr/>
            <p:nvPr/>
          </p:nvSpPr>
          <p:spPr>
            <a:xfrm>
              <a:off x="4892575" y="3266300"/>
              <a:ext cx="28000" cy="38725"/>
            </a:xfrm>
            <a:custGeom>
              <a:avLst/>
              <a:gdLst/>
              <a:ahLst/>
              <a:cxnLst/>
              <a:rect l="l" t="t" r="r" b="b"/>
              <a:pathLst>
                <a:path w="1120" h="1549" extrusionOk="0">
                  <a:moveTo>
                    <a:pt x="393" y="1"/>
                  </a:moveTo>
                  <a:cubicBezTo>
                    <a:pt x="393" y="13"/>
                    <a:pt x="381" y="13"/>
                    <a:pt x="381" y="25"/>
                  </a:cubicBezTo>
                  <a:cubicBezTo>
                    <a:pt x="393" y="36"/>
                    <a:pt x="393" y="48"/>
                    <a:pt x="393" y="60"/>
                  </a:cubicBezTo>
                  <a:lnTo>
                    <a:pt x="381" y="72"/>
                  </a:lnTo>
                  <a:lnTo>
                    <a:pt x="345" y="72"/>
                  </a:lnTo>
                  <a:cubicBezTo>
                    <a:pt x="345" y="72"/>
                    <a:pt x="345" y="84"/>
                    <a:pt x="345" y="96"/>
                  </a:cubicBezTo>
                  <a:cubicBezTo>
                    <a:pt x="345" y="120"/>
                    <a:pt x="333" y="132"/>
                    <a:pt x="322" y="155"/>
                  </a:cubicBezTo>
                  <a:lnTo>
                    <a:pt x="250" y="215"/>
                  </a:lnTo>
                  <a:lnTo>
                    <a:pt x="226" y="191"/>
                  </a:lnTo>
                  <a:cubicBezTo>
                    <a:pt x="214" y="179"/>
                    <a:pt x="191" y="155"/>
                    <a:pt x="179" y="144"/>
                  </a:cubicBezTo>
                  <a:lnTo>
                    <a:pt x="119" y="120"/>
                  </a:lnTo>
                  <a:lnTo>
                    <a:pt x="119" y="144"/>
                  </a:lnTo>
                  <a:lnTo>
                    <a:pt x="167" y="179"/>
                  </a:lnTo>
                  <a:lnTo>
                    <a:pt x="191" y="215"/>
                  </a:lnTo>
                  <a:lnTo>
                    <a:pt x="167" y="227"/>
                  </a:lnTo>
                  <a:cubicBezTo>
                    <a:pt x="167" y="263"/>
                    <a:pt x="179" y="286"/>
                    <a:pt x="191" y="310"/>
                  </a:cubicBezTo>
                  <a:cubicBezTo>
                    <a:pt x="202" y="346"/>
                    <a:pt x="179" y="394"/>
                    <a:pt x="167" y="429"/>
                  </a:cubicBezTo>
                  <a:lnTo>
                    <a:pt x="119" y="453"/>
                  </a:lnTo>
                  <a:lnTo>
                    <a:pt x="48" y="632"/>
                  </a:lnTo>
                  <a:lnTo>
                    <a:pt x="48" y="679"/>
                  </a:lnTo>
                  <a:lnTo>
                    <a:pt x="12" y="691"/>
                  </a:lnTo>
                  <a:lnTo>
                    <a:pt x="24" y="858"/>
                  </a:lnTo>
                  <a:lnTo>
                    <a:pt x="0" y="906"/>
                  </a:lnTo>
                  <a:cubicBezTo>
                    <a:pt x="0" y="977"/>
                    <a:pt x="12" y="1037"/>
                    <a:pt x="24" y="1108"/>
                  </a:cubicBezTo>
                  <a:cubicBezTo>
                    <a:pt x="36" y="1179"/>
                    <a:pt x="48" y="1263"/>
                    <a:pt x="60" y="1346"/>
                  </a:cubicBezTo>
                  <a:cubicBezTo>
                    <a:pt x="71" y="1382"/>
                    <a:pt x="95" y="1418"/>
                    <a:pt x="107" y="1453"/>
                  </a:cubicBezTo>
                  <a:lnTo>
                    <a:pt x="226" y="1525"/>
                  </a:lnTo>
                  <a:lnTo>
                    <a:pt x="333" y="1525"/>
                  </a:lnTo>
                  <a:lnTo>
                    <a:pt x="512" y="1549"/>
                  </a:lnTo>
                  <a:lnTo>
                    <a:pt x="691" y="1549"/>
                  </a:lnTo>
                  <a:lnTo>
                    <a:pt x="893" y="1453"/>
                  </a:lnTo>
                  <a:lnTo>
                    <a:pt x="1000" y="1358"/>
                  </a:lnTo>
                  <a:lnTo>
                    <a:pt x="1048" y="1298"/>
                  </a:lnTo>
                  <a:lnTo>
                    <a:pt x="1048" y="1227"/>
                  </a:lnTo>
                  <a:lnTo>
                    <a:pt x="1084" y="1215"/>
                  </a:lnTo>
                  <a:lnTo>
                    <a:pt x="1107" y="1108"/>
                  </a:lnTo>
                  <a:lnTo>
                    <a:pt x="1072" y="1048"/>
                  </a:lnTo>
                  <a:lnTo>
                    <a:pt x="1119" y="989"/>
                  </a:lnTo>
                  <a:lnTo>
                    <a:pt x="1048" y="917"/>
                  </a:lnTo>
                  <a:lnTo>
                    <a:pt x="1000" y="727"/>
                  </a:lnTo>
                  <a:cubicBezTo>
                    <a:pt x="988" y="679"/>
                    <a:pt x="976" y="632"/>
                    <a:pt x="964" y="584"/>
                  </a:cubicBezTo>
                  <a:lnTo>
                    <a:pt x="869" y="572"/>
                  </a:lnTo>
                  <a:lnTo>
                    <a:pt x="869" y="560"/>
                  </a:lnTo>
                  <a:lnTo>
                    <a:pt x="786" y="536"/>
                  </a:lnTo>
                  <a:lnTo>
                    <a:pt x="905" y="513"/>
                  </a:lnTo>
                  <a:cubicBezTo>
                    <a:pt x="905" y="501"/>
                    <a:pt x="905" y="489"/>
                    <a:pt x="905" y="477"/>
                  </a:cubicBezTo>
                  <a:lnTo>
                    <a:pt x="869" y="453"/>
                  </a:lnTo>
                  <a:cubicBezTo>
                    <a:pt x="845" y="417"/>
                    <a:pt x="833" y="382"/>
                    <a:pt x="822" y="346"/>
                  </a:cubicBezTo>
                  <a:lnTo>
                    <a:pt x="762" y="334"/>
                  </a:lnTo>
                  <a:cubicBezTo>
                    <a:pt x="762" y="310"/>
                    <a:pt x="762" y="275"/>
                    <a:pt x="750" y="251"/>
                  </a:cubicBezTo>
                  <a:lnTo>
                    <a:pt x="726" y="215"/>
                  </a:lnTo>
                  <a:cubicBezTo>
                    <a:pt x="726" y="203"/>
                    <a:pt x="726" y="179"/>
                    <a:pt x="738" y="167"/>
                  </a:cubicBezTo>
                  <a:lnTo>
                    <a:pt x="583" y="96"/>
                  </a:lnTo>
                  <a:lnTo>
                    <a:pt x="548" y="120"/>
                  </a:lnTo>
                  <a:lnTo>
                    <a:pt x="488" y="84"/>
                  </a:lnTo>
                  <a:cubicBezTo>
                    <a:pt x="500" y="72"/>
                    <a:pt x="500" y="60"/>
                    <a:pt x="500" y="48"/>
                  </a:cubicBezTo>
                  <a:lnTo>
                    <a:pt x="39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6" name="Google Shape;8562;p30">
              <a:extLst>
                <a:ext uri="{FF2B5EF4-FFF2-40B4-BE49-F238E27FC236}">
                  <a16:creationId xmlns:a16="http://schemas.microsoft.com/office/drawing/2014/main" id="{CA678F23-DD66-E26B-492B-27D13EE628EE}"/>
                </a:ext>
              </a:extLst>
            </p:cNvPr>
            <p:cNvSpPr/>
            <p:nvPr/>
          </p:nvSpPr>
          <p:spPr>
            <a:xfrm>
              <a:off x="4898525" y="3261850"/>
              <a:ext cx="5375" cy="3575"/>
            </a:xfrm>
            <a:custGeom>
              <a:avLst/>
              <a:gdLst/>
              <a:ahLst/>
              <a:cxnLst/>
              <a:rect l="l" t="t" r="r" b="b"/>
              <a:pathLst>
                <a:path w="215" h="143" extrusionOk="0">
                  <a:moveTo>
                    <a:pt x="12" y="0"/>
                  </a:moveTo>
                  <a:cubicBezTo>
                    <a:pt x="12" y="24"/>
                    <a:pt x="12" y="36"/>
                    <a:pt x="0" y="48"/>
                  </a:cubicBezTo>
                  <a:lnTo>
                    <a:pt x="131" y="143"/>
                  </a:lnTo>
                  <a:cubicBezTo>
                    <a:pt x="131" y="131"/>
                    <a:pt x="131" y="119"/>
                    <a:pt x="131" y="107"/>
                  </a:cubicBezTo>
                  <a:lnTo>
                    <a:pt x="155" y="107"/>
                  </a:lnTo>
                  <a:lnTo>
                    <a:pt x="214" y="48"/>
                  </a:lnTo>
                  <a:lnTo>
                    <a:pt x="191" y="36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7" name="Google Shape;8563;p30">
              <a:extLst>
                <a:ext uri="{FF2B5EF4-FFF2-40B4-BE49-F238E27FC236}">
                  <a16:creationId xmlns:a16="http://schemas.microsoft.com/office/drawing/2014/main" id="{4527B92F-FF94-36A5-AAAD-F555C9ADF8F5}"/>
                </a:ext>
              </a:extLst>
            </p:cNvPr>
            <p:cNvSpPr/>
            <p:nvPr/>
          </p:nvSpPr>
          <p:spPr>
            <a:xfrm>
              <a:off x="4903275" y="3263925"/>
              <a:ext cx="6875" cy="5675"/>
            </a:xfrm>
            <a:custGeom>
              <a:avLst/>
              <a:gdLst/>
              <a:ahLst/>
              <a:cxnLst/>
              <a:rect l="l" t="t" r="r" b="b"/>
              <a:pathLst>
                <a:path w="275" h="227" extrusionOk="0">
                  <a:moveTo>
                    <a:pt x="84" y="0"/>
                  </a:moveTo>
                  <a:lnTo>
                    <a:pt x="60" y="24"/>
                  </a:lnTo>
                  <a:cubicBezTo>
                    <a:pt x="72" y="24"/>
                    <a:pt x="72" y="36"/>
                    <a:pt x="84" y="36"/>
                  </a:cubicBezTo>
                  <a:lnTo>
                    <a:pt x="24" y="36"/>
                  </a:lnTo>
                  <a:cubicBezTo>
                    <a:pt x="13" y="36"/>
                    <a:pt x="13" y="48"/>
                    <a:pt x="1" y="60"/>
                  </a:cubicBezTo>
                  <a:lnTo>
                    <a:pt x="108" y="120"/>
                  </a:lnTo>
                  <a:lnTo>
                    <a:pt x="144" y="167"/>
                  </a:lnTo>
                  <a:lnTo>
                    <a:pt x="239" y="179"/>
                  </a:lnTo>
                  <a:lnTo>
                    <a:pt x="275" y="227"/>
                  </a:lnTo>
                  <a:cubicBezTo>
                    <a:pt x="275" y="203"/>
                    <a:pt x="275" y="191"/>
                    <a:pt x="263" y="179"/>
                  </a:cubicBezTo>
                  <a:lnTo>
                    <a:pt x="155" y="96"/>
                  </a:lnTo>
                  <a:lnTo>
                    <a:pt x="155" y="36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8" name="Google Shape;8564;p30">
              <a:extLst>
                <a:ext uri="{FF2B5EF4-FFF2-40B4-BE49-F238E27FC236}">
                  <a16:creationId xmlns:a16="http://schemas.microsoft.com/office/drawing/2014/main" id="{5470B6FD-3EE4-1390-A4E5-D496E1B05DD1}"/>
                </a:ext>
              </a:extLst>
            </p:cNvPr>
            <p:cNvSpPr/>
            <p:nvPr/>
          </p:nvSpPr>
          <p:spPr>
            <a:xfrm>
              <a:off x="5035450" y="3160925"/>
              <a:ext cx="1200" cy="1825"/>
            </a:xfrm>
            <a:custGeom>
              <a:avLst/>
              <a:gdLst/>
              <a:ahLst/>
              <a:cxnLst/>
              <a:rect l="l" t="t" r="r" b="b"/>
              <a:pathLst>
                <a:path w="48" h="73" extrusionOk="0">
                  <a:moveTo>
                    <a:pt x="12" y="1"/>
                  </a:moveTo>
                  <a:lnTo>
                    <a:pt x="0" y="72"/>
                  </a:lnTo>
                  <a:lnTo>
                    <a:pt x="48" y="49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9" name="Google Shape;8565;p30">
              <a:extLst>
                <a:ext uri="{FF2B5EF4-FFF2-40B4-BE49-F238E27FC236}">
                  <a16:creationId xmlns:a16="http://schemas.microsoft.com/office/drawing/2014/main" id="{52FAAA99-5926-A066-6FA8-3A33AD13D466}"/>
                </a:ext>
              </a:extLst>
            </p:cNvPr>
            <p:cNvSpPr/>
            <p:nvPr/>
          </p:nvSpPr>
          <p:spPr>
            <a:xfrm>
              <a:off x="5030675" y="3159450"/>
              <a:ext cx="1225" cy="3000"/>
            </a:xfrm>
            <a:custGeom>
              <a:avLst/>
              <a:gdLst/>
              <a:ahLst/>
              <a:cxnLst/>
              <a:rect l="l" t="t" r="r" b="b"/>
              <a:pathLst>
                <a:path w="49" h="120" extrusionOk="0">
                  <a:moveTo>
                    <a:pt x="1" y="0"/>
                  </a:moveTo>
                  <a:cubicBezTo>
                    <a:pt x="1" y="24"/>
                    <a:pt x="1" y="48"/>
                    <a:pt x="1" y="84"/>
                  </a:cubicBezTo>
                  <a:lnTo>
                    <a:pt x="48" y="119"/>
                  </a:lnTo>
                  <a:lnTo>
                    <a:pt x="48" y="4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0" name="Google Shape;8566;p30">
              <a:extLst>
                <a:ext uri="{FF2B5EF4-FFF2-40B4-BE49-F238E27FC236}">
                  <a16:creationId xmlns:a16="http://schemas.microsoft.com/office/drawing/2014/main" id="{46682450-2D9D-24E4-3C7C-B5F84F3B108D}"/>
                </a:ext>
              </a:extLst>
            </p:cNvPr>
            <p:cNvSpPr/>
            <p:nvPr/>
          </p:nvSpPr>
          <p:spPr>
            <a:xfrm>
              <a:off x="5033050" y="3160050"/>
              <a:ext cx="1525" cy="2100"/>
            </a:xfrm>
            <a:custGeom>
              <a:avLst/>
              <a:gdLst/>
              <a:ahLst/>
              <a:cxnLst/>
              <a:rect l="l" t="t" r="r" b="b"/>
              <a:pathLst>
                <a:path w="61" h="84" extrusionOk="0">
                  <a:moveTo>
                    <a:pt x="1" y="0"/>
                  </a:moveTo>
                  <a:cubicBezTo>
                    <a:pt x="1" y="24"/>
                    <a:pt x="1" y="36"/>
                    <a:pt x="13" y="60"/>
                  </a:cubicBezTo>
                  <a:lnTo>
                    <a:pt x="37" y="84"/>
                  </a:lnTo>
                  <a:lnTo>
                    <a:pt x="60" y="36"/>
                  </a:lnTo>
                  <a:cubicBezTo>
                    <a:pt x="60" y="24"/>
                    <a:pt x="60" y="12"/>
                    <a:pt x="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1" name="Google Shape;8567;p30">
              <a:extLst>
                <a:ext uri="{FF2B5EF4-FFF2-40B4-BE49-F238E27FC236}">
                  <a16:creationId xmlns:a16="http://schemas.microsoft.com/office/drawing/2014/main" id="{56ED5797-AA59-9BCF-E755-7943E58E1D33}"/>
                </a:ext>
              </a:extLst>
            </p:cNvPr>
            <p:cNvSpPr/>
            <p:nvPr/>
          </p:nvSpPr>
          <p:spPr>
            <a:xfrm>
              <a:off x="5026800" y="3156775"/>
              <a:ext cx="3000" cy="3300"/>
            </a:xfrm>
            <a:custGeom>
              <a:avLst/>
              <a:gdLst/>
              <a:ahLst/>
              <a:cxnLst/>
              <a:rect l="l" t="t" r="r" b="b"/>
              <a:pathLst>
                <a:path w="120" h="132" extrusionOk="0">
                  <a:moveTo>
                    <a:pt x="84" y="0"/>
                  </a:moveTo>
                  <a:lnTo>
                    <a:pt x="1" y="95"/>
                  </a:lnTo>
                  <a:lnTo>
                    <a:pt x="1" y="131"/>
                  </a:lnTo>
                  <a:lnTo>
                    <a:pt x="36" y="131"/>
                  </a:lnTo>
                  <a:lnTo>
                    <a:pt x="120" y="48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2" name="Google Shape;8568;p30">
              <a:extLst>
                <a:ext uri="{FF2B5EF4-FFF2-40B4-BE49-F238E27FC236}">
                  <a16:creationId xmlns:a16="http://schemas.microsoft.com/office/drawing/2014/main" id="{0D440ABE-78FD-6BC5-F30F-7EE4BC96B0EA}"/>
                </a:ext>
              </a:extLst>
            </p:cNvPr>
            <p:cNvSpPr/>
            <p:nvPr/>
          </p:nvSpPr>
          <p:spPr>
            <a:xfrm>
              <a:off x="5074125" y="3159750"/>
              <a:ext cx="2125" cy="2100"/>
            </a:xfrm>
            <a:custGeom>
              <a:avLst/>
              <a:gdLst/>
              <a:ahLst/>
              <a:cxnLst/>
              <a:rect l="l" t="t" r="r" b="b"/>
              <a:pathLst>
                <a:path w="85" h="84" extrusionOk="0">
                  <a:moveTo>
                    <a:pt x="1" y="0"/>
                  </a:moveTo>
                  <a:lnTo>
                    <a:pt x="1" y="84"/>
                  </a:lnTo>
                  <a:lnTo>
                    <a:pt x="48" y="84"/>
                  </a:lnTo>
                  <a:lnTo>
                    <a:pt x="84" y="36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3" name="Google Shape;8569;p30">
              <a:extLst>
                <a:ext uri="{FF2B5EF4-FFF2-40B4-BE49-F238E27FC236}">
                  <a16:creationId xmlns:a16="http://schemas.microsoft.com/office/drawing/2014/main" id="{60C0E0B0-9DB9-7EB7-B447-657CA6CB02FD}"/>
                </a:ext>
              </a:extLst>
            </p:cNvPr>
            <p:cNvSpPr/>
            <p:nvPr/>
          </p:nvSpPr>
          <p:spPr>
            <a:xfrm>
              <a:off x="5068775" y="3157375"/>
              <a:ext cx="3600" cy="6275"/>
            </a:xfrm>
            <a:custGeom>
              <a:avLst/>
              <a:gdLst/>
              <a:ahLst/>
              <a:cxnLst/>
              <a:rect l="l" t="t" r="r" b="b"/>
              <a:pathLst>
                <a:path w="144" h="251" extrusionOk="0">
                  <a:moveTo>
                    <a:pt x="12" y="0"/>
                  </a:moveTo>
                  <a:cubicBezTo>
                    <a:pt x="12" y="0"/>
                    <a:pt x="12" y="24"/>
                    <a:pt x="12" y="36"/>
                  </a:cubicBezTo>
                  <a:lnTo>
                    <a:pt x="36" y="131"/>
                  </a:lnTo>
                  <a:cubicBezTo>
                    <a:pt x="36" y="155"/>
                    <a:pt x="24" y="167"/>
                    <a:pt x="12" y="191"/>
                  </a:cubicBezTo>
                  <a:cubicBezTo>
                    <a:pt x="1" y="214"/>
                    <a:pt x="36" y="226"/>
                    <a:pt x="48" y="250"/>
                  </a:cubicBezTo>
                  <a:lnTo>
                    <a:pt x="143" y="167"/>
                  </a:lnTo>
                  <a:cubicBezTo>
                    <a:pt x="143" y="143"/>
                    <a:pt x="143" y="119"/>
                    <a:pt x="132" y="95"/>
                  </a:cubicBezTo>
                  <a:lnTo>
                    <a:pt x="1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4" name="Google Shape;8570;p30">
              <a:extLst>
                <a:ext uri="{FF2B5EF4-FFF2-40B4-BE49-F238E27FC236}">
                  <a16:creationId xmlns:a16="http://schemas.microsoft.com/office/drawing/2014/main" id="{8F4D9AA8-8DA6-DECA-1509-CFE7266E8E68}"/>
                </a:ext>
              </a:extLst>
            </p:cNvPr>
            <p:cNvSpPr/>
            <p:nvPr/>
          </p:nvSpPr>
          <p:spPr>
            <a:xfrm>
              <a:off x="5064025" y="3155875"/>
              <a:ext cx="3875" cy="5375"/>
            </a:xfrm>
            <a:custGeom>
              <a:avLst/>
              <a:gdLst/>
              <a:ahLst/>
              <a:cxnLst/>
              <a:rect l="l" t="t" r="r" b="b"/>
              <a:pathLst>
                <a:path w="155" h="215" extrusionOk="0">
                  <a:moveTo>
                    <a:pt x="107" y="0"/>
                  </a:moveTo>
                  <a:lnTo>
                    <a:pt x="0" y="12"/>
                  </a:lnTo>
                  <a:lnTo>
                    <a:pt x="0" y="48"/>
                  </a:lnTo>
                  <a:cubicBezTo>
                    <a:pt x="12" y="96"/>
                    <a:pt x="24" y="131"/>
                    <a:pt x="36" y="179"/>
                  </a:cubicBezTo>
                  <a:lnTo>
                    <a:pt x="131" y="215"/>
                  </a:lnTo>
                  <a:cubicBezTo>
                    <a:pt x="131" y="167"/>
                    <a:pt x="143" y="131"/>
                    <a:pt x="155" y="84"/>
                  </a:cubicBezTo>
                  <a:lnTo>
                    <a:pt x="10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5" name="Google Shape;8571;p30">
              <a:extLst>
                <a:ext uri="{FF2B5EF4-FFF2-40B4-BE49-F238E27FC236}">
                  <a16:creationId xmlns:a16="http://schemas.microsoft.com/office/drawing/2014/main" id="{09FD52D6-79DE-8C45-D57B-60F7C358EAB0}"/>
                </a:ext>
              </a:extLst>
            </p:cNvPr>
            <p:cNvSpPr/>
            <p:nvPr/>
          </p:nvSpPr>
          <p:spPr>
            <a:xfrm>
              <a:off x="3447150" y="2871900"/>
              <a:ext cx="5375" cy="1525"/>
            </a:xfrm>
            <a:custGeom>
              <a:avLst/>
              <a:gdLst/>
              <a:ahLst/>
              <a:cxnLst/>
              <a:rect l="l" t="t" r="r" b="b"/>
              <a:pathLst>
                <a:path w="215" h="61" extrusionOk="0">
                  <a:moveTo>
                    <a:pt x="96" y="1"/>
                  </a:moveTo>
                  <a:lnTo>
                    <a:pt x="0" y="25"/>
                  </a:lnTo>
                  <a:lnTo>
                    <a:pt x="24" y="60"/>
                  </a:lnTo>
                  <a:lnTo>
                    <a:pt x="167" y="60"/>
                  </a:lnTo>
                  <a:lnTo>
                    <a:pt x="215" y="37"/>
                  </a:lnTo>
                  <a:lnTo>
                    <a:pt x="16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6" name="Google Shape;8572;p30">
              <a:extLst>
                <a:ext uri="{FF2B5EF4-FFF2-40B4-BE49-F238E27FC236}">
                  <a16:creationId xmlns:a16="http://schemas.microsoft.com/office/drawing/2014/main" id="{A677A0D1-DD05-E7D8-4448-B285484F336F}"/>
                </a:ext>
              </a:extLst>
            </p:cNvPr>
            <p:cNvSpPr/>
            <p:nvPr/>
          </p:nvSpPr>
          <p:spPr>
            <a:xfrm>
              <a:off x="3413800" y="2864175"/>
              <a:ext cx="2700" cy="1225"/>
            </a:xfrm>
            <a:custGeom>
              <a:avLst/>
              <a:gdLst/>
              <a:ahLst/>
              <a:cxnLst/>
              <a:rect l="l" t="t" r="r" b="b"/>
              <a:pathLst>
                <a:path w="108" h="49" extrusionOk="0">
                  <a:moveTo>
                    <a:pt x="1" y="0"/>
                  </a:moveTo>
                  <a:lnTo>
                    <a:pt x="108" y="48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7" name="Google Shape;8573;p30">
              <a:extLst>
                <a:ext uri="{FF2B5EF4-FFF2-40B4-BE49-F238E27FC236}">
                  <a16:creationId xmlns:a16="http://schemas.microsoft.com/office/drawing/2014/main" id="{9D70FDEB-DCE7-6487-A8F1-B9E1008847D9}"/>
                </a:ext>
              </a:extLst>
            </p:cNvPr>
            <p:cNvSpPr/>
            <p:nvPr/>
          </p:nvSpPr>
          <p:spPr>
            <a:xfrm>
              <a:off x="3408750" y="2866550"/>
              <a:ext cx="5075" cy="2100"/>
            </a:xfrm>
            <a:custGeom>
              <a:avLst/>
              <a:gdLst/>
              <a:ahLst/>
              <a:cxnLst/>
              <a:rect l="l" t="t" r="r" b="b"/>
              <a:pathLst>
                <a:path w="203" h="84" extrusionOk="0">
                  <a:moveTo>
                    <a:pt x="0" y="1"/>
                  </a:moveTo>
                  <a:cubicBezTo>
                    <a:pt x="0" y="24"/>
                    <a:pt x="12" y="48"/>
                    <a:pt x="12" y="84"/>
                  </a:cubicBezTo>
                  <a:lnTo>
                    <a:pt x="143" y="84"/>
                  </a:lnTo>
                  <a:lnTo>
                    <a:pt x="203" y="60"/>
                  </a:lnTo>
                  <a:lnTo>
                    <a:pt x="9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8" name="Google Shape;8574;p30">
              <a:extLst>
                <a:ext uri="{FF2B5EF4-FFF2-40B4-BE49-F238E27FC236}">
                  <a16:creationId xmlns:a16="http://schemas.microsoft.com/office/drawing/2014/main" id="{4B9EE4CE-8852-3E10-FFC2-BF9EB2DC54CC}"/>
                </a:ext>
              </a:extLst>
            </p:cNvPr>
            <p:cNvSpPr/>
            <p:nvPr/>
          </p:nvSpPr>
          <p:spPr>
            <a:xfrm>
              <a:off x="3426300" y="2862375"/>
              <a:ext cx="2125" cy="1525"/>
            </a:xfrm>
            <a:custGeom>
              <a:avLst/>
              <a:gdLst/>
              <a:ahLst/>
              <a:cxnLst/>
              <a:rect l="l" t="t" r="r" b="b"/>
              <a:pathLst>
                <a:path w="85" h="61" extrusionOk="0">
                  <a:moveTo>
                    <a:pt x="25" y="1"/>
                  </a:moveTo>
                  <a:lnTo>
                    <a:pt x="1" y="25"/>
                  </a:lnTo>
                  <a:lnTo>
                    <a:pt x="84" y="60"/>
                  </a:lnTo>
                  <a:lnTo>
                    <a:pt x="84" y="25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9" name="Google Shape;8575;p30">
              <a:extLst>
                <a:ext uri="{FF2B5EF4-FFF2-40B4-BE49-F238E27FC236}">
                  <a16:creationId xmlns:a16="http://schemas.microsoft.com/office/drawing/2014/main" id="{83393B92-C8C8-9B63-4209-7EC81B563DD2}"/>
                </a:ext>
              </a:extLst>
            </p:cNvPr>
            <p:cNvSpPr/>
            <p:nvPr/>
          </p:nvSpPr>
          <p:spPr>
            <a:xfrm>
              <a:off x="3465900" y="3099625"/>
              <a:ext cx="5675" cy="2700"/>
            </a:xfrm>
            <a:custGeom>
              <a:avLst/>
              <a:gdLst/>
              <a:ahLst/>
              <a:cxnLst/>
              <a:rect l="l" t="t" r="r" b="b"/>
              <a:pathLst>
                <a:path w="227" h="108" extrusionOk="0">
                  <a:moveTo>
                    <a:pt x="119" y="0"/>
                  </a:moveTo>
                  <a:lnTo>
                    <a:pt x="48" y="24"/>
                  </a:lnTo>
                  <a:lnTo>
                    <a:pt x="0" y="48"/>
                  </a:lnTo>
                  <a:lnTo>
                    <a:pt x="36" y="107"/>
                  </a:lnTo>
                  <a:lnTo>
                    <a:pt x="119" y="107"/>
                  </a:lnTo>
                  <a:lnTo>
                    <a:pt x="227" y="36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0" name="Google Shape;8576;p30">
              <a:extLst>
                <a:ext uri="{FF2B5EF4-FFF2-40B4-BE49-F238E27FC236}">
                  <a16:creationId xmlns:a16="http://schemas.microsoft.com/office/drawing/2014/main" id="{E4EF72F7-10C3-5AC1-39C3-AD2E07158482}"/>
                </a:ext>
              </a:extLst>
            </p:cNvPr>
            <p:cNvSpPr/>
            <p:nvPr/>
          </p:nvSpPr>
          <p:spPr>
            <a:xfrm>
              <a:off x="3480175" y="3103475"/>
              <a:ext cx="3900" cy="1525"/>
            </a:xfrm>
            <a:custGeom>
              <a:avLst/>
              <a:gdLst/>
              <a:ahLst/>
              <a:cxnLst/>
              <a:rect l="l" t="t" r="r" b="b"/>
              <a:pathLst>
                <a:path w="156" h="61" extrusionOk="0">
                  <a:moveTo>
                    <a:pt x="25" y="1"/>
                  </a:moveTo>
                  <a:cubicBezTo>
                    <a:pt x="25" y="13"/>
                    <a:pt x="13" y="25"/>
                    <a:pt x="1" y="37"/>
                  </a:cubicBezTo>
                  <a:lnTo>
                    <a:pt x="60" y="61"/>
                  </a:lnTo>
                  <a:lnTo>
                    <a:pt x="84" y="49"/>
                  </a:lnTo>
                  <a:lnTo>
                    <a:pt x="156" y="49"/>
                  </a:lnTo>
                  <a:lnTo>
                    <a:pt x="144" y="25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1" name="Google Shape;8577;p30">
              <a:extLst>
                <a:ext uri="{FF2B5EF4-FFF2-40B4-BE49-F238E27FC236}">
                  <a16:creationId xmlns:a16="http://schemas.microsoft.com/office/drawing/2014/main" id="{BB6BD062-3EBC-700A-EF30-5C8DBAA6EE10}"/>
                </a:ext>
              </a:extLst>
            </p:cNvPr>
            <p:cNvSpPr/>
            <p:nvPr/>
          </p:nvSpPr>
          <p:spPr>
            <a:xfrm>
              <a:off x="3499225" y="3099625"/>
              <a:ext cx="1525" cy="2700"/>
            </a:xfrm>
            <a:custGeom>
              <a:avLst/>
              <a:gdLst/>
              <a:ahLst/>
              <a:cxnLst/>
              <a:rect l="l" t="t" r="r" b="b"/>
              <a:pathLst>
                <a:path w="61" h="108" extrusionOk="0">
                  <a:moveTo>
                    <a:pt x="60" y="0"/>
                  </a:moveTo>
                  <a:lnTo>
                    <a:pt x="1" y="48"/>
                  </a:lnTo>
                  <a:lnTo>
                    <a:pt x="37" y="107"/>
                  </a:lnTo>
                  <a:lnTo>
                    <a:pt x="60" y="72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2" name="Google Shape;8578;p30">
              <a:extLst>
                <a:ext uri="{FF2B5EF4-FFF2-40B4-BE49-F238E27FC236}">
                  <a16:creationId xmlns:a16="http://schemas.microsoft.com/office/drawing/2014/main" id="{4B590DBA-7007-C731-81B3-D7370EE32BB8}"/>
                </a:ext>
              </a:extLst>
            </p:cNvPr>
            <p:cNvSpPr/>
            <p:nvPr/>
          </p:nvSpPr>
          <p:spPr>
            <a:xfrm>
              <a:off x="3498350" y="3106475"/>
              <a:ext cx="3875" cy="3000"/>
            </a:xfrm>
            <a:custGeom>
              <a:avLst/>
              <a:gdLst/>
              <a:ahLst/>
              <a:cxnLst/>
              <a:rect l="l" t="t" r="r" b="b"/>
              <a:pathLst>
                <a:path w="155" h="120" extrusionOk="0">
                  <a:moveTo>
                    <a:pt x="60" y="0"/>
                  </a:moveTo>
                  <a:lnTo>
                    <a:pt x="0" y="60"/>
                  </a:lnTo>
                  <a:lnTo>
                    <a:pt x="48" y="119"/>
                  </a:lnTo>
                  <a:lnTo>
                    <a:pt x="107" y="119"/>
                  </a:lnTo>
                  <a:lnTo>
                    <a:pt x="155" y="83"/>
                  </a:lnTo>
                  <a:cubicBezTo>
                    <a:pt x="143" y="60"/>
                    <a:pt x="143" y="36"/>
                    <a:pt x="131" y="12"/>
                  </a:cubicBezTo>
                  <a:lnTo>
                    <a:pt x="6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3" name="Google Shape;8579;p30">
              <a:extLst>
                <a:ext uri="{FF2B5EF4-FFF2-40B4-BE49-F238E27FC236}">
                  <a16:creationId xmlns:a16="http://schemas.microsoft.com/office/drawing/2014/main" id="{342D33B2-3C8C-DA87-D8B6-BC5407E3D1CF}"/>
                </a:ext>
              </a:extLst>
            </p:cNvPr>
            <p:cNvSpPr/>
            <p:nvPr/>
          </p:nvSpPr>
          <p:spPr>
            <a:xfrm>
              <a:off x="3471850" y="3101400"/>
              <a:ext cx="2100" cy="2100"/>
            </a:xfrm>
            <a:custGeom>
              <a:avLst/>
              <a:gdLst/>
              <a:ahLst/>
              <a:cxnLst/>
              <a:rect l="l" t="t" r="r" b="b"/>
              <a:pathLst>
                <a:path w="84" h="84" extrusionOk="0">
                  <a:moveTo>
                    <a:pt x="36" y="1"/>
                  </a:moveTo>
                  <a:lnTo>
                    <a:pt x="1" y="36"/>
                  </a:lnTo>
                  <a:lnTo>
                    <a:pt x="36" y="84"/>
                  </a:lnTo>
                  <a:lnTo>
                    <a:pt x="84" y="48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4" name="Google Shape;8580;p30">
              <a:extLst>
                <a:ext uri="{FF2B5EF4-FFF2-40B4-BE49-F238E27FC236}">
                  <a16:creationId xmlns:a16="http://schemas.microsoft.com/office/drawing/2014/main" id="{C89BEBF6-2181-CD41-1C0F-32872CCA848C}"/>
                </a:ext>
              </a:extLst>
            </p:cNvPr>
            <p:cNvSpPr/>
            <p:nvPr/>
          </p:nvSpPr>
          <p:spPr>
            <a:xfrm>
              <a:off x="3496550" y="3117175"/>
              <a:ext cx="2400" cy="1525"/>
            </a:xfrm>
            <a:custGeom>
              <a:avLst/>
              <a:gdLst/>
              <a:ahLst/>
              <a:cxnLst/>
              <a:rect l="l" t="t" r="r" b="b"/>
              <a:pathLst>
                <a:path w="96" h="61" extrusionOk="0">
                  <a:moveTo>
                    <a:pt x="36" y="1"/>
                  </a:moveTo>
                  <a:lnTo>
                    <a:pt x="1" y="24"/>
                  </a:lnTo>
                  <a:cubicBezTo>
                    <a:pt x="13" y="36"/>
                    <a:pt x="25" y="48"/>
                    <a:pt x="25" y="60"/>
                  </a:cubicBezTo>
                  <a:lnTo>
                    <a:pt x="96" y="48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5" name="Google Shape;8581;p30">
              <a:extLst>
                <a:ext uri="{FF2B5EF4-FFF2-40B4-BE49-F238E27FC236}">
                  <a16:creationId xmlns:a16="http://schemas.microsoft.com/office/drawing/2014/main" id="{A2D81EFE-A99C-C7A8-DA4A-D08660465C58}"/>
                </a:ext>
              </a:extLst>
            </p:cNvPr>
            <p:cNvSpPr/>
            <p:nvPr/>
          </p:nvSpPr>
          <p:spPr>
            <a:xfrm>
              <a:off x="3489125" y="3117775"/>
              <a:ext cx="5075" cy="3900"/>
            </a:xfrm>
            <a:custGeom>
              <a:avLst/>
              <a:gdLst/>
              <a:ahLst/>
              <a:cxnLst/>
              <a:rect l="l" t="t" r="r" b="b"/>
              <a:pathLst>
                <a:path w="203" h="156" extrusionOk="0">
                  <a:moveTo>
                    <a:pt x="0" y="0"/>
                  </a:moveTo>
                  <a:lnTo>
                    <a:pt x="48" y="60"/>
                  </a:lnTo>
                  <a:cubicBezTo>
                    <a:pt x="48" y="84"/>
                    <a:pt x="60" y="120"/>
                    <a:pt x="60" y="155"/>
                  </a:cubicBezTo>
                  <a:lnTo>
                    <a:pt x="191" y="155"/>
                  </a:lnTo>
                  <a:lnTo>
                    <a:pt x="202" y="84"/>
                  </a:lnTo>
                  <a:lnTo>
                    <a:pt x="83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6" name="Google Shape;8582;p30">
              <a:extLst>
                <a:ext uri="{FF2B5EF4-FFF2-40B4-BE49-F238E27FC236}">
                  <a16:creationId xmlns:a16="http://schemas.microsoft.com/office/drawing/2014/main" id="{EF62DD92-D9FC-762B-A2FA-B87A5FEFA937}"/>
                </a:ext>
              </a:extLst>
            </p:cNvPr>
            <p:cNvSpPr/>
            <p:nvPr/>
          </p:nvSpPr>
          <p:spPr>
            <a:xfrm>
              <a:off x="3485250" y="3103200"/>
              <a:ext cx="3000" cy="1800"/>
            </a:xfrm>
            <a:custGeom>
              <a:avLst/>
              <a:gdLst/>
              <a:ahLst/>
              <a:cxnLst/>
              <a:rect l="l" t="t" r="r" b="b"/>
              <a:pathLst>
                <a:path w="120" h="72" extrusionOk="0">
                  <a:moveTo>
                    <a:pt x="48" y="0"/>
                  </a:moveTo>
                  <a:lnTo>
                    <a:pt x="0" y="36"/>
                  </a:lnTo>
                  <a:lnTo>
                    <a:pt x="48" y="72"/>
                  </a:lnTo>
                  <a:lnTo>
                    <a:pt x="119" y="36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7" name="Google Shape;8583;p30">
              <a:extLst>
                <a:ext uri="{FF2B5EF4-FFF2-40B4-BE49-F238E27FC236}">
                  <a16:creationId xmlns:a16="http://schemas.microsoft.com/office/drawing/2014/main" id="{DD24524F-02AB-432D-B951-7525A0CBBD3F}"/>
                </a:ext>
              </a:extLst>
            </p:cNvPr>
            <p:cNvSpPr/>
            <p:nvPr/>
          </p:nvSpPr>
          <p:spPr>
            <a:xfrm>
              <a:off x="4542225" y="3168375"/>
              <a:ext cx="16700" cy="5975"/>
            </a:xfrm>
            <a:custGeom>
              <a:avLst/>
              <a:gdLst/>
              <a:ahLst/>
              <a:cxnLst/>
              <a:rect l="l" t="t" r="r" b="b"/>
              <a:pathLst>
                <a:path w="668" h="239" extrusionOk="0">
                  <a:moveTo>
                    <a:pt x="155" y="1"/>
                  </a:moveTo>
                  <a:lnTo>
                    <a:pt x="84" y="36"/>
                  </a:lnTo>
                  <a:cubicBezTo>
                    <a:pt x="84" y="60"/>
                    <a:pt x="72" y="84"/>
                    <a:pt x="72" y="96"/>
                  </a:cubicBezTo>
                  <a:lnTo>
                    <a:pt x="0" y="120"/>
                  </a:lnTo>
                  <a:lnTo>
                    <a:pt x="60" y="155"/>
                  </a:lnTo>
                  <a:lnTo>
                    <a:pt x="131" y="203"/>
                  </a:lnTo>
                  <a:lnTo>
                    <a:pt x="239" y="239"/>
                  </a:lnTo>
                  <a:lnTo>
                    <a:pt x="405" y="239"/>
                  </a:lnTo>
                  <a:lnTo>
                    <a:pt x="536" y="191"/>
                  </a:lnTo>
                  <a:lnTo>
                    <a:pt x="620" y="191"/>
                  </a:lnTo>
                  <a:lnTo>
                    <a:pt x="667" y="167"/>
                  </a:lnTo>
                  <a:cubicBezTo>
                    <a:pt x="667" y="155"/>
                    <a:pt x="667" y="143"/>
                    <a:pt x="667" y="132"/>
                  </a:cubicBezTo>
                  <a:lnTo>
                    <a:pt x="572" y="132"/>
                  </a:lnTo>
                  <a:lnTo>
                    <a:pt x="512" y="84"/>
                  </a:lnTo>
                  <a:lnTo>
                    <a:pt x="322" y="84"/>
                  </a:lnTo>
                  <a:lnTo>
                    <a:pt x="250" y="72"/>
                  </a:lnTo>
                  <a:cubicBezTo>
                    <a:pt x="239" y="48"/>
                    <a:pt x="239" y="36"/>
                    <a:pt x="227" y="24"/>
                  </a:cubicBezTo>
                  <a:lnTo>
                    <a:pt x="15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8" name="Google Shape;8584;p30">
              <a:extLst>
                <a:ext uri="{FF2B5EF4-FFF2-40B4-BE49-F238E27FC236}">
                  <a16:creationId xmlns:a16="http://schemas.microsoft.com/office/drawing/2014/main" id="{8BB9C25B-529C-9D64-37B8-28D02AE6CB40}"/>
                </a:ext>
              </a:extLst>
            </p:cNvPr>
            <p:cNvSpPr/>
            <p:nvPr/>
          </p:nvSpPr>
          <p:spPr>
            <a:xfrm>
              <a:off x="4524950" y="3171950"/>
              <a:ext cx="6575" cy="1225"/>
            </a:xfrm>
            <a:custGeom>
              <a:avLst/>
              <a:gdLst/>
              <a:ahLst/>
              <a:cxnLst/>
              <a:rect l="l" t="t" r="r" b="b"/>
              <a:pathLst>
                <a:path w="263" h="49" extrusionOk="0">
                  <a:moveTo>
                    <a:pt x="108" y="0"/>
                  </a:moveTo>
                  <a:lnTo>
                    <a:pt x="1" y="12"/>
                  </a:lnTo>
                  <a:lnTo>
                    <a:pt x="132" y="48"/>
                  </a:lnTo>
                  <a:lnTo>
                    <a:pt x="263" y="48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9" name="Google Shape;8585;p30">
              <a:extLst>
                <a:ext uri="{FF2B5EF4-FFF2-40B4-BE49-F238E27FC236}">
                  <a16:creationId xmlns:a16="http://schemas.microsoft.com/office/drawing/2014/main" id="{2C83F04A-5B56-CB3F-91F0-87B7A42748A2}"/>
                </a:ext>
              </a:extLst>
            </p:cNvPr>
            <p:cNvSpPr/>
            <p:nvPr/>
          </p:nvSpPr>
          <p:spPr>
            <a:xfrm>
              <a:off x="3645375" y="3188025"/>
              <a:ext cx="3600" cy="2400"/>
            </a:xfrm>
            <a:custGeom>
              <a:avLst/>
              <a:gdLst/>
              <a:ahLst/>
              <a:cxnLst/>
              <a:rect l="l" t="t" r="r" b="b"/>
              <a:pathLst>
                <a:path w="144" h="96" extrusionOk="0">
                  <a:moveTo>
                    <a:pt x="25" y="0"/>
                  </a:moveTo>
                  <a:lnTo>
                    <a:pt x="1" y="24"/>
                  </a:lnTo>
                  <a:lnTo>
                    <a:pt x="25" y="60"/>
                  </a:lnTo>
                  <a:lnTo>
                    <a:pt x="96" y="96"/>
                  </a:lnTo>
                  <a:lnTo>
                    <a:pt x="144" y="96"/>
                  </a:lnTo>
                  <a:lnTo>
                    <a:pt x="132" y="36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0" name="Google Shape;8586;p30">
              <a:extLst>
                <a:ext uri="{FF2B5EF4-FFF2-40B4-BE49-F238E27FC236}">
                  <a16:creationId xmlns:a16="http://schemas.microsoft.com/office/drawing/2014/main" id="{240154DC-F8F3-112C-EA6A-B99F520137E3}"/>
                </a:ext>
              </a:extLst>
            </p:cNvPr>
            <p:cNvSpPr/>
            <p:nvPr/>
          </p:nvSpPr>
          <p:spPr>
            <a:xfrm>
              <a:off x="3900775" y="3253800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60" y="1"/>
                  </a:moveTo>
                  <a:lnTo>
                    <a:pt x="0" y="60"/>
                  </a:lnTo>
                  <a:cubicBezTo>
                    <a:pt x="0" y="84"/>
                    <a:pt x="12" y="108"/>
                    <a:pt x="12" y="144"/>
                  </a:cubicBezTo>
                  <a:lnTo>
                    <a:pt x="60" y="144"/>
                  </a:lnTo>
                  <a:lnTo>
                    <a:pt x="119" y="108"/>
                  </a:lnTo>
                  <a:lnTo>
                    <a:pt x="155" y="48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1" name="Google Shape;8587;p30">
              <a:extLst>
                <a:ext uri="{FF2B5EF4-FFF2-40B4-BE49-F238E27FC236}">
                  <a16:creationId xmlns:a16="http://schemas.microsoft.com/office/drawing/2014/main" id="{304C7607-A3AA-2086-0285-BA674BF1DCBB}"/>
                </a:ext>
              </a:extLst>
            </p:cNvPr>
            <p:cNvSpPr/>
            <p:nvPr/>
          </p:nvSpPr>
          <p:spPr>
            <a:xfrm>
              <a:off x="3925775" y="3217775"/>
              <a:ext cx="7175" cy="7775"/>
            </a:xfrm>
            <a:custGeom>
              <a:avLst/>
              <a:gdLst/>
              <a:ahLst/>
              <a:cxnLst/>
              <a:rect l="l" t="t" r="r" b="b"/>
              <a:pathLst>
                <a:path w="287" h="311" extrusionOk="0">
                  <a:moveTo>
                    <a:pt x="239" y="1"/>
                  </a:moveTo>
                  <a:lnTo>
                    <a:pt x="120" y="96"/>
                  </a:lnTo>
                  <a:lnTo>
                    <a:pt x="84" y="191"/>
                  </a:lnTo>
                  <a:lnTo>
                    <a:pt x="12" y="191"/>
                  </a:lnTo>
                  <a:lnTo>
                    <a:pt x="1" y="251"/>
                  </a:lnTo>
                  <a:lnTo>
                    <a:pt x="96" y="299"/>
                  </a:lnTo>
                  <a:lnTo>
                    <a:pt x="203" y="311"/>
                  </a:lnTo>
                  <a:cubicBezTo>
                    <a:pt x="239" y="263"/>
                    <a:pt x="262" y="203"/>
                    <a:pt x="286" y="156"/>
                  </a:cubicBezTo>
                  <a:cubicBezTo>
                    <a:pt x="286" y="108"/>
                    <a:pt x="286" y="72"/>
                    <a:pt x="274" y="37"/>
                  </a:cubicBezTo>
                  <a:lnTo>
                    <a:pt x="23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2" name="Google Shape;8588;p30">
              <a:extLst>
                <a:ext uri="{FF2B5EF4-FFF2-40B4-BE49-F238E27FC236}">
                  <a16:creationId xmlns:a16="http://schemas.microsoft.com/office/drawing/2014/main" id="{64D48B93-8EEB-C18C-6F1B-AAE16B13FD47}"/>
                </a:ext>
              </a:extLst>
            </p:cNvPr>
            <p:cNvSpPr/>
            <p:nvPr/>
          </p:nvSpPr>
          <p:spPr>
            <a:xfrm>
              <a:off x="5844475" y="3955075"/>
              <a:ext cx="4475" cy="3000"/>
            </a:xfrm>
            <a:custGeom>
              <a:avLst/>
              <a:gdLst/>
              <a:ahLst/>
              <a:cxnLst/>
              <a:rect l="l" t="t" r="r" b="b"/>
              <a:pathLst>
                <a:path w="179" h="120" extrusionOk="0">
                  <a:moveTo>
                    <a:pt x="119" y="1"/>
                  </a:moveTo>
                  <a:lnTo>
                    <a:pt x="84" y="48"/>
                  </a:lnTo>
                  <a:lnTo>
                    <a:pt x="0" y="72"/>
                  </a:lnTo>
                  <a:lnTo>
                    <a:pt x="84" y="120"/>
                  </a:lnTo>
                  <a:lnTo>
                    <a:pt x="179" y="84"/>
                  </a:lnTo>
                  <a:lnTo>
                    <a:pt x="179" y="36"/>
                  </a:lnTo>
                  <a:lnTo>
                    <a:pt x="11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3" name="Google Shape;8589;p30">
              <a:extLst>
                <a:ext uri="{FF2B5EF4-FFF2-40B4-BE49-F238E27FC236}">
                  <a16:creationId xmlns:a16="http://schemas.microsoft.com/office/drawing/2014/main" id="{AC4A62C3-33FD-917E-288D-C5B80B2D6141}"/>
                </a:ext>
              </a:extLst>
            </p:cNvPr>
            <p:cNvSpPr/>
            <p:nvPr/>
          </p:nvSpPr>
          <p:spPr>
            <a:xfrm>
              <a:off x="5849825" y="3961325"/>
              <a:ext cx="4500" cy="6275"/>
            </a:xfrm>
            <a:custGeom>
              <a:avLst/>
              <a:gdLst/>
              <a:ahLst/>
              <a:cxnLst/>
              <a:rect l="l" t="t" r="r" b="b"/>
              <a:pathLst>
                <a:path w="180" h="251" extrusionOk="0">
                  <a:moveTo>
                    <a:pt x="36" y="1"/>
                  </a:moveTo>
                  <a:lnTo>
                    <a:pt x="36" y="36"/>
                  </a:lnTo>
                  <a:lnTo>
                    <a:pt x="1" y="72"/>
                  </a:lnTo>
                  <a:cubicBezTo>
                    <a:pt x="1" y="108"/>
                    <a:pt x="1" y="132"/>
                    <a:pt x="1" y="167"/>
                  </a:cubicBezTo>
                  <a:lnTo>
                    <a:pt x="84" y="251"/>
                  </a:lnTo>
                  <a:lnTo>
                    <a:pt x="143" y="239"/>
                  </a:lnTo>
                  <a:lnTo>
                    <a:pt x="84" y="144"/>
                  </a:lnTo>
                  <a:lnTo>
                    <a:pt x="143" y="108"/>
                  </a:lnTo>
                  <a:lnTo>
                    <a:pt x="179" y="36"/>
                  </a:lnTo>
                  <a:lnTo>
                    <a:pt x="15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4" name="Google Shape;8590;p30">
              <a:extLst>
                <a:ext uri="{FF2B5EF4-FFF2-40B4-BE49-F238E27FC236}">
                  <a16:creationId xmlns:a16="http://schemas.microsoft.com/office/drawing/2014/main" id="{990D0BAA-963B-4F62-0B71-7E690AB73191}"/>
                </a:ext>
              </a:extLst>
            </p:cNvPr>
            <p:cNvSpPr/>
            <p:nvPr/>
          </p:nvSpPr>
          <p:spPr>
            <a:xfrm>
              <a:off x="5820350" y="3936025"/>
              <a:ext cx="18475" cy="41400"/>
            </a:xfrm>
            <a:custGeom>
              <a:avLst/>
              <a:gdLst/>
              <a:ahLst/>
              <a:cxnLst/>
              <a:rect l="l" t="t" r="r" b="b"/>
              <a:pathLst>
                <a:path w="739" h="1656" extrusionOk="0">
                  <a:moveTo>
                    <a:pt x="60" y="1"/>
                  </a:moveTo>
                  <a:lnTo>
                    <a:pt x="13" y="72"/>
                  </a:lnTo>
                  <a:lnTo>
                    <a:pt x="37" y="132"/>
                  </a:lnTo>
                  <a:lnTo>
                    <a:pt x="1" y="215"/>
                  </a:lnTo>
                  <a:cubicBezTo>
                    <a:pt x="1" y="298"/>
                    <a:pt x="13" y="382"/>
                    <a:pt x="13" y="477"/>
                  </a:cubicBezTo>
                  <a:lnTo>
                    <a:pt x="84" y="560"/>
                  </a:lnTo>
                  <a:cubicBezTo>
                    <a:pt x="84" y="584"/>
                    <a:pt x="60" y="608"/>
                    <a:pt x="60" y="632"/>
                  </a:cubicBezTo>
                  <a:cubicBezTo>
                    <a:pt x="48" y="644"/>
                    <a:pt x="60" y="679"/>
                    <a:pt x="72" y="715"/>
                  </a:cubicBezTo>
                  <a:lnTo>
                    <a:pt x="132" y="751"/>
                  </a:lnTo>
                  <a:lnTo>
                    <a:pt x="120" y="810"/>
                  </a:lnTo>
                  <a:lnTo>
                    <a:pt x="203" y="941"/>
                  </a:lnTo>
                  <a:lnTo>
                    <a:pt x="191" y="1072"/>
                  </a:lnTo>
                  <a:lnTo>
                    <a:pt x="239" y="1072"/>
                  </a:lnTo>
                  <a:lnTo>
                    <a:pt x="298" y="1108"/>
                  </a:lnTo>
                  <a:cubicBezTo>
                    <a:pt x="298" y="1144"/>
                    <a:pt x="287" y="1179"/>
                    <a:pt x="275" y="1215"/>
                  </a:cubicBezTo>
                  <a:lnTo>
                    <a:pt x="382" y="1287"/>
                  </a:lnTo>
                  <a:cubicBezTo>
                    <a:pt x="382" y="1310"/>
                    <a:pt x="370" y="1346"/>
                    <a:pt x="358" y="1370"/>
                  </a:cubicBezTo>
                  <a:cubicBezTo>
                    <a:pt x="382" y="1406"/>
                    <a:pt x="394" y="1429"/>
                    <a:pt x="418" y="1465"/>
                  </a:cubicBezTo>
                  <a:lnTo>
                    <a:pt x="525" y="1489"/>
                  </a:lnTo>
                  <a:lnTo>
                    <a:pt x="572" y="1584"/>
                  </a:lnTo>
                  <a:lnTo>
                    <a:pt x="620" y="1584"/>
                  </a:lnTo>
                  <a:cubicBezTo>
                    <a:pt x="644" y="1608"/>
                    <a:pt x="656" y="1632"/>
                    <a:pt x="679" y="1656"/>
                  </a:cubicBezTo>
                  <a:lnTo>
                    <a:pt x="739" y="1537"/>
                  </a:lnTo>
                  <a:lnTo>
                    <a:pt x="679" y="1489"/>
                  </a:lnTo>
                  <a:lnTo>
                    <a:pt x="572" y="1322"/>
                  </a:lnTo>
                  <a:cubicBezTo>
                    <a:pt x="560" y="1251"/>
                    <a:pt x="549" y="1168"/>
                    <a:pt x="537" y="1108"/>
                  </a:cubicBezTo>
                  <a:lnTo>
                    <a:pt x="489" y="1013"/>
                  </a:lnTo>
                  <a:lnTo>
                    <a:pt x="418" y="1013"/>
                  </a:lnTo>
                  <a:lnTo>
                    <a:pt x="418" y="834"/>
                  </a:lnTo>
                  <a:cubicBezTo>
                    <a:pt x="382" y="739"/>
                    <a:pt x="358" y="644"/>
                    <a:pt x="334" y="560"/>
                  </a:cubicBezTo>
                  <a:lnTo>
                    <a:pt x="287" y="525"/>
                  </a:lnTo>
                  <a:cubicBezTo>
                    <a:pt x="287" y="489"/>
                    <a:pt x="287" y="453"/>
                    <a:pt x="275" y="429"/>
                  </a:cubicBezTo>
                  <a:cubicBezTo>
                    <a:pt x="251" y="382"/>
                    <a:pt x="215" y="346"/>
                    <a:pt x="191" y="298"/>
                  </a:cubicBezTo>
                  <a:cubicBezTo>
                    <a:pt x="191" y="286"/>
                    <a:pt x="191" y="263"/>
                    <a:pt x="203" y="239"/>
                  </a:cubicBezTo>
                  <a:lnTo>
                    <a:pt x="179" y="155"/>
                  </a:lnTo>
                  <a:lnTo>
                    <a:pt x="120" y="203"/>
                  </a:lnTo>
                  <a:cubicBezTo>
                    <a:pt x="96" y="132"/>
                    <a:pt x="84" y="72"/>
                    <a:pt x="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5" name="Google Shape;8591;p30">
              <a:extLst>
                <a:ext uri="{FF2B5EF4-FFF2-40B4-BE49-F238E27FC236}">
                  <a16:creationId xmlns:a16="http://schemas.microsoft.com/office/drawing/2014/main" id="{CFE22FA4-441C-8086-8D19-BB163339A016}"/>
                </a:ext>
              </a:extLst>
            </p:cNvPr>
            <p:cNvSpPr/>
            <p:nvPr/>
          </p:nvSpPr>
          <p:spPr>
            <a:xfrm>
              <a:off x="5852800" y="3972650"/>
              <a:ext cx="5075" cy="4775"/>
            </a:xfrm>
            <a:custGeom>
              <a:avLst/>
              <a:gdLst/>
              <a:ahLst/>
              <a:cxnLst/>
              <a:rect l="l" t="t" r="r" b="b"/>
              <a:pathLst>
                <a:path w="203" h="191" extrusionOk="0">
                  <a:moveTo>
                    <a:pt x="24" y="0"/>
                  </a:moveTo>
                  <a:cubicBezTo>
                    <a:pt x="13" y="24"/>
                    <a:pt x="13" y="48"/>
                    <a:pt x="1" y="72"/>
                  </a:cubicBezTo>
                  <a:lnTo>
                    <a:pt x="36" y="179"/>
                  </a:lnTo>
                  <a:lnTo>
                    <a:pt x="108" y="167"/>
                  </a:lnTo>
                  <a:lnTo>
                    <a:pt x="155" y="191"/>
                  </a:lnTo>
                  <a:cubicBezTo>
                    <a:pt x="167" y="167"/>
                    <a:pt x="179" y="143"/>
                    <a:pt x="203" y="119"/>
                  </a:cubicBezTo>
                  <a:lnTo>
                    <a:pt x="155" y="48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6" name="Google Shape;8592;p30">
              <a:extLst>
                <a:ext uri="{FF2B5EF4-FFF2-40B4-BE49-F238E27FC236}">
                  <a16:creationId xmlns:a16="http://schemas.microsoft.com/office/drawing/2014/main" id="{B67115D8-6A7E-7B13-3C3D-B241580A82C8}"/>
                </a:ext>
              </a:extLst>
            </p:cNvPr>
            <p:cNvSpPr/>
            <p:nvPr/>
          </p:nvSpPr>
          <p:spPr>
            <a:xfrm>
              <a:off x="4570500" y="3939000"/>
              <a:ext cx="3300" cy="4200"/>
            </a:xfrm>
            <a:custGeom>
              <a:avLst/>
              <a:gdLst/>
              <a:ahLst/>
              <a:cxnLst/>
              <a:rect l="l" t="t" r="r" b="b"/>
              <a:pathLst>
                <a:path w="132" h="168" extrusionOk="0">
                  <a:moveTo>
                    <a:pt x="24" y="1"/>
                  </a:moveTo>
                  <a:lnTo>
                    <a:pt x="0" y="13"/>
                  </a:lnTo>
                  <a:lnTo>
                    <a:pt x="0" y="72"/>
                  </a:lnTo>
                  <a:cubicBezTo>
                    <a:pt x="0" y="84"/>
                    <a:pt x="0" y="96"/>
                    <a:pt x="0" y="108"/>
                  </a:cubicBezTo>
                  <a:lnTo>
                    <a:pt x="72" y="132"/>
                  </a:lnTo>
                  <a:cubicBezTo>
                    <a:pt x="84" y="144"/>
                    <a:pt x="84" y="156"/>
                    <a:pt x="96" y="167"/>
                  </a:cubicBezTo>
                  <a:lnTo>
                    <a:pt x="131" y="167"/>
                  </a:lnTo>
                  <a:lnTo>
                    <a:pt x="72" y="36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7" name="Google Shape;8593;p30">
              <a:extLst>
                <a:ext uri="{FF2B5EF4-FFF2-40B4-BE49-F238E27FC236}">
                  <a16:creationId xmlns:a16="http://schemas.microsoft.com/office/drawing/2014/main" id="{323E7FE8-42B4-4BEB-A426-EF01179AFD49}"/>
                </a:ext>
              </a:extLst>
            </p:cNvPr>
            <p:cNvSpPr/>
            <p:nvPr/>
          </p:nvSpPr>
          <p:spPr>
            <a:xfrm>
              <a:off x="4554425" y="3874125"/>
              <a:ext cx="3000" cy="1500"/>
            </a:xfrm>
            <a:custGeom>
              <a:avLst/>
              <a:gdLst/>
              <a:ahLst/>
              <a:cxnLst/>
              <a:rect l="l" t="t" r="r" b="b"/>
              <a:pathLst>
                <a:path w="120" h="60" extrusionOk="0">
                  <a:moveTo>
                    <a:pt x="36" y="0"/>
                  </a:moveTo>
                  <a:lnTo>
                    <a:pt x="1" y="36"/>
                  </a:lnTo>
                  <a:lnTo>
                    <a:pt x="12" y="60"/>
                  </a:lnTo>
                  <a:lnTo>
                    <a:pt x="48" y="60"/>
                  </a:lnTo>
                  <a:lnTo>
                    <a:pt x="120" y="24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8" name="Google Shape;8594;p30">
              <a:extLst>
                <a:ext uri="{FF2B5EF4-FFF2-40B4-BE49-F238E27FC236}">
                  <a16:creationId xmlns:a16="http://schemas.microsoft.com/office/drawing/2014/main" id="{5C363889-D0CA-440C-2033-AF819DD78A32}"/>
                </a:ext>
              </a:extLst>
            </p:cNvPr>
            <p:cNvSpPr/>
            <p:nvPr/>
          </p:nvSpPr>
          <p:spPr>
            <a:xfrm>
              <a:off x="4547275" y="3871150"/>
              <a:ext cx="18475" cy="14900"/>
            </a:xfrm>
            <a:custGeom>
              <a:avLst/>
              <a:gdLst/>
              <a:ahLst/>
              <a:cxnLst/>
              <a:rect l="l" t="t" r="r" b="b"/>
              <a:pathLst>
                <a:path w="739" h="596" extrusionOk="0">
                  <a:moveTo>
                    <a:pt x="239" y="0"/>
                  </a:moveTo>
                  <a:lnTo>
                    <a:pt x="191" y="36"/>
                  </a:lnTo>
                  <a:lnTo>
                    <a:pt x="144" y="72"/>
                  </a:lnTo>
                  <a:lnTo>
                    <a:pt x="144" y="131"/>
                  </a:lnTo>
                  <a:cubicBezTo>
                    <a:pt x="144" y="155"/>
                    <a:pt x="144" y="179"/>
                    <a:pt x="132" y="214"/>
                  </a:cubicBezTo>
                  <a:lnTo>
                    <a:pt x="167" y="226"/>
                  </a:lnTo>
                  <a:lnTo>
                    <a:pt x="179" y="250"/>
                  </a:lnTo>
                  <a:lnTo>
                    <a:pt x="72" y="310"/>
                  </a:lnTo>
                  <a:lnTo>
                    <a:pt x="1" y="381"/>
                  </a:lnTo>
                  <a:lnTo>
                    <a:pt x="1" y="453"/>
                  </a:lnTo>
                  <a:lnTo>
                    <a:pt x="60" y="453"/>
                  </a:lnTo>
                  <a:lnTo>
                    <a:pt x="156" y="417"/>
                  </a:lnTo>
                  <a:lnTo>
                    <a:pt x="227" y="417"/>
                  </a:lnTo>
                  <a:cubicBezTo>
                    <a:pt x="239" y="429"/>
                    <a:pt x="239" y="441"/>
                    <a:pt x="239" y="453"/>
                  </a:cubicBezTo>
                  <a:lnTo>
                    <a:pt x="298" y="512"/>
                  </a:lnTo>
                  <a:lnTo>
                    <a:pt x="358" y="512"/>
                  </a:lnTo>
                  <a:cubicBezTo>
                    <a:pt x="382" y="488"/>
                    <a:pt x="394" y="464"/>
                    <a:pt x="418" y="441"/>
                  </a:cubicBezTo>
                  <a:cubicBezTo>
                    <a:pt x="418" y="453"/>
                    <a:pt x="429" y="464"/>
                    <a:pt x="429" y="476"/>
                  </a:cubicBezTo>
                  <a:cubicBezTo>
                    <a:pt x="429" y="488"/>
                    <a:pt x="429" y="512"/>
                    <a:pt x="429" y="536"/>
                  </a:cubicBezTo>
                  <a:lnTo>
                    <a:pt x="477" y="572"/>
                  </a:lnTo>
                  <a:lnTo>
                    <a:pt x="560" y="595"/>
                  </a:lnTo>
                  <a:lnTo>
                    <a:pt x="656" y="548"/>
                  </a:lnTo>
                  <a:lnTo>
                    <a:pt x="656" y="524"/>
                  </a:lnTo>
                  <a:lnTo>
                    <a:pt x="525" y="524"/>
                  </a:lnTo>
                  <a:cubicBezTo>
                    <a:pt x="525" y="500"/>
                    <a:pt x="513" y="488"/>
                    <a:pt x="501" y="464"/>
                  </a:cubicBezTo>
                  <a:cubicBezTo>
                    <a:pt x="513" y="453"/>
                    <a:pt x="537" y="429"/>
                    <a:pt x="548" y="417"/>
                  </a:cubicBezTo>
                  <a:lnTo>
                    <a:pt x="608" y="405"/>
                  </a:lnTo>
                  <a:lnTo>
                    <a:pt x="703" y="441"/>
                  </a:lnTo>
                  <a:lnTo>
                    <a:pt x="739" y="405"/>
                  </a:lnTo>
                  <a:cubicBezTo>
                    <a:pt x="739" y="381"/>
                    <a:pt x="739" y="357"/>
                    <a:pt x="727" y="334"/>
                  </a:cubicBezTo>
                  <a:lnTo>
                    <a:pt x="668" y="322"/>
                  </a:lnTo>
                  <a:lnTo>
                    <a:pt x="620" y="298"/>
                  </a:lnTo>
                  <a:lnTo>
                    <a:pt x="525" y="357"/>
                  </a:lnTo>
                  <a:lnTo>
                    <a:pt x="453" y="357"/>
                  </a:lnTo>
                  <a:cubicBezTo>
                    <a:pt x="453" y="334"/>
                    <a:pt x="441" y="298"/>
                    <a:pt x="441" y="274"/>
                  </a:cubicBezTo>
                  <a:lnTo>
                    <a:pt x="477" y="250"/>
                  </a:lnTo>
                  <a:cubicBezTo>
                    <a:pt x="477" y="226"/>
                    <a:pt x="489" y="191"/>
                    <a:pt x="501" y="155"/>
                  </a:cubicBezTo>
                  <a:lnTo>
                    <a:pt x="501" y="155"/>
                  </a:lnTo>
                  <a:lnTo>
                    <a:pt x="441" y="191"/>
                  </a:lnTo>
                  <a:lnTo>
                    <a:pt x="406" y="250"/>
                  </a:lnTo>
                  <a:lnTo>
                    <a:pt x="358" y="274"/>
                  </a:lnTo>
                  <a:lnTo>
                    <a:pt x="298" y="250"/>
                  </a:lnTo>
                  <a:lnTo>
                    <a:pt x="227" y="203"/>
                  </a:lnTo>
                  <a:lnTo>
                    <a:pt x="179" y="167"/>
                  </a:lnTo>
                  <a:cubicBezTo>
                    <a:pt x="191" y="143"/>
                    <a:pt x="203" y="119"/>
                    <a:pt x="215" y="83"/>
                  </a:cubicBezTo>
                  <a:lnTo>
                    <a:pt x="203" y="48"/>
                  </a:lnTo>
                  <a:lnTo>
                    <a:pt x="239" y="24"/>
                  </a:lnTo>
                  <a:lnTo>
                    <a:pt x="23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9" name="Google Shape;8595;p30">
              <a:extLst>
                <a:ext uri="{FF2B5EF4-FFF2-40B4-BE49-F238E27FC236}">
                  <a16:creationId xmlns:a16="http://schemas.microsoft.com/office/drawing/2014/main" id="{4EAF5993-7274-6F1D-7A2B-C4C87BFB1DB9}"/>
                </a:ext>
              </a:extLst>
            </p:cNvPr>
            <p:cNvSpPr/>
            <p:nvPr/>
          </p:nvSpPr>
          <p:spPr>
            <a:xfrm>
              <a:off x="4535975" y="3511875"/>
              <a:ext cx="7450" cy="6575"/>
            </a:xfrm>
            <a:custGeom>
              <a:avLst/>
              <a:gdLst/>
              <a:ahLst/>
              <a:cxnLst/>
              <a:rect l="l" t="t" r="r" b="b"/>
              <a:pathLst>
                <a:path w="298" h="263" extrusionOk="0">
                  <a:moveTo>
                    <a:pt x="238" y="0"/>
                  </a:moveTo>
                  <a:lnTo>
                    <a:pt x="167" y="24"/>
                  </a:lnTo>
                  <a:lnTo>
                    <a:pt x="108" y="12"/>
                  </a:lnTo>
                  <a:cubicBezTo>
                    <a:pt x="96" y="48"/>
                    <a:pt x="84" y="72"/>
                    <a:pt x="72" y="107"/>
                  </a:cubicBezTo>
                  <a:lnTo>
                    <a:pt x="0" y="143"/>
                  </a:lnTo>
                  <a:cubicBezTo>
                    <a:pt x="36" y="179"/>
                    <a:pt x="72" y="227"/>
                    <a:pt x="119" y="262"/>
                  </a:cubicBezTo>
                  <a:lnTo>
                    <a:pt x="238" y="215"/>
                  </a:lnTo>
                  <a:lnTo>
                    <a:pt x="238" y="143"/>
                  </a:lnTo>
                  <a:lnTo>
                    <a:pt x="298" y="107"/>
                  </a:lnTo>
                  <a:cubicBezTo>
                    <a:pt x="298" y="84"/>
                    <a:pt x="298" y="60"/>
                    <a:pt x="298" y="48"/>
                  </a:cubicBezTo>
                  <a:lnTo>
                    <a:pt x="23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0" name="Google Shape;8596;p30">
              <a:extLst>
                <a:ext uri="{FF2B5EF4-FFF2-40B4-BE49-F238E27FC236}">
                  <a16:creationId xmlns:a16="http://schemas.microsoft.com/office/drawing/2014/main" id="{99A2720D-EF86-584C-2E5B-D15258CB41E4}"/>
                </a:ext>
              </a:extLst>
            </p:cNvPr>
            <p:cNvSpPr/>
            <p:nvPr/>
          </p:nvSpPr>
          <p:spPr>
            <a:xfrm>
              <a:off x="4509475" y="3515750"/>
              <a:ext cx="7175" cy="7150"/>
            </a:xfrm>
            <a:custGeom>
              <a:avLst/>
              <a:gdLst/>
              <a:ahLst/>
              <a:cxnLst/>
              <a:rect l="l" t="t" r="r" b="b"/>
              <a:pathLst>
                <a:path w="287" h="286" extrusionOk="0">
                  <a:moveTo>
                    <a:pt x="96" y="0"/>
                  </a:moveTo>
                  <a:lnTo>
                    <a:pt x="36" y="12"/>
                  </a:lnTo>
                  <a:cubicBezTo>
                    <a:pt x="25" y="60"/>
                    <a:pt x="13" y="95"/>
                    <a:pt x="1" y="131"/>
                  </a:cubicBezTo>
                  <a:lnTo>
                    <a:pt x="84" y="250"/>
                  </a:lnTo>
                  <a:lnTo>
                    <a:pt x="144" y="286"/>
                  </a:lnTo>
                  <a:lnTo>
                    <a:pt x="286" y="214"/>
                  </a:lnTo>
                  <a:lnTo>
                    <a:pt x="239" y="179"/>
                  </a:lnTo>
                  <a:cubicBezTo>
                    <a:pt x="227" y="143"/>
                    <a:pt x="215" y="95"/>
                    <a:pt x="191" y="60"/>
                  </a:cubicBezTo>
                  <a:lnTo>
                    <a:pt x="9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1" name="Google Shape;8597;p30">
              <a:extLst>
                <a:ext uri="{FF2B5EF4-FFF2-40B4-BE49-F238E27FC236}">
                  <a16:creationId xmlns:a16="http://schemas.microsoft.com/office/drawing/2014/main" id="{26EC46BF-278E-62A2-90D0-318E8FC390A3}"/>
                </a:ext>
              </a:extLst>
            </p:cNvPr>
            <p:cNvSpPr/>
            <p:nvPr/>
          </p:nvSpPr>
          <p:spPr>
            <a:xfrm>
              <a:off x="4439825" y="3425850"/>
              <a:ext cx="925" cy="1500"/>
            </a:xfrm>
            <a:custGeom>
              <a:avLst/>
              <a:gdLst/>
              <a:ahLst/>
              <a:cxnLst/>
              <a:rect l="l" t="t" r="r" b="b"/>
              <a:pathLst>
                <a:path w="37" h="60" extrusionOk="0">
                  <a:moveTo>
                    <a:pt x="13" y="0"/>
                  </a:moveTo>
                  <a:cubicBezTo>
                    <a:pt x="13" y="12"/>
                    <a:pt x="1" y="12"/>
                    <a:pt x="1" y="24"/>
                  </a:cubicBezTo>
                  <a:cubicBezTo>
                    <a:pt x="1" y="36"/>
                    <a:pt x="1" y="48"/>
                    <a:pt x="1" y="60"/>
                  </a:cubicBezTo>
                  <a:lnTo>
                    <a:pt x="36" y="36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2" name="Google Shape;8598;p30">
              <a:extLst>
                <a:ext uri="{FF2B5EF4-FFF2-40B4-BE49-F238E27FC236}">
                  <a16:creationId xmlns:a16="http://schemas.microsoft.com/office/drawing/2014/main" id="{FAF77621-FCCD-5E71-4EAA-4C30767EB10A}"/>
                </a:ext>
              </a:extLst>
            </p:cNvPr>
            <p:cNvSpPr/>
            <p:nvPr/>
          </p:nvSpPr>
          <p:spPr>
            <a:xfrm>
              <a:off x="4447875" y="3463350"/>
              <a:ext cx="3300" cy="4500"/>
            </a:xfrm>
            <a:custGeom>
              <a:avLst/>
              <a:gdLst/>
              <a:ahLst/>
              <a:cxnLst/>
              <a:rect l="l" t="t" r="r" b="b"/>
              <a:pathLst>
                <a:path w="132" h="180" extrusionOk="0">
                  <a:moveTo>
                    <a:pt x="131" y="1"/>
                  </a:moveTo>
                  <a:lnTo>
                    <a:pt x="83" y="48"/>
                  </a:lnTo>
                  <a:lnTo>
                    <a:pt x="48" y="36"/>
                  </a:lnTo>
                  <a:cubicBezTo>
                    <a:pt x="36" y="48"/>
                    <a:pt x="24" y="60"/>
                    <a:pt x="12" y="72"/>
                  </a:cubicBezTo>
                  <a:lnTo>
                    <a:pt x="0" y="132"/>
                  </a:lnTo>
                  <a:lnTo>
                    <a:pt x="0" y="179"/>
                  </a:lnTo>
                  <a:lnTo>
                    <a:pt x="60" y="108"/>
                  </a:lnTo>
                  <a:cubicBezTo>
                    <a:pt x="72" y="96"/>
                    <a:pt x="83" y="84"/>
                    <a:pt x="95" y="72"/>
                  </a:cubicBezTo>
                  <a:lnTo>
                    <a:pt x="13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3" name="Google Shape;8599;p30">
              <a:extLst>
                <a:ext uri="{FF2B5EF4-FFF2-40B4-BE49-F238E27FC236}">
                  <a16:creationId xmlns:a16="http://schemas.microsoft.com/office/drawing/2014/main" id="{33ADEF67-ACFA-1D4D-8A3E-F40F34D08E2D}"/>
                </a:ext>
              </a:extLst>
            </p:cNvPr>
            <p:cNvSpPr/>
            <p:nvPr/>
          </p:nvSpPr>
          <p:spPr>
            <a:xfrm>
              <a:off x="4353200" y="3414250"/>
              <a:ext cx="105700" cy="136050"/>
            </a:xfrm>
            <a:custGeom>
              <a:avLst/>
              <a:gdLst/>
              <a:ahLst/>
              <a:cxnLst/>
              <a:rect l="l" t="t" r="r" b="b"/>
              <a:pathLst>
                <a:path w="4228" h="5442" extrusionOk="0">
                  <a:moveTo>
                    <a:pt x="3978" y="0"/>
                  </a:moveTo>
                  <a:lnTo>
                    <a:pt x="3823" y="83"/>
                  </a:lnTo>
                  <a:lnTo>
                    <a:pt x="3847" y="143"/>
                  </a:lnTo>
                  <a:lnTo>
                    <a:pt x="3751" y="179"/>
                  </a:lnTo>
                  <a:lnTo>
                    <a:pt x="3668" y="119"/>
                  </a:lnTo>
                  <a:lnTo>
                    <a:pt x="3620" y="119"/>
                  </a:lnTo>
                  <a:cubicBezTo>
                    <a:pt x="3644" y="155"/>
                    <a:pt x="3668" y="191"/>
                    <a:pt x="3692" y="214"/>
                  </a:cubicBezTo>
                  <a:lnTo>
                    <a:pt x="3692" y="274"/>
                  </a:lnTo>
                  <a:lnTo>
                    <a:pt x="3739" y="333"/>
                  </a:lnTo>
                  <a:lnTo>
                    <a:pt x="3739" y="357"/>
                  </a:lnTo>
                  <a:cubicBezTo>
                    <a:pt x="3704" y="369"/>
                    <a:pt x="3668" y="393"/>
                    <a:pt x="3632" y="417"/>
                  </a:cubicBezTo>
                  <a:cubicBezTo>
                    <a:pt x="3632" y="453"/>
                    <a:pt x="3620" y="488"/>
                    <a:pt x="3609" y="536"/>
                  </a:cubicBezTo>
                  <a:lnTo>
                    <a:pt x="3537" y="607"/>
                  </a:lnTo>
                  <a:lnTo>
                    <a:pt x="3478" y="584"/>
                  </a:lnTo>
                  <a:lnTo>
                    <a:pt x="3382" y="643"/>
                  </a:lnTo>
                  <a:cubicBezTo>
                    <a:pt x="3382" y="667"/>
                    <a:pt x="3370" y="691"/>
                    <a:pt x="3358" y="714"/>
                  </a:cubicBezTo>
                  <a:lnTo>
                    <a:pt x="3287" y="738"/>
                  </a:lnTo>
                  <a:lnTo>
                    <a:pt x="3239" y="703"/>
                  </a:lnTo>
                  <a:lnTo>
                    <a:pt x="3239" y="619"/>
                  </a:lnTo>
                  <a:lnTo>
                    <a:pt x="3192" y="595"/>
                  </a:lnTo>
                  <a:lnTo>
                    <a:pt x="3120" y="643"/>
                  </a:lnTo>
                  <a:lnTo>
                    <a:pt x="3097" y="738"/>
                  </a:lnTo>
                  <a:lnTo>
                    <a:pt x="3192" y="822"/>
                  </a:lnTo>
                  <a:lnTo>
                    <a:pt x="3216" y="869"/>
                  </a:lnTo>
                  <a:lnTo>
                    <a:pt x="3168" y="893"/>
                  </a:lnTo>
                  <a:lnTo>
                    <a:pt x="3120" y="869"/>
                  </a:lnTo>
                  <a:lnTo>
                    <a:pt x="3001" y="869"/>
                  </a:lnTo>
                  <a:cubicBezTo>
                    <a:pt x="3001" y="893"/>
                    <a:pt x="3013" y="929"/>
                    <a:pt x="3013" y="953"/>
                  </a:cubicBezTo>
                  <a:lnTo>
                    <a:pt x="3108" y="988"/>
                  </a:lnTo>
                  <a:lnTo>
                    <a:pt x="3108" y="1036"/>
                  </a:lnTo>
                  <a:lnTo>
                    <a:pt x="3061" y="1072"/>
                  </a:lnTo>
                  <a:lnTo>
                    <a:pt x="3025" y="1024"/>
                  </a:lnTo>
                  <a:lnTo>
                    <a:pt x="2942" y="1036"/>
                  </a:lnTo>
                  <a:lnTo>
                    <a:pt x="2918" y="1084"/>
                  </a:lnTo>
                  <a:lnTo>
                    <a:pt x="2775" y="1155"/>
                  </a:lnTo>
                  <a:cubicBezTo>
                    <a:pt x="2775" y="1131"/>
                    <a:pt x="2775" y="1095"/>
                    <a:pt x="2775" y="1072"/>
                  </a:cubicBezTo>
                  <a:lnTo>
                    <a:pt x="2811" y="1048"/>
                  </a:lnTo>
                  <a:cubicBezTo>
                    <a:pt x="2799" y="1036"/>
                    <a:pt x="2787" y="1012"/>
                    <a:pt x="2775" y="1000"/>
                  </a:cubicBezTo>
                  <a:lnTo>
                    <a:pt x="2668" y="1060"/>
                  </a:lnTo>
                  <a:lnTo>
                    <a:pt x="2727" y="1084"/>
                  </a:lnTo>
                  <a:lnTo>
                    <a:pt x="2704" y="1119"/>
                  </a:lnTo>
                  <a:lnTo>
                    <a:pt x="2573" y="1167"/>
                  </a:lnTo>
                  <a:lnTo>
                    <a:pt x="2608" y="1250"/>
                  </a:lnTo>
                  <a:lnTo>
                    <a:pt x="2680" y="1274"/>
                  </a:lnTo>
                  <a:cubicBezTo>
                    <a:pt x="2680" y="1286"/>
                    <a:pt x="2680" y="1298"/>
                    <a:pt x="2668" y="1310"/>
                  </a:cubicBezTo>
                  <a:lnTo>
                    <a:pt x="2608" y="1310"/>
                  </a:lnTo>
                  <a:lnTo>
                    <a:pt x="2513" y="1346"/>
                  </a:lnTo>
                  <a:cubicBezTo>
                    <a:pt x="2513" y="1322"/>
                    <a:pt x="2513" y="1310"/>
                    <a:pt x="2513" y="1286"/>
                  </a:cubicBezTo>
                  <a:lnTo>
                    <a:pt x="2466" y="1274"/>
                  </a:lnTo>
                  <a:lnTo>
                    <a:pt x="2525" y="1215"/>
                  </a:lnTo>
                  <a:lnTo>
                    <a:pt x="2477" y="1191"/>
                  </a:lnTo>
                  <a:lnTo>
                    <a:pt x="2287" y="1286"/>
                  </a:lnTo>
                  <a:cubicBezTo>
                    <a:pt x="2263" y="1334"/>
                    <a:pt x="2251" y="1369"/>
                    <a:pt x="2239" y="1405"/>
                  </a:cubicBezTo>
                  <a:lnTo>
                    <a:pt x="2251" y="1453"/>
                  </a:lnTo>
                  <a:cubicBezTo>
                    <a:pt x="2239" y="1465"/>
                    <a:pt x="2227" y="1488"/>
                    <a:pt x="2215" y="1500"/>
                  </a:cubicBezTo>
                  <a:lnTo>
                    <a:pt x="2156" y="1476"/>
                  </a:lnTo>
                  <a:lnTo>
                    <a:pt x="2120" y="1441"/>
                  </a:lnTo>
                  <a:cubicBezTo>
                    <a:pt x="2120" y="1405"/>
                    <a:pt x="2132" y="1369"/>
                    <a:pt x="2132" y="1334"/>
                  </a:cubicBezTo>
                  <a:lnTo>
                    <a:pt x="2085" y="1334"/>
                  </a:lnTo>
                  <a:lnTo>
                    <a:pt x="1954" y="1417"/>
                  </a:lnTo>
                  <a:lnTo>
                    <a:pt x="1834" y="1322"/>
                  </a:lnTo>
                  <a:lnTo>
                    <a:pt x="1799" y="1357"/>
                  </a:lnTo>
                  <a:lnTo>
                    <a:pt x="1751" y="1357"/>
                  </a:lnTo>
                  <a:lnTo>
                    <a:pt x="1751" y="1465"/>
                  </a:lnTo>
                  <a:lnTo>
                    <a:pt x="1715" y="1453"/>
                  </a:lnTo>
                  <a:lnTo>
                    <a:pt x="1680" y="1453"/>
                  </a:lnTo>
                  <a:lnTo>
                    <a:pt x="1680" y="1393"/>
                  </a:lnTo>
                  <a:lnTo>
                    <a:pt x="1632" y="1369"/>
                  </a:lnTo>
                  <a:lnTo>
                    <a:pt x="1573" y="1429"/>
                  </a:lnTo>
                  <a:lnTo>
                    <a:pt x="1525" y="1357"/>
                  </a:lnTo>
                  <a:lnTo>
                    <a:pt x="1311" y="1488"/>
                  </a:lnTo>
                  <a:lnTo>
                    <a:pt x="1251" y="1488"/>
                  </a:lnTo>
                  <a:cubicBezTo>
                    <a:pt x="1239" y="1476"/>
                    <a:pt x="1227" y="1465"/>
                    <a:pt x="1215" y="1453"/>
                  </a:cubicBezTo>
                  <a:lnTo>
                    <a:pt x="1108" y="1441"/>
                  </a:lnTo>
                  <a:cubicBezTo>
                    <a:pt x="1096" y="1453"/>
                    <a:pt x="1072" y="1476"/>
                    <a:pt x="1061" y="1488"/>
                  </a:cubicBezTo>
                  <a:lnTo>
                    <a:pt x="1061" y="1619"/>
                  </a:lnTo>
                  <a:lnTo>
                    <a:pt x="882" y="1786"/>
                  </a:lnTo>
                  <a:cubicBezTo>
                    <a:pt x="882" y="1798"/>
                    <a:pt x="882" y="1810"/>
                    <a:pt x="882" y="1822"/>
                  </a:cubicBezTo>
                  <a:lnTo>
                    <a:pt x="739" y="1929"/>
                  </a:lnTo>
                  <a:lnTo>
                    <a:pt x="739" y="1988"/>
                  </a:lnTo>
                  <a:lnTo>
                    <a:pt x="811" y="2048"/>
                  </a:lnTo>
                  <a:lnTo>
                    <a:pt x="739" y="2119"/>
                  </a:lnTo>
                  <a:cubicBezTo>
                    <a:pt x="751" y="2155"/>
                    <a:pt x="763" y="2203"/>
                    <a:pt x="775" y="2238"/>
                  </a:cubicBezTo>
                  <a:cubicBezTo>
                    <a:pt x="787" y="2274"/>
                    <a:pt x="763" y="2298"/>
                    <a:pt x="751" y="2334"/>
                  </a:cubicBezTo>
                  <a:cubicBezTo>
                    <a:pt x="787" y="2417"/>
                    <a:pt x="834" y="2489"/>
                    <a:pt x="870" y="2572"/>
                  </a:cubicBezTo>
                  <a:lnTo>
                    <a:pt x="846" y="2619"/>
                  </a:lnTo>
                  <a:lnTo>
                    <a:pt x="930" y="2715"/>
                  </a:lnTo>
                  <a:lnTo>
                    <a:pt x="930" y="2750"/>
                  </a:lnTo>
                  <a:lnTo>
                    <a:pt x="858" y="2798"/>
                  </a:lnTo>
                  <a:cubicBezTo>
                    <a:pt x="858" y="2810"/>
                    <a:pt x="870" y="2834"/>
                    <a:pt x="870" y="2858"/>
                  </a:cubicBezTo>
                  <a:cubicBezTo>
                    <a:pt x="846" y="2917"/>
                    <a:pt x="822" y="2977"/>
                    <a:pt x="799" y="3036"/>
                  </a:cubicBezTo>
                  <a:lnTo>
                    <a:pt x="691" y="3072"/>
                  </a:lnTo>
                  <a:cubicBezTo>
                    <a:pt x="680" y="3108"/>
                    <a:pt x="668" y="3143"/>
                    <a:pt x="656" y="3179"/>
                  </a:cubicBezTo>
                  <a:lnTo>
                    <a:pt x="596" y="3179"/>
                  </a:lnTo>
                  <a:lnTo>
                    <a:pt x="561" y="3239"/>
                  </a:lnTo>
                  <a:lnTo>
                    <a:pt x="465" y="3298"/>
                  </a:lnTo>
                  <a:lnTo>
                    <a:pt x="430" y="3441"/>
                  </a:lnTo>
                  <a:lnTo>
                    <a:pt x="370" y="3489"/>
                  </a:lnTo>
                  <a:cubicBezTo>
                    <a:pt x="310" y="3489"/>
                    <a:pt x="263" y="3501"/>
                    <a:pt x="215" y="3501"/>
                  </a:cubicBezTo>
                  <a:lnTo>
                    <a:pt x="180" y="3536"/>
                  </a:lnTo>
                  <a:lnTo>
                    <a:pt x="180" y="3667"/>
                  </a:lnTo>
                  <a:lnTo>
                    <a:pt x="60" y="3751"/>
                  </a:lnTo>
                  <a:lnTo>
                    <a:pt x="60" y="3858"/>
                  </a:lnTo>
                  <a:cubicBezTo>
                    <a:pt x="49" y="3882"/>
                    <a:pt x="25" y="3905"/>
                    <a:pt x="13" y="3917"/>
                  </a:cubicBezTo>
                  <a:cubicBezTo>
                    <a:pt x="1" y="3941"/>
                    <a:pt x="25" y="3953"/>
                    <a:pt x="37" y="3977"/>
                  </a:cubicBezTo>
                  <a:lnTo>
                    <a:pt x="25" y="4096"/>
                  </a:lnTo>
                  <a:lnTo>
                    <a:pt x="144" y="4239"/>
                  </a:lnTo>
                  <a:cubicBezTo>
                    <a:pt x="132" y="4274"/>
                    <a:pt x="120" y="4298"/>
                    <a:pt x="108" y="4334"/>
                  </a:cubicBezTo>
                  <a:cubicBezTo>
                    <a:pt x="120" y="4346"/>
                    <a:pt x="120" y="4370"/>
                    <a:pt x="132" y="4393"/>
                  </a:cubicBezTo>
                  <a:lnTo>
                    <a:pt x="191" y="4429"/>
                  </a:lnTo>
                  <a:lnTo>
                    <a:pt x="227" y="4429"/>
                  </a:lnTo>
                  <a:lnTo>
                    <a:pt x="191" y="4453"/>
                  </a:lnTo>
                  <a:lnTo>
                    <a:pt x="84" y="4465"/>
                  </a:lnTo>
                  <a:lnTo>
                    <a:pt x="84" y="4548"/>
                  </a:lnTo>
                  <a:lnTo>
                    <a:pt x="84" y="4679"/>
                  </a:lnTo>
                  <a:cubicBezTo>
                    <a:pt x="72" y="4739"/>
                    <a:pt x="60" y="4786"/>
                    <a:pt x="49" y="4846"/>
                  </a:cubicBezTo>
                  <a:lnTo>
                    <a:pt x="84" y="4882"/>
                  </a:lnTo>
                  <a:lnTo>
                    <a:pt x="84" y="4941"/>
                  </a:lnTo>
                  <a:lnTo>
                    <a:pt x="132" y="4977"/>
                  </a:lnTo>
                  <a:lnTo>
                    <a:pt x="191" y="5060"/>
                  </a:lnTo>
                  <a:lnTo>
                    <a:pt x="239" y="5096"/>
                  </a:lnTo>
                  <a:cubicBezTo>
                    <a:pt x="251" y="5108"/>
                    <a:pt x="263" y="5132"/>
                    <a:pt x="275" y="5155"/>
                  </a:cubicBezTo>
                  <a:cubicBezTo>
                    <a:pt x="299" y="5167"/>
                    <a:pt x="322" y="5203"/>
                    <a:pt x="334" y="5215"/>
                  </a:cubicBezTo>
                  <a:lnTo>
                    <a:pt x="406" y="5203"/>
                  </a:lnTo>
                  <a:cubicBezTo>
                    <a:pt x="418" y="5215"/>
                    <a:pt x="430" y="5227"/>
                    <a:pt x="430" y="5239"/>
                  </a:cubicBezTo>
                  <a:lnTo>
                    <a:pt x="513" y="5263"/>
                  </a:lnTo>
                  <a:lnTo>
                    <a:pt x="584" y="5358"/>
                  </a:lnTo>
                  <a:lnTo>
                    <a:pt x="644" y="5382"/>
                  </a:lnTo>
                  <a:cubicBezTo>
                    <a:pt x="644" y="5394"/>
                    <a:pt x="644" y="5406"/>
                    <a:pt x="644" y="5417"/>
                  </a:cubicBezTo>
                  <a:lnTo>
                    <a:pt x="668" y="5441"/>
                  </a:lnTo>
                  <a:lnTo>
                    <a:pt x="739" y="5406"/>
                  </a:lnTo>
                  <a:lnTo>
                    <a:pt x="834" y="5429"/>
                  </a:lnTo>
                  <a:lnTo>
                    <a:pt x="965" y="5382"/>
                  </a:lnTo>
                  <a:lnTo>
                    <a:pt x="1072" y="5298"/>
                  </a:lnTo>
                  <a:lnTo>
                    <a:pt x="1382" y="5310"/>
                  </a:lnTo>
                  <a:lnTo>
                    <a:pt x="1477" y="5346"/>
                  </a:lnTo>
                  <a:lnTo>
                    <a:pt x="1644" y="5310"/>
                  </a:lnTo>
                  <a:lnTo>
                    <a:pt x="1704" y="5239"/>
                  </a:lnTo>
                  <a:lnTo>
                    <a:pt x="1775" y="5239"/>
                  </a:lnTo>
                  <a:lnTo>
                    <a:pt x="1846" y="5120"/>
                  </a:lnTo>
                  <a:lnTo>
                    <a:pt x="1942" y="5025"/>
                  </a:lnTo>
                  <a:lnTo>
                    <a:pt x="1954" y="4953"/>
                  </a:lnTo>
                  <a:lnTo>
                    <a:pt x="2061" y="4917"/>
                  </a:lnTo>
                  <a:lnTo>
                    <a:pt x="2061" y="4798"/>
                  </a:lnTo>
                  <a:lnTo>
                    <a:pt x="2037" y="4774"/>
                  </a:lnTo>
                  <a:lnTo>
                    <a:pt x="2108" y="4739"/>
                  </a:lnTo>
                  <a:cubicBezTo>
                    <a:pt x="2132" y="4703"/>
                    <a:pt x="2144" y="4655"/>
                    <a:pt x="2168" y="4608"/>
                  </a:cubicBezTo>
                  <a:cubicBezTo>
                    <a:pt x="2168" y="4608"/>
                    <a:pt x="2168" y="4596"/>
                    <a:pt x="2156" y="4584"/>
                  </a:cubicBezTo>
                  <a:lnTo>
                    <a:pt x="2192" y="4584"/>
                  </a:lnTo>
                  <a:lnTo>
                    <a:pt x="2311" y="4477"/>
                  </a:lnTo>
                  <a:cubicBezTo>
                    <a:pt x="2335" y="4393"/>
                    <a:pt x="2370" y="4310"/>
                    <a:pt x="2406" y="4215"/>
                  </a:cubicBezTo>
                  <a:cubicBezTo>
                    <a:pt x="2430" y="4167"/>
                    <a:pt x="2454" y="4120"/>
                    <a:pt x="2477" y="4072"/>
                  </a:cubicBezTo>
                  <a:lnTo>
                    <a:pt x="2561" y="4012"/>
                  </a:lnTo>
                  <a:cubicBezTo>
                    <a:pt x="2585" y="3965"/>
                    <a:pt x="2608" y="3905"/>
                    <a:pt x="2632" y="3858"/>
                  </a:cubicBezTo>
                  <a:lnTo>
                    <a:pt x="2787" y="3679"/>
                  </a:lnTo>
                  <a:cubicBezTo>
                    <a:pt x="2847" y="3572"/>
                    <a:pt x="2906" y="3465"/>
                    <a:pt x="2966" y="3370"/>
                  </a:cubicBezTo>
                  <a:lnTo>
                    <a:pt x="3073" y="3262"/>
                  </a:lnTo>
                  <a:cubicBezTo>
                    <a:pt x="3073" y="3215"/>
                    <a:pt x="3085" y="3167"/>
                    <a:pt x="3097" y="3120"/>
                  </a:cubicBezTo>
                  <a:lnTo>
                    <a:pt x="3216" y="2977"/>
                  </a:lnTo>
                  <a:lnTo>
                    <a:pt x="3228" y="2929"/>
                  </a:lnTo>
                  <a:lnTo>
                    <a:pt x="3370" y="2798"/>
                  </a:lnTo>
                  <a:lnTo>
                    <a:pt x="3454" y="2572"/>
                  </a:lnTo>
                  <a:cubicBezTo>
                    <a:pt x="3478" y="2524"/>
                    <a:pt x="3501" y="2465"/>
                    <a:pt x="3525" y="2417"/>
                  </a:cubicBezTo>
                  <a:lnTo>
                    <a:pt x="3573" y="2381"/>
                  </a:lnTo>
                  <a:cubicBezTo>
                    <a:pt x="3585" y="2346"/>
                    <a:pt x="3609" y="2298"/>
                    <a:pt x="3620" y="2262"/>
                  </a:cubicBezTo>
                  <a:lnTo>
                    <a:pt x="3585" y="2203"/>
                  </a:lnTo>
                  <a:lnTo>
                    <a:pt x="3620" y="2096"/>
                  </a:lnTo>
                  <a:lnTo>
                    <a:pt x="3739" y="2000"/>
                  </a:lnTo>
                  <a:lnTo>
                    <a:pt x="3739" y="1941"/>
                  </a:lnTo>
                  <a:lnTo>
                    <a:pt x="3823" y="1881"/>
                  </a:lnTo>
                  <a:lnTo>
                    <a:pt x="3823" y="1786"/>
                  </a:lnTo>
                  <a:lnTo>
                    <a:pt x="3787" y="1738"/>
                  </a:lnTo>
                  <a:lnTo>
                    <a:pt x="3847" y="1679"/>
                  </a:lnTo>
                  <a:lnTo>
                    <a:pt x="3847" y="1584"/>
                  </a:lnTo>
                  <a:lnTo>
                    <a:pt x="3811" y="1560"/>
                  </a:lnTo>
                  <a:cubicBezTo>
                    <a:pt x="3811" y="1524"/>
                    <a:pt x="3811" y="1488"/>
                    <a:pt x="3811" y="1465"/>
                  </a:cubicBezTo>
                  <a:lnTo>
                    <a:pt x="3882" y="1441"/>
                  </a:lnTo>
                  <a:lnTo>
                    <a:pt x="3930" y="1476"/>
                  </a:lnTo>
                  <a:cubicBezTo>
                    <a:pt x="3930" y="1512"/>
                    <a:pt x="3930" y="1536"/>
                    <a:pt x="3942" y="1560"/>
                  </a:cubicBezTo>
                  <a:lnTo>
                    <a:pt x="4013" y="1667"/>
                  </a:lnTo>
                  <a:lnTo>
                    <a:pt x="4073" y="1691"/>
                  </a:lnTo>
                  <a:lnTo>
                    <a:pt x="4120" y="1643"/>
                  </a:lnTo>
                  <a:cubicBezTo>
                    <a:pt x="4120" y="1619"/>
                    <a:pt x="4132" y="1596"/>
                    <a:pt x="4132" y="1572"/>
                  </a:cubicBezTo>
                  <a:lnTo>
                    <a:pt x="4168" y="1548"/>
                  </a:lnTo>
                  <a:lnTo>
                    <a:pt x="4192" y="1476"/>
                  </a:lnTo>
                  <a:lnTo>
                    <a:pt x="4228" y="1453"/>
                  </a:lnTo>
                  <a:lnTo>
                    <a:pt x="4228" y="1369"/>
                  </a:lnTo>
                  <a:lnTo>
                    <a:pt x="4144" y="1274"/>
                  </a:lnTo>
                  <a:cubicBezTo>
                    <a:pt x="4144" y="1238"/>
                    <a:pt x="4132" y="1215"/>
                    <a:pt x="4132" y="1191"/>
                  </a:cubicBezTo>
                  <a:cubicBezTo>
                    <a:pt x="4120" y="1167"/>
                    <a:pt x="4156" y="1167"/>
                    <a:pt x="4156" y="1155"/>
                  </a:cubicBezTo>
                  <a:cubicBezTo>
                    <a:pt x="4168" y="1143"/>
                    <a:pt x="4168" y="1107"/>
                    <a:pt x="4168" y="1072"/>
                  </a:cubicBezTo>
                  <a:lnTo>
                    <a:pt x="4156" y="965"/>
                  </a:lnTo>
                  <a:lnTo>
                    <a:pt x="4180" y="917"/>
                  </a:lnTo>
                  <a:cubicBezTo>
                    <a:pt x="4204" y="845"/>
                    <a:pt x="4216" y="786"/>
                    <a:pt x="4228" y="714"/>
                  </a:cubicBezTo>
                  <a:lnTo>
                    <a:pt x="4156" y="619"/>
                  </a:lnTo>
                  <a:cubicBezTo>
                    <a:pt x="4156" y="560"/>
                    <a:pt x="4168" y="500"/>
                    <a:pt x="4168" y="441"/>
                  </a:cubicBezTo>
                  <a:lnTo>
                    <a:pt x="4144" y="369"/>
                  </a:lnTo>
                  <a:lnTo>
                    <a:pt x="4097" y="369"/>
                  </a:lnTo>
                  <a:lnTo>
                    <a:pt x="4025" y="286"/>
                  </a:lnTo>
                  <a:lnTo>
                    <a:pt x="4025" y="203"/>
                  </a:lnTo>
                  <a:lnTo>
                    <a:pt x="3930" y="167"/>
                  </a:lnTo>
                  <a:cubicBezTo>
                    <a:pt x="3954" y="143"/>
                    <a:pt x="3978" y="107"/>
                    <a:pt x="4001" y="83"/>
                  </a:cubicBezTo>
                  <a:cubicBezTo>
                    <a:pt x="3990" y="60"/>
                    <a:pt x="3978" y="36"/>
                    <a:pt x="39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4" name="Google Shape;8600;p30">
              <a:extLst>
                <a:ext uri="{FF2B5EF4-FFF2-40B4-BE49-F238E27FC236}">
                  <a16:creationId xmlns:a16="http://schemas.microsoft.com/office/drawing/2014/main" id="{F55C0DB3-716C-0C11-DFF8-F96F8629EC12}"/>
                </a:ext>
              </a:extLst>
            </p:cNvPr>
            <p:cNvSpPr/>
            <p:nvPr/>
          </p:nvSpPr>
          <p:spPr>
            <a:xfrm>
              <a:off x="4440425" y="3421075"/>
              <a:ext cx="2400" cy="2125"/>
            </a:xfrm>
            <a:custGeom>
              <a:avLst/>
              <a:gdLst/>
              <a:ahLst/>
              <a:cxnLst/>
              <a:rect l="l" t="t" r="r" b="b"/>
              <a:pathLst>
                <a:path w="96" h="85" extrusionOk="0">
                  <a:moveTo>
                    <a:pt x="96" y="1"/>
                  </a:moveTo>
                  <a:lnTo>
                    <a:pt x="0" y="49"/>
                  </a:lnTo>
                  <a:cubicBezTo>
                    <a:pt x="0" y="60"/>
                    <a:pt x="12" y="72"/>
                    <a:pt x="12" y="84"/>
                  </a:cubicBezTo>
                  <a:lnTo>
                    <a:pt x="96" y="25"/>
                  </a:lnTo>
                  <a:lnTo>
                    <a:pt x="9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5" name="Google Shape;8601;p30">
              <a:extLst>
                <a:ext uri="{FF2B5EF4-FFF2-40B4-BE49-F238E27FC236}">
                  <a16:creationId xmlns:a16="http://schemas.microsoft.com/office/drawing/2014/main" id="{7B989FB7-EB24-6F21-304F-956138D3BBF5}"/>
                </a:ext>
              </a:extLst>
            </p:cNvPr>
            <p:cNvSpPr/>
            <p:nvPr/>
          </p:nvSpPr>
          <p:spPr>
            <a:xfrm>
              <a:off x="4434175" y="3424950"/>
              <a:ext cx="3900" cy="3300"/>
            </a:xfrm>
            <a:custGeom>
              <a:avLst/>
              <a:gdLst/>
              <a:ahLst/>
              <a:cxnLst/>
              <a:rect l="l" t="t" r="r" b="b"/>
              <a:pathLst>
                <a:path w="156" h="132" extrusionOk="0">
                  <a:moveTo>
                    <a:pt x="84" y="1"/>
                  </a:moveTo>
                  <a:lnTo>
                    <a:pt x="60" y="13"/>
                  </a:lnTo>
                  <a:lnTo>
                    <a:pt x="0" y="72"/>
                  </a:lnTo>
                  <a:lnTo>
                    <a:pt x="72" y="84"/>
                  </a:lnTo>
                  <a:lnTo>
                    <a:pt x="119" y="132"/>
                  </a:lnTo>
                  <a:lnTo>
                    <a:pt x="155" y="48"/>
                  </a:lnTo>
                  <a:lnTo>
                    <a:pt x="96" y="25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6" name="Google Shape;8602;p30">
              <a:extLst>
                <a:ext uri="{FF2B5EF4-FFF2-40B4-BE49-F238E27FC236}">
                  <a16:creationId xmlns:a16="http://schemas.microsoft.com/office/drawing/2014/main" id="{BF058A04-EDB0-629F-657C-7387FB4B1AC9}"/>
                </a:ext>
              </a:extLst>
            </p:cNvPr>
            <p:cNvSpPr/>
            <p:nvPr/>
          </p:nvSpPr>
          <p:spPr>
            <a:xfrm>
              <a:off x="5535800" y="3723800"/>
              <a:ext cx="7750" cy="5975"/>
            </a:xfrm>
            <a:custGeom>
              <a:avLst/>
              <a:gdLst/>
              <a:ahLst/>
              <a:cxnLst/>
              <a:rect l="l" t="t" r="r" b="b"/>
              <a:pathLst>
                <a:path w="310" h="239" extrusionOk="0">
                  <a:moveTo>
                    <a:pt x="72" y="1"/>
                  </a:moveTo>
                  <a:cubicBezTo>
                    <a:pt x="84" y="12"/>
                    <a:pt x="84" y="24"/>
                    <a:pt x="84" y="36"/>
                  </a:cubicBezTo>
                  <a:lnTo>
                    <a:pt x="60" y="36"/>
                  </a:lnTo>
                  <a:lnTo>
                    <a:pt x="60" y="132"/>
                  </a:lnTo>
                  <a:lnTo>
                    <a:pt x="0" y="143"/>
                  </a:lnTo>
                  <a:lnTo>
                    <a:pt x="24" y="167"/>
                  </a:lnTo>
                  <a:lnTo>
                    <a:pt x="108" y="179"/>
                  </a:lnTo>
                  <a:lnTo>
                    <a:pt x="227" y="239"/>
                  </a:lnTo>
                  <a:lnTo>
                    <a:pt x="286" y="191"/>
                  </a:lnTo>
                  <a:lnTo>
                    <a:pt x="250" y="167"/>
                  </a:lnTo>
                  <a:lnTo>
                    <a:pt x="215" y="155"/>
                  </a:lnTo>
                  <a:cubicBezTo>
                    <a:pt x="203" y="155"/>
                    <a:pt x="203" y="143"/>
                    <a:pt x="203" y="132"/>
                  </a:cubicBezTo>
                  <a:lnTo>
                    <a:pt x="310" y="108"/>
                  </a:lnTo>
                  <a:cubicBezTo>
                    <a:pt x="310" y="96"/>
                    <a:pt x="310" y="84"/>
                    <a:pt x="310" y="84"/>
                  </a:cubicBezTo>
                  <a:lnTo>
                    <a:pt x="215" y="72"/>
                  </a:lnTo>
                  <a:lnTo>
                    <a:pt x="239" y="12"/>
                  </a:lnTo>
                  <a:lnTo>
                    <a:pt x="179" y="12"/>
                  </a:lnTo>
                  <a:lnTo>
                    <a:pt x="155" y="36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7" name="Google Shape;8603;p30">
              <a:extLst>
                <a:ext uri="{FF2B5EF4-FFF2-40B4-BE49-F238E27FC236}">
                  <a16:creationId xmlns:a16="http://schemas.microsoft.com/office/drawing/2014/main" id="{200A7322-2DAB-E733-F62B-2F41C7C6AE9F}"/>
                </a:ext>
              </a:extLst>
            </p:cNvPr>
            <p:cNvSpPr/>
            <p:nvPr/>
          </p:nvSpPr>
          <p:spPr>
            <a:xfrm>
              <a:off x="5158075" y="3673800"/>
              <a:ext cx="497400" cy="375075"/>
            </a:xfrm>
            <a:custGeom>
              <a:avLst/>
              <a:gdLst/>
              <a:ahLst/>
              <a:cxnLst/>
              <a:rect l="l" t="t" r="r" b="b"/>
              <a:pathLst>
                <a:path w="19896" h="15003" extrusionOk="0">
                  <a:moveTo>
                    <a:pt x="10145" y="0"/>
                  </a:moveTo>
                  <a:lnTo>
                    <a:pt x="10097" y="60"/>
                  </a:lnTo>
                  <a:cubicBezTo>
                    <a:pt x="10121" y="72"/>
                    <a:pt x="10145" y="96"/>
                    <a:pt x="10156" y="119"/>
                  </a:cubicBezTo>
                  <a:lnTo>
                    <a:pt x="10037" y="131"/>
                  </a:lnTo>
                  <a:lnTo>
                    <a:pt x="9978" y="203"/>
                  </a:lnTo>
                  <a:lnTo>
                    <a:pt x="9990" y="262"/>
                  </a:lnTo>
                  <a:lnTo>
                    <a:pt x="9871" y="262"/>
                  </a:lnTo>
                  <a:cubicBezTo>
                    <a:pt x="9871" y="238"/>
                    <a:pt x="9859" y="215"/>
                    <a:pt x="9847" y="191"/>
                  </a:cubicBezTo>
                  <a:lnTo>
                    <a:pt x="9799" y="179"/>
                  </a:lnTo>
                  <a:lnTo>
                    <a:pt x="9799" y="131"/>
                  </a:lnTo>
                  <a:lnTo>
                    <a:pt x="9895" y="84"/>
                  </a:lnTo>
                  <a:lnTo>
                    <a:pt x="9823" y="60"/>
                  </a:lnTo>
                  <a:lnTo>
                    <a:pt x="9752" y="131"/>
                  </a:lnTo>
                  <a:lnTo>
                    <a:pt x="9633" y="119"/>
                  </a:lnTo>
                  <a:lnTo>
                    <a:pt x="9573" y="143"/>
                  </a:lnTo>
                  <a:lnTo>
                    <a:pt x="9525" y="227"/>
                  </a:lnTo>
                  <a:lnTo>
                    <a:pt x="9656" y="310"/>
                  </a:lnTo>
                  <a:lnTo>
                    <a:pt x="9514" y="346"/>
                  </a:lnTo>
                  <a:lnTo>
                    <a:pt x="9430" y="274"/>
                  </a:lnTo>
                  <a:lnTo>
                    <a:pt x="9299" y="286"/>
                  </a:lnTo>
                  <a:lnTo>
                    <a:pt x="9299" y="358"/>
                  </a:lnTo>
                  <a:lnTo>
                    <a:pt x="9430" y="417"/>
                  </a:lnTo>
                  <a:lnTo>
                    <a:pt x="9359" y="465"/>
                  </a:lnTo>
                  <a:lnTo>
                    <a:pt x="9287" y="441"/>
                  </a:lnTo>
                  <a:cubicBezTo>
                    <a:pt x="9263" y="405"/>
                    <a:pt x="9240" y="369"/>
                    <a:pt x="9228" y="322"/>
                  </a:cubicBezTo>
                  <a:lnTo>
                    <a:pt x="9121" y="369"/>
                  </a:lnTo>
                  <a:lnTo>
                    <a:pt x="9013" y="346"/>
                  </a:lnTo>
                  <a:lnTo>
                    <a:pt x="9013" y="405"/>
                  </a:lnTo>
                  <a:lnTo>
                    <a:pt x="9013" y="465"/>
                  </a:lnTo>
                  <a:cubicBezTo>
                    <a:pt x="9013" y="488"/>
                    <a:pt x="9013" y="500"/>
                    <a:pt x="9002" y="512"/>
                  </a:cubicBezTo>
                  <a:lnTo>
                    <a:pt x="9073" y="512"/>
                  </a:lnTo>
                  <a:lnTo>
                    <a:pt x="8966" y="560"/>
                  </a:lnTo>
                  <a:lnTo>
                    <a:pt x="8990" y="643"/>
                  </a:lnTo>
                  <a:lnTo>
                    <a:pt x="8906" y="643"/>
                  </a:lnTo>
                  <a:lnTo>
                    <a:pt x="8835" y="667"/>
                  </a:lnTo>
                  <a:lnTo>
                    <a:pt x="8990" y="750"/>
                  </a:lnTo>
                  <a:lnTo>
                    <a:pt x="8871" y="750"/>
                  </a:lnTo>
                  <a:lnTo>
                    <a:pt x="8835" y="786"/>
                  </a:lnTo>
                  <a:lnTo>
                    <a:pt x="8752" y="727"/>
                  </a:lnTo>
                  <a:cubicBezTo>
                    <a:pt x="8740" y="703"/>
                    <a:pt x="8728" y="679"/>
                    <a:pt x="8716" y="655"/>
                  </a:cubicBezTo>
                  <a:cubicBezTo>
                    <a:pt x="8704" y="631"/>
                    <a:pt x="8680" y="608"/>
                    <a:pt x="8656" y="584"/>
                  </a:cubicBezTo>
                  <a:cubicBezTo>
                    <a:pt x="8621" y="596"/>
                    <a:pt x="8597" y="608"/>
                    <a:pt x="8561" y="608"/>
                  </a:cubicBezTo>
                  <a:cubicBezTo>
                    <a:pt x="8561" y="596"/>
                    <a:pt x="8561" y="572"/>
                    <a:pt x="8549" y="548"/>
                  </a:cubicBezTo>
                  <a:lnTo>
                    <a:pt x="8478" y="465"/>
                  </a:lnTo>
                  <a:lnTo>
                    <a:pt x="8394" y="488"/>
                  </a:lnTo>
                  <a:lnTo>
                    <a:pt x="8490" y="596"/>
                  </a:lnTo>
                  <a:lnTo>
                    <a:pt x="8442" y="596"/>
                  </a:lnTo>
                  <a:lnTo>
                    <a:pt x="8359" y="655"/>
                  </a:lnTo>
                  <a:lnTo>
                    <a:pt x="8430" y="762"/>
                  </a:lnTo>
                  <a:lnTo>
                    <a:pt x="8525" y="786"/>
                  </a:lnTo>
                  <a:lnTo>
                    <a:pt x="8466" y="834"/>
                  </a:lnTo>
                  <a:cubicBezTo>
                    <a:pt x="8454" y="858"/>
                    <a:pt x="8442" y="881"/>
                    <a:pt x="8430" y="905"/>
                  </a:cubicBezTo>
                  <a:lnTo>
                    <a:pt x="8406" y="858"/>
                  </a:lnTo>
                  <a:lnTo>
                    <a:pt x="8347" y="846"/>
                  </a:lnTo>
                  <a:lnTo>
                    <a:pt x="8335" y="929"/>
                  </a:lnTo>
                  <a:lnTo>
                    <a:pt x="8263" y="1000"/>
                  </a:lnTo>
                  <a:lnTo>
                    <a:pt x="8216" y="1096"/>
                  </a:lnTo>
                  <a:cubicBezTo>
                    <a:pt x="8192" y="989"/>
                    <a:pt x="8180" y="881"/>
                    <a:pt x="8156" y="774"/>
                  </a:cubicBezTo>
                  <a:lnTo>
                    <a:pt x="8120" y="584"/>
                  </a:lnTo>
                  <a:lnTo>
                    <a:pt x="8085" y="500"/>
                  </a:lnTo>
                  <a:cubicBezTo>
                    <a:pt x="8109" y="477"/>
                    <a:pt x="8132" y="453"/>
                    <a:pt x="8144" y="417"/>
                  </a:cubicBezTo>
                  <a:lnTo>
                    <a:pt x="8144" y="417"/>
                  </a:lnTo>
                  <a:lnTo>
                    <a:pt x="8097" y="453"/>
                  </a:lnTo>
                  <a:lnTo>
                    <a:pt x="7966" y="477"/>
                  </a:lnTo>
                  <a:lnTo>
                    <a:pt x="7906" y="560"/>
                  </a:lnTo>
                  <a:lnTo>
                    <a:pt x="7823" y="548"/>
                  </a:lnTo>
                  <a:lnTo>
                    <a:pt x="7799" y="596"/>
                  </a:lnTo>
                  <a:lnTo>
                    <a:pt x="7704" y="548"/>
                  </a:lnTo>
                  <a:lnTo>
                    <a:pt x="7620" y="596"/>
                  </a:lnTo>
                  <a:lnTo>
                    <a:pt x="7525" y="619"/>
                  </a:lnTo>
                  <a:cubicBezTo>
                    <a:pt x="7525" y="655"/>
                    <a:pt x="7513" y="691"/>
                    <a:pt x="7501" y="727"/>
                  </a:cubicBezTo>
                  <a:lnTo>
                    <a:pt x="7430" y="917"/>
                  </a:lnTo>
                  <a:lnTo>
                    <a:pt x="7466" y="953"/>
                  </a:lnTo>
                  <a:lnTo>
                    <a:pt x="7442" y="1024"/>
                  </a:lnTo>
                  <a:lnTo>
                    <a:pt x="7335" y="1024"/>
                  </a:lnTo>
                  <a:lnTo>
                    <a:pt x="7263" y="1084"/>
                  </a:lnTo>
                  <a:lnTo>
                    <a:pt x="7108" y="1072"/>
                  </a:lnTo>
                  <a:cubicBezTo>
                    <a:pt x="7108" y="1084"/>
                    <a:pt x="7108" y="1096"/>
                    <a:pt x="7108" y="1120"/>
                  </a:cubicBezTo>
                  <a:lnTo>
                    <a:pt x="6977" y="1131"/>
                  </a:lnTo>
                  <a:cubicBezTo>
                    <a:pt x="6966" y="1167"/>
                    <a:pt x="6954" y="1203"/>
                    <a:pt x="6942" y="1239"/>
                  </a:cubicBezTo>
                  <a:lnTo>
                    <a:pt x="6858" y="1262"/>
                  </a:lnTo>
                  <a:lnTo>
                    <a:pt x="6656" y="1370"/>
                  </a:lnTo>
                  <a:lnTo>
                    <a:pt x="6311" y="1405"/>
                  </a:lnTo>
                  <a:lnTo>
                    <a:pt x="6061" y="1334"/>
                  </a:lnTo>
                  <a:lnTo>
                    <a:pt x="5942" y="1334"/>
                  </a:lnTo>
                  <a:lnTo>
                    <a:pt x="5799" y="1298"/>
                  </a:lnTo>
                  <a:lnTo>
                    <a:pt x="5668" y="1274"/>
                  </a:lnTo>
                  <a:lnTo>
                    <a:pt x="5561" y="1215"/>
                  </a:lnTo>
                  <a:lnTo>
                    <a:pt x="5394" y="1215"/>
                  </a:lnTo>
                  <a:cubicBezTo>
                    <a:pt x="5382" y="1239"/>
                    <a:pt x="5370" y="1262"/>
                    <a:pt x="5358" y="1274"/>
                  </a:cubicBezTo>
                  <a:lnTo>
                    <a:pt x="5239" y="1274"/>
                  </a:lnTo>
                  <a:lnTo>
                    <a:pt x="4930" y="1167"/>
                  </a:lnTo>
                  <a:lnTo>
                    <a:pt x="4834" y="1179"/>
                  </a:lnTo>
                  <a:cubicBezTo>
                    <a:pt x="4822" y="1191"/>
                    <a:pt x="4799" y="1215"/>
                    <a:pt x="4787" y="1239"/>
                  </a:cubicBezTo>
                  <a:lnTo>
                    <a:pt x="4572" y="1239"/>
                  </a:lnTo>
                  <a:lnTo>
                    <a:pt x="4418" y="1179"/>
                  </a:lnTo>
                  <a:lnTo>
                    <a:pt x="4346" y="1131"/>
                  </a:lnTo>
                  <a:lnTo>
                    <a:pt x="4263" y="1108"/>
                  </a:lnTo>
                  <a:cubicBezTo>
                    <a:pt x="4263" y="1096"/>
                    <a:pt x="4263" y="1072"/>
                    <a:pt x="4251" y="1060"/>
                  </a:cubicBezTo>
                  <a:lnTo>
                    <a:pt x="4168" y="1060"/>
                  </a:lnTo>
                  <a:lnTo>
                    <a:pt x="4049" y="1120"/>
                  </a:lnTo>
                  <a:lnTo>
                    <a:pt x="3834" y="1084"/>
                  </a:lnTo>
                  <a:lnTo>
                    <a:pt x="3810" y="1120"/>
                  </a:lnTo>
                  <a:lnTo>
                    <a:pt x="3751" y="1096"/>
                  </a:lnTo>
                  <a:lnTo>
                    <a:pt x="3548" y="1155"/>
                  </a:lnTo>
                  <a:lnTo>
                    <a:pt x="3322" y="1167"/>
                  </a:lnTo>
                  <a:lnTo>
                    <a:pt x="3025" y="1143"/>
                  </a:lnTo>
                  <a:lnTo>
                    <a:pt x="2858" y="1239"/>
                  </a:lnTo>
                  <a:cubicBezTo>
                    <a:pt x="2834" y="1286"/>
                    <a:pt x="2822" y="1322"/>
                    <a:pt x="2810" y="1358"/>
                  </a:cubicBezTo>
                  <a:lnTo>
                    <a:pt x="2667" y="1405"/>
                  </a:lnTo>
                  <a:lnTo>
                    <a:pt x="2608" y="1334"/>
                  </a:lnTo>
                  <a:lnTo>
                    <a:pt x="2656" y="1310"/>
                  </a:lnTo>
                  <a:lnTo>
                    <a:pt x="2656" y="1239"/>
                  </a:lnTo>
                  <a:lnTo>
                    <a:pt x="2751" y="1155"/>
                  </a:lnTo>
                  <a:cubicBezTo>
                    <a:pt x="2751" y="1131"/>
                    <a:pt x="2763" y="1108"/>
                    <a:pt x="2763" y="1084"/>
                  </a:cubicBezTo>
                  <a:lnTo>
                    <a:pt x="2763" y="1084"/>
                  </a:lnTo>
                  <a:lnTo>
                    <a:pt x="2584" y="1131"/>
                  </a:lnTo>
                  <a:cubicBezTo>
                    <a:pt x="2548" y="1167"/>
                    <a:pt x="2525" y="1203"/>
                    <a:pt x="2501" y="1239"/>
                  </a:cubicBezTo>
                  <a:lnTo>
                    <a:pt x="2334" y="1370"/>
                  </a:lnTo>
                  <a:cubicBezTo>
                    <a:pt x="2346" y="1417"/>
                    <a:pt x="2358" y="1453"/>
                    <a:pt x="2370" y="1512"/>
                  </a:cubicBezTo>
                  <a:lnTo>
                    <a:pt x="2286" y="1596"/>
                  </a:lnTo>
                  <a:cubicBezTo>
                    <a:pt x="2263" y="1655"/>
                    <a:pt x="2251" y="1715"/>
                    <a:pt x="2227" y="1774"/>
                  </a:cubicBezTo>
                  <a:lnTo>
                    <a:pt x="1977" y="1905"/>
                  </a:lnTo>
                  <a:lnTo>
                    <a:pt x="1822" y="2132"/>
                  </a:lnTo>
                  <a:lnTo>
                    <a:pt x="1822" y="2274"/>
                  </a:lnTo>
                  <a:cubicBezTo>
                    <a:pt x="1786" y="2334"/>
                    <a:pt x="1763" y="2393"/>
                    <a:pt x="1727" y="2453"/>
                  </a:cubicBezTo>
                  <a:cubicBezTo>
                    <a:pt x="1763" y="2548"/>
                    <a:pt x="1786" y="2644"/>
                    <a:pt x="1822" y="2739"/>
                  </a:cubicBezTo>
                  <a:cubicBezTo>
                    <a:pt x="1810" y="2763"/>
                    <a:pt x="1798" y="2798"/>
                    <a:pt x="1798" y="2822"/>
                  </a:cubicBezTo>
                  <a:cubicBezTo>
                    <a:pt x="1786" y="2858"/>
                    <a:pt x="1822" y="2882"/>
                    <a:pt x="1846" y="2917"/>
                  </a:cubicBezTo>
                  <a:lnTo>
                    <a:pt x="1739" y="3013"/>
                  </a:lnTo>
                  <a:lnTo>
                    <a:pt x="1739" y="3155"/>
                  </a:lnTo>
                  <a:lnTo>
                    <a:pt x="1596" y="3155"/>
                  </a:lnTo>
                  <a:cubicBezTo>
                    <a:pt x="1596" y="3120"/>
                    <a:pt x="1572" y="3096"/>
                    <a:pt x="1572" y="3072"/>
                  </a:cubicBezTo>
                  <a:lnTo>
                    <a:pt x="1608" y="2941"/>
                  </a:lnTo>
                  <a:lnTo>
                    <a:pt x="1608" y="2941"/>
                  </a:lnTo>
                  <a:cubicBezTo>
                    <a:pt x="1572" y="2953"/>
                    <a:pt x="1548" y="2977"/>
                    <a:pt x="1524" y="2989"/>
                  </a:cubicBezTo>
                  <a:cubicBezTo>
                    <a:pt x="1524" y="2977"/>
                    <a:pt x="1513" y="2965"/>
                    <a:pt x="1501" y="2953"/>
                  </a:cubicBezTo>
                  <a:cubicBezTo>
                    <a:pt x="1513" y="2917"/>
                    <a:pt x="1536" y="2882"/>
                    <a:pt x="1548" y="2834"/>
                  </a:cubicBezTo>
                  <a:cubicBezTo>
                    <a:pt x="1536" y="2774"/>
                    <a:pt x="1524" y="2703"/>
                    <a:pt x="1513" y="2632"/>
                  </a:cubicBezTo>
                  <a:lnTo>
                    <a:pt x="1417" y="2703"/>
                  </a:lnTo>
                  <a:cubicBezTo>
                    <a:pt x="1405" y="2763"/>
                    <a:pt x="1393" y="2822"/>
                    <a:pt x="1382" y="2882"/>
                  </a:cubicBezTo>
                  <a:lnTo>
                    <a:pt x="1477" y="3025"/>
                  </a:lnTo>
                  <a:cubicBezTo>
                    <a:pt x="1489" y="3084"/>
                    <a:pt x="1501" y="3144"/>
                    <a:pt x="1513" y="3203"/>
                  </a:cubicBezTo>
                  <a:lnTo>
                    <a:pt x="1382" y="3179"/>
                  </a:lnTo>
                  <a:cubicBezTo>
                    <a:pt x="1358" y="3120"/>
                    <a:pt x="1334" y="3072"/>
                    <a:pt x="1310" y="3025"/>
                  </a:cubicBezTo>
                  <a:cubicBezTo>
                    <a:pt x="1310" y="2977"/>
                    <a:pt x="1322" y="2929"/>
                    <a:pt x="1334" y="2882"/>
                  </a:cubicBezTo>
                  <a:lnTo>
                    <a:pt x="1334" y="2882"/>
                  </a:lnTo>
                  <a:cubicBezTo>
                    <a:pt x="1310" y="2894"/>
                    <a:pt x="1286" y="2905"/>
                    <a:pt x="1274" y="2917"/>
                  </a:cubicBezTo>
                  <a:lnTo>
                    <a:pt x="1203" y="2917"/>
                  </a:lnTo>
                  <a:lnTo>
                    <a:pt x="1251" y="3072"/>
                  </a:lnTo>
                  <a:cubicBezTo>
                    <a:pt x="1286" y="3144"/>
                    <a:pt x="1322" y="3215"/>
                    <a:pt x="1358" y="3286"/>
                  </a:cubicBezTo>
                  <a:cubicBezTo>
                    <a:pt x="1358" y="3370"/>
                    <a:pt x="1370" y="3453"/>
                    <a:pt x="1382" y="3536"/>
                  </a:cubicBezTo>
                  <a:cubicBezTo>
                    <a:pt x="1322" y="3667"/>
                    <a:pt x="1274" y="3798"/>
                    <a:pt x="1227" y="3929"/>
                  </a:cubicBezTo>
                  <a:cubicBezTo>
                    <a:pt x="1239" y="3953"/>
                    <a:pt x="1251" y="3989"/>
                    <a:pt x="1274" y="4025"/>
                  </a:cubicBezTo>
                  <a:cubicBezTo>
                    <a:pt x="1274" y="4096"/>
                    <a:pt x="1251" y="4168"/>
                    <a:pt x="1239" y="4251"/>
                  </a:cubicBezTo>
                  <a:cubicBezTo>
                    <a:pt x="1251" y="4370"/>
                    <a:pt x="1274" y="4477"/>
                    <a:pt x="1286" y="4584"/>
                  </a:cubicBezTo>
                  <a:lnTo>
                    <a:pt x="1203" y="4679"/>
                  </a:lnTo>
                  <a:cubicBezTo>
                    <a:pt x="1155" y="4822"/>
                    <a:pt x="1108" y="4977"/>
                    <a:pt x="1060" y="5108"/>
                  </a:cubicBezTo>
                  <a:lnTo>
                    <a:pt x="1024" y="5168"/>
                  </a:lnTo>
                  <a:lnTo>
                    <a:pt x="1024" y="5299"/>
                  </a:lnTo>
                  <a:cubicBezTo>
                    <a:pt x="1024" y="5346"/>
                    <a:pt x="989" y="5394"/>
                    <a:pt x="977" y="5430"/>
                  </a:cubicBezTo>
                  <a:cubicBezTo>
                    <a:pt x="989" y="5501"/>
                    <a:pt x="1001" y="5584"/>
                    <a:pt x="1001" y="5656"/>
                  </a:cubicBezTo>
                  <a:cubicBezTo>
                    <a:pt x="1001" y="5692"/>
                    <a:pt x="989" y="5715"/>
                    <a:pt x="977" y="5751"/>
                  </a:cubicBezTo>
                  <a:lnTo>
                    <a:pt x="870" y="5775"/>
                  </a:lnTo>
                  <a:lnTo>
                    <a:pt x="905" y="5834"/>
                  </a:lnTo>
                  <a:cubicBezTo>
                    <a:pt x="881" y="5858"/>
                    <a:pt x="858" y="5894"/>
                    <a:pt x="834" y="5918"/>
                  </a:cubicBezTo>
                  <a:lnTo>
                    <a:pt x="762" y="6084"/>
                  </a:lnTo>
                  <a:lnTo>
                    <a:pt x="655" y="6120"/>
                  </a:lnTo>
                  <a:lnTo>
                    <a:pt x="655" y="6180"/>
                  </a:lnTo>
                  <a:cubicBezTo>
                    <a:pt x="631" y="6203"/>
                    <a:pt x="620" y="6239"/>
                    <a:pt x="596" y="6275"/>
                  </a:cubicBezTo>
                  <a:lnTo>
                    <a:pt x="500" y="6299"/>
                  </a:lnTo>
                  <a:lnTo>
                    <a:pt x="477" y="6394"/>
                  </a:lnTo>
                  <a:lnTo>
                    <a:pt x="298" y="6442"/>
                  </a:lnTo>
                  <a:lnTo>
                    <a:pt x="250" y="6370"/>
                  </a:lnTo>
                  <a:lnTo>
                    <a:pt x="84" y="6489"/>
                  </a:lnTo>
                  <a:lnTo>
                    <a:pt x="0" y="6727"/>
                  </a:lnTo>
                  <a:lnTo>
                    <a:pt x="48" y="6799"/>
                  </a:lnTo>
                  <a:lnTo>
                    <a:pt x="119" y="6823"/>
                  </a:lnTo>
                  <a:cubicBezTo>
                    <a:pt x="167" y="6894"/>
                    <a:pt x="215" y="6965"/>
                    <a:pt x="262" y="7049"/>
                  </a:cubicBezTo>
                  <a:cubicBezTo>
                    <a:pt x="250" y="7073"/>
                    <a:pt x="239" y="7085"/>
                    <a:pt x="239" y="7108"/>
                  </a:cubicBezTo>
                  <a:lnTo>
                    <a:pt x="262" y="7156"/>
                  </a:lnTo>
                  <a:lnTo>
                    <a:pt x="358" y="7204"/>
                  </a:lnTo>
                  <a:cubicBezTo>
                    <a:pt x="370" y="7227"/>
                    <a:pt x="370" y="7239"/>
                    <a:pt x="381" y="7263"/>
                  </a:cubicBezTo>
                  <a:lnTo>
                    <a:pt x="512" y="7323"/>
                  </a:lnTo>
                  <a:lnTo>
                    <a:pt x="560" y="7335"/>
                  </a:lnTo>
                  <a:cubicBezTo>
                    <a:pt x="560" y="7346"/>
                    <a:pt x="572" y="7358"/>
                    <a:pt x="584" y="7370"/>
                  </a:cubicBezTo>
                  <a:lnTo>
                    <a:pt x="679" y="7418"/>
                  </a:lnTo>
                  <a:lnTo>
                    <a:pt x="798" y="7430"/>
                  </a:lnTo>
                  <a:cubicBezTo>
                    <a:pt x="798" y="7454"/>
                    <a:pt x="810" y="7477"/>
                    <a:pt x="810" y="7501"/>
                  </a:cubicBezTo>
                  <a:lnTo>
                    <a:pt x="881" y="7477"/>
                  </a:lnTo>
                  <a:lnTo>
                    <a:pt x="905" y="7513"/>
                  </a:lnTo>
                  <a:lnTo>
                    <a:pt x="1048" y="7537"/>
                  </a:lnTo>
                  <a:lnTo>
                    <a:pt x="1155" y="7561"/>
                  </a:lnTo>
                  <a:lnTo>
                    <a:pt x="1191" y="7525"/>
                  </a:lnTo>
                  <a:lnTo>
                    <a:pt x="1262" y="7537"/>
                  </a:lnTo>
                  <a:lnTo>
                    <a:pt x="1382" y="7466"/>
                  </a:lnTo>
                  <a:lnTo>
                    <a:pt x="1513" y="7525"/>
                  </a:lnTo>
                  <a:lnTo>
                    <a:pt x="1536" y="7454"/>
                  </a:lnTo>
                  <a:lnTo>
                    <a:pt x="1632" y="7442"/>
                  </a:lnTo>
                  <a:lnTo>
                    <a:pt x="1703" y="7466"/>
                  </a:lnTo>
                  <a:lnTo>
                    <a:pt x="1751" y="7549"/>
                  </a:lnTo>
                  <a:lnTo>
                    <a:pt x="1858" y="7489"/>
                  </a:lnTo>
                  <a:lnTo>
                    <a:pt x="1894" y="7513"/>
                  </a:lnTo>
                  <a:lnTo>
                    <a:pt x="1941" y="7513"/>
                  </a:lnTo>
                  <a:lnTo>
                    <a:pt x="2001" y="7430"/>
                  </a:lnTo>
                  <a:lnTo>
                    <a:pt x="2298" y="7382"/>
                  </a:lnTo>
                  <a:cubicBezTo>
                    <a:pt x="2322" y="7406"/>
                    <a:pt x="2358" y="7418"/>
                    <a:pt x="2394" y="7430"/>
                  </a:cubicBezTo>
                  <a:lnTo>
                    <a:pt x="2441" y="7477"/>
                  </a:lnTo>
                  <a:lnTo>
                    <a:pt x="2536" y="7466"/>
                  </a:lnTo>
                  <a:lnTo>
                    <a:pt x="2798" y="7501"/>
                  </a:lnTo>
                  <a:cubicBezTo>
                    <a:pt x="2798" y="7525"/>
                    <a:pt x="2810" y="7537"/>
                    <a:pt x="2822" y="7561"/>
                  </a:cubicBezTo>
                  <a:lnTo>
                    <a:pt x="2989" y="7585"/>
                  </a:lnTo>
                  <a:cubicBezTo>
                    <a:pt x="3001" y="7596"/>
                    <a:pt x="3013" y="7608"/>
                    <a:pt x="3025" y="7620"/>
                  </a:cubicBezTo>
                  <a:lnTo>
                    <a:pt x="3096" y="7656"/>
                  </a:lnTo>
                  <a:lnTo>
                    <a:pt x="3203" y="7656"/>
                  </a:lnTo>
                  <a:lnTo>
                    <a:pt x="3203" y="7751"/>
                  </a:lnTo>
                  <a:lnTo>
                    <a:pt x="3251" y="7763"/>
                  </a:lnTo>
                  <a:lnTo>
                    <a:pt x="3334" y="7763"/>
                  </a:lnTo>
                  <a:cubicBezTo>
                    <a:pt x="3346" y="7787"/>
                    <a:pt x="3358" y="7799"/>
                    <a:pt x="3370" y="7823"/>
                  </a:cubicBezTo>
                  <a:lnTo>
                    <a:pt x="3453" y="7799"/>
                  </a:lnTo>
                  <a:lnTo>
                    <a:pt x="3632" y="7870"/>
                  </a:lnTo>
                  <a:lnTo>
                    <a:pt x="3596" y="7930"/>
                  </a:lnTo>
                  <a:lnTo>
                    <a:pt x="3632" y="7954"/>
                  </a:lnTo>
                  <a:lnTo>
                    <a:pt x="3763" y="7906"/>
                  </a:lnTo>
                  <a:lnTo>
                    <a:pt x="3858" y="7966"/>
                  </a:lnTo>
                  <a:lnTo>
                    <a:pt x="4001" y="7930"/>
                  </a:lnTo>
                  <a:lnTo>
                    <a:pt x="4084" y="7858"/>
                  </a:lnTo>
                  <a:lnTo>
                    <a:pt x="4132" y="7858"/>
                  </a:lnTo>
                  <a:lnTo>
                    <a:pt x="4263" y="7811"/>
                  </a:lnTo>
                  <a:lnTo>
                    <a:pt x="4370" y="7692"/>
                  </a:lnTo>
                  <a:lnTo>
                    <a:pt x="4501" y="7656"/>
                  </a:lnTo>
                  <a:lnTo>
                    <a:pt x="4656" y="7680"/>
                  </a:lnTo>
                  <a:lnTo>
                    <a:pt x="4691" y="7716"/>
                  </a:lnTo>
                  <a:lnTo>
                    <a:pt x="4906" y="7727"/>
                  </a:lnTo>
                  <a:lnTo>
                    <a:pt x="5203" y="7692"/>
                  </a:lnTo>
                  <a:lnTo>
                    <a:pt x="5394" y="7632"/>
                  </a:lnTo>
                  <a:lnTo>
                    <a:pt x="5477" y="7632"/>
                  </a:lnTo>
                  <a:lnTo>
                    <a:pt x="5537" y="7656"/>
                  </a:lnTo>
                  <a:lnTo>
                    <a:pt x="5620" y="7680"/>
                  </a:lnTo>
                  <a:cubicBezTo>
                    <a:pt x="5656" y="7716"/>
                    <a:pt x="5704" y="7751"/>
                    <a:pt x="5739" y="7787"/>
                  </a:cubicBezTo>
                  <a:lnTo>
                    <a:pt x="5858" y="7835"/>
                  </a:lnTo>
                  <a:lnTo>
                    <a:pt x="5965" y="7835"/>
                  </a:lnTo>
                  <a:lnTo>
                    <a:pt x="6144" y="7906"/>
                  </a:lnTo>
                  <a:cubicBezTo>
                    <a:pt x="6239" y="7906"/>
                    <a:pt x="6335" y="7918"/>
                    <a:pt x="6430" y="7930"/>
                  </a:cubicBezTo>
                  <a:lnTo>
                    <a:pt x="6585" y="7954"/>
                  </a:lnTo>
                  <a:lnTo>
                    <a:pt x="6727" y="7930"/>
                  </a:lnTo>
                  <a:lnTo>
                    <a:pt x="6799" y="7954"/>
                  </a:lnTo>
                  <a:lnTo>
                    <a:pt x="6954" y="7918"/>
                  </a:lnTo>
                  <a:lnTo>
                    <a:pt x="7156" y="7977"/>
                  </a:lnTo>
                  <a:lnTo>
                    <a:pt x="7668" y="8144"/>
                  </a:lnTo>
                  <a:lnTo>
                    <a:pt x="7823" y="8239"/>
                  </a:lnTo>
                  <a:lnTo>
                    <a:pt x="7930" y="8287"/>
                  </a:lnTo>
                  <a:lnTo>
                    <a:pt x="8073" y="8299"/>
                  </a:lnTo>
                  <a:lnTo>
                    <a:pt x="8180" y="8347"/>
                  </a:lnTo>
                  <a:lnTo>
                    <a:pt x="8275" y="8513"/>
                  </a:lnTo>
                  <a:cubicBezTo>
                    <a:pt x="8287" y="8573"/>
                    <a:pt x="8311" y="8632"/>
                    <a:pt x="8323" y="8704"/>
                  </a:cubicBezTo>
                  <a:lnTo>
                    <a:pt x="8394" y="8751"/>
                  </a:lnTo>
                  <a:lnTo>
                    <a:pt x="8478" y="8739"/>
                  </a:lnTo>
                  <a:lnTo>
                    <a:pt x="8537" y="8739"/>
                  </a:lnTo>
                  <a:lnTo>
                    <a:pt x="8561" y="8787"/>
                  </a:lnTo>
                  <a:lnTo>
                    <a:pt x="8621" y="8787"/>
                  </a:lnTo>
                  <a:lnTo>
                    <a:pt x="8716" y="8847"/>
                  </a:lnTo>
                  <a:lnTo>
                    <a:pt x="8763" y="8978"/>
                  </a:lnTo>
                  <a:lnTo>
                    <a:pt x="8871" y="9037"/>
                  </a:lnTo>
                  <a:lnTo>
                    <a:pt x="8930" y="9037"/>
                  </a:lnTo>
                  <a:lnTo>
                    <a:pt x="9073" y="9228"/>
                  </a:lnTo>
                  <a:cubicBezTo>
                    <a:pt x="9061" y="9251"/>
                    <a:pt x="9049" y="9275"/>
                    <a:pt x="9025" y="9299"/>
                  </a:cubicBezTo>
                  <a:lnTo>
                    <a:pt x="9085" y="9323"/>
                  </a:lnTo>
                  <a:cubicBezTo>
                    <a:pt x="9109" y="9359"/>
                    <a:pt x="9121" y="9382"/>
                    <a:pt x="9133" y="9406"/>
                  </a:cubicBezTo>
                  <a:lnTo>
                    <a:pt x="9085" y="9454"/>
                  </a:lnTo>
                  <a:lnTo>
                    <a:pt x="9013" y="9430"/>
                  </a:lnTo>
                  <a:lnTo>
                    <a:pt x="8966" y="9466"/>
                  </a:lnTo>
                  <a:lnTo>
                    <a:pt x="8990" y="9644"/>
                  </a:lnTo>
                  <a:lnTo>
                    <a:pt x="9073" y="9680"/>
                  </a:lnTo>
                  <a:cubicBezTo>
                    <a:pt x="9085" y="9728"/>
                    <a:pt x="9109" y="9763"/>
                    <a:pt x="9133" y="9799"/>
                  </a:cubicBezTo>
                  <a:lnTo>
                    <a:pt x="9121" y="9918"/>
                  </a:lnTo>
                  <a:lnTo>
                    <a:pt x="9061" y="9990"/>
                  </a:lnTo>
                  <a:cubicBezTo>
                    <a:pt x="9061" y="10073"/>
                    <a:pt x="9085" y="10144"/>
                    <a:pt x="9085" y="10216"/>
                  </a:cubicBezTo>
                  <a:lnTo>
                    <a:pt x="9013" y="10287"/>
                  </a:lnTo>
                  <a:cubicBezTo>
                    <a:pt x="9025" y="10311"/>
                    <a:pt x="9037" y="10323"/>
                    <a:pt x="9037" y="10347"/>
                  </a:cubicBezTo>
                  <a:cubicBezTo>
                    <a:pt x="9025" y="10383"/>
                    <a:pt x="9002" y="10406"/>
                    <a:pt x="8990" y="10442"/>
                  </a:cubicBezTo>
                  <a:cubicBezTo>
                    <a:pt x="8966" y="10466"/>
                    <a:pt x="8942" y="10466"/>
                    <a:pt x="8918" y="10478"/>
                  </a:cubicBezTo>
                  <a:lnTo>
                    <a:pt x="8882" y="10430"/>
                  </a:lnTo>
                  <a:lnTo>
                    <a:pt x="8847" y="10442"/>
                  </a:lnTo>
                  <a:cubicBezTo>
                    <a:pt x="8859" y="10478"/>
                    <a:pt x="8871" y="10514"/>
                    <a:pt x="8882" y="10549"/>
                  </a:cubicBezTo>
                  <a:lnTo>
                    <a:pt x="8942" y="10609"/>
                  </a:lnTo>
                  <a:lnTo>
                    <a:pt x="8942" y="10692"/>
                  </a:lnTo>
                  <a:lnTo>
                    <a:pt x="9025" y="10692"/>
                  </a:lnTo>
                  <a:cubicBezTo>
                    <a:pt x="9037" y="10728"/>
                    <a:pt x="9061" y="10752"/>
                    <a:pt x="9085" y="10775"/>
                  </a:cubicBezTo>
                  <a:cubicBezTo>
                    <a:pt x="9097" y="10752"/>
                    <a:pt x="9097" y="10740"/>
                    <a:pt x="9109" y="10716"/>
                  </a:cubicBezTo>
                  <a:cubicBezTo>
                    <a:pt x="9121" y="10692"/>
                    <a:pt x="9097" y="10656"/>
                    <a:pt x="9097" y="10633"/>
                  </a:cubicBezTo>
                  <a:lnTo>
                    <a:pt x="9156" y="10609"/>
                  </a:lnTo>
                  <a:cubicBezTo>
                    <a:pt x="9192" y="10597"/>
                    <a:pt x="9216" y="10573"/>
                    <a:pt x="9240" y="10549"/>
                  </a:cubicBezTo>
                  <a:lnTo>
                    <a:pt x="9311" y="10573"/>
                  </a:lnTo>
                  <a:lnTo>
                    <a:pt x="9383" y="10525"/>
                  </a:lnTo>
                  <a:lnTo>
                    <a:pt x="9478" y="10525"/>
                  </a:lnTo>
                  <a:lnTo>
                    <a:pt x="9525" y="10466"/>
                  </a:lnTo>
                  <a:lnTo>
                    <a:pt x="9644" y="10418"/>
                  </a:lnTo>
                  <a:lnTo>
                    <a:pt x="9871" y="10418"/>
                  </a:lnTo>
                  <a:lnTo>
                    <a:pt x="9918" y="10371"/>
                  </a:lnTo>
                  <a:lnTo>
                    <a:pt x="9954" y="10383"/>
                  </a:lnTo>
                  <a:lnTo>
                    <a:pt x="10121" y="10383"/>
                  </a:lnTo>
                  <a:lnTo>
                    <a:pt x="10204" y="10299"/>
                  </a:lnTo>
                  <a:lnTo>
                    <a:pt x="10395" y="10192"/>
                  </a:lnTo>
                  <a:lnTo>
                    <a:pt x="10537" y="10216"/>
                  </a:lnTo>
                  <a:lnTo>
                    <a:pt x="10609" y="10180"/>
                  </a:lnTo>
                  <a:lnTo>
                    <a:pt x="10609" y="10085"/>
                  </a:lnTo>
                  <a:lnTo>
                    <a:pt x="10668" y="10002"/>
                  </a:lnTo>
                  <a:cubicBezTo>
                    <a:pt x="10668" y="10049"/>
                    <a:pt x="10668" y="10085"/>
                    <a:pt x="10680" y="10133"/>
                  </a:cubicBezTo>
                  <a:cubicBezTo>
                    <a:pt x="10692" y="10168"/>
                    <a:pt x="10657" y="10192"/>
                    <a:pt x="10645" y="10228"/>
                  </a:cubicBezTo>
                  <a:lnTo>
                    <a:pt x="10609" y="10323"/>
                  </a:lnTo>
                  <a:lnTo>
                    <a:pt x="10526" y="10359"/>
                  </a:lnTo>
                  <a:lnTo>
                    <a:pt x="10418" y="10537"/>
                  </a:lnTo>
                  <a:lnTo>
                    <a:pt x="10180" y="10561"/>
                  </a:lnTo>
                  <a:lnTo>
                    <a:pt x="10121" y="10644"/>
                  </a:lnTo>
                  <a:lnTo>
                    <a:pt x="10037" y="10680"/>
                  </a:lnTo>
                  <a:cubicBezTo>
                    <a:pt x="10025" y="10704"/>
                    <a:pt x="10025" y="10740"/>
                    <a:pt x="10014" y="10764"/>
                  </a:cubicBezTo>
                  <a:lnTo>
                    <a:pt x="9847" y="10847"/>
                  </a:lnTo>
                  <a:cubicBezTo>
                    <a:pt x="9847" y="10871"/>
                    <a:pt x="9859" y="10883"/>
                    <a:pt x="9871" y="10895"/>
                  </a:cubicBezTo>
                  <a:lnTo>
                    <a:pt x="9716" y="11049"/>
                  </a:lnTo>
                  <a:lnTo>
                    <a:pt x="9514" y="10942"/>
                  </a:lnTo>
                  <a:lnTo>
                    <a:pt x="9418" y="11025"/>
                  </a:lnTo>
                  <a:lnTo>
                    <a:pt x="9335" y="11085"/>
                  </a:lnTo>
                  <a:cubicBezTo>
                    <a:pt x="9335" y="11097"/>
                    <a:pt x="9323" y="11109"/>
                    <a:pt x="9323" y="11109"/>
                  </a:cubicBezTo>
                  <a:lnTo>
                    <a:pt x="9466" y="11133"/>
                  </a:lnTo>
                  <a:lnTo>
                    <a:pt x="9621" y="11133"/>
                  </a:lnTo>
                  <a:lnTo>
                    <a:pt x="9752" y="11240"/>
                  </a:lnTo>
                  <a:lnTo>
                    <a:pt x="9990" y="11097"/>
                  </a:lnTo>
                  <a:lnTo>
                    <a:pt x="10121" y="10918"/>
                  </a:lnTo>
                  <a:lnTo>
                    <a:pt x="10287" y="10859"/>
                  </a:lnTo>
                  <a:cubicBezTo>
                    <a:pt x="10299" y="10871"/>
                    <a:pt x="10299" y="10895"/>
                    <a:pt x="10311" y="10906"/>
                  </a:cubicBezTo>
                  <a:cubicBezTo>
                    <a:pt x="10287" y="10966"/>
                    <a:pt x="10264" y="11025"/>
                    <a:pt x="10240" y="11085"/>
                  </a:cubicBezTo>
                  <a:lnTo>
                    <a:pt x="10240" y="11216"/>
                  </a:lnTo>
                  <a:lnTo>
                    <a:pt x="10192" y="11216"/>
                  </a:lnTo>
                  <a:lnTo>
                    <a:pt x="10133" y="11395"/>
                  </a:lnTo>
                  <a:lnTo>
                    <a:pt x="9966" y="11514"/>
                  </a:lnTo>
                  <a:lnTo>
                    <a:pt x="9775" y="11502"/>
                  </a:lnTo>
                  <a:lnTo>
                    <a:pt x="9775" y="11561"/>
                  </a:lnTo>
                  <a:lnTo>
                    <a:pt x="9883" y="11597"/>
                  </a:lnTo>
                  <a:lnTo>
                    <a:pt x="10002" y="11645"/>
                  </a:lnTo>
                  <a:lnTo>
                    <a:pt x="10073" y="11621"/>
                  </a:lnTo>
                  <a:lnTo>
                    <a:pt x="10156" y="11633"/>
                  </a:lnTo>
                  <a:lnTo>
                    <a:pt x="10276" y="11609"/>
                  </a:lnTo>
                  <a:lnTo>
                    <a:pt x="10347" y="11657"/>
                  </a:lnTo>
                  <a:lnTo>
                    <a:pt x="10406" y="11668"/>
                  </a:lnTo>
                  <a:lnTo>
                    <a:pt x="10335" y="11716"/>
                  </a:lnTo>
                  <a:lnTo>
                    <a:pt x="10264" y="11764"/>
                  </a:lnTo>
                  <a:lnTo>
                    <a:pt x="10180" y="11728"/>
                  </a:lnTo>
                  <a:lnTo>
                    <a:pt x="10145" y="11764"/>
                  </a:lnTo>
                  <a:cubicBezTo>
                    <a:pt x="10156" y="11799"/>
                    <a:pt x="10168" y="11847"/>
                    <a:pt x="10180" y="11883"/>
                  </a:cubicBezTo>
                  <a:cubicBezTo>
                    <a:pt x="10192" y="11930"/>
                    <a:pt x="10180" y="11954"/>
                    <a:pt x="10180" y="11978"/>
                  </a:cubicBezTo>
                  <a:lnTo>
                    <a:pt x="10180" y="12133"/>
                  </a:lnTo>
                  <a:lnTo>
                    <a:pt x="10133" y="12276"/>
                  </a:lnTo>
                  <a:lnTo>
                    <a:pt x="10037" y="12442"/>
                  </a:lnTo>
                  <a:lnTo>
                    <a:pt x="9895" y="12502"/>
                  </a:lnTo>
                  <a:lnTo>
                    <a:pt x="9895" y="12561"/>
                  </a:lnTo>
                  <a:cubicBezTo>
                    <a:pt x="9859" y="12597"/>
                    <a:pt x="9835" y="12645"/>
                    <a:pt x="9811" y="12680"/>
                  </a:cubicBezTo>
                  <a:cubicBezTo>
                    <a:pt x="9835" y="12716"/>
                    <a:pt x="9847" y="12740"/>
                    <a:pt x="9871" y="12776"/>
                  </a:cubicBezTo>
                  <a:cubicBezTo>
                    <a:pt x="9883" y="12800"/>
                    <a:pt x="9883" y="12859"/>
                    <a:pt x="9895" y="12895"/>
                  </a:cubicBezTo>
                  <a:cubicBezTo>
                    <a:pt x="9906" y="12942"/>
                    <a:pt x="9871" y="12978"/>
                    <a:pt x="9859" y="13026"/>
                  </a:cubicBezTo>
                  <a:cubicBezTo>
                    <a:pt x="9883" y="13109"/>
                    <a:pt x="9918" y="13192"/>
                    <a:pt x="9942" y="13276"/>
                  </a:cubicBezTo>
                  <a:lnTo>
                    <a:pt x="10049" y="13347"/>
                  </a:lnTo>
                  <a:lnTo>
                    <a:pt x="10109" y="13431"/>
                  </a:lnTo>
                  <a:lnTo>
                    <a:pt x="10109" y="13538"/>
                  </a:lnTo>
                  <a:lnTo>
                    <a:pt x="10204" y="13573"/>
                  </a:lnTo>
                  <a:lnTo>
                    <a:pt x="10240" y="13550"/>
                  </a:lnTo>
                  <a:lnTo>
                    <a:pt x="10299" y="13550"/>
                  </a:lnTo>
                  <a:lnTo>
                    <a:pt x="10406" y="13633"/>
                  </a:lnTo>
                  <a:cubicBezTo>
                    <a:pt x="10418" y="13681"/>
                    <a:pt x="10442" y="13716"/>
                    <a:pt x="10454" y="13764"/>
                  </a:cubicBezTo>
                  <a:lnTo>
                    <a:pt x="10549" y="13812"/>
                  </a:lnTo>
                  <a:lnTo>
                    <a:pt x="10621" y="13954"/>
                  </a:lnTo>
                  <a:cubicBezTo>
                    <a:pt x="10621" y="13978"/>
                    <a:pt x="10609" y="14002"/>
                    <a:pt x="10609" y="14026"/>
                  </a:cubicBezTo>
                  <a:lnTo>
                    <a:pt x="10680" y="14097"/>
                  </a:lnTo>
                  <a:cubicBezTo>
                    <a:pt x="10692" y="14133"/>
                    <a:pt x="10716" y="14181"/>
                    <a:pt x="10728" y="14216"/>
                  </a:cubicBezTo>
                  <a:lnTo>
                    <a:pt x="10799" y="14252"/>
                  </a:lnTo>
                  <a:lnTo>
                    <a:pt x="10847" y="14204"/>
                  </a:lnTo>
                  <a:lnTo>
                    <a:pt x="11049" y="14204"/>
                  </a:lnTo>
                  <a:lnTo>
                    <a:pt x="11133" y="14169"/>
                  </a:lnTo>
                  <a:lnTo>
                    <a:pt x="11240" y="14204"/>
                  </a:lnTo>
                  <a:lnTo>
                    <a:pt x="11383" y="14157"/>
                  </a:lnTo>
                  <a:lnTo>
                    <a:pt x="11466" y="14204"/>
                  </a:lnTo>
                  <a:lnTo>
                    <a:pt x="11514" y="14181"/>
                  </a:lnTo>
                  <a:lnTo>
                    <a:pt x="11514" y="14133"/>
                  </a:lnTo>
                  <a:cubicBezTo>
                    <a:pt x="11490" y="14121"/>
                    <a:pt x="11454" y="14097"/>
                    <a:pt x="11430" y="14073"/>
                  </a:cubicBezTo>
                  <a:lnTo>
                    <a:pt x="11478" y="14038"/>
                  </a:lnTo>
                  <a:lnTo>
                    <a:pt x="11704" y="14014"/>
                  </a:lnTo>
                  <a:lnTo>
                    <a:pt x="11811" y="14157"/>
                  </a:lnTo>
                  <a:cubicBezTo>
                    <a:pt x="11800" y="14193"/>
                    <a:pt x="11776" y="14216"/>
                    <a:pt x="11764" y="14240"/>
                  </a:cubicBezTo>
                  <a:lnTo>
                    <a:pt x="11549" y="14252"/>
                  </a:lnTo>
                  <a:lnTo>
                    <a:pt x="11561" y="14335"/>
                  </a:lnTo>
                  <a:cubicBezTo>
                    <a:pt x="11573" y="14347"/>
                    <a:pt x="11597" y="14359"/>
                    <a:pt x="11609" y="14371"/>
                  </a:cubicBezTo>
                  <a:lnTo>
                    <a:pt x="11704" y="14335"/>
                  </a:lnTo>
                  <a:lnTo>
                    <a:pt x="11800" y="14324"/>
                  </a:lnTo>
                  <a:lnTo>
                    <a:pt x="11871" y="14407"/>
                  </a:lnTo>
                  <a:lnTo>
                    <a:pt x="11823" y="14478"/>
                  </a:lnTo>
                  <a:lnTo>
                    <a:pt x="11776" y="14454"/>
                  </a:lnTo>
                  <a:lnTo>
                    <a:pt x="11680" y="14478"/>
                  </a:lnTo>
                  <a:lnTo>
                    <a:pt x="11740" y="14645"/>
                  </a:lnTo>
                  <a:cubicBezTo>
                    <a:pt x="11728" y="14693"/>
                    <a:pt x="11716" y="14728"/>
                    <a:pt x="11704" y="14776"/>
                  </a:cubicBezTo>
                  <a:lnTo>
                    <a:pt x="11764" y="14776"/>
                  </a:lnTo>
                  <a:lnTo>
                    <a:pt x="11823" y="14812"/>
                  </a:lnTo>
                  <a:cubicBezTo>
                    <a:pt x="11811" y="14835"/>
                    <a:pt x="11800" y="14859"/>
                    <a:pt x="11788" y="14895"/>
                  </a:cubicBezTo>
                  <a:cubicBezTo>
                    <a:pt x="11788" y="14919"/>
                    <a:pt x="11811" y="14955"/>
                    <a:pt x="11823" y="14990"/>
                  </a:cubicBezTo>
                  <a:lnTo>
                    <a:pt x="11919" y="14931"/>
                  </a:lnTo>
                  <a:lnTo>
                    <a:pt x="11966" y="14824"/>
                  </a:lnTo>
                  <a:lnTo>
                    <a:pt x="11871" y="14835"/>
                  </a:lnTo>
                  <a:lnTo>
                    <a:pt x="11871" y="14788"/>
                  </a:lnTo>
                  <a:lnTo>
                    <a:pt x="11954" y="14764"/>
                  </a:lnTo>
                  <a:lnTo>
                    <a:pt x="12169" y="14859"/>
                  </a:lnTo>
                  <a:cubicBezTo>
                    <a:pt x="12169" y="14871"/>
                    <a:pt x="12169" y="14895"/>
                    <a:pt x="12169" y="14907"/>
                  </a:cubicBezTo>
                  <a:lnTo>
                    <a:pt x="12228" y="14883"/>
                  </a:lnTo>
                  <a:lnTo>
                    <a:pt x="12395" y="14800"/>
                  </a:lnTo>
                  <a:lnTo>
                    <a:pt x="12669" y="14776"/>
                  </a:lnTo>
                  <a:lnTo>
                    <a:pt x="12835" y="14740"/>
                  </a:lnTo>
                  <a:lnTo>
                    <a:pt x="12776" y="14705"/>
                  </a:lnTo>
                  <a:lnTo>
                    <a:pt x="12716" y="14705"/>
                  </a:lnTo>
                  <a:lnTo>
                    <a:pt x="12740" y="14693"/>
                  </a:lnTo>
                  <a:lnTo>
                    <a:pt x="12681" y="14645"/>
                  </a:lnTo>
                  <a:lnTo>
                    <a:pt x="12681" y="14645"/>
                  </a:lnTo>
                  <a:lnTo>
                    <a:pt x="12764" y="14669"/>
                  </a:lnTo>
                  <a:lnTo>
                    <a:pt x="12871" y="14716"/>
                  </a:lnTo>
                  <a:lnTo>
                    <a:pt x="13062" y="14752"/>
                  </a:lnTo>
                  <a:lnTo>
                    <a:pt x="13431" y="14835"/>
                  </a:lnTo>
                  <a:lnTo>
                    <a:pt x="13681" y="15002"/>
                  </a:lnTo>
                  <a:lnTo>
                    <a:pt x="13824" y="14990"/>
                  </a:lnTo>
                  <a:cubicBezTo>
                    <a:pt x="13835" y="14978"/>
                    <a:pt x="13835" y="14955"/>
                    <a:pt x="13847" y="14931"/>
                  </a:cubicBezTo>
                  <a:lnTo>
                    <a:pt x="13931" y="14966"/>
                  </a:lnTo>
                  <a:lnTo>
                    <a:pt x="14038" y="14955"/>
                  </a:lnTo>
                  <a:lnTo>
                    <a:pt x="14169" y="14859"/>
                  </a:lnTo>
                  <a:lnTo>
                    <a:pt x="14205" y="14693"/>
                  </a:lnTo>
                  <a:cubicBezTo>
                    <a:pt x="14216" y="14669"/>
                    <a:pt x="14228" y="14645"/>
                    <a:pt x="14240" y="14621"/>
                  </a:cubicBezTo>
                  <a:lnTo>
                    <a:pt x="14455" y="14562"/>
                  </a:lnTo>
                  <a:lnTo>
                    <a:pt x="14550" y="14335"/>
                  </a:lnTo>
                  <a:lnTo>
                    <a:pt x="14669" y="14288"/>
                  </a:lnTo>
                  <a:cubicBezTo>
                    <a:pt x="14705" y="14240"/>
                    <a:pt x="14728" y="14193"/>
                    <a:pt x="14764" y="14145"/>
                  </a:cubicBezTo>
                  <a:lnTo>
                    <a:pt x="14871" y="14145"/>
                  </a:lnTo>
                  <a:cubicBezTo>
                    <a:pt x="14871" y="14121"/>
                    <a:pt x="14883" y="14097"/>
                    <a:pt x="14895" y="14073"/>
                  </a:cubicBezTo>
                  <a:lnTo>
                    <a:pt x="15300" y="13907"/>
                  </a:lnTo>
                  <a:lnTo>
                    <a:pt x="15383" y="13931"/>
                  </a:lnTo>
                  <a:lnTo>
                    <a:pt x="15502" y="13800"/>
                  </a:lnTo>
                  <a:lnTo>
                    <a:pt x="15657" y="13728"/>
                  </a:lnTo>
                  <a:cubicBezTo>
                    <a:pt x="15705" y="13692"/>
                    <a:pt x="15752" y="13645"/>
                    <a:pt x="15812" y="13609"/>
                  </a:cubicBezTo>
                  <a:lnTo>
                    <a:pt x="15955" y="13562"/>
                  </a:lnTo>
                  <a:cubicBezTo>
                    <a:pt x="15967" y="13538"/>
                    <a:pt x="15979" y="13502"/>
                    <a:pt x="15991" y="13478"/>
                  </a:cubicBezTo>
                  <a:lnTo>
                    <a:pt x="16086" y="13478"/>
                  </a:lnTo>
                  <a:lnTo>
                    <a:pt x="16217" y="13371"/>
                  </a:lnTo>
                  <a:lnTo>
                    <a:pt x="16181" y="13300"/>
                  </a:lnTo>
                  <a:lnTo>
                    <a:pt x="16348" y="13300"/>
                  </a:lnTo>
                  <a:lnTo>
                    <a:pt x="16502" y="13228"/>
                  </a:lnTo>
                  <a:lnTo>
                    <a:pt x="16574" y="13204"/>
                  </a:lnTo>
                  <a:lnTo>
                    <a:pt x="16705" y="13121"/>
                  </a:lnTo>
                  <a:lnTo>
                    <a:pt x="16848" y="13145"/>
                  </a:lnTo>
                  <a:lnTo>
                    <a:pt x="16955" y="13145"/>
                  </a:lnTo>
                  <a:lnTo>
                    <a:pt x="16812" y="13085"/>
                  </a:lnTo>
                  <a:lnTo>
                    <a:pt x="16872" y="13061"/>
                  </a:lnTo>
                  <a:lnTo>
                    <a:pt x="17026" y="13121"/>
                  </a:lnTo>
                  <a:lnTo>
                    <a:pt x="17217" y="13109"/>
                  </a:lnTo>
                  <a:lnTo>
                    <a:pt x="17288" y="13038"/>
                  </a:lnTo>
                  <a:lnTo>
                    <a:pt x="17288" y="12978"/>
                  </a:lnTo>
                  <a:lnTo>
                    <a:pt x="17348" y="12919"/>
                  </a:lnTo>
                  <a:lnTo>
                    <a:pt x="17538" y="12883"/>
                  </a:lnTo>
                  <a:cubicBezTo>
                    <a:pt x="17550" y="12859"/>
                    <a:pt x="17562" y="12835"/>
                    <a:pt x="17574" y="12811"/>
                  </a:cubicBezTo>
                  <a:lnTo>
                    <a:pt x="17693" y="12823"/>
                  </a:lnTo>
                  <a:lnTo>
                    <a:pt x="17860" y="12728"/>
                  </a:lnTo>
                  <a:cubicBezTo>
                    <a:pt x="17860" y="12704"/>
                    <a:pt x="17872" y="12680"/>
                    <a:pt x="17872" y="12657"/>
                  </a:cubicBezTo>
                  <a:lnTo>
                    <a:pt x="17979" y="12573"/>
                  </a:lnTo>
                  <a:cubicBezTo>
                    <a:pt x="17979" y="12549"/>
                    <a:pt x="17967" y="12538"/>
                    <a:pt x="17967" y="12514"/>
                  </a:cubicBezTo>
                  <a:lnTo>
                    <a:pt x="18003" y="12466"/>
                  </a:lnTo>
                  <a:lnTo>
                    <a:pt x="18253" y="12276"/>
                  </a:lnTo>
                  <a:lnTo>
                    <a:pt x="18348" y="12168"/>
                  </a:lnTo>
                  <a:lnTo>
                    <a:pt x="18622" y="12002"/>
                  </a:lnTo>
                  <a:cubicBezTo>
                    <a:pt x="18634" y="11966"/>
                    <a:pt x="18646" y="11942"/>
                    <a:pt x="18658" y="11907"/>
                  </a:cubicBezTo>
                  <a:lnTo>
                    <a:pt x="18836" y="11776"/>
                  </a:lnTo>
                  <a:lnTo>
                    <a:pt x="18991" y="11752"/>
                  </a:lnTo>
                  <a:cubicBezTo>
                    <a:pt x="19027" y="11728"/>
                    <a:pt x="19062" y="11692"/>
                    <a:pt x="19086" y="11668"/>
                  </a:cubicBezTo>
                  <a:lnTo>
                    <a:pt x="19110" y="11549"/>
                  </a:lnTo>
                  <a:lnTo>
                    <a:pt x="19217" y="11502"/>
                  </a:lnTo>
                  <a:cubicBezTo>
                    <a:pt x="19253" y="11466"/>
                    <a:pt x="19253" y="11395"/>
                    <a:pt x="19265" y="11335"/>
                  </a:cubicBezTo>
                  <a:cubicBezTo>
                    <a:pt x="19277" y="11311"/>
                    <a:pt x="19300" y="11276"/>
                    <a:pt x="19312" y="11252"/>
                  </a:cubicBezTo>
                  <a:lnTo>
                    <a:pt x="19312" y="11085"/>
                  </a:lnTo>
                  <a:lnTo>
                    <a:pt x="19312" y="11025"/>
                  </a:lnTo>
                  <a:lnTo>
                    <a:pt x="19348" y="10954"/>
                  </a:lnTo>
                  <a:lnTo>
                    <a:pt x="19396" y="10930"/>
                  </a:lnTo>
                  <a:lnTo>
                    <a:pt x="19443" y="10847"/>
                  </a:lnTo>
                  <a:lnTo>
                    <a:pt x="19574" y="10775"/>
                  </a:lnTo>
                  <a:cubicBezTo>
                    <a:pt x="19574" y="10752"/>
                    <a:pt x="19586" y="10740"/>
                    <a:pt x="19586" y="10728"/>
                  </a:cubicBezTo>
                  <a:cubicBezTo>
                    <a:pt x="19622" y="10656"/>
                    <a:pt x="19646" y="10585"/>
                    <a:pt x="19681" y="10514"/>
                  </a:cubicBezTo>
                  <a:lnTo>
                    <a:pt x="19777" y="10466"/>
                  </a:lnTo>
                  <a:lnTo>
                    <a:pt x="19753" y="10406"/>
                  </a:lnTo>
                  <a:cubicBezTo>
                    <a:pt x="19753" y="10383"/>
                    <a:pt x="19753" y="10347"/>
                    <a:pt x="19765" y="10323"/>
                  </a:cubicBezTo>
                  <a:cubicBezTo>
                    <a:pt x="19777" y="10287"/>
                    <a:pt x="19812" y="10228"/>
                    <a:pt x="19836" y="10168"/>
                  </a:cubicBezTo>
                  <a:cubicBezTo>
                    <a:pt x="19836" y="10156"/>
                    <a:pt x="19824" y="10156"/>
                    <a:pt x="19812" y="10144"/>
                  </a:cubicBezTo>
                  <a:lnTo>
                    <a:pt x="19896" y="10085"/>
                  </a:lnTo>
                  <a:lnTo>
                    <a:pt x="19824" y="10013"/>
                  </a:lnTo>
                  <a:cubicBezTo>
                    <a:pt x="19824" y="9978"/>
                    <a:pt x="19824" y="9954"/>
                    <a:pt x="19812" y="9918"/>
                  </a:cubicBezTo>
                  <a:lnTo>
                    <a:pt x="19860" y="9835"/>
                  </a:lnTo>
                  <a:lnTo>
                    <a:pt x="19789" y="9716"/>
                  </a:lnTo>
                  <a:cubicBezTo>
                    <a:pt x="19789" y="9668"/>
                    <a:pt x="19777" y="9632"/>
                    <a:pt x="19777" y="9585"/>
                  </a:cubicBezTo>
                  <a:cubicBezTo>
                    <a:pt x="19765" y="9537"/>
                    <a:pt x="19789" y="9501"/>
                    <a:pt x="19801" y="9466"/>
                  </a:cubicBezTo>
                  <a:cubicBezTo>
                    <a:pt x="19801" y="9430"/>
                    <a:pt x="19789" y="9394"/>
                    <a:pt x="19789" y="9347"/>
                  </a:cubicBezTo>
                  <a:cubicBezTo>
                    <a:pt x="19765" y="9347"/>
                    <a:pt x="19741" y="9335"/>
                    <a:pt x="19729" y="9323"/>
                  </a:cubicBezTo>
                  <a:lnTo>
                    <a:pt x="19646" y="9323"/>
                  </a:lnTo>
                  <a:cubicBezTo>
                    <a:pt x="19634" y="9299"/>
                    <a:pt x="19622" y="9275"/>
                    <a:pt x="19598" y="9240"/>
                  </a:cubicBezTo>
                  <a:cubicBezTo>
                    <a:pt x="19610" y="9216"/>
                    <a:pt x="19622" y="9180"/>
                    <a:pt x="19634" y="9144"/>
                  </a:cubicBezTo>
                  <a:lnTo>
                    <a:pt x="19598" y="9109"/>
                  </a:lnTo>
                  <a:cubicBezTo>
                    <a:pt x="19598" y="9085"/>
                    <a:pt x="19610" y="9061"/>
                    <a:pt x="19610" y="9049"/>
                  </a:cubicBezTo>
                  <a:lnTo>
                    <a:pt x="19539" y="8918"/>
                  </a:lnTo>
                  <a:lnTo>
                    <a:pt x="19503" y="8859"/>
                  </a:lnTo>
                  <a:lnTo>
                    <a:pt x="19562" y="8811"/>
                  </a:lnTo>
                  <a:cubicBezTo>
                    <a:pt x="19562" y="8775"/>
                    <a:pt x="19550" y="8728"/>
                    <a:pt x="19539" y="8692"/>
                  </a:cubicBezTo>
                  <a:lnTo>
                    <a:pt x="19670" y="8644"/>
                  </a:lnTo>
                  <a:cubicBezTo>
                    <a:pt x="19693" y="8609"/>
                    <a:pt x="19717" y="8573"/>
                    <a:pt x="19741" y="8537"/>
                  </a:cubicBezTo>
                  <a:lnTo>
                    <a:pt x="19741" y="8478"/>
                  </a:lnTo>
                  <a:cubicBezTo>
                    <a:pt x="19741" y="8454"/>
                    <a:pt x="19777" y="8430"/>
                    <a:pt x="19789" y="8406"/>
                  </a:cubicBezTo>
                  <a:lnTo>
                    <a:pt x="19741" y="8347"/>
                  </a:lnTo>
                  <a:lnTo>
                    <a:pt x="19705" y="8382"/>
                  </a:lnTo>
                  <a:cubicBezTo>
                    <a:pt x="19705" y="8394"/>
                    <a:pt x="19717" y="8418"/>
                    <a:pt x="19717" y="8430"/>
                  </a:cubicBezTo>
                  <a:cubicBezTo>
                    <a:pt x="19705" y="8430"/>
                    <a:pt x="19681" y="8442"/>
                    <a:pt x="19670" y="8454"/>
                  </a:cubicBezTo>
                  <a:lnTo>
                    <a:pt x="19527" y="8204"/>
                  </a:lnTo>
                  <a:lnTo>
                    <a:pt x="19527" y="8097"/>
                  </a:lnTo>
                  <a:lnTo>
                    <a:pt x="19479" y="8097"/>
                  </a:lnTo>
                  <a:cubicBezTo>
                    <a:pt x="19479" y="8120"/>
                    <a:pt x="19467" y="8132"/>
                    <a:pt x="19455" y="8156"/>
                  </a:cubicBezTo>
                  <a:lnTo>
                    <a:pt x="19408" y="8192"/>
                  </a:lnTo>
                  <a:lnTo>
                    <a:pt x="19408" y="8335"/>
                  </a:lnTo>
                  <a:cubicBezTo>
                    <a:pt x="19384" y="8287"/>
                    <a:pt x="19372" y="8239"/>
                    <a:pt x="19348" y="8180"/>
                  </a:cubicBezTo>
                  <a:lnTo>
                    <a:pt x="19289" y="8204"/>
                  </a:lnTo>
                  <a:cubicBezTo>
                    <a:pt x="19289" y="8180"/>
                    <a:pt x="19300" y="8156"/>
                    <a:pt x="19312" y="8132"/>
                  </a:cubicBezTo>
                  <a:lnTo>
                    <a:pt x="19300" y="8061"/>
                  </a:lnTo>
                  <a:lnTo>
                    <a:pt x="19384" y="7847"/>
                  </a:lnTo>
                  <a:lnTo>
                    <a:pt x="19431" y="7835"/>
                  </a:lnTo>
                  <a:lnTo>
                    <a:pt x="19455" y="7787"/>
                  </a:lnTo>
                  <a:lnTo>
                    <a:pt x="19384" y="7704"/>
                  </a:lnTo>
                  <a:lnTo>
                    <a:pt x="19455" y="7656"/>
                  </a:lnTo>
                  <a:lnTo>
                    <a:pt x="19408" y="7585"/>
                  </a:lnTo>
                  <a:lnTo>
                    <a:pt x="19455" y="7525"/>
                  </a:lnTo>
                  <a:cubicBezTo>
                    <a:pt x="19420" y="7477"/>
                    <a:pt x="19384" y="7418"/>
                    <a:pt x="19348" y="7358"/>
                  </a:cubicBezTo>
                  <a:lnTo>
                    <a:pt x="19348" y="7263"/>
                  </a:lnTo>
                  <a:lnTo>
                    <a:pt x="19384" y="7180"/>
                  </a:lnTo>
                  <a:lnTo>
                    <a:pt x="19467" y="7227"/>
                  </a:lnTo>
                  <a:cubicBezTo>
                    <a:pt x="19479" y="7204"/>
                    <a:pt x="19491" y="7180"/>
                    <a:pt x="19503" y="7156"/>
                  </a:cubicBezTo>
                  <a:lnTo>
                    <a:pt x="19479" y="7025"/>
                  </a:lnTo>
                  <a:lnTo>
                    <a:pt x="19431" y="7025"/>
                  </a:lnTo>
                  <a:lnTo>
                    <a:pt x="19348" y="6977"/>
                  </a:lnTo>
                  <a:cubicBezTo>
                    <a:pt x="19336" y="6930"/>
                    <a:pt x="19324" y="6882"/>
                    <a:pt x="19312" y="6823"/>
                  </a:cubicBezTo>
                  <a:lnTo>
                    <a:pt x="19241" y="6787"/>
                  </a:lnTo>
                  <a:lnTo>
                    <a:pt x="19181" y="6692"/>
                  </a:lnTo>
                  <a:lnTo>
                    <a:pt x="19110" y="6715"/>
                  </a:lnTo>
                  <a:cubicBezTo>
                    <a:pt x="19110" y="6692"/>
                    <a:pt x="19098" y="6680"/>
                    <a:pt x="19098" y="6656"/>
                  </a:cubicBezTo>
                  <a:lnTo>
                    <a:pt x="19003" y="6584"/>
                  </a:lnTo>
                  <a:lnTo>
                    <a:pt x="18919" y="6596"/>
                  </a:lnTo>
                  <a:lnTo>
                    <a:pt x="19003" y="6561"/>
                  </a:lnTo>
                  <a:lnTo>
                    <a:pt x="19110" y="6584"/>
                  </a:lnTo>
                  <a:lnTo>
                    <a:pt x="19134" y="6525"/>
                  </a:lnTo>
                  <a:lnTo>
                    <a:pt x="19134" y="6477"/>
                  </a:lnTo>
                  <a:lnTo>
                    <a:pt x="19027" y="6442"/>
                  </a:lnTo>
                  <a:lnTo>
                    <a:pt x="18943" y="6394"/>
                  </a:lnTo>
                  <a:lnTo>
                    <a:pt x="18943" y="6334"/>
                  </a:lnTo>
                  <a:lnTo>
                    <a:pt x="18896" y="6323"/>
                  </a:lnTo>
                  <a:cubicBezTo>
                    <a:pt x="18848" y="6263"/>
                    <a:pt x="18800" y="6203"/>
                    <a:pt x="18753" y="6144"/>
                  </a:cubicBezTo>
                  <a:lnTo>
                    <a:pt x="18729" y="5977"/>
                  </a:lnTo>
                  <a:cubicBezTo>
                    <a:pt x="18741" y="5930"/>
                    <a:pt x="18765" y="5882"/>
                    <a:pt x="18777" y="5834"/>
                  </a:cubicBezTo>
                  <a:cubicBezTo>
                    <a:pt x="18788" y="5787"/>
                    <a:pt x="18765" y="5751"/>
                    <a:pt x="18753" y="5715"/>
                  </a:cubicBezTo>
                  <a:cubicBezTo>
                    <a:pt x="18753" y="5680"/>
                    <a:pt x="18777" y="5668"/>
                    <a:pt x="18800" y="5656"/>
                  </a:cubicBezTo>
                  <a:lnTo>
                    <a:pt x="18848" y="5656"/>
                  </a:lnTo>
                  <a:lnTo>
                    <a:pt x="18955" y="5525"/>
                  </a:lnTo>
                  <a:cubicBezTo>
                    <a:pt x="18967" y="5441"/>
                    <a:pt x="18979" y="5370"/>
                    <a:pt x="18991" y="5299"/>
                  </a:cubicBezTo>
                  <a:cubicBezTo>
                    <a:pt x="18991" y="5263"/>
                    <a:pt x="18991" y="5227"/>
                    <a:pt x="18979" y="5191"/>
                  </a:cubicBezTo>
                  <a:lnTo>
                    <a:pt x="19039" y="5191"/>
                  </a:lnTo>
                  <a:lnTo>
                    <a:pt x="19003" y="5120"/>
                  </a:lnTo>
                  <a:lnTo>
                    <a:pt x="18931" y="5084"/>
                  </a:lnTo>
                  <a:cubicBezTo>
                    <a:pt x="18931" y="5025"/>
                    <a:pt x="18919" y="4965"/>
                    <a:pt x="18908" y="4894"/>
                  </a:cubicBezTo>
                  <a:lnTo>
                    <a:pt x="18991" y="4715"/>
                  </a:lnTo>
                  <a:lnTo>
                    <a:pt x="19039" y="4715"/>
                  </a:lnTo>
                  <a:cubicBezTo>
                    <a:pt x="19039" y="4703"/>
                    <a:pt x="19050" y="4691"/>
                    <a:pt x="19062" y="4679"/>
                  </a:cubicBezTo>
                  <a:cubicBezTo>
                    <a:pt x="19062" y="4668"/>
                    <a:pt x="19039" y="4632"/>
                    <a:pt x="19039" y="4620"/>
                  </a:cubicBezTo>
                  <a:cubicBezTo>
                    <a:pt x="19062" y="4537"/>
                    <a:pt x="19098" y="4453"/>
                    <a:pt x="19122" y="4370"/>
                  </a:cubicBezTo>
                  <a:lnTo>
                    <a:pt x="19169" y="4322"/>
                  </a:lnTo>
                  <a:cubicBezTo>
                    <a:pt x="19169" y="4298"/>
                    <a:pt x="19169" y="4275"/>
                    <a:pt x="19181" y="4239"/>
                  </a:cubicBezTo>
                  <a:lnTo>
                    <a:pt x="19229" y="4227"/>
                  </a:lnTo>
                  <a:lnTo>
                    <a:pt x="19265" y="4179"/>
                  </a:lnTo>
                  <a:lnTo>
                    <a:pt x="19158" y="3989"/>
                  </a:lnTo>
                  <a:cubicBezTo>
                    <a:pt x="19134" y="3953"/>
                    <a:pt x="19098" y="3929"/>
                    <a:pt x="19074" y="3894"/>
                  </a:cubicBezTo>
                  <a:lnTo>
                    <a:pt x="19122" y="3882"/>
                  </a:lnTo>
                  <a:lnTo>
                    <a:pt x="19050" y="3751"/>
                  </a:lnTo>
                  <a:lnTo>
                    <a:pt x="18931" y="3751"/>
                  </a:lnTo>
                  <a:lnTo>
                    <a:pt x="18896" y="3703"/>
                  </a:lnTo>
                  <a:lnTo>
                    <a:pt x="18800" y="3763"/>
                  </a:lnTo>
                  <a:lnTo>
                    <a:pt x="18729" y="3727"/>
                  </a:lnTo>
                  <a:cubicBezTo>
                    <a:pt x="18705" y="3679"/>
                    <a:pt x="18693" y="3620"/>
                    <a:pt x="18681" y="3572"/>
                  </a:cubicBezTo>
                  <a:cubicBezTo>
                    <a:pt x="18693" y="3560"/>
                    <a:pt x="18705" y="3536"/>
                    <a:pt x="18717" y="3525"/>
                  </a:cubicBezTo>
                  <a:cubicBezTo>
                    <a:pt x="18717" y="3477"/>
                    <a:pt x="18705" y="3429"/>
                    <a:pt x="18705" y="3394"/>
                  </a:cubicBezTo>
                  <a:cubicBezTo>
                    <a:pt x="18741" y="3346"/>
                    <a:pt x="18777" y="3310"/>
                    <a:pt x="18800" y="3263"/>
                  </a:cubicBezTo>
                  <a:cubicBezTo>
                    <a:pt x="18836" y="3227"/>
                    <a:pt x="18836" y="3155"/>
                    <a:pt x="18860" y="3096"/>
                  </a:cubicBezTo>
                  <a:lnTo>
                    <a:pt x="18812" y="3096"/>
                  </a:lnTo>
                  <a:lnTo>
                    <a:pt x="18812" y="3013"/>
                  </a:lnTo>
                  <a:lnTo>
                    <a:pt x="18884" y="2965"/>
                  </a:lnTo>
                  <a:cubicBezTo>
                    <a:pt x="18872" y="2929"/>
                    <a:pt x="18860" y="2894"/>
                    <a:pt x="18848" y="2858"/>
                  </a:cubicBezTo>
                  <a:lnTo>
                    <a:pt x="18872" y="2786"/>
                  </a:lnTo>
                  <a:lnTo>
                    <a:pt x="18836" y="2739"/>
                  </a:lnTo>
                  <a:lnTo>
                    <a:pt x="18884" y="2655"/>
                  </a:lnTo>
                  <a:lnTo>
                    <a:pt x="18967" y="2632"/>
                  </a:lnTo>
                  <a:lnTo>
                    <a:pt x="18908" y="2572"/>
                  </a:lnTo>
                  <a:lnTo>
                    <a:pt x="18824" y="2560"/>
                  </a:lnTo>
                  <a:lnTo>
                    <a:pt x="18777" y="2489"/>
                  </a:lnTo>
                  <a:cubicBezTo>
                    <a:pt x="18824" y="2429"/>
                    <a:pt x="18860" y="2370"/>
                    <a:pt x="18896" y="2322"/>
                  </a:cubicBezTo>
                  <a:cubicBezTo>
                    <a:pt x="18896" y="2298"/>
                    <a:pt x="18896" y="2286"/>
                    <a:pt x="18896" y="2274"/>
                  </a:cubicBezTo>
                  <a:lnTo>
                    <a:pt x="18908" y="2155"/>
                  </a:lnTo>
                  <a:lnTo>
                    <a:pt x="18812" y="2096"/>
                  </a:lnTo>
                  <a:lnTo>
                    <a:pt x="18836" y="2048"/>
                  </a:lnTo>
                  <a:lnTo>
                    <a:pt x="18717" y="2036"/>
                  </a:lnTo>
                  <a:lnTo>
                    <a:pt x="18634" y="2072"/>
                  </a:lnTo>
                  <a:cubicBezTo>
                    <a:pt x="18610" y="2108"/>
                    <a:pt x="18586" y="2155"/>
                    <a:pt x="18574" y="2203"/>
                  </a:cubicBezTo>
                  <a:lnTo>
                    <a:pt x="18467" y="2286"/>
                  </a:lnTo>
                  <a:lnTo>
                    <a:pt x="18455" y="2322"/>
                  </a:lnTo>
                  <a:lnTo>
                    <a:pt x="18396" y="2393"/>
                  </a:lnTo>
                  <a:lnTo>
                    <a:pt x="18348" y="2358"/>
                  </a:lnTo>
                  <a:lnTo>
                    <a:pt x="18229" y="2453"/>
                  </a:lnTo>
                  <a:lnTo>
                    <a:pt x="18098" y="2513"/>
                  </a:lnTo>
                  <a:lnTo>
                    <a:pt x="18146" y="2596"/>
                  </a:lnTo>
                  <a:lnTo>
                    <a:pt x="18217" y="2691"/>
                  </a:lnTo>
                  <a:lnTo>
                    <a:pt x="18146" y="2691"/>
                  </a:lnTo>
                  <a:lnTo>
                    <a:pt x="18086" y="2655"/>
                  </a:lnTo>
                  <a:lnTo>
                    <a:pt x="18015" y="2715"/>
                  </a:lnTo>
                  <a:lnTo>
                    <a:pt x="17931" y="2763"/>
                  </a:lnTo>
                  <a:cubicBezTo>
                    <a:pt x="17931" y="2798"/>
                    <a:pt x="17943" y="2834"/>
                    <a:pt x="17955" y="2882"/>
                  </a:cubicBezTo>
                  <a:lnTo>
                    <a:pt x="17943" y="2941"/>
                  </a:lnTo>
                  <a:lnTo>
                    <a:pt x="17872" y="2894"/>
                  </a:lnTo>
                  <a:lnTo>
                    <a:pt x="17812" y="2905"/>
                  </a:lnTo>
                  <a:cubicBezTo>
                    <a:pt x="17765" y="2953"/>
                    <a:pt x="17729" y="3013"/>
                    <a:pt x="17681" y="3060"/>
                  </a:cubicBezTo>
                  <a:lnTo>
                    <a:pt x="17669" y="3215"/>
                  </a:lnTo>
                  <a:lnTo>
                    <a:pt x="17574" y="3334"/>
                  </a:lnTo>
                  <a:lnTo>
                    <a:pt x="17574" y="3453"/>
                  </a:lnTo>
                  <a:cubicBezTo>
                    <a:pt x="17574" y="3489"/>
                    <a:pt x="17538" y="3525"/>
                    <a:pt x="17515" y="3560"/>
                  </a:cubicBezTo>
                  <a:lnTo>
                    <a:pt x="17395" y="3584"/>
                  </a:lnTo>
                  <a:cubicBezTo>
                    <a:pt x="17384" y="3608"/>
                    <a:pt x="17372" y="3620"/>
                    <a:pt x="17360" y="3644"/>
                  </a:cubicBezTo>
                  <a:lnTo>
                    <a:pt x="17205" y="3751"/>
                  </a:lnTo>
                  <a:lnTo>
                    <a:pt x="17086" y="3953"/>
                  </a:lnTo>
                  <a:lnTo>
                    <a:pt x="16979" y="3989"/>
                  </a:lnTo>
                  <a:lnTo>
                    <a:pt x="16979" y="4072"/>
                  </a:lnTo>
                  <a:lnTo>
                    <a:pt x="16872" y="4168"/>
                  </a:lnTo>
                  <a:lnTo>
                    <a:pt x="16753" y="4203"/>
                  </a:lnTo>
                  <a:lnTo>
                    <a:pt x="16681" y="4334"/>
                  </a:lnTo>
                  <a:lnTo>
                    <a:pt x="16491" y="4358"/>
                  </a:lnTo>
                  <a:lnTo>
                    <a:pt x="16145" y="4334"/>
                  </a:lnTo>
                  <a:lnTo>
                    <a:pt x="16050" y="4215"/>
                  </a:lnTo>
                  <a:lnTo>
                    <a:pt x="15931" y="4156"/>
                  </a:lnTo>
                  <a:cubicBezTo>
                    <a:pt x="15919" y="4120"/>
                    <a:pt x="15907" y="4084"/>
                    <a:pt x="15895" y="4060"/>
                  </a:cubicBezTo>
                  <a:cubicBezTo>
                    <a:pt x="15883" y="4025"/>
                    <a:pt x="15836" y="3977"/>
                    <a:pt x="15812" y="3941"/>
                  </a:cubicBezTo>
                  <a:cubicBezTo>
                    <a:pt x="15812" y="3917"/>
                    <a:pt x="15824" y="3906"/>
                    <a:pt x="15824" y="3894"/>
                  </a:cubicBezTo>
                  <a:cubicBezTo>
                    <a:pt x="15836" y="3870"/>
                    <a:pt x="15824" y="3858"/>
                    <a:pt x="15812" y="3846"/>
                  </a:cubicBezTo>
                  <a:cubicBezTo>
                    <a:pt x="15812" y="3834"/>
                    <a:pt x="15812" y="3787"/>
                    <a:pt x="15812" y="3751"/>
                  </a:cubicBezTo>
                  <a:lnTo>
                    <a:pt x="15705" y="3691"/>
                  </a:lnTo>
                  <a:lnTo>
                    <a:pt x="15633" y="3620"/>
                  </a:lnTo>
                  <a:lnTo>
                    <a:pt x="15479" y="3548"/>
                  </a:lnTo>
                  <a:cubicBezTo>
                    <a:pt x="15443" y="3513"/>
                    <a:pt x="15407" y="3465"/>
                    <a:pt x="15371" y="3429"/>
                  </a:cubicBezTo>
                  <a:lnTo>
                    <a:pt x="15371" y="3358"/>
                  </a:lnTo>
                  <a:cubicBezTo>
                    <a:pt x="15348" y="3298"/>
                    <a:pt x="15336" y="3251"/>
                    <a:pt x="15312" y="3203"/>
                  </a:cubicBezTo>
                  <a:lnTo>
                    <a:pt x="15193" y="3144"/>
                  </a:lnTo>
                  <a:lnTo>
                    <a:pt x="15098" y="3036"/>
                  </a:lnTo>
                  <a:cubicBezTo>
                    <a:pt x="15098" y="3025"/>
                    <a:pt x="15109" y="3013"/>
                    <a:pt x="15121" y="2989"/>
                  </a:cubicBezTo>
                  <a:lnTo>
                    <a:pt x="15062" y="2965"/>
                  </a:lnTo>
                  <a:lnTo>
                    <a:pt x="15014" y="2905"/>
                  </a:lnTo>
                  <a:lnTo>
                    <a:pt x="14907" y="2858"/>
                  </a:lnTo>
                  <a:lnTo>
                    <a:pt x="14836" y="2810"/>
                  </a:lnTo>
                  <a:lnTo>
                    <a:pt x="14871" y="2786"/>
                  </a:lnTo>
                  <a:lnTo>
                    <a:pt x="14788" y="2667"/>
                  </a:lnTo>
                  <a:cubicBezTo>
                    <a:pt x="14788" y="2632"/>
                    <a:pt x="14788" y="2608"/>
                    <a:pt x="14800" y="2584"/>
                  </a:cubicBezTo>
                  <a:cubicBezTo>
                    <a:pt x="14764" y="2536"/>
                    <a:pt x="14740" y="2489"/>
                    <a:pt x="14717" y="2429"/>
                  </a:cubicBezTo>
                  <a:lnTo>
                    <a:pt x="14645" y="2393"/>
                  </a:lnTo>
                  <a:cubicBezTo>
                    <a:pt x="14621" y="2346"/>
                    <a:pt x="14597" y="2298"/>
                    <a:pt x="14574" y="2251"/>
                  </a:cubicBezTo>
                  <a:cubicBezTo>
                    <a:pt x="14586" y="2227"/>
                    <a:pt x="14597" y="2191"/>
                    <a:pt x="14609" y="2155"/>
                  </a:cubicBezTo>
                  <a:lnTo>
                    <a:pt x="14752" y="2084"/>
                  </a:lnTo>
                  <a:lnTo>
                    <a:pt x="14812" y="2001"/>
                  </a:lnTo>
                  <a:lnTo>
                    <a:pt x="14931" y="1989"/>
                  </a:lnTo>
                  <a:lnTo>
                    <a:pt x="15002" y="1893"/>
                  </a:lnTo>
                  <a:lnTo>
                    <a:pt x="15074" y="1846"/>
                  </a:lnTo>
                  <a:lnTo>
                    <a:pt x="14967" y="1858"/>
                  </a:lnTo>
                  <a:cubicBezTo>
                    <a:pt x="14967" y="1810"/>
                    <a:pt x="14955" y="1774"/>
                    <a:pt x="14943" y="1727"/>
                  </a:cubicBezTo>
                  <a:lnTo>
                    <a:pt x="15062" y="1715"/>
                  </a:lnTo>
                  <a:cubicBezTo>
                    <a:pt x="15062" y="1691"/>
                    <a:pt x="15074" y="1655"/>
                    <a:pt x="15086" y="1631"/>
                  </a:cubicBezTo>
                  <a:lnTo>
                    <a:pt x="15133" y="1655"/>
                  </a:lnTo>
                  <a:lnTo>
                    <a:pt x="15193" y="1655"/>
                  </a:lnTo>
                  <a:cubicBezTo>
                    <a:pt x="15193" y="1667"/>
                    <a:pt x="15193" y="1679"/>
                    <a:pt x="15205" y="1691"/>
                  </a:cubicBezTo>
                  <a:lnTo>
                    <a:pt x="15288" y="1739"/>
                  </a:lnTo>
                  <a:lnTo>
                    <a:pt x="15431" y="1739"/>
                  </a:lnTo>
                  <a:lnTo>
                    <a:pt x="15514" y="1667"/>
                  </a:lnTo>
                  <a:cubicBezTo>
                    <a:pt x="15490" y="1643"/>
                    <a:pt x="15467" y="1608"/>
                    <a:pt x="15443" y="1584"/>
                  </a:cubicBezTo>
                  <a:lnTo>
                    <a:pt x="15526" y="1572"/>
                  </a:lnTo>
                  <a:lnTo>
                    <a:pt x="15598" y="1608"/>
                  </a:lnTo>
                  <a:cubicBezTo>
                    <a:pt x="15633" y="1572"/>
                    <a:pt x="15657" y="1536"/>
                    <a:pt x="15693" y="1501"/>
                  </a:cubicBezTo>
                  <a:lnTo>
                    <a:pt x="15776" y="1501"/>
                  </a:lnTo>
                  <a:lnTo>
                    <a:pt x="15871" y="1465"/>
                  </a:lnTo>
                  <a:cubicBezTo>
                    <a:pt x="15871" y="1453"/>
                    <a:pt x="15883" y="1441"/>
                    <a:pt x="15883" y="1429"/>
                  </a:cubicBezTo>
                  <a:lnTo>
                    <a:pt x="15800" y="1346"/>
                  </a:lnTo>
                  <a:lnTo>
                    <a:pt x="15717" y="1381"/>
                  </a:lnTo>
                  <a:lnTo>
                    <a:pt x="15669" y="1334"/>
                  </a:lnTo>
                  <a:cubicBezTo>
                    <a:pt x="15681" y="1286"/>
                    <a:pt x="15693" y="1250"/>
                    <a:pt x="15705" y="1203"/>
                  </a:cubicBezTo>
                  <a:lnTo>
                    <a:pt x="15610" y="1203"/>
                  </a:lnTo>
                  <a:lnTo>
                    <a:pt x="15455" y="1262"/>
                  </a:lnTo>
                  <a:lnTo>
                    <a:pt x="15502" y="1310"/>
                  </a:lnTo>
                  <a:lnTo>
                    <a:pt x="15479" y="1358"/>
                  </a:lnTo>
                  <a:lnTo>
                    <a:pt x="15383" y="1358"/>
                  </a:lnTo>
                  <a:lnTo>
                    <a:pt x="15324" y="1286"/>
                  </a:lnTo>
                  <a:lnTo>
                    <a:pt x="15324" y="1239"/>
                  </a:lnTo>
                  <a:lnTo>
                    <a:pt x="15300" y="1179"/>
                  </a:lnTo>
                  <a:lnTo>
                    <a:pt x="15252" y="1215"/>
                  </a:lnTo>
                  <a:lnTo>
                    <a:pt x="15181" y="1203"/>
                  </a:lnTo>
                  <a:lnTo>
                    <a:pt x="15205" y="1155"/>
                  </a:lnTo>
                  <a:lnTo>
                    <a:pt x="15276" y="1131"/>
                  </a:lnTo>
                  <a:lnTo>
                    <a:pt x="15312" y="1096"/>
                  </a:lnTo>
                  <a:lnTo>
                    <a:pt x="15229" y="1096"/>
                  </a:lnTo>
                  <a:lnTo>
                    <a:pt x="15169" y="1120"/>
                  </a:lnTo>
                  <a:lnTo>
                    <a:pt x="15038" y="1108"/>
                  </a:lnTo>
                  <a:lnTo>
                    <a:pt x="15014" y="1131"/>
                  </a:lnTo>
                  <a:lnTo>
                    <a:pt x="14955" y="1120"/>
                  </a:lnTo>
                  <a:lnTo>
                    <a:pt x="14931" y="1072"/>
                  </a:lnTo>
                  <a:lnTo>
                    <a:pt x="14848" y="1036"/>
                  </a:lnTo>
                  <a:cubicBezTo>
                    <a:pt x="14848" y="1024"/>
                    <a:pt x="14859" y="1012"/>
                    <a:pt x="14859" y="1000"/>
                  </a:cubicBezTo>
                  <a:lnTo>
                    <a:pt x="14824" y="893"/>
                  </a:lnTo>
                  <a:lnTo>
                    <a:pt x="14788" y="869"/>
                  </a:lnTo>
                  <a:lnTo>
                    <a:pt x="14645" y="869"/>
                  </a:lnTo>
                  <a:lnTo>
                    <a:pt x="14574" y="810"/>
                  </a:lnTo>
                  <a:lnTo>
                    <a:pt x="14514" y="810"/>
                  </a:lnTo>
                  <a:cubicBezTo>
                    <a:pt x="14514" y="786"/>
                    <a:pt x="14514" y="762"/>
                    <a:pt x="14502" y="739"/>
                  </a:cubicBezTo>
                  <a:lnTo>
                    <a:pt x="14467" y="715"/>
                  </a:lnTo>
                  <a:cubicBezTo>
                    <a:pt x="14467" y="679"/>
                    <a:pt x="14455" y="643"/>
                    <a:pt x="14443" y="608"/>
                  </a:cubicBezTo>
                  <a:lnTo>
                    <a:pt x="14312" y="608"/>
                  </a:lnTo>
                  <a:lnTo>
                    <a:pt x="14205" y="548"/>
                  </a:lnTo>
                  <a:lnTo>
                    <a:pt x="14121" y="477"/>
                  </a:lnTo>
                  <a:lnTo>
                    <a:pt x="14145" y="417"/>
                  </a:lnTo>
                  <a:lnTo>
                    <a:pt x="14097" y="322"/>
                  </a:lnTo>
                  <a:cubicBezTo>
                    <a:pt x="14086" y="322"/>
                    <a:pt x="14074" y="322"/>
                    <a:pt x="14050" y="310"/>
                  </a:cubicBezTo>
                  <a:lnTo>
                    <a:pt x="14050" y="346"/>
                  </a:lnTo>
                  <a:lnTo>
                    <a:pt x="13895" y="322"/>
                  </a:lnTo>
                  <a:lnTo>
                    <a:pt x="13895" y="238"/>
                  </a:lnTo>
                  <a:lnTo>
                    <a:pt x="13824" y="191"/>
                  </a:lnTo>
                  <a:lnTo>
                    <a:pt x="13716" y="84"/>
                  </a:lnTo>
                  <a:lnTo>
                    <a:pt x="13681" y="96"/>
                  </a:lnTo>
                  <a:lnTo>
                    <a:pt x="13633" y="36"/>
                  </a:lnTo>
                  <a:lnTo>
                    <a:pt x="13538" y="60"/>
                  </a:lnTo>
                  <a:lnTo>
                    <a:pt x="13609" y="155"/>
                  </a:lnTo>
                  <a:lnTo>
                    <a:pt x="13562" y="155"/>
                  </a:lnTo>
                  <a:cubicBezTo>
                    <a:pt x="13597" y="179"/>
                    <a:pt x="13621" y="191"/>
                    <a:pt x="13657" y="215"/>
                  </a:cubicBezTo>
                  <a:lnTo>
                    <a:pt x="13740" y="215"/>
                  </a:lnTo>
                  <a:cubicBezTo>
                    <a:pt x="13776" y="262"/>
                    <a:pt x="13812" y="310"/>
                    <a:pt x="13847" y="358"/>
                  </a:cubicBezTo>
                  <a:lnTo>
                    <a:pt x="13812" y="405"/>
                  </a:lnTo>
                  <a:cubicBezTo>
                    <a:pt x="13812" y="453"/>
                    <a:pt x="13800" y="500"/>
                    <a:pt x="13788" y="536"/>
                  </a:cubicBezTo>
                  <a:lnTo>
                    <a:pt x="13693" y="500"/>
                  </a:lnTo>
                  <a:lnTo>
                    <a:pt x="13621" y="572"/>
                  </a:lnTo>
                  <a:cubicBezTo>
                    <a:pt x="13621" y="560"/>
                    <a:pt x="13621" y="536"/>
                    <a:pt x="13609" y="512"/>
                  </a:cubicBezTo>
                  <a:lnTo>
                    <a:pt x="13538" y="465"/>
                  </a:lnTo>
                  <a:lnTo>
                    <a:pt x="13443" y="477"/>
                  </a:lnTo>
                  <a:lnTo>
                    <a:pt x="13157" y="381"/>
                  </a:lnTo>
                  <a:lnTo>
                    <a:pt x="13085" y="262"/>
                  </a:lnTo>
                  <a:lnTo>
                    <a:pt x="13062" y="298"/>
                  </a:lnTo>
                  <a:lnTo>
                    <a:pt x="12931" y="286"/>
                  </a:lnTo>
                  <a:lnTo>
                    <a:pt x="12919" y="358"/>
                  </a:lnTo>
                  <a:lnTo>
                    <a:pt x="12835" y="310"/>
                  </a:lnTo>
                  <a:cubicBezTo>
                    <a:pt x="12835" y="346"/>
                    <a:pt x="12835" y="381"/>
                    <a:pt x="12823" y="417"/>
                  </a:cubicBezTo>
                  <a:lnTo>
                    <a:pt x="12800" y="369"/>
                  </a:lnTo>
                  <a:lnTo>
                    <a:pt x="12692" y="298"/>
                  </a:lnTo>
                  <a:lnTo>
                    <a:pt x="12633" y="334"/>
                  </a:lnTo>
                  <a:lnTo>
                    <a:pt x="12657" y="393"/>
                  </a:lnTo>
                  <a:lnTo>
                    <a:pt x="12633" y="429"/>
                  </a:lnTo>
                  <a:lnTo>
                    <a:pt x="12526" y="346"/>
                  </a:lnTo>
                  <a:lnTo>
                    <a:pt x="12442" y="369"/>
                  </a:lnTo>
                  <a:cubicBezTo>
                    <a:pt x="12454" y="393"/>
                    <a:pt x="12466" y="417"/>
                    <a:pt x="12478" y="429"/>
                  </a:cubicBezTo>
                  <a:lnTo>
                    <a:pt x="12323" y="429"/>
                  </a:lnTo>
                  <a:cubicBezTo>
                    <a:pt x="12323" y="453"/>
                    <a:pt x="12323" y="465"/>
                    <a:pt x="12311" y="477"/>
                  </a:cubicBezTo>
                  <a:lnTo>
                    <a:pt x="12359" y="572"/>
                  </a:lnTo>
                  <a:lnTo>
                    <a:pt x="12359" y="619"/>
                  </a:lnTo>
                  <a:lnTo>
                    <a:pt x="12288" y="548"/>
                  </a:lnTo>
                  <a:lnTo>
                    <a:pt x="12192" y="572"/>
                  </a:lnTo>
                  <a:lnTo>
                    <a:pt x="12109" y="536"/>
                  </a:lnTo>
                  <a:lnTo>
                    <a:pt x="11990" y="608"/>
                  </a:lnTo>
                  <a:lnTo>
                    <a:pt x="11859" y="703"/>
                  </a:lnTo>
                  <a:lnTo>
                    <a:pt x="11788" y="691"/>
                  </a:lnTo>
                  <a:lnTo>
                    <a:pt x="11716" y="774"/>
                  </a:lnTo>
                  <a:lnTo>
                    <a:pt x="11633" y="774"/>
                  </a:lnTo>
                  <a:lnTo>
                    <a:pt x="11669" y="858"/>
                  </a:lnTo>
                  <a:lnTo>
                    <a:pt x="11823" y="941"/>
                  </a:lnTo>
                  <a:lnTo>
                    <a:pt x="11752" y="941"/>
                  </a:lnTo>
                  <a:lnTo>
                    <a:pt x="11692" y="977"/>
                  </a:lnTo>
                  <a:lnTo>
                    <a:pt x="11871" y="1108"/>
                  </a:lnTo>
                  <a:lnTo>
                    <a:pt x="11788" y="1108"/>
                  </a:lnTo>
                  <a:lnTo>
                    <a:pt x="11669" y="1048"/>
                  </a:lnTo>
                  <a:cubicBezTo>
                    <a:pt x="11657" y="1024"/>
                    <a:pt x="11645" y="1000"/>
                    <a:pt x="11645" y="977"/>
                  </a:cubicBezTo>
                  <a:cubicBezTo>
                    <a:pt x="11645" y="1000"/>
                    <a:pt x="11633" y="1012"/>
                    <a:pt x="11633" y="1024"/>
                  </a:cubicBezTo>
                  <a:lnTo>
                    <a:pt x="11692" y="1108"/>
                  </a:lnTo>
                  <a:cubicBezTo>
                    <a:pt x="11680" y="1131"/>
                    <a:pt x="11657" y="1167"/>
                    <a:pt x="11645" y="1191"/>
                  </a:cubicBezTo>
                  <a:cubicBezTo>
                    <a:pt x="11669" y="1227"/>
                    <a:pt x="11680" y="1274"/>
                    <a:pt x="11692" y="1310"/>
                  </a:cubicBezTo>
                  <a:lnTo>
                    <a:pt x="11609" y="1191"/>
                  </a:lnTo>
                  <a:lnTo>
                    <a:pt x="11573" y="1036"/>
                  </a:lnTo>
                  <a:lnTo>
                    <a:pt x="11490" y="1000"/>
                  </a:lnTo>
                  <a:lnTo>
                    <a:pt x="11466" y="1036"/>
                  </a:lnTo>
                  <a:lnTo>
                    <a:pt x="11407" y="1072"/>
                  </a:lnTo>
                  <a:cubicBezTo>
                    <a:pt x="11407" y="1060"/>
                    <a:pt x="11419" y="1036"/>
                    <a:pt x="11419" y="1012"/>
                  </a:cubicBezTo>
                  <a:lnTo>
                    <a:pt x="11252" y="834"/>
                  </a:lnTo>
                  <a:lnTo>
                    <a:pt x="11097" y="798"/>
                  </a:lnTo>
                  <a:lnTo>
                    <a:pt x="11133" y="858"/>
                  </a:lnTo>
                  <a:lnTo>
                    <a:pt x="11061" y="881"/>
                  </a:lnTo>
                  <a:lnTo>
                    <a:pt x="11026" y="822"/>
                  </a:lnTo>
                  <a:lnTo>
                    <a:pt x="10978" y="810"/>
                  </a:lnTo>
                  <a:lnTo>
                    <a:pt x="10918" y="846"/>
                  </a:lnTo>
                  <a:cubicBezTo>
                    <a:pt x="10930" y="869"/>
                    <a:pt x="10942" y="905"/>
                    <a:pt x="10966" y="941"/>
                  </a:cubicBezTo>
                  <a:lnTo>
                    <a:pt x="10918" y="977"/>
                  </a:lnTo>
                  <a:cubicBezTo>
                    <a:pt x="10918" y="965"/>
                    <a:pt x="10918" y="953"/>
                    <a:pt x="10918" y="941"/>
                  </a:cubicBezTo>
                  <a:lnTo>
                    <a:pt x="10871" y="929"/>
                  </a:lnTo>
                  <a:lnTo>
                    <a:pt x="10859" y="965"/>
                  </a:lnTo>
                  <a:lnTo>
                    <a:pt x="10740" y="977"/>
                  </a:lnTo>
                  <a:lnTo>
                    <a:pt x="10597" y="941"/>
                  </a:lnTo>
                  <a:lnTo>
                    <a:pt x="10728" y="941"/>
                  </a:lnTo>
                  <a:lnTo>
                    <a:pt x="10823" y="893"/>
                  </a:lnTo>
                  <a:lnTo>
                    <a:pt x="10871" y="774"/>
                  </a:lnTo>
                  <a:lnTo>
                    <a:pt x="10978" y="727"/>
                  </a:lnTo>
                  <a:cubicBezTo>
                    <a:pt x="10966" y="703"/>
                    <a:pt x="10954" y="679"/>
                    <a:pt x="10942" y="655"/>
                  </a:cubicBezTo>
                  <a:lnTo>
                    <a:pt x="10871" y="619"/>
                  </a:lnTo>
                  <a:cubicBezTo>
                    <a:pt x="10847" y="536"/>
                    <a:pt x="10835" y="453"/>
                    <a:pt x="10811" y="369"/>
                  </a:cubicBezTo>
                  <a:cubicBezTo>
                    <a:pt x="10799" y="334"/>
                    <a:pt x="10787" y="298"/>
                    <a:pt x="10776" y="250"/>
                  </a:cubicBezTo>
                  <a:lnTo>
                    <a:pt x="10645" y="179"/>
                  </a:lnTo>
                  <a:cubicBezTo>
                    <a:pt x="10621" y="155"/>
                    <a:pt x="10597" y="131"/>
                    <a:pt x="10573" y="96"/>
                  </a:cubicBezTo>
                  <a:lnTo>
                    <a:pt x="10502" y="96"/>
                  </a:lnTo>
                  <a:cubicBezTo>
                    <a:pt x="10514" y="119"/>
                    <a:pt x="10526" y="131"/>
                    <a:pt x="10537" y="155"/>
                  </a:cubicBezTo>
                  <a:lnTo>
                    <a:pt x="10478" y="155"/>
                  </a:lnTo>
                  <a:lnTo>
                    <a:pt x="10371" y="203"/>
                  </a:lnTo>
                  <a:cubicBezTo>
                    <a:pt x="10359" y="203"/>
                    <a:pt x="10335" y="191"/>
                    <a:pt x="10311" y="179"/>
                  </a:cubicBezTo>
                  <a:lnTo>
                    <a:pt x="10347" y="143"/>
                  </a:lnTo>
                  <a:lnTo>
                    <a:pt x="10252" y="131"/>
                  </a:lnTo>
                  <a:lnTo>
                    <a:pt x="10216" y="167"/>
                  </a:lnTo>
                  <a:cubicBezTo>
                    <a:pt x="10216" y="119"/>
                    <a:pt x="10204" y="72"/>
                    <a:pt x="10192" y="36"/>
                  </a:cubicBezTo>
                  <a:lnTo>
                    <a:pt x="1014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8" name="Google Shape;8604;p30">
              <a:extLst>
                <a:ext uri="{FF2B5EF4-FFF2-40B4-BE49-F238E27FC236}">
                  <a16:creationId xmlns:a16="http://schemas.microsoft.com/office/drawing/2014/main" id="{AAE8B093-3396-3E53-E316-7AA9E2C22FBC}"/>
                </a:ext>
              </a:extLst>
            </p:cNvPr>
            <p:cNvSpPr/>
            <p:nvPr/>
          </p:nvSpPr>
          <p:spPr>
            <a:xfrm>
              <a:off x="5450675" y="4033950"/>
              <a:ext cx="1800" cy="1525"/>
            </a:xfrm>
            <a:custGeom>
              <a:avLst/>
              <a:gdLst/>
              <a:ahLst/>
              <a:cxnLst/>
              <a:rect l="l" t="t" r="r" b="b"/>
              <a:pathLst>
                <a:path w="72" h="61" extrusionOk="0">
                  <a:moveTo>
                    <a:pt x="0" y="1"/>
                  </a:moveTo>
                  <a:lnTo>
                    <a:pt x="36" y="60"/>
                  </a:lnTo>
                  <a:lnTo>
                    <a:pt x="72" y="37"/>
                  </a:lnTo>
                  <a:cubicBezTo>
                    <a:pt x="72" y="25"/>
                    <a:pt x="60" y="13"/>
                    <a:pt x="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9" name="Google Shape;8605;p30">
              <a:extLst>
                <a:ext uri="{FF2B5EF4-FFF2-40B4-BE49-F238E27FC236}">
                  <a16:creationId xmlns:a16="http://schemas.microsoft.com/office/drawing/2014/main" id="{546F8475-4606-7E09-E2CA-715047C3A031}"/>
                </a:ext>
              </a:extLst>
            </p:cNvPr>
            <p:cNvSpPr/>
            <p:nvPr/>
          </p:nvSpPr>
          <p:spPr>
            <a:xfrm>
              <a:off x="5456025" y="4071175"/>
              <a:ext cx="5375" cy="4475"/>
            </a:xfrm>
            <a:custGeom>
              <a:avLst/>
              <a:gdLst/>
              <a:ahLst/>
              <a:cxnLst/>
              <a:rect l="l" t="t" r="r" b="b"/>
              <a:pathLst>
                <a:path w="215" h="179" extrusionOk="0">
                  <a:moveTo>
                    <a:pt x="60" y="0"/>
                  </a:moveTo>
                  <a:lnTo>
                    <a:pt x="1" y="12"/>
                  </a:lnTo>
                  <a:lnTo>
                    <a:pt x="1" y="72"/>
                  </a:lnTo>
                  <a:lnTo>
                    <a:pt x="132" y="131"/>
                  </a:lnTo>
                  <a:lnTo>
                    <a:pt x="179" y="179"/>
                  </a:lnTo>
                  <a:cubicBezTo>
                    <a:pt x="191" y="167"/>
                    <a:pt x="203" y="155"/>
                    <a:pt x="215" y="143"/>
                  </a:cubicBezTo>
                  <a:lnTo>
                    <a:pt x="155" y="36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0" name="Google Shape;8606;p30">
              <a:extLst>
                <a:ext uri="{FF2B5EF4-FFF2-40B4-BE49-F238E27FC236}">
                  <a16:creationId xmlns:a16="http://schemas.microsoft.com/office/drawing/2014/main" id="{E0C6D3CF-3C31-46C6-4968-CCABF583612B}"/>
                </a:ext>
              </a:extLst>
            </p:cNvPr>
            <p:cNvSpPr/>
            <p:nvPr/>
          </p:nvSpPr>
          <p:spPr>
            <a:xfrm>
              <a:off x="5551575" y="3697025"/>
              <a:ext cx="5075" cy="3275"/>
            </a:xfrm>
            <a:custGeom>
              <a:avLst/>
              <a:gdLst/>
              <a:ahLst/>
              <a:cxnLst/>
              <a:rect l="l" t="t" r="r" b="b"/>
              <a:pathLst>
                <a:path w="203" h="131" extrusionOk="0">
                  <a:moveTo>
                    <a:pt x="179" y="0"/>
                  </a:moveTo>
                  <a:lnTo>
                    <a:pt x="48" y="48"/>
                  </a:lnTo>
                  <a:cubicBezTo>
                    <a:pt x="36" y="60"/>
                    <a:pt x="12" y="71"/>
                    <a:pt x="0" y="83"/>
                  </a:cubicBezTo>
                  <a:lnTo>
                    <a:pt x="48" y="131"/>
                  </a:lnTo>
                  <a:lnTo>
                    <a:pt x="96" y="83"/>
                  </a:lnTo>
                  <a:lnTo>
                    <a:pt x="203" y="60"/>
                  </a:lnTo>
                  <a:lnTo>
                    <a:pt x="17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1" name="Google Shape;8607;p30">
              <a:extLst>
                <a:ext uri="{FF2B5EF4-FFF2-40B4-BE49-F238E27FC236}">
                  <a16:creationId xmlns:a16="http://schemas.microsoft.com/office/drawing/2014/main" id="{6734D45F-C97F-975D-909A-A2C4F742FD77}"/>
                </a:ext>
              </a:extLst>
            </p:cNvPr>
            <p:cNvSpPr/>
            <p:nvPr/>
          </p:nvSpPr>
          <p:spPr>
            <a:xfrm>
              <a:off x="5555750" y="3771125"/>
              <a:ext cx="2100" cy="1225"/>
            </a:xfrm>
            <a:custGeom>
              <a:avLst/>
              <a:gdLst/>
              <a:ahLst/>
              <a:cxnLst/>
              <a:rect l="l" t="t" r="r" b="b"/>
              <a:pathLst>
                <a:path w="84" h="49" extrusionOk="0">
                  <a:moveTo>
                    <a:pt x="0" y="1"/>
                  </a:moveTo>
                  <a:cubicBezTo>
                    <a:pt x="0" y="13"/>
                    <a:pt x="0" y="36"/>
                    <a:pt x="12" y="48"/>
                  </a:cubicBezTo>
                  <a:lnTo>
                    <a:pt x="72" y="48"/>
                  </a:lnTo>
                  <a:cubicBezTo>
                    <a:pt x="72" y="36"/>
                    <a:pt x="72" y="24"/>
                    <a:pt x="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2" name="Google Shape;8608;p30">
              <a:extLst>
                <a:ext uri="{FF2B5EF4-FFF2-40B4-BE49-F238E27FC236}">
                  <a16:creationId xmlns:a16="http://schemas.microsoft.com/office/drawing/2014/main" id="{9C88CE30-47BC-E67D-36B4-C2368B92E181}"/>
                </a:ext>
              </a:extLst>
            </p:cNvPr>
            <p:cNvSpPr/>
            <p:nvPr/>
          </p:nvSpPr>
          <p:spPr>
            <a:xfrm>
              <a:off x="5548300" y="3699700"/>
              <a:ext cx="1525" cy="900"/>
            </a:xfrm>
            <a:custGeom>
              <a:avLst/>
              <a:gdLst/>
              <a:ahLst/>
              <a:cxnLst/>
              <a:rect l="l" t="t" r="r" b="b"/>
              <a:pathLst>
                <a:path w="61" h="36" extrusionOk="0">
                  <a:moveTo>
                    <a:pt x="1" y="0"/>
                  </a:moveTo>
                  <a:cubicBezTo>
                    <a:pt x="12" y="12"/>
                    <a:pt x="24" y="24"/>
                    <a:pt x="48" y="36"/>
                  </a:cubicBezTo>
                  <a:cubicBezTo>
                    <a:pt x="48" y="24"/>
                    <a:pt x="48" y="12"/>
                    <a:pt x="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3" name="Google Shape;8609;p30">
              <a:extLst>
                <a:ext uri="{FF2B5EF4-FFF2-40B4-BE49-F238E27FC236}">
                  <a16:creationId xmlns:a16="http://schemas.microsoft.com/office/drawing/2014/main" id="{B6FD0D8E-ECD2-7363-BC80-48F06F9B731C}"/>
                </a:ext>
              </a:extLst>
            </p:cNvPr>
            <p:cNvSpPr/>
            <p:nvPr/>
          </p:nvSpPr>
          <p:spPr>
            <a:xfrm>
              <a:off x="5534025" y="3744050"/>
              <a:ext cx="2100" cy="3000"/>
            </a:xfrm>
            <a:custGeom>
              <a:avLst/>
              <a:gdLst/>
              <a:ahLst/>
              <a:cxnLst/>
              <a:rect l="l" t="t" r="r" b="b"/>
              <a:pathLst>
                <a:path w="84" h="120" extrusionOk="0">
                  <a:moveTo>
                    <a:pt x="60" y="0"/>
                  </a:moveTo>
                  <a:lnTo>
                    <a:pt x="0" y="60"/>
                  </a:lnTo>
                  <a:cubicBezTo>
                    <a:pt x="0" y="72"/>
                    <a:pt x="0" y="95"/>
                    <a:pt x="12" y="119"/>
                  </a:cubicBezTo>
                  <a:lnTo>
                    <a:pt x="83" y="84"/>
                  </a:lnTo>
                  <a:cubicBezTo>
                    <a:pt x="71" y="60"/>
                    <a:pt x="60" y="36"/>
                    <a:pt x="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4" name="Google Shape;8610;p30">
              <a:extLst>
                <a:ext uri="{FF2B5EF4-FFF2-40B4-BE49-F238E27FC236}">
                  <a16:creationId xmlns:a16="http://schemas.microsoft.com/office/drawing/2014/main" id="{C801FE2E-748C-10C6-35EB-AAFE8D6E5DFD}"/>
                </a:ext>
              </a:extLst>
            </p:cNvPr>
            <p:cNvSpPr/>
            <p:nvPr/>
          </p:nvSpPr>
          <p:spPr>
            <a:xfrm>
              <a:off x="5554250" y="3764875"/>
              <a:ext cx="7775" cy="2400"/>
            </a:xfrm>
            <a:custGeom>
              <a:avLst/>
              <a:gdLst/>
              <a:ahLst/>
              <a:cxnLst/>
              <a:rect l="l" t="t" r="r" b="b"/>
              <a:pathLst>
                <a:path w="311" h="96" extrusionOk="0">
                  <a:moveTo>
                    <a:pt x="48" y="1"/>
                  </a:moveTo>
                  <a:cubicBezTo>
                    <a:pt x="48" y="1"/>
                    <a:pt x="1" y="36"/>
                    <a:pt x="13" y="36"/>
                  </a:cubicBezTo>
                  <a:lnTo>
                    <a:pt x="36" y="96"/>
                  </a:lnTo>
                  <a:lnTo>
                    <a:pt x="96" y="96"/>
                  </a:lnTo>
                  <a:lnTo>
                    <a:pt x="179" y="60"/>
                  </a:lnTo>
                  <a:lnTo>
                    <a:pt x="298" y="84"/>
                  </a:lnTo>
                  <a:cubicBezTo>
                    <a:pt x="298" y="84"/>
                    <a:pt x="310" y="84"/>
                    <a:pt x="310" y="72"/>
                  </a:cubicBezTo>
                  <a:cubicBezTo>
                    <a:pt x="274" y="48"/>
                    <a:pt x="239" y="24"/>
                    <a:pt x="2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5" name="Google Shape;8611;p30">
              <a:extLst>
                <a:ext uri="{FF2B5EF4-FFF2-40B4-BE49-F238E27FC236}">
                  <a16:creationId xmlns:a16="http://schemas.microsoft.com/office/drawing/2014/main" id="{F3089331-38FF-94AC-48A9-02D37630F0A5}"/>
                </a:ext>
              </a:extLst>
            </p:cNvPr>
            <p:cNvSpPr/>
            <p:nvPr/>
          </p:nvSpPr>
          <p:spPr>
            <a:xfrm>
              <a:off x="5420300" y="4054500"/>
              <a:ext cx="3300" cy="2700"/>
            </a:xfrm>
            <a:custGeom>
              <a:avLst/>
              <a:gdLst/>
              <a:ahLst/>
              <a:cxnLst/>
              <a:rect l="l" t="t" r="r" b="b"/>
              <a:pathLst>
                <a:path w="132" h="108" extrusionOk="0">
                  <a:moveTo>
                    <a:pt x="48" y="0"/>
                  </a:moveTo>
                  <a:lnTo>
                    <a:pt x="1" y="48"/>
                  </a:lnTo>
                  <a:lnTo>
                    <a:pt x="48" y="108"/>
                  </a:lnTo>
                  <a:cubicBezTo>
                    <a:pt x="72" y="96"/>
                    <a:pt x="84" y="84"/>
                    <a:pt x="96" y="72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6" name="Google Shape;8612;p30">
              <a:extLst>
                <a:ext uri="{FF2B5EF4-FFF2-40B4-BE49-F238E27FC236}">
                  <a16:creationId xmlns:a16="http://schemas.microsoft.com/office/drawing/2014/main" id="{7824471E-0B6B-68F7-B9D1-454605653D3C}"/>
                </a:ext>
              </a:extLst>
            </p:cNvPr>
            <p:cNvSpPr/>
            <p:nvPr/>
          </p:nvSpPr>
          <p:spPr>
            <a:xfrm>
              <a:off x="5546225" y="3699400"/>
              <a:ext cx="1500" cy="1200"/>
            </a:xfrm>
            <a:custGeom>
              <a:avLst/>
              <a:gdLst/>
              <a:ahLst/>
              <a:cxnLst/>
              <a:rect l="l" t="t" r="r" b="b"/>
              <a:pathLst>
                <a:path w="60" h="48" extrusionOk="0">
                  <a:moveTo>
                    <a:pt x="0" y="0"/>
                  </a:moveTo>
                  <a:lnTo>
                    <a:pt x="12" y="48"/>
                  </a:lnTo>
                  <a:lnTo>
                    <a:pt x="60" y="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7" name="Google Shape;8613;p30">
              <a:extLst>
                <a:ext uri="{FF2B5EF4-FFF2-40B4-BE49-F238E27FC236}">
                  <a16:creationId xmlns:a16="http://schemas.microsoft.com/office/drawing/2014/main" id="{CBB51DC5-C7D9-2236-E4CB-87219FB7C399}"/>
                </a:ext>
              </a:extLst>
            </p:cNvPr>
            <p:cNvSpPr/>
            <p:nvPr/>
          </p:nvSpPr>
          <p:spPr>
            <a:xfrm>
              <a:off x="5421500" y="4058675"/>
              <a:ext cx="2700" cy="2400"/>
            </a:xfrm>
            <a:custGeom>
              <a:avLst/>
              <a:gdLst/>
              <a:ahLst/>
              <a:cxnLst/>
              <a:rect l="l" t="t" r="r" b="b"/>
              <a:pathLst>
                <a:path w="108" h="96" extrusionOk="0">
                  <a:moveTo>
                    <a:pt x="12" y="0"/>
                  </a:moveTo>
                  <a:cubicBezTo>
                    <a:pt x="0" y="24"/>
                    <a:pt x="0" y="48"/>
                    <a:pt x="0" y="60"/>
                  </a:cubicBezTo>
                  <a:lnTo>
                    <a:pt x="48" y="95"/>
                  </a:lnTo>
                  <a:lnTo>
                    <a:pt x="108" y="83"/>
                  </a:lnTo>
                  <a:lnTo>
                    <a:pt x="72" y="12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8" name="Google Shape;8614;p30">
              <a:extLst>
                <a:ext uri="{FF2B5EF4-FFF2-40B4-BE49-F238E27FC236}">
                  <a16:creationId xmlns:a16="http://schemas.microsoft.com/office/drawing/2014/main" id="{9CF39F6E-95CA-7296-C787-EA29316AF25F}"/>
                </a:ext>
              </a:extLst>
            </p:cNvPr>
            <p:cNvSpPr/>
            <p:nvPr/>
          </p:nvSpPr>
          <p:spPr>
            <a:xfrm>
              <a:off x="5623600" y="3720225"/>
              <a:ext cx="2700" cy="2700"/>
            </a:xfrm>
            <a:custGeom>
              <a:avLst/>
              <a:gdLst/>
              <a:ahLst/>
              <a:cxnLst/>
              <a:rect l="l" t="t" r="r" b="b"/>
              <a:pathLst>
                <a:path w="108" h="108" extrusionOk="0">
                  <a:moveTo>
                    <a:pt x="37" y="1"/>
                  </a:moveTo>
                  <a:cubicBezTo>
                    <a:pt x="25" y="36"/>
                    <a:pt x="13" y="60"/>
                    <a:pt x="1" y="96"/>
                  </a:cubicBezTo>
                  <a:lnTo>
                    <a:pt x="60" y="96"/>
                  </a:lnTo>
                  <a:lnTo>
                    <a:pt x="108" y="108"/>
                  </a:lnTo>
                  <a:lnTo>
                    <a:pt x="108" y="36"/>
                  </a:lnTo>
                  <a:lnTo>
                    <a:pt x="3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9" name="Google Shape;8615;p30">
              <a:extLst>
                <a:ext uri="{FF2B5EF4-FFF2-40B4-BE49-F238E27FC236}">
                  <a16:creationId xmlns:a16="http://schemas.microsoft.com/office/drawing/2014/main" id="{77AD0F60-7819-39E1-3A12-2B2B271195DE}"/>
                </a:ext>
              </a:extLst>
            </p:cNvPr>
            <p:cNvSpPr/>
            <p:nvPr/>
          </p:nvSpPr>
          <p:spPr>
            <a:xfrm>
              <a:off x="5459000" y="4044675"/>
              <a:ext cx="2100" cy="1225"/>
            </a:xfrm>
            <a:custGeom>
              <a:avLst/>
              <a:gdLst/>
              <a:ahLst/>
              <a:cxnLst/>
              <a:rect l="l" t="t" r="r" b="b"/>
              <a:pathLst>
                <a:path w="84" h="49" extrusionOk="0">
                  <a:moveTo>
                    <a:pt x="1" y="0"/>
                  </a:moveTo>
                  <a:lnTo>
                    <a:pt x="1" y="0"/>
                  </a:lnTo>
                  <a:cubicBezTo>
                    <a:pt x="13" y="24"/>
                    <a:pt x="24" y="36"/>
                    <a:pt x="36" y="48"/>
                  </a:cubicBezTo>
                  <a:lnTo>
                    <a:pt x="84" y="3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0" name="Google Shape;8616;p30">
              <a:extLst>
                <a:ext uri="{FF2B5EF4-FFF2-40B4-BE49-F238E27FC236}">
                  <a16:creationId xmlns:a16="http://schemas.microsoft.com/office/drawing/2014/main" id="{55CBD293-B568-DA77-8ADF-0DB3B0001CCD}"/>
                </a:ext>
              </a:extLst>
            </p:cNvPr>
            <p:cNvSpPr/>
            <p:nvPr/>
          </p:nvSpPr>
          <p:spPr>
            <a:xfrm>
              <a:off x="5423575" y="4055700"/>
              <a:ext cx="1825" cy="1800"/>
            </a:xfrm>
            <a:custGeom>
              <a:avLst/>
              <a:gdLst/>
              <a:ahLst/>
              <a:cxnLst/>
              <a:rect l="l" t="t" r="r" b="b"/>
              <a:pathLst>
                <a:path w="73" h="72" extrusionOk="0">
                  <a:moveTo>
                    <a:pt x="25" y="0"/>
                  </a:moveTo>
                  <a:cubicBezTo>
                    <a:pt x="25" y="12"/>
                    <a:pt x="13" y="36"/>
                    <a:pt x="1" y="60"/>
                  </a:cubicBezTo>
                  <a:lnTo>
                    <a:pt x="48" y="71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1" name="Google Shape;8617;p30">
              <a:extLst>
                <a:ext uri="{FF2B5EF4-FFF2-40B4-BE49-F238E27FC236}">
                  <a16:creationId xmlns:a16="http://schemas.microsoft.com/office/drawing/2014/main" id="{4996CD88-F70D-B69C-1442-2997A5D1BD80}"/>
                </a:ext>
              </a:extLst>
            </p:cNvPr>
            <p:cNvSpPr/>
            <p:nvPr/>
          </p:nvSpPr>
          <p:spPr>
            <a:xfrm>
              <a:off x="5399475" y="4057175"/>
              <a:ext cx="54500" cy="49150"/>
            </a:xfrm>
            <a:custGeom>
              <a:avLst/>
              <a:gdLst/>
              <a:ahLst/>
              <a:cxnLst/>
              <a:rect l="l" t="t" r="r" b="b"/>
              <a:pathLst>
                <a:path w="2180" h="1966" extrusionOk="0">
                  <a:moveTo>
                    <a:pt x="774" y="1"/>
                  </a:moveTo>
                  <a:lnTo>
                    <a:pt x="727" y="24"/>
                  </a:lnTo>
                  <a:lnTo>
                    <a:pt x="679" y="108"/>
                  </a:lnTo>
                  <a:lnTo>
                    <a:pt x="643" y="108"/>
                  </a:lnTo>
                  <a:cubicBezTo>
                    <a:pt x="631" y="132"/>
                    <a:pt x="620" y="167"/>
                    <a:pt x="608" y="191"/>
                  </a:cubicBezTo>
                  <a:lnTo>
                    <a:pt x="572" y="334"/>
                  </a:lnTo>
                  <a:cubicBezTo>
                    <a:pt x="548" y="370"/>
                    <a:pt x="524" y="393"/>
                    <a:pt x="500" y="417"/>
                  </a:cubicBezTo>
                  <a:lnTo>
                    <a:pt x="441" y="596"/>
                  </a:lnTo>
                  <a:cubicBezTo>
                    <a:pt x="429" y="643"/>
                    <a:pt x="417" y="691"/>
                    <a:pt x="405" y="727"/>
                  </a:cubicBezTo>
                  <a:lnTo>
                    <a:pt x="334" y="822"/>
                  </a:lnTo>
                  <a:lnTo>
                    <a:pt x="358" y="870"/>
                  </a:lnTo>
                  <a:lnTo>
                    <a:pt x="346" y="917"/>
                  </a:lnTo>
                  <a:lnTo>
                    <a:pt x="393" y="1013"/>
                  </a:lnTo>
                  <a:lnTo>
                    <a:pt x="310" y="977"/>
                  </a:lnTo>
                  <a:cubicBezTo>
                    <a:pt x="286" y="941"/>
                    <a:pt x="274" y="905"/>
                    <a:pt x="262" y="870"/>
                  </a:cubicBezTo>
                  <a:lnTo>
                    <a:pt x="191" y="929"/>
                  </a:lnTo>
                  <a:cubicBezTo>
                    <a:pt x="179" y="977"/>
                    <a:pt x="155" y="1024"/>
                    <a:pt x="143" y="1060"/>
                  </a:cubicBezTo>
                  <a:cubicBezTo>
                    <a:pt x="155" y="1084"/>
                    <a:pt x="167" y="1108"/>
                    <a:pt x="179" y="1132"/>
                  </a:cubicBezTo>
                  <a:lnTo>
                    <a:pt x="143" y="1167"/>
                  </a:lnTo>
                  <a:cubicBezTo>
                    <a:pt x="119" y="1227"/>
                    <a:pt x="84" y="1298"/>
                    <a:pt x="60" y="1370"/>
                  </a:cubicBezTo>
                  <a:lnTo>
                    <a:pt x="84" y="1429"/>
                  </a:lnTo>
                  <a:lnTo>
                    <a:pt x="60" y="1441"/>
                  </a:lnTo>
                  <a:lnTo>
                    <a:pt x="36" y="1548"/>
                  </a:lnTo>
                  <a:lnTo>
                    <a:pt x="108" y="1608"/>
                  </a:lnTo>
                  <a:lnTo>
                    <a:pt x="36" y="1644"/>
                  </a:lnTo>
                  <a:lnTo>
                    <a:pt x="0" y="1715"/>
                  </a:lnTo>
                  <a:lnTo>
                    <a:pt x="24" y="1751"/>
                  </a:lnTo>
                  <a:lnTo>
                    <a:pt x="108" y="1763"/>
                  </a:lnTo>
                  <a:lnTo>
                    <a:pt x="143" y="1834"/>
                  </a:lnTo>
                  <a:lnTo>
                    <a:pt x="250" y="1786"/>
                  </a:lnTo>
                  <a:lnTo>
                    <a:pt x="227" y="1846"/>
                  </a:lnTo>
                  <a:cubicBezTo>
                    <a:pt x="227" y="1882"/>
                    <a:pt x="227" y="1906"/>
                    <a:pt x="239" y="1941"/>
                  </a:cubicBezTo>
                  <a:lnTo>
                    <a:pt x="310" y="1965"/>
                  </a:lnTo>
                  <a:lnTo>
                    <a:pt x="441" y="1894"/>
                  </a:lnTo>
                  <a:lnTo>
                    <a:pt x="477" y="1834"/>
                  </a:lnTo>
                  <a:lnTo>
                    <a:pt x="572" y="1727"/>
                  </a:lnTo>
                  <a:cubicBezTo>
                    <a:pt x="584" y="1751"/>
                    <a:pt x="596" y="1775"/>
                    <a:pt x="608" y="1798"/>
                  </a:cubicBezTo>
                  <a:lnTo>
                    <a:pt x="655" y="1763"/>
                  </a:lnTo>
                  <a:lnTo>
                    <a:pt x="750" y="1751"/>
                  </a:lnTo>
                  <a:lnTo>
                    <a:pt x="822" y="1679"/>
                  </a:lnTo>
                  <a:lnTo>
                    <a:pt x="786" y="1763"/>
                  </a:lnTo>
                  <a:lnTo>
                    <a:pt x="834" y="1798"/>
                  </a:lnTo>
                  <a:lnTo>
                    <a:pt x="905" y="1751"/>
                  </a:lnTo>
                  <a:lnTo>
                    <a:pt x="989" y="1775"/>
                  </a:lnTo>
                  <a:lnTo>
                    <a:pt x="1012" y="1834"/>
                  </a:lnTo>
                  <a:lnTo>
                    <a:pt x="977" y="1882"/>
                  </a:lnTo>
                  <a:lnTo>
                    <a:pt x="905" y="1822"/>
                  </a:lnTo>
                  <a:lnTo>
                    <a:pt x="858" y="1929"/>
                  </a:lnTo>
                  <a:lnTo>
                    <a:pt x="953" y="1929"/>
                  </a:lnTo>
                  <a:lnTo>
                    <a:pt x="977" y="1953"/>
                  </a:lnTo>
                  <a:lnTo>
                    <a:pt x="1131" y="1870"/>
                  </a:lnTo>
                  <a:lnTo>
                    <a:pt x="1143" y="1834"/>
                  </a:lnTo>
                  <a:cubicBezTo>
                    <a:pt x="1131" y="1810"/>
                    <a:pt x="1120" y="1786"/>
                    <a:pt x="1096" y="1763"/>
                  </a:cubicBezTo>
                  <a:lnTo>
                    <a:pt x="1191" y="1715"/>
                  </a:lnTo>
                  <a:lnTo>
                    <a:pt x="1227" y="1632"/>
                  </a:lnTo>
                  <a:lnTo>
                    <a:pt x="1298" y="1667"/>
                  </a:lnTo>
                  <a:lnTo>
                    <a:pt x="1346" y="1644"/>
                  </a:lnTo>
                  <a:lnTo>
                    <a:pt x="1429" y="1489"/>
                  </a:lnTo>
                  <a:lnTo>
                    <a:pt x="1501" y="1477"/>
                  </a:lnTo>
                  <a:lnTo>
                    <a:pt x="1572" y="1429"/>
                  </a:lnTo>
                  <a:lnTo>
                    <a:pt x="1572" y="1429"/>
                  </a:lnTo>
                  <a:cubicBezTo>
                    <a:pt x="1572" y="1465"/>
                    <a:pt x="1560" y="1513"/>
                    <a:pt x="1548" y="1548"/>
                  </a:cubicBezTo>
                  <a:lnTo>
                    <a:pt x="1548" y="1608"/>
                  </a:lnTo>
                  <a:lnTo>
                    <a:pt x="1632" y="1548"/>
                  </a:lnTo>
                  <a:lnTo>
                    <a:pt x="1655" y="1477"/>
                  </a:lnTo>
                  <a:lnTo>
                    <a:pt x="1691" y="1453"/>
                  </a:lnTo>
                  <a:cubicBezTo>
                    <a:pt x="1691" y="1417"/>
                    <a:pt x="1703" y="1382"/>
                    <a:pt x="1715" y="1346"/>
                  </a:cubicBezTo>
                  <a:lnTo>
                    <a:pt x="1810" y="1298"/>
                  </a:lnTo>
                  <a:lnTo>
                    <a:pt x="1882" y="1155"/>
                  </a:lnTo>
                  <a:lnTo>
                    <a:pt x="1989" y="1120"/>
                  </a:lnTo>
                  <a:lnTo>
                    <a:pt x="2120" y="941"/>
                  </a:lnTo>
                  <a:lnTo>
                    <a:pt x="2179" y="894"/>
                  </a:lnTo>
                  <a:cubicBezTo>
                    <a:pt x="2155" y="858"/>
                    <a:pt x="2132" y="822"/>
                    <a:pt x="2108" y="786"/>
                  </a:cubicBezTo>
                  <a:lnTo>
                    <a:pt x="2072" y="798"/>
                  </a:lnTo>
                  <a:lnTo>
                    <a:pt x="1989" y="834"/>
                  </a:lnTo>
                  <a:lnTo>
                    <a:pt x="1977" y="822"/>
                  </a:lnTo>
                  <a:lnTo>
                    <a:pt x="1917" y="786"/>
                  </a:lnTo>
                  <a:lnTo>
                    <a:pt x="1846" y="810"/>
                  </a:lnTo>
                  <a:lnTo>
                    <a:pt x="1786" y="810"/>
                  </a:lnTo>
                  <a:lnTo>
                    <a:pt x="1536" y="679"/>
                  </a:lnTo>
                  <a:lnTo>
                    <a:pt x="1465" y="679"/>
                  </a:lnTo>
                  <a:lnTo>
                    <a:pt x="1441" y="751"/>
                  </a:lnTo>
                  <a:lnTo>
                    <a:pt x="1393" y="667"/>
                  </a:lnTo>
                  <a:lnTo>
                    <a:pt x="1310" y="643"/>
                  </a:lnTo>
                  <a:lnTo>
                    <a:pt x="1239" y="655"/>
                  </a:lnTo>
                  <a:lnTo>
                    <a:pt x="1179" y="572"/>
                  </a:lnTo>
                  <a:lnTo>
                    <a:pt x="1096" y="417"/>
                  </a:lnTo>
                  <a:lnTo>
                    <a:pt x="977" y="286"/>
                  </a:lnTo>
                  <a:cubicBezTo>
                    <a:pt x="989" y="251"/>
                    <a:pt x="1012" y="215"/>
                    <a:pt x="1024" y="179"/>
                  </a:cubicBezTo>
                  <a:lnTo>
                    <a:pt x="1024" y="179"/>
                  </a:lnTo>
                  <a:lnTo>
                    <a:pt x="977" y="191"/>
                  </a:lnTo>
                  <a:lnTo>
                    <a:pt x="941" y="227"/>
                  </a:lnTo>
                  <a:lnTo>
                    <a:pt x="893" y="155"/>
                  </a:lnTo>
                  <a:lnTo>
                    <a:pt x="834" y="96"/>
                  </a:lnTo>
                  <a:lnTo>
                    <a:pt x="77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2" name="Google Shape;8618;p30">
              <a:extLst>
                <a:ext uri="{FF2B5EF4-FFF2-40B4-BE49-F238E27FC236}">
                  <a16:creationId xmlns:a16="http://schemas.microsoft.com/office/drawing/2014/main" id="{B6D88B93-E575-4DF0-8465-94DDB8793745}"/>
                </a:ext>
              </a:extLst>
            </p:cNvPr>
            <p:cNvSpPr/>
            <p:nvPr/>
          </p:nvSpPr>
          <p:spPr>
            <a:xfrm>
              <a:off x="5411975" y="4103325"/>
              <a:ext cx="4775" cy="4475"/>
            </a:xfrm>
            <a:custGeom>
              <a:avLst/>
              <a:gdLst/>
              <a:ahLst/>
              <a:cxnLst/>
              <a:rect l="l" t="t" r="r" b="b"/>
              <a:pathLst>
                <a:path w="191" h="179" extrusionOk="0">
                  <a:moveTo>
                    <a:pt x="131" y="0"/>
                  </a:moveTo>
                  <a:cubicBezTo>
                    <a:pt x="120" y="24"/>
                    <a:pt x="120" y="48"/>
                    <a:pt x="108" y="60"/>
                  </a:cubicBezTo>
                  <a:lnTo>
                    <a:pt x="0" y="119"/>
                  </a:lnTo>
                  <a:lnTo>
                    <a:pt x="48" y="179"/>
                  </a:lnTo>
                  <a:lnTo>
                    <a:pt x="120" y="83"/>
                  </a:lnTo>
                  <a:lnTo>
                    <a:pt x="191" y="48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3" name="Google Shape;8619;p30">
              <a:extLst>
                <a:ext uri="{FF2B5EF4-FFF2-40B4-BE49-F238E27FC236}">
                  <a16:creationId xmlns:a16="http://schemas.microsoft.com/office/drawing/2014/main" id="{ED882B5C-4F5F-2D88-4B53-8FB043429A46}"/>
                </a:ext>
              </a:extLst>
            </p:cNvPr>
            <p:cNvSpPr/>
            <p:nvPr/>
          </p:nvSpPr>
          <p:spPr>
            <a:xfrm>
              <a:off x="5417625" y="4040500"/>
              <a:ext cx="8375" cy="8075"/>
            </a:xfrm>
            <a:custGeom>
              <a:avLst/>
              <a:gdLst/>
              <a:ahLst/>
              <a:cxnLst/>
              <a:rect l="l" t="t" r="r" b="b"/>
              <a:pathLst>
                <a:path w="335" h="323" extrusionOk="0">
                  <a:moveTo>
                    <a:pt x="298" y="1"/>
                  </a:moveTo>
                  <a:lnTo>
                    <a:pt x="227" y="13"/>
                  </a:lnTo>
                  <a:lnTo>
                    <a:pt x="144" y="48"/>
                  </a:lnTo>
                  <a:cubicBezTo>
                    <a:pt x="144" y="72"/>
                    <a:pt x="132" y="96"/>
                    <a:pt x="132" y="120"/>
                  </a:cubicBezTo>
                  <a:lnTo>
                    <a:pt x="36" y="156"/>
                  </a:lnTo>
                  <a:lnTo>
                    <a:pt x="36" y="227"/>
                  </a:lnTo>
                  <a:lnTo>
                    <a:pt x="1" y="275"/>
                  </a:lnTo>
                  <a:lnTo>
                    <a:pt x="60" y="322"/>
                  </a:lnTo>
                  <a:lnTo>
                    <a:pt x="144" y="310"/>
                  </a:lnTo>
                  <a:lnTo>
                    <a:pt x="167" y="275"/>
                  </a:lnTo>
                  <a:lnTo>
                    <a:pt x="263" y="215"/>
                  </a:lnTo>
                  <a:lnTo>
                    <a:pt x="263" y="156"/>
                  </a:lnTo>
                  <a:lnTo>
                    <a:pt x="334" y="48"/>
                  </a:lnTo>
                  <a:cubicBezTo>
                    <a:pt x="322" y="37"/>
                    <a:pt x="310" y="13"/>
                    <a:pt x="2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4" name="Google Shape;8620;p30">
              <a:extLst>
                <a:ext uri="{FF2B5EF4-FFF2-40B4-BE49-F238E27FC236}">
                  <a16:creationId xmlns:a16="http://schemas.microsoft.com/office/drawing/2014/main" id="{26D5EC95-8A73-F304-173F-493D28D312EE}"/>
                </a:ext>
              </a:extLst>
            </p:cNvPr>
            <p:cNvSpPr/>
            <p:nvPr/>
          </p:nvSpPr>
          <p:spPr>
            <a:xfrm>
              <a:off x="5430425" y="4100325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36" y="1"/>
                  </a:moveTo>
                  <a:cubicBezTo>
                    <a:pt x="24" y="25"/>
                    <a:pt x="13" y="37"/>
                    <a:pt x="1" y="60"/>
                  </a:cubicBezTo>
                  <a:lnTo>
                    <a:pt x="60" y="60"/>
                  </a:lnTo>
                  <a:cubicBezTo>
                    <a:pt x="48" y="49"/>
                    <a:pt x="48" y="25"/>
                    <a:pt x="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5" name="Google Shape;8621;p30">
              <a:extLst>
                <a:ext uri="{FF2B5EF4-FFF2-40B4-BE49-F238E27FC236}">
                  <a16:creationId xmlns:a16="http://schemas.microsoft.com/office/drawing/2014/main" id="{39CD6775-26C2-1FDF-7589-770E426366FD}"/>
                </a:ext>
              </a:extLst>
            </p:cNvPr>
            <p:cNvSpPr/>
            <p:nvPr/>
          </p:nvSpPr>
          <p:spPr>
            <a:xfrm>
              <a:off x="5650700" y="3880675"/>
              <a:ext cx="1200" cy="1200"/>
            </a:xfrm>
            <a:custGeom>
              <a:avLst/>
              <a:gdLst/>
              <a:ahLst/>
              <a:cxnLst/>
              <a:rect l="l" t="t" r="r" b="b"/>
              <a:pathLst>
                <a:path w="48" h="48" extrusionOk="0">
                  <a:moveTo>
                    <a:pt x="48" y="0"/>
                  </a:moveTo>
                  <a:lnTo>
                    <a:pt x="0" y="12"/>
                  </a:lnTo>
                  <a:lnTo>
                    <a:pt x="48" y="48"/>
                  </a:lnTo>
                  <a:cubicBezTo>
                    <a:pt x="48" y="36"/>
                    <a:pt x="48" y="24"/>
                    <a:pt x="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6" name="Google Shape;8622;p30">
              <a:extLst>
                <a:ext uri="{FF2B5EF4-FFF2-40B4-BE49-F238E27FC236}">
                  <a16:creationId xmlns:a16="http://schemas.microsoft.com/office/drawing/2014/main" id="{8629FAFD-B862-0A02-1987-BB39A6E01FC1}"/>
                </a:ext>
              </a:extLst>
            </p:cNvPr>
            <p:cNvSpPr/>
            <p:nvPr/>
          </p:nvSpPr>
          <p:spPr>
            <a:xfrm>
              <a:off x="5540850" y="3699400"/>
              <a:ext cx="1825" cy="900"/>
            </a:xfrm>
            <a:custGeom>
              <a:avLst/>
              <a:gdLst/>
              <a:ahLst/>
              <a:cxnLst/>
              <a:rect l="l" t="t" r="r" b="b"/>
              <a:pathLst>
                <a:path w="73" h="36" extrusionOk="0">
                  <a:moveTo>
                    <a:pt x="1" y="0"/>
                  </a:moveTo>
                  <a:lnTo>
                    <a:pt x="60" y="36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7" name="Google Shape;8623;p30">
              <a:extLst>
                <a:ext uri="{FF2B5EF4-FFF2-40B4-BE49-F238E27FC236}">
                  <a16:creationId xmlns:a16="http://schemas.microsoft.com/office/drawing/2014/main" id="{ACAAEBAB-5D75-C641-9F58-2AE4183EE935}"/>
                </a:ext>
              </a:extLst>
            </p:cNvPr>
            <p:cNvSpPr/>
            <p:nvPr/>
          </p:nvSpPr>
          <p:spPr>
            <a:xfrm>
              <a:off x="5653975" y="3920850"/>
              <a:ext cx="10150" cy="12525"/>
            </a:xfrm>
            <a:custGeom>
              <a:avLst/>
              <a:gdLst/>
              <a:ahLst/>
              <a:cxnLst/>
              <a:rect l="l" t="t" r="r" b="b"/>
              <a:pathLst>
                <a:path w="406" h="501" extrusionOk="0">
                  <a:moveTo>
                    <a:pt x="369" y="0"/>
                  </a:moveTo>
                  <a:lnTo>
                    <a:pt x="310" y="48"/>
                  </a:lnTo>
                  <a:lnTo>
                    <a:pt x="310" y="108"/>
                  </a:lnTo>
                  <a:lnTo>
                    <a:pt x="226" y="167"/>
                  </a:lnTo>
                  <a:lnTo>
                    <a:pt x="107" y="203"/>
                  </a:lnTo>
                  <a:lnTo>
                    <a:pt x="72" y="262"/>
                  </a:lnTo>
                  <a:cubicBezTo>
                    <a:pt x="48" y="286"/>
                    <a:pt x="36" y="310"/>
                    <a:pt x="12" y="334"/>
                  </a:cubicBezTo>
                  <a:lnTo>
                    <a:pt x="0" y="465"/>
                  </a:lnTo>
                  <a:lnTo>
                    <a:pt x="48" y="501"/>
                  </a:lnTo>
                  <a:cubicBezTo>
                    <a:pt x="48" y="465"/>
                    <a:pt x="60" y="441"/>
                    <a:pt x="60" y="417"/>
                  </a:cubicBezTo>
                  <a:lnTo>
                    <a:pt x="155" y="274"/>
                  </a:lnTo>
                  <a:lnTo>
                    <a:pt x="310" y="215"/>
                  </a:lnTo>
                  <a:lnTo>
                    <a:pt x="381" y="120"/>
                  </a:lnTo>
                  <a:cubicBezTo>
                    <a:pt x="393" y="84"/>
                    <a:pt x="405" y="60"/>
                    <a:pt x="405" y="24"/>
                  </a:cubicBezTo>
                  <a:cubicBezTo>
                    <a:pt x="393" y="24"/>
                    <a:pt x="381" y="12"/>
                    <a:pt x="3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8" name="Google Shape;8624;p30">
              <a:extLst>
                <a:ext uri="{FF2B5EF4-FFF2-40B4-BE49-F238E27FC236}">
                  <a16:creationId xmlns:a16="http://schemas.microsoft.com/office/drawing/2014/main" id="{1C02047D-6352-1946-F359-4B59B1BD6D0E}"/>
                </a:ext>
              </a:extLst>
            </p:cNvPr>
            <p:cNvSpPr/>
            <p:nvPr/>
          </p:nvSpPr>
          <p:spPr>
            <a:xfrm>
              <a:off x="5458700" y="4064025"/>
              <a:ext cx="5675" cy="6275"/>
            </a:xfrm>
            <a:custGeom>
              <a:avLst/>
              <a:gdLst/>
              <a:ahLst/>
              <a:cxnLst/>
              <a:rect l="l" t="t" r="r" b="b"/>
              <a:pathLst>
                <a:path w="227" h="251" extrusionOk="0">
                  <a:moveTo>
                    <a:pt x="60" y="0"/>
                  </a:moveTo>
                  <a:lnTo>
                    <a:pt x="60" y="72"/>
                  </a:lnTo>
                  <a:lnTo>
                    <a:pt x="1" y="131"/>
                  </a:lnTo>
                  <a:cubicBezTo>
                    <a:pt x="1" y="143"/>
                    <a:pt x="1" y="167"/>
                    <a:pt x="13" y="191"/>
                  </a:cubicBezTo>
                  <a:cubicBezTo>
                    <a:pt x="25" y="203"/>
                    <a:pt x="13" y="227"/>
                    <a:pt x="13" y="250"/>
                  </a:cubicBezTo>
                  <a:lnTo>
                    <a:pt x="191" y="250"/>
                  </a:lnTo>
                  <a:cubicBezTo>
                    <a:pt x="203" y="227"/>
                    <a:pt x="215" y="203"/>
                    <a:pt x="227" y="179"/>
                  </a:cubicBezTo>
                  <a:cubicBezTo>
                    <a:pt x="191" y="119"/>
                    <a:pt x="167" y="60"/>
                    <a:pt x="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9" name="Google Shape;8625;p30">
              <a:extLst>
                <a:ext uri="{FF2B5EF4-FFF2-40B4-BE49-F238E27FC236}">
                  <a16:creationId xmlns:a16="http://schemas.microsoft.com/office/drawing/2014/main" id="{4FBF1C9F-3C67-5BE0-23A5-1872657EFCAD}"/>
                </a:ext>
              </a:extLst>
            </p:cNvPr>
            <p:cNvSpPr/>
            <p:nvPr/>
          </p:nvSpPr>
          <p:spPr>
            <a:xfrm>
              <a:off x="5536700" y="3699700"/>
              <a:ext cx="5075" cy="1500"/>
            </a:xfrm>
            <a:custGeom>
              <a:avLst/>
              <a:gdLst/>
              <a:ahLst/>
              <a:cxnLst/>
              <a:rect l="l" t="t" r="r" b="b"/>
              <a:pathLst>
                <a:path w="203" h="60" extrusionOk="0">
                  <a:moveTo>
                    <a:pt x="119" y="0"/>
                  </a:moveTo>
                  <a:lnTo>
                    <a:pt x="12" y="12"/>
                  </a:lnTo>
                  <a:cubicBezTo>
                    <a:pt x="12" y="24"/>
                    <a:pt x="0" y="36"/>
                    <a:pt x="0" y="60"/>
                  </a:cubicBezTo>
                  <a:lnTo>
                    <a:pt x="72" y="36"/>
                  </a:lnTo>
                  <a:lnTo>
                    <a:pt x="155" y="60"/>
                  </a:lnTo>
                  <a:lnTo>
                    <a:pt x="203" y="36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0" name="Google Shape;8626;p30">
              <a:extLst>
                <a:ext uri="{FF2B5EF4-FFF2-40B4-BE49-F238E27FC236}">
                  <a16:creationId xmlns:a16="http://schemas.microsoft.com/office/drawing/2014/main" id="{C720B71C-F8AD-E147-3990-5FA88C1BDD0E}"/>
                </a:ext>
              </a:extLst>
            </p:cNvPr>
            <p:cNvSpPr/>
            <p:nvPr/>
          </p:nvSpPr>
          <p:spPr>
            <a:xfrm>
              <a:off x="5532525" y="3700275"/>
              <a:ext cx="3300" cy="925"/>
            </a:xfrm>
            <a:custGeom>
              <a:avLst/>
              <a:gdLst/>
              <a:ahLst/>
              <a:cxnLst/>
              <a:rect l="l" t="t" r="r" b="b"/>
              <a:pathLst>
                <a:path w="132" h="37" extrusionOk="0">
                  <a:moveTo>
                    <a:pt x="0" y="1"/>
                  </a:moveTo>
                  <a:lnTo>
                    <a:pt x="24" y="37"/>
                  </a:lnTo>
                  <a:lnTo>
                    <a:pt x="131" y="37"/>
                  </a:lnTo>
                  <a:cubicBezTo>
                    <a:pt x="131" y="37"/>
                    <a:pt x="131" y="25"/>
                    <a:pt x="131" y="13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1" name="Google Shape;8627;p30">
              <a:extLst>
                <a:ext uri="{FF2B5EF4-FFF2-40B4-BE49-F238E27FC236}">
                  <a16:creationId xmlns:a16="http://schemas.microsoft.com/office/drawing/2014/main" id="{C7BD6CFE-DCFC-4BD2-FB9E-458BCD5781E1}"/>
                </a:ext>
              </a:extLst>
            </p:cNvPr>
            <p:cNvSpPr/>
            <p:nvPr/>
          </p:nvSpPr>
          <p:spPr>
            <a:xfrm>
              <a:off x="5504250" y="3676775"/>
              <a:ext cx="3000" cy="3600"/>
            </a:xfrm>
            <a:custGeom>
              <a:avLst/>
              <a:gdLst/>
              <a:ahLst/>
              <a:cxnLst/>
              <a:rect l="l" t="t" r="r" b="b"/>
              <a:pathLst>
                <a:path w="120" h="144" extrusionOk="0">
                  <a:moveTo>
                    <a:pt x="48" y="0"/>
                  </a:moveTo>
                  <a:lnTo>
                    <a:pt x="0" y="48"/>
                  </a:lnTo>
                  <a:cubicBezTo>
                    <a:pt x="0" y="72"/>
                    <a:pt x="24" y="108"/>
                    <a:pt x="24" y="143"/>
                  </a:cubicBezTo>
                  <a:lnTo>
                    <a:pt x="60" y="72"/>
                  </a:lnTo>
                  <a:lnTo>
                    <a:pt x="119" y="12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2" name="Google Shape;8628;p30">
              <a:extLst>
                <a:ext uri="{FF2B5EF4-FFF2-40B4-BE49-F238E27FC236}">
                  <a16:creationId xmlns:a16="http://schemas.microsoft.com/office/drawing/2014/main" id="{010067F8-D8A9-4A6B-94B4-309F1F9F3636}"/>
                </a:ext>
              </a:extLst>
            </p:cNvPr>
            <p:cNvSpPr/>
            <p:nvPr/>
          </p:nvSpPr>
          <p:spPr>
            <a:xfrm>
              <a:off x="5641775" y="3951800"/>
              <a:ext cx="2400" cy="3000"/>
            </a:xfrm>
            <a:custGeom>
              <a:avLst/>
              <a:gdLst/>
              <a:ahLst/>
              <a:cxnLst/>
              <a:rect l="l" t="t" r="r" b="b"/>
              <a:pathLst>
                <a:path w="96" h="120" extrusionOk="0">
                  <a:moveTo>
                    <a:pt x="95" y="1"/>
                  </a:moveTo>
                  <a:lnTo>
                    <a:pt x="0" y="120"/>
                  </a:lnTo>
                  <a:lnTo>
                    <a:pt x="72" y="96"/>
                  </a:lnTo>
                  <a:cubicBezTo>
                    <a:pt x="72" y="60"/>
                    <a:pt x="83" y="36"/>
                    <a:pt x="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3" name="Google Shape;8629;p30">
              <a:extLst>
                <a:ext uri="{FF2B5EF4-FFF2-40B4-BE49-F238E27FC236}">
                  <a16:creationId xmlns:a16="http://schemas.microsoft.com/office/drawing/2014/main" id="{821608E2-61F1-7933-9B1F-BF7C17C77897}"/>
                </a:ext>
              </a:extLst>
            </p:cNvPr>
            <p:cNvSpPr/>
            <p:nvPr/>
          </p:nvSpPr>
          <p:spPr>
            <a:xfrm>
              <a:off x="5648325" y="3896150"/>
              <a:ext cx="2700" cy="5675"/>
            </a:xfrm>
            <a:custGeom>
              <a:avLst/>
              <a:gdLst/>
              <a:ahLst/>
              <a:cxnLst/>
              <a:rect l="l" t="t" r="r" b="b"/>
              <a:pathLst>
                <a:path w="108" h="227" extrusionOk="0">
                  <a:moveTo>
                    <a:pt x="24" y="0"/>
                  </a:moveTo>
                  <a:lnTo>
                    <a:pt x="0" y="12"/>
                  </a:lnTo>
                  <a:cubicBezTo>
                    <a:pt x="12" y="48"/>
                    <a:pt x="24" y="96"/>
                    <a:pt x="36" y="131"/>
                  </a:cubicBezTo>
                  <a:cubicBezTo>
                    <a:pt x="48" y="179"/>
                    <a:pt x="48" y="191"/>
                    <a:pt x="48" y="226"/>
                  </a:cubicBezTo>
                  <a:lnTo>
                    <a:pt x="95" y="167"/>
                  </a:lnTo>
                  <a:cubicBezTo>
                    <a:pt x="95" y="155"/>
                    <a:pt x="83" y="131"/>
                    <a:pt x="83" y="119"/>
                  </a:cubicBezTo>
                  <a:cubicBezTo>
                    <a:pt x="71" y="96"/>
                    <a:pt x="107" y="84"/>
                    <a:pt x="107" y="72"/>
                  </a:cubicBezTo>
                  <a:lnTo>
                    <a:pt x="60" y="36"/>
                  </a:lnTo>
                  <a:cubicBezTo>
                    <a:pt x="48" y="24"/>
                    <a:pt x="36" y="12"/>
                    <a:pt x="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4" name="Google Shape;8630;p30">
              <a:extLst>
                <a:ext uri="{FF2B5EF4-FFF2-40B4-BE49-F238E27FC236}">
                  <a16:creationId xmlns:a16="http://schemas.microsoft.com/office/drawing/2014/main" id="{2BA5BB51-67E7-1139-DE77-BF315765F394}"/>
                </a:ext>
              </a:extLst>
            </p:cNvPr>
            <p:cNvSpPr/>
            <p:nvPr/>
          </p:nvSpPr>
          <p:spPr>
            <a:xfrm>
              <a:off x="5395300" y="3675875"/>
              <a:ext cx="2125" cy="1525"/>
            </a:xfrm>
            <a:custGeom>
              <a:avLst/>
              <a:gdLst/>
              <a:ahLst/>
              <a:cxnLst/>
              <a:rect l="l" t="t" r="r" b="b"/>
              <a:pathLst>
                <a:path w="85" h="61" extrusionOk="0">
                  <a:moveTo>
                    <a:pt x="48" y="1"/>
                  </a:moveTo>
                  <a:lnTo>
                    <a:pt x="1" y="36"/>
                  </a:lnTo>
                  <a:lnTo>
                    <a:pt x="60" y="60"/>
                  </a:lnTo>
                  <a:lnTo>
                    <a:pt x="84" y="24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5" name="Google Shape;8631;p30">
              <a:extLst>
                <a:ext uri="{FF2B5EF4-FFF2-40B4-BE49-F238E27FC236}">
                  <a16:creationId xmlns:a16="http://schemas.microsoft.com/office/drawing/2014/main" id="{D43D2F0C-6FC7-1D29-6DA9-4A7963E1C24F}"/>
                </a:ext>
              </a:extLst>
            </p:cNvPr>
            <p:cNvSpPr/>
            <p:nvPr/>
          </p:nvSpPr>
          <p:spPr>
            <a:xfrm>
              <a:off x="5455425" y="4075325"/>
              <a:ext cx="1825" cy="1525"/>
            </a:xfrm>
            <a:custGeom>
              <a:avLst/>
              <a:gdLst/>
              <a:ahLst/>
              <a:cxnLst/>
              <a:rect l="l" t="t" r="r" b="b"/>
              <a:pathLst>
                <a:path w="73" h="61" extrusionOk="0">
                  <a:moveTo>
                    <a:pt x="1" y="1"/>
                  </a:moveTo>
                  <a:lnTo>
                    <a:pt x="1" y="1"/>
                  </a:lnTo>
                  <a:cubicBezTo>
                    <a:pt x="13" y="13"/>
                    <a:pt x="13" y="37"/>
                    <a:pt x="25" y="60"/>
                  </a:cubicBezTo>
                  <a:cubicBezTo>
                    <a:pt x="36" y="37"/>
                    <a:pt x="60" y="25"/>
                    <a:pt x="72" y="13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6" name="Google Shape;8632;p30">
              <a:extLst>
                <a:ext uri="{FF2B5EF4-FFF2-40B4-BE49-F238E27FC236}">
                  <a16:creationId xmlns:a16="http://schemas.microsoft.com/office/drawing/2014/main" id="{8D25B22A-F095-4F74-5DED-2D4EB98959D3}"/>
                </a:ext>
              </a:extLst>
            </p:cNvPr>
            <p:cNvSpPr/>
            <p:nvPr/>
          </p:nvSpPr>
          <p:spPr>
            <a:xfrm>
              <a:off x="5628675" y="3716075"/>
              <a:ext cx="1500" cy="1500"/>
            </a:xfrm>
            <a:custGeom>
              <a:avLst/>
              <a:gdLst/>
              <a:ahLst/>
              <a:cxnLst/>
              <a:rect l="l" t="t" r="r" b="b"/>
              <a:pathLst>
                <a:path w="60" h="60" extrusionOk="0">
                  <a:moveTo>
                    <a:pt x="0" y="0"/>
                  </a:moveTo>
                  <a:lnTo>
                    <a:pt x="0" y="60"/>
                  </a:lnTo>
                  <a:lnTo>
                    <a:pt x="60" y="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7" name="Google Shape;8633;p30">
              <a:extLst>
                <a:ext uri="{FF2B5EF4-FFF2-40B4-BE49-F238E27FC236}">
                  <a16:creationId xmlns:a16="http://schemas.microsoft.com/office/drawing/2014/main" id="{71FE9636-48B8-9D9A-B5E4-341BDECA62FA}"/>
                </a:ext>
              </a:extLst>
            </p:cNvPr>
            <p:cNvSpPr/>
            <p:nvPr/>
          </p:nvSpPr>
          <p:spPr>
            <a:xfrm>
              <a:off x="5626875" y="3817850"/>
              <a:ext cx="3300" cy="5100"/>
            </a:xfrm>
            <a:custGeom>
              <a:avLst/>
              <a:gdLst/>
              <a:ahLst/>
              <a:cxnLst/>
              <a:rect l="l" t="t" r="r" b="b"/>
              <a:pathLst>
                <a:path w="132" h="204" extrusionOk="0">
                  <a:moveTo>
                    <a:pt x="25" y="1"/>
                  </a:moveTo>
                  <a:lnTo>
                    <a:pt x="60" y="96"/>
                  </a:lnTo>
                  <a:lnTo>
                    <a:pt x="1" y="132"/>
                  </a:lnTo>
                  <a:cubicBezTo>
                    <a:pt x="1" y="156"/>
                    <a:pt x="13" y="180"/>
                    <a:pt x="13" y="203"/>
                  </a:cubicBezTo>
                  <a:lnTo>
                    <a:pt x="96" y="144"/>
                  </a:lnTo>
                  <a:lnTo>
                    <a:pt x="132" y="13"/>
                  </a:lnTo>
                  <a:lnTo>
                    <a:pt x="108" y="13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8" name="Google Shape;8634;p30">
              <a:extLst>
                <a:ext uri="{FF2B5EF4-FFF2-40B4-BE49-F238E27FC236}">
                  <a16:creationId xmlns:a16="http://schemas.microsoft.com/office/drawing/2014/main" id="{FE6DED69-7E5E-610E-39DF-975407AC85A2}"/>
                </a:ext>
              </a:extLst>
            </p:cNvPr>
            <p:cNvSpPr/>
            <p:nvPr/>
          </p:nvSpPr>
          <p:spPr>
            <a:xfrm>
              <a:off x="5534600" y="3721425"/>
              <a:ext cx="2425" cy="2400"/>
            </a:xfrm>
            <a:custGeom>
              <a:avLst/>
              <a:gdLst/>
              <a:ahLst/>
              <a:cxnLst/>
              <a:rect l="l" t="t" r="r" b="b"/>
              <a:pathLst>
                <a:path w="97" h="96" extrusionOk="0">
                  <a:moveTo>
                    <a:pt x="72" y="0"/>
                  </a:moveTo>
                  <a:lnTo>
                    <a:pt x="1" y="24"/>
                  </a:lnTo>
                  <a:cubicBezTo>
                    <a:pt x="1" y="24"/>
                    <a:pt x="1" y="36"/>
                    <a:pt x="1" y="60"/>
                  </a:cubicBezTo>
                  <a:lnTo>
                    <a:pt x="25" y="60"/>
                  </a:lnTo>
                  <a:cubicBezTo>
                    <a:pt x="25" y="72"/>
                    <a:pt x="25" y="84"/>
                    <a:pt x="25" y="96"/>
                  </a:cubicBezTo>
                  <a:lnTo>
                    <a:pt x="96" y="72"/>
                  </a:lnTo>
                  <a:cubicBezTo>
                    <a:pt x="96" y="48"/>
                    <a:pt x="84" y="24"/>
                    <a:pt x="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9" name="Google Shape;8635;p30">
              <a:extLst>
                <a:ext uri="{FF2B5EF4-FFF2-40B4-BE49-F238E27FC236}">
                  <a16:creationId xmlns:a16="http://schemas.microsoft.com/office/drawing/2014/main" id="{7BB881CE-F6FD-42F8-515F-4DB0A4ABB6C7}"/>
                </a:ext>
              </a:extLst>
            </p:cNvPr>
            <p:cNvSpPr/>
            <p:nvPr/>
          </p:nvSpPr>
          <p:spPr>
            <a:xfrm>
              <a:off x="5187850" y="3738100"/>
              <a:ext cx="1800" cy="6275"/>
            </a:xfrm>
            <a:custGeom>
              <a:avLst/>
              <a:gdLst/>
              <a:ahLst/>
              <a:cxnLst/>
              <a:rect l="l" t="t" r="r" b="b"/>
              <a:pathLst>
                <a:path w="72" h="251" extrusionOk="0">
                  <a:moveTo>
                    <a:pt x="71" y="0"/>
                  </a:moveTo>
                  <a:lnTo>
                    <a:pt x="0" y="83"/>
                  </a:lnTo>
                  <a:lnTo>
                    <a:pt x="0" y="250"/>
                  </a:lnTo>
                  <a:lnTo>
                    <a:pt x="71" y="155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0" name="Google Shape;8636;p30">
              <a:extLst>
                <a:ext uri="{FF2B5EF4-FFF2-40B4-BE49-F238E27FC236}">
                  <a16:creationId xmlns:a16="http://schemas.microsoft.com/office/drawing/2014/main" id="{EA770C01-CF8F-40DF-5311-530373E86A25}"/>
                </a:ext>
              </a:extLst>
            </p:cNvPr>
            <p:cNvSpPr/>
            <p:nvPr/>
          </p:nvSpPr>
          <p:spPr>
            <a:xfrm>
              <a:off x="5243500" y="3695525"/>
              <a:ext cx="3300" cy="3000"/>
            </a:xfrm>
            <a:custGeom>
              <a:avLst/>
              <a:gdLst/>
              <a:ahLst/>
              <a:cxnLst/>
              <a:rect l="l" t="t" r="r" b="b"/>
              <a:pathLst>
                <a:path w="132" h="120" extrusionOk="0">
                  <a:moveTo>
                    <a:pt x="131" y="0"/>
                  </a:moveTo>
                  <a:lnTo>
                    <a:pt x="1" y="72"/>
                  </a:lnTo>
                  <a:lnTo>
                    <a:pt x="12" y="120"/>
                  </a:lnTo>
                  <a:lnTo>
                    <a:pt x="84" y="84"/>
                  </a:lnTo>
                  <a:lnTo>
                    <a:pt x="13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1" name="Google Shape;8637;p30">
              <a:extLst>
                <a:ext uri="{FF2B5EF4-FFF2-40B4-BE49-F238E27FC236}">
                  <a16:creationId xmlns:a16="http://schemas.microsoft.com/office/drawing/2014/main" id="{EC7756F5-2094-4FFD-78B6-FC6EAE6EC7C7}"/>
                </a:ext>
              </a:extLst>
            </p:cNvPr>
            <p:cNvSpPr/>
            <p:nvPr/>
          </p:nvSpPr>
          <p:spPr>
            <a:xfrm>
              <a:off x="5477750" y="3668150"/>
              <a:ext cx="13725" cy="10425"/>
            </a:xfrm>
            <a:custGeom>
              <a:avLst/>
              <a:gdLst/>
              <a:ahLst/>
              <a:cxnLst/>
              <a:rect l="l" t="t" r="r" b="b"/>
              <a:pathLst>
                <a:path w="549" h="417" extrusionOk="0">
                  <a:moveTo>
                    <a:pt x="25" y="0"/>
                  </a:moveTo>
                  <a:lnTo>
                    <a:pt x="25" y="24"/>
                  </a:lnTo>
                  <a:cubicBezTo>
                    <a:pt x="25" y="60"/>
                    <a:pt x="13" y="83"/>
                    <a:pt x="1" y="119"/>
                  </a:cubicBezTo>
                  <a:cubicBezTo>
                    <a:pt x="25" y="155"/>
                    <a:pt x="36" y="191"/>
                    <a:pt x="48" y="226"/>
                  </a:cubicBezTo>
                  <a:lnTo>
                    <a:pt x="96" y="322"/>
                  </a:lnTo>
                  <a:lnTo>
                    <a:pt x="203" y="417"/>
                  </a:lnTo>
                  <a:lnTo>
                    <a:pt x="429" y="345"/>
                  </a:lnTo>
                  <a:lnTo>
                    <a:pt x="465" y="369"/>
                  </a:lnTo>
                  <a:cubicBezTo>
                    <a:pt x="477" y="357"/>
                    <a:pt x="477" y="345"/>
                    <a:pt x="489" y="333"/>
                  </a:cubicBezTo>
                  <a:lnTo>
                    <a:pt x="548" y="322"/>
                  </a:lnTo>
                  <a:lnTo>
                    <a:pt x="525" y="274"/>
                  </a:lnTo>
                  <a:lnTo>
                    <a:pt x="525" y="214"/>
                  </a:lnTo>
                  <a:lnTo>
                    <a:pt x="477" y="203"/>
                  </a:lnTo>
                  <a:lnTo>
                    <a:pt x="406" y="203"/>
                  </a:lnTo>
                  <a:lnTo>
                    <a:pt x="275" y="155"/>
                  </a:lnTo>
                  <a:lnTo>
                    <a:pt x="203" y="179"/>
                  </a:lnTo>
                  <a:cubicBezTo>
                    <a:pt x="179" y="167"/>
                    <a:pt x="167" y="155"/>
                    <a:pt x="156" y="143"/>
                  </a:cubicBezTo>
                  <a:cubicBezTo>
                    <a:pt x="144" y="131"/>
                    <a:pt x="144" y="119"/>
                    <a:pt x="156" y="107"/>
                  </a:cubicBezTo>
                  <a:lnTo>
                    <a:pt x="96" y="83"/>
                  </a:lnTo>
                  <a:cubicBezTo>
                    <a:pt x="84" y="60"/>
                    <a:pt x="72" y="36"/>
                    <a:pt x="60" y="12"/>
                  </a:cubicBezTo>
                  <a:lnTo>
                    <a:pt x="2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2" name="Google Shape;8638;p30">
              <a:extLst>
                <a:ext uri="{FF2B5EF4-FFF2-40B4-BE49-F238E27FC236}">
                  <a16:creationId xmlns:a16="http://schemas.microsoft.com/office/drawing/2014/main" id="{74DECF9E-396F-1FDB-24E9-8C836A4535CE}"/>
                </a:ext>
              </a:extLst>
            </p:cNvPr>
            <p:cNvSpPr/>
            <p:nvPr/>
          </p:nvSpPr>
          <p:spPr>
            <a:xfrm>
              <a:off x="5383400" y="3957750"/>
              <a:ext cx="17875" cy="7775"/>
            </a:xfrm>
            <a:custGeom>
              <a:avLst/>
              <a:gdLst/>
              <a:ahLst/>
              <a:cxnLst/>
              <a:rect l="l" t="t" r="r" b="b"/>
              <a:pathLst>
                <a:path w="715" h="311" extrusionOk="0">
                  <a:moveTo>
                    <a:pt x="12" y="1"/>
                  </a:moveTo>
                  <a:lnTo>
                    <a:pt x="0" y="37"/>
                  </a:lnTo>
                  <a:lnTo>
                    <a:pt x="48" y="108"/>
                  </a:lnTo>
                  <a:lnTo>
                    <a:pt x="143" y="144"/>
                  </a:lnTo>
                  <a:lnTo>
                    <a:pt x="179" y="144"/>
                  </a:lnTo>
                  <a:lnTo>
                    <a:pt x="250" y="191"/>
                  </a:lnTo>
                  <a:lnTo>
                    <a:pt x="322" y="191"/>
                  </a:lnTo>
                  <a:cubicBezTo>
                    <a:pt x="322" y="203"/>
                    <a:pt x="334" y="227"/>
                    <a:pt x="334" y="239"/>
                  </a:cubicBezTo>
                  <a:lnTo>
                    <a:pt x="381" y="251"/>
                  </a:lnTo>
                  <a:cubicBezTo>
                    <a:pt x="393" y="251"/>
                    <a:pt x="393" y="239"/>
                    <a:pt x="405" y="239"/>
                  </a:cubicBezTo>
                  <a:lnTo>
                    <a:pt x="453" y="251"/>
                  </a:lnTo>
                  <a:lnTo>
                    <a:pt x="489" y="227"/>
                  </a:lnTo>
                  <a:lnTo>
                    <a:pt x="643" y="310"/>
                  </a:lnTo>
                  <a:lnTo>
                    <a:pt x="715" y="299"/>
                  </a:lnTo>
                  <a:lnTo>
                    <a:pt x="667" y="239"/>
                  </a:lnTo>
                  <a:lnTo>
                    <a:pt x="620" y="251"/>
                  </a:lnTo>
                  <a:lnTo>
                    <a:pt x="536" y="215"/>
                  </a:lnTo>
                  <a:lnTo>
                    <a:pt x="584" y="191"/>
                  </a:lnTo>
                  <a:lnTo>
                    <a:pt x="524" y="179"/>
                  </a:lnTo>
                  <a:lnTo>
                    <a:pt x="524" y="132"/>
                  </a:lnTo>
                  <a:cubicBezTo>
                    <a:pt x="536" y="108"/>
                    <a:pt x="548" y="96"/>
                    <a:pt x="560" y="72"/>
                  </a:cubicBezTo>
                  <a:lnTo>
                    <a:pt x="489" y="72"/>
                  </a:lnTo>
                  <a:lnTo>
                    <a:pt x="405" y="37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3" name="Google Shape;8639;p30">
              <a:extLst>
                <a:ext uri="{FF2B5EF4-FFF2-40B4-BE49-F238E27FC236}">
                  <a16:creationId xmlns:a16="http://schemas.microsoft.com/office/drawing/2014/main" id="{B0BF74D8-99EC-864D-5C69-C7F02BC3015C}"/>
                </a:ext>
              </a:extLst>
            </p:cNvPr>
            <p:cNvSpPr/>
            <p:nvPr/>
          </p:nvSpPr>
          <p:spPr>
            <a:xfrm>
              <a:off x="5190525" y="3733025"/>
              <a:ext cx="2400" cy="3900"/>
            </a:xfrm>
            <a:custGeom>
              <a:avLst/>
              <a:gdLst/>
              <a:ahLst/>
              <a:cxnLst/>
              <a:rect l="l" t="t" r="r" b="b"/>
              <a:pathLst>
                <a:path w="96" h="156" extrusionOk="0">
                  <a:moveTo>
                    <a:pt x="95" y="1"/>
                  </a:moveTo>
                  <a:lnTo>
                    <a:pt x="95" y="1"/>
                  </a:lnTo>
                  <a:cubicBezTo>
                    <a:pt x="72" y="60"/>
                    <a:pt x="36" y="108"/>
                    <a:pt x="0" y="155"/>
                  </a:cubicBezTo>
                  <a:lnTo>
                    <a:pt x="72" y="120"/>
                  </a:lnTo>
                  <a:cubicBezTo>
                    <a:pt x="84" y="72"/>
                    <a:pt x="95" y="36"/>
                    <a:pt x="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4" name="Google Shape;8640;p30">
              <a:extLst>
                <a:ext uri="{FF2B5EF4-FFF2-40B4-BE49-F238E27FC236}">
                  <a16:creationId xmlns:a16="http://schemas.microsoft.com/office/drawing/2014/main" id="{EEB94CB0-2084-819D-2FC3-23ABF499C242}"/>
                </a:ext>
              </a:extLst>
            </p:cNvPr>
            <p:cNvSpPr/>
            <p:nvPr/>
          </p:nvSpPr>
          <p:spPr>
            <a:xfrm>
              <a:off x="5383100" y="3680350"/>
              <a:ext cx="2700" cy="2100"/>
            </a:xfrm>
            <a:custGeom>
              <a:avLst/>
              <a:gdLst/>
              <a:ahLst/>
              <a:cxnLst/>
              <a:rect l="l" t="t" r="r" b="b"/>
              <a:pathLst>
                <a:path w="108" h="84" extrusionOk="0">
                  <a:moveTo>
                    <a:pt x="60" y="0"/>
                  </a:moveTo>
                  <a:lnTo>
                    <a:pt x="1" y="24"/>
                  </a:lnTo>
                  <a:cubicBezTo>
                    <a:pt x="1" y="36"/>
                    <a:pt x="12" y="60"/>
                    <a:pt x="24" y="72"/>
                  </a:cubicBezTo>
                  <a:lnTo>
                    <a:pt x="108" y="84"/>
                  </a:lnTo>
                  <a:cubicBezTo>
                    <a:pt x="84" y="60"/>
                    <a:pt x="72" y="24"/>
                    <a:pt x="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5" name="Google Shape;8641;p30">
              <a:extLst>
                <a:ext uri="{FF2B5EF4-FFF2-40B4-BE49-F238E27FC236}">
                  <a16:creationId xmlns:a16="http://schemas.microsoft.com/office/drawing/2014/main" id="{1197A622-9DDD-B354-E5E6-03F475DC2371}"/>
                </a:ext>
              </a:extLst>
            </p:cNvPr>
            <p:cNvSpPr/>
            <p:nvPr/>
          </p:nvSpPr>
          <p:spPr>
            <a:xfrm>
              <a:off x="5380125" y="3683625"/>
              <a:ext cx="1500" cy="3875"/>
            </a:xfrm>
            <a:custGeom>
              <a:avLst/>
              <a:gdLst/>
              <a:ahLst/>
              <a:cxnLst/>
              <a:rect l="l" t="t" r="r" b="b"/>
              <a:pathLst>
                <a:path w="60" h="155" extrusionOk="0">
                  <a:moveTo>
                    <a:pt x="36" y="0"/>
                  </a:moveTo>
                  <a:lnTo>
                    <a:pt x="0" y="119"/>
                  </a:lnTo>
                  <a:cubicBezTo>
                    <a:pt x="12" y="131"/>
                    <a:pt x="24" y="143"/>
                    <a:pt x="36" y="155"/>
                  </a:cubicBezTo>
                  <a:lnTo>
                    <a:pt x="60" y="72"/>
                  </a:lnTo>
                  <a:cubicBezTo>
                    <a:pt x="48" y="48"/>
                    <a:pt x="48" y="24"/>
                    <a:pt x="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6" name="Google Shape;8642;p30">
              <a:extLst>
                <a:ext uri="{FF2B5EF4-FFF2-40B4-BE49-F238E27FC236}">
                  <a16:creationId xmlns:a16="http://schemas.microsoft.com/office/drawing/2014/main" id="{B8AA463D-CE5D-12D7-17DB-4D3E249C511B}"/>
                </a:ext>
              </a:extLst>
            </p:cNvPr>
            <p:cNvSpPr/>
            <p:nvPr/>
          </p:nvSpPr>
          <p:spPr>
            <a:xfrm>
              <a:off x="5472700" y="3669025"/>
              <a:ext cx="5975" cy="5700"/>
            </a:xfrm>
            <a:custGeom>
              <a:avLst/>
              <a:gdLst/>
              <a:ahLst/>
              <a:cxnLst/>
              <a:rect l="l" t="t" r="r" b="b"/>
              <a:pathLst>
                <a:path w="239" h="228" extrusionOk="0">
                  <a:moveTo>
                    <a:pt x="107" y="1"/>
                  </a:moveTo>
                  <a:cubicBezTo>
                    <a:pt x="107" y="1"/>
                    <a:pt x="107" y="13"/>
                    <a:pt x="107" y="13"/>
                  </a:cubicBezTo>
                  <a:cubicBezTo>
                    <a:pt x="107" y="25"/>
                    <a:pt x="96" y="37"/>
                    <a:pt x="84" y="60"/>
                  </a:cubicBezTo>
                  <a:lnTo>
                    <a:pt x="107" y="72"/>
                  </a:lnTo>
                  <a:cubicBezTo>
                    <a:pt x="107" y="84"/>
                    <a:pt x="107" y="84"/>
                    <a:pt x="107" y="96"/>
                  </a:cubicBezTo>
                  <a:lnTo>
                    <a:pt x="60" y="60"/>
                  </a:lnTo>
                  <a:lnTo>
                    <a:pt x="24" y="60"/>
                  </a:lnTo>
                  <a:cubicBezTo>
                    <a:pt x="24" y="72"/>
                    <a:pt x="12" y="84"/>
                    <a:pt x="0" y="96"/>
                  </a:cubicBezTo>
                  <a:lnTo>
                    <a:pt x="96" y="156"/>
                  </a:lnTo>
                  <a:lnTo>
                    <a:pt x="143" y="168"/>
                  </a:lnTo>
                  <a:lnTo>
                    <a:pt x="238" y="227"/>
                  </a:lnTo>
                  <a:lnTo>
                    <a:pt x="238" y="203"/>
                  </a:lnTo>
                  <a:lnTo>
                    <a:pt x="167" y="144"/>
                  </a:lnTo>
                  <a:cubicBezTo>
                    <a:pt x="167" y="96"/>
                    <a:pt x="179" y="48"/>
                    <a:pt x="1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7" name="Google Shape;8643;p30">
              <a:extLst>
                <a:ext uri="{FF2B5EF4-FFF2-40B4-BE49-F238E27FC236}">
                  <a16:creationId xmlns:a16="http://schemas.microsoft.com/office/drawing/2014/main" id="{112B20BB-AF58-9668-97F5-5E807EE506CA}"/>
                </a:ext>
              </a:extLst>
            </p:cNvPr>
            <p:cNvSpPr/>
            <p:nvPr/>
          </p:nvSpPr>
          <p:spPr>
            <a:xfrm>
              <a:off x="3477500" y="2453100"/>
              <a:ext cx="140225" cy="56300"/>
            </a:xfrm>
            <a:custGeom>
              <a:avLst/>
              <a:gdLst/>
              <a:ahLst/>
              <a:cxnLst/>
              <a:rect l="l" t="t" r="r" b="b"/>
              <a:pathLst>
                <a:path w="5609" h="2252" extrusionOk="0">
                  <a:moveTo>
                    <a:pt x="4335" y="1"/>
                  </a:moveTo>
                  <a:lnTo>
                    <a:pt x="4239" y="49"/>
                  </a:lnTo>
                  <a:lnTo>
                    <a:pt x="4168" y="25"/>
                  </a:lnTo>
                  <a:lnTo>
                    <a:pt x="4108" y="96"/>
                  </a:lnTo>
                  <a:lnTo>
                    <a:pt x="4168" y="179"/>
                  </a:lnTo>
                  <a:cubicBezTo>
                    <a:pt x="4156" y="191"/>
                    <a:pt x="4144" y="215"/>
                    <a:pt x="4120" y="239"/>
                  </a:cubicBezTo>
                  <a:lnTo>
                    <a:pt x="4001" y="251"/>
                  </a:lnTo>
                  <a:lnTo>
                    <a:pt x="3882" y="299"/>
                  </a:lnTo>
                  <a:cubicBezTo>
                    <a:pt x="3882" y="275"/>
                    <a:pt x="3882" y="251"/>
                    <a:pt x="3870" y="227"/>
                  </a:cubicBezTo>
                  <a:lnTo>
                    <a:pt x="3799" y="203"/>
                  </a:lnTo>
                  <a:lnTo>
                    <a:pt x="3739" y="275"/>
                  </a:lnTo>
                  <a:lnTo>
                    <a:pt x="3668" y="382"/>
                  </a:lnTo>
                  <a:lnTo>
                    <a:pt x="3549" y="382"/>
                  </a:lnTo>
                  <a:lnTo>
                    <a:pt x="3418" y="251"/>
                  </a:lnTo>
                  <a:lnTo>
                    <a:pt x="3334" y="275"/>
                  </a:lnTo>
                  <a:lnTo>
                    <a:pt x="3287" y="263"/>
                  </a:lnTo>
                  <a:lnTo>
                    <a:pt x="3192" y="275"/>
                  </a:lnTo>
                  <a:lnTo>
                    <a:pt x="3156" y="406"/>
                  </a:lnTo>
                  <a:lnTo>
                    <a:pt x="3287" y="549"/>
                  </a:lnTo>
                  <a:cubicBezTo>
                    <a:pt x="3239" y="620"/>
                    <a:pt x="3204" y="691"/>
                    <a:pt x="3168" y="763"/>
                  </a:cubicBezTo>
                  <a:cubicBezTo>
                    <a:pt x="3180" y="703"/>
                    <a:pt x="3192" y="644"/>
                    <a:pt x="3204" y="584"/>
                  </a:cubicBezTo>
                  <a:lnTo>
                    <a:pt x="3073" y="465"/>
                  </a:lnTo>
                  <a:lnTo>
                    <a:pt x="3073" y="406"/>
                  </a:lnTo>
                  <a:lnTo>
                    <a:pt x="3013" y="370"/>
                  </a:lnTo>
                  <a:cubicBezTo>
                    <a:pt x="3013" y="346"/>
                    <a:pt x="3013" y="322"/>
                    <a:pt x="3025" y="287"/>
                  </a:cubicBezTo>
                  <a:lnTo>
                    <a:pt x="2894" y="251"/>
                  </a:lnTo>
                  <a:lnTo>
                    <a:pt x="2656" y="370"/>
                  </a:lnTo>
                  <a:cubicBezTo>
                    <a:pt x="2644" y="394"/>
                    <a:pt x="2632" y="430"/>
                    <a:pt x="2620" y="465"/>
                  </a:cubicBezTo>
                  <a:cubicBezTo>
                    <a:pt x="2644" y="477"/>
                    <a:pt x="2656" y="501"/>
                    <a:pt x="2680" y="525"/>
                  </a:cubicBezTo>
                  <a:lnTo>
                    <a:pt x="2572" y="644"/>
                  </a:lnTo>
                  <a:lnTo>
                    <a:pt x="2477" y="644"/>
                  </a:lnTo>
                  <a:cubicBezTo>
                    <a:pt x="2465" y="596"/>
                    <a:pt x="2465" y="560"/>
                    <a:pt x="2453" y="525"/>
                  </a:cubicBezTo>
                  <a:lnTo>
                    <a:pt x="2370" y="501"/>
                  </a:lnTo>
                  <a:lnTo>
                    <a:pt x="2334" y="334"/>
                  </a:lnTo>
                  <a:lnTo>
                    <a:pt x="2239" y="299"/>
                  </a:lnTo>
                  <a:lnTo>
                    <a:pt x="2096" y="394"/>
                  </a:lnTo>
                  <a:cubicBezTo>
                    <a:pt x="2108" y="453"/>
                    <a:pt x="2120" y="513"/>
                    <a:pt x="2132" y="584"/>
                  </a:cubicBezTo>
                  <a:lnTo>
                    <a:pt x="2203" y="632"/>
                  </a:lnTo>
                  <a:lnTo>
                    <a:pt x="2203" y="763"/>
                  </a:lnTo>
                  <a:lnTo>
                    <a:pt x="2132" y="834"/>
                  </a:lnTo>
                  <a:lnTo>
                    <a:pt x="2025" y="846"/>
                  </a:lnTo>
                  <a:cubicBezTo>
                    <a:pt x="2025" y="811"/>
                    <a:pt x="2013" y="775"/>
                    <a:pt x="2013" y="739"/>
                  </a:cubicBezTo>
                  <a:lnTo>
                    <a:pt x="1882" y="799"/>
                  </a:lnTo>
                  <a:cubicBezTo>
                    <a:pt x="1870" y="822"/>
                    <a:pt x="1858" y="858"/>
                    <a:pt x="1846" y="894"/>
                  </a:cubicBezTo>
                  <a:lnTo>
                    <a:pt x="1763" y="930"/>
                  </a:lnTo>
                  <a:lnTo>
                    <a:pt x="1763" y="1061"/>
                  </a:lnTo>
                  <a:cubicBezTo>
                    <a:pt x="1739" y="1025"/>
                    <a:pt x="1703" y="977"/>
                    <a:pt x="1668" y="941"/>
                  </a:cubicBezTo>
                  <a:lnTo>
                    <a:pt x="1584" y="941"/>
                  </a:lnTo>
                  <a:lnTo>
                    <a:pt x="1596" y="882"/>
                  </a:lnTo>
                  <a:lnTo>
                    <a:pt x="1680" y="799"/>
                  </a:lnTo>
                  <a:lnTo>
                    <a:pt x="1680" y="739"/>
                  </a:lnTo>
                  <a:lnTo>
                    <a:pt x="1537" y="739"/>
                  </a:lnTo>
                  <a:lnTo>
                    <a:pt x="1596" y="691"/>
                  </a:lnTo>
                  <a:cubicBezTo>
                    <a:pt x="1560" y="656"/>
                    <a:pt x="1537" y="632"/>
                    <a:pt x="1513" y="596"/>
                  </a:cubicBezTo>
                  <a:lnTo>
                    <a:pt x="1513" y="596"/>
                  </a:lnTo>
                  <a:lnTo>
                    <a:pt x="1608" y="632"/>
                  </a:lnTo>
                  <a:lnTo>
                    <a:pt x="1703" y="560"/>
                  </a:lnTo>
                  <a:lnTo>
                    <a:pt x="1668" y="513"/>
                  </a:lnTo>
                  <a:lnTo>
                    <a:pt x="1549" y="489"/>
                  </a:lnTo>
                  <a:lnTo>
                    <a:pt x="1644" y="430"/>
                  </a:lnTo>
                  <a:lnTo>
                    <a:pt x="1549" y="370"/>
                  </a:lnTo>
                  <a:lnTo>
                    <a:pt x="1477" y="406"/>
                  </a:lnTo>
                  <a:cubicBezTo>
                    <a:pt x="1465" y="394"/>
                    <a:pt x="1441" y="370"/>
                    <a:pt x="1418" y="346"/>
                  </a:cubicBezTo>
                  <a:lnTo>
                    <a:pt x="1251" y="310"/>
                  </a:lnTo>
                  <a:cubicBezTo>
                    <a:pt x="1251" y="287"/>
                    <a:pt x="1251" y="263"/>
                    <a:pt x="1251" y="239"/>
                  </a:cubicBezTo>
                  <a:lnTo>
                    <a:pt x="1179" y="168"/>
                  </a:lnTo>
                  <a:lnTo>
                    <a:pt x="1060" y="191"/>
                  </a:lnTo>
                  <a:lnTo>
                    <a:pt x="929" y="179"/>
                  </a:lnTo>
                  <a:lnTo>
                    <a:pt x="751" y="203"/>
                  </a:lnTo>
                  <a:lnTo>
                    <a:pt x="727" y="239"/>
                  </a:lnTo>
                  <a:lnTo>
                    <a:pt x="787" y="275"/>
                  </a:lnTo>
                  <a:lnTo>
                    <a:pt x="858" y="275"/>
                  </a:lnTo>
                  <a:cubicBezTo>
                    <a:pt x="870" y="263"/>
                    <a:pt x="870" y="251"/>
                    <a:pt x="870" y="239"/>
                  </a:cubicBezTo>
                  <a:lnTo>
                    <a:pt x="965" y="239"/>
                  </a:lnTo>
                  <a:lnTo>
                    <a:pt x="1037" y="263"/>
                  </a:lnTo>
                  <a:lnTo>
                    <a:pt x="1144" y="275"/>
                  </a:lnTo>
                  <a:lnTo>
                    <a:pt x="1096" y="322"/>
                  </a:lnTo>
                  <a:lnTo>
                    <a:pt x="977" y="299"/>
                  </a:lnTo>
                  <a:lnTo>
                    <a:pt x="870" y="310"/>
                  </a:lnTo>
                  <a:lnTo>
                    <a:pt x="882" y="334"/>
                  </a:lnTo>
                  <a:lnTo>
                    <a:pt x="1072" y="394"/>
                  </a:lnTo>
                  <a:lnTo>
                    <a:pt x="1191" y="477"/>
                  </a:lnTo>
                  <a:lnTo>
                    <a:pt x="1168" y="537"/>
                  </a:lnTo>
                  <a:lnTo>
                    <a:pt x="1108" y="549"/>
                  </a:lnTo>
                  <a:lnTo>
                    <a:pt x="1108" y="501"/>
                  </a:lnTo>
                  <a:lnTo>
                    <a:pt x="977" y="453"/>
                  </a:lnTo>
                  <a:lnTo>
                    <a:pt x="894" y="513"/>
                  </a:lnTo>
                  <a:lnTo>
                    <a:pt x="810" y="501"/>
                  </a:lnTo>
                  <a:lnTo>
                    <a:pt x="846" y="453"/>
                  </a:lnTo>
                  <a:lnTo>
                    <a:pt x="739" y="370"/>
                  </a:lnTo>
                  <a:lnTo>
                    <a:pt x="620" y="346"/>
                  </a:lnTo>
                  <a:lnTo>
                    <a:pt x="525" y="394"/>
                  </a:lnTo>
                  <a:lnTo>
                    <a:pt x="620" y="465"/>
                  </a:lnTo>
                  <a:lnTo>
                    <a:pt x="596" y="501"/>
                  </a:lnTo>
                  <a:lnTo>
                    <a:pt x="525" y="441"/>
                  </a:lnTo>
                  <a:lnTo>
                    <a:pt x="417" y="430"/>
                  </a:lnTo>
                  <a:cubicBezTo>
                    <a:pt x="406" y="441"/>
                    <a:pt x="394" y="465"/>
                    <a:pt x="394" y="477"/>
                  </a:cubicBezTo>
                  <a:lnTo>
                    <a:pt x="465" y="537"/>
                  </a:lnTo>
                  <a:lnTo>
                    <a:pt x="537" y="549"/>
                  </a:lnTo>
                  <a:lnTo>
                    <a:pt x="584" y="596"/>
                  </a:lnTo>
                  <a:lnTo>
                    <a:pt x="465" y="572"/>
                  </a:lnTo>
                  <a:lnTo>
                    <a:pt x="358" y="608"/>
                  </a:lnTo>
                  <a:lnTo>
                    <a:pt x="429" y="668"/>
                  </a:lnTo>
                  <a:lnTo>
                    <a:pt x="608" y="680"/>
                  </a:lnTo>
                  <a:lnTo>
                    <a:pt x="525" y="703"/>
                  </a:lnTo>
                  <a:lnTo>
                    <a:pt x="489" y="727"/>
                  </a:lnTo>
                  <a:lnTo>
                    <a:pt x="525" y="763"/>
                  </a:lnTo>
                  <a:cubicBezTo>
                    <a:pt x="513" y="775"/>
                    <a:pt x="501" y="775"/>
                    <a:pt x="489" y="775"/>
                  </a:cubicBezTo>
                  <a:lnTo>
                    <a:pt x="298" y="680"/>
                  </a:lnTo>
                  <a:lnTo>
                    <a:pt x="251" y="680"/>
                  </a:lnTo>
                  <a:lnTo>
                    <a:pt x="191" y="727"/>
                  </a:lnTo>
                  <a:lnTo>
                    <a:pt x="275" y="811"/>
                  </a:lnTo>
                  <a:cubicBezTo>
                    <a:pt x="286" y="834"/>
                    <a:pt x="310" y="846"/>
                    <a:pt x="322" y="870"/>
                  </a:cubicBezTo>
                  <a:cubicBezTo>
                    <a:pt x="310" y="870"/>
                    <a:pt x="298" y="882"/>
                    <a:pt x="286" y="882"/>
                  </a:cubicBezTo>
                  <a:lnTo>
                    <a:pt x="167" y="799"/>
                  </a:lnTo>
                  <a:lnTo>
                    <a:pt x="60" y="787"/>
                  </a:lnTo>
                  <a:lnTo>
                    <a:pt x="1" y="870"/>
                  </a:lnTo>
                  <a:lnTo>
                    <a:pt x="132" y="894"/>
                  </a:lnTo>
                  <a:lnTo>
                    <a:pt x="251" y="965"/>
                  </a:lnTo>
                  <a:lnTo>
                    <a:pt x="394" y="965"/>
                  </a:lnTo>
                  <a:lnTo>
                    <a:pt x="465" y="882"/>
                  </a:lnTo>
                  <a:lnTo>
                    <a:pt x="596" y="846"/>
                  </a:lnTo>
                  <a:lnTo>
                    <a:pt x="656" y="763"/>
                  </a:lnTo>
                  <a:lnTo>
                    <a:pt x="691" y="811"/>
                  </a:lnTo>
                  <a:lnTo>
                    <a:pt x="691" y="846"/>
                  </a:lnTo>
                  <a:lnTo>
                    <a:pt x="763" y="846"/>
                  </a:lnTo>
                  <a:lnTo>
                    <a:pt x="846" y="811"/>
                  </a:lnTo>
                  <a:cubicBezTo>
                    <a:pt x="858" y="834"/>
                    <a:pt x="858" y="858"/>
                    <a:pt x="870" y="882"/>
                  </a:cubicBezTo>
                  <a:lnTo>
                    <a:pt x="929" y="882"/>
                  </a:lnTo>
                  <a:lnTo>
                    <a:pt x="1025" y="822"/>
                  </a:lnTo>
                  <a:lnTo>
                    <a:pt x="1048" y="775"/>
                  </a:lnTo>
                  <a:lnTo>
                    <a:pt x="1072" y="858"/>
                  </a:lnTo>
                  <a:lnTo>
                    <a:pt x="1108" y="858"/>
                  </a:lnTo>
                  <a:lnTo>
                    <a:pt x="1227" y="787"/>
                  </a:lnTo>
                  <a:lnTo>
                    <a:pt x="1227" y="822"/>
                  </a:lnTo>
                  <a:cubicBezTo>
                    <a:pt x="1215" y="846"/>
                    <a:pt x="1203" y="858"/>
                    <a:pt x="1191" y="882"/>
                  </a:cubicBezTo>
                  <a:lnTo>
                    <a:pt x="1251" y="906"/>
                  </a:lnTo>
                  <a:lnTo>
                    <a:pt x="1334" y="858"/>
                  </a:lnTo>
                  <a:lnTo>
                    <a:pt x="1465" y="894"/>
                  </a:lnTo>
                  <a:lnTo>
                    <a:pt x="1394" y="918"/>
                  </a:lnTo>
                  <a:lnTo>
                    <a:pt x="1322" y="930"/>
                  </a:lnTo>
                  <a:lnTo>
                    <a:pt x="1239" y="977"/>
                  </a:lnTo>
                  <a:lnTo>
                    <a:pt x="1144" y="989"/>
                  </a:lnTo>
                  <a:lnTo>
                    <a:pt x="977" y="1049"/>
                  </a:lnTo>
                  <a:lnTo>
                    <a:pt x="965" y="1084"/>
                  </a:lnTo>
                  <a:lnTo>
                    <a:pt x="1179" y="1108"/>
                  </a:lnTo>
                  <a:lnTo>
                    <a:pt x="1299" y="1084"/>
                  </a:lnTo>
                  <a:lnTo>
                    <a:pt x="1334" y="1025"/>
                  </a:lnTo>
                  <a:lnTo>
                    <a:pt x="1406" y="1001"/>
                  </a:lnTo>
                  <a:lnTo>
                    <a:pt x="1406" y="1072"/>
                  </a:lnTo>
                  <a:lnTo>
                    <a:pt x="1346" y="1144"/>
                  </a:lnTo>
                  <a:lnTo>
                    <a:pt x="1120" y="1168"/>
                  </a:lnTo>
                  <a:lnTo>
                    <a:pt x="1048" y="1168"/>
                  </a:lnTo>
                  <a:lnTo>
                    <a:pt x="953" y="1239"/>
                  </a:lnTo>
                  <a:lnTo>
                    <a:pt x="906" y="1203"/>
                  </a:lnTo>
                  <a:lnTo>
                    <a:pt x="858" y="1180"/>
                  </a:lnTo>
                  <a:cubicBezTo>
                    <a:pt x="858" y="1168"/>
                    <a:pt x="858" y="1156"/>
                    <a:pt x="858" y="1144"/>
                  </a:cubicBezTo>
                  <a:lnTo>
                    <a:pt x="798" y="1132"/>
                  </a:lnTo>
                  <a:cubicBezTo>
                    <a:pt x="787" y="1144"/>
                    <a:pt x="787" y="1156"/>
                    <a:pt x="775" y="1156"/>
                  </a:cubicBezTo>
                  <a:lnTo>
                    <a:pt x="798" y="1192"/>
                  </a:lnTo>
                  <a:lnTo>
                    <a:pt x="703" y="1239"/>
                  </a:lnTo>
                  <a:lnTo>
                    <a:pt x="632" y="1215"/>
                  </a:lnTo>
                  <a:lnTo>
                    <a:pt x="525" y="1239"/>
                  </a:lnTo>
                  <a:lnTo>
                    <a:pt x="417" y="1275"/>
                  </a:lnTo>
                  <a:lnTo>
                    <a:pt x="298" y="1251"/>
                  </a:lnTo>
                  <a:lnTo>
                    <a:pt x="215" y="1287"/>
                  </a:lnTo>
                  <a:lnTo>
                    <a:pt x="144" y="1287"/>
                  </a:lnTo>
                  <a:lnTo>
                    <a:pt x="239" y="1370"/>
                  </a:lnTo>
                  <a:lnTo>
                    <a:pt x="298" y="1430"/>
                  </a:lnTo>
                  <a:lnTo>
                    <a:pt x="465" y="1430"/>
                  </a:lnTo>
                  <a:lnTo>
                    <a:pt x="465" y="1406"/>
                  </a:lnTo>
                  <a:lnTo>
                    <a:pt x="667" y="1430"/>
                  </a:lnTo>
                  <a:lnTo>
                    <a:pt x="906" y="1394"/>
                  </a:lnTo>
                  <a:lnTo>
                    <a:pt x="1037" y="1394"/>
                  </a:lnTo>
                  <a:cubicBezTo>
                    <a:pt x="1037" y="1406"/>
                    <a:pt x="1037" y="1418"/>
                    <a:pt x="1037" y="1430"/>
                  </a:cubicBezTo>
                  <a:lnTo>
                    <a:pt x="953" y="1477"/>
                  </a:lnTo>
                  <a:lnTo>
                    <a:pt x="953" y="1513"/>
                  </a:lnTo>
                  <a:lnTo>
                    <a:pt x="1072" y="1561"/>
                  </a:lnTo>
                  <a:lnTo>
                    <a:pt x="1108" y="1608"/>
                  </a:lnTo>
                  <a:lnTo>
                    <a:pt x="1179" y="1596"/>
                  </a:lnTo>
                  <a:lnTo>
                    <a:pt x="1334" y="1513"/>
                  </a:lnTo>
                  <a:lnTo>
                    <a:pt x="1334" y="1513"/>
                  </a:lnTo>
                  <a:lnTo>
                    <a:pt x="1310" y="1573"/>
                  </a:lnTo>
                  <a:lnTo>
                    <a:pt x="1203" y="1632"/>
                  </a:lnTo>
                  <a:lnTo>
                    <a:pt x="1144" y="1692"/>
                  </a:lnTo>
                  <a:lnTo>
                    <a:pt x="1239" y="1727"/>
                  </a:lnTo>
                  <a:lnTo>
                    <a:pt x="1406" y="1632"/>
                  </a:lnTo>
                  <a:lnTo>
                    <a:pt x="1537" y="1644"/>
                  </a:lnTo>
                  <a:lnTo>
                    <a:pt x="1572" y="1692"/>
                  </a:lnTo>
                  <a:lnTo>
                    <a:pt x="1489" y="1668"/>
                  </a:lnTo>
                  <a:lnTo>
                    <a:pt x="1370" y="1703"/>
                  </a:lnTo>
                  <a:lnTo>
                    <a:pt x="1287" y="1763"/>
                  </a:lnTo>
                  <a:lnTo>
                    <a:pt x="1168" y="1763"/>
                  </a:lnTo>
                  <a:lnTo>
                    <a:pt x="1168" y="1823"/>
                  </a:lnTo>
                  <a:lnTo>
                    <a:pt x="1120" y="1870"/>
                  </a:lnTo>
                  <a:lnTo>
                    <a:pt x="1048" y="1870"/>
                  </a:lnTo>
                  <a:lnTo>
                    <a:pt x="965" y="1906"/>
                  </a:lnTo>
                  <a:lnTo>
                    <a:pt x="929" y="1858"/>
                  </a:lnTo>
                  <a:lnTo>
                    <a:pt x="822" y="1823"/>
                  </a:lnTo>
                  <a:cubicBezTo>
                    <a:pt x="822" y="1834"/>
                    <a:pt x="822" y="1846"/>
                    <a:pt x="822" y="1858"/>
                  </a:cubicBezTo>
                  <a:lnTo>
                    <a:pt x="775" y="1858"/>
                  </a:lnTo>
                  <a:lnTo>
                    <a:pt x="810" y="1954"/>
                  </a:lnTo>
                  <a:lnTo>
                    <a:pt x="870" y="1965"/>
                  </a:lnTo>
                  <a:lnTo>
                    <a:pt x="822" y="1989"/>
                  </a:lnTo>
                  <a:lnTo>
                    <a:pt x="822" y="2132"/>
                  </a:lnTo>
                  <a:lnTo>
                    <a:pt x="977" y="2108"/>
                  </a:lnTo>
                  <a:lnTo>
                    <a:pt x="1013" y="2084"/>
                  </a:lnTo>
                  <a:lnTo>
                    <a:pt x="1108" y="2108"/>
                  </a:lnTo>
                  <a:lnTo>
                    <a:pt x="1322" y="2108"/>
                  </a:lnTo>
                  <a:lnTo>
                    <a:pt x="1465" y="2025"/>
                  </a:lnTo>
                  <a:lnTo>
                    <a:pt x="1596" y="2061"/>
                  </a:lnTo>
                  <a:lnTo>
                    <a:pt x="1691" y="2013"/>
                  </a:lnTo>
                  <a:cubicBezTo>
                    <a:pt x="1703" y="2025"/>
                    <a:pt x="1703" y="2037"/>
                    <a:pt x="1715" y="2061"/>
                  </a:cubicBezTo>
                  <a:lnTo>
                    <a:pt x="1799" y="2061"/>
                  </a:lnTo>
                  <a:lnTo>
                    <a:pt x="1918" y="2025"/>
                  </a:lnTo>
                  <a:lnTo>
                    <a:pt x="1918" y="2025"/>
                  </a:lnTo>
                  <a:cubicBezTo>
                    <a:pt x="1894" y="2037"/>
                    <a:pt x="1894" y="2073"/>
                    <a:pt x="1894" y="2096"/>
                  </a:cubicBezTo>
                  <a:lnTo>
                    <a:pt x="2049" y="2180"/>
                  </a:lnTo>
                  <a:lnTo>
                    <a:pt x="2144" y="2204"/>
                  </a:lnTo>
                  <a:lnTo>
                    <a:pt x="2239" y="2144"/>
                  </a:lnTo>
                  <a:lnTo>
                    <a:pt x="2358" y="2144"/>
                  </a:lnTo>
                  <a:lnTo>
                    <a:pt x="2572" y="2251"/>
                  </a:lnTo>
                  <a:lnTo>
                    <a:pt x="2834" y="2227"/>
                  </a:lnTo>
                  <a:lnTo>
                    <a:pt x="2930" y="2251"/>
                  </a:lnTo>
                  <a:lnTo>
                    <a:pt x="3096" y="2204"/>
                  </a:lnTo>
                  <a:cubicBezTo>
                    <a:pt x="3084" y="2168"/>
                    <a:pt x="3084" y="2144"/>
                    <a:pt x="3073" y="2108"/>
                  </a:cubicBezTo>
                  <a:cubicBezTo>
                    <a:pt x="3084" y="2096"/>
                    <a:pt x="3096" y="2084"/>
                    <a:pt x="3108" y="2073"/>
                  </a:cubicBezTo>
                  <a:lnTo>
                    <a:pt x="3144" y="2120"/>
                  </a:lnTo>
                  <a:lnTo>
                    <a:pt x="3287" y="2132"/>
                  </a:lnTo>
                  <a:lnTo>
                    <a:pt x="3418" y="2037"/>
                  </a:lnTo>
                  <a:lnTo>
                    <a:pt x="3418" y="1942"/>
                  </a:lnTo>
                  <a:cubicBezTo>
                    <a:pt x="3477" y="1942"/>
                    <a:pt x="3525" y="1930"/>
                    <a:pt x="3585" y="1918"/>
                  </a:cubicBezTo>
                  <a:lnTo>
                    <a:pt x="3585" y="1918"/>
                  </a:lnTo>
                  <a:lnTo>
                    <a:pt x="3525" y="1965"/>
                  </a:lnTo>
                  <a:lnTo>
                    <a:pt x="3573" y="2001"/>
                  </a:lnTo>
                  <a:lnTo>
                    <a:pt x="3620" y="1965"/>
                  </a:lnTo>
                  <a:lnTo>
                    <a:pt x="3715" y="1942"/>
                  </a:lnTo>
                  <a:lnTo>
                    <a:pt x="3823" y="1846"/>
                  </a:lnTo>
                  <a:lnTo>
                    <a:pt x="3882" y="1858"/>
                  </a:lnTo>
                  <a:lnTo>
                    <a:pt x="3930" y="1846"/>
                  </a:lnTo>
                  <a:lnTo>
                    <a:pt x="4037" y="1846"/>
                  </a:lnTo>
                  <a:lnTo>
                    <a:pt x="4037" y="1870"/>
                  </a:lnTo>
                  <a:lnTo>
                    <a:pt x="4085" y="1846"/>
                  </a:lnTo>
                  <a:lnTo>
                    <a:pt x="4335" y="1680"/>
                  </a:lnTo>
                  <a:cubicBezTo>
                    <a:pt x="4370" y="1656"/>
                    <a:pt x="4406" y="1620"/>
                    <a:pt x="4430" y="1584"/>
                  </a:cubicBezTo>
                  <a:lnTo>
                    <a:pt x="4739" y="1525"/>
                  </a:lnTo>
                  <a:lnTo>
                    <a:pt x="4799" y="1477"/>
                  </a:lnTo>
                  <a:lnTo>
                    <a:pt x="4775" y="1442"/>
                  </a:lnTo>
                  <a:lnTo>
                    <a:pt x="4787" y="1382"/>
                  </a:lnTo>
                  <a:lnTo>
                    <a:pt x="4847" y="1382"/>
                  </a:lnTo>
                  <a:cubicBezTo>
                    <a:pt x="4858" y="1406"/>
                    <a:pt x="4858" y="1430"/>
                    <a:pt x="4870" y="1442"/>
                  </a:cubicBezTo>
                  <a:lnTo>
                    <a:pt x="5037" y="1477"/>
                  </a:lnTo>
                  <a:lnTo>
                    <a:pt x="5120" y="1406"/>
                  </a:lnTo>
                  <a:lnTo>
                    <a:pt x="5132" y="1346"/>
                  </a:lnTo>
                  <a:lnTo>
                    <a:pt x="5097" y="1322"/>
                  </a:lnTo>
                  <a:cubicBezTo>
                    <a:pt x="5097" y="1311"/>
                    <a:pt x="5097" y="1287"/>
                    <a:pt x="5097" y="1275"/>
                  </a:cubicBezTo>
                  <a:lnTo>
                    <a:pt x="5168" y="1251"/>
                  </a:lnTo>
                  <a:lnTo>
                    <a:pt x="5109" y="1156"/>
                  </a:lnTo>
                  <a:lnTo>
                    <a:pt x="5156" y="1120"/>
                  </a:lnTo>
                  <a:lnTo>
                    <a:pt x="5275" y="1156"/>
                  </a:lnTo>
                  <a:lnTo>
                    <a:pt x="5299" y="1215"/>
                  </a:lnTo>
                  <a:lnTo>
                    <a:pt x="5394" y="1203"/>
                  </a:lnTo>
                  <a:lnTo>
                    <a:pt x="5466" y="1108"/>
                  </a:lnTo>
                  <a:lnTo>
                    <a:pt x="5418" y="1049"/>
                  </a:lnTo>
                  <a:lnTo>
                    <a:pt x="5311" y="977"/>
                  </a:lnTo>
                  <a:lnTo>
                    <a:pt x="5299" y="894"/>
                  </a:lnTo>
                  <a:lnTo>
                    <a:pt x="5359" y="846"/>
                  </a:lnTo>
                  <a:cubicBezTo>
                    <a:pt x="5359" y="822"/>
                    <a:pt x="5347" y="799"/>
                    <a:pt x="5347" y="775"/>
                  </a:cubicBezTo>
                  <a:lnTo>
                    <a:pt x="5454" y="739"/>
                  </a:lnTo>
                  <a:lnTo>
                    <a:pt x="5549" y="739"/>
                  </a:lnTo>
                  <a:cubicBezTo>
                    <a:pt x="5573" y="715"/>
                    <a:pt x="5597" y="691"/>
                    <a:pt x="5609" y="680"/>
                  </a:cubicBezTo>
                  <a:cubicBezTo>
                    <a:pt x="5573" y="656"/>
                    <a:pt x="5537" y="632"/>
                    <a:pt x="5501" y="620"/>
                  </a:cubicBezTo>
                  <a:lnTo>
                    <a:pt x="5251" y="620"/>
                  </a:lnTo>
                  <a:lnTo>
                    <a:pt x="5168" y="656"/>
                  </a:lnTo>
                  <a:lnTo>
                    <a:pt x="5228" y="584"/>
                  </a:lnTo>
                  <a:cubicBezTo>
                    <a:pt x="5228" y="560"/>
                    <a:pt x="5216" y="549"/>
                    <a:pt x="5216" y="525"/>
                  </a:cubicBezTo>
                  <a:lnTo>
                    <a:pt x="5061" y="525"/>
                  </a:lnTo>
                  <a:lnTo>
                    <a:pt x="5025" y="549"/>
                  </a:lnTo>
                  <a:cubicBezTo>
                    <a:pt x="5013" y="525"/>
                    <a:pt x="5001" y="501"/>
                    <a:pt x="4978" y="477"/>
                  </a:cubicBezTo>
                  <a:lnTo>
                    <a:pt x="5061" y="394"/>
                  </a:lnTo>
                  <a:lnTo>
                    <a:pt x="5156" y="370"/>
                  </a:lnTo>
                  <a:cubicBezTo>
                    <a:pt x="5144" y="334"/>
                    <a:pt x="5144" y="299"/>
                    <a:pt x="5132" y="275"/>
                  </a:cubicBezTo>
                  <a:lnTo>
                    <a:pt x="5061" y="251"/>
                  </a:lnTo>
                  <a:lnTo>
                    <a:pt x="4989" y="299"/>
                  </a:lnTo>
                  <a:lnTo>
                    <a:pt x="4882" y="275"/>
                  </a:lnTo>
                  <a:lnTo>
                    <a:pt x="4823" y="203"/>
                  </a:lnTo>
                  <a:lnTo>
                    <a:pt x="4942" y="168"/>
                  </a:lnTo>
                  <a:lnTo>
                    <a:pt x="4942" y="96"/>
                  </a:lnTo>
                  <a:lnTo>
                    <a:pt x="5001" y="72"/>
                  </a:lnTo>
                  <a:lnTo>
                    <a:pt x="5120" y="37"/>
                  </a:lnTo>
                  <a:lnTo>
                    <a:pt x="4989" y="13"/>
                  </a:lnTo>
                  <a:lnTo>
                    <a:pt x="4882" y="37"/>
                  </a:lnTo>
                  <a:lnTo>
                    <a:pt x="4692" y="168"/>
                  </a:lnTo>
                  <a:cubicBezTo>
                    <a:pt x="4680" y="191"/>
                    <a:pt x="4668" y="215"/>
                    <a:pt x="4656" y="239"/>
                  </a:cubicBezTo>
                  <a:lnTo>
                    <a:pt x="4585" y="251"/>
                  </a:lnTo>
                  <a:lnTo>
                    <a:pt x="4501" y="168"/>
                  </a:lnTo>
                  <a:lnTo>
                    <a:pt x="4549" y="120"/>
                  </a:lnTo>
                  <a:lnTo>
                    <a:pt x="4489" y="84"/>
                  </a:lnTo>
                  <a:cubicBezTo>
                    <a:pt x="4477" y="60"/>
                    <a:pt x="4466" y="37"/>
                    <a:pt x="4454" y="13"/>
                  </a:cubicBezTo>
                  <a:lnTo>
                    <a:pt x="433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8" name="Google Shape;8644;p30">
              <a:extLst>
                <a:ext uri="{FF2B5EF4-FFF2-40B4-BE49-F238E27FC236}">
                  <a16:creationId xmlns:a16="http://schemas.microsoft.com/office/drawing/2014/main" id="{08938DA0-792B-FFA6-F5A7-8211A0C34685}"/>
                </a:ext>
              </a:extLst>
            </p:cNvPr>
            <p:cNvSpPr/>
            <p:nvPr/>
          </p:nvSpPr>
          <p:spPr>
            <a:xfrm>
              <a:off x="3528700" y="2509375"/>
              <a:ext cx="3000" cy="3300"/>
            </a:xfrm>
            <a:custGeom>
              <a:avLst/>
              <a:gdLst/>
              <a:ahLst/>
              <a:cxnLst/>
              <a:rect l="l" t="t" r="r" b="b"/>
              <a:pathLst>
                <a:path w="120" h="132" extrusionOk="0">
                  <a:moveTo>
                    <a:pt x="96" y="0"/>
                  </a:moveTo>
                  <a:lnTo>
                    <a:pt x="24" y="24"/>
                  </a:lnTo>
                  <a:lnTo>
                    <a:pt x="1" y="84"/>
                  </a:lnTo>
                  <a:lnTo>
                    <a:pt x="48" y="131"/>
                  </a:lnTo>
                  <a:lnTo>
                    <a:pt x="120" y="84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9" name="Google Shape;8645;p30">
              <a:extLst>
                <a:ext uri="{FF2B5EF4-FFF2-40B4-BE49-F238E27FC236}">
                  <a16:creationId xmlns:a16="http://schemas.microsoft.com/office/drawing/2014/main" id="{711E9FC2-9BB4-871D-C570-DC54B13A3932}"/>
                </a:ext>
              </a:extLst>
            </p:cNvPr>
            <p:cNvSpPr/>
            <p:nvPr/>
          </p:nvSpPr>
          <p:spPr>
            <a:xfrm>
              <a:off x="2931000" y="3174625"/>
              <a:ext cx="4200" cy="2100"/>
            </a:xfrm>
            <a:custGeom>
              <a:avLst/>
              <a:gdLst/>
              <a:ahLst/>
              <a:cxnLst/>
              <a:rect l="l" t="t" r="r" b="b"/>
              <a:pathLst>
                <a:path w="168" h="84" extrusionOk="0">
                  <a:moveTo>
                    <a:pt x="108" y="1"/>
                  </a:moveTo>
                  <a:lnTo>
                    <a:pt x="1" y="84"/>
                  </a:lnTo>
                  <a:lnTo>
                    <a:pt x="168" y="36"/>
                  </a:lnTo>
                  <a:lnTo>
                    <a:pt x="10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0" name="Google Shape;8646;p30">
              <a:extLst>
                <a:ext uri="{FF2B5EF4-FFF2-40B4-BE49-F238E27FC236}">
                  <a16:creationId xmlns:a16="http://schemas.microsoft.com/office/drawing/2014/main" id="{77421E0F-3ACE-5CD7-CAB5-738F7FAEEB84}"/>
                </a:ext>
              </a:extLst>
            </p:cNvPr>
            <p:cNvSpPr/>
            <p:nvPr/>
          </p:nvSpPr>
          <p:spPr>
            <a:xfrm>
              <a:off x="2969700" y="3166900"/>
              <a:ext cx="3000" cy="3275"/>
            </a:xfrm>
            <a:custGeom>
              <a:avLst/>
              <a:gdLst/>
              <a:ahLst/>
              <a:cxnLst/>
              <a:rect l="l" t="t" r="r" b="b"/>
              <a:pathLst>
                <a:path w="120" h="131" extrusionOk="0">
                  <a:moveTo>
                    <a:pt x="72" y="0"/>
                  </a:moveTo>
                  <a:lnTo>
                    <a:pt x="1" y="95"/>
                  </a:lnTo>
                  <a:lnTo>
                    <a:pt x="108" y="131"/>
                  </a:lnTo>
                  <a:cubicBezTo>
                    <a:pt x="108" y="107"/>
                    <a:pt x="120" y="83"/>
                    <a:pt x="120" y="60"/>
                  </a:cubicBezTo>
                  <a:lnTo>
                    <a:pt x="7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1" name="Google Shape;8647;p30">
              <a:extLst>
                <a:ext uri="{FF2B5EF4-FFF2-40B4-BE49-F238E27FC236}">
                  <a16:creationId xmlns:a16="http://schemas.microsoft.com/office/drawing/2014/main" id="{BE414FAC-044B-C5D7-B7E3-299AAA0718EC}"/>
                </a:ext>
              </a:extLst>
            </p:cNvPr>
            <p:cNvSpPr/>
            <p:nvPr/>
          </p:nvSpPr>
          <p:spPr>
            <a:xfrm>
              <a:off x="2956900" y="3172850"/>
              <a:ext cx="4800" cy="2700"/>
            </a:xfrm>
            <a:custGeom>
              <a:avLst/>
              <a:gdLst/>
              <a:ahLst/>
              <a:cxnLst/>
              <a:rect l="l" t="t" r="r" b="b"/>
              <a:pathLst>
                <a:path w="192" h="108" extrusionOk="0">
                  <a:moveTo>
                    <a:pt x="72" y="0"/>
                  </a:moveTo>
                  <a:lnTo>
                    <a:pt x="1" y="60"/>
                  </a:lnTo>
                  <a:lnTo>
                    <a:pt x="72" y="107"/>
                  </a:lnTo>
                  <a:lnTo>
                    <a:pt x="191" y="95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2" name="Google Shape;8648;p30">
              <a:extLst>
                <a:ext uri="{FF2B5EF4-FFF2-40B4-BE49-F238E27FC236}">
                  <a16:creationId xmlns:a16="http://schemas.microsoft.com/office/drawing/2014/main" id="{4F4FD75B-B052-68DD-782E-E47E9AF5C962}"/>
                </a:ext>
              </a:extLst>
            </p:cNvPr>
            <p:cNvSpPr/>
            <p:nvPr/>
          </p:nvSpPr>
          <p:spPr>
            <a:xfrm>
              <a:off x="2970600" y="3173150"/>
              <a:ext cx="4775" cy="2400"/>
            </a:xfrm>
            <a:custGeom>
              <a:avLst/>
              <a:gdLst/>
              <a:ahLst/>
              <a:cxnLst/>
              <a:rect l="l" t="t" r="r" b="b"/>
              <a:pathLst>
                <a:path w="191" h="96" extrusionOk="0">
                  <a:moveTo>
                    <a:pt x="0" y="0"/>
                  </a:moveTo>
                  <a:cubicBezTo>
                    <a:pt x="0" y="24"/>
                    <a:pt x="12" y="48"/>
                    <a:pt x="12" y="71"/>
                  </a:cubicBezTo>
                  <a:lnTo>
                    <a:pt x="72" y="95"/>
                  </a:lnTo>
                  <a:lnTo>
                    <a:pt x="191" y="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3" name="Google Shape;8649;p30">
              <a:extLst>
                <a:ext uri="{FF2B5EF4-FFF2-40B4-BE49-F238E27FC236}">
                  <a16:creationId xmlns:a16="http://schemas.microsoft.com/office/drawing/2014/main" id="{3243795D-A45E-7239-1070-208217229E18}"/>
                </a:ext>
              </a:extLst>
            </p:cNvPr>
            <p:cNvSpPr/>
            <p:nvPr/>
          </p:nvSpPr>
          <p:spPr>
            <a:xfrm>
              <a:off x="2950950" y="3165400"/>
              <a:ext cx="5675" cy="4200"/>
            </a:xfrm>
            <a:custGeom>
              <a:avLst/>
              <a:gdLst/>
              <a:ahLst/>
              <a:cxnLst/>
              <a:rect l="l" t="t" r="r" b="b"/>
              <a:pathLst>
                <a:path w="227" h="168" extrusionOk="0">
                  <a:moveTo>
                    <a:pt x="227" y="0"/>
                  </a:moveTo>
                  <a:lnTo>
                    <a:pt x="84" y="36"/>
                  </a:lnTo>
                  <a:lnTo>
                    <a:pt x="1" y="96"/>
                  </a:lnTo>
                  <a:lnTo>
                    <a:pt x="24" y="131"/>
                  </a:lnTo>
                  <a:lnTo>
                    <a:pt x="167" y="167"/>
                  </a:lnTo>
                  <a:cubicBezTo>
                    <a:pt x="167" y="143"/>
                    <a:pt x="155" y="120"/>
                    <a:pt x="155" y="84"/>
                  </a:cubicBezTo>
                  <a:lnTo>
                    <a:pt x="22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4" name="Google Shape;8650;p30">
              <a:extLst>
                <a:ext uri="{FF2B5EF4-FFF2-40B4-BE49-F238E27FC236}">
                  <a16:creationId xmlns:a16="http://schemas.microsoft.com/office/drawing/2014/main" id="{1EA0B117-8A17-9FF9-3FF3-BE2FB25EC930}"/>
                </a:ext>
              </a:extLst>
            </p:cNvPr>
            <p:cNvSpPr/>
            <p:nvPr/>
          </p:nvSpPr>
          <p:spPr>
            <a:xfrm>
              <a:off x="2921175" y="3174325"/>
              <a:ext cx="6000" cy="2125"/>
            </a:xfrm>
            <a:custGeom>
              <a:avLst/>
              <a:gdLst/>
              <a:ahLst/>
              <a:cxnLst/>
              <a:rect l="l" t="t" r="r" b="b"/>
              <a:pathLst>
                <a:path w="240" h="85" extrusionOk="0">
                  <a:moveTo>
                    <a:pt x="84" y="1"/>
                  </a:moveTo>
                  <a:lnTo>
                    <a:pt x="1" y="84"/>
                  </a:lnTo>
                  <a:lnTo>
                    <a:pt x="203" y="36"/>
                  </a:lnTo>
                  <a:lnTo>
                    <a:pt x="23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5" name="Google Shape;8651;p30">
              <a:extLst>
                <a:ext uri="{FF2B5EF4-FFF2-40B4-BE49-F238E27FC236}">
                  <a16:creationId xmlns:a16="http://schemas.microsoft.com/office/drawing/2014/main" id="{9FE70CBE-6855-A3B3-DD6F-B50FB84BE340}"/>
                </a:ext>
              </a:extLst>
            </p:cNvPr>
            <p:cNvSpPr/>
            <p:nvPr/>
          </p:nvSpPr>
          <p:spPr>
            <a:xfrm>
              <a:off x="2897075" y="3171650"/>
              <a:ext cx="24125" cy="10150"/>
            </a:xfrm>
            <a:custGeom>
              <a:avLst/>
              <a:gdLst/>
              <a:ahLst/>
              <a:cxnLst/>
              <a:rect l="l" t="t" r="r" b="b"/>
              <a:pathLst>
                <a:path w="965" h="406" extrusionOk="0">
                  <a:moveTo>
                    <a:pt x="739" y="1"/>
                  </a:moveTo>
                  <a:lnTo>
                    <a:pt x="524" y="72"/>
                  </a:lnTo>
                  <a:lnTo>
                    <a:pt x="120" y="131"/>
                  </a:lnTo>
                  <a:cubicBezTo>
                    <a:pt x="108" y="155"/>
                    <a:pt x="96" y="179"/>
                    <a:pt x="84" y="203"/>
                  </a:cubicBezTo>
                  <a:lnTo>
                    <a:pt x="1" y="251"/>
                  </a:lnTo>
                  <a:cubicBezTo>
                    <a:pt x="12" y="274"/>
                    <a:pt x="12" y="286"/>
                    <a:pt x="24" y="298"/>
                  </a:cubicBezTo>
                  <a:cubicBezTo>
                    <a:pt x="36" y="322"/>
                    <a:pt x="24" y="334"/>
                    <a:pt x="24" y="346"/>
                  </a:cubicBezTo>
                  <a:lnTo>
                    <a:pt x="84" y="405"/>
                  </a:lnTo>
                  <a:lnTo>
                    <a:pt x="346" y="358"/>
                  </a:lnTo>
                  <a:lnTo>
                    <a:pt x="417" y="358"/>
                  </a:lnTo>
                  <a:lnTo>
                    <a:pt x="596" y="286"/>
                  </a:lnTo>
                  <a:lnTo>
                    <a:pt x="679" y="298"/>
                  </a:lnTo>
                  <a:cubicBezTo>
                    <a:pt x="739" y="262"/>
                    <a:pt x="786" y="227"/>
                    <a:pt x="846" y="191"/>
                  </a:cubicBezTo>
                  <a:lnTo>
                    <a:pt x="965" y="48"/>
                  </a:lnTo>
                  <a:lnTo>
                    <a:pt x="858" y="48"/>
                  </a:lnTo>
                  <a:cubicBezTo>
                    <a:pt x="834" y="36"/>
                    <a:pt x="822" y="12"/>
                    <a:pt x="8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6" name="Google Shape;8652;p30">
              <a:extLst>
                <a:ext uri="{FF2B5EF4-FFF2-40B4-BE49-F238E27FC236}">
                  <a16:creationId xmlns:a16="http://schemas.microsoft.com/office/drawing/2014/main" id="{06521DE9-A0B2-ADE7-A969-A84A5FDF32B1}"/>
                </a:ext>
              </a:extLst>
            </p:cNvPr>
            <p:cNvSpPr/>
            <p:nvPr/>
          </p:nvSpPr>
          <p:spPr>
            <a:xfrm>
              <a:off x="2878625" y="3182375"/>
              <a:ext cx="4775" cy="1800"/>
            </a:xfrm>
            <a:custGeom>
              <a:avLst/>
              <a:gdLst/>
              <a:ahLst/>
              <a:cxnLst/>
              <a:rect l="l" t="t" r="r" b="b"/>
              <a:pathLst>
                <a:path w="191" h="72" extrusionOk="0">
                  <a:moveTo>
                    <a:pt x="36" y="0"/>
                  </a:moveTo>
                  <a:lnTo>
                    <a:pt x="0" y="24"/>
                  </a:lnTo>
                  <a:lnTo>
                    <a:pt x="60" y="72"/>
                  </a:lnTo>
                  <a:lnTo>
                    <a:pt x="131" y="72"/>
                  </a:lnTo>
                  <a:lnTo>
                    <a:pt x="191" y="12"/>
                  </a:lnTo>
                  <a:lnTo>
                    <a:pt x="108" y="36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7" name="Google Shape;8653;p30">
              <a:extLst>
                <a:ext uri="{FF2B5EF4-FFF2-40B4-BE49-F238E27FC236}">
                  <a16:creationId xmlns:a16="http://schemas.microsoft.com/office/drawing/2014/main" id="{6E7C9433-D8E6-1B71-6440-E9712E93F325}"/>
                </a:ext>
              </a:extLst>
            </p:cNvPr>
            <p:cNvSpPr/>
            <p:nvPr/>
          </p:nvSpPr>
          <p:spPr>
            <a:xfrm>
              <a:off x="2799450" y="3170450"/>
              <a:ext cx="84850" cy="31000"/>
            </a:xfrm>
            <a:custGeom>
              <a:avLst/>
              <a:gdLst/>
              <a:ahLst/>
              <a:cxnLst/>
              <a:rect l="l" t="t" r="r" b="b"/>
              <a:pathLst>
                <a:path w="3394" h="1240" extrusionOk="0">
                  <a:moveTo>
                    <a:pt x="2465" y="1"/>
                  </a:moveTo>
                  <a:lnTo>
                    <a:pt x="2358" y="25"/>
                  </a:lnTo>
                  <a:lnTo>
                    <a:pt x="2322" y="49"/>
                  </a:lnTo>
                  <a:lnTo>
                    <a:pt x="2239" y="25"/>
                  </a:lnTo>
                  <a:lnTo>
                    <a:pt x="1762" y="60"/>
                  </a:lnTo>
                  <a:lnTo>
                    <a:pt x="1715" y="96"/>
                  </a:lnTo>
                  <a:lnTo>
                    <a:pt x="1608" y="96"/>
                  </a:lnTo>
                  <a:lnTo>
                    <a:pt x="1441" y="156"/>
                  </a:lnTo>
                  <a:lnTo>
                    <a:pt x="1393" y="251"/>
                  </a:lnTo>
                  <a:lnTo>
                    <a:pt x="1298" y="251"/>
                  </a:lnTo>
                  <a:lnTo>
                    <a:pt x="1203" y="287"/>
                  </a:lnTo>
                  <a:lnTo>
                    <a:pt x="1096" y="239"/>
                  </a:lnTo>
                  <a:lnTo>
                    <a:pt x="858" y="275"/>
                  </a:lnTo>
                  <a:lnTo>
                    <a:pt x="798" y="322"/>
                  </a:lnTo>
                  <a:lnTo>
                    <a:pt x="691" y="322"/>
                  </a:lnTo>
                  <a:lnTo>
                    <a:pt x="477" y="370"/>
                  </a:lnTo>
                  <a:cubicBezTo>
                    <a:pt x="477" y="382"/>
                    <a:pt x="465" y="406"/>
                    <a:pt x="465" y="418"/>
                  </a:cubicBezTo>
                  <a:cubicBezTo>
                    <a:pt x="453" y="441"/>
                    <a:pt x="584" y="441"/>
                    <a:pt x="584" y="441"/>
                  </a:cubicBezTo>
                  <a:lnTo>
                    <a:pt x="893" y="441"/>
                  </a:lnTo>
                  <a:cubicBezTo>
                    <a:pt x="893" y="453"/>
                    <a:pt x="881" y="465"/>
                    <a:pt x="869" y="489"/>
                  </a:cubicBezTo>
                  <a:lnTo>
                    <a:pt x="929" y="537"/>
                  </a:lnTo>
                  <a:lnTo>
                    <a:pt x="917" y="644"/>
                  </a:lnTo>
                  <a:lnTo>
                    <a:pt x="977" y="703"/>
                  </a:lnTo>
                  <a:lnTo>
                    <a:pt x="1084" y="703"/>
                  </a:lnTo>
                  <a:lnTo>
                    <a:pt x="1227" y="751"/>
                  </a:lnTo>
                  <a:cubicBezTo>
                    <a:pt x="1227" y="775"/>
                    <a:pt x="1215" y="787"/>
                    <a:pt x="1215" y="811"/>
                  </a:cubicBezTo>
                  <a:lnTo>
                    <a:pt x="989" y="858"/>
                  </a:lnTo>
                  <a:lnTo>
                    <a:pt x="953" y="894"/>
                  </a:lnTo>
                  <a:lnTo>
                    <a:pt x="846" y="894"/>
                  </a:lnTo>
                  <a:lnTo>
                    <a:pt x="727" y="930"/>
                  </a:lnTo>
                  <a:lnTo>
                    <a:pt x="596" y="930"/>
                  </a:lnTo>
                  <a:lnTo>
                    <a:pt x="477" y="1001"/>
                  </a:lnTo>
                  <a:lnTo>
                    <a:pt x="453" y="965"/>
                  </a:lnTo>
                  <a:lnTo>
                    <a:pt x="405" y="965"/>
                  </a:lnTo>
                  <a:lnTo>
                    <a:pt x="250" y="1037"/>
                  </a:lnTo>
                  <a:lnTo>
                    <a:pt x="143" y="989"/>
                  </a:lnTo>
                  <a:lnTo>
                    <a:pt x="36" y="1061"/>
                  </a:lnTo>
                  <a:cubicBezTo>
                    <a:pt x="24" y="1084"/>
                    <a:pt x="12" y="1108"/>
                    <a:pt x="0" y="1120"/>
                  </a:cubicBezTo>
                  <a:lnTo>
                    <a:pt x="60" y="1180"/>
                  </a:lnTo>
                  <a:lnTo>
                    <a:pt x="191" y="1156"/>
                  </a:lnTo>
                  <a:lnTo>
                    <a:pt x="357" y="1239"/>
                  </a:lnTo>
                  <a:lnTo>
                    <a:pt x="417" y="1239"/>
                  </a:lnTo>
                  <a:lnTo>
                    <a:pt x="417" y="1168"/>
                  </a:lnTo>
                  <a:cubicBezTo>
                    <a:pt x="417" y="1144"/>
                    <a:pt x="453" y="1132"/>
                    <a:pt x="465" y="1120"/>
                  </a:cubicBezTo>
                  <a:lnTo>
                    <a:pt x="715" y="1061"/>
                  </a:lnTo>
                  <a:lnTo>
                    <a:pt x="822" y="1072"/>
                  </a:lnTo>
                  <a:lnTo>
                    <a:pt x="1119" y="1013"/>
                  </a:lnTo>
                  <a:lnTo>
                    <a:pt x="1167" y="965"/>
                  </a:lnTo>
                  <a:lnTo>
                    <a:pt x="1262" y="977"/>
                  </a:lnTo>
                  <a:lnTo>
                    <a:pt x="1346" y="965"/>
                  </a:lnTo>
                  <a:lnTo>
                    <a:pt x="1405" y="953"/>
                  </a:lnTo>
                  <a:lnTo>
                    <a:pt x="1489" y="1037"/>
                  </a:lnTo>
                  <a:cubicBezTo>
                    <a:pt x="1489" y="1061"/>
                    <a:pt x="1477" y="1084"/>
                    <a:pt x="1465" y="1108"/>
                  </a:cubicBezTo>
                  <a:lnTo>
                    <a:pt x="1572" y="1108"/>
                  </a:lnTo>
                  <a:lnTo>
                    <a:pt x="1620" y="1132"/>
                  </a:lnTo>
                  <a:lnTo>
                    <a:pt x="1691" y="1144"/>
                  </a:lnTo>
                  <a:cubicBezTo>
                    <a:pt x="1703" y="1108"/>
                    <a:pt x="1715" y="1061"/>
                    <a:pt x="1727" y="1013"/>
                  </a:cubicBezTo>
                  <a:cubicBezTo>
                    <a:pt x="1739" y="965"/>
                    <a:pt x="1798" y="906"/>
                    <a:pt x="1834" y="858"/>
                  </a:cubicBezTo>
                  <a:lnTo>
                    <a:pt x="1798" y="822"/>
                  </a:lnTo>
                  <a:cubicBezTo>
                    <a:pt x="1810" y="799"/>
                    <a:pt x="1822" y="775"/>
                    <a:pt x="1834" y="751"/>
                  </a:cubicBezTo>
                  <a:lnTo>
                    <a:pt x="1905" y="775"/>
                  </a:lnTo>
                  <a:lnTo>
                    <a:pt x="1989" y="763"/>
                  </a:lnTo>
                  <a:lnTo>
                    <a:pt x="2024" y="668"/>
                  </a:lnTo>
                  <a:lnTo>
                    <a:pt x="2108" y="680"/>
                  </a:lnTo>
                  <a:lnTo>
                    <a:pt x="2143" y="751"/>
                  </a:lnTo>
                  <a:lnTo>
                    <a:pt x="2215" y="763"/>
                  </a:lnTo>
                  <a:cubicBezTo>
                    <a:pt x="2251" y="751"/>
                    <a:pt x="2298" y="727"/>
                    <a:pt x="2346" y="703"/>
                  </a:cubicBezTo>
                  <a:lnTo>
                    <a:pt x="2465" y="572"/>
                  </a:lnTo>
                  <a:lnTo>
                    <a:pt x="2620" y="513"/>
                  </a:lnTo>
                  <a:lnTo>
                    <a:pt x="2786" y="501"/>
                  </a:lnTo>
                  <a:lnTo>
                    <a:pt x="2894" y="441"/>
                  </a:lnTo>
                  <a:lnTo>
                    <a:pt x="2977" y="477"/>
                  </a:lnTo>
                  <a:lnTo>
                    <a:pt x="3108" y="453"/>
                  </a:lnTo>
                  <a:lnTo>
                    <a:pt x="3263" y="453"/>
                  </a:lnTo>
                  <a:cubicBezTo>
                    <a:pt x="3263" y="430"/>
                    <a:pt x="3275" y="406"/>
                    <a:pt x="3286" y="382"/>
                  </a:cubicBezTo>
                  <a:lnTo>
                    <a:pt x="3346" y="358"/>
                  </a:lnTo>
                  <a:lnTo>
                    <a:pt x="3394" y="287"/>
                  </a:lnTo>
                  <a:lnTo>
                    <a:pt x="3334" y="239"/>
                  </a:lnTo>
                  <a:lnTo>
                    <a:pt x="3084" y="191"/>
                  </a:lnTo>
                  <a:lnTo>
                    <a:pt x="3001" y="215"/>
                  </a:lnTo>
                  <a:lnTo>
                    <a:pt x="2858" y="215"/>
                  </a:lnTo>
                  <a:lnTo>
                    <a:pt x="2763" y="239"/>
                  </a:lnTo>
                  <a:lnTo>
                    <a:pt x="2620" y="215"/>
                  </a:lnTo>
                  <a:lnTo>
                    <a:pt x="2453" y="179"/>
                  </a:lnTo>
                  <a:lnTo>
                    <a:pt x="2346" y="203"/>
                  </a:lnTo>
                  <a:lnTo>
                    <a:pt x="2417" y="168"/>
                  </a:lnTo>
                  <a:lnTo>
                    <a:pt x="2572" y="168"/>
                  </a:lnTo>
                  <a:lnTo>
                    <a:pt x="2810" y="132"/>
                  </a:lnTo>
                  <a:lnTo>
                    <a:pt x="2905" y="84"/>
                  </a:lnTo>
                  <a:lnTo>
                    <a:pt x="2822" y="60"/>
                  </a:lnTo>
                  <a:lnTo>
                    <a:pt x="2763" y="84"/>
                  </a:lnTo>
                  <a:lnTo>
                    <a:pt x="2584" y="96"/>
                  </a:lnTo>
                  <a:lnTo>
                    <a:pt x="246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8" name="Google Shape;8654;p30">
              <a:extLst>
                <a:ext uri="{FF2B5EF4-FFF2-40B4-BE49-F238E27FC236}">
                  <a16:creationId xmlns:a16="http://schemas.microsoft.com/office/drawing/2014/main" id="{DBDE56EF-1313-07FA-DAFA-0E6507C0068F}"/>
                </a:ext>
              </a:extLst>
            </p:cNvPr>
            <p:cNvSpPr/>
            <p:nvPr/>
          </p:nvSpPr>
          <p:spPr>
            <a:xfrm>
              <a:off x="3307850" y="2086100"/>
              <a:ext cx="7750" cy="7475"/>
            </a:xfrm>
            <a:custGeom>
              <a:avLst/>
              <a:gdLst/>
              <a:ahLst/>
              <a:cxnLst/>
              <a:rect l="l" t="t" r="r" b="b"/>
              <a:pathLst>
                <a:path w="310" h="299" extrusionOk="0">
                  <a:moveTo>
                    <a:pt x="84" y="1"/>
                  </a:moveTo>
                  <a:lnTo>
                    <a:pt x="0" y="36"/>
                  </a:lnTo>
                  <a:lnTo>
                    <a:pt x="0" y="108"/>
                  </a:lnTo>
                  <a:cubicBezTo>
                    <a:pt x="0" y="131"/>
                    <a:pt x="24" y="143"/>
                    <a:pt x="36" y="155"/>
                  </a:cubicBezTo>
                  <a:cubicBezTo>
                    <a:pt x="48" y="167"/>
                    <a:pt x="36" y="215"/>
                    <a:pt x="24" y="239"/>
                  </a:cubicBezTo>
                  <a:lnTo>
                    <a:pt x="238" y="298"/>
                  </a:lnTo>
                  <a:lnTo>
                    <a:pt x="310" y="251"/>
                  </a:lnTo>
                  <a:cubicBezTo>
                    <a:pt x="298" y="191"/>
                    <a:pt x="286" y="131"/>
                    <a:pt x="274" y="72"/>
                  </a:cubicBezTo>
                  <a:lnTo>
                    <a:pt x="179" y="12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9" name="Google Shape;8655;p30">
              <a:extLst>
                <a:ext uri="{FF2B5EF4-FFF2-40B4-BE49-F238E27FC236}">
                  <a16:creationId xmlns:a16="http://schemas.microsoft.com/office/drawing/2014/main" id="{46B8D08E-6985-CC68-4AF8-3E5D98FD4365}"/>
                </a:ext>
              </a:extLst>
            </p:cNvPr>
            <p:cNvSpPr/>
            <p:nvPr/>
          </p:nvSpPr>
          <p:spPr>
            <a:xfrm>
              <a:off x="3303975" y="2078350"/>
              <a:ext cx="9550" cy="6000"/>
            </a:xfrm>
            <a:custGeom>
              <a:avLst/>
              <a:gdLst/>
              <a:ahLst/>
              <a:cxnLst/>
              <a:rect l="l" t="t" r="r" b="b"/>
              <a:pathLst>
                <a:path w="382" h="240" extrusionOk="0">
                  <a:moveTo>
                    <a:pt x="179" y="1"/>
                  </a:moveTo>
                  <a:lnTo>
                    <a:pt x="60" y="25"/>
                  </a:lnTo>
                  <a:lnTo>
                    <a:pt x="0" y="120"/>
                  </a:lnTo>
                  <a:cubicBezTo>
                    <a:pt x="0" y="132"/>
                    <a:pt x="12" y="156"/>
                    <a:pt x="12" y="168"/>
                  </a:cubicBezTo>
                  <a:lnTo>
                    <a:pt x="108" y="239"/>
                  </a:lnTo>
                  <a:lnTo>
                    <a:pt x="155" y="239"/>
                  </a:lnTo>
                  <a:lnTo>
                    <a:pt x="346" y="215"/>
                  </a:lnTo>
                  <a:cubicBezTo>
                    <a:pt x="358" y="203"/>
                    <a:pt x="369" y="180"/>
                    <a:pt x="381" y="168"/>
                  </a:cubicBezTo>
                  <a:lnTo>
                    <a:pt x="358" y="96"/>
                  </a:lnTo>
                  <a:lnTo>
                    <a:pt x="262" y="72"/>
                  </a:lnTo>
                  <a:lnTo>
                    <a:pt x="250" y="13"/>
                  </a:lnTo>
                  <a:lnTo>
                    <a:pt x="17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0" name="Google Shape;8656;p30">
              <a:extLst>
                <a:ext uri="{FF2B5EF4-FFF2-40B4-BE49-F238E27FC236}">
                  <a16:creationId xmlns:a16="http://schemas.microsoft.com/office/drawing/2014/main" id="{82E4C7BF-E905-2D42-C148-4B8CDBFAB050}"/>
                </a:ext>
              </a:extLst>
            </p:cNvPr>
            <p:cNvSpPr/>
            <p:nvPr/>
          </p:nvSpPr>
          <p:spPr>
            <a:xfrm>
              <a:off x="3309025" y="2043525"/>
              <a:ext cx="8950" cy="4200"/>
            </a:xfrm>
            <a:custGeom>
              <a:avLst/>
              <a:gdLst/>
              <a:ahLst/>
              <a:cxnLst/>
              <a:rect l="l" t="t" r="r" b="b"/>
              <a:pathLst>
                <a:path w="358" h="168" extrusionOk="0">
                  <a:moveTo>
                    <a:pt x="96" y="1"/>
                  </a:moveTo>
                  <a:lnTo>
                    <a:pt x="13" y="60"/>
                  </a:lnTo>
                  <a:cubicBezTo>
                    <a:pt x="1" y="72"/>
                    <a:pt x="1" y="84"/>
                    <a:pt x="13" y="96"/>
                  </a:cubicBezTo>
                  <a:cubicBezTo>
                    <a:pt x="13" y="120"/>
                    <a:pt x="25" y="132"/>
                    <a:pt x="37" y="156"/>
                  </a:cubicBezTo>
                  <a:lnTo>
                    <a:pt x="191" y="144"/>
                  </a:lnTo>
                  <a:lnTo>
                    <a:pt x="251" y="168"/>
                  </a:lnTo>
                  <a:lnTo>
                    <a:pt x="358" y="168"/>
                  </a:lnTo>
                  <a:cubicBezTo>
                    <a:pt x="358" y="144"/>
                    <a:pt x="358" y="132"/>
                    <a:pt x="358" y="120"/>
                  </a:cubicBezTo>
                  <a:lnTo>
                    <a:pt x="275" y="84"/>
                  </a:lnTo>
                  <a:lnTo>
                    <a:pt x="203" y="84"/>
                  </a:lnTo>
                  <a:lnTo>
                    <a:pt x="179" y="25"/>
                  </a:lnTo>
                  <a:lnTo>
                    <a:pt x="9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1" name="Google Shape;8657;p30">
              <a:extLst>
                <a:ext uri="{FF2B5EF4-FFF2-40B4-BE49-F238E27FC236}">
                  <a16:creationId xmlns:a16="http://schemas.microsoft.com/office/drawing/2014/main" id="{24AFACAF-DBEE-2E71-21A1-F46807E39E97}"/>
                </a:ext>
              </a:extLst>
            </p:cNvPr>
            <p:cNvSpPr/>
            <p:nvPr/>
          </p:nvSpPr>
          <p:spPr>
            <a:xfrm>
              <a:off x="3601925" y="2072400"/>
              <a:ext cx="3900" cy="9250"/>
            </a:xfrm>
            <a:custGeom>
              <a:avLst/>
              <a:gdLst/>
              <a:ahLst/>
              <a:cxnLst/>
              <a:rect l="l" t="t" r="r" b="b"/>
              <a:pathLst>
                <a:path w="156" h="370" extrusionOk="0">
                  <a:moveTo>
                    <a:pt x="120" y="1"/>
                  </a:moveTo>
                  <a:lnTo>
                    <a:pt x="12" y="37"/>
                  </a:lnTo>
                  <a:lnTo>
                    <a:pt x="1" y="84"/>
                  </a:lnTo>
                  <a:cubicBezTo>
                    <a:pt x="12" y="96"/>
                    <a:pt x="24" y="96"/>
                    <a:pt x="36" y="108"/>
                  </a:cubicBezTo>
                  <a:cubicBezTo>
                    <a:pt x="36" y="132"/>
                    <a:pt x="36" y="156"/>
                    <a:pt x="36" y="179"/>
                  </a:cubicBezTo>
                  <a:lnTo>
                    <a:pt x="1" y="263"/>
                  </a:lnTo>
                  <a:cubicBezTo>
                    <a:pt x="24" y="298"/>
                    <a:pt x="48" y="334"/>
                    <a:pt x="72" y="370"/>
                  </a:cubicBezTo>
                  <a:lnTo>
                    <a:pt x="132" y="334"/>
                  </a:lnTo>
                  <a:cubicBezTo>
                    <a:pt x="132" y="310"/>
                    <a:pt x="143" y="275"/>
                    <a:pt x="155" y="251"/>
                  </a:cubicBezTo>
                  <a:cubicBezTo>
                    <a:pt x="155" y="215"/>
                    <a:pt x="132" y="168"/>
                    <a:pt x="120" y="120"/>
                  </a:cubicBezTo>
                  <a:cubicBezTo>
                    <a:pt x="120" y="108"/>
                    <a:pt x="132" y="84"/>
                    <a:pt x="143" y="72"/>
                  </a:cubicBezTo>
                  <a:cubicBezTo>
                    <a:pt x="155" y="60"/>
                    <a:pt x="120" y="25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2" name="Google Shape;8658;p30">
              <a:extLst>
                <a:ext uri="{FF2B5EF4-FFF2-40B4-BE49-F238E27FC236}">
                  <a16:creationId xmlns:a16="http://schemas.microsoft.com/office/drawing/2014/main" id="{D733C9BA-8C62-6B15-3CBF-8E129525EC07}"/>
                </a:ext>
              </a:extLst>
            </p:cNvPr>
            <p:cNvSpPr/>
            <p:nvPr/>
          </p:nvSpPr>
          <p:spPr>
            <a:xfrm>
              <a:off x="3243550" y="2064375"/>
              <a:ext cx="11925" cy="22350"/>
            </a:xfrm>
            <a:custGeom>
              <a:avLst/>
              <a:gdLst/>
              <a:ahLst/>
              <a:cxnLst/>
              <a:rect l="l" t="t" r="r" b="b"/>
              <a:pathLst>
                <a:path w="477" h="894" extrusionOk="0">
                  <a:moveTo>
                    <a:pt x="167" y="0"/>
                  </a:moveTo>
                  <a:lnTo>
                    <a:pt x="24" y="96"/>
                  </a:lnTo>
                  <a:lnTo>
                    <a:pt x="60" y="298"/>
                  </a:lnTo>
                  <a:lnTo>
                    <a:pt x="0" y="381"/>
                  </a:lnTo>
                  <a:cubicBezTo>
                    <a:pt x="0" y="417"/>
                    <a:pt x="12" y="453"/>
                    <a:pt x="12" y="477"/>
                  </a:cubicBezTo>
                  <a:lnTo>
                    <a:pt x="179" y="643"/>
                  </a:lnTo>
                  <a:lnTo>
                    <a:pt x="227" y="762"/>
                  </a:lnTo>
                  <a:lnTo>
                    <a:pt x="370" y="870"/>
                  </a:lnTo>
                  <a:lnTo>
                    <a:pt x="429" y="893"/>
                  </a:lnTo>
                  <a:lnTo>
                    <a:pt x="477" y="798"/>
                  </a:lnTo>
                  <a:cubicBezTo>
                    <a:pt x="465" y="774"/>
                    <a:pt x="453" y="739"/>
                    <a:pt x="453" y="703"/>
                  </a:cubicBezTo>
                  <a:lnTo>
                    <a:pt x="274" y="631"/>
                  </a:lnTo>
                  <a:cubicBezTo>
                    <a:pt x="274" y="584"/>
                    <a:pt x="262" y="536"/>
                    <a:pt x="250" y="500"/>
                  </a:cubicBezTo>
                  <a:cubicBezTo>
                    <a:pt x="274" y="453"/>
                    <a:pt x="286" y="417"/>
                    <a:pt x="298" y="381"/>
                  </a:cubicBezTo>
                  <a:lnTo>
                    <a:pt x="298" y="250"/>
                  </a:lnTo>
                  <a:lnTo>
                    <a:pt x="227" y="179"/>
                  </a:lnTo>
                  <a:cubicBezTo>
                    <a:pt x="227" y="131"/>
                    <a:pt x="215" y="96"/>
                    <a:pt x="203" y="48"/>
                  </a:cubicBezTo>
                  <a:lnTo>
                    <a:pt x="16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3" name="Google Shape;8659;p30">
              <a:extLst>
                <a:ext uri="{FF2B5EF4-FFF2-40B4-BE49-F238E27FC236}">
                  <a16:creationId xmlns:a16="http://schemas.microsoft.com/office/drawing/2014/main" id="{9343C063-1B93-44CF-E1BB-1D2BF2F1430E}"/>
                </a:ext>
              </a:extLst>
            </p:cNvPr>
            <p:cNvSpPr/>
            <p:nvPr/>
          </p:nvSpPr>
          <p:spPr>
            <a:xfrm>
              <a:off x="3071200" y="2125975"/>
              <a:ext cx="5675" cy="3025"/>
            </a:xfrm>
            <a:custGeom>
              <a:avLst/>
              <a:gdLst/>
              <a:ahLst/>
              <a:cxnLst/>
              <a:rect l="l" t="t" r="r" b="b"/>
              <a:pathLst>
                <a:path w="227" h="121" extrusionOk="0">
                  <a:moveTo>
                    <a:pt x="120" y="1"/>
                  </a:moveTo>
                  <a:lnTo>
                    <a:pt x="1" y="25"/>
                  </a:lnTo>
                  <a:lnTo>
                    <a:pt x="84" y="49"/>
                  </a:lnTo>
                  <a:lnTo>
                    <a:pt x="120" y="108"/>
                  </a:lnTo>
                  <a:lnTo>
                    <a:pt x="227" y="120"/>
                  </a:lnTo>
                  <a:lnTo>
                    <a:pt x="227" y="37"/>
                  </a:lnTo>
                  <a:lnTo>
                    <a:pt x="1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4" name="Google Shape;8660;p30">
              <a:extLst>
                <a:ext uri="{FF2B5EF4-FFF2-40B4-BE49-F238E27FC236}">
                  <a16:creationId xmlns:a16="http://schemas.microsoft.com/office/drawing/2014/main" id="{B3056A7D-B326-BA16-988F-C2B1BFF3A9BD}"/>
                </a:ext>
              </a:extLst>
            </p:cNvPr>
            <p:cNvSpPr/>
            <p:nvPr/>
          </p:nvSpPr>
          <p:spPr>
            <a:xfrm>
              <a:off x="3325700" y="2043825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48" y="1"/>
                  </a:moveTo>
                  <a:cubicBezTo>
                    <a:pt x="24" y="1"/>
                    <a:pt x="12" y="13"/>
                    <a:pt x="1" y="25"/>
                  </a:cubicBezTo>
                  <a:cubicBezTo>
                    <a:pt x="36" y="60"/>
                    <a:pt x="60" y="96"/>
                    <a:pt x="96" y="132"/>
                  </a:cubicBezTo>
                  <a:lnTo>
                    <a:pt x="155" y="144"/>
                  </a:lnTo>
                  <a:lnTo>
                    <a:pt x="155" y="37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5" name="Google Shape;8661;p30">
              <a:extLst>
                <a:ext uri="{FF2B5EF4-FFF2-40B4-BE49-F238E27FC236}">
                  <a16:creationId xmlns:a16="http://schemas.microsoft.com/office/drawing/2014/main" id="{07B77781-3C72-120B-511D-F49025B6DB2D}"/>
                </a:ext>
              </a:extLst>
            </p:cNvPr>
            <p:cNvSpPr/>
            <p:nvPr/>
          </p:nvSpPr>
          <p:spPr>
            <a:xfrm>
              <a:off x="3328675" y="2038175"/>
              <a:ext cx="13425" cy="8650"/>
            </a:xfrm>
            <a:custGeom>
              <a:avLst/>
              <a:gdLst/>
              <a:ahLst/>
              <a:cxnLst/>
              <a:rect l="l" t="t" r="r" b="b"/>
              <a:pathLst>
                <a:path w="537" h="346" extrusionOk="0">
                  <a:moveTo>
                    <a:pt x="203" y="1"/>
                  </a:moveTo>
                  <a:lnTo>
                    <a:pt x="143" y="48"/>
                  </a:lnTo>
                  <a:lnTo>
                    <a:pt x="167" y="120"/>
                  </a:lnTo>
                  <a:lnTo>
                    <a:pt x="203" y="155"/>
                  </a:lnTo>
                  <a:lnTo>
                    <a:pt x="155" y="203"/>
                  </a:lnTo>
                  <a:lnTo>
                    <a:pt x="84" y="155"/>
                  </a:lnTo>
                  <a:lnTo>
                    <a:pt x="1" y="167"/>
                  </a:lnTo>
                  <a:cubicBezTo>
                    <a:pt x="24" y="191"/>
                    <a:pt x="36" y="215"/>
                    <a:pt x="48" y="239"/>
                  </a:cubicBezTo>
                  <a:lnTo>
                    <a:pt x="179" y="263"/>
                  </a:lnTo>
                  <a:lnTo>
                    <a:pt x="346" y="346"/>
                  </a:lnTo>
                  <a:lnTo>
                    <a:pt x="453" y="346"/>
                  </a:lnTo>
                  <a:cubicBezTo>
                    <a:pt x="477" y="322"/>
                    <a:pt x="489" y="286"/>
                    <a:pt x="501" y="251"/>
                  </a:cubicBezTo>
                  <a:cubicBezTo>
                    <a:pt x="513" y="227"/>
                    <a:pt x="501" y="191"/>
                    <a:pt x="501" y="167"/>
                  </a:cubicBezTo>
                  <a:lnTo>
                    <a:pt x="536" y="143"/>
                  </a:lnTo>
                  <a:lnTo>
                    <a:pt x="524" y="84"/>
                  </a:lnTo>
                  <a:lnTo>
                    <a:pt x="429" y="84"/>
                  </a:lnTo>
                  <a:lnTo>
                    <a:pt x="29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6" name="Google Shape;8662;p30">
              <a:extLst>
                <a:ext uri="{FF2B5EF4-FFF2-40B4-BE49-F238E27FC236}">
                  <a16:creationId xmlns:a16="http://schemas.microsoft.com/office/drawing/2014/main" id="{0486420C-092C-95BE-0D62-57C421108BF5}"/>
                </a:ext>
              </a:extLst>
            </p:cNvPr>
            <p:cNvSpPr/>
            <p:nvPr/>
          </p:nvSpPr>
          <p:spPr>
            <a:xfrm>
              <a:off x="3379575" y="2028950"/>
              <a:ext cx="3300" cy="2400"/>
            </a:xfrm>
            <a:custGeom>
              <a:avLst/>
              <a:gdLst/>
              <a:ahLst/>
              <a:cxnLst/>
              <a:rect l="l" t="t" r="r" b="b"/>
              <a:pathLst>
                <a:path w="132" h="96" extrusionOk="0">
                  <a:moveTo>
                    <a:pt x="36" y="1"/>
                  </a:moveTo>
                  <a:lnTo>
                    <a:pt x="1" y="24"/>
                  </a:lnTo>
                  <a:cubicBezTo>
                    <a:pt x="1" y="48"/>
                    <a:pt x="1" y="60"/>
                    <a:pt x="12" y="72"/>
                  </a:cubicBezTo>
                  <a:lnTo>
                    <a:pt x="72" y="96"/>
                  </a:lnTo>
                  <a:lnTo>
                    <a:pt x="132" y="72"/>
                  </a:lnTo>
                  <a:lnTo>
                    <a:pt x="132" y="24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7" name="Google Shape;8663;p30">
              <a:extLst>
                <a:ext uri="{FF2B5EF4-FFF2-40B4-BE49-F238E27FC236}">
                  <a16:creationId xmlns:a16="http://schemas.microsoft.com/office/drawing/2014/main" id="{3B29A082-7FD0-FCBB-CE9C-9AC0DAAB2DE9}"/>
                </a:ext>
              </a:extLst>
            </p:cNvPr>
            <p:cNvSpPr/>
            <p:nvPr/>
          </p:nvSpPr>
          <p:spPr>
            <a:xfrm>
              <a:off x="3400125" y="2017925"/>
              <a:ext cx="4475" cy="3900"/>
            </a:xfrm>
            <a:custGeom>
              <a:avLst/>
              <a:gdLst/>
              <a:ahLst/>
              <a:cxnLst/>
              <a:rect l="l" t="t" r="r" b="b"/>
              <a:pathLst>
                <a:path w="179" h="156" extrusionOk="0">
                  <a:moveTo>
                    <a:pt x="36" y="1"/>
                  </a:moveTo>
                  <a:lnTo>
                    <a:pt x="0" y="72"/>
                  </a:lnTo>
                  <a:lnTo>
                    <a:pt x="72" y="144"/>
                  </a:lnTo>
                  <a:lnTo>
                    <a:pt x="119" y="156"/>
                  </a:lnTo>
                  <a:lnTo>
                    <a:pt x="155" y="120"/>
                  </a:lnTo>
                  <a:cubicBezTo>
                    <a:pt x="155" y="96"/>
                    <a:pt x="167" y="72"/>
                    <a:pt x="179" y="49"/>
                  </a:cubicBezTo>
                  <a:lnTo>
                    <a:pt x="11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8" name="Google Shape;8664;p30">
              <a:extLst>
                <a:ext uri="{FF2B5EF4-FFF2-40B4-BE49-F238E27FC236}">
                  <a16:creationId xmlns:a16="http://schemas.microsoft.com/office/drawing/2014/main" id="{9AB969E6-5F16-5587-6CDA-D930D6C55434}"/>
                </a:ext>
              </a:extLst>
            </p:cNvPr>
            <p:cNvSpPr/>
            <p:nvPr/>
          </p:nvSpPr>
          <p:spPr>
            <a:xfrm>
              <a:off x="3402500" y="2022400"/>
              <a:ext cx="4775" cy="3600"/>
            </a:xfrm>
            <a:custGeom>
              <a:avLst/>
              <a:gdLst/>
              <a:ahLst/>
              <a:cxnLst/>
              <a:rect l="l" t="t" r="r" b="b"/>
              <a:pathLst>
                <a:path w="191" h="144" extrusionOk="0">
                  <a:moveTo>
                    <a:pt x="191" y="1"/>
                  </a:moveTo>
                  <a:lnTo>
                    <a:pt x="108" y="12"/>
                  </a:lnTo>
                  <a:lnTo>
                    <a:pt x="12" y="60"/>
                  </a:lnTo>
                  <a:cubicBezTo>
                    <a:pt x="0" y="72"/>
                    <a:pt x="0" y="96"/>
                    <a:pt x="0" y="120"/>
                  </a:cubicBezTo>
                  <a:lnTo>
                    <a:pt x="36" y="143"/>
                  </a:lnTo>
                  <a:lnTo>
                    <a:pt x="131" y="132"/>
                  </a:lnTo>
                  <a:lnTo>
                    <a:pt x="191" y="72"/>
                  </a:lnTo>
                  <a:lnTo>
                    <a:pt x="19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9" name="Google Shape;8665;p30">
              <a:extLst>
                <a:ext uri="{FF2B5EF4-FFF2-40B4-BE49-F238E27FC236}">
                  <a16:creationId xmlns:a16="http://schemas.microsoft.com/office/drawing/2014/main" id="{4DF52D36-AEFB-1DB6-DF9F-2C7AF615992A}"/>
                </a:ext>
              </a:extLst>
            </p:cNvPr>
            <p:cNvSpPr/>
            <p:nvPr/>
          </p:nvSpPr>
          <p:spPr>
            <a:xfrm>
              <a:off x="3387325" y="2023000"/>
              <a:ext cx="9850" cy="7175"/>
            </a:xfrm>
            <a:custGeom>
              <a:avLst/>
              <a:gdLst/>
              <a:ahLst/>
              <a:cxnLst/>
              <a:rect l="l" t="t" r="r" b="b"/>
              <a:pathLst>
                <a:path w="394" h="287" extrusionOk="0">
                  <a:moveTo>
                    <a:pt x="95" y="0"/>
                  </a:moveTo>
                  <a:lnTo>
                    <a:pt x="60" y="24"/>
                  </a:lnTo>
                  <a:cubicBezTo>
                    <a:pt x="60" y="48"/>
                    <a:pt x="48" y="72"/>
                    <a:pt x="36" y="96"/>
                  </a:cubicBezTo>
                  <a:lnTo>
                    <a:pt x="0" y="108"/>
                  </a:lnTo>
                  <a:lnTo>
                    <a:pt x="36" y="155"/>
                  </a:lnTo>
                  <a:lnTo>
                    <a:pt x="131" y="227"/>
                  </a:lnTo>
                  <a:lnTo>
                    <a:pt x="167" y="286"/>
                  </a:lnTo>
                  <a:lnTo>
                    <a:pt x="262" y="274"/>
                  </a:lnTo>
                  <a:lnTo>
                    <a:pt x="322" y="215"/>
                  </a:lnTo>
                  <a:lnTo>
                    <a:pt x="393" y="179"/>
                  </a:lnTo>
                  <a:lnTo>
                    <a:pt x="203" y="96"/>
                  </a:lnTo>
                  <a:cubicBezTo>
                    <a:pt x="191" y="72"/>
                    <a:pt x="179" y="60"/>
                    <a:pt x="167" y="36"/>
                  </a:cubicBezTo>
                  <a:lnTo>
                    <a:pt x="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0" name="Google Shape;8666;p30">
              <a:extLst>
                <a:ext uri="{FF2B5EF4-FFF2-40B4-BE49-F238E27FC236}">
                  <a16:creationId xmlns:a16="http://schemas.microsoft.com/office/drawing/2014/main" id="{3EDAD2A3-B794-42A3-5B1A-D0821E2BE7CA}"/>
                </a:ext>
              </a:extLst>
            </p:cNvPr>
            <p:cNvSpPr/>
            <p:nvPr/>
          </p:nvSpPr>
          <p:spPr>
            <a:xfrm>
              <a:off x="3586750" y="2076575"/>
              <a:ext cx="5675" cy="7175"/>
            </a:xfrm>
            <a:custGeom>
              <a:avLst/>
              <a:gdLst/>
              <a:ahLst/>
              <a:cxnLst/>
              <a:rect l="l" t="t" r="r" b="b"/>
              <a:pathLst>
                <a:path w="227" h="287" extrusionOk="0">
                  <a:moveTo>
                    <a:pt x="167" y="1"/>
                  </a:moveTo>
                  <a:lnTo>
                    <a:pt x="84" y="24"/>
                  </a:lnTo>
                  <a:lnTo>
                    <a:pt x="0" y="108"/>
                  </a:lnTo>
                  <a:lnTo>
                    <a:pt x="36" y="167"/>
                  </a:lnTo>
                  <a:cubicBezTo>
                    <a:pt x="36" y="203"/>
                    <a:pt x="36" y="239"/>
                    <a:pt x="36" y="262"/>
                  </a:cubicBezTo>
                  <a:lnTo>
                    <a:pt x="84" y="286"/>
                  </a:lnTo>
                  <a:lnTo>
                    <a:pt x="179" y="227"/>
                  </a:lnTo>
                  <a:cubicBezTo>
                    <a:pt x="179" y="203"/>
                    <a:pt x="191" y="167"/>
                    <a:pt x="191" y="143"/>
                  </a:cubicBezTo>
                  <a:lnTo>
                    <a:pt x="227" y="108"/>
                  </a:lnTo>
                  <a:lnTo>
                    <a:pt x="227" y="36"/>
                  </a:lnTo>
                  <a:lnTo>
                    <a:pt x="16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1" name="Google Shape;8667;p30">
              <a:extLst>
                <a:ext uri="{FF2B5EF4-FFF2-40B4-BE49-F238E27FC236}">
                  <a16:creationId xmlns:a16="http://schemas.microsoft.com/office/drawing/2014/main" id="{0F2586B8-CE5E-A1F9-5C7C-47871155B8FB}"/>
                </a:ext>
              </a:extLst>
            </p:cNvPr>
            <p:cNvSpPr/>
            <p:nvPr/>
          </p:nvSpPr>
          <p:spPr>
            <a:xfrm>
              <a:off x="3297125" y="2058725"/>
              <a:ext cx="8050" cy="7150"/>
            </a:xfrm>
            <a:custGeom>
              <a:avLst/>
              <a:gdLst/>
              <a:ahLst/>
              <a:cxnLst/>
              <a:rect l="l" t="t" r="r" b="b"/>
              <a:pathLst>
                <a:path w="322" h="286" extrusionOk="0">
                  <a:moveTo>
                    <a:pt x="72" y="0"/>
                  </a:moveTo>
                  <a:lnTo>
                    <a:pt x="1" y="24"/>
                  </a:lnTo>
                  <a:lnTo>
                    <a:pt x="1" y="83"/>
                  </a:lnTo>
                  <a:lnTo>
                    <a:pt x="72" y="143"/>
                  </a:lnTo>
                  <a:lnTo>
                    <a:pt x="84" y="238"/>
                  </a:lnTo>
                  <a:lnTo>
                    <a:pt x="155" y="286"/>
                  </a:lnTo>
                  <a:lnTo>
                    <a:pt x="215" y="286"/>
                  </a:lnTo>
                  <a:lnTo>
                    <a:pt x="298" y="262"/>
                  </a:lnTo>
                  <a:cubicBezTo>
                    <a:pt x="298" y="238"/>
                    <a:pt x="310" y="226"/>
                    <a:pt x="322" y="203"/>
                  </a:cubicBezTo>
                  <a:lnTo>
                    <a:pt x="239" y="143"/>
                  </a:lnTo>
                  <a:lnTo>
                    <a:pt x="179" y="48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2" name="Google Shape;8668;p30">
              <a:extLst>
                <a:ext uri="{FF2B5EF4-FFF2-40B4-BE49-F238E27FC236}">
                  <a16:creationId xmlns:a16="http://schemas.microsoft.com/office/drawing/2014/main" id="{27D9E838-B7E6-AEC5-D4B5-B3725EB3C091}"/>
                </a:ext>
              </a:extLst>
            </p:cNvPr>
            <p:cNvSpPr/>
            <p:nvPr/>
          </p:nvSpPr>
          <p:spPr>
            <a:xfrm>
              <a:off x="3255750" y="2069125"/>
              <a:ext cx="3300" cy="3900"/>
            </a:xfrm>
            <a:custGeom>
              <a:avLst/>
              <a:gdLst/>
              <a:ahLst/>
              <a:cxnLst/>
              <a:rect l="l" t="t" r="r" b="b"/>
              <a:pathLst>
                <a:path w="132" h="156" extrusionOk="0">
                  <a:moveTo>
                    <a:pt x="60" y="1"/>
                  </a:moveTo>
                  <a:lnTo>
                    <a:pt x="1" y="25"/>
                  </a:lnTo>
                  <a:lnTo>
                    <a:pt x="1" y="96"/>
                  </a:lnTo>
                  <a:lnTo>
                    <a:pt x="108" y="156"/>
                  </a:lnTo>
                  <a:cubicBezTo>
                    <a:pt x="108" y="132"/>
                    <a:pt x="120" y="120"/>
                    <a:pt x="132" y="108"/>
                  </a:cubicBezTo>
                  <a:lnTo>
                    <a:pt x="96" y="96"/>
                  </a:lnTo>
                  <a:lnTo>
                    <a:pt x="96" y="37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3" name="Google Shape;8669;p30">
              <a:extLst>
                <a:ext uri="{FF2B5EF4-FFF2-40B4-BE49-F238E27FC236}">
                  <a16:creationId xmlns:a16="http://schemas.microsoft.com/office/drawing/2014/main" id="{6BFFF164-4129-D5E0-AC20-0FA6FB4E7037}"/>
                </a:ext>
              </a:extLst>
            </p:cNvPr>
            <p:cNvSpPr/>
            <p:nvPr/>
          </p:nvSpPr>
          <p:spPr>
            <a:xfrm>
              <a:off x="3592100" y="2083125"/>
              <a:ext cx="4200" cy="5675"/>
            </a:xfrm>
            <a:custGeom>
              <a:avLst/>
              <a:gdLst/>
              <a:ahLst/>
              <a:cxnLst/>
              <a:rect l="l" t="t" r="r" b="b"/>
              <a:pathLst>
                <a:path w="168" h="227" extrusionOk="0">
                  <a:moveTo>
                    <a:pt x="120" y="0"/>
                  </a:moveTo>
                  <a:lnTo>
                    <a:pt x="36" y="48"/>
                  </a:lnTo>
                  <a:lnTo>
                    <a:pt x="1" y="131"/>
                  </a:lnTo>
                  <a:lnTo>
                    <a:pt x="84" y="227"/>
                  </a:lnTo>
                  <a:lnTo>
                    <a:pt x="132" y="227"/>
                  </a:lnTo>
                  <a:cubicBezTo>
                    <a:pt x="144" y="203"/>
                    <a:pt x="155" y="191"/>
                    <a:pt x="167" y="167"/>
                  </a:cubicBezTo>
                  <a:lnTo>
                    <a:pt x="167" y="36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4" name="Google Shape;8670;p30">
              <a:extLst>
                <a:ext uri="{FF2B5EF4-FFF2-40B4-BE49-F238E27FC236}">
                  <a16:creationId xmlns:a16="http://schemas.microsoft.com/office/drawing/2014/main" id="{2623EEED-6A57-7C58-5B2E-CA000D0D87DD}"/>
                </a:ext>
              </a:extLst>
            </p:cNvPr>
            <p:cNvSpPr/>
            <p:nvPr/>
          </p:nvSpPr>
          <p:spPr>
            <a:xfrm>
              <a:off x="3104250" y="2476925"/>
              <a:ext cx="5375" cy="1500"/>
            </a:xfrm>
            <a:custGeom>
              <a:avLst/>
              <a:gdLst/>
              <a:ahLst/>
              <a:cxnLst/>
              <a:rect l="l" t="t" r="r" b="b"/>
              <a:pathLst>
                <a:path w="215" h="60" extrusionOk="0">
                  <a:moveTo>
                    <a:pt x="96" y="0"/>
                  </a:moveTo>
                  <a:lnTo>
                    <a:pt x="12" y="24"/>
                  </a:lnTo>
                  <a:lnTo>
                    <a:pt x="0" y="48"/>
                  </a:lnTo>
                  <a:lnTo>
                    <a:pt x="48" y="60"/>
                  </a:lnTo>
                  <a:lnTo>
                    <a:pt x="143" y="36"/>
                  </a:lnTo>
                  <a:lnTo>
                    <a:pt x="21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5" name="Google Shape;8671;p30">
              <a:extLst>
                <a:ext uri="{FF2B5EF4-FFF2-40B4-BE49-F238E27FC236}">
                  <a16:creationId xmlns:a16="http://schemas.microsoft.com/office/drawing/2014/main" id="{64C57AEB-92F9-EE7F-F04E-9B4D3B30751B}"/>
                </a:ext>
              </a:extLst>
            </p:cNvPr>
            <p:cNvSpPr/>
            <p:nvPr/>
          </p:nvSpPr>
          <p:spPr>
            <a:xfrm>
              <a:off x="3100975" y="2405475"/>
              <a:ext cx="37225" cy="22050"/>
            </a:xfrm>
            <a:custGeom>
              <a:avLst/>
              <a:gdLst/>
              <a:ahLst/>
              <a:cxnLst/>
              <a:rect l="l" t="t" r="r" b="b"/>
              <a:pathLst>
                <a:path w="1489" h="882" extrusionOk="0">
                  <a:moveTo>
                    <a:pt x="155" y="1"/>
                  </a:moveTo>
                  <a:lnTo>
                    <a:pt x="155" y="60"/>
                  </a:lnTo>
                  <a:lnTo>
                    <a:pt x="24" y="168"/>
                  </a:lnTo>
                  <a:cubicBezTo>
                    <a:pt x="24" y="191"/>
                    <a:pt x="36" y="227"/>
                    <a:pt x="36" y="263"/>
                  </a:cubicBezTo>
                  <a:lnTo>
                    <a:pt x="191" y="287"/>
                  </a:lnTo>
                  <a:cubicBezTo>
                    <a:pt x="203" y="310"/>
                    <a:pt x="227" y="334"/>
                    <a:pt x="250" y="358"/>
                  </a:cubicBezTo>
                  <a:lnTo>
                    <a:pt x="131" y="334"/>
                  </a:lnTo>
                  <a:lnTo>
                    <a:pt x="24" y="370"/>
                  </a:lnTo>
                  <a:cubicBezTo>
                    <a:pt x="24" y="394"/>
                    <a:pt x="24" y="418"/>
                    <a:pt x="36" y="430"/>
                  </a:cubicBezTo>
                  <a:cubicBezTo>
                    <a:pt x="48" y="453"/>
                    <a:pt x="12" y="477"/>
                    <a:pt x="0" y="501"/>
                  </a:cubicBezTo>
                  <a:lnTo>
                    <a:pt x="179" y="537"/>
                  </a:lnTo>
                  <a:lnTo>
                    <a:pt x="72" y="572"/>
                  </a:lnTo>
                  <a:lnTo>
                    <a:pt x="36" y="608"/>
                  </a:lnTo>
                  <a:lnTo>
                    <a:pt x="107" y="668"/>
                  </a:lnTo>
                  <a:lnTo>
                    <a:pt x="417" y="668"/>
                  </a:lnTo>
                  <a:lnTo>
                    <a:pt x="465" y="691"/>
                  </a:lnTo>
                  <a:lnTo>
                    <a:pt x="548" y="691"/>
                  </a:lnTo>
                  <a:lnTo>
                    <a:pt x="739" y="584"/>
                  </a:lnTo>
                  <a:lnTo>
                    <a:pt x="619" y="727"/>
                  </a:lnTo>
                  <a:lnTo>
                    <a:pt x="512" y="739"/>
                  </a:lnTo>
                  <a:lnTo>
                    <a:pt x="322" y="727"/>
                  </a:lnTo>
                  <a:lnTo>
                    <a:pt x="250" y="751"/>
                  </a:lnTo>
                  <a:lnTo>
                    <a:pt x="250" y="822"/>
                  </a:lnTo>
                  <a:lnTo>
                    <a:pt x="322" y="846"/>
                  </a:lnTo>
                  <a:lnTo>
                    <a:pt x="512" y="834"/>
                  </a:lnTo>
                  <a:lnTo>
                    <a:pt x="560" y="882"/>
                  </a:lnTo>
                  <a:lnTo>
                    <a:pt x="679" y="882"/>
                  </a:lnTo>
                  <a:lnTo>
                    <a:pt x="750" y="834"/>
                  </a:lnTo>
                  <a:lnTo>
                    <a:pt x="1084" y="751"/>
                  </a:lnTo>
                  <a:lnTo>
                    <a:pt x="1286" y="715"/>
                  </a:lnTo>
                  <a:lnTo>
                    <a:pt x="1489" y="572"/>
                  </a:lnTo>
                  <a:cubicBezTo>
                    <a:pt x="1465" y="537"/>
                    <a:pt x="1453" y="489"/>
                    <a:pt x="1429" y="453"/>
                  </a:cubicBezTo>
                  <a:lnTo>
                    <a:pt x="1334" y="370"/>
                  </a:lnTo>
                  <a:lnTo>
                    <a:pt x="1215" y="370"/>
                  </a:lnTo>
                  <a:lnTo>
                    <a:pt x="1084" y="358"/>
                  </a:lnTo>
                  <a:cubicBezTo>
                    <a:pt x="1048" y="299"/>
                    <a:pt x="1012" y="239"/>
                    <a:pt x="977" y="179"/>
                  </a:cubicBezTo>
                  <a:lnTo>
                    <a:pt x="834" y="72"/>
                  </a:lnTo>
                  <a:lnTo>
                    <a:pt x="631" y="72"/>
                  </a:lnTo>
                  <a:lnTo>
                    <a:pt x="500" y="1"/>
                  </a:lnTo>
                  <a:lnTo>
                    <a:pt x="298" y="13"/>
                  </a:lnTo>
                  <a:lnTo>
                    <a:pt x="15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6" name="Google Shape;8672;p30">
              <a:extLst>
                <a:ext uri="{FF2B5EF4-FFF2-40B4-BE49-F238E27FC236}">
                  <a16:creationId xmlns:a16="http://schemas.microsoft.com/office/drawing/2014/main" id="{277174DD-ADA7-3DE3-2E1A-948E0365FEE7}"/>
                </a:ext>
              </a:extLst>
            </p:cNvPr>
            <p:cNvSpPr/>
            <p:nvPr/>
          </p:nvSpPr>
          <p:spPr>
            <a:xfrm>
              <a:off x="3102750" y="2457875"/>
              <a:ext cx="4200" cy="3000"/>
            </a:xfrm>
            <a:custGeom>
              <a:avLst/>
              <a:gdLst/>
              <a:ahLst/>
              <a:cxnLst/>
              <a:rect l="l" t="t" r="r" b="b"/>
              <a:pathLst>
                <a:path w="168" h="120" extrusionOk="0">
                  <a:moveTo>
                    <a:pt x="167" y="0"/>
                  </a:moveTo>
                  <a:lnTo>
                    <a:pt x="108" y="12"/>
                  </a:lnTo>
                  <a:cubicBezTo>
                    <a:pt x="72" y="36"/>
                    <a:pt x="48" y="48"/>
                    <a:pt x="25" y="72"/>
                  </a:cubicBezTo>
                  <a:lnTo>
                    <a:pt x="1" y="96"/>
                  </a:lnTo>
                  <a:lnTo>
                    <a:pt x="36" y="119"/>
                  </a:lnTo>
                  <a:lnTo>
                    <a:pt x="96" y="96"/>
                  </a:lnTo>
                  <a:cubicBezTo>
                    <a:pt x="120" y="84"/>
                    <a:pt x="144" y="60"/>
                    <a:pt x="167" y="36"/>
                  </a:cubicBezTo>
                  <a:cubicBezTo>
                    <a:pt x="156" y="24"/>
                    <a:pt x="156" y="12"/>
                    <a:pt x="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7" name="Google Shape;8673;p30">
              <a:extLst>
                <a:ext uri="{FF2B5EF4-FFF2-40B4-BE49-F238E27FC236}">
                  <a16:creationId xmlns:a16="http://schemas.microsoft.com/office/drawing/2014/main" id="{A7B24261-9434-DBE2-75DC-6BE7AAF31119}"/>
                </a:ext>
              </a:extLst>
            </p:cNvPr>
            <p:cNvSpPr/>
            <p:nvPr/>
          </p:nvSpPr>
          <p:spPr>
            <a:xfrm>
              <a:off x="3102750" y="2400125"/>
              <a:ext cx="4500" cy="3000"/>
            </a:xfrm>
            <a:custGeom>
              <a:avLst/>
              <a:gdLst/>
              <a:ahLst/>
              <a:cxnLst/>
              <a:rect l="l" t="t" r="r" b="b"/>
              <a:pathLst>
                <a:path w="180" h="120" extrusionOk="0">
                  <a:moveTo>
                    <a:pt x="96" y="1"/>
                  </a:moveTo>
                  <a:lnTo>
                    <a:pt x="36" y="12"/>
                  </a:lnTo>
                  <a:lnTo>
                    <a:pt x="1" y="60"/>
                  </a:lnTo>
                  <a:lnTo>
                    <a:pt x="72" y="120"/>
                  </a:lnTo>
                  <a:lnTo>
                    <a:pt x="167" y="120"/>
                  </a:lnTo>
                  <a:lnTo>
                    <a:pt x="179" y="72"/>
                  </a:lnTo>
                  <a:lnTo>
                    <a:pt x="9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8" name="Google Shape;8674;p30">
              <a:extLst>
                <a:ext uri="{FF2B5EF4-FFF2-40B4-BE49-F238E27FC236}">
                  <a16:creationId xmlns:a16="http://schemas.microsoft.com/office/drawing/2014/main" id="{9E3DFD12-4BE9-E3DC-7FAB-C167CFD7FD50}"/>
                </a:ext>
              </a:extLst>
            </p:cNvPr>
            <p:cNvSpPr/>
            <p:nvPr/>
          </p:nvSpPr>
          <p:spPr>
            <a:xfrm>
              <a:off x="3122700" y="2518600"/>
              <a:ext cx="3600" cy="2700"/>
            </a:xfrm>
            <a:custGeom>
              <a:avLst/>
              <a:gdLst/>
              <a:ahLst/>
              <a:cxnLst/>
              <a:rect l="l" t="t" r="r" b="b"/>
              <a:pathLst>
                <a:path w="144" h="108" extrusionOk="0">
                  <a:moveTo>
                    <a:pt x="96" y="0"/>
                  </a:moveTo>
                  <a:lnTo>
                    <a:pt x="0" y="84"/>
                  </a:lnTo>
                  <a:lnTo>
                    <a:pt x="0" y="107"/>
                  </a:lnTo>
                  <a:lnTo>
                    <a:pt x="48" y="96"/>
                  </a:lnTo>
                  <a:lnTo>
                    <a:pt x="108" y="48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9" name="Google Shape;8675;p30">
              <a:extLst>
                <a:ext uri="{FF2B5EF4-FFF2-40B4-BE49-F238E27FC236}">
                  <a16:creationId xmlns:a16="http://schemas.microsoft.com/office/drawing/2014/main" id="{818E6A9A-D70C-AC6F-086A-BD102A538F91}"/>
                </a:ext>
              </a:extLst>
            </p:cNvPr>
            <p:cNvSpPr/>
            <p:nvPr/>
          </p:nvSpPr>
          <p:spPr>
            <a:xfrm>
              <a:off x="3116150" y="2440600"/>
              <a:ext cx="5675" cy="2125"/>
            </a:xfrm>
            <a:custGeom>
              <a:avLst/>
              <a:gdLst/>
              <a:ahLst/>
              <a:cxnLst/>
              <a:rect l="l" t="t" r="r" b="b"/>
              <a:pathLst>
                <a:path w="227" h="85" extrusionOk="0">
                  <a:moveTo>
                    <a:pt x="203" y="1"/>
                  </a:moveTo>
                  <a:lnTo>
                    <a:pt x="84" y="13"/>
                  </a:lnTo>
                  <a:lnTo>
                    <a:pt x="12" y="25"/>
                  </a:lnTo>
                  <a:lnTo>
                    <a:pt x="1" y="60"/>
                  </a:lnTo>
                  <a:lnTo>
                    <a:pt x="48" y="84"/>
                  </a:lnTo>
                  <a:lnTo>
                    <a:pt x="227" y="37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0" name="Google Shape;8676;p30">
              <a:extLst>
                <a:ext uri="{FF2B5EF4-FFF2-40B4-BE49-F238E27FC236}">
                  <a16:creationId xmlns:a16="http://schemas.microsoft.com/office/drawing/2014/main" id="{AAF5FE1B-3329-0A6D-CD94-F76A6C09FED2}"/>
                </a:ext>
              </a:extLst>
            </p:cNvPr>
            <p:cNvSpPr/>
            <p:nvPr/>
          </p:nvSpPr>
          <p:spPr>
            <a:xfrm>
              <a:off x="3129250" y="2437925"/>
              <a:ext cx="5375" cy="1825"/>
            </a:xfrm>
            <a:custGeom>
              <a:avLst/>
              <a:gdLst/>
              <a:ahLst/>
              <a:cxnLst/>
              <a:rect l="l" t="t" r="r" b="b"/>
              <a:pathLst>
                <a:path w="215" h="73" extrusionOk="0">
                  <a:moveTo>
                    <a:pt x="96" y="1"/>
                  </a:moveTo>
                  <a:lnTo>
                    <a:pt x="0" y="36"/>
                  </a:lnTo>
                  <a:lnTo>
                    <a:pt x="36" y="72"/>
                  </a:lnTo>
                  <a:lnTo>
                    <a:pt x="143" y="48"/>
                  </a:lnTo>
                  <a:lnTo>
                    <a:pt x="215" y="13"/>
                  </a:lnTo>
                  <a:lnTo>
                    <a:pt x="9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1" name="Google Shape;8677;p30">
              <a:extLst>
                <a:ext uri="{FF2B5EF4-FFF2-40B4-BE49-F238E27FC236}">
                  <a16:creationId xmlns:a16="http://schemas.microsoft.com/office/drawing/2014/main" id="{E34549BD-A3BA-D1E8-34F8-1702DDB91BF0}"/>
                </a:ext>
              </a:extLst>
            </p:cNvPr>
            <p:cNvSpPr/>
            <p:nvPr/>
          </p:nvSpPr>
          <p:spPr>
            <a:xfrm>
              <a:off x="3098300" y="2477825"/>
              <a:ext cx="2400" cy="1200"/>
            </a:xfrm>
            <a:custGeom>
              <a:avLst/>
              <a:gdLst/>
              <a:ahLst/>
              <a:cxnLst/>
              <a:rect l="l" t="t" r="r" b="b"/>
              <a:pathLst>
                <a:path w="96" h="48" extrusionOk="0">
                  <a:moveTo>
                    <a:pt x="36" y="0"/>
                  </a:moveTo>
                  <a:lnTo>
                    <a:pt x="0" y="12"/>
                  </a:lnTo>
                  <a:lnTo>
                    <a:pt x="36" y="48"/>
                  </a:lnTo>
                  <a:lnTo>
                    <a:pt x="95" y="24"/>
                  </a:lnTo>
                  <a:cubicBezTo>
                    <a:pt x="84" y="12"/>
                    <a:pt x="72" y="12"/>
                    <a:pt x="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2" name="Google Shape;8678;p30">
              <a:extLst>
                <a:ext uri="{FF2B5EF4-FFF2-40B4-BE49-F238E27FC236}">
                  <a16:creationId xmlns:a16="http://schemas.microsoft.com/office/drawing/2014/main" id="{537C31C9-9819-2FBB-E9F5-F7CD2837A9F9}"/>
                </a:ext>
              </a:extLst>
            </p:cNvPr>
            <p:cNvSpPr/>
            <p:nvPr/>
          </p:nvSpPr>
          <p:spPr>
            <a:xfrm>
              <a:off x="3239675" y="2547175"/>
              <a:ext cx="925" cy="1800"/>
            </a:xfrm>
            <a:custGeom>
              <a:avLst/>
              <a:gdLst/>
              <a:ahLst/>
              <a:cxnLst/>
              <a:rect l="l" t="t" r="r" b="b"/>
              <a:pathLst>
                <a:path w="37" h="72" extrusionOk="0">
                  <a:moveTo>
                    <a:pt x="24" y="0"/>
                  </a:moveTo>
                  <a:lnTo>
                    <a:pt x="1" y="24"/>
                  </a:lnTo>
                  <a:lnTo>
                    <a:pt x="1" y="72"/>
                  </a:lnTo>
                  <a:lnTo>
                    <a:pt x="36" y="48"/>
                  </a:lnTo>
                  <a:cubicBezTo>
                    <a:pt x="36" y="36"/>
                    <a:pt x="24" y="24"/>
                    <a:pt x="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3" name="Google Shape;8679;p30">
              <a:extLst>
                <a:ext uri="{FF2B5EF4-FFF2-40B4-BE49-F238E27FC236}">
                  <a16:creationId xmlns:a16="http://schemas.microsoft.com/office/drawing/2014/main" id="{6079817C-8552-4F92-761A-243E782A6300}"/>
                </a:ext>
              </a:extLst>
            </p:cNvPr>
            <p:cNvSpPr/>
            <p:nvPr/>
          </p:nvSpPr>
          <p:spPr>
            <a:xfrm>
              <a:off x="3123300" y="2518900"/>
              <a:ext cx="5375" cy="4175"/>
            </a:xfrm>
            <a:custGeom>
              <a:avLst/>
              <a:gdLst/>
              <a:ahLst/>
              <a:cxnLst/>
              <a:rect l="l" t="t" r="r" b="b"/>
              <a:pathLst>
                <a:path w="215" h="167" extrusionOk="0">
                  <a:moveTo>
                    <a:pt x="215" y="0"/>
                  </a:moveTo>
                  <a:lnTo>
                    <a:pt x="167" y="24"/>
                  </a:lnTo>
                  <a:lnTo>
                    <a:pt x="119" y="72"/>
                  </a:lnTo>
                  <a:lnTo>
                    <a:pt x="0" y="167"/>
                  </a:lnTo>
                  <a:lnTo>
                    <a:pt x="48" y="155"/>
                  </a:lnTo>
                  <a:lnTo>
                    <a:pt x="143" y="95"/>
                  </a:lnTo>
                  <a:cubicBezTo>
                    <a:pt x="167" y="60"/>
                    <a:pt x="191" y="24"/>
                    <a:pt x="2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4" name="Google Shape;8680;p30">
              <a:extLst>
                <a:ext uri="{FF2B5EF4-FFF2-40B4-BE49-F238E27FC236}">
                  <a16:creationId xmlns:a16="http://schemas.microsoft.com/office/drawing/2014/main" id="{9D26233C-3DB0-0438-544D-D3446716664A}"/>
                </a:ext>
              </a:extLst>
            </p:cNvPr>
            <p:cNvSpPr/>
            <p:nvPr/>
          </p:nvSpPr>
          <p:spPr>
            <a:xfrm>
              <a:off x="3103050" y="2479000"/>
              <a:ext cx="3900" cy="1225"/>
            </a:xfrm>
            <a:custGeom>
              <a:avLst/>
              <a:gdLst/>
              <a:ahLst/>
              <a:cxnLst/>
              <a:rect l="l" t="t" r="r" b="b"/>
              <a:pathLst>
                <a:path w="156" h="49" extrusionOk="0">
                  <a:moveTo>
                    <a:pt x="96" y="1"/>
                  </a:moveTo>
                  <a:lnTo>
                    <a:pt x="1" y="48"/>
                  </a:lnTo>
                  <a:lnTo>
                    <a:pt x="120" y="48"/>
                  </a:lnTo>
                  <a:lnTo>
                    <a:pt x="155" y="13"/>
                  </a:lnTo>
                  <a:lnTo>
                    <a:pt x="9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5" name="Google Shape;8681;p30">
              <a:extLst>
                <a:ext uri="{FF2B5EF4-FFF2-40B4-BE49-F238E27FC236}">
                  <a16:creationId xmlns:a16="http://schemas.microsoft.com/office/drawing/2014/main" id="{94281D79-CF82-6A86-FE7E-BE19B589BEE1}"/>
                </a:ext>
              </a:extLst>
            </p:cNvPr>
            <p:cNvSpPr/>
            <p:nvPr/>
          </p:nvSpPr>
          <p:spPr>
            <a:xfrm>
              <a:off x="3107525" y="2347750"/>
              <a:ext cx="9550" cy="6850"/>
            </a:xfrm>
            <a:custGeom>
              <a:avLst/>
              <a:gdLst/>
              <a:ahLst/>
              <a:cxnLst/>
              <a:rect l="l" t="t" r="r" b="b"/>
              <a:pathLst>
                <a:path w="382" h="274" extrusionOk="0">
                  <a:moveTo>
                    <a:pt x="357" y="0"/>
                  </a:moveTo>
                  <a:lnTo>
                    <a:pt x="262" y="12"/>
                  </a:lnTo>
                  <a:lnTo>
                    <a:pt x="155" y="83"/>
                  </a:lnTo>
                  <a:lnTo>
                    <a:pt x="84" y="107"/>
                  </a:lnTo>
                  <a:lnTo>
                    <a:pt x="36" y="167"/>
                  </a:lnTo>
                  <a:lnTo>
                    <a:pt x="0" y="191"/>
                  </a:lnTo>
                  <a:cubicBezTo>
                    <a:pt x="0" y="203"/>
                    <a:pt x="12" y="214"/>
                    <a:pt x="12" y="238"/>
                  </a:cubicBezTo>
                  <a:lnTo>
                    <a:pt x="12" y="274"/>
                  </a:lnTo>
                  <a:lnTo>
                    <a:pt x="48" y="274"/>
                  </a:lnTo>
                  <a:lnTo>
                    <a:pt x="72" y="250"/>
                  </a:lnTo>
                  <a:lnTo>
                    <a:pt x="274" y="119"/>
                  </a:lnTo>
                  <a:lnTo>
                    <a:pt x="381" y="36"/>
                  </a:lnTo>
                  <a:cubicBezTo>
                    <a:pt x="381" y="24"/>
                    <a:pt x="369" y="12"/>
                    <a:pt x="3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6" name="Google Shape;8682;p30">
              <a:extLst>
                <a:ext uri="{FF2B5EF4-FFF2-40B4-BE49-F238E27FC236}">
                  <a16:creationId xmlns:a16="http://schemas.microsoft.com/office/drawing/2014/main" id="{9CEA6B5C-58D4-089F-3696-BD7D076F6B07}"/>
                </a:ext>
              </a:extLst>
            </p:cNvPr>
            <p:cNvSpPr/>
            <p:nvPr/>
          </p:nvSpPr>
          <p:spPr>
            <a:xfrm>
              <a:off x="3128050" y="2447450"/>
              <a:ext cx="6575" cy="1825"/>
            </a:xfrm>
            <a:custGeom>
              <a:avLst/>
              <a:gdLst/>
              <a:ahLst/>
              <a:cxnLst/>
              <a:rect l="l" t="t" r="r" b="b"/>
              <a:pathLst>
                <a:path w="263" h="73" extrusionOk="0">
                  <a:moveTo>
                    <a:pt x="96" y="1"/>
                  </a:moveTo>
                  <a:lnTo>
                    <a:pt x="1" y="24"/>
                  </a:lnTo>
                  <a:lnTo>
                    <a:pt x="1" y="60"/>
                  </a:lnTo>
                  <a:lnTo>
                    <a:pt x="96" y="72"/>
                  </a:lnTo>
                  <a:lnTo>
                    <a:pt x="263" y="36"/>
                  </a:lnTo>
                  <a:lnTo>
                    <a:pt x="23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7" name="Google Shape;8683;p30">
              <a:extLst>
                <a:ext uri="{FF2B5EF4-FFF2-40B4-BE49-F238E27FC236}">
                  <a16:creationId xmlns:a16="http://schemas.microsoft.com/office/drawing/2014/main" id="{0E9E40D1-6CBF-CA5A-522F-27D19CB463D6}"/>
                </a:ext>
              </a:extLst>
            </p:cNvPr>
            <p:cNvSpPr/>
            <p:nvPr/>
          </p:nvSpPr>
          <p:spPr>
            <a:xfrm>
              <a:off x="3140250" y="2390900"/>
              <a:ext cx="4800" cy="2100"/>
            </a:xfrm>
            <a:custGeom>
              <a:avLst/>
              <a:gdLst/>
              <a:ahLst/>
              <a:cxnLst/>
              <a:rect l="l" t="t" r="r" b="b"/>
              <a:pathLst>
                <a:path w="192" h="84" extrusionOk="0">
                  <a:moveTo>
                    <a:pt x="25" y="0"/>
                  </a:moveTo>
                  <a:lnTo>
                    <a:pt x="1" y="36"/>
                  </a:lnTo>
                  <a:lnTo>
                    <a:pt x="132" y="84"/>
                  </a:lnTo>
                  <a:lnTo>
                    <a:pt x="191" y="60"/>
                  </a:lnTo>
                  <a:lnTo>
                    <a:pt x="15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8" name="Google Shape;8684;p30">
              <a:extLst>
                <a:ext uri="{FF2B5EF4-FFF2-40B4-BE49-F238E27FC236}">
                  <a16:creationId xmlns:a16="http://schemas.microsoft.com/office/drawing/2014/main" id="{9E69B2E1-8C1B-604F-27C7-E1E9BA92D955}"/>
                </a:ext>
              </a:extLst>
            </p:cNvPr>
            <p:cNvSpPr/>
            <p:nvPr/>
          </p:nvSpPr>
          <p:spPr>
            <a:xfrm>
              <a:off x="3097400" y="2304575"/>
              <a:ext cx="14600" cy="2700"/>
            </a:xfrm>
            <a:custGeom>
              <a:avLst/>
              <a:gdLst/>
              <a:ahLst/>
              <a:cxnLst/>
              <a:rect l="l" t="t" r="r" b="b"/>
              <a:pathLst>
                <a:path w="584" h="108" extrusionOk="0">
                  <a:moveTo>
                    <a:pt x="310" y="1"/>
                  </a:moveTo>
                  <a:lnTo>
                    <a:pt x="262" y="36"/>
                  </a:lnTo>
                  <a:lnTo>
                    <a:pt x="131" y="13"/>
                  </a:lnTo>
                  <a:lnTo>
                    <a:pt x="60" y="25"/>
                  </a:lnTo>
                  <a:lnTo>
                    <a:pt x="0" y="60"/>
                  </a:lnTo>
                  <a:lnTo>
                    <a:pt x="36" y="96"/>
                  </a:lnTo>
                  <a:lnTo>
                    <a:pt x="131" y="96"/>
                  </a:lnTo>
                  <a:lnTo>
                    <a:pt x="203" y="108"/>
                  </a:lnTo>
                  <a:lnTo>
                    <a:pt x="417" y="72"/>
                  </a:lnTo>
                  <a:lnTo>
                    <a:pt x="512" y="84"/>
                  </a:lnTo>
                  <a:lnTo>
                    <a:pt x="548" y="108"/>
                  </a:lnTo>
                  <a:lnTo>
                    <a:pt x="584" y="48"/>
                  </a:lnTo>
                  <a:lnTo>
                    <a:pt x="4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9" name="Google Shape;8685;p30">
              <a:extLst>
                <a:ext uri="{FF2B5EF4-FFF2-40B4-BE49-F238E27FC236}">
                  <a16:creationId xmlns:a16="http://schemas.microsoft.com/office/drawing/2014/main" id="{AD38D06D-C099-CD06-8313-E98A5DDF6BA2}"/>
                </a:ext>
              </a:extLst>
            </p:cNvPr>
            <p:cNvSpPr/>
            <p:nvPr/>
          </p:nvSpPr>
          <p:spPr>
            <a:xfrm>
              <a:off x="3103050" y="2309050"/>
              <a:ext cx="1825" cy="900"/>
            </a:xfrm>
            <a:custGeom>
              <a:avLst/>
              <a:gdLst/>
              <a:ahLst/>
              <a:cxnLst/>
              <a:rect l="l" t="t" r="r" b="b"/>
              <a:pathLst>
                <a:path w="73" h="36" extrusionOk="0">
                  <a:moveTo>
                    <a:pt x="60" y="0"/>
                  </a:moveTo>
                  <a:lnTo>
                    <a:pt x="1" y="12"/>
                  </a:lnTo>
                  <a:lnTo>
                    <a:pt x="36" y="36"/>
                  </a:lnTo>
                  <a:lnTo>
                    <a:pt x="72" y="24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0" name="Google Shape;8686;p30">
              <a:extLst>
                <a:ext uri="{FF2B5EF4-FFF2-40B4-BE49-F238E27FC236}">
                  <a16:creationId xmlns:a16="http://schemas.microsoft.com/office/drawing/2014/main" id="{B17AC639-846F-9764-9CBD-4B31F8ECF68B}"/>
                </a:ext>
              </a:extLst>
            </p:cNvPr>
            <p:cNvSpPr/>
            <p:nvPr/>
          </p:nvSpPr>
          <p:spPr>
            <a:xfrm>
              <a:off x="2956000" y="2233150"/>
              <a:ext cx="14025" cy="3875"/>
            </a:xfrm>
            <a:custGeom>
              <a:avLst/>
              <a:gdLst/>
              <a:ahLst/>
              <a:cxnLst/>
              <a:rect l="l" t="t" r="r" b="b"/>
              <a:pathLst>
                <a:path w="561" h="155" extrusionOk="0">
                  <a:moveTo>
                    <a:pt x="191" y="0"/>
                  </a:moveTo>
                  <a:lnTo>
                    <a:pt x="37" y="36"/>
                  </a:lnTo>
                  <a:lnTo>
                    <a:pt x="1" y="84"/>
                  </a:lnTo>
                  <a:lnTo>
                    <a:pt x="144" y="155"/>
                  </a:lnTo>
                  <a:lnTo>
                    <a:pt x="299" y="131"/>
                  </a:lnTo>
                  <a:lnTo>
                    <a:pt x="418" y="155"/>
                  </a:lnTo>
                  <a:cubicBezTo>
                    <a:pt x="465" y="119"/>
                    <a:pt x="513" y="95"/>
                    <a:pt x="561" y="72"/>
                  </a:cubicBezTo>
                  <a:lnTo>
                    <a:pt x="382" y="12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1" name="Google Shape;8687;p30">
              <a:extLst>
                <a:ext uri="{FF2B5EF4-FFF2-40B4-BE49-F238E27FC236}">
                  <a16:creationId xmlns:a16="http://schemas.microsoft.com/office/drawing/2014/main" id="{74CC7E4D-3DA9-5077-AFF5-90A1BEFB289B}"/>
                </a:ext>
              </a:extLst>
            </p:cNvPr>
            <p:cNvSpPr/>
            <p:nvPr/>
          </p:nvSpPr>
          <p:spPr>
            <a:xfrm>
              <a:off x="3144125" y="2411725"/>
              <a:ext cx="7475" cy="6575"/>
            </a:xfrm>
            <a:custGeom>
              <a:avLst/>
              <a:gdLst/>
              <a:ahLst/>
              <a:cxnLst/>
              <a:rect l="l" t="t" r="r" b="b"/>
              <a:pathLst>
                <a:path w="299" h="263" extrusionOk="0">
                  <a:moveTo>
                    <a:pt x="263" y="1"/>
                  </a:moveTo>
                  <a:lnTo>
                    <a:pt x="203" y="13"/>
                  </a:lnTo>
                  <a:lnTo>
                    <a:pt x="84" y="25"/>
                  </a:lnTo>
                  <a:lnTo>
                    <a:pt x="1" y="96"/>
                  </a:lnTo>
                  <a:lnTo>
                    <a:pt x="1" y="120"/>
                  </a:lnTo>
                  <a:lnTo>
                    <a:pt x="60" y="108"/>
                  </a:lnTo>
                  <a:cubicBezTo>
                    <a:pt x="72" y="120"/>
                    <a:pt x="72" y="132"/>
                    <a:pt x="84" y="144"/>
                  </a:cubicBezTo>
                  <a:cubicBezTo>
                    <a:pt x="72" y="180"/>
                    <a:pt x="60" y="203"/>
                    <a:pt x="60" y="239"/>
                  </a:cubicBezTo>
                  <a:lnTo>
                    <a:pt x="108" y="263"/>
                  </a:lnTo>
                  <a:lnTo>
                    <a:pt x="191" y="215"/>
                  </a:lnTo>
                  <a:cubicBezTo>
                    <a:pt x="203" y="168"/>
                    <a:pt x="203" y="132"/>
                    <a:pt x="215" y="84"/>
                  </a:cubicBezTo>
                  <a:lnTo>
                    <a:pt x="298" y="25"/>
                  </a:lnTo>
                  <a:lnTo>
                    <a:pt x="26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2" name="Google Shape;8688;p30">
              <a:extLst>
                <a:ext uri="{FF2B5EF4-FFF2-40B4-BE49-F238E27FC236}">
                  <a16:creationId xmlns:a16="http://schemas.microsoft.com/office/drawing/2014/main" id="{1B3CB5E3-EA34-9937-3813-77B8C2B9CC14}"/>
                </a:ext>
              </a:extLst>
            </p:cNvPr>
            <p:cNvSpPr/>
            <p:nvPr/>
          </p:nvSpPr>
          <p:spPr>
            <a:xfrm>
              <a:off x="3120925" y="2382575"/>
              <a:ext cx="5075" cy="5975"/>
            </a:xfrm>
            <a:custGeom>
              <a:avLst/>
              <a:gdLst/>
              <a:ahLst/>
              <a:cxnLst/>
              <a:rect l="l" t="t" r="r" b="b"/>
              <a:pathLst>
                <a:path w="203" h="239" extrusionOk="0">
                  <a:moveTo>
                    <a:pt x="202" y="0"/>
                  </a:moveTo>
                  <a:lnTo>
                    <a:pt x="36" y="83"/>
                  </a:lnTo>
                  <a:lnTo>
                    <a:pt x="0" y="143"/>
                  </a:lnTo>
                  <a:cubicBezTo>
                    <a:pt x="0" y="167"/>
                    <a:pt x="12" y="191"/>
                    <a:pt x="12" y="226"/>
                  </a:cubicBezTo>
                  <a:lnTo>
                    <a:pt x="131" y="238"/>
                  </a:lnTo>
                  <a:lnTo>
                    <a:pt x="202" y="167"/>
                  </a:lnTo>
                  <a:cubicBezTo>
                    <a:pt x="191" y="155"/>
                    <a:pt x="191" y="131"/>
                    <a:pt x="179" y="119"/>
                  </a:cubicBezTo>
                  <a:cubicBezTo>
                    <a:pt x="179" y="83"/>
                    <a:pt x="191" y="48"/>
                    <a:pt x="2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3" name="Google Shape;8689;p30">
              <a:extLst>
                <a:ext uri="{FF2B5EF4-FFF2-40B4-BE49-F238E27FC236}">
                  <a16:creationId xmlns:a16="http://schemas.microsoft.com/office/drawing/2014/main" id="{69A9C8AF-6092-C856-160D-B6F267A9881A}"/>
                </a:ext>
              </a:extLst>
            </p:cNvPr>
            <p:cNvSpPr/>
            <p:nvPr/>
          </p:nvSpPr>
          <p:spPr>
            <a:xfrm>
              <a:off x="3131325" y="2381675"/>
              <a:ext cx="6575" cy="5075"/>
            </a:xfrm>
            <a:custGeom>
              <a:avLst/>
              <a:gdLst/>
              <a:ahLst/>
              <a:cxnLst/>
              <a:rect l="l" t="t" r="r" b="b"/>
              <a:pathLst>
                <a:path w="263" h="203" extrusionOk="0">
                  <a:moveTo>
                    <a:pt x="108" y="0"/>
                  </a:moveTo>
                  <a:lnTo>
                    <a:pt x="25" y="36"/>
                  </a:lnTo>
                  <a:cubicBezTo>
                    <a:pt x="13" y="84"/>
                    <a:pt x="13" y="131"/>
                    <a:pt x="1" y="179"/>
                  </a:cubicBezTo>
                  <a:lnTo>
                    <a:pt x="60" y="203"/>
                  </a:lnTo>
                  <a:lnTo>
                    <a:pt x="167" y="179"/>
                  </a:lnTo>
                  <a:lnTo>
                    <a:pt x="263" y="96"/>
                  </a:lnTo>
                  <a:cubicBezTo>
                    <a:pt x="251" y="72"/>
                    <a:pt x="239" y="48"/>
                    <a:pt x="227" y="12"/>
                  </a:cubicBezTo>
                  <a:lnTo>
                    <a:pt x="10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4" name="Google Shape;8690;p30">
              <a:extLst>
                <a:ext uri="{FF2B5EF4-FFF2-40B4-BE49-F238E27FC236}">
                  <a16:creationId xmlns:a16="http://schemas.microsoft.com/office/drawing/2014/main" id="{96714F7B-C0EB-BD37-7B53-AADA44A2691A}"/>
                </a:ext>
              </a:extLst>
            </p:cNvPr>
            <p:cNvSpPr/>
            <p:nvPr/>
          </p:nvSpPr>
          <p:spPr>
            <a:xfrm>
              <a:off x="3128950" y="2374525"/>
              <a:ext cx="7775" cy="4200"/>
            </a:xfrm>
            <a:custGeom>
              <a:avLst/>
              <a:gdLst/>
              <a:ahLst/>
              <a:cxnLst/>
              <a:rect l="l" t="t" r="r" b="b"/>
              <a:pathLst>
                <a:path w="311" h="168" extrusionOk="0">
                  <a:moveTo>
                    <a:pt x="108" y="1"/>
                  </a:moveTo>
                  <a:lnTo>
                    <a:pt x="24" y="48"/>
                  </a:lnTo>
                  <a:lnTo>
                    <a:pt x="1" y="108"/>
                  </a:lnTo>
                  <a:cubicBezTo>
                    <a:pt x="12" y="132"/>
                    <a:pt x="24" y="144"/>
                    <a:pt x="36" y="167"/>
                  </a:cubicBezTo>
                  <a:lnTo>
                    <a:pt x="131" y="155"/>
                  </a:lnTo>
                  <a:lnTo>
                    <a:pt x="215" y="84"/>
                  </a:lnTo>
                  <a:lnTo>
                    <a:pt x="310" y="36"/>
                  </a:lnTo>
                  <a:lnTo>
                    <a:pt x="310" y="13"/>
                  </a:lnTo>
                  <a:lnTo>
                    <a:pt x="203" y="24"/>
                  </a:lnTo>
                  <a:lnTo>
                    <a:pt x="10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5" name="Google Shape;8691;p30">
              <a:extLst>
                <a:ext uri="{FF2B5EF4-FFF2-40B4-BE49-F238E27FC236}">
                  <a16:creationId xmlns:a16="http://schemas.microsoft.com/office/drawing/2014/main" id="{8AB09804-4367-5545-BB90-3721867CEE47}"/>
                </a:ext>
              </a:extLst>
            </p:cNvPr>
            <p:cNvSpPr/>
            <p:nvPr/>
          </p:nvSpPr>
          <p:spPr>
            <a:xfrm>
              <a:off x="3121800" y="2436750"/>
              <a:ext cx="7775" cy="2100"/>
            </a:xfrm>
            <a:custGeom>
              <a:avLst/>
              <a:gdLst/>
              <a:ahLst/>
              <a:cxnLst/>
              <a:rect l="l" t="t" r="r" b="b"/>
              <a:pathLst>
                <a:path w="311" h="84" extrusionOk="0">
                  <a:moveTo>
                    <a:pt x="96" y="0"/>
                  </a:moveTo>
                  <a:lnTo>
                    <a:pt x="1" y="36"/>
                  </a:lnTo>
                  <a:lnTo>
                    <a:pt x="1" y="71"/>
                  </a:lnTo>
                  <a:lnTo>
                    <a:pt x="144" y="83"/>
                  </a:lnTo>
                  <a:lnTo>
                    <a:pt x="227" y="71"/>
                  </a:lnTo>
                  <a:lnTo>
                    <a:pt x="310" y="12"/>
                  </a:lnTo>
                  <a:lnTo>
                    <a:pt x="22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6" name="Google Shape;8692;p30">
              <a:extLst>
                <a:ext uri="{FF2B5EF4-FFF2-40B4-BE49-F238E27FC236}">
                  <a16:creationId xmlns:a16="http://schemas.microsoft.com/office/drawing/2014/main" id="{99AA9355-EA9F-A18A-5C42-E72D4007F9E3}"/>
                </a:ext>
              </a:extLst>
            </p:cNvPr>
            <p:cNvSpPr/>
            <p:nvPr/>
          </p:nvSpPr>
          <p:spPr>
            <a:xfrm>
              <a:off x="3303075" y="2478700"/>
              <a:ext cx="8650" cy="5700"/>
            </a:xfrm>
            <a:custGeom>
              <a:avLst/>
              <a:gdLst/>
              <a:ahLst/>
              <a:cxnLst/>
              <a:rect l="l" t="t" r="r" b="b"/>
              <a:pathLst>
                <a:path w="346" h="228" extrusionOk="0">
                  <a:moveTo>
                    <a:pt x="167" y="1"/>
                  </a:moveTo>
                  <a:lnTo>
                    <a:pt x="96" y="13"/>
                  </a:lnTo>
                  <a:lnTo>
                    <a:pt x="24" y="72"/>
                  </a:lnTo>
                  <a:lnTo>
                    <a:pt x="24" y="120"/>
                  </a:lnTo>
                  <a:lnTo>
                    <a:pt x="1" y="168"/>
                  </a:lnTo>
                  <a:lnTo>
                    <a:pt x="84" y="203"/>
                  </a:lnTo>
                  <a:lnTo>
                    <a:pt x="108" y="227"/>
                  </a:lnTo>
                  <a:lnTo>
                    <a:pt x="167" y="227"/>
                  </a:lnTo>
                  <a:lnTo>
                    <a:pt x="227" y="179"/>
                  </a:lnTo>
                  <a:lnTo>
                    <a:pt x="334" y="179"/>
                  </a:lnTo>
                  <a:cubicBezTo>
                    <a:pt x="334" y="168"/>
                    <a:pt x="346" y="156"/>
                    <a:pt x="346" y="144"/>
                  </a:cubicBezTo>
                  <a:lnTo>
                    <a:pt x="251" y="60"/>
                  </a:lnTo>
                  <a:lnTo>
                    <a:pt x="203" y="37"/>
                  </a:lnTo>
                  <a:lnTo>
                    <a:pt x="16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7" name="Google Shape;8693;p30">
              <a:extLst>
                <a:ext uri="{FF2B5EF4-FFF2-40B4-BE49-F238E27FC236}">
                  <a16:creationId xmlns:a16="http://schemas.microsoft.com/office/drawing/2014/main" id="{67C65FCF-620C-AC3B-5F0B-93826F5CDC5A}"/>
                </a:ext>
              </a:extLst>
            </p:cNvPr>
            <p:cNvSpPr/>
            <p:nvPr/>
          </p:nvSpPr>
          <p:spPr>
            <a:xfrm>
              <a:off x="3314975" y="2480200"/>
              <a:ext cx="1825" cy="2700"/>
            </a:xfrm>
            <a:custGeom>
              <a:avLst/>
              <a:gdLst/>
              <a:ahLst/>
              <a:cxnLst/>
              <a:rect l="l" t="t" r="r" b="b"/>
              <a:pathLst>
                <a:path w="73" h="108" extrusionOk="0">
                  <a:moveTo>
                    <a:pt x="72" y="0"/>
                  </a:moveTo>
                  <a:lnTo>
                    <a:pt x="1" y="36"/>
                  </a:lnTo>
                  <a:lnTo>
                    <a:pt x="1" y="84"/>
                  </a:lnTo>
                  <a:lnTo>
                    <a:pt x="49" y="108"/>
                  </a:lnTo>
                  <a:lnTo>
                    <a:pt x="72" y="84"/>
                  </a:lnTo>
                  <a:lnTo>
                    <a:pt x="37" y="36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8" name="Google Shape;8694;p30">
              <a:extLst>
                <a:ext uri="{FF2B5EF4-FFF2-40B4-BE49-F238E27FC236}">
                  <a16:creationId xmlns:a16="http://schemas.microsoft.com/office/drawing/2014/main" id="{EA90982A-BADA-5373-F1C3-E0D6B27AD084}"/>
                </a:ext>
              </a:extLst>
            </p:cNvPr>
            <p:cNvSpPr/>
            <p:nvPr/>
          </p:nvSpPr>
          <p:spPr>
            <a:xfrm>
              <a:off x="3282250" y="2488225"/>
              <a:ext cx="1200" cy="1225"/>
            </a:xfrm>
            <a:custGeom>
              <a:avLst/>
              <a:gdLst/>
              <a:ahLst/>
              <a:cxnLst/>
              <a:rect l="l" t="t" r="r" b="b"/>
              <a:pathLst>
                <a:path w="48" h="49" extrusionOk="0">
                  <a:moveTo>
                    <a:pt x="0" y="1"/>
                  </a:moveTo>
                  <a:lnTo>
                    <a:pt x="0" y="25"/>
                  </a:lnTo>
                  <a:lnTo>
                    <a:pt x="36" y="48"/>
                  </a:lnTo>
                  <a:cubicBezTo>
                    <a:pt x="36" y="37"/>
                    <a:pt x="48" y="37"/>
                    <a:pt x="48" y="25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9" name="Google Shape;8695;p30">
              <a:extLst>
                <a:ext uri="{FF2B5EF4-FFF2-40B4-BE49-F238E27FC236}">
                  <a16:creationId xmlns:a16="http://schemas.microsoft.com/office/drawing/2014/main" id="{6E8019D9-D5B0-3D5B-9DCF-05D481FC7A5F}"/>
                </a:ext>
              </a:extLst>
            </p:cNvPr>
            <p:cNvSpPr/>
            <p:nvPr/>
          </p:nvSpPr>
          <p:spPr>
            <a:xfrm>
              <a:off x="2962275" y="2011975"/>
              <a:ext cx="699200" cy="578375"/>
            </a:xfrm>
            <a:custGeom>
              <a:avLst/>
              <a:gdLst/>
              <a:ahLst/>
              <a:cxnLst/>
              <a:rect l="l" t="t" r="r" b="b"/>
              <a:pathLst>
                <a:path w="27968" h="23135" extrusionOk="0">
                  <a:moveTo>
                    <a:pt x="19455" y="1"/>
                  </a:moveTo>
                  <a:lnTo>
                    <a:pt x="19371" y="48"/>
                  </a:lnTo>
                  <a:lnTo>
                    <a:pt x="19312" y="60"/>
                  </a:lnTo>
                  <a:lnTo>
                    <a:pt x="19288" y="37"/>
                  </a:lnTo>
                  <a:lnTo>
                    <a:pt x="19169" y="13"/>
                  </a:lnTo>
                  <a:lnTo>
                    <a:pt x="18955" y="37"/>
                  </a:lnTo>
                  <a:lnTo>
                    <a:pt x="18812" y="25"/>
                  </a:lnTo>
                  <a:lnTo>
                    <a:pt x="18717" y="48"/>
                  </a:lnTo>
                  <a:lnTo>
                    <a:pt x="18669" y="84"/>
                  </a:lnTo>
                  <a:lnTo>
                    <a:pt x="18669" y="144"/>
                  </a:lnTo>
                  <a:lnTo>
                    <a:pt x="18717" y="203"/>
                  </a:lnTo>
                  <a:cubicBezTo>
                    <a:pt x="18717" y="215"/>
                    <a:pt x="18717" y="239"/>
                    <a:pt x="18729" y="251"/>
                  </a:cubicBezTo>
                  <a:lnTo>
                    <a:pt x="18657" y="287"/>
                  </a:lnTo>
                  <a:lnTo>
                    <a:pt x="18586" y="275"/>
                  </a:lnTo>
                  <a:lnTo>
                    <a:pt x="18526" y="179"/>
                  </a:lnTo>
                  <a:lnTo>
                    <a:pt x="18455" y="132"/>
                  </a:lnTo>
                  <a:lnTo>
                    <a:pt x="18407" y="132"/>
                  </a:lnTo>
                  <a:lnTo>
                    <a:pt x="18348" y="108"/>
                  </a:lnTo>
                  <a:lnTo>
                    <a:pt x="18264" y="96"/>
                  </a:lnTo>
                  <a:lnTo>
                    <a:pt x="18228" y="132"/>
                  </a:lnTo>
                  <a:lnTo>
                    <a:pt x="18205" y="215"/>
                  </a:lnTo>
                  <a:lnTo>
                    <a:pt x="18157" y="263"/>
                  </a:lnTo>
                  <a:lnTo>
                    <a:pt x="18062" y="251"/>
                  </a:lnTo>
                  <a:lnTo>
                    <a:pt x="17990" y="275"/>
                  </a:lnTo>
                  <a:lnTo>
                    <a:pt x="17955" y="346"/>
                  </a:lnTo>
                  <a:lnTo>
                    <a:pt x="18014" y="394"/>
                  </a:lnTo>
                  <a:lnTo>
                    <a:pt x="18050" y="418"/>
                  </a:lnTo>
                  <a:lnTo>
                    <a:pt x="17955" y="489"/>
                  </a:lnTo>
                  <a:lnTo>
                    <a:pt x="17847" y="584"/>
                  </a:lnTo>
                  <a:cubicBezTo>
                    <a:pt x="17847" y="596"/>
                    <a:pt x="17847" y="608"/>
                    <a:pt x="17847" y="620"/>
                  </a:cubicBezTo>
                  <a:lnTo>
                    <a:pt x="17943" y="632"/>
                  </a:lnTo>
                  <a:lnTo>
                    <a:pt x="17990" y="668"/>
                  </a:lnTo>
                  <a:lnTo>
                    <a:pt x="17943" y="703"/>
                  </a:lnTo>
                  <a:lnTo>
                    <a:pt x="17812" y="715"/>
                  </a:lnTo>
                  <a:lnTo>
                    <a:pt x="17621" y="668"/>
                  </a:lnTo>
                  <a:lnTo>
                    <a:pt x="17490" y="680"/>
                  </a:lnTo>
                  <a:lnTo>
                    <a:pt x="17359" y="703"/>
                  </a:lnTo>
                  <a:lnTo>
                    <a:pt x="17336" y="810"/>
                  </a:lnTo>
                  <a:cubicBezTo>
                    <a:pt x="17347" y="846"/>
                    <a:pt x="17359" y="882"/>
                    <a:pt x="17371" y="918"/>
                  </a:cubicBezTo>
                  <a:lnTo>
                    <a:pt x="17490" y="1013"/>
                  </a:lnTo>
                  <a:lnTo>
                    <a:pt x="17633" y="1037"/>
                  </a:lnTo>
                  <a:lnTo>
                    <a:pt x="17717" y="1072"/>
                  </a:lnTo>
                  <a:lnTo>
                    <a:pt x="17717" y="1096"/>
                  </a:lnTo>
                  <a:lnTo>
                    <a:pt x="17562" y="1096"/>
                  </a:lnTo>
                  <a:lnTo>
                    <a:pt x="17395" y="1061"/>
                  </a:lnTo>
                  <a:lnTo>
                    <a:pt x="17240" y="953"/>
                  </a:lnTo>
                  <a:lnTo>
                    <a:pt x="17038" y="882"/>
                  </a:lnTo>
                  <a:lnTo>
                    <a:pt x="16955" y="846"/>
                  </a:lnTo>
                  <a:lnTo>
                    <a:pt x="16919" y="882"/>
                  </a:lnTo>
                  <a:lnTo>
                    <a:pt x="16955" y="918"/>
                  </a:lnTo>
                  <a:cubicBezTo>
                    <a:pt x="16955" y="941"/>
                    <a:pt x="16966" y="965"/>
                    <a:pt x="16966" y="989"/>
                  </a:cubicBezTo>
                  <a:lnTo>
                    <a:pt x="17014" y="1037"/>
                  </a:lnTo>
                  <a:lnTo>
                    <a:pt x="17074" y="1084"/>
                  </a:lnTo>
                  <a:lnTo>
                    <a:pt x="17074" y="1191"/>
                  </a:lnTo>
                  <a:lnTo>
                    <a:pt x="16990" y="1251"/>
                  </a:lnTo>
                  <a:lnTo>
                    <a:pt x="16990" y="1144"/>
                  </a:lnTo>
                  <a:lnTo>
                    <a:pt x="16931" y="1049"/>
                  </a:lnTo>
                  <a:lnTo>
                    <a:pt x="16835" y="953"/>
                  </a:lnTo>
                  <a:lnTo>
                    <a:pt x="16835" y="894"/>
                  </a:lnTo>
                  <a:lnTo>
                    <a:pt x="16728" y="834"/>
                  </a:lnTo>
                  <a:lnTo>
                    <a:pt x="16574" y="810"/>
                  </a:lnTo>
                  <a:lnTo>
                    <a:pt x="16490" y="906"/>
                  </a:lnTo>
                  <a:lnTo>
                    <a:pt x="16443" y="965"/>
                  </a:lnTo>
                  <a:lnTo>
                    <a:pt x="16383" y="918"/>
                  </a:lnTo>
                  <a:lnTo>
                    <a:pt x="16443" y="858"/>
                  </a:lnTo>
                  <a:lnTo>
                    <a:pt x="16443" y="822"/>
                  </a:lnTo>
                  <a:lnTo>
                    <a:pt x="16347" y="787"/>
                  </a:lnTo>
                  <a:cubicBezTo>
                    <a:pt x="16347" y="763"/>
                    <a:pt x="16335" y="739"/>
                    <a:pt x="16323" y="727"/>
                  </a:cubicBezTo>
                  <a:lnTo>
                    <a:pt x="16276" y="691"/>
                  </a:lnTo>
                  <a:lnTo>
                    <a:pt x="16157" y="703"/>
                  </a:lnTo>
                  <a:lnTo>
                    <a:pt x="16050" y="751"/>
                  </a:lnTo>
                  <a:lnTo>
                    <a:pt x="16026" y="727"/>
                  </a:lnTo>
                  <a:cubicBezTo>
                    <a:pt x="16038" y="703"/>
                    <a:pt x="16038" y="691"/>
                    <a:pt x="16050" y="668"/>
                  </a:cubicBezTo>
                  <a:lnTo>
                    <a:pt x="16145" y="608"/>
                  </a:lnTo>
                  <a:lnTo>
                    <a:pt x="16014" y="632"/>
                  </a:lnTo>
                  <a:lnTo>
                    <a:pt x="15907" y="727"/>
                  </a:lnTo>
                  <a:cubicBezTo>
                    <a:pt x="15895" y="739"/>
                    <a:pt x="15895" y="763"/>
                    <a:pt x="15883" y="775"/>
                  </a:cubicBezTo>
                  <a:lnTo>
                    <a:pt x="15764" y="834"/>
                  </a:lnTo>
                  <a:lnTo>
                    <a:pt x="15657" y="858"/>
                  </a:lnTo>
                  <a:lnTo>
                    <a:pt x="15538" y="989"/>
                  </a:lnTo>
                  <a:lnTo>
                    <a:pt x="15502" y="1001"/>
                  </a:lnTo>
                  <a:lnTo>
                    <a:pt x="15419" y="930"/>
                  </a:lnTo>
                  <a:lnTo>
                    <a:pt x="15300" y="882"/>
                  </a:lnTo>
                  <a:lnTo>
                    <a:pt x="15240" y="882"/>
                  </a:lnTo>
                  <a:lnTo>
                    <a:pt x="15216" y="941"/>
                  </a:lnTo>
                  <a:lnTo>
                    <a:pt x="15192" y="1013"/>
                  </a:lnTo>
                  <a:cubicBezTo>
                    <a:pt x="15204" y="1037"/>
                    <a:pt x="15228" y="1072"/>
                    <a:pt x="15240" y="1096"/>
                  </a:cubicBezTo>
                  <a:lnTo>
                    <a:pt x="15431" y="1156"/>
                  </a:lnTo>
                  <a:cubicBezTo>
                    <a:pt x="15431" y="1168"/>
                    <a:pt x="15431" y="1180"/>
                    <a:pt x="15431" y="1191"/>
                  </a:cubicBezTo>
                  <a:lnTo>
                    <a:pt x="15323" y="1215"/>
                  </a:lnTo>
                  <a:cubicBezTo>
                    <a:pt x="15300" y="1251"/>
                    <a:pt x="15288" y="1275"/>
                    <a:pt x="15264" y="1311"/>
                  </a:cubicBezTo>
                  <a:cubicBezTo>
                    <a:pt x="15264" y="1334"/>
                    <a:pt x="15276" y="1370"/>
                    <a:pt x="15276" y="1394"/>
                  </a:cubicBezTo>
                  <a:lnTo>
                    <a:pt x="15431" y="1442"/>
                  </a:lnTo>
                  <a:lnTo>
                    <a:pt x="15514" y="1418"/>
                  </a:lnTo>
                  <a:lnTo>
                    <a:pt x="15609" y="1370"/>
                  </a:lnTo>
                  <a:lnTo>
                    <a:pt x="15823" y="1370"/>
                  </a:lnTo>
                  <a:lnTo>
                    <a:pt x="15990" y="1465"/>
                  </a:lnTo>
                  <a:lnTo>
                    <a:pt x="16097" y="1489"/>
                  </a:lnTo>
                  <a:lnTo>
                    <a:pt x="16169" y="1537"/>
                  </a:lnTo>
                  <a:lnTo>
                    <a:pt x="16145" y="1572"/>
                  </a:lnTo>
                  <a:lnTo>
                    <a:pt x="16145" y="1632"/>
                  </a:lnTo>
                  <a:cubicBezTo>
                    <a:pt x="16145" y="1656"/>
                    <a:pt x="16169" y="1692"/>
                    <a:pt x="16169" y="1715"/>
                  </a:cubicBezTo>
                  <a:lnTo>
                    <a:pt x="16121" y="1834"/>
                  </a:lnTo>
                  <a:lnTo>
                    <a:pt x="16121" y="1894"/>
                  </a:lnTo>
                  <a:lnTo>
                    <a:pt x="16216" y="1965"/>
                  </a:lnTo>
                  <a:lnTo>
                    <a:pt x="16216" y="2049"/>
                  </a:lnTo>
                  <a:cubicBezTo>
                    <a:pt x="16216" y="2073"/>
                    <a:pt x="16228" y="2084"/>
                    <a:pt x="16240" y="2096"/>
                  </a:cubicBezTo>
                  <a:lnTo>
                    <a:pt x="16371" y="2144"/>
                  </a:lnTo>
                  <a:lnTo>
                    <a:pt x="16478" y="2132"/>
                  </a:lnTo>
                  <a:lnTo>
                    <a:pt x="16562" y="2180"/>
                  </a:lnTo>
                  <a:lnTo>
                    <a:pt x="16716" y="2215"/>
                  </a:lnTo>
                  <a:cubicBezTo>
                    <a:pt x="16716" y="2227"/>
                    <a:pt x="16716" y="2239"/>
                    <a:pt x="16716" y="2239"/>
                  </a:cubicBezTo>
                  <a:lnTo>
                    <a:pt x="16752" y="2299"/>
                  </a:lnTo>
                  <a:lnTo>
                    <a:pt x="16585" y="2239"/>
                  </a:lnTo>
                  <a:lnTo>
                    <a:pt x="16407" y="2204"/>
                  </a:lnTo>
                  <a:lnTo>
                    <a:pt x="16228" y="2215"/>
                  </a:lnTo>
                  <a:lnTo>
                    <a:pt x="16121" y="2192"/>
                  </a:lnTo>
                  <a:lnTo>
                    <a:pt x="16073" y="2144"/>
                  </a:lnTo>
                  <a:lnTo>
                    <a:pt x="16073" y="2049"/>
                  </a:lnTo>
                  <a:lnTo>
                    <a:pt x="15978" y="1906"/>
                  </a:lnTo>
                  <a:lnTo>
                    <a:pt x="16026" y="1834"/>
                  </a:lnTo>
                  <a:lnTo>
                    <a:pt x="16026" y="1763"/>
                  </a:lnTo>
                  <a:lnTo>
                    <a:pt x="15895" y="1692"/>
                  </a:lnTo>
                  <a:lnTo>
                    <a:pt x="15883" y="1644"/>
                  </a:lnTo>
                  <a:cubicBezTo>
                    <a:pt x="15859" y="1608"/>
                    <a:pt x="15823" y="1572"/>
                    <a:pt x="15800" y="1525"/>
                  </a:cubicBezTo>
                  <a:lnTo>
                    <a:pt x="15728" y="1501"/>
                  </a:lnTo>
                  <a:lnTo>
                    <a:pt x="15621" y="1489"/>
                  </a:lnTo>
                  <a:lnTo>
                    <a:pt x="15526" y="1465"/>
                  </a:lnTo>
                  <a:lnTo>
                    <a:pt x="15395" y="1465"/>
                  </a:lnTo>
                  <a:lnTo>
                    <a:pt x="15288" y="1513"/>
                  </a:lnTo>
                  <a:lnTo>
                    <a:pt x="15133" y="1549"/>
                  </a:lnTo>
                  <a:lnTo>
                    <a:pt x="15026" y="1537"/>
                  </a:lnTo>
                  <a:lnTo>
                    <a:pt x="14954" y="1549"/>
                  </a:lnTo>
                  <a:lnTo>
                    <a:pt x="14895" y="1668"/>
                  </a:lnTo>
                  <a:lnTo>
                    <a:pt x="14966" y="1703"/>
                  </a:lnTo>
                  <a:lnTo>
                    <a:pt x="14966" y="1787"/>
                  </a:lnTo>
                  <a:lnTo>
                    <a:pt x="14895" y="1823"/>
                  </a:lnTo>
                  <a:lnTo>
                    <a:pt x="14692" y="1787"/>
                  </a:lnTo>
                  <a:lnTo>
                    <a:pt x="14466" y="1668"/>
                  </a:lnTo>
                  <a:lnTo>
                    <a:pt x="14407" y="1668"/>
                  </a:lnTo>
                  <a:lnTo>
                    <a:pt x="14359" y="1715"/>
                  </a:lnTo>
                  <a:lnTo>
                    <a:pt x="14299" y="1715"/>
                  </a:lnTo>
                  <a:lnTo>
                    <a:pt x="14240" y="1668"/>
                  </a:lnTo>
                  <a:lnTo>
                    <a:pt x="14014" y="1668"/>
                  </a:lnTo>
                  <a:lnTo>
                    <a:pt x="13966" y="1715"/>
                  </a:lnTo>
                  <a:cubicBezTo>
                    <a:pt x="13966" y="1739"/>
                    <a:pt x="13978" y="1763"/>
                    <a:pt x="13990" y="1787"/>
                  </a:cubicBezTo>
                  <a:lnTo>
                    <a:pt x="14061" y="1870"/>
                  </a:lnTo>
                  <a:cubicBezTo>
                    <a:pt x="14049" y="1894"/>
                    <a:pt x="14026" y="1906"/>
                    <a:pt x="14014" y="1930"/>
                  </a:cubicBezTo>
                  <a:lnTo>
                    <a:pt x="14085" y="2001"/>
                  </a:lnTo>
                  <a:lnTo>
                    <a:pt x="14168" y="2096"/>
                  </a:lnTo>
                  <a:cubicBezTo>
                    <a:pt x="14168" y="2132"/>
                    <a:pt x="14168" y="2156"/>
                    <a:pt x="14168" y="2192"/>
                  </a:cubicBezTo>
                  <a:lnTo>
                    <a:pt x="14216" y="2215"/>
                  </a:lnTo>
                  <a:cubicBezTo>
                    <a:pt x="14228" y="2251"/>
                    <a:pt x="14240" y="2287"/>
                    <a:pt x="14264" y="2323"/>
                  </a:cubicBezTo>
                  <a:lnTo>
                    <a:pt x="14240" y="2358"/>
                  </a:lnTo>
                  <a:lnTo>
                    <a:pt x="14240" y="2430"/>
                  </a:lnTo>
                  <a:lnTo>
                    <a:pt x="14347" y="2525"/>
                  </a:lnTo>
                  <a:lnTo>
                    <a:pt x="14383" y="2596"/>
                  </a:lnTo>
                  <a:cubicBezTo>
                    <a:pt x="14383" y="2632"/>
                    <a:pt x="14371" y="2668"/>
                    <a:pt x="14371" y="2704"/>
                  </a:cubicBezTo>
                  <a:cubicBezTo>
                    <a:pt x="14359" y="2739"/>
                    <a:pt x="14371" y="2739"/>
                    <a:pt x="14371" y="2751"/>
                  </a:cubicBezTo>
                  <a:cubicBezTo>
                    <a:pt x="14395" y="2775"/>
                    <a:pt x="14418" y="2787"/>
                    <a:pt x="14454" y="2811"/>
                  </a:cubicBezTo>
                  <a:lnTo>
                    <a:pt x="14502" y="2906"/>
                  </a:lnTo>
                  <a:lnTo>
                    <a:pt x="14502" y="2954"/>
                  </a:lnTo>
                  <a:lnTo>
                    <a:pt x="14657" y="3001"/>
                  </a:lnTo>
                  <a:lnTo>
                    <a:pt x="14716" y="3061"/>
                  </a:lnTo>
                  <a:lnTo>
                    <a:pt x="14716" y="3144"/>
                  </a:lnTo>
                  <a:lnTo>
                    <a:pt x="14776" y="3168"/>
                  </a:lnTo>
                  <a:lnTo>
                    <a:pt x="14859" y="3168"/>
                  </a:lnTo>
                  <a:lnTo>
                    <a:pt x="14859" y="3204"/>
                  </a:lnTo>
                  <a:lnTo>
                    <a:pt x="14919" y="3251"/>
                  </a:lnTo>
                  <a:lnTo>
                    <a:pt x="15050" y="3287"/>
                  </a:lnTo>
                  <a:lnTo>
                    <a:pt x="15097" y="3299"/>
                  </a:lnTo>
                  <a:lnTo>
                    <a:pt x="15061" y="3323"/>
                  </a:lnTo>
                  <a:lnTo>
                    <a:pt x="14930" y="3347"/>
                  </a:lnTo>
                  <a:lnTo>
                    <a:pt x="14847" y="3335"/>
                  </a:lnTo>
                  <a:lnTo>
                    <a:pt x="14752" y="3347"/>
                  </a:lnTo>
                  <a:lnTo>
                    <a:pt x="14692" y="3299"/>
                  </a:lnTo>
                  <a:lnTo>
                    <a:pt x="14692" y="3251"/>
                  </a:lnTo>
                  <a:lnTo>
                    <a:pt x="14657" y="3204"/>
                  </a:lnTo>
                  <a:lnTo>
                    <a:pt x="14561" y="3192"/>
                  </a:lnTo>
                  <a:lnTo>
                    <a:pt x="14490" y="3216"/>
                  </a:lnTo>
                  <a:lnTo>
                    <a:pt x="14430" y="3227"/>
                  </a:lnTo>
                  <a:lnTo>
                    <a:pt x="14395" y="3192"/>
                  </a:lnTo>
                  <a:lnTo>
                    <a:pt x="14395" y="3120"/>
                  </a:lnTo>
                  <a:lnTo>
                    <a:pt x="14371" y="3108"/>
                  </a:lnTo>
                  <a:cubicBezTo>
                    <a:pt x="14359" y="3120"/>
                    <a:pt x="14335" y="3144"/>
                    <a:pt x="14323" y="3156"/>
                  </a:cubicBezTo>
                  <a:lnTo>
                    <a:pt x="14240" y="3275"/>
                  </a:lnTo>
                  <a:lnTo>
                    <a:pt x="14085" y="3323"/>
                  </a:lnTo>
                  <a:lnTo>
                    <a:pt x="13978" y="3323"/>
                  </a:lnTo>
                  <a:lnTo>
                    <a:pt x="13823" y="3275"/>
                  </a:lnTo>
                  <a:lnTo>
                    <a:pt x="13716" y="3287"/>
                  </a:lnTo>
                  <a:cubicBezTo>
                    <a:pt x="13692" y="3263"/>
                    <a:pt x="13668" y="3251"/>
                    <a:pt x="13656" y="3227"/>
                  </a:cubicBezTo>
                  <a:cubicBezTo>
                    <a:pt x="13633" y="3216"/>
                    <a:pt x="13633" y="3180"/>
                    <a:pt x="13633" y="3156"/>
                  </a:cubicBezTo>
                  <a:cubicBezTo>
                    <a:pt x="13621" y="3144"/>
                    <a:pt x="13645" y="3096"/>
                    <a:pt x="13645" y="3073"/>
                  </a:cubicBezTo>
                  <a:cubicBezTo>
                    <a:pt x="13609" y="3025"/>
                    <a:pt x="13573" y="2989"/>
                    <a:pt x="13549" y="2942"/>
                  </a:cubicBezTo>
                  <a:lnTo>
                    <a:pt x="13478" y="2918"/>
                  </a:lnTo>
                  <a:cubicBezTo>
                    <a:pt x="13466" y="2894"/>
                    <a:pt x="13454" y="2858"/>
                    <a:pt x="13442" y="2835"/>
                  </a:cubicBezTo>
                  <a:lnTo>
                    <a:pt x="13442" y="2775"/>
                  </a:lnTo>
                  <a:lnTo>
                    <a:pt x="13502" y="2727"/>
                  </a:lnTo>
                  <a:lnTo>
                    <a:pt x="13514" y="2680"/>
                  </a:lnTo>
                  <a:cubicBezTo>
                    <a:pt x="13502" y="2620"/>
                    <a:pt x="13478" y="2561"/>
                    <a:pt x="13466" y="2489"/>
                  </a:cubicBezTo>
                  <a:lnTo>
                    <a:pt x="13383" y="2406"/>
                  </a:lnTo>
                  <a:lnTo>
                    <a:pt x="13228" y="2311"/>
                  </a:lnTo>
                  <a:cubicBezTo>
                    <a:pt x="13228" y="2287"/>
                    <a:pt x="13216" y="2263"/>
                    <a:pt x="13216" y="2239"/>
                  </a:cubicBezTo>
                  <a:cubicBezTo>
                    <a:pt x="13168" y="2192"/>
                    <a:pt x="13133" y="2132"/>
                    <a:pt x="13085" y="2084"/>
                  </a:cubicBezTo>
                  <a:lnTo>
                    <a:pt x="13014" y="2025"/>
                  </a:lnTo>
                  <a:lnTo>
                    <a:pt x="12906" y="2001"/>
                  </a:lnTo>
                  <a:lnTo>
                    <a:pt x="12871" y="1953"/>
                  </a:lnTo>
                  <a:lnTo>
                    <a:pt x="12668" y="1953"/>
                  </a:lnTo>
                  <a:lnTo>
                    <a:pt x="12585" y="1918"/>
                  </a:lnTo>
                  <a:lnTo>
                    <a:pt x="12478" y="1942"/>
                  </a:lnTo>
                  <a:lnTo>
                    <a:pt x="12406" y="2001"/>
                  </a:lnTo>
                  <a:lnTo>
                    <a:pt x="12418" y="2096"/>
                  </a:lnTo>
                  <a:lnTo>
                    <a:pt x="12394" y="2144"/>
                  </a:lnTo>
                  <a:cubicBezTo>
                    <a:pt x="12394" y="2156"/>
                    <a:pt x="12406" y="2168"/>
                    <a:pt x="12418" y="2180"/>
                  </a:cubicBezTo>
                  <a:cubicBezTo>
                    <a:pt x="12418" y="2204"/>
                    <a:pt x="12418" y="2215"/>
                    <a:pt x="12406" y="2239"/>
                  </a:cubicBezTo>
                  <a:lnTo>
                    <a:pt x="12323" y="2382"/>
                  </a:lnTo>
                  <a:lnTo>
                    <a:pt x="12323" y="2477"/>
                  </a:lnTo>
                  <a:cubicBezTo>
                    <a:pt x="12347" y="2513"/>
                    <a:pt x="12359" y="2549"/>
                    <a:pt x="12383" y="2585"/>
                  </a:cubicBezTo>
                  <a:lnTo>
                    <a:pt x="12442" y="2620"/>
                  </a:lnTo>
                  <a:cubicBezTo>
                    <a:pt x="12442" y="2656"/>
                    <a:pt x="12442" y="2692"/>
                    <a:pt x="12430" y="2727"/>
                  </a:cubicBezTo>
                  <a:lnTo>
                    <a:pt x="12394" y="2846"/>
                  </a:lnTo>
                  <a:cubicBezTo>
                    <a:pt x="12406" y="2870"/>
                    <a:pt x="12418" y="2894"/>
                    <a:pt x="12430" y="2918"/>
                  </a:cubicBezTo>
                  <a:cubicBezTo>
                    <a:pt x="12442" y="2954"/>
                    <a:pt x="12442" y="3001"/>
                    <a:pt x="12454" y="3049"/>
                  </a:cubicBezTo>
                  <a:lnTo>
                    <a:pt x="12406" y="3073"/>
                  </a:lnTo>
                  <a:lnTo>
                    <a:pt x="12347" y="3049"/>
                  </a:lnTo>
                  <a:lnTo>
                    <a:pt x="12299" y="3049"/>
                  </a:lnTo>
                  <a:cubicBezTo>
                    <a:pt x="12287" y="3061"/>
                    <a:pt x="12263" y="3073"/>
                    <a:pt x="12252" y="3096"/>
                  </a:cubicBezTo>
                  <a:lnTo>
                    <a:pt x="12156" y="3096"/>
                  </a:lnTo>
                  <a:lnTo>
                    <a:pt x="12132" y="3073"/>
                  </a:lnTo>
                  <a:lnTo>
                    <a:pt x="12049" y="3049"/>
                  </a:lnTo>
                  <a:lnTo>
                    <a:pt x="11894" y="3049"/>
                  </a:lnTo>
                  <a:lnTo>
                    <a:pt x="11799" y="3013"/>
                  </a:lnTo>
                  <a:lnTo>
                    <a:pt x="11740" y="3025"/>
                  </a:lnTo>
                  <a:lnTo>
                    <a:pt x="11716" y="3049"/>
                  </a:lnTo>
                  <a:lnTo>
                    <a:pt x="11751" y="3096"/>
                  </a:lnTo>
                  <a:lnTo>
                    <a:pt x="11835" y="3132"/>
                  </a:lnTo>
                  <a:lnTo>
                    <a:pt x="11859" y="3168"/>
                  </a:lnTo>
                  <a:lnTo>
                    <a:pt x="11835" y="3204"/>
                  </a:lnTo>
                  <a:lnTo>
                    <a:pt x="11811" y="3239"/>
                  </a:lnTo>
                  <a:lnTo>
                    <a:pt x="11763" y="3251"/>
                  </a:lnTo>
                  <a:lnTo>
                    <a:pt x="11716" y="3227"/>
                  </a:lnTo>
                  <a:lnTo>
                    <a:pt x="11621" y="3227"/>
                  </a:lnTo>
                  <a:lnTo>
                    <a:pt x="11549" y="3204"/>
                  </a:lnTo>
                  <a:cubicBezTo>
                    <a:pt x="11537" y="3168"/>
                    <a:pt x="11525" y="3132"/>
                    <a:pt x="11513" y="3096"/>
                  </a:cubicBezTo>
                  <a:lnTo>
                    <a:pt x="11406" y="3025"/>
                  </a:lnTo>
                  <a:lnTo>
                    <a:pt x="11442" y="2954"/>
                  </a:lnTo>
                  <a:cubicBezTo>
                    <a:pt x="11418" y="2930"/>
                    <a:pt x="11406" y="2906"/>
                    <a:pt x="11394" y="2894"/>
                  </a:cubicBezTo>
                  <a:lnTo>
                    <a:pt x="11311" y="2846"/>
                  </a:lnTo>
                  <a:lnTo>
                    <a:pt x="11311" y="2787"/>
                  </a:lnTo>
                  <a:lnTo>
                    <a:pt x="11251" y="2739"/>
                  </a:lnTo>
                  <a:lnTo>
                    <a:pt x="11180" y="2799"/>
                  </a:lnTo>
                  <a:lnTo>
                    <a:pt x="11144" y="2870"/>
                  </a:lnTo>
                  <a:lnTo>
                    <a:pt x="11073" y="2918"/>
                  </a:lnTo>
                  <a:lnTo>
                    <a:pt x="11073" y="2966"/>
                  </a:lnTo>
                  <a:lnTo>
                    <a:pt x="11037" y="3037"/>
                  </a:lnTo>
                  <a:lnTo>
                    <a:pt x="10978" y="3073"/>
                  </a:lnTo>
                  <a:lnTo>
                    <a:pt x="10894" y="3096"/>
                  </a:lnTo>
                  <a:lnTo>
                    <a:pt x="10847" y="3180"/>
                  </a:lnTo>
                  <a:lnTo>
                    <a:pt x="10739" y="3299"/>
                  </a:lnTo>
                  <a:lnTo>
                    <a:pt x="10644" y="3370"/>
                  </a:lnTo>
                  <a:cubicBezTo>
                    <a:pt x="10644" y="3382"/>
                    <a:pt x="10644" y="3406"/>
                    <a:pt x="10644" y="3418"/>
                  </a:cubicBezTo>
                  <a:lnTo>
                    <a:pt x="10573" y="3466"/>
                  </a:lnTo>
                  <a:lnTo>
                    <a:pt x="10501" y="3561"/>
                  </a:lnTo>
                  <a:lnTo>
                    <a:pt x="10418" y="3573"/>
                  </a:lnTo>
                  <a:lnTo>
                    <a:pt x="10394" y="3549"/>
                  </a:lnTo>
                  <a:cubicBezTo>
                    <a:pt x="10394" y="3525"/>
                    <a:pt x="10406" y="3501"/>
                    <a:pt x="10406" y="3477"/>
                  </a:cubicBezTo>
                  <a:lnTo>
                    <a:pt x="10478" y="3382"/>
                  </a:lnTo>
                  <a:lnTo>
                    <a:pt x="10489" y="3311"/>
                  </a:lnTo>
                  <a:lnTo>
                    <a:pt x="10537" y="3251"/>
                  </a:lnTo>
                  <a:lnTo>
                    <a:pt x="10656" y="3204"/>
                  </a:lnTo>
                  <a:cubicBezTo>
                    <a:pt x="10668" y="3168"/>
                    <a:pt x="10692" y="3132"/>
                    <a:pt x="10704" y="3096"/>
                  </a:cubicBezTo>
                  <a:lnTo>
                    <a:pt x="10799" y="3025"/>
                  </a:lnTo>
                  <a:lnTo>
                    <a:pt x="10835" y="2954"/>
                  </a:lnTo>
                  <a:cubicBezTo>
                    <a:pt x="10835" y="2942"/>
                    <a:pt x="10823" y="2930"/>
                    <a:pt x="10811" y="2918"/>
                  </a:cubicBezTo>
                  <a:lnTo>
                    <a:pt x="10739" y="2882"/>
                  </a:lnTo>
                  <a:lnTo>
                    <a:pt x="10775" y="2846"/>
                  </a:lnTo>
                  <a:lnTo>
                    <a:pt x="10859" y="2811"/>
                  </a:lnTo>
                  <a:lnTo>
                    <a:pt x="10894" y="2763"/>
                  </a:lnTo>
                  <a:lnTo>
                    <a:pt x="10894" y="2704"/>
                  </a:lnTo>
                  <a:lnTo>
                    <a:pt x="10942" y="2620"/>
                  </a:lnTo>
                  <a:lnTo>
                    <a:pt x="11013" y="2477"/>
                  </a:lnTo>
                  <a:lnTo>
                    <a:pt x="11013" y="2406"/>
                  </a:lnTo>
                  <a:cubicBezTo>
                    <a:pt x="11025" y="2370"/>
                    <a:pt x="11037" y="2334"/>
                    <a:pt x="11061" y="2299"/>
                  </a:cubicBezTo>
                  <a:lnTo>
                    <a:pt x="11061" y="2108"/>
                  </a:lnTo>
                  <a:lnTo>
                    <a:pt x="11013" y="2061"/>
                  </a:lnTo>
                  <a:lnTo>
                    <a:pt x="10811" y="2061"/>
                  </a:lnTo>
                  <a:lnTo>
                    <a:pt x="10692" y="2096"/>
                  </a:lnTo>
                  <a:lnTo>
                    <a:pt x="10585" y="2156"/>
                  </a:lnTo>
                  <a:lnTo>
                    <a:pt x="10466" y="2144"/>
                  </a:lnTo>
                  <a:lnTo>
                    <a:pt x="10358" y="2144"/>
                  </a:lnTo>
                  <a:lnTo>
                    <a:pt x="10311" y="2180"/>
                  </a:lnTo>
                  <a:lnTo>
                    <a:pt x="10347" y="2227"/>
                  </a:lnTo>
                  <a:lnTo>
                    <a:pt x="10454" y="2263"/>
                  </a:lnTo>
                  <a:cubicBezTo>
                    <a:pt x="10454" y="2299"/>
                    <a:pt x="10454" y="2334"/>
                    <a:pt x="10466" y="2370"/>
                  </a:cubicBezTo>
                  <a:cubicBezTo>
                    <a:pt x="10466" y="2406"/>
                    <a:pt x="10454" y="2418"/>
                    <a:pt x="10454" y="2442"/>
                  </a:cubicBezTo>
                  <a:lnTo>
                    <a:pt x="10382" y="2406"/>
                  </a:lnTo>
                  <a:cubicBezTo>
                    <a:pt x="10370" y="2370"/>
                    <a:pt x="10347" y="2346"/>
                    <a:pt x="10335" y="2311"/>
                  </a:cubicBezTo>
                  <a:lnTo>
                    <a:pt x="10239" y="2275"/>
                  </a:lnTo>
                  <a:lnTo>
                    <a:pt x="10132" y="2263"/>
                  </a:lnTo>
                  <a:lnTo>
                    <a:pt x="9954" y="2382"/>
                  </a:lnTo>
                  <a:lnTo>
                    <a:pt x="9954" y="2454"/>
                  </a:lnTo>
                  <a:lnTo>
                    <a:pt x="10037" y="2489"/>
                  </a:lnTo>
                  <a:lnTo>
                    <a:pt x="9977" y="2561"/>
                  </a:lnTo>
                  <a:lnTo>
                    <a:pt x="9870" y="2573"/>
                  </a:lnTo>
                  <a:lnTo>
                    <a:pt x="9870" y="2549"/>
                  </a:lnTo>
                  <a:lnTo>
                    <a:pt x="9870" y="2477"/>
                  </a:lnTo>
                  <a:cubicBezTo>
                    <a:pt x="9870" y="2454"/>
                    <a:pt x="9846" y="2430"/>
                    <a:pt x="9835" y="2406"/>
                  </a:cubicBezTo>
                  <a:lnTo>
                    <a:pt x="9751" y="2382"/>
                  </a:lnTo>
                  <a:lnTo>
                    <a:pt x="9501" y="2418"/>
                  </a:lnTo>
                  <a:cubicBezTo>
                    <a:pt x="9418" y="2442"/>
                    <a:pt x="9335" y="2477"/>
                    <a:pt x="9251" y="2501"/>
                  </a:cubicBezTo>
                  <a:lnTo>
                    <a:pt x="8977" y="2549"/>
                  </a:lnTo>
                  <a:lnTo>
                    <a:pt x="8799" y="2537"/>
                  </a:lnTo>
                  <a:lnTo>
                    <a:pt x="8692" y="2561"/>
                  </a:lnTo>
                  <a:lnTo>
                    <a:pt x="8596" y="2596"/>
                  </a:lnTo>
                  <a:lnTo>
                    <a:pt x="8501" y="2585"/>
                  </a:lnTo>
                  <a:lnTo>
                    <a:pt x="8370" y="2608"/>
                  </a:lnTo>
                  <a:lnTo>
                    <a:pt x="8263" y="2680"/>
                  </a:lnTo>
                  <a:lnTo>
                    <a:pt x="8239" y="2727"/>
                  </a:lnTo>
                  <a:lnTo>
                    <a:pt x="8299" y="2775"/>
                  </a:lnTo>
                  <a:cubicBezTo>
                    <a:pt x="8299" y="2799"/>
                    <a:pt x="8299" y="2811"/>
                    <a:pt x="8311" y="2835"/>
                  </a:cubicBezTo>
                  <a:lnTo>
                    <a:pt x="8382" y="2906"/>
                  </a:lnTo>
                  <a:lnTo>
                    <a:pt x="8418" y="2930"/>
                  </a:lnTo>
                  <a:cubicBezTo>
                    <a:pt x="8418" y="2954"/>
                    <a:pt x="8418" y="2977"/>
                    <a:pt x="8406" y="3001"/>
                  </a:cubicBezTo>
                  <a:lnTo>
                    <a:pt x="8346" y="3120"/>
                  </a:lnTo>
                  <a:lnTo>
                    <a:pt x="8382" y="3227"/>
                  </a:lnTo>
                  <a:lnTo>
                    <a:pt x="8549" y="3335"/>
                  </a:lnTo>
                  <a:lnTo>
                    <a:pt x="8573" y="3406"/>
                  </a:lnTo>
                  <a:cubicBezTo>
                    <a:pt x="8584" y="3454"/>
                    <a:pt x="8596" y="3501"/>
                    <a:pt x="8620" y="3549"/>
                  </a:cubicBezTo>
                  <a:lnTo>
                    <a:pt x="8596" y="3573"/>
                  </a:lnTo>
                  <a:lnTo>
                    <a:pt x="8537" y="3549"/>
                  </a:lnTo>
                  <a:lnTo>
                    <a:pt x="8453" y="3489"/>
                  </a:lnTo>
                  <a:lnTo>
                    <a:pt x="8287" y="3406"/>
                  </a:lnTo>
                  <a:lnTo>
                    <a:pt x="8203" y="3394"/>
                  </a:lnTo>
                  <a:cubicBezTo>
                    <a:pt x="8203" y="3335"/>
                    <a:pt x="8192" y="3287"/>
                    <a:pt x="8192" y="3239"/>
                  </a:cubicBezTo>
                  <a:cubicBezTo>
                    <a:pt x="8180" y="3192"/>
                    <a:pt x="8192" y="3144"/>
                    <a:pt x="8192" y="3096"/>
                  </a:cubicBezTo>
                  <a:cubicBezTo>
                    <a:pt x="8192" y="3073"/>
                    <a:pt x="8180" y="3049"/>
                    <a:pt x="8168" y="3025"/>
                  </a:cubicBezTo>
                  <a:lnTo>
                    <a:pt x="8025" y="2930"/>
                  </a:lnTo>
                  <a:lnTo>
                    <a:pt x="8025" y="2870"/>
                  </a:lnTo>
                  <a:cubicBezTo>
                    <a:pt x="8013" y="2858"/>
                    <a:pt x="8001" y="2835"/>
                    <a:pt x="8001" y="2823"/>
                  </a:cubicBezTo>
                  <a:lnTo>
                    <a:pt x="7941" y="2811"/>
                  </a:lnTo>
                  <a:lnTo>
                    <a:pt x="7787" y="2870"/>
                  </a:lnTo>
                  <a:lnTo>
                    <a:pt x="7644" y="2942"/>
                  </a:lnTo>
                  <a:lnTo>
                    <a:pt x="7465" y="2977"/>
                  </a:lnTo>
                  <a:lnTo>
                    <a:pt x="7382" y="3037"/>
                  </a:lnTo>
                  <a:cubicBezTo>
                    <a:pt x="7370" y="3073"/>
                    <a:pt x="7358" y="3108"/>
                    <a:pt x="7346" y="3144"/>
                  </a:cubicBezTo>
                  <a:lnTo>
                    <a:pt x="7382" y="3204"/>
                  </a:lnTo>
                  <a:lnTo>
                    <a:pt x="7382" y="3287"/>
                  </a:lnTo>
                  <a:lnTo>
                    <a:pt x="7299" y="3382"/>
                  </a:lnTo>
                  <a:cubicBezTo>
                    <a:pt x="7299" y="3394"/>
                    <a:pt x="7287" y="3406"/>
                    <a:pt x="7287" y="3418"/>
                  </a:cubicBezTo>
                  <a:cubicBezTo>
                    <a:pt x="7287" y="3430"/>
                    <a:pt x="7299" y="3442"/>
                    <a:pt x="7299" y="3454"/>
                  </a:cubicBezTo>
                  <a:lnTo>
                    <a:pt x="7358" y="3442"/>
                  </a:lnTo>
                  <a:lnTo>
                    <a:pt x="7418" y="3442"/>
                  </a:lnTo>
                  <a:lnTo>
                    <a:pt x="7441" y="3537"/>
                  </a:lnTo>
                  <a:lnTo>
                    <a:pt x="7394" y="3608"/>
                  </a:lnTo>
                  <a:lnTo>
                    <a:pt x="7215" y="3704"/>
                  </a:lnTo>
                  <a:lnTo>
                    <a:pt x="7096" y="3728"/>
                  </a:lnTo>
                  <a:lnTo>
                    <a:pt x="7060" y="3751"/>
                  </a:lnTo>
                  <a:cubicBezTo>
                    <a:pt x="7060" y="3775"/>
                    <a:pt x="7049" y="3811"/>
                    <a:pt x="7049" y="3835"/>
                  </a:cubicBezTo>
                  <a:cubicBezTo>
                    <a:pt x="7049" y="3858"/>
                    <a:pt x="7013" y="3858"/>
                    <a:pt x="6989" y="3870"/>
                  </a:cubicBezTo>
                  <a:lnTo>
                    <a:pt x="6953" y="3918"/>
                  </a:lnTo>
                  <a:lnTo>
                    <a:pt x="7001" y="3966"/>
                  </a:lnTo>
                  <a:lnTo>
                    <a:pt x="6989" y="4013"/>
                  </a:lnTo>
                  <a:lnTo>
                    <a:pt x="6882" y="4025"/>
                  </a:lnTo>
                  <a:lnTo>
                    <a:pt x="6846" y="4049"/>
                  </a:lnTo>
                  <a:lnTo>
                    <a:pt x="6656" y="4085"/>
                  </a:lnTo>
                  <a:lnTo>
                    <a:pt x="6537" y="4061"/>
                  </a:lnTo>
                  <a:lnTo>
                    <a:pt x="6513" y="4025"/>
                  </a:lnTo>
                  <a:lnTo>
                    <a:pt x="6513" y="3966"/>
                  </a:lnTo>
                  <a:lnTo>
                    <a:pt x="6453" y="3954"/>
                  </a:lnTo>
                  <a:lnTo>
                    <a:pt x="6394" y="3966"/>
                  </a:lnTo>
                  <a:lnTo>
                    <a:pt x="6346" y="3930"/>
                  </a:lnTo>
                  <a:lnTo>
                    <a:pt x="6322" y="3882"/>
                  </a:lnTo>
                  <a:lnTo>
                    <a:pt x="6275" y="3882"/>
                  </a:lnTo>
                  <a:lnTo>
                    <a:pt x="6215" y="3930"/>
                  </a:lnTo>
                  <a:cubicBezTo>
                    <a:pt x="6215" y="3942"/>
                    <a:pt x="6203" y="3954"/>
                    <a:pt x="6191" y="3966"/>
                  </a:cubicBezTo>
                  <a:lnTo>
                    <a:pt x="6120" y="3978"/>
                  </a:lnTo>
                  <a:lnTo>
                    <a:pt x="6048" y="4013"/>
                  </a:lnTo>
                  <a:lnTo>
                    <a:pt x="6072" y="4120"/>
                  </a:lnTo>
                  <a:lnTo>
                    <a:pt x="6060" y="4180"/>
                  </a:lnTo>
                  <a:cubicBezTo>
                    <a:pt x="6060" y="4204"/>
                    <a:pt x="6072" y="4228"/>
                    <a:pt x="6072" y="4251"/>
                  </a:cubicBezTo>
                  <a:lnTo>
                    <a:pt x="6144" y="4359"/>
                  </a:lnTo>
                  <a:cubicBezTo>
                    <a:pt x="6144" y="4394"/>
                    <a:pt x="6144" y="4442"/>
                    <a:pt x="6132" y="4490"/>
                  </a:cubicBezTo>
                  <a:lnTo>
                    <a:pt x="6084" y="4537"/>
                  </a:lnTo>
                  <a:lnTo>
                    <a:pt x="6036" y="4561"/>
                  </a:lnTo>
                  <a:lnTo>
                    <a:pt x="6036" y="4394"/>
                  </a:lnTo>
                  <a:cubicBezTo>
                    <a:pt x="6036" y="4347"/>
                    <a:pt x="6025" y="4323"/>
                    <a:pt x="6013" y="4287"/>
                  </a:cubicBezTo>
                  <a:lnTo>
                    <a:pt x="5965" y="4239"/>
                  </a:lnTo>
                  <a:lnTo>
                    <a:pt x="5953" y="4097"/>
                  </a:lnTo>
                  <a:lnTo>
                    <a:pt x="5906" y="4025"/>
                  </a:lnTo>
                  <a:lnTo>
                    <a:pt x="5870" y="4001"/>
                  </a:lnTo>
                  <a:lnTo>
                    <a:pt x="5810" y="4025"/>
                  </a:lnTo>
                  <a:lnTo>
                    <a:pt x="5715" y="4049"/>
                  </a:lnTo>
                  <a:lnTo>
                    <a:pt x="5632" y="4132"/>
                  </a:lnTo>
                  <a:lnTo>
                    <a:pt x="5536" y="4156"/>
                  </a:lnTo>
                  <a:lnTo>
                    <a:pt x="5405" y="4228"/>
                  </a:lnTo>
                  <a:lnTo>
                    <a:pt x="5382" y="4299"/>
                  </a:lnTo>
                  <a:lnTo>
                    <a:pt x="5394" y="4347"/>
                  </a:lnTo>
                  <a:lnTo>
                    <a:pt x="5251" y="4466"/>
                  </a:lnTo>
                  <a:lnTo>
                    <a:pt x="5203" y="4490"/>
                  </a:lnTo>
                  <a:lnTo>
                    <a:pt x="5179" y="4466"/>
                  </a:lnTo>
                  <a:lnTo>
                    <a:pt x="5048" y="4478"/>
                  </a:lnTo>
                  <a:lnTo>
                    <a:pt x="4989" y="4501"/>
                  </a:lnTo>
                  <a:cubicBezTo>
                    <a:pt x="4977" y="4513"/>
                    <a:pt x="4977" y="4537"/>
                    <a:pt x="4989" y="4549"/>
                  </a:cubicBezTo>
                  <a:lnTo>
                    <a:pt x="5060" y="4549"/>
                  </a:lnTo>
                  <a:lnTo>
                    <a:pt x="5096" y="4561"/>
                  </a:lnTo>
                  <a:lnTo>
                    <a:pt x="5013" y="4585"/>
                  </a:lnTo>
                  <a:lnTo>
                    <a:pt x="4810" y="4609"/>
                  </a:lnTo>
                  <a:lnTo>
                    <a:pt x="4727" y="4644"/>
                  </a:lnTo>
                  <a:cubicBezTo>
                    <a:pt x="4703" y="4668"/>
                    <a:pt x="4691" y="4692"/>
                    <a:pt x="4667" y="4716"/>
                  </a:cubicBezTo>
                  <a:lnTo>
                    <a:pt x="4465" y="4787"/>
                  </a:lnTo>
                  <a:lnTo>
                    <a:pt x="4465" y="4835"/>
                  </a:lnTo>
                  <a:lnTo>
                    <a:pt x="4405" y="4882"/>
                  </a:lnTo>
                  <a:lnTo>
                    <a:pt x="4286" y="4942"/>
                  </a:lnTo>
                  <a:lnTo>
                    <a:pt x="4191" y="4954"/>
                  </a:lnTo>
                  <a:lnTo>
                    <a:pt x="4155" y="4990"/>
                  </a:lnTo>
                  <a:cubicBezTo>
                    <a:pt x="4155" y="5013"/>
                    <a:pt x="4167" y="5025"/>
                    <a:pt x="4179" y="5037"/>
                  </a:cubicBezTo>
                  <a:lnTo>
                    <a:pt x="4227" y="5061"/>
                  </a:lnTo>
                  <a:lnTo>
                    <a:pt x="4215" y="5109"/>
                  </a:lnTo>
                  <a:lnTo>
                    <a:pt x="4143" y="5132"/>
                  </a:lnTo>
                  <a:lnTo>
                    <a:pt x="4108" y="5180"/>
                  </a:lnTo>
                  <a:cubicBezTo>
                    <a:pt x="4084" y="5204"/>
                    <a:pt x="4060" y="5228"/>
                    <a:pt x="4036" y="5252"/>
                  </a:cubicBezTo>
                  <a:lnTo>
                    <a:pt x="3953" y="5287"/>
                  </a:lnTo>
                  <a:lnTo>
                    <a:pt x="3929" y="5347"/>
                  </a:lnTo>
                  <a:lnTo>
                    <a:pt x="3953" y="5382"/>
                  </a:lnTo>
                  <a:lnTo>
                    <a:pt x="3989" y="5394"/>
                  </a:lnTo>
                  <a:lnTo>
                    <a:pt x="3989" y="5442"/>
                  </a:lnTo>
                  <a:lnTo>
                    <a:pt x="3989" y="5490"/>
                  </a:lnTo>
                  <a:lnTo>
                    <a:pt x="4048" y="5490"/>
                  </a:lnTo>
                  <a:lnTo>
                    <a:pt x="4131" y="5466"/>
                  </a:lnTo>
                  <a:lnTo>
                    <a:pt x="4215" y="5490"/>
                  </a:lnTo>
                  <a:lnTo>
                    <a:pt x="4274" y="5490"/>
                  </a:lnTo>
                  <a:lnTo>
                    <a:pt x="4334" y="5442"/>
                  </a:lnTo>
                  <a:lnTo>
                    <a:pt x="4405" y="5418"/>
                  </a:lnTo>
                  <a:lnTo>
                    <a:pt x="4536" y="5454"/>
                  </a:lnTo>
                  <a:lnTo>
                    <a:pt x="4596" y="5490"/>
                  </a:lnTo>
                  <a:lnTo>
                    <a:pt x="4691" y="5478"/>
                  </a:lnTo>
                  <a:lnTo>
                    <a:pt x="4810" y="5394"/>
                  </a:lnTo>
                  <a:lnTo>
                    <a:pt x="4870" y="5382"/>
                  </a:lnTo>
                  <a:lnTo>
                    <a:pt x="4989" y="5394"/>
                  </a:lnTo>
                  <a:lnTo>
                    <a:pt x="5191" y="5359"/>
                  </a:lnTo>
                  <a:lnTo>
                    <a:pt x="5263" y="5323"/>
                  </a:lnTo>
                  <a:lnTo>
                    <a:pt x="5263" y="5252"/>
                  </a:lnTo>
                  <a:lnTo>
                    <a:pt x="5346" y="5192"/>
                  </a:lnTo>
                  <a:lnTo>
                    <a:pt x="5382" y="5192"/>
                  </a:lnTo>
                  <a:cubicBezTo>
                    <a:pt x="5382" y="5216"/>
                    <a:pt x="5394" y="5240"/>
                    <a:pt x="5394" y="5263"/>
                  </a:cubicBezTo>
                  <a:lnTo>
                    <a:pt x="5417" y="5275"/>
                  </a:lnTo>
                  <a:lnTo>
                    <a:pt x="5405" y="5323"/>
                  </a:lnTo>
                  <a:lnTo>
                    <a:pt x="5251" y="5382"/>
                  </a:lnTo>
                  <a:lnTo>
                    <a:pt x="5120" y="5454"/>
                  </a:lnTo>
                  <a:lnTo>
                    <a:pt x="4941" y="5454"/>
                  </a:lnTo>
                  <a:lnTo>
                    <a:pt x="4834" y="5490"/>
                  </a:lnTo>
                  <a:lnTo>
                    <a:pt x="4822" y="5537"/>
                  </a:lnTo>
                  <a:lnTo>
                    <a:pt x="4846" y="5573"/>
                  </a:lnTo>
                  <a:lnTo>
                    <a:pt x="4965" y="5609"/>
                  </a:lnTo>
                  <a:lnTo>
                    <a:pt x="5108" y="5585"/>
                  </a:lnTo>
                  <a:lnTo>
                    <a:pt x="5144" y="5597"/>
                  </a:lnTo>
                  <a:lnTo>
                    <a:pt x="5120" y="5668"/>
                  </a:lnTo>
                  <a:lnTo>
                    <a:pt x="4989" y="5740"/>
                  </a:lnTo>
                  <a:lnTo>
                    <a:pt x="4834" y="5763"/>
                  </a:lnTo>
                  <a:lnTo>
                    <a:pt x="4703" y="5787"/>
                  </a:lnTo>
                  <a:lnTo>
                    <a:pt x="4620" y="5871"/>
                  </a:lnTo>
                  <a:cubicBezTo>
                    <a:pt x="4620" y="5894"/>
                    <a:pt x="4632" y="5918"/>
                    <a:pt x="4632" y="5942"/>
                  </a:cubicBezTo>
                  <a:lnTo>
                    <a:pt x="4727" y="5954"/>
                  </a:lnTo>
                  <a:lnTo>
                    <a:pt x="4703" y="6037"/>
                  </a:lnTo>
                  <a:lnTo>
                    <a:pt x="4596" y="6073"/>
                  </a:lnTo>
                  <a:lnTo>
                    <a:pt x="4501" y="6204"/>
                  </a:lnTo>
                  <a:cubicBezTo>
                    <a:pt x="4477" y="6216"/>
                    <a:pt x="4465" y="6240"/>
                    <a:pt x="4453" y="6252"/>
                  </a:cubicBezTo>
                  <a:lnTo>
                    <a:pt x="4310" y="6311"/>
                  </a:lnTo>
                  <a:lnTo>
                    <a:pt x="4215" y="6418"/>
                  </a:lnTo>
                  <a:lnTo>
                    <a:pt x="4143" y="6514"/>
                  </a:lnTo>
                  <a:lnTo>
                    <a:pt x="4048" y="6609"/>
                  </a:lnTo>
                  <a:lnTo>
                    <a:pt x="4048" y="6633"/>
                  </a:lnTo>
                  <a:lnTo>
                    <a:pt x="3965" y="6668"/>
                  </a:lnTo>
                  <a:lnTo>
                    <a:pt x="3870" y="6680"/>
                  </a:lnTo>
                  <a:lnTo>
                    <a:pt x="3715" y="6645"/>
                  </a:lnTo>
                  <a:lnTo>
                    <a:pt x="3655" y="6621"/>
                  </a:lnTo>
                  <a:lnTo>
                    <a:pt x="3536" y="6621"/>
                  </a:lnTo>
                  <a:lnTo>
                    <a:pt x="3477" y="6597"/>
                  </a:lnTo>
                  <a:lnTo>
                    <a:pt x="3310" y="6597"/>
                  </a:lnTo>
                  <a:lnTo>
                    <a:pt x="3167" y="6633"/>
                  </a:lnTo>
                  <a:lnTo>
                    <a:pt x="3048" y="6692"/>
                  </a:lnTo>
                  <a:lnTo>
                    <a:pt x="2929" y="6692"/>
                  </a:lnTo>
                  <a:lnTo>
                    <a:pt x="2846" y="6680"/>
                  </a:lnTo>
                  <a:lnTo>
                    <a:pt x="2715" y="6716"/>
                  </a:lnTo>
                  <a:lnTo>
                    <a:pt x="2512" y="6740"/>
                  </a:lnTo>
                  <a:lnTo>
                    <a:pt x="2346" y="6823"/>
                  </a:lnTo>
                  <a:lnTo>
                    <a:pt x="2310" y="6871"/>
                  </a:lnTo>
                  <a:lnTo>
                    <a:pt x="2381" y="6906"/>
                  </a:lnTo>
                  <a:cubicBezTo>
                    <a:pt x="2369" y="6918"/>
                    <a:pt x="2357" y="6930"/>
                    <a:pt x="2346" y="6954"/>
                  </a:cubicBezTo>
                  <a:lnTo>
                    <a:pt x="2298" y="6918"/>
                  </a:lnTo>
                  <a:lnTo>
                    <a:pt x="2191" y="6942"/>
                  </a:lnTo>
                  <a:lnTo>
                    <a:pt x="1715" y="7097"/>
                  </a:lnTo>
                  <a:lnTo>
                    <a:pt x="1607" y="7109"/>
                  </a:lnTo>
                  <a:lnTo>
                    <a:pt x="1572" y="7121"/>
                  </a:lnTo>
                  <a:lnTo>
                    <a:pt x="1500" y="7157"/>
                  </a:lnTo>
                  <a:lnTo>
                    <a:pt x="1369" y="7157"/>
                  </a:lnTo>
                  <a:lnTo>
                    <a:pt x="1286" y="7204"/>
                  </a:lnTo>
                  <a:lnTo>
                    <a:pt x="1262" y="7264"/>
                  </a:lnTo>
                  <a:lnTo>
                    <a:pt x="1179" y="7287"/>
                  </a:lnTo>
                  <a:lnTo>
                    <a:pt x="1131" y="7287"/>
                  </a:lnTo>
                  <a:lnTo>
                    <a:pt x="1131" y="7264"/>
                  </a:lnTo>
                  <a:lnTo>
                    <a:pt x="1036" y="7264"/>
                  </a:lnTo>
                  <a:lnTo>
                    <a:pt x="953" y="7276"/>
                  </a:lnTo>
                  <a:lnTo>
                    <a:pt x="881" y="7323"/>
                  </a:lnTo>
                  <a:lnTo>
                    <a:pt x="786" y="7347"/>
                  </a:lnTo>
                  <a:lnTo>
                    <a:pt x="726" y="7347"/>
                  </a:lnTo>
                  <a:lnTo>
                    <a:pt x="631" y="7359"/>
                  </a:lnTo>
                  <a:lnTo>
                    <a:pt x="560" y="7395"/>
                  </a:lnTo>
                  <a:lnTo>
                    <a:pt x="464" y="7442"/>
                  </a:lnTo>
                  <a:cubicBezTo>
                    <a:pt x="464" y="7454"/>
                    <a:pt x="476" y="7466"/>
                    <a:pt x="488" y="7478"/>
                  </a:cubicBezTo>
                  <a:lnTo>
                    <a:pt x="488" y="7526"/>
                  </a:lnTo>
                  <a:lnTo>
                    <a:pt x="286" y="7609"/>
                  </a:lnTo>
                  <a:lnTo>
                    <a:pt x="179" y="7621"/>
                  </a:lnTo>
                  <a:lnTo>
                    <a:pt x="143" y="7657"/>
                  </a:lnTo>
                  <a:lnTo>
                    <a:pt x="191" y="7692"/>
                  </a:lnTo>
                  <a:lnTo>
                    <a:pt x="298" y="7680"/>
                  </a:lnTo>
                  <a:lnTo>
                    <a:pt x="381" y="7692"/>
                  </a:lnTo>
                  <a:lnTo>
                    <a:pt x="393" y="7728"/>
                  </a:lnTo>
                  <a:lnTo>
                    <a:pt x="310" y="7740"/>
                  </a:lnTo>
                  <a:lnTo>
                    <a:pt x="274" y="7728"/>
                  </a:lnTo>
                  <a:lnTo>
                    <a:pt x="238" y="7764"/>
                  </a:lnTo>
                  <a:lnTo>
                    <a:pt x="179" y="7823"/>
                  </a:lnTo>
                  <a:lnTo>
                    <a:pt x="71" y="7883"/>
                  </a:lnTo>
                  <a:lnTo>
                    <a:pt x="0" y="7919"/>
                  </a:lnTo>
                  <a:lnTo>
                    <a:pt x="60" y="7954"/>
                  </a:lnTo>
                  <a:lnTo>
                    <a:pt x="179" y="7966"/>
                  </a:lnTo>
                  <a:lnTo>
                    <a:pt x="262" y="8002"/>
                  </a:lnTo>
                  <a:lnTo>
                    <a:pt x="417" y="8133"/>
                  </a:lnTo>
                  <a:lnTo>
                    <a:pt x="476" y="8157"/>
                  </a:lnTo>
                  <a:lnTo>
                    <a:pt x="583" y="8145"/>
                  </a:lnTo>
                  <a:lnTo>
                    <a:pt x="643" y="8157"/>
                  </a:lnTo>
                  <a:lnTo>
                    <a:pt x="679" y="8180"/>
                  </a:lnTo>
                  <a:lnTo>
                    <a:pt x="631" y="8216"/>
                  </a:lnTo>
                  <a:lnTo>
                    <a:pt x="560" y="8276"/>
                  </a:lnTo>
                  <a:cubicBezTo>
                    <a:pt x="560" y="8288"/>
                    <a:pt x="548" y="8300"/>
                    <a:pt x="536" y="8323"/>
                  </a:cubicBezTo>
                  <a:lnTo>
                    <a:pt x="607" y="8359"/>
                  </a:lnTo>
                  <a:lnTo>
                    <a:pt x="714" y="8359"/>
                  </a:lnTo>
                  <a:lnTo>
                    <a:pt x="869" y="8311"/>
                  </a:lnTo>
                  <a:lnTo>
                    <a:pt x="976" y="8240"/>
                  </a:lnTo>
                  <a:lnTo>
                    <a:pt x="1024" y="8192"/>
                  </a:lnTo>
                  <a:lnTo>
                    <a:pt x="1060" y="8169"/>
                  </a:lnTo>
                  <a:lnTo>
                    <a:pt x="1131" y="8169"/>
                  </a:lnTo>
                  <a:lnTo>
                    <a:pt x="1167" y="8204"/>
                  </a:lnTo>
                  <a:cubicBezTo>
                    <a:pt x="1143" y="8240"/>
                    <a:pt x="1119" y="8276"/>
                    <a:pt x="1095" y="8300"/>
                  </a:cubicBezTo>
                  <a:lnTo>
                    <a:pt x="988" y="8359"/>
                  </a:lnTo>
                  <a:lnTo>
                    <a:pt x="869" y="8407"/>
                  </a:lnTo>
                  <a:lnTo>
                    <a:pt x="833" y="8442"/>
                  </a:lnTo>
                  <a:cubicBezTo>
                    <a:pt x="845" y="8466"/>
                    <a:pt x="857" y="8478"/>
                    <a:pt x="857" y="8490"/>
                  </a:cubicBezTo>
                  <a:lnTo>
                    <a:pt x="976" y="8490"/>
                  </a:lnTo>
                  <a:lnTo>
                    <a:pt x="1072" y="8442"/>
                  </a:lnTo>
                  <a:lnTo>
                    <a:pt x="1226" y="8383"/>
                  </a:lnTo>
                  <a:lnTo>
                    <a:pt x="1274" y="8383"/>
                  </a:lnTo>
                  <a:lnTo>
                    <a:pt x="1286" y="8407"/>
                  </a:lnTo>
                  <a:lnTo>
                    <a:pt x="1083" y="8502"/>
                  </a:lnTo>
                  <a:lnTo>
                    <a:pt x="953" y="8550"/>
                  </a:lnTo>
                  <a:cubicBezTo>
                    <a:pt x="953" y="8561"/>
                    <a:pt x="941" y="8573"/>
                    <a:pt x="941" y="8585"/>
                  </a:cubicBezTo>
                  <a:lnTo>
                    <a:pt x="1179" y="8681"/>
                  </a:lnTo>
                  <a:lnTo>
                    <a:pt x="1334" y="8681"/>
                  </a:lnTo>
                  <a:lnTo>
                    <a:pt x="1524" y="8645"/>
                  </a:lnTo>
                  <a:lnTo>
                    <a:pt x="1560" y="8597"/>
                  </a:lnTo>
                  <a:cubicBezTo>
                    <a:pt x="1560" y="8573"/>
                    <a:pt x="1560" y="8538"/>
                    <a:pt x="1572" y="8514"/>
                  </a:cubicBezTo>
                  <a:lnTo>
                    <a:pt x="1500" y="8490"/>
                  </a:lnTo>
                  <a:lnTo>
                    <a:pt x="1476" y="8454"/>
                  </a:lnTo>
                  <a:lnTo>
                    <a:pt x="1512" y="8430"/>
                  </a:lnTo>
                  <a:lnTo>
                    <a:pt x="1572" y="8430"/>
                  </a:lnTo>
                  <a:lnTo>
                    <a:pt x="1679" y="8490"/>
                  </a:lnTo>
                  <a:lnTo>
                    <a:pt x="1715" y="8502"/>
                  </a:lnTo>
                  <a:cubicBezTo>
                    <a:pt x="1715" y="8514"/>
                    <a:pt x="1715" y="8526"/>
                    <a:pt x="1715" y="8538"/>
                  </a:cubicBezTo>
                  <a:lnTo>
                    <a:pt x="1834" y="8561"/>
                  </a:lnTo>
                  <a:lnTo>
                    <a:pt x="2036" y="8550"/>
                  </a:lnTo>
                  <a:lnTo>
                    <a:pt x="2167" y="8526"/>
                  </a:lnTo>
                  <a:lnTo>
                    <a:pt x="2274" y="8442"/>
                  </a:lnTo>
                  <a:lnTo>
                    <a:pt x="2346" y="8419"/>
                  </a:lnTo>
                  <a:lnTo>
                    <a:pt x="2441" y="8419"/>
                  </a:lnTo>
                  <a:lnTo>
                    <a:pt x="2441" y="8478"/>
                  </a:lnTo>
                  <a:lnTo>
                    <a:pt x="2500" y="8502"/>
                  </a:lnTo>
                  <a:lnTo>
                    <a:pt x="2560" y="8490"/>
                  </a:lnTo>
                  <a:lnTo>
                    <a:pt x="2643" y="8490"/>
                  </a:lnTo>
                  <a:lnTo>
                    <a:pt x="2679" y="8597"/>
                  </a:lnTo>
                  <a:lnTo>
                    <a:pt x="2631" y="8609"/>
                  </a:lnTo>
                  <a:lnTo>
                    <a:pt x="2500" y="8692"/>
                  </a:lnTo>
                  <a:cubicBezTo>
                    <a:pt x="2500" y="8704"/>
                    <a:pt x="2512" y="8728"/>
                    <a:pt x="2512" y="8740"/>
                  </a:cubicBezTo>
                  <a:lnTo>
                    <a:pt x="2560" y="8776"/>
                  </a:lnTo>
                  <a:lnTo>
                    <a:pt x="2560" y="8811"/>
                  </a:lnTo>
                  <a:lnTo>
                    <a:pt x="2453" y="8800"/>
                  </a:lnTo>
                  <a:lnTo>
                    <a:pt x="2405" y="8776"/>
                  </a:lnTo>
                  <a:lnTo>
                    <a:pt x="2322" y="8776"/>
                  </a:lnTo>
                  <a:lnTo>
                    <a:pt x="2215" y="8728"/>
                  </a:lnTo>
                  <a:lnTo>
                    <a:pt x="2000" y="8716"/>
                  </a:lnTo>
                  <a:lnTo>
                    <a:pt x="1726" y="8752"/>
                  </a:lnTo>
                  <a:lnTo>
                    <a:pt x="1560" y="8764"/>
                  </a:lnTo>
                  <a:lnTo>
                    <a:pt x="1334" y="8835"/>
                  </a:lnTo>
                  <a:lnTo>
                    <a:pt x="1322" y="8871"/>
                  </a:lnTo>
                  <a:lnTo>
                    <a:pt x="1453" y="8919"/>
                  </a:lnTo>
                  <a:cubicBezTo>
                    <a:pt x="1524" y="8919"/>
                    <a:pt x="1584" y="8907"/>
                    <a:pt x="1643" y="8907"/>
                  </a:cubicBezTo>
                  <a:lnTo>
                    <a:pt x="1798" y="8895"/>
                  </a:lnTo>
                  <a:lnTo>
                    <a:pt x="1976" y="8942"/>
                  </a:lnTo>
                  <a:lnTo>
                    <a:pt x="2191" y="8966"/>
                  </a:lnTo>
                  <a:lnTo>
                    <a:pt x="2310" y="8954"/>
                  </a:lnTo>
                  <a:lnTo>
                    <a:pt x="2417" y="8954"/>
                  </a:lnTo>
                  <a:lnTo>
                    <a:pt x="2262" y="9014"/>
                  </a:lnTo>
                  <a:lnTo>
                    <a:pt x="2191" y="9014"/>
                  </a:lnTo>
                  <a:lnTo>
                    <a:pt x="2096" y="9026"/>
                  </a:lnTo>
                  <a:lnTo>
                    <a:pt x="1845" y="8978"/>
                  </a:lnTo>
                  <a:lnTo>
                    <a:pt x="1750" y="8966"/>
                  </a:lnTo>
                  <a:lnTo>
                    <a:pt x="1560" y="8990"/>
                  </a:lnTo>
                  <a:lnTo>
                    <a:pt x="1322" y="8966"/>
                  </a:lnTo>
                  <a:lnTo>
                    <a:pt x="1083" y="8990"/>
                  </a:lnTo>
                  <a:lnTo>
                    <a:pt x="917" y="8954"/>
                  </a:lnTo>
                  <a:lnTo>
                    <a:pt x="691" y="8954"/>
                  </a:lnTo>
                  <a:lnTo>
                    <a:pt x="488" y="9038"/>
                  </a:lnTo>
                  <a:cubicBezTo>
                    <a:pt x="488" y="9073"/>
                    <a:pt x="500" y="9097"/>
                    <a:pt x="512" y="9133"/>
                  </a:cubicBezTo>
                  <a:lnTo>
                    <a:pt x="441" y="9109"/>
                  </a:lnTo>
                  <a:lnTo>
                    <a:pt x="345" y="9109"/>
                  </a:lnTo>
                  <a:lnTo>
                    <a:pt x="310" y="9157"/>
                  </a:lnTo>
                  <a:lnTo>
                    <a:pt x="250" y="9169"/>
                  </a:lnTo>
                  <a:lnTo>
                    <a:pt x="214" y="9228"/>
                  </a:lnTo>
                  <a:cubicBezTo>
                    <a:pt x="214" y="9252"/>
                    <a:pt x="214" y="9264"/>
                    <a:pt x="226" y="9288"/>
                  </a:cubicBezTo>
                  <a:lnTo>
                    <a:pt x="238" y="9347"/>
                  </a:lnTo>
                  <a:lnTo>
                    <a:pt x="274" y="9312"/>
                  </a:lnTo>
                  <a:lnTo>
                    <a:pt x="345" y="9300"/>
                  </a:lnTo>
                  <a:lnTo>
                    <a:pt x="393" y="9323"/>
                  </a:lnTo>
                  <a:lnTo>
                    <a:pt x="321" y="9371"/>
                  </a:lnTo>
                  <a:lnTo>
                    <a:pt x="298" y="9431"/>
                  </a:lnTo>
                  <a:lnTo>
                    <a:pt x="345" y="9502"/>
                  </a:lnTo>
                  <a:lnTo>
                    <a:pt x="500" y="9514"/>
                  </a:lnTo>
                  <a:lnTo>
                    <a:pt x="560" y="9443"/>
                  </a:lnTo>
                  <a:lnTo>
                    <a:pt x="607" y="9407"/>
                  </a:lnTo>
                  <a:lnTo>
                    <a:pt x="679" y="9395"/>
                  </a:lnTo>
                  <a:cubicBezTo>
                    <a:pt x="702" y="9359"/>
                    <a:pt x="726" y="9323"/>
                    <a:pt x="750" y="9288"/>
                  </a:cubicBezTo>
                  <a:cubicBezTo>
                    <a:pt x="774" y="9264"/>
                    <a:pt x="786" y="9264"/>
                    <a:pt x="810" y="9252"/>
                  </a:cubicBezTo>
                  <a:lnTo>
                    <a:pt x="893" y="9240"/>
                  </a:lnTo>
                  <a:lnTo>
                    <a:pt x="893" y="9240"/>
                  </a:lnTo>
                  <a:lnTo>
                    <a:pt x="845" y="9288"/>
                  </a:lnTo>
                  <a:lnTo>
                    <a:pt x="810" y="9395"/>
                  </a:lnTo>
                  <a:lnTo>
                    <a:pt x="714" y="9443"/>
                  </a:lnTo>
                  <a:lnTo>
                    <a:pt x="655" y="9490"/>
                  </a:lnTo>
                  <a:cubicBezTo>
                    <a:pt x="667" y="9526"/>
                    <a:pt x="679" y="9562"/>
                    <a:pt x="691" y="9597"/>
                  </a:cubicBezTo>
                  <a:lnTo>
                    <a:pt x="905" y="9681"/>
                  </a:lnTo>
                  <a:cubicBezTo>
                    <a:pt x="917" y="9657"/>
                    <a:pt x="929" y="9645"/>
                    <a:pt x="941" y="9633"/>
                  </a:cubicBezTo>
                  <a:lnTo>
                    <a:pt x="1012" y="9621"/>
                  </a:lnTo>
                  <a:lnTo>
                    <a:pt x="1191" y="9645"/>
                  </a:lnTo>
                  <a:lnTo>
                    <a:pt x="1322" y="9609"/>
                  </a:lnTo>
                  <a:cubicBezTo>
                    <a:pt x="1322" y="9621"/>
                    <a:pt x="1322" y="9633"/>
                    <a:pt x="1334" y="9645"/>
                  </a:cubicBezTo>
                  <a:lnTo>
                    <a:pt x="1286" y="9704"/>
                  </a:lnTo>
                  <a:lnTo>
                    <a:pt x="1214" y="9764"/>
                  </a:lnTo>
                  <a:lnTo>
                    <a:pt x="1167" y="9740"/>
                  </a:lnTo>
                  <a:lnTo>
                    <a:pt x="988" y="9764"/>
                  </a:lnTo>
                  <a:lnTo>
                    <a:pt x="893" y="9800"/>
                  </a:lnTo>
                  <a:lnTo>
                    <a:pt x="822" y="9859"/>
                  </a:lnTo>
                  <a:lnTo>
                    <a:pt x="655" y="9895"/>
                  </a:lnTo>
                  <a:lnTo>
                    <a:pt x="595" y="9954"/>
                  </a:lnTo>
                  <a:cubicBezTo>
                    <a:pt x="595" y="9978"/>
                    <a:pt x="595" y="10014"/>
                    <a:pt x="607" y="10038"/>
                  </a:cubicBezTo>
                  <a:lnTo>
                    <a:pt x="726" y="10097"/>
                  </a:lnTo>
                  <a:lnTo>
                    <a:pt x="810" y="10133"/>
                  </a:lnTo>
                  <a:lnTo>
                    <a:pt x="917" y="10240"/>
                  </a:lnTo>
                  <a:lnTo>
                    <a:pt x="1072" y="10240"/>
                  </a:lnTo>
                  <a:lnTo>
                    <a:pt x="1024" y="10276"/>
                  </a:lnTo>
                  <a:lnTo>
                    <a:pt x="1024" y="10300"/>
                  </a:lnTo>
                  <a:lnTo>
                    <a:pt x="1107" y="10312"/>
                  </a:lnTo>
                  <a:lnTo>
                    <a:pt x="1226" y="10359"/>
                  </a:lnTo>
                  <a:lnTo>
                    <a:pt x="1357" y="10395"/>
                  </a:lnTo>
                  <a:lnTo>
                    <a:pt x="1500" y="10407"/>
                  </a:lnTo>
                  <a:lnTo>
                    <a:pt x="1619" y="10455"/>
                  </a:lnTo>
                  <a:lnTo>
                    <a:pt x="1715" y="10478"/>
                  </a:lnTo>
                  <a:lnTo>
                    <a:pt x="1738" y="10455"/>
                  </a:lnTo>
                  <a:lnTo>
                    <a:pt x="1738" y="10395"/>
                  </a:lnTo>
                  <a:cubicBezTo>
                    <a:pt x="1726" y="10359"/>
                    <a:pt x="1715" y="10324"/>
                    <a:pt x="1703" y="10300"/>
                  </a:cubicBezTo>
                  <a:cubicBezTo>
                    <a:pt x="1691" y="10264"/>
                    <a:pt x="1691" y="10252"/>
                    <a:pt x="1691" y="10240"/>
                  </a:cubicBezTo>
                  <a:lnTo>
                    <a:pt x="1738" y="10193"/>
                  </a:lnTo>
                  <a:cubicBezTo>
                    <a:pt x="1738" y="10169"/>
                    <a:pt x="1750" y="10133"/>
                    <a:pt x="1762" y="10109"/>
                  </a:cubicBezTo>
                  <a:cubicBezTo>
                    <a:pt x="1762" y="10085"/>
                    <a:pt x="1762" y="10074"/>
                    <a:pt x="1762" y="10062"/>
                  </a:cubicBezTo>
                  <a:lnTo>
                    <a:pt x="1822" y="10038"/>
                  </a:lnTo>
                  <a:lnTo>
                    <a:pt x="1857" y="10026"/>
                  </a:lnTo>
                  <a:lnTo>
                    <a:pt x="1905" y="10085"/>
                  </a:lnTo>
                  <a:lnTo>
                    <a:pt x="1965" y="10157"/>
                  </a:lnTo>
                  <a:cubicBezTo>
                    <a:pt x="1965" y="10169"/>
                    <a:pt x="1965" y="10181"/>
                    <a:pt x="1965" y="10205"/>
                  </a:cubicBezTo>
                  <a:lnTo>
                    <a:pt x="2000" y="10240"/>
                  </a:lnTo>
                  <a:lnTo>
                    <a:pt x="2036" y="10216"/>
                  </a:lnTo>
                  <a:lnTo>
                    <a:pt x="2060" y="10169"/>
                  </a:lnTo>
                  <a:lnTo>
                    <a:pt x="2155" y="10145"/>
                  </a:lnTo>
                  <a:lnTo>
                    <a:pt x="2262" y="10085"/>
                  </a:lnTo>
                  <a:lnTo>
                    <a:pt x="2310" y="10097"/>
                  </a:lnTo>
                  <a:lnTo>
                    <a:pt x="2393" y="10074"/>
                  </a:lnTo>
                  <a:lnTo>
                    <a:pt x="2417" y="10097"/>
                  </a:lnTo>
                  <a:lnTo>
                    <a:pt x="2334" y="10169"/>
                  </a:lnTo>
                  <a:lnTo>
                    <a:pt x="2286" y="10240"/>
                  </a:lnTo>
                  <a:cubicBezTo>
                    <a:pt x="2298" y="10276"/>
                    <a:pt x="2298" y="10300"/>
                    <a:pt x="2310" y="10324"/>
                  </a:cubicBezTo>
                  <a:lnTo>
                    <a:pt x="2405" y="10324"/>
                  </a:lnTo>
                  <a:lnTo>
                    <a:pt x="2453" y="10300"/>
                  </a:lnTo>
                  <a:cubicBezTo>
                    <a:pt x="2465" y="10252"/>
                    <a:pt x="2477" y="10193"/>
                    <a:pt x="2488" y="10145"/>
                  </a:cubicBezTo>
                  <a:cubicBezTo>
                    <a:pt x="2488" y="10133"/>
                    <a:pt x="2500" y="10109"/>
                    <a:pt x="2500" y="10097"/>
                  </a:cubicBezTo>
                  <a:lnTo>
                    <a:pt x="2584" y="10097"/>
                  </a:lnTo>
                  <a:lnTo>
                    <a:pt x="2667" y="10181"/>
                  </a:lnTo>
                  <a:lnTo>
                    <a:pt x="2738" y="10193"/>
                  </a:lnTo>
                  <a:lnTo>
                    <a:pt x="2810" y="10240"/>
                  </a:lnTo>
                  <a:lnTo>
                    <a:pt x="2810" y="10193"/>
                  </a:lnTo>
                  <a:lnTo>
                    <a:pt x="2858" y="10133"/>
                  </a:lnTo>
                  <a:lnTo>
                    <a:pt x="2988" y="10109"/>
                  </a:lnTo>
                  <a:lnTo>
                    <a:pt x="3024" y="10133"/>
                  </a:lnTo>
                  <a:cubicBezTo>
                    <a:pt x="3036" y="10157"/>
                    <a:pt x="3048" y="10181"/>
                    <a:pt x="3060" y="10205"/>
                  </a:cubicBezTo>
                  <a:lnTo>
                    <a:pt x="3000" y="10276"/>
                  </a:lnTo>
                  <a:cubicBezTo>
                    <a:pt x="3000" y="10300"/>
                    <a:pt x="3012" y="10324"/>
                    <a:pt x="3024" y="10347"/>
                  </a:cubicBezTo>
                  <a:lnTo>
                    <a:pt x="3072" y="10300"/>
                  </a:lnTo>
                  <a:lnTo>
                    <a:pt x="3179" y="10228"/>
                  </a:lnTo>
                  <a:lnTo>
                    <a:pt x="3239" y="10133"/>
                  </a:lnTo>
                  <a:lnTo>
                    <a:pt x="3310" y="10074"/>
                  </a:lnTo>
                  <a:lnTo>
                    <a:pt x="3453" y="10038"/>
                  </a:lnTo>
                  <a:lnTo>
                    <a:pt x="3572" y="10050"/>
                  </a:lnTo>
                  <a:lnTo>
                    <a:pt x="3667" y="10097"/>
                  </a:lnTo>
                  <a:lnTo>
                    <a:pt x="3810" y="10097"/>
                  </a:lnTo>
                  <a:lnTo>
                    <a:pt x="4012" y="10157"/>
                  </a:lnTo>
                  <a:lnTo>
                    <a:pt x="4120" y="10169"/>
                  </a:lnTo>
                  <a:lnTo>
                    <a:pt x="4179" y="10121"/>
                  </a:lnTo>
                  <a:lnTo>
                    <a:pt x="4227" y="10109"/>
                  </a:lnTo>
                  <a:lnTo>
                    <a:pt x="4358" y="10169"/>
                  </a:lnTo>
                  <a:lnTo>
                    <a:pt x="4524" y="10216"/>
                  </a:lnTo>
                  <a:cubicBezTo>
                    <a:pt x="4524" y="10240"/>
                    <a:pt x="4512" y="10264"/>
                    <a:pt x="4512" y="10288"/>
                  </a:cubicBezTo>
                  <a:lnTo>
                    <a:pt x="4524" y="10312"/>
                  </a:lnTo>
                  <a:lnTo>
                    <a:pt x="4584" y="10300"/>
                  </a:lnTo>
                  <a:lnTo>
                    <a:pt x="4608" y="10276"/>
                  </a:lnTo>
                  <a:lnTo>
                    <a:pt x="4667" y="10276"/>
                  </a:lnTo>
                  <a:lnTo>
                    <a:pt x="4739" y="10312"/>
                  </a:lnTo>
                  <a:lnTo>
                    <a:pt x="4834" y="10335"/>
                  </a:lnTo>
                  <a:cubicBezTo>
                    <a:pt x="4858" y="10347"/>
                    <a:pt x="4882" y="10359"/>
                    <a:pt x="4905" y="10359"/>
                  </a:cubicBezTo>
                  <a:lnTo>
                    <a:pt x="4941" y="10419"/>
                  </a:lnTo>
                  <a:lnTo>
                    <a:pt x="4977" y="10431"/>
                  </a:lnTo>
                  <a:lnTo>
                    <a:pt x="5024" y="10419"/>
                  </a:lnTo>
                  <a:lnTo>
                    <a:pt x="5036" y="10395"/>
                  </a:lnTo>
                  <a:lnTo>
                    <a:pt x="5084" y="10371"/>
                  </a:lnTo>
                  <a:lnTo>
                    <a:pt x="5144" y="10395"/>
                  </a:lnTo>
                  <a:cubicBezTo>
                    <a:pt x="5155" y="10407"/>
                    <a:pt x="5179" y="10431"/>
                    <a:pt x="5191" y="10443"/>
                  </a:cubicBezTo>
                  <a:lnTo>
                    <a:pt x="5346" y="10490"/>
                  </a:lnTo>
                  <a:lnTo>
                    <a:pt x="5453" y="10550"/>
                  </a:lnTo>
                  <a:lnTo>
                    <a:pt x="5525" y="10550"/>
                  </a:lnTo>
                  <a:lnTo>
                    <a:pt x="5584" y="10586"/>
                  </a:lnTo>
                  <a:lnTo>
                    <a:pt x="5548" y="10645"/>
                  </a:lnTo>
                  <a:lnTo>
                    <a:pt x="5572" y="10657"/>
                  </a:lnTo>
                  <a:cubicBezTo>
                    <a:pt x="5572" y="10669"/>
                    <a:pt x="5572" y="10681"/>
                    <a:pt x="5572" y="10693"/>
                  </a:cubicBezTo>
                  <a:lnTo>
                    <a:pt x="5525" y="10740"/>
                  </a:lnTo>
                  <a:cubicBezTo>
                    <a:pt x="5501" y="10776"/>
                    <a:pt x="5489" y="10800"/>
                    <a:pt x="5477" y="10824"/>
                  </a:cubicBezTo>
                  <a:lnTo>
                    <a:pt x="5405" y="10871"/>
                  </a:lnTo>
                  <a:lnTo>
                    <a:pt x="5405" y="10895"/>
                  </a:lnTo>
                  <a:lnTo>
                    <a:pt x="5513" y="10883"/>
                  </a:lnTo>
                  <a:lnTo>
                    <a:pt x="5536" y="10895"/>
                  </a:lnTo>
                  <a:lnTo>
                    <a:pt x="5513" y="10955"/>
                  </a:lnTo>
                  <a:lnTo>
                    <a:pt x="5441" y="10990"/>
                  </a:lnTo>
                  <a:lnTo>
                    <a:pt x="5322" y="11074"/>
                  </a:lnTo>
                  <a:lnTo>
                    <a:pt x="5274" y="11097"/>
                  </a:lnTo>
                  <a:lnTo>
                    <a:pt x="5274" y="11121"/>
                  </a:lnTo>
                  <a:cubicBezTo>
                    <a:pt x="5298" y="11133"/>
                    <a:pt x="5322" y="11145"/>
                    <a:pt x="5334" y="11145"/>
                  </a:cubicBezTo>
                  <a:lnTo>
                    <a:pt x="5394" y="11193"/>
                  </a:lnTo>
                  <a:lnTo>
                    <a:pt x="5405" y="11217"/>
                  </a:lnTo>
                  <a:lnTo>
                    <a:pt x="5644" y="11300"/>
                  </a:lnTo>
                  <a:lnTo>
                    <a:pt x="5703" y="11359"/>
                  </a:lnTo>
                  <a:lnTo>
                    <a:pt x="5715" y="11431"/>
                  </a:lnTo>
                  <a:lnTo>
                    <a:pt x="5739" y="11467"/>
                  </a:lnTo>
                  <a:lnTo>
                    <a:pt x="5715" y="11490"/>
                  </a:lnTo>
                  <a:lnTo>
                    <a:pt x="5715" y="11550"/>
                  </a:lnTo>
                  <a:lnTo>
                    <a:pt x="5786" y="11598"/>
                  </a:lnTo>
                  <a:lnTo>
                    <a:pt x="5846" y="11586"/>
                  </a:lnTo>
                  <a:lnTo>
                    <a:pt x="5870" y="11598"/>
                  </a:lnTo>
                  <a:lnTo>
                    <a:pt x="5917" y="11657"/>
                  </a:lnTo>
                  <a:lnTo>
                    <a:pt x="6001" y="11717"/>
                  </a:lnTo>
                  <a:lnTo>
                    <a:pt x="6072" y="11752"/>
                  </a:lnTo>
                  <a:lnTo>
                    <a:pt x="6084" y="11800"/>
                  </a:lnTo>
                  <a:lnTo>
                    <a:pt x="6060" y="11859"/>
                  </a:lnTo>
                  <a:lnTo>
                    <a:pt x="5965" y="11907"/>
                  </a:lnTo>
                  <a:lnTo>
                    <a:pt x="5870" y="11967"/>
                  </a:lnTo>
                  <a:lnTo>
                    <a:pt x="5846" y="12038"/>
                  </a:lnTo>
                  <a:lnTo>
                    <a:pt x="5798" y="12098"/>
                  </a:lnTo>
                  <a:lnTo>
                    <a:pt x="5727" y="12110"/>
                  </a:lnTo>
                  <a:lnTo>
                    <a:pt x="5620" y="12181"/>
                  </a:lnTo>
                  <a:lnTo>
                    <a:pt x="5584" y="12217"/>
                  </a:lnTo>
                  <a:lnTo>
                    <a:pt x="5644" y="12229"/>
                  </a:lnTo>
                  <a:lnTo>
                    <a:pt x="5703" y="12205"/>
                  </a:lnTo>
                  <a:lnTo>
                    <a:pt x="5751" y="12157"/>
                  </a:lnTo>
                  <a:lnTo>
                    <a:pt x="5822" y="12145"/>
                  </a:lnTo>
                  <a:lnTo>
                    <a:pt x="5917" y="12062"/>
                  </a:lnTo>
                  <a:lnTo>
                    <a:pt x="5989" y="12050"/>
                  </a:lnTo>
                  <a:lnTo>
                    <a:pt x="6036" y="12050"/>
                  </a:lnTo>
                  <a:cubicBezTo>
                    <a:pt x="6025" y="12074"/>
                    <a:pt x="6013" y="12110"/>
                    <a:pt x="6013" y="12145"/>
                  </a:cubicBezTo>
                  <a:lnTo>
                    <a:pt x="5977" y="12193"/>
                  </a:lnTo>
                  <a:lnTo>
                    <a:pt x="6013" y="12240"/>
                  </a:lnTo>
                  <a:lnTo>
                    <a:pt x="6013" y="12288"/>
                  </a:lnTo>
                  <a:lnTo>
                    <a:pt x="6084" y="12336"/>
                  </a:lnTo>
                  <a:lnTo>
                    <a:pt x="6120" y="12407"/>
                  </a:lnTo>
                  <a:cubicBezTo>
                    <a:pt x="6096" y="12431"/>
                    <a:pt x="6084" y="12455"/>
                    <a:pt x="6072" y="12491"/>
                  </a:cubicBezTo>
                  <a:cubicBezTo>
                    <a:pt x="6060" y="12514"/>
                    <a:pt x="6072" y="12514"/>
                    <a:pt x="6072" y="12526"/>
                  </a:cubicBezTo>
                  <a:lnTo>
                    <a:pt x="6120" y="12562"/>
                  </a:lnTo>
                  <a:cubicBezTo>
                    <a:pt x="6120" y="12574"/>
                    <a:pt x="6120" y="12586"/>
                    <a:pt x="6120" y="12586"/>
                  </a:cubicBezTo>
                  <a:cubicBezTo>
                    <a:pt x="6096" y="12574"/>
                    <a:pt x="6072" y="12562"/>
                    <a:pt x="6048" y="12550"/>
                  </a:cubicBezTo>
                  <a:lnTo>
                    <a:pt x="6001" y="12574"/>
                  </a:lnTo>
                  <a:lnTo>
                    <a:pt x="6036" y="12657"/>
                  </a:lnTo>
                  <a:lnTo>
                    <a:pt x="6120" y="12717"/>
                  </a:lnTo>
                  <a:lnTo>
                    <a:pt x="6120" y="12752"/>
                  </a:lnTo>
                  <a:lnTo>
                    <a:pt x="6096" y="12752"/>
                  </a:lnTo>
                  <a:lnTo>
                    <a:pt x="6036" y="12788"/>
                  </a:lnTo>
                  <a:lnTo>
                    <a:pt x="6060" y="12836"/>
                  </a:lnTo>
                  <a:lnTo>
                    <a:pt x="6108" y="12872"/>
                  </a:lnTo>
                  <a:lnTo>
                    <a:pt x="6191" y="12872"/>
                  </a:lnTo>
                  <a:lnTo>
                    <a:pt x="6239" y="12895"/>
                  </a:lnTo>
                  <a:cubicBezTo>
                    <a:pt x="6239" y="12907"/>
                    <a:pt x="6251" y="12919"/>
                    <a:pt x="6251" y="12943"/>
                  </a:cubicBezTo>
                  <a:lnTo>
                    <a:pt x="6191" y="12991"/>
                  </a:lnTo>
                  <a:lnTo>
                    <a:pt x="6191" y="13050"/>
                  </a:lnTo>
                  <a:lnTo>
                    <a:pt x="6120" y="13110"/>
                  </a:lnTo>
                  <a:lnTo>
                    <a:pt x="6072" y="13145"/>
                  </a:lnTo>
                  <a:lnTo>
                    <a:pt x="5965" y="13145"/>
                  </a:lnTo>
                  <a:lnTo>
                    <a:pt x="5917" y="13169"/>
                  </a:lnTo>
                  <a:lnTo>
                    <a:pt x="5917" y="13205"/>
                  </a:lnTo>
                  <a:lnTo>
                    <a:pt x="6001" y="13205"/>
                  </a:lnTo>
                  <a:lnTo>
                    <a:pt x="6096" y="13193"/>
                  </a:lnTo>
                  <a:lnTo>
                    <a:pt x="6167" y="13229"/>
                  </a:lnTo>
                  <a:lnTo>
                    <a:pt x="6227" y="13217"/>
                  </a:lnTo>
                  <a:lnTo>
                    <a:pt x="6310" y="13217"/>
                  </a:lnTo>
                  <a:lnTo>
                    <a:pt x="6346" y="13253"/>
                  </a:lnTo>
                  <a:lnTo>
                    <a:pt x="6346" y="13336"/>
                  </a:lnTo>
                  <a:cubicBezTo>
                    <a:pt x="6346" y="13360"/>
                    <a:pt x="6370" y="13395"/>
                    <a:pt x="6394" y="13419"/>
                  </a:cubicBezTo>
                  <a:cubicBezTo>
                    <a:pt x="6358" y="13443"/>
                    <a:pt x="6310" y="13479"/>
                    <a:pt x="6275" y="13514"/>
                  </a:cubicBezTo>
                  <a:lnTo>
                    <a:pt x="6275" y="13574"/>
                  </a:lnTo>
                  <a:lnTo>
                    <a:pt x="6322" y="13598"/>
                  </a:lnTo>
                  <a:lnTo>
                    <a:pt x="6263" y="13717"/>
                  </a:lnTo>
                  <a:lnTo>
                    <a:pt x="6144" y="13764"/>
                  </a:lnTo>
                  <a:lnTo>
                    <a:pt x="6060" y="13788"/>
                  </a:lnTo>
                  <a:lnTo>
                    <a:pt x="5989" y="13764"/>
                  </a:lnTo>
                  <a:lnTo>
                    <a:pt x="5917" y="13764"/>
                  </a:lnTo>
                  <a:lnTo>
                    <a:pt x="5798" y="13836"/>
                  </a:lnTo>
                  <a:lnTo>
                    <a:pt x="5775" y="13895"/>
                  </a:lnTo>
                  <a:lnTo>
                    <a:pt x="5810" y="13907"/>
                  </a:lnTo>
                  <a:lnTo>
                    <a:pt x="5858" y="13895"/>
                  </a:lnTo>
                  <a:lnTo>
                    <a:pt x="6025" y="13884"/>
                  </a:lnTo>
                  <a:lnTo>
                    <a:pt x="6084" y="13848"/>
                  </a:lnTo>
                  <a:lnTo>
                    <a:pt x="6120" y="13824"/>
                  </a:lnTo>
                  <a:lnTo>
                    <a:pt x="6144" y="13848"/>
                  </a:lnTo>
                  <a:cubicBezTo>
                    <a:pt x="6144" y="13848"/>
                    <a:pt x="6156" y="13860"/>
                    <a:pt x="6156" y="13872"/>
                  </a:cubicBezTo>
                  <a:lnTo>
                    <a:pt x="6191" y="13895"/>
                  </a:lnTo>
                  <a:lnTo>
                    <a:pt x="6156" y="13931"/>
                  </a:lnTo>
                  <a:lnTo>
                    <a:pt x="6084" y="13943"/>
                  </a:lnTo>
                  <a:lnTo>
                    <a:pt x="6060" y="13979"/>
                  </a:lnTo>
                  <a:cubicBezTo>
                    <a:pt x="6060" y="13991"/>
                    <a:pt x="6060" y="14003"/>
                    <a:pt x="6072" y="14026"/>
                  </a:cubicBezTo>
                  <a:lnTo>
                    <a:pt x="6048" y="14050"/>
                  </a:lnTo>
                  <a:lnTo>
                    <a:pt x="5965" y="14074"/>
                  </a:lnTo>
                  <a:lnTo>
                    <a:pt x="5846" y="14169"/>
                  </a:lnTo>
                  <a:lnTo>
                    <a:pt x="5739" y="14229"/>
                  </a:lnTo>
                  <a:lnTo>
                    <a:pt x="5739" y="14265"/>
                  </a:lnTo>
                  <a:lnTo>
                    <a:pt x="5846" y="14300"/>
                  </a:lnTo>
                  <a:lnTo>
                    <a:pt x="5989" y="14300"/>
                  </a:lnTo>
                  <a:lnTo>
                    <a:pt x="6120" y="14265"/>
                  </a:lnTo>
                  <a:lnTo>
                    <a:pt x="6203" y="14169"/>
                  </a:lnTo>
                  <a:lnTo>
                    <a:pt x="6263" y="14098"/>
                  </a:lnTo>
                  <a:lnTo>
                    <a:pt x="6322" y="14050"/>
                  </a:lnTo>
                  <a:lnTo>
                    <a:pt x="6358" y="14050"/>
                  </a:lnTo>
                  <a:cubicBezTo>
                    <a:pt x="6358" y="14062"/>
                    <a:pt x="6358" y="14074"/>
                    <a:pt x="6358" y="14086"/>
                  </a:cubicBezTo>
                  <a:lnTo>
                    <a:pt x="6275" y="14217"/>
                  </a:lnTo>
                  <a:cubicBezTo>
                    <a:pt x="6227" y="14253"/>
                    <a:pt x="6179" y="14288"/>
                    <a:pt x="6144" y="14336"/>
                  </a:cubicBezTo>
                  <a:lnTo>
                    <a:pt x="6072" y="14336"/>
                  </a:lnTo>
                  <a:lnTo>
                    <a:pt x="5894" y="14372"/>
                  </a:lnTo>
                  <a:cubicBezTo>
                    <a:pt x="5870" y="14384"/>
                    <a:pt x="5858" y="14395"/>
                    <a:pt x="5834" y="14395"/>
                  </a:cubicBezTo>
                  <a:lnTo>
                    <a:pt x="5786" y="14467"/>
                  </a:lnTo>
                  <a:lnTo>
                    <a:pt x="5739" y="14455"/>
                  </a:lnTo>
                  <a:lnTo>
                    <a:pt x="5632" y="14467"/>
                  </a:lnTo>
                  <a:lnTo>
                    <a:pt x="5525" y="14538"/>
                  </a:lnTo>
                  <a:lnTo>
                    <a:pt x="5525" y="14574"/>
                  </a:lnTo>
                  <a:lnTo>
                    <a:pt x="5572" y="14598"/>
                  </a:lnTo>
                  <a:lnTo>
                    <a:pt x="5608" y="14634"/>
                  </a:lnTo>
                  <a:cubicBezTo>
                    <a:pt x="5608" y="14657"/>
                    <a:pt x="5584" y="14681"/>
                    <a:pt x="5584" y="14693"/>
                  </a:cubicBezTo>
                  <a:lnTo>
                    <a:pt x="5644" y="14788"/>
                  </a:lnTo>
                  <a:lnTo>
                    <a:pt x="5679" y="14776"/>
                  </a:lnTo>
                  <a:lnTo>
                    <a:pt x="5691" y="14729"/>
                  </a:lnTo>
                  <a:lnTo>
                    <a:pt x="5751" y="14717"/>
                  </a:lnTo>
                  <a:lnTo>
                    <a:pt x="5798" y="14741"/>
                  </a:lnTo>
                  <a:lnTo>
                    <a:pt x="5834" y="14776"/>
                  </a:lnTo>
                  <a:lnTo>
                    <a:pt x="5834" y="14836"/>
                  </a:lnTo>
                  <a:lnTo>
                    <a:pt x="5906" y="14860"/>
                  </a:lnTo>
                  <a:lnTo>
                    <a:pt x="6060" y="14836"/>
                  </a:lnTo>
                  <a:lnTo>
                    <a:pt x="6144" y="14788"/>
                  </a:lnTo>
                  <a:lnTo>
                    <a:pt x="6179" y="14765"/>
                  </a:lnTo>
                  <a:lnTo>
                    <a:pt x="6239" y="14765"/>
                  </a:lnTo>
                  <a:lnTo>
                    <a:pt x="6334" y="14729"/>
                  </a:lnTo>
                  <a:cubicBezTo>
                    <a:pt x="6358" y="14717"/>
                    <a:pt x="6370" y="14693"/>
                    <a:pt x="6382" y="14681"/>
                  </a:cubicBezTo>
                  <a:cubicBezTo>
                    <a:pt x="6406" y="14669"/>
                    <a:pt x="6394" y="14634"/>
                    <a:pt x="6406" y="14610"/>
                  </a:cubicBezTo>
                  <a:lnTo>
                    <a:pt x="6370" y="14562"/>
                  </a:lnTo>
                  <a:lnTo>
                    <a:pt x="6310" y="14538"/>
                  </a:lnTo>
                  <a:lnTo>
                    <a:pt x="6429" y="14538"/>
                  </a:lnTo>
                  <a:lnTo>
                    <a:pt x="6441" y="14503"/>
                  </a:lnTo>
                  <a:lnTo>
                    <a:pt x="6441" y="14395"/>
                  </a:lnTo>
                  <a:lnTo>
                    <a:pt x="6501" y="14431"/>
                  </a:lnTo>
                  <a:lnTo>
                    <a:pt x="6584" y="14467"/>
                  </a:lnTo>
                  <a:lnTo>
                    <a:pt x="6632" y="14455"/>
                  </a:lnTo>
                  <a:lnTo>
                    <a:pt x="6679" y="14395"/>
                  </a:lnTo>
                  <a:cubicBezTo>
                    <a:pt x="6679" y="14360"/>
                    <a:pt x="6679" y="14324"/>
                    <a:pt x="6668" y="14288"/>
                  </a:cubicBezTo>
                  <a:lnTo>
                    <a:pt x="6668" y="14205"/>
                  </a:lnTo>
                  <a:lnTo>
                    <a:pt x="6608" y="14145"/>
                  </a:lnTo>
                  <a:cubicBezTo>
                    <a:pt x="6596" y="14122"/>
                    <a:pt x="6572" y="14110"/>
                    <a:pt x="6560" y="14086"/>
                  </a:cubicBezTo>
                  <a:lnTo>
                    <a:pt x="6584" y="13943"/>
                  </a:lnTo>
                  <a:lnTo>
                    <a:pt x="6596" y="13907"/>
                  </a:lnTo>
                  <a:lnTo>
                    <a:pt x="6632" y="13895"/>
                  </a:lnTo>
                  <a:lnTo>
                    <a:pt x="6644" y="13955"/>
                  </a:lnTo>
                  <a:cubicBezTo>
                    <a:pt x="6632" y="13967"/>
                    <a:pt x="6632" y="13991"/>
                    <a:pt x="6620" y="14014"/>
                  </a:cubicBezTo>
                  <a:cubicBezTo>
                    <a:pt x="6608" y="14038"/>
                    <a:pt x="6632" y="14062"/>
                    <a:pt x="6644" y="14098"/>
                  </a:cubicBezTo>
                  <a:lnTo>
                    <a:pt x="6715" y="14169"/>
                  </a:lnTo>
                  <a:cubicBezTo>
                    <a:pt x="6715" y="14193"/>
                    <a:pt x="6715" y="14229"/>
                    <a:pt x="6727" y="14265"/>
                  </a:cubicBezTo>
                  <a:lnTo>
                    <a:pt x="6715" y="14360"/>
                  </a:lnTo>
                  <a:lnTo>
                    <a:pt x="6715" y="14431"/>
                  </a:lnTo>
                  <a:lnTo>
                    <a:pt x="6763" y="14431"/>
                  </a:lnTo>
                  <a:lnTo>
                    <a:pt x="6787" y="14407"/>
                  </a:lnTo>
                  <a:lnTo>
                    <a:pt x="6882" y="14348"/>
                  </a:lnTo>
                  <a:cubicBezTo>
                    <a:pt x="6882" y="14336"/>
                    <a:pt x="6882" y="14324"/>
                    <a:pt x="6882" y="14312"/>
                  </a:cubicBezTo>
                  <a:cubicBezTo>
                    <a:pt x="6918" y="14276"/>
                    <a:pt x="6941" y="14241"/>
                    <a:pt x="6977" y="14193"/>
                  </a:cubicBezTo>
                  <a:lnTo>
                    <a:pt x="7084" y="14157"/>
                  </a:lnTo>
                  <a:lnTo>
                    <a:pt x="7120" y="14157"/>
                  </a:lnTo>
                  <a:cubicBezTo>
                    <a:pt x="7132" y="14157"/>
                    <a:pt x="7132" y="14169"/>
                    <a:pt x="7132" y="14169"/>
                  </a:cubicBezTo>
                  <a:lnTo>
                    <a:pt x="7049" y="14217"/>
                  </a:lnTo>
                  <a:lnTo>
                    <a:pt x="6989" y="14265"/>
                  </a:lnTo>
                  <a:lnTo>
                    <a:pt x="6953" y="14348"/>
                  </a:lnTo>
                  <a:lnTo>
                    <a:pt x="6882" y="14419"/>
                  </a:lnTo>
                  <a:lnTo>
                    <a:pt x="6882" y="14443"/>
                  </a:lnTo>
                  <a:lnTo>
                    <a:pt x="6929" y="14455"/>
                  </a:lnTo>
                  <a:lnTo>
                    <a:pt x="7025" y="14431"/>
                  </a:lnTo>
                  <a:lnTo>
                    <a:pt x="7084" y="14443"/>
                  </a:lnTo>
                  <a:lnTo>
                    <a:pt x="7144" y="14491"/>
                  </a:lnTo>
                  <a:lnTo>
                    <a:pt x="7227" y="14491"/>
                  </a:lnTo>
                  <a:lnTo>
                    <a:pt x="7322" y="14455"/>
                  </a:lnTo>
                  <a:lnTo>
                    <a:pt x="7418" y="14407"/>
                  </a:lnTo>
                  <a:lnTo>
                    <a:pt x="7477" y="14395"/>
                  </a:lnTo>
                  <a:lnTo>
                    <a:pt x="7513" y="14407"/>
                  </a:lnTo>
                  <a:lnTo>
                    <a:pt x="7513" y="14443"/>
                  </a:lnTo>
                  <a:lnTo>
                    <a:pt x="7370" y="14515"/>
                  </a:lnTo>
                  <a:lnTo>
                    <a:pt x="7168" y="14574"/>
                  </a:lnTo>
                  <a:lnTo>
                    <a:pt x="7013" y="14598"/>
                  </a:lnTo>
                  <a:lnTo>
                    <a:pt x="6941" y="14646"/>
                  </a:lnTo>
                  <a:lnTo>
                    <a:pt x="6882" y="14693"/>
                  </a:lnTo>
                  <a:lnTo>
                    <a:pt x="6882" y="14729"/>
                  </a:lnTo>
                  <a:lnTo>
                    <a:pt x="6929" y="14753"/>
                  </a:lnTo>
                  <a:lnTo>
                    <a:pt x="7072" y="14717"/>
                  </a:lnTo>
                  <a:lnTo>
                    <a:pt x="7144" y="14717"/>
                  </a:lnTo>
                  <a:lnTo>
                    <a:pt x="7203" y="14693"/>
                  </a:lnTo>
                  <a:lnTo>
                    <a:pt x="7287" y="14646"/>
                  </a:lnTo>
                  <a:lnTo>
                    <a:pt x="7441" y="14622"/>
                  </a:lnTo>
                  <a:lnTo>
                    <a:pt x="7465" y="14634"/>
                  </a:lnTo>
                  <a:lnTo>
                    <a:pt x="7430" y="14669"/>
                  </a:lnTo>
                  <a:lnTo>
                    <a:pt x="7346" y="14693"/>
                  </a:lnTo>
                  <a:cubicBezTo>
                    <a:pt x="7322" y="14717"/>
                    <a:pt x="7287" y="14729"/>
                    <a:pt x="7263" y="14753"/>
                  </a:cubicBezTo>
                  <a:lnTo>
                    <a:pt x="7191" y="14753"/>
                  </a:lnTo>
                  <a:lnTo>
                    <a:pt x="7132" y="14765"/>
                  </a:lnTo>
                  <a:lnTo>
                    <a:pt x="7072" y="14836"/>
                  </a:lnTo>
                  <a:lnTo>
                    <a:pt x="7049" y="14907"/>
                  </a:lnTo>
                  <a:lnTo>
                    <a:pt x="6977" y="14955"/>
                  </a:lnTo>
                  <a:lnTo>
                    <a:pt x="6989" y="14979"/>
                  </a:lnTo>
                  <a:lnTo>
                    <a:pt x="7049" y="14967"/>
                  </a:lnTo>
                  <a:lnTo>
                    <a:pt x="7203" y="14860"/>
                  </a:lnTo>
                  <a:lnTo>
                    <a:pt x="7251" y="14824"/>
                  </a:lnTo>
                  <a:lnTo>
                    <a:pt x="7334" y="14812"/>
                  </a:lnTo>
                  <a:lnTo>
                    <a:pt x="7370" y="14788"/>
                  </a:lnTo>
                  <a:lnTo>
                    <a:pt x="7418" y="14776"/>
                  </a:lnTo>
                  <a:lnTo>
                    <a:pt x="7501" y="14812"/>
                  </a:lnTo>
                  <a:lnTo>
                    <a:pt x="7513" y="14860"/>
                  </a:lnTo>
                  <a:lnTo>
                    <a:pt x="7501" y="14896"/>
                  </a:lnTo>
                  <a:lnTo>
                    <a:pt x="7406" y="14872"/>
                  </a:lnTo>
                  <a:lnTo>
                    <a:pt x="7346" y="14872"/>
                  </a:lnTo>
                  <a:lnTo>
                    <a:pt x="7215" y="14931"/>
                  </a:lnTo>
                  <a:lnTo>
                    <a:pt x="7179" y="14979"/>
                  </a:lnTo>
                  <a:cubicBezTo>
                    <a:pt x="7179" y="14991"/>
                    <a:pt x="7191" y="15003"/>
                    <a:pt x="7203" y="15015"/>
                  </a:cubicBezTo>
                  <a:lnTo>
                    <a:pt x="7334" y="15003"/>
                  </a:lnTo>
                  <a:lnTo>
                    <a:pt x="7418" y="14979"/>
                  </a:lnTo>
                  <a:lnTo>
                    <a:pt x="7489" y="14943"/>
                  </a:lnTo>
                  <a:lnTo>
                    <a:pt x="7549" y="14943"/>
                  </a:lnTo>
                  <a:lnTo>
                    <a:pt x="7656" y="15003"/>
                  </a:lnTo>
                  <a:lnTo>
                    <a:pt x="7656" y="15050"/>
                  </a:lnTo>
                  <a:lnTo>
                    <a:pt x="7584" y="15086"/>
                  </a:lnTo>
                  <a:lnTo>
                    <a:pt x="7346" y="15062"/>
                  </a:lnTo>
                  <a:lnTo>
                    <a:pt x="7215" y="15050"/>
                  </a:lnTo>
                  <a:lnTo>
                    <a:pt x="7191" y="15086"/>
                  </a:lnTo>
                  <a:lnTo>
                    <a:pt x="7227" y="15134"/>
                  </a:lnTo>
                  <a:lnTo>
                    <a:pt x="7346" y="15157"/>
                  </a:lnTo>
                  <a:lnTo>
                    <a:pt x="7489" y="15229"/>
                  </a:lnTo>
                  <a:lnTo>
                    <a:pt x="7549" y="15288"/>
                  </a:lnTo>
                  <a:lnTo>
                    <a:pt x="7477" y="15300"/>
                  </a:lnTo>
                  <a:lnTo>
                    <a:pt x="7382" y="15241"/>
                  </a:lnTo>
                  <a:lnTo>
                    <a:pt x="7346" y="15241"/>
                  </a:lnTo>
                  <a:lnTo>
                    <a:pt x="7322" y="15277"/>
                  </a:lnTo>
                  <a:lnTo>
                    <a:pt x="7370" y="15324"/>
                  </a:lnTo>
                  <a:lnTo>
                    <a:pt x="7513" y="15372"/>
                  </a:lnTo>
                  <a:lnTo>
                    <a:pt x="7680" y="15419"/>
                  </a:lnTo>
                  <a:lnTo>
                    <a:pt x="7680" y="15455"/>
                  </a:lnTo>
                  <a:lnTo>
                    <a:pt x="7620" y="15467"/>
                  </a:lnTo>
                  <a:lnTo>
                    <a:pt x="7620" y="15503"/>
                  </a:lnTo>
                  <a:lnTo>
                    <a:pt x="7549" y="15503"/>
                  </a:lnTo>
                  <a:lnTo>
                    <a:pt x="7430" y="15455"/>
                  </a:lnTo>
                  <a:lnTo>
                    <a:pt x="7406" y="15455"/>
                  </a:lnTo>
                  <a:lnTo>
                    <a:pt x="7406" y="15491"/>
                  </a:lnTo>
                  <a:lnTo>
                    <a:pt x="7549" y="15574"/>
                  </a:lnTo>
                  <a:lnTo>
                    <a:pt x="7632" y="15598"/>
                  </a:lnTo>
                  <a:lnTo>
                    <a:pt x="7680" y="15586"/>
                  </a:lnTo>
                  <a:cubicBezTo>
                    <a:pt x="7703" y="15574"/>
                    <a:pt x="7727" y="15562"/>
                    <a:pt x="7751" y="15550"/>
                  </a:cubicBezTo>
                  <a:lnTo>
                    <a:pt x="7775" y="15562"/>
                  </a:lnTo>
                  <a:cubicBezTo>
                    <a:pt x="7763" y="15586"/>
                    <a:pt x="7739" y="15610"/>
                    <a:pt x="7727" y="15634"/>
                  </a:cubicBezTo>
                  <a:lnTo>
                    <a:pt x="7668" y="15658"/>
                  </a:lnTo>
                  <a:lnTo>
                    <a:pt x="7537" y="15646"/>
                  </a:lnTo>
                  <a:lnTo>
                    <a:pt x="7441" y="15610"/>
                  </a:lnTo>
                  <a:lnTo>
                    <a:pt x="7310" y="15574"/>
                  </a:lnTo>
                  <a:lnTo>
                    <a:pt x="7215" y="15515"/>
                  </a:lnTo>
                  <a:cubicBezTo>
                    <a:pt x="7179" y="15467"/>
                    <a:pt x="7156" y="15419"/>
                    <a:pt x="7120" y="15372"/>
                  </a:cubicBezTo>
                  <a:lnTo>
                    <a:pt x="7049" y="15336"/>
                  </a:lnTo>
                  <a:lnTo>
                    <a:pt x="6965" y="15336"/>
                  </a:lnTo>
                  <a:lnTo>
                    <a:pt x="6882" y="15324"/>
                  </a:lnTo>
                  <a:lnTo>
                    <a:pt x="6787" y="15312"/>
                  </a:lnTo>
                  <a:lnTo>
                    <a:pt x="6668" y="15324"/>
                  </a:lnTo>
                  <a:lnTo>
                    <a:pt x="6608" y="15300"/>
                  </a:lnTo>
                  <a:lnTo>
                    <a:pt x="6394" y="15300"/>
                  </a:lnTo>
                  <a:lnTo>
                    <a:pt x="6275" y="15253"/>
                  </a:lnTo>
                  <a:lnTo>
                    <a:pt x="6156" y="15265"/>
                  </a:lnTo>
                  <a:lnTo>
                    <a:pt x="6072" y="15253"/>
                  </a:lnTo>
                  <a:lnTo>
                    <a:pt x="6013" y="15288"/>
                  </a:lnTo>
                  <a:lnTo>
                    <a:pt x="5894" y="15312"/>
                  </a:lnTo>
                  <a:lnTo>
                    <a:pt x="5775" y="15408"/>
                  </a:lnTo>
                  <a:cubicBezTo>
                    <a:pt x="5775" y="15419"/>
                    <a:pt x="5775" y="15431"/>
                    <a:pt x="5786" y="15443"/>
                  </a:cubicBezTo>
                  <a:lnTo>
                    <a:pt x="5846" y="15467"/>
                  </a:lnTo>
                  <a:lnTo>
                    <a:pt x="5929" y="15515"/>
                  </a:lnTo>
                  <a:lnTo>
                    <a:pt x="6001" y="15598"/>
                  </a:lnTo>
                  <a:lnTo>
                    <a:pt x="6001" y="15646"/>
                  </a:lnTo>
                  <a:lnTo>
                    <a:pt x="6132" y="15705"/>
                  </a:lnTo>
                  <a:lnTo>
                    <a:pt x="6310" y="15717"/>
                  </a:lnTo>
                  <a:lnTo>
                    <a:pt x="6548" y="15753"/>
                  </a:lnTo>
                  <a:lnTo>
                    <a:pt x="6691" y="15789"/>
                  </a:lnTo>
                  <a:lnTo>
                    <a:pt x="6751" y="15848"/>
                  </a:lnTo>
                  <a:cubicBezTo>
                    <a:pt x="6763" y="15860"/>
                    <a:pt x="6763" y="15872"/>
                    <a:pt x="6763" y="15896"/>
                  </a:cubicBezTo>
                  <a:lnTo>
                    <a:pt x="6846" y="15908"/>
                  </a:lnTo>
                  <a:lnTo>
                    <a:pt x="6941" y="15896"/>
                  </a:lnTo>
                  <a:lnTo>
                    <a:pt x="7037" y="15943"/>
                  </a:lnTo>
                  <a:lnTo>
                    <a:pt x="7132" y="15943"/>
                  </a:lnTo>
                  <a:lnTo>
                    <a:pt x="7191" y="15908"/>
                  </a:lnTo>
                  <a:lnTo>
                    <a:pt x="7263" y="15943"/>
                  </a:lnTo>
                  <a:lnTo>
                    <a:pt x="7358" y="15931"/>
                  </a:lnTo>
                  <a:lnTo>
                    <a:pt x="7430" y="15896"/>
                  </a:lnTo>
                  <a:lnTo>
                    <a:pt x="7501" y="15931"/>
                  </a:lnTo>
                  <a:lnTo>
                    <a:pt x="7620" y="15919"/>
                  </a:lnTo>
                  <a:lnTo>
                    <a:pt x="7703" y="15860"/>
                  </a:lnTo>
                  <a:lnTo>
                    <a:pt x="7822" y="15836"/>
                  </a:lnTo>
                  <a:lnTo>
                    <a:pt x="7882" y="15848"/>
                  </a:lnTo>
                  <a:lnTo>
                    <a:pt x="7906" y="15896"/>
                  </a:lnTo>
                  <a:lnTo>
                    <a:pt x="7822" y="15908"/>
                  </a:lnTo>
                  <a:cubicBezTo>
                    <a:pt x="7799" y="15919"/>
                    <a:pt x="7775" y="15931"/>
                    <a:pt x="7739" y="15931"/>
                  </a:cubicBezTo>
                  <a:cubicBezTo>
                    <a:pt x="7739" y="15943"/>
                    <a:pt x="7739" y="15955"/>
                    <a:pt x="7739" y="15967"/>
                  </a:cubicBezTo>
                  <a:lnTo>
                    <a:pt x="7822" y="15967"/>
                  </a:lnTo>
                  <a:lnTo>
                    <a:pt x="7882" y="16003"/>
                  </a:lnTo>
                  <a:lnTo>
                    <a:pt x="7811" y="16039"/>
                  </a:lnTo>
                  <a:cubicBezTo>
                    <a:pt x="7811" y="16050"/>
                    <a:pt x="7811" y="16062"/>
                    <a:pt x="7811" y="16074"/>
                  </a:cubicBezTo>
                  <a:lnTo>
                    <a:pt x="7727" y="16098"/>
                  </a:lnTo>
                  <a:lnTo>
                    <a:pt x="7680" y="16158"/>
                  </a:lnTo>
                  <a:lnTo>
                    <a:pt x="7560" y="16205"/>
                  </a:lnTo>
                  <a:lnTo>
                    <a:pt x="7525" y="16241"/>
                  </a:lnTo>
                  <a:lnTo>
                    <a:pt x="7560" y="16253"/>
                  </a:lnTo>
                  <a:lnTo>
                    <a:pt x="7668" y="16241"/>
                  </a:lnTo>
                  <a:lnTo>
                    <a:pt x="7739" y="16241"/>
                  </a:lnTo>
                  <a:lnTo>
                    <a:pt x="7763" y="16277"/>
                  </a:lnTo>
                  <a:lnTo>
                    <a:pt x="7691" y="16289"/>
                  </a:lnTo>
                  <a:lnTo>
                    <a:pt x="7620" y="16312"/>
                  </a:lnTo>
                  <a:lnTo>
                    <a:pt x="7584" y="16312"/>
                  </a:lnTo>
                  <a:lnTo>
                    <a:pt x="7525" y="16348"/>
                  </a:lnTo>
                  <a:lnTo>
                    <a:pt x="7441" y="16443"/>
                  </a:lnTo>
                  <a:lnTo>
                    <a:pt x="7382" y="16455"/>
                  </a:lnTo>
                  <a:lnTo>
                    <a:pt x="7334" y="16515"/>
                  </a:lnTo>
                  <a:lnTo>
                    <a:pt x="7334" y="16551"/>
                  </a:lnTo>
                  <a:lnTo>
                    <a:pt x="7501" y="16551"/>
                  </a:lnTo>
                  <a:cubicBezTo>
                    <a:pt x="7513" y="16539"/>
                    <a:pt x="7525" y="16527"/>
                    <a:pt x="7549" y="16515"/>
                  </a:cubicBezTo>
                  <a:lnTo>
                    <a:pt x="7584" y="16527"/>
                  </a:lnTo>
                  <a:lnTo>
                    <a:pt x="7620" y="16562"/>
                  </a:lnTo>
                  <a:lnTo>
                    <a:pt x="7691" y="16551"/>
                  </a:lnTo>
                  <a:lnTo>
                    <a:pt x="7751" y="16562"/>
                  </a:lnTo>
                  <a:lnTo>
                    <a:pt x="7763" y="16586"/>
                  </a:lnTo>
                  <a:lnTo>
                    <a:pt x="7632" y="16622"/>
                  </a:lnTo>
                  <a:lnTo>
                    <a:pt x="7572" y="16646"/>
                  </a:lnTo>
                  <a:lnTo>
                    <a:pt x="7572" y="16658"/>
                  </a:lnTo>
                  <a:lnTo>
                    <a:pt x="7727" y="16646"/>
                  </a:lnTo>
                  <a:lnTo>
                    <a:pt x="7799" y="16670"/>
                  </a:lnTo>
                  <a:lnTo>
                    <a:pt x="7822" y="16705"/>
                  </a:lnTo>
                  <a:lnTo>
                    <a:pt x="7763" y="16717"/>
                  </a:lnTo>
                  <a:lnTo>
                    <a:pt x="7703" y="16717"/>
                  </a:lnTo>
                  <a:cubicBezTo>
                    <a:pt x="7703" y="16729"/>
                    <a:pt x="7691" y="16729"/>
                    <a:pt x="7691" y="16741"/>
                  </a:cubicBezTo>
                  <a:lnTo>
                    <a:pt x="7620" y="16753"/>
                  </a:lnTo>
                  <a:lnTo>
                    <a:pt x="7572" y="16717"/>
                  </a:lnTo>
                  <a:lnTo>
                    <a:pt x="7489" y="16741"/>
                  </a:lnTo>
                  <a:lnTo>
                    <a:pt x="7382" y="16741"/>
                  </a:lnTo>
                  <a:lnTo>
                    <a:pt x="7382" y="16693"/>
                  </a:lnTo>
                  <a:lnTo>
                    <a:pt x="7406" y="16670"/>
                  </a:lnTo>
                  <a:lnTo>
                    <a:pt x="7322" y="16610"/>
                  </a:lnTo>
                  <a:lnTo>
                    <a:pt x="7287" y="16598"/>
                  </a:lnTo>
                  <a:lnTo>
                    <a:pt x="7239" y="16622"/>
                  </a:lnTo>
                  <a:cubicBezTo>
                    <a:pt x="7239" y="16646"/>
                    <a:pt x="7251" y="16670"/>
                    <a:pt x="7263" y="16693"/>
                  </a:cubicBezTo>
                  <a:cubicBezTo>
                    <a:pt x="7239" y="16741"/>
                    <a:pt x="7227" y="16801"/>
                    <a:pt x="7203" y="16848"/>
                  </a:cubicBezTo>
                  <a:lnTo>
                    <a:pt x="7156" y="16920"/>
                  </a:lnTo>
                  <a:lnTo>
                    <a:pt x="7191" y="16943"/>
                  </a:lnTo>
                  <a:lnTo>
                    <a:pt x="7239" y="16943"/>
                  </a:lnTo>
                  <a:lnTo>
                    <a:pt x="7334" y="16884"/>
                  </a:lnTo>
                  <a:lnTo>
                    <a:pt x="7358" y="16884"/>
                  </a:lnTo>
                  <a:lnTo>
                    <a:pt x="7334" y="16932"/>
                  </a:lnTo>
                  <a:lnTo>
                    <a:pt x="7263" y="16979"/>
                  </a:lnTo>
                  <a:lnTo>
                    <a:pt x="7215" y="17015"/>
                  </a:lnTo>
                  <a:lnTo>
                    <a:pt x="7156" y="17039"/>
                  </a:lnTo>
                  <a:lnTo>
                    <a:pt x="7156" y="17086"/>
                  </a:lnTo>
                  <a:lnTo>
                    <a:pt x="7013" y="17098"/>
                  </a:lnTo>
                  <a:lnTo>
                    <a:pt x="6906" y="17110"/>
                  </a:lnTo>
                  <a:lnTo>
                    <a:pt x="6798" y="17134"/>
                  </a:lnTo>
                  <a:lnTo>
                    <a:pt x="6763" y="17122"/>
                  </a:lnTo>
                  <a:lnTo>
                    <a:pt x="6608" y="17134"/>
                  </a:lnTo>
                  <a:lnTo>
                    <a:pt x="6537" y="17182"/>
                  </a:lnTo>
                  <a:lnTo>
                    <a:pt x="6382" y="17253"/>
                  </a:lnTo>
                  <a:lnTo>
                    <a:pt x="6227" y="17301"/>
                  </a:lnTo>
                  <a:lnTo>
                    <a:pt x="6263" y="17313"/>
                  </a:lnTo>
                  <a:lnTo>
                    <a:pt x="6382" y="17277"/>
                  </a:lnTo>
                  <a:lnTo>
                    <a:pt x="6441" y="17265"/>
                  </a:lnTo>
                  <a:lnTo>
                    <a:pt x="6406" y="17301"/>
                  </a:lnTo>
                  <a:lnTo>
                    <a:pt x="6346" y="17336"/>
                  </a:lnTo>
                  <a:lnTo>
                    <a:pt x="6370" y="17372"/>
                  </a:lnTo>
                  <a:lnTo>
                    <a:pt x="6465" y="17372"/>
                  </a:lnTo>
                  <a:lnTo>
                    <a:pt x="6537" y="17420"/>
                  </a:lnTo>
                  <a:lnTo>
                    <a:pt x="6644" y="17384"/>
                  </a:lnTo>
                  <a:lnTo>
                    <a:pt x="6739" y="17384"/>
                  </a:lnTo>
                  <a:lnTo>
                    <a:pt x="6787" y="17360"/>
                  </a:lnTo>
                  <a:lnTo>
                    <a:pt x="6941" y="17348"/>
                  </a:lnTo>
                  <a:lnTo>
                    <a:pt x="6977" y="17313"/>
                  </a:lnTo>
                  <a:lnTo>
                    <a:pt x="6870" y="17277"/>
                  </a:lnTo>
                  <a:lnTo>
                    <a:pt x="6846" y="17265"/>
                  </a:lnTo>
                  <a:lnTo>
                    <a:pt x="6882" y="17229"/>
                  </a:lnTo>
                  <a:lnTo>
                    <a:pt x="7049" y="17205"/>
                  </a:lnTo>
                  <a:lnTo>
                    <a:pt x="7132" y="17170"/>
                  </a:lnTo>
                  <a:lnTo>
                    <a:pt x="7215" y="17170"/>
                  </a:lnTo>
                  <a:cubicBezTo>
                    <a:pt x="7215" y="17170"/>
                    <a:pt x="7215" y="17182"/>
                    <a:pt x="7215" y="17182"/>
                  </a:cubicBezTo>
                  <a:lnTo>
                    <a:pt x="7168" y="17217"/>
                  </a:lnTo>
                  <a:lnTo>
                    <a:pt x="7132" y="17265"/>
                  </a:lnTo>
                  <a:lnTo>
                    <a:pt x="7132" y="17313"/>
                  </a:lnTo>
                  <a:lnTo>
                    <a:pt x="6977" y="17372"/>
                  </a:lnTo>
                  <a:cubicBezTo>
                    <a:pt x="6977" y="17384"/>
                    <a:pt x="6977" y="17396"/>
                    <a:pt x="6977" y="17408"/>
                  </a:cubicBezTo>
                  <a:lnTo>
                    <a:pt x="7013" y="17432"/>
                  </a:lnTo>
                  <a:lnTo>
                    <a:pt x="7287" y="17527"/>
                  </a:lnTo>
                  <a:lnTo>
                    <a:pt x="7406" y="17574"/>
                  </a:lnTo>
                  <a:cubicBezTo>
                    <a:pt x="7406" y="17586"/>
                    <a:pt x="7406" y="17586"/>
                    <a:pt x="7406" y="17598"/>
                  </a:cubicBezTo>
                  <a:lnTo>
                    <a:pt x="7310" y="17610"/>
                  </a:lnTo>
                  <a:lnTo>
                    <a:pt x="7287" y="17598"/>
                  </a:lnTo>
                  <a:lnTo>
                    <a:pt x="7179" y="17586"/>
                  </a:lnTo>
                  <a:lnTo>
                    <a:pt x="7037" y="17551"/>
                  </a:lnTo>
                  <a:lnTo>
                    <a:pt x="6977" y="17527"/>
                  </a:lnTo>
                  <a:lnTo>
                    <a:pt x="6858" y="17539"/>
                  </a:lnTo>
                  <a:lnTo>
                    <a:pt x="6810" y="17563"/>
                  </a:lnTo>
                  <a:lnTo>
                    <a:pt x="6727" y="17586"/>
                  </a:lnTo>
                  <a:lnTo>
                    <a:pt x="6501" y="17539"/>
                  </a:lnTo>
                  <a:lnTo>
                    <a:pt x="6453" y="17491"/>
                  </a:lnTo>
                  <a:lnTo>
                    <a:pt x="6382" y="17455"/>
                  </a:lnTo>
                  <a:lnTo>
                    <a:pt x="6346" y="17455"/>
                  </a:lnTo>
                  <a:lnTo>
                    <a:pt x="6382" y="17515"/>
                  </a:lnTo>
                  <a:lnTo>
                    <a:pt x="6429" y="17563"/>
                  </a:lnTo>
                  <a:cubicBezTo>
                    <a:pt x="6429" y="17574"/>
                    <a:pt x="6417" y="17574"/>
                    <a:pt x="6417" y="17586"/>
                  </a:cubicBezTo>
                  <a:lnTo>
                    <a:pt x="6287" y="17539"/>
                  </a:lnTo>
                  <a:lnTo>
                    <a:pt x="6156" y="17455"/>
                  </a:lnTo>
                  <a:lnTo>
                    <a:pt x="6013" y="17455"/>
                  </a:lnTo>
                  <a:lnTo>
                    <a:pt x="5953" y="17479"/>
                  </a:lnTo>
                  <a:cubicBezTo>
                    <a:pt x="5965" y="17479"/>
                    <a:pt x="5977" y="17491"/>
                    <a:pt x="5977" y="17503"/>
                  </a:cubicBezTo>
                  <a:lnTo>
                    <a:pt x="6060" y="17515"/>
                  </a:lnTo>
                  <a:lnTo>
                    <a:pt x="6096" y="17563"/>
                  </a:lnTo>
                  <a:lnTo>
                    <a:pt x="6263" y="17634"/>
                  </a:lnTo>
                  <a:cubicBezTo>
                    <a:pt x="6287" y="17634"/>
                    <a:pt x="6310" y="17646"/>
                    <a:pt x="6334" y="17658"/>
                  </a:cubicBezTo>
                  <a:lnTo>
                    <a:pt x="6394" y="17646"/>
                  </a:lnTo>
                  <a:lnTo>
                    <a:pt x="6477" y="17646"/>
                  </a:lnTo>
                  <a:lnTo>
                    <a:pt x="6501" y="17670"/>
                  </a:lnTo>
                  <a:lnTo>
                    <a:pt x="6322" y="17694"/>
                  </a:lnTo>
                  <a:lnTo>
                    <a:pt x="6191" y="17682"/>
                  </a:lnTo>
                  <a:lnTo>
                    <a:pt x="6096" y="17646"/>
                  </a:lnTo>
                  <a:lnTo>
                    <a:pt x="6036" y="17646"/>
                  </a:lnTo>
                  <a:lnTo>
                    <a:pt x="6013" y="17705"/>
                  </a:lnTo>
                  <a:lnTo>
                    <a:pt x="6013" y="17741"/>
                  </a:lnTo>
                  <a:lnTo>
                    <a:pt x="5953" y="17789"/>
                  </a:lnTo>
                  <a:lnTo>
                    <a:pt x="5906" y="17801"/>
                  </a:lnTo>
                  <a:lnTo>
                    <a:pt x="5906" y="17836"/>
                  </a:lnTo>
                  <a:lnTo>
                    <a:pt x="5870" y="17872"/>
                  </a:lnTo>
                  <a:lnTo>
                    <a:pt x="5822" y="17896"/>
                  </a:lnTo>
                  <a:lnTo>
                    <a:pt x="5691" y="18027"/>
                  </a:lnTo>
                  <a:lnTo>
                    <a:pt x="5691" y="18051"/>
                  </a:lnTo>
                  <a:lnTo>
                    <a:pt x="5739" y="18063"/>
                  </a:lnTo>
                  <a:lnTo>
                    <a:pt x="5822" y="18039"/>
                  </a:lnTo>
                  <a:lnTo>
                    <a:pt x="5929" y="17932"/>
                  </a:lnTo>
                  <a:lnTo>
                    <a:pt x="6013" y="17872"/>
                  </a:lnTo>
                  <a:lnTo>
                    <a:pt x="6108" y="17860"/>
                  </a:lnTo>
                  <a:lnTo>
                    <a:pt x="6251" y="17824"/>
                  </a:lnTo>
                  <a:lnTo>
                    <a:pt x="6298" y="17777"/>
                  </a:lnTo>
                  <a:lnTo>
                    <a:pt x="6346" y="17765"/>
                  </a:lnTo>
                  <a:lnTo>
                    <a:pt x="6358" y="17801"/>
                  </a:lnTo>
                  <a:lnTo>
                    <a:pt x="6429" y="17824"/>
                  </a:lnTo>
                  <a:lnTo>
                    <a:pt x="6525" y="17801"/>
                  </a:lnTo>
                  <a:lnTo>
                    <a:pt x="6668" y="17884"/>
                  </a:lnTo>
                  <a:lnTo>
                    <a:pt x="6727" y="17884"/>
                  </a:lnTo>
                  <a:lnTo>
                    <a:pt x="6822" y="17836"/>
                  </a:lnTo>
                  <a:lnTo>
                    <a:pt x="6882" y="17789"/>
                  </a:lnTo>
                  <a:cubicBezTo>
                    <a:pt x="6882" y="17765"/>
                    <a:pt x="6882" y="17753"/>
                    <a:pt x="6870" y="17729"/>
                  </a:cubicBezTo>
                  <a:lnTo>
                    <a:pt x="6834" y="17694"/>
                  </a:lnTo>
                  <a:cubicBezTo>
                    <a:pt x="6834" y="17682"/>
                    <a:pt x="6834" y="17670"/>
                    <a:pt x="6834" y="17658"/>
                  </a:cubicBezTo>
                  <a:lnTo>
                    <a:pt x="6894" y="17646"/>
                  </a:lnTo>
                  <a:lnTo>
                    <a:pt x="6965" y="17646"/>
                  </a:lnTo>
                  <a:lnTo>
                    <a:pt x="6989" y="17634"/>
                  </a:lnTo>
                  <a:lnTo>
                    <a:pt x="7049" y="17622"/>
                  </a:lnTo>
                  <a:lnTo>
                    <a:pt x="7108" y="17658"/>
                  </a:lnTo>
                  <a:cubicBezTo>
                    <a:pt x="7108" y="17670"/>
                    <a:pt x="7096" y="17682"/>
                    <a:pt x="7084" y="17694"/>
                  </a:cubicBezTo>
                  <a:lnTo>
                    <a:pt x="7025" y="17694"/>
                  </a:lnTo>
                  <a:lnTo>
                    <a:pt x="6965" y="17717"/>
                  </a:lnTo>
                  <a:cubicBezTo>
                    <a:pt x="6977" y="17729"/>
                    <a:pt x="6989" y="17753"/>
                    <a:pt x="6989" y="17765"/>
                  </a:cubicBezTo>
                  <a:lnTo>
                    <a:pt x="7072" y="17777"/>
                  </a:lnTo>
                  <a:lnTo>
                    <a:pt x="7227" y="17753"/>
                  </a:lnTo>
                  <a:lnTo>
                    <a:pt x="7263" y="17741"/>
                  </a:lnTo>
                  <a:lnTo>
                    <a:pt x="7227" y="17717"/>
                  </a:lnTo>
                  <a:cubicBezTo>
                    <a:pt x="7227" y="17705"/>
                    <a:pt x="7227" y="17694"/>
                    <a:pt x="7227" y="17682"/>
                  </a:cubicBezTo>
                  <a:lnTo>
                    <a:pt x="7287" y="17658"/>
                  </a:lnTo>
                  <a:lnTo>
                    <a:pt x="7430" y="17658"/>
                  </a:lnTo>
                  <a:lnTo>
                    <a:pt x="7465" y="17694"/>
                  </a:lnTo>
                  <a:lnTo>
                    <a:pt x="7418" y="17741"/>
                  </a:lnTo>
                  <a:lnTo>
                    <a:pt x="7263" y="17813"/>
                  </a:lnTo>
                  <a:lnTo>
                    <a:pt x="7084" y="17836"/>
                  </a:lnTo>
                  <a:lnTo>
                    <a:pt x="7013" y="17836"/>
                  </a:lnTo>
                  <a:lnTo>
                    <a:pt x="7013" y="17872"/>
                  </a:lnTo>
                  <a:lnTo>
                    <a:pt x="7156" y="17967"/>
                  </a:lnTo>
                  <a:lnTo>
                    <a:pt x="7299" y="18003"/>
                  </a:lnTo>
                  <a:lnTo>
                    <a:pt x="7394" y="18003"/>
                  </a:lnTo>
                  <a:lnTo>
                    <a:pt x="7430" y="17967"/>
                  </a:lnTo>
                  <a:lnTo>
                    <a:pt x="7537" y="17944"/>
                  </a:lnTo>
                  <a:lnTo>
                    <a:pt x="7560" y="17979"/>
                  </a:lnTo>
                  <a:lnTo>
                    <a:pt x="7537" y="18003"/>
                  </a:lnTo>
                  <a:lnTo>
                    <a:pt x="7477" y="18003"/>
                  </a:lnTo>
                  <a:lnTo>
                    <a:pt x="7418" y="18039"/>
                  </a:lnTo>
                  <a:lnTo>
                    <a:pt x="7239" y="18039"/>
                  </a:lnTo>
                  <a:lnTo>
                    <a:pt x="7096" y="18003"/>
                  </a:lnTo>
                  <a:lnTo>
                    <a:pt x="6953" y="17944"/>
                  </a:lnTo>
                  <a:lnTo>
                    <a:pt x="6822" y="17932"/>
                  </a:lnTo>
                  <a:lnTo>
                    <a:pt x="6703" y="17955"/>
                  </a:lnTo>
                  <a:lnTo>
                    <a:pt x="6572" y="17896"/>
                  </a:lnTo>
                  <a:lnTo>
                    <a:pt x="6441" y="17884"/>
                  </a:lnTo>
                  <a:lnTo>
                    <a:pt x="6406" y="17872"/>
                  </a:lnTo>
                  <a:lnTo>
                    <a:pt x="6334" y="17884"/>
                  </a:lnTo>
                  <a:lnTo>
                    <a:pt x="6251" y="17908"/>
                  </a:lnTo>
                  <a:lnTo>
                    <a:pt x="6144" y="17932"/>
                  </a:lnTo>
                  <a:lnTo>
                    <a:pt x="6108" y="17908"/>
                  </a:lnTo>
                  <a:lnTo>
                    <a:pt x="6048" y="17932"/>
                  </a:lnTo>
                  <a:lnTo>
                    <a:pt x="5953" y="17991"/>
                  </a:lnTo>
                  <a:lnTo>
                    <a:pt x="5917" y="18063"/>
                  </a:lnTo>
                  <a:lnTo>
                    <a:pt x="5798" y="18122"/>
                  </a:lnTo>
                  <a:lnTo>
                    <a:pt x="5727" y="18170"/>
                  </a:lnTo>
                  <a:lnTo>
                    <a:pt x="5620" y="18217"/>
                  </a:lnTo>
                  <a:lnTo>
                    <a:pt x="5560" y="18289"/>
                  </a:lnTo>
                  <a:lnTo>
                    <a:pt x="5560" y="18348"/>
                  </a:lnTo>
                  <a:lnTo>
                    <a:pt x="5596" y="18360"/>
                  </a:lnTo>
                  <a:lnTo>
                    <a:pt x="5679" y="18313"/>
                  </a:lnTo>
                  <a:lnTo>
                    <a:pt x="5798" y="18265"/>
                  </a:lnTo>
                  <a:lnTo>
                    <a:pt x="5870" y="18265"/>
                  </a:lnTo>
                  <a:lnTo>
                    <a:pt x="5894" y="18289"/>
                  </a:lnTo>
                  <a:lnTo>
                    <a:pt x="6013" y="18265"/>
                  </a:lnTo>
                  <a:lnTo>
                    <a:pt x="6227" y="18194"/>
                  </a:lnTo>
                  <a:lnTo>
                    <a:pt x="6406" y="18170"/>
                  </a:lnTo>
                  <a:lnTo>
                    <a:pt x="6572" y="18182"/>
                  </a:lnTo>
                  <a:cubicBezTo>
                    <a:pt x="6572" y="18194"/>
                    <a:pt x="6584" y="18205"/>
                    <a:pt x="6584" y="18217"/>
                  </a:cubicBezTo>
                  <a:lnTo>
                    <a:pt x="6525" y="18241"/>
                  </a:lnTo>
                  <a:lnTo>
                    <a:pt x="6382" y="18241"/>
                  </a:lnTo>
                  <a:lnTo>
                    <a:pt x="6298" y="18277"/>
                  </a:lnTo>
                  <a:lnTo>
                    <a:pt x="5882" y="18325"/>
                  </a:lnTo>
                  <a:lnTo>
                    <a:pt x="5763" y="18336"/>
                  </a:lnTo>
                  <a:lnTo>
                    <a:pt x="5727" y="18372"/>
                  </a:lnTo>
                  <a:lnTo>
                    <a:pt x="5560" y="18396"/>
                  </a:lnTo>
                  <a:lnTo>
                    <a:pt x="5560" y="18444"/>
                  </a:lnTo>
                  <a:lnTo>
                    <a:pt x="5596" y="18456"/>
                  </a:lnTo>
                  <a:lnTo>
                    <a:pt x="5703" y="18444"/>
                  </a:lnTo>
                  <a:lnTo>
                    <a:pt x="5739" y="18456"/>
                  </a:lnTo>
                  <a:lnTo>
                    <a:pt x="5691" y="18479"/>
                  </a:lnTo>
                  <a:lnTo>
                    <a:pt x="5608" y="18479"/>
                  </a:lnTo>
                  <a:lnTo>
                    <a:pt x="5489" y="18503"/>
                  </a:lnTo>
                  <a:lnTo>
                    <a:pt x="5489" y="18527"/>
                  </a:lnTo>
                  <a:lnTo>
                    <a:pt x="5560" y="18551"/>
                  </a:lnTo>
                  <a:lnTo>
                    <a:pt x="5679" y="18539"/>
                  </a:lnTo>
                  <a:lnTo>
                    <a:pt x="5965" y="18551"/>
                  </a:lnTo>
                  <a:lnTo>
                    <a:pt x="6060" y="18527"/>
                  </a:lnTo>
                  <a:lnTo>
                    <a:pt x="6096" y="18503"/>
                  </a:lnTo>
                  <a:lnTo>
                    <a:pt x="6167" y="18503"/>
                  </a:lnTo>
                  <a:lnTo>
                    <a:pt x="6191" y="18515"/>
                  </a:lnTo>
                  <a:lnTo>
                    <a:pt x="6191" y="18563"/>
                  </a:lnTo>
                  <a:lnTo>
                    <a:pt x="6227" y="18610"/>
                  </a:lnTo>
                  <a:lnTo>
                    <a:pt x="6179" y="18634"/>
                  </a:lnTo>
                  <a:lnTo>
                    <a:pt x="6084" y="18622"/>
                  </a:lnTo>
                  <a:lnTo>
                    <a:pt x="6036" y="18646"/>
                  </a:lnTo>
                  <a:lnTo>
                    <a:pt x="6001" y="18634"/>
                  </a:lnTo>
                  <a:lnTo>
                    <a:pt x="5894" y="18670"/>
                  </a:lnTo>
                  <a:cubicBezTo>
                    <a:pt x="5906" y="18682"/>
                    <a:pt x="5906" y="18694"/>
                    <a:pt x="5894" y="18717"/>
                  </a:cubicBezTo>
                  <a:lnTo>
                    <a:pt x="5941" y="18717"/>
                  </a:lnTo>
                  <a:lnTo>
                    <a:pt x="5977" y="18706"/>
                  </a:lnTo>
                  <a:lnTo>
                    <a:pt x="6060" y="18706"/>
                  </a:lnTo>
                  <a:lnTo>
                    <a:pt x="6084" y="18729"/>
                  </a:lnTo>
                  <a:lnTo>
                    <a:pt x="5977" y="18777"/>
                  </a:lnTo>
                  <a:lnTo>
                    <a:pt x="5882" y="18789"/>
                  </a:lnTo>
                  <a:lnTo>
                    <a:pt x="5763" y="18765"/>
                  </a:lnTo>
                  <a:lnTo>
                    <a:pt x="5655" y="18789"/>
                  </a:lnTo>
                  <a:cubicBezTo>
                    <a:pt x="5655" y="18801"/>
                    <a:pt x="5655" y="18813"/>
                    <a:pt x="5655" y="18825"/>
                  </a:cubicBezTo>
                  <a:lnTo>
                    <a:pt x="5691" y="18884"/>
                  </a:lnTo>
                  <a:lnTo>
                    <a:pt x="5786" y="18884"/>
                  </a:lnTo>
                  <a:lnTo>
                    <a:pt x="5846" y="18837"/>
                  </a:lnTo>
                  <a:lnTo>
                    <a:pt x="5953" y="18825"/>
                  </a:lnTo>
                  <a:lnTo>
                    <a:pt x="6036" y="18848"/>
                  </a:lnTo>
                  <a:lnTo>
                    <a:pt x="6084" y="18872"/>
                  </a:lnTo>
                  <a:lnTo>
                    <a:pt x="5965" y="18896"/>
                  </a:lnTo>
                  <a:lnTo>
                    <a:pt x="5822" y="18920"/>
                  </a:lnTo>
                  <a:lnTo>
                    <a:pt x="5751" y="18944"/>
                  </a:lnTo>
                  <a:lnTo>
                    <a:pt x="5644" y="18920"/>
                  </a:lnTo>
                  <a:lnTo>
                    <a:pt x="5584" y="18920"/>
                  </a:lnTo>
                  <a:cubicBezTo>
                    <a:pt x="5560" y="18944"/>
                    <a:pt x="5536" y="18967"/>
                    <a:pt x="5525" y="18991"/>
                  </a:cubicBezTo>
                  <a:lnTo>
                    <a:pt x="5548" y="19122"/>
                  </a:lnTo>
                  <a:lnTo>
                    <a:pt x="5513" y="19158"/>
                  </a:lnTo>
                  <a:lnTo>
                    <a:pt x="5548" y="19194"/>
                  </a:lnTo>
                  <a:lnTo>
                    <a:pt x="5632" y="19182"/>
                  </a:lnTo>
                  <a:lnTo>
                    <a:pt x="5870" y="19075"/>
                  </a:lnTo>
                  <a:lnTo>
                    <a:pt x="5929" y="19039"/>
                  </a:lnTo>
                  <a:lnTo>
                    <a:pt x="6132" y="18979"/>
                  </a:lnTo>
                  <a:lnTo>
                    <a:pt x="6251" y="18920"/>
                  </a:lnTo>
                  <a:lnTo>
                    <a:pt x="6334" y="18813"/>
                  </a:lnTo>
                  <a:lnTo>
                    <a:pt x="6453" y="18706"/>
                  </a:lnTo>
                  <a:lnTo>
                    <a:pt x="6763" y="18551"/>
                  </a:lnTo>
                  <a:lnTo>
                    <a:pt x="6906" y="18503"/>
                  </a:lnTo>
                  <a:lnTo>
                    <a:pt x="7001" y="18503"/>
                  </a:lnTo>
                  <a:cubicBezTo>
                    <a:pt x="7001" y="18515"/>
                    <a:pt x="7001" y="18527"/>
                    <a:pt x="7013" y="18539"/>
                  </a:cubicBezTo>
                  <a:lnTo>
                    <a:pt x="6965" y="18563"/>
                  </a:lnTo>
                  <a:lnTo>
                    <a:pt x="6870" y="18586"/>
                  </a:lnTo>
                  <a:lnTo>
                    <a:pt x="6727" y="18646"/>
                  </a:lnTo>
                  <a:lnTo>
                    <a:pt x="6537" y="18729"/>
                  </a:lnTo>
                  <a:lnTo>
                    <a:pt x="6358" y="18908"/>
                  </a:lnTo>
                  <a:lnTo>
                    <a:pt x="6275" y="18991"/>
                  </a:lnTo>
                  <a:lnTo>
                    <a:pt x="6096" y="19039"/>
                  </a:lnTo>
                  <a:lnTo>
                    <a:pt x="6013" y="19075"/>
                  </a:lnTo>
                  <a:lnTo>
                    <a:pt x="5846" y="19170"/>
                  </a:lnTo>
                  <a:lnTo>
                    <a:pt x="5679" y="19229"/>
                  </a:lnTo>
                  <a:lnTo>
                    <a:pt x="5608" y="19265"/>
                  </a:lnTo>
                  <a:lnTo>
                    <a:pt x="5584" y="19289"/>
                  </a:lnTo>
                  <a:lnTo>
                    <a:pt x="5667" y="19289"/>
                  </a:lnTo>
                  <a:lnTo>
                    <a:pt x="5727" y="19265"/>
                  </a:lnTo>
                  <a:lnTo>
                    <a:pt x="5786" y="19265"/>
                  </a:lnTo>
                  <a:lnTo>
                    <a:pt x="5786" y="19301"/>
                  </a:lnTo>
                  <a:lnTo>
                    <a:pt x="5894" y="19229"/>
                  </a:lnTo>
                  <a:lnTo>
                    <a:pt x="5941" y="19182"/>
                  </a:lnTo>
                  <a:lnTo>
                    <a:pt x="5989" y="19182"/>
                  </a:lnTo>
                  <a:lnTo>
                    <a:pt x="6084" y="19229"/>
                  </a:lnTo>
                  <a:lnTo>
                    <a:pt x="6132" y="19229"/>
                  </a:lnTo>
                  <a:lnTo>
                    <a:pt x="6215" y="19182"/>
                  </a:lnTo>
                  <a:lnTo>
                    <a:pt x="6322" y="19110"/>
                  </a:lnTo>
                  <a:lnTo>
                    <a:pt x="6406" y="19110"/>
                  </a:lnTo>
                  <a:lnTo>
                    <a:pt x="6441" y="19134"/>
                  </a:lnTo>
                  <a:lnTo>
                    <a:pt x="6417" y="19182"/>
                  </a:lnTo>
                  <a:lnTo>
                    <a:pt x="6334" y="19194"/>
                  </a:lnTo>
                  <a:lnTo>
                    <a:pt x="6239" y="19253"/>
                  </a:lnTo>
                  <a:lnTo>
                    <a:pt x="6144" y="19289"/>
                  </a:lnTo>
                  <a:lnTo>
                    <a:pt x="6048" y="19301"/>
                  </a:lnTo>
                  <a:lnTo>
                    <a:pt x="6001" y="19277"/>
                  </a:lnTo>
                  <a:lnTo>
                    <a:pt x="5941" y="19289"/>
                  </a:lnTo>
                  <a:lnTo>
                    <a:pt x="5882" y="19348"/>
                  </a:lnTo>
                  <a:lnTo>
                    <a:pt x="5739" y="19408"/>
                  </a:lnTo>
                  <a:lnTo>
                    <a:pt x="5727" y="19432"/>
                  </a:lnTo>
                  <a:lnTo>
                    <a:pt x="5822" y="19468"/>
                  </a:lnTo>
                  <a:lnTo>
                    <a:pt x="5870" y="19456"/>
                  </a:lnTo>
                  <a:lnTo>
                    <a:pt x="5989" y="19479"/>
                  </a:lnTo>
                  <a:lnTo>
                    <a:pt x="5917" y="19551"/>
                  </a:lnTo>
                  <a:cubicBezTo>
                    <a:pt x="5917" y="19563"/>
                    <a:pt x="5917" y="19575"/>
                    <a:pt x="5917" y="19587"/>
                  </a:cubicBezTo>
                  <a:lnTo>
                    <a:pt x="5989" y="19587"/>
                  </a:lnTo>
                  <a:lnTo>
                    <a:pt x="5977" y="19622"/>
                  </a:lnTo>
                  <a:lnTo>
                    <a:pt x="6013" y="19658"/>
                  </a:lnTo>
                  <a:lnTo>
                    <a:pt x="6060" y="19646"/>
                  </a:lnTo>
                  <a:cubicBezTo>
                    <a:pt x="6084" y="19622"/>
                    <a:pt x="6108" y="19599"/>
                    <a:pt x="6132" y="19575"/>
                  </a:cubicBezTo>
                  <a:lnTo>
                    <a:pt x="6239" y="19539"/>
                  </a:lnTo>
                  <a:lnTo>
                    <a:pt x="6298" y="19503"/>
                  </a:lnTo>
                  <a:cubicBezTo>
                    <a:pt x="6298" y="19479"/>
                    <a:pt x="6310" y="19468"/>
                    <a:pt x="6310" y="19444"/>
                  </a:cubicBezTo>
                  <a:lnTo>
                    <a:pt x="6370" y="19408"/>
                  </a:lnTo>
                  <a:lnTo>
                    <a:pt x="6441" y="19396"/>
                  </a:lnTo>
                  <a:lnTo>
                    <a:pt x="6668" y="19277"/>
                  </a:lnTo>
                  <a:lnTo>
                    <a:pt x="6739" y="19277"/>
                  </a:lnTo>
                  <a:lnTo>
                    <a:pt x="6775" y="19325"/>
                  </a:lnTo>
                  <a:lnTo>
                    <a:pt x="6882" y="19325"/>
                  </a:lnTo>
                  <a:lnTo>
                    <a:pt x="6918" y="19360"/>
                  </a:lnTo>
                  <a:lnTo>
                    <a:pt x="6834" y="19372"/>
                  </a:lnTo>
                  <a:lnTo>
                    <a:pt x="6775" y="19360"/>
                  </a:lnTo>
                  <a:lnTo>
                    <a:pt x="6572" y="19396"/>
                  </a:lnTo>
                  <a:lnTo>
                    <a:pt x="6525" y="19444"/>
                  </a:lnTo>
                  <a:lnTo>
                    <a:pt x="6477" y="19420"/>
                  </a:lnTo>
                  <a:lnTo>
                    <a:pt x="6441" y="19432"/>
                  </a:lnTo>
                  <a:lnTo>
                    <a:pt x="6417" y="19503"/>
                  </a:lnTo>
                  <a:lnTo>
                    <a:pt x="6358" y="19539"/>
                  </a:lnTo>
                  <a:lnTo>
                    <a:pt x="6298" y="19587"/>
                  </a:lnTo>
                  <a:lnTo>
                    <a:pt x="6156" y="19622"/>
                  </a:lnTo>
                  <a:lnTo>
                    <a:pt x="6084" y="19682"/>
                  </a:lnTo>
                  <a:lnTo>
                    <a:pt x="5965" y="19706"/>
                  </a:lnTo>
                  <a:lnTo>
                    <a:pt x="5894" y="19765"/>
                  </a:lnTo>
                  <a:lnTo>
                    <a:pt x="5917" y="19813"/>
                  </a:lnTo>
                  <a:lnTo>
                    <a:pt x="5989" y="19813"/>
                  </a:lnTo>
                  <a:lnTo>
                    <a:pt x="6036" y="19765"/>
                  </a:lnTo>
                  <a:lnTo>
                    <a:pt x="6072" y="19765"/>
                  </a:lnTo>
                  <a:lnTo>
                    <a:pt x="6132" y="19825"/>
                  </a:lnTo>
                  <a:lnTo>
                    <a:pt x="6132" y="19872"/>
                  </a:lnTo>
                  <a:lnTo>
                    <a:pt x="6060" y="19920"/>
                  </a:lnTo>
                  <a:cubicBezTo>
                    <a:pt x="6060" y="19956"/>
                    <a:pt x="6072" y="19991"/>
                    <a:pt x="6084" y="20027"/>
                  </a:cubicBezTo>
                  <a:lnTo>
                    <a:pt x="6132" y="20075"/>
                  </a:lnTo>
                  <a:lnTo>
                    <a:pt x="6227" y="20063"/>
                  </a:lnTo>
                  <a:lnTo>
                    <a:pt x="6298" y="20015"/>
                  </a:lnTo>
                  <a:lnTo>
                    <a:pt x="6322" y="19968"/>
                  </a:lnTo>
                  <a:lnTo>
                    <a:pt x="6394" y="19968"/>
                  </a:lnTo>
                  <a:cubicBezTo>
                    <a:pt x="6406" y="19944"/>
                    <a:pt x="6429" y="19932"/>
                    <a:pt x="6441" y="19920"/>
                  </a:cubicBezTo>
                  <a:lnTo>
                    <a:pt x="6513" y="19908"/>
                  </a:lnTo>
                  <a:lnTo>
                    <a:pt x="6560" y="19932"/>
                  </a:lnTo>
                  <a:lnTo>
                    <a:pt x="6525" y="19956"/>
                  </a:lnTo>
                  <a:lnTo>
                    <a:pt x="6441" y="20027"/>
                  </a:lnTo>
                  <a:lnTo>
                    <a:pt x="6358" y="20039"/>
                  </a:lnTo>
                  <a:lnTo>
                    <a:pt x="6179" y="20099"/>
                  </a:lnTo>
                  <a:lnTo>
                    <a:pt x="6096" y="20146"/>
                  </a:lnTo>
                  <a:lnTo>
                    <a:pt x="6096" y="20194"/>
                  </a:lnTo>
                  <a:lnTo>
                    <a:pt x="6096" y="20253"/>
                  </a:lnTo>
                  <a:lnTo>
                    <a:pt x="6167" y="20277"/>
                  </a:lnTo>
                  <a:cubicBezTo>
                    <a:pt x="6156" y="20301"/>
                    <a:pt x="6144" y="20313"/>
                    <a:pt x="6132" y="20325"/>
                  </a:cubicBezTo>
                  <a:cubicBezTo>
                    <a:pt x="6120" y="20349"/>
                    <a:pt x="6132" y="20372"/>
                    <a:pt x="6132" y="20408"/>
                  </a:cubicBezTo>
                  <a:lnTo>
                    <a:pt x="6179" y="20491"/>
                  </a:lnTo>
                  <a:lnTo>
                    <a:pt x="6227" y="20491"/>
                  </a:lnTo>
                  <a:lnTo>
                    <a:pt x="6298" y="20361"/>
                  </a:lnTo>
                  <a:lnTo>
                    <a:pt x="6358" y="20337"/>
                  </a:lnTo>
                  <a:lnTo>
                    <a:pt x="6489" y="20241"/>
                  </a:lnTo>
                  <a:lnTo>
                    <a:pt x="6537" y="20218"/>
                  </a:lnTo>
                  <a:lnTo>
                    <a:pt x="6584" y="20158"/>
                  </a:lnTo>
                  <a:lnTo>
                    <a:pt x="6656" y="20122"/>
                  </a:lnTo>
                  <a:lnTo>
                    <a:pt x="6668" y="20134"/>
                  </a:lnTo>
                  <a:lnTo>
                    <a:pt x="6620" y="20170"/>
                  </a:lnTo>
                  <a:lnTo>
                    <a:pt x="6620" y="20218"/>
                  </a:lnTo>
                  <a:lnTo>
                    <a:pt x="6656" y="20230"/>
                  </a:lnTo>
                  <a:lnTo>
                    <a:pt x="6739" y="20194"/>
                  </a:lnTo>
                  <a:lnTo>
                    <a:pt x="6870" y="20075"/>
                  </a:lnTo>
                  <a:cubicBezTo>
                    <a:pt x="6870" y="20063"/>
                    <a:pt x="6882" y="20051"/>
                    <a:pt x="6894" y="20039"/>
                  </a:cubicBezTo>
                  <a:lnTo>
                    <a:pt x="6965" y="20087"/>
                  </a:lnTo>
                  <a:lnTo>
                    <a:pt x="7025" y="20075"/>
                  </a:lnTo>
                  <a:lnTo>
                    <a:pt x="7084" y="20015"/>
                  </a:lnTo>
                  <a:lnTo>
                    <a:pt x="7156" y="20015"/>
                  </a:lnTo>
                  <a:cubicBezTo>
                    <a:pt x="7156" y="20027"/>
                    <a:pt x="7156" y="20039"/>
                    <a:pt x="7156" y="20051"/>
                  </a:cubicBezTo>
                  <a:lnTo>
                    <a:pt x="7084" y="20099"/>
                  </a:lnTo>
                  <a:lnTo>
                    <a:pt x="7108" y="20230"/>
                  </a:lnTo>
                  <a:lnTo>
                    <a:pt x="7179" y="20253"/>
                  </a:lnTo>
                  <a:lnTo>
                    <a:pt x="7239" y="20301"/>
                  </a:lnTo>
                  <a:lnTo>
                    <a:pt x="7203" y="20313"/>
                  </a:lnTo>
                  <a:lnTo>
                    <a:pt x="7120" y="20301"/>
                  </a:lnTo>
                  <a:lnTo>
                    <a:pt x="7013" y="20241"/>
                  </a:lnTo>
                  <a:lnTo>
                    <a:pt x="6953" y="20194"/>
                  </a:lnTo>
                  <a:lnTo>
                    <a:pt x="6906" y="20194"/>
                  </a:lnTo>
                  <a:cubicBezTo>
                    <a:pt x="6894" y="20206"/>
                    <a:pt x="6882" y="20218"/>
                    <a:pt x="6870" y="20230"/>
                  </a:cubicBezTo>
                  <a:lnTo>
                    <a:pt x="6787" y="20241"/>
                  </a:lnTo>
                  <a:lnTo>
                    <a:pt x="6775" y="20277"/>
                  </a:lnTo>
                  <a:lnTo>
                    <a:pt x="6834" y="20301"/>
                  </a:lnTo>
                  <a:lnTo>
                    <a:pt x="6882" y="20301"/>
                  </a:lnTo>
                  <a:lnTo>
                    <a:pt x="6989" y="20349"/>
                  </a:lnTo>
                  <a:lnTo>
                    <a:pt x="7049" y="20349"/>
                  </a:lnTo>
                  <a:cubicBezTo>
                    <a:pt x="7049" y="20361"/>
                    <a:pt x="7037" y="20372"/>
                    <a:pt x="7025" y="20384"/>
                  </a:cubicBezTo>
                  <a:lnTo>
                    <a:pt x="6965" y="20396"/>
                  </a:lnTo>
                  <a:lnTo>
                    <a:pt x="6870" y="20361"/>
                  </a:lnTo>
                  <a:lnTo>
                    <a:pt x="6822" y="20361"/>
                  </a:lnTo>
                  <a:lnTo>
                    <a:pt x="6727" y="20384"/>
                  </a:lnTo>
                  <a:lnTo>
                    <a:pt x="6632" y="20491"/>
                  </a:lnTo>
                  <a:lnTo>
                    <a:pt x="6525" y="20515"/>
                  </a:lnTo>
                  <a:lnTo>
                    <a:pt x="6322" y="20539"/>
                  </a:lnTo>
                  <a:cubicBezTo>
                    <a:pt x="6322" y="20539"/>
                    <a:pt x="6310" y="20551"/>
                    <a:pt x="6310" y="20563"/>
                  </a:cubicBezTo>
                  <a:lnTo>
                    <a:pt x="6358" y="20575"/>
                  </a:lnTo>
                  <a:lnTo>
                    <a:pt x="6477" y="20563"/>
                  </a:lnTo>
                  <a:lnTo>
                    <a:pt x="6560" y="20527"/>
                  </a:lnTo>
                  <a:lnTo>
                    <a:pt x="6727" y="20480"/>
                  </a:lnTo>
                  <a:lnTo>
                    <a:pt x="6834" y="20420"/>
                  </a:lnTo>
                  <a:lnTo>
                    <a:pt x="6929" y="20420"/>
                  </a:lnTo>
                  <a:lnTo>
                    <a:pt x="7025" y="20408"/>
                  </a:lnTo>
                  <a:lnTo>
                    <a:pt x="7013" y="20420"/>
                  </a:lnTo>
                  <a:lnTo>
                    <a:pt x="6918" y="20491"/>
                  </a:lnTo>
                  <a:lnTo>
                    <a:pt x="6775" y="20515"/>
                  </a:lnTo>
                  <a:lnTo>
                    <a:pt x="6644" y="20563"/>
                  </a:lnTo>
                  <a:lnTo>
                    <a:pt x="6394" y="20587"/>
                  </a:lnTo>
                  <a:lnTo>
                    <a:pt x="6298" y="20622"/>
                  </a:lnTo>
                  <a:cubicBezTo>
                    <a:pt x="6298" y="20634"/>
                    <a:pt x="6287" y="20658"/>
                    <a:pt x="6275" y="20682"/>
                  </a:cubicBezTo>
                  <a:lnTo>
                    <a:pt x="6310" y="20730"/>
                  </a:lnTo>
                  <a:lnTo>
                    <a:pt x="6417" y="20730"/>
                  </a:lnTo>
                  <a:lnTo>
                    <a:pt x="6537" y="20694"/>
                  </a:lnTo>
                  <a:lnTo>
                    <a:pt x="6572" y="20706"/>
                  </a:lnTo>
                  <a:lnTo>
                    <a:pt x="6477" y="20765"/>
                  </a:lnTo>
                  <a:lnTo>
                    <a:pt x="6346" y="20789"/>
                  </a:lnTo>
                  <a:lnTo>
                    <a:pt x="6298" y="20861"/>
                  </a:lnTo>
                  <a:lnTo>
                    <a:pt x="6322" y="20908"/>
                  </a:lnTo>
                  <a:lnTo>
                    <a:pt x="6417" y="20932"/>
                  </a:lnTo>
                  <a:lnTo>
                    <a:pt x="6477" y="20896"/>
                  </a:lnTo>
                  <a:lnTo>
                    <a:pt x="6513" y="20837"/>
                  </a:lnTo>
                  <a:lnTo>
                    <a:pt x="6608" y="20825"/>
                  </a:lnTo>
                  <a:lnTo>
                    <a:pt x="6727" y="20825"/>
                  </a:lnTo>
                  <a:lnTo>
                    <a:pt x="6798" y="20801"/>
                  </a:lnTo>
                  <a:lnTo>
                    <a:pt x="6858" y="20777"/>
                  </a:lnTo>
                  <a:lnTo>
                    <a:pt x="6882" y="20789"/>
                  </a:lnTo>
                  <a:lnTo>
                    <a:pt x="6834" y="20837"/>
                  </a:lnTo>
                  <a:lnTo>
                    <a:pt x="6703" y="20896"/>
                  </a:lnTo>
                  <a:lnTo>
                    <a:pt x="6644" y="20884"/>
                  </a:lnTo>
                  <a:lnTo>
                    <a:pt x="6560" y="20884"/>
                  </a:lnTo>
                  <a:lnTo>
                    <a:pt x="6525" y="20896"/>
                  </a:lnTo>
                  <a:lnTo>
                    <a:pt x="6596" y="20920"/>
                  </a:lnTo>
                  <a:lnTo>
                    <a:pt x="6727" y="20920"/>
                  </a:lnTo>
                  <a:lnTo>
                    <a:pt x="6679" y="20944"/>
                  </a:lnTo>
                  <a:lnTo>
                    <a:pt x="6525" y="20968"/>
                  </a:lnTo>
                  <a:lnTo>
                    <a:pt x="6417" y="21039"/>
                  </a:lnTo>
                  <a:lnTo>
                    <a:pt x="6489" y="21063"/>
                  </a:lnTo>
                  <a:lnTo>
                    <a:pt x="6560" y="21063"/>
                  </a:lnTo>
                  <a:lnTo>
                    <a:pt x="6608" y="21039"/>
                  </a:lnTo>
                  <a:lnTo>
                    <a:pt x="6739" y="21015"/>
                  </a:lnTo>
                  <a:lnTo>
                    <a:pt x="6798" y="21027"/>
                  </a:lnTo>
                  <a:lnTo>
                    <a:pt x="6858" y="21027"/>
                  </a:lnTo>
                  <a:lnTo>
                    <a:pt x="6810" y="21063"/>
                  </a:lnTo>
                  <a:lnTo>
                    <a:pt x="6668" y="21099"/>
                  </a:lnTo>
                  <a:lnTo>
                    <a:pt x="6572" y="21099"/>
                  </a:lnTo>
                  <a:lnTo>
                    <a:pt x="6489" y="21134"/>
                  </a:lnTo>
                  <a:lnTo>
                    <a:pt x="6465" y="21182"/>
                  </a:lnTo>
                  <a:lnTo>
                    <a:pt x="6513" y="21206"/>
                  </a:lnTo>
                  <a:lnTo>
                    <a:pt x="6572" y="21206"/>
                  </a:lnTo>
                  <a:lnTo>
                    <a:pt x="6656" y="21158"/>
                  </a:lnTo>
                  <a:lnTo>
                    <a:pt x="6751" y="21146"/>
                  </a:lnTo>
                  <a:lnTo>
                    <a:pt x="6846" y="21170"/>
                  </a:lnTo>
                  <a:cubicBezTo>
                    <a:pt x="6846" y="21170"/>
                    <a:pt x="6846" y="21182"/>
                    <a:pt x="6846" y="21194"/>
                  </a:cubicBezTo>
                  <a:lnTo>
                    <a:pt x="6691" y="21253"/>
                  </a:lnTo>
                  <a:cubicBezTo>
                    <a:pt x="6691" y="21265"/>
                    <a:pt x="6691" y="21289"/>
                    <a:pt x="6679" y="21301"/>
                  </a:cubicBezTo>
                  <a:cubicBezTo>
                    <a:pt x="6703" y="21325"/>
                    <a:pt x="6727" y="21349"/>
                    <a:pt x="6739" y="21373"/>
                  </a:cubicBezTo>
                  <a:lnTo>
                    <a:pt x="6787" y="21373"/>
                  </a:lnTo>
                  <a:lnTo>
                    <a:pt x="6810" y="21337"/>
                  </a:lnTo>
                  <a:lnTo>
                    <a:pt x="6894" y="21325"/>
                  </a:lnTo>
                  <a:lnTo>
                    <a:pt x="6953" y="21373"/>
                  </a:lnTo>
                  <a:cubicBezTo>
                    <a:pt x="6965" y="21361"/>
                    <a:pt x="6965" y="21349"/>
                    <a:pt x="6977" y="21337"/>
                  </a:cubicBezTo>
                  <a:lnTo>
                    <a:pt x="7013" y="21313"/>
                  </a:lnTo>
                  <a:lnTo>
                    <a:pt x="7060" y="21337"/>
                  </a:lnTo>
                  <a:lnTo>
                    <a:pt x="7025" y="21373"/>
                  </a:lnTo>
                  <a:lnTo>
                    <a:pt x="7013" y="21420"/>
                  </a:lnTo>
                  <a:lnTo>
                    <a:pt x="7072" y="21444"/>
                  </a:lnTo>
                  <a:cubicBezTo>
                    <a:pt x="7037" y="21480"/>
                    <a:pt x="7013" y="21515"/>
                    <a:pt x="6977" y="21551"/>
                  </a:cubicBezTo>
                  <a:lnTo>
                    <a:pt x="6941" y="21563"/>
                  </a:lnTo>
                  <a:lnTo>
                    <a:pt x="6882" y="21623"/>
                  </a:lnTo>
                  <a:lnTo>
                    <a:pt x="6834" y="21694"/>
                  </a:lnTo>
                  <a:lnTo>
                    <a:pt x="6846" y="21718"/>
                  </a:lnTo>
                  <a:lnTo>
                    <a:pt x="6941" y="21694"/>
                  </a:lnTo>
                  <a:lnTo>
                    <a:pt x="6977" y="21658"/>
                  </a:lnTo>
                  <a:lnTo>
                    <a:pt x="7060" y="21658"/>
                  </a:lnTo>
                  <a:lnTo>
                    <a:pt x="7084" y="21706"/>
                  </a:lnTo>
                  <a:lnTo>
                    <a:pt x="7049" y="21754"/>
                  </a:lnTo>
                  <a:lnTo>
                    <a:pt x="7049" y="21765"/>
                  </a:lnTo>
                  <a:lnTo>
                    <a:pt x="7132" y="21754"/>
                  </a:lnTo>
                  <a:lnTo>
                    <a:pt x="7191" y="21765"/>
                  </a:lnTo>
                  <a:cubicBezTo>
                    <a:pt x="7191" y="21777"/>
                    <a:pt x="7191" y="21789"/>
                    <a:pt x="7203" y="21801"/>
                  </a:cubicBezTo>
                  <a:lnTo>
                    <a:pt x="7144" y="21837"/>
                  </a:lnTo>
                  <a:lnTo>
                    <a:pt x="7191" y="21861"/>
                  </a:lnTo>
                  <a:cubicBezTo>
                    <a:pt x="7191" y="21885"/>
                    <a:pt x="7191" y="21896"/>
                    <a:pt x="7191" y="21920"/>
                  </a:cubicBezTo>
                  <a:lnTo>
                    <a:pt x="7108" y="21956"/>
                  </a:lnTo>
                  <a:lnTo>
                    <a:pt x="7084" y="21992"/>
                  </a:lnTo>
                  <a:lnTo>
                    <a:pt x="7191" y="21980"/>
                  </a:lnTo>
                  <a:lnTo>
                    <a:pt x="7227" y="21932"/>
                  </a:lnTo>
                  <a:lnTo>
                    <a:pt x="7263" y="21896"/>
                  </a:lnTo>
                  <a:lnTo>
                    <a:pt x="7406" y="21837"/>
                  </a:lnTo>
                  <a:lnTo>
                    <a:pt x="7453" y="21861"/>
                  </a:lnTo>
                  <a:lnTo>
                    <a:pt x="7406" y="21896"/>
                  </a:lnTo>
                  <a:lnTo>
                    <a:pt x="7430" y="21932"/>
                  </a:lnTo>
                  <a:lnTo>
                    <a:pt x="7358" y="21980"/>
                  </a:lnTo>
                  <a:lnTo>
                    <a:pt x="7322" y="22027"/>
                  </a:lnTo>
                  <a:lnTo>
                    <a:pt x="7239" y="22027"/>
                  </a:lnTo>
                  <a:lnTo>
                    <a:pt x="7168" y="22051"/>
                  </a:lnTo>
                  <a:lnTo>
                    <a:pt x="7120" y="22099"/>
                  </a:lnTo>
                  <a:lnTo>
                    <a:pt x="7191" y="22135"/>
                  </a:lnTo>
                  <a:lnTo>
                    <a:pt x="7275" y="22087"/>
                  </a:lnTo>
                  <a:cubicBezTo>
                    <a:pt x="7299" y="22075"/>
                    <a:pt x="7322" y="22063"/>
                    <a:pt x="7334" y="22051"/>
                  </a:cubicBezTo>
                  <a:lnTo>
                    <a:pt x="7453" y="22051"/>
                  </a:lnTo>
                  <a:lnTo>
                    <a:pt x="7477" y="22063"/>
                  </a:lnTo>
                  <a:lnTo>
                    <a:pt x="7441" y="22111"/>
                  </a:lnTo>
                  <a:lnTo>
                    <a:pt x="7310" y="22158"/>
                  </a:lnTo>
                  <a:cubicBezTo>
                    <a:pt x="7310" y="22182"/>
                    <a:pt x="7322" y="22206"/>
                    <a:pt x="7322" y="22230"/>
                  </a:cubicBezTo>
                  <a:lnTo>
                    <a:pt x="7263" y="22266"/>
                  </a:lnTo>
                  <a:lnTo>
                    <a:pt x="7179" y="22301"/>
                  </a:lnTo>
                  <a:cubicBezTo>
                    <a:pt x="7179" y="22313"/>
                    <a:pt x="7168" y="22325"/>
                    <a:pt x="7168" y="22337"/>
                  </a:cubicBezTo>
                  <a:lnTo>
                    <a:pt x="7263" y="22361"/>
                  </a:lnTo>
                  <a:lnTo>
                    <a:pt x="7406" y="22313"/>
                  </a:lnTo>
                  <a:lnTo>
                    <a:pt x="7477" y="22266"/>
                  </a:lnTo>
                  <a:lnTo>
                    <a:pt x="7596" y="22230"/>
                  </a:lnTo>
                  <a:lnTo>
                    <a:pt x="7668" y="22230"/>
                  </a:lnTo>
                  <a:cubicBezTo>
                    <a:pt x="7680" y="22242"/>
                    <a:pt x="7691" y="22242"/>
                    <a:pt x="7703" y="22254"/>
                  </a:cubicBezTo>
                  <a:lnTo>
                    <a:pt x="7668" y="22301"/>
                  </a:lnTo>
                  <a:lnTo>
                    <a:pt x="7584" y="22313"/>
                  </a:lnTo>
                  <a:lnTo>
                    <a:pt x="7453" y="22373"/>
                  </a:lnTo>
                  <a:lnTo>
                    <a:pt x="7453" y="22396"/>
                  </a:lnTo>
                  <a:lnTo>
                    <a:pt x="7537" y="22385"/>
                  </a:lnTo>
                  <a:lnTo>
                    <a:pt x="7584" y="22408"/>
                  </a:lnTo>
                  <a:lnTo>
                    <a:pt x="7501" y="22480"/>
                  </a:lnTo>
                  <a:lnTo>
                    <a:pt x="7537" y="22527"/>
                  </a:lnTo>
                  <a:lnTo>
                    <a:pt x="7620" y="22539"/>
                  </a:lnTo>
                  <a:lnTo>
                    <a:pt x="7763" y="22444"/>
                  </a:lnTo>
                  <a:lnTo>
                    <a:pt x="7822" y="22420"/>
                  </a:lnTo>
                  <a:lnTo>
                    <a:pt x="7858" y="22444"/>
                  </a:lnTo>
                  <a:lnTo>
                    <a:pt x="7953" y="22480"/>
                  </a:lnTo>
                  <a:cubicBezTo>
                    <a:pt x="7953" y="22504"/>
                    <a:pt x="7965" y="22527"/>
                    <a:pt x="7965" y="22551"/>
                  </a:cubicBezTo>
                  <a:lnTo>
                    <a:pt x="8061" y="22575"/>
                  </a:lnTo>
                  <a:lnTo>
                    <a:pt x="8084" y="22599"/>
                  </a:lnTo>
                  <a:lnTo>
                    <a:pt x="8025" y="22647"/>
                  </a:lnTo>
                  <a:lnTo>
                    <a:pt x="7930" y="22670"/>
                  </a:lnTo>
                  <a:lnTo>
                    <a:pt x="7882" y="22718"/>
                  </a:lnTo>
                  <a:lnTo>
                    <a:pt x="7906" y="22766"/>
                  </a:lnTo>
                  <a:lnTo>
                    <a:pt x="8096" y="22766"/>
                  </a:lnTo>
                  <a:lnTo>
                    <a:pt x="8132" y="22742"/>
                  </a:lnTo>
                  <a:lnTo>
                    <a:pt x="8096" y="22706"/>
                  </a:lnTo>
                  <a:cubicBezTo>
                    <a:pt x="8108" y="22694"/>
                    <a:pt x="8108" y="22682"/>
                    <a:pt x="8096" y="22670"/>
                  </a:cubicBezTo>
                  <a:lnTo>
                    <a:pt x="8156" y="22647"/>
                  </a:lnTo>
                  <a:lnTo>
                    <a:pt x="8227" y="22658"/>
                  </a:lnTo>
                  <a:lnTo>
                    <a:pt x="8299" y="22611"/>
                  </a:lnTo>
                  <a:lnTo>
                    <a:pt x="8382" y="22587"/>
                  </a:lnTo>
                  <a:lnTo>
                    <a:pt x="8442" y="22611"/>
                  </a:lnTo>
                  <a:lnTo>
                    <a:pt x="8513" y="22611"/>
                  </a:lnTo>
                  <a:lnTo>
                    <a:pt x="8573" y="22587"/>
                  </a:lnTo>
                  <a:lnTo>
                    <a:pt x="8620" y="22516"/>
                  </a:lnTo>
                  <a:lnTo>
                    <a:pt x="8680" y="22480"/>
                  </a:lnTo>
                  <a:lnTo>
                    <a:pt x="8751" y="22468"/>
                  </a:lnTo>
                  <a:lnTo>
                    <a:pt x="8834" y="22444"/>
                  </a:lnTo>
                  <a:lnTo>
                    <a:pt x="8918" y="22456"/>
                  </a:lnTo>
                  <a:lnTo>
                    <a:pt x="8977" y="22408"/>
                  </a:lnTo>
                  <a:lnTo>
                    <a:pt x="8977" y="22373"/>
                  </a:lnTo>
                  <a:lnTo>
                    <a:pt x="8930" y="22349"/>
                  </a:lnTo>
                  <a:lnTo>
                    <a:pt x="8930" y="22301"/>
                  </a:lnTo>
                  <a:lnTo>
                    <a:pt x="8977" y="22277"/>
                  </a:lnTo>
                  <a:lnTo>
                    <a:pt x="9037" y="22289"/>
                  </a:lnTo>
                  <a:lnTo>
                    <a:pt x="9096" y="22337"/>
                  </a:lnTo>
                  <a:lnTo>
                    <a:pt x="9096" y="22420"/>
                  </a:lnTo>
                  <a:lnTo>
                    <a:pt x="9013" y="22492"/>
                  </a:lnTo>
                  <a:lnTo>
                    <a:pt x="8942" y="22516"/>
                  </a:lnTo>
                  <a:lnTo>
                    <a:pt x="8894" y="22551"/>
                  </a:lnTo>
                  <a:lnTo>
                    <a:pt x="8918" y="22575"/>
                  </a:lnTo>
                  <a:lnTo>
                    <a:pt x="9037" y="22527"/>
                  </a:lnTo>
                  <a:lnTo>
                    <a:pt x="9215" y="22432"/>
                  </a:lnTo>
                  <a:cubicBezTo>
                    <a:pt x="9251" y="22385"/>
                    <a:pt x="9287" y="22349"/>
                    <a:pt x="9323" y="22313"/>
                  </a:cubicBezTo>
                  <a:lnTo>
                    <a:pt x="9370" y="22313"/>
                  </a:lnTo>
                  <a:lnTo>
                    <a:pt x="9418" y="22349"/>
                  </a:lnTo>
                  <a:lnTo>
                    <a:pt x="9418" y="22420"/>
                  </a:lnTo>
                  <a:lnTo>
                    <a:pt x="9335" y="22456"/>
                  </a:lnTo>
                  <a:lnTo>
                    <a:pt x="9251" y="22504"/>
                  </a:lnTo>
                  <a:lnTo>
                    <a:pt x="9156" y="22563"/>
                  </a:lnTo>
                  <a:lnTo>
                    <a:pt x="9061" y="22599"/>
                  </a:lnTo>
                  <a:lnTo>
                    <a:pt x="9025" y="22623"/>
                  </a:lnTo>
                  <a:lnTo>
                    <a:pt x="9061" y="22635"/>
                  </a:lnTo>
                  <a:lnTo>
                    <a:pt x="9156" y="22599"/>
                  </a:lnTo>
                  <a:lnTo>
                    <a:pt x="9287" y="22516"/>
                  </a:lnTo>
                  <a:lnTo>
                    <a:pt x="9299" y="22539"/>
                  </a:lnTo>
                  <a:lnTo>
                    <a:pt x="9192" y="22623"/>
                  </a:lnTo>
                  <a:lnTo>
                    <a:pt x="9108" y="22647"/>
                  </a:lnTo>
                  <a:lnTo>
                    <a:pt x="9108" y="22718"/>
                  </a:lnTo>
                  <a:lnTo>
                    <a:pt x="8954" y="22813"/>
                  </a:lnTo>
                  <a:cubicBezTo>
                    <a:pt x="8954" y="22825"/>
                    <a:pt x="8942" y="22837"/>
                    <a:pt x="8942" y="22849"/>
                  </a:cubicBezTo>
                  <a:lnTo>
                    <a:pt x="8989" y="22849"/>
                  </a:lnTo>
                  <a:lnTo>
                    <a:pt x="9049" y="22801"/>
                  </a:lnTo>
                  <a:lnTo>
                    <a:pt x="9084" y="22801"/>
                  </a:lnTo>
                  <a:cubicBezTo>
                    <a:pt x="9096" y="22801"/>
                    <a:pt x="9096" y="22813"/>
                    <a:pt x="9096" y="22825"/>
                  </a:cubicBezTo>
                  <a:lnTo>
                    <a:pt x="9144" y="22885"/>
                  </a:lnTo>
                  <a:lnTo>
                    <a:pt x="9168" y="22837"/>
                  </a:lnTo>
                  <a:lnTo>
                    <a:pt x="9239" y="22789"/>
                  </a:lnTo>
                  <a:cubicBezTo>
                    <a:pt x="9251" y="22777"/>
                    <a:pt x="9263" y="22766"/>
                    <a:pt x="9275" y="22742"/>
                  </a:cubicBezTo>
                  <a:lnTo>
                    <a:pt x="9323" y="22730"/>
                  </a:lnTo>
                  <a:lnTo>
                    <a:pt x="9358" y="22742"/>
                  </a:lnTo>
                  <a:lnTo>
                    <a:pt x="9275" y="22801"/>
                  </a:lnTo>
                  <a:cubicBezTo>
                    <a:pt x="9275" y="22825"/>
                    <a:pt x="9263" y="22849"/>
                    <a:pt x="9251" y="22873"/>
                  </a:cubicBezTo>
                  <a:lnTo>
                    <a:pt x="9275" y="22897"/>
                  </a:lnTo>
                  <a:lnTo>
                    <a:pt x="9358" y="22861"/>
                  </a:lnTo>
                  <a:lnTo>
                    <a:pt x="9406" y="22801"/>
                  </a:lnTo>
                  <a:lnTo>
                    <a:pt x="9454" y="22789"/>
                  </a:lnTo>
                  <a:lnTo>
                    <a:pt x="9525" y="22766"/>
                  </a:lnTo>
                  <a:lnTo>
                    <a:pt x="9525" y="22766"/>
                  </a:lnTo>
                  <a:lnTo>
                    <a:pt x="9465" y="22849"/>
                  </a:lnTo>
                  <a:lnTo>
                    <a:pt x="9454" y="22932"/>
                  </a:lnTo>
                  <a:lnTo>
                    <a:pt x="9358" y="23004"/>
                  </a:lnTo>
                  <a:lnTo>
                    <a:pt x="9358" y="23063"/>
                  </a:lnTo>
                  <a:lnTo>
                    <a:pt x="9394" y="23063"/>
                  </a:lnTo>
                  <a:cubicBezTo>
                    <a:pt x="9430" y="23051"/>
                    <a:pt x="9454" y="23028"/>
                    <a:pt x="9489" y="23004"/>
                  </a:cubicBezTo>
                  <a:lnTo>
                    <a:pt x="9549" y="22849"/>
                  </a:lnTo>
                  <a:lnTo>
                    <a:pt x="9632" y="22801"/>
                  </a:lnTo>
                  <a:lnTo>
                    <a:pt x="9644" y="22813"/>
                  </a:lnTo>
                  <a:cubicBezTo>
                    <a:pt x="9620" y="22861"/>
                    <a:pt x="9585" y="22897"/>
                    <a:pt x="9549" y="22932"/>
                  </a:cubicBezTo>
                  <a:lnTo>
                    <a:pt x="9573" y="22992"/>
                  </a:lnTo>
                  <a:cubicBezTo>
                    <a:pt x="9561" y="23016"/>
                    <a:pt x="9549" y="23028"/>
                    <a:pt x="9537" y="23051"/>
                  </a:cubicBezTo>
                  <a:cubicBezTo>
                    <a:pt x="9525" y="23075"/>
                    <a:pt x="9513" y="23099"/>
                    <a:pt x="9513" y="23123"/>
                  </a:cubicBezTo>
                  <a:lnTo>
                    <a:pt x="9585" y="23135"/>
                  </a:lnTo>
                  <a:lnTo>
                    <a:pt x="9620" y="23099"/>
                  </a:lnTo>
                  <a:lnTo>
                    <a:pt x="9608" y="23039"/>
                  </a:lnTo>
                  <a:cubicBezTo>
                    <a:pt x="9608" y="23028"/>
                    <a:pt x="9620" y="23016"/>
                    <a:pt x="9620" y="23004"/>
                  </a:cubicBezTo>
                  <a:lnTo>
                    <a:pt x="9668" y="23004"/>
                  </a:lnTo>
                  <a:lnTo>
                    <a:pt x="9751" y="23016"/>
                  </a:lnTo>
                  <a:cubicBezTo>
                    <a:pt x="9751" y="22980"/>
                    <a:pt x="9739" y="22944"/>
                    <a:pt x="9739" y="22908"/>
                  </a:cubicBezTo>
                  <a:lnTo>
                    <a:pt x="9787" y="22897"/>
                  </a:lnTo>
                  <a:lnTo>
                    <a:pt x="9835" y="22849"/>
                  </a:lnTo>
                  <a:lnTo>
                    <a:pt x="9894" y="22849"/>
                  </a:lnTo>
                  <a:cubicBezTo>
                    <a:pt x="9894" y="22861"/>
                    <a:pt x="9894" y="22873"/>
                    <a:pt x="9906" y="22885"/>
                  </a:cubicBezTo>
                  <a:lnTo>
                    <a:pt x="9870" y="22885"/>
                  </a:lnTo>
                  <a:lnTo>
                    <a:pt x="9858" y="22956"/>
                  </a:lnTo>
                  <a:lnTo>
                    <a:pt x="9870" y="22980"/>
                  </a:lnTo>
                  <a:lnTo>
                    <a:pt x="10037" y="22968"/>
                  </a:lnTo>
                  <a:lnTo>
                    <a:pt x="10335" y="23028"/>
                  </a:lnTo>
                  <a:lnTo>
                    <a:pt x="10370" y="23028"/>
                  </a:lnTo>
                  <a:lnTo>
                    <a:pt x="10370" y="22992"/>
                  </a:lnTo>
                  <a:lnTo>
                    <a:pt x="10430" y="22956"/>
                  </a:lnTo>
                  <a:lnTo>
                    <a:pt x="10489" y="22932"/>
                  </a:lnTo>
                  <a:cubicBezTo>
                    <a:pt x="10489" y="22920"/>
                    <a:pt x="10489" y="22908"/>
                    <a:pt x="10489" y="22908"/>
                  </a:cubicBezTo>
                  <a:lnTo>
                    <a:pt x="10430" y="22897"/>
                  </a:lnTo>
                  <a:lnTo>
                    <a:pt x="10394" y="22885"/>
                  </a:lnTo>
                  <a:lnTo>
                    <a:pt x="10311" y="22897"/>
                  </a:lnTo>
                  <a:lnTo>
                    <a:pt x="10275" y="22908"/>
                  </a:lnTo>
                  <a:lnTo>
                    <a:pt x="10263" y="22873"/>
                  </a:lnTo>
                  <a:lnTo>
                    <a:pt x="10299" y="22849"/>
                  </a:lnTo>
                  <a:lnTo>
                    <a:pt x="10299" y="22813"/>
                  </a:lnTo>
                  <a:lnTo>
                    <a:pt x="10180" y="22777"/>
                  </a:lnTo>
                  <a:lnTo>
                    <a:pt x="9989" y="22754"/>
                  </a:lnTo>
                  <a:lnTo>
                    <a:pt x="9954" y="22730"/>
                  </a:lnTo>
                  <a:lnTo>
                    <a:pt x="9977" y="22706"/>
                  </a:lnTo>
                  <a:lnTo>
                    <a:pt x="10073" y="22706"/>
                  </a:lnTo>
                  <a:lnTo>
                    <a:pt x="10120" y="22682"/>
                  </a:lnTo>
                  <a:lnTo>
                    <a:pt x="10156" y="22682"/>
                  </a:lnTo>
                  <a:cubicBezTo>
                    <a:pt x="10168" y="22694"/>
                    <a:pt x="10180" y="22706"/>
                    <a:pt x="10192" y="22718"/>
                  </a:cubicBezTo>
                  <a:lnTo>
                    <a:pt x="10287" y="22754"/>
                  </a:lnTo>
                  <a:lnTo>
                    <a:pt x="10370" y="22789"/>
                  </a:lnTo>
                  <a:lnTo>
                    <a:pt x="10442" y="22777"/>
                  </a:lnTo>
                  <a:lnTo>
                    <a:pt x="10549" y="22730"/>
                  </a:lnTo>
                  <a:lnTo>
                    <a:pt x="10620" y="22682"/>
                  </a:lnTo>
                  <a:cubicBezTo>
                    <a:pt x="10620" y="22670"/>
                    <a:pt x="10632" y="22658"/>
                    <a:pt x="10632" y="22647"/>
                  </a:cubicBezTo>
                  <a:lnTo>
                    <a:pt x="10549" y="22647"/>
                  </a:lnTo>
                  <a:lnTo>
                    <a:pt x="10442" y="22670"/>
                  </a:lnTo>
                  <a:lnTo>
                    <a:pt x="10370" y="22670"/>
                  </a:lnTo>
                  <a:cubicBezTo>
                    <a:pt x="10382" y="22658"/>
                    <a:pt x="10382" y="22647"/>
                    <a:pt x="10370" y="22635"/>
                  </a:cubicBezTo>
                  <a:lnTo>
                    <a:pt x="10430" y="22635"/>
                  </a:lnTo>
                  <a:lnTo>
                    <a:pt x="10513" y="22623"/>
                  </a:lnTo>
                  <a:lnTo>
                    <a:pt x="10585" y="22587"/>
                  </a:lnTo>
                  <a:lnTo>
                    <a:pt x="10573" y="22563"/>
                  </a:lnTo>
                  <a:lnTo>
                    <a:pt x="10478" y="22551"/>
                  </a:lnTo>
                  <a:lnTo>
                    <a:pt x="10370" y="22551"/>
                  </a:lnTo>
                  <a:cubicBezTo>
                    <a:pt x="10382" y="22539"/>
                    <a:pt x="10382" y="22539"/>
                    <a:pt x="10382" y="22527"/>
                  </a:cubicBezTo>
                  <a:lnTo>
                    <a:pt x="10442" y="22516"/>
                  </a:lnTo>
                  <a:cubicBezTo>
                    <a:pt x="10442" y="22516"/>
                    <a:pt x="10442" y="22504"/>
                    <a:pt x="10454" y="22504"/>
                  </a:cubicBezTo>
                  <a:lnTo>
                    <a:pt x="10418" y="22480"/>
                  </a:lnTo>
                  <a:lnTo>
                    <a:pt x="10299" y="22480"/>
                  </a:lnTo>
                  <a:lnTo>
                    <a:pt x="10239" y="22444"/>
                  </a:lnTo>
                  <a:cubicBezTo>
                    <a:pt x="10251" y="22444"/>
                    <a:pt x="10263" y="22432"/>
                    <a:pt x="10263" y="22432"/>
                  </a:cubicBezTo>
                  <a:lnTo>
                    <a:pt x="10370" y="22444"/>
                  </a:lnTo>
                  <a:lnTo>
                    <a:pt x="10489" y="22444"/>
                  </a:lnTo>
                  <a:lnTo>
                    <a:pt x="10632" y="22396"/>
                  </a:lnTo>
                  <a:cubicBezTo>
                    <a:pt x="10668" y="22385"/>
                    <a:pt x="10692" y="22373"/>
                    <a:pt x="10728" y="22361"/>
                  </a:cubicBezTo>
                  <a:cubicBezTo>
                    <a:pt x="10728" y="22349"/>
                    <a:pt x="10728" y="22337"/>
                    <a:pt x="10739" y="22325"/>
                  </a:cubicBezTo>
                  <a:lnTo>
                    <a:pt x="10704" y="22301"/>
                  </a:lnTo>
                  <a:lnTo>
                    <a:pt x="10608" y="22289"/>
                  </a:lnTo>
                  <a:lnTo>
                    <a:pt x="10394" y="22301"/>
                  </a:lnTo>
                  <a:lnTo>
                    <a:pt x="10299" y="22277"/>
                  </a:lnTo>
                  <a:lnTo>
                    <a:pt x="10299" y="22266"/>
                  </a:lnTo>
                  <a:lnTo>
                    <a:pt x="10347" y="22254"/>
                  </a:lnTo>
                  <a:lnTo>
                    <a:pt x="10418" y="22266"/>
                  </a:lnTo>
                  <a:lnTo>
                    <a:pt x="10573" y="22254"/>
                  </a:lnTo>
                  <a:lnTo>
                    <a:pt x="10644" y="22218"/>
                  </a:lnTo>
                  <a:lnTo>
                    <a:pt x="10644" y="22158"/>
                  </a:lnTo>
                  <a:lnTo>
                    <a:pt x="10561" y="22135"/>
                  </a:lnTo>
                  <a:lnTo>
                    <a:pt x="10489" y="22123"/>
                  </a:lnTo>
                  <a:cubicBezTo>
                    <a:pt x="10478" y="22111"/>
                    <a:pt x="10466" y="22099"/>
                    <a:pt x="10454" y="22087"/>
                  </a:cubicBezTo>
                  <a:lnTo>
                    <a:pt x="10525" y="22075"/>
                  </a:lnTo>
                  <a:lnTo>
                    <a:pt x="10585" y="22099"/>
                  </a:lnTo>
                  <a:lnTo>
                    <a:pt x="10620" y="22123"/>
                  </a:lnTo>
                  <a:lnTo>
                    <a:pt x="10704" y="22087"/>
                  </a:lnTo>
                  <a:cubicBezTo>
                    <a:pt x="10716" y="22075"/>
                    <a:pt x="10739" y="22051"/>
                    <a:pt x="10751" y="22039"/>
                  </a:cubicBezTo>
                  <a:lnTo>
                    <a:pt x="10751" y="22004"/>
                  </a:lnTo>
                  <a:lnTo>
                    <a:pt x="10704" y="21992"/>
                  </a:lnTo>
                  <a:lnTo>
                    <a:pt x="10620" y="21968"/>
                  </a:lnTo>
                  <a:cubicBezTo>
                    <a:pt x="10620" y="21968"/>
                    <a:pt x="10620" y="21956"/>
                    <a:pt x="10632" y="21944"/>
                  </a:cubicBezTo>
                  <a:lnTo>
                    <a:pt x="10668" y="21932"/>
                  </a:lnTo>
                  <a:lnTo>
                    <a:pt x="10716" y="21956"/>
                  </a:lnTo>
                  <a:lnTo>
                    <a:pt x="10787" y="21956"/>
                  </a:lnTo>
                  <a:lnTo>
                    <a:pt x="10847" y="21885"/>
                  </a:lnTo>
                  <a:cubicBezTo>
                    <a:pt x="10847" y="21873"/>
                    <a:pt x="10847" y="21873"/>
                    <a:pt x="10847" y="21861"/>
                  </a:cubicBezTo>
                  <a:lnTo>
                    <a:pt x="10728" y="21861"/>
                  </a:lnTo>
                  <a:lnTo>
                    <a:pt x="10620" y="21837"/>
                  </a:lnTo>
                  <a:lnTo>
                    <a:pt x="10597" y="21813"/>
                  </a:lnTo>
                  <a:lnTo>
                    <a:pt x="10644" y="21801"/>
                  </a:lnTo>
                  <a:lnTo>
                    <a:pt x="10728" y="21825"/>
                  </a:lnTo>
                  <a:lnTo>
                    <a:pt x="10823" y="21825"/>
                  </a:lnTo>
                  <a:lnTo>
                    <a:pt x="10894" y="21849"/>
                  </a:lnTo>
                  <a:lnTo>
                    <a:pt x="10954" y="21837"/>
                  </a:lnTo>
                  <a:cubicBezTo>
                    <a:pt x="10954" y="21813"/>
                    <a:pt x="10978" y="21789"/>
                    <a:pt x="10978" y="21765"/>
                  </a:cubicBezTo>
                  <a:cubicBezTo>
                    <a:pt x="10989" y="21742"/>
                    <a:pt x="10978" y="21742"/>
                    <a:pt x="10978" y="21730"/>
                  </a:cubicBezTo>
                  <a:lnTo>
                    <a:pt x="11037" y="21694"/>
                  </a:lnTo>
                  <a:lnTo>
                    <a:pt x="11037" y="21658"/>
                  </a:lnTo>
                  <a:lnTo>
                    <a:pt x="11001" y="21634"/>
                  </a:lnTo>
                  <a:lnTo>
                    <a:pt x="11025" y="21563"/>
                  </a:lnTo>
                  <a:cubicBezTo>
                    <a:pt x="11025" y="21539"/>
                    <a:pt x="11025" y="21527"/>
                    <a:pt x="11025" y="21515"/>
                  </a:cubicBezTo>
                  <a:lnTo>
                    <a:pt x="10942" y="21456"/>
                  </a:lnTo>
                  <a:lnTo>
                    <a:pt x="10787" y="21408"/>
                  </a:lnTo>
                  <a:lnTo>
                    <a:pt x="10680" y="21408"/>
                  </a:lnTo>
                  <a:lnTo>
                    <a:pt x="10620" y="21373"/>
                  </a:lnTo>
                  <a:cubicBezTo>
                    <a:pt x="10620" y="21373"/>
                    <a:pt x="10620" y="21361"/>
                    <a:pt x="10620" y="21349"/>
                  </a:cubicBezTo>
                  <a:lnTo>
                    <a:pt x="10692" y="21337"/>
                  </a:lnTo>
                  <a:lnTo>
                    <a:pt x="10751" y="21349"/>
                  </a:lnTo>
                  <a:cubicBezTo>
                    <a:pt x="10811" y="21373"/>
                    <a:pt x="10859" y="21396"/>
                    <a:pt x="10906" y="21408"/>
                  </a:cubicBezTo>
                  <a:lnTo>
                    <a:pt x="10989" y="21444"/>
                  </a:lnTo>
                  <a:lnTo>
                    <a:pt x="11073" y="21432"/>
                  </a:lnTo>
                  <a:lnTo>
                    <a:pt x="11109" y="21420"/>
                  </a:lnTo>
                  <a:lnTo>
                    <a:pt x="11049" y="21337"/>
                  </a:lnTo>
                  <a:lnTo>
                    <a:pt x="10989" y="21277"/>
                  </a:lnTo>
                  <a:lnTo>
                    <a:pt x="10835" y="21277"/>
                  </a:lnTo>
                  <a:lnTo>
                    <a:pt x="10656" y="21253"/>
                  </a:lnTo>
                  <a:lnTo>
                    <a:pt x="10597" y="21230"/>
                  </a:lnTo>
                  <a:lnTo>
                    <a:pt x="10597" y="21182"/>
                  </a:lnTo>
                  <a:lnTo>
                    <a:pt x="10656" y="21170"/>
                  </a:lnTo>
                  <a:lnTo>
                    <a:pt x="10728" y="21194"/>
                  </a:lnTo>
                  <a:lnTo>
                    <a:pt x="10787" y="21218"/>
                  </a:lnTo>
                  <a:lnTo>
                    <a:pt x="10882" y="21206"/>
                  </a:lnTo>
                  <a:lnTo>
                    <a:pt x="10930" y="21146"/>
                  </a:lnTo>
                  <a:cubicBezTo>
                    <a:pt x="10930" y="21134"/>
                    <a:pt x="10942" y="21123"/>
                    <a:pt x="10942" y="21099"/>
                  </a:cubicBezTo>
                  <a:cubicBezTo>
                    <a:pt x="10954" y="21087"/>
                    <a:pt x="10942" y="21063"/>
                    <a:pt x="10942" y="21039"/>
                  </a:cubicBezTo>
                  <a:lnTo>
                    <a:pt x="10978" y="21039"/>
                  </a:lnTo>
                  <a:lnTo>
                    <a:pt x="11049" y="21051"/>
                  </a:lnTo>
                  <a:lnTo>
                    <a:pt x="11049" y="21075"/>
                  </a:lnTo>
                  <a:cubicBezTo>
                    <a:pt x="11049" y="21075"/>
                    <a:pt x="11049" y="21099"/>
                    <a:pt x="11061" y="21111"/>
                  </a:cubicBezTo>
                  <a:lnTo>
                    <a:pt x="11180" y="21123"/>
                  </a:lnTo>
                  <a:lnTo>
                    <a:pt x="11240" y="21111"/>
                  </a:lnTo>
                  <a:lnTo>
                    <a:pt x="11311" y="21134"/>
                  </a:lnTo>
                  <a:lnTo>
                    <a:pt x="11370" y="21123"/>
                  </a:lnTo>
                  <a:lnTo>
                    <a:pt x="11406" y="21087"/>
                  </a:lnTo>
                  <a:lnTo>
                    <a:pt x="11454" y="21039"/>
                  </a:lnTo>
                  <a:lnTo>
                    <a:pt x="11478" y="21015"/>
                  </a:lnTo>
                  <a:lnTo>
                    <a:pt x="11454" y="20980"/>
                  </a:lnTo>
                  <a:lnTo>
                    <a:pt x="11382" y="20980"/>
                  </a:lnTo>
                  <a:lnTo>
                    <a:pt x="11204" y="20992"/>
                  </a:lnTo>
                  <a:lnTo>
                    <a:pt x="11168" y="20980"/>
                  </a:lnTo>
                  <a:lnTo>
                    <a:pt x="11168" y="20968"/>
                  </a:lnTo>
                  <a:cubicBezTo>
                    <a:pt x="11168" y="20944"/>
                    <a:pt x="11156" y="20932"/>
                    <a:pt x="11144" y="20920"/>
                  </a:cubicBezTo>
                  <a:lnTo>
                    <a:pt x="11085" y="20884"/>
                  </a:lnTo>
                  <a:lnTo>
                    <a:pt x="11085" y="20849"/>
                  </a:lnTo>
                  <a:lnTo>
                    <a:pt x="11132" y="20801"/>
                  </a:lnTo>
                  <a:lnTo>
                    <a:pt x="11168" y="20801"/>
                  </a:lnTo>
                  <a:lnTo>
                    <a:pt x="11228" y="20837"/>
                  </a:lnTo>
                  <a:lnTo>
                    <a:pt x="11251" y="20884"/>
                  </a:lnTo>
                  <a:lnTo>
                    <a:pt x="11323" y="20920"/>
                  </a:lnTo>
                  <a:lnTo>
                    <a:pt x="11454" y="20908"/>
                  </a:lnTo>
                  <a:lnTo>
                    <a:pt x="11490" y="20884"/>
                  </a:lnTo>
                  <a:lnTo>
                    <a:pt x="11490" y="20849"/>
                  </a:lnTo>
                  <a:lnTo>
                    <a:pt x="11466" y="20825"/>
                  </a:lnTo>
                  <a:lnTo>
                    <a:pt x="11335" y="20801"/>
                  </a:lnTo>
                  <a:lnTo>
                    <a:pt x="11251" y="20765"/>
                  </a:lnTo>
                  <a:cubicBezTo>
                    <a:pt x="11240" y="20742"/>
                    <a:pt x="11228" y="20718"/>
                    <a:pt x="11216" y="20706"/>
                  </a:cubicBezTo>
                  <a:lnTo>
                    <a:pt x="11251" y="20706"/>
                  </a:lnTo>
                  <a:lnTo>
                    <a:pt x="11311" y="20742"/>
                  </a:lnTo>
                  <a:lnTo>
                    <a:pt x="11430" y="20765"/>
                  </a:lnTo>
                  <a:lnTo>
                    <a:pt x="11501" y="20765"/>
                  </a:lnTo>
                  <a:lnTo>
                    <a:pt x="11585" y="20801"/>
                  </a:lnTo>
                  <a:lnTo>
                    <a:pt x="11609" y="20777"/>
                  </a:lnTo>
                  <a:cubicBezTo>
                    <a:pt x="11609" y="20765"/>
                    <a:pt x="11609" y="20753"/>
                    <a:pt x="11609" y="20742"/>
                  </a:cubicBezTo>
                  <a:lnTo>
                    <a:pt x="11585" y="20706"/>
                  </a:lnTo>
                  <a:lnTo>
                    <a:pt x="11454" y="20682"/>
                  </a:lnTo>
                  <a:lnTo>
                    <a:pt x="11370" y="20646"/>
                  </a:lnTo>
                  <a:cubicBezTo>
                    <a:pt x="11370" y="20622"/>
                    <a:pt x="11359" y="20611"/>
                    <a:pt x="11359" y="20587"/>
                  </a:cubicBezTo>
                  <a:lnTo>
                    <a:pt x="11394" y="20551"/>
                  </a:lnTo>
                  <a:lnTo>
                    <a:pt x="11430" y="20515"/>
                  </a:lnTo>
                  <a:lnTo>
                    <a:pt x="11490" y="20515"/>
                  </a:lnTo>
                  <a:lnTo>
                    <a:pt x="11537" y="20551"/>
                  </a:lnTo>
                  <a:lnTo>
                    <a:pt x="11680" y="20611"/>
                  </a:lnTo>
                  <a:lnTo>
                    <a:pt x="11751" y="20611"/>
                  </a:lnTo>
                  <a:lnTo>
                    <a:pt x="11799" y="20575"/>
                  </a:lnTo>
                  <a:lnTo>
                    <a:pt x="11871" y="20575"/>
                  </a:lnTo>
                  <a:lnTo>
                    <a:pt x="11966" y="20539"/>
                  </a:lnTo>
                  <a:cubicBezTo>
                    <a:pt x="11966" y="20515"/>
                    <a:pt x="11978" y="20491"/>
                    <a:pt x="11990" y="20480"/>
                  </a:cubicBezTo>
                  <a:lnTo>
                    <a:pt x="11966" y="20456"/>
                  </a:lnTo>
                  <a:lnTo>
                    <a:pt x="11882" y="20444"/>
                  </a:lnTo>
                  <a:lnTo>
                    <a:pt x="11787" y="20420"/>
                  </a:lnTo>
                  <a:lnTo>
                    <a:pt x="11668" y="20396"/>
                  </a:lnTo>
                  <a:lnTo>
                    <a:pt x="11513" y="20396"/>
                  </a:lnTo>
                  <a:cubicBezTo>
                    <a:pt x="11513" y="20372"/>
                    <a:pt x="11525" y="20361"/>
                    <a:pt x="11525" y="20349"/>
                  </a:cubicBezTo>
                  <a:lnTo>
                    <a:pt x="11549" y="20325"/>
                  </a:lnTo>
                  <a:lnTo>
                    <a:pt x="11621" y="20313"/>
                  </a:lnTo>
                  <a:cubicBezTo>
                    <a:pt x="11644" y="20325"/>
                    <a:pt x="11668" y="20337"/>
                    <a:pt x="11704" y="20349"/>
                  </a:cubicBezTo>
                  <a:lnTo>
                    <a:pt x="11751" y="20361"/>
                  </a:lnTo>
                  <a:lnTo>
                    <a:pt x="11811" y="20361"/>
                  </a:lnTo>
                  <a:lnTo>
                    <a:pt x="11906" y="20420"/>
                  </a:lnTo>
                  <a:lnTo>
                    <a:pt x="11978" y="20432"/>
                  </a:lnTo>
                  <a:lnTo>
                    <a:pt x="12025" y="20420"/>
                  </a:lnTo>
                  <a:lnTo>
                    <a:pt x="12049" y="20384"/>
                  </a:lnTo>
                  <a:lnTo>
                    <a:pt x="12049" y="20349"/>
                  </a:lnTo>
                  <a:lnTo>
                    <a:pt x="12049" y="20277"/>
                  </a:lnTo>
                  <a:lnTo>
                    <a:pt x="12013" y="20241"/>
                  </a:lnTo>
                  <a:lnTo>
                    <a:pt x="11954" y="20230"/>
                  </a:lnTo>
                  <a:cubicBezTo>
                    <a:pt x="11954" y="20218"/>
                    <a:pt x="11954" y="20218"/>
                    <a:pt x="11954" y="20206"/>
                  </a:cubicBezTo>
                  <a:lnTo>
                    <a:pt x="12013" y="20194"/>
                  </a:lnTo>
                  <a:lnTo>
                    <a:pt x="12085" y="20182"/>
                  </a:lnTo>
                  <a:cubicBezTo>
                    <a:pt x="12085" y="20158"/>
                    <a:pt x="12097" y="20146"/>
                    <a:pt x="12097" y="20122"/>
                  </a:cubicBezTo>
                  <a:cubicBezTo>
                    <a:pt x="12097" y="20110"/>
                    <a:pt x="12097" y="20099"/>
                    <a:pt x="12097" y="20087"/>
                  </a:cubicBezTo>
                  <a:lnTo>
                    <a:pt x="12037" y="20087"/>
                  </a:lnTo>
                  <a:lnTo>
                    <a:pt x="11990" y="20110"/>
                  </a:lnTo>
                  <a:lnTo>
                    <a:pt x="11942" y="20087"/>
                  </a:lnTo>
                  <a:lnTo>
                    <a:pt x="11871" y="20063"/>
                  </a:lnTo>
                  <a:lnTo>
                    <a:pt x="11775" y="20063"/>
                  </a:lnTo>
                  <a:lnTo>
                    <a:pt x="11632" y="20027"/>
                  </a:lnTo>
                  <a:lnTo>
                    <a:pt x="11597" y="20003"/>
                  </a:lnTo>
                  <a:lnTo>
                    <a:pt x="11644" y="19956"/>
                  </a:lnTo>
                  <a:lnTo>
                    <a:pt x="11751" y="19932"/>
                  </a:lnTo>
                  <a:lnTo>
                    <a:pt x="11871" y="19932"/>
                  </a:lnTo>
                  <a:lnTo>
                    <a:pt x="11978" y="19920"/>
                  </a:lnTo>
                  <a:lnTo>
                    <a:pt x="12002" y="19872"/>
                  </a:lnTo>
                  <a:lnTo>
                    <a:pt x="12049" y="19872"/>
                  </a:lnTo>
                  <a:lnTo>
                    <a:pt x="12132" y="19896"/>
                  </a:lnTo>
                  <a:cubicBezTo>
                    <a:pt x="12132" y="19872"/>
                    <a:pt x="12144" y="19849"/>
                    <a:pt x="12144" y="19825"/>
                  </a:cubicBezTo>
                  <a:lnTo>
                    <a:pt x="12109" y="19718"/>
                  </a:lnTo>
                  <a:cubicBezTo>
                    <a:pt x="12097" y="19694"/>
                    <a:pt x="12073" y="19670"/>
                    <a:pt x="12061" y="19646"/>
                  </a:cubicBezTo>
                  <a:lnTo>
                    <a:pt x="11990" y="19610"/>
                  </a:lnTo>
                  <a:cubicBezTo>
                    <a:pt x="11978" y="19599"/>
                    <a:pt x="11966" y="19575"/>
                    <a:pt x="11954" y="19563"/>
                  </a:cubicBezTo>
                  <a:lnTo>
                    <a:pt x="11954" y="19527"/>
                  </a:lnTo>
                  <a:lnTo>
                    <a:pt x="12002" y="19479"/>
                  </a:lnTo>
                  <a:lnTo>
                    <a:pt x="11954" y="19420"/>
                  </a:lnTo>
                  <a:lnTo>
                    <a:pt x="11942" y="19384"/>
                  </a:lnTo>
                  <a:lnTo>
                    <a:pt x="11966" y="19360"/>
                  </a:lnTo>
                  <a:lnTo>
                    <a:pt x="12002" y="19360"/>
                  </a:lnTo>
                  <a:lnTo>
                    <a:pt x="12037" y="19408"/>
                  </a:lnTo>
                  <a:cubicBezTo>
                    <a:pt x="12073" y="19408"/>
                    <a:pt x="12109" y="19408"/>
                    <a:pt x="12144" y="19420"/>
                  </a:cubicBezTo>
                  <a:cubicBezTo>
                    <a:pt x="12144" y="19408"/>
                    <a:pt x="12144" y="19396"/>
                    <a:pt x="12144" y="19384"/>
                  </a:cubicBezTo>
                  <a:lnTo>
                    <a:pt x="12192" y="19360"/>
                  </a:lnTo>
                  <a:lnTo>
                    <a:pt x="12263" y="19372"/>
                  </a:lnTo>
                  <a:cubicBezTo>
                    <a:pt x="12275" y="19396"/>
                    <a:pt x="12287" y="19420"/>
                    <a:pt x="12311" y="19456"/>
                  </a:cubicBezTo>
                  <a:lnTo>
                    <a:pt x="12359" y="19468"/>
                  </a:lnTo>
                  <a:lnTo>
                    <a:pt x="12430" y="19456"/>
                  </a:lnTo>
                  <a:lnTo>
                    <a:pt x="12537" y="19360"/>
                  </a:lnTo>
                  <a:cubicBezTo>
                    <a:pt x="12549" y="19325"/>
                    <a:pt x="12573" y="19289"/>
                    <a:pt x="12585" y="19253"/>
                  </a:cubicBezTo>
                  <a:cubicBezTo>
                    <a:pt x="12597" y="19229"/>
                    <a:pt x="12585" y="19194"/>
                    <a:pt x="12573" y="19170"/>
                  </a:cubicBezTo>
                  <a:lnTo>
                    <a:pt x="12537" y="19110"/>
                  </a:lnTo>
                  <a:lnTo>
                    <a:pt x="12478" y="19027"/>
                  </a:lnTo>
                  <a:lnTo>
                    <a:pt x="12525" y="18991"/>
                  </a:lnTo>
                  <a:lnTo>
                    <a:pt x="12597" y="18979"/>
                  </a:lnTo>
                  <a:lnTo>
                    <a:pt x="12621" y="18944"/>
                  </a:lnTo>
                  <a:lnTo>
                    <a:pt x="12656" y="18932"/>
                  </a:lnTo>
                  <a:lnTo>
                    <a:pt x="12704" y="18967"/>
                  </a:lnTo>
                  <a:lnTo>
                    <a:pt x="12752" y="19015"/>
                  </a:lnTo>
                  <a:lnTo>
                    <a:pt x="12835" y="19015"/>
                  </a:lnTo>
                  <a:lnTo>
                    <a:pt x="12883" y="18967"/>
                  </a:lnTo>
                  <a:lnTo>
                    <a:pt x="12883" y="18932"/>
                  </a:lnTo>
                  <a:lnTo>
                    <a:pt x="12883" y="18896"/>
                  </a:lnTo>
                  <a:lnTo>
                    <a:pt x="12930" y="18896"/>
                  </a:lnTo>
                  <a:lnTo>
                    <a:pt x="12966" y="18932"/>
                  </a:lnTo>
                  <a:lnTo>
                    <a:pt x="13014" y="19003"/>
                  </a:lnTo>
                  <a:lnTo>
                    <a:pt x="13061" y="19015"/>
                  </a:lnTo>
                  <a:lnTo>
                    <a:pt x="13156" y="18979"/>
                  </a:lnTo>
                  <a:lnTo>
                    <a:pt x="13204" y="18932"/>
                  </a:lnTo>
                  <a:lnTo>
                    <a:pt x="13252" y="18908"/>
                  </a:lnTo>
                  <a:lnTo>
                    <a:pt x="13299" y="18944"/>
                  </a:lnTo>
                  <a:lnTo>
                    <a:pt x="13383" y="18944"/>
                  </a:lnTo>
                  <a:lnTo>
                    <a:pt x="13466" y="18896"/>
                  </a:lnTo>
                  <a:cubicBezTo>
                    <a:pt x="13466" y="18872"/>
                    <a:pt x="13478" y="18860"/>
                    <a:pt x="13490" y="18837"/>
                  </a:cubicBezTo>
                  <a:lnTo>
                    <a:pt x="13514" y="18825"/>
                  </a:lnTo>
                  <a:lnTo>
                    <a:pt x="13514" y="18789"/>
                  </a:lnTo>
                  <a:lnTo>
                    <a:pt x="13454" y="18753"/>
                  </a:lnTo>
                  <a:lnTo>
                    <a:pt x="13383" y="18670"/>
                  </a:lnTo>
                  <a:cubicBezTo>
                    <a:pt x="13371" y="18658"/>
                    <a:pt x="13359" y="18646"/>
                    <a:pt x="13359" y="18634"/>
                  </a:cubicBezTo>
                  <a:lnTo>
                    <a:pt x="13406" y="18586"/>
                  </a:lnTo>
                  <a:lnTo>
                    <a:pt x="13454" y="18586"/>
                  </a:lnTo>
                  <a:lnTo>
                    <a:pt x="13478" y="18658"/>
                  </a:lnTo>
                  <a:lnTo>
                    <a:pt x="13537" y="18646"/>
                  </a:lnTo>
                  <a:lnTo>
                    <a:pt x="13609" y="18575"/>
                  </a:lnTo>
                  <a:lnTo>
                    <a:pt x="13633" y="18527"/>
                  </a:lnTo>
                  <a:lnTo>
                    <a:pt x="13668" y="18467"/>
                  </a:lnTo>
                  <a:cubicBezTo>
                    <a:pt x="13668" y="18456"/>
                    <a:pt x="13680" y="18432"/>
                    <a:pt x="13680" y="18420"/>
                  </a:cubicBezTo>
                  <a:lnTo>
                    <a:pt x="13597" y="18372"/>
                  </a:lnTo>
                  <a:cubicBezTo>
                    <a:pt x="13597" y="18360"/>
                    <a:pt x="13597" y="18360"/>
                    <a:pt x="13585" y="18348"/>
                  </a:cubicBezTo>
                  <a:lnTo>
                    <a:pt x="13633" y="18301"/>
                  </a:lnTo>
                  <a:lnTo>
                    <a:pt x="13680" y="18277"/>
                  </a:lnTo>
                  <a:lnTo>
                    <a:pt x="13716" y="18277"/>
                  </a:lnTo>
                  <a:cubicBezTo>
                    <a:pt x="13716" y="18289"/>
                    <a:pt x="13716" y="18289"/>
                    <a:pt x="13716" y="18301"/>
                  </a:cubicBezTo>
                  <a:lnTo>
                    <a:pt x="13787" y="18348"/>
                  </a:lnTo>
                  <a:lnTo>
                    <a:pt x="13895" y="18348"/>
                  </a:lnTo>
                  <a:lnTo>
                    <a:pt x="13942" y="18372"/>
                  </a:lnTo>
                  <a:lnTo>
                    <a:pt x="13871" y="18408"/>
                  </a:lnTo>
                  <a:lnTo>
                    <a:pt x="13799" y="18467"/>
                  </a:lnTo>
                  <a:lnTo>
                    <a:pt x="13764" y="18551"/>
                  </a:lnTo>
                  <a:cubicBezTo>
                    <a:pt x="13764" y="18563"/>
                    <a:pt x="13764" y="18586"/>
                    <a:pt x="13764" y="18610"/>
                  </a:cubicBezTo>
                  <a:lnTo>
                    <a:pt x="13918" y="18694"/>
                  </a:lnTo>
                  <a:lnTo>
                    <a:pt x="13966" y="18706"/>
                  </a:lnTo>
                  <a:lnTo>
                    <a:pt x="13990" y="18658"/>
                  </a:lnTo>
                  <a:lnTo>
                    <a:pt x="13990" y="18622"/>
                  </a:lnTo>
                  <a:lnTo>
                    <a:pt x="14014" y="18551"/>
                  </a:lnTo>
                  <a:cubicBezTo>
                    <a:pt x="14014" y="18527"/>
                    <a:pt x="14014" y="18491"/>
                    <a:pt x="14026" y="18467"/>
                  </a:cubicBezTo>
                  <a:lnTo>
                    <a:pt x="14061" y="18467"/>
                  </a:lnTo>
                  <a:lnTo>
                    <a:pt x="14097" y="18503"/>
                  </a:lnTo>
                  <a:lnTo>
                    <a:pt x="14061" y="18563"/>
                  </a:lnTo>
                  <a:lnTo>
                    <a:pt x="14061" y="18610"/>
                  </a:lnTo>
                  <a:lnTo>
                    <a:pt x="14133" y="18670"/>
                  </a:lnTo>
                  <a:lnTo>
                    <a:pt x="14216" y="18682"/>
                  </a:lnTo>
                  <a:lnTo>
                    <a:pt x="14311" y="18634"/>
                  </a:lnTo>
                  <a:lnTo>
                    <a:pt x="14383" y="18634"/>
                  </a:lnTo>
                  <a:lnTo>
                    <a:pt x="14395" y="18598"/>
                  </a:lnTo>
                  <a:lnTo>
                    <a:pt x="14383" y="18563"/>
                  </a:lnTo>
                  <a:lnTo>
                    <a:pt x="14407" y="18515"/>
                  </a:lnTo>
                  <a:lnTo>
                    <a:pt x="14454" y="18515"/>
                  </a:lnTo>
                  <a:lnTo>
                    <a:pt x="14490" y="18527"/>
                  </a:lnTo>
                  <a:cubicBezTo>
                    <a:pt x="14490" y="18539"/>
                    <a:pt x="14478" y="18551"/>
                    <a:pt x="14466" y="18563"/>
                  </a:cubicBezTo>
                  <a:cubicBezTo>
                    <a:pt x="14466" y="18575"/>
                    <a:pt x="14466" y="18586"/>
                    <a:pt x="14466" y="18598"/>
                  </a:cubicBezTo>
                  <a:lnTo>
                    <a:pt x="14538" y="18622"/>
                  </a:lnTo>
                  <a:cubicBezTo>
                    <a:pt x="14561" y="18622"/>
                    <a:pt x="14597" y="18610"/>
                    <a:pt x="14621" y="18610"/>
                  </a:cubicBezTo>
                  <a:lnTo>
                    <a:pt x="14704" y="18539"/>
                  </a:lnTo>
                  <a:lnTo>
                    <a:pt x="14859" y="18456"/>
                  </a:lnTo>
                  <a:lnTo>
                    <a:pt x="14907" y="18456"/>
                  </a:lnTo>
                  <a:lnTo>
                    <a:pt x="14966" y="18420"/>
                  </a:lnTo>
                  <a:lnTo>
                    <a:pt x="14966" y="18360"/>
                  </a:lnTo>
                  <a:lnTo>
                    <a:pt x="14895" y="18313"/>
                  </a:lnTo>
                  <a:lnTo>
                    <a:pt x="14847" y="18301"/>
                  </a:lnTo>
                  <a:lnTo>
                    <a:pt x="14799" y="18265"/>
                  </a:lnTo>
                  <a:lnTo>
                    <a:pt x="14823" y="18241"/>
                  </a:lnTo>
                  <a:lnTo>
                    <a:pt x="14871" y="18241"/>
                  </a:lnTo>
                  <a:lnTo>
                    <a:pt x="14919" y="18277"/>
                  </a:lnTo>
                  <a:lnTo>
                    <a:pt x="15038" y="18301"/>
                  </a:lnTo>
                  <a:lnTo>
                    <a:pt x="15085" y="18301"/>
                  </a:lnTo>
                  <a:lnTo>
                    <a:pt x="15085" y="18253"/>
                  </a:lnTo>
                  <a:lnTo>
                    <a:pt x="15145" y="18241"/>
                  </a:lnTo>
                  <a:lnTo>
                    <a:pt x="15180" y="18265"/>
                  </a:lnTo>
                  <a:lnTo>
                    <a:pt x="15192" y="18313"/>
                  </a:lnTo>
                  <a:lnTo>
                    <a:pt x="15228" y="18325"/>
                  </a:lnTo>
                  <a:lnTo>
                    <a:pt x="15288" y="18301"/>
                  </a:lnTo>
                  <a:lnTo>
                    <a:pt x="15442" y="18182"/>
                  </a:lnTo>
                  <a:lnTo>
                    <a:pt x="15454" y="18134"/>
                  </a:lnTo>
                  <a:lnTo>
                    <a:pt x="15454" y="18110"/>
                  </a:lnTo>
                  <a:lnTo>
                    <a:pt x="15466" y="18051"/>
                  </a:lnTo>
                  <a:lnTo>
                    <a:pt x="15502" y="18015"/>
                  </a:lnTo>
                  <a:lnTo>
                    <a:pt x="15550" y="17991"/>
                  </a:lnTo>
                  <a:lnTo>
                    <a:pt x="15538" y="18027"/>
                  </a:lnTo>
                  <a:lnTo>
                    <a:pt x="15561" y="18051"/>
                  </a:lnTo>
                  <a:lnTo>
                    <a:pt x="15597" y="18063"/>
                  </a:lnTo>
                  <a:cubicBezTo>
                    <a:pt x="15621" y="18063"/>
                    <a:pt x="15645" y="18051"/>
                    <a:pt x="15657" y="18039"/>
                  </a:cubicBezTo>
                  <a:lnTo>
                    <a:pt x="15740" y="17955"/>
                  </a:lnTo>
                  <a:lnTo>
                    <a:pt x="15764" y="17896"/>
                  </a:lnTo>
                  <a:lnTo>
                    <a:pt x="15740" y="17848"/>
                  </a:lnTo>
                  <a:lnTo>
                    <a:pt x="15740" y="17789"/>
                  </a:lnTo>
                  <a:lnTo>
                    <a:pt x="15871" y="17682"/>
                  </a:lnTo>
                  <a:lnTo>
                    <a:pt x="15966" y="17646"/>
                  </a:lnTo>
                  <a:lnTo>
                    <a:pt x="16014" y="17598"/>
                  </a:lnTo>
                  <a:lnTo>
                    <a:pt x="15990" y="17563"/>
                  </a:lnTo>
                  <a:lnTo>
                    <a:pt x="15966" y="17539"/>
                  </a:lnTo>
                  <a:cubicBezTo>
                    <a:pt x="15978" y="17527"/>
                    <a:pt x="15978" y="17527"/>
                    <a:pt x="15978" y="17515"/>
                  </a:cubicBezTo>
                  <a:lnTo>
                    <a:pt x="16038" y="17527"/>
                  </a:lnTo>
                  <a:lnTo>
                    <a:pt x="16097" y="17539"/>
                  </a:lnTo>
                  <a:lnTo>
                    <a:pt x="16145" y="17539"/>
                  </a:lnTo>
                  <a:lnTo>
                    <a:pt x="16157" y="17479"/>
                  </a:lnTo>
                  <a:cubicBezTo>
                    <a:pt x="16145" y="17479"/>
                    <a:pt x="16145" y="17467"/>
                    <a:pt x="16133" y="17455"/>
                  </a:cubicBezTo>
                  <a:cubicBezTo>
                    <a:pt x="16121" y="17443"/>
                    <a:pt x="16097" y="17432"/>
                    <a:pt x="16085" y="17420"/>
                  </a:cubicBezTo>
                  <a:lnTo>
                    <a:pt x="16145" y="17420"/>
                  </a:lnTo>
                  <a:cubicBezTo>
                    <a:pt x="16169" y="17432"/>
                    <a:pt x="16193" y="17443"/>
                    <a:pt x="16216" y="17455"/>
                  </a:cubicBezTo>
                  <a:lnTo>
                    <a:pt x="16216" y="17420"/>
                  </a:lnTo>
                  <a:lnTo>
                    <a:pt x="16216" y="17372"/>
                  </a:lnTo>
                  <a:cubicBezTo>
                    <a:pt x="16216" y="17360"/>
                    <a:pt x="16216" y="17336"/>
                    <a:pt x="16228" y="17324"/>
                  </a:cubicBezTo>
                  <a:lnTo>
                    <a:pt x="16300" y="17313"/>
                  </a:lnTo>
                  <a:lnTo>
                    <a:pt x="16383" y="17265"/>
                  </a:lnTo>
                  <a:lnTo>
                    <a:pt x="16383" y="17217"/>
                  </a:lnTo>
                  <a:lnTo>
                    <a:pt x="16359" y="17205"/>
                  </a:lnTo>
                  <a:cubicBezTo>
                    <a:pt x="16371" y="17193"/>
                    <a:pt x="16383" y="17182"/>
                    <a:pt x="16383" y="17182"/>
                  </a:cubicBezTo>
                  <a:lnTo>
                    <a:pt x="16466" y="17182"/>
                  </a:lnTo>
                  <a:lnTo>
                    <a:pt x="16526" y="17158"/>
                  </a:lnTo>
                  <a:lnTo>
                    <a:pt x="16597" y="17074"/>
                  </a:lnTo>
                  <a:lnTo>
                    <a:pt x="16693" y="17039"/>
                  </a:lnTo>
                  <a:lnTo>
                    <a:pt x="16740" y="17027"/>
                  </a:lnTo>
                  <a:lnTo>
                    <a:pt x="16776" y="17051"/>
                  </a:lnTo>
                  <a:lnTo>
                    <a:pt x="16847" y="17015"/>
                  </a:lnTo>
                  <a:lnTo>
                    <a:pt x="16907" y="16967"/>
                  </a:lnTo>
                  <a:lnTo>
                    <a:pt x="16931" y="16860"/>
                  </a:lnTo>
                  <a:cubicBezTo>
                    <a:pt x="16919" y="16836"/>
                    <a:pt x="16907" y="16812"/>
                    <a:pt x="16895" y="16777"/>
                  </a:cubicBezTo>
                  <a:lnTo>
                    <a:pt x="16824" y="16777"/>
                  </a:lnTo>
                  <a:lnTo>
                    <a:pt x="16800" y="16765"/>
                  </a:lnTo>
                  <a:lnTo>
                    <a:pt x="16824" y="16705"/>
                  </a:lnTo>
                  <a:lnTo>
                    <a:pt x="16824" y="16634"/>
                  </a:lnTo>
                  <a:lnTo>
                    <a:pt x="16788" y="16586"/>
                  </a:lnTo>
                  <a:lnTo>
                    <a:pt x="16728" y="16562"/>
                  </a:lnTo>
                  <a:lnTo>
                    <a:pt x="16681" y="16503"/>
                  </a:lnTo>
                  <a:lnTo>
                    <a:pt x="16645" y="16467"/>
                  </a:lnTo>
                  <a:lnTo>
                    <a:pt x="16645" y="16408"/>
                  </a:lnTo>
                  <a:lnTo>
                    <a:pt x="16693" y="16396"/>
                  </a:lnTo>
                  <a:lnTo>
                    <a:pt x="16752" y="16408"/>
                  </a:lnTo>
                  <a:lnTo>
                    <a:pt x="16788" y="16491"/>
                  </a:lnTo>
                  <a:lnTo>
                    <a:pt x="16847" y="16539"/>
                  </a:lnTo>
                  <a:lnTo>
                    <a:pt x="16847" y="16586"/>
                  </a:lnTo>
                  <a:lnTo>
                    <a:pt x="16919" y="16658"/>
                  </a:lnTo>
                  <a:lnTo>
                    <a:pt x="16990" y="16658"/>
                  </a:lnTo>
                  <a:lnTo>
                    <a:pt x="17050" y="16681"/>
                  </a:lnTo>
                  <a:cubicBezTo>
                    <a:pt x="17038" y="16705"/>
                    <a:pt x="17026" y="16729"/>
                    <a:pt x="17026" y="16741"/>
                  </a:cubicBezTo>
                  <a:cubicBezTo>
                    <a:pt x="17038" y="16765"/>
                    <a:pt x="17050" y="16789"/>
                    <a:pt x="17074" y="16801"/>
                  </a:cubicBezTo>
                  <a:lnTo>
                    <a:pt x="17157" y="16836"/>
                  </a:lnTo>
                  <a:lnTo>
                    <a:pt x="17228" y="16836"/>
                  </a:lnTo>
                  <a:lnTo>
                    <a:pt x="17240" y="16801"/>
                  </a:lnTo>
                  <a:lnTo>
                    <a:pt x="17276" y="16753"/>
                  </a:lnTo>
                  <a:lnTo>
                    <a:pt x="17324" y="16753"/>
                  </a:lnTo>
                  <a:lnTo>
                    <a:pt x="17395" y="16801"/>
                  </a:lnTo>
                  <a:lnTo>
                    <a:pt x="17490" y="16801"/>
                  </a:lnTo>
                  <a:lnTo>
                    <a:pt x="17586" y="16777"/>
                  </a:lnTo>
                  <a:lnTo>
                    <a:pt x="17633" y="16729"/>
                  </a:lnTo>
                  <a:cubicBezTo>
                    <a:pt x="17645" y="16741"/>
                    <a:pt x="17657" y="16741"/>
                    <a:pt x="17669" y="16741"/>
                  </a:cubicBezTo>
                  <a:lnTo>
                    <a:pt x="17740" y="16741"/>
                  </a:lnTo>
                  <a:lnTo>
                    <a:pt x="17812" y="16705"/>
                  </a:lnTo>
                  <a:lnTo>
                    <a:pt x="17836" y="16646"/>
                  </a:lnTo>
                  <a:lnTo>
                    <a:pt x="17895" y="16634"/>
                  </a:lnTo>
                  <a:cubicBezTo>
                    <a:pt x="17895" y="16622"/>
                    <a:pt x="17895" y="16610"/>
                    <a:pt x="17895" y="16598"/>
                  </a:cubicBezTo>
                  <a:lnTo>
                    <a:pt x="17955" y="16574"/>
                  </a:lnTo>
                  <a:lnTo>
                    <a:pt x="18002" y="16586"/>
                  </a:lnTo>
                  <a:lnTo>
                    <a:pt x="18145" y="16670"/>
                  </a:lnTo>
                  <a:lnTo>
                    <a:pt x="18181" y="16705"/>
                  </a:lnTo>
                  <a:lnTo>
                    <a:pt x="18240" y="16693"/>
                  </a:lnTo>
                  <a:lnTo>
                    <a:pt x="18276" y="16658"/>
                  </a:lnTo>
                  <a:lnTo>
                    <a:pt x="18348" y="16634"/>
                  </a:lnTo>
                  <a:cubicBezTo>
                    <a:pt x="18348" y="16610"/>
                    <a:pt x="18348" y="16586"/>
                    <a:pt x="18348" y="16562"/>
                  </a:cubicBezTo>
                  <a:cubicBezTo>
                    <a:pt x="18359" y="16562"/>
                    <a:pt x="18371" y="16562"/>
                    <a:pt x="18383" y="16551"/>
                  </a:cubicBezTo>
                  <a:lnTo>
                    <a:pt x="18419" y="16574"/>
                  </a:lnTo>
                  <a:lnTo>
                    <a:pt x="18467" y="16574"/>
                  </a:lnTo>
                  <a:lnTo>
                    <a:pt x="18467" y="16539"/>
                  </a:lnTo>
                  <a:lnTo>
                    <a:pt x="18514" y="16527"/>
                  </a:lnTo>
                  <a:lnTo>
                    <a:pt x="18550" y="16539"/>
                  </a:lnTo>
                  <a:lnTo>
                    <a:pt x="18633" y="16539"/>
                  </a:lnTo>
                  <a:cubicBezTo>
                    <a:pt x="18633" y="16527"/>
                    <a:pt x="18645" y="16515"/>
                    <a:pt x="18645" y="16503"/>
                  </a:cubicBezTo>
                  <a:cubicBezTo>
                    <a:pt x="18645" y="16491"/>
                    <a:pt x="18633" y="16479"/>
                    <a:pt x="18633" y="16467"/>
                  </a:cubicBezTo>
                  <a:lnTo>
                    <a:pt x="18705" y="16443"/>
                  </a:lnTo>
                  <a:lnTo>
                    <a:pt x="18800" y="16443"/>
                  </a:lnTo>
                  <a:lnTo>
                    <a:pt x="18836" y="16431"/>
                  </a:lnTo>
                  <a:lnTo>
                    <a:pt x="18836" y="16384"/>
                  </a:lnTo>
                  <a:lnTo>
                    <a:pt x="18883" y="16384"/>
                  </a:lnTo>
                  <a:lnTo>
                    <a:pt x="18895" y="16408"/>
                  </a:lnTo>
                  <a:lnTo>
                    <a:pt x="18955" y="16431"/>
                  </a:lnTo>
                  <a:cubicBezTo>
                    <a:pt x="18979" y="16420"/>
                    <a:pt x="18990" y="16408"/>
                    <a:pt x="19014" y="16384"/>
                  </a:cubicBezTo>
                  <a:lnTo>
                    <a:pt x="19038" y="16324"/>
                  </a:lnTo>
                  <a:lnTo>
                    <a:pt x="19074" y="16324"/>
                  </a:lnTo>
                  <a:lnTo>
                    <a:pt x="19133" y="16372"/>
                  </a:lnTo>
                  <a:lnTo>
                    <a:pt x="19181" y="16396"/>
                  </a:lnTo>
                  <a:lnTo>
                    <a:pt x="19241" y="16312"/>
                  </a:lnTo>
                  <a:lnTo>
                    <a:pt x="19276" y="16312"/>
                  </a:lnTo>
                  <a:lnTo>
                    <a:pt x="19312" y="16336"/>
                  </a:lnTo>
                  <a:lnTo>
                    <a:pt x="19383" y="16348"/>
                  </a:lnTo>
                  <a:lnTo>
                    <a:pt x="19455" y="16336"/>
                  </a:lnTo>
                  <a:cubicBezTo>
                    <a:pt x="19467" y="16312"/>
                    <a:pt x="19479" y="16300"/>
                    <a:pt x="19491" y="16289"/>
                  </a:cubicBezTo>
                  <a:cubicBezTo>
                    <a:pt x="19502" y="16265"/>
                    <a:pt x="19514" y="16265"/>
                    <a:pt x="19526" y="16265"/>
                  </a:cubicBezTo>
                  <a:lnTo>
                    <a:pt x="19622" y="16253"/>
                  </a:lnTo>
                  <a:lnTo>
                    <a:pt x="19729" y="16205"/>
                  </a:lnTo>
                  <a:lnTo>
                    <a:pt x="19800" y="16205"/>
                  </a:lnTo>
                  <a:lnTo>
                    <a:pt x="19848" y="16241"/>
                  </a:lnTo>
                  <a:lnTo>
                    <a:pt x="19895" y="16241"/>
                  </a:lnTo>
                  <a:lnTo>
                    <a:pt x="19919" y="16181"/>
                  </a:lnTo>
                  <a:lnTo>
                    <a:pt x="19991" y="16134"/>
                  </a:lnTo>
                  <a:lnTo>
                    <a:pt x="20122" y="16122"/>
                  </a:lnTo>
                  <a:cubicBezTo>
                    <a:pt x="20122" y="16110"/>
                    <a:pt x="20133" y="16086"/>
                    <a:pt x="20145" y="16086"/>
                  </a:cubicBezTo>
                  <a:lnTo>
                    <a:pt x="20253" y="16050"/>
                  </a:lnTo>
                  <a:lnTo>
                    <a:pt x="20312" y="16027"/>
                  </a:lnTo>
                  <a:lnTo>
                    <a:pt x="20312" y="15991"/>
                  </a:lnTo>
                  <a:lnTo>
                    <a:pt x="20264" y="15931"/>
                  </a:lnTo>
                  <a:lnTo>
                    <a:pt x="20264" y="15896"/>
                  </a:lnTo>
                  <a:lnTo>
                    <a:pt x="20312" y="15872"/>
                  </a:lnTo>
                  <a:lnTo>
                    <a:pt x="20395" y="15896"/>
                  </a:lnTo>
                  <a:lnTo>
                    <a:pt x="20419" y="15931"/>
                  </a:lnTo>
                  <a:lnTo>
                    <a:pt x="20479" y="15931"/>
                  </a:lnTo>
                  <a:lnTo>
                    <a:pt x="20598" y="15860"/>
                  </a:lnTo>
                  <a:lnTo>
                    <a:pt x="20598" y="15812"/>
                  </a:lnTo>
                  <a:lnTo>
                    <a:pt x="20550" y="15789"/>
                  </a:lnTo>
                  <a:cubicBezTo>
                    <a:pt x="20550" y="15777"/>
                    <a:pt x="20550" y="15765"/>
                    <a:pt x="20550" y="15753"/>
                  </a:cubicBezTo>
                  <a:lnTo>
                    <a:pt x="20634" y="15729"/>
                  </a:lnTo>
                  <a:lnTo>
                    <a:pt x="20657" y="15765"/>
                  </a:lnTo>
                  <a:lnTo>
                    <a:pt x="20741" y="15789"/>
                  </a:lnTo>
                  <a:lnTo>
                    <a:pt x="20788" y="15717"/>
                  </a:lnTo>
                  <a:cubicBezTo>
                    <a:pt x="20776" y="15693"/>
                    <a:pt x="20765" y="15681"/>
                    <a:pt x="20765" y="15669"/>
                  </a:cubicBezTo>
                  <a:lnTo>
                    <a:pt x="20765" y="15610"/>
                  </a:lnTo>
                  <a:lnTo>
                    <a:pt x="20812" y="15610"/>
                  </a:lnTo>
                  <a:cubicBezTo>
                    <a:pt x="20812" y="15610"/>
                    <a:pt x="20824" y="15622"/>
                    <a:pt x="20824" y="15634"/>
                  </a:cubicBezTo>
                  <a:lnTo>
                    <a:pt x="20919" y="15658"/>
                  </a:lnTo>
                  <a:lnTo>
                    <a:pt x="20979" y="15610"/>
                  </a:lnTo>
                  <a:lnTo>
                    <a:pt x="21026" y="15586"/>
                  </a:lnTo>
                  <a:lnTo>
                    <a:pt x="21098" y="15586"/>
                  </a:lnTo>
                  <a:lnTo>
                    <a:pt x="21098" y="15538"/>
                  </a:lnTo>
                  <a:cubicBezTo>
                    <a:pt x="21098" y="15515"/>
                    <a:pt x="21086" y="15515"/>
                    <a:pt x="21074" y="15503"/>
                  </a:cubicBezTo>
                  <a:lnTo>
                    <a:pt x="21110" y="15479"/>
                  </a:lnTo>
                  <a:lnTo>
                    <a:pt x="21157" y="15491"/>
                  </a:lnTo>
                  <a:lnTo>
                    <a:pt x="21205" y="15515"/>
                  </a:lnTo>
                  <a:lnTo>
                    <a:pt x="21288" y="15491"/>
                  </a:lnTo>
                  <a:lnTo>
                    <a:pt x="21348" y="15455"/>
                  </a:lnTo>
                  <a:cubicBezTo>
                    <a:pt x="21348" y="15443"/>
                    <a:pt x="21348" y="15431"/>
                    <a:pt x="21336" y="15408"/>
                  </a:cubicBezTo>
                  <a:lnTo>
                    <a:pt x="21300" y="15396"/>
                  </a:lnTo>
                  <a:cubicBezTo>
                    <a:pt x="21300" y="15384"/>
                    <a:pt x="21288" y="15372"/>
                    <a:pt x="21288" y="15360"/>
                  </a:cubicBezTo>
                  <a:lnTo>
                    <a:pt x="21312" y="15348"/>
                  </a:lnTo>
                  <a:lnTo>
                    <a:pt x="21419" y="15336"/>
                  </a:lnTo>
                  <a:lnTo>
                    <a:pt x="21479" y="15348"/>
                  </a:lnTo>
                  <a:cubicBezTo>
                    <a:pt x="21491" y="15336"/>
                    <a:pt x="21491" y="15324"/>
                    <a:pt x="21503" y="15312"/>
                  </a:cubicBezTo>
                  <a:cubicBezTo>
                    <a:pt x="21503" y="15300"/>
                    <a:pt x="21515" y="15288"/>
                    <a:pt x="21527" y="15265"/>
                  </a:cubicBezTo>
                  <a:lnTo>
                    <a:pt x="21574" y="15277"/>
                  </a:lnTo>
                  <a:lnTo>
                    <a:pt x="21634" y="15300"/>
                  </a:lnTo>
                  <a:lnTo>
                    <a:pt x="21693" y="15300"/>
                  </a:lnTo>
                  <a:lnTo>
                    <a:pt x="21729" y="15288"/>
                  </a:lnTo>
                  <a:lnTo>
                    <a:pt x="21717" y="15253"/>
                  </a:lnTo>
                  <a:lnTo>
                    <a:pt x="21646" y="15217"/>
                  </a:lnTo>
                  <a:cubicBezTo>
                    <a:pt x="21646" y="15217"/>
                    <a:pt x="21646" y="15205"/>
                    <a:pt x="21646" y="15193"/>
                  </a:cubicBezTo>
                  <a:lnTo>
                    <a:pt x="21741" y="15134"/>
                  </a:lnTo>
                  <a:lnTo>
                    <a:pt x="21800" y="15146"/>
                  </a:lnTo>
                  <a:lnTo>
                    <a:pt x="21931" y="15122"/>
                  </a:lnTo>
                  <a:lnTo>
                    <a:pt x="22050" y="15062"/>
                  </a:lnTo>
                  <a:lnTo>
                    <a:pt x="22098" y="14991"/>
                  </a:lnTo>
                  <a:lnTo>
                    <a:pt x="22098" y="14967"/>
                  </a:lnTo>
                  <a:lnTo>
                    <a:pt x="21943" y="15015"/>
                  </a:lnTo>
                  <a:lnTo>
                    <a:pt x="21800" y="15015"/>
                  </a:lnTo>
                  <a:lnTo>
                    <a:pt x="21753" y="15003"/>
                  </a:lnTo>
                  <a:lnTo>
                    <a:pt x="21574" y="15003"/>
                  </a:lnTo>
                  <a:lnTo>
                    <a:pt x="21479" y="15015"/>
                  </a:lnTo>
                  <a:lnTo>
                    <a:pt x="21324" y="15003"/>
                  </a:lnTo>
                  <a:lnTo>
                    <a:pt x="21169" y="14967"/>
                  </a:lnTo>
                  <a:lnTo>
                    <a:pt x="20991" y="14967"/>
                  </a:lnTo>
                  <a:lnTo>
                    <a:pt x="20812" y="14896"/>
                  </a:lnTo>
                  <a:lnTo>
                    <a:pt x="20765" y="14872"/>
                  </a:lnTo>
                  <a:lnTo>
                    <a:pt x="20717" y="14872"/>
                  </a:lnTo>
                  <a:lnTo>
                    <a:pt x="20645" y="14919"/>
                  </a:lnTo>
                  <a:lnTo>
                    <a:pt x="20622" y="14907"/>
                  </a:lnTo>
                  <a:cubicBezTo>
                    <a:pt x="20622" y="14896"/>
                    <a:pt x="20634" y="14872"/>
                    <a:pt x="20634" y="14860"/>
                  </a:cubicBezTo>
                  <a:lnTo>
                    <a:pt x="20622" y="14836"/>
                  </a:lnTo>
                  <a:lnTo>
                    <a:pt x="20562" y="14884"/>
                  </a:lnTo>
                  <a:lnTo>
                    <a:pt x="20395" y="14979"/>
                  </a:lnTo>
                  <a:lnTo>
                    <a:pt x="20312" y="15015"/>
                  </a:lnTo>
                  <a:lnTo>
                    <a:pt x="20133" y="15027"/>
                  </a:lnTo>
                  <a:lnTo>
                    <a:pt x="20062" y="15050"/>
                  </a:lnTo>
                  <a:lnTo>
                    <a:pt x="20014" y="15038"/>
                  </a:lnTo>
                  <a:lnTo>
                    <a:pt x="19931" y="15027"/>
                  </a:lnTo>
                  <a:cubicBezTo>
                    <a:pt x="19907" y="15038"/>
                    <a:pt x="19883" y="15038"/>
                    <a:pt x="19860" y="15050"/>
                  </a:cubicBezTo>
                  <a:lnTo>
                    <a:pt x="19764" y="15050"/>
                  </a:lnTo>
                  <a:lnTo>
                    <a:pt x="19622" y="15157"/>
                  </a:lnTo>
                  <a:lnTo>
                    <a:pt x="19574" y="15205"/>
                  </a:lnTo>
                  <a:lnTo>
                    <a:pt x="19514" y="15169"/>
                  </a:lnTo>
                  <a:lnTo>
                    <a:pt x="19467" y="15146"/>
                  </a:lnTo>
                  <a:lnTo>
                    <a:pt x="19252" y="15169"/>
                  </a:lnTo>
                  <a:lnTo>
                    <a:pt x="19169" y="15146"/>
                  </a:lnTo>
                  <a:lnTo>
                    <a:pt x="19098" y="15169"/>
                  </a:lnTo>
                  <a:lnTo>
                    <a:pt x="19050" y="15146"/>
                  </a:lnTo>
                  <a:lnTo>
                    <a:pt x="19110" y="15086"/>
                  </a:lnTo>
                  <a:lnTo>
                    <a:pt x="19229" y="15074"/>
                  </a:lnTo>
                  <a:lnTo>
                    <a:pt x="19300" y="15110"/>
                  </a:lnTo>
                  <a:lnTo>
                    <a:pt x="19383" y="15122"/>
                  </a:lnTo>
                  <a:lnTo>
                    <a:pt x="19491" y="15074"/>
                  </a:lnTo>
                  <a:lnTo>
                    <a:pt x="19633" y="15050"/>
                  </a:lnTo>
                  <a:lnTo>
                    <a:pt x="19717" y="14991"/>
                  </a:lnTo>
                  <a:lnTo>
                    <a:pt x="19824" y="14979"/>
                  </a:lnTo>
                  <a:lnTo>
                    <a:pt x="19955" y="14991"/>
                  </a:lnTo>
                  <a:lnTo>
                    <a:pt x="20062" y="14955"/>
                  </a:lnTo>
                  <a:lnTo>
                    <a:pt x="20086" y="14919"/>
                  </a:lnTo>
                  <a:lnTo>
                    <a:pt x="20050" y="14884"/>
                  </a:lnTo>
                  <a:lnTo>
                    <a:pt x="19991" y="14884"/>
                  </a:lnTo>
                  <a:cubicBezTo>
                    <a:pt x="19979" y="14872"/>
                    <a:pt x="19967" y="14872"/>
                    <a:pt x="19955" y="14860"/>
                  </a:cubicBezTo>
                  <a:lnTo>
                    <a:pt x="19907" y="14860"/>
                  </a:lnTo>
                  <a:lnTo>
                    <a:pt x="19800" y="14884"/>
                  </a:lnTo>
                  <a:lnTo>
                    <a:pt x="19705" y="14860"/>
                  </a:lnTo>
                  <a:lnTo>
                    <a:pt x="19514" y="14872"/>
                  </a:lnTo>
                  <a:lnTo>
                    <a:pt x="19395" y="14907"/>
                  </a:lnTo>
                  <a:lnTo>
                    <a:pt x="19288" y="14919"/>
                  </a:lnTo>
                  <a:lnTo>
                    <a:pt x="19145" y="14919"/>
                  </a:lnTo>
                  <a:lnTo>
                    <a:pt x="19098" y="14896"/>
                  </a:lnTo>
                  <a:lnTo>
                    <a:pt x="19038" y="14884"/>
                  </a:lnTo>
                  <a:lnTo>
                    <a:pt x="18931" y="14907"/>
                  </a:lnTo>
                  <a:lnTo>
                    <a:pt x="18788" y="14919"/>
                  </a:lnTo>
                  <a:lnTo>
                    <a:pt x="18574" y="15003"/>
                  </a:lnTo>
                  <a:lnTo>
                    <a:pt x="18550" y="14991"/>
                  </a:lnTo>
                  <a:lnTo>
                    <a:pt x="18586" y="14931"/>
                  </a:lnTo>
                  <a:lnTo>
                    <a:pt x="18681" y="14860"/>
                  </a:lnTo>
                  <a:lnTo>
                    <a:pt x="18871" y="14860"/>
                  </a:lnTo>
                  <a:lnTo>
                    <a:pt x="19086" y="14776"/>
                  </a:lnTo>
                  <a:lnTo>
                    <a:pt x="19157" y="14741"/>
                  </a:lnTo>
                  <a:lnTo>
                    <a:pt x="19157" y="14681"/>
                  </a:lnTo>
                  <a:lnTo>
                    <a:pt x="19193" y="14646"/>
                  </a:lnTo>
                  <a:lnTo>
                    <a:pt x="19264" y="14634"/>
                  </a:lnTo>
                  <a:lnTo>
                    <a:pt x="19324" y="14610"/>
                  </a:lnTo>
                  <a:cubicBezTo>
                    <a:pt x="19336" y="14598"/>
                    <a:pt x="19348" y="14586"/>
                    <a:pt x="19371" y="14562"/>
                  </a:cubicBezTo>
                  <a:lnTo>
                    <a:pt x="19348" y="14526"/>
                  </a:lnTo>
                  <a:lnTo>
                    <a:pt x="19288" y="14491"/>
                  </a:lnTo>
                  <a:lnTo>
                    <a:pt x="19193" y="14479"/>
                  </a:lnTo>
                  <a:lnTo>
                    <a:pt x="19157" y="14455"/>
                  </a:lnTo>
                  <a:lnTo>
                    <a:pt x="19241" y="14419"/>
                  </a:lnTo>
                  <a:lnTo>
                    <a:pt x="19288" y="14419"/>
                  </a:lnTo>
                  <a:cubicBezTo>
                    <a:pt x="19300" y="14419"/>
                    <a:pt x="19300" y="14431"/>
                    <a:pt x="19312" y="14431"/>
                  </a:cubicBezTo>
                  <a:lnTo>
                    <a:pt x="19407" y="14431"/>
                  </a:lnTo>
                  <a:lnTo>
                    <a:pt x="19443" y="14407"/>
                  </a:lnTo>
                  <a:cubicBezTo>
                    <a:pt x="19443" y="14395"/>
                    <a:pt x="19431" y="14384"/>
                    <a:pt x="19419" y="14372"/>
                  </a:cubicBezTo>
                  <a:lnTo>
                    <a:pt x="19383" y="14348"/>
                  </a:lnTo>
                  <a:lnTo>
                    <a:pt x="19383" y="14265"/>
                  </a:lnTo>
                  <a:lnTo>
                    <a:pt x="19455" y="14276"/>
                  </a:lnTo>
                  <a:lnTo>
                    <a:pt x="19502" y="14300"/>
                  </a:lnTo>
                  <a:lnTo>
                    <a:pt x="19502" y="14360"/>
                  </a:lnTo>
                  <a:lnTo>
                    <a:pt x="19574" y="14419"/>
                  </a:lnTo>
                  <a:lnTo>
                    <a:pt x="19657" y="14455"/>
                  </a:lnTo>
                  <a:lnTo>
                    <a:pt x="19764" y="14419"/>
                  </a:lnTo>
                  <a:lnTo>
                    <a:pt x="19919" y="14395"/>
                  </a:lnTo>
                  <a:lnTo>
                    <a:pt x="20217" y="14276"/>
                  </a:lnTo>
                  <a:lnTo>
                    <a:pt x="20312" y="14265"/>
                  </a:lnTo>
                  <a:lnTo>
                    <a:pt x="20372" y="14265"/>
                  </a:lnTo>
                  <a:lnTo>
                    <a:pt x="20431" y="14205"/>
                  </a:lnTo>
                  <a:lnTo>
                    <a:pt x="20514" y="14181"/>
                  </a:lnTo>
                  <a:lnTo>
                    <a:pt x="20550" y="14098"/>
                  </a:lnTo>
                  <a:lnTo>
                    <a:pt x="20479" y="14026"/>
                  </a:lnTo>
                  <a:lnTo>
                    <a:pt x="20443" y="13979"/>
                  </a:lnTo>
                  <a:lnTo>
                    <a:pt x="20384" y="13979"/>
                  </a:lnTo>
                  <a:lnTo>
                    <a:pt x="20276" y="13943"/>
                  </a:lnTo>
                  <a:lnTo>
                    <a:pt x="19979" y="13919"/>
                  </a:lnTo>
                  <a:lnTo>
                    <a:pt x="19931" y="13919"/>
                  </a:lnTo>
                  <a:lnTo>
                    <a:pt x="19800" y="13967"/>
                  </a:lnTo>
                  <a:lnTo>
                    <a:pt x="19752" y="13931"/>
                  </a:lnTo>
                  <a:lnTo>
                    <a:pt x="19752" y="13884"/>
                  </a:lnTo>
                  <a:lnTo>
                    <a:pt x="19717" y="13860"/>
                  </a:lnTo>
                  <a:lnTo>
                    <a:pt x="19586" y="13907"/>
                  </a:lnTo>
                  <a:lnTo>
                    <a:pt x="19514" y="13907"/>
                  </a:lnTo>
                  <a:lnTo>
                    <a:pt x="19407" y="13979"/>
                  </a:lnTo>
                  <a:lnTo>
                    <a:pt x="19324" y="13991"/>
                  </a:lnTo>
                  <a:lnTo>
                    <a:pt x="19241" y="13967"/>
                  </a:lnTo>
                  <a:lnTo>
                    <a:pt x="19217" y="13919"/>
                  </a:lnTo>
                  <a:lnTo>
                    <a:pt x="19217" y="13919"/>
                  </a:lnTo>
                  <a:lnTo>
                    <a:pt x="19300" y="13955"/>
                  </a:lnTo>
                  <a:lnTo>
                    <a:pt x="19383" y="13907"/>
                  </a:lnTo>
                  <a:lnTo>
                    <a:pt x="19443" y="13872"/>
                  </a:lnTo>
                  <a:lnTo>
                    <a:pt x="19574" y="13872"/>
                  </a:lnTo>
                  <a:lnTo>
                    <a:pt x="19610" y="13836"/>
                  </a:lnTo>
                  <a:lnTo>
                    <a:pt x="19538" y="13776"/>
                  </a:lnTo>
                  <a:cubicBezTo>
                    <a:pt x="19502" y="13753"/>
                    <a:pt x="19479" y="13741"/>
                    <a:pt x="19443" y="13717"/>
                  </a:cubicBezTo>
                  <a:lnTo>
                    <a:pt x="19383" y="13693"/>
                  </a:lnTo>
                  <a:lnTo>
                    <a:pt x="19264" y="13693"/>
                  </a:lnTo>
                  <a:lnTo>
                    <a:pt x="19312" y="13669"/>
                  </a:lnTo>
                  <a:lnTo>
                    <a:pt x="19419" y="13610"/>
                  </a:lnTo>
                  <a:cubicBezTo>
                    <a:pt x="19419" y="13598"/>
                    <a:pt x="19419" y="13598"/>
                    <a:pt x="19419" y="13586"/>
                  </a:cubicBezTo>
                  <a:cubicBezTo>
                    <a:pt x="19419" y="13562"/>
                    <a:pt x="19407" y="13538"/>
                    <a:pt x="19407" y="13514"/>
                  </a:cubicBezTo>
                  <a:cubicBezTo>
                    <a:pt x="19395" y="13491"/>
                    <a:pt x="19431" y="13491"/>
                    <a:pt x="19443" y="13479"/>
                  </a:cubicBezTo>
                  <a:lnTo>
                    <a:pt x="19502" y="13514"/>
                  </a:lnTo>
                  <a:lnTo>
                    <a:pt x="19550" y="13598"/>
                  </a:lnTo>
                  <a:lnTo>
                    <a:pt x="19610" y="13645"/>
                  </a:lnTo>
                  <a:cubicBezTo>
                    <a:pt x="19610" y="13657"/>
                    <a:pt x="19610" y="13669"/>
                    <a:pt x="19610" y="13681"/>
                  </a:cubicBezTo>
                  <a:lnTo>
                    <a:pt x="19776" y="13753"/>
                  </a:lnTo>
                  <a:cubicBezTo>
                    <a:pt x="19776" y="13764"/>
                    <a:pt x="19776" y="13776"/>
                    <a:pt x="19776" y="13788"/>
                  </a:cubicBezTo>
                  <a:lnTo>
                    <a:pt x="19860" y="13848"/>
                  </a:lnTo>
                  <a:lnTo>
                    <a:pt x="19919" y="13860"/>
                  </a:lnTo>
                  <a:lnTo>
                    <a:pt x="19991" y="13836"/>
                  </a:lnTo>
                  <a:lnTo>
                    <a:pt x="20038" y="13812"/>
                  </a:lnTo>
                  <a:lnTo>
                    <a:pt x="20145" y="13836"/>
                  </a:lnTo>
                  <a:lnTo>
                    <a:pt x="20264" y="13812"/>
                  </a:lnTo>
                  <a:lnTo>
                    <a:pt x="20336" y="13776"/>
                  </a:lnTo>
                  <a:lnTo>
                    <a:pt x="20384" y="13800"/>
                  </a:lnTo>
                  <a:cubicBezTo>
                    <a:pt x="20384" y="13824"/>
                    <a:pt x="20395" y="13848"/>
                    <a:pt x="20407" y="13860"/>
                  </a:cubicBezTo>
                  <a:lnTo>
                    <a:pt x="20634" y="14014"/>
                  </a:lnTo>
                  <a:lnTo>
                    <a:pt x="20717" y="14050"/>
                  </a:lnTo>
                  <a:lnTo>
                    <a:pt x="20765" y="14014"/>
                  </a:lnTo>
                  <a:lnTo>
                    <a:pt x="20884" y="13979"/>
                  </a:lnTo>
                  <a:lnTo>
                    <a:pt x="20919" y="13979"/>
                  </a:lnTo>
                  <a:lnTo>
                    <a:pt x="20955" y="14014"/>
                  </a:lnTo>
                  <a:lnTo>
                    <a:pt x="20919" y="14074"/>
                  </a:lnTo>
                  <a:cubicBezTo>
                    <a:pt x="20919" y="14098"/>
                    <a:pt x="20907" y="14134"/>
                    <a:pt x="20907" y="14157"/>
                  </a:cubicBezTo>
                  <a:lnTo>
                    <a:pt x="20931" y="14241"/>
                  </a:lnTo>
                  <a:lnTo>
                    <a:pt x="21003" y="14288"/>
                  </a:lnTo>
                  <a:lnTo>
                    <a:pt x="21074" y="14348"/>
                  </a:lnTo>
                  <a:cubicBezTo>
                    <a:pt x="21086" y="14395"/>
                    <a:pt x="21098" y="14443"/>
                    <a:pt x="21110" y="14479"/>
                  </a:cubicBezTo>
                  <a:lnTo>
                    <a:pt x="21181" y="14526"/>
                  </a:lnTo>
                  <a:lnTo>
                    <a:pt x="21265" y="14574"/>
                  </a:lnTo>
                  <a:lnTo>
                    <a:pt x="21384" y="14693"/>
                  </a:lnTo>
                  <a:lnTo>
                    <a:pt x="21538" y="14753"/>
                  </a:lnTo>
                  <a:lnTo>
                    <a:pt x="21610" y="14788"/>
                  </a:lnTo>
                  <a:lnTo>
                    <a:pt x="21693" y="14765"/>
                  </a:lnTo>
                  <a:lnTo>
                    <a:pt x="21765" y="14741"/>
                  </a:lnTo>
                  <a:lnTo>
                    <a:pt x="21848" y="14741"/>
                  </a:lnTo>
                  <a:lnTo>
                    <a:pt x="21884" y="14729"/>
                  </a:lnTo>
                  <a:lnTo>
                    <a:pt x="21884" y="14681"/>
                  </a:lnTo>
                  <a:lnTo>
                    <a:pt x="21884" y="14586"/>
                  </a:lnTo>
                  <a:cubicBezTo>
                    <a:pt x="21884" y="14550"/>
                    <a:pt x="21872" y="14515"/>
                    <a:pt x="21872" y="14479"/>
                  </a:cubicBezTo>
                  <a:cubicBezTo>
                    <a:pt x="21860" y="14443"/>
                    <a:pt x="21884" y="14431"/>
                    <a:pt x="21896" y="14407"/>
                  </a:cubicBezTo>
                  <a:lnTo>
                    <a:pt x="21919" y="14360"/>
                  </a:lnTo>
                  <a:lnTo>
                    <a:pt x="21955" y="14360"/>
                  </a:lnTo>
                  <a:lnTo>
                    <a:pt x="22003" y="14384"/>
                  </a:lnTo>
                  <a:cubicBezTo>
                    <a:pt x="21991" y="14407"/>
                    <a:pt x="21979" y="14431"/>
                    <a:pt x="21967" y="14443"/>
                  </a:cubicBezTo>
                  <a:lnTo>
                    <a:pt x="21967" y="14503"/>
                  </a:lnTo>
                  <a:lnTo>
                    <a:pt x="22027" y="14574"/>
                  </a:lnTo>
                  <a:lnTo>
                    <a:pt x="21967" y="14646"/>
                  </a:lnTo>
                  <a:lnTo>
                    <a:pt x="21967" y="14693"/>
                  </a:lnTo>
                  <a:lnTo>
                    <a:pt x="22038" y="14705"/>
                  </a:lnTo>
                  <a:cubicBezTo>
                    <a:pt x="22050" y="14693"/>
                    <a:pt x="22062" y="14681"/>
                    <a:pt x="22074" y="14681"/>
                  </a:cubicBezTo>
                  <a:lnTo>
                    <a:pt x="22146" y="14657"/>
                  </a:lnTo>
                  <a:lnTo>
                    <a:pt x="22205" y="14669"/>
                  </a:lnTo>
                  <a:lnTo>
                    <a:pt x="22241" y="14705"/>
                  </a:lnTo>
                  <a:lnTo>
                    <a:pt x="22217" y="14753"/>
                  </a:lnTo>
                  <a:lnTo>
                    <a:pt x="22241" y="14765"/>
                  </a:lnTo>
                  <a:lnTo>
                    <a:pt x="22289" y="14753"/>
                  </a:lnTo>
                  <a:lnTo>
                    <a:pt x="22360" y="14753"/>
                  </a:lnTo>
                  <a:lnTo>
                    <a:pt x="22408" y="14729"/>
                  </a:lnTo>
                  <a:lnTo>
                    <a:pt x="22408" y="14669"/>
                  </a:lnTo>
                  <a:cubicBezTo>
                    <a:pt x="22408" y="14646"/>
                    <a:pt x="22396" y="14634"/>
                    <a:pt x="22396" y="14622"/>
                  </a:cubicBezTo>
                  <a:lnTo>
                    <a:pt x="22396" y="14491"/>
                  </a:lnTo>
                  <a:cubicBezTo>
                    <a:pt x="22396" y="14479"/>
                    <a:pt x="22408" y="14455"/>
                    <a:pt x="22419" y="14443"/>
                  </a:cubicBezTo>
                  <a:lnTo>
                    <a:pt x="22419" y="14360"/>
                  </a:lnTo>
                  <a:cubicBezTo>
                    <a:pt x="22419" y="14336"/>
                    <a:pt x="22431" y="14348"/>
                    <a:pt x="22443" y="14336"/>
                  </a:cubicBezTo>
                  <a:lnTo>
                    <a:pt x="22396" y="14288"/>
                  </a:lnTo>
                  <a:lnTo>
                    <a:pt x="22348" y="14288"/>
                  </a:lnTo>
                  <a:lnTo>
                    <a:pt x="22372" y="14241"/>
                  </a:lnTo>
                  <a:lnTo>
                    <a:pt x="22384" y="14205"/>
                  </a:lnTo>
                  <a:lnTo>
                    <a:pt x="22360" y="14181"/>
                  </a:lnTo>
                  <a:lnTo>
                    <a:pt x="22229" y="14217"/>
                  </a:lnTo>
                  <a:cubicBezTo>
                    <a:pt x="22229" y="14205"/>
                    <a:pt x="22229" y="14193"/>
                    <a:pt x="22229" y="14193"/>
                  </a:cubicBezTo>
                  <a:lnTo>
                    <a:pt x="22253" y="14157"/>
                  </a:lnTo>
                  <a:lnTo>
                    <a:pt x="22372" y="14134"/>
                  </a:lnTo>
                  <a:lnTo>
                    <a:pt x="22419" y="14098"/>
                  </a:lnTo>
                  <a:lnTo>
                    <a:pt x="22419" y="14026"/>
                  </a:lnTo>
                  <a:lnTo>
                    <a:pt x="22384" y="13991"/>
                  </a:lnTo>
                  <a:lnTo>
                    <a:pt x="22324" y="14014"/>
                  </a:lnTo>
                  <a:lnTo>
                    <a:pt x="22300" y="13991"/>
                  </a:lnTo>
                  <a:lnTo>
                    <a:pt x="22336" y="13919"/>
                  </a:lnTo>
                  <a:lnTo>
                    <a:pt x="22396" y="13848"/>
                  </a:lnTo>
                  <a:lnTo>
                    <a:pt x="22396" y="13812"/>
                  </a:lnTo>
                  <a:lnTo>
                    <a:pt x="22348" y="13812"/>
                  </a:lnTo>
                  <a:lnTo>
                    <a:pt x="22253" y="13860"/>
                  </a:lnTo>
                  <a:cubicBezTo>
                    <a:pt x="22229" y="13884"/>
                    <a:pt x="22205" y="13919"/>
                    <a:pt x="22181" y="13943"/>
                  </a:cubicBezTo>
                  <a:lnTo>
                    <a:pt x="22158" y="14050"/>
                  </a:lnTo>
                  <a:lnTo>
                    <a:pt x="22098" y="14062"/>
                  </a:lnTo>
                  <a:lnTo>
                    <a:pt x="22086" y="14038"/>
                  </a:lnTo>
                  <a:cubicBezTo>
                    <a:pt x="22098" y="14003"/>
                    <a:pt x="22110" y="13979"/>
                    <a:pt x="22122" y="13943"/>
                  </a:cubicBezTo>
                  <a:lnTo>
                    <a:pt x="22122" y="13907"/>
                  </a:lnTo>
                  <a:lnTo>
                    <a:pt x="22086" y="13884"/>
                  </a:lnTo>
                  <a:lnTo>
                    <a:pt x="22074" y="13836"/>
                  </a:lnTo>
                  <a:lnTo>
                    <a:pt x="22098" y="13776"/>
                  </a:lnTo>
                  <a:lnTo>
                    <a:pt x="22193" y="13729"/>
                  </a:lnTo>
                  <a:lnTo>
                    <a:pt x="22277" y="13681"/>
                  </a:lnTo>
                  <a:lnTo>
                    <a:pt x="22312" y="13622"/>
                  </a:lnTo>
                  <a:lnTo>
                    <a:pt x="22253" y="13586"/>
                  </a:lnTo>
                  <a:lnTo>
                    <a:pt x="22181" y="13586"/>
                  </a:lnTo>
                  <a:lnTo>
                    <a:pt x="22134" y="13622"/>
                  </a:lnTo>
                  <a:lnTo>
                    <a:pt x="22110" y="13669"/>
                  </a:lnTo>
                  <a:lnTo>
                    <a:pt x="22062" y="13693"/>
                  </a:lnTo>
                  <a:lnTo>
                    <a:pt x="22098" y="13622"/>
                  </a:lnTo>
                  <a:lnTo>
                    <a:pt x="22134" y="13574"/>
                  </a:lnTo>
                  <a:lnTo>
                    <a:pt x="22098" y="13562"/>
                  </a:lnTo>
                  <a:lnTo>
                    <a:pt x="22038" y="13586"/>
                  </a:lnTo>
                  <a:lnTo>
                    <a:pt x="21931" y="13657"/>
                  </a:lnTo>
                  <a:lnTo>
                    <a:pt x="21860" y="13717"/>
                  </a:lnTo>
                  <a:cubicBezTo>
                    <a:pt x="21860" y="13717"/>
                    <a:pt x="21860" y="13705"/>
                    <a:pt x="21860" y="13705"/>
                  </a:cubicBezTo>
                  <a:cubicBezTo>
                    <a:pt x="21860" y="13681"/>
                    <a:pt x="21872" y="13669"/>
                    <a:pt x="21872" y="13645"/>
                  </a:cubicBezTo>
                  <a:lnTo>
                    <a:pt x="21919" y="13586"/>
                  </a:lnTo>
                  <a:lnTo>
                    <a:pt x="21991" y="13562"/>
                  </a:lnTo>
                  <a:lnTo>
                    <a:pt x="22038" y="13479"/>
                  </a:lnTo>
                  <a:lnTo>
                    <a:pt x="22038" y="13455"/>
                  </a:lnTo>
                  <a:lnTo>
                    <a:pt x="21991" y="13431"/>
                  </a:lnTo>
                  <a:lnTo>
                    <a:pt x="21943" y="13383"/>
                  </a:lnTo>
                  <a:lnTo>
                    <a:pt x="21896" y="13383"/>
                  </a:lnTo>
                  <a:lnTo>
                    <a:pt x="21860" y="13372"/>
                  </a:lnTo>
                  <a:lnTo>
                    <a:pt x="21824" y="13324"/>
                  </a:lnTo>
                  <a:lnTo>
                    <a:pt x="21753" y="13300"/>
                  </a:lnTo>
                  <a:lnTo>
                    <a:pt x="21657" y="13253"/>
                  </a:lnTo>
                  <a:lnTo>
                    <a:pt x="21610" y="13253"/>
                  </a:lnTo>
                  <a:lnTo>
                    <a:pt x="21562" y="13241"/>
                  </a:lnTo>
                  <a:lnTo>
                    <a:pt x="21491" y="13241"/>
                  </a:lnTo>
                  <a:lnTo>
                    <a:pt x="21479" y="13205"/>
                  </a:lnTo>
                  <a:lnTo>
                    <a:pt x="21443" y="13181"/>
                  </a:lnTo>
                  <a:lnTo>
                    <a:pt x="21241" y="13098"/>
                  </a:lnTo>
                  <a:lnTo>
                    <a:pt x="21205" y="13074"/>
                  </a:lnTo>
                  <a:lnTo>
                    <a:pt x="21098" y="13038"/>
                  </a:lnTo>
                  <a:lnTo>
                    <a:pt x="20967" y="13074"/>
                  </a:lnTo>
                  <a:lnTo>
                    <a:pt x="20860" y="13086"/>
                  </a:lnTo>
                  <a:lnTo>
                    <a:pt x="20765" y="13169"/>
                  </a:lnTo>
                  <a:lnTo>
                    <a:pt x="20765" y="13133"/>
                  </a:lnTo>
                  <a:lnTo>
                    <a:pt x="20741" y="13086"/>
                  </a:lnTo>
                  <a:lnTo>
                    <a:pt x="20550" y="13062"/>
                  </a:lnTo>
                  <a:lnTo>
                    <a:pt x="20431" y="13062"/>
                  </a:lnTo>
                  <a:lnTo>
                    <a:pt x="20300" y="13098"/>
                  </a:lnTo>
                  <a:lnTo>
                    <a:pt x="20264" y="13086"/>
                  </a:lnTo>
                  <a:lnTo>
                    <a:pt x="20348" y="13026"/>
                  </a:lnTo>
                  <a:lnTo>
                    <a:pt x="20395" y="13026"/>
                  </a:lnTo>
                  <a:lnTo>
                    <a:pt x="20610" y="13014"/>
                  </a:lnTo>
                  <a:lnTo>
                    <a:pt x="20705" y="13026"/>
                  </a:lnTo>
                  <a:lnTo>
                    <a:pt x="20812" y="13026"/>
                  </a:lnTo>
                  <a:lnTo>
                    <a:pt x="20943" y="13002"/>
                  </a:lnTo>
                  <a:lnTo>
                    <a:pt x="21003" y="12955"/>
                  </a:lnTo>
                  <a:cubicBezTo>
                    <a:pt x="21003" y="12907"/>
                    <a:pt x="21015" y="12872"/>
                    <a:pt x="21026" y="12824"/>
                  </a:cubicBezTo>
                  <a:lnTo>
                    <a:pt x="21003" y="12776"/>
                  </a:lnTo>
                  <a:lnTo>
                    <a:pt x="20907" y="12776"/>
                  </a:lnTo>
                  <a:lnTo>
                    <a:pt x="20741" y="12717"/>
                  </a:lnTo>
                  <a:lnTo>
                    <a:pt x="20681" y="12705"/>
                  </a:lnTo>
                  <a:lnTo>
                    <a:pt x="20634" y="12705"/>
                  </a:lnTo>
                  <a:lnTo>
                    <a:pt x="20526" y="12764"/>
                  </a:lnTo>
                  <a:lnTo>
                    <a:pt x="20479" y="12776"/>
                  </a:lnTo>
                  <a:lnTo>
                    <a:pt x="20395" y="12788"/>
                  </a:lnTo>
                  <a:lnTo>
                    <a:pt x="20324" y="12860"/>
                  </a:lnTo>
                  <a:lnTo>
                    <a:pt x="20300" y="12860"/>
                  </a:lnTo>
                  <a:lnTo>
                    <a:pt x="20300" y="12812"/>
                  </a:lnTo>
                  <a:lnTo>
                    <a:pt x="20264" y="12776"/>
                  </a:lnTo>
                  <a:lnTo>
                    <a:pt x="20205" y="12776"/>
                  </a:lnTo>
                  <a:lnTo>
                    <a:pt x="20074" y="12812"/>
                  </a:lnTo>
                  <a:lnTo>
                    <a:pt x="20014" y="12836"/>
                  </a:lnTo>
                  <a:lnTo>
                    <a:pt x="19955" y="12836"/>
                  </a:lnTo>
                  <a:lnTo>
                    <a:pt x="19979" y="12812"/>
                  </a:lnTo>
                  <a:lnTo>
                    <a:pt x="20086" y="12776"/>
                  </a:lnTo>
                  <a:cubicBezTo>
                    <a:pt x="20122" y="12776"/>
                    <a:pt x="20157" y="12752"/>
                    <a:pt x="20205" y="12752"/>
                  </a:cubicBezTo>
                  <a:lnTo>
                    <a:pt x="20229" y="12717"/>
                  </a:lnTo>
                  <a:lnTo>
                    <a:pt x="20193" y="12693"/>
                  </a:lnTo>
                  <a:lnTo>
                    <a:pt x="20122" y="12681"/>
                  </a:lnTo>
                  <a:lnTo>
                    <a:pt x="20074" y="12705"/>
                  </a:lnTo>
                  <a:lnTo>
                    <a:pt x="19955" y="12717"/>
                  </a:lnTo>
                  <a:lnTo>
                    <a:pt x="19883" y="12717"/>
                  </a:lnTo>
                  <a:lnTo>
                    <a:pt x="19883" y="12693"/>
                  </a:lnTo>
                  <a:lnTo>
                    <a:pt x="19943" y="12681"/>
                  </a:lnTo>
                  <a:lnTo>
                    <a:pt x="19979" y="12693"/>
                  </a:lnTo>
                  <a:lnTo>
                    <a:pt x="20062" y="12681"/>
                  </a:lnTo>
                  <a:lnTo>
                    <a:pt x="20110" y="12633"/>
                  </a:lnTo>
                  <a:lnTo>
                    <a:pt x="20169" y="12621"/>
                  </a:lnTo>
                  <a:lnTo>
                    <a:pt x="20229" y="12645"/>
                  </a:lnTo>
                  <a:lnTo>
                    <a:pt x="20360" y="12705"/>
                  </a:lnTo>
                  <a:lnTo>
                    <a:pt x="20455" y="12705"/>
                  </a:lnTo>
                  <a:lnTo>
                    <a:pt x="20538" y="12669"/>
                  </a:lnTo>
                  <a:lnTo>
                    <a:pt x="20645" y="12610"/>
                  </a:lnTo>
                  <a:lnTo>
                    <a:pt x="20729" y="12598"/>
                  </a:lnTo>
                  <a:lnTo>
                    <a:pt x="20836" y="12598"/>
                  </a:lnTo>
                  <a:lnTo>
                    <a:pt x="20895" y="12538"/>
                  </a:lnTo>
                  <a:lnTo>
                    <a:pt x="20955" y="12526"/>
                  </a:lnTo>
                  <a:cubicBezTo>
                    <a:pt x="20955" y="12502"/>
                    <a:pt x="20967" y="12491"/>
                    <a:pt x="20979" y="12479"/>
                  </a:cubicBezTo>
                  <a:cubicBezTo>
                    <a:pt x="20967" y="12455"/>
                    <a:pt x="20955" y="12443"/>
                    <a:pt x="20943" y="12431"/>
                  </a:cubicBezTo>
                  <a:lnTo>
                    <a:pt x="20860" y="12407"/>
                  </a:lnTo>
                  <a:lnTo>
                    <a:pt x="20705" y="12395"/>
                  </a:lnTo>
                  <a:lnTo>
                    <a:pt x="20622" y="12360"/>
                  </a:lnTo>
                  <a:lnTo>
                    <a:pt x="20574" y="12336"/>
                  </a:lnTo>
                  <a:lnTo>
                    <a:pt x="20455" y="12348"/>
                  </a:lnTo>
                  <a:lnTo>
                    <a:pt x="20336" y="12348"/>
                  </a:lnTo>
                  <a:lnTo>
                    <a:pt x="20264" y="12371"/>
                  </a:lnTo>
                  <a:cubicBezTo>
                    <a:pt x="20253" y="12383"/>
                    <a:pt x="20253" y="12407"/>
                    <a:pt x="20253" y="12419"/>
                  </a:cubicBezTo>
                  <a:lnTo>
                    <a:pt x="20169" y="12455"/>
                  </a:lnTo>
                  <a:cubicBezTo>
                    <a:pt x="20169" y="12455"/>
                    <a:pt x="20086" y="12443"/>
                    <a:pt x="20074" y="12443"/>
                  </a:cubicBezTo>
                  <a:lnTo>
                    <a:pt x="19979" y="12431"/>
                  </a:lnTo>
                  <a:lnTo>
                    <a:pt x="19860" y="12443"/>
                  </a:lnTo>
                  <a:cubicBezTo>
                    <a:pt x="19860" y="12455"/>
                    <a:pt x="19848" y="12479"/>
                    <a:pt x="19848" y="12491"/>
                  </a:cubicBezTo>
                  <a:lnTo>
                    <a:pt x="19824" y="12526"/>
                  </a:lnTo>
                  <a:cubicBezTo>
                    <a:pt x="19800" y="12526"/>
                    <a:pt x="19788" y="12526"/>
                    <a:pt x="19764" y="12514"/>
                  </a:cubicBezTo>
                  <a:lnTo>
                    <a:pt x="19717" y="12479"/>
                  </a:lnTo>
                  <a:lnTo>
                    <a:pt x="19681" y="12479"/>
                  </a:lnTo>
                  <a:lnTo>
                    <a:pt x="19645" y="12455"/>
                  </a:lnTo>
                  <a:lnTo>
                    <a:pt x="19717" y="12407"/>
                  </a:lnTo>
                  <a:lnTo>
                    <a:pt x="19824" y="12383"/>
                  </a:lnTo>
                  <a:lnTo>
                    <a:pt x="19955" y="12383"/>
                  </a:lnTo>
                  <a:lnTo>
                    <a:pt x="20145" y="12371"/>
                  </a:lnTo>
                  <a:lnTo>
                    <a:pt x="20217" y="12336"/>
                  </a:lnTo>
                  <a:lnTo>
                    <a:pt x="20205" y="12300"/>
                  </a:lnTo>
                  <a:lnTo>
                    <a:pt x="20133" y="12229"/>
                  </a:lnTo>
                  <a:lnTo>
                    <a:pt x="20014" y="12181"/>
                  </a:lnTo>
                  <a:lnTo>
                    <a:pt x="19907" y="12157"/>
                  </a:lnTo>
                  <a:lnTo>
                    <a:pt x="19848" y="12110"/>
                  </a:lnTo>
                  <a:lnTo>
                    <a:pt x="19848" y="12050"/>
                  </a:lnTo>
                  <a:lnTo>
                    <a:pt x="19872" y="12026"/>
                  </a:lnTo>
                  <a:lnTo>
                    <a:pt x="19919" y="12038"/>
                  </a:lnTo>
                  <a:lnTo>
                    <a:pt x="19943" y="12074"/>
                  </a:lnTo>
                  <a:cubicBezTo>
                    <a:pt x="19943" y="12086"/>
                    <a:pt x="19943" y="12098"/>
                    <a:pt x="19943" y="12110"/>
                  </a:cubicBezTo>
                  <a:lnTo>
                    <a:pt x="20026" y="12133"/>
                  </a:lnTo>
                  <a:lnTo>
                    <a:pt x="20169" y="12193"/>
                  </a:lnTo>
                  <a:lnTo>
                    <a:pt x="20193" y="12229"/>
                  </a:lnTo>
                  <a:lnTo>
                    <a:pt x="20264" y="12240"/>
                  </a:lnTo>
                  <a:lnTo>
                    <a:pt x="20324" y="12240"/>
                  </a:lnTo>
                  <a:lnTo>
                    <a:pt x="20419" y="12288"/>
                  </a:lnTo>
                  <a:lnTo>
                    <a:pt x="20514" y="12288"/>
                  </a:lnTo>
                  <a:lnTo>
                    <a:pt x="20622" y="12252"/>
                  </a:lnTo>
                  <a:lnTo>
                    <a:pt x="20693" y="12217"/>
                  </a:lnTo>
                  <a:lnTo>
                    <a:pt x="20788" y="12193"/>
                  </a:lnTo>
                  <a:lnTo>
                    <a:pt x="20836" y="12145"/>
                  </a:lnTo>
                  <a:cubicBezTo>
                    <a:pt x="20860" y="12133"/>
                    <a:pt x="20884" y="12121"/>
                    <a:pt x="20907" y="12098"/>
                  </a:cubicBezTo>
                  <a:lnTo>
                    <a:pt x="21003" y="12062"/>
                  </a:lnTo>
                  <a:lnTo>
                    <a:pt x="21074" y="12062"/>
                  </a:lnTo>
                  <a:cubicBezTo>
                    <a:pt x="21074" y="12050"/>
                    <a:pt x="21074" y="12038"/>
                    <a:pt x="21086" y="12026"/>
                  </a:cubicBezTo>
                  <a:lnTo>
                    <a:pt x="21050" y="11990"/>
                  </a:lnTo>
                  <a:lnTo>
                    <a:pt x="20967" y="11943"/>
                  </a:lnTo>
                  <a:lnTo>
                    <a:pt x="20943" y="11907"/>
                  </a:lnTo>
                  <a:lnTo>
                    <a:pt x="20800" y="11764"/>
                  </a:lnTo>
                  <a:lnTo>
                    <a:pt x="20693" y="11740"/>
                  </a:lnTo>
                  <a:lnTo>
                    <a:pt x="20693" y="11693"/>
                  </a:lnTo>
                  <a:lnTo>
                    <a:pt x="20705" y="11681"/>
                  </a:lnTo>
                  <a:lnTo>
                    <a:pt x="20753" y="11681"/>
                  </a:lnTo>
                  <a:lnTo>
                    <a:pt x="20800" y="11705"/>
                  </a:lnTo>
                  <a:lnTo>
                    <a:pt x="20824" y="11740"/>
                  </a:lnTo>
                  <a:lnTo>
                    <a:pt x="20872" y="11776"/>
                  </a:lnTo>
                  <a:lnTo>
                    <a:pt x="21026" y="11907"/>
                  </a:lnTo>
                  <a:lnTo>
                    <a:pt x="21241" y="12038"/>
                  </a:lnTo>
                  <a:lnTo>
                    <a:pt x="21276" y="12050"/>
                  </a:lnTo>
                  <a:lnTo>
                    <a:pt x="21300" y="12026"/>
                  </a:lnTo>
                  <a:lnTo>
                    <a:pt x="21288" y="11967"/>
                  </a:lnTo>
                  <a:lnTo>
                    <a:pt x="21300" y="11848"/>
                  </a:lnTo>
                  <a:lnTo>
                    <a:pt x="21300" y="11776"/>
                  </a:lnTo>
                  <a:lnTo>
                    <a:pt x="21348" y="11740"/>
                  </a:lnTo>
                  <a:lnTo>
                    <a:pt x="21455" y="11740"/>
                  </a:lnTo>
                  <a:lnTo>
                    <a:pt x="21455" y="11788"/>
                  </a:lnTo>
                  <a:cubicBezTo>
                    <a:pt x="21455" y="11812"/>
                    <a:pt x="21479" y="11812"/>
                    <a:pt x="21491" y="11824"/>
                  </a:cubicBezTo>
                  <a:lnTo>
                    <a:pt x="21562" y="11824"/>
                  </a:lnTo>
                  <a:lnTo>
                    <a:pt x="21777" y="11859"/>
                  </a:lnTo>
                  <a:lnTo>
                    <a:pt x="21979" y="11931"/>
                  </a:lnTo>
                  <a:lnTo>
                    <a:pt x="22074" y="11943"/>
                  </a:lnTo>
                  <a:lnTo>
                    <a:pt x="22146" y="11919"/>
                  </a:lnTo>
                  <a:lnTo>
                    <a:pt x="22193" y="11907"/>
                  </a:lnTo>
                  <a:lnTo>
                    <a:pt x="22241" y="11931"/>
                  </a:lnTo>
                  <a:lnTo>
                    <a:pt x="22241" y="11967"/>
                  </a:lnTo>
                  <a:lnTo>
                    <a:pt x="22062" y="12002"/>
                  </a:lnTo>
                  <a:lnTo>
                    <a:pt x="22027" y="12014"/>
                  </a:lnTo>
                  <a:lnTo>
                    <a:pt x="21896" y="11955"/>
                  </a:lnTo>
                  <a:lnTo>
                    <a:pt x="21669" y="11907"/>
                  </a:lnTo>
                  <a:lnTo>
                    <a:pt x="21598" y="11883"/>
                  </a:lnTo>
                  <a:lnTo>
                    <a:pt x="21574" y="11871"/>
                  </a:lnTo>
                  <a:lnTo>
                    <a:pt x="21503" y="11871"/>
                  </a:lnTo>
                  <a:lnTo>
                    <a:pt x="21467" y="11907"/>
                  </a:lnTo>
                  <a:lnTo>
                    <a:pt x="21467" y="11943"/>
                  </a:lnTo>
                  <a:lnTo>
                    <a:pt x="21515" y="12002"/>
                  </a:lnTo>
                  <a:lnTo>
                    <a:pt x="21788" y="12145"/>
                  </a:lnTo>
                  <a:lnTo>
                    <a:pt x="21908" y="12205"/>
                  </a:lnTo>
                  <a:lnTo>
                    <a:pt x="22086" y="12252"/>
                  </a:lnTo>
                  <a:lnTo>
                    <a:pt x="22193" y="12300"/>
                  </a:lnTo>
                  <a:lnTo>
                    <a:pt x="22265" y="12300"/>
                  </a:lnTo>
                  <a:lnTo>
                    <a:pt x="22348" y="12276"/>
                  </a:lnTo>
                  <a:lnTo>
                    <a:pt x="22360" y="12240"/>
                  </a:lnTo>
                  <a:cubicBezTo>
                    <a:pt x="22372" y="12217"/>
                    <a:pt x="22396" y="12205"/>
                    <a:pt x="22408" y="12181"/>
                  </a:cubicBezTo>
                  <a:lnTo>
                    <a:pt x="22455" y="12181"/>
                  </a:lnTo>
                  <a:lnTo>
                    <a:pt x="22539" y="12169"/>
                  </a:lnTo>
                  <a:lnTo>
                    <a:pt x="22598" y="12133"/>
                  </a:lnTo>
                  <a:lnTo>
                    <a:pt x="22598" y="12086"/>
                  </a:lnTo>
                  <a:lnTo>
                    <a:pt x="22670" y="12050"/>
                  </a:lnTo>
                  <a:lnTo>
                    <a:pt x="22753" y="12026"/>
                  </a:lnTo>
                  <a:lnTo>
                    <a:pt x="22824" y="12038"/>
                  </a:lnTo>
                  <a:lnTo>
                    <a:pt x="22920" y="12050"/>
                  </a:lnTo>
                  <a:lnTo>
                    <a:pt x="23039" y="12026"/>
                  </a:lnTo>
                  <a:lnTo>
                    <a:pt x="23158" y="12026"/>
                  </a:lnTo>
                  <a:lnTo>
                    <a:pt x="23181" y="11990"/>
                  </a:lnTo>
                  <a:cubicBezTo>
                    <a:pt x="23181" y="11955"/>
                    <a:pt x="23181" y="11931"/>
                    <a:pt x="23193" y="11895"/>
                  </a:cubicBezTo>
                  <a:cubicBezTo>
                    <a:pt x="23205" y="11859"/>
                    <a:pt x="23193" y="11848"/>
                    <a:pt x="23193" y="11824"/>
                  </a:cubicBezTo>
                  <a:cubicBezTo>
                    <a:pt x="23193" y="11800"/>
                    <a:pt x="23229" y="11788"/>
                    <a:pt x="23241" y="11764"/>
                  </a:cubicBezTo>
                  <a:lnTo>
                    <a:pt x="23324" y="11669"/>
                  </a:lnTo>
                  <a:lnTo>
                    <a:pt x="23324" y="11609"/>
                  </a:lnTo>
                  <a:lnTo>
                    <a:pt x="23289" y="11574"/>
                  </a:lnTo>
                  <a:lnTo>
                    <a:pt x="23193" y="11574"/>
                  </a:lnTo>
                  <a:lnTo>
                    <a:pt x="23086" y="11609"/>
                  </a:lnTo>
                  <a:lnTo>
                    <a:pt x="23062" y="11633"/>
                  </a:lnTo>
                  <a:lnTo>
                    <a:pt x="23015" y="11621"/>
                  </a:lnTo>
                  <a:lnTo>
                    <a:pt x="22955" y="11621"/>
                  </a:lnTo>
                  <a:lnTo>
                    <a:pt x="22920" y="11633"/>
                  </a:lnTo>
                  <a:lnTo>
                    <a:pt x="22836" y="11609"/>
                  </a:lnTo>
                  <a:lnTo>
                    <a:pt x="22777" y="11550"/>
                  </a:lnTo>
                  <a:lnTo>
                    <a:pt x="22717" y="11526"/>
                  </a:lnTo>
                  <a:cubicBezTo>
                    <a:pt x="22705" y="11514"/>
                    <a:pt x="22681" y="11490"/>
                    <a:pt x="22670" y="11478"/>
                  </a:cubicBezTo>
                  <a:lnTo>
                    <a:pt x="22634" y="11478"/>
                  </a:lnTo>
                  <a:lnTo>
                    <a:pt x="22586" y="11538"/>
                  </a:lnTo>
                  <a:lnTo>
                    <a:pt x="22586" y="11609"/>
                  </a:lnTo>
                  <a:lnTo>
                    <a:pt x="22634" y="11633"/>
                  </a:lnTo>
                  <a:cubicBezTo>
                    <a:pt x="22634" y="11645"/>
                    <a:pt x="22646" y="11669"/>
                    <a:pt x="22658" y="11681"/>
                  </a:cubicBezTo>
                  <a:lnTo>
                    <a:pt x="22610" y="11740"/>
                  </a:lnTo>
                  <a:lnTo>
                    <a:pt x="22574" y="11800"/>
                  </a:lnTo>
                  <a:lnTo>
                    <a:pt x="22562" y="11776"/>
                  </a:lnTo>
                  <a:lnTo>
                    <a:pt x="22586" y="11681"/>
                  </a:lnTo>
                  <a:lnTo>
                    <a:pt x="22550" y="11609"/>
                  </a:lnTo>
                  <a:lnTo>
                    <a:pt x="22479" y="11586"/>
                  </a:lnTo>
                  <a:lnTo>
                    <a:pt x="22431" y="11502"/>
                  </a:lnTo>
                  <a:lnTo>
                    <a:pt x="22360" y="11490"/>
                  </a:lnTo>
                  <a:lnTo>
                    <a:pt x="22324" y="11455"/>
                  </a:lnTo>
                  <a:lnTo>
                    <a:pt x="22336" y="11431"/>
                  </a:lnTo>
                  <a:lnTo>
                    <a:pt x="22408" y="11407"/>
                  </a:lnTo>
                  <a:lnTo>
                    <a:pt x="22491" y="11312"/>
                  </a:lnTo>
                  <a:lnTo>
                    <a:pt x="22491" y="11264"/>
                  </a:lnTo>
                  <a:lnTo>
                    <a:pt x="22455" y="11240"/>
                  </a:lnTo>
                  <a:lnTo>
                    <a:pt x="22384" y="11228"/>
                  </a:lnTo>
                  <a:lnTo>
                    <a:pt x="22431" y="11205"/>
                  </a:lnTo>
                  <a:lnTo>
                    <a:pt x="22527" y="11205"/>
                  </a:lnTo>
                  <a:lnTo>
                    <a:pt x="22598" y="11169"/>
                  </a:lnTo>
                  <a:lnTo>
                    <a:pt x="22646" y="11109"/>
                  </a:lnTo>
                  <a:lnTo>
                    <a:pt x="22622" y="11026"/>
                  </a:lnTo>
                  <a:lnTo>
                    <a:pt x="22586" y="10990"/>
                  </a:lnTo>
                  <a:cubicBezTo>
                    <a:pt x="22586" y="10978"/>
                    <a:pt x="22586" y="10967"/>
                    <a:pt x="22586" y="10955"/>
                  </a:cubicBezTo>
                  <a:lnTo>
                    <a:pt x="22622" y="10955"/>
                  </a:lnTo>
                  <a:lnTo>
                    <a:pt x="22693" y="10990"/>
                  </a:lnTo>
                  <a:cubicBezTo>
                    <a:pt x="22717" y="11014"/>
                    <a:pt x="22729" y="11026"/>
                    <a:pt x="22741" y="11050"/>
                  </a:cubicBezTo>
                  <a:cubicBezTo>
                    <a:pt x="22765" y="11050"/>
                    <a:pt x="22777" y="11062"/>
                    <a:pt x="22789" y="11074"/>
                  </a:cubicBezTo>
                  <a:lnTo>
                    <a:pt x="22884" y="11062"/>
                  </a:lnTo>
                  <a:lnTo>
                    <a:pt x="22967" y="11014"/>
                  </a:lnTo>
                  <a:lnTo>
                    <a:pt x="23051" y="11014"/>
                  </a:lnTo>
                  <a:lnTo>
                    <a:pt x="23158" y="11050"/>
                  </a:lnTo>
                  <a:lnTo>
                    <a:pt x="23265" y="11062"/>
                  </a:lnTo>
                  <a:lnTo>
                    <a:pt x="23420" y="11121"/>
                  </a:lnTo>
                  <a:lnTo>
                    <a:pt x="23420" y="11181"/>
                  </a:lnTo>
                  <a:lnTo>
                    <a:pt x="23467" y="11240"/>
                  </a:lnTo>
                  <a:lnTo>
                    <a:pt x="23539" y="11264"/>
                  </a:lnTo>
                  <a:cubicBezTo>
                    <a:pt x="23551" y="11276"/>
                    <a:pt x="23551" y="11300"/>
                    <a:pt x="23562" y="11312"/>
                  </a:cubicBezTo>
                  <a:lnTo>
                    <a:pt x="23622" y="11324"/>
                  </a:lnTo>
                  <a:lnTo>
                    <a:pt x="23777" y="11264"/>
                  </a:lnTo>
                  <a:lnTo>
                    <a:pt x="23884" y="11145"/>
                  </a:lnTo>
                  <a:lnTo>
                    <a:pt x="23920" y="11074"/>
                  </a:lnTo>
                  <a:lnTo>
                    <a:pt x="23860" y="11038"/>
                  </a:lnTo>
                  <a:cubicBezTo>
                    <a:pt x="23860" y="11014"/>
                    <a:pt x="23848" y="10990"/>
                    <a:pt x="23848" y="10967"/>
                  </a:cubicBezTo>
                  <a:lnTo>
                    <a:pt x="23884" y="10919"/>
                  </a:lnTo>
                  <a:cubicBezTo>
                    <a:pt x="23884" y="10907"/>
                    <a:pt x="23884" y="10895"/>
                    <a:pt x="23872" y="10895"/>
                  </a:cubicBezTo>
                  <a:lnTo>
                    <a:pt x="23753" y="10895"/>
                  </a:lnTo>
                  <a:lnTo>
                    <a:pt x="23670" y="10931"/>
                  </a:lnTo>
                  <a:lnTo>
                    <a:pt x="23634" y="10955"/>
                  </a:lnTo>
                  <a:lnTo>
                    <a:pt x="23479" y="10919"/>
                  </a:lnTo>
                  <a:lnTo>
                    <a:pt x="23372" y="10859"/>
                  </a:lnTo>
                  <a:lnTo>
                    <a:pt x="23241" y="10847"/>
                  </a:lnTo>
                  <a:lnTo>
                    <a:pt x="23170" y="10871"/>
                  </a:lnTo>
                  <a:lnTo>
                    <a:pt x="23122" y="10847"/>
                  </a:lnTo>
                  <a:cubicBezTo>
                    <a:pt x="23122" y="10836"/>
                    <a:pt x="23110" y="10824"/>
                    <a:pt x="23110" y="10812"/>
                  </a:cubicBezTo>
                  <a:lnTo>
                    <a:pt x="23170" y="10812"/>
                  </a:lnTo>
                  <a:lnTo>
                    <a:pt x="23217" y="10764"/>
                  </a:lnTo>
                  <a:cubicBezTo>
                    <a:pt x="23217" y="10716"/>
                    <a:pt x="23229" y="10669"/>
                    <a:pt x="23229" y="10621"/>
                  </a:cubicBezTo>
                  <a:lnTo>
                    <a:pt x="23253" y="10597"/>
                  </a:lnTo>
                  <a:lnTo>
                    <a:pt x="23253" y="10550"/>
                  </a:lnTo>
                  <a:lnTo>
                    <a:pt x="23110" y="10502"/>
                  </a:lnTo>
                  <a:lnTo>
                    <a:pt x="23039" y="10514"/>
                  </a:lnTo>
                  <a:lnTo>
                    <a:pt x="22931" y="10609"/>
                  </a:lnTo>
                  <a:lnTo>
                    <a:pt x="22812" y="10633"/>
                  </a:lnTo>
                  <a:lnTo>
                    <a:pt x="22693" y="10633"/>
                  </a:lnTo>
                  <a:lnTo>
                    <a:pt x="22658" y="10586"/>
                  </a:lnTo>
                  <a:lnTo>
                    <a:pt x="22622" y="10502"/>
                  </a:lnTo>
                  <a:lnTo>
                    <a:pt x="22586" y="10466"/>
                  </a:lnTo>
                  <a:lnTo>
                    <a:pt x="22586" y="10419"/>
                  </a:lnTo>
                  <a:lnTo>
                    <a:pt x="22670" y="10455"/>
                  </a:lnTo>
                  <a:lnTo>
                    <a:pt x="22693" y="10478"/>
                  </a:lnTo>
                  <a:lnTo>
                    <a:pt x="22670" y="10514"/>
                  </a:lnTo>
                  <a:lnTo>
                    <a:pt x="22705" y="10562"/>
                  </a:lnTo>
                  <a:lnTo>
                    <a:pt x="22812" y="10586"/>
                  </a:lnTo>
                  <a:lnTo>
                    <a:pt x="22896" y="10574"/>
                  </a:lnTo>
                  <a:lnTo>
                    <a:pt x="23003" y="10490"/>
                  </a:lnTo>
                  <a:lnTo>
                    <a:pt x="23086" y="10466"/>
                  </a:lnTo>
                  <a:lnTo>
                    <a:pt x="23193" y="10455"/>
                  </a:lnTo>
                  <a:lnTo>
                    <a:pt x="23277" y="10478"/>
                  </a:lnTo>
                  <a:lnTo>
                    <a:pt x="23324" y="10478"/>
                  </a:lnTo>
                  <a:lnTo>
                    <a:pt x="23360" y="10443"/>
                  </a:lnTo>
                  <a:lnTo>
                    <a:pt x="23336" y="10395"/>
                  </a:lnTo>
                  <a:lnTo>
                    <a:pt x="23086" y="10264"/>
                  </a:lnTo>
                  <a:lnTo>
                    <a:pt x="22896" y="10193"/>
                  </a:lnTo>
                  <a:lnTo>
                    <a:pt x="22729" y="10193"/>
                  </a:lnTo>
                  <a:lnTo>
                    <a:pt x="22539" y="10157"/>
                  </a:lnTo>
                  <a:lnTo>
                    <a:pt x="22431" y="10097"/>
                  </a:lnTo>
                  <a:lnTo>
                    <a:pt x="22419" y="10050"/>
                  </a:lnTo>
                  <a:lnTo>
                    <a:pt x="22419" y="10002"/>
                  </a:lnTo>
                  <a:lnTo>
                    <a:pt x="22479" y="10038"/>
                  </a:lnTo>
                  <a:lnTo>
                    <a:pt x="22550" y="10109"/>
                  </a:lnTo>
                  <a:lnTo>
                    <a:pt x="22622" y="10145"/>
                  </a:lnTo>
                  <a:lnTo>
                    <a:pt x="22777" y="10145"/>
                  </a:lnTo>
                  <a:cubicBezTo>
                    <a:pt x="22789" y="10133"/>
                    <a:pt x="22789" y="10121"/>
                    <a:pt x="22800" y="10109"/>
                  </a:cubicBezTo>
                  <a:cubicBezTo>
                    <a:pt x="22800" y="10097"/>
                    <a:pt x="22800" y="10074"/>
                    <a:pt x="22800" y="10062"/>
                  </a:cubicBezTo>
                  <a:lnTo>
                    <a:pt x="22693" y="10002"/>
                  </a:lnTo>
                  <a:lnTo>
                    <a:pt x="22658" y="9966"/>
                  </a:lnTo>
                  <a:lnTo>
                    <a:pt x="22658" y="9943"/>
                  </a:lnTo>
                  <a:lnTo>
                    <a:pt x="22681" y="9943"/>
                  </a:lnTo>
                  <a:lnTo>
                    <a:pt x="22741" y="9966"/>
                  </a:lnTo>
                  <a:lnTo>
                    <a:pt x="22896" y="10050"/>
                  </a:lnTo>
                  <a:lnTo>
                    <a:pt x="22955" y="10121"/>
                  </a:lnTo>
                  <a:lnTo>
                    <a:pt x="22955" y="10157"/>
                  </a:lnTo>
                  <a:lnTo>
                    <a:pt x="23062" y="10216"/>
                  </a:lnTo>
                  <a:lnTo>
                    <a:pt x="23193" y="10264"/>
                  </a:lnTo>
                  <a:lnTo>
                    <a:pt x="23348" y="10359"/>
                  </a:lnTo>
                  <a:lnTo>
                    <a:pt x="23420" y="10359"/>
                  </a:lnTo>
                  <a:lnTo>
                    <a:pt x="23467" y="10335"/>
                  </a:lnTo>
                  <a:lnTo>
                    <a:pt x="23539" y="10335"/>
                  </a:lnTo>
                  <a:lnTo>
                    <a:pt x="23574" y="10371"/>
                  </a:lnTo>
                  <a:lnTo>
                    <a:pt x="23491" y="10419"/>
                  </a:lnTo>
                  <a:lnTo>
                    <a:pt x="23551" y="10478"/>
                  </a:lnTo>
                  <a:lnTo>
                    <a:pt x="23610" y="10514"/>
                  </a:lnTo>
                  <a:lnTo>
                    <a:pt x="23682" y="10502"/>
                  </a:lnTo>
                  <a:lnTo>
                    <a:pt x="23753" y="10455"/>
                  </a:lnTo>
                  <a:cubicBezTo>
                    <a:pt x="23777" y="10407"/>
                    <a:pt x="23789" y="10359"/>
                    <a:pt x="23813" y="10312"/>
                  </a:cubicBezTo>
                  <a:cubicBezTo>
                    <a:pt x="23824" y="10300"/>
                    <a:pt x="23836" y="10288"/>
                    <a:pt x="23848" y="10264"/>
                  </a:cubicBezTo>
                  <a:cubicBezTo>
                    <a:pt x="23860" y="10252"/>
                    <a:pt x="23860" y="10240"/>
                    <a:pt x="23860" y="10216"/>
                  </a:cubicBezTo>
                  <a:lnTo>
                    <a:pt x="23836" y="10157"/>
                  </a:lnTo>
                  <a:cubicBezTo>
                    <a:pt x="23836" y="10145"/>
                    <a:pt x="23848" y="10133"/>
                    <a:pt x="23848" y="10121"/>
                  </a:cubicBezTo>
                  <a:cubicBezTo>
                    <a:pt x="23848" y="10085"/>
                    <a:pt x="23836" y="10050"/>
                    <a:pt x="23836" y="10026"/>
                  </a:cubicBezTo>
                  <a:lnTo>
                    <a:pt x="23777" y="9966"/>
                  </a:lnTo>
                  <a:lnTo>
                    <a:pt x="23777" y="9931"/>
                  </a:lnTo>
                  <a:cubicBezTo>
                    <a:pt x="23777" y="9907"/>
                    <a:pt x="23789" y="9907"/>
                    <a:pt x="23789" y="9895"/>
                  </a:cubicBezTo>
                  <a:lnTo>
                    <a:pt x="23836" y="9907"/>
                  </a:lnTo>
                  <a:lnTo>
                    <a:pt x="23920" y="9919"/>
                  </a:lnTo>
                  <a:lnTo>
                    <a:pt x="23943" y="9919"/>
                  </a:lnTo>
                  <a:cubicBezTo>
                    <a:pt x="23943" y="9907"/>
                    <a:pt x="23932" y="9895"/>
                    <a:pt x="23920" y="9883"/>
                  </a:cubicBezTo>
                  <a:lnTo>
                    <a:pt x="23824" y="9835"/>
                  </a:lnTo>
                  <a:lnTo>
                    <a:pt x="23741" y="9764"/>
                  </a:lnTo>
                  <a:lnTo>
                    <a:pt x="23670" y="9728"/>
                  </a:lnTo>
                  <a:lnTo>
                    <a:pt x="23586" y="9716"/>
                  </a:lnTo>
                  <a:lnTo>
                    <a:pt x="23503" y="9716"/>
                  </a:lnTo>
                  <a:lnTo>
                    <a:pt x="23432" y="9669"/>
                  </a:lnTo>
                  <a:lnTo>
                    <a:pt x="23348" y="9645"/>
                  </a:lnTo>
                  <a:lnTo>
                    <a:pt x="23134" y="9657"/>
                  </a:lnTo>
                  <a:lnTo>
                    <a:pt x="23039" y="9681"/>
                  </a:lnTo>
                  <a:lnTo>
                    <a:pt x="22967" y="9681"/>
                  </a:lnTo>
                  <a:lnTo>
                    <a:pt x="22931" y="9657"/>
                  </a:lnTo>
                  <a:lnTo>
                    <a:pt x="22896" y="9645"/>
                  </a:lnTo>
                  <a:lnTo>
                    <a:pt x="22920" y="9609"/>
                  </a:lnTo>
                  <a:lnTo>
                    <a:pt x="22943" y="9633"/>
                  </a:lnTo>
                  <a:lnTo>
                    <a:pt x="23015" y="9633"/>
                  </a:lnTo>
                  <a:lnTo>
                    <a:pt x="23158" y="9609"/>
                  </a:lnTo>
                  <a:lnTo>
                    <a:pt x="23324" y="9585"/>
                  </a:lnTo>
                  <a:lnTo>
                    <a:pt x="23384" y="9609"/>
                  </a:lnTo>
                  <a:lnTo>
                    <a:pt x="23455" y="9585"/>
                  </a:lnTo>
                  <a:lnTo>
                    <a:pt x="23539" y="9562"/>
                  </a:lnTo>
                  <a:lnTo>
                    <a:pt x="23622" y="9573"/>
                  </a:lnTo>
                  <a:lnTo>
                    <a:pt x="23682" y="9585"/>
                  </a:lnTo>
                  <a:lnTo>
                    <a:pt x="23753" y="9562"/>
                  </a:lnTo>
                  <a:lnTo>
                    <a:pt x="23777" y="9538"/>
                  </a:lnTo>
                  <a:lnTo>
                    <a:pt x="23765" y="9490"/>
                  </a:lnTo>
                  <a:cubicBezTo>
                    <a:pt x="23765" y="9466"/>
                    <a:pt x="23765" y="9443"/>
                    <a:pt x="23753" y="9419"/>
                  </a:cubicBezTo>
                  <a:cubicBezTo>
                    <a:pt x="23741" y="9395"/>
                    <a:pt x="23753" y="9383"/>
                    <a:pt x="23753" y="9371"/>
                  </a:cubicBezTo>
                  <a:lnTo>
                    <a:pt x="23705" y="9359"/>
                  </a:lnTo>
                  <a:lnTo>
                    <a:pt x="23646" y="9395"/>
                  </a:lnTo>
                  <a:lnTo>
                    <a:pt x="23574" y="9407"/>
                  </a:lnTo>
                  <a:lnTo>
                    <a:pt x="23479" y="9395"/>
                  </a:lnTo>
                  <a:lnTo>
                    <a:pt x="23336" y="9395"/>
                  </a:lnTo>
                  <a:cubicBezTo>
                    <a:pt x="23312" y="9395"/>
                    <a:pt x="23301" y="9383"/>
                    <a:pt x="23277" y="9371"/>
                  </a:cubicBezTo>
                  <a:lnTo>
                    <a:pt x="23170" y="9359"/>
                  </a:lnTo>
                  <a:lnTo>
                    <a:pt x="23039" y="9383"/>
                  </a:lnTo>
                  <a:lnTo>
                    <a:pt x="22991" y="9419"/>
                  </a:lnTo>
                  <a:lnTo>
                    <a:pt x="22955" y="9419"/>
                  </a:lnTo>
                  <a:cubicBezTo>
                    <a:pt x="22955" y="9395"/>
                    <a:pt x="22955" y="9371"/>
                    <a:pt x="22943" y="9347"/>
                  </a:cubicBezTo>
                  <a:lnTo>
                    <a:pt x="22955" y="9300"/>
                  </a:lnTo>
                  <a:cubicBezTo>
                    <a:pt x="22955" y="9288"/>
                    <a:pt x="22943" y="9288"/>
                    <a:pt x="22931" y="9276"/>
                  </a:cubicBezTo>
                  <a:lnTo>
                    <a:pt x="22765" y="9288"/>
                  </a:lnTo>
                  <a:lnTo>
                    <a:pt x="22693" y="9288"/>
                  </a:lnTo>
                  <a:lnTo>
                    <a:pt x="22610" y="9264"/>
                  </a:lnTo>
                  <a:lnTo>
                    <a:pt x="22646" y="9216"/>
                  </a:lnTo>
                  <a:lnTo>
                    <a:pt x="22717" y="9216"/>
                  </a:lnTo>
                  <a:lnTo>
                    <a:pt x="22836" y="9240"/>
                  </a:lnTo>
                  <a:lnTo>
                    <a:pt x="22884" y="9216"/>
                  </a:lnTo>
                  <a:lnTo>
                    <a:pt x="22884" y="9181"/>
                  </a:lnTo>
                  <a:lnTo>
                    <a:pt x="22836" y="9157"/>
                  </a:lnTo>
                  <a:lnTo>
                    <a:pt x="22884" y="9109"/>
                  </a:lnTo>
                  <a:lnTo>
                    <a:pt x="22860" y="9073"/>
                  </a:lnTo>
                  <a:lnTo>
                    <a:pt x="22824" y="9038"/>
                  </a:lnTo>
                  <a:lnTo>
                    <a:pt x="22872" y="9002"/>
                  </a:lnTo>
                  <a:cubicBezTo>
                    <a:pt x="22860" y="8990"/>
                    <a:pt x="22848" y="8966"/>
                    <a:pt x="22836" y="8954"/>
                  </a:cubicBezTo>
                  <a:lnTo>
                    <a:pt x="22824" y="8895"/>
                  </a:lnTo>
                  <a:lnTo>
                    <a:pt x="22896" y="8871"/>
                  </a:lnTo>
                  <a:lnTo>
                    <a:pt x="22920" y="8895"/>
                  </a:lnTo>
                  <a:lnTo>
                    <a:pt x="22920" y="8942"/>
                  </a:lnTo>
                  <a:lnTo>
                    <a:pt x="22967" y="8978"/>
                  </a:lnTo>
                  <a:lnTo>
                    <a:pt x="23051" y="8978"/>
                  </a:lnTo>
                  <a:lnTo>
                    <a:pt x="23146" y="8931"/>
                  </a:lnTo>
                  <a:lnTo>
                    <a:pt x="23289" y="8823"/>
                  </a:lnTo>
                  <a:lnTo>
                    <a:pt x="23372" y="8811"/>
                  </a:lnTo>
                  <a:cubicBezTo>
                    <a:pt x="23372" y="8800"/>
                    <a:pt x="23372" y="8788"/>
                    <a:pt x="23372" y="8788"/>
                  </a:cubicBezTo>
                  <a:lnTo>
                    <a:pt x="23336" y="8764"/>
                  </a:lnTo>
                  <a:lnTo>
                    <a:pt x="23229" y="8752"/>
                  </a:lnTo>
                  <a:lnTo>
                    <a:pt x="23146" y="8752"/>
                  </a:lnTo>
                  <a:lnTo>
                    <a:pt x="23110" y="8728"/>
                  </a:lnTo>
                  <a:lnTo>
                    <a:pt x="23193" y="8704"/>
                  </a:lnTo>
                  <a:lnTo>
                    <a:pt x="23312" y="8704"/>
                  </a:lnTo>
                  <a:lnTo>
                    <a:pt x="23372" y="8728"/>
                  </a:lnTo>
                  <a:lnTo>
                    <a:pt x="23432" y="8728"/>
                  </a:lnTo>
                  <a:cubicBezTo>
                    <a:pt x="23432" y="8716"/>
                    <a:pt x="23420" y="8692"/>
                    <a:pt x="23420" y="8681"/>
                  </a:cubicBezTo>
                  <a:lnTo>
                    <a:pt x="23384" y="8657"/>
                  </a:lnTo>
                  <a:lnTo>
                    <a:pt x="23479" y="8633"/>
                  </a:lnTo>
                  <a:lnTo>
                    <a:pt x="23598" y="8633"/>
                  </a:lnTo>
                  <a:lnTo>
                    <a:pt x="23682" y="8681"/>
                  </a:lnTo>
                  <a:lnTo>
                    <a:pt x="23753" y="8692"/>
                  </a:lnTo>
                  <a:lnTo>
                    <a:pt x="23801" y="8669"/>
                  </a:lnTo>
                  <a:lnTo>
                    <a:pt x="23860" y="8669"/>
                  </a:lnTo>
                  <a:lnTo>
                    <a:pt x="23932" y="8716"/>
                  </a:lnTo>
                  <a:lnTo>
                    <a:pt x="23908" y="8776"/>
                  </a:lnTo>
                  <a:lnTo>
                    <a:pt x="23943" y="8800"/>
                  </a:lnTo>
                  <a:lnTo>
                    <a:pt x="24039" y="8811"/>
                  </a:lnTo>
                  <a:lnTo>
                    <a:pt x="24086" y="8800"/>
                  </a:lnTo>
                  <a:lnTo>
                    <a:pt x="24146" y="8811"/>
                  </a:lnTo>
                  <a:lnTo>
                    <a:pt x="24205" y="8859"/>
                  </a:lnTo>
                  <a:lnTo>
                    <a:pt x="24348" y="8883"/>
                  </a:lnTo>
                  <a:lnTo>
                    <a:pt x="24408" y="8931"/>
                  </a:lnTo>
                  <a:lnTo>
                    <a:pt x="24455" y="8954"/>
                  </a:lnTo>
                  <a:lnTo>
                    <a:pt x="24479" y="8919"/>
                  </a:lnTo>
                  <a:cubicBezTo>
                    <a:pt x="24479" y="8895"/>
                    <a:pt x="24491" y="8871"/>
                    <a:pt x="24491" y="8847"/>
                  </a:cubicBezTo>
                  <a:lnTo>
                    <a:pt x="24551" y="8788"/>
                  </a:lnTo>
                  <a:cubicBezTo>
                    <a:pt x="24563" y="8752"/>
                    <a:pt x="24586" y="8716"/>
                    <a:pt x="24598" y="8681"/>
                  </a:cubicBezTo>
                  <a:cubicBezTo>
                    <a:pt x="24598" y="8669"/>
                    <a:pt x="24586" y="8657"/>
                    <a:pt x="24575" y="8645"/>
                  </a:cubicBezTo>
                  <a:lnTo>
                    <a:pt x="24610" y="8550"/>
                  </a:lnTo>
                  <a:cubicBezTo>
                    <a:pt x="24610" y="8514"/>
                    <a:pt x="24610" y="8478"/>
                    <a:pt x="24622" y="8442"/>
                  </a:cubicBezTo>
                  <a:lnTo>
                    <a:pt x="24658" y="8407"/>
                  </a:lnTo>
                  <a:lnTo>
                    <a:pt x="24658" y="8347"/>
                  </a:lnTo>
                  <a:lnTo>
                    <a:pt x="24622" y="8288"/>
                  </a:lnTo>
                  <a:lnTo>
                    <a:pt x="24515" y="8264"/>
                  </a:lnTo>
                  <a:lnTo>
                    <a:pt x="24432" y="8228"/>
                  </a:lnTo>
                  <a:lnTo>
                    <a:pt x="24384" y="8228"/>
                  </a:lnTo>
                  <a:lnTo>
                    <a:pt x="24348" y="8192"/>
                  </a:lnTo>
                  <a:lnTo>
                    <a:pt x="24336" y="8169"/>
                  </a:lnTo>
                  <a:lnTo>
                    <a:pt x="24289" y="8180"/>
                  </a:lnTo>
                  <a:lnTo>
                    <a:pt x="24241" y="8240"/>
                  </a:lnTo>
                  <a:lnTo>
                    <a:pt x="24122" y="8323"/>
                  </a:lnTo>
                  <a:cubicBezTo>
                    <a:pt x="24098" y="8335"/>
                    <a:pt x="24074" y="8335"/>
                    <a:pt x="24051" y="8347"/>
                  </a:cubicBezTo>
                  <a:lnTo>
                    <a:pt x="24003" y="8323"/>
                  </a:lnTo>
                  <a:cubicBezTo>
                    <a:pt x="24003" y="8311"/>
                    <a:pt x="24015" y="8300"/>
                    <a:pt x="24015" y="8288"/>
                  </a:cubicBezTo>
                  <a:lnTo>
                    <a:pt x="24015" y="8228"/>
                  </a:lnTo>
                  <a:lnTo>
                    <a:pt x="23967" y="8204"/>
                  </a:lnTo>
                  <a:lnTo>
                    <a:pt x="23848" y="8180"/>
                  </a:lnTo>
                  <a:lnTo>
                    <a:pt x="23765" y="8192"/>
                  </a:lnTo>
                  <a:lnTo>
                    <a:pt x="23729" y="8169"/>
                  </a:lnTo>
                  <a:lnTo>
                    <a:pt x="23777" y="8157"/>
                  </a:lnTo>
                  <a:lnTo>
                    <a:pt x="23777" y="8121"/>
                  </a:lnTo>
                  <a:lnTo>
                    <a:pt x="23682" y="8097"/>
                  </a:lnTo>
                  <a:lnTo>
                    <a:pt x="23646" y="8061"/>
                  </a:lnTo>
                  <a:cubicBezTo>
                    <a:pt x="23658" y="8061"/>
                    <a:pt x="23670" y="8049"/>
                    <a:pt x="23682" y="8038"/>
                  </a:cubicBezTo>
                  <a:lnTo>
                    <a:pt x="23705" y="8049"/>
                  </a:lnTo>
                  <a:lnTo>
                    <a:pt x="23801" y="8049"/>
                  </a:lnTo>
                  <a:cubicBezTo>
                    <a:pt x="23801" y="8038"/>
                    <a:pt x="23801" y="8026"/>
                    <a:pt x="23801" y="8014"/>
                  </a:cubicBezTo>
                  <a:lnTo>
                    <a:pt x="23741" y="7966"/>
                  </a:lnTo>
                  <a:lnTo>
                    <a:pt x="23705" y="7907"/>
                  </a:lnTo>
                  <a:lnTo>
                    <a:pt x="23729" y="7883"/>
                  </a:lnTo>
                  <a:lnTo>
                    <a:pt x="23777" y="7847"/>
                  </a:lnTo>
                  <a:lnTo>
                    <a:pt x="23813" y="7871"/>
                  </a:lnTo>
                  <a:lnTo>
                    <a:pt x="23896" y="7883"/>
                  </a:lnTo>
                  <a:lnTo>
                    <a:pt x="23908" y="7919"/>
                  </a:lnTo>
                  <a:lnTo>
                    <a:pt x="24063" y="8002"/>
                  </a:lnTo>
                  <a:lnTo>
                    <a:pt x="24158" y="8038"/>
                  </a:lnTo>
                  <a:lnTo>
                    <a:pt x="24241" y="8026"/>
                  </a:lnTo>
                  <a:lnTo>
                    <a:pt x="24277" y="7978"/>
                  </a:lnTo>
                  <a:lnTo>
                    <a:pt x="24217" y="7883"/>
                  </a:lnTo>
                  <a:lnTo>
                    <a:pt x="24074" y="7811"/>
                  </a:lnTo>
                  <a:lnTo>
                    <a:pt x="23967" y="7788"/>
                  </a:lnTo>
                  <a:lnTo>
                    <a:pt x="23848" y="7776"/>
                  </a:lnTo>
                  <a:lnTo>
                    <a:pt x="23801" y="7680"/>
                  </a:lnTo>
                  <a:lnTo>
                    <a:pt x="23729" y="7633"/>
                  </a:lnTo>
                  <a:lnTo>
                    <a:pt x="23658" y="7585"/>
                  </a:lnTo>
                  <a:lnTo>
                    <a:pt x="23574" y="7561"/>
                  </a:lnTo>
                  <a:lnTo>
                    <a:pt x="23491" y="7526"/>
                  </a:lnTo>
                  <a:lnTo>
                    <a:pt x="23491" y="7478"/>
                  </a:lnTo>
                  <a:lnTo>
                    <a:pt x="23539" y="7454"/>
                  </a:lnTo>
                  <a:cubicBezTo>
                    <a:pt x="23539" y="7430"/>
                    <a:pt x="23539" y="7418"/>
                    <a:pt x="23551" y="7407"/>
                  </a:cubicBezTo>
                  <a:lnTo>
                    <a:pt x="23515" y="7395"/>
                  </a:lnTo>
                  <a:cubicBezTo>
                    <a:pt x="23503" y="7383"/>
                    <a:pt x="23503" y="7371"/>
                    <a:pt x="23491" y="7359"/>
                  </a:cubicBezTo>
                  <a:lnTo>
                    <a:pt x="23539" y="7323"/>
                  </a:lnTo>
                  <a:lnTo>
                    <a:pt x="23610" y="7311"/>
                  </a:lnTo>
                  <a:lnTo>
                    <a:pt x="23682" y="7287"/>
                  </a:lnTo>
                  <a:lnTo>
                    <a:pt x="23765" y="7299"/>
                  </a:lnTo>
                  <a:lnTo>
                    <a:pt x="23813" y="7335"/>
                  </a:lnTo>
                  <a:lnTo>
                    <a:pt x="23717" y="7383"/>
                  </a:lnTo>
                  <a:lnTo>
                    <a:pt x="23765" y="7383"/>
                  </a:lnTo>
                  <a:lnTo>
                    <a:pt x="23848" y="7407"/>
                  </a:lnTo>
                  <a:lnTo>
                    <a:pt x="23848" y="7454"/>
                  </a:lnTo>
                  <a:lnTo>
                    <a:pt x="23884" y="7502"/>
                  </a:lnTo>
                  <a:lnTo>
                    <a:pt x="23967" y="7502"/>
                  </a:lnTo>
                  <a:lnTo>
                    <a:pt x="24074" y="7430"/>
                  </a:lnTo>
                  <a:lnTo>
                    <a:pt x="24122" y="7335"/>
                  </a:lnTo>
                  <a:cubicBezTo>
                    <a:pt x="24122" y="7299"/>
                    <a:pt x="24122" y="7276"/>
                    <a:pt x="24134" y="7240"/>
                  </a:cubicBezTo>
                  <a:lnTo>
                    <a:pt x="24194" y="7180"/>
                  </a:lnTo>
                  <a:lnTo>
                    <a:pt x="24217" y="7133"/>
                  </a:lnTo>
                  <a:lnTo>
                    <a:pt x="24182" y="7049"/>
                  </a:lnTo>
                  <a:lnTo>
                    <a:pt x="24253" y="6990"/>
                  </a:lnTo>
                  <a:lnTo>
                    <a:pt x="24348" y="6942"/>
                  </a:lnTo>
                  <a:cubicBezTo>
                    <a:pt x="24360" y="6906"/>
                    <a:pt x="24360" y="6871"/>
                    <a:pt x="24372" y="6823"/>
                  </a:cubicBezTo>
                  <a:cubicBezTo>
                    <a:pt x="24384" y="6787"/>
                    <a:pt x="24360" y="6776"/>
                    <a:pt x="24348" y="6740"/>
                  </a:cubicBezTo>
                  <a:lnTo>
                    <a:pt x="24289" y="6692"/>
                  </a:lnTo>
                  <a:cubicBezTo>
                    <a:pt x="24301" y="6645"/>
                    <a:pt x="24324" y="6597"/>
                    <a:pt x="24336" y="6549"/>
                  </a:cubicBezTo>
                  <a:cubicBezTo>
                    <a:pt x="24360" y="6490"/>
                    <a:pt x="24372" y="6466"/>
                    <a:pt x="24396" y="6430"/>
                  </a:cubicBezTo>
                  <a:cubicBezTo>
                    <a:pt x="24408" y="6395"/>
                    <a:pt x="24396" y="6359"/>
                    <a:pt x="24396" y="6323"/>
                  </a:cubicBezTo>
                  <a:lnTo>
                    <a:pt x="24479" y="6264"/>
                  </a:lnTo>
                  <a:lnTo>
                    <a:pt x="24479" y="6204"/>
                  </a:lnTo>
                  <a:lnTo>
                    <a:pt x="24515" y="6121"/>
                  </a:lnTo>
                  <a:cubicBezTo>
                    <a:pt x="24515" y="6085"/>
                    <a:pt x="24515" y="6049"/>
                    <a:pt x="24503" y="6014"/>
                  </a:cubicBezTo>
                  <a:lnTo>
                    <a:pt x="24586" y="5954"/>
                  </a:lnTo>
                  <a:cubicBezTo>
                    <a:pt x="24622" y="5930"/>
                    <a:pt x="24646" y="5894"/>
                    <a:pt x="24670" y="5871"/>
                  </a:cubicBezTo>
                  <a:lnTo>
                    <a:pt x="24872" y="5668"/>
                  </a:lnTo>
                  <a:lnTo>
                    <a:pt x="24967" y="5561"/>
                  </a:lnTo>
                  <a:lnTo>
                    <a:pt x="25158" y="5466"/>
                  </a:lnTo>
                  <a:lnTo>
                    <a:pt x="25194" y="5394"/>
                  </a:lnTo>
                  <a:lnTo>
                    <a:pt x="25289" y="5323"/>
                  </a:lnTo>
                  <a:lnTo>
                    <a:pt x="25360" y="5228"/>
                  </a:lnTo>
                  <a:lnTo>
                    <a:pt x="25503" y="5144"/>
                  </a:lnTo>
                  <a:lnTo>
                    <a:pt x="25539" y="5109"/>
                  </a:lnTo>
                  <a:cubicBezTo>
                    <a:pt x="25539" y="5097"/>
                    <a:pt x="25527" y="5097"/>
                    <a:pt x="25527" y="5085"/>
                  </a:cubicBezTo>
                  <a:lnTo>
                    <a:pt x="25432" y="5037"/>
                  </a:lnTo>
                  <a:lnTo>
                    <a:pt x="25313" y="5025"/>
                  </a:lnTo>
                  <a:lnTo>
                    <a:pt x="25253" y="5001"/>
                  </a:lnTo>
                  <a:lnTo>
                    <a:pt x="25194" y="4978"/>
                  </a:lnTo>
                  <a:lnTo>
                    <a:pt x="25098" y="4990"/>
                  </a:lnTo>
                  <a:lnTo>
                    <a:pt x="24920" y="5037"/>
                  </a:lnTo>
                  <a:lnTo>
                    <a:pt x="24729" y="5085"/>
                  </a:lnTo>
                  <a:lnTo>
                    <a:pt x="24586" y="5132"/>
                  </a:lnTo>
                  <a:lnTo>
                    <a:pt x="24491" y="5204"/>
                  </a:lnTo>
                  <a:lnTo>
                    <a:pt x="24360" y="5252"/>
                  </a:lnTo>
                  <a:lnTo>
                    <a:pt x="24324" y="5299"/>
                  </a:lnTo>
                  <a:lnTo>
                    <a:pt x="24265" y="5311"/>
                  </a:lnTo>
                  <a:lnTo>
                    <a:pt x="24146" y="5299"/>
                  </a:lnTo>
                  <a:cubicBezTo>
                    <a:pt x="24122" y="5287"/>
                    <a:pt x="24110" y="5263"/>
                    <a:pt x="24086" y="5252"/>
                  </a:cubicBezTo>
                  <a:lnTo>
                    <a:pt x="24086" y="5216"/>
                  </a:lnTo>
                  <a:lnTo>
                    <a:pt x="24170" y="5216"/>
                  </a:lnTo>
                  <a:lnTo>
                    <a:pt x="24217" y="5192"/>
                  </a:lnTo>
                  <a:lnTo>
                    <a:pt x="24217" y="5121"/>
                  </a:lnTo>
                  <a:lnTo>
                    <a:pt x="24194" y="5085"/>
                  </a:lnTo>
                  <a:lnTo>
                    <a:pt x="24086" y="5085"/>
                  </a:lnTo>
                  <a:cubicBezTo>
                    <a:pt x="24063" y="5073"/>
                    <a:pt x="24039" y="5073"/>
                    <a:pt x="24015" y="5061"/>
                  </a:cubicBezTo>
                  <a:lnTo>
                    <a:pt x="24110" y="5049"/>
                  </a:lnTo>
                  <a:lnTo>
                    <a:pt x="24158" y="5001"/>
                  </a:lnTo>
                  <a:lnTo>
                    <a:pt x="24289" y="4942"/>
                  </a:lnTo>
                  <a:lnTo>
                    <a:pt x="24372" y="4847"/>
                  </a:lnTo>
                  <a:lnTo>
                    <a:pt x="24479" y="4775"/>
                  </a:lnTo>
                  <a:lnTo>
                    <a:pt x="24741" y="4775"/>
                  </a:lnTo>
                  <a:lnTo>
                    <a:pt x="25015" y="4882"/>
                  </a:lnTo>
                  <a:lnTo>
                    <a:pt x="25098" y="4930"/>
                  </a:lnTo>
                  <a:lnTo>
                    <a:pt x="25337" y="4930"/>
                  </a:lnTo>
                  <a:lnTo>
                    <a:pt x="25456" y="4894"/>
                  </a:lnTo>
                  <a:lnTo>
                    <a:pt x="25575" y="4906"/>
                  </a:lnTo>
                  <a:lnTo>
                    <a:pt x="25813" y="4859"/>
                  </a:lnTo>
                  <a:lnTo>
                    <a:pt x="25932" y="4811"/>
                  </a:lnTo>
                  <a:lnTo>
                    <a:pt x="25932" y="4751"/>
                  </a:lnTo>
                  <a:lnTo>
                    <a:pt x="25896" y="4704"/>
                  </a:lnTo>
                  <a:lnTo>
                    <a:pt x="25944" y="4704"/>
                  </a:lnTo>
                  <a:lnTo>
                    <a:pt x="26051" y="4692"/>
                  </a:lnTo>
                  <a:lnTo>
                    <a:pt x="26146" y="4632"/>
                  </a:lnTo>
                  <a:lnTo>
                    <a:pt x="26146" y="4573"/>
                  </a:lnTo>
                  <a:lnTo>
                    <a:pt x="26087" y="4525"/>
                  </a:lnTo>
                  <a:lnTo>
                    <a:pt x="25956" y="4501"/>
                  </a:lnTo>
                  <a:lnTo>
                    <a:pt x="25908" y="4466"/>
                  </a:lnTo>
                  <a:lnTo>
                    <a:pt x="25837" y="4454"/>
                  </a:lnTo>
                  <a:lnTo>
                    <a:pt x="25729" y="4466"/>
                  </a:lnTo>
                  <a:lnTo>
                    <a:pt x="25658" y="4513"/>
                  </a:lnTo>
                  <a:lnTo>
                    <a:pt x="25598" y="4513"/>
                  </a:lnTo>
                  <a:lnTo>
                    <a:pt x="25503" y="4478"/>
                  </a:lnTo>
                  <a:lnTo>
                    <a:pt x="25229" y="4490"/>
                  </a:lnTo>
                  <a:lnTo>
                    <a:pt x="25086" y="4478"/>
                  </a:lnTo>
                  <a:lnTo>
                    <a:pt x="24967" y="4454"/>
                  </a:lnTo>
                  <a:lnTo>
                    <a:pt x="24872" y="4454"/>
                  </a:lnTo>
                  <a:lnTo>
                    <a:pt x="24789" y="4478"/>
                  </a:lnTo>
                  <a:lnTo>
                    <a:pt x="24527" y="4501"/>
                  </a:lnTo>
                  <a:lnTo>
                    <a:pt x="24432" y="4501"/>
                  </a:lnTo>
                  <a:lnTo>
                    <a:pt x="24313" y="4478"/>
                  </a:lnTo>
                  <a:lnTo>
                    <a:pt x="24432" y="4466"/>
                  </a:lnTo>
                  <a:lnTo>
                    <a:pt x="24539" y="4478"/>
                  </a:lnTo>
                  <a:lnTo>
                    <a:pt x="24646" y="4430"/>
                  </a:lnTo>
                  <a:lnTo>
                    <a:pt x="24789" y="4394"/>
                  </a:lnTo>
                  <a:lnTo>
                    <a:pt x="24896" y="4418"/>
                  </a:lnTo>
                  <a:lnTo>
                    <a:pt x="25015" y="4418"/>
                  </a:lnTo>
                  <a:lnTo>
                    <a:pt x="25086" y="4394"/>
                  </a:lnTo>
                  <a:lnTo>
                    <a:pt x="25146" y="4370"/>
                  </a:lnTo>
                  <a:lnTo>
                    <a:pt x="25289" y="4370"/>
                  </a:lnTo>
                  <a:lnTo>
                    <a:pt x="25348" y="4323"/>
                  </a:lnTo>
                  <a:lnTo>
                    <a:pt x="25396" y="4299"/>
                  </a:lnTo>
                  <a:lnTo>
                    <a:pt x="25527" y="4299"/>
                  </a:lnTo>
                  <a:lnTo>
                    <a:pt x="25551" y="4263"/>
                  </a:lnTo>
                  <a:lnTo>
                    <a:pt x="25598" y="4251"/>
                  </a:lnTo>
                  <a:lnTo>
                    <a:pt x="25658" y="4251"/>
                  </a:lnTo>
                  <a:lnTo>
                    <a:pt x="25670" y="4275"/>
                  </a:lnTo>
                  <a:lnTo>
                    <a:pt x="25753" y="4275"/>
                  </a:lnTo>
                  <a:lnTo>
                    <a:pt x="25801" y="4287"/>
                  </a:lnTo>
                  <a:lnTo>
                    <a:pt x="25920" y="4287"/>
                  </a:lnTo>
                  <a:lnTo>
                    <a:pt x="26027" y="4311"/>
                  </a:lnTo>
                  <a:lnTo>
                    <a:pt x="26110" y="4335"/>
                  </a:lnTo>
                  <a:lnTo>
                    <a:pt x="26194" y="4323"/>
                  </a:lnTo>
                  <a:lnTo>
                    <a:pt x="26313" y="4323"/>
                  </a:lnTo>
                  <a:lnTo>
                    <a:pt x="26432" y="4263"/>
                  </a:lnTo>
                  <a:lnTo>
                    <a:pt x="26622" y="4192"/>
                  </a:lnTo>
                  <a:lnTo>
                    <a:pt x="26706" y="4180"/>
                  </a:lnTo>
                  <a:lnTo>
                    <a:pt x="26801" y="4180"/>
                  </a:lnTo>
                  <a:lnTo>
                    <a:pt x="26849" y="4132"/>
                  </a:lnTo>
                  <a:lnTo>
                    <a:pt x="26849" y="4085"/>
                  </a:lnTo>
                  <a:lnTo>
                    <a:pt x="26801" y="4061"/>
                  </a:lnTo>
                  <a:lnTo>
                    <a:pt x="26718" y="4001"/>
                  </a:lnTo>
                  <a:lnTo>
                    <a:pt x="26718" y="3966"/>
                  </a:lnTo>
                  <a:lnTo>
                    <a:pt x="26682" y="3942"/>
                  </a:lnTo>
                  <a:lnTo>
                    <a:pt x="26682" y="3906"/>
                  </a:lnTo>
                  <a:lnTo>
                    <a:pt x="26741" y="3835"/>
                  </a:lnTo>
                  <a:lnTo>
                    <a:pt x="26837" y="3787"/>
                  </a:lnTo>
                  <a:lnTo>
                    <a:pt x="26908" y="3787"/>
                  </a:lnTo>
                  <a:lnTo>
                    <a:pt x="27099" y="3847"/>
                  </a:lnTo>
                  <a:lnTo>
                    <a:pt x="27194" y="3858"/>
                  </a:lnTo>
                  <a:lnTo>
                    <a:pt x="27242" y="3847"/>
                  </a:lnTo>
                  <a:lnTo>
                    <a:pt x="27313" y="3787"/>
                  </a:lnTo>
                  <a:lnTo>
                    <a:pt x="27444" y="3668"/>
                  </a:lnTo>
                  <a:lnTo>
                    <a:pt x="27551" y="3608"/>
                  </a:lnTo>
                  <a:lnTo>
                    <a:pt x="27634" y="3585"/>
                  </a:lnTo>
                  <a:lnTo>
                    <a:pt x="27670" y="3549"/>
                  </a:lnTo>
                  <a:lnTo>
                    <a:pt x="27777" y="3489"/>
                  </a:lnTo>
                  <a:lnTo>
                    <a:pt x="27908" y="3454"/>
                  </a:lnTo>
                  <a:lnTo>
                    <a:pt x="27956" y="3406"/>
                  </a:lnTo>
                  <a:cubicBezTo>
                    <a:pt x="27956" y="3370"/>
                    <a:pt x="27956" y="3347"/>
                    <a:pt x="27968" y="3311"/>
                  </a:cubicBezTo>
                  <a:lnTo>
                    <a:pt x="27896" y="3204"/>
                  </a:lnTo>
                  <a:lnTo>
                    <a:pt x="27801" y="3156"/>
                  </a:lnTo>
                  <a:lnTo>
                    <a:pt x="27765" y="3108"/>
                  </a:lnTo>
                  <a:lnTo>
                    <a:pt x="27563" y="3013"/>
                  </a:lnTo>
                  <a:lnTo>
                    <a:pt x="27551" y="2966"/>
                  </a:lnTo>
                  <a:lnTo>
                    <a:pt x="27492" y="2906"/>
                  </a:lnTo>
                  <a:lnTo>
                    <a:pt x="27361" y="2882"/>
                  </a:lnTo>
                  <a:lnTo>
                    <a:pt x="27289" y="2882"/>
                  </a:lnTo>
                  <a:lnTo>
                    <a:pt x="27206" y="2835"/>
                  </a:lnTo>
                  <a:lnTo>
                    <a:pt x="27087" y="2811"/>
                  </a:lnTo>
                  <a:lnTo>
                    <a:pt x="26944" y="2811"/>
                  </a:lnTo>
                  <a:lnTo>
                    <a:pt x="26753" y="2775"/>
                  </a:lnTo>
                  <a:lnTo>
                    <a:pt x="26575" y="2739"/>
                  </a:lnTo>
                  <a:lnTo>
                    <a:pt x="26408" y="2715"/>
                  </a:lnTo>
                  <a:lnTo>
                    <a:pt x="26337" y="2739"/>
                  </a:lnTo>
                  <a:lnTo>
                    <a:pt x="26170" y="2751"/>
                  </a:lnTo>
                  <a:lnTo>
                    <a:pt x="25991" y="2799"/>
                  </a:lnTo>
                  <a:lnTo>
                    <a:pt x="25932" y="2846"/>
                  </a:lnTo>
                  <a:lnTo>
                    <a:pt x="25801" y="2882"/>
                  </a:lnTo>
                  <a:lnTo>
                    <a:pt x="25670" y="2858"/>
                  </a:lnTo>
                  <a:cubicBezTo>
                    <a:pt x="25670" y="2846"/>
                    <a:pt x="25658" y="2835"/>
                    <a:pt x="25646" y="2823"/>
                  </a:cubicBezTo>
                  <a:lnTo>
                    <a:pt x="25563" y="2846"/>
                  </a:lnTo>
                  <a:lnTo>
                    <a:pt x="25527" y="2894"/>
                  </a:lnTo>
                  <a:cubicBezTo>
                    <a:pt x="25539" y="2918"/>
                    <a:pt x="25551" y="2930"/>
                    <a:pt x="25551" y="2954"/>
                  </a:cubicBezTo>
                  <a:cubicBezTo>
                    <a:pt x="25563" y="2977"/>
                    <a:pt x="25551" y="3001"/>
                    <a:pt x="25539" y="3037"/>
                  </a:cubicBezTo>
                  <a:lnTo>
                    <a:pt x="25503" y="3085"/>
                  </a:lnTo>
                  <a:lnTo>
                    <a:pt x="25432" y="3085"/>
                  </a:lnTo>
                  <a:cubicBezTo>
                    <a:pt x="25432" y="3108"/>
                    <a:pt x="25432" y="3120"/>
                    <a:pt x="25432" y="3132"/>
                  </a:cubicBezTo>
                  <a:lnTo>
                    <a:pt x="25467" y="3156"/>
                  </a:lnTo>
                  <a:lnTo>
                    <a:pt x="25432" y="3251"/>
                  </a:lnTo>
                  <a:lnTo>
                    <a:pt x="25301" y="3287"/>
                  </a:lnTo>
                  <a:lnTo>
                    <a:pt x="25182" y="3287"/>
                  </a:lnTo>
                  <a:lnTo>
                    <a:pt x="25098" y="3251"/>
                  </a:lnTo>
                  <a:cubicBezTo>
                    <a:pt x="25098" y="3227"/>
                    <a:pt x="25098" y="3204"/>
                    <a:pt x="25086" y="3192"/>
                  </a:cubicBezTo>
                  <a:lnTo>
                    <a:pt x="25039" y="3180"/>
                  </a:lnTo>
                  <a:lnTo>
                    <a:pt x="24979" y="3216"/>
                  </a:lnTo>
                  <a:lnTo>
                    <a:pt x="24979" y="3275"/>
                  </a:lnTo>
                  <a:lnTo>
                    <a:pt x="25015" y="3311"/>
                  </a:lnTo>
                  <a:lnTo>
                    <a:pt x="24967" y="3358"/>
                  </a:lnTo>
                  <a:lnTo>
                    <a:pt x="24932" y="3430"/>
                  </a:lnTo>
                  <a:lnTo>
                    <a:pt x="24896" y="3477"/>
                  </a:lnTo>
                  <a:lnTo>
                    <a:pt x="24896" y="3430"/>
                  </a:lnTo>
                  <a:lnTo>
                    <a:pt x="24920" y="3394"/>
                  </a:lnTo>
                  <a:cubicBezTo>
                    <a:pt x="24908" y="3358"/>
                    <a:pt x="24896" y="3335"/>
                    <a:pt x="24884" y="3311"/>
                  </a:cubicBezTo>
                  <a:lnTo>
                    <a:pt x="24836" y="3251"/>
                  </a:lnTo>
                  <a:lnTo>
                    <a:pt x="24860" y="3204"/>
                  </a:lnTo>
                  <a:lnTo>
                    <a:pt x="24860" y="3144"/>
                  </a:lnTo>
                  <a:lnTo>
                    <a:pt x="24801" y="3096"/>
                  </a:lnTo>
                  <a:lnTo>
                    <a:pt x="24801" y="3049"/>
                  </a:lnTo>
                  <a:lnTo>
                    <a:pt x="24729" y="3073"/>
                  </a:lnTo>
                  <a:lnTo>
                    <a:pt x="24694" y="3120"/>
                  </a:lnTo>
                  <a:lnTo>
                    <a:pt x="24610" y="3180"/>
                  </a:lnTo>
                  <a:lnTo>
                    <a:pt x="24610" y="3227"/>
                  </a:lnTo>
                  <a:cubicBezTo>
                    <a:pt x="24610" y="3239"/>
                    <a:pt x="24586" y="3287"/>
                    <a:pt x="24575" y="3311"/>
                  </a:cubicBezTo>
                  <a:lnTo>
                    <a:pt x="24408" y="3430"/>
                  </a:lnTo>
                  <a:lnTo>
                    <a:pt x="24313" y="3489"/>
                  </a:lnTo>
                  <a:lnTo>
                    <a:pt x="24217" y="3501"/>
                  </a:lnTo>
                  <a:lnTo>
                    <a:pt x="24146" y="3549"/>
                  </a:lnTo>
                  <a:lnTo>
                    <a:pt x="24039" y="3608"/>
                  </a:lnTo>
                  <a:lnTo>
                    <a:pt x="23932" y="3608"/>
                  </a:lnTo>
                  <a:lnTo>
                    <a:pt x="23813" y="3692"/>
                  </a:lnTo>
                  <a:lnTo>
                    <a:pt x="23634" y="3751"/>
                  </a:lnTo>
                  <a:lnTo>
                    <a:pt x="23455" y="3763"/>
                  </a:lnTo>
                  <a:lnTo>
                    <a:pt x="23312" y="3775"/>
                  </a:lnTo>
                  <a:cubicBezTo>
                    <a:pt x="23312" y="3787"/>
                    <a:pt x="23312" y="3811"/>
                    <a:pt x="23301" y="3823"/>
                  </a:cubicBezTo>
                  <a:lnTo>
                    <a:pt x="23229" y="3870"/>
                  </a:lnTo>
                  <a:lnTo>
                    <a:pt x="23098" y="3882"/>
                  </a:lnTo>
                  <a:lnTo>
                    <a:pt x="23027" y="3882"/>
                  </a:lnTo>
                  <a:cubicBezTo>
                    <a:pt x="22991" y="3894"/>
                    <a:pt x="22955" y="3906"/>
                    <a:pt x="22931" y="3918"/>
                  </a:cubicBezTo>
                  <a:lnTo>
                    <a:pt x="22777" y="4013"/>
                  </a:lnTo>
                  <a:lnTo>
                    <a:pt x="22550" y="4144"/>
                  </a:lnTo>
                  <a:cubicBezTo>
                    <a:pt x="22550" y="4168"/>
                    <a:pt x="22550" y="4192"/>
                    <a:pt x="22539" y="4216"/>
                  </a:cubicBezTo>
                  <a:lnTo>
                    <a:pt x="22467" y="4228"/>
                  </a:lnTo>
                  <a:lnTo>
                    <a:pt x="22241" y="4359"/>
                  </a:lnTo>
                  <a:lnTo>
                    <a:pt x="22146" y="4442"/>
                  </a:lnTo>
                  <a:lnTo>
                    <a:pt x="22110" y="4406"/>
                  </a:lnTo>
                  <a:lnTo>
                    <a:pt x="22062" y="4406"/>
                  </a:lnTo>
                  <a:lnTo>
                    <a:pt x="21931" y="4466"/>
                  </a:lnTo>
                  <a:cubicBezTo>
                    <a:pt x="21908" y="4501"/>
                    <a:pt x="21872" y="4537"/>
                    <a:pt x="21848" y="4561"/>
                  </a:cubicBezTo>
                  <a:lnTo>
                    <a:pt x="21729" y="4656"/>
                  </a:lnTo>
                  <a:cubicBezTo>
                    <a:pt x="21729" y="4680"/>
                    <a:pt x="21717" y="4704"/>
                    <a:pt x="21705" y="4716"/>
                  </a:cubicBezTo>
                  <a:cubicBezTo>
                    <a:pt x="21705" y="4740"/>
                    <a:pt x="21681" y="4751"/>
                    <a:pt x="21669" y="4763"/>
                  </a:cubicBezTo>
                  <a:lnTo>
                    <a:pt x="21634" y="4728"/>
                  </a:lnTo>
                  <a:cubicBezTo>
                    <a:pt x="21657" y="4692"/>
                    <a:pt x="21669" y="4668"/>
                    <a:pt x="21693" y="4632"/>
                  </a:cubicBezTo>
                  <a:cubicBezTo>
                    <a:pt x="21693" y="4609"/>
                    <a:pt x="21681" y="4585"/>
                    <a:pt x="21681" y="4573"/>
                  </a:cubicBezTo>
                  <a:cubicBezTo>
                    <a:pt x="21669" y="4549"/>
                    <a:pt x="21681" y="4525"/>
                    <a:pt x="21681" y="4501"/>
                  </a:cubicBezTo>
                  <a:lnTo>
                    <a:pt x="21788" y="4490"/>
                  </a:lnTo>
                  <a:lnTo>
                    <a:pt x="21812" y="4442"/>
                  </a:lnTo>
                  <a:lnTo>
                    <a:pt x="21967" y="4359"/>
                  </a:lnTo>
                  <a:lnTo>
                    <a:pt x="22062" y="4335"/>
                  </a:lnTo>
                  <a:lnTo>
                    <a:pt x="22193" y="4251"/>
                  </a:lnTo>
                  <a:lnTo>
                    <a:pt x="22360" y="4144"/>
                  </a:lnTo>
                  <a:cubicBezTo>
                    <a:pt x="22384" y="4132"/>
                    <a:pt x="22396" y="4109"/>
                    <a:pt x="22408" y="4097"/>
                  </a:cubicBezTo>
                  <a:lnTo>
                    <a:pt x="22527" y="4049"/>
                  </a:lnTo>
                  <a:lnTo>
                    <a:pt x="22634" y="3930"/>
                  </a:lnTo>
                  <a:lnTo>
                    <a:pt x="22681" y="3870"/>
                  </a:lnTo>
                  <a:lnTo>
                    <a:pt x="22658" y="3823"/>
                  </a:lnTo>
                  <a:lnTo>
                    <a:pt x="22693" y="3787"/>
                  </a:lnTo>
                  <a:lnTo>
                    <a:pt x="22717" y="3811"/>
                  </a:lnTo>
                  <a:lnTo>
                    <a:pt x="22789" y="3811"/>
                  </a:lnTo>
                  <a:lnTo>
                    <a:pt x="22872" y="3739"/>
                  </a:lnTo>
                  <a:lnTo>
                    <a:pt x="22979" y="3704"/>
                  </a:lnTo>
                  <a:cubicBezTo>
                    <a:pt x="22979" y="3692"/>
                    <a:pt x="22979" y="3668"/>
                    <a:pt x="22991" y="3644"/>
                  </a:cubicBezTo>
                  <a:lnTo>
                    <a:pt x="23074" y="3561"/>
                  </a:lnTo>
                  <a:lnTo>
                    <a:pt x="23122" y="3537"/>
                  </a:lnTo>
                  <a:lnTo>
                    <a:pt x="23205" y="3561"/>
                  </a:lnTo>
                  <a:lnTo>
                    <a:pt x="23289" y="3501"/>
                  </a:lnTo>
                  <a:lnTo>
                    <a:pt x="23396" y="3466"/>
                  </a:lnTo>
                  <a:lnTo>
                    <a:pt x="23432" y="3477"/>
                  </a:lnTo>
                  <a:lnTo>
                    <a:pt x="23503" y="3477"/>
                  </a:lnTo>
                  <a:lnTo>
                    <a:pt x="23872" y="3251"/>
                  </a:lnTo>
                  <a:cubicBezTo>
                    <a:pt x="23896" y="3227"/>
                    <a:pt x="23908" y="3204"/>
                    <a:pt x="23932" y="3168"/>
                  </a:cubicBezTo>
                  <a:cubicBezTo>
                    <a:pt x="23943" y="3144"/>
                    <a:pt x="23943" y="3108"/>
                    <a:pt x="23943" y="3073"/>
                  </a:cubicBezTo>
                  <a:lnTo>
                    <a:pt x="24039" y="2942"/>
                  </a:lnTo>
                  <a:lnTo>
                    <a:pt x="24158" y="2846"/>
                  </a:lnTo>
                  <a:cubicBezTo>
                    <a:pt x="24158" y="2811"/>
                    <a:pt x="24146" y="2787"/>
                    <a:pt x="24146" y="2751"/>
                  </a:cubicBezTo>
                  <a:lnTo>
                    <a:pt x="24146" y="2620"/>
                  </a:lnTo>
                  <a:lnTo>
                    <a:pt x="24110" y="2537"/>
                  </a:lnTo>
                  <a:lnTo>
                    <a:pt x="24015" y="2537"/>
                  </a:lnTo>
                  <a:lnTo>
                    <a:pt x="23872" y="2561"/>
                  </a:lnTo>
                  <a:lnTo>
                    <a:pt x="23693" y="2573"/>
                  </a:lnTo>
                  <a:lnTo>
                    <a:pt x="23539" y="2561"/>
                  </a:lnTo>
                  <a:lnTo>
                    <a:pt x="23384" y="2561"/>
                  </a:lnTo>
                  <a:lnTo>
                    <a:pt x="23289" y="2608"/>
                  </a:lnTo>
                  <a:cubicBezTo>
                    <a:pt x="23289" y="2632"/>
                    <a:pt x="23289" y="2644"/>
                    <a:pt x="23277" y="2668"/>
                  </a:cubicBezTo>
                  <a:lnTo>
                    <a:pt x="23301" y="2704"/>
                  </a:lnTo>
                  <a:lnTo>
                    <a:pt x="23277" y="2751"/>
                  </a:lnTo>
                  <a:lnTo>
                    <a:pt x="23277" y="2858"/>
                  </a:lnTo>
                  <a:lnTo>
                    <a:pt x="23229" y="2977"/>
                  </a:lnTo>
                  <a:lnTo>
                    <a:pt x="23122" y="3073"/>
                  </a:lnTo>
                  <a:lnTo>
                    <a:pt x="23051" y="3037"/>
                  </a:lnTo>
                  <a:lnTo>
                    <a:pt x="22931" y="3037"/>
                  </a:lnTo>
                  <a:lnTo>
                    <a:pt x="22884" y="3085"/>
                  </a:lnTo>
                  <a:lnTo>
                    <a:pt x="22824" y="3108"/>
                  </a:lnTo>
                  <a:lnTo>
                    <a:pt x="22729" y="3085"/>
                  </a:lnTo>
                  <a:lnTo>
                    <a:pt x="22646" y="3085"/>
                  </a:lnTo>
                  <a:lnTo>
                    <a:pt x="22419" y="3049"/>
                  </a:lnTo>
                  <a:lnTo>
                    <a:pt x="22181" y="3073"/>
                  </a:lnTo>
                  <a:lnTo>
                    <a:pt x="22062" y="3120"/>
                  </a:lnTo>
                  <a:lnTo>
                    <a:pt x="21872" y="3156"/>
                  </a:lnTo>
                  <a:lnTo>
                    <a:pt x="21717" y="3192"/>
                  </a:lnTo>
                  <a:lnTo>
                    <a:pt x="21669" y="3192"/>
                  </a:lnTo>
                  <a:cubicBezTo>
                    <a:pt x="21669" y="3180"/>
                    <a:pt x="21657" y="3168"/>
                    <a:pt x="21657" y="3156"/>
                  </a:cubicBezTo>
                  <a:lnTo>
                    <a:pt x="21681" y="3085"/>
                  </a:lnTo>
                  <a:lnTo>
                    <a:pt x="21669" y="3037"/>
                  </a:lnTo>
                  <a:cubicBezTo>
                    <a:pt x="21681" y="3013"/>
                    <a:pt x="21681" y="3001"/>
                    <a:pt x="21693" y="2977"/>
                  </a:cubicBezTo>
                  <a:lnTo>
                    <a:pt x="21729" y="2966"/>
                  </a:lnTo>
                  <a:lnTo>
                    <a:pt x="21788" y="2977"/>
                  </a:lnTo>
                  <a:lnTo>
                    <a:pt x="21848" y="2977"/>
                  </a:lnTo>
                  <a:lnTo>
                    <a:pt x="21991" y="2930"/>
                  </a:lnTo>
                  <a:lnTo>
                    <a:pt x="22312" y="2882"/>
                  </a:lnTo>
                  <a:lnTo>
                    <a:pt x="22396" y="2858"/>
                  </a:lnTo>
                  <a:lnTo>
                    <a:pt x="22455" y="2775"/>
                  </a:lnTo>
                  <a:cubicBezTo>
                    <a:pt x="22455" y="2751"/>
                    <a:pt x="22455" y="2727"/>
                    <a:pt x="22467" y="2715"/>
                  </a:cubicBezTo>
                  <a:lnTo>
                    <a:pt x="22562" y="2668"/>
                  </a:lnTo>
                  <a:cubicBezTo>
                    <a:pt x="22562" y="2656"/>
                    <a:pt x="22574" y="2644"/>
                    <a:pt x="22574" y="2620"/>
                  </a:cubicBezTo>
                  <a:lnTo>
                    <a:pt x="22527" y="2596"/>
                  </a:lnTo>
                  <a:cubicBezTo>
                    <a:pt x="22527" y="2585"/>
                    <a:pt x="22515" y="2573"/>
                    <a:pt x="22515" y="2561"/>
                  </a:cubicBezTo>
                  <a:lnTo>
                    <a:pt x="22396" y="2573"/>
                  </a:lnTo>
                  <a:lnTo>
                    <a:pt x="22146" y="2573"/>
                  </a:lnTo>
                  <a:lnTo>
                    <a:pt x="21931" y="2561"/>
                  </a:lnTo>
                  <a:lnTo>
                    <a:pt x="21800" y="2537"/>
                  </a:lnTo>
                  <a:lnTo>
                    <a:pt x="21693" y="2525"/>
                  </a:lnTo>
                  <a:lnTo>
                    <a:pt x="21396" y="2573"/>
                  </a:lnTo>
                  <a:lnTo>
                    <a:pt x="21241" y="2573"/>
                  </a:lnTo>
                  <a:lnTo>
                    <a:pt x="21122" y="2537"/>
                  </a:lnTo>
                  <a:lnTo>
                    <a:pt x="20943" y="2549"/>
                  </a:lnTo>
                  <a:lnTo>
                    <a:pt x="20800" y="2585"/>
                  </a:lnTo>
                  <a:lnTo>
                    <a:pt x="20729" y="2573"/>
                  </a:lnTo>
                  <a:lnTo>
                    <a:pt x="20598" y="2573"/>
                  </a:lnTo>
                  <a:lnTo>
                    <a:pt x="20514" y="2585"/>
                  </a:lnTo>
                  <a:lnTo>
                    <a:pt x="20443" y="2668"/>
                  </a:lnTo>
                  <a:lnTo>
                    <a:pt x="20443" y="2727"/>
                  </a:lnTo>
                  <a:lnTo>
                    <a:pt x="20348" y="2787"/>
                  </a:lnTo>
                  <a:lnTo>
                    <a:pt x="20312" y="2787"/>
                  </a:lnTo>
                  <a:cubicBezTo>
                    <a:pt x="20312" y="2763"/>
                    <a:pt x="20312" y="2739"/>
                    <a:pt x="20324" y="2727"/>
                  </a:cubicBezTo>
                  <a:cubicBezTo>
                    <a:pt x="20324" y="2715"/>
                    <a:pt x="20324" y="2715"/>
                    <a:pt x="20324" y="2704"/>
                  </a:cubicBezTo>
                  <a:lnTo>
                    <a:pt x="20241" y="2704"/>
                  </a:lnTo>
                  <a:lnTo>
                    <a:pt x="19967" y="2787"/>
                  </a:lnTo>
                  <a:lnTo>
                    <a:pt x="19788" y="2835"/>
                  </a:lnTo>
                  <a:lnTo>
                    <a:pt x="19717" y="2882"/>
                  </a:lnTo>
                  <a:lnTo>
                    <a:pt x="19669" y="2930"/>
                  </a:lnTo>
                  <a:lnTo>
                    <a:pt x="19550" y="2930"/>
                  </a:lnTo>
                  <a:lnTo>
                    <a:pt x="19443" y="2942"/>
                  </a:lnTo>
                  <a:lnTo>
                    <a:pt x="19348" y="2989"/>
                  </a:lnTo>
                  <a:lnTo>
                    <a:pt x="19241" y="3013"/>
                  </a:lnTo>
                  <a:lnTo>
                    <a:pt x="19157" y="3061"/>
                  </a:lnTo>
                  <a:lnTo>
                    <a:pt x="19145" y="3120"/>
                  </a:lnTo>
                  <a:lnTo>
                    <a:pt x="19098" y="3180"/>
                  </a:lnTo>
                  <a:lnTo>
                    <a:pt x="19026" y="3180"/>
                  </a:lnTo>
                  <a:lnTo>
                    <a:pt x="18967" y="3132"/>
                  </a:lnTo>
                  <a:lnTo>
                    <a:pt x="18967" y="3061"/>
                  </a:lnTo>
                  <a:cubicBezTo>
                    <a:pt x="18967" y="3049"/>
                    <a:pt x="18943" y="3037"/>
                    <a:pt x="18943" y="3013"/>
                  </a:cubicBezTo>
                  <a:lnTo>
                    <a:pt x="18871" y="2977"/>
                  </a:lnTo>
                  <a:lnTo>
                    <a:pt x="18871" y="2918"/>
                  </a:lnTo>
                  <a:cubicBezTo>
                    <a:pt x="18883" y="2906"/>
                    <a:pt x="18907" y="2882"/>
                    <a:pt x="18931" y="2870"/>
                  </a:cubicBezTo>
                  <a:lnTo>
                    <a:pt x="19026" y="2846"/>
                  </a:lnTo>
                  <a:lnTo>
                    <a:pt x="19157" y="2799"/>
                  </a:lnTo>
                  <a:lnTo>
                    <a:pt x="19276" y="2787"/>
                  </a:lnTo>
                  <a:lnTo>
                    <a:pt x="19371" y="2763"/>
                  </a:lnTo>
                  <a:lnTo>
                    <a:pt x="19419" y="2715"/>
                  </a:lnTo>
                  <a:lnTo>
                    <a:pt x="19514" y="2680"/>
                  </a:lnTo>
                  <a:lnTo>
                    <a:pt x="19705" y="2656"/>
                  </a:lnTo>
                  <a:lnTo>
                    <a:pt x="19824" y="2620"/>
                  </a:lnTo>
                  <a:lnTo>
                    <a:pt x="19931" y="2573"/>
                  </a:lnTo>
                  <a:lnTo>
                    <a:pt x="20038" y="2561"/>
                  </a:lnTo>
                  <a:lnTo>
                    <a:pt x="20098" y="2561"/>
                  </a:lnTo>
                  <a:lnTo>
                    <a:pt x="20181" y="2513"/>
                  </a:lnTo>
                  <a:lnTo>
                    <a:pt x="20217" y="2465"/>
                  </a:lnTo>
                  <a:cubicBezTo>
                    <a:pt x="20205" y="2454"/>
                    <a:pt x="20193" y="2442"/>
                    <a:pt x="20181" y="2430"/>
                  </a:cubicBezTo>
                  <a:lnTo>
                    <a:pt x="20110" y="2406"/>
                  </a:lnTo>
                  <a:lnTo>
                    <a:pt x="19967" y="2418"/>
                  </a:lnTo>
                  <a:lnTo>
                    <a:pt x="19919" y="2418"/>
                  </a:lnTo>
                  <a:cubicBezTo>
                    <a:pt x="19919" y="2406"/>
                    <a:pt x="19919" y="2394"/>
                    <a:pt x="19931" y="2382"/>
                  </a:cubicBezTo>
                  <a:lnTo>
                    <a:pt x="20026" y="2370"/>
                  </a:lnTo>
                  <a:lnTo>
                    <a:pt x="20074" y="2382"/>
                  </a:lnTo>
                  <a:lnTo>
                    <a:pt x="20169" y="2382"/>
                  </a:lnTo>
                  <a:lnTo>
                    <a:pt x="20241" y="2394"/>
                  </a:lnTo>
                  <a:cubicBezTo>
                    <a:pt x="20253" y="2418"/>
                    <a:pt x="20264" y="2442"/>
                    <a:pt x="20276" y="2465"/>
                  </a:cubicBezTo>
                  <a:lnTo>
                    <a:pt x="20312" y="2465"/>
                  </a:lnTo>
                  <a:lnTo>
                    <a:pt x="20336" y="2442"/>
                  </a:lnTo>
                  <a:lnTo>
                    <a:pt x="20443" y="2394"/>
                  </a:lnTo>
                  <a:lnTo>
                    <a:pt x="20598" y="2394"/>
                  </a:lnTo>
                  <a:lnTo>
                    <a:pt x="20705" y="2370"/>
                  </a:lnTo>
                  <a:lnTo>
                    <a:pt x="20776" y="2311"/>
                  </a:lnTo>
                  <a:lnTo>
                    <a:pt x="20860" y="2299"/>
                  </a:lnTo>
                  <a:lnTo>
                    <a:pt x="20991" y="2311"/>
                  </a:lnTo>
                  <a:lnTo>
                    <a:pt x="21098" y="2311"/>
                  </a:lnTo>
                  <a:lnTo>
                    <a:pt x="21229" y="2287"/>
                  </a:lnTo>
                  <a:lnTo>
                    <a:pt x="21312" y="2287"/>
                  </a:lnTo>
                  <a:lnTo>
                    <a:pt x="21419" y="2299"/>
                  </a:lnTo>
                  <a:lnTo>
                    <a:pt x="21598" y="2287"/>
                  </a:lnTo>
                  <a:lnTo>
                    <a:pt x="21646" y="2311"/>
                  </a:lnTo>
                  <a:lnTo>
                    <a:pt x="21705" y="2299"/>
                  </a:lnTo>
                  <a:cubicBezTo>
                    <a:pt x="21765" y="2323"/>
                    <a:pt x="21812" y="2334"/>
                    <a:pt x="21872" y="2358"/>
                  </a:cubicBezTo>
                  <a:lnTo>
                    <a:pt x="21967" y="2370"/>
                  </a:lnTo>
                  <a:lnTo>
                    <a:pt x="22098" y="2346"/>
                  </a:lnTo>
                  <a:lnTo>
                    <a:pt x="22158" y="2311"/>
                  </a:lnTo>
                  <a:lnTo>
                    <a:pt x="22241" y="2311"/>
                  </a:lnTo>
                  <a:lnTo>
                    <a:pt x="22360" y="2323"/>
                  </a:lnTo>
                  <a:lnTo>
                    <a:pt x="22455" y="2323"/>
                  </a:lnTo>
                  <a:lnTo>
                    <a:pt x="22527" y="2346"/>
                  </a:lnTo>
                  <a:lnTo>
                    <a:pt x="22622" y="2346"/>
                  </a:lnTo>
                  <a:lnTo>
                    <a:pt x="22800" y="2287"/>
                  </a:lnTo>
                  <a:lnTo>
                    <a:pt x="22884" y="2239"/>
                  </a:lnTo>
                  <a:lnTo>
                    <a:pt x="23015" y="2227"/>
                  </a:lnTo>
                  <a:lnTo>
                    <a:pt x="23098" y="2263"/>
                  </a:lnTo>
                  <a:lnTo>
                    <a:pt x="23158" y="2263"/>
                  </a:lnTo>
                  <a:cubicBezTo>
                    <a:pt x="23193" y="2251"/>
                    <a:pt x="23229" y="2227"/>
                    <a:pt x="23265" y="2215"/>
                  </a:cubicBezTo>
                  <a:lnTo>
                    <a:pt x="23384" y="2227"/>
                  </a:lnTo>
                  <a:lnTo>
                    <a:pt x="23503" y="2215"/>
                  </a:lnTo>
                  <a:lnTo>
                    <a:pt x="23515" y="2192"/>
                  </a:lnTo>
                  <a:lnTo>
                    <a:pt x="23443" y="2168"/>
                  </a:lnTo>
                  <a:cubicBezTo>
                    <a:pt x="23443" y="2156"/>
                    <a:pt x="23443" y="2144"/>
                    <a:pt x="23443" y="2132"/>
                  </a:cubicBezTo>
                  <a:lnTo>
                    <a:pt x="23491" y="2120"/>
                  </a:lnTo>
                  <a:lnTo>
                    <a:pt x="23551" y="2144"/>
                  </a:lnTo>
                  <a:lnTo>
                    <a:pt x="23622" y="2180"/>
                  </a:lnTo>
                  <a:lnTo>
                    <a:pt x="23717" y="2180"/>
                  </a:lnTo>
                  <a:lnTo>
                    <a:pt x="23777" y="2168"/>
                  </a:lnTo>
                  <a:lnTo>
                    <a:pt x="23943" y="2144"/>
                  </a:lnTo>
                  <a:lnTo>
                    <a:pt x="24182" y="2073"/>
                  </a:lnTo>
                  <a:lnTo>
                    <a:pt x="24289" y="2025"/>
                  </a:lnTo>
                  <a:cubicBezTo>
                    <a:pt x="24301" y="2013"/>
                    <a:pt x="24313" y="2001"/>
                    <a:pt x="24324" y="1989"/>
                  </a:cubicBezTo>
                  <a:lnTo>
                    <a:pt x="24324" y="1953"/>
                  </a:lnTo>
                  <a:lnTo>
                    <a:pt x="24372" y="1942"/>
                  </a:lnTo>
                  <a:lnTo>
                    <a:pt x="24432" y="1942"/>
                  </a:lnTo>
                  <a:lnTo>
                    <a:pt x="24527" y="1930"/>
                  </a:lnTo>
                  <a:lnTo>
                    <a:pt x="24658" y="1858"/>
                  </a:lnTo>
                  <a:lnTo>
                    <a:pt x="24729" y="1834"/>
                  </a:lnTo>
                  <a:lnTo>
                    <a:pt x="24729" y="1775"/>
                  </a:lnTo>
                  <a:lnTo>
                    <a:pt x="24741" y="1727"/>
                  </a:lnTo>
                  <a:lnTo>
                    <a:pt x="24801" y="1703"/>
                  </a:lnTo>
                  <a:lnTo>
                    <a:pt x="24801" y="1632"/>
                  </a:lnTo>
                  <a:cubicBezTo>
                    <a:pt x="24789" y="1620"/>
                    <a:pt x="24777" y="1608"/>
                    <a:pt x="24777" y="1596"/>
                  </a:cubicBezTo>
                  <a:lnTo>
                    <a:pt x="24634" y="1537"/>
                  </a:lnTo>
                  <a:lnTo>
                    <a:pt x="24479" y="1513"/>
                  </a:lnTo>
                  <a:cubicBezTo>
                    <a:pt x="24432" y="1489"/>
                    <a:pt x="24384" y="1477"/>
                    <a:pt x="24336" y="1453"/>
                  </a:cubicBezTo>
                  <a:cubicBezTo>
                    <a:pt x="24336" y="1442"/>
                    <a:pt x="24324" y="1430"/>
                    <a:pt x="24324" y="1406"/>
                  </a:cubicBezTo>
                  <a:lnTo>
                    <a:pt x="24241" y="1370"/>
                  </a:lnTo>
                  <a:lnTo>
                    <a:pt x="24063" y="1370"/>
                  </a:lnTo>
                  <a:lnTo>
                    <a:pt x="23979" y="1322"/>
                  </a:lnTo>
                  <a:lnTo>
                    <a:pt x="23943" y="1275"/>
                  </a:lnTo>
                  <a:lnTo>
                    <a:pt x="23872" y="1263"/>
                  </a:lnTo>
                  <a:lnTo>
                    <a:pt x="23836" y="1287"/>
                  </a:lnTo>
                  <a:lnTo>
                    <a:pt x="23765" y="1299"/>
                  </a:lnTo>
                  <a:lnTo>
                    <a:pt x="23693" y="1287"/>
                  </a:lnTo>
                  <a:cubicBezTo>
                    <a:pt x="23682" y="1263"/>
                    <a:pt x="23682" y="1251"/>
                    <a:pt x="23670" y="1239"/>
                  </a:cubicBezTo>
                  <a:lnTo>
                    <a:pt x="23598" y="1215"/>
                  </a:lnTo>
                  <a:lnTo>
                    <a:pt x="23312" y="1227"/>
                  </a:lnTo>
                  <a:lnTo>
                    <a:pt x="23217" y="1251"/>
                  </a:lnTo>
                  <a:lnTo>
                    <a:pt x="23217" y="1299"/>
                  </a:lnTo>
                  <a:cubicBezTo>
                    <a:pt x="23205" y="1311"/>
                    <a:pt x="23205" y="1322"/>
                    <a:pt x="23217" y="1334"/>
                  </a:cubicBezTo>
                  <a:lnTo>
                    <a:pt x="23158" y="1299"/>
                  </a:lnTo>
                  <a:lnTo>
                    <a:pt x="23086" y="1299"/>
                  </a:lnTo>
                  <a:lnTo>
                    <a:pt x="22884" y="1370"/>
                  </a:lnTo>
                  <a:lnTo>
                    <a:pt x="22777" y="1394"/>
                  </a:lnTo>
                  <a:lnTo>
                    <a:pt x="22634" y="1358"/>
                  </a:lnTo>
                  <a:lnTo>
                    <a:pt x="22503" y="1358"/>
                  </a:lnTo>
                  <a:lnTo>
                    <a:pt x="22396" y="1346"/>
                  </a:lnTo>
                  <a:lnTo>
                    <a:pt x="22336" y="1299"/>
                  </a:lnTo>
                  <a:lnTo>
                    <a:pt x="22336" y="1251"/>
                  </a:lnTo>
                  <a:lnTo>
                    <a:pt x="22419" y="1251"/>
                  </a:lnTo>
                  <a:lnTo>
                    <a:pt x="22491" y="1287"/>
                  </a:lnTo>
                  <a:lnTo>
                    <a:pt x="22622" y="1311"/>
                  </a:lnTo>
                  <a:lnTo>
                    <a:pt x="22634" y="1287"/>
                  </a:lnTo>
                  <a:cubicBezTo>
                    <a:pt x="22634" y="1287"/>
                    <a:pt x="22622" y="1275"/>
                    <a:pt x="22622" y="1263"/>
                  </a:cubicBezTo>
                  <a:lnTo>
                    <a:pt x="22503" y="1203"/>
                  </a:lnTo>
                  <a:cubicBezTo>
                    <a:pt x="22503" y="1191"/>
                    <a:pt x="22503" y="1168"/>
                    <a:pt x="22491" y="1156"/>
                  </a:cubicBezTo>
                  <a:lnTo>
                    <a:pt x="22527" y="1132"/>
                  </a:lnTo>
                  <a:lnTo>
                    <a:pt x="22610" y="1168"/>
                  </a:lnTo>
                  <a:lnTo>
                    <a:pt x="22729" y="1203"/>
                  </a:lnTo>
                  <a:lnTo>
                    <a:pt x="22824" y="1215"/>
                  </a:lnTo>
                  <a:lnTo>
                    <a:pt x="23027" y="1168"/>
                  </a:lnTo>
                  <a:lnTo>
                    <a:pt x="23205" y="1061"/>
                  </a:lnTo>
                  <a:lnTo>
                    <a:pt x="23205" y="1013"/>
                  </a:lnTo>
                  <a:lnTo>
                    <a:pt x="23170" y="977"/>
                  </a:lnTo>
                  <a:lnTo>
                    <a:pt x="23110" y="953"/>
                  </a:lnTo>
                  <a:lnTo>
                    <a:pt x="23110" y="918"/>
                  </a:lnTo>
                  <a:lnTo>
                    <a:pt x="23170" y="870"/>
                  </a:lnTo>
                  <a:cubicBezTo>
                    <a:pt x="23170" y="870"/>
                    <a:pt x="23170" y="858"/>
                    <a:pt x="23170" y="846"/>
                  </a:cubicBezTo>
                  <a:lnTo>
                    <a:pt x="23051" y="810"/>
                  </a:lnTo>
                  <a:lnTo>
                    <a:pt x="22955" y="751"/>
                  </a:lnTo>
                  <a:lnTo>
                    <a:pt x="22896" y="739"/>
                  </a:lnTo>
                  <a:lnTo>
                    <a:pt x="22824" y="751"/>
                  </a:lnTo>
                  <a:lnTo>
                    <a:pt x="22729" y="822"/>
                  </a:lnTo>
                  <a:lnTo>
                    <a:pt x="22550" y="894"/>
                  </a:lnTo>
                  <a:lnTo>
                    <a:pt x="22336" y="894"/>
                  </a:lnTo>
                  <a:lnTo>
                    <a:pt x="22229" y="953"/>
                  </a:lnTo>
                  <a:lnTo>
                    <a:pt x="22158" y="965"/>
                  </a:lnTo>
                  <a:lnTo>
                    <a:pt x="22110" y="930"/>
                  </a:lnTo>
                  <a:lnTo>
                    <a:pt x="22050" y="906"/>
                  </a:lnTo>
                  <a:lnTo>
                    <a:pt x="21943" y="930"/>
                  </a:lnTo>
                  <a:lnTo>
                    <a:pt x="21872" y="953"/>
                  </a:lnTo>
                  <a:lnTo>
                    <a:pt x="21788" y="941"/>
                  </a:lnTo>
                  <a:lnTo>
                    <a:pt x="21693" y="906"/>
                  </a:lnTo>
                  <a:lnTo>
                    <a:pt x="21562" y="894"/>
                  </a:lnTo>
                  <a:lnTo>
                    <a:pt x="21455" y="870"/>
                  </a:lnTo>
                  <a:lnTo>
                    <a:pt x="21336" y="870"/>
                  </a:lnTo>
                  <a:lnTo>
                    <a:pt x="21193" y="834"/>
                  </a:lnTo>
                  <a:lnTo>
                    <a:pt x="21015" y="822"/>
                  </a:lnTo>
                  <a:lnTo>
                    <a:pt x="20765" y="858"/>
                  </a:lnTo>
                  <a:lnTo>
                    <a:pt x="20634" y="882"/>
                  </a:lnTo>
                  <a:lnTo>
                    <a:pt x="20443" y="941"/>
                  </a:lnTo>
                  <a:lnTo>
                    <a:pt x="20276" y="965"/>
                  </a:lnTo>
                  <a:lnTo>
                    <a:pt x="20122" y="1001"/>
                  </a:lnTo>
                  <a:lnTo>
                    <a:pt x="20003" y="1001"/>
                  </a:lnTo>
                  <a:lnTo>
                    <a:pt x="19860" y="1025"/>
                  </a:lnTo>
                  <a:lnTo>
                    <a:pt x="19812" y="1049"/>
                  </a:lnTo>
                  <a:lnTo>
                    <a:pt x="19872" y="1144"/>
                  </a:lnTo>
                  <a:lnTo>
                    <a:pt x="19872" y="1191"/>
                  </a:lnTo>
                  <a:lnTo>
                    <a:pt x="19812" y="1203"/>
                  </a:lnTo>
                  <a:lnTo>
                    <a:pt x="19752" y="1180"/>
                  </a:lnTo>
                  <a:lnTo>
                    <a:pt x="19669" y="1084"/>
                  </a:lnTo>
                  <a:lnTo>
                    <a:pt x="19622" y="1037"/>
                  </a:lnTo>
                  <a:lnTo>
                    <a:pt x="19574" y="1025"/>
                  </a:lnTo>
                  <a:lnTo>
                    <a:pt x="19479" y="1061"/>
                  </a:lnTo>
                  <a:lnTo>
                    <a:pt x="19360" y="1072"/>
                  </a:lnTo>
                  <a:lnTo>
                    <a:pt x="19193" y="1096"/>
                  </a:lnTo>
                  <a:lnTo>
                    <a:pt x="19098" y="1096"/>
                  </a:lnTo>
                  <a:cubicBezTo>
                    <a:pt x="19098" y="1096"/>
                    <a:pt x="18967" y="1144"/>
                    <a:pt x="18967" y="1144"/>
                  </a:cubicBezTo>
                  <a:cubicBezTo>
                    <a:pt x="18955" y="1156"/>
                    <a:pt x="18871" y="1227"/>
                    <a:pt x="18871" y="1227"/>
                  </a:cubicBezTo>
                  <a:cubicBezTo>
                    <a:pt x="18860" y="1275"/>
                    <a:pt x="18848" y="1311"/>
                    <a:pt x="18836" y="1346"/>
                  </a:cubicBezTo>
                  <a:lnTo>
                    <a:pt x="18776" y="1406"/>
                  </a:lnTo>
                  <a:lnTo>
                    <a:pt x="18740" y="1406"/>
                  </a:lnTo>
                  <a:cubicBezTo>
                    <a:pt x="18729" y="1394"/>
                    <a:pt x="18729" y="1382"/>
                    <a:pt x="18717" y="1382"/>
                  </a:cubicBezTo>
                  <a:lnTo>
                    <a:pt x="18764" y="1311"/>
                  </a:lnTo>
                  <a:lnTo>
                    <a:pt x="18788" y="1251"/>
                  </a:lnTo>
                  <a:lnTo>
                    <a:pt x="18764" y="1227"/>
                  </a:lnTo>
                  <a:lnTo>
                    <a:pt x="18681" y="1239"/>
                  </a:lnTo>
                  <a:cubicBezTo>
                    <a:pt x="18633" y="1239"/>
                    <a:pt x="18586" y="1251"/>
                    <a:pt x="18538" y="1263"/>
                  </a:cubicBezTo>
                  <a:lnTo>
                    <a:pt x="18467" y="1299"/>
                  </a:lnTo>
                  <a:lnTo>
                    <a:pt x="18467" y="1334"/>
                  </a:lnTo>
                  <a:lnTo>
                    <a:pt x="18443" y="1382"/>
                  </a:lnTo>
                  <a:lnTo>
                    <a:pt x="18443" y="1453"/>
                  </a:lnTo>
                  <a:lnTo>
                    <a:pt x="18348" y="1489"/>
                  </a:lnTo>
                  <a:lnTo>
                    <a:pt x="18300" y="1465"/>
                  </a:lnTo>
                  <a:cubicBezTo>
                    <a:pt x="18300" y="1453"/>
                    <a:pt x="18300" y="1430"/>
                    <a:pt x="18300" y="1418"/>
                  </a:cubicBezTo>
                  <a:lnTo>
                    <a:pt x="18359" y="1346"/>
                  </a:lnTo>
                  <a:lnTo>
                    <a:pt x="18336" y="1251"/>
                  </a:lnTo>
                  <a:lnTo>
                    <a:pt x="18359" y="1180"/>
                  </a:lnTo>
                  <a:lnTo>
                    <a:pt x="18598" y="1072"/>
                  </a:lnTo>
                  <a:lnTo>
                    <a:pt x="18764" y="1001"/>
                  </a:lnTo>
                  <a:lnTo>
                    <a:pt x="18943" y="989"/>
                  </a:lnTo>
                  <a:lnTo>
                    <a:pt x="19086" y="1001"/>
                  </a:lnTo>
                  <a:lnTo>
                    <a:pt x="19229" y="989"/>
                  </a:lnTo>
                  <a:lnTo>
                    <a:pt x="19264" y="953"/>
                  </a:lnTo>
                  <a:lnTo>
                    <a:pt x="19407" y="941"/>
                  </a:lnTo>
                  <a:lnTo>
                    <a:pt x="19514" y="930"/>
                  </a:lnTo>
                  <a:lnTo>
                    <a:pt x="19586" y="930"/>
                  </a:lnTo>
                  <a:cubicBezTo>
                    <a:pt x="19610" y="918"/>
                    <a:pt x="19645" y="894"/>
                    <a:pt x="19681" y="882"/>
                  </a:cubicBezTo>
                  <a:lnTo>
                    <a:pt x="19705" y="834"/>
                  </a:lnTo>
                  <a:lnTo>
                    <a:pt x="19622" y="834"/>
                  </a:lnTo>
                  <a:lnTo>
                    <a:pt x="19538" y="775"/>
                  </a:lnTo>
                  <a:cubicBezTo>
                    <a:pt x="19538" y="751"/>
                    <a:pt x="19526" y="727"/>
                    <a:pt x="19526" y="703"/>
                  </a:cubicBezTo>
                  <a:lnTo>
                    <a:pt x="19633" y="632"/>
                  </a:lnTo>
                  <a:lnTo>
                    <a:pt x="19741" y="608"/>
                  </a:lnTo>
                  <a:lnTo>
                    <a:pt x="19836" y="608"/>
                  </a:lnTo>
                  <a:lnTo>
                    <a:pt x="19883" y="632"/>
                  </a:lnTo>
                  <a:cubicBezTo>
                    <a:pt x="19872" y="656"/>
                    <a:pt x="19872" y="668"/>
                    <a:pt x="19860" y="680"/>
                  </a:cubicBezTo>
                  <a:lnTo>
                    <a:pt x="19788" y="691"/>
                  </a:lnTo>
                  <a:lnTo>
                    <a:pt x="19729" y="727"/>
                  </a:lnTo>
                  <a:cubicBezTo>
                    <a:pt x="19729" y="751"/>
                    <a:pt x="19741" y="775"/>
                    <a:pt x="19741" y="799"/>
                  </a:cubicBezTo>
                  <a:cubicBezTo>
                    <a:pt x="19752" y="834"/>
                    <a:pt x="19800" y="834"/>
                    <a:pt x="19824" y="858"/>
                  </a:cubicBezTo>
                  <a:lnTo>
                    <a:pt x="20014" y="858"/>
                  </a:lnTo>
                  <a:lnTo>
                    <a:pt x="20169" y="799"/>
                  </a:lnTo>
                  <a:lnTo>
                    <a:pt x="20276" y="787"/>
                  </a:lnTo>
                  <a:lnTo>
                    <a:pt x="20395" y="799"/>
                  </a:lnTo>
                  <a:lnTo>
                    <a:pt x="20479" y="775"/>
                  </a:lnTo>
                  <a:lnTo>
                    <a:pt x="20681" y="703"/>
                  </a:lnTo>
                  <a:lnTo>
                    <a:pt x="20836" y="691"/>
                  </a:lnTo>
                  <a:lnTo>
                    <a:pt x="20884" y="715"/>
                  </a:lnTo>
                  <a:lnTo>
                    <a:pt x="20967" y="715"/>
                  </a:lnTo>
                  <a:lnTo>
                    <a:pt x="21026" y="680"/>
                  </a:lnTo>
                  <a:lnTo>
                    <a:pt x="21169" y="668"/>
                  </a:lnTo>
                  <a:lnTo>
                    <a:pt x="21288" y="691"/>
                  </a:lnTo>
                  <a:lnTo>
                    <a:pt x="21372" y="680"/>
                  </a:lnTo>
                  <a:lnTo>
                    <a:pt x="21503" y="691"/>
                  </a:lnTo>
                  <a:lnTo>
                    <a:pt x="21765" y="751"/>
                  </a:lnTo>
                  <a:lnTo>
                    <a:pt x="21919" y="751"/>
                  </a:lnTo>
                  <a:lnTo>
                    <a:pt x="22050" y="715"/>
                  </a:lnTo>
                  <a:lnTo>
                    <a:pt x="22205" y="715"/>
                  </a:lnTo>
                  <a:lnTo>
                    <a:pt x="22277" y="656"/>
                  </a:lnTo>
                  <a:lnTo>
                    <a:pt x="22372" y="620"/>
                  </a:lnTo>
                  <a:lnTo>
                    <a:pt x="22598" y="620"/>
                  </a:lnTo>
                  <a:lnTo>
                    <a:pt x="22670" y="549"/>
                  </a:lnTo>
                  <a:lnTo>
                    <a:pt x="22670" y="501"/>
                  </a:lnTo>
                  <a:lnTo>
                    <a:pt x="22467" y="441"/>
                  </a:lnTo>
                  <a:cubicBezTo>
                    <a:pt x="22431" y="441"/>
                    <a:pt x="22396" y="429"/>
                    <a:pt x="22360" y="418"/>
                  </a:cubicBezTo>
                  <a:lnTo>
                    <a:pt x="22300" y="346"/>
                  </a:lnTo>
                  <a:lnTo>
                    <a:pt x="22146" y="299"/>
                  </a:lnTo>
                  <a:lnTo>
                    <a:pt x="21931" y="275"/>
                  </a:lnTo>
                  <a:lnTo>
                    <a:pt x="21824" y="227"/>
                  </a:lnTo>
                  <a:lnTo>
                    <a:pt x="21705" y="215"/>
                  </a:lnTo>
                  <a:lnTo>
                    <a:pt x="21574" y="251"/>
                  </a:lnTo>
                  <a:cubicBezTo>
                    <a:pt x="21562" y="239"/>
                    <a:pt x="21538" y="227"/>
                    <a:pt x="21527" y="215"/>
                  </a:cubicBezTo>
                  <a:lnTo>
                    <a:pt x="21467" y="191"/>
                  </a:lnTo>
                  <a:lnTo>
                    <a:pt x="21324" y="215"/>
                  </a:lnTo>
                  <a:lnTo>
                    <a:pt x="21241" y="191"/>
                  </a:lnTo>
                  <a:lnTo>
                    <a:pt x="20979" y="203"/>
                  </a:lnTo>
                  <a:lnTo>
                    <a:pt x="20824" y="132"/>
                  </a:lnTo>
                  <a:lnTo>
                    <a:pt x="20741" y="132"/>
                  </a:lnTo>
                  <a:lnTo>
                    <a:pt x="20514" y="72"/>
                  </a:lnTo>
                  <a:lnTo>
                    <a:pt x="20455" y="84"/>
                  </a:lnTo>
                  <a:cubicBezTo>
                    <a:pt x="20455" y="84"/>
                    <a:pt x="20455" y="96"/>
                    <a:pt x="20455" y="108"/>
                  </a:cubicBezTo>
                  <a:lnTo>
                    <a:pt x="20372" y="132"/>
                  </a:lnTo>
                  <a:lnTo>
                    <a:pt x="20181" y="72"/>
                  </a:lnTo>
                  <a:cubicBezTo>
                    <a:pt x="20169" y="60"/>
                    <a:pt x="20157" y="37"/>
                    <a:pt x="20145" y="25"/>
                  </a:cubicBezTo>
                  <a:lnTo>
                    <a:pt x="20062" y="1"/>
                  </a:lnTo>
                  <a:lnTo>
                    <a:pt x="19979" y="25"/>
                  </a:lnTo>
                  <a:lnTo>
                    <a:pt x="19895" y="37"/>
                  </a:lnTo>
                  <a:lnTo>
                    <a:pt x="19824" y="13"/>
                  </a:lnTo>
                  <a:lnTo>
                    <a:pt x="19586" y="25"/>
                  </a:lnTo>
                  <a:lnTo>
                    <a:pt x="1945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0" name="Google Shape;8696;p30">
              <a:extLst>
                <a:ext uri="{FF2B5EF4-FFF2-40B4-BE49-F238E27FC236}">
                  <a16:creationId xmlns:a16="http://schemas.microsoft.com/office/drawing/2014/main" id="{11F93EC1-DD3B-0D3A-3A4A-8D6F46FFB9F1}"/>
                </a:ext>
              </a:extLst>
            </p:cNvPr>
            <p:cNvSpPr/>
            <p:nvPr/>
          </p:nvSpPr>
          <p:spPr>
            <a:xfrm>
              <a:off x="3237300" y="2539725"/>
              <a:ext cx="7175" cy="2100"/>
            </a:xfrm>
            <a:custGeom>
              <a:avLst/>
              <a:gdLst/>
              <a:ahLst/>
              <a:cxnLst/>
              <a:rect l="l" t="t" r="r" b="b"/>
              <a:pathLst>
                <a:path w="287" h="84" extrusionOk="0">
                  <a:moveTo>
                    <a:pt x="48" y="1"/>
                  </a:moveTo>
                  <a:lnTo>
                    <a:pt x="0" y="24"/>
                  </a:lnTo>
                  <a:lnTo>
                    <a:pt x="36" y="60"/>
                  </a:lnTo>
                  <a:lnTo>
                    <a:pt x="108" y="60"/>
                  </a:lnTo>
                  <a:lnTo>
                    <a:pt x="155" y="84"/>
                  </a:lnTo>
                  <a:lnTo>
                    <a:pt x="274" y="60"/>
                  </a:lnTo>
                  <a:cubicBezTo>
                    <a:pt x="286" y="48"/>
                    <a:pt x="286" y="48"/>
                    <a:pt x="286" y="36"/>
                  </a:cubicBezTo>
                  <a:lnTo>
                    <a:pt x="227" y="13"/>
                  </a:lnTo>
                  <a:lnTo>
                    <a:pt x="119" y="24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1" name="Google Shape;8697;p30">
              <a:extLst>
                <a:ext uri="{FF2B5EF4-FFF2-40B4-BE49-F238E27FC236}">
                  <a16:creationId xmlns:a16="http://schemas.microsoft.com/office/drawing/2014/main" id="{BD96DF97-23F6-61AF-C9DC-01B5CDFD9872}"/>
                </a:ext>
              </a:extLst>
            </p:cNvPr>
            <p:cNvSpPr/>
            <p:nvPr/>
          </p:nvSpPr>
          <p:spPr>
            <a:xfrm>
              <a:off x="3264075" y="2498650"/>
              <a:ext cx="5100" cy="7475"/>
            </a:xfrm>
            <a:custGeom>
              <a:avLst/>
              <a:gdLst/>
              <a:ahLst/>
              <a:cxnLst/>
              <a:rect l="l" t="t" r="r" b="b"/>
              <a:pathLst>
                <a:path w="204" h="299" extrusionOk="0">
                  <a:moveTo>
                    <a:pt x="13" y="1"/>
                  </a:moveTo>
                  <a:lnTo>
                    <a:pt x="1" y="36"/>
                  </a:lnTo>
                  <a:cubicBezTo>
                    <a:pt x="13" y="60"/>
                    <a:pt x="13" y="72"/>
                    <a:pt x="25" y="96"/>
                  </a:cubicBezTo>
                  <a:lnTo>
                    <a:pt x="84" y="143"/>
                  </a:lnTo>
                  <a:lnTo>
                    <a:pt x="84" y="239"/>
                  </a:lnTo>
                  <a:cubicBezTo>
                    <a:pt x="84" y="274"/>
                    <a:pt x="120" y="274"/>
                    <a:pt x="144" y="298"/>
                  </a:cubicBezTo>
                  <a:lnTo>
                    <a:pt x="203" y="298"/>
                  </a:lnTo>
                  <a:cubicBezTo>
                    <a:pt x="191" y="274"/>
                    <a:pt x="180" y="239"/>
                    <a:pt x="180" y="215"/>
                  </a:cubicBezTo>
                  <a:lnTo>
                    <a:pt x="180" y="132"/>
                  </a:lnTo>
                  <a:lnTo>
                    <a:pt x="120" y="96"/>
                  </a:lnTo>
                  <a:cubicBezTo>
                    <a:pt x="108" y="72"/>
                    <a:pt x="84" y="60"/>
                    <a:pt x="72" y="36"/>
                  </a:cubicBezTo>
                  <a:lnTo>
                    <a:pt x="1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2" name="Google Shape;8698;p30">
              <a:extLst>
                <a:ext uri="{FF2B5EF4-FFF2-40B4-BE49-F238E27FC236}">
                  <a16:creationId xmlns:a16="http://schemas.microsoft.com/office/drawing/2014/main" id="{1CAA96A2-BA8D-B76A-3D01-201F7B5C2E14}"/>
                </a:ext>
              </a:extLst>
            </p:cNvPr>
            <p:cNvSpPr/>
            <p:nvPr/>
          </p:nvSpPr>
          <p:spPr>
            <a:xfrm>
              <a:off x="3250100" y="2535275"/>
              <a:ext cx="1200" cy="2100"/>
            </a:xfrm>
            <a:custGeom>
              <a:avLst/>
              <a:gdLst/>
              <a:ahLst/>
              <a:cxnLst/>
              <a:rect l="l" t="t" r="r" b="b"/>
              <a:pathLst>
                <a:path w="48" h="84" extrusionOk="0">
                  <a:moveTo>
                    <a:pt x="36" y="0"/>
                  </a:moveTo>
                  <a:lnTo>
                    <a:pt x="0" y="24"/>
                  </a:lnTo>
                  <a:lnTo>
                    <a:pt x="12" y="83"/>
                  </a:lnTo>
                  <a:lnTo>
                    <a:pt x="48" y="48"/>
                  </a:lnTo>
                  <a:cubicBezTo>
                    <a:pt x="48" y="24"/>
                    <a:pt x="36" y="12"/>
                    <a:pt x="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3" name="Google Shape;8699;p30">
              <a:extLst>
                <a:ext uri="{FF2B5EF4-FFF2-40B4-BE49-F238E27FC236}">
                  <a16:creationId xmlns:a16="http://schemas.microsoft.com/office/drawing/2014/main" id="{1352A77B-0A63-F9E0-E239-A9B30F93E0A7}"/>
                </a:ext>
              </a:extLst>
            </p:cNvPr>
            <p:cNvSpPr/>
            <p:nvPr/>
          </p:nvSpPr>
          <p:spPr>
            <a:xfrm>
              <a:off x="3247125" y="2524850"/>
              <a:ext cx="7450" cy="3300"/>
            </a:xfrm>
            <a:custGeom>
              <a:avLst/>
              <a:gdLst/>
              <a:ahLst/>
              <a:cxnLst/>
              <a:rect l="l" t="t" r="r" b="b"/>
              <a:pathLst>
                <a:path w="298" h="132" extrusionOk="0">
                  <a:moveTo>
                    <a:pt x="0" y="0"/>
                  </a:moveTo>
                  <a:cubicBezTo>
                    <a:pt x="0" y="12"/>
                    <a:pt x="0" y="24"/>
                    <a:pt x="0" y="24"/>
                  </a:cubicBezTo>
                  <a:lnTo>
                    <a:pt x="107" y="84"/>
                  </a:lnTo>
                  <a:lnTo>
                    <a:pt x="238" y="107"/>
                  </a:lnTo>
                  <a:lnTo>
                    <a:pt x="262" y="131"/>
                  </a:lnTo>
                  <a:cubicBezTo>
                    <a:pt x="274" y="119"/>
                    <a:pt x="286" y="119"/>
                    <a:pt x="298" y="107"/>
                  </a:cubicBezTo>
                  <a:lnTo>
                    <a:pt x="250" y="60"/>
                  </a:lnTo>
                  <a:lnTo>
                    <a:pt x="107" y="48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4" name="Google Shape;8700;p30">
              <a:extLst>
                <a:ext uri="{FF2B5EF4-FFF2-40B4-BE49-F238E27FC236}">
                  <a16:creationId xmlns:a16="http://schemas.microsoft.com/office/drawing/2014/main" id="{F805249C-9DA6-CA1C-6318-542764735FF9}"/>
                </a:ext>
              </a:extLst>
            </p:cNvPr>
            <p:cNvSpPr/>
            <p:nvPr/>
          </p:nvSpPr>
          <p:spPr>
            <a:xfrm>
              <a:off x="3278075" y="2491500"/>
              <a:ext cx="2400" cy="1525"/>
            </a:xfrm>
            <a:custGeom>
              <a:avLst/>
              <a:gdLst/>
              <a:ahLst/>
              <a:cxnLst/>
              <a:rect l="l" t="t" r="r" b="b"/>
              <a:pathLst>
                <a:path w="96" h="61" extrusionOk="0">
                  <a:moveTo>
                    <a:pt x="48" y="1"/>
                  </a:moveTo>
                  <a:lnTo>
                    <a:pt x="1" y="13"/>
                  </a:lnTo>
                  <a:lnTo>
                    <a:pt x="24" y="48"/>
                  </a:lnTo>
                  <a:lnTo>
                    <a:pt x="84" y="60"/>
                  </a:lnTo>
                  <a:lnTo>
                    <a:pt x="96" y="25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5" name="Google Shape;8701;p30">
              <a:extLst>
                <a:ext uri="{FF2B5EF4-FFF2-40B4-BE49-F238E27FC236}">
                  <a16:creationId xmlns:a16="http://schemas.microsoft.com/office/drawing/2014/main" id="{A8CA5064-419C-B9E4-CA17-7CFEFFAF037D}"/>
                </a:ext>
              </a:extLst>
            </p:cNvPr>
            <p:cNvSpPr/>
            <p:nvPr/>
          </p:nvSpPr>
          <p:spPr>
            <a:xfrm>
              <a:off x="3238200" y="2550450"/>
              <a:ext cx="900" cy="625"/>
            </a:xfrm>
            <a:custGeom>
              <a:avLst/>
              <a:gdLst/>
              <a:ahLst/>
              <a:cxnLst/>
              <a:rect l="l" t="t" r="r" b="b"/>
              <a:pathLst>
                <a:path w="36" h="25" extrusionOk="0">
                  <a:moveTo>
                    <a:pt x="0" y="0"/>
                  </a:moveTo>
                  <a:lnTo>
                    <a:pt x="24" y="24"/>
                  </a:lnTo>
                  <a:cubicBezTo>
                    <a:pt x="24" y="12"/>
                    <a:pt x="24" y="0"/>
                    <a:pt x="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6" name="Google Shape;8702;p30">
              <a:extLst>
                <a:ext uri="{FF2B5EF4-FFF2-40B4-BE49-F238E27FC236}">
                  <a16:creationId xmlns:a16="http://schemas.microsoft.com/office/drawing/2014/main" id="{71B6C7E9-D0EC-A8C9-A40F-765386937502}"/>
                </a:ext>
              </a:extLst>
            </p:cNvPr>
            <p:cNvSpPr/>
            <p:nvPr/>
          </p:nvSpPr>
          <p:spPr>
            <a:xfrm>
              <a:off x="3240275" y="2543600"/>
              <a:ext cx="1500" cy="1225"/>
            </a:xfrm>
            <a:custGeom>
              <a:avLst/>
              <a:gdLst/>
              <a:ahLst/>
              <a:cxnLst/>
              <a:rect l="l" t="t" r="r" b="b"/>
              <a:pathLst>
                <a:path w="60" h="49" extrusionOk="0">
                  <a:moveTo>
                    <a:pt x="24" y="0"/>
                  </a:moveTo>
                  <a:lnTo>
                    <a:pt x="0" y="24"/>
                  </a:lnTo>
                  <a:lnTo>
                    <a:pt x="24" y="48"/>
                  </a:lnTo>
                  <a:lnTo>
                    <a:pt x="48" y="36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7" name="Google Shape;8703;p30">
              <a:extLst>
                <a:ext uri="{FF2B5EF4-FFF2-40B4-BE49-F238E27FC236}">
                  <a16:creationId xmlns:a16="http://schemas.microsoft.com/office/drawing/2014/main" id="{03F1F7EB-D6E2-B98B-7DF5-E38E5B5ACB58}"/>
                </a:ext>
              </a:extLst>
            </p:cNvPr>
            <p:cNvSpPr/>
            <p:nvPr/>
          </p:nvSpPr>
          <p:spPr>
            <a:xfrm>
              <a:off x="3154550" y="2580800"/>
              <a:ext cx="4775" cy="2400"/>
            </a:xfrm>
            <a:custGeom>
              <a:avLst/>
              <a:gdLst/>
              <a:ahLst/>
              <a:cxnLst/>
              <a:rect l="l" t="t" r="r" b="b"/>
              <a:pathLst>
                <a:path w="191" h="96" extrusionOk="0">
                  <a:moveTo>
                    <a:pt x="48" y="1"/>
                  </a:moveTo>
                  <a:lnTo>
                    <a:pt x="0" y="24"/>
                  </a:lnTo>
                  <a:lnTo>
                    <a:pt x="24" y="60"/>
                  </a:lnTo>
                  <a:lnTo>
                    <a:pt x="72" y="48"/>
                  </a:lnTo>
                  <a:lnTo>
                    <a:pt x="108" y="96"/>
                  </a:lnTo>
                  <a:lnTo>
                    <a:pt x="191" y="48"/>
                  </a:lnTo>
                  <a:cubicBezTo>
                    <a:pt x="167" y="36"/>
                    <a:pt x="155" y="24"/>
                    <a:pt x="1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8" name="Google Shape;8704;p30">
              <a:extLst>
                <a:ext uri="{FF2B5EF4-FFF2-40B4-BE49-F238E27FC236}">
                  <a16:creationId xmlns:a16="http://schemas.microsoft.com/office/drawing/2014/main" id="{D71CEB70-13E4-1D6D-CF42-0423984EDEC0}"/>
                </a:ext>
              </a:extLst>
            </p:cNvPr>
            <p:cNvSpPr/>
            <p:nvPr/>
          </p:nvSpPr>
          <p:spPr>
            <a:xfrm>
              <a:off x="3105150" y="2502225"/>
              <a:ext cx="3575" cy="1500"/>
            </a:xfrm>
            <a:custGeom>
              <a:avLst/>
              <a:gdLst/>
              <a:ahLst/>
              <a:cxnLst/>
              <a:rect l="l" t="t" r="r" b="b"/>
              <a:pathLst>
                <a:path w="143" h="60" extrusionOk="0">
                  <a:moveTo>
                    <a:pt x="83" y="0"/>
                  </a:moveTo>
                  <a:lnTo>
                    <a:pt x="48" y="12"/>
                  </a:lnTo>
                  <a:lnTo>
                    <a:pt x="0" y="60"/>
                  </a:lnTo>
                  <a:lnTo>
                    <a:pt x="48" y="60"/>
                  </a:lnTo>
                  <a:lnTo>
                    <a:pt x="143" y="24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9" name="Google Shape;8705;p30">
              <a:extLst>
                <a:ext uri="{FF2B5EF4-FFF2-40B4-BE49-F238E27FC236}">
                  <a16:creationId xmlns:a16="http://schemas.microsoft.com/office/drawing/2014/main" id="{C74703AB-BE4A-C06C-4458-F412F9EA4510}"/>
                </a:ext>
              </a:extLst>
            </p:cNvPr>
            <p:cNvSpPr/>
            <p:nvPr/>
          </p:nvSpPr>
          <p:spPr>
            <a:xfrm>
              <a:off x="3104250" y="2499550"/>
              <a:ext cx="3600" cy="1500"/>
            </a:xfrm>
            <a:custGeom>
              <a:avLst/>
              <a:gdLst/>
              <a:ahLst/>
              <a:cxnLst/>
              <a:rect l="l" t="t" r="r" b="b"/>
              <a:pathLst>
                <a:path w="144" h="60" extrusionOk="0">
                  <a:moveTo>
                    <a:pt x="72" y="0"/>
                  </a:moveTo>
                  <a:lnTo>
                    <a:pt x="0" y="24"/>
                  </a:lnTo>
                  <a:lnTo>
                    <a:pt x="48" y="60"/>
                  </a:lnTo>
                  <a:lnTo>
                    <a:pt x="143" y="60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0" name="Google Shape;8706;p30">
              <a:extLst>
                <a:ext uri="{FF2B5EF4-FFF2-40B4-BE49-F238E27FC236}">
                  <a16:creationId xmlns:a16="http://schemas.microsoft.com/office/drawing/2014/main" id="{0555997C-A6B6-2FE3-1154-AA432DC4F879}"/>
                </a:ext>
              </a:extLst>
            </p:cNvPr>
            <p:cNvSpPr/>
            <p:nvPr/>
          </p:nvSpPr>
          <p:spPr>
            <a:xfrm>
              <a:off x="3171225" y="2577225"/>
              <a:ext cx="2700" cy="1825"/>
            </a:xfrm>
            <a:custGeom>
              <a:avLst/>
              <a:gdLst/>
              <a:ahLst/>
              <a:cxnLst/>
              <a:rect l="l" t="t" r="r" b="b"/>
              <a:pathLst>
                <a:path w="108" h="73" extrusionOk="0">
                  <a:moveTo>
                    <a:pt x="48" y="1"/>
                  </a:moveTo>
                  <a:lnTo>
                    <a:pt x="0" y="25"/>
                  </a:lnTo>
                  <a:lnTo>
                    <a:pt x="24" y="72"/>
                  </a:lnTo>
                  <a:lnTo>
                    <a:pt x="107" y="60"/>
                  </a:lnTo>
                  <a:lnTo>
                    <a:pt x="107" y="13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1" name="Google Shape;8707;p30">
              <a:extLst>
                <a:ext uri="{FF2B5EF4-FFF2-40B4-BE49-F238E27FC236}">
                  <a16:creationId xmlns:a16="http://schemas.microsoft.com/office/drawing/2014/main" id="{9F049552-EAC2-4156-FAEC-DBCA3F80707A}"/>
                </a:ext>
              </a:extLst>
            </p:cNvPr>
            <p:cNvSpPr/>
            <p:nvPr/>
          </p:nvSpPr>
          <p:spPr>
            <a:xfrm>
              <a:off x="3207825" y="2590625"/>
              <a:ext cx="5375" cy="2700"/>
            </a:xfrm>
            <a:custGeom>
              <a:avLst/>
              <a:gdLst/>
              <a:ahLst/>
              <a:cxnLst/>
              <a:rect l="l" t="t" r="r" b="b"/>
              <a:pathLst>
                <a:path w="215" h="108" extrusionOk="0">
                  <a:moveTo>
                    <a:pt x="167" y="1"/>
                  </a:moveTo>
                  <a:lnTo>
                    <a:pt x="84" y="12"/>
                  </a:lnTo>
                  <a:lnTo>
                    <a:pt x="1" y="108"/>
                  </a:lnTo>
                  <a:lnTo>
                    <a:pt x="48" y="108"/>
                  </a:lnTo>
                  <a:lnTo>
                    <a:pt x="96" y="72"/>
                  </a:lnTo>
                  <a:lnTo>
                    <a:pt x="179" y="60"/>
                  </a:lnTo>
                  <a:lnTo>
                    <a:pt x="215" y="12"/>
                  </a:lnTo>
                  <a:lnTo>
                    <a:pt x="16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2" name="Google Shape;8708;p30">
              <a:extLst>
                <a:ext uri="{FF2B5EF4-FFF2-40B4-BE49-F238E27FC236}">
                  <a16:creationId xmlns:a16="http://schemas.microsoft.com/office/drawing/2014/main" id="{ABC15EF5-EDFA-65A6-6394-460E85926BE0}"/>
                </a:ext>
              </a:extLst>
            </p:cNvPr>
            <p:cNvSpPr/>
            <p:nvPr/>
          </p:nvSpPr>
          <p:spPr>
            <a:xfrm>
              <a:off x="3225400" y="2571875"/>
              <a:ext cx="3575" cy="1525"/>
            </a:xfrm>
            <a:custGeom>
              <a:avLst/>
              <a:gdLst/>
              <a:ahLst/>
              <a:cxnLst/>
              <a:rect l="l" t="t" r="r" b="b"/>
              <a:pathLst>
                <a:path w="143" h="61" extrusionOk="0">
                  <a:moveTo>
                    <a:pt x="107" y="0"/>
                  </a:moveTo>
                  <a:lnTo>
                    <a:pt x="60" y="12"/>
                  </a:lnTo>
                  <a:lnTo>
                    <a:pt x="0" y="36"/>
                  </a:lnTo>
                  <a:lnTo>
                    <a:pt x="95" y="60"/>
                  </a:lnTo>
                  <a:lnTo>
                    <a:pt x="143" y="36"/>
                  </a:lnTo>
                  <a:lnTo>
                    <a:pt x="10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3" name="Google Shape;8709;p30">
              <a:extLst>
                <a:ext uri="{FF2B5EF4-FFF2-40B4-BE49-F238E27FC236}">
                  <a16:creationId xmlns:a16="http://schemas.microsoft.com/office/drawing/2014/main" id="{451176CE-ED74-1669-4399-C9F5A2B8C59C}"/>
                </a:ext>
              </a:extLst>
            </p:cNvPr>
            <p:cNvSpPr/>
            <p:nvPr/>
          </p:nvSpPr>
          <p:spPr>
            <a:xfrm>
              <a:off x="3177175" y="2576050"/>
              <a:ext cx="4175" cy="1800"/>
            </a:xfrm>
            <a:custGeom>
              <a:avLst/>
              <a:gdLst/>
              <a:ahLst/>
              <a:cxnLst/>
              <a:rect l="l" t="t" r="r" b="b"/>
              <a:pathLst>
                <a:path w="167" h="72" extrusionOk="0">
                  <a:moveTo>
                    <a:pt x="155" y="0"/>
                  </a:moveTo>
                  <a:lnTo>
                    <a:pt x="60" y="12"/>
                  </a:lnTo>
                  <a:lnTo>
                    <a:pt x="0" y="60"/>
                  </a:lnTo>
                  <a:lnTo>
                    <a:pt x="24" y="72"/>
                  </a:lnTo>
                  <a:lnTo>
                    <a:pt x="107" y="60"/>
                  </a:lnTo>
                  <a:lnTo>
                    <a:pt x="167" y="24"/>
                  </a:lnTo>
                  <a:cubicBezTo>
                    <a:pt x="167" y="12"/>
                    <a:pt x="155" y="0"/>
                    <a:pt x="1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4" name="Google Shape;8710;p30">
              <a:extLst>
                <a:ext uri="{FF2B5EF4-FFF2-40B4-BE49-F238E27FC236}">
                  <a16:creationId xmlns:a16="http://schemas.microsoft.com/office/drawing/2014/main" id="{0C6079C2-26A4-876C-D8BC-3F227673560F}"/>
                </a:ext>
              </a:extLst>
            </p:cNvPr>
            <p:cNvSpPr/>
            <p:nvPr/>
          </p:nvSpPr>
          <p:spPr>
            <a:xfrm>
              <a:off x="3209325" y="2586450"/>
              <a:ext cx="7450" cy="2125"/>
            </a:xfrm>
            <a:custGeom>
              <a:avLst/>
              <a:gdLst/>
              <a:ahLst/>
              <a:cxnLst/>
              <a:rect l="l" t="t" r="r" b="b"/>
              <a:pathLst>
                <a:path w="298" h="85" extrusionOk="0">
                  <a:moveTo>
                    <a:pt x="0" y="1"/>
                  </a:moveTo>
                  <a:lnTo>
                    <a:pt x="0" y="25"/>
                  </a:lnTo>
                  <a:lnTo>
                    <a:pt x="143" y="84"/>
                  </a:lnTo>
                  <a:lnTo>
                    <a:pt x="215" y="84"/>
                  </a:lnTo>
                  <a:lnTo>
                    <a:pt x="298" y="49"/>
                  </a:lnTo>
                  <a:lnTo>
                    <a:pt x="9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5" name="Google Shape;8711;p30">
              <a:extLst>
                <a:ext uri="{FF2B5EF4-FFF2-40B4-BE49-F238E27FC236}">
                  <a16:creationId xmlns:a16="http://schemas.microsoft.com/office/drawing/2014/main" id="{92F09B84-575C-93FD-A262-53A1650EE136}"/>
                </a:ext>
              </a:extLst>
            </p:cNvPr>
            <p:cNvSpPr/>
            <p:nvPr/>
          </p:nvSpPr>
          <p:spPr>
            <a:xfrm>
              <a:off x="3189975" y="2585275"/>
              <a:ext cx="3300" cy="3600"/>
            </a:xfrm>
            <a:custGeom>
              <a:avLst/>
              <a:gdLst/>
              <a:ahLst/>
              <a:cxnLst/>
              <a:rect l="l" t="t" r="r" b="b"/>
              <a:pathLst>
                <a:path w="132" h="144" extrusionOk="0">
                  <a:moveTo>
                    <a:pt x="60" y="0"/>
                  </a:moveTo>
                  <a:lnTo>
                    <a:pt x="48" y="36"/>
                  </a:lnTo>
                  <a:lnTo>
                    <a:pt x="0" y="72"/>
                  </a:lnTo>
                  <a:cubicBezTo>
                    <a:pt x="12" y="96"/>
                    <a:pt x="12" y="119"/>
                    <a:pt x="24" y="143"/>
                  </a:cubicBezTo>
                  <a:lnTo>
                    <a:pt x="72" y="143"/>
                  </a:lnTo>
                  <a:lnTo>
                    <a:pt x="72" y="119"/>
                  </a:lnTo>
                  <a:lnTo>
                    <a:pt x="131" y="48"/>
                  </a:lnTo>
                  <a:cubicBezTo>
                    <a:pt x="131" y="36"/>
                    <a:pt x="131" y="24"/>
                    <a:pt x="1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6" name="Google Shape;8712;p30">
              <a:extLst>
                <a:ext uri="{FF2B5EF4-FFF2-40B4-BE49-F238E27FC236}">
                  <a16:creationId xmlns:a16="http://schemas.microsoft.com/office/drawing/2014/main" id="{8556A6DF-53FB-8B46-5548-970BC7CDA101}"/>
                </a:ext>
              </a:extLst>
            </p:cNvPr>
            <p:cNvSpPr/>
            <p:nvPr/>
          </p:nvSpPr>
          <p:spPr>
            <a:xfrm>
              <a:off x="3143525" y="2395375"/>
              <a:ext cx="3000" cy="2100"/>
            </a:xfrm>
            <a:custGeom>
              <a:avLst/>
              <a:gdLst/>
              <a:ahLst/>
              <a:cxnLst/>
              <a:rect l="l" t="t" r="r" b="b"/>
              <a:pathLst>
                <a:path w="120" h="84" extrusionOk="0">
                  <a:moveTo>
                    <a:pt x="1" y="0"/>
                  </a:moveTo>
                  <a:lnTo>
                    <a:pt x="37" y="48"/>
                  </a:lnTo>
                  <a:lnTo>
                    <a:pt x="96" y="83"/>
                  </a:lnTo>
                  <a:lnTo>
                    <a:pt x="120" y="36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7" name="Google Shape;8713;p30">
              <a:extLst>
                <a:ext uri="{FF2B5EF4-FFF2-40B4-BE49-F238E27FC236}">
                  <a16:creationId xmlns:a16="http://schemas.microsoft.com/office/drawing/2014/main" id="{AC7EC8A1-B193-1A5E-B6F4-E4D2332817AF}"/>
                </a:ext>
              </a:extLst>
            </p:cNvPr>
            <p:cNvSpPr/>
            <p:nvPr/>
          </p:nvSpPr>
          <p:spPr>
            <a:xfrm>
              <a:off x="3542400" y="2240575"/>
              <a:ext cx="6575" cy="2725"/>
            </a:xfrm>
            <a:custGeom>
              <a:avLst/>
              <a:gdLst/>
              <a:ahLst/>
              <a:cxnLst/>
              <a:rect l="l" t="t" r="r" b="b"/>
              <a:pathLst>
                <a:path w="263" h="109" extrusionOk="0">
                  <a:moveTo>
                    <a:pt x="84" y="1"/>
                  </a:moveTo>
                  <a:lnTo>
                    <a:pt x="36" y="37"/>
                  </a:lnTo>
                  <a:lnTo>
                    <a:pt x="0" y="96"/>
                  </a:lnTo>
                  <a:lnTo>
                    <a:pt x="60" y="108"/>
                  </a:lnTo>
                  <a:lnTo>
                    <a:pt x="191" y="96"/>
                  </a:lnTo>
                  <a:lnTo>
                    <a:pt x="262" y="48"/>
                  </a:lnTo>
                  <a:cubicBezTo>
                    <a:pt x="238" y="37"/>
                    <a:pt x="215" y="13"/>
                    <a:pt x="1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8" name="Google Shape;8714;p30">
              <a:extLst>
                <a:ext uri="{FF2B5EF4-FFF2-40B4-BE49-F238E27FC236}">
                  <a16:creationId xmlns:a16="http://schemas.microsoft.com/office/drawing/2014/main" id="{1CDC514B-BF9C-CCE9-D164-F9AD9570CCE8}"/>
                </a:ext>
              </a:extLst>
            </p:cNvPr>
            <p:cNvSpPr/>
            <p:nvPr/>
          </p:nvSpPr>
          <p:spPr>
            <a:xfrm>
              <a:off x="3529300" y="2319750"/>
              <a:ext cx="3300" cy="1825"/>
            </a:xfrm>
            <a:custGeom>
              <a:avLst/>
              <a:gdLst/>
              <a:ahLst/>
              <a:cxnLst/>
              <a:rect l="l" t="t" r="r" b="b"/>
              <a:pathLst>
                <a:path w="132" h="73" extrusionOk="0">
                  <a:moveTo>
                    <a:pt x="119" y="1"/>
                  </a:moveTo>
                  <a:lnTo>
                    <a:pt x="36" y="25"/>
                  </a:lnTo>
                  <a:lnTo>
                    <a:pt x="0" y="60"/>
                  </a:lnTo>
                  <a:lnTo>
                    <a:pt x="60" y="72"/>
                  </a:lnTo>
                  <a:lnTo>
                    <a:pt x="131" y="49"/>
                  </a:lnTo>
                  <a:cubicBezTo>
                    <a:pt x="131" y="25"/>
                    <a:pt x="131" y="13"/>
                    <a:pt x="1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9" name="Google Shape;8715;p30">
              <a:extLst>
                <a:ext uri="{FF2B5EF4-FFF2-40B4-BE49-F238E27FC236}">
                  <a16:creationId xmlns:a16="http://schemas.microsoft.com/office/drawing/2014/main" id="{F0015309-9392-C069-FBF3-E7F431099F8A}"/>
                </a:ext>
              </a:extLst>
            </p:cNvPr>
            <p:cNvSpPr/>
            <p:nvPr/>
          </p:nvSpPr>
          <p:spPr>
            <a:xfrm>
              <a:off x="3545075" y="2276300"/>
              <a:ext cx="6875" cy="6575"/>
            </a:xfrm>
            <a:custGeom>
              <a:avLst/>
              <a:gdLst/>
              <a:ahLst/>
              <a:cxnLst/>
              <a:rect l="l" t="t" r="r" b="b"/>
              <a:pathLst>
                <a:path w="275" h="263" extrusionOk="0">
                  <a:moveTo>
                    <a:pt x="48" y="1"/>
                  </a:moveTo>
                  <a:lnTo>
                    <a:pt x="0" y="60"/>
                  </a:lnTo>
                  <a:lnTo>
                    <a:pt x="0" y="167"/>
                  </a:lnTo>
                  <a:lnTo>
                    <a:pt x="48" y="227"/>
                  </a:lnTo>
                  <a:lnTo>
                    <a:pt x="155" y="263"/>
                  </a:lnTo>
                  <a:lnTo>
                    <a:pt x="215" y="239"/>
                  </a:lnTo>
                  <a:lnTo>
                    <a:pt x="215" y="167"/>
                  </a:lnTo>
                  <a:lnTo>
                    <a:pt x="274" y="120"/>
                  </a:lnTo>
                  <a:lnTo>
                    <a:pt x="250" y="48"/>
                  </a:lnTo>
                  <a:lnTo>
                    <a:pt x="1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0" name="Google Shape;8716;p30">
              <a:extLst>
                <a:ext uri="{FF2B5EF4-FFF2-40B4-BE49-F238E27FC236}">
                  <a16:creationId xmlns:a16="http://schemas.microsoft.com/office/drawing/2014/main" id="{F58AFACA-0499-2173-600B-5BA1B11FF12D}"/>
                </a:ext>
              </a:extLst>
            </p:cNvPr>
            <p:cNvSpPr/>
            <p:nvPr/>
          </p:nvSpPr>
          <p:spPr>
            <a:xfrm>
              <a:off x="3527500" y="2289100"/>
              <a:ext cx="18200" cy="8950"/>
            </a:xfrm>
            <a:custGeom>
              <a:avLst/>
              <a:gdLst/>
              <a:ahLst/>
              <a:cxnLst/>
              <a:rect l="l" t="t" r="r" b="b"/>
              <a:pathLst>
                <a:path w="728" h="358" extrusionOk="0">
                  <a:moveTo>
                    <a:pt x="453" y="1"/>
                  </a:moveTo>
                  <a:lnTo>
                    <a:pt x="275" y="24"/>
                  </a:lnTo>
                  <a:lnTo>
                    <a:pt x="96" y="60"/>
                  </a:lnTo>
                  <a:lnTo>
                    <a:pt x="1" y="179"/>
                  </a:lnTo>
                  <a:lnTo>
                    <a:pt x="13" y="251"/>
                  </a:lnTo>
                  <a:lnTo>
                    <a:pt x="108" y="286"/>
                  </a:lnTo>
                  <a:lnTo>
                    <a:pt x="203" y="298"/>
                  </a:lnTo>
                  <a:lnTo>
                    <a:pt x="334" y="358"/>
                  </a:lnTo>
                  <a:lnTo>
                    <a:pt x="561" y="358"/>
                  </a:lnTo>
                  <a:lnTo>
                    <a:pt x="668" y="310"/>
                  </a:lnTo>
                  <a:cubicBezTo>
                    <a:pt x="668" y="286"/>
                    <a:pt x="680" y="263"/>
                    <a:pt x="692" y="227"/>
                  </a:cubicBezTo>
                  <a:lnTo>
                    <a:pt x="727" y="179"/>
                  </a:lnTo>
                  <a:cubicBezTo>
                    <a:pt x="727" y="143"/>
                    <a:pt x="727" y="108"/>
                    <a:pt x="727" y="72"/>
                  </a:cubicBezTo>
                  <a:lnTo>
                    <a:pt x="4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1" name="Google Shape;8717;p30">
              <a:extLst>
                <a:ext uri="{FF2B5EF4-FFF2-40B4-BE49-F238E27FC236}">
                  <a16:creationId xmlns:a16="http://schemas.microsoft.com/office/drawing/2014/main" id="{4B8659FB-8169-227E-1B06-61F01C2080DC}"/>
                </a:ext>
              </a:extLst>
            </p:cNvPr>
            <p:cNvSpPr/>
            <p:nvPr/>
          </p:nvSpPr>
          <p:spPr>
            <a:xfrm>
              <a:off x="3560850" y="2284050"/>
              <a:ext cx="3900" cy="2700"/>
            </a:xfrm>
            <a:custGeom>
              <a:avLst/>
              <a:gdLst/>
              <a:ahLst/>
              <a:cxnLst/>
              <a:rect l="l" t="t" r="r" b="b"/>
              <a:pathLst>
                <a:path w="156" h="108" extrusionOk="0">
                  <a:moveTo>
                    <a:pt x="84" y="0"/>
                  </a:moveTo>
                  <a:lnTo>
                    <a:pt x="0" y="48"/>
                  </a:lnTo>
                  <a:lnTo>
                    <a:pt x="0" y="107"/>
                  </a:lnTo>
                  <a:lnTo>
                    <a:pt x="60" y="107"/>
                  </a:lnTo>
                  <a:lnTo>
                    <a:pt x="155" y="48"/>
                  </a:lnTo>
                  <a:lnTo>
                    <a:pt x="15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2" name="Google Shape;8718;p30">
              <a:extLst>
                <a:ext uri="{FF2B5EF4-FFF2-40B4-BE49-F238E27FC236}">
                  <a16:creationId xmlns:a16="http://schemas.microsoft.com/office/drawing/2014/main" id="{D307F0A2-E5FC-1098-238A-FC772788E2E8}"/>
                </a:ext>
              </a:extLst>
            </p:cNvPr>
            <p:cNvSpPr/>
            <p:nvPr/>
          </p:nvSpPr>
          <p:spPr>
            <a:xfrm>
              <a:off x="3539125" y="2237600"/>
              <a:ext cx="3600" cy="2125"/>
            </a:xfrm>
            <a:custGeom>
              <a:avLst/>
              <a:gdLst/>
              <a:ahLst/>
              <a:cxnLst/>
              <a:rect l="l" t="t" r="r" b="b"/>
              <a:pathLst>
                <a:path w="144" h="85" extrusionOk="0">
                  <a:moveTo>
                    <a:pt x="24" y="1"/>
                  </a:moveTo>
                  <a:lnTo>
                    <a:pt x="0" y="25"/>
                  </a:lnTo>
                  <a:lnTo>
                    <a:pt x="60" y="84"/>
                  </a:lnTo>
                  <a:lnTo>
                    <a:pt x="143" y="48"/>
                  </a:lnTo>
                  <a:cubicBezTo>
                    <a:pt x="119" y="37"/>
                    <a:pt x="107" y="13"/>
                    <a:pt x="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3" name="Google Shape;8719;p30">
              <a:extLst>
                <a:ext uri="{FF2B5EF4-FFF2-40B4-BE49-F238E27FC236}">
                  <a16:creationId xmlns:a16="http://schemas.microsoft.com/office/drawing/2014/main" id="{0EAEF49F-F557-AFB0-15D6-FD58FB459357}"/>
                </a:ext>
              </a:extLst>
            </p:cNvPr>
            <p:cNvSpPr/>
            <p:nvPr/>
          </p:nvSpPr>
          <p:spPr>
            <a:xfrm>
              <a:off x="3570375" y="2191475"/>
              <a:ext cx="2400" cy="1200"/>
            </a:xfrm>
            <a:custGeom>
              <a:avLst/>
              <a:gdLst/>
              <a:ahLst/>
              <a:cxnLst/>
              <a:rect l="l" t="t" r="r" b="b"/>
              <a:pathLst>
                <a:path w="96" h="48" extrusionOk="0">
                  <a:moveTo>
                    <a:pt x="24" y="0"/>
                  </a:moveTo>
                  <a:lnTo>
                    <a:pt x="0" y="24"/>
                  </a:lnTo>
                  <a:lnTo>
                    <a:pt x="60" y="48"/>
                  </a:lnTo>
                  <a:lnTo>
                    <a:pt x="84" y="24"/>
                  </a:lnTo>
                  <a:cubicBezTo>
                    <a:pt x="84" y="12"/>
                    <a:pt x="84" y="0"/>
                    <a:pt x="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4" name="Google Shape;8720;p30">
              <a:extLst>
                <a:ext uri="{FF2B5EF4-FFF2-40B4-BE49-F238E27FC236}">
                  <a16:creationId xmlns:a16="http://schemas.microsoft.com/office/drawing/2014/main" id="{C01FA62F-0325-0B83-68E2-530F88D3A2E2}"/>
                </a:ext>
              </a:extLst>
            </p:cNvPr>
            <p:cNvSpPr/>
            <p:nvPr/>
          </p:nvSpPr>
          <p:spPr>
            <a:xfrm>
              <a:off x="3565025" y="2265000"/>
              <a:ext cx="17875" cy="12225"/>
            </a:xfrm>
            <a:custGeom>
              <a:avLst/>
              <a:gdLst/>
              <a:ahLst/>
              <a:cxnLst/>
              <a:rect l="l" t="t" r="r" b="b"/>
              <a:pathLst>
                <a:path w="715" h="489" extrusionOk="0">
                  <a:moveTo>
                    <a:pt x="381" y="0"/>
                  </a:moveTo>
                  <a:lnTo>
                    <a:pt x="262" y="72"/>
                  </a:lnTo>
                  <a:lnTo>
                    <a:pt x="167" y="60"/>
                  </a:lnTo>
                  <a:lnTo>
                    <a:pt x="119" y="84"/>
                  </a:lnTo>
                  <a:lnTo>
                    <a:pt x="12" y="107"/>
                  </a:lnTo>
                  <a:cubicBezTo>
                    <a:pt x="36" y="143"/>
                    <a:pt x="36" y="203"/>
                    <a:pt x="36" y="274"/>
                  </a:cubicBezTo>
                  <a:cubicBezTo>
                    <a:pt x="24" y="298"/>
                    <a:pt x="12" y="334"/>
                    <a:pt x="0" y="357"/>
                  </a:cubicBezTo>
                  <a:lnTo>
                    <a:pt x="48" y="429"/>
                  </a:lnTo>
                  <a:lnTo>
                    <a:pt x="167" y="476"/>
                  </a:lnTo>
                  <a:cubicBezTo>
                    <a:pt x="214" y="465"/>
                    <a:pt x="250" y="465"/>
                    <a:pt x="298" y="453"/>
                  </a:cubicBezTo>
                  <a:lnTo>
                    <a:pt x="441" y="441"/>
                  </a:lnTo>
                  <a:lnTo>
                    <a:pt x="488" y="417"/>
                  </a:lnTo>
                  <a:cubicBezTo>
                    <a:pt x="500" y="429"/>
                    <a:pt x="512" y="453"/>
                    <a:pt x="512" y="465"/>
                  </a:cubicBezTo>
                  <a:lnTo>
                    <a:pt x="607" y="488"/>
                  </a:lnTo>
                  <a:lnTo>
                    <a:pt x="667" y="405"/>
                  </a:lnTo>
                  <a:lnTo>
                    <a:pt x="715" y="381"/>
                  </a:lnTo>
                  <a:cubicBezTo>
                    <a:pt x="715" y="334"/>
                    <a:pt x="715" y="298"/>
                    <a:pt x="715" y="262"/>
                  </a:cubicBezTo>
                  <a:lnTo>
                    <a:pt x="631" y="226"/>
                  </a:lnTo>
                  <a:cubicBezTo>
                    <a:pt x="619" y="250"/>
                    <a:pt x="607" y="262"/>
                    <a:pt x="595" y="286"/>
                  </a:cubicBezTo>
                  <a:cubicBezTo>
                    <a:pt x="595" y="310"/>
                    <a:pt x="595" y="322"/>
                    <a:pt x="595" y="334"/>
                  </a:cubicBezTo>
                  <a:lnTo>
                    <a:pt x="512" y="310"/>
                  </a:lnTo>
                  <a:lnTo>
                    <a:pt x="429" y="238"/>
                  </a:lnTo>
                  <a:lnTo>
                    <a:pt x="429" y="179"/>
                  </a:lnTo>
                  <a:lnTo>
                    <a:pt x="345" y="119"/>
                  </a:lnTo>
                  <a:lnTo>
                    <a:pt x="405" y="84"/>
                  </a:lnTo>
                  <a:lnTo>
                    <a:pt x="465" y="84"/>
                  </a:lnTo>
                  <a:lnTo>
                    <a:pt x="465" y="24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5" name="Google Shape;8721;p30">
              <a:extLst>
                <a:ext uri="{FF2B5EF4-FFF2-40B4-BE49-F238E27FC236}">
                  <a16:creationId xmlns:a16="http://schemas.microsoft.com/office/drawing/2014/main" id="{2233952C-BEBF-6ADC-16BF-802C20EDEED6}"/>
                </a:ext>
              </a:extLst>
            </p:cNvPr>
            <p:cNvSpPr/>
            <p:nvPr/>
          </p:nvSpPr>
          <p:spPr>
            <a:xfrm>
              <a:off x="3569475" y="2195350"/>
              <a:ext cx="3300" cy="3875"/>
            </a:xfrm>
            <a:custGeom>
              <a:avLst/>
              <a:gdLst/>
              <a:ahLst/>
              <a:cxnLst/>
              <a:rect l="l" t="t" r="r" b="b"/>
              <a:pathLst>
                <a:path w="132" h="155" extrusionOk="0">
                  <a:moveTo>
                    <a:pt x="108" y="0"/>
                  </a:moveTo>
                  <a:lnTo>
                    <a:pt x="72" y="36"/>
                  </a:lnTo>
                  <a:cubicBezTo>
                    <a:pt x="48" y="72"/>
                    <a:pt x="25" y="107"/>
                    <a:pt x="1" y="143"/>
                  </a:cubicBezTo>
                  <a:lnTo>
                    <a:pt x="36" y="155"/>
                  </a:lnTo>
                  <a:lnTo>
                    <a:pt x="84" y="143"/>
                  </a:lnTo>
                  <a:cubicBezTo>
                    <a:pt x="96" y="107"/>
                    <a:pt x="108" y="83"/>
                    <a:pt x="120" y="48"/>
                  </a:cubicBezTo>
                  <a:cubicBezTo>
                    <a:pt x="132" y="24"/>
                    <a:pt x="120" y="24"/>
                    <a:pt x="1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6" name="Google Shape;8722;p30">
              <a:extLst>
                <a:ext uri="{FF2B5EF4-FFF2-40B4-BE49-F238E27FC236}">
                  <a16:creationId xmlns:a16="http://schemas.microsoft.com/office/drawing/2014/main" id="{37B81636-6D5E-8EA3-0215-85047D5E5E22}"/>
                </a:ext>
              </a:extLst>
            </p:cNvPr>
            <p:cNvSpPr/>
            <p:nvPr/>
          </p:nvSpPr>
          <p:spPr>
            <a:xfrm>
              <a:off x="3558175" y="2202775"/>
              <a:ext cx="7175" cy="3900"/>
            </a:xfrm>
            <a:custGeom>
              <a:avLst/>
              <a:gdLst/>
              <a:ahLst/>
              <a:cxnLst/>
              <a:rect l="l" t="t" r="r" b="b"/>
              <a:pathLst>
                <a:path w="287" h="156" extrusionOk="0">
                  <a:moveTo>
                    <a:pt x="36" y="1"/>
                  </a:moveTo>
                  <a:lnTo>
                    <a:pt x="0" y="25"/>
                  </a:lnTo>
                  <a:lnTo>
                    <a:pt x="107" y="120"/>
                  </a:lnTo>
                  <a:lnTo>
                    <a:pt x="203" y="156"/>
                  </a:lnTo>
                  <a:lnTo>
                    <a:pt x="286" y="156"/>
                  </a:lnTo>
                  <a:lnTo>
                    <a:pt x="274" y="108"/>
                  </a:lnTo>
                  <a:lnTo>
                    <a:pt x="179" y="72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7" name="Google Shape;8723;p30">
              <a:extLst>
                <a:ext uri="{FF2B5EF4-FFF2-40B4-BE49-F238E27FC236}">
                  <a16:creationId xmlns:a16="http://schemas.microsoft.com/office/drawing/2014/main" id="{01DC7B22-1097-6C9D-DEE6-D2619B9941E0}"/>
                </a:ext>
              </a:extLst>
            </p:cNvPr>
            <p:cNvSpPr/>
            <p:nvPr/>
          </p:nvSpPr>
          <p:spPr>
            <a:xfrm>
              <a:off x="3492975" y="2327500"/>
              <a:ext cx="29800" cy="14900"/>
            </a:xfrm>
            <a:custGeom>
              <a:avLst/>
              <a:gdLst/>
              <a:ahLst/>
              <a:cxnLst/>
              <a:rect l="l" t="t" r="r" b="b"/>
              <a:pathLst>
                <a:path w="1192" h="596" extrusionOk="0">
                  <a:moveTo>
                    <a:pt x="48" y="0"/>
                  </a:moveTo>
                  <a:lnTo>
                    <a:pt x="1" y="36"/>
                  </a:lnTo>
                  <a:lnTo>
                    <a:pt x="1" y="84"/>
                  </a:lnTo>
                  <a:lnTo>
                    <a:pt x="25" y="108"/>
                  </a:lnTo>
                  <a:lnTo>
                    <a:pt x="25" y="167"/>
                  </a:lnTo>
                  <a:cubicBezTo>
                    <a:pt x="60" y="203"/>
                    <a:pt x="96" y="227"/>
                    <a:pt x="120" y="262"/>
                  </a:cubicBezTo>
                  <a:cubicBezTo>
                    <a:pt x="156" y="298"/>
                    <a:pt x="168" y="322"/>
                    <a:pt x="191" y="346"/>
                  </a:cubicBezTo>
                  <a:lnTo>
                    <a:pt x="358" y="358"/>
                  </a:lnTo>
                  <a:lnTo>
                    <a:pt x="513" y="429"/>
                  </a:lnTo>
                  <a:lnTo>
                    <a:pt x="608" y="501"/>
                  </a:lnTo>
                  <a:lnTo>
                    <a:pt x="739" y="536"/>
                  </a:lnTo>
                  <a:lnTo>
                    <a:pt x="810" y="536"/>
                  </a:lnTo>
                  <a:lnTo>
                    <a:pt x="846" y="572"/>
                  </a:lnTo>
                  <a:lnTo>
                    <a:pt x="977" y="596"/>
                  </a:lnTo>
                  <a:lnTo>
                    <a:pt x="1013" y="560"/>
                  </a:lnTo>
                  <a:lnTo>
                    <a:pt x="1013" y="512"/>
                  </a:lnTo>
                  <a:lnTo>
                    <a:pt x="1072" y="477"/>
                  </a:lnTo>
                  <a:lnTo>
                    <a:pt x="977" y="405"/>
                  </a:lnTo>
                  <a:lnTo>
                    <a:pt x="846" y="381"/>
                  </a:lnTo>
                  <a:lnTo>
                    <a:pt x="787" y="381"/>
                  </a:lnTo>
                  <a:lnTo>
                    <a:pt x="715" y="334"/>
                  </a:lnTo>
                  <a:lnTo>
                    <a:pt x="763" y="310"/>
                  </a:lnTo>
                  <a:cubicBezTo>
                    <a:pt x="775" y="298"/>
                    <a:pt x="787" y="286"/>
                    <a:pt x="799" y="274"/>
                  </a:cubicBezTo>
                  <a:lnTo>
                    <a:pt x="870" y="274"/>
                  </a:lnTo>
                  <a:lnTo>
                    <a:pt x="977" y="322"/>
                  </a:lnTo>
                  <a:lnTo>
                    <a:pt x="1108" y="322"/>
                  </a:lnTo>
                  <a:lnTo>
                    <a:pt x="1156" y="334"/>
                  </a:lnTo>
                  <a:lnTo>
                    <a:pt x="1191" y="310"/>
                  </a:lnTo>
                  <a:lnTo>
                    <a:pt x="1120" y="239"/>
                  </a:lnTo>
                  <a:lnTo>
                    <a:pt x="810" y="167"/>
                  </a:lnTo>
                  <a:lnTo>
                    <a:pt x="691" y="60"/>
                  </a:lnTo>
                  <a:lnTo>
                    <a:pt x="632" y="48"/>
                  </a:lnTo>
                  <a:lnTo>
                    <a:pt x="525" y="60"/>
                  </a:lnTo>
                  <a:lnTo>
                    <a:pt x="358" y="0"/>
                  </a:lnTo>
                  <a:cubicBezTo>
                    <a:pt x="322" y="0"/>
                    <a:pt x="287" y="0"/>
                    <a:pt x="251" y="12"/>
                  </a:cubicBezTo>
                  <a:lnTo>
                    <a:pt x="19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8" name="Google Shape;8724;p30">
              <a:extLst>
                <a:ext uri="{FF2B5EF4-FFF2-40B4-BE49-F238E27FC236}">
                  <a16:creationId xmlns:a16="http://schemas.microsoft.com/office/drawing/2014/main" id="{77C69AFF-206A-1CC5-F598-A11C6686709C}"/>
                </a:ext>
              </a:extLst>
            </p:cNvPr>
            <p:cNvSpPr/>
            <p:nvPr/>
          </p:nvSpPr>
          <p:spPr>
            <a:xfrm>
              <a:off x="3492400" y="2323025"/>
              <a:ext cx="32450" cy="6875"/>
            </a:xfrm>
            <a:custGeom>
              <a:avLst/>
              <a:gdLst/>
              <a:ahLst/>
              <a:cxnLst/>
              <a:rect l="l" t="t" r="r" b="b"/>
              <a:pathLst>
                <a:path w="1298" h="275" extrusionOk="0">
                  <a:moveTo>
                    <a:pt x="857" y="1"/>
                  </a:moveTo>
                  <a:lnTo>
                    <a:pt x="714" y="13"/>
                  </a:lnTo>
                  <a:lnTo>
                    <a:pt x="488" y="60"/>
                  </a:lnTo>
                  <a:lnTo>
                    <a:pt x="357" y="49"/>
                  </a:lnTo>
                  <a:lnTo>
                    <a:pt x="167" y="72"/>
                  </a:lnTo>
                  <a:lnTo>
                    <a:pt x="48" y="72"/>
                  </a:lnTo>
                  <a:cubicBezTo>
                    <a:pt x="36" y="84"/>
                    <a:pt x="12" y="96"/>
                    <a:pt x="0" y="108"/>
                  </a:cubicBezTo>
                  <a:lnTo>
                    <a:pt x="83" y="144"/>
                  </a:lnTo>
                  <a:lnTo>
                    <a:pt x="286" y="132"/>
                  </a:lnTo>
                  <a:lnTo>
                    <a:pt x="417" y="168"/>
                  </a:lnTo>
                  <a:lnTo>
                    <a:pt x="583" y="168"/>
                  </a:lnTo>
                  <a:lnTo>
                    <a:pt x="738" y="203"/>
                  </a:lnTo>
                  <a:lnTo>
                    <a:pt x="833" y="191"/>
                  </a:lnTo>
                  <a:lnTo>
                    <a:pt x="881" y="203"/>
                  </a:lnTo>
                  <a:lnTo>
                    <a:pt x="881" y="251"/>
                  </a:lnTo>
                  <a:lnTo>
                    <a:pt x="964" y="275"/>
                  </a:lnTo>
                  <a:lnTo>
                    <a:pt x="1084" y="263"/>
                  </a:lnTo>
                  <a:lnTo>
                    <a:pt x="1167" y="275"/>
                  </a:lnTo>
                  <a:lnTo>
                    <a:pt x="1250" y="251"/>
                  </a:lnTo>
                  <a:lnTo>
                    <a:pt x="1250" y="203"/>
                  </a:lnTo>
                  <a:lnTo>
                    <a:pt x="1214" y="179"/>
                  </a:lnTo>
                  <a:lnTo>
                    <a:pt x="1238" y="120"/>
                  </a:lnTo>
                  <a:lnTo>
                    <a:pt x="1298" y="108"/>
                  </a:lnTo>
                  <a:lnTo>
                    <a:pt x="1131" y="49"/>
                  </a:lnTo>
                  <a:lnTo>
                    <a:pt x="1024" y="49"/>
                  </a:lnTo>
                  <a:lnTo>
                    <a:pt x="85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9" name="Google Shape;8725;p30">
              <a:extLst>
                <a:ext uri="{FF2B5EF4-FFF2-40B4-BE49-F238E27FC236}">
                  <a16:creationId xmlns:a16="http://schemas.microsoft.com/office/drawing/2014/main" id="{E66AF53A-4837-B48E-F1C2-5F9DC1474AD4}"/>
                </a:ext>
              </a:extLst>
            </p:cNvPr>
            <p:cNvSpPr/>
            <p:nvPr/>
          </p:nvSpPr>
          <p:spPr>
            <a:xfrm>
              <a:off x="3476900" y="2367975"/>
              <a:ext cx="2125" cy="2700"/>
            </a:xfrm>
            <a:custGeom>
              <a:avLst/>
              <a:gdLst/>
              <a:ahLst/>
              <a:cxnLst/>
              <a:rect l="l" t="t" r="r" b="b"/>
              <a:pathLst>
                <a:path w="85" h="108" extrusionOk="0">
                  <a:moveTo>
                    <a:pt x="13" y="1"/>
                  </a:moveTo>
                  <a:cubicBezTo>
                    <a:pt x="13" y="13"/>
                    <a:pt x="1" y="13"/>
                    <a:pt x="1" y="25"/>
                  </a:cubicBezTo>
                  <a:lnTo>
                    <a:pt x="1" y="72"/>
                  </a:lnTo>
                  <a:lnTo>
                    <a:pt x="60" y="108"/>
                  </a:lnTo>
                  <a:lnTo>
                    <a:pt x="84" y="72"/>
                  </a:lnTo>
                  <a:cubicBezTo>
                    <a:pt x="84" y="48"/>
                    <a:pt x="84" y="25"/>
                    <a:pt x="72" y="25"/>
                  </a:cubicBezTo>
                  <a:lnTo>
                    <a:pt x="1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0" name="Google Shape;8726;p30">
              <a:extLst>
                <a:ext uri="{FF2B5EF4-FFF2-40B4-BE49-F238E27FC236}">
                  <a16:creationId xmlns:a16="http://schemas.microsoft.com/office/drawing/2014/main" id="{E81843AF-B349-3BAD-616C-9379CE657133}"/>
                </a:ext>
              </a:extLst>
            </p:cNvPr>
            <p:cNvSpPr/>
            <p:nvPr/>
          </p:nvSpPr>
          <p:spPr>
            <a:xfrm>
              <a:off x="3463225" y="2381975"/>
              <a:ext cx="3600" cy="1200"/>
            </a:xfrm>
            <a:custGeom>
              <a:avLst/>
              <a:gdLst/>
              <a:ahLst/>
              <a:cxnLst/>
              <a:rect l="l" t="t" r="r" b="b"/>
              <a:pathLst>
                <a:path w="144" h="48" extrusionOk="0">
                  <a:moveTo>
                    <a:pt x="48" y="0"/>
                  </a:moveTo>
                  <a:cubicBezTo>
                    <a:pt x="36" y="12"/>
                    <a:pt x="12" y="24"/>
                    <a:pt x="0" y="36"/>
                  </a:cubicBezTo>
                  <a:lnTo>
                    <a:pt x="60" y="48"/>
                  </a:lnTo>
                  <a:lnTo>
                    <a:pt x="143" y="36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1" name="Google Shape;8727;p30">
              <a:extLst>
                <a:ext uri="{FF2B5EF4-FFF2-40B4-BE49-F238E27FC236}">
                  <a16:creationId xmlns:a16="http://schemas.microsoft.com/office/drawing/2014/main" id="{8F110BED-58F6-DDDC-B685-9F8767FF72F1}"/>
                </a:ext>
              </a:extLst>
            </p:cNvPr>
            <p:cNvSpPr/>
            <p:nvPr/>
          </p:nvSpPr>
          <p:spPr>
            <a:xfrm>
              <a:off x="3498350" y="2395950"/>
              <a:ext cx="3000" cy="1825"/>
            </a:xfrm>
            <a:custGeom>
              <a:avLst/>
              <a:gdLst/>
              <a:ahLst/>
              <a:cxnLst/>
              <a:rect l="l" t="t" r="r" b="b"/>
              <a:pathLst>
                <a:path w="120" h="73" extrusionOk="0">
                  <a:moveTo>
                    <a:pt x="95" y="1"/>
                  </a:moveTo>
                  <a:lnTo>
                    <a:pt x="0" y="37"/>
                  </a:lnTo>
                  <a:cubicBezTo>
                    <a:pt x="0" y="49"/>
                    <a:pt x="0" y="60"/>
                    <a:pt x="0" y="72"/>
                  </a:cubicBezTo>
                  <a:lnTo>
                    <a:pt x="48" y="72"/>
                  </a:lnTo>
                  <a:lnTo>
                    <a:pt x="119" y="37"/>
                  </a:lnTo>
                  <a:cubicBezTo>
                    <a:pt x="119" y="25"/>
                    <a:pt x="107" y="13"/>
                    <a:pt x="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2" name="Google Shape;8728;p30">
              <a:extLst>
                <a:ext uri="{FF2B5EF4-FFF2-40B4-BE49-F238E27FC236}">
                  <a16:creationId xmlns:a16="http://schemas.microsoft.com/office/drawing/2014/main" id="{9ECAD0CD-5BB7-CE27-0740-7BEFE9692270}"/>
                </a:ext>
              </a:extLst>
            </p:cNvPr>
            <p:cNvSpPr/>
            <p:nvPr/>
          </p:nvSpPr>
          <p:spPr>
            <a:xfrm>
              <a:off x="3442675" y="2369475"/>
              <a:ext cx="36050" cy="14600"/>
            </a:xfrm>
            <a:custGeom>
              <a:avLst/>
              <a:gdLst/>
              <a:ahLst/>
              <a:cxnLst/>
              <a:rect l="l" t="t" r="r" b="b"/>
              <a:pathLst>
                <a:path w="1442" h="584" extrusionOk="0">
                  <a:moveTo>
                    <a:pt x="1191" y="0"/>
                  </a:moveTo>
                  <a:lnTo>
                    <a:pt x="822" y="143"/>
                  </a:lnTo>
                  <a:lnTo>
                    <a:pt x="477" y="191"/>
                  </a:lnTo>
                  <a:lnTo>
                    <a:pt x="382" y="274"/>
                  </a:lnTo>
                  <a:lnTo>
                    <a:pt x="263" y="322"/>
                  </a:lnTo>
                  <a:cubicBezTo>
                    <a:pt x="239" y="346"/>
                    <a:pt x="215" y="381"/>
                    <a:pt x="191" y="405"/>
                  </a:cubicBezTo>
                  <a:lnTo>
                    <a:pt x="60" y="429"/>
                  </a:lnTo>
                  <a:cubicBezTo>
                    <a:pt x="60" y="453"/>
                    <a:pt x="48" y="465"/>
                    <a:pt x="48" y="488"/>
                  </a:cubicBezTo>
                  <a:lnTo>
                    <a:pt x="1" y="548"/>
                  </a:lnTo>
                  <a:lnTo>
                    <a:pt x="25" y="584"/>
                  </a:lnTo>
                  <a:lnTo>
                    <a:pt x="179" y="548"/>
                  </a:lnTo>
                  <a:lnTo>
                    <a:pt x="453" y="488"/>
                  </a:lnTo>
                  <a:lnTo>
                    <a:pt x="739" y="500"/>
                  </a:lnTo>
                  <a:lnTo>
                    <a:pt x="822" y="441"/>
                  </a:lnTo>
                  <a:lnTo>
                    <a:pt x="941" y="417"/>
                  </a:lnTo>
                  <a:lnTo>
                    <a:pt x="1084" y="453"/>
                  </a:lnTo>
                  <a:lnTo>
                    <a:pt x="1227" y="417"/>
                  </a:lnTo>
                  <a:lnTo>
                    <a:pt x="1298" y="417"/>
                  </a:lnTo>
                  <a:lnTo>
                    <a:pt x="1441" y="334"/>
                  </a:lnTo>
                  <a:lnTo>
                    <a:pt x="1441" y="119"/>
                  </a:lnTo>
                  <a:lnTo>
                    <a:pt x="1346" y="72"/>
                  </a:lnTo>
                  <a:lnTo>
                    <a:pt x="128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3" name="Google Shape;8729;p30">
              <a:extLst>
                <a:ext uri="{FF2B5EF4-FFF2-40B4-BE49-F238E27FC236}">
                  <a16:creationId xmlns:a16="http://schemas.microsoft.com/office/drawing/2014/main" id="{B8ADC4F5-1F95-42A0-FF2C-16B1DACEFCFC}"/>
                </a:ext>
              </a:extLst>
            </p:cNvPr>
            <p:cNvSpPr/>
            <p:nvPr/>
          </p:nvSpPr>
          <p:spPr>
            <a:xfrm>
              <a:off x="3484350" y="2326600"/>
              <a:ext cx="4200" cy="3300"/>
            </a:xfrm>
            <a:custGeom>
              <a:avLst/>
              <a:gdLst/>
              <a:ahLst/>
              <a:cxnLst/>
              <a:rect l="l" t="t" r="r" b="b"/>
              <a:pathLst>
                <a:path w="168" h="132" extrusionOk="0">
                  <a:moveTo>
                    <a:pt x="167" y="1"/>
                  </a:moveTo>
                  <a:lnTo>
                    <a:pt x="1" y="60"/>
                  </a:lnTo>
                  <a:lnTo>
                    <a:pt x="1" y="120"/>
                  </a:lnTo>
                  <a:lnTo>
                    <a:pt x="60" y="132"/>
                  </a:lnTo>
                  <a:lnTo>
                    <a:pt x="120" y="108"/>
                  </a:lnTo>
                  <a:lnTo>
                    <a:pt x="108" y="60"/>
                  </a:lnTo>
                  <a:lnTo>
                    <a:pt x="16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4" name="Google Shape;8730;p30">
              <a:extLst>
                <a:ext uri="{FF2B5EF4-FFF2-40B4-BE49-F238E27FC236}">
                  <a16:creationId xmlns:a16="http://schemas.microsoft.com/office/drawing/2014/main" id="{B8AF79F7-ABC5-85A2-27B0-1AE8BC829B78}"/>
                </a:ext>
              </a:extLst>
            </p:cNvPr>
            <p:cNvSpPr/>
            <p:nvPr/>
          </p:nvSpPr>
          <p:spPr>
            <a:xfrm>
              <a:off x="3565325" y="2234925"/>
              <a:ext cx="7450" cy="18475"/>
            </a:xfrm>
            <a:custGeom>
              <a:avLst/>
              <a:gdLst/>
              <a:ahLst/>
              <a:cxnLst/>
              <a:rect l="l" t="t" r="r" b="b"/>
              <a:pathLst>
                <a:path w="298" h="739" extrusionOk="0">
                  <a:moveTo>
                    <a:pt x="95" y="1"/>
                  </a:moveTo>
                  <a:cubicBezTo>
                    <a:pt x="72" y="13"/>
                    <a:pt x="36" y="36"/>
                    <a:pt x="0" y="48"/>
                  </a:cubicBezTo>
                  <a:lnTo>
                    <a:pt x="24" y="84"/>
                  </a:lnTo>
                  <a:lnTo>
                    <a:pt x="95" y="120"/>
                  </a:lnTo>
                  <a:cubicBezTo>
                    <a:pt x="95" y="132"/>
                    <a:pt x="107" y="144"/>
                    <a:pt x="119" y="167"/>
                  </a:cubicBezTo>
                  <a:cubicBezTo>
                    <a:pt x="95" y="179"/>
                    <a:pt x="83" y="191"/>
                    <a:pt x="60" y="203"/>
                  </a:cubicBezTo>
                  <a:cubicBezTo>
                    <a:pt x="36" y="215"/>
                    <a:pt x="60" y="274"/>
                    <a:pt x="60" y="310"/>
                  </a:cubicBezTo>
                  <a:cubicBezTo>
                    <a:pt x="83" y="346"/>
                    <a:pt x="119" y="370"/>
                    <a:pt x="143" y="394"/>
                  </a:cubicBezTo>
                  <a:lnTo>
                    <a:pt x="167" y="525"/>
                  </a:lnTo>
                  <a:cubicBezTo>
                    <a:pt x="155" y="548"/>
                    <a:pt x="143" y="584"/>
                    <a:pt x="131" y="608"/>
                  </a:cubicBezTo>
                  <a:lnTo>
                    <a:pt x="131" y="703"/>
                  </a:lnTo>
                  <a:lnTo>
                    <a:pt x="179" y="739"/>
                  </a:lnTo>
                  <a:lnTo>
                    <a:pt x="226" y="691"/>
                  </a:lnTo>
                  <a:lnTo>
                    <a:pt x="238" y="584"/>
                  </a:lnTo>
                  <a:lnTo>
                    <a:pt x="298" y="536"/>
                  </a:lnTo>
                  <a:cubicBezTo>
                    <a:pt x="286" y="501"/>
                    <a:pt x="286" y="465"/>
                    <a:pt x="274" y="417"/>
                  </a:cubicBezTo>
                  <a:cubicBezTo>
                    <a:pt x="262" y="382"/>
                    <a:pt x="214" y="370"/>
                    <a:pt x="191" y="346"/>
                  </a:cubicBezTo>
                  <a:lnTo>
                    <a:pt x="155" y="191"/>
                  </a:lnTo>
                  <a:lnTo>
                    <a:pt x="191" y="108"/>
                  </a:lnTo>
                  <a:lnTo>
                    <a:pt x="167" y="36"/>
                  </a:lnTo>
                  <a:lnTo>
                    <a:pt x="9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5" name="Google Shape;8731;p30">
              <a:extLst>
                <a:ext uri="{FF2B5EF4-FFF2-40B4-BE49-F238E27FC236}">
                  <a16:creationId xmlns:a16="http://schemas.microsoft.com/office/drawing/2014/main" id="{9BB07F43-3E90-2A14-FBC4-E1CF85DBDEF6}"/>
                </a:ext>
              </a:extLst>
            </p:cNvPr>
            <p:cNvSpPr/>
            <p:nvPr/>
          </p:nvSpPr>
          <p:spPr>
            <a:xfrm>
              <a:off x="3479000" y="2315300"/>
              <a:ext cx="34550" cy="8350"/>
            </a:xfrm>
            <a:custGeom>
              <a:avLst/>
              <a:gdLst/>
              <a:ahLst/>
              <a:cxnLst/>
              <a:rect l="l" t="t" r="r" b="b"/>
              <a:pathLst>
                <a:path w="1382" h="334" extrusionOk="0">
                  <a:moveTo>
                    <a:pt x="334" y="0"/>
                  </a:moveTo>
                  <a:lnTo>
                    <a:pt x="238" y="36"/>
                  </a:lnTo>
                  <a:lnTo>
                    <a:pt x="238" y="84"/>
                  </a:lnTo>
                  <a:lnTo>
                    <a:pt x="72" y="131"/>
                  </a:lnTo>
                  <a:lnTo>
                    <a:pt x="0" y="179"/>
                  </a:lnTo>
                  <a:lnTo>
                    <a:pt x="84" y="227"/>
                  </a:lnTo>
                  <a:lnTo>
                    <a:pt x="262" y="227"/>
                  </a:lnTo>
                  <a:lnTo>
                    <a:pt x="417" y="310"/>
                  </a:lnTo>
                  <a:lnTo>
                    <a:pt x="596" y="334"/>
                  </a:lnTo>
                  <a:lnTo>
                    <a:pt x="858" y="298"/>
                  </a:lnTo>
                  <a:lnTo>
                    <a:pt x="1227" y="286"/>
                  </a:lnTo>
                  <a:lnTo>
                    <a:pt x="1381" y="250"/>
                  </a:lnTo>
                  <a:lnTo>
                    <a:pt x="1381" y="215"/>
                  </a:lnTo>
                  <a:lnTo>
                    <a:pt x="1227" y="215"/>
                  </a:lnTo>
                  <a:lnTo>
                    <a:pt x="917" y="250"/>
                  </a:lnTo>
                  <a:lnTo>
                    <a:pt x="798" y="227"/>
                  </a:lnTo>
                  <a:lnTo>
                    <a:pt x="619" y="179"/>
                  </a:lnTo>
                  <a:lnTo>
                    <a:pt x="488" y="179"/>
                  </a:lnTo>
                  <a:lnTo>
                    <a:pt x="429" y="143"/>
                  </a:lnTo>
                  <a:lnTo>
                    <a:pt x="477" y="107"/>
                  </a:lnTo>
                  <a:lnTo>
                    <a:pt x="572" y="96"/>
                  </a:lnTo>
                  <a:lnTo>
                    <a:pt x="774" y="179"/>
                  </a:lnTo>
                  <a:lnTo>
                    <a:pt x="1012" y="179"/>
                  </a:lnTo>
                  <a:lnTo>
                    <a:pt x="1084" y="167"/>
                  </a:lnTo>
                  <a:lnTo>
                    <a:pt x="1012" y="119"/>
                  </a:lnTo>
                  <a:lnTo>
                    <a:pt x="727" y="24"/>
                  </a:lnTo>
                  <a:lnTo>
                    <a:pt x="33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6" name="Google Shape;8732;p30">
              <a:extLst>
                <a:ext uri="{FF2B5EF4-FFF2-40B4-BE49-F238E27FC236}">
                  <a16:creationId xmlns:a16="http://schemas.microsoft.com/office/drawing/2014/main" id="{28DEE431-B1AF-3A24-F6FB-C226EC05D350}"/>
                </a:ext>
              </a:extLst>
            </p:cNvPr>
            <p:cNvSpPr/>
            <p:nvPr/>
          </p:nvSpPr>
          <p:spPr>
            <a:xfrm>
              <a:off x="3107825" y="2339100"/>
              <a:ext cx="1500" cy="1525"/>
            </a:xfrm>
            <a:custGeom>
              <a:avLst/>
              <a:gdLst/>
              <a:ahLst/>
              <a:cxnLst/>
              <a:rect l="l" t="t" r="r" b="b"/>
              <a:pathLst>
                <a:path w="60" h="61" extrusionOk="0">
                  <a:moveTo>
                    <a:pt x="60" y="1"/>
                  </a:moveTo>
                  <a:lnTo>
                    <a:pt x="12" y="13"/>
                  </a:lnTo>
                  <a:cubicBezTo>
                    <a:pt x="0" y="25"/>
                    <a:pt x="0" y="48"/>
                    <a:pt x="0" y="60"/>
                  </a:cubicBezTo>
                  <a:lnTo>
                    <a:pt x="60" y="25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7" name="Google Shape;8733;p30">
              <a:extLst>
                <a:ext uri="{FF2B5EF4-FFF2-40B4-BE49-F238E27FC236}">
                  <a16:creationId xmlns:a16="http://schemas.microsoft.com/office/drawing/2014/main" id="{6BB9519F-F9B4-C350-3A16-2493F1D82F5F}"/>
                </a:ext>
              </a:extLst>
            </p:cNvPr>
            <p:cNvSpPr/>
            <p:nvPr/>
          </p:nvSpPr>
          <p:spPr>
            <a:xfrm>
              <a:off x="3108700" y="2337025"/>
              <a:ext cx="1825" cy="925"/>
            </a:xfrm>
            <a:custGeom>
              <a:avLst/>
              <a:gdLst/>
              <a:ahLst/>
              <a:cxnLst/>
              <a:rect l="l" t="t" r="r" b="b"/>
              <a:pathLst>
                <a:path w="73" h="37" extrusionOk="0">
                  <a:moveTo>
                    <a:pt x="13" y="0"/>
                  </a:moveTo>
                  <a:lnTo>
                    <a:pt x="1" y="24"/>
                  </a:lnTo>
                  <a:lnTo>
                    <a:pt x="37" y="36"/>
                  </a:lnTo>
                  <a:lnTo>
                    <a:pt x="72" y="12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8" name="Google Shape;8734;p30">
              <a:extLst>
                <a:ext uri="{FF2B5EF4-FFF2-40B4-BE49-F238E27FC236}">
                  <a16:creationId xmlns:a16="http://schemas.microsoft.com/office/drawing/2014/main" id="{145F17CE-EB7D-1053-C3AB-434EF514463F}"/>
                </a:ext>
              </a:extLst>
            </p:cNvPr>
            <p:cNvSpPr/>
            <p:nvPr/>
          </p:nvSpPr>
          <p:spPr>
            <a:xfrm>
              <a:off x="3579900" y="2203375"/>
              <a:ext cx="5075" cy="7775"/>
            </a:xfrm>
            <a:custGeom>
              <a:avLst/>
              <a:gdLst/>
              <a:ahLst/>
              <a:cxnLst/>
              <a:rect l="l" t="t" r="r" b="b"/>
              <a:pathLst>
                <a:path w="203" h="311" extrusionOk="0">
                  <a:moveTo>
                    <a:pt x="191" y="1"/>
                  </a:moveTo>
                  <a:cubicBezTo>
                    <a:pt x="155" y="36"/>
                    <a:pt x="108" y="72"/>
                    <a:pt x="72" y="108"/>
                  </a:cubicBezTo>
                  <a:lnTo>
                    <a:pt x="72" y="191"/>
                  </a:lnTo>
                  <a:cubicBezTo>
                    <a:pt x="48" y="215"/>
                    <a:pt x="24" y="239"/>
                    <a:pt x="0" y="263"/>
                  </a:cubicBezTo>
                  <a:cubicBezTo>
                    <a:pt x="12" y="274"/>
                    <a:pt x="24" y="298"/>
                    <a:pt x="36" y="310"/>
                  </a:cubicBezTo>
                  <a:lnTo>
                    <a:pt x="131" y="298"/>
                  </a:lnTo>
                  <a:lnTo>
                    <a:pt x="167" y="251"/>
                  </a:lnTo>
                  <a:cubicBezTo>
                    <a:pt x="155" y="239"/>
                    <a:pt x="155" y="227"/>
                    <a:pt x="143" y="215"/>
                  </a:cubicBezTo>
                  <a:cubicBezTo>
                    <a:pt x="131" y="203"/>
                    <a:pt x="155" y="155"/>
                    <a:pt x="155" y="132"/>
                  </a:cubicBezTo>
                  <a:lnTo>
                    <a:pt x="203" y="84"/>
                  </a:lnTo>
                  <a:cubicBezTo>
                    <a:pt x="203" y="60"/>
                    <a:pt x="203" y="24"/>
                    <a:pt x="1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9" name="Google Shape;8735;p30">
              <a:extLst>
                <a:ext uri="{FF2B5EF4-FFF2-40B4-BE49-F238E27FC236}">
                  <a16:creationId xmlns:a16="http://schemas.microsoft.com/office/drawing/2014/main" id="{C9A8C9DC-F83A-6DDF-5FA5-7B453C6AFC5F}"/>
                </a:ext>
              </a:extLst>
            </p:cNvPr>
            <p:cNvSpPr/>
            <p:nvPr/>
          </p:nvSpPr>
          <p:spPr>
            <a:xfrm>
              <a:off x="3105725" y="2320950"/>
              <a:ext cx="6575" cy="2700"/>
            </a:xfrm>
            <a:custGeom>
              <a:avLst/>
              <a:gdLst/>
              <a:ahLst/>
              <a:cxnLst/>
              <a:rect l="l" t="t" r="r" b="b"/>
              <a:pathLst>
                <a:path w="263" h="108" extrusionOk="0">
                  <a:moveTo>
                    <a:pt x="96" y="1"/>
                  </a:moveTo>
                  <a:lnTo>
                    <a:pt x="25" y="12"/>
                  </a:lnTo>
                  <a:lnTo>
                    <a:pt x="1" y="48"/>
                  </a:lnTo>
                  <a:lnTo>
                    <a:pt x="48" y="84"/>
                  </a:lnTo>
                  <a:lnTo>
                    <a:pt x="144" y="72"/>
                  </a:lnTo>
                  <a:lnTo>
                    <a:pt x="203" y="108"/>
                  </a:lnTo>
                  <a:lnTo>
                    <a:pt x="263" y="72"/>
                  </a:lnTo>
                  <a:cubicBezTo>
                    <a:pt x="251" y="60"/>
                    <a:pt x="239" y="48"/>
                    <a:pt x="227" y="24"/>
                  </a:cubicBezTo>
                  <a:lnTo>
                    <a:pt x="9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0" name="Google Shape;8736;p30">
              <a:extLst>
                <a:ext uri="{FF2B5EF4-FFF2-40B4-BE49-F238E27FC236}">
                  <a16:creationId xmlns:a16="http://schemas.microsoft.com/office/drawing/2014/main" id="{1018BF8D-4621-D1BF-549C-EB4D81171FDA}"/>
                </a:ext>
              </a:extLst>
            </p:cNvPr>
            <p:cNvSpPr/>
            <p:nvPr/>
          </p:nvSpPr>
          <p:spPr>
            <a:xfrm>
              <a:off x="3111675" y="2343275"/>
              <a:ext cx="3600" cy="1525"/>
            </a:xfrm>
            <a:custGeom>
              <a:avLst/>
              <a:gdLst/>
              <a:ahLst/>
              <a:cxnLst/>
              <a:rect l="l" t="t" r="r" b="b"/>
              <a:pathLst>
                <a:path w="144" h="61" extrusionOk="0">
                  <a:moveTo>
                    <a:pt x="84" y="1"/>
                  </a:moveTo>
                  <a:lnTo>
                    <a:pt x="1" y="48"/>
                  </a:lnTo>
                  <a:cubicBezTo>
                    <a:pt x="25" y="60"/>
                    <a:pt x="49" y="60"/>
                    <a:pt x="60" y="60"/>
                  </a:cubicBezTo>
                  <a:lnTo>
                    <a:pt x="120" y="48"/>
                  </a:lnTo>
                  <a:lnTo>
                    <a:pt x="144" y="12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1" name="Google Shape;8737;p30">
              <a:extLst>
                <a:ext uri="{FF2B5EF4-FFF2-40B4-BE49-F238E27FC236}">
                  <a16:creationId xmlns:a16="http://schemas.microsoft.com/office/drawing/2014/main" id="{91CBFF6C-9F22-7D89-98C8-C9616506F2BE}"/>
                </a:ext>
              </a:extLst>
            </p:cNvPr>
            <p:cNvSpPr/>
            <p:nvPr/>
          </p:nvSpPr>
          <p:spPr>
            <a:xfrm>
              <a:off x="3103350" y="2326600"/>
              <a:ext cx="5375" cy="1525"/>
            </a:xfrm>
            <a:custGeom>
              <a:avLst/>
              <a:gdLst/>
              <a:ahLst/>
              <a:cxnLst/>
              <a:rect l="l" t="t" r="r" b="b"/>
              <a:pathLst>
                <a:path w="215" h="61" extrusionOk="0">
                  <a:moveTo>
                    <a:pt x="24" y="1"/>
                  </a:moveTo>
                  <a:lnTo>
                    <a:pt x="1" y="25"/>
                  </a:lnTo>
                  <a:lnTo>
                    <a:pt x="36" y="60"/>
                  </a:lnTo>
                  <a:lnTo>
                    <a:pt x="143" y="60"/>
                  </a:lnTo>
                  <a:lnTo>
                    <a:pt x="215" y="13"/>
                  </a:lnTo>
                  <a:lnTo>
                    <a:pt x="84" y="13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2" name="Google Shape;8738;p30">
              <a:extLst>
                <a:ext uri="{FF2B5EF4-FFF2-40B4-BE49-F238E27FC236}">
                  <a16:creationId xmlns:a16="http://schemas.microsoft.com/office/drawing/2014/main" id="{3B74A508-57FC-2702-ED46-668C3546DDFF}"/>
                </a:ext>
              </a:extLst>
            </p:cNvPr>
            <p:cNvSpPr/>
            <p:nvPr/>
          </p:nvSpPr>
          <p:spPr>
            <a:xfrm>
              <a:off x="3107525" y="2342975"/>
              <a:ext cx="3600" cy="1225"/>
            </a:xfrm>
            <a:custGeom>
              <a:avLst/>
              <a:gdLst/>
              <a:ahLst/>
              <a:cxnLst/>
              <a:rect l="l" t="t" r="r" b="b"/>
              <a:pathLst>
                <a:path w="144" h="49" extrusionOk="0">
                  <a:moveTo>
                    <a:pt x="84" y="1"/>
                  </a:moveTo>
                  <a:lnTo>
                    <a:pt x="0" y="13"/>
                  </a:lnTo>
                  <a:lnTo>
                    <a:pt x="24" y="48"/>
                  </a:lnTo>
                  <a:lnTo>
                    <a:pt x="119" y="24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3" name="Google Shape;8739;p30">
              <a:extLst>
                <a:ext uri="{FF2B5EF4-FFF2-40B4-BE49-F238E27FC236}">
                  <a16:creationId xmlns:a16="http://schemas.microsoft.com/office/drawing/2014/main" id="{8942CE6C-E66A-C8E0-2C9F-E07C433CA45A}"/>
                </a:ext>
              </a:extLst>
            </p:cNvPr>
            <p:cNvSpPr/>
            <p:nvPr/>
          </p:nvSpPr>
          <p:spPr>
            <a:xfrm>
              <a:off x="3114675" y="2351025"/>
              <a:ext cx="2100" cy="1500"/>
            </a:xfrm>
            <a:custGeom>
              <a:avLst/>
              <a:gdLst/>
              <a:ahLst/>
              <a:cxnLst/>
              <a:rect l="l" t="t" r="r" b="b"/>
              <a:pathLst>
                <a:path w="84" h="60" extrusionOk="0">
                  <a:moveTo>
                    <a:pt x="83" y="0"/>
                  </a:moveTo>
                  <a:lnTo>
                    <a:pt x="0" y="60"/>
                  </a:lnTo>
                  <a:lnTo>
                    <a:pt x="36" y="60"/>
                  </a:lnTo>
                  <a:lnTo>
                    <a:pt x="83" y="24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4" name="Google Shape;8740;p30">
              <a:extLst>
                <a:ext uri="{FF2B5EF4-FFF2-40B4-BE49-F238E27FC236}">
                  <a16:creationId xmlns:a16="http://schemas.microsoft.com/office/drawing/2014/main" id="{B09E0779-8C54-61CB-D482-8414AF905FFD}"/>
                </a:ext>
              </a:extLst>
            </p:cNvPr>
            <p:cNvSpPr/>
            <p:nvPr/>
          </p:nvSpPr>
          <p:spPr>
            <a:xfrm>
              <a:off x="3112875" y="2353700"/>
              <a:ext cx="1800" cy="1200"/>
            </a:xfrm>
            <a:custGeom>
              <a:avLst/>
              <a:gdLst/>
              <a:ahLst/>
              <a:cxnLst/>
              <a:rect l="l" t="t" r="r" b="b"/>
              <a:pathLst>
                <a:path w="72" h="48" extrusionOk="0">
                  <a:moveTo>
                    <a:pt x="60" y="0"/>
                  </a:moveTo>
                  <a:lnTo>
                    <a:pt x="1" y="24"/>
                  </a:lnTo>
                  <a:lnTo>
                    <a:pt x="1" y="48"/>
                  </a:lnTo>
                  <a:lnTo>
                    <a:pt x="72" y="24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5" name="Google Shape;8741;p30">
              <a:extLst>
                <a:ext uri="{FF2B5EF4-FFF2-40B4-BE49-F238E27FC236}">
                  <a16:creationId xmlns:a16="http://schemas.microsoft.com/office/drawing/2014/main" id="{760709FF-A714-2135-AF05-66018B6BFE47}"/>
                </a:ext>
              </a:extLst>
            </p:cNvPr>
            <p:cNvSpPr/>
            <p:nvPr/>
          </p:nvSpPr>
          <p:spPr>
            <a:xfrm>
              <a:off x="3107525" y="2354875"/>
              <a:ext cx="2400" cy="1825"/>
            </a:xfrm>
            <a:custGeom>
              <a:avLst/>
              <a:gdLst/>
              <a:ahLst/>
              <a:cxnLst/>
              <a:rect l="l" t="t" r="r" b="b"/>
              <a:pathLst>
                <a:path w="96" h="73" extrusionOk="0">
                  <a:moveTo>
                    <a:pt x="36" y="1"/>
                  </a:moveTo>
                  <a:lnTo>
                    <a:pt x="0" y="37"/>
                  </a:lnTo>
                  <a:lnTo>
                    <a:pt x="0" y="72"/>
                  </a:lnTo>
                  <a:lnTo>
                    <a:pt x="36" y="72"/>
                  </a:lnTo>
                  <a:lnTo>
                    <a:pt x="96" y="13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6" name="Google Shape;8742;p30">
              <a:extLst>
                <a:ext uri="{FF2B5EF4-FFF2-40B4-BE49-F238E27FC236}">
                  <a16:creationId xmlns:a16="http://schemas.microsoft.com/office/drawing/2014/main" id="{B69DB9DC-014B-3AA0-FF5D-4EE911F6F408}"/>
                </a:ext>
              </a:extLst>
            </p:cNvPr>
            <p:cNvSpPr/>
            <p:nvPr/>
          </p:nvSpPr>
          <p:spPr>
            <a:xfrm>
              <a:off x="3108400" y="2331675"/>
              <a:ext cx="2725" cy="3000"/>
            </a:xfrm>
            <a:custGeom>
              <a:avLst/>
              <a:gdLst/>
              <a:ahLst/>
              <a:cxnLst/>
              <a:rect l="l" t="t" r="r" b="b"/>
              <a:pathLst>
                <a:path w="109" h="120" extrusionOk="0">
                  <a:moveTo>
                    <a:pt x="25" y="0"/>
                  </a:moveTo>
                  <a:cubicBezTo>
                    <a:pt x="25" y="12"/>
                    <a:pt x="13" y="24"/>
                    <a:pt x="13" y="36"/>
                  </a:cubicBezTo>
                  <a:cubicBezTo>
                    <a:pt x="1" y="48"/>
                    <a:pt x="25" y="95"/>
                    <a:pt x="25" y="119"/>
                  </a:cubicBezTo>
                  <a:lnTo>
                    <a:pt x="72" y="119"/>
                  </a:lnTo>
                  <a:lnTo>
                    <a:pt x="108" y="95"/>
                  </a:lnTo>
                  <a:lnTo>
                    <a:pt x="61" y="4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7" name="Google Shape;8743;p30">
              <a:extLst>
                <a:ext uri="{FF2B5EF4-FFF2-40B4-BE49-F238E27FC236}">
                  <a16:creationId xmlns:a16="http://schemas.microsoft.com/office/drawing/2014/main" id="{63763DAD-302C-3194-93E2-82F32077A7EC}"/>
                </a:ext>
              </a:extLst>
            </p:cNvPr>
            <p:cNvSpPr/>
            <p:nvPr/>
          </p:nvSpPr>
          <p:spPr>
            <a:xfrm>
              <a:off x="3103950" y="2337325"/>
              <a:ext cx="1500" cy="1500"/>
            </a:xfrm>
            <a:custGeom>
              <a:avLst/>
              <a:gdLst/>
              <a:ahLst/>
              <a:cxnLst/>
              <a:rect l="l" t="t" r="r" b="b"/>
              <a:pathLst>
                <a:path w="60" h="60" extrusionOk="0">
                  <a:moveTo>
                    <a:pt x="36" y="0"/>
                  </a:moveTo>
                  <a:lnTo>
                    <a:pt x="0" y="48"/>
                  </a:lnTo>
                  <a:cubicBezTo>
                    <a:pt x="12" y="48"/>
                    <a:pt x="12" y="60"/>
                    <a:pt x="24" y="60"/>
                  </a:cubicBezTo>
                  <a:lnTo>
                    <a:pt x="60" y="24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8" name="Google Shape;8744;p30">
              <a:extLst>
                <a:ext uri="{FF2B5EF4-FFF2-40B4-BE49-F238E27FC236}">
                  <a16:creationId xmlns:a16="http://schemas.microsoft.com/office/drawing/2014/main" id="{425840D1-F14F-7543-C40B-8BE2078E0D5B}"/>
                </a:ext>
              </a:extLst>
            </p:cNvPr>
            <p:cNvSpPr/>
            <p:nvPr/>
          </p:nvSpPr>
          <p:spPr>
            <a:xfrm>
              <a:off x="3571875" y="2133725"/>
              <a:ext cx="9525" cy="5975"/>
            </a:xfrm>
            <a:custGeom>
              <a:avLst/>
              <a:gdLst/>
              <a:ahLst/>
              <a:cxnLst/>
              <a:rect l="l" t="t" r="r" b="b"/>
              <a:pathLst>
                <a:path w="381" h="239" extrusionOk="0">
                  <a:moveTo>
                    <a:pt x="274" y="1"/>
                  </a:moveTo>
                  <a:lnTo>
                    <a:pt x="60" y="60"/>
                  </a:lnTo>
                  <a:cubicBezTo>
                    <a:pt x="48" y="96"/>
                    <a:pt x="36" y="131"/>
                    <a:pt x="12" y="167"/>
                  </a:cubicBezTo>
                  <a:cubicBezTo>
                    <a:pt x="0" y="215"/>
                    <a:pt x="24" y="215"/>
                    <a:pt x="24" y="239"/>
                  </a:cubicBezTo>
                  <a:lnTo>
                    <a:pt x="83" y="239"/>
                  </a:lnTo>
                  <a:lnTo>
                    <a:pt x="119" y="203"/>
                  </a:lnTo>
                  <a:lnTo>
                    <a:pt x="286" y="203"/>
                  </a:lnTo>
                  <a:lnTo>
                    <a:pt x="381" y="143"/>
                  </a:lnTo>
                  <a:lnTo>
                    <a:pt x="381" y="48"/>
                  </a:lnTo>
                  <a:lnTo>
                    <a:pt x="27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9" name="Google Shape;8745;p30">
              <a:extLst>
                <a:ext uri="{FF2B5EF4-FFF2-40B4-BE49-F238E27FC236}">
                  <a16:creationId xmlns:a16="http://schemas.microsoft.com/office/drawing/2014/main" id="{8E50A480-B27F-1792-37B3-9614F9DF1FE1}"/>
                </a:ext>
              </a:extLst>
            </p:cNvPr>
            <p:cNvSpPr/>
            <p:nvPr/>
          </p:nvSpPr>
          <p:spPr>
            <a:xfrm>
              <a:off x="3584075" y="2163200"/>
              <a:ext cx="6275" cy="8350"/>
            </a:xfrm>
            <a:custGeom>
              <a:avLst/>
              <a:gdLst/>
              <a:ahLst/>
              <a:cxnLst/>
              <a:rect l="l" t="t" r="r" b="b"/>
              <a:pathLst>
                <a:path w="251" h="334" extrusionOk="0">
                  <a:moveTo>
                    <a:pt x="203" y="0"/>
                  </a:moveTo>
                  <a:lnTo>
                    <a:pt x="119" y="36"/>
                  </a:lnTo>
                  <a:cubicBezTo>
                    <a:pt x="107" y="60"/>
                    <a:pt x="95" y="84"/>
                    <a:pt x="84" y="107"/>
                  </a:cubicBezTo>
                  <a:cubicBezTo>
                    <a:pt x="72" y="119"/>
                    <a:pt x="24" y="191"/>
                    <a:pt x="0" y="226"/>
                  </a:cubicBezTo>
                  <a:lnTo>
                    <a:pt x="72" y="286"/>
                  </a:lnTo>
                  <a:lnTo>
                    <a:pt x="72" y="334"/>
                  </a:lnTo>
                  <a:lnTo>
                    <a:pt x="191" y="262"/>
                  </a:lnTo>
                  <a:cubicBezTo>
                    <a:pt x="203" y="226"/>
                    <a:pt x="226" y="191"/>
                    <a:pt x="238" y="167"/>
                  </a:cubicBezTo>
                  <a:cubicBezTo>
                    <a:pt x="250" y="131"/>
                    <a:pt x="226" y="107"/>
                    <a:pt x="226" y="72"/>
                  </a:cubicBezTo>
                  <a:cubicBezTo>
                    <a:pt x="214" y="48"/>
                    <a:pt x="238" y="36"/>
                    <a:pt x="250" y="12"/>
                  </a:cubicBezTo>
                  <a:lnTo>
                    <a:pt x="2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0" name="Google Shape;8746;p30">
              <a:extLst>
                <a:ext uri="{FF2B5EF4-FFF2-40B4-BE49-F238E27FC236}">
                  <a16:creationId xmlns:a16="http://schemas.microsoft.com/office/drawing/2014/main" id="{761B2B89-B6B1-B172-A897-F9C8B1ECE063}"/>
                </a:ext>
              </a:extLst>
            </p:cNvPr>
            <p:cNvSpPr/>
            <p:nvPr/>
          </p:nvSpPr>
          <p:spPr>
            <a:xfrm>
              <a:off x="3113475" y="2336125"/>
              <a:ext cx="1500" cy="625"/>
            </a:xfrm>
            <a:custGeom>
              <a:avLst/>
              <a:gdLst/>
              <a:ahLst/>
              <a:cxnLst/>
              <a:rect l="l" t="t" r="r" b="b"/>
              <a:pathLst>
                <a:path w="60" h="25" extrusionOk="0">
                  <a:moveTo>
                    <a:pt x="0" y="1"/>
                  </a:moveTo>
                  <a:lnTo>
                    <a:pt x="36" y="25"/>
                  </a:lnTo>
                  <a:lnTo>
                    <a:pt x="60" y="25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1" name="Google Shape;8747;p30">
              <a:extLst>
                <a:ext uri="{FF2B5EF4-FFF2-40B4-BE49-F238E27FC236}">
                  <a16:creationId xmlns:a16="http://schemas.microsoft.com/office/drawing/2014/main" id="{7C5883BC-4E67-3DFF-1A65-59AD6C9260F9}"/>
                </a:ext>
              </a:extLst>
            </p:cNvPr>
            <p:cNvSpPr/>
            <p:nvPr/>
          </p:nvSpPr>
          <p:spPr>
            <a:xfrm>
              <a:off x="2971800" y="2230475"/>
              <a:ext cx="12525" cy="3300"/>
            </a:xfrm>
            <a:custGeom>
              <a:avLst/>
              <a:gdLst/>
              <a:ahLst/>
              <a:cxnLst/>
              <a:rect l="l" t="t" r="r" b="b"/>
              <a:pathLst>
                <a:path w="501" h="132" extrusionOk="0">
                  <a:moveTo>
                    <a:pt x="214" y="0"/>
                  </a:moveTo>
                  <a:lnTo>
                    <a:pt x="107" y="36"/>
                  </a:lnTo>
                  <a:lnTo>
                    <a:pt x="12" y="36"/>
                  </a:lnTo>
                  <a:lnTo>
                    <a:pt x="0" y="71"/>
                  </a:lnTo>
                  <a:lnTo>
                    <a:pt x="95" y="131"/>
                  </a:lnTo>
                  <a:lnTo>
                    <a:pt x="286" y="107"/>
                  </a:lnTo>
                  <a:lnTo>
                    <a:pt x="393" y="119"/>
                  </a:lnTo>
                  <a:lnTo>
                    <a:pt x="500" y="95"/>
                  </a:lnTo>
                  <a:lnTo>
                    <a:pt x="417" y="48"/>
                  </a:lnTo>
                  <a:lnTo>
                    <a:pt x="333" y="60"/>
                  </a:lnTo>
                  <a:lnTo>
                    <a:pt x="21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2" name="Google Shape;8748;p30">
              <a:extLst>
                <a:ext uri="{FF2B5EF4-FFF2-40B4-BE49-F238E27FC236}">
                  <a16:creationId xmlns:a16="http://schemas.microsoft.com/office/drawing/2014/main" id="{1B7E75F8-DBBB-D410-A686-8EE152E5424B}"/>
                </a:ext>
              </a:extLst>
            </p:cNvPr>
            <p:cNvSpPr/>
            <p:nvPr/>
          </p:nvSpPr>
          <p:spPr>
            <a:xfrm>
              <a:off x="3102750" y="2349225"/>
              <a:ext cx="4500" cy="2100"/>
            </a:xfrm>
            <a:custGeom>
              <a:avLst/>
              <a:gdLst/>
              <a:ahLst/>
              <a:cxnLst/>
              <a:rect l="l" t="t" r="r" b="b"/>
              <a:pathLst>
                <a:path w="180" h="84" extrusionOk="0">
                  <a:moveTo>
                    <a:pt x="167" y="1"/>
                  </a:moveTo>
                  <a:lnTo>
                    <a:pt x="48" y="24"/>
                  </a:lnTo>
                  <a:lnTo>
                    <a:pt x="1" y="72"/>
                  </a:lnTo>
                  <a:lnTo>
                    <a:pt x="48" y="84"/>
                  </a:lnTo>
                  <a:lnTo>
                    <a:pt x="144" y="48"/>
                  </a:lnTo>
                  <a:lnTo>
                    <a:pt x="179" y="36"/>
                  </a:lnTo>
                  <a:cubicBezTo>
                    <a:pt x="179" y="24"/>
                    <a:pt x="179" y="13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3" name="Google Shape;8749;p30">
              <a:extLst>
                <a:ext uri="{FF2B5EF4-FFF2-40B4-BE49-F238E27FC236}">
                  <a16:creationId xmlns:a16="http://schemas.microsoft.com/office/drawing/2014/main" id="{4CDCD5D2-8FF7-AE54-33E8-2FD859B81223}"/>
                </a:ext>
              </a:extLst>
            </p:cNvPr>
            <p:cNvSpPr/>
            <p:nvPr/>
          </p:nvSpPr>
          <p:spPr>
            <a:xfrm>
              <a:off x="3096200" y="2298025"/>
              <a:ext cx="2700" cy="2125"/>
            </a:xfrm>
            <a:custGeom>
              <a:avLst/>
              <a:gdLst/>
              <a:ahLst/>
              <a:cxnLst/>
              <a:rect l="l" t="t" r="r" b="b"/>
              <a:pathLst>
                <a:path w="108" h="85" extrusionOk="0">
                  <a:moveTo>
                    <a:pt x="60" y="1"/>
                  </a:moveTo>
                  <a:lnTo>
                    <a:pt x="13" y="13"/>
                  </a:lnTo>
                  <a:cubicBezTo>
                    <a:pt x="13" y="36"/>
                    <a:pt x="13" y="48"/>
                    <a:pt x="1" y="72"/>
                  </a:cubicBezTo>
                  <a:lnTo>
                    <a:pt x="48" y="84"/>
                  </a:lnTo>
                  <a:lnTo>
                    <a:pt x="108" y="13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4" name="Google Shape;8750;p30">
              <a:extLst>
                <a:ext uri="{FF2B5EF4-FFF2-40B4-BE49-F238E27FC236}">
                  <a16:creationId xmlns:a16="http://schemas.microsoft.com/office/drawing/2014/main" id="{687B2AAD-F14B-60B3-881C-8B85D4496B9F}"/>
                </a:ext>
              </a:extLst>
            </p:cNvPr>
            <p:cNvSpPr/>
            <p:nvPr/>
          </p:nvSpPr>
          <p:spPr>
            <a:xfrm>
              <a:off x="3104250" y="2360550"/>
              <a:ext cx="8050" cy="5075"/>
            </a:xfrm>
            <a:custGeom>
              <a:avLst/>
              <a:gdLst/>
              <a:ahLst/>
              <a:cxnLst/>
              <a:rect l="l" t="t" r="r" b="b"/>
              <a:pathLst>
                <a:path w="322" h="203" extrusionOk="0">
                  <a:moveTo>
                    <a:pt x="262" y="0"/>
                  </a:moveTo>
                  <a:lnTo>
                    <a:pt x="203" y="36"/>
                  </a:lnTo>
                  <a:lnTo>
                    <a:pt x="72" y="60"/>
                  </a:lnTo>
                  <a:lnTo>
                    <a:pt x="48" y="119"/>
                  </a:lnTo>
                  <a:cubicBezTo>
                    <a:pt x="36" y="119"/>
                    <a:pt x="12" y="131"/>
                    <a:pt x="0" y="143"/>
                  </a:cubicBezTo>
                  <a:lnTo>
                    <a:pt x="12" y="202"/>
                  </a:lnTo>
                  <a:lnTo>
                    <a:pt x="96" y="191"/>
                  </a:lnTo>
                  <a:lnTo>
                    <a:pt x="167" y="107"/>
                  </a:lnTo>
                  <a:lnTo>
                    <a:pt x="298" y="60"/>
                  </a:lnTo>
                  <a:cubicBezTo>
                    <a:pt x="298" y="48"/>
                    <a:pt x="310" y="24"/>
                    <a:pt x="322" y="12"/>
                  </a:cubicBezTo>
                  <a:lnTo>
                    <a:pt x="26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5" name="Google Shape;8751;p30">
              <a:extLst>
                <a:ext uri="{FF2B5EF4-FFF2-40B4-BE49-F238E27FC236}">
                  <a16:creationId xmlns:a16="http://schemas.microsoft.com/office/drawing/2014/main" id="{2A83352D-323A-0191-32E6-5B49BF21B41C}"/>
                </a:ext>
              </a:extLst>
            </p:cNvPr>
            <p:cNvSpPr/>
            <p:nvPr/>
          </p:nvSpPr>
          <p:spPr>
            <a:xfrm>
              <a:off x="3102750" y="2370075"/>
              <a:ext cx="3900" cy="1800"/>
            </a:xfrm>
            <a:custGeom>
              <a:avLst/>
              <a:gdLst/>
              <a:ahLst/>
              <a:cxnLst/>
              <a:rect l="l" t="t" r="r" b="b"/>
              <a:pathLst>
                <a:path w="156" h="72" extrusionOk="0">
                  <a:moveTo>
                    <a:pt x="60" y="0"/>
                  </a:moveTo>
                  <a:lnTo>
                    <a:pt x="1" y="12"/>
                  </a:lnTo>
                  <a:lnTo>
                    <a:pt x="48" y="71"/>
                  </a:lnTo>
                  <a:lnTo>
                    <a:pt x="120" y="71"/>
                  </a:lnTo>
                  <a:lnTo>
                    <a:pt x="156" y="36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6" name="Google Shape;8752;p30">
              <a:extLst>
                <a:ext uri="{FF2B5EF4-FFF2-40B4-BE49-F238E27FC236}">
                  <a16:creationId xmlns:a16="http://schemas.microsoft.com/office/drawing/2014/main" id="{2D6FD411-AB54-3A92-09BF-AEA77D970640}"/>
                </a:ext>
              </a:extLst>
            </p:cNvPr>
            <p:cNvSpPr/>
            <p:nvPr/>
          </p:nvSpPr>
          <p:spPr>
            <a:xfrm>
              <a:off x="2663425" y="2347150"/>
              <a:ext cx="339950" cy="240825"/>
            </a:xfrm>
            <a:custGeom>
              <a:avLst/>
              <a:gdLst/>
              <a:ahLst/>
              <a:cxnLst/>
              <a:rect l="l" t="t" r="r" b="b"/>
              <a:pathLst>
                <a:path w="13598" h="9633" extrusionOk="0">
                  <a:moveTo>
                    <a:pt x="5310" y="0"/>
                  </a:moveTo>
                  <a:lnTo>
                    <a:pt x="5108" y="48"/>
                  </a:lnTo>
                  <a:lnTo>
                    <a:pt x="4906" y="48"/>
                  </a:lnTo>
                  <a:lnTo>
                    <a:pt x="4775" y="131"/>
                  </a:lnTo>
                  <a:lnTo>
                    <a:pt x="4620" y="179"/>
                  </a:lnTo>
                  <a:lnTo>
                    <a:pt x="4441" y="274"/>
                  </a:lnTo>
                  <a:lnTo>
                    <a:pt x="4132" y="381"/>
                  </a:lnTo>
                  <a:cubicBezTo>
                    <a:pt x="4120" y="405"/>
                    <a:pt x="4108" y="417"/>
                    <a:pt x="4108" y="441"/>
                  </a:cubicBezTo>
                  <a:lnTo>
                    <a:pt x="4251" y="500"/>
                  </a:lnTo>
                  <a:cubicBezTo>
                    <a:pt x="4251" y="524"/>
                    <a:pt x="4263" y="536"/>
                    <a:pt x="4263" y="560"/>
                  </a:cubicBezTo>
                  <a:lnTo>
                    <a:pt x="4215" y="619"/>
                  </a:lnTo>
                  <a:lnTo>
                    <a:pt x="4144" y="524"/>
                  </a:lnTo>
                  <a:lnTo>
                    <a:pt x="4084" y="512"/>
                  </a:lnTo>
                  <a:lnTo>
                    <a:pt x="3989" y="441"/>
                  </a:lnTo>
                  <a:lnTo>
                    <a:pt x="3846" y="465"/>
                  </a:lnTo>
                  <a:lnTo>
                    <a:pt x="3786" y="536"/>
                  </a:lnTo>
                  <a:lnTo>
                    <a:pt x="3798" y="596"/>
                  </a:lnTo>
                  <a:lnTo>
                    <a:pt x="3751" y="643"/>
                  </a:lnTo>
                  <a:lnTo>
                    <a:pt x="3715" y="584"/>
                  </a:lnTo>
                  <a:lnTo>
                    <a:pt x="3715" y="512"/>
                  </a:lnTo>
                  <a:lnTo>
                    <a:pt x="3643" y="512"/>
                  </a:lnTo>
                  <a:lnTo>
                    <a:pt x="3465" y="584"/>
                  </a:lnTo>
                  <a:lnTo>
                    <a:pt x="3429" y="667"/>
                  </a:lnTo>
                  <a:cubicBezTo>
                    <a:pt x="3441" y="679"/>
                    <a:pt x="3441" y="691"/>
                    <a:pt x="3453" y="715"/>
                  </a:cubicBezTo>
                  <a:lnTo>
                    <a:pt x="3608" y="738"/>
                  </a:lnTo>
                  <a:lnTo>
                    <a:pt x="3751" y="834"/>
                  </a:lnTo>
                  <a:lnTo>
                    <a:pt x="3929" y="858"/>
                  </a:lnTo>
                  <a:lnTo>
                    <a:pt x="3858" y="869"/>
                  </a:lnTo>
                  <a:lnTo>
                    <a:pt x="3679" y="846"/>
                  </a:lnTo>
                  <a:lnTo>
                    <a:pt x="3441" y="762"/>
                  </a:lnTo>
                  <a:lnTo>
                    <a:pt x="3393" y="774"/>
                  </a:lnTo>
                  <a:lnTo>
                    <a:pt x="3358" y="810"/>
                  </a:lnTo>
                  <a:lnTo>
                    <a:pt x="3143" y="869"/>
                  </a:lnTo>
                  <a:lnTo>
                    <a:pt x="3108" y="893"/>
                  </a:lnTo>
                  <a:lnTo>
                    <a:pt x="3167" y="917"/>
                  </a:lnTo>
                  <a:lnTo>
                    <a:pt x="3298" y="893"/>
                  </a:lnTo>
                  <a:lnTo>
                    <a:pt x="3346" y="929"/>
                  </a:lnTo>
                  <a:lnTo>
                    <a:pt x="3393" y="1000"/>
                  </a:lnTo>
                  <a:lnTo>
                    <a:pt x="3596" y="1036"/>
                  </a:lnTo>
                  <a:lnTo>
                    <a:pt x="3632" y="1084"/>
                  </a:lnTo>
                  <a:lnTo>
                    <a:pt x="3739" y="1119"/>
                  </a:lnTo>
                  <a:lnTo>
                    <a:pt x="3620" y="1131"/>
                  </a:lnTo>
                  <a:lnTo>
                    <a:pt x="3524" y="1084"/>
                  </a:lnTo>
                  <a:lnTo>
                    <a:pt x="3334" y="1060"/>
                  </a:lnTo>
                  <a:lnTo>
                    <a:pt x="3310" y="1012"/>
                  </a:lnTo>
                  <a:lnTo>
                    <a:pt x="3191" y="965"/>
                  </a:lnTo>
                  <a:lnTo>
                    <a:pt x="3036" y="988"/>
                  </a:lnTo>
                  <a:lnTo>
                    <a:pt x="2941" y="1072"/>
                  </a:lnTo>
                  <a:lnTo>
                    <a:pt x="2941" y="1131"/>
                  </a:lnTo>
                  <a:cubicBezTo>
                    <a:pt x="2917" y="1179"/>
                    <a:pt x="2905" y="1215"/>
                    <a:pt x="2881" y="1262"/>
                  </a:cubicBezTo>
                  <a:cubicBezTo>
                    <a:pt x="2858" y="1298"/>
                    <a:pt x="2858" y="1334"/>
                    <a:pt x="2858" y="1369"/>
                  </a:cubicBezTo>
                  <a:lnTo>
                    <a:pt x="2953" y="1429"/>
                  </a:lnTo>
                  <a:lnTo>
                    <a:pt x="2822" y="1477"/>
                  </a:lnTo>
                  <a:lnTo>
                    <a:pt x="2822" y="1524"/>
                  </a:lnTo>
                  <a:lnTo>
                    <a:pt x="2905" y="1560"/>
                  </a:lnTo>
                  <a:cubicBezTo>
                    <a:pt x="2917" y="1584"/>
                    <a:pt x="2941" y="1608"/>
                    <a:pt x="2953" y="1631"/>
                  </a:cubicBezTo>
                  <a:lnTo>
                    <a:pt x="3048" y="1608"/>
                  </a:lnTo>
                  <a:lnTo>
                    <a:pt x="3239" y="1477"/>
                  </a:lnTo>
                  <a:lnTo>
                    <a:pt x="3322" y="1465"/>
                  </a:lnTo>
                  <a:lnTo>
                    <a:pt x="3382" y="1500"/>
                  </a:lnTo>
                  <a:lnTo>
                    <a:pt x="3262" y="1548"/>
                  </a:lnTo>
                  <a:lnTo>
                    <a:pt x="3215" y="1584"/>
                  </a:lnTo>
                  <a:lnTo>
                    <a:pt x="3239" y="1620"/>
                  </a:lnTo>
                  <a:lnTo>
                    <a:pt x="3167" y="1643"/>
                  </a:lnTo>
                  <a:lnTo>
                    <a:pt x="3084" y="1727"/>
                  </a:lnTo>
                  <a:cubicBezTo>
                    <a:pt x="3084" y="1750"/>
                    <a:pt x="3096" y="1774"/>
                    <a:pt x="3108" y="1798"/>
                  </a:cubicBezTo>
                  <a:lnTo>
                    <a:pt x="3036" y="1870"/>
                  </a:lnTo>
                  <a:lnTo>
                    <a:pt x="2965" y="1858"/>
                  </a:lnTo>
                  <a:lnTo>
                    <a:pt x="2989" y="1810"/>
                  </a:lnTo>
                  <a:lnTo>
                    <a:pt x="2881" y="1715"/>
                  </a:lnTo>
                  <a:lnTo>
                    <a:pt x="2786" y="1715"/>
                  </a:lnTo>
                  <a:lnTo>
                    <a:pt x="2727" y="1798"/>
                  </a:lnTo>
                  <a:lnTo>
                    <a:pt x="2774" y="1846"/>
                  </a:lnTo>
                  <a:lnTo>
                    <a:pt x="2715" y="1917"/>
                  </a:lnTo>
                  <a:lnTo>
                    <a:pt x="2584" y="1965"/>
                  </a:lnTo>
                  <a:lnTo>
                    <a:pt x="2536" y="2012"/>
                  </a:lnTo>
                  <a:lnTo>
                    <a:pt x="2477" y="1965"/>
                  </a:lnTo>
                  <a:lnTo>
                    <a:pt x="2429" y="2001"/>
                  </a:lnTo>
                  <a:cubicBezTo>
                    <a:pt x="2441" y="2024"/>
                    <a:pt x="2453" y="2048"/>
                    <a:pt x="2465" y="2072"/>
                  </a:cubicBezTo>
                  <a:lnTo>
                    <a:pt x="2548" y="2131"/>
                  </a:lnTo>
                  <a:cubicBezTo>
                    <a:pt x="2560" y="2167"/>
                    <a:pt x="2572" y="2203"/>
                    <a:pt x="2584" y="2239"/>
                  </a:cubicBezTo>
                  <a:lnTo>
                    <a:pt x="2620" y="2251"/>
                  </a:lnTo>
                  <a:cubicBezTo>
                    <a:pt x="2631" y="2286"/>
                    <a:pt x="2631" y="2322"/>
                    <a:pt x="2643" y="2346"/>
                  </a:cubicBezTo>
                  <a:lnTo>
                    <a:pt x="2727" y="2346"/>
                  </a:lnTo>
                  <a:lnTo>
                    <a:pt x="2822" y="2358"/>
                  </a:lnTo>
                  <a:cubicBezTo>
                    <a:pt x="2822" y="2382"/>
                    <a:pt x="2822" y="2393"/>
                    <a:pt x="2810" y="2417"/>
                  </a:cubicBezTo>
                  <a:lnTo>
                    <a:pt x="2858" y="2453"/>
                  </a:lnTo>
                  <a:lnTo>
                    <a:pt x="2870" y="2536"/>
                  </a:lnTo>
                  <a:lnTo>
                    <a:pt x="2774" y="2608"/>
                  </a:lnTo>
                  <a:lnTo>
                    <a:pt x="2727" y="2667"/>
                  </a:lnTo>
                  <a:lnTo>
                    <a:pt x="2727" y="2810"/>
                  </a:lnTo>
                  <a:lnTo>
                    <a:pt x="2679" y="2858"/>
                  </a:lnTo>
                  <a:lnTo>
                    <a:pt x="2572" y="3036"/>
                  </a:lnTo>
                  <a:cubicBezTo>
                    <a:pt x="2572" y="3060"/>
                    <a:pt x="2584" y="3072"/>
                    <a:pt x="2584" y="3096"/>
                  </a:cubicBezTo>
                  <a:lnTo>
                    <a:pt x="2453" y="3215"/>
                  </a:lnTo>
                  <a:cubicBezTo>
                    <a:pt x="2453" y="3203"/>
                    <a:pt x="2465" y="3191"/>
                    <a:pt x="2477" y="3167"/>
                  </a:cubicBezTo>
                  <a:cubicBezTo>
                    <a:pt x="2477" y="3155"/>
                    <a:pt x="2465" y="3120"/>
                    <a:pt x="2453" y="3096"/>
                  </a:cubicBezTo>
                  <a:lnTo>
                    <a:pt x="2477" y="2965"/>
                  </a:lnTo>
                  <a:lnTo>
                    <a:pt x="2560" y="2893"/>
                  </a:lnTo>
                  <a:lnTo>
                    <a:pt x="2512" y="2870"/>
                  </a:lnTo>
                  <a:lnTo>
                    <a:pt x="2489" y="2893"/>
                  </a:lnTo>
                  <a:lnTo>
                    <a:pt x="2405" y="2917"/>
                  </a:lnTo>
                  <a:lnTo>
                    <a:pt x="2310" y="2882"/>
                  </a:lnTo>
                  <a:lnTo>
                    <a:pt x="2262" y="2870"/>
                  </a:lnTo>
                  <a:lnTo>
                    <a:pt x="2322" y="2834"/>
                  </a:lnTo>
                  <a:lnTo>
                    <a:pt x="2393" y="2798"/>
                  </a:lnTo>
                  <a:lnTo>
                    <a:pt x="2477" y="2774"/>
                  </a:lnTo>
                  <a:cubicBezTo>
                    <a:pt x="2477" y="2763"/>
                    <a:pt x="2477" y="2751"/>
                    <a:pt x="2477" y="2739"/>
                  </a:cubicBezTo>
                  <a:lnTo>
                    <a:pt x="2536" y="2727"/>
                  </a:lnTo>
                  <a:lnTo>
                    <a:pt x="2596" y="2786"/>
                  </a:lnTo>
                  <a:cubicBezTo>
                    <a:pt x="2608" y="2751"/>
                    <a:pt x="2620" y="2727"/>
                    <a:pt x="2631" y="2703"/>
                  </a:cubicBezTo>
                  <a:cubicBezTo>
                    <a:pt x="2643" y="2667"/>
                    <a:pt x="2620" y="2643"/>
                    <a:pt x="2608" y="2620"/>
                  </a:cubicBezTo>
                  <a:lnTo>
                    <a:pt x="2477" y="2596"/>
                  </a:lnTo>
                  <a:cubicBezTo>
                    <a:pt x="2465" y="2584"/>
                    <a:pt x="2453" y="2584"/>
                    <a:pt x="2441" y="2572"/>
                  </a:cubicBezTo>
                  <a:lnTo>
                    <a:pt x="2310" y="2501"/>
                  </a:lnTo>
                  <a:cubicBezTo>
                    <a:pt x="2310" y="2465"/>
                    <a:pt x="2298" y="2429"/>
                    <a:pt x="2286" y="2393"/>
                  </a:cubicBezTo>
                  <a:lnTo>
                    <a:pt x="2227" y="2358"/>
                  </a:lnTo>
                  <a:lnTo>
                    <a:pt x="2179" y="2251"/>
                  </a:lnTo>
                  <a:lnTo>
                    <a:pt x="2096" y="2191"/>
                  </a:lnTo>
                  <a:lnTo>
                    <a:pt x="2096" y="2131"/>
                  </a:lnTo>
                  <a:lnTo>
                    <a:pt x="2155" y="2084"/>
                  </a:lnTo>
                  <a:cubicBezTo>
                    <a:pt x="2179" y="2048"/>
                    <a:pt x="2191" y="2012"/>
                    <a:pt x="2215" y="1965"/>
                  </a:cubicBezTo>
                  <a:lnTo>
                    <a:pt x="2203" y="1893"/>
                  </a:lnTo>
                  <a:cubicBezTo>
                    <a:pt x="2239" y="1858"/>
                    <a:pt x="2262" y="1822"/>
                    <a:pt x="2298" y="1786"/>
                  </a:cubicBezTo>
                  <a:lnTo>
                    <a:pt x="2369" y="1679"/>
                  </a:lnTo>
                  <a:lnTo>
                    <a:pt x="2477" y="1631"/>
                  </a:lnTo>
                  <a:cubicBezTo>
                    <a:pt x="2477" y="1608"/>
                    <a:pt x="2465" y="1584"/>
                    <a:pt x="2453" y="1560"/>
                  </a:cubicBezTo>
                  <a:lnTo>
                    <a:pt x="2369" y="1524"/>
                  </a:lnTo>
                  <a:lnTo>
                    <a:pt x="2310" y="1453"/>
                  </a:lnTo>
                  <a:lnTo>
                    <a:pt x="2310" y="1358"/>
                  </a:lnTo>
                  <a:cubicBezTo>
                    <a:pt x="2334" y="1298"/>
                    <a:pt x="2358" y="1239"/>
                    <a:pt x="2393" y="1179"/>
                  </a:cubicBezTo>
                  <a:lnTo>
                    <a:pt x="2465" y="1143"/>
                  </a:lnTo>
                  <a:lnTo>
                    <a:pt x="2631" y="1024"/>
                  </a:lnTo>
                  <a:lnTo>
                    <a:pt x="2822" y="798"/>
                  </a:lnTo>
                  <a:lnTo>
                    <a:pt x="3024" y="607"/>
                  </a:lnTo>
                  <a:lnTo>
                    <a:pt x="3155" y="560"/>
                  </a:lnTo>
                  <a:lnTo>
                    <a:pt x="3239" y="453"/>
                  </a:lnTo>
                  <a:cubicBezTo>
                    <a:pt x="3251" y="429"/>
                    <a:pt x="3274" y="405"/>
                    <a:pt x="3286" y="381"/>
                  </a:cubicBezTo>
                  <a:lnTo>
                    <a:pt x="3417" y="357"/>
                  </a:lnTo>
                  <a:lnTo>
                    <a:pt x="3608" y="250"/>
                  </a:lnTo>
                  <a:lnTo>
                    <a:pt x="3763" y="179"/>
                  </a:lnTo>
                  <a:cubicBezTo>
                    <a:pt x="3774" y="155"/>
                    <a:pt x="3774" y="131"/>
                    <a:pt x="3786" y="107"/>
                  </a:cubicBezTo>
                  <a:lnTo>
                    <a:pt x="3751" y="60"/>
                  </a:lnTo>
                  <a:lnTo>
                    <a:pt x="3453" y="36"/>
                  </a:lnTo>
                  <a:lnTo>
                    <a:pt x="3310" y="12"/>
                  </a:lnTo>
                  <a:lnTo>
                    <a:pt x="3096" y="48"/>
                  </a:lnTo>
                  <a:lnTo>
                    <a:pt x="3024" y="48"/>
                  </a:lnTo>
                  <a:lnTo>
                    <a:pt x="2929" y="96"/>
                  </a:lnTo>
                  <a:lnTo>
                    <a:pt x="2750" y="107"/>
                  </a:lnTo>
                  <a:lnTo>
                    <a:pt x="2667" y="155"/>
                  </a:lnTo>
                  <a:lnTo>
                    <a:pt x="2429" y="215"/>
                  </a:lnTo>
                  <a:lnTo>
                    <a:pt x="2096" y="357"/>
                  </a:lnTo>
                  <a:lnTo>
                    <a:pt x="1905" y="524"/>
                  </a:lnTo>
                  <a:lnTo>
                    <a:pt x="1691" y="643"/>
                  </a:lnTo>
                  <a:cubicBezTo>
                    <a:pt x="1691" y="667"/>
                    <a:pt x="1679" y="691"/>
                    <a:pt x="1679" y="727"/>
                  </a:cubicBezTo>
                  <a:lnTo>
                    <a:pt x="1738" y="786"/>
                  </a:lnTo>
                  <a:lnTo>
                    <a:pt x="1643" y="774"/>
                  </a:lnTo>
                  <a:lnTo>
                    <a:pt x="1548" y="798"/>
                  </a:lnTo>
                  <a:lnTo>
                    <a:pt x="1488" y="881"/>
                  </a:lnTo>
                  <a:lnTo>
                    <a:pt x="1346" y="917"/>
                  </a:lnTo>
                  <a:lnTo>
                    <a:pt x="1262" y="1036"/>
                  </a:lnTo>
                  <a:lnTo>
                    <a:pt x="1286" y="1096"/>
                  </a:lnTo>
                  <a:lnTo>
                    <a:pt x="1191" y="1119"/>
                  </a:lnTo>
                  <a:lnTo>
                    <a:pt x="1072" y="1298"/>
                  </a:lnTo>
                  <a:lnTo>
                    <a:pt x="1131" y="1334"/>
                  </a:lnTo>
                  <a:lnTo>
                    <a:pt x="1084" y="1405"/>
                  </a:lnTo>
                  <a:lnTo>
                    <a:pt x="1012" y="1358"/>
                  </a:lnTo>
                  <a:lnTo>
                    <a:pt x="953" y="1358"/>
                  </a:lnTo>
                  <a:lnTo>
                    <a:pt x="929" y="1500"/>
                  </a:lnTo>
                  <a:lnTo>
                    <a:pt x="881" y="1500"/>
                  </a:lnTo>
                  <a:lnTo>
                    <a:pt x="786" y="1524"/>
                  </a:lnTo>
                  <a:lnTo>
                    <a:pt x="715" y="1620"/>
                  </a:lnTo>
                  <a:lnTo>
                    <a:pt x="667" y="1655"/>
                  </a:lnTo>
                  <a:lnTo>
                    <a:pt x="595" y="1798"/>
                  </a:lnTo>
                  <a:cubicBezTo>
                    <a:pt x="572" y="1846"/>
                    <a:pt x="536" y="1893"/>
                    <a:pt x="500" y="1941"/>
                  </a:cubicBezTo>
                  <a:cubicBezTo>
                    <a:pt x="512" y="1965"/>
                    <a:pt x="524" y="1989"/>
                    <a:pt x="524" y="2001"/>
                  </a:cubicBezTo>
                  <a:lnTo>
                    <a:pt x="584" y="1977"/>
                  </a:lnTo>
                  <a:lnTo>
                    <a:pt x="631" y="1965"/>
                  </a:lnTo>
                  <a:lnTo>
                    <a:pt x="631" y="1965"/>
                  </a:lnTo>
                  <a:cubicBezTo>
                    <a:pt x="631" y="1989"/>
                    <a:pt x="619" y="2001"/>
                    <a:pt x="607" y="2024"/>
                  </a:cubicBezTo>
                  <a:lnTo>
                    <a:pt x="512" y="2048"/>
                  </a:lnTo>
                  <a:lnTo>
                    <a:pt x="357" y="2155"/>
                  </a:lnTo>
                  <a:cubicBezTo>
                    <a:pt x="357" y="2179"/>
                    <a:pt x="345" y="2203"/>
                    <a:pt x="334" y="2227"/>
                  </a:cubicBezTo>
                  <a:lnTo>
                    <a:pt x="250" y="2262"/>
                  </a:lnTo>
                  <a:lnTo>
                    <a:pt x="214" y="2334"/>
                  </a:lnTo>
                  <a:lnTo>
                    <a:pt x="250" y="2465"/>
                  </a:lnTo>
                  <a:cubicBezTo>
                    <a:pt x="238" y="2501"/>
                    <a:pt x="226" y="2536"/>
                    <a:pt x="214" y="2560"/>
                  </a:cubicBezTo>
                  <a:lnTo>
                    <a:pt x="107" y="2584"/>
                  </a:lnTo>
                  <a:cubicBezTo>
                    <a:pt x="107" y="2620"/>
                    <a:pt x="95" y="2655"/>
                    <a:pt x="83" y="2679"/>
                  </a:cubicBezTo>
                  <a:cubicBezTo>
                    <a:pt x="83" y="2715"/>
                    <a:pt x="107" y="2715"/>
                    <a:pt x="107" y="2739"/>
                  </a:cubicBezTo>
                  <a:lnTo>
                    <a:pt x="12" y="2810"/>
                  </a:lnTo>
                  <a:cubicBezTo>
                    <a:pt x="12" y="2858"/>
                    <a:pt x="0" y="2893"/>
                    <a:pt x="0" y="2941"/>
                  </a:cubicBezTo>
                  <a:lnTo>
                    <a:pt x="83" y="3001"/>
                  </a:lnTo>
                  <a:lnTo>
                    <a:pt x="322" y="3024"/>
                  </a:lnTo>
                  <a:lnTo>
                    <a:pt x="453" y="3001"/>
                  </a:lnTo>
                  <a:lnTo>
                    <a:pt x="607" y="3024"/>
                  </a:lnTo>
                  <a:lnTo>
                    <a:pt x="715" y="3001"/>
                  </a:lnTo>
                  <a:lnTo>
                    <a:pt x="857" y="3024"/>
                  </a:lnTo>
                  <a:lnTo>
                    <a:pt x="1024" y="2989"/>
                  </a:lnTo>
                  <a:lnTo>
                    <a:pt x="1072" y="3084"/>
                  </a:lnTo>
                  <a:lnTo>
                    <a:pt x="1250" y="3108"/>
                  </a:lnTo>
                  <a:lnTo>
                    <a:pt x="1286" y="3155"/>
                  </a:lnTo>
                  <a:lnTo>
                    <a:pt x="1369" y="3179"/>
                  </a:lnTo>
                  <a:lnTo>
                    <a:pt x="1191" y="3227"/>
                  </a:lnTo>
                  <a:lnTo>
                    <a:pt x="1131" y="3263"/>
                  </a:lnTo>
                  <a:lnTo>
                    <a:pt x="929" y="3310"/>
                  </a:lnTo>
                  <a:lnTo>
                    <a:pt x="691" y="3310"/>
                  </a:lnTo>
                  <a:lnTo>
                    <a:pt x="643" y="3239"/>
                  </a:lnTo>
                  <a:lnTo>
                    <a:pt x="512" y="3215"/>
                  </a:lnTo>
                  <a:lnTo>
                    <a:pt x="310" y="3251"/>
                  </a:lnTo>
                  <a:lnTo>
                    <a:pt x="250" y="3227"/>
                  </a:lnTo>
                  <a:lnTo>
                    <a:pt x="119" y="3227"/>
                  </a:lnTo>
                  <a:lnTo>
                    <a:pt x="107" y="3263"/>
                  </a:lnTo>
                  <a:lnTo>
                    <a:pt x="179" y="3346"/>
                  </a:lnTo>
                  <a:cubicBezTo>
                    <a:pt x="179" y="3358"/>
                    <a:pt x="179" y="3382"/>
                    <a:pt x="191" y="3394"/>
                  </a:cubicBezTo>
                  <a:lnTo>
                    <a:pt x="119" y="3417"/>
                  </a:lnTo>
                  <a:cubicBezTo>
                    <a:pt x="119" y="3429"/>
                    <a:pt x="95" y="3453"/>
                    <a:pt x="95" y="3477"/>
                  </a:cubicBezTo>
                  <a:lnTo>
                    <a:pt x="179" y="3584"/>
                  </a:lnTo>
                  <a:cubicBezTo>
                    <a:pt x="191" y="3620"/>
                    <a:pt x="203" y="3644"/>
                    <a:pt x="214" y="3679"/>
                  </a:cubicBezTo>
                  <a:cubicBezTo>
                    <a:pt x="226" y="3703"/>
                    <a:pt x="214" y="3739"/>
                    <a:pt x="214" y="3763"/>
                  </a:cubicBezTo>
                  <a:cubicBezTo>
                    <a:pt x="214" y="3798"/>
                    <a:pt x="238" y="3810"/>
                    <a:pt x="250" y="3822"/>
                  </a:cubicBezTo>
                  <a:lnTo>
                    <a:pt x="417" y="3846"/>
                  </a:lnTo>
                  <a:lnTo>
                    <a:pt x="548" y="3894"/>
                  </a:lnTo>
                  <a:cubicBezTo>
                    <a:pt x="560" y="3894"/>
                    <a:pt x="560" y="3906"/>
                    <a:pt x="560" y="3917"/>
                  </a:cubicBezTo>
                  <a:lnTo>
                    <a:pt x="488" y="3906"/>
                  </a:lnTo>
                  <a:lnTo>
                    <a:pt x="453" y="3906"/>
                  </a:lnTo>
                  <a:lnTo>
                    <a:pt x="500" y="3953"/>
                  </a:lnTo>
                  <a:lnTo>
                    <a:pt x="607" y="4001"/>
                  </a:lnTo>
                  <a:lnTo>
                    <a:pt x="667" y="3989"/>
                  </a:lnTo>
                  <a:lnTo>
                    <a:pt x="667" y="3929"/>
                  </a:lnTo>
                  <a:lnTo>
                    <a:pt x="750" y="3894"/>
                  </a:lnTo>
                  <a:lnTo>
                    <a:pt x="857" y="3894"/>
                  </a:lnTo>
                  <a:lnTo>
                    <a:pt x="953" y="3929"/>
                  </a:lnTo>
                  <a:lnTo>
                    <a:pt x="1036" y="3929"/>
                  </a:lnTo>
                  <a:lnTo>
                    <a:pt x="1060" y="3882"/>
                  </a:lnTo>
                  <a:cubicBezTo>
                    <a:pt x="1060" y="3870"/>
                    <a:pt x="1048" y="3858"/>
                    <a:pt x="1036" y="3834"/>
                  </a:cubicBezTo>
                  <a:cubicBezTo>
                    <a:pt x="1024" y="3822"/>
                    <a:pt x="1036" y="3798"/>
                    <a:pt x="1048" y="3786"/>
                  </a:cubicBezTo>
                  <a:lnTo>
                    <a:pt x="1107" y="3763"/>
                  </a:lnTo>
                  <a:lnTo>
                    <a:pt x="1167" y="3775"/>
                  </a:lnTo>
                  <a:cubicBezTo>
                    <a:pt x="1167" y="3798"/>
                    <a:pt x="1167" y="3822"/>
                    <a:pt x="1155" y="3846"/>
                  </a:cubicBezTo>
                  <a:lnTo>
                    <a:pt x="1191" y="3894"/>
                  </a:lnTo>
                  <a:lnTo>
                    <a:pt x="1250" y="3882"/>
                  </a:lnTo>
                  <a:cubicBezTo>
                    <a:pt x="1262" y="3846"/>
                    <a:pt x="1274" y="3810"/>
                    <a:pt x="1286" y="3775"/>
                  </a:cubicBezTo>
                  <a:lnTo>
                    <a:pt x="1429" y="3739"/>
                  </a:lnTo>
                  <a:lnTo>
                    <a:pt x="1524" y="3667"/>
                  </a:lnTo>
                  <a:lnTo>
                    <a:pt x="1560" y="3679"/>
                  </a:lnTo>
                  <a:lnTo>
                    <a:pt x="1524" y="3739"/>
                  </a:lnTo>
                  <a:lnTo>
                    <a:pt x="1322" y="3858"/>
                  </a:lnTo>
                  <a:lnTo>
                    <a:pt x="1322" y="3917"/>
                  </a:lnTo>
                  <a:lnTo>
                    <a:pt x="1453" y="3953"/>
                  </a:lnTo>
                  <a:lnTo>
                    <a:pt x="1500" y="4048"/>
                  </a:lnTo>
                  <a:lnTo>
                    <a:pt x="1679" y="4096"/>
                  </a:lnTo>
                  <a:lnTo>
                    <a:pt x="1846" y="4060"/>
                  </a:lnTo>
                  <a:lnTo>
                    <a:pt x="1893" y="4025"/>
                  </a:lnTo>
                  <a:lnTo>
                    <a:pt x="1774" y="4001"/>
                  </a:lnTo>
                  <a:lnTo>
                    <a:pt x="1822" y="3977"/>
                  </a:lnTo>
                  <a:lnTo>
                    <a:pt x="1953" y="3965"/>
                  </a:lnTo>
                  <a:lnTo>
                    <a:pt x="2060" y="3989"/>
                  </a:lnTo>
                  <a:lnTo>
                    <a:pt x="2119" y="3965"/>
                  </a:lnTo>
                  <a:lnTo>
                    <a:pt x="2191" y="3882"/>
                  </a:lnTo>
                  <a:lnTo>
                    <a:pt x="2286" y="3786"/>
                  </a:lnTo>
                  <a:lnTo>
                    <a:pt x="2369" y="3763"/>
                  </a:lnTo>
                  <a:cubicBezTo>
                    <a:pt x="2369" y="3775"/>
                    <a:pt x="2381" y="3786"/>
                    <a:pt x="2381" y="3798"/>
                  </a:cubicBezTo>
                  <a:lnTo>
                    <a:pt x="2310" y="3834"/>
                  </a:lnTo>
                  <a:cubicBezTo>
                    <a:pt x="2262" y="3882"/>
                    <a:pt x="2215" y="3929"/>
                    <a:pt x="2167" y="3989"/>
                  </a:cubicBezTo>
                  <a:cubicBezTo>
                    <a:pt x="2167" y="4001"/>
                    <a:pt x="2179" y="4013"/>
                    <a:pt x="2179" y="4036"/>
                  </a:cubicBezTo>
                  <a:lnTo>
                    <a:pt x="2346" y="4060"/>
                  </a:lnTo>
                  <a:lnTo>
                    <a:pt x="2417" y="4096"/>
                  </a:lnTo>
                  <a:lnTo>
                    <a:pt x="2536" y="4072"/>
                  </a:lnTo>
                  <a:lnTo>
                    <a:pt x="2679" y="4060"/>
                  </a:lnTo>
                  <a:lnTo>
                    <a:pt x="2786" y="4084"/>
                  </a:lnTo>
                  <a:lnTo>
                    <a:pt x="2881" y="4025"/>
                  </a:lnTo>
                  <a:lnTo>
                    <a:pt x="3084" y="3965"/>
                  </a:lnTo>
                  <a:lnTo>
                    <a:pt x="3155" y="4013"/>
                  </a:lnTo>
                  <a:lnTo>
                    <a:pt x="3274" y="4013"/>
                  </a:lnTo>
                  <a:lnTo>
                    <a:pt x="3346" y="4060"/>
                  </a:lnTo>
                  <a:lnTo>
                    <a:pt x="3405" y="4036"/>
                  </a:lnTo>
                  <a:lnTo>
                    <a:pt x="3608" y="4072"/>
                  </a:lnTo>
                  <a:lnTo>
                    <a:pt x="3667" y="4013"/>
                  </a:lnTo>
                  <a:lnTo>
                    <a:pt x="3715" y="4036"/>
                  </a:lnTo>
                  <a:cubicBezTo>
                    <a:pt x="3727" y="4013"/>
                    <a:pt x="3751" y="3989"/>
                    <a:pt x="3763" y="3965"/>
                  </a:cubicBezTo>
                  <a:lnTo>
                    <a:pt x="3715" y="3917"/>
                  </a:lnTo>
                  <a:lnTo>
                    <a:pt x="3608" y="3894"/>
                  </a:lnTo>
                  <a:lnTo>
                    <a:pt x="3512" y="3846"/>
                  </a:lnTo>
                  <a:lnTo>
                    <a:pt x="3441" y="3798"/>
                  </a:lnTo>
                  <a:lnTo>
                    <a:pt x="3167" y="3739"/>
                  </a:lnTo>
                  <a:cubicBezTo>
                    <a:pt x="3155" y="3715"/>
                    <a:pt x="3143" y="3703"/>
                    <a:pt x="3131" y="3679"/>
                  </a:cubicBezTo>
                  <a:lnTo>
                    <a:pt x="3131" y="3679"/>
                  </a:lnTo>
                  <a:lnTo>
                    <a:pt x="3239" y="3691"/>
                  </a:lnTo>
                  <a:lnTo>
                    <a:pt x="3286" y="3715"/>
                  </a:lnTo>
                  <a:lnTo>
                    <a:pt x="3370" y="3715"/>
                  </a:lnTo>
                  <a:lnTo>
                    <a:pt x="3489" y="3775"/>
                  </a:lnTo>
                  <a:lnTo>
                    <a:pt x="3584" y="3775"/>
                  </a:lnTo>
                  <a:lnTo>
                    <a:pt x="3608" y="3810"/>
                  </a:lnTo>
                  <a:lnTo>
                    <a:pt x="3715" y="3858"/>
                  </a:lnTo>
                  <a:lnTo>
                    <a:pt x="3858" y="3906"/>
                  </a:lnTo>
                  <a:cubicBezTo>
                    <a:pt x="3870" y="3929"/>
                    <a:pt x="3893" y="3941"/>
                    <a:pt x="3905" y="3953"/>
                  </a:cubicBezTo>
                  <a:lnTo>
                    <a:pt x="3953" y="3953"/>
                  </a:lnTo>
                  <a:lnTo>
                    <a:pt x="4072" y="4001"/>
                  </a:lnTo>
                  <a:lnTo>
                    <a:pt x="4144" y="4072"/>
                  </a:lnTo>
                  <a:lnTo>
                    <a:pt x="4251" y="4048"/>
                  </a:lnTo>
                  <a:cubicBezTo>
                    <a:pt x="4251" y="4048"/>
                    <a:pt x="4263" y="4036"/>
                    <a:pt x="4274" y="4025"/>
                  </a:cubicBezTo>
                  <a:lnTo>
                    <a:pt x="4191" y="3953"/>
                  </a:lnTo>
                  <a:lnTo>
                    <a:pt x="4072" y="3834"/>
                  </a:lnTo>
                  <a:lnTo>
                    <a:pt x="4251" y="3810"/>
                  </a:lnTo>
                  <a:lnTo>
                    <a:pt x="4477" y="3822"/>
                  </a:lnTo>
                  <a:lnTo>
                    <a:pt x="4679" y="3786"/>
                  </a:lnTo>
                  <a:cubicBezTo>
                    <a:pt x="4679" y="3810"/>
                    <a:pt x="4691" y="3834"/>
                    <a:pt x="4691" y="3858"/>
                  </a:cubicBezTo>
                  <a:lnTo>
                    <a:pt x="4667" y="3894"/>
                  </a:lnTo>
                  <a:lnTo>
                    <a:pt x="4810" y="3917"/>
                  </a:lnTo>
                  <a:lnTo>
                    <a:pt x="4917" y="3882"/>
                  </a:lnTo>
                  <a:lnTo>
                    <a:pt x="4965" y="3894"/>
                  </a:lnTo>
                  <a:lnTo>
                    <a:pt x="5239" y="3846"/>
                  </a:lnTo>
                  <a:lnTo>
                    <a:pt x="5322" y="3786"/>
                  </a:lnTo>
                  <a:lnTo>
                    <a:pt x="5382" y="3691"/>
                  </a:lnTo>
                  <a:lnTo>
                    <a:pt x="5382" y="3620"/>
                  </a:lnTo>
                  <a:lnTo>
                    <a:pt x="5406" y="3536"/>
                  </a:lnTo>
                  <a:lnTo>
                    <a:pt x="5334" y="3513"/>
                  </a:lnTo>
                  <a:lnTo>
                    <a:pt x="5203" y="3382"/>
                  </a:lnTo>
                  <a:cubicBezTo>
                    <a:pt x="5179" y="3382"/>
                    <a:pt x="5156" y="3405"/>
                    <a:pt x="5132" y="3405"/>
                  </a:cubicBezTo>
                  <a:lnTo>
                    <a:pt x="5013" y="3346"/>
                  </a:lnTo>
                  <a:lnTo>
                    <a:pt x="5013" y="3251"/>
                  </a:lnTo>
                  <a:lnTo>
                    <a:pt x="5072" y="3227"/>
                  </a:lnTo>
                  <a:lnTo>
                    <a:pt x="5072" y="3179"/>
                  </a:lnTo>
                  <a:cubicBezTo>
                    <a:pt x="5084" y="3167"/>
                    <a:pt x="5084" y="3167"/>
                    <a:pt x="5096" y="3155"/>
                  </a:cubicBezTo>
                  <a:lnTo>
                    <a:pt x="5167" y="3179"/>
                  </a:lnTo>
                  <a:lnTo>
                    <a:pt x="5215" y="3239"/>
                  </a:lnTo>
                  <a:lnTo>
                    <a:pt x="5275" y="3155"/>
                  </a:lnTo>
                  <a:cubicBezTo>
                    <a:pt x="5275" y="3120"/>
                    <a:pt x="5251" y="3084"/>
                    <a:pt x="5251" y="3048"/>
                  </a:cubicBezTo>
                  <a:cubicBezTo>
                    <a:pt x="5263" y="3024"/>
                    <a:pt x="5287" y="3001"/>
                    <a:pt x="5310" y="2989"/>
                  </a:cubicBezTo>
                  <a:lnTo>
                    <a:pt x="5382" y="2965"/>
                  </a:lnTo>
                  <a:lnTo>
                    <a:pt x="5406" y="3036"/>
                  </a:lnTo>
                  <a:lnTo>
                    <a:pt x="5453" y="3072"/>
                  </a:lnTo>
                  <a:lnTo>
                    <a:pt x="5441" y="3120"/>
                  </a:lnTo>
                  <a:lnTo>
                    <a:pt x="5322" y="3167"/>
                  </a:lnTo>
                  <a:lnTo>
                    <a:pt x="5322" y="3263"/>
                  </a:lnTo>
                  <a:lnTo>
                    <a:pt x="5382" y="3263"/>
                  </a:lnTo>
                  <a:lnTo>
                    <a:pt x="5453" y="3298"/>
                  </a:lnTo>
                  <a:lnTo>
                    <a:pt x="5477" y="3358"/>
                  </a:lnTo>
                  <a:lnTo>
                    <a:pt x="5656" y="3429"/>
                  </a:lnTo>
                  <a:lnTo>
                    <a:pt x="5727" y="3429"/>
                  </a:lnTo>
                  <a:lnTo>
                    <a:pt x="5727" y="3370"/>
                  </a:lnTo>
                  <a:lnTo>
                    <a:pt x="5763" y="3346"/>
                  </a:lnTo>
                  <a:lnTo>
                    <a:pt x="5846" y="3370"/>
                  </a:lnTo>
                  <a:lnTo>
                    <a:pt x="5953" y="3310"/>
                  </a:lnTo>
                  <a:lnTo>
                    <a:pt x="6001" y="3334"/>
                  </a:lnTo>
                  <a:lnTo>
                    <a:pt x="5977" y="3382"/>
                  </a:lnTo>
                  <a:cubicBezTo>
                    <a:pt x="5977" y="3405"/>
                    <a:pt x="5989" y="3429"/>
                    <a:pt x="5989" y="3465"/>
                  </a:cubicBezTo>
                  <a:lnTo>
                    <a:pt x="5941" y="3572"/>
                  </a:lnTo>
                  <a:lnTo>
                    <a:pt x="5941" y="3608"/>
                  </a:lnTo>
                  <a:lnTo>
                    <a:pt x="5858" y="3739"/>
                  </a:lnTo>
                  <a:lnTo>
                    <a:pt x="5798" y="3882"/>
                  </a:lnTo>
                  <a:cubicBezTo>
                    <a:pt x="5798" y="3906"/>
                    <a:pt x="5798" y="3917"/>
                    <a:pt x="5810" y="3929"/>
                  </a:cubicBezTo>
                  <a:lnTo>
                    <a:pt x="5846" y="3917"/>
                  </a:lnTo>
                  <a:lnTo>
                    <a:pt x="5882" y="3834"/>
                  </a:lnTo>
                  <a:lnTo>
                    <a:pt x="5989" y="3834"/>
                  </a:lnTo>
                  <a:lnTo>
                    <a:pt x="6001" y="3858"/>
                  </a:lnTo>
                  <a:lnTo>
                    <a:pt x="6084" y="3846"/>
                  </a:lnTo>
                  <a:lnTo>
                    <a:pt x="6168" y="3882"/>
                  </a:lnTo>
                  <a:lnTo>
                    <a:pt x="6334" y="3870"/>
                  </a:lnTo>
                  <a:lnTo>
                    <a:pt x="6334" y="3870"/>
                  </a:lnTo>
                  <a:lnTo>
                    <a:pt x="6227" y="3929"/>
                  </a:lnTo>
                  <a:lnTo>
                    <a:pt x="6215" y="3977"/>
                  </a:lnTo>
                  <a:lnTo>
                    <a:pt x="6168" y="4001"/>
                  </a:lnTo>
                  <a:lnTo>
                    <a:pt x="6120" y="3977"/>
                  </a:lnTo>
                  <a:lnTo>
                    <a:pt x="6037" y="4025"/>
                  </a:lnTo>
                  <a:cubicBezTo>
                    <a:pt x="6049" y="4036"/>
                    <a:pt x="6049" y="4048"/>
                    <a:pt x="6060" y="4060"/>
                  </a:cubicBezTo>
                  <a:lnTo>
                    <a:pt x="6144" y="4072"/>
                  </a:lnTo>
                  <a:lnTo>
                    <a:pt x="6168" y="4096"/>
                  </a:lnTo>
                  <a:lnTo>
                    <a:pt x="6287" y="4072"/>
                  </a:lnTo>
                  <a:lnTo>
                    <a:pt x="6299" y="4132"/>
                  </a:lnTo>
                  <a:lnTo>
                    <a:pt x="6346" y="4156"/>
                  </a:lnTo>
                  <a:cubicBezTo>
                    <a:pt x="6346" y="4167"/>
                    <a:pt x="6358" y="4191"/>
                    <a:pt x="6358" y="4203"/>
                  </a:cubicBezTo>
                  <a:cubicBezTo>
                    <a:pt x="6370" y="4215"/>
                    <a:pt x="6406" y="4239"/>
                    <a:pt x="6430" y="4251"/>
                  </a:cubicBezTo>
                  <a:lnTo>
                    <a:pt x="6549" y="4251"/>
                  </a:lnTo>
                  <a:lnTo>
                    <a:pt x="6632" y="4287"/>
                  </a:lnTo>
                  <a:lnTo>
                    <a:pt x="6680" y="4322"/>
                  </a:lnTo>
                  <a:cubicBezTo>
                    <a:pt x="6680" y="4346"/>
                    <a:pt x="6668" y="4370"/>
                    <a:pt x="6668" y="4394"/>
                  </a:cubicBezTo>
                  <a:lnTo>
                    <a:pt x="6572" y="4477"/>
                  </a:lnTo>
                  <a:lnTo>
                    <a:pt x="6501" y="4489"/>
                  </a:lnTo>
                  <a:lnTo>
                    <a:pt x="6441" y="4525"/>
                  </a:lnTo>
                  <a:lnTo>
                    <a:pt x="6370" y="4513"/>
                  </a:lnTo>
                  <a:lnTo>
                    <a:pt x="6287" y="4501"/>
                  </a:lnTo>
                  <a:lnTo>
                    <a:pt x="6227" y="4537"/>
                  </a:lnTo>
                  <a:lnTo>
                    <a:pt x="6156" y="4632"/>
                  </a:lnTo>
                  <a:lnTo>
                    <a:pt x="6215" y="4644"/>
                  </a:lnTo>
                  <a:cubicBezTo>
                    <a:pt x="6215" y="4656"/>
                    <a:pt x="6227" y="4668"/>
                    <a:pt x="6239" y="4668"/>
                  </a:cubicBezTo>
                  <a:lnTo>
                    <a:pt x="6179" y="4739"/>
                  </a:lnTo>
                  <a:lnTo>
                    <a:pt x="6203" y="4775"/>
                  </a:lnTo>
                  <a:lnTo>
                    <a:pt x="6275" y="4763"/>
                  </a:lnTo>
                  <a:lnTo>
                    <a:pt x="6275" y="4727"/>
                  </a:lnTo>
                  <a:lnTo>
                    <a:pt x="6346" y="4679"/>
                  </a:lnTo>
                  <a:lnTo>
                    <a:pt x="6465" y="4668"/>
                  </a:lnTo>
                  <a:lnTo>
                    <a:pt x="6537" y="4620"/>
                  </a:lnTo>
                  <a:lnTo>
                    <a:pt x="6632" y="4596"/>
                  </a:lnTo>
                  <a:lnTo>
                    <a:pt x="6680" y="4513"/>
                  </a:lnTo>
                  <a:lnTo>
                    <a:pt x="6727" y="4477"/>
                  </a:lnTo>
                  <a:lnTo>
                    <a:pt x="6763" y="4560"/>
                  </a:lnTo>
                  <a:lnTo>
                    <a:pt x="6822" y="4572"/>
                  </a:lnTo>
                  <a:lnTo>
                    <a:pt x="6894" y="4525"/>
                  </a:lnTo>
                  <a:cubicBezTo>
                    <a:pt x="6918" y="4489"/>
                    <a:pt x="6941" y="4453"/>
                    <a:pt x="6965" y="4417"/>
                  </a:cubicBezTo>
                  <a:lnTo>
                    <a:pt x="7061" y="4346"/>
                  </a:lnTo>
                  <a:lnTo>
                    <a:pt x="7132" y="4370"/>
                  </a:lnTo>
                  <a:lnTo>
                    <a:pt x="7132" y="4417"/>
                  </a:lnTo>
                  <a:lnTo>
                    <a:pt x="7061" y="4453"/>
                  </a:lnTo>
                  <a:lnTo>
                    <a:pt x="7001" y="4489"/>
                  </a:lnTo>
                  <a:lnTo>
                    <a:pt x="7072" y="4489"/>
                  </a:lnTo>
                  <a:lnTo>
                    <a:pt x="7072" y="4525"/>
                  </a:lnTo>
                  <a:lnTo>
                    <a:pt x="6941" y="4584"/>
                  </a:lnTo>
                  <a:lnTo>
                    <a:pt x="6930" y="4608"/>
                  </a:lnTo>
                  <a:lnTo>
                    <a:pt x="7096" y="4560"/>
                  </a:lnTo>
                  <a:lnTo>
                    <a:pt x="7144" y="4608"/>
                  </a:lnTo>
                  <a:lnTo>
                    <a:pt x="7049" y="4691"/>
                  </a:lnTo>
                  <a:cubicBezTo>
                    <a:pt x="7061" y="4715"/>
                    <a:pt x="7084" y="4751"/>
                    <a:pt x="7096" y="4787"/>
                  </a:cubicBezTo>
                  <a:lnTo>
                    <a:pt x="7156" y="4787"/>
                  </a:lnTo>
                  <a:cubicBezTo>
                    <a:pt x="7168" y="4798"/>
                    <a:pt x="7192" y="4822"/>
                    <a:pt x="7215" y="4846"/>
                  </a:cubicBezTo>
                  <a:lnTo>
                    <a:pt x="7370" y="4787"/>
                  </a:lnTo>
                  <a:cubicBezTo>
                    <a:pt x="7370" y="4775"/>
                    <a:pt x="7382" y="4751"/>
                    <a:pt x="7394" y="4739"/>
                  </a:cubicBezTo>
                  <a:lnTo>
                    <a:pt x="7334" y="4703"/>
                  </a:lnTo>
                  <a:lnTo>
                    <a:pt x="7334" y="4644"/>
                  </a:lnTo>
                  <a:lnTo>
                    <a:pt x="7382" y="4632"/>
                  </a:lnTo>
                  <a:lnTo>
                    <a:pt x="7537" y="4668"/>
                  </a:lnTo>
                  <a:cubicBezTo>
                    <a:pt x="7537" y="4679"/>
                    <a:pt x="7537" y="4703"/>
                    <a:pt x="7549" y="4715"/>
                  </a:cubicBezTo>
                  <a:lnTo>
                    <a:pt x="7501" y="4798"/>
                  </a:lnTo>
                  <a:lnTo>
                    <a:pt x="7596" y="4822"/>
                  </a:lnTo>
                  <a:lnTo>
                    <a:pt x="7620" y="4846"/>
                  </a:lnTo>
                  <a:lnTo>
                    <a:pt x="7453" y="4929"/>
                  </a:lnTo>
                  <a:lnTo>
                    <a:pt x="7430" y="4965"/>
                  </a:lnTo>
                  <a:lnTo>
                    <a:pt x="7525" y="5001"/>
                  </a:lnTo>
                  <a:lnTo>
                    <a:pt x="7775" y="4953"/>
                  </a:lnTo>
                  <a:lnTo>
                    <a:pt x="7834" y="4965"/>
                  </a:lnTo>
                  <a:lnTo>
                    <a:pt x="7834" y="5037"/>
                  </a:lnTo>
                  <a:cubicBezTo>
                    <a:pt x="7834" y="5060"/>
                    <a:pt x="7846" y="5072"/>
                    <a:pt x="7846" y="5084"/>
                  </a:cubicBezTo>
                  <a:lnTo>
                    <a:pt x="7894" y="5060"/>
                  </a:lnTo>
                  <a:cubicBezTo>
                    <a:pt x="7894" y="5049"/>
                    <a:pt x="7894" y="5037"/>
                    <a:pt x="7894" y="5025"/>
                  </a:cubicBezTo>
                  <a:lnTo>
                    <a:pt x="7954" y="4953"/>
                  </a:lnTo>
                  <a:lnTo>
                    <a:pt x="8013" y="4941"/>
                  </a:lnTo>
                  <a:lnTo>
                    <a:pt x="8025" y="4977"/>
                  </a:lnTo>
                  <a:lnTo>
                    <a:pt x="7989" y="5060"/>
                  </a:lnTo>
                  <a:lnTo>
                    <a:pt x="7989" y="5120"/>
                  </a:lnTo>
                  <a:lnTo>
                    <a:pt x="7894" y="5144"/>
                  </a:lnTo>
                  <a:lnTo>
                    <a:pt x="7870" y="5263"/>
                  </a:lnTo>
                  <a:lnTo>
                    <a:pt x="7882" y="5299"/>
                  </a:lnTo>
                  <a:lnTo>
                    <a:pt x="7965" y="5299"/>
                  </a:lnTo>
                  <a:lnTo>
                    <a:pt x="7977" y="5370"/>
                  </a:lnTo>
                  <a:lnTo>
                    <a:pt x="7930" y="5465"/>
                  </a:lnTo>
                  <a:lnTo>
                    <a:pt x="7942" y="5525"/>
                  </a:lnTo>
                  <a:lnTo>
                    <a:pt x="7977" y="5537"/>
                  </a:lnTo>
                  <a:lnTo>
                    <a:pt x="7977" y="5572"/>
                  </a:lnTo>
                  <a:lnTo>
                    <a:pt x="7977" y="5715"/>
                  </a:lnTo>
                  <a:cubicBezTo>
                    <a:pt x="7965" y="5739"/>
                    <a:pt x="7942" y="5763"/>
                    <a:pt x="7930" y="5787"/>
                  </a:cubicBezTo>
                  <a:lnTo>
                    <a:pt x="8013" y="5846"/>
                  </a:lnTo>
                  <a:cubicBezTo>
                    <a:pt x="8013" y="5870"/>
                    <a:pt x="8001" y="5894"/>
                    <a:pt x="8001" y="5906"/>
                  </a:cubicBezTo>
                  <a:lnTo>
                    <a:pt x="7823" y="5989"/>
                  </a:lnTo>
                  <a:lnTo>
                    <a:pt x="7632" y="5989"/>
                  </a:lnTo>
                  <a:lnTo>
                    <a:pt x="7573" y="6037"/>
                  </a:lnTo>
                  <a:cubicBezTo>
                    <a:pt x="7573" y="6061"/>
                    <a:pt x="7561" y="6072"/>
                    <a:pt x="7561" y="6096"/>
                  </a:cubicBezTo>
                  <a:cubicBezTo>
                    <a:pt x="7489" y="6144"/>
                    <a:pt x="7418" y="6203"/>
                    <a:pt x="7358" y="6263"/>
                  </a:cubicBezTo>
                  <a:lnTo>
                    <a:pt x="7370" y="6311"/>
                  </a:lnTo>
                  <a:lnTo>
                    <a:pt x="7549" y="6346"/>
                  </a:lnTo>
                  <a:lnTo>
                    <a:pt x="7489" y="6358"/>
                  </a:lnTo>
                  <a:lnTo>
                    <a:pt x="7406" y="6394"/>
                  </a:lnTo>
                  <a:cubicBezTo>
                    <a:pt x="7370" y="6382"/>
                    <a:pt x="7346" y="6382"/>
                    <a:pt x="7322" y="6370"/>
                  </a:cubicBezTo>
                  <a:lnTo>
                    <a:pt x="7263" y="6382"/>
                  </a:lnTo>
                  <a:lnTo>
                    <a:pt x="7120" y="6513"/>
                  </a:lnTo>
                  <a:cubicBezTo>
                    <a:pt x="7096" y="6537"/>
                    <a:pt x="7072" y="6549"/>
                    <a:pt x="7049" y="6561"/>
                  </a:cubicBezTo>
                  <a:lnTo>
                    <a:pt x="6846" y="6692"/>
                  </a:lnTo>
                  <a:lnTo>
                    <a:pt x="6680" y="6823"/>
                  </a:lnTo>
                  <a:lnTo>
                    <a:pt x="6620" y="6834"/>
                  </a:lnTo>
                  <a:lnTo>
                    <a:pt x="6572" y="6882"/>
                  </a:lnTo>
                  <a:cubicBezTo>
                    <a:pt x="6572" y="6918"/>
                    <a:pt x="6560" y="6954"/>
                    <a:pt x="6549" y="6977"/>
                  </a:cubicBezTo>
                  <a:lnTo>
                    <a:pt x="6644" y="7037"/>
                  </a:lnTo>
                  <a:cubicBezTo>
                    <a:pt x="6656" y="7061"/>
                    <a:pt x="6668" y="7084"/>
                    <a:pt x="6680" y="7108"/>
                  </a:cubicBezTo>
                  <a:lnTo>
                    <a:pt x="6811" y="7180"/>
                  </a:lnTo>
                  <a:lnTo>
                    <a:pt x="6882" y="7370"/>
                  </a:lnTo>
                  <a:lnTo>
                    <a:pt x="6834" y="7418"/>
                  </a:lnTo>
                  <a:lnTo>
                    <a:pt x="6763" y="7418"/>
                  </a:lnTo>
                  <a:lnTo>
                    <a:pt x="6703" y="7465"/>
                  </a:lnTo>
                  <a:lnTo>
                    <a:pt x="6703" y="7549"/>
                  </a:lnTo>
                  <a:lnTo>
                    <a:pt x="6656" y="7489"/>
                  </a:lnTo>
                  <a:cubicBezTo>
                    <a:pt x="6644" y="7454"/>
                    <a:pt x="6632" y="7418"/>
                    <a:pt x="6632" y="7382"/>
                  </a:cubicBezTo>
                  <a:lnTo>
                    <a:pt x="6572" y="7346"/>
                  </a:lnTo>
                  <a:lnTo>
                    <a:pt x="6465" y="7418"/>
                  </a:lnTo>
                  <a:cubicBezTo>
                    <a:pt x="6453" y="7442"/>
                    <a:pt x="6441" y="7465"/>
                    <a:pt x="6430" y="7501"/>
                  </a:cubicBezTo>
                  <a:lnTo>
                    <a:pt x="6322" y="7585"/>
                  </a:lnTo>
                  <a:lnTo>
                    <a:pt x="6227" y="7573"/>
                  </a:lnTo>
                  <a:lnTo>
                    <a:pt x="6263" y="7525"/>
                  </a:lnTo>
                  <a:lnTo>
                    <a:pt x="6263" y="7501"/>
                  </a:lnTo>
                  <a:lnTo>
                    <a:pt x="6096" y="7537"/>
                  </a:lnTo>
                  <a:lnTo>
                    <a:pt x="6060" y="7620"/>
                  </a:lnTo>
                  <a:lnTo>
                    <a:pt x="5989" y="7692"/>
                  </a:lnTo>
                  <a:lnTo>
                    <a:pt x="5834" y="7704"/>
                  </a:lnTo>
                  <a:lnTo>
                    <a:pt x="5751" y="7727"/>
                  </a:lnTo>
                  <a:lnTo>
                    <a:pt x="5679" y="7704"/>
                  </a:lnTo>
                  <a:lnTo>
                    <a:pt x="5584" y="7716"/>
                  </a:lnTo>
                  <a:lnTo>
                    <a:pt x="5513" y="7775"/>
                  </a:lnTo>
                  <a:lnTo>
                    <a:pt x="5370" y="7763"/>
                  </a:lnTo>
                  <a:lnTo>
                    <a:pt x="5298" y="7763"/>
                  </a:lnTo>
                  <a:lnTo>
                    <a:pt x="5191" y="7716"/>
                  </a:lnTo>
                  <a:lnTo>
                    <a:pt x="5048" y="7680"/>
                  </a:lnTo>
                  <a:cubicBezTo>
                    <a:pt x="5001" y="7680"/>
                    <a:pt x="4953" y="7692"/>
                    <a:pt x="4917" y="7692"/>
                  </a:cubicBezTo>
                  <a:lnTo>
                    <a:pt x="4763" y="7596"/>
                  </a:lnTo>
                  <a:lnTo>
                    <a:pt x="4727" y="7644"/>
                  </a:lnTo>
                  <a:lnTo>
                    <a:pt x="4751" y="7680"/>
                  </a:lnTo>
                  <a:cubicBezTo>
                    <a:pt x="4739" y="7704"/>
                    <a:pt x="4739" y="7716"/>
                    <a:pt x="4739" y="7727"/>
                  </a:cubicBezTo>
                  <a:lnTo>
                    <a:pt x="4655" y="7727"/>
                  </a:lnTo>
                  <a:lnTo>
                    <a:pt x="4632" y="7751"/>
                  </a:lnTo>
                  <a:lnTo>
                    <a:pt x="4655" y="7799"/>
                  </a:lnTo>
                  <a:cubicBezTo>
                    <a:pt x="4679" y="7811"/>
                    <a:pt x="4691" y="7823"/>
                    <a:pt x="4715" y="7835"/>
                  </a:cubicBezTo>
                  <a:lnTo>
                    <a:pt x="4715" y="7906"/>
                  </a:lnTo>
                  <a:lnTo>
                    <a:pt x="4667" y="7906"/>
                  </a:lnTo>
                  <a:lnTo>
                    <a:pt x="4548" y="7942"/>
                  </a:lnTo>
                  <a:lnTo>
                    <a:pt x="4489" y="8013"/>
                  </a:lnTo>
                  <a:lnTo>
                    <a:pt x="4358" y="8049"/>
                  </a:lnTo>
                  <a:lnTo>
                    <a:pt x="4274" y="8120"/>
                  </a:lnTo>
                  <a:lnTo>
                    <a:pt x="4298" y="8204"/>
                  </a:lnTo>
                  <a:cubicBezTo>
                    <a:pt x="4274" y="8216"/>
                    <a:pt x="4239" y="8239"/>
                    <a:pt x="4215" y="8263"/>
                  </a:cubicBezTo>
                  <a:cubicBezTo>
                    <a:pt x="4191" y="8287"/>
                    <a:pt x="4191" y="8323"/>
                    <a:pt x="4191" y="8358"/>
                  </a:cubicBezTo>
                  <a:lnTo>
                    <a:pt x="4310" y="8489"/>
                  </a:lnTo>
                  <a:lnTo>
                    <a:pt x="4429" y="8537"/>
                  </a:lnTo>
                  <a:lnTo>
                    <a:pt x="4477" y="8501"/>
                  </a:lnTo>
                  <a:lnTo>
                    <a:pt x="4632" y="8561"/>
                  </a:lnTo>
                  <a:cubicBezTo>
                    <a:pt x="4632" y="8585"/>
                    <a:pt x="4620" y="8597"/>
                    <a:pt x="4620" y="8620"/>
                  </a:cubicBezTo>
                  <a:lnTo>
                    <a:pt x="4798" y="8585"/>
                  </a:lnTo>
                  <a:lnTo>
                    <a:pt x="4917" y="8585"/>
                  </a:lnTo>
                  <a:lnTo>
                    <a:pt x="4965" y="8537"/>
                  </a:lnTo>
                  <a:lnTo>
                    <a:pt x="5096" y="8513"/>
                  </a:lnTo>
                  <a:lnTo>
                    <a:pt x="5132" y="8466"/>
                  </a:lnTo>
                  <a:lnTo>
                    <a:pt x="5251" y="8430"/>
                  </a:lnTo>
                  <a:lnTo>
                    <a:pt x="5334" y="8394"/>
                  </a:lnTo>
                  <a:lnTo>
                    <a:pt x="5429" y="8394"/>
                  </a:lnTo>
                  <a:lnTo>
                    <a:pt x="5489" y="8347"/>
                  </a:lnTo>
                  <a:cubicBezTo>
                    <a:pt x="5489" y="8323"/>
                    <a:pt x="5477" y="8299"/>
                    <a:pt x="5465" y="8275"/>
                  </a:cubicBezTo>
                  <a:cubicBezTo>
                    <a:pt x="5453" y="8251"/>
                    <a:pt x="5477" y="8227"/>
                    <a:pt x="5489" y="8204"/>
                  </a:cubicBezTo>
                  <a:lnTo>
                    <a:pt x="5537" y="8204"/>
                  </a:lnTo>
                  <a:lnTo>
                    <a:pt x="5691" y="8299"/>
                  </a:lnTo>
                  <a:lnTo>
                    <a:pt x="5775" y="8287"/>
                  </a:lnTo>
                  <a:lnTo>
                    <a:pt x="5870" y="8323"/>
                  </a:lnTo>
                  <a:lnTo>
                    <a:pt x="6013" y="8311"/>
                  </a:lnTo>
                  <a:lnTo>
                    <a:pt x="6049" y="8263"/>
                  </a:lnTo>
                  <a:lnTo>
                    <a:pt x="6108" y="8180"/>
                  </a:lnTo>
                  <a:lnTo>
                    <a:pt x="6168" y="8168"/>
                  </a:lnTo>
                  <a:lnTo>
                    <a:pt x="6251" y="8085"/>
                  </a:lnTo>
                  <a:lnTo>
                    <a:pt x="6346" y="8037"/>
                  </a:lnTo>
                  <a:lnTo>
                    <a:pt x="6346" y="8037"/>
                  </a:lnTo>
                  <a:lnTo>
                    <a:pt x="6334" y="8097"/>
                  </a:lnTo>
                  <a:cubicBezTo>
                    <a:pt x="6334" y="8120"/>
                    <a:pt x="6346" y="8144"/>
                    <a:pt x="6358" y="8168"/>
                  </a:cubicBezTo>
                  <a:cubicBezTo>
                    <a:pt x="6334" y="8192"/>
                    <a:pt x="6310" y="8227"/>
                    <a:pt x="6287" y="8251"/>
                  </a:cubicBezTo>
                  <a:lnTo>
                    <a:pt x="6310" y="8335"/>
                  </a:lnTo>
                  <a:lnTo>
                    <a:pt x="6406" y="8275"/>
                  </a:lnTo>
                  <a:cubicBezTo>
                    <a:pt x="6418" y="8227"/>
                    <a:pt x="6430" y="8180"/>
                    <a:pt x="6441" y="8120"/>
                  </a:cubicBezTo>
                  <a:lnTo>
                    <a:pt x="6477" y="8132"/>
                  </a:lnTo>
                  <a:lnTo>
                    <a:pt x="6537" y="8108"/>
                  </a:lnTo>
                  <a:lnTo>
                    <a:pt x="6632" y="8108"/>
                  </a:lnTo>
                  <a:cubicBezTo>
                    <a:pt x="6620" y="8144"/>
                    <a:pt x="6596" y="8180"/>
                    <a:pt x="6584" y="8216"/>
                  </a:cubicBezTo>
                  <a:lnTo>
                    <a:pt x="6632" y="8251"/>
                  </a:lnTo>
                  <a:lnTo>
                    <a:pt x="6632" y="8192"/>
                  </a:lnTo>
                  <a:lnTo>
                    <a:pt x="6822" y="8025"/>
                  </a:lnTo>
                  <a:lnTo>
                    <a:pt x="6858" y="8061"/>
                  </a:lnTo>
                  <a:lnTo>
                    <a:pt x="6751" y="8168"/>
                  </a:lnTo>
                  <a:lnTo>
                    <a:pt x="6751" y="8227"/>
                  </a:lnTo>
                  <a:lnTo>
                    <a:pt x="6858" y="8239"/>
                  </a:lnTo>
                  <a:cubicBezTo>
                    <a:pt x="6882" y="8275"/>
                    <a:pt x="6906" y="8299"/>
                    <a:pt x="6941" y="8335"/>
                  </a:cubicBezTo>
                  <a:lnTo>
                    <a:pt x="6941" y="8406"/>
                  </a:lnTo>
                  <a:cubicBezTo>
                    <a:pt x="6941" y="8430"/>
                    <a:pt x="6965" y="8454"/>
                    <a:pt x="6977" y="8478"/>
                  </a:cubicBezTo>
                  <a:lnTo>
                    <a:pt x="7072" y="8442"/>
                  </a:lnTo>
                  <a:lnTo>
                    <a:pt x="7096" y="8525"/>
                  </a:lnTo>
                  <a:lnTo>
                    <a:pt x="7156" y="8549"/>
                  </a:lnTo>
                  <a:cubicBezTo>
                    <a:pt x="7180" y="8513"/>
                    <a:pt x="7192" y="8478"/>
                    <a:pt x="7215" y="8454"/>
                  </a:cubicBezTo>
                  <a:lnTo>
                    <a:pt x="7215" y="8573"/>
                  </a:lnTo>
                  <a:cubicBezTo>
                    <a:pt x="7192" y="8597"/>
                    <a:pt x="7180" y="8620"/>
                    <a:pt x="7156" y="8644"/>
                  </a:cubicBezTo>
                  <a:lnTo>
                    <a:pt x="7275" y="8692"/>
                  </a:lnTo>
                  <a:lnTo>
                    <a:pt x="7275" y="8632"/>
                  </a:lnTo>
                  <a:cubicBezTo>
                    <a:pt x="7275" y="8608"/>
                    <a:pt x="7299" y="8573"/>
                    <a:pt x="7311" y="8549"/>
                  </a:cubicBezTo>
                  <a:lnTo>
                    <a:pt x="7382" y="8513"/>
                  </a:lnTo>
                  <a:lnTo>
                    <a:pt x="7358" y="8549"/>
                  </a:lnTo>
                  <a:lnTo>
                    <a:pt x="7418" y="8620"/>
                  </a:lnTo>
                  <a:lnTo>
                    <a:pt x="7525" y="8692"/>
                  </a:lnTo>
                  <a:lnTo>
                    <a:pt x="7692" y="8644"/>
                  </a:lnTo>
                  <a:lnTo>
                    <a:pt x="7656" y="8692"/>
                  </a:lnTo>
                  <a:lnTo>
                    <a:pt x="7453" y="8835"/>
                  </a:lnTo>
                  <a:lnTo>
                    <a:pt x="7287" y="8870"/>
                  </a:lnTo>
                  <a:lnTo>
                    <a:pt x="7263" y="8906"/>
                  </a:lnTo>
                  <a:lnTo>
                    <a:pt x="7382" y="8918"/>
                  </a:lnTo>
                  <a:lnTo>
                    <a:pt x="7406" y="9013"/>
                  </a:lnTo>
                  <a:lnTo>
                    <a:pt x="7501" y="9061"/>
                  </a:lnTo>
                  <a:lnTo>
                    <a:pt x="7584" y="9097"/>
                  </a:lnTo>
                  <a:lnTo>
                    <a:pt x="7668" y="9097"/>
                  </a:lnTo>
                  <a:lnTo>
                    <a:pt x="7668" y="9132"/>
                  </a:lnTo>
                  <a:lnTo>
                    <a:pt x="7799" y="9180"/>
                  </a:lnTo>
                  <a:lnTo>
                    <a:pt x="7870" y="9204"/>
                  </a:lnTo>
                  <a:lnTo>
                    <a:pt x="7942" y="9192"/>
                  </a:lnTo>
                  <a:lnTo>
                    <a:pt x="8156" y="9228"/>
                  </a:lnTo>
                  <a:lnTo>
                    <a:pt x="8251" y="9216"/>
                  </a:lnTo>
                  <a:lnTo>
                    <a:pt x="8251" y="9240"/>
                  </a:lnTo>
                  <a:lnTo>
                    <a:pt x="8323" y="9263"/>
                  </a:lnTo>
                  <a:cubicBezTo>
                    <a:pt x="8335" y="9251"/>
                    <a:pt x="8346" y="9240"/>
                    <a:pt x="8346" y="9228"/>
                  </a:cubicBezTo>
                  <a:lnTo>
                    <a:pt x="8382" y="9192"/>
                  </a:lnTo>
                  <a:lnTo>
                    <a:pt x="8501" y="9204"/>
                  </a:lnTo>
                  <a:lnTo>
                    <a:pt x="8454" y="9240"/>
                  </a:lnTo>
                  <a:lnTo>
                    <a:pt x="8406" y="9287"/>
                  </a:lnTo>
                  <a:lnTo>
                    <a:pt x="8477" y="9347"/>
                  </a:lnTo>
                  <a:lnTo>
                    <a:pt x="8549" y="9359"/>
                  </a:lnTo>
                  <a:lnTo>
                    <a:pt x="8608" y="9347"/>
                  </a:lnTo>
                  <a:lnTo>
                    <a:pt x="8620" y="9394"/>
                  </a:lnTo>
                  <a:lnTo>
                    <a:pt x="8775" y="9466"/>
                  </a:lnTo>
                  <a:lnTo>
                    <a:pt x="8858" y="9454"/>
                  </a:lnTo>
                  <a:lnTo>
                    <a:pt x="8930" y="9478"/>
                  </a:lnTo>
                  <a:lnTo>
                    <a:pt x="8966" y="9513"/>
                  </a:lnTo>
                  <a:cubicBezTo>
                    <a:pt x="9025" y="9513"/>
                    <a:pt x="9097" y="9513"/>
                    <a:pt x="9156" y="9525"/>
                  </a:cubicBezTo>
                  <a:lnTo>
                    <a:pt x="9204" y="9490"/>
                  </a:lnTo>
                  <a:lnTo>
                    <a:pt x="9275" y="9490"/>
                  </a:lnTo>
                  <a:lnTo>
                    <a:pt x="9347" y="9478"/>
                  </a:lnTo>
                  <a:lnTo>
                    <a:pt x="9442" y="9490"/>
                  </a:lnTo>
                  <a:lnTo>
                    <a:pt x="9478" y="9525"/>
                  </a:lnTo>
                  <a:lnTo>
                    <a:pt x="9668" y="9585"/>
                  </a:lnTo>
                  <a:lnTo>
                    <a:pt x="9751" y="9585"/>
                  </a:lnTo>
                  <a:lnTo>
                    <a:pt x="9859" y="9609"/>
                  </a:lnTo>
                  <a:lnTo>
                    <a:pt x="10049" y="9609"/>
                  </a:lnTo>
                  <a:lnTo>
                    <a:pt x="10168" y="9632"/>
                  </a:lnTo>
                  <a:lnTo>
                    <a:pt x="10299" y="9632"/>
                  </a:lnTo>
                  <a:cubicBezTo>
                    <a:pt x="10299" y="9621"/>
                    <a:pt x="10311" y="9621"/>
                    <a:pt x="10311" y="9609"/>
                  </a:cubicBezTo>
                  <a:lnTo>
                    <a:pt x="10311" y="9561"/>
                  </a:lnTo>
                  <a:lnTo>
                    <a:pt x="10228" y="9525"/>
                  </a:lnTo>
                  <a:cubicBezTo>
                    <a:pt x="10216" y="9513"/>
                    <a:pt x="10192" y="9490"/>
                    <a:pt x="10168" y="9478"/>
                  </a:cubicBezTo>
                  <a:lnTo>
                    <a:pt x="10216" y="9442"/>
                  </a:lnTo>
                  <a:lnTo>
                    <a:pt x="10311" y="9442"/>
                  </a:lnTo>
                  <a:lnTo>
                    <a:pt x="10335" y="9382"/>
                  </a:lnTo>
                  <a:lnTo>
                    <a:pt x="10287" y="9347"/>
                  </a:lnTo>
                  <a:lnTo>
                    <a:pt x="10240" y="9370"/>
                  </a:lnTo>
                  <a:lnTo>
                    <a:pt x="10204" y="9347"/>
                  </a:lnTo>
                  <a:lnTo>
                    <a:pt x="10204" y="9263"/>
                  </a:lnTo>
                  <a:lnTo>
                    <a:pt x="10168" y="9251"/>
                  </a:lnTo>
                  <a:cubicBezTo>
                    <a:pt x="10132" y="9275"/>
                    <a:pt x="10109" y="9299"/>
                    <a:pt x="10073" y="9335"/>
                  </a:cubicBezTo>
                  <a:cubicBezTo>
                    <a:pt x="10073" y="9323"/>
                    <a:pt x="10073" y="9311"/>
                    <a:pt x="10061" y="9299"/>
                  </a:cubicBezTo>
                  <a:cubicBezTo>
                    <a:pt x="10049" y="9275"/>
                    <a:pt x="10037" y="9263"/>
                    <a:pt x="10025" y="9251"/>
                  </a:cubicBezTo>
                  <a:lnTo>
                    <a:pt x="9966" y="9263"/>
                  </a:lnTo>
                  <a:lnTo>
                    <a:pt x="10049" y="9180"/>
                  </a:lnTo>
                  <a:lnTo>
                    <a:pt x="9989" y="9097"/>
                  </a:lnTo>
                  <a:lnTo>
                    <a:pt x="9930" y="9097"/>
                  </a:lnTo>
                  <a:lnTo>
                    <a:pt x="9823" y="9120"/>
                  </a:lnTo>
                  <a:lnTo>
                    <a:pt x="9835" y="9049"/>
                  </a:lnTo>
                  <a:lnTo>
                    <a:pt x="9763" y="8989"/>
                  </a:lnTo>
                  <a:lnTo>
                    <a:pt x="9704" y="8942"/>
                  </a:lnTo>
                  <a:lnTo>
                    <a:pt x="9597" y="8954"/>
                  </a:lnTo>
                  <a:cubicBezTo>
                    <a:pt x="9608" y="8930"/>
                    <a:pt x="9632" y="8918"/>
                    <a:pt x="9656" y="8894"/>
                  </a:cubicBezTo>
                  <a:lnTo>
                    <a:pt x="9573" y="8894"/>
                  </a:lnTo>
                  <a:lnTo>
                    <a:pt x="9513" y="8906"/>
                  </a:lnTo>
                  <a:lnTo>
                    <a:pt x="9513" y="8906"/>
                  </a:lnTo>
                  <a:lnTo>
                    <a:pt x="9537" y="8859"/>
                  </a:lnTo>
                  <a:lnTo>
                    <a:pt x="9442" y="8799"/>
                  </a:lnTo>
                  <a:lnTo>
                    <a:pt x="9299" y="8811"/>
                  </a:lnTo>
                  <a:lnTo>
                    <a:pt x="9251" y="8835"/>
                  </a:lnTo>
                  <a:cubicBezTo>
                    <a:pt x="9239" y="8799"/>
                    <a:pt x="9227" y="8763"/>
                    <a:pt x="9216" y="8739"/>
                  </a:cubicBezTo>
                  <a:cubicBezTo>
                    <a:pt x="9204" y="8704"/>
                    <a:pt x="9204" y="8704"/>
                    <a:pt x="9192" y="8680"/>
                  </a:cubicBezTo>
                  <a:cubicBezTo>
                    <a:pt x="9192" y="8668"/>
                    <a:pt x="9180" y="8656"/>
                    <a:pt x="9180" y="8644"/>
                  </a:cubicBezTo>
                  <a:lnTo>
                    <a:pt x="8989" y="8585"/>
                  </a:lnTo>
                  <a:lnTo>
                    <a:pt x="8942" y="8501"/>
                  </a:lnTo>
                  <a:lnTo>
                    <a:pt x="8942" y="8430"/>
                  </a:lnTo>
                  <a:lnTo>
                    <a:pt x="9025" y="8442"/>
                  </a:lnTo>
                  <a:cubicBezTo>
                    <a:pt x="9037" y="8418"/>
                    <a:pt x="9049" y="8406"/>
                    <a:pt x="9061" y="8382"/>
                  </a:cubicBezTo>
                  <a:lnTo>
                    <a:pt x="9192" y="8382"/>
                  </a:lnTo>
                  <a:lnTo>
                    <a:pt x="9216" y="8454"/>
                  </a:lnTo>
                  <a:lnTo>
                    <a:pt x="9311" y="8537"/>
                  </a:lnTo>
                  <a:lnTo>
                    <a:pt x="9466" y="8561"/>
                  </a:lnTo>
                  <a:lnTo>
                    <a:pt x="9537" y="8573"/>
                  </a:lnTo>
                  <a:cubicBezTo>
                    <a:pt x="9537" y="8597"/>
                    <a:pt x="9549" y="8608"/>
                    <a:pt x="9561" y="8632"/>
                  </a:cubicBezTo>
                  <a:lnTo>
                    <a:pt x="9620" y="8656"/>
                  </a:lnTo>
                  <a:lnTo>
                    <a:pt x="9597" y="8585"/>
                  </a:lnTo>
                  <a:lnTo>
                    <a:pt x="9513" y="8513"/>
                  </a:lnTo>
                  <a:lnTo>
                    <a:pt x="9513" y="8478"/>
                  </a:lnTo>
                  <a:lnTo>
                    <a:pt x="9573" y="8442"/>
                  </a:lnTo>
                  <a:lnTo>
                    <a:pt x="9644" y="8489"/>
                  </a:lnTo>
                  <a:cubicBezTo>
                    <a:pt x="9644" y="8501"/>
                    <a:pt x="9644" y="8513"/>
                    <a:pt x="9644" y="8525"/>
                  </a:cubicBezTo>
                  <a:lnTo>
                    <a:pt x="9716" y="8549"/>
                  </a:lnTo>
                  <a:lnTo>
                    <a:pt x="9799" y="8656"/>
                  </a:lnTo>
                  <a:lnTo>
                    <a:pt x="9882" y="8656"/>
                  </a:lnTo>
                  <a:lnTo>
                    <a:pt x="9882" y="8692"/>
                  </a:lnTo>
                  <a:lnTo>
                    <a:pt x="9978" y="8739"/>
                  </a:lnTo>
                  <a:lnTo>
                    <a:pt x="10085" y="8847"/>
                  </a:lnTo>
                  <a:lnTo>
                    <a:pt x="10144" y="8787"/>
                  </a:lnTo>
                  <a:lnTo>
                    <a:pt x="10097" y="8716"/>
                  </a:lnTo>
                  <a:cubicBezTo>
                    <a:pt x="10085" y="8680"/>
                    <a:pt x="10085" y="8644"/>
                    <a:pt x="10073" y="8608"/>
                  </a:cubicBezTo>
                  <a:cubicBezTo>
                    <a:pt x="10061" y="8561"/>
                    <a:pt x="10085" y="8561"/>
                    <a:pt x="10085" y="8525"/>
                  </a:cubicBezTo>
                  <a:cubicBezTo>
                    <a:pt x="10085" y="8549"/>
                    <a:pt x="10085" y="8561"/>
                    <a:pt x="10097" y="8585"/>
                  </a:cubicBezTo>
                  <a:lnTo>
                    <a:pt x="10192" y="8692"/>
                  </a:lnTo>
                  <a:lnTo>
                    <a:pt x="10192" y="8739"/>
                  </a:lnTo>
                  <a:lnTo>
                    <a:pt x="10216" y="8799"/>
                  </a:lnTo>
                  <a:lnTo>
                    <a:pt x="10275" y="8799"/>
                  </a:lnTo>
                  <a:lnTo>
                    <a:pt x="10359" y="8823"/>
                  </a:lnTo>
                  <a:lnTo>
                    <a:pt x="10382" y="8763"/>
                  </a:lnTo>
                  <a:lnTo>
                    <a:pt x="10335" y="8739"/>
                  </a:lnTo>
                  <a:lnTo>
                    <a:pt x="10335" y="8704"/>
                  </a:lnTo>
                  <a:lnTo>
                    <a:pt x="10406" y="8704"/>
                  </a:lnTo>
                  <a:lnTo>
                    <a:pt x="10466" y="8775"/>
                  </a:lnTo>
                  <a:lnTo>
                    <a:pt x="10466" y="8823"/>
                  </a:lnTo>
                  <a:lnTo>
                    <a:pt x="10501" y="8847"/>
                  </a:lnTo>
                  <a:lnTo>
                    <a:pt x="10501" y="8787"/>
                  </a:lnTo>
                  <a:lnTo>
                    <a:pt x="10561" y="8739"/>
                  </a:lnTo>
                  <a:cubicBezTo>
                    <a:pt x="10573" y="8787"/>
                    <a:pt x="10573" y="8823"/>
                    <a:pt x="10585" y="8859"/>
                  </a:cubicBezTo>
                  <a:lnTo>
                    <a:pt x="10644" y="8894"/>
                  </a:lnTo>
                  <a:lnTo>
                    <a:pt x="10728" y="8870"/>
                  </a:lnTo>
                  <a:cubicBezTo>
                    <a:pt x="10740" y="8859"/>
                    <a:pt x="10751" y="8835"/>
                    <a:pt x="10775" y="8823"/>
                  </a:cubicBezTo>
                  <a:cubicBezTo>
                    <a:pt x="10775" y="8847"/>
                    <a:pt x="10775" y="8870"/>
                    <a:pt x="10787" y="8894"/>
                  </a:cubicBezTo>
                  <a:lnTo>
                    <a:pt x="10751" y="8942"/>
                  </a:lnTo>
                  <a:cubicBezTo>
                    <a:pt x="10775" y="8978"/>
                    <a:pt x="10799" y="9013"/>
                    <a:pt x="10823" y="9049"/>
                  </a:cubicBezTo>
                  <a:lnTo>
                    <a:pt x="10906" y="9097"/>
                  </a:lnTo>
                  <a:lnTo>
                    <a:pt x="11013" y="9085"/>
                  </a:lnTo>
                  <a:cubicBezTo>
                    <a:pt x="11013" y="9061"/>
                    <a:pt x="11002" y="9049"/>
                    <a:pt x="11002" y="9025"/>
                  </a:cubicBezTo>
                  <a:lnTo>
                    <a:pt x="10966" y="9013"/>
                  </a:lnTo>
                  <a:cubicBezTo>
                    <a:pt x="10966" y="8978"/>
                    <a:pt x="10966" y="8942"/>
                    <a:pt x="10954" y="8918"/>
                  </a:cubicBezTo>
                  <a:lnTo>
                    <a:pt x="10859" y="8775"/>
                  </a:lnTo>
                  <a:lnTo>
                    <a:pt x="10954" y="8763"/>
                  </a:lnTo>
                  <a:lnTo>
                    <a:pt x="11025" y="8811"/>
                  </a:lnTo>
                  <a:lnTo>
                    <a:pt x="11132" y="8811"/>
                  </a:lnTo>
                  <a:lnTo>
                    <a:pt x="11156" y="8775"/>
                  </a:lnTo>
                  <a:cubicBezTo>
                    <a:pt x="11132" y="8751"/>
                    <a:pt x="11109" y="8739"/>
                    <a:pt x="11085" y="8716"/>
                  </a:cubicBezTo>
                  <a:cubicBezTo>
                    <a:pt x="11085" y="8692"/>
                    <a:pt x="11097" y="8668"/>
                    <a:pt x="11109" y="8644"/>
                  </a:cubicBezTo>
                  <a:cubicBezTo>
                    <a:pt x="11121" y="8620"/>
                    <a:pt x="11097" y="8561"/>
                    <a:pt x="11097" y="8513"/>
                  </a:cubicBezTo>
                  <a:lnTo>
                    <a:pt x="10990" y="8394"/>
                  </a:lnTo>
                  <a:lnTo>
                    <a:pt x="10990" y="8287"/>
                  </a:lnTo>
                  <a:cubicBezTo>
                    <a:pt x="10990" y="8251"/>
                    <a:pt x="10990" y="8216"/>
                    <a:pt x="10990" y="8180"/>
                  </a:cubicBezTo>
                  <a:cubicBezTo>
                    <a:pt x="11013" y="8216"/>
                    <a:pt x="11025" y="8251"/>
                    <a:pt x="11049" y="8287"/>
                  </a:cubicBezTo>
                  <a:cubicBezTo>
                    <a:pt x="11073" y="8323"/>
                    <a:pt x="11049" y="8335"/>
                    <a:pt x="11049" y="8370"/>
                  </a:cubicBezTo>
                  <a:lnTo>
                    <a:pt x="11109" y="8454"/>
                  </a:lnTo>
                  <a:lnTo>
                    <a:pt x="11287" y="8537"/>
                  </a:lnTo>
                  <a:lnTo>
                    <a:pt x="11311" y="8501"/>
                  </a:lnTo>
                  <a:lnTo>
                    <a:pt x="11275" y="8418"/>
                  </a:lnTo>
                  <a:cubicBezTo>
                    <a:pt x="11287" y="8394"/>
                    <a:pt x="11299" y="8358"/>
                    <a:pt x="11311" y="8335"/>
                  </a:cubicBezTo>
                  <a:cubicBezTo>
                    <a:pt x="11323" y="8299"/>
                    <a:pt x="11311" y="8251"/>
                    <a:pt x="11311" y="8216"/>
                  </a:cubicBezTo>
                  <a:lnTo>
                    <a:pt x="11383" y="8180"/>
                  </a:lnTo>
                  <a:lnTo>
                    <a:pt x="11335" y="8156"/>
                  </a:lnTo>
                  <a:lnTo>
                    <a:pt x="11168" y="8049"/>
                  </a:lnTo>
                  <a:lnTo>
                    <a:pt x="11132" y="7954"/>
                  </a:lnTo>
                  <a:lnTo>
                    <a:pt x="11073" y="7954"/>
                  </a:lnTo>
                  <a:cubicBezTo>
                    <a:pt x="11073" y="7930"/>
                    <a:pt x="11085" y="7918"/>
                    <a:pt x="11085" y="7894"/>
                  </a:cubicBezTo>
                  <a:lnTo>
                    <a:pt x="11002" y="7823"/>
                  </a:lnTo>
                  <a:lnTo>
                    <a:pt x="10918" y="7787"/>
                  </a:lnTo>
                  <a:lnTo>
                    <a:pt x="11049" y="7739"/>
                  </a:lnTo>
                  <a:cubicBezTo>
                    <a:pt x="11049" y="7727"/>
                    <a:pt x="11061" y="7727"/>
                    <a:pt x="11061" y="7716"/>
                  </a:cubicBezTo>
                  <a:lnTo>
                    <a:pt x="11156" y="7644"/>
                  </a:lnTo>
                  <a:lnTo>
                    <a:pt x="11097" y="7620"/>
                  </a:lnTo>
                  <a:cubicBezTo>
                    <a:pt x="11073" y="7644"/>
                    <a:pt x="11049" y="7656"/>
                    <a:pt x="11025" y="7668"/>
                  </a:cubicBezTo>
                  <a:lnTo>
                    <a:pt x="10871" y="7704"/>
                  </a:lnTo>
                  <a:lnTo>
                    <a:pt x="10811" y="7680"/>
                  </a:lnTo>
                  <a:lnTo>
                    <a:pt x="10835" y="7644"/>
                  </a:lnTo>
                  <a:lnTo>
                    <a:pt x="10835" y="7596"/>
                  </a:lnTo>
                  <a:lnTo>
                    <a:pt x="10894" y="7537"/>
                  </a:lnTo>
                  <a:lnTo>
                    <a:pt x="10906" y="7465"/>
                  </a:lnTo>
                  <a:lnTo>
                    <a:pt x="10847" y="7418"/>
                  </a:lnTo>
                  <a:lnTo>
                    <a:pt x="10775" y="7418"/>
                  </a:lnTo>
                  <a:lnTo>
                    <a:pt x="10775" y="7465"/>
                  </a:lnTo>
                  <a:lnTo>
                    <a:pt x="10728" y="7525"/>
                  </a:lnTo>
                  <a:cubicBezTo>
                    <a:pt x="10728" y="7513"/>
                    <a:pt x="10716" y="7489"/>
                    <a:pt x="10716" y="7477"/>
                  </a:cubicBezTo>
                  <a:lnTo>
                    <a:pt x="10680" y="7501"/>
                  </a:lnTo>
                  <a:lnTo>
                    <a:pt x="10537" y="7549"/>
                  </a:lnTo>
                  <a:lnTo>
                    <a:pt x="10513" y="7525"/>
                  </a:lnTo>
                  <a:lnTo>
                    <a:pt x="10597" y="7465"/>
                  </a:lnTo>
                  <a:lnTo>
                    <a:pt x="10609" y="7430"/>
                  </a:lnTo>
                  <a:lnTo>
                    <a:pt x="10561" y="7406"/>
                  </a:lnTo>
                  <a:lnTo>
                    <a:pt x="10525" y="7335"/>
                  </a:lnTo>
                  <a:lnTo>
                    <a:pt x="10442" y="7299"/>
                  </a:lnTo>
                  <a:lnTo>
                    <a:pt x="10394" y="7335"/>
                  </a:lnTo>
                  <a:lnTo>
                    <a:pt x="10394" y="7406"/>
                  </a:lnTo>
                  <a:lnTo>
                    <a:pt x="10370" y="7454"/>
                  </a:lnTo>
                  <a:lnTo>
                    <a:pt x="10335" y="7454"/>
                  </a:lnTo>
                  <a:cubicBezTo>
                    <a:pt x="10323" y="7418"/>
                    <a:pt x="10323" y="7394"/>
                    <a:pt x="10311" y="7358"/>
                  </a:cubicBezTo>
                  <a:cubicBezTo>
                    <a:pt x="10299" y="7346"/>
                    <a:pt x="10287" y="7323"/>
                    <a:pt x="10275" y="7311"/>
                  </a:cubicBezTo>
                  <a:lnTo>
                    <a:pt x="10216" y="7311"/>
                  </a:lnTo>
                  <a:lnTo>
                    <a:pt x="10216" y="7239"/>
                  </a:lnTo>
                  <a:lnTo>
                    <a:pt x="10180" y="7251"/>
                  </a:lnTo>
                  <a:lnTo>
                    <a:pt x="10156" y="7227"/>
                  </a:lnTo>
                  <a:lnTo>
                    <a:pt x="10168" y="7215"/>
                  </a:lnTo>
                  <a:lnTo>
                    <a:pt x="10144" y="7168"/>
                  </a:lnTo>
                  <a:lnTo>
                    <a:pt x="10073" y="7168"/>
                  </a:lnTo>
                  <a:lnTo>
                    <a:pt x="10109" y="7132"/>
                  </a:lnTo>
                  <a:lnTo>
                    <a:pt x="10216" y="7108"/>
                  </a:lnTo>
                  <a:lnTo>
                    <a:pt x="10275" y="7073"/>
                  </a:lnTo>
                  <a:lnTo>
                    <a:pt x="10192" y="7037"/>
                  </a:lnTo>
                  <a:lnTo>
                    <a:pt x="10085" y="7049"/>
                  </a:lnTo>
                  <a:lnTo>
                    <a:pt x="10037" y="7037"/>
                  </a:lnTo>
                  <a:lnTo>
                    <a:pt x="10085" y="6977"/>
                  </a:lnTo>
                  <a:lnTo>
                    <a:pt x="10180" y="6918"/>
                  </a:lnTo>
                  <a:lnTo>
                    <a:pt x="10180" y="6894"/>
                  </a:lnTo>
                  <a:lnTo>
                    <a:pt x="10120" y="6870"/>
                  </a:lnTo>
                  <a:lnTo>
                    <a:pt x="9954" y="6894"/>
                  </a:lnTo>
                  <a:cubicBezTo>
                    <a:pt x="9954" y="6906"/>
                    <a:pt x="9942" y="6918"/>
                    <a:pt x="9930" y="6930"/>
                  </a:cubicBezTo>
                  <a:lnTo>
                    <a:pt x="9870" y="7001"/>
                  </a:lnTo>
                  <a:lnTo>
                    <a:pt x="9656" y="7073"/>
                  </a:lnTo>
                  <a:lnTo>
                    <a:pt x="9656" y="7073"/>
                  </a:lnTo>
                  <a:lnTo>
                    <a:pt x="9751" y="7001"/>
                  </a:lnTo>
                  <a:lnTo>
                    <a:pt x="9906" y="6882"/>
                  </a:lnTo>
                  <a:lnTo>
                    <a:pt x="9954" y="6799"/>
                  </a:lnTo>
                  <a:cubicBezTo>
                    <a:pt x="9954" y="6787"/>
                    <a:pt x="9954" y="6775"/>
                    <a:pt x="9942" y="6763"/>
                  </a:cubicBezTo>
                  <a:lnTo>
                    <a:pt x="9847" y="6787"/>
                  </a:lnTo>
                  <a:lnTo>
                    <a:pt x="9787" y="6787"/>
                  </a:lnTo>
                  <a:cubicBezTo>
                    <a:pt x="9799" y="6763"/>
                    <a:pt x="9811" y="6751"/>
                    <a:pt x="9823" y="6727"/>
                  </a:cubicBezTo>
                  <a:lnTo>
                    <a:pt x="9775" y="6703"/>
                  </a:lnTo>
                  <a:lnTo>
                    <a:pt x="9716" y="6727"/>
                  </a:lnTo>
                  <a:cubicBezTo>
                    <a:pt x="9716" y="6715"/>
                    <a:pt x="9704" y="6692"/>
                    <a:pt x="9692" y="6680"/>
                  </a:cubicBezTo>
                  <a:lnTo>
                    <a:pt x="9751" y="6620"/>
                  </a:lnTo>
                  <a:lnTo>
                    <a:pt x="9739" y="6537"/>
                  </a:lnTo>
                  <a:lnTo>
                    <a:pt x="9608" y="6537"/>
                  </a:lnTo>
                  <a:lnTo>
                    <a:pt x="9501" y="6525"/>
                  </a:lnTo>
                  <a:lnTo>
                    <a:pt x="9358" y="6549"/>
                  </a:lnTo>
                  <a:lnTo>
                    <a:pt x="9287" y="6525"/>
                  </a:lnTo>
                  <a:lnTo>
                    <a:pt x="9442" y="6501"/>
                  </a:lnTo>
                  <a:lnTo>
                    <a:pt x="9549" y="6465"/>
                  </a:lnTo>
                  <a:lnTo>
                    <a:pt x="9608" y="6418"/>
                  </a:lnTo>
                  <a:lnTo>
                    <a:pt x="9656" y="6465"/>
                  </a:lnTo>
                  <a:lnTo>
                    <a:pt x="9692" y="6501"/>
                  </a:lnTo>
                  <a:lnTo>
                    <a:pt x="9787" y="6477"/>
                  </a:lnTo>
                  <a:lnTo>
                    <a:pt x="9894" y="6501"/>
                  </a:lnTo>
                  <a:lnTo>
                    <a:pt x="9930" y="6549"/>
                  </a:lnTo>
                  <a:lnTo>
                    <a:pt x="9894" y="6596"/>
                  </a:lnTo>
                  <a:cubicBezTo>
                    <a:pt x="9906" y="6620"/>
                    <a:pt x="9918" y="6632"/>
                    <a:pt x="9918" y="6644"/>
                  </a:cubicBezTo>
                  <a:lnTo>
                    <a:pt x="10061" y="6715"/>
                  </a:lnTo>
                  <a:lnTo>
                    <a:pt x="10097" y="6703"/>
                  </a:lnTo>
                  <a:cubicBezTo>
                    <a:pt x="10109" y="6680"/>
                    <a:pt x="10109" y="6656"/>
                    <a:pt x="10120" y="6632"/>
                  </a:cubicBezTo>
                  <a:lnTo>
                    <a:pt x="10180" y="6656"/>
                  </a:lnTo>
                  <a:lnTo>
                    <a:pt x="10311" y="6644"/>
                  </a:lnTo>
                  <a:lnTo>
                    <a:pt x="10382" y="6620"/>
                  </a:lnTo>
                  <a:lnTo>
                    <a:pt x="10382" y="6584"/>
                  </a:lnTo>
                  <a:lnTo>
                    <a:pt x="10323" y="6584"/>
                  </a:lnTo>
                  <a:lnTo>
                    <a:pt x="10323" y="6537"/>
                  </a:lnTo>
                  <a:lnTo>
                    <a:pt x="10275" y="6477"/>
                  </a:lnTo>
                  <a:lnTo>
                    <a:pt x="10180" y="6430"/>
                  </a:lnTo>
                  <a:lnTo>
                    <a:pt x="10109" y="6430"/>
                  </a:lnTo>
                  <a:lnTo>
                    <a:pt x="10132" y="6358"/>
                  </a:lnTo>
                  <a:lnTo>
                    <a:pt x="10109" y="6311"/>
                  </a:lnTo>
                  <a:lnTo>
                    <a:pt x="10037" y="6287"/>
                  </a:lnTo>
                  <a:lnTo>
                    <a:pt x="10061" y="6251"/>
                  </a:lnTo>
                  <a:lnTo>
                    <a:pt x="10120" y="6275"/>
                  </a:lnTo>
                  <a:cubicBezTo>
                    <a:pt x="10132" y="6299"/>
                    <a:pt x="10144" y="6322"/>
                    <a:pt x="10168" y="6346"/>
                  </a:cubicBezTo>
                  <a:cubicBezTo>
                    <a:pt x="10180" y="6370"/>
                    <a:pt x="10204" y="6358"/>
                    <a:pt x="10228" y="6370"/>
                  </a:cubicBezTo>
                  <a:lnTo>
                    <a:pt x="10323" y="6346"/>
                  </a:lnTo>
                  <a:lnTo>
                    <a:pt x="10299" y="6334"/>
                  </a:lnTo>
                  <a:cubicBezTo>
                    <a:pt x="10311" y="6322"/>
                    <a:pt x="10311" y="6311"/>
                    <a:pt x="10323" y="6311"/>
                  </a:cubicBezTo>
                  <a:lnTo>
                    <a:pt x="10394" y="6311"/>
                  </a:lnTo>
                  <a:cubicBezTo>
                    <a:pt x="10394" y="6287"/>
                    <a:pt x="10382" y="6263"/>
                    <a:pt x="10370" y="6239"/>
                  </a:cubicBezTo>
                  <a:lnTo>
                    <a:pt x="10287" y="6180"/>
                  </a:lnTo>
                  <a:lnTo>
                    <a:pt x="10156" y="6156"/>
                  </a:lnTo>
                  <a:lnTo>
                    <a:pt x="10263" y="6132"/>
                  </a:lnTo>
                  <a:lnTo>
                    <a:pt x="10335" y="6168"/>
                  </a:lnTo>
                  <a:lnTo>
                    <a:pt x="10394" y="6180"/>
                  </a:lnTo>
                  <a:lnTo>
                    <a:pt x="10490" y="6144"/>
                  </a:lnTo>
                  <a:lnTo>
                    <a:pt x="10466" y="6108"/>
                  </a:lnTo>
                  <a:lnTo>
                    <a:pt x="10454" y="6049"/>
                  </a:lnTo>
                  <a:lnTo>
                    <a:pt x="10478" y="6049"/>
                  </a:lnTo>
                  <a:lnTo>
                    <a:pt x="10537" y="6072"/>
                  </a:lnTo>
                  <a:lnTo>
                    <a:pt x="10609" y="6084"/>
                  </a:lnTo>
                  <a:lnTo>
                    <a:pt x="10609" y="6132"/>
                  </a:lnTo>
                  <a:lnTo>
                    <a:pt x="10561" y="6156"/>
                  </a:lnTo>
                  <a:lnTo>
                    <a:pt x="10561" y="6227"/>
                  </a:lnTo>
                  <a:lnTo>
                    <a:pt x="10585" y="6251"/>
                  </a:lnTo>
                  <a:lnTo>
                    <a:pt x="10644" y="6239"/>
                  </a:lnTo>
                  <a:lnTo>
                    <a:pt x="10692" y="6251"/>
                  </a:lnTo>
                  <a:lnTo>
                    <a:pt x="10692" y="6287"/>
                  </a:lnTo>
                  <a:lnTo>
                    <a:pt x="10632" y="6311"/>
                  </a:lnTo>
                  <a:lnTo>
                    <a:pt x="10609" y="6346"/>
                  </a:lnTo>
                  <a:lnTo>
                    <a:pt x="10680" y="6358"/>
                  </a:lnTo>
                  <a:lnTo>
                    <a:pt x="10740" y="6334"/>
                  </a:lnTo>
                  <a:lnTo>
                    <a:pt x="10775" y="6358"/>
                  </a:lnTo>
                  <a:lnTo>
                    <a:pt x="10775" y="6418"/>
                  </a:lnTo>
                  <a:lnTo>
                    <a:pt x="10811" y="6442"/>
                  </a:lnTo>
                  <a:lnTo>
                    <a:pt x="10871" y="6442"/>
                  </a:lnTo>
                  <a:lnTo>
                    <a:pt x="10942" y="6394"/>
                  </a:lnTo>
                  <a:lnTo>
                    <a:pt x="11156" y="6263"/>
                  </a:lnTo>
                  <a:lnTo>
                    <a:pt x="11228" y="6168"/>
                  </a:lnTo>
                  <a:cubicBezTo>
                    <a:pt x="11228" y="6180"/>
                    <a:pt x="11252" y="6203"/>
                    <a:pt x="11252" y="6215"/>
                  </a:cubicBezTo>
                  <a:lnTo>
                    <a:pt x="11216" y="6263"/>
                  </a:lnTo>
                  <a:lnTo>
                    <a:pt x="11192" y="6299"/>
                  </a:lnTo>
                  <a:lnTo>
                    <a:pt x="11073" y="6370"/>
                  </a:lnTo>
                  <a:lnTo>
                    <a:pt x="10918" y="6513"/>
                  </a:lnTo>
                  <a:cubicBezTo>
                    <a:pt x="10918" y="6525"/>
                    <a:pt x="10918" y="6537"/>
                    <a:pt x="10918" y="6549"/>
                  </a:cubicBezTo>
                  <a:lnTo>
                    <a:pt x="11002" y="6549"/>
                  </a:lnTo>
                  <a:lnTo>
                    <a:pt x="11121" y="6513"/>
                  </a:lnTo>
                  <a:lnTo>
                    <a:pt x="11263" y="6418"/>
                  </a:lnTo>
                  <a:lnTo>
                    <a:pt x="11347" y="6394"/>
                  </a:lnTo>
                  <a:lnTo>
                    <a:pt x="11490" y="6322"/>
                  </a:lnTo>
                  <a:lnTo>
                    <a:pt x="11525" y="6263"/>
                  </a:lnTo>
                  <a:lnTo>
                    <a:pt x="11585" y="6227"/>
                  </a:lnTo>
                  <a:lnTo>
                    <a:pt x="11692" y="6144"/>
                  </a:lnTo>
                  <a:lnTo>
                    <a:pt x="11740" y="6132"/>
                  </a:lnTo>
                  <a:lnTo>
                    <a:pt x="11752" y="6156"/>
                  </a:lnTo>
                  <a:lnTo>
                    <a:pt x="11704" y="6192"/>
                  </a:lnTo>
                  <a:cubicBezTo>
                    <a:pt x="11680" y="6215"/>
                    <a:pt x="11656" y="6239"/>
                    <a:pt x="11633" y="6263"/>
                  </a:cubicBezTo>
                  <a:cubicBezTo>
                    <a:pt x="11597" y="6287"/>
                    <a:pt x="11609" y="6322"/>
                    <a:pt x="11597" y="6346"/>
                  </a:cubicBezTo>
                  <a:lnTo>
                    <a:pt x="11513" y="6382"/>
                  </a:lnTo>
                  <a:lnTo>
                    <a:pt x="11430" y="6453"/>
                  </a:lnTo>
                  <a:lnTo>
                    <a:pt x="11311" y="6501"/>
                  </a:lnTo>
                  <a:lnTo>
                    <a:pt x="11252" y="6525"/>
                  </a:lnTo>
                  <a:lnTo>
                    <a:pt x="11168" y="6620"/>
                  </a:lnTo>
                  <a:lnTo>
                    <a:pt x="11168" y="6656"/>
                  </a:lnTo>
                  <a:lnTo>
                    <a:pt x="11216" y="6668"/>
                  </a:lnTo>
                  <a:lnTo>
                    <a:pt x="11275" y="6632"/>
                  </a:lnTo>
                  <a:cubicBezTo>
                    <a:pt x="11299" y="6632"/>
                    <a:pt x="11335" y="6620"/>
                    <a:pt x="11359" y="6620"/>
                  </a:cubicBezTo>
                  <a:lnTo>
                    <a:pt x="11442" y="6620"/>
                  </a:lnTo>
                  <a:lnTo>
                    <a:pt x="11359" y="6656"/>
                  </a:lnTo>
                  <a:lnTo>
                    <a:pt x="11275" y="6692"/>
                  </a:lnTo>
                  <a:lnTo>
                    <a:pt x="11216" y="6715"/>
                  </a:lnTo>
                  <a:cubicBezTo>
                    <a:pt x="11228" y="6727"/>
                    <a:pt x="11228" y="6739"/>
                    <a:pt x="11240" y="6751"/>
                  </a:cubicBezTo>
                  <a:lnTo>
                    <a:pt x="11287" y="6751"/>
                  </a:lnTo>
                  <a:lnTo>
                    <a:pt x="11359" y="6727"/>
                  </a:lnTo>
                  <a:lnTo>
                    <a:pt x="11418" y="6703"/>
                  </a:lnTo>
                  <a:lnTo>
                    <a:pt x="11347" y="6787"/>
                  </a:lnTo>
                  <a:lnTo>
                    <a:pt x="11252" y="6811"/>
                  </a:lnTo>
                  <a:lnTo>
                    <a:pt x="11240" y="6858"/>
                  </a:lnTo>
                  <a:lnTo>
                    <a:pt x="11263" y="6882"/>
                  </a:lnTo>
                  <a:lnTo>
                    <a:pt x="11347" y="6882"/>
                  </a:lnTo>
                  <a:lnTo>
                    <a:pt x="11418" y="6846"/>
                  </a:lnTo>
                  <a:lnTo>
                    <a:pt x="11513" y="6834"/>
                  </a:lnTo>
                  <a:lnTo>
                    <a:pt x="11537" y="6858"/>
                  </a:lnTo>
                  <a:lnTo>
                    <a:pt x="11478" y="6882"/>
                  </a:lnTo>
                  <a:cubicBezTo>
                    <a:pt x="11478" y="6882"/>
                    <a:pt x="11478" y="6894"/>
                    <a:pt x="11478" y="6894"/>
                  </a:cubicBezTo>
                  <a:lnTo>
                    <a:pt x="11371" y="6954"/>
                  </a:lnTo>
                  <a:lnTo>
                    <a:pt x="11335" y="6989"/>
                  </a:lnTo>
                  <a:lnTo>
                    <a:pt x="11371" y="7025"/>
                  </a:lnTo>
                  <a:lnTo>
                    <a:pt x="11430" y="7073"/>
                  </a:lnTo>
                  <a:cubicBezTo>
                    <a:pt x="11430" y="7084"/>
                    <a:pt x="11430" y="7096"/>
                    <a:pt x="11442" y="7120"/>
                  </a:cubicBezTo>
                  <a:lnTo>
                    <a:pt x="11466" y="7132"/>
                  </a:lnTo>
                  <a:lnTo>
                    <a:pt x="11525" y="7073"/>
                  </a:lnTo>
                  <a:cubicBezTo>
                    <a:pt x="11537" y="7037"/>
                    <a:pt x="11549" y="7013"/>
                    <a:pt x="11561" y="6977"/>
                  </a:cubicBezTo>
                  <a:lnTo>
                    <a:pt x="11609" y="6930"/>
                  </a:lnTo>
                  <a:lnTo>
                    <a:pt x="11633" y="6930"/>
                  </a:lnTo>
                  <a:lnTo>
                    <a:pt x="11621" y="6965"/>
                  </a:lnTo>
                  <a:cubicBezTo>
                    <a:pt x="11633" y="6977"/>
                    <a:pt x="11633" y="6989"/>
                    <a:pt x="11621" y="7001"/>
                  </a:cubicBezTo>
                  <a:lnTo>
                    <a:pt x="11585" y="7025"/>
                  </a:lnTo>
                  <a:cubicBezTo>
                    <a:pt x="11585" y="7037"/>
                    <a:pt x="11597" y="7049"/>
                    <a:pt x="11597" y="7061"/>
                  </a:cubicBezTo>
                  <a:lnTo>
                    <a:pt x="11644" y="7084"/>
                  </a:lnTo>
                  <a:lnTo>
                    <a:pt x="11609" y="7132"/>
                  </a:lnTo>
                  <a:lnTo>
                    <a:pt x="11680" y="7168"/>
                  </a:lnTo>
                  <a:lnTo>
                    <a:pt x="11716" y="7168"/>
                  </a:lnTo>
                  <a:cubicBezTo>
                    <a:pt x="11716" y="7144"/>
                    <a:pt x="11728" y="7132"/>
                    <a:pt x="11740" y="7120"/>
                  </a:cubicBezTo>
                  <a:lnTo>
                    <a:pt x="11811" y="7073"/>
                  </a:lnTo>
                  <a:lnTo>
                    <a:pt x="11859" y="7061"/>
                  </a:lnTo>
                  <a:cubicBezTo>
                    <a:pt x="11859" y="7073"/>
                    <a:pt x="11859" y="7084"/>
                    <a:pt x="11859" y="7096"/>
                  </a:cubicBezTo>
                  <a:lnTo>
                    <a:pt x="11823" y="7144"/>
                  </a:lnTo>
                  <a:cubicBezTo>
                    <a:pt x="11823" y="7156"/>
                    <a:pt x="11835" y="7168"/>
                    <a:pt x="11835" y="7168"/>
                  </a:cubicBezTo>
                  <a:lnTo>
                    <a:pt x="11906" y="7168"/>
                  </a:lnTo>
                  <a:lnTo>
                    <a:pt x="11906" y="7204"/>
                  </a:lnTo>
                  <a:lnTo>
                    <a:pt x="11930" y="7215"/>
                  </a:lnTo>
                  <a:lnTo>
                    <a:pt x="11954" y="7239"/>
                  </a:lnTo>
                  <a:lnTo>
                    <a:pt x="12002" y="7239"/>
                  </a:lnTo>
                  <a:cubicBezTo>
                    <a:pt x="12002" y="7227"/>
                    <a:pt x="12014" y="7215"/>
                    <a:pt x="12025" y="7204"/>
                  </a:cubicBezTo>
                  <a:lnTo>
                    <a:pt x="12145" y="7156"/>
                  </a:lnTo>
                  <a:lnTo>
                    <a:pt x="12145" y="7096"/>
                  </a:lnTo>
                  <a:lnTo>
                    <a:pt x="12121" y="7061"/>
                  </a:lnTo>
                  <a:lnTo>
                    <a:pt x="12037" y="7013"/>
                  </a:lnTo>
                  <a:lnTo>
                    <a:pt x="12061" y="7001"/>
                  </a:lnTo>
                  <a:lnTo>
                    <a:pt x="12109" y="7025"/>
                  </a:lnTo>
                  <a:lnTo>
                    <a:pt x="12145" y="7013"/>
                  </a:lnTo>
                  <a:lnTo>
                    <a:pt x="12145" y="6965"/>
                  </a:lnTo>
                  <a:lnTo>
                    <a:pt x="12097" y="6918"/>
                  </a:lnTo>
                  <a:lnTo>
                    <a:pt x="12097" y="6882"/>
                  </a:lnTo>
                  <a:lnTo>
                    <a:pt x="12145" y="6858"/>
                  </a:lnTo>
                  <a:lnTo>
                    <a:pt x="12145" y="6811"/>
                  </a:lnTo>
                  <a:cubicBezTo>
                    <a:pt x="12145" y="6799"/>
                    <a:pt x="12133" y="6787"/>
                    <a:pt x="12133" y="6787"/>
                  </a:cubicBezTo>
                  <a:lnTo>
                    <a:pt x="12073" y="6787"/>
                  </a:lnTo>
                  <a:lnTo>
                    <a:pt x="12002" y="6775"/>
                  </a:lnTo>
                  <a:lnTo>
                    <a:pt x="12002" y="6739"/>
                  </a:lnTo>
                  <a:lnTo>
                    <a:pt x="12037" y="6751"/>
                  </a:lnTo>
                  <a:lnTo>
                    <a:pt x="12109" y="6751"/>
                  </a:lnTo>
                  <a:lnTo>
                    <a:pt x="12156" y="6703"/>
                  </a:lnTo>
                  <a:lnTo>
                    <a:pt x="12133" y="6668"/>
                  </a:lnTo>
                  <a:lnTo>
                    <a:pt x="12061" y="6668"/>
                  </a:lnTo>
                  <a:lnTo>
                    <a:pt x="12037" y="6656"/>
                  </a:lnTo>
                  <a:lnTo>
                    <a:pt x="12109" y="6644"/>
                  </a:lnTo>
                  <a:lnTo>
                    <a:pt x="12156" y="6608"/>
                  </a:lnTo>
                  <a:cubicBezTo>
                    <a:pt x="12156" y="6573"/>
                    <a:pt x="12145" y="6537"/>
                    <a:pt x="12145" y="6501"/>
                  </a:cubicBezTo>
                  <a:lnTo>
                    <a:pt x="12145" y="6453"/>
                  </a:lnTo>
                  <a:lnTo>
                    <a:pt x="12192" y="6477"/>
                  </a:lnTo>
                  <a:cubicBezTo>
                    <a:pt x="12192" y="6489"/>
                    <a:pt x="12204" y="6513"/>
                    <a:pt x="12216" y="6537"/>
                  </a:cubicBezTo>
                  <a:lnTo>
                    <a:pt x="12252" y="6584"/>
                  </a:lnTo>
                  <a:lnTo>
                    <a:pt x="12252" y="6632"/>
                  </a:lnTo>
                  <a:lnTo>
                    <a:pt x="12311" y="6632"/>
                  </a:lnTo>
                  <a:lnTo>
                    <a:pt x="12395" y="6608"/>
                  </a:lnTo>
                  <a:cubicBezTo>
                    <a:pt x="12395" y="6596"/>
                    <a:pt x="12395" y="6584"/>
                    <a:pt x="12406" y="6561"/>
                  </a:cubicBezTo>
                  <a:lnTo>
                    <a:pt x="12442" y="6537"/>
                  </a:lnTo>
                  <a:lnTo>
                    <a:pt x="12454" y="6620"/>
                  </a:lnTo>
                  <a:lnTo>
                    <a:pt x="12502" y="6632"/>
                  </a:lnTo>
                  <a:lnTo>
                    <a:pt x="12561" y="6620"/>
                  </a:lnTo>
                  <a:lnTo>
                    <a:pt x="12585" y="6608"/>
                  </a:lnTo>
                  <a:lnTo>
                    <a:pt x="12573" y="6513"/>
                  </a:lnTo>
                  <a:cubicBezTo>
                    <a:pt x="12573" y="6489"/>
                    <a:pt x="12561" y="6465"/>
                    <a:pt x="12561" y="6442"/>
                  </a:cubicBezTo>
                  <a:lnTo>
                    <a:pt x="12514" y="6418"/>
                  </a:lnTo>
                  <a:lnTo>
                    <a:pt x="12490" y="6406"/>
                  </a:lnTo>
                  <a:lnTo>
                    <a:pt x="12585" y="6406"/>
                  </a:lnTo>
                  <a:lnTo>
                    <a:pt x="12656" y="6430"/>
                  </a:lnTo>
                  <a:cubicBezTo>
                    <a:pt x="12680" y="6442"/>
                    <a:pt x="12692" y="6453"/>
                    <a:pt x="12704" y="6477"/>
                  </a:cubicBezTo>
                  <a:lnTo>
                    <a:pt x="12764" y="6477"/>
                  </a:lnTo>
                  <a:lnTo>
                    <a:pt x="12799" y="6418"/>
                  </a:lnTo>
                  <a:lnTo>
                    <a:pt x="12776" y="6334"/>
                  </a:lnTo>
                  <a:lnTo>
                    <a:pt x="12716" y="6287"/>
                  </a:lnTo>
                  <a:lnTo>
                    <a:pt x="12585" y="6251"/>
                  </a:lnTo>
                  <a:lnTo>
                    <a:pt x="12549" y="6215"/>
                  </a:lnTo>
                  <a:lnTo>
                    <a:pt x="12585" y="6215"/>
                  </a:lnTo>
                  <a:lnTo>
                    <a:pt x="12645" y="6251"/>
                  </a:lnTo>
                  <a:lnTo>
                    <a:pt x="12764" y="6275"/>
                  </a:lnTo>
                  <a:cubicBezTo>
                    <a:pt x="12776" y="6287"/>
                    <a:pt x="12799" y="6299"/>
                    <a:pt x="12811" y="6311"/>
                  </a:cubicBezTo>
                  <a:lnTo>
                    <a:pt x="12990" y="6287"/>
                  </a:lnTo>
                  <a:cubicBezTo>
                    <a:pt x="13002" y="6263"/>
                    <a:pt x="13014" y="6239"/>
                    <a:pt x="13014" y="6227"/>
                  </a:cubicBezTo>
                  <a:lnTo>
                    <a:pt x="12990" y="6180"/>
                  </a:lnTo>
                  <a:lnTo>
                    <a:pt x="12918" y="6180"/>
                  </a:lnTo>
                  <a:lnTo>
                    <a:pt x="12847" y="6156"/>
                  </a:lnTo>
                  <a:lnTo>
                    <a:pt x="12728" y="6180"/>
                  </a:lnTo>
                  <a:lnTo>
                    <a:pt x="12656" y="6144"/>
                  </a:lnTo>
                  <a:lnTo>
                    <a:pt x="12656" y="6072"/>
                  </a:lnTo>
                  <a:lnTo>
                    <a:pt x="12680" y="6108"/>
                  </a:lnTo>
                  <a:cubicBezTo>
                    <a:pt x="12716" y="6120"/>
                    <a:pt x="12752" y="6120"/>
                    <a:pt x="12776" y="6132"/>
                  </a:cubicBezTo>
                  <a:lnTo>
                    <a:pt x="12859" y="6108"/>
                  </a:lnTo>
                  <a:cubicBezTo>
                    <a:pt x="12859" y="6096"/>
                    <a:pt x="12859" y="6084"/>
                    <a:pt x="12871" y="6072"/>
                  </a:cubicBezTo>
                  <a:cubicBezTo>
                    <a:pt x="12883" y="6061"/>
                    <a:pt x="12847" y="6037"/>
                    <a:pt x="12835" y="6025"/>
                  </a:cubicBezTo>
                  <a:lnTo>
                    <a:pt x="12776" y="6001"/>
                  </a:lnTo>
                  <a:lnTo>
                    <a:pt x="12752" y="5965"/>
                  </a:lnTo>
                  <a:lnTo>
                    <a:pt x="12811" y="5941"/>
                  </a:lnTo>
                  <a:lnTo>
                    <a:pt x="12847" y="5965"/>
                  </a:lnTo>
                  <a:lnTo>
                    <a:pt x="12930" y="5977"/>
                  </a:lnTo>
                  <a:lnTo>
                    <a:pt x="12954" y="6013"/>
                  </a:lnTo>
                  <a:cubicBezTo>
                    <a:pt x="12954" y="6037"/>
                    <a:pt x="12942" y="6061"/>
                    <a:pt x="12930" y="6072"/>
                  </a:cubicBezTo>
                  <a:lnTo>
                    <a:pt x="13037" y="6072"/>
                  </a:lnTo>
                  <a:lnTo>
                    <a:pt x="13157" y="6061"/>
                  </a:lnTo>
                  <a:lnTo>
                    <a:pt x="13240" y="6037"/>
                  </a:lnTo>
                  <a:lnTo>
                    <a:pt x="13335" y="6025"/>
                  </a:lnTo>
                  <a:lnTo>
                    <a:pt x="13395" y="5965"/>
                  </a:lnTo>
                  <a:cubicBezTo>
                    <a:pt x="13383" y="5953"/>
                    <a:pt x="13383" y="5941"/>
                    <a:pt x="13371" y="5941"/>
                  </a:cubicBezTo>
                  <a:lnTo>
                    <a:pt x="13311" y="5941"/>
                  </a:lnTo>
                  <a:lnTo>
                    <a:pt x="13168" y="5965"/>
                  </a:lnTo>
                  <a:lnTo>
                    <a:pt x="13121" y="5953"/>
                  </a:lnTo>
                  <a:lnTo>
                    <a:pt x="13192" y="5918"/>
                  </a:lnTo>
                  <a:lnTo>
                    <a:pt x="13276" y="5918"/>
                  </a:lnTo>
                  <a:lnTo>
                    <a:pt x="13335" y="5894"/>
                  </a:lnTo>
                  <a:cubicBezTo>
                    <a:pt x="13323" y="5882"/>
                    <a:pt x="13311" y="5870"/>
                    <a:pt x="13299" y="5858"/>
                  </a:cubicBezTo>
                  <a:lnTo>
                    <a:pt x="13240" y="5846"/>
                  </a:lnTo>
                  <a:lnTo>
                    <a:pt x="13276" y="5822"/>
                  </a:lnTo>
                  <a:lnTo>
                    <a:pt x="13228" y="5799"/>
                  </a:lnTo>
                  <a:lnTo>
                    <a:pt x="13168" y="5799"/>
                  </a:lnTo>
                  <a:cubicBezTo>
                    <a:pt x="13145" y="5811"/>
                    <a:pt x="13109" y="5822"/>
                    <a:pt x="13085" y="5834"/>
                  </a:cubicBezTo>
                  <a:lnTo>
                    <a:pt x="13145" y="5775"/>
                  </a:lnTo>
                  <a:lnTo>
                    <a:pt x="13192" y="5727"/>
                  </a:lnTo>
                  <a:lnTo>
                    <a:pt x="13240" y="5751"/>
                  </a:lnTo>
                  <a:lnTo>
                    <a:pt x="13311" y="5751"/>
                  </a:lnTo>
                  <a:lnTo>
                    <a:pt x="13371" y="5799"/>
                  </a:lnTo>
                  <a:lnTo>
                    <a:pt x="13371" y="5846"/>
                  </a:lnTo>
                  <a:lnTo>
                    <a:pt x="13526" y="5822"/>
                  </a:lnTo>
                  <a:lnTo>
                    <a:pt x="13573" y="5787"/>
                  </a:lnTo>
                  <a:lnTo>
                    <a:pt x="13597" y="5751"/>
                  </a:lnTo>
                  <a:lnTo>
                    <a:pt x="13573" y="5715"/>
                  </a:lnTo>
                  <a:lnTo>
                    <a:pt x="13490" y="5680"/>
                  </a:lnTo>
                  <a:lnTo>
                    <a:pt x="13466" y="5632"/>
                  </a:lnTo>
                  <a:lnTo>
                    <a:pt x="13418" y="5608"/>
                  </a:lnTo>
                  <a:lnTo>
                    <a:pt x="13323" y="5632"/>
                  </a:lnTo>
                  <a:cubicBezTo>
                    <a:pt x="13323" y="5596"/>
                    <a:pt x="13335" y="5572"/>
                    <a:pt x="13347" y="5537"/>
                  </a:cubicBezTo>
                  <a:lnTo>
                    <a:pt x="13288" y="5501"/>
                  </a:lnTo>
                  <a:lnTo>
                    <a:pt x="13180" y="5525"/>
                  </a:lnTo>
                  <a:lnTo>
                    <a:pt x="13145" y="5525"/>
                  </a:lnTo>
                  <a:lnTo>
                    <a:pt x="13192" y="5465"/>
                  </a:lnTo>
                  <a:lnTo>
                    <a:pt x="13157" y="5441"/>
                  </a:lnTo>
                  <a:lnTo>
                    <a:pt x="13002" y="5525"/>
                  </a:lnTo>
                  <a:lnTo>
                    <a:pt x="12966" y="5584"/>
                  </a:lnTo>
                  <a:cubicBezTo>
                    <a:pt x="12978" y="5608"/>
                    <a:pt x="12990" y="5632"/>
                    <a:pt x="13002" y="5668"/>
                  </a:cubicBezTo>
                  <a:lnTo>
                    <a:pt x="12966" y="5668"/>
                  </a:lnTo>
                  <a:lnTo>
                    <a:pt x="12895" y="5644"/>
                  </a:lnTo>
                  <a:cubicBezTo>
                    <a:pt x="12883" y="5608"/>
                    <a:pt x="12871" y="5572"/>
                    <a:pt x="12859" y="5537"/>
                  </a:cubicBezTo>
                  <a:lnTo>
                    <a:pt x="12811" y="5525"/>
                  </a:lnTo>
                  <a:lnTo>
                    <a:pt x="12776" y="5549"/>
                  </a:lnTo>
                  <a:lnTo>
                    <a:pt x="12776" y="5596"/>
                  </a:lnTo>
                  <a:lnTo>
                    <a:pt x="12704" y="5715"/>
                  </a:lnTo>
                  <a:lnTo>
                    <a:pt x="12645" y="5763"/>
                  </a:lnTo>
                  <a:lnTo>
                    <a:pt x="12645" y="5763"/>
                  </a:lnTo>
                  <a:lnTo>
                    <a:pt x="12668" y="5703"/>
                  </a:lnTo>
                  <a:lnTo>
                    <a:pt x="12668" y="5620"/>
                  </a:lnTo>
                  <a:lnTo>
                    <a:pt x="12740" y="5513"/>
                  </a:lnTo>
                  <a:lnTo>
                    <a:pt x="12740" y="5453"/>
                  </a:lnTo>
                  <a:lnTo>
                    <a:pt x="12633" y="5501"/>
                  </a:lnTo>
                  <a:cubicBezTo>
                    <a:pt x="12597" y="5537"/>
                    <a:pt x="12561" y="5584"/>
                    <a:pt x="12526" y="5620"/>
                  </a:cubicBezTo>
                  <a:lnTo>
                    <a:pt x="12526" y="5656"/>
                  </a:lnTo>
                  <a:lnTo>
                    <a:pt x="12442" y="5727"/>
                  </a:lnTo>
                  <a:lnTo>
                    <a:pt x="12371" y="5727"/>
                  </a:lnTo>
                  <a:lnTo>
                    <a:pt x="12359" y="5680"/>
                  </a:lnTo>
                  <a:lnTo>
                    <a:pt x="12406" y="5596"/>
                  </a:lnTo>
                  <a:lnTo>
                    <a:pt x="12537" y="5537"/>
                  </a:lnTo>
                  <a:cubicBezTo>
                    <a:pt x="12549" y="5513"/>
                    <a:pt x="12561" y="5477"/>
                    <a:pt x="12585" y="5453"/>
                  </a:cubicBezTo>
                  <a:cubicBezTo>
                    <a:pt x="12597" y="5430"/>
                    <a:pt x="12609" y="5406"/>
                    <a:pt x="12621" y="5382"/>
                  </a:cubicBezTo>
                  <a:lnTo>
                    <a:pt x="12668" y="5370"/>
                  </a:lnTo>
                  <a:lnTo>
                    <a:pt x="12740" y="5310"/>
                  </a:lnTo>
                  <a:cubicBezTo>
                    <a:pt x="12740" y="5299"/>
                    <a:pt x="12740" y="5275"/>
                    <a:pt x="12752" y="5263"/>
                  </a:cubicBezTo>
                  <a:lnTo>
                    <a:pt x="12680" y="5263"/>
                  </a:lnTo>
                  <a:lnTo>
                    <a:pt x="12573" y="5346"/>
                  </a:lnTo>
                  <a:lnTo>
                    <a:pt x="12502" y="5406"/>
                  </a:lnTo>
                  <a:lnTo>
                    <a:pt x="12406" y="5441"/>
                  </a:lnTo>
                  <a:lnTo>
                    <a:pt x="12311" y="5537"/>
                  </a:lnTo>
                  <a:cubicBezTo>
                    <a:pt x="12323" y="5501"/>
                    <a:pt x="12335" y="5477"/>
                    <a:pt x="12347" y="5441"/>
                  </a:cubicBezTo>
                  <a:lnTo>
                    <a:pt x="12430" y="5346"/>
                  </a:lnTo>
                  <a:lnTo>
                    <a:pt x="12395" y="5346"/>
                  </a:lnTo>
                  <a:lnTo>
                    <a:pt x="12287" y="5382"/>
                  </a:lnTo>
                  <a:lnTo>
                    <a:pt x="12240" y="5430"/>
                  </a:lnTo>
                  <a:lnTo>
                    <a:pt x="12073" y="5441"/>
                  </a:lnTo>
                  <a:lnTo>
                    <a:pt x="11954" y="5465"/>
                  </a:lnTo>
                  <a:cubicBezTo>
                    <a:pt x="11930" y="5453"/>
                    <a:pt x="11918" y="5441"/>
                    <a:pt x="11894" y="5441"/>
                  </a:cubicBezTo>
                  <a:lnTo>
                    <a:pt x="12014" y="5418"/>
                  </a:lnTo>
                  <a:lnTo>
                    <a:pt x="12252" y="5346"/>
                  </a:lnTo>
                  <a:lnTo>
                    <a:pt x="12145" y="5334"/>
                  </a:lnTo>
                  <a:lnTo>
                    <a:pt x="12049" y="5310"/>
                  </a:lnTo>
                  <a:lnTo>
                    <a:pt x="12133" y="5310"/>
                  </a:lnTo>
                  <a:lnTo>
                    <a:pt x="12216" y="5275"/>
                  </a:lnTo>
                  <a:lnTo>
                    <a:pt x="12145" y="5227"/>
                  </a:lnTo>
                  <a:lnTo>
                    <a:pt x="12073" y="5227"/>
                  </a:lnTo>
                  <a:lnTo>
                    <a:pt x="12073" y="5203"/>
                  </a:lnTo>
                  <a:lnTo>
                    <a:pt x="12168" y="5156"/>
                  </a:lnTo>
                  <a:lnTo>
                    <a:pt x="12168" y="5108"/>
                  </a:lnTo>
                  <a:lnTo>
                    <a:pt x="12109" y="5025"/>
                  </a:lnTo>
                  <a:lnTo>
                    <a:pt x="12061" y="4989"/>
                  </a:lnTo>
                  <a:lnTo>
                    <a:pt x="11918" y="5049"/>
                  </a:lnTo>
                  <a:lnTo>
                    <a:pt x="11859" y="5084"/>
                  </a:lnTo>
                  <a:lnTo>
                    <a:pt x="11799" y="5072"/>
                  </a:lnTo>
                  <a:lnTo>
                    <a:pt x="11764" y="5108"/>
                  </a:lnTo>
                  <a:lnTo>
                    <a:pt x="11728" y="5096"/>
                  </a:lnTo>
                  <a:cubicBezTo>
                    <a:pt x="11740" y="5072"/>
                    <a:pt x="11752" y="5049"/>
                    <a:pt x="11764" y="5025"/>
                  </a:cubicBezTo>
                  <a:cubicBezTo>
                    <a:pt x="11775" y="5001"/>
                    <a:pt x="11764" y="4977"/>
                    <a:pt x="11764" y="4953"/>
                  </a:cubicBezTo>
                  <a:lnTo>
                    <a:pt x="11894" y="4906"/>
                  </a:lnTo>
                  <a:lnTo>
                    <a:pt x="11942" y="4870"/>
                  </a:lnTo>
                  <a:lnTo>
                    <a:pt x="11930" y="4775"/>
                  </a:lnTo>
                  <a:lnTo>
                    <a:pt x="11894" y="4751"/>
                  </a:lnTo>
                  <a:cubicBezTo>
                    <a:pt x="11871" y="4775"/>
                    <a:pt x="11847" y="4798"/>
                    <a:pt x="11811" y="4822"/>
                  </a:cubicBezTo>
                  <a:lnTo>
                    <a:pt x="11680" y="4918"/>
                  </a:lnTo>
                  <a:lnTo>
                    <a:pt x="11621" y="4989"/>
                  </a:lnTo>
                  <a:lnTo>
                    <a:pt x="11549" y="5049"/>
                  </a:lnTo>
                  <a:lnTo>
                    <a:pt x="11549" y="5120"/>
                  </a:lnTo>
                  <a:lnTo>
                    <a:pt x="11573" y="5168"/>
                  </a:lnTo>
                  <a:lnTo>
                    <a:pt x="11525" y="5203"/>
                  </a:lnTo>
                  <a:cubicBezTo>
                    <a:pt x="11513" y="5179"/>
                    <a:pt x="11513" y="5156"/>
                    <a:pt x="11502" y="5132"/>
                  </a:cubicBezTo>
                  <a:lnTo>
                    <a:pt x="11490" y="5060"/>
                  </a:lnTo>
                  <a:lnTo>
                    <a:pt x="11525" y="4989"/>
                  </a:lnTo>
                  <a:cubicBezTo>
                    <a:pt x="11561" y="4953"/>
                    <a:pt x="11597" y="4906"/>
                    <a:pt x="11633" y="4870"/>
                  </a:cubicBezTo>
                  <a:cubicBezTo>
                    <a:pt x="11633" y="4846"/>
                    <a:pt x="11644" y="4834"/>
                    <a:pt x="11656" y="4810"/>
                  </a:cubicBezTo>
                  <a:lnTo>
                    <a:pt x="11621" y="4798"/>
                  </a:lnTo>
                  <a:lnTo>
                    <a:pt x="11537" y="4858"/>
                  </a:lnTo>
                  <a:lnTo>
                    <a:pt x="11502" y="4918"/>
                  </a:lnTo>
                  <a:lnTo>
                    <a:pt x="11513" y="4929"/>
                  </a:lnTo>
                  <a:lnTo>
                    <a:pt x="11406" y="4989"/>
                  </a:lnTo>
                  <a:lnTo>
                    <a:pt x="11359" y="5049"/>
                  </a:lnTo>
                  <a:lnTo>
                    <a:pt x="11359" y="5096"/>
                  </a:lnTo>
                  <a:cubicBezTo>
                    <a:pt x="11335" y="5132"/>
                    <a:pt x="11323" y="5168"/>
                    <a:pt x="11287" y="5203"/>
                  </a:cubicBezTo>
                  <a:lnTo>
                    <a:pt x="11240" y="5239"/>
                  </a:lnTo>
                  <a:cubicBezTo>
                    <a:pt x="11240" y="5227"/>
                    <a:pt x="11240" y="5203"/>
                    <a:pt x="11228" y="5179"/>
                  </a:cubicBezTo>
                  <a:cubicBezTo>
                    <a:pt x="11228" y="5168"/>
                    <a:pt x="11252" y="5132"/>
                    <a:pt x="11263" y="5108"/>
                  </a:cubicBezTo>
                  <a:lnTo>
                    <a:pt x="11359" y="4953"/>
                  </a:lnTo>
                  <a:lnTo>
                    <a:pt x="11394" y="4906"/>
                  </a:lnTo>
                  <a:cubicBezTo>
                    <a:pt x="11383" y="4882"/>
                    <a:pt x="11371" y="4870"/>
                    <a:pt x="11371" y="4846"/>
                  </a:cubicBezTo>
                  <a:lnTo>
                    <a:pt x="11275" y="4870"/>
                  </a:lnTo>
                  <a:lnTo>
                    <a:pt x="11204" y="4941"/>
                  </a:lnTo>
                  <a:lnTo>
                    <a:pt x="11204" y="5001"/>
                  </a:lnTo>
                  <a:cubicBezTo>
                    <a:pt x="11204" y="5013"/>
                    <a:pt x="11180" y="5013"/>
                    <a:pt x="11168" y="5025"/>
                  </a:cubicBezTo>
                  <a:lnTo>
                    <a:pt x="11144" y="4977"/>
                  </a:lnTo>
                  <a:cubicBezTo>
                    <a:pt x="11156" y="4941"/>
                    <a:pt x="11180" y="4918"/>
                    <a:pt x="11192" y="4882"/>
                  </a:cubicBezTo>
                  <a:lnTo>
                    <a:pt x="11216" y="4834"/>
                  </a:lnTo>
                  <a:lnTo>
                    <a:pt x="11156" y="4787"/>
                  </a:lnTo>
                  <a:lnTo>
                    <a:pt x="11049" y="4787"/>
                  </a:lnTo>
                  <a:lnTo>
                    <a:pt x="11085" y="4763"/>
                  </a:lnTo>
                  <a:lnTo>
                    <a:pt x="11013" y="4739"/>
                  </a:lnTo>
                  <a:lnTo>
                    <a:pt x="10871" y="4763"/>
                  </a:lnTo>
                  <a:lnTo>
                    <a:pt x="10799" y="4798"/>
                  </a:lnTo>
                  <a:lnTo>
                    <a:pt x="10823" y="4739"/>
                  </a:lnTo>
                  <a:lnTo>
                    <a:pt x="10918" y="4715"/>
                  </a:lnTo>
                  <a:lnTo>
                    <a:pt x="10811" y="4715"/>
                  </a:lnTo>
                  <a:lnTo>
                    <a:pt x="10656" y="4739"/>
                  </a:lnTo>
                  <a:lnTo>
                    <a:pt x="10585" y="4810"/>
                  </a:lnTo>
                  <a:cubicBezTo>
                    <a:pt x="10585" y="4787"/>
                    <a:pt x="10585" y="4775"/>
                    <a:pt x="10573" y="4751"/>
                  </a:cubicBezTo>
                  <a:lnTo>
                    <a:pt x="10763" y="4656"/>
                  </a:lnTo>
                  <a:lnTo>
                    <a:pt x="10906" y="4620"/>
                  </a:lnTo>
                  <a:lnTo>
                    <a:pt x="10978" y="4632"/>
                  </a:lnTo>
                  <a:lnTo>
                    <a:pt x="11085" y="4632"/>
                  </a:lnTo>
                  <a:cubicBezTo>
                    <a:pt x="11085" y="4620"/>
                    <a:pt x="11085" y="4608"/>
                    <a:pt x="11097" y="4596"/>
                  </a:cubicBezTo>
                  <a:lnTo>
                    <a:pt x="11132" y="4525"/>
                  </a:lnTo>
                  <a:lnTo>
                    <a:pt x="11132" y="4525"/>
                  </a:lnTo>
                  <a:lnTo>
                    <a:pt x="11037" y="4548"/>
                  </a:lnTo>
                  <a:lnTo>
                    <a:pt x="10894" y="4548"/>
                  </a:lnTo>
                  <a:lnTo>
                    <a:pt x="10763" y="4525"/>
                  </a:lnTo>
                  <a:lnTo>
                    <a:pt x="10668" y="4548"/>
                  </a:lnTo>
                  <a:cubicBezTo>
                    <a:pt x="10668" y="4572"/>
                    <a:pt x="10668" y="4596"/>
                    <a:pt x="10680" y="4620"/>
                  </a:cubicBezTo>
                  <a:lnTo>
                    <a:pt x="10609" y="4632"/>
                  </a:lnTo>
                  <a:lnTo>
                    <a:pt x="10609" y="4596"/>
                  </a:lnTo>
                  <a:cubicBezTo>
                    <a:pt x="10609" y="4596"/>
                    <a:pt x="10632" y="4572"/>
                    <a:pt x="10644" y="4560"/>
                  </a:cubicBezTo>
                  <a:cubicBezTo>
                    <a:pt x="10644" y="4548"/>
                    <a:pt x="10644" y="4537"/>
                    <a:pt x="10644" y="4525"/>
                  </a:cubicBezTo>
                  <a:lnTo>
                    <a:pt x="10537" y="4537"/>
                  </a:lnTo>
                  <a:lnTo>
                    <a:pt x="10537" y="4584"/>
                  </a:lnTo>
                  <a:lnTo>
                    <a:pt x="10501" y="4608"/>
                  </a:lnTo>
                  <a:lnTo>
                    <a:pt x="10442" y="4572"/>
                  </a:lnTo>
                  <a:cubicBezTo>
                    <a:pt x="10442" y="4560"/>
                    <a:pt x="10430" y="4537"/>
                    <a:pt x="10418" y="4525"/>
                  </a:cubicBezTo>
                  <a:lnTo>
                    <a:pt x="10370" y="4525"/>
                  </a:lnTo>
                  <a:lnTo>
                    <a:pt x="10323" y="4548"/>
                  </a:lnTo>
                  <a:lnTo>
                    <a:pt x="10251" y="4525"/>
                  </a:lnTo>
                  <a:lnTo>
                    <a:pt x="10192" y="4513"/>
                  </a:lnTo>
                  <a:lnTo>
                    <a:pt x="10109" y="4537"/>
                  </a:lnTo>
                  <a:lnTo>
                    <a:pt x="10180" y="4453"/>
                  </a:lnTo>
                  <a:lnTo>
                    <a:pt x="10240" y="4429"/>
                  </a:lnTo>
                  <a:lnTo>
                    <a:pt x="10430" y="4465"/>
                  </a:lnTo>
                  <a:lnTo>
                    <a:pt x="10490" y="4453"/>
                  </a:lnTo>
                  <a:lnTo>
                    <a:pt x="10454" y="4417"/>
                  </a:lnTo>
                  <a:lnTo>
                    <a:pt x="10109" y="4370"/>
                  </a:lnTo>
                  <a:lnTo>
                    <a:pt x="9966" y="4370"/>
                  </a:lnTo>
                  <a:lnTo>
                    <a:pt x="9930" y="4358"/>
                  </a:lnTo>
                  <a:lnTo>
                    <a:pt x="10025" y="4322"/>
                  </a:lnTo>
                  <a:lnTo>
                    <a:pt x="10275" y="4334"/>
                  </a:lnTo>
                  <a:lnTo>
                    <a:pt x="10418" y="4310"/>
                  </a:lnTo>
                  <a:lnTo>
                    <a:pt x="10668" y="4310"/>
                  </a:lnTo>
                  <a:lnTo>
                    <a:pt x="10740" y="4298"/>
                  </a:lnTo>
                  <a:lnTo>
                    <a:pt x="10692" y="4263"/>
                  </a:lnTo>
                  <a:cubicBezTo>
                    <a:pt x="10692" y="4251"/>
                    <a:pt x="10692" y="4239"/>
                    <a:pt x="10680" y="4215"/>
                  </a:cubicBezTo>
                  <a:lnTo>
                    <a:pt x="10621" y="4191"/>
                  </a:lnTo>
                  <a:lnTo>
                    <a:pt x="10537" y="4191"/>
                  </a:lnTo>
                  <a:lnTo>
                    <a:pt x="10430" y="4167"/>
                  </a:lnTo>
                  <a:lnTo>
                    <a:pt x="10466" y="4144"/>
                  </a:lnTo>
                  <a:lnTo>
                    <a:pt x="10525" y="4132"/>
                  </a:lnTo>
                  <a:lnTo>
                    <a:pt x="10561" y="4156"/>
                  </a:lnTo>
                  <a:lnTo>
                    <a:pt x="10621" y="4156"/>
                  </a:lnTo>
                  <a:lnTo>
                    <a:pt x="10680" y="4120"/>
                  </a:lnTo>
                  <a:lnTo>
                    <a:pt x="10799" y="4108"/>
                  </a:lnTo>
                  <a:lnTo>
                    <a:pt x="10823" y="4084"/>
                  </a:lnTo>
                  <a:lnTo>
                    <a:pt x="10799" y="4060"/>
                  </a:lnTo>
                  <a:lnTo>
                    <a:pt x="10728" y="4048"/>
                  </a:lnTo>
                  <a:lnTo>
                    <a:pt x="10728" y="4025"/>
                  </a:lnTo>
                  <a:lnTo>
                    <a:pt x="10644" y="3977"/>
                  </a:lnTo>
                  <a:lnTo>
                    <a:pt x="10549" y="4013"/>
                  </a:lnTo>
                  <a:lnTo>
                    <a:pt x="10466" y="4060"/>
                  </a:lnTo>
                  <a:lnTo>
                    <a:pt x="10311" y="4096"/>
                  </a:lnTo>
                  <a:cubicBezTo>
                    <a:pt x="10311" y="4108"/>
                    <a:pt x="10299" y="4120"/>
                    <a:pt x="10287" y="4132"/>
                  </a:cubicBezTo>
                  <a:lnTo>
                    <a:pt x="10228" y="4144"/>
                  </a:lnTo>
                  <a:lnTo>
                    <a:pt x="10204" y="4096"/>
                  </a:lnTo>
                  <a:lnTo>
                    <a:pt x="10299" y="4036"/>
                  </a:lnTo>
                  <a:lnTo>
                    <a:pt x="10442" y="4013"/>
                  </a:lnTo>
                  <a:lnTo>
                    <a:pt x="10501" y="3989"/>
                  </a:lnTo>
                  <a:lnTo>
                    <a:pt x="10644" y="3941"/>
                  </a:lnTo>
                  <a:lnTo>
                    <a:pt x="10668" y="3906"/>
                  </a:lnTo>
                  <a:lnTo>
                    <a:pt x="10442" y="3906"/>
                  </a:lnTo>
                  <a:lnTo>
                    <a:pt x="10394" y="3882"/>
                  </a:lnTo>
                  <a:lnTo>
                    <a:pt x="10501" y="3894"/>
                  </a:lnTo>
                  <a:lnTo>
                    <a:pt x="10609" y="3870"/>
                  </a:lnTo>
                  <a:lnTo>
                    <a:pt x="10680" y="3846"/>
                  </a:lnTo>
                  <a:lnTo>
                    <a:pt x="10740" y="3846"/>
                  </a:lnTo>
                  <a:lnTo>
                    <a:pt x="10906" y="3917"/>
                  </a:lnTo>
                  <a:lnTo>
                    <a:pt x="10990" y="3917"/>
                  </a:lnTo>
                  <a:lnTo>
                    <a:pt x="11049" y="3882"/>
                  </a:lnTo>
                  <a:cubicBezTo>
                    <a:pt x="11073" y="3894"/>
                    <a:pt x="11085" y="3906"/>
                    <a:pt x="11097" y="3917"/>
                  </a:cubicBezTo>
                  <a:lnTo>
                    <a:pt x="11156" y="3917"/>
                  </a:lnTo>
                  <a:lnTo>
                    <a:pt x="11216" y="3870"/>
                  </a:lnTo>
                  <a:lnTo>
                    <a:pt x="11252" y="3858"/>
                  </a:lnTo>
                  <a:lnTo>
                    <a:pt x="11323" y="3906"/>
                  </a:lnTo>
                  <a:lnTo>
                    <a:pt x="11418" y="3894"/>
                  </a:lnTo>
                  <a:lnTo>
                    <a:pt x="11454" y="3858"/>
                  </a:lnTo>
                  <a:cubicBezTo>
                    <a:pt x="11454" y="3834"/>
                    <a:pt x="11442" y="3810"/>
                    <a:pt x="11430" y="3775"/>
                  </a:cubicBezTo>
                  <a:lnTo>
                    <a:pt x="11359" y="3727"/>
                  </a:lnTo>
                  <a:lnTo>
                    <a:pt x="11335" y="3667"/>
                  </a:lnTo>
                  <a:lnTo>
                    <a:pt x="11204" y="3667"/>
                  </a:lnTo>
                  <a:cubicBezTo>
                    <a:pt x="11168" y="3667"/>
                    <a:pt x="11132" y="3644"/>
                    <a:pt x="11097" y="3644"/>
                  </a:cubicBezTo>
                  <a:lnTo>
                    <a:pt x="11025" y="3632"/>
                  </a:lnTo>
                  <a:lnTo>
                    <a:pt x="10954" y="3655"/>
                  </a:lnTo>
                  <a:lnTo>
                    <a:pt x="10894" y="3679"/>
                  </a:lnTo>
                  <a:lnTo>
                    <a:pt x="10799" y="3667"/>
                  </a:lnTo>
                  <a:lnTo>
                    <a:pt x="10609" y="3596"/>
                  </a:lnTo>
                  <a:lnTo>
                    <a:pt x="10490" y="3596"/>
                  </a:lnTo>
                  <a:lnTo>
                    <a:pt x="10275" y="3655"/>
                  </a:lnTo>
                  <a:lnTo>
                    <a:pt x="10180" y="3655"/>
                  </a:lnTo>
                  <a:lnTo>
                    <a:pt x="10370" y="3596"/>
                  </a:lnTo>
                  <a:lnTo>
                    <a:pt x="10442" y="3536"/>
                  </a:lnTo>
                  <a:lnTo>
                    <a:pt x="10537" y="3513"/>
                  </a:lnTo>
                  <a:lnTo>
                    <a:pt x="10585" y="3525"/>
                  </a:lnTo>
                  <a:lnTo>
                    <a:pt x="10656" y="3501"/>
                  </a:lnTo>
                  <a:lnTo>
                    <a:pt x="10751" y="3441"/>
                  </a:lnTo>
                  <a:lnTo>
                    <a:pt x="10835" y="3394"/>
                  </a:lnTo>
                  <a:cubicBezTo>
                    <a:pt x="10894" y="3394"/>
                    <a:pt x="10954" y="3382"/>
                    <a:pt x="11013" y="3382"/>
                  </a:cubicBezTo>
                  <a:lnTo>
                    <a:pt x="11109" y="3394"/>
                  </a:lnTo>
                  <a:lnTo>
                    <a:pt x="11240" y="3382"/>
                  </a:lnTo>
                  <a:lnTo>
                    <a:pt x="11287" y="3310"/>
                  </a:lnTo>
                  <a:cubicBezTo>
                    <a:pt x="11287" y="3286"/>
                    <a:pt x="11287" y="3274"/>
                    <a:pt x="11299" y="3251"/>
                  </a:cubicBezTo>
                  <a:lnTo>
                    <a:pt x="11216" y="3203"/>
                  </a:lnTo>
                  <a:lnTo>
                    <a:pt x="11168" y="3108"/>
                  </a:lnTo>
                  <a:lnTo>
                    <a:pt x="11025" y="2977"/>
                  </a:lnTo>
                  <a:lnTo>
                    <a:pt x="10966" y="2893"/>
                  </a:lnTo>
                  <a:lnTo>
                    <a:pt x="10918" y="2917"/>
                  </a:lnTo>
                  <a:lnTo>
                    <a:pt x="10882" y="2905"/>
                  </a:lnTo>
                  <a:lnTo>
                    <a:pt x="10811" y="2941"/>
                  </a:lnTo>
                  <a:cubicBezTo>
                    <a:pt x="10811" y="2953"/>
                    <a:pt x="10811" y="2965"/>
                    <a:pt x="10811" y="2977"/>
                  </a:cubicBezTo>
                  <a:lnTo>
                    <a:pt x="10751" y="3060"/>
                  </a:lnTo>
                  <a:cubicBezTo>
                    <a:pt x="10763" y="3060"/>
                    <a:pt x="10775" y="3072"/>
                    <a:pt x="10799" y="3072"/>
                  </a:cubicBezTo>
                  <a:lnTo>
                    <a:pt x="10811" y="3120"/>
                  </a:lnTo>
                  <a:lnTo>
                    <a:pt x="10763" y="3155"/>
                  </a:lnTo>
                  <a:lnTo>
                    <a:pt x="10656" y="3203"/>
                  </a:lnTo>
                  <a:lnTo>
                    <a:pt x="10585" y="3286"/>
                  </a:lnTo>
                  <a:lnTo>
                    <a:pt x="10382" y="3286"/>
                  </a:lnTo>
                  <a:lnTo>
                    <a:pt x="10275" y="3334"/>
                  </a:lnTo>
                  <a:lnTo>
                    <a:pt x="10204" y="3417"/>
                  </a:lnTo>
                  <a:lnTo>
                    <a:pt x="10085" y="3513"/>
                  </a:lnTo>
                  <a:lnTo>
                    <a:pt x="10025" y="3501"/>
                  </a:lnTo>
                  <a:lnTo>
                    <a:pt x="9930" y="3501"/>
                  </a:lnTo>
                  <a:lnTo>
                    <a:pt x="9835" y="3548"/>
                  </a:lnTo>
                  <a:lnTo>
                    <a:pt x="9763" y="3560"/>
                  </a:lnTo>
                  <a:lnTo>
                    <a:pt x="9859" y="3477"/>
                  </a:lnTo>
                  <a:lnTo>
                    <a:pt x="9930" y="3453"/>
                  </a:lnTo>
                  <a:lnTo>
                    <a:pt x="10037" y="3465"/>
                  </a:lnTo>
                  <a:lnTo>
                    <a:pt x="10132" y="3417"/>
                  </a:lnTo>
                  <a:lnTo>
                    <a:pt x="10192" y="3334"/>
                  </a:lnTo>
                  <a:lnTo>
                    <a:pt x="10275" y="3286"/>
                  </a:lnTo>
                  <a:lnTo>
                    <a:pt x="10347" y="3274"/>
                  </a:lnTo>
                  <a:lnTo>
                    <a:pt x="10454" y="3215"/>
                  </a:lnTo>
                  <a:lnTo>
                    <a:pt x="10525" y="3155"/>
                  </a:lnTo>
                  <a:lnTo>
                    <a:pt x="10525" y="3072"/>
                  </a:lnTo>
                  <a:lnTo>
                    <a:pt x="10513" y="3048"/>
                  </a:lnTo>
                  <a:lnTo>
                    <a:pt x="10430" y="3060"/>
                  </a:lnTo>
                  <a:lnTo>
                    <a:pt x="10359" y="3096"/>
                  </a:lnTo>
                  <a:lnTo>
                    <a:pt x="10251" y="3096"/>
                  </a:lnTo>
                  <a:lnTo>
                    <a:pt x="10120" y="3132"/>
                  </a:lnTo>
                  <a:lnTo>
                    <a:pt x="9954" y="3274"/>
                  </a:lnTo>
                  <a:cubicBezTo>
                    <a:pt x="9918" y="3310"/>
                    <a:pt x="9882" y="3334"/>
                    <a:pt x="9847" y="3370"/>
                  </a:cubicBezTo>
                  <a:lnTo>
                    <a:pt x="9632" y="3429"/>
                  </a:lnTo>
                  <a:lnTo>
                    <a:pt x="9668" y="3394"/>
                  </a:lnTo>
                  <a:lnTo>
                    <a:pt x="9823" y="3334"/>
                  </a:lnTo>
                  <a:lnTo>
                    <a:pt x="9847" y="3274"/>
                  </a:lnTo>
                  <a:lnTo>
                    <a:pt x="9775" y="3263"/>
                  </a:lnTo>
                  <a:lnTo>
                    <a:pt x="9668" y="3298"/>
                  </a:lnTo>
                  <a:cubicBezTo>
                    <a:pt x="9728" y="3263"/>
                    <a:pt x="9775" y="3239"/>
                    <a:pt x="9835" y="3203"/>
                  </a:cubicBezTo>
                  <a:lnTo>
                    <a:pt x="9942" y="3179"/>
                  </a:lnTo>
                  <a:lnTo>
                    <a:pt x="10097" y="3072"/>
                  </a:lnTo>
                  <a:lnTo>
                    <a:pt x="10228" y="3048"/>
                  </a:lnTo>
                  <a:lnTo>
                    <a:pt x="10311" y="3013"/>
                  </a:lnTo>
                  <a:lnTo>
                    <a:pt x="10513" y="2965"/>
                  </a:lnTo>
                  <a:cubicBezTo>
                    <a:pt x="10537" y="2941"/>
                    <a:pt x="10561" y="2929"/>
                    <a:pt x="10585" y="2905"/>
                  </a:cubicBezTo>
                  <a:lnTo>
                    <a:pt x="10632" y="2846"/>
                  </a:lnTo>
                  <a:cubicBezTo>
                    <a:pt x="10632" y="2834"/>
                    <a:pt x="10644" y="2822"/>
                    <a:pt x="10644" y="2810"/>
                  </a:cubicBezTo>
                  <a:lnTo>
                    <a:pt x="10728" y="2786"/>
                  </a:lnTo>
                  <a:lnTo>
                    <a:pt x="10728" y="2858"/>
                  </a:lnTo>
                  <a:lnTo>
                    <a:pt x="10775" y="2870"/>
                  </a:lnTo>
                  <a:lnTo>
                    <a:pt x="10882" y="2774"/>
                  </a:lnTo>
                  <a:lnTo>
                    <a:pt x="10882" y="2703"/>
                  </a:lnTo>
                  <a:cubicBezTo>
                    <a:pt x="10882" y="2691"/>
                    <a:pt x="10871" y="2679"/>
                    <a:pt x="10859" y="2667"/>
                  </a:cubicBezTo>
                  <a:cubicBezTo>
                    <a:pt x="10823" y="2667"/>
                    <a:pt x="10787" y="2655"/>
                    <a:pt x="10751" y="2655"/>
                  </a:cubicBezTo>
                  <a:lnTo>
                    <a:pt x="10668" y="2596"/>
                  </a:lnTo>
                  <a:lnTo>
                    <a:pt x="10513" y="2524"/>
                  </a:lnTo>
                  <a:lnTo>
                    <a:pt x="10454" y="2465"/>
                  </a:lnTo>
                  <a:lnTo>
                    <a:pt x="10359" y="2477"/>
                  </a:lnTo>
                  <a:lnTo>
                    <a:pt x="10275" y="2524"/>
                  </a:lnTo>
                  <a:lnTo>
                    <a:pt x="10228" y="2572"/>
                  </a:lnTo>
                  <a:lnTo>
                    <a:pt x="10132" y="2608"/>
                  </a:lnTo>
                  <a:lnTo>
                    <a:pt x="10037" y="2691"/>
                  </a:lnTo>
                  <a:lnTo>
                    <a:pt x="9906" y="2715"/>
                  </a:lnTo>
                  <a:lnTo>
                    <a:pt x="9847" y="2786"/>
                  </a:lnTo>
                  <a:lnTo>
                    <a:pt x="9811" y="2774"/>
                  </a:lnTo>
                  <a:lnTo>
                    <a:pt x="9811" y="2703"/>
                  </a:lnTo>
                  <a:lnTo>
                    <a:pt x="9882" y="2655"/>
                  </a:lnTo>
                  <a:cubicBezTo>
                    <a:pt x="9918" y="2643"/>
                    <a:pt x="9966" y="2643"/>
                    <a:pt x="10001" y="2632"/>
                  </a:cubicBezTo>
                  <a:lnTo>
                    <a:pt x="10120" y="2524"/>
                  </a:lnTo>
                  <a:lnTo>
                    <a:pt x="10156" y="2465"/>
                  </a:lnTo>
                  <a:lnTo>
                    <a:pt x="10144" y="2441"/>
                  </a:lnTo>
                  <a:lnTo>
                    <a:pt x="10061" y="2477"/>
                  </a:lnTo>
                  <a:lnTo>
                    <a:pt x="9906" y="2548"/>
                  </a:lnTo>
                  <a:lnTo>
                    <a:pt x="9739" y="2655"/>
                  </a:lnTo>
                  <a:lnTo>
                    <a:pt x="9668" y="2667"/>
                  </a:lnTo>
                  <a:lnTo>
                    <a:pt x="9620" y="2727"/>
                  </a:lnTo>
                  <a:cubicBezTo>
                    <a:pt x="9620" y="2739"/>
                    <a:pt x="9620" y="2763"/>
                    <a:pt x="9608" y="2786"/>
                  </a:cubicBezTo>
                  <a:lnTo>
                    <a:pt x="9549" y="2917"/>
                  </a:lnTo>
                  <a:lnTo>
                    <a:pt x="9370" y="3108"/>
                  </a:lnTo>
                  <a:lnTo>
                    <a:pt x="9180" y="3215"/>
                  </a:lnTo>
                  <a:lnTo>
                    <a:pt x="9180" y="3191"/>
                  </a:lnTo>
                  <a:lnTo>
                    <a:pt x="9263" y="3120"/>
                  </a:lnTo>
                  <a:lnTo>
                    <a:pt x="9394" y="2989"/>
                  </a:lnTo>
                  <a:cubicBezTo>
                    <a:pt x="9418" y="2953"/>
                    <a:pt x="9442" y="2917"/>
                    <a:pt x="9454" y="2882"/>
                  </a:cubicBezTo>
                  <a:lnTo>
                    <a:pt x="9501" y="2834"/>
                  </a:lnTo>
                  <a:lnTo>
                    <a:pt x="9489" y="2810"/>
                  </a:lnTo>
                  <a:lnTo>
                    <a:pt x="9442" y="2810"/>
                  </a:lnTo>
                  <a:lnTo>
                    <a:pt x="9394" y="2786"/>
                  </a:lnTo>
                  <a:lnTo>
                    <a:pt x="9335" y="2822"/>
                  </a:lnTo>
                  <a:lnTo>
                    <a:pt x="9263" y="2941"/>
                  </a:lnTo>
                  <a:lnTo>
                    <a:pt x="9132" y="3060"/>
                  </a:lnTo>
                  <a:lnTo>
                    <a:pt x="9073" y="3084"/>
                  </a:lnTo>
                  <a:lnTo>
                    <a:pt x="9073" y="3084"/>
                  </a:lnTo>
                  <a:lnTo>
                    <a:pt x="9097" y="3036"/>
                  </a:lnTo>
                  <a:lnTo>
                    <a:pt x="9097" y="2977"/>
                  </a:lnTo>
                  <a:lnTo>
                    <a:pt x="9204" y="2893"/>
                  </a:lnTo>
                  <a:lnTo>
                    <a:pt x="9204" y="2834"/>
                  </a:lnTo>
                  <a:lnTo>
                    <a:pt x="9251" y="2774"/>
                  </a:lnTo>
                  <a:lnTo>
                    <a:pt x="9335" y="2751"/>
                  </a:lnTo>
                  <a:lnTo>
                    <a:pt x="9406" y="2751"/>
                  </a:lnTo>
                  <a:lnTo>
                    <a:pt x="9525" y="2739"/>
                  </a:lnTo>
                  <a:cubicBezTo>
                    <a:pt x="9525" y="2727"/>
                    <a:pt x="9537" y="2715"/>
                    <a:pt x="9537" y="2691"/>
                  </a:cubicBezTo>
                  <a:lnTo>
                    <a:pt x="9620" y="2632"/>
                  </a:lnTo>
                  <a:lnTo>
                    <a:pt x="9739" y="2572"/>
                  </a:lnTo>
                  <a:lnTo>
                    <a:pt x="9835" y="2465"/>
                  </a:lnTo>
                  <a:lnTo>
                    <a:pt x="9882" y="2382"/>
                  </a:lnTo>
                  <a:lnTo>
                    <a:pt x="9847" y="2346"/>
                  </a:lnTo>
                  <a:lnTo>
                    <a:pt x="9847" y="2286"/>
                  </a:lnTo>
                  <a:lnTo>
                    <a:pt x="9811" y="2274"/>
                  </a:lnTo>
                  <a:lnTo>
                    <a:pt x="9632" y="2358"/>
                  </a:lnTo>
                  <a:cubicBezTo>
                    <a:pt x="9620" y="2382"/>
                    <a:pt x="9597" y="2405"/>
                    <a:pt x="9573" y="2429"/>
                  </a:cubicBezTo>
                  <a:cubicBezTo>
                    <a:pt x="9585" y="2453"/>
                    <a:pt x="9597" y="2477"/>
                    <a:pt x="9597" y="2501"/>
                  </a:cubicBezTo>
                  <a:cubicBezTo>
                    <a:pt x="9608" y="2512"/>
                    <a:pt x="9585" y="2560"/>
                    <a:pt x="9585" y="2584"/>
                  </a:cubicBezTo>
                  <a:lnTo>
                    <a:pt x="9537" y="2620"/>
                  </a:lnTo>
                  <a:lnTo>
                    <a:pt x="9537" y="2620"/>
                  </a:lnTo>
                  <a:lnTo>
                    <a:pt x="9549" y="2584"/>
                  </a:lnTo>
                  <a:lnTo>
                    <a:pt x="9537" y="2548"/>
                  </a:lnTo>
                  <a:lnTo>
                    <a:pt x="9454" y="2536"/>
                  </a:lnTo>
                  <a:lnTo>
                    <a:pt x="9335" y="2548"/>
                  </a:lnTo>
                  <a:lnTo>
                    <a:pt x="9239" y="2632"/>
                  </a:lnTo>
                  <a:lnTo>
                    <a:pt x="9132" y="2632"/>
                  </a:lnTo>
                  <a:lnTo>
                    <a:pt x="9001" y="2667"/>
                  </a:lnTo>
                  <a:lnTo>
                    <a:pt x="8906" y="2727"/>
                  </a:lnTo>
                  <a:lnTo>
                    <a:pt x="8763" y="2751"/>
                  </a:lnTo>
                  <a:lnTo>
                    <a:pt x="8846" y="2703"/>
                  </a:lnTo>
                  <a:lnTo>
                    <a:pt x="8954" y="2643"/>
                  </a:lnTo>
                  <a:cubicBezTo>
                    <a:pt x="8977" y="2620"/>
                    <a:pt x="9001" y="2596"/>
                    <a:pt x="9037" y="2560"/>
                  </a:cubicBezTo>
                  <a:lnTo>
                    <a:pt x="9001" y="2524"/>
                  </a:lnTo>
                  <a:lnTo>
                    <a:pt x="8930" y="2536"/>
                  </a:lnTo>
                  <a:lnTo>
                    <a:pt x="8799" y="2572"/>
                  </a:lnTo>
                  <a:lnTo>
                    <a:pt x="8799" y="2572"/>
                  </a:lnTo>
                  <a:lnTo>
                    <a:pt x="8858" y="2501"/>
                  </a:lnTo>
                  <a:lnTo>
                    <a:pt x="8930" y="2489"/>
                  </a:lnTo>
                  <a:lnTo>
                    <a:pt x="9013" y="2441"/>
                  </a:lnTo>
                  <a:lnTo>
                    <a:pt x="9061" y="2358"/>
                  </a:lnTo>
                  <a:lnTo>
                    <a:pt x="9132" y="2322"/>
                  </a:lnTo>
                  <a:lnTo>
                    <a:pt x="9180" y="2286"/>
                  </a:lnTo>
                  <a:lnTo>
                    <a:pt x="9239" y="2274"/>
                  </a:lnTo>
                  <a:lnTo>
                    <a:pt x="9358" y="2310"/>
                  </a:lnTo>
                  <a:lnTo>
                    <a:pt x="9454" y="2334"/>
                  </a:lnTo>
                  <a:lnTo>
                    <a:pt x="9525" y="2322"/>
                  </a:lnTo>
                  <a:cubicBezTo>
                    <a:pt x="9561" y="2286"/>
                    <a:pt x="9597" y="2239"/>
                    <a:pt x="9632" y="2203"/>
                  </a:cubicBezTo>
                  <a:lnTo>
                    <a:pt x="9704" y="2131"/>
                  </a:lnTo>
                  <a:cubicBezTo>
                    <a:pt x="9704" y="2120"/>
                    <a:pt x="9692" y="2120"/>
                    <a:pt x="9692" y="2108"/>
                  </a:cubicBezTo>
                  <a:lnTo>
                    <a:pt x="9549" y="2036"/>
                  </a:lnTo>
                  <a:lnTo>
                    <a:pt x="9513" y="1965"/>
                  </a:lnTo>
                  <a:lnTo>
                    <a:pt x="9478" y="1905"/>
                  </a:lnTo>
                  <a:lnTo>
                    <a:pt x="9347" y="1858"/>
                  </a:lnTo>
                  <a:lnTo>
                    <a:pt x="9251" y="1834"/>
                  </a:lnTo>
                  <a:lnTo>
                    <a:pt x="9120" y="1727"/>
                  </a:lnTo>
                  <a:lnTo>
                    <a:pt x="9085" y="1762"/>
                  </a:lnTo>
                  <a:lnTo>
                    <a:pt x="9085" y="1810"/>
                  </a:lnTo>
                  <a:lnTo>
                    <a:pt x="9037" y="1881"/>
                  </a:lnTo>
                  <a:lnTo>
                    <a:pt x="8977" y="1905"/>
                  </a:lnTo>
                  <a:lnTo>
                    <a:pt x="8954" y="1953"/>
                  </a:lnTo>
                  <a:lnTo>
                    <a:pt x="8954" y="2012"/>
                  </a:lnTo>
                  <a:lnTo>
                    <a:pt x="8858" y="2060"/>
                  </a:lnTo>
                  <a:lnTo>
                    <a:pt x="8823" y="2131"/>
                  </a:lnTo>
                  <a:cubicBezTo>
                    <a:pt x="8823" y="2155"/>
                    <a:pt x="8835" y="2191"/>
                    <a:pt x="8835" y="2215"/>
                  </a:cubicBezTo>
                  <a:lnTo>
                    <a:pt x="8716" y="2274"/>
                  </a:lnTo>
                  <a:lnTo>
                    <a:pt x="8644" y="2370"/>
                  </a:lnTo>
                  <a:cubicBezTo>
                    <a:pt x="8644" y="2393"/>
                    <a:pt x="8644" y="2417"/>
                    <a:pt x="8632" y="2429"/>
                  </a:cubicBezTo>
                  <a:lnTo>
                    <a:pt x="8596" y="2501"/>
                  </a:lnTo>
                  <a:lnTo>
                    <a:pt x="8549" y="2501"/>
                  </a:lnTo>
                  <a:lnTo>
                    <a:pt x="8549" y="2393"/>
                  </a:lnTo>
                  <a:lnTo>
                    <a:pt x="8644" y="2262"/>
                  </a:lnTo>
                  <a:lnTo>
                    <a:pt x="8727" y="2227"/>
                  </a:lnTo>
                  <a:lnTo>
                    <a:pt x="8727" y="2191"/>
                  </a:lnTo>
                  <a:lnTo>
                    <a:pt x="8692" y="2179"/>
                  </a:lnTo>
                  <a:lnTo>
                    <a:pt x="8632" y="2143"/>
                  </a:lnTo>
                  <a:lnTo>
                    <a:pt x="8537" y="2191"/>
                  </a:lnTo>
                  <a:lnTo>
                    <a:pt x="8406" y="2346"/>
                  </a:lnTo>
                  <a:lnTo>
                    <a:pt x="8370" y="2417"/>
                  </a:lnTo>
                  <a:lnTo>
                    <a:pt x="8263" y="2465"/>
                  </a:lnTo>
                  <a:lnTo>
                    <a:pt x="8251" y="2441"/>
                  </a:lnTo>
                  <a:lnTo>
                    <a:pt x="8311" y="2393"/>
                  </a:lnTo>
                  <a:cubicBezTo>
                    <a:pt x="8335" y="2346"/>
                    <a:pt x="8358" y="2310"/>
                    <a:pt x="8382" y="2262"/>
                  </a:cubicBezTo>
                  <a:lnTo>
                    <a:pt x="8394" y="2215"/>
                  </a:lnTo>
                  <a:lnTo>
                    <a:pt x="8525" y="2096"/>
                  </a:lnTo>
                  <a:lnTo>
                    <a:pt x="8585" y="2024"/>
                  </a:lnTo>
                  <a:lnTo>
                    <a:pt x="8549" y="1989"/>
                  </a:lnTo>
                  <a:lnTo>
                    <a:pt x="8549" y="1929"/>
                  </a:lnTo>
                  <a:lnTo>
                    <a:pt x="8430" y="2012"/>
                  </a:lnTo>
                  <a:lnTo>
                    <a:pt x="8275" y="2131"/>
                  </a:lnTo>
                  <a:cubicBezTo>
                    <a:pt x="8275" y="2167"/>
                    <a:pt x="8275" y="2191"/>
                    <a:pt x="8263" y="2215"/>
                  </a:cubicBezTo>
                  <a:lnTo>
                    <a:pt x="8204" y="2286"/>
                  </a:lnTo>
                  <a:lnTo>
                    <a:pt x="8168" y="2286"/>
                  </a:lnTo>
                  <a:cubicBezTo>
                    <a:pt x="8168" y="2262"/>
                    <a:pt x="8168" y="2239"/>
                    <a:pt x="8180" y="2215"/>
                  </a:cubicBezTo>
                  <a:lnTo>
                    <a:pt x="8227" y="2131"/>
                  </a:lnTo>
                  <a:lnTo>
                    <a:pt x="8168" y="2131"/>
                  </a:lnTo>
                  <a:cubicBezTo>
                    <a:pt x="8168" y="2120"/>
                    <a:pt x="8168" y="2108"/>
                    <a:pt x="8168" y="2096"/>
                  </a:cubicBezTo>
                  <a:lnTo>
                    <a:pt x="8251" y="2060"/>
                  </a:lnTo>
                  <a:lnTo>
                    <a:pt x="8454" y="1929"/>
                  </a:lnTo>
                  <a:lnTo>
                    <a:pt x="8632" y="1786"/>
                  </a:lnTo>
                  <a:lnTo>
                    <a:pt x="8632" y="1739"/>
                  </a:lnTo>
                  <a:lnTo>
                    <a:pt x="8537" y="1750"/>
                  </a:lnTo>
                  <a:lnTo>
                    <a:pt x="8394" y="1846"/>
                  </a:lnTo>
                  <a:lnTo>
                    <a:pt x="8394" y="1905"/>
                  </a:lnTo>
                  <a:lnTo>
                    <a:pt x="8299" y="1953"/>
                  </a:lnTo>
                  <a:lnTo>
                    <a:pt x="8287" y="1917"/>
                  </a:lnTo>
                  <a:lnTo>
                    <a:pt x="8251" y="1893"/>
                  </a:lnTo>
                  <a:lnTo>
                    <a:pt x="8073" y="2024"/>
                  </a:lnTo>
                  <a:lnTo>
                    <a:pt x="8001" y="2096"/>
                  </a:lnTo>
                  <a:lnTo>
                    <a:pt x="7918" y="2251"/>
                  </a:lnTo>
                  <a:lnTo>
                    <a:pt x="7787" y="2334"/>
                  </a:lnTo>
                  <a:lnTo>
                    <a:pt x="7703" y="2346"/>
                  </a:lnTo>
                  <a:lnTo>
                    <a:pt x="7787" y="2274"/>
                  </a:lnTo>
                  <a:lnTo>
                    <a:pt x="7906" y="2179"/>
                  </a:lnTo>
                  <a:cubicBezTo>
                    <a:pt x="7918" y="2155"/>
                    <a:pt x="7942" y="2120"/>
                    <a:pt x="7954" y="2096"/>
                  </a:cubicBezTo>
                  <a:lnTo>
                    <a:pt x="7918" y="2084"/>
                  </a:lnTo>
                  <a:lnTo>
                    <a:pt x="7823" y="2108"/>
                  </a:lnTo>
                  <a:lnTo>
                    <a:pt x="7823" y="2108"/>
                  </a:lnTo>
                  <a:lnTo>
                    <a:pt x="7930" y="2024"/>
                  </a:lnTo>
                  <a:lnTo>
                    <a:pt x="8073" y="1989"/>
                  </a:lnTo>
                  <a:lnTo>
                    <a:pt x="8108" y="1929"/>
                  </a:lnTo>
                  <a:lnTo>
                    <a:pt x="8084" y="1893"/>
                  </a:lnTo>
                  <a:lnTo>
                    <a:pt x="8013" y="1941"/>
                  </a:lnTo>
                  <a:lnTo>
                    <a:pt x="7882" y="1989"/>
                  </a:lnTo>
                  <a:lnTo>
                    <a:pt x="7811" y="2048"/>
                  </a:lnTo>
                  <a:lnTo>
                    <a:pt x="7727" y="2048"/>
                  </a:lnTo>
                  <a:lnTo>
                    <a:pt x="7942" y="1929"/>
                  </a:lnTo>
                  <a:lnTo>
                    <a:pt x="7894" y="1893"/>
                  </a:lnTo>
                  <a:lnTo>
                    <a:pt x="7775" y="1917"/>
                  </a:lnTo>
                  <a:lnTo>
                    <a:pt x="7775" y="1917"/>
                  </a:lnTo>
                  <a:lnTo>
                    <a:pt x="7823" y="1858"/>
                  </a:lnTo>
                  <a:lnTo>
                    <a:pt x="7942" y="1834"/>
                  </a:lnTo>
                  <a:lnTo>
                    <a:pt x="8001" y="1858"/>
                  </a:lnTo>
                  <a:lnTo>
                    <a:pt x="8144" y="1822"/>
                  </a:lnTo>
                  <a:cubicBezTo>
                    <a:pt x="8156" y="1786"/>
                    <a:pt x="8168" y="1762"/>
                    <a:pt x="8192" y="1727"/>
                  </a:cubicBezTo>
                  <a:lnTo>
                    <a:pt x="8323" y="1667"/>
                  </a:lnTo>
                  <a:lnTo>
                    <a:pt x="8299" y="1608"/>
                  </a:lnTo>
                  <a:cubicBezTo>
                    <a:pt x="8311" y="1584"/>
                    <a:pt x="8323" y="1572"/>
                    <a:pt x="8335" y="1548"/>
                  </a:cubicBezTo>
                  <a:cubicBezTo>
                    <a:pt x="8346" y="1524"/>
                    <a:pt x="8335" y="1500"/>
                    <a:pt x="8323" y="1489"/>
                  </a:cubicBezTo>
                  <a:lnTo>
                    <a:pt x="8239" y="1500"/>
                  </a:lnTo>
                  <a:lnTo>
                    <a:pt x="8180" y="1477"/>
                  </a:lnTo>
                  <a:lnTo>
                    <a:pt x="8037" y="1477"/>
                  </a:lnTo>
                  <a:lnTo>
                    <a:pt x="7918" y="1584"/>
                  </a:lnTo>
                  <a:lnTo>
                    <a:pt x="7763" y="1655"/>
                  </a:lnTo>
                  <a:lnTo>
                    <a:pt x="7680" y="1762"/>
                  </a:lnTo>
                  <a:lnTo>
                    <a:pt x="7477" y="1953"/>
                  </a:lnTo>
                  <a:lnTo>
                    <a:pt x="7418" y="1965"/>
                  </a:lnTo>
                  <a:lnTo>
                    <a:pt x="7418" y="1905"/>
                  </a:lnTo>
                  <a:lnTo>
                    <a:pt x="7489" y="1881"/>
                  </a:lnTo>
                  <a:lnTo>
                    <a:pt x="7573" y="1810"/>
                  </a:lnTo>
                  <a:lnTo>
                    <a:pt x="7692" y="1655"/>
                  </a:lnTo>
                  <a:lnTo>
                    <a:pt x="7823" y="1572"/>
                  </a:lnTo>
                  <a:lnTo>
                    <a:pt x="7894" y="1500"/>
                  </a:lnTo>
                  <a:lnTo>
                    <a:pt x="7846" y="1465"/>
                  </a:lnTo>
                  <a:lnTo>
                    <a:pt x="7644" y="1512"/>
                  </a:lnTo>
                  <a:lnTo>
                    <a:pt x="7442" y="1643"/>
                  </a:lnTo>
                  <a:lnTo>
                    <a:pt x="7442" y="1643"/>
                  </a:lnTo>
                  <a:lnTo>
                    <a:pt x="7608" y="1500"/>
                  </a:lnTo>
                  <a:lnTo>
                    <a:pt x="7787" y="1429"/>
                  </a:lnTo>
                  <a:lnTo>
                    <a:pt x="8013" y="1429"/>
                  </a:lnTo>
                  <a:lnTo>
                    <a:pt x="8108" y="1322"/>
                  </a:lnTo>
                  <a:cubicBezTo>
                    <a:pt x="8096" y="1310"/>
                    <a:pt x="8096" y="1298"/>
                    <a:pt x="8084" y="1274"/>
                  </a:cubicBezTo>
                  <a:lnTo>
                    <a:pt x="8037" y="1239"/>
                  </a:lnTo>
                  <a:lnTo>
                    <a:pt x="8037" y="1191"/>
                  </a:lnTo>
                  <a:lnTo>
                    <a:pt x="8025" y="1131"/>
                  </a:lnTo>
                  <a:lnTo>
                    <a:pt x="7882" y="1119"/>
                  </a:lnTo>
                  <a:lnTo>
                    <a:pt x="7823" y="1072"/>
                  </a:lnTo>
                  <a:lnTo>
                    <a:pt x="7715" y="1084"/>
                  </a:lnTo>
                  <a:lnTo>
                    <a:pt x="7692" y="1119"/>
                  </a:lnTo>
                  <a:lnTo>
                    <a:pt x="7632" y="1131"/>
                  </a:lnTo>
                  <a:lnTo>
                    <a:pt x="7596" y="1072"/>
                  </a:lnTo>
                  <a:lnTo>
                    <a:pt x="7513" y="1072"/>
                  </a:lnTo>
                  <a:lnTo>
                    <a:pt x="7406" y="1036"/>
                  </a:lnTo>
                  <a:cubicBezTo>
                    <a:pt x="7406" y="1024"/>
                    <a:pt x="7394" y="1012"/>
                    <a:pt x="7382" y="988"/>
                  </a:cubicBezTo>
                  <a:lnTo>
                    <a:pt x="7192" y="977"/>
                  </a:lnTo>
                  <a:lnTo>
                    <a:pt x="7132" y="988"/>
                  </a:lnTo>
                  <a:lnTo>
                    <a:pt x="7072" y="965"/>
                  </a:lnTo>
                  <a:lnTo>
                    <a:pt x="6906" y="988"/>
                  </a:lnTo>
                  <a:cubicBezTo>
                    <a:pt x="6846" y="1012"/>
                    <a:pt x="6787" y="1024"/>
                    <a:pt x="6727" y="1048"/>
                  </a:cubicBezTo>
                  <a:lnTo>
                    <a:pt x="6620" y="1143"/>
                  </a:lnTo>
                  <a:lnTo>
                    <a:pt x="6465" y="1167"/>
                  </a:lnTo>
                  <a:lnTo>
                    <a:pt x="6358" y="1322"/>
                  </a:lnTo>
                  <a:lnTo>
                    <a:pt x="6418" y="1346"/>
                  </a:lnTo>
                  <a:lnTo>
                    <a:pt x="6501" y="1346"/>
                  </a:lnTo>
                  <a:lnTo>
                    <a:pt x="6763" y="1429"/>
                  </a:lnTo>
                  <a:lnTo>
                    <a:pt x="6811" y="1453"/>
                  </a:lnTo>
                  <a:lnTo>
                    <a:pt x="6906" y="1453"/>
                  </a:lnTo>
                  <a:lnTo>
                    <a:pt x="6977" y="1524"/>
                  </a:lnTo>
                  <a:lnTo>
                    <a:pt x="6918" y="1536"/>
                  </a:lnTo>
                  <a:lnTo>
                    <a:pt x="6822" y="1524"/>
                  </a:lnTo>
                  <a:lnTo>
                    <a:pt x="6668" y="1548"/>
                  </a:lnTo>
                  <a:cubicBezTo>
                    <a:pt x="6668" y="1536"/>
                    <a:pt x="6668" y="1512"/>
                    <a:pt x="6656" y="1500"/>
                  </a:cubicBezTo>
                  <a:lnTo>
                    <a:pt x="6418" y="1417"/>
                  </a:lnTo>
                  <a:lnTo>
                    <a:pt x="6322" y="1453"/>
                  </a:lnTo>
                  <a:lnTo>
                    <a:pt x="6251" y="1489"/>
                  </a:lnTo>
                  <a:lnTo>
                    <a:pt x="6287" y="1417"/>
                  </a:lnTo>
                  <a:cubicBezTo>
                    <a:pt x="6287" y="1393"/>
                    <a:pt x="6287" y="1358"/>
                    <a:pt x="6299" y="1334"/>
                  </a:cubicBezTo>
                  <a:lnTo>
                    <a:pt x="6144" y="1322"/>
                  </a:lnTo>
                  <a:lnTo>
                    <a:pt x="6096" y="1358"/>
                  </a:lnTo>
                  <a:cubicBezTo>
                    <a:pt x="6108" y="1405"/>
                    <a:pt x="6132" y="1453"/>
                    <a:pt x="6144" y="1500"/>
                  </a:cubicBezTo>
                  <a:lnTo>
                    <a:pt x="6215" y="1560"/>
                  </a:lnTo>
                  <a:lnTo>
                    <a:pt x="6263" y="1655"/>
                  </a:lnTo>
                  <a:cubicBezTo>
                    <a:pt x="6263" y="1679"/>
                    <a:pt x="6251" y="1691"/>
                    <a:pt x="6239" y="1715"/>
                  </a:cubicBezTo>
                  <a:cubicBezTo>
                    <a:pt x="6239" y="1691"/>
                    <a:pt x="6227" y="1667"/>
                    <a:pt x="6215" y="1643"/>
                  </a:cubicBezTo>
                  <a:lnTo>
                    <a:pt x="6108" y="1560"/>
                  </a:lnTo>
                  <a:cubicBezTo>
                    <a:pt x="6084" y="1596"/>
                    <a:pt x="6049" y="1620"/>
                    <a:pt x="6025" y="1655"/>
                  </a:cubicBezTo>
                  <a:cubicBezTo>
                    <a:pt x="5989" y="1691"/>
                    <a:pt x="6001" y="1715"/>
                    <a:pt x="5977" y="1750"/>
                  </a:cubicBezTo>
                  <a:lnTo>
                    <a:pt x="6060" y="1786"/>
                  </a:lnTo>
                  <a:lnTo>
                    <a:pt x="5989" y="1834"/>
                  </a:lnTo>
                  <a:lnTo>
                    <a:pt x="5870" y="1822"/>
                  </a:lnTo>
                  <a:lnTo>
                    <a:pt x="5739" y="1834"/>
                  </a:lnTo>
                  <a:lnTo>
                    <a:pt x="5787" y="1762"/>
                  </a:lnTo>
                  <a:lnTo>
                    <a:pt x="5906" y="1679"/>
                  </a:lnTo>
                  <a:lnTo>
                    <a:pt x="6037" y="1512"/>
                  </a:lnTo>
                  <a:cubicBezTo>
                    <a:pt x="6037" y="1489"/>
                    <a:pt x="6049" y="1465"/>
                    <a:pt x="6060" y="1441"/>
                  </a:cubicBezTo>
                  <a:lnTo>
                    <a:pt x="5965" y="1393"/>
                  </a:lnTo>
                  <a:lnTo>
                    <a:pt x="5906" y="1334"/>
                  </a:lnTo>
                  <a:lnTo>
                    <a:pt x="5787" y="1453"/>
                  </a:lnTo>
                  <a:lnTo>
                    <a:pt x="5739" y="1500"/>
                  </a:lnTo>
                  <a:lnTo>
                    <a:pt x="5691" y="1465"/>
                  </a:lnTo>
                  <a:lnTo>
                    <a:pt x="5691" y="1369"/>
                  </a:lnTo>
                  <a:lnTo>
                    <a:pt x="5560" y="1369"/>
                  </a:lnTo>
                  <a:lnTo>
                    <a:pt x="5513" y="1405"/>
                  </a:lnTo>
                  <a:cubicBezTo>
                    <a:pt x="5513" y="1429"/>
                    <a:pt x="5513" y="1453"/>
                    <a:pt x="5501" y="1477"/>
                  </a:cubicBezTo>
                  <a:cubicBezTo>
                    <a:pt x="5489" y="1489"/>
                    <a:pt x="5525" y="1524"/>
                    <a:pt x="5548" y="1548"/>
                  </a:cubicBezTo>
                  <a:cubicBezTo>
                    <a:pt x="5560" y="1572"/>
                    <a:pt x="5560" y="1608"/>
                    <a:pt x="5572" y="1643"/>
                  </a:cubicBezTo>
                  <a:lnTo>
                    <a:pt x="5489" y="1620"/>
                  </a:lnTo>
                  <a:lnTo>
                    <a:pt x="5465" y="1524"/>
                  </a:lnTo>
                  <a:lnTo>
                    <a:pt x="5429" y="1512"/>
                  </a:lnTo>
                  <a:cubicBezTo>
                    <a:pt x="5417" y="1536"/>
                    <a:pt x="5406" y="1560"/>
                    <a:pt x="5394" y="1584"/>
                  </a:cubicBezTo>
                  <a:lnTo>
                    <a:pt x="5275" y="1631"/>
                  </a:lnTo>
                  <a:cubicBezTo>
                    <a:pt x="5275" y="1655"/>
                    <a:pt x="5275" y="1679"/>
                    <a:pt x="5287" y="1691"/>
                  </a:cubicBezTo>
                  <a:lnTo>
                    <a:pt x="5227" y="1786"/>
                  </a:lnTo>
                  <a:lnTo>
                    <a:pt x="5132" y="1822"/>
                  </a:lnTo>
                  <a:lnTo>
                    <a:pt x="5096" y="1881"/>
                  </a:lnTo>
                  <a:lnTo>
                    <a:pt x="4989" y="1905"/>
                  </a:lnTo>
                  <a:cubicBezTo>
                    <a:pt x="5013" y="1881"/>
                    <a:pt x="5048" y="1858"/>
                    <a:pt x="5084" y="1834"/>
                  </a:cubicBezTo>
                  <a:lnTo>
                    <a:pt x="5084" y="1774"/>
                  </a:lnTo>
                  <a:lnTo>
                    <a:pt x="5025" y="1750"/>
                  </a:lnTo>
                  <a:lnTo>
                    <a:pt x="4965" y="1762"/>
                  </a:lnTo>
                  <a:cubicBezTo>
                    <a:pt x="4965" y="1739"/>
                    <a:pt x="4953" y="1727"/>
                    <a:pt x="4953" y="1715"/>
                  </a:cubicBezTo>
                  <a:lnTo>
                    <a:pt x="5036" y="1691"/>
                  </a:lnTo>
                  <a:lnTo>
                    <a:pt x="5096" y="1703"/>
                  </a:lnTo>
                  <a:cubicBezTo>
                    <a:pt x="5096" y="1691"/>
                    <a:pt x="5096" y="1679"/>
                    <a:pt x="5108" y="1655"/>
                  </a:cubicBezTo>
                  <a:lnTo>
                    <a:pt x="5084" y="1596"/>
                  </a:lnTo>
                  <a:lnTo>
                    <a:pt x="5084" y="1560"/>
                  </a:lnTo>
                  <a:lnTo>
                    <a:pt x="5203" y="1500"/>
                  </a:lnTo>
                  <a:lnTo>
                    <a:pt x="5358" y="1358"/>
                  </a:lnTo>
                  <a:cubicBezTo>
                    <a:pt x="5358" y="1346"/>
                    <a:pt x="5370" y="1322"/>
                    <a:pt x="5370" y="1298"/>
                  </a:cubicBezTo>
                  <a:cubicBezTo>
                    <a:pt x="5382" y="1274"/>
                    <a:pt x="5417" y="1250"/>
                    <a:pt x="5441" y="1227"/>
                  </a:cubicBezTo>
                  <a:lnTo>
                    <a:pt x="5441" y="1227"/>
                  </a:lnTo>
                  <a:lnTo>
                    <a:pt x="5394" y="1239"/>
                  </a:lnTo>
                  <a:lnTo>
                    <a:pt x="5322" y="1250"/>
                  </a:lnTo>
                  <a:lnTo>
                    <a:pt x="5167" y="1369"/>
                  </a:lnTo>
                  <a:lnTo>
                    <a:pt x="5060" y="1477"/>
                  </a:lnTo>
                  <a:lnTo>
                    <a:pt x="4965" y="1500"/>
                  </a:lnTo>
                  <a:lnTo>
                    <a:pt x="5036" y="1417"/>
                  </a:lnTo>
                  <a:cubicBezTo>
                    <a:pt x="5060" y="1393"/>
                    <a:pt x="5084" y="1369"/>
                    <a:pt x="5108" y="1334"/>
                  </a:cubicBezTo>
                  <a:lnTo>
                    <a:pt x="5179" y="1262"/>
                  </a:lnTo>
                  <a:lnTo>
                    <a:pt x="5287" y="1227"/>
                  </a:lnTo>
                  <a:lnTo>
                    <a:pt x="5358" y="1143"/>
                  </a:lnTo>
                  <a:lnTo>
                    <a:pt x="5453" y="1119"/>
                  </a:lnTo>
                  <a:lnTo>
                    <a:pt x="5525" y="1012"/>
                  </a:lnTo>
                  <a:cubicBezTo>
                    <a:pt x="5525" y="1000"/>
                    <a:pt x="5525" y="988"/>
                    <a:pt x="5525" y="977"/>
                  </a:cubicBezTo>
                  <a:lnTo>
                    <a:pt x="5406" y="941"/>
                  </a:lnTo>
                  <a:lnTo>
                    <a:pt x="5406" y="858"/>
                  </a:lnTo>
                  <a:lnTo>
                    <a:pt x="5429" y="810"/>
                  </a:lnTo>
                  <a:lnTo>
                    <a:pt x="5584" y="643"/>
                  </a:lnTo>
                  <a:cubicBezTo>
                    <a:pt x="5584" y="631"/>
                    <a:pt x="5584" y="619"/>
                    <a:pt x="5596" y="596"/>
                  </a:cubicBezTo>
                  <a:lnTo>
                    <a:pt x="5537" y="548"/>
                  </a:lnTo>
                  <a:lnTo>
                    <a:pt x="5406" y="536"/>
                  </a:lnTo>
                  <a:lnTo>
                    <a:pt x="5370" y="500"/>
                  </a:lnTo>
                  <a:lnTo>
                    <a:pt x="5429" y="381"/>
                  </a:lnTo>
                  <a:cubicBezTo>
                    <a:pt x="5453" y="357"/>
                    <a:pt x="5477" y="334"/>
                    <a:pt x="5501" y="310"/>
                  </a:cubicBezTo>
                  <a:cubicBezTo>
                    <a:pt x="5513" y="286"/>
                    <a:pt x="5513" y="274"/>
                    <a:pt x="5525" y="250"/>
                  </a:cubicBezTo>
                  <a:cubicBezTo>
                    <a:pt x="5525" y="191"/>
                    <a:pt x="5513" y="131"/>
                    <a:pt x="5513" y="72"/>
                  </a:cubicBezTo>
                  <a:lnTo>
                    <a:pt x="5548" y="36"/>
                  </a:lnTo>
                  <a:cubicBezTo>
                    <a:pt x="5537" y="24"/>
                    <a:pt x="5525" y="12"/>
                    <a:pt x="55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7" name="Google Shape;8753;p30">
              <a:extLst>
                <a:ext uri="{FF2B5EF4-FFF2-40B4-BE49-F238E27FC236}">
                  <a16:creationId xmlns:a16="http://schemas.microsoft.com/office/drawing/2014/main" id="{13B304C9-95FE-56EC-F76F-B1D284452751}"/>
                </a:ext>
              </a:extLst>
            </p:cNvPr>
            <p:cNvSpPr/>
            <p:nvPr/>
          </p:nvSpPr>
          <p:spPr>
            <a:xfrm>
              <a:off x="2732475" y="2263500"/>
              <a:ext cx="9550" cy="10450"/>
            </a:xfrm>
            <a:custGeom>
              <a:avLst/>
              <a:gdLst/>
              <a:ahLst/>
              <a:cxnLst/>
              <a:rect l="l" t="t" r="r" b="b"/>
              <a:pathLst>
                <a:path w="382" h="418" extrusionOk="0">
                  <a:moveTo>
                    <a:pt x="119" y="1"/>
                  </a:moveTo>
                  <a:lnTo>
                    <a:pt x="0" y="60"/>
                  </a:lnTo>
                  <a:cubicBezTo>
                    <a:pt x="12" y="72"/>
                    <a:pt x="12" y="72"/>
                    <a:pt x="24" y="84"/>
                  </a:cubicBezTo>
                  <a:lnTo>
                    <a:pt x="48" y="167"/>
                  </a:lnTo>
                  <a:lnTo>
                    <a:pt x="108" y="191"/>
                  </a:lnTo>
                  <a:cubicBezTo>
                    <a:pt x="108" y="251"/>
                    <a:pt x="119" y="298"/>
                    <a:pt x="119" y="346"/>
                  </a:cubicBezTo>
                  <a:lnTo>
                    <a:pt x="155" y="417"/>
                  </a:lnTo>
                  <a:lnTo>
                    <a:pt x="310" y="417"/>
                  </a:lnTo>
                  <a:lnTo>
                    <a:pt x="381" y="405"/>
                  </a:lnTo>
                  <a:cubicBezTo>
                    <a:pt x="369" y="382"/>
                    <a:pt x="358" y="370"/>
                    <a:pt x="346" y="346"/>
                  </a:cubicBezTo>
                  <a:lnTo>
                    <a:pt x="298" y="322"/>
                  </a:lnTo>
                  <a:lnTo>
                    <a:pt x="322" y="274"/>
                  </a:lnTo>
                  <a:cubicBezTo>
                    <a:pt x="334" y="215"/>
                    <a:pt x="358" y="155"/>
                    <a:pt x="369" y="96"/>
                  </a:cubicBezTo>
                  <a:cubicBezTo>
                    <a:pt x="358" y="72"/>
                    <a:pt x="346" y="48"/>
                    <a:pt x="334" y="13"/>
                  </a:cubicBezTo>
                  <a:lnTo>
                    <a:pt x="11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8" name="Google Shape;8754;p30">
              <a:extLst>
                <a:ext uri="{FF2B5EF4-FFF2-40B4-BE49-F238E27FC236}">
                  <a16:creationId xmlns:a16="http://schemas.microsoft.com/office/drawing/2014/main" id="{0843EC47-45CE-FB76-A58A-62B596E515E2}"/>
                </a:ext>
              </a:extLst>
            </p:cNvPr>
            <p:cNvSpPr/>
            <p:nvPr/>
          </p:nvSpPr>
          <p:spPr>
            <a:xfrm>
              <a:off x="2736925" y="2250400"/>
              <a:ext cx="4200" cy="3600"/>
            </a:xfrm>
            <a:custGeom>
              <a:avLst/>
              <a:gdLst/>
              <a:ahLst/>
              <a:cxnLst/>
              <a:rect l="l" t="t" r="r" b="b"/>
              <a:pathLst>
                <a:path w="168" h="144" extrusionOk="0">
                  <a:moveTo>
                    <a:pt x="61" y="1"/>
                  </a:moveTo>
                  <a:lnTo>
                    <a:pt x="25" y="25"/>
                  </a:lnTo>
                  <a:cubicBezTo>
                    <a:pt x="25" y="36"/>
                    <a:pt x="25" y="60"/>
                    <a:pt x="13" y="72"/>
                  </a:cubicBezTo>
                  <a:cubicBezTo>
                    <a:pt x="1" y="84"/>
                    <a:pt x="37" y="120"/>
                    <a:pt x="61" y="132"/>
                  </a:cubicBezTo>
                  <a:lnTo>
                    <a:pt x="132" y="144"/>
                  </a:lnTo>
                  <a:lnTo>
                    <a:pt x="168" y="108"/>
                  </a:lnTo>
                  <a:cubicBezTo>
                    <a:pt x="168" y="96"/>
                    <a:pt x="156" y="84"/>
                    <a:pt x="144" y="72"/>
                  </a:cubicBezTo>
                  <a:lnTo>
                    <a:pt x="84" y="60"/>
                  </a:lnTo>
                  <a:cubicBezTo>
                    <a:pt x="84" y="36"/>
                    <a:pt x="72" y="25"/>
                    <a:pt x="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9" name="Google Shape;8755;p30">
              <a:extLst>
                <a:ext uri="{FF2B5EF4-FFF2-40B4-BE49-F238E27FC236}">
                  <a16:creationId xmlns:a16="http://schemas.microsoft.com/office/drawing/2014/main" id="{3A708EC3-4FCD-5D84-5DE1-EFE517E81A55}"/>
                </a:ext>
              </a:extLst>
            </p:cNvPr>
            <p:cNvSpPr/>
            <p:nvPr/>
          </p:nvSpPr>
          <p:spPr>
            <a:xfrm>
              <a:off x="2684250" y="2234925"/>
              <a:ext cx="42300" cy="11625"/>
            </a:xfrm>
            <a:custGeom>
              <a:avLst/>
              <a:gdLst/>
              <a:ahLst/>
              <a:cxnLst/>
              <a:rect l="l" t="t" r="r" b="b"/>
              <a:pathLst>
                <a:path w="1692" h="465" extrusionOk="0">
                  <a:moveTo>
                    <a:pt x="810" y="1"/>
                  </a:moveTo>
                  <a:lnTo>
                    <a:pt x="763" y="36"/>
                  </a:lnTo>
                  <a:lnTo>
                    <a:pt x="644" y="48"/>
                  </a:lnTo>
                  <a:lnTo>
                    <a:pt x="620" y="13"/>
                  </a:lnTo>
                  <a:lnTo>
                    <a:pt x="548" y="13"/>
                  </a:lnTo>
                  <a:lnTo>
                    <a:pt x="453" y="48"/>
                  </a:lnTo>
                  <a:lnTo>
                    <a:pt x="346" y="48"/>
                  </a:lnTo>
                  <a:lnTo>
                    <a:pt x="263" y="84"/>
                  </a:lnTo>
                  <a:lnTo>
                    <a:pt x="120" y="108"/>
                  </a:lnTo>
                  <a:lnTo>
                    <a:pt x="36" y="191"/>
                  </a:lnTo>
                  <a:cubicBezTo>
                    <a:pt x="24" y="239"/>
                    <a:pt x="12" y="286"/>
                    <a:pt x="1" y="334"/>
                  </a:cubicBezTo>
                  <a:cubicBezTo>
                    <a:pt x="12" y="370"/>
                    <a:pt x="24" y="405"/>
                    <a:pt x="48" y="441"/>
                  </a:cubicBezTo>
                  <a:lnTo>
                    <a:pt x="132" y="441"/>
                  </a:lnTo>
                  <a:lnTo>
                    <a:pt x="263" y="394"/>
                  </a:lnTo>
                  <a:lnTo>
                    <a:pt x="358" y="441"/>
                  </a:lnTo>
                  <a:lnTo>
                    <a:pt x="501" y="453"/>
                  </a:lnTo>
                  <a:lnTo>
                    <a:pt x="655" y="429"/>
                  </a:lnTo>
                  <a:lnTo>
                    <a:pt x="858" y="465"/>
                  </a:lnTo>
                  <a:lnTo>
                    <a:pt x="1048" y="429"/>
                  </a:lnTo>
                  <a:lnTo>
                    <a:pt x="1227" y="453"/>
                  </a:lnTo>
                  <a:lnTo>
                    <a:pt x="1334" y="405"/>
                  </a:lnTo>
                  <a:lnTo>
                    <a:pt x="1489" y="286"/>
                  </a:lnTo>
                  <a:lnTo>
                    <a:pt x="1632" y="274"/>
                  </a:lnTo>
                  <a:lnTo>
                    <a:pt x="1691" y="227"/>
                  </a:lnTo>
                  <a:lnTo>
                    <a:pt x="1656" y="203"/>
                  </a:lnTo>
                  <a:lnTo>
                    <a:pt x="1656" y="144"/>
                  </a:lnTo>
                  <a:lnTo>
                    <a:pt x="1560" y="120"/>
                  </a:lnTo>
                  <a:lnTo>
                    <a:pt x="1465" y="72"/>
                  </a:lnTo>
                  <a:lnTo>
                    <a:pt x="1370" y="132"/>
                  </a:lnTo>
                  <a:lnTo>
                    <a:pt x="1286" y="144"/>
                  </a:lnTo>
                  <a:lnTo>
                    <a:pt x="1239" y="120"/>
                  </a:lnTo>
                  <a:lnTo>
                    <a:pt x="1286" y="72"/>
                  </a:lnTo>
                  <a:lnTo>
                    <a:pt x="1167" y="72"/>
                  </a:lnTo>
                  <a:lnTo>
                    <a:pt x="1025" y="1"/>
                  </a:lnTo>
                  <a:lnTo>
                    <a:pt x="917" y="13"/>
                  </a:lnTo>
                  <a:lnTo>
                    <a:pt x="81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0" name="Google Shape;8756;p30">
              <a:extLst>
                <a:ext uri="{FF2B5EF4-FFF2-40B4-BE49-F238E27FC236}">
                  <a16:creationId xmlns:a16="http://schemas.microsoft.com/office/drawing/2014/main" id="{B4AF0D9C-D3BD-1144-22AA-27889A640DC0}"/>
                </a:ext>
              </a:extLst>
            </p:cNvPr>
            <p:cNvSpPr/>
            <p:nvPr/>
          </p:nvSpPr>
          <p:spPr>
            <a:xfrm>
              <a:off x="2662525" y="2256950"/>
              <a:ext cx="180700" cy="74450"/>
            </a:xfrm>
            <a:custGeom>
              <a:avLst/>
              <a:gdLst/>
              <a:ahLst/>
              <a:cxnLst/>
              <a:rect l="l" t="t" r="r" b="b"/>
              <a:pathLst>
                <a:path w="7228" h="2978" extrusionOk="0">
                  <a:moveTo>
                    <a:pt x="751" y="1"/>
                  </a:moveTo>
                  <a:lnTo>
                    <a:pt x="620" y="36"/>
                  </a:lnTo>
                  <a:lnTo>
                    <a:pt x="465" y="25"/>
                  </a:lnTo>
                  <a:lnTo>
                    <a:pt x="417" y="72"/>
                  </a:lnTo>
                  <a:lnTo>
                    <a:pt x="191" y="144"/>
                  </a:lnTo>
                  <a:lnTo>
                    <a:pt x="167" y="179"/>
                  </a:lnTo>
                  <a:lnTo>
                    <a:pt x="96" y="191"/>
                  </a:lnTo>
                  <a:cubicBezTo>
                    <a:pt x="84" y="227"/>
                    <a:pt x="72" y="251"/>
                    <a:pt x="60" y="275"/>
                  </a:cubicBezTo>
                  <a:lnTo>
                    <a:pt x="167" y="334"/>
                  </a:lnTo>
                  <a:lnTo>
                    <a:pt x="239" y="394"/>
                  </a:lnTo>
                  <a:lnTo>
                    <a:pt x="155" y="417"/>
                  </a:lnTo>
                  <a:lnTo>
                    <a:pt x="0" y="322"/>
                  </a:lnTo>
                  <a:lnTo>
                    <a:pt x="0" y="406"/>
                  </a:lnTo>
                  <a:lnTo>
                    <a:pt x="60" y="477"/>
                  </a:lnTo>
                  <a:lnTo>
                    <a:pt x="215" y="477"/>
                  </a:lnTo>
                  <a:lnTo>
                    <a:pt x="358" y="584"/>
                  </a:lnTo>
                  <a:lnTo>
                    <a:pt x="477" y="560"/>
                  </a:lnTo>
                  <a:lnTo>
                    <a:pt x="417" y="620"/>
                  </a:lnTo>
                  <a:lnTo>
                    <a:pt x="298" y="632"/>
                  </a:lnTo>
                  <a:lnTo>
                    <a:pt x="298" y="715"/>
                  </a:lnTo>
                  <a:lnTo>
                    <a:pt x="500" y="810"/>
                  </a:lnTo>
                  <a:lnTo>
                    <a:pt x="631" y="810"/>
                  </a:lnTo>
                  <a:cubicBezTo>
                    <a:pt x="631" y="834"/>
                    <a:pt x="631" y="846"/>
                    <a:pt x="643" y="870"/>
                  </a:cubicBezTo>
                  <a:lnTo>
                    <a:pt x="584" y="846"/>
                  </a:lnTo>
                  <a:lnTo>
                    <a:pt x="381" y="882"/>
                  </a:lnTo>
                  <a:cubicBezTo>
                    <a:pt x="381" y="894"/>
                    <a:pt x="381" y="906"/>
                    <a:pt x="393" y="917"/>
                  </a:cubicBezTo>
                  <a:lnTo>
                    <a:pt x="322" y="965"/>
                  </a:lnTo>
                  <a:cubicBezTo>
                    <a:pt x="322" y="989"/>
                    <a:pt x="310" y="1013"/>
                    <a:pt x="298" y="1037"/>
                  </a:cubicBezTo>
                  <a:lnTo>
                    <a:pt x="465" y="953"/>
                  </a:lnTo>
                  <a:lnTo>
                    <a:pt x="560" y="977"/>
                  </a:lnTo>
                  <a:lnTo>
                    <a:pt x="762" y="894"/>
                  </a:lnTo>
                  <a:lnTo>
                    <a:pt x="798" y="929"/>
                  </a:lnTo>
                  <a:lnTo>
                    <a:pt x="941" y="917"/>
                  </a:lnTo>
                  <a:lnTo>
                    <a:pt x="977" y="965"/>
                  </a:lnTo>
                  <a:lnTo>
                    <a:pt x="1167" y="1013"/>
                  </a:lnTo>
                  <a:lnTo>
                    <a:pt x="1239" y="1001"/>
                  </a:lnTo>
                  <a:lnTo>
                    <a:pt x="1239" y="941"/>
                  </a:lnTo>
                  <a:lnTo>
                    <a:pt x="1298" y="965"/>
                  </a:lnTo>
                  <a:lnTo>
                    <a:pt x="1405" y="894"/>
                  </a:lnTo>
                  <a:lnTo>
                    <a:pt x="1501" y="882"/>
                  </a:lnTo>
                  <a:lnTo>
                    <a:pt x="1536" y="929"/>
                  </a:lnTo>
                  <a:lnTo>
                    <a:pt x="1501" y="1013"/>
                  </a:lnTo>
                  <a:cubicBezTo>
                    <a:pt x="1513" y="1060"/>
                    <a:pt x="1524" y="1108"/>
                    <a:pt x="1536" y="1156"/>
                  </a:cubicBezTo>
                  <a:cubicBezTo>
                    <a:pt x="1548" y="1203"/>
                    <a:pt x="1524" y="1227"/>
                    <a:pt x="1513" y="1263"/>
                  </a:cubicBezTo>
                  <a:cubicBezTo>
                    <a:pt x="1501" y="1298"/>
                    <a:pt x="1524" y="1310"/>
                    <a:pt x="1524" y="1334"/>
                  </a:cubicBezTo>
                  <a:lnTo>
                    <a:pt x="1632" y="1394"/>
                  </a:lnTo>
                  <a:cubicBezTo>
                    <a:pt x="1620" y="1429"/>
                    <a:pt x="1620" y="1453"/>
                    <a:pt x="1608" y="1489"/>
                  </a:cubicBezTo>
                  <a:lnTo>
                    <a:pt x="1620" y="1549"/>
                  </a:lnTo>
                  <a:lnTo>
                    <a:pt x="1596" y="1656"/>
                  </a:lnTo>
                  <a:lnTo>
                    <a:pt x="1429" y="1763"/>
                  </a:lnTo>
                  <a:lnTo>
                    <a:pt x="1274" y="1822"/>
                  </a:lnTo>
                  <a:lnTo>
                    <a:pt x="1274" y="1894"/>
                  </a:lnTo>
                  <a:lnTo>
                    <a:pt x="1155" y="2025"/>
                  </a:lnTo>
                  <a:cubicBezTo>
                    <a:pt x="1155" y="2049"/>
                    <a:pt x="1167" y="2060"/>
                    <a:pt x="1179" y="2084"/>
                  </a:cubicBezTo>
                  <a:lnTo>
                    <a:pt x="1072" y="2144"/>
                  </a:lnTo>
                  <a:lnTo>
                    <a:pt x="1012" y="2227"/>
                  </a:lnTo>
                  <a:cubicBezTo>
                    <a:pt x="1024" y="2263"/>
                    <a:pt x="1036" y="2287"/>
                    <a:pt x="1048" y="2311"/>
                  </a:cubicBezTo>
                  <a:lnTo>
                    <a:pt x="1143" y="2311"/>
                  </a:lnTo>
                  <a:lnTo>
                    <a:pt x="1155" y="2370"/>
                  </a:lnTo>
                  <a:cubicBezTo>
                    <a:pt x="1120" y="2382"/>
                    <a:pt x="1084" y="2406"/>
                    <a:pt x="1048" y="2430"/>
                  </a:cubicBezTo>
                  <a:cubicBezTo>
                    <a:pt x="1048" y="2441"/>
                    <a:pt x="1048" y="2465"/>
                    <a:pt x="1036" y="2489"/>
                  </a:cubicBezTo>
                  <a:lnTo>
                    <a:pt x="1108" y="2513"/>
                  </a:lnTo>
                  <a:lnTo>
                    <a:pt x="1024" y="2608"/>
                  </a:lnTo>
                  <a:cubicBezTo>
                    <a:pt x="1024" y="2632"/>
                    <a:pt x="1012" y="2656"/>
                    <a:pt x="1012" y="2680"/>
                  </a:cubicBezTo>
                  <a:lnTo>
                    <a:pt x="1084" y="2751"/>
                  </a:lnTo>
                  <a:lnTo>
                    <a:pt x="1167" y="2751"/>
                  </a:lnTo>
                  <a:cubicBezTo>
                    <a:pt x="1167" y="2775"/>
                    <a:pt x="1167" y="2787"/>
                    <a:pt x="1179" y="2811"/>
                  </a:cubicBezTo>
                  <a:lnTo>
                    <a:pt x="1298" y="2846"/>
                  </a:lnTo>
                  <a:lnTo>
                    <a:pt x="1370" y="2811"/>
                  </a:lnTo>
                  <a:lnTo>
                    <a:pt x="1370" y="2739"/>
                  </a:lnTo>
                  <a:cubicBezTo>
                    <a:pt x="1370" y="2715"/>
                    <a:pt x="1393" y="2703"/>
                    <a:pt x="1405" y="2692"/>
                  </a:cubicBezTo>
                  <a:lnTo>
                    <a:pt x="1477" y="2703"/>
                  </a:lnTo>
                  <a:lnTo>
                    <a:pt x="1524" y="2692"/>
                  </a:lnTo>
                  <a:lnTo>
                    <a:pt x="1620" y="2572"/>
                  </a:lnTo>
                  <a:lnTo>
                    <a:pt x="1667" y="2596"/>
                  </a:lnTo>
                  <a:cubicBezTo>
                    <a:pt x="1655" y="2632"/>
                    <a:pt x="1643" y="2668"/>
                    <a:pt x="1632" y="2715"/>
                  </a:cubicBezTo>
                  <a:lnTo>
                    <a:pt x="1524" y="2751"/>
                  </a:lnTo>
                  <a:lnTo>
                    <a:pt x="1513" y="2799"/>
                  </a:lnTo>
                  <a:lnTo>
                    <a:pt x="1572" y="2822"/>
                  </a:lnTo>
                  <a:cubicBezTo>
                    <a:pt x="1572" y="2834"/>
                    <a:pt x="1584" y="2846"/>
                    <a:pt x="1596" y="2858"/>
                  </a:cubicBezTo>
                  <a:lnTo>
                    <a:pt x="1739" y="2930"/>
                  </a:lnTo>
                  <a:lnTo>
                    <a:pt x="1858" y="2870"/>
                  </a:lnTo>
                  <a:lnTo>
                    <a:pt x="1894" y="2906"/>
                  </a:lnTo>
                  <a:lnTo>
                    <a:pt x="2060" y="2870"/>
                  </a:lnTo>
                  <a:lnTo>
                    <a:pt x="2132" y="2822"/>
                  </a:lnTo>
                  <a:lnTo>
                    <a:pt x="2275" y="2751"/>
                  </a:lnTo>
                  <a:lnTo>
                    <a:pt x="2239" y="2656"/>
                  </a:lnTo>
                  <a:lnTo>
                    <a:pt x="2322" y="2644"/>
                  </a:lnTo>
                  <a:lnTo>
                    <a:pt x="2370" y="2596"/>
                  </a:lnTo>
                  <a:lnTo>
                    <a:pt x="2405" y="2632"/>
                  </a:lnTo>
                  <a:lnTo>
                    <a:pt x="2382" y="2668"/>
                  </a:lnTo>
                  <a:cubicBezTo>
                    <a:pt x="2394" y="2692"/>
                    <a:pt x="2394" y="2703"/>
                    <a:pt x="2405" y="2727"/>
                  </a:cubicBezTo>
                  <a:lnTo>
                    <a:pt x="2465" y="2692"/>
                  </a:lnTo>
                  <a:lnTo>
                    <a:pt x="2513" y="2561"/>
                  </a:lnTo>
                  <a:lnTo>
                    <a:pt x="2584" y="2525"/>
                  </a:lnTo>
                  <a:lnTo>
                    <a:pt x="2632" y="2561"/>
                  </a:lnTo>
                  <a:lnTo>
                    <a:pt x="2620" y="2656"/>
                  </a:lnTo>
                  <a:lnTo>
                    <a:pt x="2441" y="2822"/>
                  </a:lnTo>
                  <a:lnTo>
                    <a:pt x="2382" y="2894"/>
                  </a:lnTo>
                  <a:lnTo>
                    <a:pt x="2382" y="2953"/>
                  </a:lnTo>
                  <a:lnTo>
                    <a:pt x="2536" y="2953"/>
                  </a:lnTo>
                  <a:lnTo>
                    <a:pt x="2656" y="2977"/>
                  </a:lnTo>
                  <a:lnTo>
                    <a:pt x="2775" y="2953"/>
                  </a:lnTo>
                  <a:lnTo>
                    <a:pt x="2810" y="2965"/>
                  </a:lnTo>
                  <a:lnTo>
                    <a:pt x="2953" y="2942"/>
                  </a:lnTo>
                  <a:cubicBezTo>
                    <a:pt x="2953" y="2930"/>
                    <a:pt x="2965" y="2906"/>
                    <a:pt x="2977" y="2882"/>
                  </a:cubicBezTo>
                  <a:lnTo>
                    <a:pt x="3108" y="2858"/>
                  </a:lnTo>
                  <a:lnTo>
                    <a:pt x="3072" y="2906"/>
                  </a:lnTo>
                  <a:cubicBezTo>
                    <a:pt x="3084" y="2918"/>
                    <a:pt x="3096" y="2930"/>
                    <a:pt x="3096" y="2942"/>
                  </a:cubicBezTo>
                  <a:lnTo>
                    <a:pt x="3191" y="2942"/>
                  </a:lnTo>
                  <a:lnTo>
                    <a:pt x="3298" y="2965"/>
                  </a:lnTo>
                  <a:lnTo>
                    <a:pt x="3370" y="2918"/>
                  </a:lnTo>
                  <a:lnTo>
                    <a:pt x="3322" y="2882"/>
                  </a:lnTo>
                  <a:lnTo>
                    <a:pt x="3310" y="2822"/>
                  </a:lnTo>
                  <a:cubicBezTo>
                    <a:pt x="3334" y="2787"/>
                    <a:pt x="3346" y="2763"/>
                    <a:pt x="3370" y="2727"/>
                  </a:cubicBezTo>
                  <a:cubicBezTo>
                    <a:pt x="3394" y="2751"/>
                    <a:pt x="3406" y="2763"/>
                    <a:pt x="3418" y="2787"/>
                  </a:cubicBezTo>
                  <a:lnTo>
                    <a:pt x="3406" y="2858"/>
                  </a:lnTo>
                  <a:cubicBezTo>
                    <a:pt x="3418" y="2882"/>
                    <a:pt x="3429" y="2906"/>
                    <a:pt x="3453" y="2930"/>
                  </a:cubicBezTo>
                  <a:lnTo>
                    <a:pt x="3537" y="2918"/>
                  </a:lnTo>
                  <a:cubicBezTo>
                    <a:pt x="3537" y="2882"/>
                    <a:pt x="3548" y="2858"/>
                    <a:pt x="3548" y="2822"/>
                  </a:cubicBezTo>
                  <a:lnTo>
                    <a:pt x="3584" y="2775"/>
                  </a:lnTo>
                  <a:lnTo>
                    <a:pt x="3679" y="2751"/>
                  </a:lnTo>
                  <a:lnTo>
                    <a:pt x="3679" y="2799"/>
                  </a:lnTo>
                  <a:lnTo>
                    <a:pt x="3620" y="2834"/>
                  </a:lnTo>
                  <a:cubicBezTo>
                    <a:pt x="3620" y="2858"/>
                    <a:pt x="3632" y="2882"/>
                    <a:pt x="3644" y="2906"/>
                  </a:cubicBezTo>
                  <a:lnTo>
                    <a:pt x="3810" y="2870"/>
                  </a:lnTo>
                  <a:lnTo>
                    <a:pt x="3906" y="2799"/>
                  </a:lnTo>
                  <a:lnTo>
                    <a:pt x="3965" y="2668"/>
                  </a:lnTo>
                  <a:lnTo>
                    <a:pt x="4001" y="2727"/>
                  </a:lnTo>
                  <a:lnTo>
                    <a:pt x="3953" y="2787"/>
                  </a:lnTo>
                  <a:lnTo>
                    <a:pt x="3965" y="2846"/>
                  </a:lnTo>
                  <a:lnTo>
                    <a:pt x="4120" y="2799"/>
                  </a:lnTo>
                  <a:lnTo>
                    <a:pt x="4144" y="2668"/>
                  </a:lnTo>
                  <a:lnTo>
                    <a:pt x="4180" y="2620"/>
                  </a:lnTo>
                  <a:lnTo>
                    <a:pt x="4180" y="2787"/>
                  </a:lnTo>
                  <a:cubicBezTo>
                    <a:pt x="4191" y="2799"/>
                    <a:pt x="4203" y="2822"/>
                    <a:pt x="4215" y="2834"/>
                  </a:cubicBezTo>
                  <a:lnTo>
                    <a:pt x="4346" y="2811"/>
                  </a:lnTo>
                  <a:lnTo>
                    <a:pt x="4537" y="2834"/>
                  </a:lnTo>
                  <a:lnTo>
                    <a:pt x="4644" y="2787"/>
                  </a:lnTo>
                  <a:lnTo>
                    <a:pt x="4727" y="2751"/>
                  </a:lnTo>
                  <a:lnTo>
                    <a:pt x="4763" y="2799"/>
                  </a:lnTo>
                  <a:lnTo>
                    <a:pt x="4918" y="2739"/>
                  </a:lnTo>
                  <a:lnTo>
                    <a:pt x="5001" y="2692"/>
                  </a:lnTo>
                  <a:cubicBezTo>
                    <a:pt x="5001" y="2656"/>
                    <a:pt x="4989" y="2632"/>
                    <a:pt x="4977" y="2608"/>
                  </a:cubicBezTo>
                  <a:lnTo>
                    <a:pt x="5084" y="2513"/>
                  </a:lnTo>
                  <a:cubicBezTo>
                    <a:pt x="5096" y="2489"/>
                    <a:pt x="5108" y="2465"/>
                    <a:pt x="5120" y="2453"/>
                  </a:cubicBezTo>
                  <a:lnTo>
                    <a:pt x="5049" y="2382"/>
                  </a:lnTo>
                  <a:cubicBezTo>
                    <a:pt x="5061" y="2358"/>
                    <a:pt x="5072" y="2334"/>
                    <a:pt x="5084" y="2311"/>
                  </a:cubicBezTo>
                  <a:lnTo>
                    <a:pt x="5144" y="2311"/>
                  </a:lnTo>
                  <a:cubicBezTo>
                    <a:pt x="5144" y="2334"/>
                    <a:pt x="5156" y="2370"/>
                    <a:pt x="5168" y="2406"/>
                  </a:cubicBezTo>
                  <a:lnTo>
                    <a:pt x="5251" y="2406"/>
                  </a:lnTo>
                  <a:lnTo>
                    <a:pt x="5263" y="2441"/>
                  </a:lnTo>
                  <a:lnTo>
                    <a:pt x="5180" y="2513"/>
                  </a:lnTo>
                  <a:cubicBezTo>
                    <a:pt x="5168" y="2549"/>
                    <a:pt x="5156" y="2584"/>
                    <a:pt x="5144" y="2632"/>
                  </a:cubicBezTo>
                  <a:lnTo>
                    <a:pt x="5203" y="2787"/>
                  </a:lnTo>
                  <a:lnTo>
                    <a:pt x="5334" y="2787"/>
                  </a:lnTo>
                  <a:cubicBezTo>
                    <a:pt x="5382" y="2775"/>
                    <a:pt x="5418" y="2751"/>
                    <a:pt x="5453" y="2727"/>
                  </a:cubicBezTo>
                  <a:cubicBezTo>
                    <a:pt x="5465" y="2751"/>
                    <a:pt x="5489" y="2775"/>
                    <a:pt x="5501" y="2799"/>
                  </a:cubicBezTo>
                  <a:lnTo>
                    <a:pt x="5620" y="2775"/>
                  </a:lnTo>
                  <a:lnTo>
                    <a:pt x="5644" y="2811"/>
                  </a:lnTo>
                  <a:lnTo>
                    <a:pt x="5775" y="2787"/>
                  </a:lnTo>
                  <a:lnTo>
                    <a:pt x="5977" y="2644"/>
                  </a:lnTo>
                  <a:lnTo>
                    <a:pt x="6096" y="2620"/>
                  </a:lnTo>
                  <a:lnTo>
                    <a:pt x="6311" y="2632"/>
                  </a:lnTo>
                  <a:lnTo>
                    <a:pt x="6418" y="2608"/>
                  </a:lnTo>
                  <a:lnTo>
                    <a:pt x="6501" y="2608"/>
                  </a:lnTo>
                  <a:lnTo>
                    <a:pt x="6561" y="2561"/>
                  </a:lnTo>
                  <a:lnTo>
                    <a:pt x="6549" y="2525"/>
                  </a:lnTo>
                  <a:lnTo>
                    <a:pt x="6608" y="2406"/>
                  </a:lnTo>
                  <a:lnTo>
                    <a:pt x="6692" y="2382"/>
                  </a:lnTo>
                  <a:lnTo>
                    <a:pt x="6692" y="2334"/>
                  </a:lnTo>
                  <a:lnTo>
                    <a:pt x="6608" y="2263"/>
                  </a:lnTo>
                  <a:lnTo>
                    <a:pt x="6585" y="2180"/>
                  </a:lnTo>
                  <a:lnTo>
                    <a:pt x="6668" y="2203"/>
                  </a:lnTo>
                  <a:lnTo>
                    <a:pt x="6668" y="2263"/>
                  </a:lnTo>
                  <a:lnTo>
                    <a:pt x="6799" y="2334"/>
                  </a:lnTo>
                  <a:cubicBezTo>
                    <a:pt x="6811" y="2311"/>
                    <a:pt x="6835" y="2287"/>
                    <a:pt x="6847" y="2263"/>
                  </a:cubicBezTo>
                  <a:lnTo>
                    <a:pt x="6930" y="2263"/>
                  </a:lnTo>
                  <a:lnTo>
                    <a:pt x="7013" y="2239"/>
                  </a:lnTo>
                  <a:lnTo>
                    <a:pt x="7073" y="2251"/>
                  </a:lnTo>
                  <a:lnTo>
                    <a:pt x="7097" y="2203"/>
                  </a:lnTo>
                  <a:lnTo>
                    <a:pt x="7037" y="2120"/>
                  </a:lnTo>
                  <a:lnTo>
                    <a:pt x="7037" y="2060"/>
                  </a:lnTo>
                  <a:lnTo>
                    <a:pt x="6954" y="2049"/>
                  </a:lnTo>
                  <a:lnTo>
                    <a:pt x="6811" y="2096"/>
                  </a:lnTo>
                  <a:lnTo>
                    <a:pt x="6668" y="2132"/>
                  </a:lnTo>
                  <a:cubicBezTo>
                    <a:pt x="6644" y="2120"/>
                    <a:pt x="6632" y="2096"/>
                    <a:pt x="6620" y="2072"/>
                  </a:cubicBezTo>
                  <a:lnTo>
                    <a:pt x="6668" y="2037"/>
                  </a:lnTo>
                  <a:lnTo>
                    <a:pt x="6751" y="2037"/>
                  </a:lnTo>
                  <a:lnTo>
                    <a:pt x="6882" y="1989"/>
                  </a:lnTo>
                  <a:lnTo>
                    <a:pt x="6954" y="1906"/>
                  </a:lnTo>
                  <a:lnTo>
                    <a:pt x="7025" y="1930"/>
                  </a:lnTo>
                  <a:lnTo>
                    <a:pt x="7108" y="1906"/>
                  </a:lnTo>
                  <a:lnTo>
                    <a:pt x="7156" y="1810"/>
                  </a:lnTo>
                  <a:lnTo>
                    <a:pt x="7132" y="1775"/>
                  </a:lnTo>
                  <a:cubicBezTo>
                    <a:pt x="7144" y="1739"/>
                    <a:pt x="7168" y="1715"/>
                    <a:pt x="7180" y="1679"/>
                  </a:cubicBezTo>
                  <a:lnTo>
                    <a:pt x="7144" y="1644"/>
                  </a:lnTo>
                  <a:lnTo>
                    <a:pt x="7216" y="1608"/>
                  </a:lnTo>
                  <a:cubicBezTo>
                    <a:pt x="7228" y="1596"/>
                    <a:pt x="7228" y="1584"/>
                    <a:pt x="7228" y="1572"/>
                  </a:cubicBezTo>
                  <a:lnTo>
                    <a:pt x="7073" y="1572"/>
                  </a:lnTo>
                  <a:lnTo>
                    <a:pt x="6954" y="1608"/>
                  </a:lnTo>
                  <a:cubicBezTo>
                    <a:pt x="6966" y="1584"/>
                    <a:pt x="6966" y="1560"/>
                    <a:pt x="6977" y="1537"/>
                  </a:cubicBezTo>
                  <a:lnTo>
                    <a:pt x="7049" y="1513"/>
                  </a:lnTo>
                  <a:lnTo>
                    <a:pt x="7049" y="1429"/>
                  </a:lnTo>
                  <a:lnTo>
                    <a:pt x="6930" y="1406"/>
                  </a:lnTo>
                  <a:lnTo>
                    <a:pt x="6680" y="1465"/>
                  </a:lnTo>
                  <a:lnTo>
                    <a:pt x="6608" y="1418"/>
                  </a:lnTo>
                  <a:lnTo>
                    <a:pt x="6608" y="1370"/>
                  </a:lnTo>
                  <a:lnTo>
                    <a:pt x="6680" y="1346"/>
                  </a:lnTo>
                  <a:lnTo>
                    <a:pt x="6620" y="1275"/>
                  </a:lnTo>
                  <a:lnTo>
                    <a:pt x="6394" y="1215"/>
                  </a:lnTo>
                  <a:lnTo>
                    <a:pt x="6287" y="1239"/>
                  </a:lnTo>
                  <a:lnTo>
                    <a:pt x="6192" y="1298"/>
                  </a:lnTo>
                  <a:lnTo>
                    <a:pt x="6025" y="1334"/>
                  </a:lnTo>
                  <a:lnTo>
                    <a:pt x="5834" y="1406"/>
                  </a:lnTo>
                  <a:lnTo>
                    <a:pt x="5584" y="1358"/>
                  </a:lnTo>
                  <a:cubicBezTo>
                    <a:pt x="5573" y="1334"/>
                    <a:pt x="5561" y="1322"/>
                    <a:pt x="5537" y="1298"/>
                  </a:cubicBezTo>
                  <a:lnTo>
                    <a:pt x="5465" y="1287"/>
                  </a:lnTo>
                  <a:cubicBezTo>
                    <a:pt x="5430" y="1310"/>
                    <a:pt x="5394" y="1334"/>
                    <a:pt x="5358" y="1358"/>
                  </a:cubicBezTo>
                  <a:lnTo>
                    <a:pt x="5263" y="1370"/>
                  </a:lnTo>
                  <a:lnTo>
                    <a:pt x="5192" y="1406"/>
                  </a:lnTo>
                  <a:lnTo>
                    <a:pt x="5049" y="1441"/>
                  </a:lnTo>
                  <a:lnTo>
                    <a:pt x="5013" y="1525"/>
                  </a:lnTo>
                  <a:lnTo>
                    <a:pt x="4930" y="1489"/>
                  </a:lnTo>
                  <a:lnTo>
                    <a:pt x="4822" y="1477"/>
                  </a:lnTo>
                  <a:lnTo>
                    <a:pt x="4703" y="1525"/>
                  </a:lnTo>
                  <a:lnTo>
                    <a:pt x="4561" y="1572"/>
                  </a:lnTo>
                  <a:cubicBezTo>
                    <a:pt x="4561" y="1584"/>
                    <a:pt x="4572" y="1608"/>
                    <a:pt x="4572" y="1620"/>
                  </a:cubicBezTo>
                  <a:lnTo>
                    <a:pt x="4525" y="1656"/>
                  </a:lnTo>
                  <a:cubicBezTo>
                    <a:pt x="4525" y="1644"/>
                    <a:pt x="4513" y="1620"/>
                    <a:pt x="4513" y="1608"/>
                  </a:cubicBezTo>
                  <a:cubicBezTo>
                    <a:pt x="4513" y="1584"/>
                    <a:pt x="4477" y="1596"/>
                    <a:pt x="4453" y="1584"/>
                  </a:cubicBezTo>
                  <a:lnTo>
                    <a:pt x="4334" y="1632"/>
                  </a:lnTo>
                  <a:lnTo>
                    <a:pt x="4037" y="1668"/>
                  </a:lnTo>
                  <a:lnTo>
                    <a:pt x="4013" y="1691"/>
                  </a:lnTo>
                  <a:lnTo>
                    <a:pt x="4108" y="1727"/>
                  </a:lnTo>
                  <a:lnTo>
                    <a:pt x="4120" y="1799"/>
                  </a:lnTo>
                  <a:lnTo>
                    <a:pt x="4239" y="1822"/>
                  </a:lnTo>
                  <a:lnTo>
                    <a:pt x="4096" y="1834"/>
                  </a:lnTo>
                  <a:lnTo>
                    <a:pt x="4037" y="1799"/>
                  </a:lnTo>
                  <a:lnTo>
                    <a:pt x="3941" y="1799"/>
                  </a:lnTo>
                  <a:lnTo>
                    <a:pt x="3775" y="1858"/>
                  </a:lnTo>
                  <a:lnTo>
                    <a:pt x="3691" y="1846"/>
                  </a:lnTo>
                  <a:lnTo>
                    <a:pt x="3822" y="1787"/>
                  </a:lnTo>
                  <a:lnTo>
                    <a:pt x="3810" y="1727"/>
                  </a:lnTo>
                  <a:lnTo>
                    <a:pt x="3656" y="1656"/>
                  </a:lnTo>
                  <a:lnTo>
                    <a:pt x="3656" y="1608"/>
                  </a:lnTo>
                  <a:lnTo>
                    <a:pt x="3596" y="1572"/>
                  </a:lnTo>
                  <a:lnTo>
                    <a:pt x="3453" y="1668"/>
                  </a:lnTo>
                  <a:lnTo>
                    <a:pt x="3489" y="1715"/>
                  </a:lnTo>
                  <a:cubicBezTo>
                    <a:pt x="3489" y="1727"/>
                    <a:pt x="3477" y="1751"/>
                    <a:pt x="3465" y="1763"/>
                  </a:cubicBezTo>
                  <a:lnTo>
                    <a:pt x="3358" y="1763"/>
                  </a:lnTo>
                  <a:lnTo>
                    <a:pt x="3394" y="1703"/>
                  </a:lnTo>
                  <a:lnTo>
                    <a:pt x="3370" y="1656"/>
                  </a:lnTo>
                  <a:lnTo>
                    <a:pt x="3239" y="1656"/>
                  </a:lnTo>
                  <a:lnTo>
                    <a:pt x="3167" y="1715"/>
                  </a:lnTo>
                  <a:lnTo>
                    <a:pt x="3084" y="1727"/>
                  </a:lnTo>
                  <a:lnTo>
                    <a:pt x="3108" y="1644"/>
                  </a:lnTo>
                  <a:lnTo>
                    <a:pt x="3084" y="1620"/>
                  </a:lnTo>
                  <a:cubicBezTo>
                    <a:pt x="3072" y="1584"/>
                    <a:pt x="3060" y="1560"/>
                    <a:pt x="3060" y="1525"/>
                  </a:cubicBezTo>
                  <a:lnTo>
                    <a:pt x="2917" y="1584"/>
                  </a:lnTo>
                  <a:lnTo>
                    <a:pt x="2810" y="1703"/>
                  </a:lnTo>
                  <a:lnTo>
                    <a:pt x="2846" y="1799"/>
                  </a:lnTo>
                  <a:lnTo>
                    <a:pt x="2763" y="1810"/>
                  </a:lnTo>
                  <a:lnTo>
                    <a:pt x="2691" y="1751"/>
                  </a:lnTo>
                  <a:cubicBezTo>
                    <a:pt x="2703" y="1727"/>
                    <a:pt x="2715" y="1703"/>
                    <a:pt x="2727" y="1679"/>
                  </a:cubicBezTo>
                  <a:cubicBezTo>
                    <a:pt x="2739" y="1656"/>
                    <a:pt x="2715" y="1644"/>
                    <a:pt x="2715" y="1632"/>
                  </a:cubicBezTo>
                  <a:lnTo>
                    <a:pt x="2763" y="1501"/>
                  </a:lnTo>
                  <a:lnTo>
                    <a:pt x="2667" y="1453"/>
                  </a:lnTo>
                  <a:lnTo>
                    <a:pt x="2513" y="1525"/>
                  </a:lnTo>
                  <a:cubicBezTo>
                    <a:pt x="2513" y="1513"/>
                    <a:pt x="2501" y="1501"/>
                    <a:pt x="2501" y="1489"/>
                  </a:cubicBezTo>
                  <a:lnTo>
                    <a:pt x="2596" y="1441"/>
                  </a:lnTo>
                  <a:lnTo>
                    <a:pt x="2644" y="1334"/>
                  </a:lnTo>
                  <a:cubicBezTo>
                    <a:pt x="2632" y="1310"/>
                    <a:pt x="2620" y="1298"/>
                    <a:pt x="2620" y="1275"/>
                  </a:cubicBezTo>
                  <a:lnTo>
                    <a:pt x="2525" y="1322"/>
                  </a:lnTo>
                  <a:lnTo>
                    <a:pt x="2405" y="1322"/>
                  </a:lnTo>
                  <a:lnTo>
                    <a:pt x="2370" y="1358"/>
                  </a:lnTo>
                  <a:lnTo>
                    <a:pt x="2251" y="1382"/>
                  </a:lnTo>
                  <a:lnTo>
                    <a:pt x="2322" y="1334"/>
                  </a:lnTo>
                  <a:lnTo>
                    <a:pt x="2286" y="1298"/>
                  </a:lnTo>
                  <a:lnTo>
                    <a:pt x="2191" y="1322"/>
                  </a:lnTo>
                  <a:lnTo>
                    <a:pt x="2120" y="1382"/>
                  </a:lnTo>
                  <a:lnTo>
                    <a:pt x="1965" y="1441"/>
                  </a:lnTo>
                  <a:cubicBezTo>
                    <a:pt x="1965" y="1429"/>
                    <a:pt x="1965" y="1418"/>
                    <a:pt x="1953" y="1394"/>
                  </a:cubicBezTo>
                  <a:lnTo>
                    <a:pt x="2036" y="1358"/>
                  </a:lnTo>
                  <a:lnTo>
                    <a:pt x="2084" y="1275"/>
                  </a:lnTo>
                  <a:lnTo>
                    <a:pt x="2096" y="1215"/>
                  </a:lnTo>
                  <a:lnTo>
                    <a:pt x="2179" y="1191"/>
                  </a:lnTo>
                  <a:lnTo>
                    <a:pt x="2310" y="1239"/>
                  </a:lnTo>
                  <a:lnTo>
                    <a:pt x="2489" y="1203"/>
                  </a:lnTo>
                  <a:lnTo>
                    <a:pt x="2453" y="1156"/>
                  </a:lnTo>
                  <a:lnTo>
                    <a:pt x="2322" y="1108"/>
                  </a:lnTo>
                  <a:lnTo>
                    <a:pt x="2203" y="1120"/>
                  </a:lnTo>
                  <a:lnTo>
                    <a:pt x="2263" y="1084"/>
                  </a:lnTo>
                  <a:lnTo>
                    <a:pt x="2084" y="1025"/>
                  </a:lnTo>
                  <a:lnTo>
                    <a:pt x="1941" y="1001"/>
                  </a:lnTo>
                  <a:lnTo>
                    <a:pt x="2013" y="977"/>
                  </a:lnTo>
                  <a:lnTo>
                    <a:pt x="2013" y="929"/>
                  </a:lnTo>
                  <a:lnTo>
                    <a:pt x="2084" y="906"/>
                  </a:lnTo>
                  <a:lnTo>
                    <a:pt x="2155" y="977"/>
                  </a:lnTo>
                  <a:lnTo>
                    <a:pt x="2310" y="1025"/>
                  </a:lnTo>
                  <a:lnTo>
                    <a:pt x="2477" y="1025"/>
                  </a:lnTo>
                  <a:lnTo>
                    <a:pt x="2596" y="1072"/>
                  </a:lnTo>
                  <a:cubicBezTo>
                    <a:pt x="2620" y="1048"/>
                    <a:pt x="2632" y="1025"/>
                    <a:pt x="2656" y="1013"/>
                  </a:cubicBezTo>
                  <a:lnTo>
                    <a:pt x="2739" y="1048"/>
                  </a:lnTo>
                  <a:lnTo>
                    <a:pt x="2953" y="1037"/>
                  </a:lnTo>
                  <a:lnTo>
                    <a:pt x="3096" y="1001"/>
                  </a:lnTo>
                  <a:cubicBezTo>
                    <a:pt x="3096" y="977"/>
                    <a:pt x="3108" y="953"/>
                    <a:pt x="3120" y="929"/>
                  </a:cubicBezTo>
                  <a:lnTo>
                    <a:pt x="3060" y="846"/>
                  </a:lnTo>
                  <a:lnTo>
                    <a:pt x="2763" y="787"/>
                  </a:lnTo>
                  <a:lnTo>
                    <a:pt x="2632" y="739"/>
                  </a:lnTo>
                  <a:lnTo>
                    <a:pt x="2548" y="763"/>
                  </a:lnTo>
                  <a:lnTo>
                    <a:pt x="2513" y="691"/>
                  </a:lnTo>
                  <a:lnTo>
                    <a:pt x="2370" y="656"/>
                  </a:lnTo>
                  <a:lnTo>
                    <a:pt x="2310" y="656"/>
                  </a:lnTo>
                  <a:lnTo>
                    <a:pt x="2239" y="632"/>
                  </a:lnTo>
                  <a:lnTo>
                    <a:pt x="2275" y="572"/>
                  </a:lnTo>
                  <a:lnTo>
                    <a:pt x="2370" y="572"/>
                  </a:lnTo>
                  <a:lnTo>
                    <a:pt x="2477" y="620"/>
                  </a:lnTo>
                  <a:lnTo>
                    <a:pt x="2572" y="608"/>
                  </a:lnTo>
                  <a:lnTo>
                    <a:pt x="2620" y="667"/>
                  </a:lnTo>
                  <a:lnTo>
                    <a:pt x="2691" y="656"/>
                  </a:lnTo>
                  <a:lnTo>
                    <a:pt x="2727" y="596"/>
                  </a:lnTo>
                  <a:lnTo>
                    <a:pt x="2644" y="477"/>
                  </a:lnTo>
                  <a:lnTo>
                    <a:pt x="2477" y="394"/>
                  </a:lnTo>
                  <a:lnTo>
                    <a:pt x="2358" y="417"/>
                  </a:lnTo>
                  <a:lnTo>
                    <a:pt x="2322" y="406"/>
                  </a:lnTo>
                  <a:lnTo>
                    <a:pt x="2191" y="441"/>
                  </a:lnTo>
                  <a:lnTo>
                    <a:pt x="2060" y="525"/>
                  </a:lnTo>
                  <a:lnTo>
                    <a:pt x="1941" y="548"/>
                  </a:lnTo>
                  <a:lnTo>
                    <a:pt x="1810" y="525"/>
                  </a:lnTo>
                  <a:lnTo>
                    <a:pt x="1727" y="560"/>
                  </a:lnTo>
                  <a:lnTo>
                    <a:pt x="1632" y="513"/>
                  </a:lnTo>
                  <a:cubicBezTo>
                    <a:pt x="1596" y="560"/>
                    <a:pt x="1560" y="608"/>
                    <a:pt x="1524" y="656"/>
                  </a:cubicBezTo>
                  <a:lnTo>
                    <a:pt x="1358" y="751"/>
                  </a:lnTo>
                  <a:cubicBezTo>
                    <a:pt x="1358" y="775"/>
                    <a:pt x="1346" y="798"/>
                    <a:pt x="1334" y="822"/>
                  </a:cubicBezTo>
                  <a:lnTo>
                    <a:pt x="1251" y="882"/>
                  </a:lnTo>
                  <a:lnTo>
                    <a:pt x="1227" y="822"/>
                  </a:lnTo>
                  <a:lnTo>
                    <a:pt x="1310" y="739"/>
                  </a:lnTo>
                  <a:lnTo>
                    <a:pt x="1370" y="703"/>
                  </a:lnTo>
                  <a:lnTo>
                    <a:pt x="1608" y="489"/>
                  </a:lnTo>
                  <a:lnTo>
                    <a:pt x="1620" y="429"/>
                  </a:lnTo>
                  <a:lnTo>
                    <a:pt x="1536" y="370"/>
                  </a:lnTo>
                  <a:lnTo>
                    <a:pt x="1501" y="191"/>
                  </a:lnTo>
                  <a:lnTo>
                    <a:pt x="1536" y="167"/>
                  </a:lnTo>
                  <a:lnTo>
                    <a:pt x="1429" y="120"/>
                  </a:lnTo>
                  <a:cubicBezTo>
                    <a:pt x="1405" y="132"/>
                    <a:pt x="1393" y="155"/>
                    <a:pt x="1382" y="167"/>
                  </a:cubicBezTo>
                  <a:lnTo>
                    <a:pt x="1227" y="191"/>
                  </a:lnTo>
                  <a:lnTo>
                    <a:pt x="1155" y="167"/>
                  </a:lnTo>
                  <a:cubicBezTo>
                    <a:pt x="1143" y="144"/>
                    <a:pt x="1143" y="120"/>
                    <a:pt x="1132" y="96"/>
                  </a:cubicBezTo>
                  <a:lnTo>
                    <a:pt x="1096" y="48"/>
                  </a:lnTo>
                  <a:lnTo>
                    <a:pt x="870" y="48"/>
                  </a:lnTo>
                  <a:lnTo>
                    <a:pt x="75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1" name="Google Shape;8757;p30">
              <a:extLst>
                <a:ext uri="{FF2B5EF4-FFF2-40B4-BE49-F238E27FC236}">
                  <a16:creationId xmlns:a16="http://schemas.microsoft.com/office/drawing/2014/main" id="{F7D6364A-F31C-4DA3-66BA-317D23302ABC}"/>
                </a:ext>
              </a:extLst>
            </p:cNvPr>
            <p:cNvSpPr/>
            <p:nvPr/>
          </p:nvSpPr>
          <p:spPr>
            <a:xfrm>
              <a:off x="2834875" y="2278375"/>
              <a:ext cx="4175" cy="2125"/>
            </a:xfrm>
            <a:custGeom>
              <a:avLst/>
              <a:gdLst/>
              <a:ahLst/>
              <a:cxnLst/>
              <a:rect l="l" t="t" r="r" b="b"/>
              <a:pathLst>
                <a:path w="167" h="85" extrusionOk="0">
                  <a:moveTo>
                    <a:pt x="119" y="1"/>
                  </a:moveTo>
                  <a:lnTo>
                    <a:pt x="0" y="60"/>
                  </a:lnTo>
                  <a:lnTo>
                    <a:pt x="60" y="84"/>
                  </a:lnTo>
                  <a:lnTo>
                    <a:pt x="131" y="84"/>
                  </a:lnTo>
                  <a:cubicBezTo>
                    <a:pt x="131" y="60"/>
                    <a:pt x="143" y="37"/>
                    <a:pt x="167" y="25"/>
                  </a:cubicBezTo>
                  <a:cubicBezTo>
                    <a:pt x="143" y="13"/>
                    <a:pt x="131" y="1"/>
                    <a:pt x="1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2" name="Google Shape;8758;p30">
              <a:extLst>
                <a:ext uri="{FF2B5EF4-FFF2-40B4-BE49-F238E27FC236}">
                  <a16:creationId xmlns:a16="http://schemas.microsoft.com/office/drawing/2014/main" id="{B236E6EE-7CED-F3AC-C95F-D8544E5CC069}"/>
                </a:ext>
              </a:extLst>
            </p:cNvPr>
            <p:cNvSpPr/>
            <p:nvPr/>
          </p:nvSpPr>
          <p:spPr>
            <a:xfrm>
              <a:off x="2720275" y="2216475"/>
              <a:ext cx="4175" cy="5375"/>
            </a:xfrm>
            <a:custGeom>
              <a:avLst/>
              <a:gdLst/>
              <a:ahLst/>
              <a:cxnLst/>
              <a:rect l="l" t="t" r="r" b="b"/>
              <a:pathLst>
                <a:path w="167" h="215" extrusionOk="0">
                  <a:moveTo>
                    <a:pt x="107" y="0"/>
                  </a:moveTo>
                  <a:lnTo>
                    <a:pt x="36" y="24"/>
                  </a:lnTo>
                  <a:cubicBezTo>
                    <a:pt x="24" y="36"/>
                    <a:pt x="12" y="48"/>
                    <a:pt x="12" y="72"/>
                  </a:cubicBezTo>
                  <a:cubicBezTo>
                    <a:pt x="0" y="84"/>
                    <a:pt x="24" y="131"/>
                    <a:pt x="36" y="167"/>
                  </a:cubicBezTo>
                  <a:lnTo>
                    <a:pt x="84" y="215"/>
                  </a:lnTo>
                  <a:lnTo>
                    <a:pt x="143" y="203"/>
                  </a:lnTo>
                  <a:lnTo>
                    <a:pt x="167" y="131"/>
                  </a:lnTo>
                  <a:cubicBezTo>
                    <a:pt x="143" y="84"/>
                    <a:pt x="119" y="48"/>
                    <a:pt x="1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3" name="Google Shape;8759;p30">
              <a:extLst>
                <a:ext uri="{FF2B5EF4-FFF2-40B4-BE49-F238E27FC236}">
                  <a16:creationId xmlns:a16="http://schemas.microsoft.com/office/drawing/2014/main" id="{13AD71CD-9EC0-EAF6-D533-FC34570FE031}"/>
                </a:ext>
              </a:extLst>
            </p:cNvPr>
            <p:cNvSpPr/>
            <p:nvPr/>
          </p:nvSpPr>
          <p:spPr>
            <a:xfrm>
              <a:off x="2632750" y="2306950"/>
              <a:ext cx="7175" cy="5100"/>
            </a:xfrm>
            <a:custGeom>
              <a:avLst/>
              <a:gdLst/>
              <a:ahLst/>
              <a:cxnLst/>
              <a:rect l="l" t="t" r="r" b="b"/>
              <a:pathLst>
                <a:path w="287" h="204" extrusionOk="0">
                  <a:moveTo>
                    <a:pt x="167" y="1"/>
                  </a:moveTo>
                  <a:lnTo>
                    <a:pt x="84" y="25"/>
                  </a:lnTo>
                  <a:lnTo>
                    <a:pt x="37" y="60"/>
                  </a:lnTo>
                  <a:lnTo>
                    <a:pt x="1" y="96"/>
                  </a:lnTo>
                  <a:lnTo>
                    <a:pt x="48" y="191"/>
                  </a:lnTo>
                  <a:lnTo>
                    <a:pt x="132" y="203"/>
                  </a:lnTo>
                  <a:lnTo>
                    <a:pt x="179" y="191"/>
                  </a:lnTo>
                  <a:cubicBezTo>
                    <a:pt x="179" y="168"/>
                    <a:pt x="191" y="156"/>
                    <a:pt x="203" y="144"/>
                  </a:cubicBezTo>
                  <a:lnTo>
                    <a:pt x="275" y="108"/>
                  </a:lnTo>
                  <a:cubicBezTo>
                    <a:pt x="275" y="96"/>
                    <a:pt x="263" y="84"/>
                    <a:pt x="263" y="60"/>
                  </a:cubicBezTo>
                  <a:lnTo>
                    <a:pt x="287" y="25"/>
                  </a:lnTo>
                  <a:lnTo>
                    <a:pt x="239" y="13"/>
                  </a:lnTo>
                  <a:lnTo>
                    <a:pt x="16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4" name="Google Shape;8760;p30">
              <a:extLst>
                <a:ext uri="{FF2B5EF4-FFF2-40B4-BE49-F238E27FC236}">
                  <a16:creationId xmlns:a16="http://schemas.microsoft.com/office/drawing/2014/main" id="{DEC9D8CE-C980-61BE-DA91-12698004B574}"/>
                </a:ext>
              </a:extLst>
            </p:cNvPr>
            <p:cNvSpPr/>
            <p:nvPr/>
          </p:nvSpPr>
          <p:spPr>
            <a:xfrm>
              <a:off x="2635425" y="2303100"/>
              <a:ext cx="3300" cy="2400"/>
            </a:xfrm>
            <a:custGeom>
              <a:avLst/>
              <a:gdLst/>
              <a:ahLst/>
              <a:cxnLst/>
              <a:rect l="l" t="t" r="r" b="b"/>
              <a:pathLst>
                <a:path w="132" h="96" extrusionOk="0">
                  <a:moveTo>
                    <a:pt x="132" y="0"/>
                  </a:moveTo>
                  <a:lnTo>
                    <a:pt x="72" y="24"/>
                  </a:lnTo>
                  <a:lnTo>
                    <a:pt x="1" y="72"/>
                  </a:lnTo>
                  <a:lnTo>
                    <a:pt x="37" y="95"/>
                  </a:lnTo>
                  <a:lnTo>
                    <a:pt x="84" y="72"/>
                  </a:lnTo>
                  <a:lnTo>
                    <a:pt x="13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5" name="Google Shape;8761;p30">
              <a:extLst>
                <a:ext uri="{FF2B5EF4-FFF2-40B4-BE49-F238E27FC236}">
                  <a16:creationId xmlns:a16="http://schemas.microsoft.com/office/drawing/2014/main" id="{E9C5D6E9-BFDE-73A1-562C-AAC13F2F42C1}"/>
                </a:ext>
              </a:extLst>
            </p:cNvPr>
            <p:cNvSpPr/>
            <p:nvPr/>
          </p:nvSpPr>
          <p:spPr>
            <a:xfrm>
              <a:off x="2633350" y="2303675"/>
              <a:ext cx="38125" cy="26825"/>
            </a:xfrm>
            <a:custGeom>
              <a:avLst/>
              <a:gdLst/>
              <a:ahLst/>
              <a:cxnLst/>
              <a:rect l="l" t="t" r="r" b="b"/>
              <a:pathLst>
                <a:path w="1525" h="1073" extrusionOk="0">
                  <a:moveTo>
                    <a:pt x="1025" y="1"/>
                  </a:moveTo>
                  <a:lnTo>
                    <a:pt x="905" y="72"/>
                  </a:lnTo>
                  <a:lnTo>
                    <a:pt x="786" y="72"/>
                  </a:lnTo>
                  <a:lnTo>
                    <a:pt x="644" y="108"/>
                  </a:lnTo>
                  <a:lnTo>
                    <a:pt x="608" y="156"/>
                  </a:lnTo>
                  <a:lnTo>
                    <a:pt x="703" y="203"/>
                  </a:lnTo>
                  <a:cubicBezTo>
                    <a:pt x="703" y="215"/>
                    <a:pt x="715" y="227"/>
                    <a:pt x="715" y="239"/>
                  </a:cubicBezTo>
                  <a:lnTo>
                    <a:pt x="667" y="251"/>
                  </a:lnTo>
                  <a:lnTo>
                    <a:pt x="548" y="227"/>
                  </a:lnTo>
                  <a:lnTo>
                    <a:pt x="441" y="239"/>
                  </a:lnTo>
                  <a:lnTo>
                    <a:pt x="405" y="299"/>
                  </a:lnTo>
                  <a:lnTo>
                    <a:pt x="524" y="275"/>
                  </a:lnTo>
                  <a:lnTo>
                    <a:pt x="572" y="287"/>
                  </a:lnTo>
                  <a:lnTo>
                    <a:pt x="560" y="322"/>
                  </a:lnTo>
                  <a:lnTo>
                    <a:pt x="405" y="370"/>
                  </a:lnTo>
                  <a:lnTo>
                    <a:pt x="346" y="406"/>
                  </a:lnTo>
                  <a:lnTo>
                    <a:pt x="429" y="477"/>
                  </a:lnTo>
                  <a:lnTo>
                    <a:pt x="453" y="477"/>
                  </a:lnTo>
                  <a:lnTo>
                    <a:pt x="453" y="501"/>
                  </a:lnTo>
                  <a:lnTo>
                    <a:pt x="310" y="501"/>
                  </a:lnTo>
                  <a:lnTo>
                    <a:pt x="155" y="561"/>
                  </a:lnTo>
                  <a:lnTo>
                    <a:pt x="72" y="644"/>
                  </a:lnTo>
                  <a:lnTo>
                    <a:pt x="36" y="751"/>
                  </a:lnTo>
                  <a:lnTo>
                    <a:pt x="1" y="787"/>
                  </a:lnTo>
                  <a:lnTo>
                    <a:pt x="36" y="799"/>
                  </a:lnTo>
                  <a:lnTo>
                    <a:pt x="96" y="799"/>
                  </a:lnTo>
                  <a:lnTo>
                    <a:pt x="72" y="846"/>
                  </a:lnTo>
                  <a:lnTo>
                    <a:pt x="72" y="894"/>
                  </a:lnTo>
                  <a:lnTo>
                    <a:pt x="108" y="894"/>
                  </a:lnTo>
                  <a:lnTo>
                    <a:pt x="191" y="811"/>
                  </a:lnTo>
                  <a:lnTo>
                    <a:pt x="215" y="811"/>
                  </a:lnTo>
                  <a:lnTo>
                    <a:pt x="191" y="894"/>
                  </a:lnTo>
                  <a:lnTo>
                    <a:pt x="215" y="930"/>
                  </a:lnTo>
                  <a:lnTo>
                    <a:pt x="322" y="942"/>
                  </a:lnTo>
                  <a:lnTo>
                    <a:pt x="370" y="918"/>
                  </a:lnTo>
                  <a:lnTo>
                    <a:pt x="417" y="918"/>
                  </a:lnTo>
                  <a:lnTo>
                    <a:pt x="441" y="989"/>
                  </a:lnTo>
                  <a:lnTo>
                    <a:pt x="489" y="977"/>
                  </a:lnTo>
                  <a:lnTo>
                    <a:pt x="524" y="918"/>
                  </a:lnTo>
                  <a:lnTo>
                    <a:pt x="608" y="918"/>
                  </a:lnTo>
                  <a:lnTo>
                    <a:pt x="620" y="1013"/>
                  </a:lnTo>
                  <a:cubicBezTo>
                    <a:pt x="632" y="1025"/>
                    <a:pt x="644" y="1037"/>
                    <a:pt x="655" y="1049"/>
                  </a:cubicBezTo>
                  <a:lnTo>
                    <a:pt x="775" y="1001"/>
                  </a:lnTo>
                  <a:lnTo>
                    <a:pt x="822" y="1073"/>
                  </a:lnTo>
                  <a:lnTo>
                    <a:pt x="941" y="1049"/>
                  </a:lnTo>
                  <a:lnTo>
                    <a:pt x="1120" y="1073"/>
                  </a:lnTo>
                  <a:lnTo>
                    <a:pt x="1227" y="1037"/>
                  </a:lnTo>
                  <a:lnTo>
                    <a:pt x="1275" y="1061"/>
                  </a:lnTo>
                  <a:lnTo>
                    <a:pt x="1310" y="1025"/>
                  </a:lnTo>
                  <a:lnTo>
                    <a:pt x="1263" y="977"/>
                  </a:lnTo>
                  <a:lnTo>
                    <a:pt x="1370" y="930"/>
                  </a:lnTo>
                  <a:cubicBezTo>
                    <a:pt x="1382" y="894"/>
                    <a:pt x="1394" y="846"/>
                    <a:pt x="1406" y="811"/>
                  </a:cubicBezTo>
                  <a:lnTo>
                    <a:pt x="1358" y="739"/>
                  </a:lnTo>
                  <a:lnTo>
                    <a:pt x="1417" y="608"/>
                  </a:lnTo>
                  <a:lnTo>
                    <a:pt x="1465" y="572"/>
                  </a:lnTo>
                  <a:cubicBezTo>
                    <a:pt x="1477" y="513"/>
                    <a:pt x="1489" y="465"/>
                    <a:pt x="1501" y="418"/>
                  </a:cubicBezTo>
                  <a:cubicBezTo>
                    <a:pt x="1513" y="370"/>
                    <a:pt x="1489" y="358"/>
                    <a:pt x="1477" y="322"/>
                  </a:cubicBezTo>
                  <a:lnTo>
                    <a:pt x="1525" y="275"/>
                  </a:lnTo>
                  <a:cubicBezTo>
                    <a:pt x="1501" y="251"/>
                    <a:pt x="1477" y="239"/>
                    <a:pt x="1465" y="215"/>
                  </a:cubicBezTo>
                  <a:lnTo>
                    <a:pt x="1346" y="180"/>
                  </a:lnTo>
                  <a:lnTo>
                    <a:pt x="1322" y="96"/>
                  </a:lnTo>
                  <a:lnTo>
                    <a:pt x="1263" y="72"/>
                  </a:lnTo>
                  <a:lnTo>
                    <a:pt x="1215" y="13"/>
                  </a:lnTo>
                  <a:lnTo>
                    <a:pt x="10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6" name="Google Shape;8762;p30">
              <a:extLst>
                <a:ext uri="{FF2B5EF4-FFF2-40B4-BE49-F238E27FC236}">
                  <a16:creationId xmlns:a16="http://schemas.microsoft.com/office/drawing/2014/main" id="{67C57D84-4232-A5B8-DA46-26222C9CA5B3}"/>
                </a:ext>
              </a:extLst>
            </p:cNvPr>
            <p:cNvSpPr/>
            <p:nvPr/>
          </p:nvSpPr>
          <p:spPr>
            <a:xfrm>
              <a:off x="2636625" y="2220350"/>
              <a:ext cx="3300" cy="2400"/>
            </a:xfrm>
            <a:custGeom>
              <a:avLst/>
              <a:gdLst/>
              <a:ahLst/>
              <a:cxnLst/>
              <a:rect l="l" t="t" r="r" b="b"/>
              <a:pathLst>
                <a:path w="132" h="96" extrusionOk="0">
                  <a:moveTo>
                    <a:pt x="84" y="0"/>
                  </a:moveTo>
                  <a:lnTo>
                    <a:pt x="24" y="36"/>
                  </a:lnTo>
                  <a:lnTo>
                    <a:pt x="1" y="84"/>
                  </a:lnTo>
                  <a:lnTo>
                    <a:pt x="36" y="95"/>
                  </a:lnTo>
                  <a:lnTo>
                    <a:pt x="108" y="72"/>
                  </a:lnTo>
                  <a:lnTo>
                    <a:pt x="132" y="12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7" name="Google Shape;8763;p30">
              <a:extLst>
                <a:ext uri="{FF2B5EF4-FFF2-40B4-BE49-F238E27FC236}">
                  <a16:creationId xmlns:a16="http://schemas.microsoft.com/office/drawing/2014/main" id="{87156C12-C673-4577-AD42-76DCAA8F9C50}"/>
                </a:ext>
              </a:extLst>
            </p:cNvPr>
            <p:cNvSpPr/>
            <p:nvPr/>
          </p:nvSpPr>
          <p:spPr>
            <a:xfrm>
              <a:off x="2640500" y="2298625"/>
              <a:ext cx="4775" cy="3000"/>
            </a:xfrm>
            <a:custGeom>
              <a:avLst/>
              <a:gdLst/>
              <a:ahLst/>
              <a:cxnLst/>
              <a:rect l="l" t="t" r="r" b="b"/>
              <a:pathLst>
                <a:path w="191" h="120" extrusionOk="0">
                  <a:moveTo>
                    <a:pt x="167" y="1"/>
                  </a:moveTo>
                  <a:lnTo>
                    <a:pt x="36" y="48"/>
                  </a:lnTo>
                  <a:cubicBezTo>
                    <a:pt x="24" y="60"/>
                    <a:pt x="12" y="84"/>
                    <a:pt x="0" y="96"/>
                  </a:cubicBezTo>
                  <a:lnTo>
                    <a:pt x="48" y="120"/>
                  </a:lnTo>
                  <a:lnTo>
                    <a:pt x="108" y="96"/>
                  </a:lnTo>
                  <a:cubicBezTo>
                    <a:pt x="119" y="84"/>
                    <a:pt x="119" y="72"/>
                    <a:pt x="131" y="60"/>
                  </a:cubicBezTo>
                  <a:lnTo>
                    <a:pt x="191" y="12"/>
                  </a:lnTo>
                  <a:lnTo>
                    <a:pt x="16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8" name="Google Shape;8764;p30">
              <a:extLst>
                <a:ext uri="{FF2B5EF4-FFF2-40B4-BE49-F238E27FC236}">
                  <a16:creationId xmlns:a16="http://schemas.microsoft.com/office/drawing/2014/main" id="{B24DDD7A-793F-779B-2C4E-2774A61B26EB}"/>
                </a:ext>
              </a:extLst>
            </p:cNvPr>
            <p:cNvSpPr/>
            <p:nvPr/>
          </p:nvSpPr>
          <p:spPr>
            <a:xfrm>
              <a:off x="2803325" y="2344175"/>
              <a:ext cx="55375" cy="28300"/>
            </a:xfrm>
            <a:custGeom>
              <a:avLst/>
              <a:gdLst/>
              <a:ahLst/>
              <a:cxnLst/>
              <a:rect l="l" t="t" r="r" b="b"/>
              <a:pathLst>
                <a:path w="2215" h="1132" extrusionOk="0">
                  <a:moveTo>
                    <a:pt x="357" y="0"/>
                  </a:moveTo>
                  <a:lnTo>
                    <a:pt x="250" y="48"/>
                  </a:lnTo>
                  <a:cubicBezTo>
                    <a:pt x="250" y="84"/>
                    <a:pt x="226" y="119"/>
                    <a:pt x="226" y="167"/>
                  </a:cubicBezTo>
                  <a:lnTo>
                    <a:pt x="167" y="238"/>
                  </a:lnTo>
                  <a:lnTo>
                    <a:pt x="202" y="310"/>
                  </a:lnTo>
                  <a:lnTo>
                    <a:pt x="179" y="369"/>
                  </a:lnTo>
                  <a:lnTo>
                    <a:pt x="83" y="381"/>
                  </a:lnTo>
                  <a:lnTo>
                    <a:pt x="0" y="560"/>
                  </a:lnTo>
                  <a:lnTo>
                    <a:pt x="131" y="596"/>
                  </a:lnTo>
                  <a:lnTo>
                    <a:pt x="250" y="584"/>
                  </a:lnTo>
                  <a:cubicBezTo>
                    <a:pt x="262" y="607"/>
                    <a:pt x="274" y="631"/>
                    <a:pt x="286" y="643"/>
                  </a:cubicBezTo>
                  <a:lnTo>
                    <a:pt x="226" y="715"/>
                  </a:lnTo>
                  <a:lnTo>
                    <a:pt x="250" y="774"/>
                  </a:lnTo>
                  <a:lnTo>
                    <a:pt x="131" y="846"/>
                  </a:lnTo>
                  <a:cubicBezTo>
                    <a:pt x="131" y="881"/>
                    <a:pt x="119" y="917"/>
                    <a:pt x="119" y="953"/>
                  </a:cubicBezTo>
                  <a:lnTo>
                    <a:pt x="191" y="1024"/>
                  </a:lnTo>
                  <a:lnTo>
                    <a:pt x="274" y="1024"/>
                  </a:lnTo>
                  <a:lnTo>
                    <a:pt x="345" y="1107"/>
                  </a:lnTo>
                  <a:lnTo>
                    <a:pt x="500" y="1107"/>
                  </a:lnTo>
                  <a:lnTo>
                    <a:pt x="679" y="1131"/>
                  </a:lnTo>
                  <a:lnTo>
                    <a:pt x="738" y="1107"/>
                  </a:lnTo>
                  <a:lnTo>
                    <a:pt x="845" y="1012"/>
                  </a:lnTo>
                  <a:lnTo>
                    <a:pt x="964" y="977"/>
                  </a:lnTo>
                  <a:lnTo>
                    <a:pt x="1131" y="917"/>
                  </a:lnTo>
                  <a:lnTo>
                    <a:pt x="1250" y="929"/>
                  </a:lnTo>
                  <a:lnTo>
                    <a:pt x="1310" y="917"/>
                  </a:lnTo>
                  <a:lnTo>
                    <a:pt x="1488" y="905"/>
                  </a:lnTo>
                  <a:lnTo>
                    <a:pt x="1572" y="929"/>
                  </a:lnTo>
                  <a:lnTo>
                    <a:pt x="1810" y="917"/>
                  </a:lnTo>
                  <a:lnTo>
                    <a:pt x="1857" y="941"/>
                  </a:lnTo>
                  <a:lnTo>
                    <a:pt x="2107" y="929"/>
                  </a:lnTo>
                  <a:lnTo>
                    <a:pt x="2143" y="869"/>
                  </a:lnTo>
                  <a:lnTo>
                    <a:pt x="2215" y="822"/>
                  </a:lnTo>
                  <a:cubicBezTo>
                    <a:pt x="2215" y="810"/>
                    <a:pt x="2215" y="798"/>
                    <a:pt x="2215" y="774"/>
                  </a:cubicBezTo>
                  <a:lnTo>
                    <a:pt x="2048" y="774"/>
                  </a:lnTo>
                  <a:lnTo>
                    <a:pt x="2096" y="715"/>
                  </a:lnTo>
                  <a:cubicBezTo>
                    <a:pt x="2096" y="691"/>
                    <a:pt x="2096" y="667"/>
                    <a:pt x="2107" y="655"/>
                  </a:cubicBezTo>
                  <a:lnTo>
                    <a:pt x="2024" y="572"/>
                  </a:lnTo>
                  <a:lnTo>
                    <a:pt x="2024" y="524"/>
                  </a:lnTo>
                  <a:lnTo>
                    <a:pt x="1977" y="465"/>
                  </a:lnTo>
                  <a:lnTo>
                    <a:pt x="2000" y="417"/>
                  </a:lnTo>
                  <a:lnTo>
                    <a:pt x="1881" y="381"/>
                  </a:lnTo>
                  <a:cubicBezTo>
                    <a:pt x="1881" y="369"/>
                    <a:pt x="1869" y="357"/>
                    <a:pt x="1857" y="334"/>
                  </a:cubicBezTo>
                  <a:cubicBezTo>
                    <a:pt x="1857" y="322"/>
                    <a:pt x="1881" y="274"/>
                    <a:pt x="1893" y="238"/>
                  </a:cubicBezTo>
                  <a:lnTo>
                    <a:pt x="1822" y="167"/>
                  </a:lnTo>
                  <a:lnTo>
                    <a:pt x="1619" y="143"/>
                  </a:lnTo>
                  <a:cubicBezTo>
                    <a:pt x="1607" y="119"/>
                    <a:pt x="1584" y="95"/>
                    <a:pt x="1572" y="72"/>
                  </a:cubicBezTo>
                  <a:lnTo>
                    <a:pt x="1488" y="48"/>
                  </a:lnTo>
                  <a:lnTo>
                    <a:pt x="1298" y="95"/>
                  </a:lnTo>
                  <a:lnTo>
                    <a:pt x="1048" y="95"/>
                  </a:lnTo>
                  <a:lnTo>
                    <a:pt x="1000" y="131"/>
                  </a:lnTo>
                  <a:lnTo>
                    <a:pt x="857" y="131"/>
                  </a:lnTo>
                  <a:lnTo>
                    <a:pt x="750" y="95"/>
                  </a:lnTo>
                  <a:lnTo>
                    <a:pt x="488" y="95"/>
                  </a:lnTo>
                  <a:lnTo>
                    <a:pt x="453" y="36"/>
                  </a:lnTo>
                  <a:lnTo>
                    <a:pt x="35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9" name="Google Shape;8765;p30">
              <a:extLst>
                <a:ext uri="{FF2B5EF4-FFF2-40B4-BE49-F238E27FC236}">
                  <a16:creationId xmlns:a16="http://schemas.microsoft.com/office/drawing/2014/main" id="{1D7050B7-B6D4-48C3-66D0-B938D4C62CC8}"/>
                </a:ext>
              </a:extLst>
            </p:cNvPr>
            <p:cNvSpPr/>
            <p:nvPr/>
          </p:nvSpPr>
          <p:spPr>
            <a:xfrm>
              <a:off x="2641100" y="2304875"/>
              <a:ext cx="4775" cy="3900"/>
            </a:xfrm>
            <a:custGeom>
              <a:avLst/>
              <a:gdLst/>
              <a:ahLst/>
              <a:cxnLst/>
              <a:rect l="l" t="t" r="r" b="b"/>
              <a:pathLst>
                <a:path w="191" h="156" extrusionOk="0">
                  <a:moveTo>
                    <a:pt x="60" y="1"/>
                  </a:moveTo>
                  <a:lnTo>
                    <a:pt x="12" y="13"/>
                  </a:lnTo>
                  <a:lnTo>
                    <a:pt x="0" y="84"/>
                  </a:lnTo>
                  <a:lnTo>
                    <a:pt x="48" y="108"/>
                  </a:lnTo>
                  <a:lnTo>
                    <a:pt x="48" y="155"/>
                  </a:lnTo>
                  <a:lnTo>
                    <a:pt x="95" y="143"/>
                  </a:lnTo>
                  <a:lnTo>
                    <a:pt x="191" y="60"/>
                  </a:lnTo>
                  <a:lnTo>
                    <a:pt x="131" y="13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0" name="Google Shape;8766;p30">
              <a:extLst>
                <a:ext uri="{FF2B5EF4-FFF2-40B4-BE49-F238E27FC236}">
                  <a16:creationId xmlns:a16="http://schemas.microsoft.com/office/drawing/2014/main" id="{DA58D264-9D67-095A-6569-950E26F69A64}"/>
                </a:ext>
              </a:extLst>
            </p:cNvPr>
            <p:cNvSpPr/>
            <p:nvPr/>
          </p:nvSpPr>
          <p:spPr>
            <a:xfrm>
              <a:off x="2472925" y="2506100"/>
              <a:ext cx="6850" cy="5375"/>
            </a:xfrm>
            <a:custGeom>
              <a:avLst/>
              <a:gdLst/>
              <a:ahLst/>
              <a:cxnLst/>
              <a:rect l="l" t="t" r="r" b="b"/>
              <a:pathLst>
                <a:path w="274" h="215" extrusionOk="0">
                  <a:moveTo>
                    <a:pt x="238" y="0"/>
                  </a:moveTo>
                  <a:lnTo>
                    <a:pt x="155" y="60"/>
                  </a:lnTo>
                  <a:cubicBezTo>
                    <a:pt x="155" y="72"/>
                    <a:pt x="155" y="84"/>
                    <a:pt x="143" y="95"/>
                  </a:cubicBezTo>
                  <a:lnTo>
                    <a:pt x="24" y="119"/>
                  </a:lnTo>
                  <a:lnTo>
                    <a:pt x="0" y="167"/>
                  </a:lnTo>
                  <a:lnTo>
                    <a:pt x="107" y="215"/>
                  </a:lnTo>
                  <a:lnTo>
                    <a:pt x="167" y="215"/>
                  </a:lnTo>
                  <a:lnTo>
                    <a:pt x="262" y="143"/>
                  </a:lnTo>
                  <a:cubicBezTo>
                    <a:pt x="262" y="131"/>
                    <a:pt x="274" y="107"/>
                    <a:pt x="274" y="95"/>
                  </a:cubicBezTo>
                  <a:cubicBezTo>
                    <a:pt x="274" y="72"/>
                    <a:pt x="262" y="72"/>
                    <a:pt x="250" y="48"/>
                  </a:cubicBezTo>
                  <a:cubicBezTo>
                    <a:pt x="250" y="36"/>
                    <a:pt x="250" y="24"/>
                    <a:pt x="2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1" name="Google Shape;8767;p30">
              <a:extLst>
                <a:ext uri="{FF2B5EF4-FFF2-40B4-BE49-F238E27FC236}">
                  <a16:creationId xmlns:a16="http://schemas.microsoft.com/office/drawing/2014/main" id="{75E84199-B729-5EEF-F48A-75D8E79F3215}"/>
                </a:ext>
              </a:extLst>
            </p:cNvPr>
            <p:cNvSpPr/>
            <p:nvPr/>
          </p:nvSpPr>
          <p:spPr>
            <a:xfrm>
              <a:off x="2656275" y="2270650"/>
              <a:ext cx="2700" cy="3600"/>
            </a:xfrm>
            <a:custGeom>
              <a:avLst/>
              <a:gdLst/>
              <a:ahLst/>
              <a:cxnLst/>
              <a:rect l="l" t="t" r="r" b="b"/>
              <a:pathLst>
                <a:path w="108" h="144" extrusionOk="0">
                  <a:moveTo>
                    <a:pt x="96" y="0"/>
                  </a:moveTo>
                  <a:lnTo>
                    <a:pt x="60" y="72"/>
                  </a:lnTo>
                  <a:lnTo>
                    <a:pt x="0" y="143"/>
                  </a:lnTo>
                  <a:lnTo>
                    <a:pt x="0" y="143"/>
                  </a:lnTo>
                  <a:lnTo>
                    <a:pt x="60" y="119"/>
                  </a:lnTo>
                  <a:lnTo>
                    <a:pt x="108" y="60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2" name="Google Shape;8768;p30">
              <a:extLst>
                <a:ext uri="{FF2B5EF4-FFF2-40B4-BE49-F238E27FC236}">
                  <a16:creationId xmlns:a16="http://schemas.microsoft.com/office/drawing/2014/main" id="{71BB3AF9-3DF1-ED93-CA8F-22BE9FE6859A}"/>
                </a:ext>
              </a:extLst>
            </p:cNvPr>
            <p:cNvSpPr/>
            <p:nvPr/>
          </p:nvSpPr>
          <p:spPr>
            <a:xfrm>
              <a:off x="2637525" y="2331975"/>
              <a:ext cx="4475" cy="3875"/>
            </a:xfrm>
            <a:custGeom>
              <a:avLst/>
              <a:gdLst/>
              <a:ahLst/>
              <a:cxnLst/>
              <a:rect l="l" t="t" r="r" b="b"/>
              <a:pathLst>
                <a:path w="179" h="155" extrusionOk="0">
                  <a:moveTo>
                    <a:pt x="48" y="0"/>
                  </a:moveTo>
                  <a:cubicBezTo>
                    <a:pt x="36" y="12"/>
                    <a:pt x="24" y="36"/>
                    <a:pt x="0" y="48"/>
                  </a:cubicBezTo>
                  <a:lnTo>
                    <a:pt x="60" y="131"/>
                  </a:lnTo>
                  <a:lnTo>
                    <a:pt x="119" y="155"/>
                  </a:lnTo>
                  <a:lnTo>
                    <a:pt x="155" y="131"/>
                  </a:lnTo>
                  <a:cubicBezTo>
                    <a:pt x="155" y="95"/>
                    <a:pt x="167" y="72"/>
                    <a:pt x="179" y="48"/>
                  </a:cubicBezTo>
                  <a:lnTo>
                    <a:pt x="10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3" name="Google Shape;8769;p30">
              <a:extLst>
                <a:ext uri="{FF2B5EF4-FFF2-40B4-BE49-F238E27FC236}">
                  <a16:creationId xmlns:a16="http://schemas.microsoft.com/office/drawing/2014/main" id="{2903DC86-094C-A4A0-3207-FD97A45DACC0}"/>
                </a:ext>
              </a:extLst>
            </p:cNvPr>
            <p:cNvSpPr/>
            <p:nvPr/>
          </p:nvSpPr>
          <p:spPr>
            <a:xfrm>
              <a:off x="2801525" y="2376025"/>
              <a:ext cx="2400" cy="3300"/>
            </a:xfrm>
            <a:custGeom>
              <a:avLst/>
              <a:gdLst/>
              <a:ahLst/>
              <a:cxnLst/>
              <a:rect l="l" t="t" r="r" b="b"/>
              <a:pathLst>
                <a:path w="96" h="132" extrusionOk="0">
                  <a:moveTo>
                    <a:pt x="36" y="0"/>
                  </a:moveTo>
                  <a:lnTo>
                    <a:pt x="1" y="60"/>
                  </a:lnTo>
                  <a:cubicBezTo>
                    <a:pt x="13" y="84"/>
                    <a:pt x="24" y="107"/>
                    <a:pt x="24" y="131"/>
                  </a:cubicBezTo>
                  <a:lnTo>
                    <a:pt x="96" y="72"/>
                  </a:lnTo>
                  <a:cubicBezTo>
                    <a:pt x="96" y="60"/>
                    <a:pt x="84" y="48"/>
                    <a:pt x="84" y="24"/>
                  </a:cubicBezTo>
                  <a:lnTo>
                    <a:pt x="3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4" name="Google Shape;8770;p30">
              <a:extLst>
                <a:ext uri="{FF2B5EF4-FFF2-40B4-BE49-F238E27FC236}">
                  <a16:creationId xmlns:a16="http://schemas.microsoft.com/office/drawing/2014/main" id="{97F652AD-D4D5-D6E2-61EA-A3E6D79FDF90}"/>
                </a:ext>
              </a:extLst>
            </p:cNvPr>
            <p:cNvSpPr/>
            <p:nvPr/>
          </p:nvSpPr>
          <p:spPr>
            <a:xfrm>
              <a:off x="2812850" y="2376900"/>
              <a:ext cx="3875" cy="1525"/>
            </a:xfrm>
            <a:custGeom>
              <a:avLst/>
              <a:gdLst/>
              <a:ahLst/>
              <a:cxnLst/>
              <a:rect l="l" t="t" r="r" b="b"/>
              <a:pathLst>
                <a:path w="155" h="61" extrusionOk="0">
                  <a:moveTo>
                    <a:pt x="60" y="1"/>
                  </a:moveTo>
                  <a:lnTo>
                    <a:pt x="0" y="25"/>
                  </a:lnTo>
                  <a:lnTo>
                    <a:pt x="24" y="60"/>
                  </a:lnTo>
                  <a:lnTo>
                    <a:pt x="119" y="60"/>
                  </a:lnTo>
                  <a:lnTo>
                    <a:pt x="155" y="25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5" name="Google Shape;8771;p30">
              <a:extLst>
                <a:ext uri="{FF2B5EF4-FFF2-40B4-BE49-F238E27FC236}">
                  <a16:creationId xmlns:a16="http://schemas.microsoft.com/office/drawing/2014/main" id="{6BEB2570-79C7-9AB5-6384-CB9DAD734A57}"/>
                </a:ext>
              </a:extLst>
            </p:cNvPr>
            <p:cNvSpPr/>
            <p:nvPr/>
          </p:nvSpPr>
          <p:spPr>
            <a:xfrm>
              <a:off x="2884575" y="2390600"/>
              <a:ext cx="3300" cy="3300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72" y="1"/>
                  </a:moveTo>
                  <a:lnTo>
                    <a:pt x="0" y="36"/>
                  </a:lnTo>
                  <a:cubicBezTo>
                    <a:pt x="0" y="60"/>
                    <a:pt x="12" y="72"/>
                    <a:pt x="12" y="96"/>
                  </a:cubicBezTo>
                  <a:lnTo>
                    <a:pt x="60" y="132"/>
                  </a:lnTo>
                  <a:lnTo>
                    <a:pt x="108" y="120"/>
                  </a:lnTo>
                  <a:cubicBezTo>
                    <a:pt x="108" y="96"/>
                    <a:pt x="120" y="72"/>
                    <a:pt x="131" y="48"/>
                  </a:cubicBezTo>
                  <a:lnTo>
                    <a:pt x="7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6" name="Google Shape;8772;p30">
              <a:extLst>
                <a:ext uri="{FF2B5EF4-FFF2-40B4-BE49-F238E27FC236}">
                  <a16:creationId xmlns:a16="http://schemas.microsoft.com/office/drawing/2014/main" id="{B89FCD52-CCA6-4B3C-49EE-87473DD5E5BE}"/>
                </a:ext>
              </a:extLst>
            </p:cNvPr>
            <p:cNvSpPr/>
            <p:nvPr/>
          </p:nvSpPr>
          <p:spPr>
            <a:xfrm>
              <a:off x="2879800" y="2394775"/>
              <a:ext cx="5700" cy="5375"/>
            </a:xfrm>
            <a:custGeom>
              <a:avLst/>
              <a:gdLst/>
              <a:ahLst/>
              <a:cxnLst/>
              <a:rect l="l" t="t" r="r" b="b"/>
              <a:pathLst>
                <a:path w="228" h="215" extrusionOk="0">
                  <a:moveTo>
                    <a:pt x="61" y="0"/>
                  </a:moveTo>
                  <a:lnTo>
                    <a:pt x="1" y="48"/>
                  </a:lnTo>
                  <a:cubicBezTo>
                    <a:pt x="13" y="72"/>
                    <a:pt x="25" y="96"/>
                    <a:pt x="37" y="119"/>
                  </a:cubicBezTo>
                  <a:cubicBezTo>
                    <a:pt x="37" y="143"/>
                    <a:pt x="13" y="143"/>
                    <a:pt x="13" y="167"/>
                  </a:cubicBezTo>
                  <a:lnTo>
                    <a:pt x="72" y="215"/>
                  </a:lnTo>
                  <a:lnTo>
                    <a:pt x="108" y="191"/>
                  </a:lnTo>
                  <a:lnTo>
                    <a:pt x="144" y="107"/>
                  </a:lnTo>
                  <a:lnTo>
                    <a:pt x="227" y="48"/>
                  </a:lnTo>
                  <a:lnTo>
                    <a:pt x="156" y="36"/>
                  </a:lnTo>
                  <a:lnTo>
                    <a:pt x="120" y="48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7" name="Google Shape;8773;p30">
              <a:extLst>
                <a:ext uri="{FF2B5EF4-FFF2-40B4-BE49-F238E27FC236}">
                  <a16:creationId xmlns:a16="http://schemas.microsoft.com/office/drawing/2014/main" id="{DB9A518E-6723-9859-752B-8603B19B11ED}"/>
                </a:ext>
              </a:extLst>
            </p:cNvPr>
            <p:cNvSpPr/>
            <p:nvPr/>
          </p:nvSpPr>
          <p:spPr>
            <a:xfrm>
              <a:off x="2663125" y="2292975"/>
              <a:ext cx="5375" cy="7750"/>
            </a:xfrm>
            <a:custGeom>
              <a:avLst/>
              <a:gdLst/>
              <a:ahLst/>
              <a:cxnLst/>
              <a:rect l="l" t="t" r="r" b="b"/>
              <a:pathLst>
                <a:path w="215" h="310" extrusionOk="0">
                  <a:moveTo>
                    <a:pt x="215" y="0"/>
                  </a:moveTo>
                  <a:lnTo>
                    <a:pt x="36" y="48"/>
                  </a:lnTo>
                  <a:lnTo>
                    <a:pt x="12" y="84"/>
                  </a:lnTo>
                  <a:cubicBezTo>
                    <a:pt x="24" y="108"/>
                    <a:pt x="36" y="143"/>
                    <a:pt x="48" y="167"/>
                  </a:cubicBezTo>
                  <a:lnTo>
                    <a:pt x="0" y="203"/>
                  </a:lnTo>
                  <a:lnTo>
                    <a:pt x="0" y="238"/>
                  </a:lnTo>
                  <a:lnTo>
                    <a:pt x="48" y="250"/>
                  </a:lnTo>
                  <a:lnTo>
                    <a:pt x="95" y="310"/>
                  </a:lnTo>
                  <a:lnTo>
                    <a:pt x="131" y="274"/>
                  </a:lnTo>
                  <a:cubicBezTo>
                    <a:pt x="143" y="250"/>
                    <a:pt x="167" y="215"/>
                    <a:pt x="179" y="191"/>
                  </a:cubicBezTo>
                  <a:cubicBezTo>
                    <a:pt x="191" y="119"/>
                    <a:pt x="203" y="60"/>
                    <a:pt x="2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8" name="Google Shape;8774;p30">
              <a:extLst>
                <a:ext uri="{FF2B5EF4-FFF2-40B4-BE49-F238E27FC236}">
                  <a16:creationId xmlns:a16="http://schemas.microsoft.com/office/drawing/2014/main" id="{68F72147-E2A5-E21B-3F1F-C23A369BFC4A}"/>
                </a:ext>
              </a:extLst>
            </p:cNvPr>
            <p:cNvSpPr/>
            <p:nvPr/>
          </p:nvSpPr>
          <p:spPr>
            <a:xfrm>
              <a:off x="2806000" y="2378100"/>
              <a:ext cx="3000" cy="2100"/>
            </a:xfrm>
            <a:custGeom>
              <a:avLst/>
              <a:gdLst/>
              <a:ahLst/>
              <a:cxnLst/>
              <a:rect l="l" t="t" r="r" b="b"/>
              <a:pathLst>
                <a:path w="120" h="84" extrusionOk="0">
                  <a:moveTo>
                    <a:pt x="48" y="1"/>
                  </a:moveTo>
                  <a:lnTo>
                    <a:pt x="0" y="36"/>
                  </a:lnTo>
                  <a:lnTo>
                    <a:pt x="60" y="84"/>
                  </a:lnTo>
                  <a:lnTo>
                    <a:pt x="119" y="48"/>
                  </a:lnTo>
                  <a:lnTo>
                    <a:pt x="9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9" name="Google Shape;8775;p30">
              <a:extLst>
                <a:ext uri="{FF2B5EF4-FFF2-40B4-BE49-F238E27FC236}">
                  <a16:creationId xmlns:a16="http://schemas.microsoft.com/office/drawing/2014/main" id="{C921C78E-509F-B8E0-06E8-82D7A3E5EA44}"/>
                </a:ext>
              </a:extLst>
            </p:cNvPr>
            <p:cNvSpPr/>
            <p:nvPr/>
          </p:nvSpPr>
          <p:spPr>
            <a:xfrm>
              <a:off x="2696150" y="2344475"/>
              <a:ext cx="5700" cy="1800"/>
            </a:xfrm>
            <a:custGeom>
              <a:avLst/>
              <a:gdLst/>
              <a:ahLst/>
              <a:cxnLst/>
              <a:rect l="l" t="t" r="r" b="b"/>
              <a:pathLst>
                <a:path w="228" h="72" extrusionOk="0">
                  <a:moveTo>
                    <a:pt x="25" y="0"/>
                  </a:moveTo>
                  <a:lnTo>
                    <a:pt x="1" y="36"/>
                  </a:lnTo>
                  <a:lnTo>
                    <a:pt x="96" y="72"/>
                  </a:lnTo>
                  <a:lnTo>
                    <a:pt x="156" y="72"/>
                  </a:lnTo>
                  <a:lnTo>
                    <a:pt x="227" y="24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0" name="Google Shape;8776;p30">
              <a:extLst>
                <a:ext uri="{FF2B5EF4-FFF2-40B4-BE49-F238E27FC236}">
                  <a16:creationId xmlns:a16="http://schemas.microsoft.com/office/drawing/2014/main" id="{BB1C63AC-5A9B-7DEB-D563-F68BC10C4D40}"/>
                </a:ext>
              </a:extLst>
            </p:cNvPr>
            <p:cNvSpPr/>
            <p:nvPr/>
          </p:nvSpPr>
          <p:spPr>
            <a:xfrm>
              <a:off x="2664600" y="2287900"/>
              <a:ext cx="3000" cy="1825"/>
            </a:xfrm>
            <a:custGeom>
              <a:avLst/>
              <a:gdLst/>
              <a:ahLst/>
              <a:cxnLst/>
              <a:rect l="l" t="t" r="r" b="b"/>
              <a:pathLst>
                <a:path w="120" h="73" extrusionOk="0">
                  <a:moveTo>
                    <a:pt x="120" y="1"/>
                  </a:moveTo>
                  <a:lnTo>
                    <a:pt x="25" y="25"/>
                  </a:lnTo>
                  <a:lnTo>
                    <a:pt x="1" y="60"/>
                  </a:lnTo>
                  <a:lnTo>
                    <a:pt x="96" y="72"/>
                  </a:lnTo>
                  <a:cubicBezTo>
                    <a:pt x="108" y="49"/>
                    <a:pt x="120" y="25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1" name="Google Shape;8777;p30">
              <a:extLst>
                <a:ext uri="{FF2B5EF4-FFF2-40B4-BE49-F238E27FC236}">
                  <a16:creationId xmlns:a16="http://schemas.microsoft.com/office/drawing/2014/main" id="{BAB6FEBF-0426-905D-D8B1-5E324DD925D0}"/>
                </a:ext>
              </a:extLst>
            </p:cNvPr>
            <p:cNvSpPr/>
            <p:nvPr/>
          </p:nvSpPr>
          <p:spPr>
            <a:xfrm>
              <a:off x="2657750" y="2259050"/>
              <a:ext cx="3900" cy="1800"/>
            </a:xfrm>
            <a:custGeom>
              <a:avLst/>
              <a:gdLst/>
              <a:ahLst/>
              <a:cxnLst/>
              <a:rect l="l" t="t" r="r" b="b"/>
              <a:pathLst>
                <a:path w="156" h="72" extrusionOk="0">
                  <a:moveTo>
                    <a:pt x="60" y="0"/>
                  </a:moveTo>
                  <a:lnTo>
                    <a:pt x="1" y="48"/>
                  </a:lnTo>
                  <a:lnTo>
                    <a:pt x="60" y="71"/>
                  </a:lnTo>
                  <a:lnTo>
                    <a:pt x="156" y="36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2" name="Google Shape;8778;p30">
              <a:extLst>
                <a:ext uri="{FF2B5EF4-FFF2-40B4-BE49-F238E27FC236}">
                  <a16:creationId xmlns:a16="http://schemas.microsoft.com/office/drawing/2014/main" id="{384486FF-095C-0D02-9DE4-40262A9A7B98}"/>
                </a:ext>
              </a:extLst>
            </p:cNvPr>
            <p:cNvSpPr/>
            <p:nvPr/>
          </p:nvSpPr>
          <p:spPr>
            <a:xfrm>
              <a:off x="2561925" y="2293575"/>
              <a:ext cx="20550" cy="5975"/>
            </a:xfrm>
            <a:custGeom>
              <a:avLst/>
              <a:gdLst/>
              <a:ahLst/>
              <a:cxnLst/>
              <a:rect l="l" t="t" r="r" b="b"/>
              <a:pathLst>
                <a:path w="822" h="239" extrusionOk="0">
                  <a:moveTo>
                    <a:pt x="714" y="0"/>
                  </a:moveTo>
                  <a:lnTo>
                    <a:pt x="429" y="95"/>
                  </a:lnTo>
                  <a:lnTo>
                    <a:pt x="310" y="143"/>
                  </a:lnTo>
                  <a:lnTo>
                    <a:pt x="262" y="119"/>
                  </a:lnTo>
                  <a:lnTo>
                    <a:pt x="95" y="155"/>
                  </a:lnTo>
                  <a:lnTo>
                    <a:pt x="0" y="203"/>
                  </a:lnTo>
                  <a:lnTo>
                    <a:pt x="36" y="238"/>
                  </a:lnTo>
                  <a:lnTo>
                    <a:pt x="345" y="214"/>
                  </a:lnTo>
                  <a:lnTo>
                    <a:pt x="453" y="155"/>
                  </a:lnTo>
                  <a:lnTo>
                    <a:pt x="572" y="119"/>
                  </a:lnTo>
                  <a:lnTo>
                    <a:pt x="631" y="131"/>
                  </a:lnTo>
                  <a:lnTo>
                    <a:pt x="703" y="84"/>
                  </a:lnTo>
                  <a:lnTo>
                    <a:pt x="822" y="48"/>
                  </a:lnTo>
                  <a:cubicBezTo>
                    <a:pt x="822" y="36"/>
                    <a:pt x="822" y="12"/>
                    <a:pt x="8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3" name="Google Shape;8779;p30">
              <a:extLst>
                <a:ext uri="{FF2B5EF4-FFF2-40B4-BE49-F238E27FC236}">
                  <a16:creationId xmlns:a16="http://schemas.microsoft.com/office/drawing/2014/main" id="{71989141-4B12-3D58-0B38-361CC84D6F58}"/>
                </a:ext>
              </a:extLst>
            </p:cNvPr>
            <p:cNvSpPr/>
            <p:nvPr/>
          </p:nvSpPr>
          <p:spPr>
            <a:xfrm>
              <a:off x="2364575" y="2305475"/>
              <a:ext cx="34550" cy="22650"/>
            </a:xfrm>
            <a:custGeom>
              <a:avLst/>
              <a:gdLst/>
              <a:ahLst/>
              <a:cxnLst/>
              <a:rect l="l" t="t" r="r" b="b"/>
              <a:pathLst>
                <a:path w="1382" h="906" extrusionOk="0">
                  <a:moveTo>
                    <a:pt x="1322" y="0"/>
                  </a:moveTo>
                  <a:lnTo>
                    <a:pt x="1108" y="96"/>
                  </a:lnTo>
                  <a:lnTo>
                    <a:pt x="1036" y="108"/>
                  </a:lnTo>
                  <a:lnTo>
                    <a:pt x="953" y="167"/>
                  </a:lnTo>
                  <a:lnTo>
                    <a:pt x="762" y="239"/>
                  </a:lnTo>
                  <a:lnTo>
                    <a:pt x="607" y="370"/>
                  </a:lnTo>
                  <a:lnTo>
                    <a:pt x="536" y="393"/>
                  </a:lnTo>
                  <a:lnTo>
                    <a:pt x="441" y="477"/>
                  </a:lnTo>
                  <a:cubicBezTo>
                    <a:pt x="381" y="500"/>
                    <a:pt x="322" y="536"/>
                    <a:pt x="274" y="560"/>
                  </a:cubicBezTo>
                  <a:lnTo>
                    <a:pt x="48" y="762"/>
                  </a:lnTo>
                  <a:cubicBezTo>
                    <a:pt x="36" y="798"/>
                    <a:pt x="12" y="834"/>
                    <a:pt x="0" y="870"/>
                  </a:cubicBezTo>
                  <a:lnTo>
                    <a:pt x="72" y="881"/>
                  </a:lnTo>
                  <a:lnTo>
                    <a:pt x="131" y="846"/>
                  </a:lnTo>
                  <a:lnTo>
                    <a:pt x="226" y="846"/>
                  </a:lnTo>
                  <a:lnTo>
                    <a:pt x="298" y="905"/>
                  </a:lnTo>
                  <a:lnTo>
                    <a:pt x="357" y="893"/>
                  </a:lnTo>
                  <a:lnTo>
                    <a:pt x="405" y="822"/>
                  </a:lnTo>
                  <a:lnTo>
                    <a:pt x="477" y="798"/>
                  </a:lnTo>
                  <a:lnTo>
                    <a:pt x="572" y="751"/>
                  </a:lnTo>
                  <a:lnTo>
                    <a:pt x="679" y="620"/>
                  </a:lnTo>
                  <a:lnTo>
                    <a:pt x="1012" y="346"/>
                  </a:lnTo>
                  <a:lnTo>
                    <a:pt x="1191" y="203"/>
                  </a:lnTo>
                  <a:lnTo>
                    <a:pt x="1358" y="60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4" name="Google Shape;8780;p30">
              <a:extLst>
                <a:ext uri="{FF2B5EF4-FFF2-40B4-BE49-F238E27FC236}">
                  <a16:creationId xmlns:a16="http://schemas.microsoft.com/office/drawing/2014/main" id="{76333347-783C-E5D6-1B7E-8C068FE336F9}"/>
                </a:ext>
              </a:extLst>
            </p:cNvPr>
            <p:cNvSpPr/>
            <p:nvPr/>
          </p:nvSpPr>
          <p:spPr>
            <a:xfrm>
              <a:off x="2565775" y="2475425"/>
              <a:ext cx="3300" cy="4500"/>
            </a:xfrm>
            <a:custGeom>
              <a:avLst/>
              <a:gdLst/>
              <a:ahLst/>
              <a:cxnLst/>
              <a:rect l="l" t="t" r="r" b="b"/>
              <a:pathLst>
                <a:path w="132" h="180" extrusionOk="0">
                  <a:moveTo>
                    <a:pt x="37" y="1"/>
                  </a:moveTo>
                  <a:lnTo>
                    <a:pt x="1" y="72"/>
                  </a:lnTo>
                  <a:cubicBezTo>
                    <a:pt x="13" y="108"/>
                    <a:pt x="25" y="144"/>
                    <a:pt x="37" y="179"/>
                  </a:cubicBezTo>
                  <a:lnTo>
                    <a:pt x="96" y="179"/>
                  </a:lnTo>
                  <a:lnTo>
                    <a:pt x="132" y="72"/>
                  </a:lnTo>
                  <a:lnTo>
                    <a:pt x="3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5" name="Google Shape;8781;p30">
              <a:extLst>
                <a:ext uri="{FF2B5EF4-FFF2-40B4-BE49-F238E27FC236}">
                  <a16:creationId xmlns:a16="http://schemas.microsoft.com/office/drawing/2014/main" id="{A41D393B-824C-1230-A0B7-0B834D43D8BF}"/>
                </a:ext>
              </a:extLst>
            </p:cNvPr>
            <p:cNvSpPr/>
            <p:nvPr/>
          </p:nvSpPr>
          <p:spPr>
            <a:xfrm>
              <a:off x="2348800" y="2315900"/>
              <a:ext cx="3300" cy="3350"/>
            </a:xfrm>
            <a:custGeom>
              <a:avLst/>
              <a:gdLst/>
              <a:ahLst/>
              <a:cxnLst/>
              <a:rect l="l" t="t" r="r" b="b"/>
              <a:pathLst>
                <a:path w="132" h="134" extrusionOk="0">
                  <a:moveTo>
                    <a:pt x="119" y="0"/>
                  </a:moveTo>
                  <a:lnTo>
                    <a:pt x="0" y="107"/>
                  </a:lnTo>
                  <a:cubicBezTo>
                    <a:pt x="0" y="107"/>
                    <a:pt x="9" y="134"/>
                    <a:pt x="11" y="134"/>
                  </a:cubicBezTo>
                  <a:cubicBezTo>
                    <a:pt x="12" y="134"/>
                    <a:pt x="12" y="133"/>
                    <a:pt x="12" y="131"/>
                  </a:cubicBezTo>
                  <a:lnTo>
                    <a:pt x="131" y="36"/>
                  </a:lnTo>
                  <a:cubicBezTo>
                    <a:pt x="119" y="24"/>
                    <a:pt x="119" y="12"/>
                    <a:pt x="1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6" name="Google Shape;8782;p30">
              <a:extLst>
                <a:ext uri="{FF2B5EF4-FFF2-40B4-BE49-F238E27FC236}">
                  <a16:creationId xmlns:a16="http://schemas.microsoft.com/office/drawing/2014/main" id="{E285A5A3-D2A5-2005-1208-83D1B95FC688}"/>
                </a:ext>
              </a:extLst>
            </p:cNvPr>
            <p:cNvSpPr/>
            <p:nvPr/>
          </p:nvSpPr>
          <p:spPr>
            <a:xfrm>
              <a:off x="2376475" y="2542100"/>
              <a:ext cx="2100" cy="1825"/>
            </a:xfrm>
            <a:custGeom>
              <a:avLst/>
              <a:gdLst/>
              <a:ahLst/>
              <a:cxnLst/>
              <a:rect l="l" t="t" r="r" b="b"/>
              <a:pathLst>
                <a:path w="84" h="73" extrusionOk="0">
                  <a:moveTo>
                    <a:pt x="24" y="1"/>
                  </a:moveTo>
                  <a:lnTo>
                    <a:pt x="1" y="25"/>
                  </a:lnTo>
                  <a:cubicBezTo>
                    <a:pt x="12" y="37"/>
                    <a:pt x="24" y="48"/>
                    <a:pt x="36" y="72"/>
                  </a:cubicBezTo>
                  <a:lnTo>
                    <a:pt x="84" y="60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7" name="Google Shape;8783;p30">
              <a:extLst>
                <a:ext uri="{FF2B5EF4-FFF2-40B4-BE49-F238E27FC236}">
                  <a16:creationId xmlns:a16="http://schemas.microsoft.com/office/drawing/2014/main" id="{1A462D4C-A506-DB3C-E7FF-D3691E2C70B8}"/>
                </a:ext>
              </a:extLst>
            </p:cNvPr>
            <p:cNvSpPr/>
            <p:nvPr/>
          </p:nvSpPr>
          <p:spPr>
            <a:xfrm>
              <a:off x="2519950" y="2451925"/>
              <a:ext cx="5075" cy="6275"/>
            </a:xfrm>
            <a:custGeom>
              <a:avLst/>
              <a:gdLst/>
              <a:ahLst/>
              <a:cxnLst/>
              <a:rect l="l" t="t" r="r" b="b"/>
              <a:pathLst>
                <a:path w="203" h="251" extrusionOk="0">
                  <a:moveTo>
                    <a:pt x="72" y="0"/>
                  </a:moveTo>
                  <a:lnTo>
                    <a:pt x="0" y="36"/>
                  </a:lnTo>
                  <a:lnTo>
                    <a:pt x="0" y="143"/>
                  </a:lnTo>
                  <a:lnTo>
                    <a:pt x="48" y="155"/>
                  </a:lnTo>
                  <a:lnTo>
                    <a:pt x="107" y="250"/>
                  </a:lnTo>
                  <a:lnTo>
                    <a:pt x="167" y="226"/>
                  </a:lnTo>
                  <a:cubicBezTo>
                    <a:pt x="167" y="203"/>
                    <a:pt x="155" y="179"/>
                    <a:pt x="155" y="143"/>
                  </a:cubicBezTo>
                  <a:cubicBezTo>
                    <a:pt x="143" y="119"/>
                    <a:pt x="191" y="107"/>
                    <a:pt x="203" y="84"/>
                  </a:cubicBezTo>
                  <a:lnTo>
                    <a:pt x="131" y="60"/>
                  </a:lnTo>
                  <a:lnTo>
                    <a:pt x="131" y="24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8" name="Google Shape;8784;p30">
              <a:extLst>
                <a:ext uri="{FF2B5EF4-FFF2-40B4-BE49-F238E27FC236}">
                  <a16:creationId xmlns:a16="http://schemas.microsoft.com/office/drawing/2014/main" id="{6D2F26BC-A23B-726C-5D5D-6CA4090B73B0}"/>
                </a:ext>
              </a:extLst>
            </p:cNvPr>
            <p:cNvSpPr/>
            <p:nvPr/>
          </p:nvSpPr>
          <p:spPr>
            <a:xfrm>
              <a:off x="2476775" y="2368875"/>
              <a:ext cx="36950" cy="27700"/>
            </a:xfrm>
            <a:custGeom>
              <a:avLst/>
              <a:gdLst/>
              <a:ahLst/>
              <a:cxnLst/>
              <a:rect l="l" t="t" r="r" b="b"/>
              <a:pathLst>
                <a:path w="1478" h="1108" extrusionOk="0">
                  <a:moveTo>
                    <a:pt x="1227" y="0"/>
                  </a:moveTo>
                  <a:lnTo>
                    <a:pt x="1132" y="24"/>
                  </a:lnTo>
                  <a:lnTo>
                    <a:pt x="1061" y="48"/>
                  </a:lnTo>
                  <a:lnTo>
                    <a:pt x="942" y="48"/>
                  </a:lnTo>
                  <a:lnTo>
                    <a:pt x="870" y="84"/>
                  </a:lnTo>
                  <a:lnTo>
                    <a:pt x="739" y="72"/>
                  </a:lnTo>
                  <a:lnTo>
                    <a:pt x="656" y="96"/>
                  </a:lnTo>
                  <a:lnTo>
                    <a:pt x="549" y="72"/>
                  </a:lnTo>
                  <a:lnTo>
                    <a:pt x="370" y="131"/>
                  </a:lnTo>
                  <a:lnTo>
                    <a:pt x="275" y="227"/>
                  </a:lnTo>
                  <a:lnTo>
                    <a:pt x="180" y="274"/>
                  </a:lnTo>
                  <a:lnTo>
                    <a:pt x="1" y="429"/>
                  </a:lnTo>
                  <a:cubicBezTo>
                    <a:pt x="1" y="441"/>
                    <a:pt x="1" y="453"/>
                    <a:pt x="13" y="465"/>
                  </a:cubicBezTo>
                  <a:lnTo>
                    <a:pt x="144" y="500"/>
                  </a:lnTo>
                  <a:lnTo>
                    <a:pt x="275" y="560"/>
                  </a:lnTo>
                  <a:lnTo>
                    <a:pt x="299" y="655"/>
                  </a:lnTo>
                  <a:cubicBezTo>
                    <a:pt x="322" y="679"/>
                    <a:pt x="334" y="703"/>
                    <a:pt x="358" y="739"/>
                  </a:cubicBezTo>
                  <a:cubicBezTo>
                    <a:pt x="358" y="751"/>
                    <a:pt x="358" y="762"/>
                    <a:pt x="346" y="786"/>
                  </a:cubicBezTo>
                  <a:lnTo>
                    <a:pt x="370" y="846"/>
                  </a:lnTo>
                  <a:lnTo>
                    <a:pt x="465" y="905"/>
                  </a:lnTo>
                  <a:cubicBezTo>
                    <a:pt x="477" y="953"/>
                    <a:pt x="501" y="1012"/>
                    <a:pt x="525" y="1060"/>
                  </a:cubicBezTo>
                  <a:lnTo>
                    <a:pt x="632" y="1108"/>
                  </a:lnTo>
                  <a:lnTo>
                    <a:pt x="668" y="1072"/>
                  </a:lnTo>
                  <a:cubicBezTo>
                    <a:pt x="668" y="1048"/>
                    <a:pt x="656" y="1036"/>
                    <a:pt x="644" y="1012"/>
                  </a:cubicBezTo>
                  <a:cubicBezTo>
                    <a:pt x="668" y="1001"/>
                    <a:pt x="691" y="977"/>
                    <a:pt x="715" y="965"/>
                  </a:cubicBezTo>
                  <a:lnTo>
                    <a:pt x="834" y="929"/>
                  </a:lnTo>
                  <a:lnTo>
                    <a:pt x="953" y="786"/>
                  </a:lnTo>
                  <a:lnTo>
                    <a:pt x="1108" y="679"/>
                  </a:lnTo>
                  <a:lnTo>
                    <a:pt x="1251" y="524"/>
                  </a:lnTo>
                  <a:lnTo>
                    <a:pt x="1323" y="512"/>
                  </a:lnTo>
                  <a:lnTo>
                    <a:pt x="1442" y="381"/>
                  </a:lnTo>
                  <a:cubicBezTo>
                    <a:pt x="1442" y="358"/>
                    <a:pt x="1442" y="346"/>
                    <a:pt x="1430" y="322"/>
                  </a:cubicBezTo>
                  <a:lnTo>
                    <a:pt x="1477" y="274"/>
                  </a:lnTo>
                  <a:lnTo>
                    <a:pt x="1465" y="227"/>
                  </a:lnTo>
                  <a:lnTo>
                    <a:pt x="1370" y="167"/>
                  </a:lnTo>
                  <a:lnTo>
                    <a:pt x="1394" y="119"/>
                  </a:lnTo>
                  <a:cubicBezTo>
                    <a:pt x="1394" y="108"/>
                    <a:pt x="1394" y="84"/>
                    <a:pt x="1382" y="72"/>
                  </a:cubicBezTo>
                  <a:lnTo>
                    <a:pt x="122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9" name="Google Shape;8785;p30">
              <a:extLst>
                <a:ext uri="{FF2B5EF4-FFF2-40B4-BE49-F238E27FC236}">
                  <a16:creationId xmlns:a16="http://schemas.microsoft.com/office/drawing/2014/main" id="{1EDE9D0D-69F8-08B9-4F09-7D3F002711EB}"/>
                </a:ext>
              </a:extLst>
            </p:cNvPr>
            <p:cNvSpPr/>
            <p:nvPr/>
          </p:nvSpPr>
          <p:spPr>
            <a:xfrm>
              <a:off x="2464875" y="2376325"/>
              <a:ext cx="6575" cy="2700"/>
            </a:xfrm>
            <a:custGeom>
              <a:avLst/>
              <a:gdLst/>
              <a:ahLst/>
              <a:cxnLst/>
              <a:rect l="l" t="t" r="r" b="b"/>
              <a:pathLst>
                <a:path w="263" h="108" extrusionOk="0">
                  <a:moveTo>
                    <a:pt x="191" y="0"/>
                  </a:moveTo>
                  <a:lnTo>
                    <a:pt x="48" y="24"/>
                  </a:lnTo>
                  <a:lnTo>
                    <a:pt x="1" y="48"/>
                  </a:lnTo>
                  <a:lnTo>
                    <a:pt x="24" y="95"/>
                  </a:lnTo>
                  <a:lnTo>
                    <a:pt x="60" y="107"/>
                  </a:lnTo>
                  <a:lnTo>
                    <a:pt x="132" y="72"/>
                  </a:lnTo>
                  <a:lnTo>
                    <a:pt x="227" y="72"/>
                  </a:lnTo>
                  <a:lnTo>
                    <a:pt x="263" y="24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0" name="Google Shape;8786;p30">
              <a:extLst>
                <a:ext uri="{FF2B5EF4-FFF2-40B4-BE49-F238E27FC236}">
                  <a16:creationId xmlns:a16="http://schemas.microsoft.com/office/drawing/2014/main" id="{ACC47A70-8F69-9122-FF06-4C1474A612E6}"/>
                </a:ext>
              </a:extLst>
            </p:cNvPr>
            <p:cNvSpPr/>
            <p:nvPr/>
          </p:nvSpPr>
          <p:spPr>
            <a:xfrm>
              <a:off x="2383925" y="2545375"/>
              <a:ext cx="5075" cy="4500"/>
            </a:xfrm>
            <a:custGeom>
              <a:avLst/>
              <a:gdLst/>
              <a:ahLst/>
              <a:cxnLst/>
              <a:rect l="l" t="t" r="r" b="b"/>
              <a:pathLst>
                <a:path w="203" h="180" extrusionOk="0">
                  <a:moveTo>
                    <a:pt x="203" y="1"/>
                  </a:moveTo>
                  <a:lnTo>
                    <a:pt x="131" y="25"/>
                  </a:lnTo>
                  <a:lnTo>
                    <a:pt x="107" y="72"/>
                  </a:lnTo>
                  <a:lnTo>
                    <a:pt x="60" y="60"/>
                  </a:lnTo>
                  <a:lnTo>
                    <a:pt x="0" y="84"/>
                  </a:lnTo>
                  <a:lnTo>
                    <a:pt x="84" y="179"/>
                  </a:lnTo>
                  <a:lnTo>
                    <a:pt x="143" y="179"/>
                  </a:lnTo>
                  <a:cubicBezTo>
                    <a:pt x="167" y="144"/>
                    <a:pt x="179" y="108"/>
                    <a:pt x="203" y="72"/>
                  </a:cubicBezTo>
                  <a:lnTo>
                    <a:pt x="167" y="60"/>
                  </a:lnTo>
                  <a:cubicBezTo>
                    <a:pt x="179" y="37"/>
                    <a:pt x="191" y="25"/>
                    <a:pt x="2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1" name="Google Shape;8787;p30">
              <a:extLst>
                <a:ext uri="{FF2B5EF4-FFF2-40B4-BE49-F238E27FC236}">
                  <a16:creationId xmlns:a16="http://schemas.microsoft.com/office/drawing/2014/main" id="{9A7EAB5C-8E61-5546-3633-80DB45FB50CA}"/>
                </a:ext>
              </a:extLst>
            </p:cNvPr>
            <p:cNvSpPr/>
            <p:nvPr/>
          </p:nvSpPr>
          <p:spPr>
            <a:xfrm>
              <a:off x="2380050" y="2530200"/>
              <a:ext cx="3300" cy="2100"/>
            </a:xfrm>
            <a:custGeom>
              <a:avLst/>
              <a:gdLst/>
              <a:ahLst/>
              <a:cxnLst/>
              <a:rect l="l" t="t" r="r" b="b"/>
              <a:pathLst>
                <a:path w="132" h="84" extrusionOk="0">
                  <a:moveTo>
                    <a:pt x="131" y="1"/>
                  </a:moveTo>
                  <a:lnTo>
                    <a:pt x="48" y="24"/>
                  </a:lnTo>
                  <a:lnTo>
                    <a:pt x="0" y="84"/>
                  </a:lnTo>
                  <a:lnTo>
                    <a:pt x="72" y="60"/>
                  </a:lnTo>
                  <a:lnTo>
                    <a:pt x="13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2" name="Google Shape;8788;p30">
              <a:extLst>
                <a:ext uri="{FF2B5EF4-FFF2-40B4-BE49-F238E27FC236}">
                  <a16:creationId xmlns:a16="http://schemas.microsoft.com/office/drawing/2014/main" id="{7F5B85D1-4E49-46C9-ACC3-C05A62DA9BBA}"/>
                </a:ext>
              </a:extLst>
            </p:cNvPr>
            <p:cNvSpPr/>
            <p:nvPr/>
          </p:nvSpPr>
          <p:spPr>
            <a:xfrm>
              <a:off x="2370525" y="2536450"/>
              <a:ext cx="3300" cy="1825"/>
            </a:xfrm>
            <a:custGeom>
              <a:avLst/>
              <a:gdLst/>
              <a:ahLst/>
              <a:cxnLst/>
              <a:rect l="l" t="t" r="r" b="b"/>
              <a:pathLst>
                <a:path w="132" h="73" extrusionOk="0">
                  <a:moveTo>
                    <a:pt x="108" y="1"/>
                  </a:moveTo>
                  <a:lnTo>
                    <a:pt x="24" y="13"/>
                  </a:lnTo>
                  <a:lnTo>
                    <a:pt x="0" y="72"/>
                  </a:lnTo>
                  <a:lnTo>
                    <a:pt x="131" y="24"/>
                  </a:lnTo>
                  <a:lnTo>
                    <a:pt x="10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3" name="Google Shape;8789;p30">
              <a:extLst>
                <a:ext uri="{FF2B5EF4-FFF2-40B4-BE49-F238E27FC236}">
                  <a16:creationId xmlns:a16="http://schemas.microsoft.com/office/drawing/2014/main" id="{160F46FC-A030-6FC9-7B84-1C134972A20B}"/>
                </a:ext>
              </a:extLst>
            </p:cNvPr>
            <p:cNvSpPr/>
            <p:nvPr/>
          </p:nvSpPr>
          <p:spPr>
            <a:xfrm>
              <a:off x="2381525" y="2551925"/>
              <a:ext cx="5400" cy="8675"/>
            </a:xfrm>
            <a:custGeom>
              <a:avLst/>
              <a:gdLst/>
              <a:ahLst/>
              <a:cxnLst/>
              <a:rect l="l" t="t" r="r" b="b"/>
              <a:pathLst>
                <a:path w="216" h="347" extrusionOk="0">
                  <a:moveTo>
                    <a:pt x="84" y="1"/>
                  </a:moveTo>
                  <a:lnTo>
                    <a:pt x="37" y="120"/>
                  </a:lnTo>
                  <a:cubicBezTo>
                    <a:pt x="37" y="132"/>
                    <a:pt x="37" y="156"/>
                    <a:pt x="37" y="179"/>
                  </a:cubicBezTo>
                  <a:cubicBezTo>
                    <a:pt x="49" y="191"/>
                    <a:pt x="13" y="215"/>
                    <a:pt x="1" y="239"/>
                  </a:cubicBezTo>
                  <a:lnTo>
                    <a:pt x="72" y="346"/>
                  </a:lnTo>
                  <a:lnTo>
                    <a:pt x="132" y="310"/>
                  </a:lnTo>
                  <a:lnTo>
                    <a:pt x="144" y="251"/>
                  </a:lnTo>
                  <a:lnTo>
                    <a:pt x="215" y="203"/>
                  </a:lnTo>
                  <a:lnTo>
                    <a:pt x="156" y="167"/>
                  </a:lnTo>
                  <a:cubicBezTo>
                    <a:pt x="168" y="144"/>
                    <a:pt x="180" y="132"/>
                    <a:pt x="180" y="108"/>
                  </a:cubicBezTo>
                  <a:lnTo>
                    <a:pt x="120" y="96"/>
                  </a:lnTo>
                  <a:cubicBezTo>
                    <a:pt x="120" y="72"/>
                    <a:pt x="132" y="60"/>
                    <a:pt x="132" y="36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4" name="Google Shape;8790;p30">
              <a:extLst>
                <a:ext uri="{FF2B5EF4-FFF2-40B4-BE49-F238E27FC236}">
                  <a16:creationId xmlns:a16="http://schemas.microsoft.com/office/drawing/2014/main" id="{BD71D7BC-FBAD-09DB-8E68-C9139A95C0B4}"/>
                </a:ext>
              </a:extLst>
            </p:cNvPr>
            <p:cNvSpPr/>
            <p:nvPr/>
          </p:nvSpPr>
          <p:spPr>
            <a:xfrm>
              <a:off x="2374100" y="2542700"/>
              <a:ext cx="3600" cy="1825"/>
            </a:xfrm>
            <a:custGeom>
              <a:avLst/>
              <a:gdLst/>
              <a:ahLst/>
              <a:cxnLst/>
              <a:rect l="l" t="t" r="r" b="b"/>
              <a:pathLst>
                <a:path w="144" h="73" extrusionOk="0">
                  <a:moveTo>
                    <a:pt x="24" y="1"/>
                  </a:moveTo>
                  <a:cubicBezTo>
                    <a:pt x="24" y="13"/>
                    <a:pt x="12" y="24"/>
                    <a:pt x="0" y="48"/>
                  </a:cubicBezTo>
                  <a:lnTo>
                    <a:pt x="60" y="72"/>
                  </a:lnTo>
                  <a:lnTo>
                    <a:pt x="143" y="72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5" name="Google Shape;8791;p30">
              <a:extLst>
                <a:ext uri="{FF2B5EF4-FFF2-40B4-BE49-F238E27FC236}">
                  <a16:creationId xmlns:a16="http://schemas.microsoft.com/office/drawing/2014/main" id="{E6BBF02E-8E57-2933-BE0F-0ACF397BBBB3}"/>
                </a:ext>
              </a:extLst>
            </p:cNvPr>
            <p:cNvSpPr/>
            <p:nvPr/>
          </p:nvSpPr>
          <p:spPr>
            <a:xfrm>
              <a:off x="2626800" y="2312925"/>
              <a:ext cx="2100" cy="2100"/>
            </a:xfrm>
            <a:custGeom>
              <a:avLst/>
              <a:gdLst/>
              <a:ahLst/>
              <a:cxnLst/>
              <a:rect l="l" t="t" r="r" b="b"/>
              <a:pathLst>
                <a:path w="84" h="84" extrusionOk="0">
                  <a:moveTo>
                    <a:pt x="48" y="0"/>
                  </a:moveTo>
                  <a:lnTo>
                    <a:pt x="1" y="36"/>
                  </a:lnTo>
                  <a:lnTo>
                    <a:pt x="24" y="83"/>
                  </a:lnTo>
                  <a:lnTo>
                    <a:pt x="72" y="72"/>
                  </a:lnTo>
                  <a:cubicBezTo>
                    <a:pt x="72" y="48"/>
                    <a:pt x="84" y="36"/>
                    <a:pt x="84" y="24"/>
                  </a:cubicBezTo>
                  <a:lnTo>
                    <a:pt x="4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6" name="Google Shape;8792;p30">
              <a:extLst>
                <a:ext uri="{FF2B5EF4-FFF2-40B4-BE49-F238E27FC236}">
                  <a16:creationId xmlns:a16="http://schemas.microsoft.com/office/drawing/2014/main" id="{3D5E8FA1-4E15-B664-8E9E-B1EE0E27A465}"/>
                </a:ext>
              </a:extLst>
            </p:cNvPr>
            <p:cNvSpPr/>
            <p:nvPr/>
          </p:nvSpPr>
          <p:spPr>
            <a:xfrm>
              <a:off x="2597625" y="2384350"/>
              <a:ext cx="4500" cy="3900"/>
            </a:xfrm>
            <a:custGeom>
              <a:avLst/>
              <a:gdLst/>
              <a:ahLst/>
              <a:cxnLst/>
              <a:rect l="l" t="t" r="r" b="b"/>
              <a:pathLst>
                <a:path w="180" h="156" extrusionOk="0">
                  <a:moveTo>
                    <a:pt x="179" y="1"/>
                  </a:moveTo>
                  <a:lnTo>
                    <a:pt x="84" y="24"/>
                  </a:lnTo>
                  <a:lnTo>
                    <a:pt x="1" y="96"/>
                  </a:lnTo>
                  <a:lnTo>
                    <a:pt x="1" y="155"/>
                  </a:lnTo>
                  <a:lnTo>
                    <a:pt x="96" y="155"/>
                  </a:lnTo>
                  <a:lnTo>
                    <a:pt x="144" y="108"/>
                  </a:lnTo>
                  <a:lnTo>
                    <a:pt x="17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7" name="Google Shape;8793;p30">
              <a:extLst>
                <a:ext uri="{FF2B5EF4-FFF2-40B4-BE49-F238E27FC236}">
                  <a16:creationId xmlns:a16="http://schemas.microsoft.com/office/drawing/2014/main" id="{A6FCFC13-F6CE-7AE1-2F3A-E3C5CA15DAB3}"/>
                </a:ext>
              </a:extLst>
            </p:cNvPr>
            <p:cNvSpPr/>
            <p:nvPr/>
          </p:nvSpPr>
          <p:spPr>
            <a:xfrm>
              <a:off x="2606575" y="2335250"/>
              <a:ext cx="7750" cy="4475"/>
            </a:xfrm>
            <a:custGeom>
              <a:avLst/>
              <a:gdLst/>
              <a:ahLst/>
              <a:cxnLst/>
              <a:rect l="l" t="t" r="r" b="b"/>
              <a:pathLst>
                <a:path w="310" h="179" extrusionOk="0">
                  <a:moveTo>
                    <a:pt x="214" y="0"/>
                  </a:moveTo>
                  <a:lnTo>
                    <a:pt x="71" y="71"/>
                  </a:lnTo>
                  <a:lnTo>
                    <a:pt x="0" y="179"/>
                  </a:lnTo>
                  <a:lnTo>
                    <a:pt x="107" y="167"/>
                  </a:lnTo>
                  <a:lnTo>
                    <a:pt x="191" y="95"/>
                  </a:lnTo>
                  <a:lnTo>
                    <a:pt x="286" y="71"/>
                  </a:lnTo>
                  <a:cubicBezTo>
                    <a:pt x="298" y="60"/>
                    <a:pt x="310" y="36"/>
                    <a:pt x="310" y="24"/>
                  </a:cubicBezTo>
                  <a:lnTo>
                    <a:pt x="21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8" name="Google Shape;8794;p30">
              <a:extLst>
                <a:ext uri="{FF2B5EF4-FFF2-40B4-BE49-F238E27FC236}">
                  <a16:creationId xmlns:a16="http://schemas.microsoft.com/office/drawing/2014/main" id="{B08565E1-C57F-9F08-9838-0458C6FB51E7}"/>
                </a:ext>
              </a:extLst>
            </p:cNvPr>
            <p:cNvSpPr/>
            <p:nvPr/>
          </p:nvSpPr>
          <p:spPr>
            <a:xfrm>
              <a:off x="2601200" y="2374525"/>
              <a:ext cx="1825" cy="1525"/>
            </a:xfrm>
            <a:custGeom>
              <a:avLst/>
              <a:gdLst/>
              <a:ahLst/>
              <a:cxnLst/>
              <a:rect l="l" t="t" r="r" b="b"/>
              <a:pathLst>
                <a:path w="73" h="61" extrusionOk="0">
                  <a:moveTo>
                    <a:pt x="72" y="1"/>
                  </a:moveTo>
                  <a:lnTo>
                    <a:pt x="1" y="13"/>
                  </a:lnTo>
                  <a:lnTo>
                    <a:pt x="1" y="60"/>
                  </a:lnTo>
                  <a:lnTo>
                    <a:pt x="60" y="48"/>
                  </a:lnTo>
                  <a:cubicBezTo>
                    <a:pt x="60" y="24"/>
                    <a:pt x="72" y="13"/>
                    <a:pt x="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9" name="Google Shape;8795;p30">
              <a:extLst>
                <a:ext uri="{FF2B5EF4-FFF2-40B4-BE49-F238E27FC236}">
                  <a16:creationId xmlns:a16="http://schemas.microsoft.com/office/drawing/2014/main" id="{CA14AE96-A8ED-0696-198B-B63B8F769903}"/>
                </a:ext>
              </a:extLst>
            </p:cNvPr>
            <p:cNvSpPr/>
            <p:nvPr/>
          </p:nvSpPr>
          <p:spPr>
            <a:xfrm>
              <a:off x="2598225" y="2376600"/>
              <a:ext cx="6275" cy="6875"/>
            </a:xfrm>
            <a:custGeom>
              <a:avLst/>
              <a:gdLst/>
              <a:ahLst/>
              <a:cxnLst/>
              <a:rect l="l" t="t" r="r" b="b"/>
              <a:pathLst>
                <a:path w="251" h="275" extrusionOk="0">
                  <a:moveTo>
                    <a:pt x="155" y="1"/>
                  </a:moveTo>
                  <a:lnTo>
                    <a:pt x="72" y="49"/>
                  </a:lnTo>
                  <a:cubicBezTo>
                    <a:pt x="72" y="72"/>
                    <a:pt x="60" y="96"/>
                    <a:pt x="60" y="120"/>
                  </a:cubicBezTo>
                  <a:lnTo>
                    <a:pt x="1" y="156"/>
                  </a:lnTo>
                  <a:cubicBezTo>
                    <a:pt x="13" y="191"/>
                    <a:pt x="24" y="215"/>
                    <a:pt x="36" y="251"/>
                  </a:cubicBezTo>
                  <a:lnTo>
                    <a:pt x="108" y="275"/>
                  </a:lnTo>
                  <a:lnTo>
                    <a:pt x="167" y="251"/>
                  </a:lnTo>
                  <a:lnTo>
                    <a:pt x="251" y="144"/>
                  </a:lnTo>
                  <a:lnTo>
                    <a:pt x="251" y="84"/>
                  </a:lnTo>
                  <a:lnTo>
                    <a:pt x="203" y="61"/>
                  </a:lnTo>
                  <a:lnTo>
                    <a:pt x="15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0" name="Google Shape;8796;p30">
              <a:extLst>
                <a:ext uri="{FF2B5EF4-FFF2-40B4-BE49-F238E27FC236}">
                  <a16:creationId xmlns:a16="http://schemas.microsoft.com/office/drawing/2014/main" id="{A1125BE3-6893-AC3E-07D5-2D232716C085}"/>
                </a:ext>
              </a:extLst>
            </p:cNvPr>
            <p:cNvSpPr/>
            <p:nvPr/>
          </p:nvSpPr>
          <p:spPr>
            <a:xfrm>
              <a:off x="2534825" y="2315300"/>
              <a:ext cx="14625" cy="11925"/>
            </a:xfrm>
            <a:custGeom>
              <a:avLst/>
              <a:gdLst/>
              <a:ahLst/>
              <a:cxnLst/>
              <a:rect l="l" t="t" r="r" b="b"/>
              <a:pathLst>
                <a:path w="585" h="477" extrusionOk="0">
                  <a:moveTo>
                    <a:pt x="501" y="0"/>
                  </a:moveTo>
                  <a:lnTo>
                    <a:pt x="382" y="36"/>
                  </a:lnTo>
                  <a:lnTo>
                    <a:pt x="358" y="72"/>
                  </a:lnTo>
                  <a:lnTo>
                    <a:pt x="179" y="179"/>
                  </a:lnTo>
                  <a:cubicBezTo>
                    <a:pt x="179" y="191"/>
                    <a:pt x="179" y="203"/>
                    <a:pt x="191" y="215"/>
                  </a:cubicBezTo>
                  <a:lnTo>
                    <a:pt x="155" y="286"/>
                  </a:lnTo>
                  <a:lnTo>
                    <a:pt x="24" y="346"/>
                  </a:lnTo>
                  <a:lnTo>
                    <a:pt x="1" y="381"/>
                  </a:lnTo>
                  <a:lnTo>
                    <a:pt x="48" y="405"/>
                  </a:lnTo>
                  <a:lnTo>
                    <a:pt x="144" y="429"/>
                  </a:lnTo>
                  <a:lnTo>
                    <a:pt x="203" y="477"/>
                  </a:lnTo>
                  <a:lnTo>
                    <a:pt x="298" y="441"/>
                  </a:lnTo>
                  <a:lnTo>
                    <a:pt x="358" y="405"/>
                  </a:lnTo>
                  <a:lnTo>
                    <a:pt x="477" y="381"/>
                  </a:lnTo>
                  <a:lnTo>
                    <a:pt x="572" y="286"/>
                  </a:lnTo>
                  <a:lnTo>
                    <a:pt x="584" y="215"/>
                  </a:lnTo>
                  <a:lnTo>
                    <a:pt x="560" y="107"/>
                  </a:lnTo>
                  <a:lnTo>
                    <a:pt x="525" y="72"/>
                  </a:lnTo>
                  <a:lnTo>
                    <a:pt x="50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1" name="Google Shape;8797;p30">
              <a:extLst>
                <a:ext uri="{FF2B5EF4-FFF2-40B4-BE49-F238E27FC236}">
                  <a16:creationId xmlns:a16="http://schemas.microsoft.com/office/drawing/2014/main" id="{423C22A9-922B-D074-609A-8D45D6EEE2C2}"/>
                </a:ext>
              </a:extLst>
            </p:cNvPr>
            <p:cNvSpPr/>
            <p:nvPr/>
          </p:nvSpPr>
          <p:spPr>
            <a:xfrm>
              <a:off x="2880700" y="2390600"/>
              <a:ext cx="1525" cy="2400"/>
            </a:xfrm>
            <a:custGeom>
              <a:avLst/>
              <a:gdLst/>
              <a:ahLst/>
              <a:cxnLst/>
              <a:rect l="l" t="t" r="r" b="b"/>
              <a:pathLst>
                <a:path w="61" h="96" extrusionOk="0">
                  <a:moveTo>
                    <a:pt x="36" y="1"/>
                  </a:moveTo>
                  <a:lnTo>
                    <a:pt x="1" y="48"/>
                  </a:lnTo>
                  <a:cubicBezTo>
                    <a:pt x="1" y="60"/>
                    <a:pt x="13" y="84"/>
                    <a:pt x="13" y="96"/>
                  </a:cubicBezTo>
                  <a:lnTo>
                    <a:pt x="60" y="84"/>
                  </a:lnTo>
                  <a:cubicBezTo>
                    <a:pt x="60" y="48"/>
                    <a:pt x="48" y="24"/>
                    <a:pt x="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2" name="Google Shape;8798;p30">
              <a:extLst>
                <a:ext uri="{FF2B5EF4-FFF2-40B4-BE49-F238E27FC236}">
                  <a16:creationId xmlns:a16="http://schemas.microsoft.com/office/drawing/2014/main" id="{CB3547F6-120F-7C79-EEB1-5954CAEFA209}"/>
                </a:ext>
              </a:extLst>
            </p:cNvPr>
            <p:cNvSpPr/>
            <p:nvPr/>
          </p:nvSpPr>
          <p:spPr>
            <a:xfrm>
              <a:off x="2561325" y="2286125"/>
              <a:ext cx="22650" cy="8350"/>
            </a:xfrm>
            <a:custGeom>
              <a:avLst/>
              <a:gdLst/>
              <a:ahLst/>
              <a:cxnLst/>
              <a:rect l="l" t="t" r="r" b="b"/>
              <a:pathLst>
                <a:path w="906" h="334" extrusionOk="0">
                  <a:moveTo>
                    <a:pt x="798" y="1"/>
                  </a:moveTo>
                  <a:lnTo>
                    <a:pt x="691" y="36"/>
                  </a:lnTo>
                  <a:lnTo>
                    <a:pt x="512" y="36"/>
                  </a:lnTo>
                  <a:lnTo>
                    <a:pt x="357" y="84"/>
                  </a:lnTo>
                  <a:lnTo>
                    <a:pt x="227" y="96"/>
                  </a:lnTo>
                  <a:lnTo>
                    <a:pt x="131" y="120"/>
                  </a:lnTo>
                  <a:lnTo>
                    <a:pt x="72" y="167"/>
                  </a:lnTo>
                  <a:lnTo>
                    <a:pt x="0" y="215"/>
                  </a:lnTo>
                  <a:lnTo>
                    <a:pt x="0" y="274"/>
                  </a:lnTo>
                  <a:cubicBezTo>
                    <a:pt x="12" y="286"/>
                    <a:pt x="24" y="286"/>
                    <a:pt x="24" y="298"/>
                  </a:cubicBezTo>
                  <a:lnTo>
                    <a:pt x="84" y="298"/>
                  </a:lnTo>
                  <a:lnTo>
                    <a:pt x="131" y="334"/>
                  </a:lnTo>
                  <a:lnTo>
                    <a:pt x="238" y="322"/>
                  </a:lnTo>
                  <a:lnTo>
                    <a:pt x="346" y="334"/>
                  </a:lnTo>
                  <a:lnTo>
                    <a:pt x="500" y="298"/>
                  </a:lnTo>
                  <a:lnTo>
                    <a:pt x="762" y="251"/>
                  </a:lnTo>
                  <a:lnTo>
                    <a:pt x="846" y="179"/>
                  </a:lnTo>
                  <a:lnTo>
                    <a:pt x="905" y="48"/>
                  </a:lnTo>
                  <a:lnTo>
                    <a:pt x="79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3" name="Google Shape;8799;p30">
              <a:extLst>
                <a:ext uri="{FF2B5EF4-FFF2-40B4-BE49-F238E27FC236}">
                  <a16:creationId xmlns:a16="http://schemas.microsoft.com/office/drawing/2014/main" id="{3629F07D-C325-D666-14B8-852EE670FDC3}"/>
                </a:ext>
              </a:extLst>
            </p:cNvPr>
            <p:cNvSpPr/>
            <p:nvPr/>
          </p:nvSpPr>
          <p:spPr>
            <a:xfrm>
              <a:off x="2580975" y="2309650"/>
              <a:ext cx="1800" cy="1800"/>
            </a:xfrm>
            <a:custGeom>
              <a:avLst/>
              <a:gdLst/>
              <a:ahLst/>
              <a:cxnLst/>
              <a:rect l="l" t="t" r="r" b="b"/>
              <a:pathLst>
                <a:path w="72" h="72" extrusionOk="0">
                  <a:moveTo>
                    <a:pt x="12" y="0"/>
                  </a:moveTo>
                  <a:lnTo>
                    <a:pt x="0" y="48"/>
                  </a:lnTo>
                  <a:lnTo>
                    <a:pt x="60" y="72"/>
                  </a:lnTo>
                  <a:lnTo>
                    <a:pt x="72" y="24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4" name="Google Shape;8800;p30">
              <a:extLst>
                <a:ext uri="{FF2B5EF4-FFF2-40B4-BE49-F238E27FC236}">
                  <a16:creationId xmlns:a16="http://schemas.microsoft.com/office/drawing/2014/main" id="{87E54D74-91C6-390C-6CDF-5DBF3067765F}"/>
                </a:ext>
              </a:extLst>
            </p:cNvPr>
            <p:cNvSpPr/>
            <p:nvPr/>
          </p:nvSpPr>
          <p:spPr>
            <a:xfrm>
              <a:off x="2562800" y="2296550"/>
              <a:ext cx="21175" cy="9250"/>
            </a:xfrm>
            <a:custGeom>
              <a:avLst/>
              <a:gdLst/>
              <a:ahLst/>
              <a:cxnLst/>
              <a:rect l="l" t="t" r="r" b="b"/>
              <a:pathLst>
                <a:path w="847" h="370" extrusionOk="0">
                  <a:moveTo>
                    <a:pt x="799" y="0"/>
                  </a:moveTo>
                  <a:lnTo>
                    <a:pt x="727" y="24"/>
                  </a:lnTo>
                  <a:lnTo>
                    <a:pt x="656" y="60"/>
                  </a:lnTo>
                  <a:lnTo>
                    <a:pt x="584" y="60"/>
                  </a:lnTo>
                  <a:lnTo>
                    <a:pt x="322" y="155"/>
                  </a:lnTo>
                  <a:lnTo>
                    <a:pt x="191" y="250"/>
                  </a:lnTo>
                  <a:lnTo>
                    <a:pt x="96" y="274"/>
                  </a:lnTo>
                  <a:lnTo>
                    <a:pt x="13" y="322"/>
                  </a:lnTo>
                  <a:lnTo>
                    <a:pt x="1" y="369"/>
                  </a:lnTo>
                  <a:lnTo>
                    <a:pt x="48" y="369"/>
                  </a:lnTo>
                  <a:lnTo>
                    <a:pt x="96" y="334"/>
                  </a:lnTo>
                  <a:lnTo>
                    <a:pt x="215" y="310"/>
                  </a:lnTo>
                  <a:lnTo>
                    <a:pt x="358" y="322"/>
                  </a:lnTo>
                  <a:lnTo>
                    <a:pt x="477" y="226"/>
                  </a:lnTo>
                  <a:cubicBezTo>
                    <a:pt x="489" y="215"/>
                    <a:pt x="501" y="203"/>
                    <a:pt x="501" y="179"/>
                  </a:cubicBezTo>
                  <a:lnTo>
                    <a:pt x="656" y="143"/>
                  </a:lnTo>
                  <a:lnTo>
                    <a:pt x="751" y="107"/>
                  </a:lnTo>
                  <a:lnTo>
                    <a:pt x="846" y="36"/>
                  </a:lnTo>
                  <a:cubicBezTo>
                    <a:pt x="834" y="24"/>
                    <a:pt x="822" y="12"/>
                    <a:pt x="7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5" name="Google Shape;8801;p30">
              <a:extLst>
                <a:ext uri="{FF2B5EF4-FFF2-40B4-BE49-F238E27FC236}">
                  <a16:creationId xmlns:a16="http://schemas.microsoft.com/office/drawing/2014/main" id="{32057192-AB24-EF71-68ED-F085BBEA1B3F}"/>
                </a:ext>
              </a:extLst>
            </p:cNvPr>
            <p:cNvSpPr/>
            <p:nvPr/>
          </p:nvSpPr>
          <p:spPr>
            <a:xfrm>
              <a:off x="2578575" y="2350125"/>
              <a:ext cx="29200" cy="9550"/>
            </a:xfrm>
            <a:custGeom>
              <a:avLst/>
              <a:gdLst/>
              <a:ahLst/>
              <a:cxnLst/>
              <a:rect l="l" t="t" r="r" b="b"/>
              <a:pathLst>
                <a:path w="1168" h="382" extrusionOk="0">
                  <a:moveTo>
                    <a:pt x="930" y="0"/>
                  </a:moveTo>
                  <a:lnTo>
                    <a:pt x="834" y="72"/>
                  </a:lnTo>
                  <a:lnTo>
                    <a:pt x="691" y="119"/>
                  </a:lnTo>
                  <a:lnTo>
                    <a:pt x="620" y="119"/>
                  </a:lnTo>
                  <a:lnTo>
                    <a:pt x="501" y="191"/>
                  </a:lnTo>
                  <a:lnTo>
                    <a:pt x="310" y="179"/>
                  </a:lnTo>
                  <a:lnTo>
                    <a:pt x="191" y="262"/>
                  </a:lnTo>
                  <a:lnTo>
                    <a:pt x="48" y="298"/>
                  </a:lnTo>
                  <a:lnTo>
                    <a:pt x="1" y="322"/>
                  </a:lnTo>
                  <a:lnTo>
                    <a:pt x="72" y="358"/>
                  </a:lnTo>
                  <a:lnTo>
                    <a:pt x="239" y="346"/>
                  </a:lnTo>
                  <a:lnTo>
                    <a:pt x="429" y="381"/>
                  </a:lnTo>
                  <a:lnTo>
                    <a:pt x="477" y="322"/>
                  </a:lnTo>
                  <a:lnTo>
                    <a:pt x="596" y="322"/>
                  </a:lnTo>
                  <a:lnTo>
                    <a:pt x="739" y="238"/>
                  </a:lnTo>
                  <a:lnTo>
                    <a:pt x="846" y="238"/>
                  </a:lnTo>
                  <a:lnTo>
                    <a:pt x="930" y="203"/>
                  </a:lnTo>
                  <a:lnTo>
                    <a:pt x="1001" y="119"/>
                  </a:lnTo>
                  <a:lnTo>
                    <a:pt x="1168" y="84"/>
                  </a:lnTo>
                  <a:cubicBezTo>
                    <a:pt x="1156" y="72"/>
                    <a:pt x="1144" y="48"/>
                    <a:pt x="1132" y="36"/>
                  </a:cubicBezTo>
                  <a:lnTo>
                    <a:pt x="93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6" name="Google Shape;8802;p30">
              <a:extLst>
                <a:ext uri="{FF2B5EF4-FFF2-40B4-BE49-F238E27FC236}">
                  <a16:creationId xmlns:a16="http://schemas.microsoft.com/office/drawing/2014/main" id="{DA44D85C-5E39-CA2D-B66F-0A1A7FF6B15D}"/>
                </a:ext>
              </a:extLst>
            </p:cNvPr>
            <p:cNvSpPr/>
            <p:nvPr/>
          </p:nvSpPr>
          <p:spPr>
            <a:xfrm>
              <a:off x="2852125" y="2275700"/>
              <a:ext cx="12525" cy="10450"/>
            </a:xfrm>
            <a:custGeom>
              <a:avLst/>
              <a:gdLst/>
              <a:ahLst/>
              <a:cxnLst/>
              <a:rect l="l" t="t" r="r" b="b"/>
              <a:pathLst>
                <a:path w="501" h="418" extrusionOk="0">
                  <a:moveTo>
                    <a:pt x="501" y="1"/>
                  </a:moveTo>
                  <a:lnTo>
                    <a:pt x="394" y="37"/>
                  </a:lnTo>
                  <a:lnTo>
                    <a:pt x="120" y="203"/>
                  </a:lnTo>
                  <a:lnTo>
                    <a:pt x="60" y="287"/>
                  </a:lnTo>
                  <a:cubicBezTo>
                    <a:pt x="36" y="298"/>
                    <a:pt x="13" y="310"/>
                    <a:pt x="1" y="322"/>
                  </a:cubicBezTo>
                  <a:cubicBezTo>
                    <a:pt x="13" y="358"/>
                    <a:pt x="13" y="394"/>
                    <a:pt x="25" y="418"/>
                  </a:cubicBezTo>
                  <a:lnTo>
                    <a:pt x="84" y="418"/>
                  </a:lnTo>
                  <a:lnTo>
                    <a:pt x="120" y="370"/>
                  </a:lnTo>
                  <a:lnTo>
                    <a:pt x="179" y="334"/>
                  </a:lnTo>
                  <a:lnTo>
                    <a:pt x="239" y="382"/>
                  </a:lnTo>
                  <a:lnTo>
                    <a:pt x="298" y="382"/>
                  </a:lnTo>
                  <a:lnTo>
                    <a:pt x="298" y="334"/>
                  </a:lnTo>
                  <a:lnTo>
                    <a:pt x="239" y="298"/>
                  </a:lnTo>
                  <a:lnTo>
                    <a:pt x="275" y="227"/>
                  </a:lnTo>
                  <a:lnTo>
                    <a:pt x="441" y="96"/>
                  </a:lnTo>
                  <a:lnTo>
                    <a:pt x="50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7" name="Google Shape;8803;p30">
              <a:extLst>
                <a:ext uri="{FF2B5EF4-FFF2-40B4-BE49-F238E27FC236}">
                  <a16:creationId xmlns:a16="http://schemas.microsoft.com/office/drawing/2014/main" id="{A87F8C2B-C06A-BB67-858C-4CF1C6B4CFE1}"/>
                </a:ext>
              </a:extLst>
            </p:cNvPr>
            <p:cNvSpPr/>
            <p:nvPr/>
          </p:nvSpPr>
          <p:spPr>
            <a:xfrm>
              <a:off x="2030600" y="2946925"/>
              <a:ext cx="4500" cy="4775"/>
            </a:xfrm>
            <a:custGeom>
              <a:avLst/>
              <a:gdLst/>
              <a:ahLst/>
              <a:cxnLst/>
              <a:rect l="l" t="t" r="r" b="b"/>
              <a:pathLst>
                <a:path w="180" h="191" extrusionOk="0">
                  <a:moveTo>
                    <a:pt x="120" y="0"/>
                  </a:moveTo>
                  <a:lnTo>
                    <a:pt x="0" y="107"/>
                  </a:lnTo>
                  <a:lnTo>
                    <a:pt x="0" y="191"/>
                  </a:lnTo>
                  <a:lnTo>
                    <a:pt x="48" y="167"/>
                  </a:lnTo>
                  <a:lnTo>
                    <a:pt x="131" y="131"/>
                  </a:lnTo>
                  <a:cubicBezTo>
                    <a:pt x="155" y="96"/>
                    <a:pt x="167" y="60"/>
                    <a:pt x="179" y="12"/>
                  </a:cubicBezTo>
                  <a:lnTo>
                    <a:pt x="1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8" name="Google Shape;8804;p30">
              <a:extLst>
                <a:ext uri="{FF2B5EF4-FFF2-40B4-BE49-F238E27FC236}">
                  <a16:creationId xmlns:a16="http://schemas.microsoft.com/office/drawing/2014/main" id="{5E400A8D-7140-FB2B-2D43-6B237B5AE399}"/>
                </a:ext>
              </a:extLst>
            </p:cNvPr>
            <p:cNvSpPr/>
            <p:nvPr/>
          </p:nvSpPr>
          <p:spPr>
            <a:xfrm>
              <a:off x="2077925" y="2975200"/>
              <a:ext cx="7475" cy="3000"/>
            </a:xfrm>
            <a:custGeom>
              <a:avLst/>
              <a:gdLst/>
              <a:ahLst/>
              <a:cxnLst/>
              <a:rect l="l" t="t" r="r" b="b"/>
              <a:pathLst>
                <a:path w="299" h="120" extrusionOk="0">
                  <a:moveTo>
                    <a:pt x="1" y="0"/>
                  </a:moveTo>
                  <a:lnTo>
                    <a:pt x="72" y="84"/>
                  </a:lnTo>
                  <a:lnTo>
                    <a:pt x="274" y="119"/>
                  </a:lnTo>
                  <a:cubicBezTo>
                    <a:pt x="286" y="108"/>
                    <a:pt x="298" y="84"/>
                    <a:pt x="298" y="72"/>
                  </a:cubicBezTo>
                  <a:lnTo>
                    <a:pt x="155" y="1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9" name="Google Shape;8805;p30">
              <a:extLst>
                <a:ext uri="{FF2B5EF4-FFF2-40B4-BE49-F238E27FC236}">
                  <a16:creationId xmlns:a16="http://schemas.microsoft.com/office/drawing/2014/main" id="{82D15F19-C251-3392-E84A-9168ECCBE68A}"/>
                </a:ext>
              </a:extLst>
            </p:cNvPr>
            <p:cNvSpPr/>
            <p:nvPr/>
          </p:nvSpPr>
          <p:spPr>
            <a:xfrm>
              <a:off x="2031200" y="2953475"/>
              <a:ext cx="3000" cy="4175"/>
            </a:xfrm>
            <a:custGeom>
              <a:avLst/>
              <a:gdLst/>
              <a:ahLst/>
              <a:cxnLst/>
              <a:rect l="l" t="t" r="r" b="b"/>
              <a:pathLst>
                <a:path w="120" h="167" extrusionOk="0">
                  <a:moveTo>
                    <a:pt x="60" y="0"/>
                  </a:moveTo>
                  <a:lnTo>
                    <a:pt x="0" y="84"/>
                  </a:lnTo>
                  <a:lnTo>
                    <a:pt x="36" y="143"/>
                  </a:lnTo>
                  <a:cubicBezTo>
                    <a:pt x="60" y="143"/>
                    <a:pt x="96" y="167"/>
                    <a:pt x="119" y="167"/>
                  </a:cubicBezTo>
                  <a:lnTo>
                    <a:pt x="107" y="48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0" name="Google Shape;8806;p30">
              <a:extLst>
                <a:ext uri="{FF2B5EF4-FFF2-40B4-BE49-F238E27FC236}">
                  <a16:creationId xmlns:a16="http://schemas.microsoft.com/office/drawing/2014/main" id="{7237C738-ACB9-4E1B-8D60-DE1637384168}"/>
                </a:ext>
              </a:extLst>
            </p:cNvPr>
            <p:cNvSpPr/>
            <p:nvPr/>
          </p:nvSpPr>
          <p:spPr>
            <a:xfrm>
              <a:off x="2030000" y="2944825"/>
              <a:ext cx="2100" cy="2425"/>
            </a:xfrm>
            <a:custGeom>
              <a:avLst/>
              <a:gdLst/>
              <a:ahLst/>
              <a:cxnLst/>
              <a:rect l="l" t="t" r="r" b="b"/>
              <a:pathLst>
                <a:path w="84" h="97" extrusionOk="0">
                  <a:moveTo>
                    <a:pt x="36" y="1"/>
                  </a:moveTo>
                  <a:lnTo>
                    <a:pt x="1" y="37"/>
                  </a:lnTo>
                  <a:lnTo>
                    <a:pt x="24" y="96"/>
                  </a:lnTo>
                  <a:lnTo>
                    <a:pt x="60" y="84"/>
                  </a:lnTo>
                  <a:cubicBezTo>
                    <a:pt x="72" y="61"/>
                    <a:pt x="72" y="37"/>
                    <a:pt x="84" y="13"/>
                  </a:cubicBezTo>
                  <a:lnTo>
                    <a:pt x="3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1" name="Google Shape;8807;p30">
              <a:extLst>
                <a:ext uri="{FF2B5EF4-FFF2-40B4-BE49-F238E27FC236}">
                  <a16:creationId xmlns:a16="http://schemas.microsoft.com/office/drawing/2014/main" id="{46481E91-5822-965D-AA89-E3B45986C820}"/>
                </a:ext>
              </a:extLst>
            </p:cNvPr>
            <p:cNvSpPr/>
            <p:nvPr/>
          </p:nvSpPr>
          <p:spPr>
            <a:xfrm>
              <a:off x="2016600" y="2935900"/>
              <a:ext cx="4800" cy="5100"/>
            </a:xfrm>
            <a:custGeom>
              <a:avLst/>
              <a:gdLst/>
              <a:ahLst/>
              <a:cxnLst/>
              <a:rect l="l" t="t" r="r" b="b"/>
              <a:pathLst>
                <a:path w="192" h="204" extrusionOk="0">
                  <a:moveTo>
                    <a:pt x="1" y="1"/>
                  </a:moveTo>
                  <a:lnTo>
                    <a:pt x="1" y="1"/>
                  </a:lnTo>
                  <a:cubicBezTo>
                    <a:pt x="13" y="48"/>
                    <a:pt x="25" y="96"/>
                    <a:pt x="48" y="144"/>
                  </a:cubicBezTo>
                  <a:lnTo>
                    <a:pt x="132" y="144"/>
                  </a:lnTo>
                  <a:lnTo>
                    <a:pt x="156" y="203"/>
                  </a:lnTo>
                  <a:cubicBezTo>
                    <a:pt x="168" y="167"/>
                    <a:pt x="179" y="132"/>
                    <a:pt x="191" y="108"/>
                  </a:cubicBezTo>
                  <a:lnTo>
                    <a:pt x="108" y="3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2" name="Google Shape;8808;p30">
              <a:extLst>
                <a:ext uri="{FF2B5EF4-FFF2-40B4-BE49-F238E27FC236}">
                  <a16:creationId xmlns:a16="http://schemas.microsoft.com/office/drawing/2014/main" id="{BC398D26-6ABF-A3FF-1272-DFA61C05DD04}"/>
                </a:ext>
              </a:extLst>
            </p:cNvPr>
            <p:cNvSpPr/>
            <p:nvPr/>
          </p:nvSpPr>
          <p:spPr>
            <a:xfrm>
              <a:off x="2023150" y="2937400"/>
              <a:ext cx="4500" cy="2400"/>
            </a:xfrm>
            <a:custGeom>
              <a:avLst/>
              <a:gdLst/>
              <a:ahLst/>
              <a:cxnLst/>
              <a:rect l="l" t="t" r="r" b="b"/>
              <a:pathLst>
                <a:path w="180" h="96" extrusionOk="0">
                  <a:moveTo>
                    <a:pt x="132" y="0"/>
                  </a:moveTo>
                  <a:lnTo>
                    <a:pt x="1" y="96"/>
                  </a:lnTo>
                  <a:lnTo>
                    <a:pt x="1" y="96"/>
                  </a:lnTo>
                  <a:lnTo>
                    <a:pt x="156" y="84"/>
                  </a:lnTo>
                  <a:lnTo>
                    <a:pt x="179" y="24"/>
                  </a:lnTo>
                  <a:lnTo>
                    <a:pt x="13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3" name="Google Shape;8809;p30">
              <a:extLst>
                <a:ext uri="{FF2B5EF4-FFF2-40B4-BE49-F238E27FC236}">
                  <a16:creationId xmlns:a16="http://schemas.microsoft.com/office/drawing/2014/main" id="{7237C2CF-D185-A81D-BAD5-A52702081B88}"/>
                </a:ext>
              </a:extLst>
            </p:cNvPr>
            <p:cNvSpPr/>
            <p:nvPr/>
          </p:nvSpPr>
          <p:spPr>
            <a:xfrm>
              <a:off x="2564900" y="2274225"/>
              <a:ext cx="14300" cy="11325"/>
            </a:xfrm>
            <a:custGeom>
              <a:avLst/>
              <a:gdLst/>
              <a:ahLst/>
              <a:cxnLst/>
              <a:rect l="l" t="t" r="r" b="b"/>
              <a:pathLst>
                <a:path w="572" h="453" extrusionOk="0">
                  <a:moveTo>
                    <a:pt x="286" y="0"/>
                  </a:moveTo>
                  <a:lnTo>
                    <a:pt x="107" y="48"/>
                  </a:lnTo>
                  <a:lnTo>
                    <a:pt x="48" y="107"/>
                  </a:lnTo>
                  <a:lnTo>
                    <a:pt x="48" y="179"/>
                  </a:lnTo>
                  <a:lnTo>
                    <a:pt x="84" y="215"/>
                  </a:lnTo>
                  <a:lnTo>
                    <a:pt x="84" y="286"/>
                  </a:lnTo>
                  <a:lnTo>
                    <a:pt x="0" y="357"/>
                  </a:lnTo>
                  <a:lnTo>
                    <a:pt x="60" y="453"/>
                  </a:lnTo>
                  <a:lnTo>
                    <a:pt x="191" y="453"/>
                  </a:lnTo>
                  <a:lnTo>
                    <a:pt x="381" y="417"/>
                  </a:lnTo>
                  <a:lnTo>
                    <a:pt x="465" y="441"/>
                  </a:lnTo>
                  <a:lnTo>
                    <a:pt x="548" y="405"/>
                  </a:lnTo>
                  <a:cubicBezTo>
                    <a:pt x="548" y="381"/>
                    <a:pt x="560" y="357"/>
                    <a:pt x="572" y="334"/>
                  </a:cubicBezTo>
                  <a:lnTo>
                    <a:pt x="548" y="250"/>
                  </a:lnTo>
                  <a:lnTo>
                    <a:pt x="488" y="215"/>
                  </a:lnTo>
                  <a:cubicBezTo>
                    <a:pt x="500" y="191"/>
                    <a:pt x="512" y="167"/>
                    <a:pt x="524" y="155"/>
                  </a:cubicBezTo>
                  <a:lnTo>
                    <a:pt x="524" y="119"/>
                  </a:lnTo>
                  <a:lnTo>
                    <a:pt x="405" y="143"/>
                  </a:lnTo>
                  <a:lnTo>
                    <a:pt x="345" y="143"/>
                  </a:lnTo>
                  <a:cubicBezTo>
                    <a:pt x="345" y="131"/>
                    <a:pt x="357" y="119"/>
                    <a:pt x="369" y="96"/>
                  </a:cubicBezTo>
                  <a:cubicBezTo>
                    <a:pt x="381" y="84"/>
                    <a:pt x="417" y="72"/>
                    <a:pt x="441" y="48"/>
                  </a:cubicBezTo>
                  <a:lnTo>
                    <a:pt x="405" y="24"/>
                  </a:lnTo>
                  <a:lnTo>
                    <a:pt x="345" y="12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4" name="Google Shape;8810;p30">
              <a:extLst>
                <a:ext uri="{FF2B5EF4-FFF2-40B4-BE49-F238E27FC236}">
                  <a16:creationId xmlns:a16="http://schemas.microsoft.com/office/drawing/2014/main" id="{3B590DB6-12B0-5E86-1E44-256228E0315E}"/>
                </a:ext>
              </a:extLst>
            </p:cNvPr>
            <p:cNvSpPr/>
            <p:nvPr/>
          </p:nvSpPr>
          <p:spPr>
            <a:xfrm>
              <a:off x="2573525" y="2237900"/>
              <a:ext cx="12225" cy="21750"/>
            </a:xfrm>
            <a:custGeom>
              <a:avLst/>
              <a:gdLst/>
              <a:ahLst/>
              <a:cxnLst/>
              <a:rect l="l" t="t" r="r" b="b"/>
              <a:pathLst>
                <a:path w="489" h="870" extrusionOk="0">
                  <a:moveTo>
                    <a:pt x="274" y="1"/>
                  </a:moveTo>
                  <a:lnTo>
                    <a:pt x="215" y="60"/>
                  </a:lnTo>
                  <a:cubicBezTo>
                    <a:pt x="215" y="84"/>
                    <a:pt x="239" y="108"/>
                    <a:pt x="239" y="132"/>
                  </a:cubicBezTo>
                  <a:lnTo>
                    <a:pt x="167" y="263"/>
                  </a:lnTo>
                  <a:cubicBezTo>
                    <a:pt x="167" y="286"/>
                    <a:pt x="179" y="298"/>
                    <a:pt x="179" y="310"/>
                  </a:cubicBezTo>
                  <a:lnTo>
                    <a:pt x="155" y="346"/>
                  </a:lnTo>
                  <a:lnTo>
                    <a:pt x="167" y="406"/>
                  </a:lnTo>
                  <a:lnTo>
                    <a:pt x="36" y="501"/>
                  </a:lnTo>
                  <a:cubicBezTo>
                    <a:pt x="36" y="525"/>
                    <a:pt x="48" y="560"/>
                    <a:pt x="48" y="584"/>
                  </a:cubicBezTo>
                  <a:cubicBezTo>
                    <a:pt x="60" y="608"/>
                    <a:pt x="48" y="656"/>
                    <a:pt x="36" y="703"/>
                  </a:cubicBezTo>
                  <a:cubicBezTo>
                    <a:pt x="24" y="739"/>
                    <a:pt x="12" y="751"/>
                    <a:pt x="0" y="787"/>
                  </a:cubicBezTo>
                  <a:lnTo>
                    <a:pt x="120" y="870"/>
                  </a:lnTo>
                  <a:lnTo>
                    <a:pt x="274" y="846"/>
                  </a:lnTo>
                  <a:cubicBezTo>
                    <a:pt x="322" y="810"/>
                    <a:pt x="370" y="787"/>
                    <a:pt x="417" y="751"/>
                  </a:cubicBezTo>
                  <a:cubicBezTo>
                    <a:pt x="441" y="679"/>
                    <a:pt x="453" y="608"/>
                    <a:pt x="477" y="536"/>
                  </a:cubicBezTo>
                  <a:lnTo>
                    <a:pt x="393" y="501"/>
                  </a:lnTo>
                  <a:lnTo>
                    <a:pt x="453" y="406"/>
                  </a:lnTo>
                  <a:lnTo>
                    <a:pt x="417" y="334"/>
                  </a:lnTo>
                  <a:lnTo>
                    <a:pt x="489" y="167"/>
                  </a:lnTo>
                  <a:lnTo>
                    <a:pt x="441" y="120"/>
                  </a:lnTo>
                  <a:lnTo>
                    <a:pt x="381" y="25"/>
                  </a:lnTo>
                  <a:lnTo>
                    <a:pt x="27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5" name="Google Shape;8811;p30">
              <a:extLst>
                <a:ext uri="{FF2B5EF4-FFF2-40B4-BE49-F238E27FC236}">
                  <a16:creationId xmlns:a16="http://schemas.microsoft.com/office/drawing/2014/main" id="{56576ED7-8B95-2B42-4006-9627D7700E90}"/>
                </a:ext>
              </a:extLst>
            </p:cNvPr>
            <p:cNvSpPr/>
            <p:nvPr/>
          </p:nvSpPr>
          <p:spPr>
            <a:xfrm>
              <a:off x="2069300" y="2968950"/>
              <a:ext cx="2100" cy="3900"/>
            </a:xfrm>
            <a:custGeom>
              <a:avLst/>
              <a:gdLst/>
              <a:ahLst/>
              <a:cxnLst/>
              <a:rect l="l" t="t" r="r" b="b"/>
              <a:pathLst>
                <a:path w="84" h="156" extrusionOk="0">
                  <a:moveTo>
                    <a:pt x="84" y="0"/>
                  </a:moveTo>
                  <a:lnTo>
                    <a:pt x="0" y="60"/>
                  </a:lnTo>
                  <a:lnTo>
                    <a:pt x="72" y="155"/>
                  </a:lnTo>
                  <a:cubicBezTo>
                    <a:pt x="72" y="108"/>
                    <a:pt x="72" y="60"/>
                    <a:pt x="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6" name="Google Shape;8812;p30">
              <a:extLst>
                <a:ext uri="{FF2B5EF4-FFF2-40B4-BE49-F238E27FC236}">
                  <a16:creationId xmlns:a16="http://schemas.microsoft.com/office/drawing/2014/main" id="{2F7115EE-B4C3-E5BF-59F9-9BC5A2DD93B5}"/>
                </a:ext>
              </a:extLst>
            </p:cNvPr>
            <p:cNvSpPr/>
            <p:nvPr/>
          </p:nvSpPr>
          <p:spPr>
            <a:xfrm>
              <a:off x="2014825" y="2930850"/>
              <a:ext cx="2400" cy="2400"/>
            </a:xfrm>
            <a:custGeom>
              <a:avLst/>
              <a:gdLst/>
              <a:ahLst/>
              <a:cxnLst/>
              <a:rect l="l" t="t" r="r" b="b"/>
              <a:pathLst>
                <a:path w="96" h="96" extrusionOk="0">
                  <a:moveTo>
                    <a:pt x="0" y="0"/>
                  </a:moveTo>
                  <a:lnTo>
                    <a:pt x="48" y="96"/>
                  </a:lnTo>
                  <a:lnTo>
                    <a:pt x="96" y="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7" name="Google Shape;8813;p30">
              <a:extLst>
                <a:ext uri="{FF2B5EF4-FFF2-40B4-BE49-F238E27FC236}">
                  <a16:creationId xmlns:a16="http://schemas.microsoft.com/office/drawing/2014/main" id="{4EFCD7E4-FEE5-43EF-3FF1-A8D1031B5D67}"/>
                </a:ext>
              </a:extLst>
            </p:cNvPr>
            <p:cNvSpPr/>
            <p:nvPr/>
          </p:nvSpPr>
          <p:spPr>
            <a:xfrm>
              <a:off x="2579175" y="2258750"/>
              <a:ext cx="6875" cy="3300"/>
            </a:xfrm>
            <a:custGeom>
              <a:avLst/>
              <a:gdLst/>
              <a:ahLst/>
              <a:cxnLst/>
              <a:rect l="l" t="t" r="r" b="b"/>
              <a:pathLst>
                <a:path w="275" h="132" extrusionOk="0">
                  <a:moveTo>
                    <a:pt x="275" y="0"/>
                  </a:moveTo>
                  <a:lnTo>
                    <a:pt x="84" y="48"/>
                  </a:lnTo>
                  <a:lnTo>
                    <a:pt x="1" y="119"/>
                  </a:lnTo>
                  <a:lnTo>
                    <a:pt x="96" y="131"/>
                  </a:lnTo>
                  <a:lnTo>
                    <a:pt x="239" y="72"/>
                  </a:lnTo>
                  <a:cubicBezTo>
                    <a:pt x="251" y="48"/>
                    <a:pt x="263" y="24"/>
                    <a:pt x="2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8" name="Google Shape;8814;p30">
              <a:extLst>
                <a:ext uri="{FF2B5EF4-FFF2-40B4-BE49-F238E27FC236}">
                  <a16:creationId xmlns:a16="http://schemas.microsoft.com/office/drawing/2014/main" id="{FAD459FA-6FB4-4180-7864-607A04FFF4E8}"/>
                </a:ext>
              </a:extLst>
            </p:cNvPr>
            <p:cNvSpPr/>
            <p:nvPr/>
          </p:nvSpPr>
          <p:spPr>
            <a:xfrm>
              <a:off x="2506550" y="2203375"/>
              <a:ext cx="49725" cy="21150"/>
            </a:xfrm>
            <a:custGeom>
              <a:avLst/>
              <a:gdLst/>
              <a:ahLst/>
              <a:cxnLst/>
              <a:rect l="l" t="t" r="r" b="b"/>
              <a:pathLst>
                <a:path w="1989" h="846" extrusionOk="0">
                  <a:moveTo>
                    <a:pt x="1751" y="1"/>
                  </a:moveTo>
                  <a:lnTo>
                    <a:pt x="1691" y="60"/>
                  </a:lnTo>
                  <a:lnTo>
                    <a:pt x="1620" y="60"/>
                  </a:lnTo>
                  <a:lnTo>
                    <a:pt x="1394" y="120"/>
                  </a:lnTo>
                  <a:lnTo>
                    <a:pt x="1251" y="227"/>
                  </a:lnTo>
                  <a:lnTo>
                    <a:pt x="1096" y="263"/>
                  </a:lnTo>
                  <a:lnTo>
                    <a:pt x="1024" y="298"/>
                  </a:lnTo>
                  <a:lnTo>
                    <a:pt x="894" y="274"/>
                  </a:lnTo>
                  <a:lnTo>
                    <a:pt x="763" y="286"/>
                  </a:lnTo>
                  <a:cubicBezTo>
                    <a:pt x="643" y="346"/>
                    <a:pt x="524" y="393"/>
                    <a:pt x="393" y="453"/>
                  </a:cubicBezTo>
                  <a:lnTo>
                    <a:pt x="262" y="489"/>
                  </a:lnTo>
                  <a:lnTo>
                    <a:pt x="108" y="524"/>
                  </a:lnTo>
                  <a:cubicBezTo>
                    <a:pt x="108" y="548"/>
                    <a:pt x="96" y="572"/>
                    <a:pt x="96" y="584"/>
                  </a:cubicBezTo>
                  <a:lnTo>
                    <a:pt x="1" y="691"/>
                  </a:lnTo>
                  <a:lnTo>
                    <a:pt x="24" y="763"/>
                  </a:lnTo>
                  <a:lnTo>
                    <a:pt x="143" y="715"/>
                  </a:lnTo>
                  <a:lnTo>
                    <a:pt x="298" y="679"/>
                  </a:lnTo>
                  <a:lnTo>
                    <a:pt x="370" y="644"/>
                  </a:lnTo>
                  <a:lnTo>
                    <a:pt x="465" y="644"/>
                  </a:lnTo>
                  <a:lnTo>
                    <a:pt x="572" y="596"/>
                  </a:lnTo>
                  <a:lnTo>
                    <a:pt x="679" y="620"/>
                  </a:lnTo>
                  <a:lnTo>
                    <a:pt x="632" y="679"/>
                  </a:lnTo>
                  <a:lnTo>
                    <a:pt x="679" y="763"/>
                  </a:lnTo>
                  <a:lnTo>
                    <a:pt x="798" y="810"/>
                  </a:lnTo>
                  <a:lnTo>
                    <a:pt x="894" y="727"/>
                  </a:lnTo>
                  <a:lnTo>
                    <a:pt x="870" y="667"/>
                  </a:lnTo>
                  <a:lnTo>
                    <a:pt x="917" y="608"/>
                  </a:lnTo>
                  <a:lnTo>
                    <a:pt x="1048" y="679"/>
                  </a:lnTo>
                  <a:cubicBezTo>
                    <a:pt x="1048" y="703"/>
                    <a:pt x="1060" y="739"/>
                    <a:pt x="1060" y="774"/>
                  </a:cubicBezTo>
                  <a:lnTo>
                    <a:pt x="1263" y="846"/>
                  </a:lnTo>
                  <a:lnTo>
                    <a:pt x="1394" y="786"/>
                  </a:lnTo>
                  <a:lnTo>
                    <a:pt x="1465" y="822"/>
                  </a:lnTo>
                  <a:lnTo>
                    <a:pt x="1584" y="786"/>
                  </a:lnTo>
                  <a:lnTo>
                    <a:pt x="1691" y="774"/>
                  </a:lnTo>
                  <a:lnTo>
                    <a:pt x="1798" y="679"/>
                  </a:lnTo>
                  <a:lnTo>
                    <a:pt x="1929" y="596"/>
                  </a:lnTo>
                  <a:cubicBezTo>
                    <a:pt x="1953" y="524"/>
                    <a:pt x="1965" y="465"/>
                    <a:pt x="1989" y="405"/>
                  </a:cubicBezTo>
                  <a:lnTo>
                    <a:pt x="1882" y="322"/>
                  </a:lnTo>
                  <a:cubicBezTo>
                    <a:pt x="1906" y="274"/>
                    <a:pt x="1941" y="239"/>
                    <a:pt x="1965" y="191"/>
                  </a:cubicBezTo>
                  <a:cubicBezTo>
                    <a:pt x="1965" y="167"/>
                    <a:pt x="1953" y="143"/>
                    <a:pt x="1953" y="132"/>
                  </a:cubicBezTo>
                  <a:lnTo>
                    <a:pt x="1846" y="60"/>
                  </a:lnTo>
                  <a:lnTo>
                    <a:pt x="18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9" name="Google Shape;8815;p30">
              <a:extLst>
                <a:ext uri="{FF2B5EF4-FFF2-40B4-BE49-F238E27FC236}">
                  <a16:creationId xmlns:a16="http://schemas.microsoft.com/office/drawing/2014/main" id="{229D8077-F6C3-AE43-159E-FB9EB4DDD21B}"/>
                </a:ext>
              </a:extLst>
            </p:cNvPr>
            <p:cNvSpPr/>
            <p:nvPr/>
          </p:nvSpPr>
          <p:spPr>
            <a:xfrm>
              <a:off x="2024350" y="2968950"/>
              <a:ext cx="69975" cy="27100"/>
            </a:xfrm>
            <a:custGeom>
              <a:avLst/>
              <a:gdLst/>
              <a:ahLst/>
              <a:cxnLst/>
              <a:rect l="l" t="t" r="r" b="b"/>
              <a:pathLst>
                <a:path w="2799" h="1084" extrusionOk="0">
                  <a:moveTo>
                    <a:pt x="322" y="0"/>
                  </a:moveTo>
                  <a:lnTo>
                    <a:pt x="215" y="24"/>
                  </a:lnTo>
                  <a:lnTo>
                    <a:pt x="179" y="72"/>
                  </a:lnTo>
                  <a:lnTo>
                    <a:pt x="0" y="131"/>
                  </a:lnTo>
                  <a:lnTo>
                    <a:pt x="96" y="215"/>
                  </a:lnTo>
                  <a:lnTo>
                    <a:pt x="143" y="203"/>
                  </a:lnTo>
                  <a:lnTo>
                    <a:pt x="239" y="274"/>
                  </a:lnTo>
                  <a:lnTo>
                    <a:pt x="536" y="179"/>
                  </a:lnTo>
                  <a:lnTo>
                    <a:pt x="441" y="274"/>
                  </a:lnTo>
                  <a:lnTo>
                    <a:pt x="286" y="322"/>
                  </a:lnTo>
                  <a:cubicBezTo>
                    <a:pt x="274" y="358"/>
                    <a:pt x="250" y="393"/>
                    <a:pt x="239" y="441"/>
                  </a:cubicBezTo>
                  <a:lnTo>
                    <a:pt x="322" y="441"/>
                  </a:lnTo>
                  <a:lnTo>
                    <a:pt x="298" y="548"/>
                  </a:lnTo>
                  <a:lnTo>
                    <a:pt x="334" y="560"/>
                  </a:lnTo>
                  <a:lnTo>
                    <a:pt x="453" y="477"/>
                  </a:lnTo>
                  <a:cubicBezTo>
                    <a:pt x="477" y="500"/>
                    <a:pt x="489" y="524"/>
                    <a:pt x="500" y="548"/>
                  </a:cubicBezTo>
                  <a:lnTo>
                    <a:pt x="631" y="489"/>
                  </a:lnTo>
                  <a:lnTo>
                    <a:pt x="667" y="560"/>
                  </a:lnTo>
                  <a:lnTo>
                    <a:pt x="798" y="572"/>
                  </a:lnTo>
                  <a:cubicBezTo>
                    <a:pt x="834" y="536"/>
                    <a:pt x="858" y="512"/>
                    <a:pt x="893" y="477"/>
                  </a:cubicBezTo>
                  <a:lnTo>
                    <a:pt x="893" y="477"/>
                  </a:lnTo>
                  <a:lnTo>
                    <a:pt x="798" y="655"/>
                  </a:lnTo>
                  <a:lnTo>
                    <a:pt x="905" y="727"/>
                  </a:lnTo>
                  <a:lnTo>
                    <a:pt x="977" y="667"/>
                  </a:lnTo>
                  <a:cubicBezTo>
                    <a:pt x="977" y="643"/>
                    <a:pt x="965" y="620"/>
                    <a:pt x="965" y="596"/>
                  </a:cubicBezTo>
                  <a:lnTo>
                    <a:pt x="1096" y="512"/>
                  </a:lnTo>
                  <a:lnTo>
                    <a:pt x="1096" y="620"/>
                  </a:lnTo>
                  <a:lnTo>
                    <a:pt x="1024" y="715"/>
                  </a:lnTo>
                  <a:lnTo>
                    <a:pt x="1060" y="774"/>
                  </a:lnTo>
                  <a:lnTo>
                    <a:pt x="1120" y="739"/>
                  </a:lnTo>
                  <a:cubicBezTo>
                    <a:pt x="1143" y="762"/>
                    <a:pt x="1167" y="786"/>
                    <a:pt x="1191" y="810"/>
                  </a:cubicBezTo>
                  <a:lnTo>
                    <a:pt x="1382" y="715"/>
                  </a:lnTo>
                  <a:lnTo>
                    <a:pt x="1393" y="786"/>
                  </a:lnTo>
                  <a:lnTo>
                    <a:pt x="1477" y="762"/>
                  </a:lnTo>
                  <a:lnTo>
                    <a:pt x="1548" y="822"/>
                  </a:lnTo>
                  <a:lnTo>
                    <a:pt x="1536" y="905"/>
                  </a:lnTo>
                  <a:lnTo>
                    <a:pt x="1691" y="929"/>
                  </a:lnTo>
                  <a:lnTo>
                    <a:pt x="1763" y="846"/>
                  </a:lnTo>
                  <a:lnTo>
                    <a:pt x="1834" y="870"/>
                  </a:lnTo>
                  <a:cubicBezTo>
                    <a:pt x="1870" y="846"/>
                    <a:pt x="1894" y="834"/>
                    <a:pt x="1929" y="822"/>
                  </a:cubicBezTo>
                  <a:lnTo>
                    <a:pt x="1929" y="822"/>
                  </a:lnTo>
                  <a:lnTo>
                    <a:pt x="1822" y="1001"/>
                  </a:lnTo>
                  <a:lnTo>
                    <a:pt x="2096" y="1060"/>
                  </a:lnTo>
                  <a:lnTo>
                    <a:pt x="2179" y="1048"/>
                  </a:lnTo>
                  <a:lnTo>
                    <a:pt x="2239" y="1084"/>
                  </a:lnTo>
                  <a:lnTo>
                    <a:pt x="2644" y="1084"/>
                  </a:lnTo>
                  <a:lnTo>
                    <a:pt x="2691" y="1036"/>
                  </a:lnTo>
                  <a:lnTo>
                    <a:pt x="2798" y="1001"/>
                  </a:lnTo>
                  <a:cubicBezTo>
                    <a:pt x="2751" y="941"/>
                    <a:pt x="2703" y="893"/>
                    <a:pt x="2644" y="834"/>
                  </a:cubicBezTo>
                  <a:cubicBezTo>
                    <a:pt x="2644" y="798"/>
                    <a:pt x="2632" y="762"/>
                    <a:pt x="2620" y="727"/>
                  </a:cubicBezTo>
                  <a:lnTo>
                    <a:pt x="2560" y="691"/>
                  </a:lnTo>
                  <a:lnTo>
                    <a:pt x="2525" y="536"/>
                  </a:lnTo>
                  <a:lnTo>
                    <a:pt x="2394" y="489"/>
                  </a:lnTo>
                  <a:lnTo>
                    <a:pt x="2084" y="465"/>
                  </a:lnTo>
                  <a:lnTo>
                    <a:pt x="1965" y="262"/>
                  </a:lnTo>
                  <a:lnTo>
                    <a:pt x="1774" y="179"/>
                  </a:lnTo>
                  <a:lnTo>
                    <a:pt x="1715" y="48"/>
                  </a:lnTo>
                  <a:lnTo>
                    <a:pt x="1632" y="24"/>
                  </a:lnTo>
                  <a:lnTo>
                    <a:pt x="1501" y="60"/>
                  </a:lnTo>
                  <a:lnTo>
                    <a:pt x="1274" y="72"/>
                  </a:lnTo>
                  <a:lnTo>
                    <a:pt x="1155" y="119"/>
                  </a:lnTo>
                  <a:lnTo>
                    <a:pt x="1001" y="131"/>
                  </a:lnTo>
                  <a:lnTo>
                    <a:pt x="941" y="96"/>
                  </a:lnTo>
                  <a:lnTo>
                    <a:pt x="727" y="96"/>
                  </a:lnTo>
                  <a:lnTo>
                    <a:pt x="620" y="60"/>
                  </a:lnTo>
                  <a:lnTo>
                    <a:pt x="560" y="0"/>
                  </a:lnTo>
                  <a:lnTo>
                    <a:pt x="429" y="60"/>
                  </a:lnTo>
                  <a:lnTo>
                    <a:pt x="3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0" name="Google Shape;8816;p30">
              <a:extLst>
                <a:ext uri="{FF2B5EF4-FFF2-40B4-BE49-F238E27FC236}">
                  <a16:creationId xmlns:a16="http://schemas.microsoft.com/office/drawing/2014/main" id="{A3DFBF92-DFA6-F7F7-8428-5BF5EADD35AF}"/>
                </a:ext>
              </a:extLst>
            </p:cNvPr>
            <p:cNvSpPr/>
            <p:nvPr/>
          </p:nvSpPr>
          <p:spPr>
            <a:xfrm>
              <a:off x="1966900" y="2920425"/>
              <a:ext cx="25625" cy="36950"/>
            </a:xfrm>
            <a:custGeom>
              <a:avLst/>
              <a:gdLst/>
              <a:ahLst/>
              <a:cxnLst/>
              <a:rect l="l" t="t" r="r" b="b"/>
              <a:pathLst>
                <a:path w="1025" h="1478" extrusionOk="0">
                  <a:moveTo>
                    <a:pt x="870" y="1"/>
                  </a:moveTo>
                  <a:lnTo>
                    <a:pt x="810" y="13"/>
                  </a:lnTo>
                  <a:lnTo>
                    <a:pt x="655" y="144"/>
                  </a:lnTo>
                  <a:lnTo>
                    <a:pt x="560" y="310"/>
                  </a:lnTo>
                  <a:cubicBezTo>
                    <a:pt x="548" y="358"/>
                    <a:pt x="536" y="405"/>
                    <a:pt x="524" y="453"/>
                  </a:cubicBezTo>
                  <a:lnTo>
                    <a:pt x="405" y="525"/>
                  </a:lnTo>
                  <a:lnTo>
                    <a:pt x="370" y="489"/>
                  </a:lnTo>
                  <a:lnTo>
                    <a:pt x="286" y="489"/>
                  </a:lnTo>
                  <a:lnTo>
                    <a:pt x="489" y="334"/>
                  </a:lnTo>
                  <a:lnTo>
                    <a:pt x="560" y="227"/>
                  </a:lnTo>
                  <a:cubicBezTo>
                    <a:pt x="548" y="203"/>
                    <a:pt x="548" y="167"/>
                    <a:pt x="536" y="144"/>
                  </a:cubicBezTo>
                  <a:lnTo>
                    <a:pt x="512" y="96"/>
                  </a:lnTo>
                  <a:lnTo>
                    <a:pt x="417" y="108"/>
                  </a:lnTo>
                  <a:lnTo>
                    <a:pt x="358" y="179"/>
                  </a:lnTo>
                  <a:lnTo>
                    <a:pt x="298" y="215"/>
                  </a:lnTo>
                  <a:cubicBezTo>
                    <a:pt x="298" y="191"/>
                    <a:pt x="298" y="155"/>
                    <a:pt x="298" y="120"/>
                  </a:cubicBezTo>
                  <a:lnTo>
                    <a:pt x="96" y="155"/>
                  </a:lnTo>
                  <a:lnTo>
                    <a:pt x="1" y="429"/>
                  </a:lnTo>
                  <a:lnTo>
                    <a:pt x="84" y="548"/>
                  </a:lnTo>
                  <a:cubicBezTo>
                    <a:pt x="72" y="572"/>
                    <a:pt x="60" y="608"/>
                    <a:pt x="48" y="644"/>
                  </a:cubicBezTo>
                  <a:lnTo>
                    <a:pt x="84" y="703"/>
                  </a:lnTo>
                  <a:lnTo>
                    <a:pt x="191" y="679"/>
                  </a:lnTo>
                  <a:lnTo>
                    <a:pt x="286" y="715"/>
                  </a:lnTo>
                  <a:lnTo>
                    <a:pt x="322" y="775"/>
                  </a:lnTo>
                  <a:lnTo>
                    <a:pt x="251" y="775"/>
                  </a:lnTo>
                  <a:lnTo>
                    <a:pt x="155" y="810"/>
                  </a:lnTo>
                  <a:lnTo>
                    <a:pt x="155" y="858"/>
                  </a:lnTo>
                  <a:lnTo>
                    <a:pt x="274" y="882"/>
                  </a:lnTo>
                  <a:lnTo>
                    <a:pt x="239" y="989"/>
                  </a:lnTo>
                  <a:lnTo>
                    <a:pt x="322" y="977"/>
                  </a:lnTo>
                  <a:lnTo>
                    <a:pt x="453" y="1013"/>
                  </a:lnTo>
                  <a:lnTo>
                    <a:pt x="310" y="1060"/>
                  </a:lnTo>
                  <a:lnTo>
                    <a:pt x="298" y="1132"/>
                  </a:lnTo>
                  <a:lnTo>
                    <a:pt x="358" y="1179"/>
                  </a:lnTo>
                  <a:lnTo>
                    <a:pt x="501" y="1144"/>
                  </a:lnTo>
                  <a:lnTo>
                    <a:pt x="501" y="1144"/>
                  </a:lnTo>
                  <a:cubicBezTo>
                    <a:pt x="501" y="1167"/>
                    <a:pt x="489" y="1191"/>
                    <a:pt x="489" y="1203"/>
                  </a:cubicBezTo>
                  <a:lnTo>
                    <a:pt x="548" y="1310"/>
                  </a:lnTo>
                  <a:lnTo>
                    <a:pt x="822" y="1477"/>
                  </a:lnTo>
                  <a:lnTo>
                    <a:pt x="989" y="1441"/>
                  </a:lnTo>
                  <a:lnTo>
                    <a:pt x="1024" y="1358"/>
                  </a:lnTo>
                  <a:lnTo>
                    <a:pt x="953" y="1322"/>
                  </a:lnTo>
                  <a:lnTo>
                    <a:pt x="870" y="1370"/>
                  </a:lnTo>
                  <a:lnTo>
                    <a:pt x="798" y="1287"/>
                  </a:lnTo>
                  <a:lnTo>
                    <a:pt x="679" y="1179"/>
                  </a:lnTo>
                  <a:cubicBezTo>
                    <a:pt x="679" y="1144"/>
                    <a:pt x="667" y="1108"/>
                    <a:pt x="655" y="1072"/>
                  </a:cubicBezTo>
                  <a:lnTo>
                    <a:pt x="584" y="1013"/>
                  </a:lnTo>
                  <a:lnTo>
                    <a:pt x="620" y="882"/>
                  </a:lnTo>
                  <a:lnTo>
                    <a:pt x="763" y="822"/>
                  </a:lnTo>
                  <a:lnTo>
                    <a:pt x="715" y="739"/>
                  </a:lnTo>
                  <a:lnTo>
                    <a:pt x="584" y="786"/>
                  </a:lnTo>
                  <a:lnTo>
                    <a:pt x="524" y="834"/>
                  </a:lnTo>
                  <a:lnTo>
                    <a:pt x="417" y="870"/>
                  </a:lnTo>
                  <a:lnTo>
                    <a:pt x="477" y="775"/>
                  </a:lnTo>
                  <a:lnTo>
                    <a:pt x="584" y="739"/>
                  </a:lnTo>
                  <a:lnTo>
                    <a:pt x="691" y="620"/>
                  </a:lnTo>
                  <a:cubicBezTo>
                    <a:pt x="667" y="572"/>
                    <a:pt x="655" y="536"/>
                    <a:pt x="643" y="489"/>
                  </a:cubicBezTo>
                  <a:lnTo>
                    <a:pt x="715" y="370"/>
                  </a:lnTo>
                  <a:lnTo>
                    <a:pt x="715" y="227"/>
                  </a:lnTo>
                  <a:cubicBezTo>
                    <a:pt x="763" y="155"/>
                    <a:pt x="810" y="72"/>
                    <a:pt x="8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1" name="Google Shape;8817;p30">
              <a:extLst>
                <a:ext uri="{FF2B5EF4-FFF2-40B4-BE49-F238E27FC236}">
                  <a16:creationId xmlns:a16="http://schemas.microsoft.com/office/drawing/2014/main" id="{B382E0A0-5518-534E-3DB8-D0AE19402DA6}"/>
                </a:ext>
              </a:extLst>
            </p:cNvPr>
            <p:cNvSpPr/>
            <p:nvPr/>
          </p:nvSpPr>
          <p:spPr>
            <a:xfrm>
              <a:off x="2005600" y="2920125"/>
              <a:ext cx="9550" cy="7775"/>
            </a:xfrm>
            <a:custGeom>
              <a:avLst/>
              <a:gdLst/>
              <a:ahLst/>
              <a:cxnLst/>
              <a:rect l="l" t="t" r="r" b="b"/>
              <a:pathLst>
                <a:path w="382" h="311" extrusionOk="0">
                  <a:moveTo>
                    <a:pt x="84" y="1"/>
                  </a:moveTo>
                  <a:lnTo>
                    <a:pt x="24" y="13"/>
                  </a:lnTo>
                  <a:cubicBezTo>
                    <a:pt x="12" y="25"/>
                    <a:pt x="0" y="36"/>
                    <a:pt x="0" y="48"/>
                  </a:cubicBezTo>
                  <a:cubicBezTo>
                    <a:pt x="12" y="84"/>
                    <a:pt x="36" y="108"/>
                    <a:pt x="48" y="144"/>
                  </a:cubicBezTo>
                  <a:lnTo>
                    <a:pt x="167" y="191"/>
                  </a:lnTo>
                  <a:lnTo>
                    <a:pt x="238" y="298"/>
                  </a:lnTo>
                  <a:lnTo>
                    <a:pt x="381" y="310"/>
                  </a:lnTo>
                  <a:cubicBezTo>
                    <a:pt x="369" y="275"/>
                    <a:pt x="358" y="227"/>
                    <a:pt x="346" y="191"/>
                  </a:cubicBezTo>
                  <a:lnTo>
                    <a:pt x="179" y="84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2" name="Google Shape;8818;p30">
              <a:extLst>
                <a:ext uri="{FF2B5EF4-FFF2-40B4-BE49-F238E27FC236}">
                  <a16:creationId xmlns:a16="http://schemas.microsoft.com/office/drawing/2014/main" id="{51ED77AA-E8C9-A974-728F-E8E174A7CE83}"/>
                </a:ext>
              </a:extLst>
            </p:cNvPr>
            <p:cNvSpPr/>
            <p:nvPr/>
          </p:nvSpPr>
          <p:spPr>
            <a:xfrm>
              <a:off x="2890225" y="2405775"/>
              <a:ext cx="11050" cy="5975"/>
            </a:xfrm>
            <a:custGeom>
              <a:avLst/>
              <a:gdLst/>
              <a:ahLst/>
              <a:cxnLst/>
              <a:rect l="l" t="t" r="r" b="b"/>
              <a:pathLst>
                <a:path w="442" h="239" extrusionOk="0">
                  <a:moveTo>
                    <a:pt x="155" y="1"/>
                  </a:moveTo>
                  <a:lnTo>
                    <a:pt x="48" y="60"/>
                  </a:lnTo>
                  <a:lnTo>
                    <a:pt x="1" y="144"/>
                  </a:lnTo>
                  <a:lnTo>
                    <a:pt x="60" y="179"/>
                  </a:lnTo>
                  <a:cubicBezTo>
                    <a:pt x="60" y="191"/>
                    <a:pt x="72" y="215"/>
                    <a:pt x="72" y="239"/>
                  </a:cubicBezTo>
                  <a:lnTo>
                    <a:pt x="120" y="239"/>
                  </a:lnTo>
                  <a:cubicBezTo>
                    <a:pt x="120" y="227"/>
                    <a:pt x="132" y="215"/>
                    <a:pt x="144" y="191"/>
                  </a:cubicBezTo>
                  <a:lnTo>
                    <a:pt x="215" y="156"/>
                  </a:lnTo>
                  <a:lnTo>
                    <a:pt x="275" y="167"/>
                  </a:lnTo>
                  <a:lnTo>
                    <a:pt x="382" y="132"/>
                  </a:lnTo>
                  <a:lnTo>
                    <a:pt x="441" y="60"/>
                  </a:lnTo>
                  <a:lnTo>
                    <a:pt x="370" y="37"/>
                  </a:lnTo>
                  <a:lnTo>
                    <a:pt x="286" y="48"/>
                  </a:lnTo>
                  <a:cubicBezTo>
                    <a:pt x="275" y="37"/>
                    <a:pt x="263" y="13"/>
                    <a:pt x="2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3" name="Google Shape;8819;p30">
              <a:extLst>
                <a:ext uri="{FF2B5EF4-FFF2-40B4-BE49-F238E27FC236}">
                  <a16:creationId xmlns:a16="http://schemas.microsoft.com/office/drawing/2014/main" id="{15AEA427-764F-CC37-D109-419DC32BD003}"/>
                </a:ext>
              </a:extLst>
            </p:cNvPr>
            <p:cNvSpPr/>
            <p:nvPr/>
          </p:nvSpPr>
          <p:spPr>
            <a:xfrm>
              <a:off x="2218725" y="2367675"/>
              <a:ext cx="155100" cy="106900"/>
            </a:xfrm>
            <a:custGeom>
              <a:avLst/>
              <a:gdLst/>
              <a:ahLst/>
              <a:cxnLst/>
              <a:rect l="l" t="t" r="r" b="b"/>
              <a:pathLst>
                <a:path w="6204" h="4276" extrusionOk="0">
                  <a:moveTo>
                    <a:pt x="4072" y="1"/>
                  </a:moveTo>
                  <a:lnTo>
                    <a:pt x="3691" y="37"/>
                  </a:lnTo>
                  <a:lnTo>
                    <a:pt x="3417" y="203"/>
                  </a:lnTo>
                  <a:lnTo>
                    <a:pt x="2989" y="322"/>
                  </a:lnTo>
                  <a:lnTo>
                    <a:pt x="2882" y="322"/>
                  </a:lnTo>
                  <a:lnTo>
                    <a:pt x="2489" y="465"/>
                  </a:lnTo>
                  <a:lnTo>
                    <a:pt x="2381" y="477"/>
                  </a:lnTo>
                  <a:lnTo>
                    <a:pt x="2203" y="572"/>
                  </a:lnTo>
                  <a:lnTo>
                    <a:pt x="2167" y="644"/>
                  </a:lnTo>
                  <a:lnTo>
                    <a:pt x="2239" y="668"/>
                  </a:lnTo>
                  <a:cubicBezTo>
                    <a:pt x="2227" y="703"/>
                    <a:pt x="2215" y="727"/>
                    <a:pt x="2203" y="763"/>
                  </a:cubicBezTo>
                  <a:cubicBezTo>
                    <a:pt x="2215" y="799"/>
                    <a:pt x="2227" y="834"/>
                    <a:pt x="2239" y="870"/>
                  </a:cubicBezTo>
                  <a:lnTo>
                    <a:pt x="2250" y="1037"/>
                  </a:lnTo>
                  <a:cubicBezTo>
                    <a:pt x="2286" y="1049"/>
                    <a:pt x="2322" y="1060"/>
                    <a:pt x="2370" y="1084"/>
                  </a:cubicBezTo>
                  <a:cubicBezTo>
                    <a:pt x="2346" y="1108"/>
                    <a:pt x="2322" y="1132"/>
                    <a:pt x="2298" y="1168"/>
                  </a:cubicBezTo>
                  <a:lnTo>
                    <a:pt x="2155" y="1215"/>
                  </a:lnTo>
                  <a:lnTo>
                    <a:pt x="2012" y="1358"/>
                  </a:lnTo>
                  <a:lnTo>
                    <a:pt x="1989" y="1453"/>
                  </a:lnTo>
                  <a:lnTo>
                    <a:pt x="1739" y="1584"/>
                  </a:lnTo>
                  <a:lnTo>
                    <a:pt x="1655" y="1739"/>
                  </a:lnTo>
                  <a:lnTo>
                    <a:pt x="1405" y="1953"/>
                  </a:lnTo>
                  <a:lnTo>
                    <a:pt x="1286" y="2025"/>
                  </a:lnTo>
                  <a:lnTo>
                    <a:pt x="1298" y="2084"/>
                  </a:lnTo>
                  <a:lnTo>
                    <a:pt x="1405" y="2168"/>
                  </a:lnTo>
                  <a:cubicBezTo>
                    <a:pt x="1417" y="2203"/>
                    <a:pt x="1429" y="2239"/>
                    <a:pt x="1429" y="2275"/>
                  </a:cubicBezTo>
                  <a:lnTo>
                    <a:pt x="1072" y="2358"/>
                  </a:lnTo>
                  <a:lnTo>
                    <a:pt x="1012" y="2323"/>
                  </a:lnTo>
                  <a:lnTo>
                    <a:pt x="1012" y="2323"/>
                  </a:lnTo>
                  <a:cubicBezTo>
                    <a:pt x="1024" y="2370"/>
                    <a:pt x="1036" y="2418"/>
                    <a:pt x="1036" y="2465"/>
                  </a:cubicBezTo>
                  <a:lnTo>
                    <a:pt x="965" y="2596"/>
                  </a:lnTo>
                  <a:lnTo>
                    <a:pt x="893" y="2644"/>
                  </a:lnTo>
                  <a:lnTo>
                    <a:pt x="893" y="2680"/>
                  </a:lnTo>
                  <a:lnTo>
                    <a:pt x="655" y="2799"/>
                  </a:lnTo>
                  <a:lnTo>
                    <a:pt x="631" y="2930"/>
                  </a:lnTo>
                  <a:lnTo>
                    <a:pt x="524" y="2977"/>
                  </a:lnTo>
                  <a:cubicBezTo>
                    <a:pt x="500" y="3001"/>
                    <a:pt x="476" y="3037"/>
                    <a:pt x="441" y="3073"/>
                  </a:cubicBezTo>
                  <a:lnTo>
                    <a:pt x="369" y="3096"/>
                  </a:lnTo>
                  <a:lnTo>
                    <a:pt x="369" y="3168"/>
                  </a:lnTo>
                  <a:lnTo>
                    <a:pt x="226" y="3275"/>
                  </a:lnTo>
                  <a:lnTo>
                    <a:pt x="107" y="3370"/>
                  </a:lnTo>
                  <a:lnTo>
                    <a:pt x="0" y="3382"/>
                  </a:lnTo>
                  <a:cubicBezTo>
                    <a:pt x="12" y="3406"/>
                    <a:pt x="24" y="3430"/>
                    <a:pt x="36" y="3442"/>
                  </a:cubicBezTo>
                  <a:lnTo>
                    <a:pt x="262" y="3418"/>
                  </a:lnTo>
                  <a:lnTo>
                    <a:pt x="488" y="3358"/>
                  </a:lnTo>
                  <a:lnTo>
                    <a:pt x="512" y="3418"/>
                  </a:lnTo>
                  <a:lnTo>
                    <a:pt x="345" y="3442"/>
                  </a:lnTo>
                  <a:lnTo>
                    <a:pt x="524" y="3608"/>
                  </a:lnTo>
                  <a:lnTo>
                    <a:pt x="619" y="3632"/>
                  </a:lnTo>
                  <a:cubicBezTo>
                    <a:pt x="619" y="3668"/>
                    <a:pt x="619" y="3692"/>
                    <a:pt x="631" y="3727"/>
                  </a:cubicBezTo>
                  <a:cubicBezTo>
                    <a:pt x="643" y="3763"/>
                    <a:pt x="631" y="3811"/>
                    <a:pt x="619" y="3847"/>
                  </a:cubicBezTo>
                  <a:lnTo>
                    <a:pt x="703" y="3930"/>
                  </a:lnTo>
                  <a:cubicBezTo>
                    <a:pt x="691" y="3977"/>
                    <a:pt x="667" y="4025"/>
                    <a:pt x="643" y="4085"/>
                  </a:cubicBezTo>
                  <a:lnTo>
                    <a:pt x="691" y="4228"/>
                  </a:lnTo>
                  <a:lnTo>
                    <a:pt x="691" y="4275"/>
                  </a:lnTo>
                  <a:lnTo>
                    <a:pt x="786" y="4239"/>
                  </a:lnTo>
                  <a:lnTo>
                    <a:pt x="857" y="4239"/>
                  </a:lnTo>
                  <a:lnTo>
                    <a:pt x="941" y="4156"/>
                  </a:lnTo>
                  <a:lnTo>
                    <a:pt x="1060" y="4085"/>
                  </a:lnTo>
                  <a:lnTo>
                    <a:pt x="1179" y="4061"/>
                  </a:lnTo>
                  <a:lnTo>
                    <a:pt x="1334" y="3989"/>
                  </a:lnTo>
                  <a:cubicBezTo>
                    <a:pt x="1381" y="3930"/>
                    <a:pt x="1429" y="3882"/>
                    <a:pt x="1477" y="3823"/>
                  </a:cubicBezTo>
                  <a:lnTo>
                    <a:pt x="1548" y="3775"/>
                  </a:lnTo>
                  <a:lnTo>
                    <a:pt x="1536" y="3751"/>
                  </a:lnTo>
                  <a:lnTo>
                    <a:pt x="1619" y="3656"/>
                  </a:lnTo>
                  <a:lnTo>
                    <a:pt x="1703" y="3680"/>
                  </a:lnTo>
                  <a:lnTo>
                    <a:pt x="1750" y="3775"/>
                  </a:lnTo>
                  <a:lnTo>
                    <a:pt x="1667" y="3847"/>
                  </a:lnTo>
                  <a:lnTo>
                    <a:pt x="1762" y="3894"/>
                  </a:lnTo>
                  <a:lnTo>
                    <a:pt x="1869" y="3858"/>
                  </a:lnTo>
                  <a:lnTo>
                    <a:pt x="2012" y="3763"/>
                  </a:lnTo>
                  <a:lnTo>
                    <a:pt x="2203" y="3704"/>
                  </a:lnTo>
                  <a:lnTo>
                    <a:pt x="2298" y="3596"/>
                  </a:lnTo>
                  <a:lnTo>
                    <a:pt x="2441" y="3430"/>
                  </a:lnTo>
                  <a:lnTo>
                    <a:pt x="2405" y="3382"/>
                  </a:lnTo>
                  <a:lnTo>
                    <a:pt x="2524" y="3239"/>
                  </a:lnTo>
                  <a:lnTo>
                    <a:pt x="2536" y="3168"/>
                  </a:lnTo>
                  <a:cubicBezTo>
                    <a:pt x="2572" y="3120"/>
                    <a:pt x="2620" y="3061"/>
                    <a:pt x="2655" y="3013"/>
                  </a:cubicBezTo>
                  <a:lnTo>
                    <a:pt x="2798" y="2942"/>
                  </a:lnTo>
                  <a:cubicBezTo>
                    <a:pt x="2798" y="2906"/>
                    <a:pt x="2798" y="2882"/>
                    <a:pt x="2786" y="2858"/>
                  </a:cubicBezTo>
                  <a:cubicBezTo>
                    <a:pt x="2786" y="2823"/>
                    <a:pt x="2822" y="2775"/>
                    <a:pt x="2834" y="2739"/>
                  </a:cubicBezTo>
                  <a:lnTo>
                    <a:pt x="2977" y="2799"/>
                  </a:lnTo>
                  <a:lnTo>
                    <a:pt x="3155" y="2763"/>
                  </a:lnTo>
                  <a:lnTo>
                    <a:pt x="3274" y="2632"/>
                  </a:lnTo>
                  <a:lnTo>
                    <a:pt x="3441" y="2561"/>
                  </a:lnTo>
                  <a:cubicBezTo>
                    <a:pt x="3441" y="2525"/>
                    <a:pt x="3441" y="2477"/>
                    <a:pt x="3453" y="2442"/>
                  </a:cubicBezTo>
                  <a:lnTo>
                    <a:pt x="3524" y="2418"/>
                  </a:lnTo>
                  <a:cubicBezTo>
                    <a:pt x="3560" y="2382"/>
                    <a:pt x="3584" y="2334"/>
                    <a:pt x="3620" y="2299"/>
                  </a:cubicBezTo>
                  <a:cubicBezTo>
                    <a:pt x="3644" y="2263"/>
                    <a:pt x="3632" y="2227"/>
                    <a:pt x="3644" y="2180"/>
                  </a:cubicBezTo>
                  <a:lnTo>
                    <a:pt x="3858" y="2096"/>
                  </a:lnTo>
                  <a:lnTo>
                    <a:pt x="3929" y="2049"/>
                  </a:lnTo>
                  <a:lnTo>
                    <a:pt x="4001" y="2072"/>
                  </a:lnTo>
                  <a:lnTo>
                    <a:pt x="4084" y="2001"/>
                  </a:lnTo>
                  <a:lnTo>
                    <a:pt x="4298" y="1930"/>
                  </a:lnTo>
                  <a:lnTo>
                    <a:pt x="4429" y="1834"/>
                  </a:lnTo>
                  <a:lnTo>
                    <a:pt x="4536" y="1799"/>
                  </a:lnTo>
                  <a:lnTo>
                    <a:pt x="4787" y="1644"/>
                  </a:lnTo>
                  <a:lnTo>
                    <a:pt x="5013" y="1561"/>
                  </a:lnTo>
                  <a:lnTo>
                    <a:pt x="5346" y="1370"/>
                  </a:lnTo>
                  <a:lnTo>
                    <a:pt x="5537" y="1322"/>
                  </a:lnTo>
                  <a:lnTo>
                    <a:pt x="5810" y="1227"/>
                  </a:lnTo>
                  <a:lnTo>
                    <a:pt x="5894" y="1156"/>
                  </a:lnTo>
                  <a:lnTo>
                    <a:pt x="6120" y="1049"/>
                  </a:lnTo>
                  <a:lnTo>
                    <a:pt x="6203" y="929"/>
                  </a:lnTo>
                  <a:lnTo>
                    <a:pt x="6156" y="870"/>
                  </a:lnTo>
                  <a:cubicBezTo>
                    <a:pt x="6156" y="834"/>
                    <a:pt x="6144" y="810"/>
                    <a:pt x="6132" y="787"/>
                  </a:cubicBezTo>
                  <a:lnTo>
                    <a:pt x="6049" y="751"/>
                  </a:lnTo>
                  <a:lnTo>
                    <a:pt x="6084" y="703"/>
                  </a:lnTo>
                  <a:cubicBezTo>
                    <a:pt x="6072" y="668"/>
                    <a:pt x="6072" y="620"/>
                    <a:pt x="6060" y="584"/>
                  </a:cubicBezTo>
                  <a:lnTo>
                    <a:pt x="5930" y="489"/>
                  </a:lnTo>
                  <a:cubicBezTo>
                    <a:pt x="5941" y="453"/>
                    <a:pt x="5953" y="429"/>
                    <a:pt x="5965" y="394"/>
                  </a:cubicBezTo>
                  <a:lnTo>
                    <a:pt x="5870" y="215"/>
                  </a:lnTo>
                  <a:lnTo>
                    <a:pt x="5572" y="132"/>
                  </a:lnTo>
                  <a:lnTo>
                    <a:pt x="5513" y="60"/>
                  </a:lnTo>
                  <a:lnTo>
                    <a:pt x="5441" y="60"/>
                  </a:lnTo>
                  <a:lnTo>
                    <a:pt x="5275" y="144"/>
                  </a:lnTo>
                  <a:lnTo>
                    <a:pt x="5096" y="191"/>
                  </a:lnTo>
                  <a:lnTo>
                    <a:pt x="5013" y="263"/>
                  </a:lnTo>
                  <a:lnTo>
                    <a:pt x="5048" y="358"/>
                  </a:lnTo>
                  <a:lnTo>
                    <a:pt x="4822" y="525"/>
                  </a:lnTo>
                  <a:cubicBezTo>
                    <a:pt x="4810" y="513"/>
                    <a:pt x="4810" y="501"/>
                    <a:pt x="4798" y="489"/>
                  </a:cubicBezTo>
                  <a:lnTo>
                    <a:pt x="4953" y="322"/>
                  </a:lnTo>
                  <a:cubicBezTo>
                    <a:pt x="4953" y="287"/>
                    <a:pt x="4965" y="251"/>
                    <a:pt x="4965" y="215"/>
                  </a:cubicBezTo>
                  <a:lnTo>
                    <a:pt x="4810" y="203"/>
                  </a:lnTo>
                  <a:lnTo>
                    <a:pt x="4715" y="275"/>
                  </a:lnTo>
                  <a:lnTo>
                    <a:pt x="4608" y="310"/>
                  </a:lnTo>
                  <a:lnTo>
                    <a:pt x="4679" y="227"/>
                  </a:lnTo>
                  <a:cubicBezTo>
                    <a:pt x="4667" y="215"/>
                    <a:pt x="4656" y="191"/>
                    <a:pt x="4644" y="179"/>
                  </a:cubicBezTo>
                  <a:lnTo>
                    <a:pt x="4275" y="167"/>
                  </a:lnTo>
                  <a:cubicBezTo>
                    <a:pt x="4239" y="144"/>
                    <a:pt x="4191" y="132"/>
                    <a:pt x="4155" y="108"/>
                  </a:cubicBezTo>
                  <a:lnTo>
                    <a:pt x="4060" y="96"/>
                  </a:lnTo>
                  <a:cubicBezTo>
                    <a:pt x="4060" y="60"/>
                    <a:pt x="4072" y="25"/>
                    <a:pt x="40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4" name="Google Shape;8820;p30">
              <a:extLst>
                <a:ext uri="{FF2B5EF4-FFF2-40B4-BE49-F238E27FC236}">
                  <a16:creationId xmlns:a16="http://schemas.microsoft.com/office/drawing/2014/main" id="{BFF7536D-1895-2E90-B3D7-3849115B3474}"/>
                </a:ext>
              </a:extLst>
            </p:cNvPr>
            <p:cNvSpPr/>
            <p:nvPr/>
          </p:nvSpPr>
          <p:spPr>
            <a:xfrm>
              <a:off x="2333325" y="2248625"/>
              <a:ext cx="119675" cy="67600"/>
            </a:xfrm>
            <a:custGeom>
              <a:avLst/>
              <a:gdLst/>
              <a:ahLst/>
              <a:cxnLst/>
              <a:rect l="l" t="t" r="r" b="b"/>
              <a:pathLst>
                <a:path w="4787" h="2704" extrusionOk="0">
                  <a:moveTo>
                    <a:pt x="4536" y="0"/>
                  </a:moveTo>
                  <a:lnTo>
                    <a:pt x="4453" y="48"/>
                  </a:lnTo>
                  <a:lnTo>
                    <a:pt x="4310" y="131"/>
                  </a:lnTo>
                  <a:cubicBezTo>
                    <a:pt x="4310" y="167"/>
                    <a:pt x="4322" y="203"/>
                    <a:pt x="4322" y="238"/>
                  </a:cubicBezTo>
                  <a:lnTo>
                    <a:pt x="4322" y="298"/>
                  </a:lnTo>
                  <a:lnTo>
                    <a:pt x="4370" y="346"/>
                  </a:lnTo>
                  <a:lnTo>
                    <a:pt x="4251" y="381"/>
                  </a:lnTo>
                  <a:cubicBezTo>
                    <a:pt x="4239" y="358"/>
                    <a:pt x="4215" y="346"/>
                    <a:pt x="4191" y="322"/>
                  </a:cubicBezTo>
                  <a:lnTo>
                    <a:pt x="4155" y="334"/>
                  </a:lnTo>
                  <a:lnTo>
                    <a:pt x="4155" y="381"/>
                  </a:lnTo>
                  <a:lnTo>
                    <a:pt x="4120" y="429"/>
                  </a:lnTo>
                  <a:lnTo>
                    <a:pt x="4036" y="393"/>
                  </a:lnTo>
                  <a:lnTo>
                    <a:pt x="3977" y="286"/>
                  </a:lnTo>
                  <a:lnTo>
                    <a:pt x="3834" y="238"/>
                  </a:lnTo>
                  <a:lnTo>
                    <a:pt x="3762" y="262"/>
                  </a:lnTo>
                  <a:lnTo>
                    <a:pt x="3703" y="334"/>
                  </a:lnTo>
                  <a:lnTo>
                    <a:pt x="3560" y="369"/>
                  </a:lnTo>
                  <a:lnTo>
                    <a:pt x="3405" y="369"/>
                  </a:lnTo>
                  <a:lnTo>
                    <a:pt x="3322" y="393"/>
                  </a:lnTo>
                  <a:lnTo>
                    <a:pt x="3024" y="453"/>
                  </a:lnTo>
                  <a:lnTo>
                    <a:pt x="2893" y="536"/>
                  </a:lnTo>
                  <a:cubicBezTo>
                    <a:pt x="2893" y="572"/>
                    <a:pt x="2881" y="596"/>
                    <a:pt x="2870" y="631"/>
                  </a:cubicBezTo>
                  <a:lnTo>
                    <a:pt x="2822" y="691"/>
                  </a:lnTo>
                  <a:lnTo>
                    <a:pt x="2762" y="691"/>
                  </a:lnTo>
                  <a:lnTo>
                    <a:pt x="2691" y="715"/>
                  </a:lnTo>
                  <a:lnTo>
                    <a:pt x="2417" y="941"/>
                  </a:lnTo>
                  <a:lnTo>
                    <a:pt x="2334" y="1024"/>
                  </a:lnTo>
                  <a:lnTo>
                    <a:pt x="2227" y="1060"/>
                  </a:lnTo>
                  <a:lnTo>
                    <a:pt x="2072" y="1167"/>
                  </a:lnTo>
                  <a:lnTo>
                    <a:pt x="1965" y="1215"/>
                  </a:lnTo>
                  <a:lnTo>
                    <a:pt x="1881" y="1298"/>
                  </a:lnTo>
                  <a:lnTo>
                    <a:pt x="1881" y="1358"/>
                  </a:lnTo>
                  <a:lnTo>
                    <a:pt x="1655" y="1417"/>
                  </a:lnTo>
                  <a:lnTo>
                    <a:pt x="1607" y="1453"/>
                  </a:lnTo>
                  <a:lnTo>
                    <a:pt x="1476" y="1477"/>
                  </a:lnTo>
                  <a:lnTo>
                    <a:pt x="1417" y="1536"/>
                  </a:lnTo>
                  <a:lnTo>
                    <a:pt x="1322" y="1560"/>
                  </a:lnTo>
                  <a:lnTo>
                    <a:pt x="1131" y="1727"/>
                  </a:lnTo>
                  <a:cubicBezTo>
                    <a:pt x="1095" y="1751"/>
                    <a:pt x="1048" y="1786"/>
                    <a:pt x="1012" y="1810"/>
                  </a:cubicBezTo>
                  <a:lnTo>
                    <a:pt x="845" y="1822"/>
                  </a:lnTo>
                  <a:lnTo>
                    <a:pt x="738" y="1893"/>
                  </a:lnTo>
                  <a:lnTo>
                    <a:pt x="441" y="2012"/>
                  </a:lnTo>
                  <a:cubicBezTo>
                    <a:pt x="405" y="2060"/>
                    <a:pt x="381" y="2120"/>
                    <a:pt x="345" y="2155"/>
                  </a:cubicBezTo>
                  <a:lnTo>
                    <a:pt x="238" y="2191"/>
                  </a:lnTo>
                  <a:lnTo>
                    <a:pt x="72" y="2274"/>
                  </a:lnTo>
                  <a:lnTo>
                    <a:pt x="24" y="2370"/>
                  </a:lnTo>
                  <a:lnTo>
                    <a:pt x="155" y="2334"/>
                  </a:lnTo>
                  <a:lnTo>
                    <a:pt x="214" y="2358"/>
                  </a:lnTo>
                  <a:lnTo>
                    <a:pt x="119" y="2393"/>
                  </a:lnTo>
                  <a:cubicBezTo>
                    <a:pt x="119" y="2417"/>
                    <a:pt x="107" y="2429"/>
                    <a:pt x="95" y="2441"/>
                  </a:cubicBezTo>
                  <a:lnTo>
                    <a:pt x="191" y="2465"/>
                  </a:lnTo>
                  <a:lnTo>
                    <a:pt x="167" y="2524"/>
                  </a:lnTo>
                  <a:lnTo>
                    <a:pt x="0" y="2620"/>
                  </a:lnTo>
                  <a:cubicBezTo>
                    <a:pt x="0" y="2632"/>
                    <a:pt x="0" y="2644"/>
                    <a:pt x="12" y="2655"/>
                  </a:cubicBezTo>
                  <a:lnTo>
                    <a:pt x="155" y="2632"/>
                  </a:lnTo>
                  <a:lnTo>
                    <a:pt x="286" y="2584"/>
                  </a:lnTo>
                  <a:cubicBezTo>
                    <a:pt x="298" y="2560"/>
                    <a:pt x="310" y="2536"/>
                    <a:pt x="322" y="2501"/>
                  </a:cubicBezTo>
                  <a:lnTo>
                    <a:pt x="405" y="2453"/>
                  </a:lnTo>
                  <a:lnTo>
                    <a:pt x="536" y="2453"/>
                  </a:lnTo>
                  <a:lnTo>
                    <a:pt x="667" y="2524"/>
                  </a:lnTo>
                  <a:cubicBezTo>
                    <a:pt x="679" y="2548"/>
                    <a:pt x="691" y="2584"/>
                    <a:pt x="703" y="2608"/>
                  </a:cubicBezTo>
                  <a:lnTo>
                    <a:pt x="834" y="2608"/>
                  </a:lnTo>
                  <a:lnTo>
                    <a:pt x="869" y="2560"/>
                  </a:lnTo>
                  <a:lnTo>
                    <a:pt x="857" y="2477"/>
                  </a:lnTo>
                  <a:lnTo>
                    <a:pt x="893" y="2465"/>
                  </a:lnTo>
                  <a:cubicBezTo>
                    <a:pt x="905" y="2417"/>
                    <a:pt x="905" y="2382"/>
                    <a:pt x="917" y="2346"/>
                  </a:cubicBezTo>
                  <a:lnTo>
                    <a:pt x="988" y="2310"/>
                  </a:lnTo>
                  <a:lnTo>
                    <a:pt x="1119" y="2227"/>
                  </a:lnTo>
                  <a:lnTo>
                    <a:pt x="1203" y="2227"/>
                  </a:lnTo>
                  <a:cubicBezTo>
                    <a:pt x="1203" y="2251"/>
                    <a:pt x="1203" y="2274"/>
                    <a:pt x="1215" y="2298"/>
                  </a:cubicBezTo>
                  <a:lnTo>
                    <a:pt x="1107" y="2370"/>
                  </a:lnTo>
                  <a:cubicBezTo>
                    <a:pt x="1084" y="2405"/>
                    <a:pt x="1072" y="2453"/>
                    <a:pt x="1048" y="2489"/>
                  </a:cubicBezTo>
                  <a:lnTo>
                    <a:pt x="1119" y="2524"/>
                  </a:lnTo>
                  <a:lnTo>
                    <a:pt x="1048" y="2596"/>
                  </a:lnTo>
                  <a:cubicBezTo>
                    <a:pt x="1048" y="2620"/>
                    <a:pt x="1036" y="2644"/>
                    <a:pt x="1024" y="2679"/>
                  </a:cubicBezTo>
                  <a:lnTo>
                    <a:pt x="1095" y="2703"/>
                  </a:lnTo>
                  <a:lnTo>
                    <a:pt x="1155" y="2644"/>
                  </a:lnTo>
                  <a:lnTo>
                    <a:pt x="1238" y="2632"/>
                  </a:lnTo>
                  <a:lnTo>
                    <a:pt x="1262" y="2679"/>
                  </a:lnTo>
                  <a:lnTo>
                    <a:pt x="1310" y="2679"/>
                  </a:lnTo>
                  <a:lnTo>
                    <a:pt x="1500" y="2536"/>
                  </a:lnTo>
                  <a:lnTo>
                    <a:pt x="1560" y="2453"/>
                  </a:lnTo>
                  <a:lnTo>
                    <a:pt x="1643" y="2429"/>
                  </a:lnTo>
                  <a:cubicBezTo>
                    <a:pt x="1667" y="2405"/>
                    <a:pt x="1691" y="2370"/>
                    <a:pt x="1703" y="2346"/>
                  </a:cubicBezTo>
                  <a:lnTo>
                    <a:pt x="1667" y="2263"/>
                  </a:lnTo>
                  <a:lnTo>
                    <a:pt x="1750" y="2239"/>
                  </a:lnTo>
                  <a:lnTo>
                    <a:pt x="1810" y="2143"/>
                  </a:lnTo>
                  <a:cubicBezTo>
                    <a:pt x="1810" y="2108"/>
                    <a:pt x="1798" y="2084"/>
                    <a:pt x="1798" y="2048"/>
                  </a:cubicBezTo>
                  <a:cubicBezTo>
                    <a:pt x="1810" y="2036"/>
                    <a:pt x="1834" y="2024"/>
                    <a:pt x="1846" y="2001"/>
                  </a:cubicBezTo>
                  <a:lnTo>
                    <a:pt x="1905" y="2012"/>
                  </a:lnTo>
                  <a:lnTo>
                    <a:pt x="1881" y="2096"/>
                  </a:lnTo>
                  <a:lnTo>
                    <a:pt x="1929" y="2132"/>
                  </a:lnTo>
                  <a:cubicBezTo>
                    <a:pt x="1929" y="2167"/>
                    <a:pt x="1929" y="2203"/>
                    <a:pt x="1917" y="2239"/>
                  </a:cubicBezTo>
                  <a:lnTo>
                    <a:pt x="1988" y="2298"/>
                  </a:lnTo>
                  <a:lnTo>
                    <a:pt x="2048" y="2286"/>
                  </a:lnTo>
                  <a:lnTo>
                    <a:pt x="2143" y="2167"/>
                  </a:lnTo>
                  <a:lnTo>
                    <a:pt x="2119" y="2084"/>
                  </a:lnTo>
                  <a:lnTo>
                    <a:pt x="2143" y="2036"/>
                  </a:lnTo>
                  <a:lnTo>
                    <a:pt x="2238" y="1989"/>
                  </a:lnTo>
                  <a:lnTo>
                    <a:pt x="2346" y="1846"/>
                  </a:lnTo>
                  <a:lnTo>
                    <a:pt x="2346" y="1751"/>
                  </a:lnTo>
                  <a:cubicBezTo>
                    <a:pt x="2346" y="1727"/>
                    <a:pt x="2322" y="1703"/>
                    <a:pt x="2298" y="1679"/>
                  </a:cubicBezTo>
                  <a:cubicBezTo>
                    <a:pt x="2310" y="1655"/>
                    <a:pt x="2322" y="1631"/>
                    <a:pt x="2334" y="1596"/>
                  </a:cubicBezTo>
                  <a:lnTo>
                    <a:pt x="2441" y="1655"/>
                  </a:lnTo>
                  <a:lnTo>
                    <a:pt x="2643" y="1512"/>
                  </a:lnTo>
                  <a:cubicBezTo>
                    <a:pt x="2655" y="1465"/>
                    <a:pt x="2667" y="1429"/>
                    <a:pt x="2679" y="1381"/>
                  </a:cubicBezTo>
                  <a:lnTo>
                    <a:pt x="2667" y="1310"/>
                  </a:lnTo>
                  <a:lnTo>
                    <a:pt x="2798" y="1262"/>
                  </a:lnTo>
                  <a:lnTo>
                    <a:pt x="2858" y="1215"/>
                  </a:lnTo>
                  <a:lnTo>
                    <a:pt x="2953" y="1239"/>
                  </a:lnTo>
                  <a:lnTo>
                    <a:pt x="3048" y="1143"/>
                  </a:lnTo>
                  <a:lnTo>
                    <a:pt x="3108" y="1155"/>
                  </a:lnTo>
                  <a:cubicBezTo>
                    <a:pt x="3108" y="1203"/>
                    <a:pt x="3096" y="1250"/>
                    <a:pt x="3096" y="1298"/>
                  </a:cubicBezTo>
                  <a:lnTo>
                    <a:pt x="2953" y="1453"/>
                  </a:lnTo>
                  <a:lnTo>
                    <a:pt x="2953" y="1548"/>
                  </a:lnTo>
                  <a:lnTo>
                    <a:pt x="2893" y="1620"/>
                  </a:lnTo>
                  <a:lnTo>
                    <a:pt x="2893" y="1655"/>
                  </a:lnTo>
                  <a:lnTo>
                    <a:pt x="2798" y="1715"/>
                  </a:lnTo>
                  <a:lnTo>
                    <a:pt x="2667" y="1917"/>
                  </a:lnTo>
                  <a:cubicBezTo>
                    <a:pt x="2679" y="1929"/>
                    <a:pt x="2679" y="1953"/>
                    <a:pt x="2691" y="1965"/>
                  </a:cubicBezTo>
                  <a:lnTo>
                    <a:pt x="2762" y="2012"/>
                  </a:lnTo>
                  <a:lnTo>
                    <a:pt x="2762" y="2084"/>
                  </a:lnTo>
                  <a:lnTo>
                    <a:pt x="2870" y="2072"/>
                  </a:lnTo>
                  <a:lnTo>
                    <a:pt x="3000" y="2072"/>
                  </a:lnTo>
                  <a:lnTo>
                    <a:pt x="3060" y="2012"/>
                  </a:lnTo>
                  <a:lnTo>
                    <a:pt x="3179" y="1929"/>
                  </a:lnTo>
                  <a:cubicBezTo>
                    <a:pt x="3179" y="1905"/>
                    <a:pt x="3179" y="1882"/>
                    <a:pt x="3191" y="1858"/>
                  </a:cubicBezTo>
                  <a:lnTo>
                    <a:pt x="3155" y="1786"/>
                  </a:lnTo>
                  <a:lnTo>
                    <a:pt x="3239" y="1715"/>
                  </a:lnTo>
                  <a:lnTo>
                    <a:pt x="3286" y="1631"/>
                  </a:lnTo>
                  <a:lnTo>
                    <a:pt x="3381" y="1608"/>
                  </a:lnTo>
                  <a:lnTo>
                    <a:pt x="3441" y="1560"/>
                  </a:lnTo>
                  <a:lnTo>
                    <a:pt x="3512" y="1584"/>
                  </a:lnTo>
                  <a:lnTo>
                    <a:pt x="3643" y="1548"/>
                  </a:lnTo>
                  <a:lnTo>
                    <a:pt x="3703" y="1489"/>
                  </a:lnTo>
                  <a:lnTo>
                    <a:pt x="3905" y="1429"/>
                  </a:lnTo>
                  <a:lnTo>
                    <a:pt x="3965" y="1346"/>
                  </a:lnTo>
                  <a:cubicBezTo>
                    <a:pt x="3977" y="1286"/>
                    <a:pt x="3977" y="1239"/>
                    <a:pt x="3989" y="1191"/>
                  </a:cubicBezTo>
                  <a:cubicBezTo>
                    <a:pt x="4001" y="1143"/>
                    <a:pt x="4048" y="1096"/>
                    <a:pt x="4072" y="1048"/>
                  </a:cubicBezTo>
                  <a:lnTo>
                    <a:pt x="4060" y="965"/>
                  </a:lnTo>
                  <a:cubicBezTo>
                    <a:pt x="4060" y="953"/>
                    <a:pt x="4060" y="941"/>
                    <a:pt x="4072" y="929"/>
                  </a:cubicBezTo>
                  <a:lnTo>
                    <a:pt x="4203" y="989"/>
                  </a:lnTo>
                  <a:lnTo>
                    <a:pt x="4310" y="977"/>
                  </a:lnTo>
                  <a:cubicBezTo>
                    <a:pt x="4322" y="965"/>
                    <a:pt x="4334" y="941"/>
                    <a:pt x="4346" y="929"/>
                  </a:cubicBezTo>
                  <a:cubicBezTo>
                    <a:pt x="4358" y="917"/>
                    <a:pt x="4334" y="893"/>
                    <a:pt x="4322" y="881"/>
                  </a:cubicBezTo>
                  <a:lnTo>
                    <a:pt x="4167" y="798"/>
                  </a:lnTo>
                  <a:lnTo>
                    <a:pt x="4155" y="750"/>
                  </a:lnTo>
                  <a:cubicBezTo>
                    <a:pt x="4203" y="715"/>
                    <a:pt x="4239" y="667"/>
                    <a:pt x="4274" y="631"/>
                  </a:cubicBezTo>
                  <a:lnTo>
                    <a:pt x="4405" y="596"/>
                  </a:lnTo>
                  <a:lnTo>
                    <a:pt x="4524" y="524"/>
                  </a:lnTo>
                  <a:lnTo>
                    <a:pt x="4620" y="524"/>
                  </a:lnTo>
                  <a:lnTo>
                    <a:pt x="4703" y="488"/>
                  </a:lnTo>
                  <a:cubicBezTo>
                    <a:pt x="4727" y="453"/>
                    <a:pt x="4763" y="417"/>
                    <a:pt x="4786" y="369"/>
                  </a:cubicBezTo>
                  <a:lnTo>
                    <a:pt x="4739" y="322"/>
                  </a:lnTo>
                  <a:lnTo>
                    <a:pt x="4679" y="167"/>
                  </a:lnTo>
                  <a:lnTo>
                    <a:pt x="4703" y="119"/>
                  </a:lnTo>
                  <a:lnTo>
                    <a:pt x="4667" y="84"/>
                  </a:lnTo>
                  <a:lnTo>
                    <a:pt x="460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5" name="Google Shape;8821;p30">
              <a:extLst>
                <a:ext uri="{FF2B5EF4-FFF2-40B4-BE49-F238E27FC236}">
                  <a16:creationId xmlns:a16="http://schemas.microsoft.com/office/drawing/2014/main" id="{75FD31B1-364B-6DCB-C251-BC767C793847}"/>
                </a:ext>
              </a:extLst>
            </p:cNvPr>
            <p:cNvSpPr/>
            <p:nvPr/>
          </p:nvSpPr>
          <p:spPr>
            <a:xfrm>
              <a:off x="2448500" y="2273625"/>
              <a:ext cx="16400" cy="5975"/>
            </a:xfrm>
            <a:custGeom>
              <a:avLst/>
              <a:gdLst/>
              <a:ahLst/>
              <a:cxnLst/>
              <a:rect l="l" t="t" r="r" b="b"/>
              <a:pathLst>
                <a:path w="656" h="239" extrusionOk="0">
                  <a:moveTo>
                    <a:pt x="465" y="0"/>
                  </a:moveTo>
                  <a:lnTo>
                    <a:pt x="370" y="36"/>
                  </a:lnTo>
                  <a:lnTo>
                    <a:pt x="179" y="36"/>
                  </a:lnTo>
                  <a:lnTo>
                    <a:pt x="108" y="84"/>
                  </a:lnTo>
                  <a:lnTo>
                    <a:pt x="1" y="131"/>
                  </a:lnTo>
                  <a:lnTo>
                    <a:pt x="25" y="143"/>
                  </a:lnTo>
                  <a:lnTo>
                    <a:pt x="108" y="143"/>
                  </a:lnTo>
                  <a:lnTo>
                    <a:pt x="215" y="179"/>
                  </a:lnTo>
                  <a:lnTo>
                    <a:pt x="287" y="239"/>
                  </a:lnTo>
                  <a:lnTo>
                    <a:pt x="370" y="227"/>
                  </a:lnTo>
                  <a:lnTo>
                    <a:pt x="489" y="227"/>
                  </a:lnTo>
                  <a:lnTo>
                    <a:pt x="596" y="155"/>
                  </a:lnTo>
                  <a:cubicBezTo>
                    <a:pt x="620" y="131"/>
                    <a:pt x="632" y="108"/>
                    <a:pt x="656" y="72"/>
                  </a:cubicBezTo>
                  <a:lnTo>
                    <a:pt x="596" y="48"/>
                  </a:lnTo>
                  <a:lnTo>
                    <a:pt x="56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6" name="Google Shape;8822;p30">
              <a:extLst>
                <a:ext uri="{FF2B5EF4-FFF2-40B4-BE49-F238E27FC236}">
                  <a16:creationId xmlns:a16="http://schemas.microsoft.com/office/drawing/2014/main" id="{EF7014EA-A48A-FBD8-6D76-60BFABF295E5}"/>
                </a:ext>
              </a:extLst>
            </p:cNvPr>
            <p:cNvSpPr/>
            <p:nvPr/>
          </p:nvSpPr>
          <p:spPr>
            <a:xfrm>
              <a:off x="2199075" y="2506100"/>
              <a:ext cx="4475" cy="2700"/>
            </a:xfrm>
            <a:custGeom>
              <a:avLst/>
              <a:gdLst/>
              <a:ahLst/>
              <a:cxnLst/>
              <a:rect l="l" t="t" r="r" b="b"/>
              <a:pathLst>
                <a:path w="179" h="108" extrusionOk="0">
                  <a:moveTo>
                    <a:pt x="179" y="0"/>
                  </a:moveTo>
                  <a:lnTo>
                    <a:pt x="36" y="36"/>
                  </a:lnTo>
                  <a:lnTo>
                    <a:pt x="0" y="95"/>
                  </a:lnTo>
                  <a:lnTo>
                    <a:pt x="84" y="107"/>
                  </a:lnTo>
                  <a:lnTo>
                    <a:pt x="143" y="72"/>
                  </a:lnTo>
                  <a:cubicBezTo>
                    <a:pt x="143" y="60"/>
                    <a:pt x="131" y="48"/>
                    <a:pt x="131" y="36"/>
                  </a:cubicBezTo>
                  <a:lnTo>
                    <a:pt x="17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7" name="Google Shape;8823;p30">
              <a:extLst>
                <a:ext uri="{FF2B5EF4-FFF2-40B4-BE49-F238E27FC236}">
                  <a16:creationId xmlns:a16="http://schemas.microsoft.com/office/drawing/2014/main" id="{4F3F3F21-8623-4B10-DC99-F40A58E60A17}"/>
                </a:ext>
              </a:extLst>
            </p:cNvPr>
            <p:cNvSpPr/>
            <p:nvPr/>
          </p:nvSpPr>
          <p:spPr>
            <a:xfrm>
              <a:off x="2000250" y="2925500"/>
              <a:ext cx="11625" cy="6275"/>
            </a:xfrm>
            <a:custGeom>
              <a:avLst/>
              <a:gdLst/>
              <a:ahLst/>
              <a:cxnLst/>
              <a:rect l="l" t="t" r="r" b="b"/>
              <a:pathLst>
                <a:path w="465" h="251" extrusionOk="0">
                  <a:moveTo>
                    <a:pt x="12" y="0"/>
                  </a:moveTo>
                  <a:cubicBezTo>
                    <a:pt x="0" y="0"/>
                    <a:pt x="0" y="60"/>
                    <a:pt x="0" y="60"/>
                  </a:cubicBezTo>
                  <a:lnTo>
                    <a:pt x="83" y="119"/>
                  </a:lnTo>
                  <a:lnTo>
                    <a:pt x="310" y="167"/>
                  </a:lnTo>
                  <a:cubicBezTo>
                    <a:pt x="321" y="202"/>
                    <a:pt x="333" y="226"/>
                    <a:pt x="345" y="250"/>
                  </a:cubicBezTo>
                  <a:lnTo>
                    <a:pt x="441" y="250"/>
                  </a:lnTo>
                  <a:cubicBezTo>
                    <a:pt x="452" y="214"/>
                    <a:pt x="464" y="191"/>
                    <a:pt x="464" y="167"/>
                  </a:cubicBezTo>
                  <a:lnTo>
                    <a:pt x="333" y="83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8" name="Google Shape;8824;p30">
              <a:extLst>
                <a:ext uri="{FF2B5EF4-FFF2-40B4-BE49-F238E27FC236}">
                  <a16:creationId xmlns:a16="http://schemas.microsoft.com/office/drawing/2014/main" id="{5173223C-08C1-963C-6BC6-C1954234FF85}"/>
                </a:ext>
              </a:extLst>
            </p:cNvPr>
            <p:cNvSpPr/>
            <p:nvPr/>
          </p:nvSpPr>
          <p:spPr>
            <a:xfrm>
              <a:off x="2484225" y="2229875"/>
              <a:ext cx="54800" cy="29200"/>
            </a:xfrm>
            <a:custGeom>
              <a:avLst/>
              <a:gdLst/>
              <a:ahLst/>
              <a:cxnLst/>
              <a:rect l="l" t="t" r="r" b="b"/>
              <a:pathLst>
                <a:path w="2192" h="1168" extrusionOk="0">
                  <a:moveTo>
                    <a:pt x="1929" y="0"/>
                  </a:moveTo>
                  <a:lnTo>
                    <a:pt x="1775" y="12"/>
                  </a:lnTo>
                  <a:lnTo>
                    <a:pt x="1584" y="72"/>
                  </a:lnTo>
                  <a:lnTo>
                    <a:pt x="1572" y="48"/>
                  </a:lnTo>
                  <a:lnTo>
                    <a:pt x="1358" y="72"/>
                  </a:lnTo>
                  <a:lnTo>
                    <a:pt x="1286" y="107"/>
                  </a:lnTo>
                  <a:lnTo>
                    <a:pt x="1132" y="143"/>
                  </a:lnTo>
                  <a:lnTo>
                    <a:pt x="1036" y="143"/>
                  </a:lnTo>
                  <a:lnTo>
                    <a:pt x="917" y="167"/>
                  </a:lnTo>
                  <a:lnTo>
                    <a:pt x="834" y="155"/>
                  </a:lnTo>
                  <a:lnTo>
                    <a:pt x="524" y="274"/>
                  </a:lnTo>
                  <a:lnTo>
                    <a:pt x="429" y="298"/>
                  </a:lnTo>
                  <a:lnTo>
                    <a:pt x="334" y="381"/>
                  </a:lnTo>
                  <a:lnTo>
                    <a:pt x="191" y="453"/>
                  </a:lnTo>
                  <a:cubicBezTo>
                    <a:pt x="191" y="488"/>
                    <a:pt x="203" y="512"/>
                    <a:pt x="203" y="536"/>
                  </a:cubicBezTo>
                  <a:lnTo>
                    <a:pt x="84" y="667"/>
                  </a:lnTo>
                  <a:lnTo>
                    <a:pt x="84" y="727"/>
                  </a:lnTo>
                  <a:lnTo>
                    <a:pt x="1" y="834"/>
                  </a:lnTo>
                  <a:lnTo>
                    <a:pt x="48" y="905"/>
                  </a:lnTo>
                  <a:cubicBezTo>
                    <a:pt x="72" y="941"/>
                    <a:pt x="84" y="965"/>
                    <a:pt x="108" y="1000"/>
                  </a:cubicBezTo>
                  <a:lnTo>
                    <a:pt x="191" y="977"/>
                  </a:lnTo>
                  <a:lnTo>
                    <a:pt x="346" y="1000"/>
                  </a:lnTo>
                  <a:lnTo>
                    <a:pt x="465" y="1072"/>
                  </a:lnTo>
                  <a:lnTo>
                    <a:pt x="405" y="1143"/>
                  </a:lnTo>
                  <a:lnTo>
                    <a:pt x="453" y="1167"/>
                  </a:lnTo>
                  <a:lnTo>
                    <a:pt x="584" y="1119"/>
                  </a:lnTo>
                  <a:lnTo>
                    <a:pt x="727" y="1108"/>
                  </a:lnTo>
                  <a:lnTo>
                    <a:pt x="798" y="1060"/>
                  </a:lnTo>
                  <a:lnTo>
                    <a:pt x="941" y="1084"/>
                  </a:lnTo>
                  <a:lnTo>
                    <a:pt x="1096" y="1048"/>
                  </a:lnTo>
                  <a:lnTo>
                    <a:pt x="1227" y="977"/>
                  </a:lnTo>
                  <a:lnTo>
                    <a:pt x="1358" y="941"/>
                  </a:lnTo>
                  <a:lnTo>
                    <a:pt x="1417" y="857"/>
                  </a:lnTo>
                  <a:cubicBezTo>
                    <a:pt x="1417" y="846"/>
                    <a:pt x="1406" y="834"/>
                    <a:pt x="1406" y="810"/>
                  </a:cubicBezTo>
                  <a:lnTo>
                    <a:pt x="1513" y="774"/>
                  </a:lnTo>
                  <a:cubicBezTo>
                    <a:pt x="1525" y="750"/>
                    <a:pt x="1536" y="727"/>
                    <a:pt x="1548" y="703"/>
                  </a:cubicBezTo>
                  <a:lnTo>
                    <a:pt x="1679" y="548"/>
                  </a:lnTo>
                  <a:lnTo>
                    <a:pt x="1632" y="500"/>
                  </a:lnTo>
                  <a:lnTo>
                    <a:pt x="1596" y="524"/>
                  </a:lnTo>
                  <a:lnTo>
                    <a:pt x="1441" y="548"/>
                  </a:lnTo>
                  <a:cubicBezTo>
                    <a:pt x="1441" y="536"/>
                    <a:pt x="1429" y="524"/>
                    <a:pt x="1429" y="500"/>
                  </a:cubicBezTo>
                  <a:lnTo>
                    <a:pt x="1560" y="381"/>
                  </a:lnTo>
                  <a:lnTo>
                    <a:pt x="1679" y="346"/>
                  </a:lnTo>
                  <a:lnTo>
                    <a:pt x="1989" y="191"/>
                  </a:lnTo>
                  <a:lnTo>
                    <a:pt x="2096" y="191"/>
                  </a:lnTo>
                  <a:lnTo>
                    <a:pt x="2191" y="24"/>
                  </a:lnTo>
                  <a:cubicBezTo>
                    <a:pt x="2179" y="12"/>
                    <a:pt x="2156" y="0"/>
                    <a:pt x="2144" y="0"/>
                  </a:cubicBezTo>
                  <a:lnTo>
                    <a:pt x="1977" y="24"/>
                  </a:lnTo>
                  <a:lnTo>
                    <a:pt x="19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9" name="Google Shape;8825;p30">
              <a:extLst>
                <a:ext uri="{FF2B5EF4-FFF2-40B4-BE49-F238E27FC236}">
                  <a16:creationId xmlns:a16="http://schemas.microsoft.com/office/drawing/2014/main" id="{FE0A9645-BB05-44A1-6092-32866E339AAD}"/>
                </a:ext>
              </a:extLst>
            </p:cNvPr>
            <p:cNvSpPr/>
            <p:nvPr/>
          </p:nvSpPr>
          <p:spPr>
            <a:xfrm>
              <a:off x="2467550" y="2262325"/>
              <a:ext cx="4500" cy="3000"/>
            </a:xfrm>
            <a:custGeom>
              <a:avLst/>
              <a:gdLst/>
              <a:ahLst/>
              <a:cxnLst/>
              <a:rect l="l" t="t" r="r" b="b"/>
              <a:pathLst>
                <a:path w="180" h="120" extrusionOk="0">
                  <a:moveTo>
                    <a:pt x="179" y="0"/>
                  </a:moveTo>
                  <a:lnTo>
                    <a:pt x="37" y="48"/>
                  </a:lnTo>
                  <a:cubicBezTo>
                    <a:pt x="25" y="71"/>
                    <a:pt x="13" y="95"/>
                    <a:pt x="1" y="119"/>
                  </a:cubicBezTo>
                  <a:lnTo>
                    <a:pt x="60" y="119"/>
                  </a:lnTo>
                  <a:lnTo>
                    <a:pt x="144" y="83"/>
                  </a:lnTo>
                  <a:lnTo>
                    <a:pt x="17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0" name="Google Shape;8826;p30">
              <a:extLst>
                <a:ext uri="{FF2B5EF4-FFF2-40B4-BE49-F238E27FC236}">
                  <a16:creationId xmlns:a16="http://schemas.microsoft.com/office/drawing/2014/main" id="{0C522C81-9D0B-6EFC-D135-8DF8C308E63B}"/>
                </a:ext>
              </a:extLst>
            </p:cNvPr>
            <p:cNvSpPr/>
            <p:nvPr/>
          </p:nvSpPr>
          <p:spPr>
            <a:xfrm>
              <a:off x="2474100" y="2231950"/>
              <a:ext cx="12825" cy="12825"/>
            </a:xfrm>
            <a:custGeom>
              <a:avLst/>
              <a:gdLst/>
              <a:ahLst/>
              <a:cxnLst/>
              <a:rect l="l" t="t" r="r" b="b"/>
              <a:pathLst>
                <a:path w="513" h="513" extrusionOk="0">
                  <a:moveTo>
                    <a:pt x="489" y="1"/>
                  </a:moveTo>
                  <a:lnTo>
                    <a:pt x="382" y="48"/>
                  </a:lnTo>
                  <a:lnTo>
                    <a:pt x="310" y="72"/>
                  </a:lnTo>
                  <a:lnTo>
                    <a:pt x="191" y="72"/>
                  </a:lnTo>
                  <a:lnTo>
                    <a:pt x="120" y="132"/>
                  </a:lnTo>
                  <a:lnTo>
                    <a:pt x="36" y="167"/>
                  </a:lnTo>
                  <a:cubicBezTo>
                    <a:pt x="25" y="191"/>
                    <a:pt x="25" y="215"/>
                    <a:pt x="13" y="251"/>
                  </a:cubicBezTo>
                  <a:cubicBezTo>
                    <a:pt x="1" y="274"/>
                    <a:pt x="36" y="298"/>
                    <a:pt x="36" y="334"/>
                  </a:cubicBezTo>
                  <a:cubicBezTo>
                    <a:pt x="48" y="370"/>
                    <a:pt x="36" y="393"/>
                    <a:pt x="36" y="417"/>
                  </a:cubicBezTo>
                  <a:lnTo>
                    <a:pt x="167" y="513"/>
                  </a:lnTo>
                  <a:lnTo>
                    <a:pt x="263" y="513"/>
                  </a:lnTo>
                  <a:lnTo>
                    <a:pt x="429" y="429"/>
                  </a:lnTo>
                  <a:lnTo>
                    <a:pt x="513" y="322"/>
                  </a:lnTo>
                  <a:cubicBezTo>
                    <a:pt x="513" y="286"/>
                    <a:pt x="501" y="263"/>
                    <a:pt x="489" y="227"/>
                  </a:cubicBezTo>
                  <a:lnTo>
                    <a:pt x="501" y="167"/>
                  </a:lnTo>
                  <a:lnTo>
                    <a:pt x="477" y="108"/>
                  </a:lnTo>
                  <a:cubicBezTo>
                    <a:pt x="477" y="72"/>
                    <a:pt x="489" y="36"/>
                    <a:pt x="4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1" name="Google Shape;8827;p30">
              <a:extLst>
                <a:ext uri="{FF2B5EF4-FFF2-40B4-BE49-F238E27FC236}">
                  <a16:creationId xmlns:a16="http://schemas.microsoft.com/office/drawing/2014/main" id="{D295A9DB-83F6-EA1E-C10F-4D0813E77B74}"/>
                </a:ext>
              </a:extLst>
            </p:cNvPr>
            <p:cNvSpPr/>
            <p:nvPr/>
          </p:nvSpPr>
          <p:spPr>
            <a:xfrm>
              <a:off x="2379750" y="2274525"/>
              <a:ext cx="163425" cy="83650"/>
            </a:xfrm>
            <a:custGeom>
              <a:avLst/>
              <a:gdLst/>
              <a:ahLst/>
              <a:cxnLst/>
              <a:rect l="l" t="t" r="r" b="b"/>
              <a:pathLst>
                <a:path w="6537" h="3346" extrusionOk="0">
                  <a:moveTo>
                    <a:pt x="5275" y="0"/>
                  </a:moveTo>
                  <a:lnTo>
                    <a:pt x="5180" y="12"/>
                  </a:lnTo>
                  <a:lnTo>
                    <a:pt x="4930" y="250"/>
                  </a:lnTo>
                  <a:lnTo>
                    <a:pt x="4787" y="322"/>
                  </a:lnTo>
                  <a:cubicBezTo>
                    <a:pt x="4775" y="345"/>
                    <a:pt x="4763" y="381"/>
                    <a:pt x="4739" y="405"/>
                  </a:cubicBezTo>
                  <a:lnTo>
                    <a:pt x="4787" y="441"/>
                  </a:lnTo>
                  <a:lnTo>
                    <a:pt x="4656" y="476"/>
                  </a:lnTo>
                  <a:lnTo>
                    <a:pt x="4584" y="476"/>
                  </a:lnTo>
                  <a:lnTo>
                    <a:pt x="4489" y="536"/>
                  </a:lnTo>
                  <a:lnTo>
                    <a:pt x="4406" y="667"/>
                  </a:lnTo>
                  <a:lnTo>
                    <a:pt x="4489" y="750"/>
                  </a:lnTo>
                  <a:cubicBezTo>
                    <a:pt x="4489" y="774"/>
                    <a:pt x="4501" y="810"/>
                    <a:pt x="4501" y="834"/>
                  </a:cubicBezTo>
                  <a:lnTo>
                    <a:pt x="4572" y="857"/>
                  </a:lnTo>
                  <a:lnTo>
                    <a:pt x="4692" y="953"/>
                  </a:lnTo>
                  <a:lnTo>
                    <a:pt x="4656" y="1084"/>
                  </a:lnTo>
                  <a:lnTo>
                    <a:pt x="4513" y="1107"/>
                  </a:lnTo>
                  <a:lnTo>
                    <a:pt x="4334" y="1203"/>
                  </a:lnTo>
                  <a:lnTo>
                    <a:pt x="4263" y="1227"/>
                  </a:lnTo>
                  <a:lnTo>
                    <a:pt x="4203" y="1274"/>
                  </a:lnTo>
                  <a:lnTo>
                    <a:pt x="4299" y="1322"/>
                  </a:lnTo>
                  <a:lnTo>
                    <a:pt x="4299" y="1381"/>
                  </a:lnTo>
                  <a:lnTo>
                    <a:pt x="4442" y="1429"/>
                  </a:lnTo>
                  <a:lnTo>
                    <a:pt x="4537" y="1548"/>
                  </a:lnTo>
                  <a:lnTo>
                    <a:pt x="4346" y="1655"/>
                  </a:lnTo>
                  <a:lnTo>
                    <a:pt x="4394" y="1667"/>
                  </a:lnTo>
                  <a:lnTo>
                    <a:pt x="4430" y="1715"/>
                  </a:lnTo>
                  <a:lnTo>
                    <a:pt x="4346" y="1762"/>
                  </a:lnTo>
                  <a:lnTo>
                    <a:pt x="4227" y="1691"/>
                  </a:lnTo>
                  <a:lnTo>
                    <a:pt x="3989" y="1715"/>
                  </a:lnTo>
                  <a:lnTo>
                    <a:pt x="3918" y="1750"/>
                  </a:lnTo>
                  <a:lnTo>
                    <a:pt x="3763" y="1774"/>
                  </a:lnTo>
                  <a:lnTo>
                    <a:pt x="3715" y="1727"/>
                  </a:lnTo>
                  <a:lnTo>
                    <a:pt x="3644" y="1715"/>
                  </a:lnTo>
                  <a:cubicBezTo>
                    <a:pt x="3632" y="1738"/>
                    <a:pt x="3608" y="1762"/>
                    <a:pt x="3584" y="1786"/>
                  </a:cubicBezTo>
                  <a:lnTo>
                    <a:pt x="3441" y="1846"/>
                  </a:lnTo>
                  <a:lnTo>
                    <a:pt x="3370" y="1846"/>
                  </a:lnTo>
                  <a:lnTo>
                    <a:pt x="3334" y="1703"/>
                  </a:lnTo>
                  <a:lnTo>
                    <a:pt x="3418" y="1619"/>
                  </a:lnTo>
                  <a:lnTo>
                    <a:pt x="3465" y="1441"/>
                  </a:lnTo>
                  <a:lnTo>
                    <a:pt x="3465" y="1441"/>
                  </a:lnTo>
                  <a:lnTo>
                    <a:pt x="3382" y="1465"/>
                  </a:lnTo>
                  <a:lnTo>
                    <a:pt x="3215" y="1465"/>
                  </a:lnTo>
                  <a:lnTo>
                    <a:pt x="3108" y="1512"/>
                  </a:lnTo>
                  <a:lnTo>
                    <a:pt x="3060" y="1465"/>
                  </a:lnTo>
                  <a:lnTo>
                    <a:pt x="3168" y="1405"/>
                  </a:lnTo>
                  <a:lnTo>
                    <a:pt x="3310" y="1393"/>
                  </a:lnTo>
                  <a:lnTo>
                    <a:pt x="3346" y="1334"/>
                  </a:lnTo>
                  <a:cubicBezTo>
                    <a:pt x="3322" y="1286"/>
                    <a:pt x="3299" y="1227"/>
                    <a:pt x="3275" y="1179"/>
                  </a:cubicBezTo>
                  <a:lnTo>
                    <a:pt x="3144" y="1119"/>
                  </a:lnTo>
                  <a:lnTo>
                    <a:pt x="3168" y="1048"/>
                  </a:lnTo>
                  <a:lnTo>
                    <a:pt x="3251" y="1000"/>
                  </a:lnTo>
                  <a:lnTo>
                    <a:pt x="3251" y="953"/>
                  </a:lnTo>
                  <a:lnTo>
                    <a:pt x="3156" y="929"/>
                  </a:lnTo>
                  <a:lnTo>
                    <a:pt x="3120" y="881"/>
                  </a:lnTo>
                  <a:lnTo>
                    <a:pt x="3072" y="846"/>
                  </a:lnTo>
                  <a:lnTo>
                    <a:pt x="2989" y="869"/>
                  </a:lnTo>
                  <a:lnTo>
                    <a:pt x="2894" y="857"/>
                  </a:lnTo>
                  <a:cubicBezTo>
                    <a:pt x="2870" y="869"/>
                    <a:pt x="2846" y="893"/>
                    <a:pt x="2822" y="905"/>
                  </a:cubicBezTo>
                  <a:lnTo>
                    <a:pt x="2572" y="988"/>
                  </a:lnTo>
                  <a:lnTo>
                    <a:pt x="2513" y="929"/>
                  </a:lnTo>
                  <a:lnTo>
                    <a:pt x="2596" y="798"/>
                  </a:lnTo>
                  <a:lnTo>
                    <a:pt x="2691" y="738"/>
                  </a:lnTo>
                  <a:lnTo>
                    <a:pt x="2596" y="643"/>
                  </a:lnTo>
                  <a:lnTo>
                    <a:pt x="2453" y="607"/>
                  </a:lnTo>
                  <a:lnTo>
                    <a:pt x="2239" y="667"/>
                  </a:lnTo>
                  <a:lnTo>
                    <a:pt x="2120" y="679"/>
                  </a:lnTo>
                  <a:lnTo>
                    <a:pt x="1786" y="822"/>
                  </a:lnTo>
                  <a:lnTo>
                    <a:pt x="1715" y="881"/>
                  </a:lnTo>
                  <a:lnTo>
                    <a:pt x="1786" y="905"/>
                  </a:lnTo>
                  <a:lnTo>
                    <a:pt x="1822" y="965"/>
                  </a:lnTo>
                  <a:lnTo>
                    <a:pt x="1989" y="988"/>
                  </a:lnTo>
                  <a:lnTo>
                    <a:pt x="2060" y="1048"/>
                  </a:lnTo>
                  <a:lnTo>
                    <a:pt x="1965" y="1048"/>
                  </a:lnTo>
                  <a:lnTo>
                    <a:pt x="1810" y="1012"/>
                  </a:lnTo>
                  <a:lnTo>
                    <a:pt x="1691" y="1036"/>
                  </a:lnTo>
                  <a:lnTo>
                    <a:pt x="1632" y="1012"/>
                  </a:lnTo>
                  <a:lnTo>
                    <a:pt x="1513" y="1048"/>
                  </a:lnTo>
                  <a:lnTo>
                    <a:pt x="1382" y="1131"/>
                  </a:lnTo>
                  <a:lnTo>
                    <a:pt x="1298" y="1155"/>
                  </a:lnTo>
                  <a:lnTo>
                    <a:pt x="1215" y="1215"/>
                  </a:lnTo>
                  <a:lnTo>
                    <a:pt x="1167" y="1310"/>
                  </a:lnTo>
                  <a:lnTo>
                    <a:pt x="1036" y="1417"/>
                  </a:lnTo>
                  <a:lnTo>
                    <a:pt x="1132" y="1465"/>
                  </a:lnTo>
                  <a:lnTo>
                    <a:pt x="1417" y="1429"/>
                  </a:lnTo>
                  <a:lnTo>
                    <a:pt x="1548" y="1393"/>
                  </a:lnTo>
                  <a:lnTo>
                    <a:pt x="1703" y="1393"/>
                  </a:lnTo>
                  <a:lnTo>
                    <a:pt x="1775" y="1369"/>
                  </a:lnTo>
                  <a:lnTo>
                    <a:pt x="1822" y="1405"/>
                  </a:lnTo>
                  <a:lnTo>
                    <a:pt x="1763" y="1441"/>
                  </a:lnTo>
                  <a:lnTo>
                    <a:pt x="1596" y="1465"/>
                  </a:lnTo>
                  <a:lnTo>
                    <a:pt x="1298" y="1524"/>
                  </a:lnTo>
                  <a:lnTo>
                    <a:pt x="1060" y="1619"/>
                  </a:lnTo>
                  <a:lnTo>
                    <a:pt x="965" y="1619"/>
                  </a:lnTo>
                  <a:lnTo>
                    <a:pt x="834" y="1667"/>
                  </a:lnTo>
                  <a:cubicBezTo>
                    <a:pt x="798" y="1715"/>
                    <a:pt x="762" y="1762"/>
                    <a:pt x="715" y="1810"/>
                  </a:cubicBezTo>
                  <a:lnTo>
                    <a:pt x="560" y="1977"/>
                  </a:lnTo>
                  <a:lnTo>
                    <a:pt x="608" y="1989"/>
                  </a:lnTo>
                  <a:lnTo>
                    <a:pt x="751" y="1953"/>
                  </a:lnTo>
                  <a:lnTo>
                    <a:pt x="989" y="1941"/>
                  </a:lnTo>
                  <a:lnTo>
                    <a:pt x="1108" y="1881"/>
                  </a:lnTo>
                  <a:lnTo>
                    <a:pt x="1263" y="1846"/>
                  </a:lnTo>
                  <a:lnTo>
                    <a:pt x="1334" y="1858"/>
                  </a:lnTo>
                  <a:lnTo>
                    <a:pt x="1441" y="1869"/>
                  </a:lnTo>
                  <a:lnTo>
                    <a:pt x="1310" y="1977"/>
                  </a:lnTo>
                  <a:lnTo>
                    <a:pt x="1155" y="2024"/>
                  </a:lnTo>
                  <a:lnTo>
                    <a:pt x="1072" y="2096"/>
                  </a:lnTo>
                  <a:lnTo>
                    <a:pt x="905" y="2131"/>
                  </a:lnTo>
                  <a:lnTo>
                    <a:pt x="727" y="2108"/>
                  </a:lnTo>
                  <a:lnTo>
                    <a:pt x="489" y="2179"/>
                  </a:lnTo>
                  <a:lnTo>
                    <a:pt x="417" y="2179"/>
                  </a:lnTo>
                  <a:lnTo>
                    <a:pt x="286" y="2250"/>
                  </a:lnTo>
                  <a:lnTo>
                    <a:pt x="60" y="2417"/>
                  </a:lnTo>
                  <a:lnTo>
                    <a:pt x="131" y="2453"/>
                  </a:lnTo>
                  <a:cubicBezTo>
                    <a:pt x="131" y="2477"/>
                    <a:pt x="143" y="2500"/>
                    <a:pt x="155" y="2524"/>
                  </a:cubicBezTo>
                  <a:lnTo>
                    <a:pt x="0" y="2572"/>
                  </a:lnTo>
                  <a:cubicBezTo>
                    <a:pt x="0" y="2584"/>
                    <a:pt x="0" y="2596"/>
                    <a:pt x="12" y="2608"/>
                  </a:cubicBezTo>
                  <a:lnTo>
                    <a:pt x="262" y="2631"/>
                  </a:lnTo>
                  <a:lnTo>
                    <a:pt x="429" y="2703"/>
                  </a:lnTo>
                  <a:lnTo>
                    <a:pt x="512" y="2691"/>
                  </a:lnTo>
                  <a:lnTo>
                    <a:pt x="512" y="2608"/>
                  </a:lnTo>
                  <a:lnTo>
                    <a:pt x="584" y="2608"/>
                  </a:lnTo>
                  <a:cubicBezTo>
                    <a:pt x="584" y="2631"/>
                    <a:pt x="572" y="2655"/>
                    <a:pt x="572" y="2679"/>
                  </a:cubicBezTo>
                  <a:lnTo>
                    <a:pt x="727" y="2703"/>
                  </a:lnTo>
                  <a:lnTo>
                    <a:pt x="751" y="2798"/>
                  </a:lnTo>
                  <a:lnTo>
                    <a:pt x="882" y="2798"/>
                  </a:lnTo>
                  <a:lnTo>
                    <a:pt x="953" y="2727"/>
                  </a:lnTo>
                  <a:cubicBezTo>
                    <a:pt x="953" y="2691"/>
                    <a:pt x="953" y="2655"/>
                    <a:pt x="941" y="2620"/>
                  </a:cubicBezTo>
                  <a:lnTo>
                    <a:pt x="941" y="2620"/>
                  </a:lnTo>
                  <a:lnTo>
                    <a:pt x="1013" y="2631"/>
                  </a:lnTo>
                  <a:lnTo>
                    <a:pt x="1120" y="2596"/>
                  </a:lnTo>
                  <a:lnTo>
                    <a:pt x="1072" y="2679"/>
                  </a:lnTo>
                  <a:cubicBezTo>
                    <a:pt x="1072" y="2691"/>
                    <a:pt x="1072" y="2715"/>
                    <a:pt x="1084" y="2739"/>
                  </a:cubicBezTo>
                  <a:lnTo>
                    <a:pt x="1251" y="2762"/>
                  </a:lnTo>
                  <a:lnTo>
                    <a:pt x="1358" y="2715"/>
                  </a:lnTo>
                  <a:cubicBezTo>
                    <a:pt x="1358" y="2691"/>
                    <a:pt x="1370" y="2667"/>
                    <a:pt x="1382" y="2655"/>
                  </a:cubicBezTo>
                  <a:lnTo>
                    <a:pt x="1572" y="2524"/>
                  </a:lnTo>
                  <a:lnTo>
                    <a:pt x="1572" y="2441"/>
                  </a:lnTo>
                  <a:cubicBezTo>
                    <a:pt x="1572" y="2417"/>
                    <a:pt x="1596" y="2417"/>
                    <a:pt x="1620" y="2393"/>
                  </a:cubicBezTo>
                  <a:lnTo>
                    <a:pt x="1703" y="2465"/>
                  </a:lnTo>
                  <a:cubicBezTo>
                    <a:pt x="1727" y="2441"/>
                    <a:pt x="1751" y="2405"/>
                    <a:pt x="1775" y="2381"/>
                  </a:cubicBezTo>
                  <a:lnTo>
                    <a:pt x="1905" y="2322"/>
                  </a:lnTo>
                  <a:lnTo>
                    <a:pt x="2001" y="2310"/>
                  </a:lnTo>
                  <a:lnTo>
                    <a:pt x="1846" y="2417"/>
                  </a:lnTo>
                  <a:lnTo>
                    <a:pt x="1727" y="2512"/>
                  </a:lnTo>
                  <a:cubicBezTo>
                    <a:pt x="1727" y="2536"/>
                    <a:pt x="1739" y="2560"/>
                    <a:pt x="1739" y="2584"/>
                  </a:cubicBezTo>
                  <a:lnTo>
                    <a:pt x="1905" y="2572"/>
                  </a:lnTo>
                  <a:lnTo>
                    <a:pt x="2025" y="2524"/>
                  </a:lnTo>
                  <a:lnTo>
                    <a:pt x="2108" y="2536"/>
                  </a:lnTo>
                  <a:lnTo>
                    <a:pt x="2203" y="2489"/>
                  </a:lnTo>
                  <a:lnTo>
                    <a:pt x="2334" y="2441"/>
                  </a:lnTo>
                  <a:lnTo>
                    <a:pt x="2417" y="2370"/>
                  </a:lnTo>
                  <a:lnTo>
                    <a:pt x="2513" y="2381"/>
                  </a:lnTo>
                  <a:lnTo>
                    <a:pt x="2537" y="2441"/>
                  </a:lnTo>
                  <a:lnTo>
                    <a:pt x="2691" y="2405"/>
                  </a:lnTo>
                  <a:lnTo>
                    <a:pt x="2870" y="2298"/>
                  </a:lnTo>
                  <a:lnTo>
                    <a:pt x="2894" y="2346"/>
                  </a:lnTo>
                  <a:lnTo>
                    <a:pt x="3072" y="2298"/>
                  </a:lnTo>
                  <a:lnTo>
                    <a:pt x="3144" y="2215"/>
                  </a:lnTo>
                  <a:lnTo>
                    <a:pt x="3203" y="2239"/>
                  </a:lnTo>
                  <a:lnTo>
                    <a:pt x="3132" y="2298"/>
                  </a:lnTo>
                  <a:lnTo>
                    <a:pt x="3120" y="2358"/>
                  </a:lnTo>
                  <a:lnTo>
                    <a:pt x="2798" y="2453"/>
                  </a:lnTo>
                  <a:lnTo>
                    <a:pt x="2715" y="2536"/>
                  </a:lnTo>
                  <a:lnTo>
                    <a:pt x="2620" y="2536"/>
                  </a:lnTo>
                  <a:lnTo>
                    <a:pt x="2465" y="2584"/>
                  </a:lnTo>
                  <a:lnTo>
                    <a:pt x="2251" y="2584"/>
                  </a:lnTo>
                  <a:lnTo>
                    <a:pt x="2048" y="2643"/>
                  </a:lnTo>
                  <a:lnTo>
                    <a:pt x="1894" y="2751"/>
                  </a:lnTo>
                  <a:lnTo>
                    <a:pt x="1775" y="2786"/>
                  </a:lnTo>
                  <a:lnTo>
                    <a:pt x="1620" y="2810"/>
                  </a:lnTo>
                  <a:lnTo>
                    <a:pt x="1536" y="2870"/>
                  </a:lnTo>
                  <a:lnTo>
                    <a:pt x="1322" y="2893"/>
                  </a:lnTo>
                  <a:lnTo>
                    <a:pt x="1132" y="2977"/>
                  </a:lnTo>
                  <a:lnTo>
                    <a:pt x="1155" y="3108"/>
                  </a:lnTo>
                  <a:lnTo>
                    <a:pt x="1191" y="3155"/>
                  </a:lnTo>
                  <a:cubicBezTo>
                    <a:pt x="1191" y="3191"/>
                    <a:pt x="1179" y="3227"/>
                    <a:pt x="1179" y="3251"/>
                  </a:cubicBezTo>
                  <a:lnTo>
                    <a:pt x="1322" y="3298"/>
                  </a:lnTo>
                  <a:lnTo>
                    <a:pt x="1429" y="3346"/>
                  </a:lnTo>
                  <a:lnTo>
                    <a:pt x="1608" y="3322"/>
                  </a:lnTo>
                  <a:lnTo>
                    <a:pt x="1810" y="3322"/>
                  </a:lnTo>
                  <a:lnTo>
                    <a:pt x="2013" y="3274"/>
                  </a:lnTo>
                  <a:lnTo>
                    <a:pt x="2167" y="3191"/>
                  </a:lnTo>
                  <a:lnTo>
                    <a:pt x="2346" y="3143"/>
                  </a:lnTo>
                  <a:lnTo>
                    <a:pt x="2406" y="3167"/>
                  </a:lnTo>
                  <a:lnTo>
                    <a:pt x="2548" y="3132"/>
                  </a:lnTo>
                  <a:lnTo>
                    <a:pt x="2679" y="3060"/>
                  </a:lnTo>
                  <a:lnTo>
                    <a:pt x="2727" y="3060"/>
                  </a:lnTo>
                  <a:lnTo>
                    <a:pt x="2846" y="3001"/>
                  </a:lnTo>
                  <a:cubicBezTo>
                    <a:pt x="2858" y="2977"/>
                    <a:pt x="2858" y="2965"/>
                    <a:pt x="2870" y="2953"/>
                  </a:cubicBezTo>
                  <a:lnTo>
                    <a:pt x="3013" y="2905"/>
                  </a:lnTo>
                  <a:lnTo>
                    <a:pt x="3072" y="2858"/>
                  </a:lnTo>
                  <a:lnTo>
                    <a:pt x="3072" y="2786"/>
                  </a:lnTo>
                  <a:lnTo>
                    <a:pt x="3156" y="2739"/>
                  </a:lnTo>
                  <a:lnTo>
                    <a:pt x="3263" y="2715"/>
                  </a:lnTo>
                  <a:cubicBezTo>
                    <a:pt x="3275" y="2691"/>
                    <a:pt x="3287" y="2679"/>
                    <a:pt x="3299" y="2655"/>
                  </a:cubicBezTo>
                  <a:lnTo>
                    <a:pt x="3382" y="2667"/>
                  </a:lnTo>
                  <a:lnTo>
                    <a:pt x="3549" y="2620"/>
                  </a:lnTo>
                  <a:lnTo>
                    <a:pt x="3608" y="2631"/>
                  </a:lnTo>
                  <a:lnTo>
                    <a:pt x="3739" y="2596"/>
                  </a:lnTo>
                  <a:lnTo>
                    <a:pt x="3799" y="2548"/>
                  </a:lnTo>
                  <a:lnTo>
                    <a:pt x="3989" y="2441"/>
                  </a:lnTo>
                  <a:lnTo>
                    <a:pt x="4084" y="2417"/>
                  </a:lnTo>
                  <a:lnTo>
                    <a:pt x="4144" y="2370"/>
                  </a:lnTo>
                  <a:lnTo>
                    <a:pt x="4144" y="2322"/>
                  </a:lnTo>
                  <a:lnTo>
                    <a:pt x="4239" y="2322"/>
                  </a:lnTo>
                  <a:lnTo>
                    <a:pt x="4287" y="2370"/>
                  </a:lnTo>
                  <a:lnTo>
                    <a:pt x="4251" y="2417"/>
                  </a:lnTo>
                  <a:cubicBezTo>
                    <a:pt x="4251" y="2441"/>
                    <a:pt x="4263" y="2453"/>
                    <a:pt x="4263" y="2465"/>
                  </a:cubicBezTo>
                  <a:lnTo>
                    <a:pt x="4430" y="2453"/>
                  </a:lnTo>
                  <a:lnTo>
                    <a:pt x="4525" y="2405"/>
                  </a:lnTo>
                  <a:cubicBezTo>
                    <a:pt x="4525" y="2381"/>
                    <a:pt x="4537" y="2370"/>
                    <a:pt x="4549" y="2346"/>
                  </a:cubicBezTo>
                  <a:lnTo>
                    <a:pt x="4668" y="2274"/>
                  </a:lnTo>
                  <a:lnTo>
                    <a:pt x="4715" y="2274"/>
                  </a:lnTo>
                  <a:lnTo>
                    <a:pt x="4739" y="2322"/>
                  </a:lnTo>
                  <a:lnTo>
                    <a:pt x="4680" y="2405"/>
                  </a:lnTo>
                  <a:lnTo>
                    <a:pt x="4727" y="2453"/>
                  </a:lnTo>
                  <a:lnTo>
                    <a:pt x="4894" y="2453"/>
                  </a:lnTo>
                  <a:lnTo>
                    <a:pt x="5084" y="2381"/>
                  </a:lnTo>
                  <a:lnTo>
                    <a:pt x="5275" y="2262"/>
                  </a:lnTo>
                  <a:lnTo>
                    <a:pt x="5370" y="2250"/>
                  </a:lnTo>
                  <a:lnTo>
                    <a:pt x="5477" y="2191"/>
                  </a:lnTo>
                  <a:lnTo>
                    <a:pt x="5585" y="2215"/>
                  </a:lnTo>
                  <a:lnTo>
                    <a:pt x="5644" y="2179"/>
                  </a:lnTo>
                  <a:cubicBezTo>
                    <a:pt x="5644" y="2167"/>
                    <a:pt x="5632" y="2155"/>
                    <a:pt x="5632" y="2143"/>
                  </a:cubicBezTo>
                  <a:cubicBezTo>
                    <a:pt x="5644" y="2131"/>
                    <a:pt x="5668" y="2108"/>
                    <a:pt x="5680" y="2096"/>
                  </a:cubicBezTo>
                  <a:lnTo>
                    <a:pt x="5751" y="2084"/>
                  </a:lnTo>
                  <a:cubicBezTo>
                    <a:pt x="5763" y="2060"/>
                    <a:pt x="5775" y="2048"/>
                    <a:pt x="5799" y="2024"/>
                  </a:cubicBezTo>
                  <a:cubicBezTo>
                    <a:pt x="5787" y="2000"/>
                    <a:pt x="5775" y="1989"/>
                    <a:pt x="5775" y="1965"/>
                  </a:cubicBezTo>
                  <a:lnTo>
                    <a:pt x="5882" y="1881"/>
                  </a:lnTo>
                  <a:lnTo>
                    <a:pt x="5977" y="1846"/>
                  </a:lnTo>
                  <a:lnTo>
                    <a:pt x="6085" y="1703"/>
                  </a:lnTo>
                  <a:lnTo>
                    <a:pt x="6049" y="1643"/>
                  </a:lnTo>
                  <a:cubicBezTo>
                    <a:pt x="6061" y="1631"/>
                    <a:pt x="6073" y="1619"/>
                    <a:pt x="6073" y="1608"/>
                  </a:cubicBezTo>
                  <a:lnTo>
                    <a:pt x="6168" y="1572"/>
                  </a:lnTo>
                  <a:lnTo>
                    <a:pt x="6275" y="1512"/>
                  </a:lnTo>
                  <a:lnTo>
                    <a:pt x="6406" y="1393"/>
                  </a:lnTo>
                  <a:lnTo>
                    <a:pt x="6525" y="1167"/>
                  </a:lnTo>
                  <a:lnTo>
                    <a:pt x="6537" y="1048"/>
                  </a:lnTo>
                  <a:lnTo>
                    <a:pt x="6466" y="1000"/>
                  </a:lnTo>
                  <a:lnTo>
                    <a:pt x="6358" y="893"/>
                  </a:lnTo>
                  <a:lnTo>
                    <a:pt x="6180" y="869"/>
                  </a:lnTo>
                  <a:lnTo>
                    <a:pt x="6096" y="893"/>
                  </a:lnTo>
                  <a:lnTo>
                    <a:pt x="5918" y="1036"/>
                  </a:lnTo>
                  <a:lnTo>
                    <a:pt x="5918" y="1119"/>
                  </a:lnTo>
                  <a:lnTo>
                    <a:pt x="5858" y="1215"/>
                  </a:lnTo>
                  <a:lnTo>
                    <a:pt x="5894" y="1227"/>
                  </a:lnTo>
                  <a:cubicBezTo>
                    <a:pt x="5894" y="1238"/>
                    <a:pt x="5882" y="1262"/>
                    <a:pt x="5882" y="1274"/>
                  </a:cubicBezTo>
                  <a:lnTo>
                    <a:pt x="5775" y="1298"/>
                  </a:lnTo>
                  <a:lnTo>
                    <a:pt x="5668" y="1405"/>
                  </a:lnTo>
                  <a:lnTo>
                    <a:pt x="5632" y="1369"/>
                  </a:lnTo>
                  <a:lnTo>
                    <a:pt x="5704" y="1227"/>
                  </a:lnTo>
                  <a:lnTo>
                    <a:pt x="5704" y="1131"/>
                  </a:lnTo>
                  <a:lnTo>
                    <a:pt x="5513" y="1131"/>
                  </a:lnTo>
                  <a:lnTo>
                    <a:pt x="5442" y="1167"/>
                  </a:lnTo>
                  <a:lnTo>
                    <a:pt x="5370" y="1238"/>
                  </a:lnTo>
                  <a:lnTo>
                    <a:pt x="5156" y="1357"/>
                  </a:lnTo>
                  <a:cubicBezTo>
                    <a:pt x="5144" y="1393"/>
                    <a:pt x="5120" y="1417"/>
                    <a:pt x="5108" y="1453"/>
                  </a:cubicBezTo>
                  <a:lnTo>
                    <a:pt x="5049" y="1417"/>
                  </a:lnTo>
                  <a:cubicBezTo>
                    <a:pt x="5061" y="1393"/>
                    <a:pt x="5061" y="1369"/>
                    <a:pt x="5073" y="1346"/>
                  </a:cubicBezTo>
                  <a:lnTo>
                    <a:pt x="5227" y="1191"/>
                  </a:lnTo>
                  <a:lnTo>
                    <a:pt x="5418" y="1072"/>
                  </a:lnTo>
                  <a:lnTo>
                    <a:pt x="5477" y="953"/>
                  </a:lnTo>
                  <a:lnTo>
                    <a:pt x="5442" y="929"/>
                  </a:lnTo>
                  <a:lnTo>
                    <a:pt x="5251" y="965"/>
                  </a:lnTo>
                  <a:lnTo>
                    <a:pt x="5144" y="1012"/>
                  </a:lnTo>
                  <a:lnTo>
                    <a:pt x="5073" y="1036"/>
                  </a:lnTo>
                  <a:cubicBezTo>
                    <a:pt x="5073" y="1024"/>
                    <a:pt x="5073" y="1012"/>
                    <a:pt x="5073" y="1000"/>
                  </a:cubicBezTo>
                  <a:lnTo>
                    <a:pt x="5168" y="929"/>
                  </a:lnTo>
                  <a:lnTo>
                    <a:pt x="5323" y="786"/>
                  </a:lnTo>
                  <a:lnTo>
                    <a:pt x="5382" y="762"/>
                  </a:lnTo>
                  <a:lnTo>
                    <a:pt x="5442" y="715"/>
                  </a:lnTo>
                  <a:cubicBezTo>
                    <a:pt x="5418" y="655"/>
                    <a:pt x="5406" y="584"/>
                    <a:pt x="5394" y="524"/>
                  </a:cubicBezTo>
                  <a:lnTo>
                    <a:pt x="5346" y="500"/>
                  </a:lnTo>
                  <a:lnTo>
                    <a:pt x="5323" y="405"/>
                  </a:lnTo>
                  <a:cubicBezTo>
                    <a:pt x="5323" y="381"/>
                    <a:pt x="5323" y="357"/>
                    <a:pt x="5334" y="322"/>
                  </a:cubicBezTo>
                  <a:cubicBezTo>
                    <a:pt x="5334" y="298"/>
                    <a:pt x="5323" y="286"/>
                    <a:pt x="5323" y="262"/>
                  </a:cubicBezTo>
                  <a:lnTo>
                    <a:pt x="5382" y="191"/>
                  </a:lnTo>
                  <a:lnTo>
                    <a:pt x="5501" y="167"/>
                  </a:lnTo>
                  <a:cubicBezTo>
                    <a:pt x="5513" y="143"/>
                    <a:pt x="5513" y="119"/>
                    <a:pt x="5525" y="107"/>
                  </a:cubicBezTo>
                  <a:lnTo>
                    <a:pt x="5454" y="60"/>
                  </a:lnTo>
                  <a:cubicBezTo>
                    <a:pt x="5454" y="36"/>
                    <a:pt x="5465" y="24"/>
                    <a:pt x="54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2" name="Google Shape;8828;p30">
              <a:extLst>
                <a:ext uri="{FF2B5EF4-FFF2-40B4-BE49-F238E27FC236}">
                  <a16:creationId xmlns:a16="http://schemas.microsoft.com/office/drawing/2014/main" id="{F14F6748-942B-A2F5-4D7B-BD2DE05706E3}"/>
                </a:ext>
              </a:extLst>
            </p:cNvPr>
            <p:cNvSpPr/>
            <p:nvPr/>
          </p:nvSpPr>
          <p:spPr>
            <a:xfrm>
              <a:off x="2329450" y="2310825"/>
              <a:ext cx="5375" cy="1825"/>
            </a:xfrm>
            <a:custGeom>
              <a:avLst/>
              <a:gdLst/>
              <a:ahLst/>
              <a:cxnLst/>
              <a:rect l="l" t="t" r="r" b="b"/>
              <a:pathLst>
                <a:path w="215" h="73" extrusionOk="0">
                  <a:moveTo>
                    <a:pt x="179" y="1"/>
                  </a:moveTo>
                  <a:lnTo>
                    <a:pt x="36" y="13"/>
                  </a:lnTo>
                  <a:lnTo>
                    <a:pt x="0" y="48"/>
                  </a:lnTo>
                  <a:lnTo>
                    <a:pt x="36" y="72"/>
                  </a:lnTo>
                  <a:lnTo>
                    <a:pt x="167" y="72"/>
                  </a:lnTo>
                  <a:lnTo>
                    <a:pt x="215" y="36"/>
                  </a:lnTo>
                  <a:lnTo>
                    <a:pt x="17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3" name="Google Shape;8829;p30">
              <a:extLst>
                <a:ext uri="{FF2B5EF4-FFF2-40B4-BE49-F238E27FC236}">
                  <a16:creationId xmlns:a16="http://schemas.microsoft.com/office/drawing/2014/main" id="{F39D4DA0-7828-6EF6-0CCA-F21A7E7624BF}"/>
                </a:ext>
              </a:extLst>
            </p:cNvPr>
            <p:cNvSpPr/>
            <p:nvPr/>
          </p:nvSpPr>
          <p:spPr>
            <a:xfrm>
              <a:off x="3044725" y="2730525"/>
              <a:ext cx="2700" cy="3600"/>
            </a:xfrm>
            <a:custGeom>
              <a:avLst/>
              <a:gdLst/>
              <a:ahLst/>
              <a:cxnLst/>
              <a:rect l="l" t="t" r="r" b="b"/>
              <a:pathLst>
                <a:path w="108" h="144" extrusionOk="0">
                  <a:moveTo>
                    <a:pt x="107" y="0"/>
                  </a:moveTo>
                  <a:lnTo>
                    <a:pt x="36" y="48"/>
                  </a:lnTo>
                  <a:cubicBezTo>
                    <a:pt x="24" y="84"/>
                    <a:pt x="12" y="108"/>
                    <a:pt x="0" y="131"/>
                  </a:cubicBezTo>
                  <a:cubicBezTo>
                    <a:pt x="12" y="143"/>
                    <a:pt x="12" y="143"/>
                    <a:pt x="24" y="143"/>
                  </a:cubicBezTo>
                  <a:lnTo>
                    <a:pt x="83" y="108"/>
                  </a:lnTo>
                  <a:cubicBezTo>
                    <a:pt x="83" y="96"/>
                    <a:pt x="95" y="72"/>
                    <a:pt x="107" y="48"/>
                  </a:cubicBezTo>
                  <a:cubicBezTo>
                    <a:pt x="107" y="36"/>
                    <a:pt x="107" y="24"/>
                    <a:pt x="1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4" name="Google Shape;8830;p30">
              <a:extLst>
                <a:ext uri="{FF2B5EF4-FFF2-40B4-BE49-F238E27FC236}">
                  <a16:creationId xmlns:a16="http://schemas.microsoft.com/office/drawing/2014/main" id="{12EE98B3-D7A6-C4FE-F6E1-A5BF44F4E6CF}"/>
                </a:ext>
              </a:extLst>
            </p:cNvPr>
            <p:cNvSpPr/>
            <p:nvPr/>
          </p:nvSpPr>
          <p:spPr>
            <a:xfrm>
              <a:off x="2790825" y="2211425"/>
              <a:ext cx="5375" cy="6275"/>
            </a:xfrm>
            <a:custGeom>
              <a:avLst/>
              <a:gdLst/>
              <a:ahLst/>
              <a:cxnLst/>
              <a:rect l="l" t="t" r="r" b="b"/>
              <a:pathLst>
                <a:path w="215" h="251" extrusionOk="0">
                  <a:moveTo>
                    <a:pt x="155" y="0"/>
                  </a:moveTo>
                  <a:lnTo>
                    <a:pt x="83" y="48"/>
                  </a:lnTo>
                  <a:lnTo>
                    <a:pt x="83" y="95"/>
                  </a:lnTo>
                  <a:lnTo>
                    <a:pt x="0" y="167"/>
                  </a:lnTo>
                  <a:cubicBezTo>
                    <a:pt x="0" y="191"/>
                    <a:pt x="0" y="214"/>
                    <a:pt x="0" y="250"/>
                  </a:cubicBezTo>
                  <a:lnTo>
                    <a:pt x="48" y="226"/>
                  </a:lnTo>
                  <a:lnTo>
                    <a:pt x="167" y="119"/>
                  </a:lnTo>
                  <a:cubicBezTo>
                    <a:pt x="167" y="107"/>
                    <a:pt x="179" y="95"/>
                    <a:pt x="179" y="71"/>
                  </a:cubicBezTo>
                  <a:lnTo>
                    <a:pt x="214" y="12"/>
                  </a:lnTo>
                  <a:lnTo>
                    <a:pt x="15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5" name="Google Shape;8831;p30">
              <a:extLst>
                <a:ext uri="{FF2B5EF4-FFF2-40B4-BE49-F238E27FC236}">
                  <a16:creationId xmlns:a16="http://schemas.microsoft.com/office/drawing/2014/main" id="{DCF50B46-55D3-1331-9D28-346D55AB82F0}"/>
                </a:ext>
              </a:extLst>
            </p:cNvPr>
            <p:cNvSpPr/>
            <p:nvPr/>
          </p:nvSpPr>
          <p:spPr>
            <a:xfrm>
              <a:off x="2984000" y="2479300"/>
              <a:ext cx="4775" cy="4075"/>
            </a:xfrm>
            <a:custGeom>
              <a:avLst/>
              <a:gdLst/>
              <a:ahLst/>
              <a:cxnLst/>
              <a:rect l="l" t="t" r="r" b="b"/>
              <a:pathLst>
                <a:path w="191" h="163" extrusionOk="0">
                  <a:moveTo>
                    <a:pt x="131" y="1"/>
                  </a:moveTo>
                  <a:lnTo>
                    <a:pt x="84" y="24"/>
                  </a:lnTo>
                  <a:lnTo>
                    <a:pt x="0" y="84"/>
                  </a:lnTo>
                  <a:lnTo>
                    <a:pt x="0" y="155"/>
                  </a:lnTo>
                  <a:cubicBezTo>
                    <a:pt x="0" y="160"/>
                    <a:pt x="2" y="162"/>
                    <a:pt x="5" y="162"/>
                  </a:cubicBezTo>
                  <a:cubicBezTo>
                    <a:pt x="17" y="162"/>
                    <a:pt x="48" y="132"/>
                    <a:pt x="48" y="132"/>
                  </a:cubicBezTo>
                  <a:lnTo>
                    <a:pt x="131" y="96"/>
                  </a:lnTo>
                  <a:lnTo>
                    <a:pt x="191" y="13"/>
                  </a:lnTo>
                  <a:lnTo>
                    <a:pt x="13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6" name="Google Shape;8832;p30">
              <a:extLst>
                <a:ext uri="{FF2B5EF4-FFF2-40B4-BE49-F238E27FC236}">
                  <a16:creationId xmlns:a16="http://schemas.microsoft.com/office/drawing/2014/main" id="{669BC124-ECA9-AFD8-F007-AF0257990808}"/>
                </a:ext>
              </a:extLst>
            </p:cNvPr>
            <p:cNvSpPr/>
            <p:nvPr/>
          </p:nvSpPr>
          <p:spPr>
            <a:xfrm>
              <a:off x="3056025" y="2761775"/>
              <a:ext cx="4200" cy="2400"/>
            </a:xfrm>
            <a:custGeom>
              <a:avLst/>
              <a:gdLst/>
              <a:ahLst/>
              <a:cxnLst/>
              <a:rect l="l" t="t" r="r" b="b"/>
              <a:pathLst>
                <a:path w="168" h="96" extrusionOk="0">
                  <a:moveTo>
                    <a:pt x="0" y="1"/>
                  </a:moveTo>
                  <a:lnTo>
                    <a:pt x="0" y="24"/>
                  </a:lnTo>
                  <a:lnTo>
                    <a:pt x="36" y="96"/>
                  </a:lnTo>
                  <a:lnTo>
                    <a:pt x="108" y="96"/>
                  </a:lnTo>
                  <a:lnTo>
                    <a:pt x="167" y="48"/>
                  </a:lnTo>
                  <a:cubicBezTo>
                    <a:pt x="167" y="36"/>
                    <a:pt x="155" y="24"/>
                    <a:pt x="143" y="13"/>
                  </a:cubicBezTo>
                  <a:lnTo>
                    <a:pt x="96" y="1"/>
                  </a:lnTo>
                  <a:lnTo>
                    <a:pt x="72" y="13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7" name="Google Shape;8833;p30">
              <a:extLst>
                <a:ext uri="{FF2B5EF4-FFF2-40B4-BE49-F238E27FC236}">
                  <a16:creationId xmlns:a16="http://schemas.microsoft.com/office/drawing/2014/main" id="{B8CAA869-BDC8-0ACC-209A-DD8339C64E57}"/>
                </a:ext>
              </a:extLst>
            </p:cNvPr>
            <p:cNvSpPr/>
            <p:nvPr/>
          </p:nvSpPr>
          <p:spPr>
            <a:xfrm>
              <a:off x="2968800" y="2472150"/>
              <a:ext cx="4500" cy="3900"/>
            </a:xfrm>
            <a:custGeom>
              <a:avLst/>
              <a:gdLst/>
              <a:ahLst/>
              <a:cxnLst/>
              <a:rect l="l" t="t" r="r" b="b"/>
              <a:pathLst>
                <a:path w="180" h="156" extrusionOk="0">
                  <a:moveTo>
                    <a:pt x="72" y="1"/>
                  </a:moveTo>
                  <a:lnTo>
                    <a:pt x="1" y="60"/>
                  </a:lnTo>
                  <a:lnTo>
                    <a:pt x="49" y="156"/>
                  </a:lnTo>
                  <a:lnTo>
                    <a:pt x="108" y="144"/>
                  </a:lnTo>
                  <a:lnTo>
                    <a:pt x="180" y="108"/>
                  </a:lnTo>
                  <a:cubicBezTo>
                    <a:pt x="180" y="84"/>
                    <a:pt x="156" y="49"/>
                    <a:pt x="156" y="25"/>
                  </a:cubicBezTo>
                  <a:lnTo>
                    <a:pt x="7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8" name="Google Shape;8834;p30">
              <a:extLst>
                <a:ext uri="{FF2B5EF4-FFF2-40B4-BE49-F238E27FC236}">
                  <a16:creationId xmlns:a16="http://schemas.microsoft.com/office/drawing/2014/main" id="{A71340EA-185F-B186-E563-BC6A59CD782C}"/>
                </a:ext>
              </a:extLst>
            </p:cNvPr>
            <p:cNvSpPr/>
            <p:nvPr/>
          </p:nvSpPr>
          <p:spPr>
            <a:xfrm>
              <a:off x="2956000" y="2190875"/>
              <a:ext cx="4800" cy="2400"/>
            </a:xfrm>
            <a:custGeom>
              <a:avLst/>
              <a:gdLst/>
              <a:ahLst/>
              <a:cxnLst/>
              <a:rect l="l" t="t" r="r" b="b"/>
              <a:pathLst>
                <a:path w="192" h="96" extrusionOk="0">
                  <a:moveTo>
                    <a:pt x="96" y="1"/>
                  </a:moveTo>
                  <a:cubicBezTo>
                    <a:pt x="84" y="12"/>
                    <a:pt x="61" y="12"/>
                    <a:pt x="37" y="24"/>
                  </a:cubicBezTo>
                  <a:lnTo>
                    <a:pt x="1" y="60"/>
                  </a:lnTo>
                  <a:lnTo>
                    <a:pt x="61" y="96"/>
                  </a:lnTo>
                  <a:lnTo>
                    <a:pt x="191" y="72"/>
                  </a:lnTo>
                  <a:cubicBezTo>
                    <a:pt x="191" y="60"/>
                    <a:pt x="191" y="36"/>
                    <a:pt x="191" y="12"/>
                  </a:cubicBezTo>
                  <a:lnTo>
                    <a:pt x="9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9" name="Google Shape;8835;p30">
              <a:extLst>
                <a:ext uri="{FF2B5EF4-FFF2-40B4-BE49-F238E27FC236}">
                  <a16:creationId xmlns:a16="http://schemas.microsoft.com/office/drawing/2014/main" id="{270DD09E-FC43-D488-5C26-206D6A7029D0}"/>
                </a:ext>
              </a:extLst>
            </p:cNvPr>
            <p:cNvSpPr/>
            <p:nvPr/>
          </p:nvSpPr>
          <p:spPr>
            <a:xfrm>
              <a:off x="3049175" y="2763275"/>
              <a:ext cx="4500" cy="3600"/>
            </a:xfrm>
            <a:custGeom>
              <a:avLst/>
              <a:gdLst/>
              <a:ahLst/>
              <a:cxnLst/>
              <a:rect l="l" t="t" r="r" b="b"/>
              <a:pathLst>
                <a:path w="180" h="144" extrusionOk="0">
                  <a:moveTo>
                    <a:pt x="132" y="0"/>
                  </a:moveTo>
                  <a:lnTo>
                    <a:pt x="144" y="24"/>
                  </a:lnTo>
                  <a:lnTo>
                    <a:pt x="132" y="72"/>
                  </a:lnTo>
                  <a:lnTo>
                    <a:pt x="84" y="84"/>
                  </a:lnTo>
                  <a:lnTo>
                    <a:pt x="24" y="84"/>
                  </a:lnTo>
                  <a:cubicBezTo>
                    <a:pt x="24" y="95"/>
                    <a:pt x="13" y="95"/>
                    <a:pt x="1" y="107"/>
                  </a:cubicBezTo>
                  <a:cubicBezTo>
                    <a:pt x="1" y="119"/>
                    <a:pt x="1" y="119"/>
                    <a:pt x="13" y="131"/>
                  </a:cubicBezTo>
                  <a:lnTo>
                    <a:pt x="60" y="143"/>
                  </a:lnTo>
                  <a:lnTo>
                    <a:pt x="144" y="107"/>
                  </a:lnTo>
                  <a:lnTo>
                    <a:pt x="179" y="36"/>
                  </a:lnTo>
                  <a:cubicBezTo>
                    <a:pt x="179" y="24"/>
                    <a:pt x="167" y="12"/>
                    <a:pt x="1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0" name="Google Shape;8836;p30">
              <a:extLst>
                <a:ext uri="{FF2B5EF4-FFF2-40B4-BE49-F238E27FC236}">
                  <a16:creationId xmlns:a16="http://schemas.microsoft.com/office/drawing/2014/main" id="{46C8C7D2-3513-B343-F367-C4C7AE0917DD}"/>
                </a:ext>
              </a:extLst>
            </p:cNvPr>
            <p:cNvSpPr/>
            <p:nvPr/>
          </p:nvSpPr>
          <p:spPr>
            <a:xfrm>
              <a:off x="2927725" y="2457875"/>
              <a:ext cx="3600" cy="925"/>
            </a:xfrm>
            <a:custGeom>
              <a:avLst/>
              <a:gdLst/>
              <a:ahLst/>
              <a:cxnLst/>
              <a:rect l="l" t="t" r="r" b="b"/>
              <a:pathLst>
                <a:path w="144" h="37" extrusionOk="0">
                  <a:moveTo>
                    <a:pt x="84" y="0"/>
                  </a:moveTo>
                  <a:lnTo>
                    <a:pt x="1" y="12"/>
                  </a:lnTo>
                  <a:lnTo>
                    <a:pt x="84" y="36"/>
                  </a:lnTo>
                  <a:lnTo>
                    <a:pt x="144" y="12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1" name="Google Shape;8837;p30">
              <a:extLst>
                <a:ext uri="{FF2B5EF4-FFF2-40B4-BE49-F238E27FC236}">
                  <a16:creationId xmlns:a16="http://schemas.microsoft.com/office/drawing/2014/main" id="{F8BE280A-14B9-B866-669B-C01DD2F5F325}"/>
                </a:ext>
              </a:extLst>
            </p:cNvPr>
            <p:cNvSpPr/>
            <p:nvPr/>
          </p:nvSpPr>
          <p:spPr>
            <a:xfrm>
              <a:off x="2939050" y="2434050"/>
              <a:ext cx="3900" cy="1825"/>
            </a:xfrm>
            <a:custGeom>
              <a:avLst/>
              <a:gdLst/>
              <a:ahLst/>
              <a:cxnLst/>
              <a:rect l="l" t="t" r="r" b="b"/>
              <a:pathLst>
                <a:path w="156" h="73" extrusionOk="0">
                  <a:moveTo>
                    <a:pt x="48" y="1"/>
                  </a:moveTo>
                  <a:lnTo>
                    <a:pt x="0" y="60"/>
                  </a:lnTo>
                  <a:lnTo>
                    <a:pt x="24" y="72"/>
                  </a:lnTo>
                  <a:lnTo>
                    <a:pt x="96" y="60"/>
                  </a:lnTo>
                  <a:lnTo>
                    <a:pt x="15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2" name="Google Shape;8838;p30">
              <a:extLst>
                <a:ext uri="{FF2B5EF4-FFF2-40B4-BE49-F238E27FC236}">
                  <a16:creationId xmlns:a16="http://schemas.microsoft.com/office/drawing/2014/main" id="{AF25E0A1-70EC-C510-66BB-5025033FB99C}"/>
                </a:ext>
              </a:extLst>
            </p:cNvPr>
            <p:cNvSpPr/>
            <p:nvPr/>
          </p:nvSpPr>
          <p:spPr>
            <a:xfrm>
              <a:off x="2901250" y="2223025"/>
              <a:ext cx="4475" cy="1800"/>
            </a:xfrm>
            <a:custGeom>
              <a:avLst/>
              <a:gdLst/>
              <a:ahLst/>
              <a:cxnLst/>
              <a:rect l="l" t="t" r="r" b="b"/>
              <a:pathLst>
                <a:path w="179" h="72" extrusionOk="0">
                  <a:moveTo>
                    <a:pt x="95" y="0"/>
                  </a:moveTo>
                  <a:lnTo>
                    <a:pt x="0" y="36"/>
                  </a:lnTo>
                  <a:lnTo>
                    <a:pt x="60" y="72"/>
                  </a:lnTo>
                  <a:lnTo>
                    <a:pt x="179" y="48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3" name="Google Shape;8839;p30">
              <a:extLst>
                <a:ext uri="{FF2B5EF4-FFF2-40B4-BE49-F238E27FC236}">
                  <a16:creationId xmlns:a16="http://schemas.microsoft.com/office/drawing/2014/main" id="{A6999581-FA17-8EBC-62DE-C8DD29E87439}"/>
                </a:ext>
              </a:extLst>
            </p:cNvPr>
            <p:cNvSpPr/>
            <p:nvPr/>
          </p:nvSpPr>
          <p:spPr>
            <a:xfrm>
              <a:off x="2942325" y="2463825"/>
              <a:ext cx="4475" cy="1800"/>
            </a:xfrm>
            <a:custGeom>
              <a:avLst/>
              <a:gdLst/>
              <a:ahLst/>
              <a:cxnLst/>
              <a:rect l="l" t="t" r="r" b="b"/>
              <a:pathLst>
                <a:path w="179" h="72" extrusionOk="0">
                  <a:moveTo>
                    <a:pt x="143" y="1"/>
                  </a:moveTo>
                  <a:lnTo>
                    <a:pt x="72" y="12"/>
                  </a:lnTo>
                  <a:cubicBezTo>
                    <a:pt x="48" y="12"/>
                    <a:pt x="24" y="36"/>
                    <a:pt x="0" y="48"/>
                  </a:cubicBezTo>
                  <a:lnTo>
                    <a:pt x="131" y="72"/>
                  </a:lnTo>
                  <a:lnTo>
                    <a:pt x="179" y="36"/>
                  </a:lnTo>
                  <a:cubicBezTo>
                    <a:pt x="167" y="24"/>
                    <a:pt x="155" y="12"/>
                    <a:pt x="1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4" name="Google Shape;8840;p30">
              <a:extLst>
                <a:ext uri="{FF2B5EF4-FFF2-40B4-BE49-F238E27FC236}">
                  <a16:creationId xmlns:a16="http://schemas.microsoft.com/office/drawing/2014/main" id="{85D1A9B7-8B3D-7B1E-6FA4-BDD95EDA2657}"/>
                </a:ext>
              </a:extLst>
            </p:cNvPr>
            <p:cNvSpPr/>
            <p:nvPr/>
          </p:nvSpPr>
          <p:spPr>
            <a:xfrm>
              <a:off x="2932800" y="2432875"/>
              <a:ext cx="5075" cy="3600"/>
            </a:xfrm>
            <a:custGeom>
              <a:avLst/>
              <a:gdLst/>
              <a:ahLst/>
              <a:cxnLst/>
              <a:rect l="l" t="t" r="r" b="b"/>
              <a:pathLst>
                <a:path w="203" h="144" extrusionOk="0">
                  <a:moveTo>
                    <a:pt x="155" y="0"/>
                  </a:moveTo>
                  <a:lnTo>
                    <a:pt x="119" y="36"/>
                  </a:lnTo>
                  <a:lnTo>
                    <a:pt x="0" y="72"/>
                  </a:lnTo>
                  <a:lnTo>
                    <a:pt x="0" y="119"/>
                  </a:lnTo>
                  <a:lnTo>
                    <a:pt x="36" y="143"/>
                  </a:lnTo>
                  <a:lnTo>
                    <a:pt x="119" y="131"/>
                  </a:lnTo>
                  <a:lnTo>
                    <a:pt x="203" y="36"/>
                  </a:lnTo>
                  <a:lnTo>
                    <a:pt x="15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5" name="Google Shape;8841;p30">
              <a:extLst>
                <a:ext uri="{FF2B5EF4-FFF2-40B4-BE49-F238E27FC236}">
                  <a16:creationId xmlns:a16="http://schemas.microsoft.com/office/drawing/2014/main" id="{571413F2-00C0-B559-6AA1-98FFD5315EED}"/>
                </a:ext>
              </a:extLst>
            </p:cNvPr>
            <p:cNvSpPr/>
            <p:nvPr/>
          </p:nvSpPr>
          <p:spPr>
            <a:xfrm>
              <a:off x="2814325" y="2235225"/>
              <a:ext cx="4200" cy="3600"/>
            </a:xfrm>
            <a:custGeom>
              <a:avLst/>
              <a:gdLst/>
              <a:ahLst/>
              <a:cxnLst/>
              <a:rect l="l" t="t" r="r" b="b"/>
              <a:pathLst>
                <a:path w="168" h="144" extrusionOk="0">
                  <a:moveTo>
                    <a:pt x="72" y="1"/>
                  </a:moveTo>
                  <a:lnTo>
                    <a:pt x="1" y="12"/>
                  </a:lnTo>
                  <a:lnTo>
                    <a:pt x="1" y="60"/>
                  </a:lnTo>
                  <a:lnTo>
                    <a:pt x="84" y="143"/>
                  </a:lnTo>
                  <a:lnTo>
                    <a:pt x="120" y="143"/>
                  </a:lnTo>
                  <a:lnTo>
                    <a:pt x="167" y="108"/>
                  </a:lnTo>
                  <a:cubicBezTo>
                    <a:pt x="167" y="84"/>
                    <a:pt x="155" y="60"/>
                    <a:pt x="143" y="36"/>
                  </a:cubicBezTo>
                  <a:lnTo>
                    <a:pt x="7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6" name="Google Shape;8842;p30">
              <a:extLst>
                <a:ext uri="{FF2B5EF4-FFF2-40B4-BE49-F238E27FC236}">
                  <a16:creationId xmlns:a16="http://schemas.microsoft.com/office/drawing/2014/main" id="{1B018AF2-0675-AF0A-C759-E709E4C004CE}"/>
                </a:ext>
              </a:extLst>
            </p:cNvPr>
            <p:cNvSpPr/>
            <p:nvPr/>
          </p:nvSpPr>
          <p:spPr>
            <a:xfrm>
              <a:off x="2616675" y="2231050"/>
              <a:ext cx="18775" cy="9550"/>
            </a:xfrm>
            <a:custGeom>
              <a:avLst/>
              <a:gdLst/>
              <a:ahLst/>
              <a:cxnLst/>
              <a:rect l="l" t="t" r="r" b="b"/>
              <a:pathLst>
                <a:path w="751" h="382" extrusionOk="0">
                  <a:moveTo>
                    <a:pt x="275" y="1"/>
                  </a:moveTo>
                  <a:lnTo>
                    <a:pt x="48" y="72"/>
                  </a:lnTo>
                  <a:cubicBezTo>
                    <a:pt x="37" y="108"/>
                    <a:pt x="25" y="132"/>
                    <a:pt x="13" y="168"/>
                  </a:cubicBezTo>
                  <a:cubicBezTo>
                    <a:pt x="1" y="191"/>
                    <a:pt x="13" y="239"/>
                    <a:pt x="13" y="275"/>
                  </a:cubicBezTo>
                  <a:cubicBezTo>
                    <a:pt x="72" y="287"/>
                    <a:pt x="132" y="299"/>
                    <a:pt x="191" y="310"/>
                  </a:cubicBezTo>
                  <a:lnTo>
                    <a:pt x="310" y="382"/>
                  </a:lnTo>
                  <a:lnTo>
                    <a:pt x="394" y="358"/>
                  </a:lnTo>
                  <a:lnTo>
                    <a:pt x="501" y="310"/>
                  </a:lnTo>
                  <a:lnTo>
                    <a:pt x="656" y="322"/>
                  </a:lnTo>
                  <a:lnTo>
                    <a:pt x="751" y="287"/>
                  </a:lnTo>
                  <a:cubicBezTo>
                    <a:pt x="727" y="251"/>
                    <a:pt x="715" y="203"/>
                    <a:pt x="691" y="168"/>
                  </a:cubicBezTo>
                  <a:cubicBezTo>
                    <a:pt x="680" y="132"/>
                    <a:pt x="691" y="120"/>
                    <a:pt x="691" y="96"/>
                  </a:cubicBezTo>
                  <a:lnTo>
                    <a:pt x="46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7" name="Google Shape;8843;p30">
              <a:extLst>
                <a:ext uri="{FF2B5EF4-FFF2-40B4-BE49-F238E27FC236}">
                  <a16:creationId xmlns:a16="http://schemas.microsoft.com/office/drawing/2014/main" id="{AA6ACEF5-8924-01C8-CAA8-7D379698F361}"/>
                </a:ext>
              </a:extLst>
            </p:cNvPr>
            <p:cNvSpPr/>
            <p:nvPr/>
          </p:nvSpPr>
          <p:spPr>
            <a:xfrm>
              <a:off x="2570850" y="2269150"/>
              <a:ext cx="76525" cy="56600"/>
            </a:xfrm>
            <a:custGeom>
              <a:avLst/>
              <a:gdLst/>
              <a:ahLst/>
              <a:cxnLst/>
              <a:rect l="l" t="t" r="r" b="b"/>
              <a:pathLst>
                <a:path w="3061" h="2264" extrusionOk="0">
                  <a:moveTo>
                    <a:pt x="2786" y="1"/>
                  </a:moveTo>
                  <a:lnTo>
                    <a:pt x="2691" y="13"/>
                  </a:lnTo>
                  <a:lnTo>
                    <a:pt x="2727" y="37"/>
                  </a:lnTo>
                  <a:lnTo>
                    <a:pt x="2751" y="108"/>
                  </a:lnTo>
                  <a:lnTo>
                    <a:pt x="2667" y="144"/>
                  </a:lnTo>
                  <a:lnTo>
                    <a:pt x="2548" y="120"/>
                  </a:lnTo>
                  <a:lnTo>
                    <a:pt x="2465" y="191"/>
                  </a:lnTo>
                  <a:lnTo>
                    <a:pt x="2489" y="310"/>
                  </a:lnTo>
                  <a:lnTo>
                    <a:pt x="2429" y="370"/>
                  </a:lnTo>
                  <a:lnTo>
                    <a:pt x="2370" y="370"/>
                  </a:lnTo>
                  <a:lnTo>
                    <a:pt x="2334" y="418"/>
                  </a:lnTo>
                  <a:lnTo>
                    <a:pt x="2262" y="441"/>
                  </a:lnTo>
                  <a:lnTo>
                    <a:pt x="2239" y="382"/>
                  </a:lnTo>
                  <a:lnTo>
                    <a:pt x="2310" y="299"/>
                  </a:lnTo>
                  <a:lnTo>
                    <a:pt x="2310" y="132"/>
                  </a:lnTo>
                  <a:lnTo>
                    <a:pt x="2239" y="108"/>
                  </a:lnTo>
                  <a:lnTo>
                    <a:pt x="2143" y="144"/>
                  </a:lnTo>
                  <a:lnTo>
                    <a:pt x="2036" y="144"/>
                  </a:lnTo>
                  <a:lnTo>
                    <a:pt x="1989" y="96"/>
                  </a:lnTo>
                  <a:lnTo>
                    <a:pt x="1905" y="108"/>
                  </a:lnTo>
                  <a:cubicBezTo>
                    <a:pt x="1893" y="108"/>
                    <a:pt x="1774" y="191"/>
                    <a:pt x="1774" y="191"/>
                  </a:cubicBezTo>
                  <a:lnTo>
                    <a:pt x="1667" y="215"/>
                  </a:lnTo>
                  <a:lnTo>
                    <a:pt x="1620" y="263"/>
                  </a:lnTo>
                  <a:lnTo>
                    <a:pt x="1512" y="299"/>
                  </a:lnTo>
                  <a:lnTo>
                    <a:pt x="1453" y="346"/>
                  </a:lnTo>
                  <a:lnTo>
                    <a:pt x="1465" y="453"/>
                  </a:lnTo>
                  <a:cubicBezTo>
                    <a:pt x="1465" y="477"/>
                    <a:pt x="1453" y="489"/>
                    <a:pt x="1441" y="513"/>
                  </a:cubicBezTo>
                  <a:lnTo>
                    <a:pt x="1500" y="596"/>
                  </a:lnTo>
                  <a:lnTo>
                    <a:pt x="1643" y="644"/>
                  </a:lnTo>
                  <a:lnTo>
                    <a:pt x="1679" y="703"/>
                  </a:lnTo>
                  <a:lnTo>
                    <a:pt x="1679" y="703"/>
                  </a:lnTo>
                  <a:lnTo>
                    <a:pt x="1548" y="691"/>
                  </a:lnTo>
                  <a:lnTo>
                    <a:pt x="1453" y="703"/>
                  </a:lnTo>
                  <a:cubicBezTo>
                    <a:pt x="1441" y="715"/>
                    <a:pt x="1441" y="727"/>
                    <a:pt x="1429" y="751"/>
                  </a:cubicBezTo>
                  <a:lnTo>
                    <a:pt x="1655" y="787"/>
                  </a:lnTo>
                  <a:cubicBezTo>
                    <a:pt x="1655" y="799"/>
                    <a:pt x="1667" y="822"/>
                    <a:pt x="1667" y="846"/>
                  </a:cubicBezTo>
                  <a:lnTo>
                    <a:pt x="1572" y="882"/>
                  </a:lnTo>
                  <a:lnTo>
                    <a:pt x="1572" y="1013"/>
                  </a:lnTo>
                  <a:lnTo>
                    <a:pt x="1643" y="1049"/>
                  </a:lnTo>
                  <a:lnTo>
                    <a:pt x="1524" y="1144"/>
                  </a:lnTo>
                  <a:lnTo>
                    <a:pt x="1405" y="1120"/>
                  </a:lnTo>
                  <a:lnTo>
                    <a:pt x="1381" y="1084"/>
                  </a:lnTo>
                  <a:cubicBezTo>
                    <a:pt x="1381" y="1061"/>
                    <a:pt x="1393" y="1037"/>
                    <a:pt x="1393" y="1013"/>
                  </a:cubicBezTo>
                  <a:lnTo>
                    <a:pt x="1298" y="799"/>
                  </a:lnTo>
                  <a:lnTo>
                    <a:pt x="1215" y="763"/>
                  </a:lnTo>
                  <a:lnTo>
                    <a:pt x="1167" y="715"/>
                  </a:lnTo>
                  <a:lnTo>
                    <a:pt x="1191" y="680"/>
                  </a:lnTo>
                  <a:cubicBezTo>
                    <a:pt x="1179" y="656"/>
                    <a:pt x="1167" y="644"/>
                    <a:pt x="1155" y="620"/>
                  </a:cubicBezTo>
                  <a:lnTo>
                    <a:pt x="1084" y="596"/>
                  </a:lnTo>
                  <a:lnTo>
                    <a:pt x="1048" y="537"/>
                  </a:lnTo>
                  <a:lnTo>
                    <a:pt x="989" y="525"/>
                  </a:lnTo>
                  <a:lnTo>
                    <a:pt x="858" y="584"/>
                  </a:lnTo>
                  <a:lnTo>
                    <a:pt x="834" y="632"/>
                  </a:lnTo>
                  <a:lnTo>
                    <a:pt x="738" y="715"/>
                  </a:lnTo>
                  <a:lnTo>
                    <a:pt x="738" y="763"/>
                  </a:lnTo>
                  <a:lnTo>
                    <a:pt x="798" y="763"/>
                  </a:lnTo>
                  <a:lnTo>
                    <a:pt x="869" y="751"/>
                  </a:lnTo>
                  <a:lnTo>
                    <a:pt x="953" y="787"/>
                  </a:lnTo>
                  <a:lnTo>
                    <a:pt x="834" y="846"/>
                  </a:lnTo>
                  <a:cubicBezTo>
                    <a:pt x="834" y="858"/>
                    <a:pt x="822" y="882"/>
                    <a:pt x="810" y="894"/>
                  </a:cubicBezTo>
                  <a:lnTo>
                    <a:pt x="691" y="953"/>
                  </a:lnTo>
                  <a:cubicBezTo>
                    <a:pt x="691" y="989"/>
                    <a:pt x="691" y="1025"/>
                    <a:pt x="679" y="1061"/>
                  </a:cubicBezTo>
                  <a:lnTo>
                    <a:pt x="798" y="1061"/>
                  </a:lnTo>
                  <a:lnTo>
                    <a:pt x="798" y="1108"/>
                  </a:lnTo>
                  <a:lnTo>
                    <a:pt x="667" y="1168"/>
                  </a:lnTo>
                  <a:cubicBezTo>
                    <a:pt x="667" y="1203"/>
                    <a:pt x="643" y="1227"/>
                    <a:pt x="643" y="1251"/>
                  </a:cubicBezTo>
                  <a:lnTo>
                    <a:pt x="715" y="1287"/>
                  </a:lnTo>
                  <a:cubicBezTo>
                    <a:pt x="738" y="1311"/>
                    <a:pt x="750" y="1334"/>
                    <a:pt x="762" y="1358"/>
                  </a:cubicBezTo>
                  <a:cubicBezTo>
                    <a:pt x="738" y="1382"/>
                    <a:pt x="727" y="1394"/>
                    <a:pt x="715" y="1418"/>
                  </a:cubicBezTo>
                  <a:lnTo>
                    <a:pt x="655" y="1418"/>
                  </a:lnTo>
                  <a:cubicBezTo>
                    <a:pt x="655" y="1382"/>
                    <a:pt x="643" y="1346"/>
                    <a:pt x="631" y="1311"/>
                  </a:cubicBezTo>
                  <a:lnTo>
                    <a:pt x="560" y="1299"/>
                  </a:lnTo>
                  <a:cubicBezTo>
                    <a:pt x="548" y="1275"/>
                    <a:pt x="536" y="1251"/>
                    <a:pt x="524" y="1239"/>
                  </a:cubicBezTo>
                  <a:lnTo>
                    <a:pt x="465" y="1263"/>
                  </a:lnTo>
                  <a:lnTo>
                    <a:pt x="334" y="1299"/>
                  </a:lnTo>
                  <a:lnTo>
                    <a:pt x="274" y="1358"/>
                  </a:lnTo>
                  <a:lnTo>
                    <a:pt x="250" y="1418"/>
                  </a:lnTo>
                  <a:lnTo>
                    <a:pt x="310" y="1442"/>
                  </a:lnTo>
                  <a:lnTo>
                    <a:pt x="250" y="1477"/>
                  </a:lnTo>
                  <a:lnTo>
                    <a:pt x="167" y="1465"/>
                  </a:lnTo>
                  <a:lnTo>
                    <a:pt x="96" y="1525"/>
                  </a:lnTo>
                  <a:lnTo>
                    <a:pt x="0" y="1549"/>
                  </a:lnTo>
                  <a:lnTo>
                    <a:pt x="12" y="1632"/>
                  </a:lnTo>
                  <a:lnTo>
                    <a:pt x="72" y="1656"/>
                  </a:lnTo>
                  <a:lnTo>
                    <a:pt x="155" y="1620"/>
                  </a:lnTo>
                  <a:lnTo>
                    <a:pt x="227" y="1620"/>
                  </a:lnTo>
                  <a:lnTo>
                    <a:pt x="274" y="1584"/>
                  </a:lnTo>
                  <a:lnTo>
                    <a:pt x="393" y="1561"/>
                  </a:lnTo>
                  <a:lnTo>
                    <a:pt x="477" y="1561"/>
                  </a:lnTo>
                  <a:lnTo>
                    <a:pt x="560" y="1525"/>
                  </a:lnTo>
                  <a:lnTo>
                    <a:pt x="703" y="1537"/>
                  </a:lnTo>
                  <a:lnTo>
                    <a:pt x="881" y="1477"/>
                  </a:lnTo>
                  <a:lnTo>
                    <a:pt x="989" y="1477"/>
                  </a:lnTo>
                  <a:lnTo>
                    <a:pt x="1119" y="1442"/>
                  </a:lnTo>
                  <a:lnTo>
                    <a:pt x="1667" y="1382"/>
                  </a:lnTo>
                  <a:lnTo>
                    <a:pt x="1739" y="1394"/>
                  </a:lnTo>
                  <a:lnTo>
                    <a:pt x="1655" y="1453"/>
                  </a:lnTo>
                  <a:lnTo>
                    <a:pt x="1512" y="1477"/>
                  </a:lnTo>
                  <a:lnTo>
                    <a:pt x="1346" y="1513"/>
                  </a:lnTo>
                  <a:lnTo>
                    <a:pt x="1227" y="1584"/>
                  </a:lnTo>
                  <a:lnTo>
                    <a:pt x="1036" y="1656"/>
                  </a:lnTo>
                  <a:lnTo>
                    <a:pt x="977" y="1680"/>
                  </a:lnTo>
                  <a:lnTo>
                    <a:pt x="1084" y="1656"/>
                  </a:lnTo>
                  <a:lnTo>
                    <a:pt x="1155" y="1680"/>
                  </a:lnTo>
                  <a:lnTo>
                    <a:pt x="1108" y="1715"/>
                  </a:lnTo>
                  <a:lnTo>
                    <a:pt x="893" y="1739"/>
                  </a:lnTo>
                  <a:lnTo>
                    <a:pt x="786" y="1739"/>
                  </a:lnTo>
                  <a:lnTo>
                    <a:pt x="715" y="1787"/>
                  </a:lnTo>
                  <a:lnTo>
                    <a:pt x="750" y="1811"/>
                  </a:lnTo>
                  <a:lnTo>
                    <a:pt x="715" y="1846"/>
                  </a:lnTo>
                  <a:lnTo>
                    <a:pt x="643" y="1834"/>
                  </a:lnTo>
                  <a:lnTo>
                    <a:pt x="596" y="1846"/>
                  </a:lnTo>
                  <a:lnTo>
                    <a:pt x="619" y="1870"/>
                  </a:lnTo>
                  <a:cubicBezTo>
                    <a:pt x="619" y="1882"/>
                    <a:pt x="631" y="1894"/>
                    <a:pt x="631" y="1906"/>
                  </a:cubicBezTo>
                  <a:lnTo>
                    <a:pt x="715" y="1930"/>
                  </a:lnTo>
                  <a:lnTo>
                    <a:pt x="810" y="1918"/>
                  </a:lnTo>
                  <a:lnTo>
                    <a:pt x="786" y="1977"/>
                  </a:lnTo>
                  <a:lnTo>
                    <a:pt x="869" y="2013"/>
                  </a:lnTo>
                  <a:lnTo>
                    <a:pt x="822" y="2037"/>
                  </a:lnTo>
                  <a:lnTo>
                    <a:pt x="738" y="2001"/>
                  </a:lnTo>
                  <a:lnTo>
                    <a:pt x="691" y="2001"/>
                  </a:lnTo>
                  <a:lnTo>
                    <a:pt x="655" y="2084"/>
                  </a:lnTo>
                  <a:lnTo>
                    <a:pt x="679" y="2120"/>
                  </a:lnTo>
                  <a:lnTo>
                    <a:pt x="655" y="2168"/>
                  </a:lnTo>
                  <a:cubicBezTo>
                    <a:pt x="655" y="2192"/>
                    <a:pt x="667" y="2215"/>
                    <a:pt x="667" y="2239"/>
                  </a:cubicBezTo>
                  <a:lnTo>
                    <a:pt x="762" y="2263"/>
                  </a:lnTo>
                  <a:lnTo>
                    <a:pt x="869" y="2227"/>
                  </a:lnTo>
                  <a:lnTo>
                    <a:pt x="953" y="2251"/>
                  </a:lnTo>
                  <a:lnTo>
                    <a:pt x="1000" y="2239"/>
                  </a:lnTo>
                  <a:cubicBezTo>
                    <a:pt x="1012" y="2215"/>
                    <a:pt x="1024" y="2192"/>
                    <a:pt x="1036" y="2168"/>
                  </a:cubicBezTo>
                  <a:lnTo>
                    <a:pt x="1179" y="2084"/>
                  </a:lnTo>
                  <a:lnTo>
                    <a:pt x="1108" y="2180"/>
                  </a:lnTo>
                  <a:cubicBezTo>
                    <a:pt x="1119" y="2192"/>
                    <a:pt x="1119" y="2215"/>
                    <a:pt x="1131" y="2227"/>
                  </a:cubicBezTo>
                  <a:lnTo>
                    <a:pt x="1239" y="2215"/>
                  </a:lnTo>
                  <a:lnTo>
                    <a:pt x="1310" y="2132"/>
                  </a:lnTo>
                  <a:lnTo>
                    <a:pt x="1358" y="2156"/>
                  </a:lnTo>
                  <a:lnTo>
                    <a:pt x="1393" y="2215"/>
                  </a:lnTo>
                  <a:lnTo>
                    <a:pt x="1739" y="2144"/>
                  </a:lnTo>
                  <a:lnTo>
                    <a:pt x="1810" y="2049"/>
                  </a:lnTo>
                  <a:lnTo>
                    <a:pt x="1774" y="2013"/>
                  </a:lnTo>
                  <a:lnTo>
                    <a:pt x="1774" y="1942"/>
                  </a:lnTo>
                  <a:lnTo>
                    <a:pt x="1798" y="1894"/>
                  </a:lnTo>
                  <a:lnTo>
                    <a:pt x="1846" y="1930"/>
                  </a:lnTo>
                  <a:lnTo>
                    <a:pt x="1881" y="2001"/>
                  </a:lnTo>
                  <a:lnTo>
                    <a:pt x="1965" y="2061"/>
                  </a:lnTo>
                  <a:lnTo>
                    <a:pt x="2001" y="2013"/>
                  </a:lnTo>
                  <a:cubicBezTo>
                    <a:pt x="2001" y="1989"/>
                    <a:pt x="2001" y="1965"/>
                    <a:pt x="1989" y="1942"/>
                  </a:cubicBezTo>
                  <a:lnTo>
                    <a:pt x="1977" y="1906"/>
                  </a:lnTo>
                  <a:cubicBezTo>
                    <a:pt x="1989" y="1894"/>
                    <a:pt x="2012" y="1870"/>
                    <a:pt x="2024" y="1846"/>
                  </a:cubicBezTo>
                  <a:lnTo>
                    <a:pt x="2036" y="1799"/>
                  </a:lnTo>
                  <a:lnTo>
                    <a:pt x="1917" y="1846"/>
                  </a:lnTo>
                  <a:lnTo>
                    <a:pt x="1846" y="1846"/>
                  </a:lnTo>
                  <a:lnTo>
                    <a:pt x="1870" y="1763"/>
                  </a:lnTo>
                  <a:lnTo>
                    <a:pt x="2001" y="1715"/>
                  </a:lnTo>
                  <a:cubicBezTo>
                    <a:pt x="2012" y="1692"/>
                    <a:pt x="2024" y="1668"/>
                    <a:pt x="2048" y="1656"/>
                  </a:cubicBezTo>
                  <a:lnTo>
                    <a:pt x="2120" y="1608"/>
                  </a:lnTo>
                  <a:lnTo>
                    <a:pt x="2120" y="1549"/>
                  </a:lnTo>
                  <a:lnTo>
                    <a:pt x="2179" y="1513"/>
                  </a:lnTo>
                  <a:lnTo>
                    <a:pt x="2262" y="1513"/>
                  </a:lnTo>
                  <a:cubicBezTo>
                    <a:pt x="2262" y="1525"/>
                    <a:pt x="2274" y="1549"/>
                    <a:pt x="2274" y="1561"/>
                  </a:cubicBezTo>
                  <a:lnTo>
                    <a:pt x="2298" y="1608"/>
                  </a:lnTo>
                  <a:lnTo>
                    <a:pt x="2334" y="1561"/>
                  </a:lnTo>
                  <a:cubicBezTo>
                    <a:pt x="2370" y="1501"/>
                    <a:pt x="2417" y="1442"/>
                    <a:pt x="2453" y="1382"/>
                  </a:cubicBezTo>
                  <a:lnTo>
                    <a:pt x="2453" y="1346"/>
                  </a:lnTo>
                  <a:lnTo>
                    <a:pt x="2286" y="1334"/>
                  </a:lnTo>
                  <a:cubicBezTo>
                    <a:pt x="2286" y="1322"/>
                    <a:pt x="2274" y="1311"/>
                    <a:pt x="2274" y="1299"/>
                  </a:cubicBezTo>
                  <a:lnTo>
                    <a:pt x="2334" y="1251"/>
                  </a:lnTo>
                  <a:lnTo>
                    <a:pt x="2405" y="1251"/>
                  </a:lnTo>
                  <a:lnTo>
                    <a:pt x="2489" y="1227"/>
                  </a:lnTo>
                  <a:cubicBezTo>
                    <a:pt x="2501" y="1203"/>
                    <a:pt x="2513" y="1180"/>
                    <a:pt x="2524" y="1156"/>
                  </a:cubicBezTo>
                  <a:lnTo>
                    <a:pt x="2513" y="1108"/>
                  </a:lnTo>
                  <a:lnTo>
                    <a:pt x="2620" y="1001"/>
                  </a:lnTo>
                  <a:lnTo>
                    <a:pt x="2643" y="941"/>
                  </a:lnTo>
                  <a:lnTo>
                    <a:pt x="2763" y="810"/>
                  </a:lnTo>
                  <a:lnTo>
                    <a:pt x="2870" y="751"/>
                  </a:lnTo>
                  <a:lnTo>
                    <a:pt x="2894" y="691"/>
                  </a:lnTo>
                  <a:cubicBezTo>
                    <a:pt x="2882" y="656"/>
                    <a:pt x="2870" y="632"/>
                    <a:pt x="2858" y="608"/>
                  </a:cubicBezTo>
                  <a:lnTo>
                    <a:pt x="2941" y="453"/>
                  </a:lnTo>
                  <a:lnTo>
                    <a:pt x="3048" y="382"/>
                  </a:lnTo>
                  <a:cubicBezTo>
                    <a:pt x="3048" y="346"/>
                    <a:pt x="3060" y="322"/>
                    <a:pt x="3060" y="299"/>
                  </a:cubicBezTo>
                  <a:lnTo>
                    <a:pt x="2989" y="239"/>
                  </a:lnTo>
                  <a:lnTo>
                    <a:pt x="2870" y="239"/>
                  </a:lnTo>
                  <a:lnTo>
                    <a:pt x="2786" y="179"/>
                  </a:lnTo>
                  <a:lnTo>
                    <a:pt x="2858" y="168"/>
                  </a:lnTo>
                  <a:cubicBezTo>
                    <a:pt x="2870" y="156"/>
                    <a:pt x="2870" y="144"/>
                    <a:pt x="2882" y="132"/>
                  </a:cubicBezTo>
                  <a:cubicBezTo>
                    <a:pt x="2882" y="108"/>
                    <a:pt x="2858" y="108"/>
                    <a:pt x="2846" y="96"/>
                  </a:cubicBezTo>
                  <a:cubicBezTo>
                    <a:pt x="2834" y="96"/>
                    <a:pt x="2846" y="60"/>
                    <a:pt x="2846" y="48"/>
                  </a:cubicBezTo>
                  <a:lnTo>
                    <a:pt x="27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8" name="Google Shape;8844;p30">
              <a:extLst>
                <a:ext uri="{FF2B5EF4-FFF2-40B4-BE49-F238E27FC236}">
                  <a16:creationId xmlns:a16="http://schemas.microsoft.com/office/drawing/2014/main" id="{D3806A02-5B05-24BC-D849-6640D71D73DF}"/>
                </a:ext>
              </a:extLst>
            </p:cNvPr>
            <p:cNvSpPr/>
            <p:nvPr/>
          </p:nvSpPr>
          <p:spPr>
            <a:xfrm>
              <a:off x="2621450" y="2217675"/>
              <a:ext cx="6575" cy="5075"/>
            </a:xfrm>
            <a:custGeom>
              <a:avLst/>
              <a:gdLst/>
              <a:ahLst/>
              <a:cxnLst/>
              <a:rect l="l" t="t" r="r" b="b"/>
              <a:pathLst>
                <a:path w="263" h="203" extrusionOk="0">
                  <a:moveTo>
                    <a:pt x="262" y="0"/>
                  </a:moveTo>
                  <a:lnTo>
                    <a:pt x="143" y="24"/>
                  </a:lnTo>
                  <a:cubicBezTo>
                    <a:pt x="96" y="60"/>
                    <a:pt x="36" y="83"/>
                    <a:pt x="0" y="119"/>
                  </a:cubicBezTo>
                  <a:lnTo>
                    <a:pt x="0" y="202"/>
                  </a:lnTo>
                  <a:lnTo>
                    <a:pt x="72" y="202"/>
                  </a:lnTo>
                  <a:lnTo>
                    <a:pt x="179" y="107"/>
                  </a:lnTo>
                  <a:cubicBezTo>
                    <a:pt x="179" y="95"/>
                    <a:pt x="191" y="72"/>
                    <a:pt x="191" y="48"/>
                  </a:cubicBezTo>
                  <a:lnTo>
                    <a:pt x="26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9" name="Google Shape;8845;p30">
              <a:extLst>
                <a:ext uri="{FF2B5EF4-FFF2-40B4-BE49-F238E27FC236}">
                  <a16:creationId xmlns:a16="http://schemas.microsoft.com/office/drawing/2014/main" id="{ED9C4F2F-7A29-E1F7-8F79-5E50F07A39BB}"/>
                </a:ext>
              </a:extLst>
            </p:cNvPr>
            <p:cNvSpPr/>
            <p:nvPr/>
          </p:nvSpPr>
          <p:spPr>
            <a:xfrm>
              <a:off x="2605075" y="2176875"/>
              <a:ext cx="72050" cy="60150"/>
            </a:xfrm>
            <a:custGeom>
              <a:avLst/>
              <a:gdLst/>
              <a:ahLst/>
              <a:cxnLst/>
              <a:rect l="l" t="t" r="r" b="b"/>
              <a:pathLst>
                <a:path w="2882" h="2406" extrusionOk="0">
                  <a:moveTo>
                    <a:pt x="1477" y="1"/>
                  </a:moveTo>
                  <a:lnTo>
                    <a:pt x="1358" y="49"/>
                  </a:lnTo>
                  <a:lnTo>
                    <a:pt x="1191" y="49"/>
                  </a:lnTo>
                  <a:lnTo>
                    <a:pt x="1048" y="180"/>
                  </a:lnTo>
                  <a:lnTo>
                    <a:pt x="953" y="180"/>
                  </a:lnTo>
                  <a:cubicBezTo>
                    <a:pt x="929" y="132"/>
                    <a:pt x="917" y="96"/>
                    <a:pt x="905" y="60"/>
                  </a:cubicBezTo>
                  <a:lnTo>
                    <a:pt x="870" y="37"/>
                  </a:lnTo>
                  <a:lnTo>
                    <a:pt x="763" y="120"/>
                  </a:lnTo>
                  <a:cubicBezTo>
                    <a:pt x="763" y="144"/>
                    <a:pt x="751" y="168"/>
                    <a:pt x="751" y="191"/>
                  </a:cubicBezTo>
                  <a:lnTo>
                    <a:pt x="620" y="263"/>
                  </a:lnTo>
                  <a:cubicBezTo>
                    <a:pt x="608" y="299"/>
                    <a:pt x="596" y="334"/>
                    <a:pt x="596" y="358"/>
                  </a:cubicBezTo>
                  <a:lnTo>
                    <a:pt x="477" y="501"/>
                  </a:lnTo>
                  <a:lnTo>
                    <a:pt x="501" y="561"/>
                  </a:lnTo>
                  <a:lnTo>
                    <a:pt x="620" y="584"/>
                  </a:lnTo>
                  <a:lnTo>
                    <a:pt x="679" y="537"/>
                  </a:lnTo>
                  <a:lnTo>
                    <a:pt x="822" y="477"/>
                  </a:lnTo>
                  <a:lnTo>
                    <a:pt x="870" y="501"/>
                  </a:lnTo>
                  <a:lnTo>
                    <a:pt x="739" y="620"/>
                  </a:lnTo>
                  <a:lnTo>
                    <a:pt x="572" y="703"/>
                  </a:lnTo>
                  <a:cubicBezTo>
                    <a:pt x="536" y="763"/>
                    <a:pt x="512" y="811"/>
                    <a:pt x="477" y="858"/>
                  </a:cubicBezTo>
                  <a:lnTo>
                    <a:pt x="512" y="882"/>
                  </a:lnTo>
                  <a:lnTo>
                    <a:pt x="679" y="787"/>
                  </a:lnTo>
                  <a:lnTo>
                    <a:pt x="846" y="656"/>
                  </a:lnTo>
                  <a:lnTo>
                    <a:pt x="905" y="644"/>
                  </a:lnTo>
                  <a:lnTo>
                    <a:pt x="1001" y="584"/>
                  </a:lnTo>
                  <a:lnTo>
                    <a:pt x="1084" y="632"/>
                  </a:lnTo>
                  <a:lnTo>
                    <a:pt x="1060" y="727"/>
                  </a:lnTo>
                  <a:lnTo>
                    <a:pt x="989" y="751"/>
                  </a:lnTo>
                  <a:cubicBezTo>
                    <a:pt x="941" y="787"/>
                    <a:pt x="893" y="822"/>
                    <a:pt x="834" y="858"/>
                  </a:cubicBezTo>
                  <a:cubicBezTo>
                    <a:pt x="834" y="882"/>
                    <a:pt x="822" y="918"/>
                    <a:pt x="810" y="942"/>
                  </a:cubicBezTo>
                  <a:lnTo>
                    <a:pt x="870" y="977"/>
                  </a:lnTo>
                  <a:lnTo>
                    <a:pt x="1048" y="906"/>
                  </a:lnTo>
                  <a:lnTo>
                    <a:pt x="1167" y="930"/>
                  </a:lnTo>
                  <a:lnTo>
                    <a:pt x="1036" y="1013"/>
                  </a:lnTo>
                  <a:lnTo>
                    <a:pt x="858" y="1096"/>
                  </a:lnTo>
                  <a:lnTo>
                    <a:pt x="751" y="1096"/>
                  </a:lnTo>
                  <a:lnTo>
                    <a:pt x="751" y="1144"/>
                  </a:lnTo>
                  <a:lnTo>
                    <a:pt x="893" y="1144"/>
                  </a:lnTo>
                  <a:cubicBezTo>
                    <a:pt x="893" y="1168"/>
                    <a:pt x="893" y="1180"/>
                    <a:pt x="905" y="1203"/>
                  </a:cubicBezTo>
                  <a:lnTo>
                    <a:pt x="739" y="1358"/>
                  </a:lnTo>
                  <a:lnTo>
                    <a:pt x="679" y="1370"/>
                  </a:lnTo>
                  <a:lnTo>
                    <a:pt x="584" y="1287"/>
                  </a:lnTo>
                  <a:lnTo>
                    <a:pt x="453" y="1275"/>
                  </a:lnTo>
                  <a:lnTo>
                    <a:pt x="334" y="1203"/>
                  </a:lnTo>
                  <a:lnTo>
                    <a:pt x="84" y="1346"/>
                  </a:lnTo>
                  <a:cubicBezTo>
                    <a:pt x="84" y="1358"/>
                    <a:pt x="96" y="1370"/>
                    <a:pt x="96" y="1382"/>
                  </a:cubicBezTo>
                  <a:cubicBezTo>
                    <a:pt x="60" y="1442"/>
                    <a:pt x="36" y="1501"/>
                    <a:pt x="1" y="1549"/>
                  </a:cubicBezTo>
                  <a:lnTo>
                    <a:pt x="131" y="1620"/>
                  </a:lnTo>
                  <a:lnTo>
                    <a:pt x="179" y="1704"/>
                  </a:lnTo>
                  <a:lnTo>
                    <a:pt x="286" y="1704"/>
                  </a:lnTo>
                  <a:lnTo>
                    <a:pt x="370" y="1620"/>
                  </a:lnTo>
                  <a:lnTo>
                    <a:pt x="477" y="1596"/>
                  </a:lnTo>
                  <a:lnTo>
                    <a:pt x="691" y="1596"/>
                  </a:lnTo>
                  <a:lnTo>
                    <a:pt x="893" y="1537"/>
                  </a:lnTo>
                  <a:lnTo>
                    <a:pt x="941" y="1561"/>
                  </a:lnTo>
                  <a:lnTo>
                    <a:pt x="1144" y="1477"/>
                  </a:lnTo>
                  <a:lnTo>
                    <a:pt x="1144" y="1549"/>
                  </a:lnTo>
                  <a:lnTo>
                    <a:pt x="1036" y="1584"/>
                  </a:lnTo>
                  <a:cubicBezTo>
                    <a:pt x="1024" y="1608"/>
                    <a:pt x="1013" y="1620"/>
                    <a:pt x="1001" y="1644"/>
                  </a:cubicBezTo>
                  <a:cubicBezTo>
                    <a:pt x="1013" y="1668"/>
                    <a:pt x="1024" y="1692"/>
                    <a:pt x="1036" y="1715"/>
                  </a:cubicBezTo>
                  <a:lnTo>
                    <a:pt x="1227" y="1656"/>
                  </a:lnTo>
                  <a:lnTo>
                    <a:pt x="1382" y="1692"/>
                  </a:lnTo>
                  <a:cubicBezTo>
                    <a:pt x="1417" y="1727"/>
                    <a:pt x="1453" y="1763"/>
                    <a:pt x="1489" y="1799"/>
                  </a:cubicBezTo>
                  <a:lnTo>
                    <a:pt x="1584" y="1787"/>
                  </a:lnTo>
                  <a:lnTo>
                    <a:pt x="1644" y="1799"/>
                  </a:lnTo>
                  <a:lnTo>
                    <a:pt x="1608" y="1870"/>
                  </a:lnTo>
                  <a:lnTo>
                    <a:pt x="1632" y="1954"/>
                  </a:lnTo>
                  <a:lnTo>
                    <a:pt x="1465" y="2251"/>
                  </a:lnTo>
                  <a:cubicBezTo>
                    <a:pt x="1501" y="2287"/>
                    <a:pt x="1525" y="2323"/>
                    <a:pt x="1560" y="2358"/>
                  </a:cubicBezTo>
                  <a:lnTo>
                    <a:pt x="1655" y="2406"/>
                  </a:lnTo>
                  <a:lnTo>
                    <a:pt x="1727" y="2394"/>
                  </a:lnTo>
                  <a:lnTo>
                    <a:pt x="1846" y="2358"/>
                  </a:lnTo>
                  <a:lnTo>
                    <a:pt x="1917" y="2370"/>
                  </a:lnTo>
                  <a:lnTo>
                    <a:pt x="2001" y="2358"/>
                  </a:lnTo>
                  <a:lnTo>
                    <a:pt x="2179" y="2227"/>
                  </a:lnTo>
                  <a:cubicBezTo>
                    <a:pt x="2179" y="2215"/>
                    <a:pt x="2179" y="2204"/>
                    <a:pt x="2179" y="2192"/>
                  </a:cubicBezTo>
                  <a:lnTo>
                    <a:pt x="2263" y="2120"/>
                  </a:lnTo>
                  <a:lnTo>
                    <a:pt x="2358" y="2013"/>
                  </a:lnTo>
                  <a:lnTo>
                    <a:pt x="2346" y="1918"/>
                  </a:lnTo>
                  <a:lnTo>
                    <a:pt x="2370" y="1775"/>
                  </a:lnTo>
                  <a:cubicBezTo>
                    <a:pt x="2394" y="1739"/>
                    <a:pt x="2417" y="1704"/>
                    <a:pt x="2441" y="1656"/>
                  </a:cubicBezTo>
                  <a:lnTo>
                    <a:pt x="2358" y="1644"/>
                  </a:lnTo>
                  <a:cubicBezTo>
                    <a:pt x="2358" y="1632"/>
                    <a:pt x="2358" y="1608"/>
                    <a:pt x="2346" y="1596"/>
                  </a:cubicBezTo>
                  <a:lnTo>
                    <a:pt x="2417" y="1537"/>
                  </a:lnTo>
                  <a:lnTo>
                    <a:pt x="2477" y="1418"/>
                  </a:lnTo>
                  <a:lnTo>
                    <a:pt x="2572" y="1382"/>
                  </a:lnTo>
                  <a:cubicBezTo>
                    <a:pt x="2596" y="1358"/>
                    <a:pt x="2632" y="1334"/>
                    <a:pt x="2656" y="1299"/>
                  </a:cubicBezTo>
                  <a:lnTo>
                    <a:pt x="2798" y="1203"/>
                  </a:lnTo>
                  <a:lnTo>
                    <a:pt x="2798" y="1084"/>
                  </a:lnTo>
                  <a:cubicBezTo>
                    <a:pt x="2798" y="1049"/>
                    <a:pt x="2787" y="1049"/>
                    <a:pt x="2775" y="1037"/>
                  </a:cubicBezTo>
                  <a:lnTo>
                    <a:pt x="2882" y="953"/>
                  </a:lnTo>
                  <a:cubicBezTo>
                    <a:pt x="2882" y="930"/>
                    <a:pt x="2882" y="918"/>
                    <a:pt x="2870" y="894"/>
                  </a:cubicBezTo>
                  <a:lnTo>
                    <a:pt x="2810" y="846"/>
                  </a:lnTo>
                  <a:lnTo>
                    <a:pt x="2751" y="751"/>
                  </a:lnTo>
                  <a:lnTo>
                    <a:pt x="2679" y="775"/>
                  </a:lnTo>
                  <a:lnTo>
                    <a:pt x="2548" y="775"/>
                  </a:lnTo>
                  <a:lnTo>
                    <a:pt x="2406" y="811"/>
                  </a:lnTo>
                  <a:lnTo>
                    <a:pt x="2358" y="775"/>
                  </a:lnTo>
                  <a:lnTo>
                    <a:pt x="2394" y="703"/>
                  </a:lnTo>
                  <a:lnTo>
                    <a:pt x="2572" y="596"/>
                  </a:lnTo>
                  <a:lnTo>
                    <a:pt x="2572" y="549"/>
                  </a:lnTo>
                  <a:lnTo>
                    <a:pt x="2489" y="513"/>
                  </a:lnTo>
                  <a:cubicBezTo>
                    <a:pt x="2477" y="477"/>
                    <a:pt x="2477" y="441"/>
                    <a:pt x="2465" y="418"/>
                  </a:cubicBezTo>
                  <a:cubicBezTo>
                    <a:pt x="2465" y="382"/>
                    <a:pt x="2477" y="358"/>
                    <a:pt x="2489" y="334"/>
                  </a:cubicBezTo>
                  <a:lnTo>
                    <a:pt x="2346" y="287"/>
                  </a:lnTo>
                  <a:lnTo>
                    <a:pt x="2251" y="310"/>
                  </a:lnTo>
                  <a:lnTo>
                    <a:pt x="2108" y="406"/>
                  </a:lnTo>
                  <a:lnTo>
                    <a:pt x="1917" y="477"/>
                  </a:lnTo>
                  <a:lnTo>
                    <a:pt x="1906" y="537"/>
                  </a:lnTo>
                  <a:lnTo>
                    <a:pt x="1822" y="632"/>
                  </a:lnTo>
                  <a:lnTo>
                    <a:pt x="1727" y="644"/>
                  </a:lnTo>
                  <a:lnTo>
                    <a:pt x="1679" y="572"/>
                  </a:lnTo>
                  <a:lnTo>
                    <a:pt x="1810" y="501"/>
                  </a:lnTo>
                  <a:lnTo>
                    <a:pt x="1870" y="430"/>
                  </a:lnTo>
                  <a:cubicBezTo>
                    <a:pt x="1858" y="394"/>
                    <a:pt x="1858" y="358"/>
                    <a:pt x="1846" y="322"/>
                  </a:cubicBezTo>
                  <a:cubicBezTo>
                    <a:pt x="1834" y="287"/>
                    <a:pt x="1858" y="215"/>
                    <a:pt x="1870" y="168"/>
                  </a:cubicBezTo>
                  <a:lnTo>
                    <a:pt x="1798" y="96"/>
                  </a:lnTo>
                  <a:lnTo>
                    <a:pt x="1715" y="72"/>
                  </a:lnTo>
                  <a:lnTo>
                    <a:pt x="1655" y="13"/>
                  </a:lnTo>
                  <a:lnTo>
                    <a:pt x="14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0" name="Google Shape;8846;p30">
              <a:extLst>
                <a:ext uri="{FF2B5EF4-FFF2-40B4-BE49-F238E27FC236}">
                  <a16:creationId xmlns:a16="http://schemas.microsoft.com/office/drawing/2014/main" id="{C2610B84-0BCC-EBF8-AC97-AECDE1FA1561}"/>
                </a:ext>
              </a:extLst>
            </p:cNvPr>
            <p:cNvSpPr/>
            <p:nvPr/>
          </p:nvSpPr>
          <p:spPr>
            <a:xfrm>
              <a:off x="2600325" y="2267675"/>
              <a:ext cx="19650" cy="8350"/>
            </a:xfrm>
            <a:custGeom>
              <a:avLst/>
              <a:gdLst/>
              <a:ahLst/>
              <a:cxnLst/>
              <a:rect l="l" t="t" r="r" b="b"/>
              <a:pathLst>
                <a:path w="786" h="334" extrusionOk="0">
                  <a:moveTo>
                    <a:pt x="738" y="0"/>
                  </a:moveTo>
                  <a:cubicBezTo>
                    <a:pt x="667" y="12"/>
                    <a:pt x="607" y="24"/>
                    <a:pt x="536" y="36"/>
                  </a:cubicBezTo>
                  <a:lnTo>
                    <a:pt x="393" y="84"/>
                  </a:lnTo>
                  <a:cubicBezTo>
                    <a:pt x="357" y="107"/>
                    <a:pt x="321" y="131"/>
                    <a:pt x="286" y="155"/>
                  </a:cubicBezTo>
                  <a:cubicBezTo>
                    <a:pt x="262" y="155"/>
                    <a:pt x="191" y="167"/>
                    <a:pt x="191" y="167"/>
                  </a:cubicBezTo>
                  <a:lnTo>
                    <a:pt x="71" y="215"/>
                  </a:lnTo>
                  <a:lnTo>
                    <a:pt x="0" y="262"/>
                  </a:lnTo>
                  <a:cubicBezTo>
                    <a:pt x="0" y="274"/>
                    <a:pt x="0" y="286"/>
                    <a:pt x="12" y="310"/>
                  </a:cubicBezTo>
                  <a:lnTo>
                    <a:pt x="83" y="334"/>
                  </a:lnTo>
                  <a:lnTo>
                    <a:pt x="167" y="274"/>
                  </a:lnTo>
                  <a:lnTo>
                    <a:pt x="298" y="227"/>
                  </a:lnTo>
                  <a:lnTo>
                    <a:pt x="393" y="215"/>
                  </a:lnTo>
                  <a:lnTo>
                    <a:pt x="572" y="107"/>
                  </a:lnTo>
                  <a:lnTo>
                    <a:pt x="679" y="72"/>
                  </a:lnTo>
                  <a:lnTo>
                    <a:pt x="786" y="24"/>
                  </a:lnTo>
                  <a:lnTo>
                    <a:pt x="73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1" name="Google Shape;8847;p30">
              <a:extLst>
                <a:ext uri="{FF2B5EF4-FFF2-40B4-BE49-F238E27FC236}">
                  <a16:creationId xmlns:a16="http://schemas.microsoft.com/office/drawing/2014/main" id="{C5A36343-3B2E-F32F-C5EA-07AE4CC7767F}"/>
                </a:ext>
              </a:extLst>
            </p:cNvPr>
            <p:cNvSpPr/>
            <p:nvPr/>
          </p:nvSpPr>
          <p:spPr>
            <a:xfrm>
              <a:off x="2625325" y="2267375"/>
              <a:ext cx="4775" cy="3300"/>
            </a:xfrm>
            <a:custGeom>
              <a:avLst/>
              <a:gdLst/>
              <a:ahLst/>
              <a:cxnLst/>
              <a:rect l="l" t="t" r="r" b="b"/>
              <a:pathLst>
                <a:path w="191" h="132" extrusionOk="0">
                  <a:moveTo>
                    <a:pt x="48" y="0"/>
                  </a:moveTo>
                  <a:lnTo>
                    <a:pt x="0" y="12"/>
                  </a:lnTo>
                  <a:cubicBezTo>
                    <a:pt x="0" y="24"/>
                    <a:pt x="0" y="36"/>
                    <a:pt x="0" y="48"/>
                  </a:cubicBezTo>
                  <a:lnTo>
                    <a:pt x="95" y="96"/>
                  </a:lnTo>
                  <a:lnTo>
                    <a:pt x="131" y="131"/>
                  </a:lnTo>
                  <a:lnTo>
                    <a:pt x="191" y="96"/>
                  </a:lnTo>
                  <a:lnTo>
                    <a:pt x="143" y="36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2" name="Google Shape;8848;p30">
              <a:extLst>
                <a:ext uri="{FF2B5EF4-FFF2-40B4-BE49-F238E27FC236}">
                  <a16:creationId xmlns:a16="http://schemas.microsoft.com/office/drawing/2014/main" id="{5664D543-2D64-0805-F7DC-77C0D135B903}"/>
                </a:ext>
              </a:extLst>
            </p:cNvPr>
            <p:cNvSpPr/>
            <p:nvPr/>
          </p:nvSpPr>
          <p:spPr>
            <a:xfrm>
              <a:off x="2741700" y="2101275"/>
              <a:ext cx="104500" cy="119400"/>
            </a:xfrm>
            <a:custGeom>
              <a:avLst/>
              <a:gdLst/>
              <a:ahLst/>
              <a:cxnLst/>
              <a:rect l="l" t="t" r="r" b="b"/>
              <a:pathLst>
                <a:path w="4180" h="4776" extrusionOk="0">
                  <a:moveTo>
                    <a:pt x="2441" y="1"/>
                  </a:moveTo>
                  <a:lnTo>
                    <a:pt x="2394" y="36"/>
                  </a:lnTo>
                  <a:lnTo>
                    <a:pt x="2406" y="84"/>
                  </a:lnTo>
                  <a:lnTo>
                    <a:pt x="2358" y="108"/>
                  </a:lnTo>
                  <a:lnTo>
                    <a:pt x="2156" y="48"/>
                  </a:lnTo>
                  <a:lnTo>
                    <a:pt x="2001" y="96"/>
                  </a:lnTo>
                  <a:lnTo>
                    <a:pt x="2025" y="179"/>
                  </a:lnTo>
                  <a:lnTo>
                    <a:pt x="1953" y="310"/>
                  </a:lnTo>
                  <a:lnTo>
                    <a:pt x="2048" y="346"/>
                  </a:lnTo>
                  <a:lnTo>
                    <a:pt x="2191" y="310"/>
                  </a:lnTo>
                  <a:lnTo>
                    <a:pt x="2310" y="263"/>
                  </a:lnTo>
                  <a:lnTo>
                    <a:pt x="2477" y="275"/>
                  </a:lnTo>
                  <a:lnTo>
                    <a:pt x="2537" y="334"/>
                  </a:lnTo>
                  <a:lnTo>
                    <a:pt x="2656" y="322"/>
                  </a:lnTo>
                  <a:lnTo>
                    <a:pt x="2656" y="370"/>
                  </a:lnTo>
                  <a:lnTo>
                    <a:pt x="2477" y="537"/>
                  </a:lnTo>
                  <a:lnTo>
                    <a:pt x="2370" y="548"/>
                  </a:lnTo>
                  <a:lnTo>
                    <a:pt x="2227" y="513"/>
                  </a:lnTo>
                  <a:lnTo>
                    <a:pt x="2096" y="548"/>
                  </a:lnTo>
                  <a:lnTo>
                    <a:pt x="1965" y="560"/>
                  </a:lnTo>
                  <a:lnTo>
                    <a:pt x="2048" y="608"/>
                  </a:lnTo>
                  <a:lnTo>
                    <a:pt x="2144" y="596"/>
                  </a:lnTo>
                  <a:lnTo>
                    <a:pt x="2048" y="679"/>
                  </a:lnTo>
                  <a:lnTo>
                    <a:pt x="1941" y="727"/>
                  </a:lnTo>
                  <a:lnTo>
                    <a:pt x="1727" y="644"/>
                  </a:lnTo>
                  <a:lnTo>
                    <a:pt x="1536" y="751"/>
                  </a:lnTo>
                  <a:cubicBezTo>
                    <a:pt x="1524" y="787"/>
                    <a:pt x="1513" y="834"/>
                    <a:pt x="1501" y="870"/>
                  </a:cubicBezTo>
                  <a:lnTo>
                    <a:pt x="1417" y="929"/>
                  </a:lnTo>
                  <a:cubicBezTo>
                    <a:pt x="1417" y="953"/>
                    <a:pt x="1429" y="965"/>
                    <a:pt x="1441" y="977"/>
                  </a:cubicBezTo>
                  <a:lnTo>
                    <a:pt x="1560" y="977"/>
                  </a:lnTo>
                  <a:lnTo>
                    <a:pt x="1608" y="1072"/>
                  </a:lnTo>
                  <a:lnTo>
                    <a:pt x="1775" y="1084"/>
                  </a:lnTo>
                  <a:lnTo>
                    <a:pt x="1786" y="1132"/>
                  </a:lnTo>
                  <a:lnTo>
                    <a:pt x="1679" y="1144"/>
                  </a:lnTo>
                  <a:cubicBezTo>
                    <a:pt x="1679" y="1168"/>
                    <a:pt x="1679" y="1191"/>
                    <a:pt x="1667" y="1215"/>
                  </a:cubicBezTo>
                  <a:lnTo>
                    <a:pt x="1751" y="1239"/>
                  </a:lnTo>
                  <a:lnTo>
                    <a:pt x="1751" y="1299"/>
                  </a:lnTo>
                  <a:lnTo>
                    <a:pt x="1667" y="1310"/>
                  </a:lnTo>
                  <a:lnTo>
                    <a:pt x="1560" y="1287"/>
                  </a:lnTo>
                  <a:lnTo>
                    <a:pt x="1417" y="1299"/>
                  </a:lnTo>
                  <a:lnTo>
                    <a:pt x="1274" y="1263"/>
                  </a:lnTo>
                  <a:lnTo>
                    <a:pt x="1179" y="1263"/>
                  </a:lnTo>
                  <a:lnTo>
                    <a:pt x="1060" y="1334"/>
                  </a:lnTo>
                  <a:lnTo>
                    <a:pt x="1060" y="1406"/>
                  </a:lnTo>
                  <a:lnTo>
                    <a:pt x="1155" y="1465"/>
                  </a:lnTo>
                  <a:lnTo>
                    <a:pt x="1108" y="1537"/>
                  </a:lnTo>
                  <a:lnTo>
                    <a:pt x="1036" y="1525"/>
                  </a:lnTo>
                  <a:cubicBezTo>
                    <a:pt x="1036" y="1513"/>
                    <a:pt x="1036" y="1489"/>
                    <a:pt x="1024" y="1477"/>
                  </a:cubicBezTo>
                  <a:lnTo>
                    <a:pt x="929" y="1453"/>
                  </a:lnTo>
                  <a:lnTo>
                    <a:pt x="762" y="1453"/>
                  </a:lnTo>
                  <a:lnTo>
                    <a:pt x="715" y="1477"/>
                  </a:lnTo>
                  <a:lnTo>
                    <a:pt x="608" y="1429"/>
                  </a:lnTo>
                  <a:lnTo>
                    <a:pt x="524" y="1429"/>
                  </a:lnTo>
                  <a:cubicBezTo>
                    <a:pt x="512" y="1453"/>
                    <a:pt x="501" y="1465"/>
                    <a:pt x="501" y="1477"/>
                  </a:cubicBezTo>
                  <a:lnTo>
                    <a:pt x="596" y="1572"/>
                  </a:lnTo>
                  <a:lnTo>
                    <a:pt x="584" y="1656"/>
                  </a:lnTo>
                  <a:cubicBezTo>
                    <a:pt x="608" y="1691"/>
                    <a:pt x="632" y="1715"/>
                    <a:pt x="667" y="1751"/>
                  </a:cubicBezTo>
                  <a:lnTo>
                    <a:pt x="774" y="1775"/>
                  </a:lnTo>
                  <a:lnTo>
                    <a:pt x="941" y="1751"/>
                  </a:lnTo>
                  <a:lnTo>
                    <a:pt x="1013" y="1787"/>
                  </a:lnTo>
                  <a:lnTo>
                    <a:pt x="977" y="1799"/>
                  </a:lnTo>
                  <a:lnTo>
                    <a:pt x="810" y="1834"/>
                  </a:lnTo>
                  <a:lnTo>
                    <a:pt x="989" y="1858"/>
                  </a:lnTo>
                  <a:lnTo>
                    <a:pt x="1060" y="1906"/>
                  </a:lnTo>
                  <a:lnTo>
                    <a:pt x="1191" y="1930"/>
                  </a:lnTo>
                  <a:lnTo>
                    <a:pt x="1370" y="1894"/>
                  </a:lnTo>
                  <a:lnTo>
                    <a:pt x="1429" y="1834"/>
                  </a:lnTo>
                  <a:lnTo>
                    <a:pt x="1501" y="1822"/>
                  </a:lnTo>
                  <a:lnTo>
                    <a:pt x="1524" y="1870"/>
                  </a:lnTo>
                  <a:lnTo>
                    <a:pt x="1417" y="1941"/>
                  </a:lnTo>
                  <a:lnTo>
                    <a:pt x="1394" y="2072"/>
                  </a:lnTo>
                  <a:lnTo>
                    <a:pt x="1322" y="2096"/>
                  </a:lnTo>
                  <a:lnTo>
                    <a:pt x="1132" y="2061"/>
                  </a:lnTo>
                  <a:lnTo>
                    <a:pt x="751" y="2084"/>
                  </a:lnTo>
                  <a:lnTo>
                    <a:pt x="608" y="2001"/>
                  </a:lnTo>
                  <a:lnTo>
                    <a:pt x="501" y="2001"/>
                  </a:lnTo>
                  <a:lnTo>
                    <a:pt x="453" y="1965"/>
                  </a:lnTo>
                  <a:lnTo>
                    <a:pt x="405" y="1977"/>
                  </a:lnTo>
                  <a:lnTo>
                    <a:pt x="358" y="2072"/>
                  </a:lnTo>
                  <a:lnTo>
                    <a:pt x="393" y="2108"/>
                  </a:lnTo>
                  <a:lnTo>
                    <a:pt x="334" y="2168"/>
                  </a:lnTo>
                  <a:cubicBezTo>
                    <a:pt x="370" y="2203"/>
                    <a:pt x="393" y="2239"/>
                    <a:pt x="429" y="2275"/>
                  </a:cubicBezTo>
                  <a:lnTo>
                    <a:pt x="334" y="2334"/>
                  </a:lnTo>
                  <a:lnTo>
                    <a:pt x="239" y="2322"/>
                  </a:lnTo>
                  <a:lnTo>
                    <a:pt x="239" y="2322"/>
                  </a:lnTo>
                  <a:cubicBezTo>
                    <a:pt x="239" y="2358"/>
                    <a:pt x="262" y="2394"/>
                    <a:pt x="262" y="2430"/>
                  </a:cubicBezTo>
                  <a:lnTo>
                    <a:pt x="191" y="2465"/>
                  </a:lnTo>
                  <a:lnTo>
                    <a:pt x="239" y="2632"/>
                  </a:lnTo>
                  <a:lnTo>
                    <a:pt x="334" y="2668"/>
                  </a:lnTo>
                  <a:lnTo>
                    <a:pt x="536" y="2632"/>
                  </a:lnTo>
                  <a:lnTo>
                    <a:pt x="667" y="2644"/>
                  </a:lnTo>
                  <a:lnTo>
                    <a:pt x="786" y="2596"/>
                  </a:lnTo>
                  <a:lnTo>
                    <a:pt x="786" y="2632"/>
                  </a:lnTo>
                  <a:lnTo>
                    <a:pt x="691" y="2680"/>
                  </a:lnTo>
                  <a:lnTo>
                    <a:pt x="548" y="2680"/>
                  </a:lnTo>
                  <a:lnTo>
                    <a:pt x="346" y="2727"/>
                  </a:lnTo>
                  <a:lnTo>
                    <a:pt x="274" y="2727"/>
                  </a:lnTo>
                  <a:lnTo>
                    <a:pt x="143" y="2763"/>
                  </a:lnTo>
                  <a:lnTo>
                    <a:pt x="0" y="2930"/>
                  </a:lnTo>
                  <a:lnTo>
                    <a:pt x="0" y="3001"/>
                  </a:lnTo>
                  <a:lnTo>
                    <a:pt x="84" y="3037"/>
                  </a:lnTo>
                  <a:cubicBezTo>
                    <a:pt x="84" y="3049"/>
                    <a:pt x="72" y="3073"/>
                    <a:pt x="72" y="3084"/>
                  </a:cubicBezTo>
                  <a:lnTo>
                    <a:pt x="0" y="3120"/>
                  </a:lnTo>
                  <a:lnTo>
                    <a:pt x="0" y="3180"/>
                  </a:lnTo>
                  <a:lnTo>
                    <a:pt x="84" y="3215"/>
                  </a:lnTo>
                  <a:lnTo>
                    <a:pt x="155" y="3156"/>
                  </a:lnTo>
                  <a:lnTo>
                    <a:pt x="322" y="3132"/>
                  </a:lnTo>
                  <a:lnTo>
                    <a:pt x="417" y="3037"/>
                  </a:lnTo>
                  <a:lnTo>
                    <a:pt x="489" y="3073"/>
                  </a:lnTo>
                  <a:lnTo>
                    <a:pt x="489" y="3144"/>
                  </a:lnTo>
                  <a:lnTo>
                    <a:pt x="370" y="3168"/>
                  </a:lnTo>
                  <a:lnTo>
                    <a:pt x="322" y="3263"/>
                  </a:lnTo>
                  <a:lnTo>
                    <a:pt x="381" y="3287"/>
                  </a:lnTo>
                  <a:lnTo>
                    <a:pt x="477" y="3263"/>
                  </a:lnTo>
                  <a:lnTo>
                    <a:pt x="572" y="3180"/>
                  </a:lnTo>
                  <a:lnTo>
                    <a:pt x="655" y="3168"/>
                  </a:lnTo>
                  <a:lnTo>
                    <a:pt x="762" y="3084"/>
                  </a:lnTo>
                  <a:lnTo>
                    <a:pt x="786" y="3132"/>
                  </a:lnTo>
                  <a:lnTo>
                    <a:pt x="727" y="3192"/>
                  </a:lnTo>
                  <a:lnTo>
                    <a:pt x="810" y="3192"/>
                  </a:lnTo>
                  <a:lnTo>
                    <a:pt x="1001" y="3156"/>
                  </a:lnTo>
                  <a:cubicBezTo>
                    <a:pt x="1013" y="3168"/>
                    <a:pt x="1036" y="3168"/>
                    <a:pt x="1060" y="3192"/>
                  </a:cubicBezTo>
                  <a:lnTo>
                    <a:pt x="941" y="3215"/>
                  </a:lnTo>
                  <a:cubicBezTo>
                    <a:pt x="941" y="3239"/>
                    <a:pt x="953" y="3263"/>
                    <a:pt x="953" y="3287"/>
                  </a:cubicBezTo>
                  <a:lnTo>
                    <a:pt x="1060" y="3275"/>
                  </a:lnTo>
                  <a:lnTo>
                    <a:pt x="1203" y="3215"/>
                  </a:lnTo>
                  <a:lnTo>
                    <a:pt x="1370" y="3251"/>
                  </a:lnTo>
                  <a:lnTo>
                    <a:pt x="1703" y="3239"/>
                  </a:lnTo>
                  <a:lnTo>
                    <a:pt x="1751" y="3263"/>
                  </a:lnTo>
                  <a:lnTo>
                    <a:pt x="1477" y="3311"/>
                  </a:lnTo>
                  <a:lnTo>
                    <a:pt x="1334" y="3346"/>
                  </a:lnTo>
                  <a:lnTo>
                    <a:pt x="1143" y="3311"/>
                  </a:lnTo>
                  <a:lnTo>
                    <a:pt x="989" y="3382"/>
                  </a:lnTo>
                  <a:lnTo>
                    <a:pt x="989" y="3430"/>
                  </a:lnTo>
                  <a:lnTo>
                    <a:pt x="1179" y="3442"/>
                  </a:lnTo>
                  <a:lnTo>
                    <a:pt x="1441" y="3418"/>
                  </a:lnTo>
                  <a:lnTo>
                    <a:pt x="1715" y="3358"/>
                  </a:lnTo>
                  <a:lnTo>
                    <a:pt x="1810" y="3382"/>
                  </a:lnTo>
                  <a:lnTo>
                    <a:pt x="1524" y="3465"/>
                  </a:lnTo>
                  <a:lnTo>
                    <a:pt x="1429" y="3454"/>
                  </a:lnTo>
                  <a:lnTo>
                    <a:pt x="1167" y="3489"/>
                  </a:lnTo>
                  <a:lnTo>
                    <a:pt x="989" y="3525"/>
                  </a:lnTo>
                  <a:lnTo>
                    <a:pt x="893" y="3477"/>
                  </a:lnTo>
                  <a:lnTo>
                    <a:pt x="762" y="3477"/>
                  </a:lnTo>
                  <a:lnTo>
                    <a:pt x="560" y="3418"/>
                  </a:lnTo>
                  <a:lnTo>
                    <a:pt x="489" y="3465"/>
                  </a:lnTo>
                  <a:lnTo>
                    <a:pt x="405" y="3549"/>
                  </a:lnTo>
                  <a:lnTo>
                    <a:pt x="203" y="3596"/>
                  </a:lnTo>
                  <a:lnTo>
                    <a:pt x="120" y="3656"/>
                  </a:lnTo>
                  <a:lnTo>
                    <a:pt x="120" y="3811"/>
                  </a:lnTo>
                  <a:lnTo>
                    <a:pt x="298" y="3858"/>
                  </a:lnTo>
                  <a:cubicBezTo>
                    <a:pt x="298" y="3882"/>
                    <a:pt x="298" y="3918"/>
                    <a:pt x="310" y="3954"/>
                  </a:cubicBezTo>
                  <a:lnTo>
                    <a:pt x="262" y="3989"/>
                  </a:lnTo>
                  <a:cubicBezTo>
                    <a:pt x="227" y="3954"/>
                    <a:pt x="203" y="3918"/>
                    <a:pt x="167" y="3882"/>
                  </a:cubicBezTo>
                  <a:lnTo>
                    <a:pt x="84" y="3894"/>
                  </a:lnTo>
                  <a:cubicBezTo>
                    <a:pt x="60" y="3966"/>
                    <a:pt x="48" y="4025"/>
                    <a:pt x="36" y="4085"/>
                  </a:cubicBezTo>
                  <a:lnTo>
                    <a:pt x="84" y="4180"/>
                  </a:lnTo>
                  <a:lnTo>
                    <a:pt x="179" y="4180"/>
                  </a:lnTo>
                  <a:lnTo>
                    <a:pt x="215" y="4144"/>
                  </a:lnTo>
                  <a:lnTo>
                    <a:pt x="298" y="4132"/>
                  </a:lnTo>
                  <a:lnTo>
                    <a:pt x="405" y="4204"/>
                  </a:lnTo>
                  <a:lnTo>
                    <a:pt x="512" y="4204"/>
                  </a:lnTo>
                  <a:lnTo>
                    <a:pt x="405" y="4239"/>
                  </a:lnTo>
                  <a:lnTo>
                    <a:pt x="346" y="4287"/>
                  </a:lnTo>
                  <a:lnTo>
                    <a:pt x="215" y="4239"/>
                  </a:lnTo>
                  <a:lnTo>
                    <a:pt x="48" y="4287"/>
                  </a:lnTo>
                  <a:cubicBezTo>
                    <a:pt x="48" y="4335"/>
                    <a:pt x="48" y="4382"/>
                    <a:pt x="60" y="4430"/>
                  </a:cubicBezTo>
                  <a:lnTo>
                    <a:pt x="120" y="4466"/>
                  </a:lnTo>
                  <a:lnTo>
                    <a:pt x="191" y="4418"/>
                  </a:lnTo>
                  <a:lnTo>
                    <a:pt x="143" y="4489"/>
                  </a:lnTo>
                  <a:cubicBezTo>
                    <a:pt x="155" y="4537"/>
                    <a:pt x="179" y="4597"/>
                    <a:pt x="191" y="4656"/>
                  </a:cubicBezTo>
                  <a:lnTo>
                    <a:pt x="262" y="4597"/>
                  </a:lnTo>
                  <a:lnTo>
                    <a:pt x="370" y="4597"/>
                  </a:lnTo>
                  <a:lnTo>
                    <a:pt x="393" y="4716"/>
                  </a:lnTo>
                  <a:lnTo>
                    <a:pt x="584" y="4716"/>
                  </a:lnTo>
                  <a:lnTo>
                    <a:pt x="882" y="4775"/>
                  </a:lnTo>
                  <a:lnTo>
                    <a:pt x="989" y="4716"/>
                  </a:lnTo>
                  <a:cubicBezTo>
                    <a:pt x="1001" y="4692"/>
                    <a:pt x="1013" y="4668"/>
                    <a:pt x="1024" y="4632"/>
                  </a:cubicBezTo>
                  <a:cubicBezTo>
                    <a:pt x="1013" y="4620"/>
                    <a:pt x="1001" y="4597"/>
                    <a:pt x="989" y="4573"/>
                  </a:cubicBezTo>
                  <a:lnTo>
                    <a:pt x="1167" y="4549"/>
                  </a:lnTo>
                  <a:lnTo>
                    <a:pt x="1215" y="4608"/>
                  </a:lnTo>
                  <a:cubicBezTo>
                    <a:pt x="1215" y="4632"/>
                    <a:pt x="1203" y="4656"/>
                    <a:pt x="1203" y="4680"/>
                  </a:cubicBezTo>
                  <a:lnTo>
                    <a:pt x="1251" y="4763"/>
                  </a:lnTo>
                  <a:lnTo>
                    <a:pt x="1298" y="4728"/>
                  </a:lnTo>
                  <a:cubicBezTo>
                    <a:pt x="1322" y="4656"/>
                    <a:pt x="1346" y="4585"/>
                    <a:pt x="1370" y="4513"/>
                  </a:cubicBezTo>
                  <a:lnTo>
                    <a:pt x="1322" y="4358"/>
                  </a:lnTo>
                  <a:cubicBezTo>
                    <a:pt x="1334" y="4311"/>
                    <a:pt x="1334" y="4275"/>
                    <a:pt x="1346" y="4239"/>
                  </a:cubicBezTo>
                  <a:lnTo>
                    <a:pt x="1477" y="4120"/>
                  </a:lnTo>
                  <a:cubicBezTo>
                    <a:pt x="1489" y="4085"/>
                    <a:pt x="1513" y="4049"/>
                    <a:pt x="1524" y="4013"/>
                  </a:cubicBezTo>
                  <a:cubicBezTo>
                    <a:pt x="1524" y="4049"/>
                    <a:pt x="1536" y="4085"/>
                    <a:pt x="1548" y="4120"/>
                  </a:cubicBezTo>
                  <a:lnTo>
                    <a:pt x="1429" y="4299"/>
                  </a:lnTo>
                  <a:cubicBezTo>
                    <a:pt x="1429" y="4347"/>
                    <a:pt x="1429" y="4382"/>
                    <a:pt x="1417" y="4418"/>
                  </a:cubicBezTo>
                  <a:lnTo>
                    <a:pt x="1465" y="4477"/>
                  </a:lnTo>
                  <a:lnTo>
                    <a:pt x="1441" y="4632"/>
                  </a:lnTo>
                  <a:lnTo>
                    <a:pt x="1524" y="4704"/>
                  </a:lnTo>
                  <a:lnTo>
                    <a:pt x="1513" y="4751"/>
                  </a:lnTo>
                  <a:lnTo>
                    <a:pt x="1560" y="4775"/>
                  </a:lnTo>
                  <a:lnTo>
                    <a:pt x="1632" y="4716"/>
                  </a:lnTo>
                  <a:cubicBezTo>
                    <a:pt x="1655" y="4680"/>
                    <a:pt x="1667" y="4644"/>
                    <a:pt x="1691" y="4608"/>
                  </a:cubicBezTo>
                  <a:lnTo>
                    <a:pt x="1870" y="4430"/>
                  </a:lnTo>
                  <a:lnTo>
                    <a:pt x="1929" y="4216"/>
                  </a:lnTo>
                  <a:lnTo>
                    <a:pt x="2001" y="4168"/>
                  </a:lnTo>
                  <a:lnTo>
                    <a:pt x="2036" y="4227"/>
                  </a:lnTo>
                  <a:lnTo>
                    <a:pt x="2001" y="4335"/>
                  </a:lnTo>
                  <a:cubicBezTo>
                    <a:pt x="2001" y="4358"/>
                    <a:pt x="2001" y="4370"/>
                    <a:pt x="2001" y="4394"/>
                  </a:cubicBezTo>
                  <a:lnTo>
                    <a:pt x="2120" y="4382"/>
                  </a:lnTo>
                  <a:lnTo>
                    <a:pt x="2239" y="4275"/>
                  </a:lnTo>
                  <a:lnTo>
                    <a:pt x="2346" y="4204"/>
                  </a:lnTo>
                  <a:lnTo>
                    <a:pt x="2310" y="4120"/>
                  </a:lnTo>
                  <a:lnTo>
                    <a:pt x="2179" y="4132"/>
                  </a:lnTo>
                  <a:lnTo>
                    <a:pt x="2179" y="4108"/>
                  </a:lnTo>
                  <a:lnTo>
                    <a:pt x="2322" y="4049"/>
                  </a:lnTo>
                  <a:cubicBezTo>
                    <a:pt x="2322" y="4013"/>
                    <a:pt x="2298" y="3977"/>
                    <a:pt x="2298" y="3942"/>
                  </a:cubicBezTo>
                  <a:lnTo>
                    <a:pt x="2239" y="3906"/>
                  </a:lnTo>
                  <a:cubicBezTo>
                    <a:pt x="2239" y="3882"/>
                    <a:pt x="2227" y="3858"/>
                    <a:pt x="2227" y="3823"/>
                  </a:cubicBezTo>
                  <a:lnTo>
                    <a:pt x="2370" y="3715"/>
                  </a:lnTo>
                  <a:lnTo>
                    <a:pt x="2406" y="3561"/>
                  </a:lnTo>
                  <a:lnTo>
                    <a:pt x="2537" y="3513"/>
                  </a:lnTo>
                  <a:lnTo>
                    <a:pt x="2584" y="3442"/>
                  </a:lnTo>
                  <a:lnTo>
                    <a:pt x="2584" y="3513"/>
                  </a:lnTo>
                  <a:lnTo>
                    <a:pt x="2608" y="3549"/>
                  </a:lnTo>
                  <a:lnTo>
                    <a:pt x="2525" y="3585"/>
                  </a:lnTo>
                  <a:lnTo>
                    <a:pt x="2465" y="3739"/>
                  </a:lnTo>
                  <a:lnTo>
                    <a:pt x="2370" y="3846"/>
                  </a:lnTo>
                  <a:lnTo>
                    <a:pt x="2370" y="3966"/>
                  </a:lnTo>
                  <a:lnTo>
                    <a:pt x="2441" y="4025"/>
                  </a:lnTo>
                  <a:lnTo>
                    <a:pt x="2501" y="4108"/>
                  </a:lnTo>
                  <a:lnTo>
                    <a:pt x="2560" y="4049"/>
                  </a:lnTo>
                  <a:cubicBezTo>
                    <a:pt x="2584" y="4001"/>
                    <a:pt x="2608" y="3954"/>
                    <a:pt x="2632" y="3894"/>
                  </a:cubicBezTo>
                  <a:lnTo>
                    <a:pt x="2870" y="3727"/>
                  </a:lnTo>
                  <a:lnTo>
                    <a:pt x="2929" y="3620"/>
                  </a:lnTo>
                  <a:cubicBezTo>
                    <a:pt x="2929" y="3585"/>
                    <a:pt x="2918" y="3549"/>
                    <a:pt x="2918" y="3513"/>
                  </a:cubicBezTo>
                  <a:lnTo>
                    <a:pt x="2977" y="3418"/>
                  </a:lnTo>
                  <a:lnTo>
                    <a:pt x="3060" y="3382"/>
                  </a:lnTo>
                  <a:lnTo>
                    <a:pt x="3084" y="3430"/>
                  </a:lnTo>
                  <a:lnTo>
                    <a:pt x="3048" y="3465"/>
                  </a:lnTo>
                  <a:cubicBezTo>
                    <a:pt x="3048" y="3501"/>
                    <a:pt x="3072" y="3525"/>
                    <a:pt x="3072" y="3561"/>
                  </a:cubicBezTo>
                  <a:lnTo>
                    <a:pt x="3179" y="3513"/>
                  </a:lnTo>
                  <a:lnTo>
                    <a:pt x="3287" y="3370"/>
                  </a:lnTo>
                  <a:lnTo>
                    <a:pt x="3418" y="3346"/>
                  </a:lnTo>
                  <a:lnTo>
                    <a:pt x="3608" y="3323"/>
                  </a:lnTo>
                  <a:lnTo>
                    <a:pt x="3822" y="3239"/>
                  </a:lnTo>
                  <a:lnTo>
                    <a:pt x="3930" y="3215"/>
                  </a:lnTo>
                  <a:lnTo>
                    <a:pt x="4013" y="3132"/>
                  </a:lnTo>
                  <a:lnTo>
                    <a:pt x="4132" y="3084"/>
                  </a:lnTo>
                  <a:lnTo>
                    <a:pt x="4180" y="3001"/>
                  </a:lnTo>
                  <a:cubicBezTo>
                    <a:pt x="4180" y="2989"/>
                    <a:pt x="4168" y="2965"/>
                    <a:pt x="4168" y="2953"/>
                  </a:cubicBezTo>
                  <a:cubicBezTo>
                    <a:pt x="4168" y="2930"/>
                    <a:pt x="4168" y="2906"/>
                    <a:pt x="4180" y="2894"/>
                  </a:cubicBezTo>
                  <a:lnTo>
                    <a:pt x="4084" y="2846"/>
                  </a:lnTo>
                  <a:lnTo>
                    <a:pt x="4120" y="2739"/>
                  </a:lnTo>
                  <a:cubicBezTo>
                    <a:pt x="4096" y="2680"/>
                    <a:pt x="4084" y="2620"/>
                    <a:pt x="4072" y="2549"/>
                  </a:cubicBezTo>
                  <a:lnTo>
                    <a:pt x="4025" y="2572"/>
                  </a:lnTo>
                  <a:cubicBezTo>
                    <a:pt x="4001" y="2608"/>
                    <a:pt x="3977" y="2656"/>
                    <a:pt x="3965" y="2692"/>
                  </a:cubicBezTo>
                  <a:lnTo>
                    <a:pt x="3810" y="2834"/>
                  </a:lnTo>
                  <a:lnTo>
                    <a:pt x="3739" y="2846"/>
                  </a:lnTo>
                  <a:cubicBezTo>
                    <a:pt x="3739" y="2834"/>
                    <a:pt x="3739" y="2811"/>
                    <a:pt x="3727" y="2799"/>
                  </a:cubicBezTo>
                  <a:cubicBezTo>
                    <a:pt x="3751" y="2763"/>
                    <a:pt x="3787" y="2727"/>
                    <a:pt x="3810" y="2703"/>
                  </a:cubicBezTo>
                  <a:lnTo>
                    <a:pt x="3941" y="2632"/>
                  </a:lnTo>
                  <a:lnTo>
                    <a:pt x="3941" y="2561"/>
                  </a:lnTo>
                  <a:lnTo>
                    <a:pt x="3775" y="2513"/>
                  </a:lnTo>
                  <a:lnTo>
                    <a:pt x="3739" y="2453"/>
                  </a:lnTo>
                  <a:lnTo>
                    <a:pt x="3668" y="2465"/>
                  </a:lnTo>
                  <a:lnTo>
                    <a:pt x="3596" y="2501"/>
                  </a:lnTo>
                  <a:cubicBezTo>
                    <a:pt x="3596" y="2525"/>
                    <a:pt x="3584" y="2537"/>
                    <a:pt x="3584" y="2561"/>
                  </a:cubicBezTo>
                  <a:lnTo>
                    <a:pt x="3489" y="2537"/>
                  </a:lnTo>
                  <a:lnTo>
                    <a:pt x="3382" y="2561"/>
                  </a:lnTo>
                  <a:lnTo>
                    <a:pt x="3275" y="2632"/>
                  </a:lnTo>
                  <a:lnTo>
                    <a:pt x="3168" y="2644"/>
                  </a:lnTo>
                  <a:cubicBezTo>
                    <a:pt x="3179" y="2620"/>
                    <a:pt x="3191" y="2608"/>
                    <a:pt x="3203" y="2596"/>
                  </a:cubicBezTo>
                  <a:lnTo>
                    <a:pt x="3501" y="2442"/>
                  </a:lnTo>
                  <a:lnTo>
                    <a:pt x="3644" y="2406"/>
                  </a:lnTo>
                  <a:lnTo>
                    <a:pt x="3834" y="2215"/>
                  </a:lnTo>
                  <a:cubicBezTo>
                    <a:pt x="3846" y="2203"/>
                    <a:pt x="3870" y="2191"/>
                    <a:pt x="3894" y="2180"/>
                  </a:cubicBezTo>
                  <a:cubicBezTo>
                    <a:pt x="3930" y="2108"/>
                    <a:pt x="3965" y="2049"/>
                    <a:pt x="4013" y="1989"/>
                  </a:cubicBezTo>
                  <a:cubicBezTo>
                    <a:pt x="4025" y="1941"/>
                    <a:pt x="4037" y="1894"/>
                    <a:pt x="4049" y="1846"/>
                  </a:cubicBezTo>
                  <a:lnTo>
                    <a:pt x="4001" y="1834"/>
                  </a:lnTo>
                  <a:lnTo>
                    <a:pt x="3894" y="1870"/>
                  </a:lnTo>
                  <a:lnTo>
                    <a:pt x="3834" y="1918"/>
                  </a:lnTo>
                  <a:lnTo>
                    <a:pt x="3775" y="1882"/>
                  </a:lnTo>
                  <a:lnTo>
                    <a:pt x="3810" y="1834"/>
                  </a:lnTo>
                  <a:lnTo>
                    <a:pt x="3882" y="1787"/>
                  </a:lnTo>
                  <a:lnTo>
                    <a:pt x="3977" y="1775"/>
                  </a:lnTo>
                  <a:lnTo>
                    <a:pt x="4025" y="1715"/>
                  </a:lnTo>
                  <a:cubicBezTo>
                    <a:pt x="4025" y="1680"/>
                    <a:pt x="4013" y="1656"/>
                    <a:pt x="4013" y="1632"/>
                  </a:cubicBezTo>
                  <a:lnTo>
                    <a:pt x="4120" y="1525"/>
                  </a:lnTo>
                  <a:cubicBezTo>
                    <a:pt x="4120" y="1501"/>
                    <a:pt x="4108" y="1465"/>
                    <a:pt x="4096" y="1441"/>
                  </a:cubicBezTo>
                  <a:lnTo>
                    <a:pt x="4061" y="1418"/>
                  </a:lnTo>
                  <a:lnTo>
                    <a:pt x="4049" y="1346"/>
                  </a:lnTo>
                  <a:lnTo>
                    <a:pt x="3918" y="1346"/>
                  </a:lnTo>
                  <a:cubicBezTo>
                    <a:pt x="3882" y="1370"/>
                    <a:pt x="3846" y="1382"/>
                    <a:pt x="3810" y="1406"/>
                  </a:cubicBezTo>
                  <a:lnTo>
                    <a:pt x="3691" y="1608"/>
                  </a:lnTo>
                  <a:cubicBezTo>
                    <a:pt x="3691" y="1632"/>
                    <a:pt x="3691" y="1668"/>
                    <a:pt x="3680" y="1691"/>
                  </a:cubicBezTo>
                  <a:lnTo>
                    <a:pt x="3775" y="1739"/>
                  </a:lnTo>
                  <a:lnTo>
                    <a:pt x="3691" y="1822"/>
                  </a:lnTo>
                  <a:lnTo>
                    <a:pt x="3632" y="1870"/>
                  </a:lnTo>
                  <a:lnTo>
                    <a:pt x="3584" y="1858"/>
                  </a:lnTo>
                  <a:lnTo>
                    <a:pt x="3584" y="1810"/>
                  </a:lnTo>
                  <a:lnTo>
                    <a:pt x="3537" y="1787"/>
                  </a:lnTo>
                  <a:lnTo>
                    <a:pt x="3513" y="1715"/>
                  </a:lnTo>
                  <a:cubicBezTo>
                    <a:pt x="3549" y="1656"/>
                    <a:pt x="3584" y="1608"/>
                    <a:pt x="3620" y="1549"/>
                  </a:cubicBezTo>
                  <a:lnTo>
                    <a:pt x="3560" y="1489"/>
                  </a:lnTo>
                  <a:lnTo>
                    <a:pt x="3572" y="1441"/>
                  </a:lnTo>
                  <a:cubicBezTo>
                    <a:pt x="3596" y="1441"/>
                    <a:pt x="3620" y="1453"/>
                    <a:pt x="3632" y="1453"/>
                  </a:cubicBezTo>
                  <a:cubicBezTo>
                    <a:pt x="3668" y="1441"/>
                    <a:pt x="3691" y="1429"/>
                    <a:pt x="3715" y="1406"/>
                  </a:cubicBezTo>
                  <a:lnTo>
                    <a:pt x="3656" y="1322"/>
                  </a:lnTo>
                  <a:lnTo>
                    <a:pt x="3549" y="1251"/>
                  </a:lnTo>
                  <a:lnTo>
                    <a:pt x="3429" y="1275"/>
                  </a:lnTo>
                  <a:lnTo>
                    <a:pt x="3287" y="1334"/>
                  </a:lnTo>
                  <a:cubicBezTo>
                    <a:pt x="3263" y="1358"/>
                    <a:pt x="3251" y="1382"/>
                    <a:pt x="3239" y="1418"/>
                  </a:cubicBezTo>
                  <a:lnTo>
                    <a:pt x="3203" y="1370"/>
                  </a:lnTo>
                  <a:lnTo>
                    <a:pt x="3144" y="1358"/>
                  </a:lnTo>
                  <a:lnTo>
                    <a:pt x="3144" y="1239"/>
                  </a:lnTo>
                  <a:lnTo>
                    <a:pt x="3048" y="1144"/>
                  </a:lnTo>
                  <a:lnTo>
                    <a:pt x="3048" y="977"/>
                  </a:lnTo>
                  <a:lnTo>
                    <a:pt x="3013" y="846"/>
                  </a:lnTo>
                  <a:cubicBezTo>
                    <a:pt x="3037" y="810"/>
                    <a:pt x="3060" y="775"/>
                    <a:pt x="3072" y="739"/>
                  </a:cubicBezTo>
                  <a:cubicBezTo>
                    <a:pt x="3096" y="703"/>
                    <a:pt x="3072" y="656"/>
                    <a:pt x="3072" y="608"/>
                  </a:cubicBezTo>
                  <a:cubicBezTo>
                    <a:pt x="3072" y="560"/>
                    <a:pt x="3048" y="548"/>
                    <a:pt x="3037" y="513"/>
                  </a:cubicBezTo>
                  <a:cubicBezTo>
                    <a:pt x="3060" y="465"/>
                    <a:pt x="3096" y="417"/>
                    <a:pt x="3120" y="370"/>
                  </a:cubicBezTo>
                  <a:cubicBezTo>
                    <a:pt x="3120" y="334"/>
                    <a:pt x="3108" y="298"/>
                    <a:pt x="3108" y="263"/>
                  </a:cubicBezTo>
                  <a:lnTo>
                    <a:pt x="2977" y="191"/>
                  </a:lnTo>
                  <a:lnTo>
                    <a:pt x="2918" y="120"/>
                  </a:lnTo>
                  <a:lnTo>
                    <a:pt x="2703" y="72"/>
                  </a:lnTo>
                  <a:lnTo>
                    <a:pt x="2644" y="13"/>
                  </a:lnTo>
                  <a:lnTo>
                    <a:pt x="244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3" name="Google Shape;8849;p30">
              <a:extLst>
                <a:ext uri="{FF2B5EF4-FFF2-40B4-BE49-F238E27FC236}">
                  <a16:creationId xmlns:a16="http://schemas.microsoft.com/office/drawing/2014/main" id="{4D94456A-AA3A-9603-D35A-A672839DBFC2}"/>
                </a:ext>
              </a:extLst>
            </p:cNvPr>
            <p:cNvSpPr/>
            <p:nvPr/>
          </p:nvSpPr>
          <p:spPr>
            <a:xfrm>
              <a:off x="2769675" y="2129550"/>
              <a:ext cx="7775" cy="2125"/>
            </a:xfrm>
            <a:custGeom>
              <a:avLst/>
              <a:gdLst/>
              <a:ahLst/>
              <a:cxnLst/>
              <a:rect l="l" t="t" r="r" b="b"/>
              <a:pathLst>
                <a:path w="311" h="85" extrusionOk="0">
                  <a:moveTo>
                    <a:pt x="286" y="1"/>
                  </a:moveTo>
                  <a:lnTo>
                    <a:pt x="179" y="25"/>
                  </a:lnTo>
                  <a:lnTo>
                    <a:pt x="120" y="13"/>
                  </a:lnTo>
                  <a:lnTo>
                    <a:pt x="36" y="37"/>
                  </a:lnTo>
                  <a:lnTo>
                    <a:pt x="1" y="60"/>
                  </a:lnTo>
                  <a:lnTo>
                    <a:pt x="48" y="84"/>
                  </a:lnTo>
                  <a:cubicBezTo>
                    <a:pt x="96" y="84"/>
                    <a:pt x="132" y="84"/>
                    <a:pt x="179" y="72"/>
                  </a:cubicBezTo>
                  <a:lnTo>
                    <a:pt x="239" y="84"/>
                  </a:lnTo>
                  <a:lnTo>
                    <a:pt x="310" y="72"/>
                  </a:lnTo>
                  <a:cubicBezTo>
                    <a:pt x="310" y="48"/>
                    <a:pt x="298" y="25"/>
                    <a:pt x="2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4" name="Google Shape;8850;p30">
              <a:extLst>
                <a:ext uri="{FF2B5EF4-FFF2-40B4-BE49-F238E27FC236}">
                  <a16:creationId xmlns:a16="http://schemas.microsoft.com/office/drawing/2014/main" id="{CD708BE1-A48B-E0A7-CB93-597C02B8237A}"/>
                </a:ext>
              </a:extLst>
            </p:cNvPr>
            <p:cNvSpPr/>
            <p:nvPr/>
          </p:nvSpPr>
          <p:spPr>
            <a:xfrm>
              <a:off x="2705375" y="2148025"/>
              <a:ext cx="18775" cy="16375"/>
            </a:xfrm>
            <a:custGeom>
              <a:avLst/>
              <a:gdLst/>
              <a:ahLst/>
              <a:cxnLst/>
              <a:rect l="l" t="t" r="r" b="b"/>
              <a:pathLst>
                <a:path w="751" h="655" extrusionOk="0">
                  <a:moveTo>
                    <a:pt x="477" y="0"/>
                  </a:moveTo>
                  <a:lnTo>
                    <a:pt x="430" y="24"/>
                  </a:lnTo>
                  <a:lnTo>
                    <a:pt x="275" y="143"/>
                  </a:lnTo>
                  <a:lnTo>
                    <a:pt x="84" y="214"/>
                  </a:lnTo>
                  <a:cubicBezTo>
                    <a:pt x="84" y="238"/>
                    <a:pt x="84" y="262"/>
                    <a:pt x="72" y="286"/>
                  </a:cubicBezTo>
                  <a:lnTo>
                    <a:pt x="1" y="345"/>
                  </a:lnTo>
                  <a:cubicBezTo>
                    <a:pt x="1" y="369"/>
                    <a:pt x="13" y="381"/>
                    <a:pt x="25" y="405"/>
                  </a:cubicBezTo>
                  <a:lnTo>
                    <a:pt x="203" y="405"/>
                  </a:lnTo>
                  <a:lnTo>
                    <a:pt x="310" y="345"/>
                  </a:lnTo>
                  <a:cubicBezTo>
                    <a:pt x="310" y="369"/>
                    <a:pt x="322" y="393"/>
                    <a:pt x="334" y="417"/>
                  </a:cubicBezTo>
                  <a:lnTo>
                    <a:pt x="227" y="512"/>
                  </a:lnTo>
                  <a:lnTo>
                    <a:pt x="239" y="583"/>
                  </a:lnTo>
                  <a:lnTo>
                    <a:pt x="310" y="595"/>
                  </a:lnTo>
                  <a:cubicBezTo>
                    <a:pt x="322" y="619"/>
                    <a:pt x="346" y="631"/>
                    <a:pt x="358" y="655"/>
                  </a:cubicBezTo>
                  <a:lnTo>
                    <a:pt x="489" y="536"/>
                  </a:lnTo>
                  <a:lnTo>
                    <a:pt x="549" y="417"/>
                  </a:lnTo>
                  <a:lnTo>
                    <a:pt x="549" y="345"/>
                  </a:lnTo>
                  <a:lnTo>
                    <a:pt x="691" y="238"/>
                  </a:lnTo>
                  <a:lnTo>
                    <a:pt x="751" y="119"/>
                  </a:lnTo>
                  <a:lnTo>
                    <a:pt x="703" y="71"/>
                  </a:lnTo>
                  <a:lnTo>
                    <a:pt x="549" y="95"/>
                  </a:lnTo>
                  <a:lnTo>
                    <a:pt x="441" y="95"/>
                  </a:lnTo>
                  <a:lnTo>
                    <a:pt x="4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5" name="Google Shape;8851;p30">
              <a:extLst>
                <a:ext uri="{FF2B5EF4-FFF2-40B4-BE49-F238E27FC236}">
                  <a16:creationId xmlns:a16="http://schemas.microsoft.com/office/drawing/2014/main" id="{0D6B876D-1071-58E1-C7F4-9009CF509F95}"/>
                </a:ext>
              </a:extLst>
            </p:cNvPr>
            <p:cNvSpPr/>
            <p:nvPr/>
          </p:nvSpPr>
          <p:spPr>
            <a:xfrm>
              <a:off x="2679775" y="2196225"/>
              <a:ext cx="41125" cy="36950"/>
            </a:xfrm>
            <a:custGeom>
              <a:avLst/>
              <a:gdLst/>
              <a:ahLst/>
              <a:cxnLst/>
              <a:rect l="l" t="t" r="r" b="b"/>
              <a:pathLst>
                <a:path w="1645" h="1478" extrusionOk="0">
                  <a:moveTo>
                    <a:pt x="727" y="1"/>
                  </a:moveTo>
                  <a:lnTo>
                    <a:pt x="584" y="25"/>
                  </a:lnTo>
                  <a:lnTo>
                    <a:pt x="442" y="144"/>
                  </a:lnTo>
                  <a:lnTo>
                    <a:pt x="370" y="227"/>
                  </a:lnTo>
                  <a:lnTo>
                    <a:pt x="382" y="334"/>
                  </a:lnTo>
                  <a:lnTo>
                    <a:pt x="299" y="394"/>
                  </a:lnTo>
                  <a:lnTo>
                    <a:pt x="203" y="406"/>
                  </a:lnTo>
                  <a:cubicBezTo>
                    <a:pt x="191" y="453"/>
                    <a:pt x="168" y="489"/>
                    <a:pt x="156" y="537"/>
                  </a:cubicBezTo>
                  <a:cubicBezTo>
                    <a:pt x="156" y="572"/>
                    <a:pt x="168" y="620"/>
                    <a:pt x="180" y="656"/>
                  </a:cubicBezTo>
                  <a:lnTo>
                    <a:pt x="108" y="751"/>
                  </a:lnTo>
                  <a:lnTo>
                    <a:pt x="203" y="810"/>
                  </a:lnTo>
                  <a:lnTo>
                    <a:pt x="72" y="846"/>
                  </a:lnTo>
                  <a:cubicBezTo>
                    <a:pt x="96" y="858"/>
                    <a:pt x="108" y="870"/>
                    <a:pt x="120" y="882"/>
                  </a:cubicBezTo>
                  <a:lnTo>
                    <a:pt x="263" y="894"/>
                  </a:lnTo>
                  <a:lnTo>
                    <a:pt x="430" y="989"/>
                  </a:lnTo>
                  <a:lnTo>
                    <a:pt x="430" y="1060"/>
                  </a:lnTo>
                  <a:lnTo>
                    <a:pt x="370" y="1072"/>
                  </a:lnTo>
                  <a:lnTo>
                    <a:pt x="227" y="1037"/>
                  </a:lnTo>
                  <a:lnTo>
                    <a:pt x="72" y="1049"/>
                  </a:lnTo>
                  <a:lnTo>
                    <a:pt x="37" y="1120"/>
                  </a:lnTo>
                  <a:lnTo>
                    <a:pt x="1" y="1180"/>
                  </a:lnTo>
                  <a:lnTo>
                    <a:pt x="132" y="1203"/>
                  </a:lnTo>
                  <a:lnTo>
                    <a:pt x="168" y="1287"/>
                  </a:lnTo>
                  <a:lnTo>
                    <a:pt x="251" y="1311"/>
                  </a:lnTo>
                  <a:lnTo>
                    <a:pt x="180" y="1394"/>
                  </a:lnTo>
                  <a:cubicBezTo>
                    <a:pt x="191" y="1418"/>
                    <a:pt x="203" y="1453"/>
                    <a:pt x="203" y="1477"/>
                  </a:cubicBezTo>
                  <a:lnTo>
                    <a:pt x="334" y="1418"/>
                  </a:lnTo>
                  <a:cubicBezTo>
                    <a:pt x="334" y="1394"/>
                    <a:pt x="346" y="1382"/>
                    <a:pt x="346" y="1358"/>
                  </a:cubicBezTo>
                  <a:lnTo>
                    <a:pt x="453" y="1346"/>
                  </a:lnTo>
                  <a:lnTo>
                    <a:pt x="489" y="1430"/>
                  </a:lnTo>
                  <a:lnTo>
                    <a:pt x="596" y="1406"/>
                  </a:lnTo>
                  <a:lnTo>
                    <a:pt x="775" y="1334"/>
                  </a:lnTo>
                  <a:lnTo>
                    <a:pt x="882" y="1334"/>
                  </a:lnTo>
                  <a:lnTo>
                    <a:pt x="1025" y="1239"/>
                  </a:lnTo>
                  <a:lnTo>
                    <a:pt x="1084" y="1251"/>
                  </a:lnTo>
                  <a:cubicBezTo>
                    <a:pt x="1096" y="1275"/>
                    <a:pt x="1108" y="1287"/>
                    <a:pt x="1120" y="1311"/>
                  </a:cubicBezTo>
                  <a:lnTo>
                    <a:pt x="1204" y="1299"/>
                  </a:lnTo>
                  <a:lnTo>
                    <a:pt x="1251" y="1251"/>
                  </a:lnTo>
                  <a:lnTo>
                    <a:pt x="1465" y="1108"/>
                  </a:lnTo>
                  <a:lnTo>
                    <a:pt x="1465" y="1025"/>
                  </a:lnTo>
                  <a:lnTo>
                    <a:pt x="1406" y="918"/>
                  </a:lnTo>
                  <a:lnTo>
                    <a:pt x="1334" y="930"/>
                  </a:lnTo>
                  <a:lnTo>
                    <a:pt x="1263" y="906"/>
                  </a:lnTo>
                  <a:lnTo>
                    <a:pt x="1334" y="870"/>
                  </a:lnTo>
                  <a:lnTo>
                    <a:pt x="1454" y="846"/>
                  </a:lnTo>
                  <a:lnTo>
                    <a:pt x="1525" y="775"/>
                  </a:lnTo>
                  <a:lnTo>
                    <a:pt x="1644" y="691"/>
                  </a:lnTo>
                  <a:lnTo>
                    <a:pt x="1549" y="549"/>
                  </a:lnTo>
                  <a:lnTo>
                    <a:pt x="1477" y="489"/>
                  </a:lnTo>
                  <a:lnTo>
                    <a:pt x="1465" y="453"/>
                  </a:lnTo>
                  <a:lnTo>
                    <a:pt x="1334" y="477"/>
                  </a:lnTo>
                  <a:lnTo>
                    <a:pt x="1251" y="406"/>
                  </a:lnTo>
                  <a:cubicBezTo>
                    <a:pt x="1251" y="382"/>
                    <a:pt x="1239" y="370"/>
                    <a:pt x="1239" y="358"/>
                  </a:cubicBezTo>
                  <a:lnTo>
                    <a:pt x="1156" y="358"/>
                  </a:lnTo>
                  <a:lnTo>
                    <a:pt x="1120" y="275"/>
                  </a:lnTo>
                  <a:lnTo>
                    <a:pt x="1037" y="275"/>
                  </a:lnTo>
                  <a:lnTo>
                    <a:pt x="989" y="227"/>
                  </a:lnTo>
                  <a:lnTo>
                    <a:pt x="989" y="168"/>
                  </a:lnTo>
                  <a:lnTo>
                    <a:pt x="918" y="96"/>
                  </a:lnTo>
                  <a:lnTo>
                    <a:pt x="72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6" name="Google Shape;8852;p30">
              <a:extLst>
                <a:ext uri="{FF2B5EF4-FFF2-40B4-BE49-F238E27FC236}">
                  <a16:creationId xmlns:a16="http://schemas.microsoft.com/office/drawing/2014/main" id="{51043BA4-B474-A863-0E94-176131DAFF75}"/>
                </a:ext>
              </a:extLst>
            </p:cNvPr>
            <p:cNvSpPr/>
            <p:nvPr/>
          </p:nvSpPr>
          <p:spPr>
            <a:xfrm>
              <a:off x="2740200" y="2240275"/>
              <a:ext cx="14325" cy="11650"/>
            </a:xfrm>
            <a:custGeom>
              <a:avLst/>
              <a:gdLst/>
              <a:ahLst/>
              <a:cxnLst/>
              <a:rect l="l" t="t" r="r" b="b"/>
              <a:pathLst>
                <a:path w="573" h="466" extrusionOk="0">
                  <a:moveTo>
                    <a:pt x="251" y="1"/>
                  </a:moveTo>
                  <a:lnTo>
                    <a:pt x="156" y="25"/>
                  </a:lnTo>
                  <a:lnTo>
                    <a:pt x="37" y="108"/>
                  </a:lnTo>
                  <a:lnTo>
                    <a:pt x="37" y="203"/>
                  </a:lnTo>
                  <a:lnTo>
                    <a:pt x="1" y="287"/>
                  </a:lnTo>
                  <a:cubicBezTo>
                    <a:pt x="25" y="311"/>
                    <a:pt x="37" y="334"/>
                    <a:pt x="60" y="358"/>
                  </a:cubicBezTo>
                  <a:lnTo>
                    <a:pt x="72" y="430"/>
                  </a:lnTo>
                  <a:lnTo>
                    <a:pt x="180" y="465"/>
                  </a:lnTo>
                  <a:lnTo>
                    <a:pt x="334" y="441"/>
                  </a:lnTo>
                  <a:lnTo>
                    <a:pt x="465" y="370"/>
                  </a:lnTo>
                  <a:lnTo>
                    <a:pt x="572" y="203"/>
                  </a:lnTo>
                  <a:lnTo>
                    <a:pt x="572" y="156"/>
                  </a:lnTo>
                  <a:lnTo>
                    <a:pt x="513" y="144"/>
                  </a:lnTo>
                  <a:cubicBezTo>
                    <a:pt x="513" y="132"/>
                    <a:pt x="513" y="108"/>
                    <a:pt x="525" y="96"/>
                  </a:cubicBezTo>
                  <a:lnTo>
                    <a:pt x="441" y="60"/>
                  </a:lnTo>
                  <a:lnTo>
                    <a:pt x="334" y="72"/>
                  </a:lnTo>
                  <a:lnTo>
                    <a:pt x="25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7" name="Google Shape;8853;p30">
              <a:extLst>
                <a:ext uri="{FF2B5EF4-FFF2-40B4-BE49-F238E27FC236}">
                  <a16:creationId xmlns:a16="http://schemas.microsoft.com/office/drawing/2014/main" id="{48FE953F-E448-BCB2-AC70-B21BCD542A4B}"/>
                </a:ext>
              </a:extLst>
            </p:cNvPr>
            <p:cNvSpPr/>
            <p:nvPr/>
          </p:nvSpPr>
          <p:spPr>
            <a:xfrm>
              <a:off x="2821475" y="2185525"/>
              <a:ext cx="15500" cy="7150"/>
            </a:xfrm>
            <a:custGeom>
              <a:avLst/>
              <a:gdLst/>
              <a:ahLst/>
              <a:cxnLst/>
              <a:rect l="l" t="t" r="r" b="b"/>
              <a:pathLst>
                <a:path w="620" h="286" extrusionOk="0">
                  <a:moveTo>
                    <a:pt x="346" y="0"/>
                  </a:moveTo>
                  <a:lnTo>
                    <a:pt x="227" y="72"/>
                  </a:lnTo>
                  <a:lnTo>
                    <a:pt x="131" y="95"/>
                  </a:lnTo>
                  <a:lnTo>
                    <a:pt x="0" y="250"/>
                  </a:lnTo>
                  <a:lnTo>
                    <a:pt x="36" y="286"/>
                  </a:lnTo>
                  <a:lnTo>
                    <a:pt x="143" y="286"/>
                  </a:lnTo>
                  <a:lnTo>
                    <a:pt x="310" y="238"/>
                  </a:lnTo>
                  <a:lnTo>
                    <a:pt x="405" y="155"/>
                  </a:lnTo>
                  <a:lnTo>
                    <a:pt x="584" y="119"/>
                  </a:lnTo>
                  <a:lnTo>
                    <a:pt x="619" y="60"/>
                  </a:lnTo>
                  <a:lnTo>
                    <a:pt x="465" y="12"/>
                  </a:lnTo>
                  <a:lnTo>
                    <a:pt x="34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8" name="Google Shape;8854;p30">
              <a:extLst>
                <a:ext uri="{FF2B5EF4-FFF2-40B4-BE49-F238E27FC236}">
                  <a16:creationId xmlns:a16="http://schemas.microsoft.com/office/drawing/2014/main" id="{614BF57E-DC86-82EB-3BA4-3A5423A4A4E3}"/>
                </a:ext>
              </a:extLst>
            </p:cNvPr>
            <p:cNvSpPr/>
            <p:nvPr/>
          </p:nvSpPr>
          <p:spPr>
            <a:xfrm>
              <a:off x="2925950" y="2591825"/>
              <a:ext cx="10750" cy="5975"/>
            </a:xfrm>
            <a:custGeom>
              <a:avLst/>
              <a:gdLst/>
              <a:ahLst/>
              <a:cxnLst/>
              <a:rect l="l" t="t" r="r" b="b"/>
              <a:pathLst>
                <a:path w="430" h="239" extrusionOk="0">
                  <a:moveTo>
                    <a:pt x="286" y="0"/>
                  </a:moveTo>
                  <a:lnTo>
                    <a:pt x="108" y="24"/>
                  </a:lnTo>
                  <a:lnTo>
                    <a:pt x="48" y="48"/>
                  </a:lnTo>
                  <a:lnTo>
                    <a:pt x="0" y="72"/>
                  </a:lnTo>
                  <a:cubicBezTo>
                    <a:pt x="0" y="84"/>
                    <a:pt x="0" y="95"/>
                    <a:pt x="12" y="107"/>
                  </a:cubicBezTo>
                  <a:lnTo>
                    <a:pt x="96" y="155"/>
                  </a:lnTo>
                  <a:lnTo>
                    <a:pt x="167" y="155"/>
                  </a:lnTo>
                  <a:lnTo>
                    <a:pt x="227" y="167"/>
                  </a:lnTo>
                  <a:cubicBezTo>
                    <a:pt x="239" y="179"/>
                    <a:pt x="239" y="203"/>
                    <a:pt x="250" y="215"/>
                  </a:cubicBezTo>
                  <a:lnTo>
                    <a:pt x="298" y="238"/>
                  </a:lnTo>
                  <a:lnTo>
                    <a:pt x="322" y="226"/>
                  </a:lnTo>
                  <a:cubicBezTo>
                    <a:pt x="322" y="215"/>
                    <a:pt x="334" y="191"/>
                    <a:pt x="346" y="179"/>
                  </a:cubicBezTo>
                  <a:lnTo>
                    <a:pt x="381" y="143"/>
                  </a:lnTo>
                  <a:lnTo>
                    <a:pt x="381" y="95"/>
                  </a:lnTo>
                  <a:lnTo>
                    <a:pt x="429" y="60"/>
                  </a:lnTo>
                  <a:lnTo>
                    <a:pt x="417" y="24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9" name="Google Shape;8855;p30">
              <a:extLst>
                <a:ext uri="{FF2B5EF4-FFF2-40B4-BE49-F238E27FC236}">
                  <a16:creationId xmlns:a16="http://schemas.microsoft.com/office/drawing/2014/main" id="{BA3EFA0E-9D62-5612-0F34-DF1F531E4F5C}"/>
                </a:ext>
              </a:extLst>
            </p:cNvPr>
            <p:cNvSpPr/>
            <p:nvPr/>
          </p:nvSpPr>
          <p:spPr>
            <a:xfrm>
              <a:off x="2882800" y="2614725"/>
              <a:ext cx="9250" cy="8375"/>
            </a:xfrm>
            <a:custGeom>
              <a:avLst/>
              <a:gdLst/>
              <a:ahLst/>
              <a:cxnLst/>
              <a:rect l="l" t="t" r="r" b="b"/>
              <a:pathLst>
                <a:path w="370" h="335" extrusionOk="0">
                  <a:moveTo>
                    <a:pt x="322" y="1"/>
                  </a:moveTo>
                  <a:lnTo>
                    <a:pt x="179" y="37"/>
                  </a:lnTo>
                  <a:lnTo>
                    <a:pt x="71" y="132"/>
                  </a:lnTo>
                  <a:cubicBezTo>
                    <a:pt x="71" y="144"/>
                    <a:pt x="71" y="156"/>
                    <a:pt x="71" y="168"/>
                  </a:cubicBezTo>
                  <a:cubicBezTo>
                    <a:pt x="48" y="180"/>
                    <a:pt x="36" y="203"/>
                    <a:pt x="24" y="215"/>
                  </a:cubicBezTo>
                  <a:lnTo>
                    <a:pt x="0" y="287"/>
                  </a:lnTo>
                  <a:lnTo>
                    <a:pt x="24" y="334"/>
                  </a:lnTo>
                  <a:lnTo>
                    <a:pt x="71" y="322"/>
                  </a:lnTo>
                  <a:lnTo>
                    <a:pt x="179" y="239"/>
                  </a:lnTo>
                  <a:lnTo>
                    <a:pt x="250" y="227"/>
                  </a:lnTo>
                  <a:lnTo>
                    <a:pt x="286" y="168"/>
                  </a:lnTo>
                  <a:lnTo>
                    <a:pt x="369" y="108"/>
                  </a:lnTo>
                  <a:lnTo>
                    <a:pt x="369" y="72"/>
                  </a:lnTo>
                  <a:lnTo>
                    <a:pt x="333" y="72"/>
                  </a:lnTo>
                  <a:lnTo>
                    <a:pt x="333" y="25"/>
                  </a:lnTo>
                  <a:lnTo>
                    <a:pt x="32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0" name="Google Shape;8856;p30">
              <a:extLst>
                <a:ext uri="{FF2B5EF4-FFF2-40B4-BE49-F238E27FC236}">
                  <a16:creationId xmlns:a16="http://schemas.microsoft.com/office/drawing/2014/main" id="{DD3D5F5C-6587-EF3A-F4AD-9B0D6B2C303E}"/>
                </a:ext>
              </a:extLst>
            </p:cNvPr>
            <p:cNvSpPr/>
            <p:nvPr/>
          </p:nvSpPr>
          <p:spPr>
            <a:xfrm>
              <a:off x="2805400" y="2587050"/>
              <a:ext cx="10750" cy="2125"/>
            </a:xfrm>
            <a:custGeom>
              <a:avLst/>
              <a:gdLst/>
              <a:ahLst/>
              <a:cxnLst/>
              <a:rect l="l" t="t" r="r" b="b"/>
              <a:pathLst>
                <a:path w="430" h="85" extrusionOk="0">
                  <a:moveTo>
                    <a:pt x="48" y="1"/>
                  </a:moveTo>
                  <a:lnTo>
                    <a:pt x="0" y="25"/>
                  </a:lnTo>
                  <a:lnTo>
                    <a:pt x="108" y="48"/>
                  </a:lnTo>
                  <a:lnTo>
                    <a:pt x="203" y="84"/>
                  </a:lnTo>
                  <a:lnTo>
                    <a:pt x="298" y="72"/>
                  </a:lnTo>
                  <a:lnTo>
                    <a:pt x="429" y="72"/>
                  </a:lnTo>
                  <a:lnTo>
                    <a:pt x="381" y="48"/>
                  </a:lnTo>
                  <a:lnTo>
                    <a:pt x="274" y="48"/>
                  </a:lnTo>
                  <a:lnTo>
                    <a:pt x="11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1" name="Google Shape;8857;p30">
              <a:extLst>
                <a:ext uri="{FF2B5EF4-FFF2-40B4-BE49-F238E27FC236}">
                  <a16:creationId xmlns:a16="http://schemas.microsoft.com/office/drawing/2014/main" id="{18F8536E-8CBA-F46D-EED8-5BE99E6D3F8C}"/>
                </a:ext>
              </a:extLst>
            </p:cNvPr>
            <p:cNvSpPr/>
            <p:nvPr/>
          </p:nvSpPr>
          <p:spPr>
            <a:xfrm>
              <a:off x="2930125" y="2586450"/>
              <a:ext cx="5375" cy="4500"/>
            </a:xfrm>
            <a:custGeom>
              <a:avLst/>
              <a:gdLst/>
              <a:ahLst/>
              <a:cxnLst/>
              <a:rect l="l" t="t" r="r" b="b"/>
              <a:pathLst>
                <a:path w="215" h="180" extrusionOk="0">
                  <a:moveTo>
                    <a:pt x="48" y="1"/>
                  </a:moveTo>
                  <a:lnTo>
                    <a:pt x="0" y="37"/>
                  </a:lnTo>
                  <a:cubicBezTo>
                    <a:pt x="0" y="49"/>
                    <a:pt x="0" y="60"/>
                    <a:pt x="0" y="84"/>
                  </a:cubicBezTo>
                  <a:lnTo>
                    <a:pt x="48" y="96"/>
                  </a:lnTo>
                  <a:cubicBezTo>
                    <a:pt x="48" y="120"/>
                    <a:pt x="48" y="132"/>
                    <a:pt x="60" y="144"/>
                  </a:cubicBezTo>
                  <a:lnTo>
                    <a:pt x="191" y="179"/>
                  </a:lnTo>
                  <a:lnTo>
                    <a:pt x="214" y="168"/>
                  </a:lnTo>
                  <a:lnTo>
                    <a:pt x="203" y="108"/>
                  </a:lnTo>
                  <a:lnTo>
                    <a:pt x="131" y="72"/>
                  </a:lnTo>
                  <a:lnTo>
                    <a:pt x="107" y="37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2" name="Google Shape;8858;p30">
              <a:extLst>
                <a:ext uri="{FF2B5EF4-FFF2-40B4-BE49-F238E27FC236}">
                  <a16:creationId xmlns:a16="http://schemas.microsoft.com/office/drawing/2014/main" id="{820076F3-AF2D-A431-AC81-B37E2A01D2B9}"/>
                </a:ext>
              </a:extLst>
            </p:cNvPr>
            <p:cNvSpPr/>
            <p:nvPr/>
          </p:nvSpPr>
          <p:spPr>
            <a:xfrm>
              <a:off x="2854500" y="2578725"/>
              <a:ext cx="11350" cy="4475"/>
            </a:xfrm>
            <a:custGeom>
              <a:avLst/>
              <a:gdLst/>
              <a:ahLst/>
              <a:cxnLst/>
              <a:rect l="l" t="t" r="r" b="b"/>
              <a:pathLst>
                <a:path w="454" h="179" extrusionOk="0">
                  <a:moveTo>
                    <a:pt x="108" y="0"/>
                  </a:moveTo>
                  <a:lnTo>
                    <a:pt x="37" y="24"/>
                  </a:lnTo>
                  <a:lnTo>
                    <a:pt x="1" y="36"/>
                  </a:lnTo>
                  <a:lnTo>
                    <a:pt x="25" y="48"/>
                  </a:lnTo>
                  <a:lnTo>
                    <a:pt x="156" y="48"/>
                  </a:lnTo>
                  <a:lnTo>
                    <a:pt x="191" y="84"/>
                  </a:lnTo>
                  <a:lnTo>
                    <a:pt x="191" y="107"/>
                  </a:lnTo>
                  <a:lnTo>
                    <a:pt x="203" y="155"/>
                  </a:lnTo>
                  <a:lnTo>
                    <a:pt x="287" y="167"/>
                  </a:lnTo>
                  <a:lnTo>
                    <a:pt x="346" y="179"/>
                  </a:lnTo>
                  <a:lnTo>
                    <a:pt x="418" y="167"/>
                  </a:lnTo>
                  <a:cubicBezTo>
                    <a:pt x="418" y="155"/>
                    <a:pt x="430" y="143"/>
                    <a:pt x="430" y="131"/>
                  </a:cubicBezTo>
                  <a:lnTo>
                    <a:pt x="453" y="119"/>
                  </a:lnTo>
                  <a:lnTo>
                    <a:pt x="441" y="72"/>
                  </a:lnTo>
                  <a:lnTo>
                    <a:pt x="346" y="48"/>
                  </a:lnTo>
                  <a:lnTo>
                    <a:pt x="263" y="36"/>
                  </a:lnTo>
                  <a:lnTo>
                    <a:pt x="227" y="24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3" name="Google Shape;8859;p30">
              <a:extLst>
                <a:ext uri="{FF2B5EF4-FFF2-40B4-BE49-F238E27FC236}">
                  <a16:creationId xmlns:a16="http://schemas.microsoft.com/office/drawing/2014/main" id="{04557460-B7B1-3436-5503-ADA37E33492E}"/>
                </a:ext>
              </a:extLst>
            </p:cNvPr>
            <p:cNvSpPr/>
            <p:nvPr/>
          </p:nvSpPr>
          <p:spPr>
            <a:xfrm>
              <a:off x="2051425" y="2968050"/>
              <a:ext cx="4500" cy="1825"/>
            </a:xfrm>
            <a:custGeom>
              <a:avLst/>
              <a:gdLst/>
              <a:ahLst/>
              <a:cxnLst/>
              <a:rect l="l" t="t" r="r" b="b"/>
              <a:pathLst>
                <a:path w="180" h="73" extrusionOk="0">
                  <a:moveTo>
                    <a:pt x="156" y="1"/>
                  </a:moveTo>
                  <a:lnTo>
                    <a:pt x="1" y="72"/>
                  </a:lnTo>
                  <a:lnTo>
                    <a:pt x="179" y="60"/>
                  </a:lnTo>
                  <a:lnTo>
                    <a:pt x="15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4" name="Google Shape;8860;p30">
              <a:extLst>
                <a:ext uri="{FF2B5EF4-FFF2-40B4-BE49-F238E27FC236}">
                  <a16:creationId xmlns:a16="http://schemas.microsoft.com/office/drawing/2014/main" id="{AE4F9EBC-D368-2FB8-89FD-7E210F26342D}"/>
                </a:ext>
              </a:extLst>
            </p:cNvPr>
            <p:cNvSpPr/>
            <p:nvPr/>
          </p:nvSpPr>
          <p:spPr>
            <a:xfrm>
              <a:off x="2052325" y="2964775"/>
              <a:ext cx="4500" cy="3300"/>
            </a:xfrm>
            <a:custGeom>
              <a:avLst/>
              <a:gdLst/>
              <a:ahLst/>
              <a:cxnLst/>
              <a:rect l="l" t="t" r="r" b="b"/>
              <a:pathLst>
                <a:path w="180" h="132" extrusionOk="0">
                  <a:moveTo>
                    <a:pt x="96" y="1"/>
                  </a:moveTo>
                  <a:cubicBezTo>
                    <a:pt x="84" y="13"/>
                    <a:pt x="84" y="25"/>
                    <a:pt x="72" y="36"/>
                  </a:cubicBezTo>
                  <a:lnTo>
                    <a:pt x="1" y="72"/>
                  </a:lnTo>
                  <a:lnTo>
                    <a:pt x="13" y="132"/>
                  </a:lnTo>
                  <a:lnTo>
                    <a:pt x="108" y="84"/>
                  </a:lnTo>
                  <a:lnTo>
                    <a:pt x="17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5" name="Google Shape;8861;p30">
              <a:extLst>
                <a:ext uri="{FF2B5EF4-FFF2-40B4-BE49-F238E27FC236}">
                  <a16:creationId xmlns:a16="http://schemas.microsoft.com/office/drawing/2014/main" id="{88800C46-08F7-1EA7-BD99-3036B9B17029}"/>
                </a:ext>
              </a:extLst>
            </p:cNvPr>
            <p:cNvSpPr/>
            <p:nvPr/>
          </p:nvSpPr>
          <p:spPr>
            <a:xfrm>
              <a:off x="2486900" y="2481375"/>
              <a:ext cx="1825" cy="1825"/>
            </a:xfrm>
            <a:custGeom>
              <a:avLst/>
              <a:gdLst/>
              <a:ahLst/>
              <a:cxnLst/>
              <a:rect l="l" t="t" r="r" b="b"/>
              <a:pathLst>
                <a:path w="73" h="73" extrusionOk="0">
                  <a:moveTo>
                    <a:pt x="36" y="1"/>
                  </a:moveTo>
                  <a:lnTo>
                    <a:pt x="1" y="37"/>
                  </a:lnTo>
                  <a:lnTo>
                    <a:pt x="13" y="72"/>
                  </a:lnTo>
                  <a:lnTo>
                    <a:pt x="60" y="72"/>
                  </a:lnTo>
                  <a:cubicBezTo>
                    <a:pt x="60" y="61"/>
                    <a:pt x="60" y="49"/>
                    <a:pt x="60" y="25"/>
                  </a:cubicBezTo>
                  <a:cubicBezTo>
                    <a:pt x="72" y="13"/>
                    <a:pt x="48" y="13"/>
                    <a:pt x="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6" name="Google Shape;8862;p30">
              <a:extLst>
                <a:ext uri="{FF2B5EF4-FFF2-40B4-BE49-F238E27FC236}">
                  <a16:creationId xmlns:a16="http://schemas.microsoft.com/office/drawing/2014/main" id="{07B5944B-6CE4-5B0A-AC17-2CD1ED096DF6}"/>
                </a:ext>
              </a:extLst>
            </p:cNvPr>
            <p:cNvSpPr/>
            <p:nvPr/>
          </p:nvSpPr>
          <p:spPr>
            <a:xfrm>
              <a:off x="2028525" y="2933525"/>
              <a:ext cx="3000" cy="4500"/>
            </a:xfrm>
            <a:custGeom>
              <a:avLst/>
              <a:gdLst/>
              <a:ahLst/>
              <a:cxnLst/>
              <a:rect l="l" t="t" r="r" b="b"/>
              <a:pathLst>
                <a:path w="120" h="180" extrusionOk="0">
                  <a:moveTo>
                    <a:pt x="48" y="1"/>
                  </a:moveTo>
                  <a:lnTo>
                    <a:pt x="0" y="96"/>
                  </a:lnTo>
                  <a:cubicBezTo>
                    <a:pt x="24" y="132"/>
                    <a:pt x="36" y="155"/>
                    <a:pt x="36" y="179"/>
                  </a:cubicBezTo>
                  <a:lnTo>
                    <a:pt x="83" y="143"/>
                  </a:lnTo>
                  <a:cubicBezTo>
                    <a:pt x="83" y="132"/>
                    <a:pt x="72" y="120"/>
                    <a:pt x="72" y="120"/>
                  </a:cubicBezTo>
                  <a:lnTo>
                    <a:pt x="119" y="60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7" name="Google Shape;8863;p30">
              <a:extLst>
                <a:ext uri="{FF2B5EF4-FFF2-40B4-BE49-F238E27FC236}">
                  <a16:creationId xmlns:a16="http://schemas.microsoft.com/office/drawing/2014/main" id="{0749F95F-5A29-F09D-17CF-9EE59C4DCFD9}"/>
                </a:ext>
              </a:extLst>
            </p:cNvPr>
            <p:cNvSpPr/>
            <p:nvPr/>
          </p:nvSpPr>
          <p:spPr>
            <a:xfrm>
              <a:off x="2935475" y="2574250"/>
              <a:ext cx="8350" cy="4500"/>
            </a:xfrm>
            <a:custGeom>
              <a:avLst/>
              <a:gdLst/>
              <a:ahLst/>
              <a:cxnLst/>
              <a:rect l="l" t="t" r="r" b="b"/>
              <a:pathLst>
                <a:path w="334" h="180" extrusionOk="0">
                  <a:moveTo>
                    <a:pt x="262" y="1"/>
                  </a:moveTo>
                  <a:lnTo>
                    <a:pt x="191" y="48"/>
                  </a:lnTo>
                  <a:lnTo>
                    <a:pt x="84" y="84"/>
                  </a:lnTo>
                  <a:lnTo>
                    <a:pt x="0" y="132"/>
                  </a:lnTo>
                  <a:lnTo>
                    <a:pt x="36" y="144"/>
                  </a:lnTo>
                  <a:lnTo>
                    <a:pt x="131" y="132"/>
                  </a:lnTo>
                  <a:lnTo>
                    <a:pt x="250" y="179"/>
                  </a:lnTo>
                  <a:lnTo>
                    <a:pt x="298" y="144"/>
                  </a:lnTo>
                  <a:lnTo>
                    <a:pt x="310" y="84"/>
                  </a:lnTo>
                  <a:lnTo>
                    <a:pt x="334" y="48"/>
                  </a:lnTo>
                  <a:cubicBezTo>
                    <a:pt x="334" y="36"/>
                    <a:pt x="334" y="13"/>
                    <a:pt x="3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8" name="Google Shape;8864;p30">
              <a:extLst>
                <a:ext uri="{FF2B5EF4-FFF2-40B4-BE49-F238E27FC236}">
                  <a16:creationId xmlns:a16="http://schemas.microsoft.com/office/drawing/2014/main" id="{3A2472C7-DB91-FC76-6466-20BDCDF71325}"/>
                </a:ext>
              </a:extLst>
            </p:cNvPr>
            <p:cNvSpPr/>
            <p:nvPr/>
          </p:nvSpPr>
          <p:spPr>
            <a:xfrm>
              <a:off x="2049050" y="2963875"/>
              <a:ext cx="3000" cy="2125"/>
            </a:xfrm>
            <a:custGeom>
              <a:avLst/>
              <a:gdLst/>
              <a:ahLst/>
              <a:cxnLst/>
              <a:rect l="l" t="t" r="r" b="b"/>
              <a:pathLst>
                <a:path w="120" h="85" extrusionOk="0">
                  <a:moveTo>
                    <a:pt x="48" y="1"/>
                  </a:moveTo>
                  <a:lnTo>
                    <a:pt x="1" y="84"/>
                  </a:lnTo>
                  <a:lnTo>
                    <a:pt x="120" y="49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9" name="Google Shape;8865;p30">
              <a:extLst>
                <a:ext uri="{FF2B5EF4-FFF2-40B4-BE49-F238E27FC236}">
                  <a16:creationId xmlns:a16="http://schemas.microsoft.com/office/drawing/2014/main" id="{545E490D-6EBC-F0AE-5ED6-C2E71339FF7D}"/>
                </a:ext>
              </a:extLst>
            </p:cNvPr>
            <p:cNvSpPr/>
            <p:nvPr/>
          </p:nvSpPr>
          <p:spPr>
            <a:xfrm>
              <a:off x="2936375" y="2533775"/>
              <a:ext cx="4475" cy="3600"/>
            </a:xfrm>
            <a:custGeom>
              <a:avLst/>
              <a:gdLst/>
              <a:ahLst/>
              <a:cxnLst/>
              <a:rect l="l" t="t" r="r" b="b"/>
              <a:pathLst>
                <a:path w="179" h="144" extrusionOk="0">
                  <a:moveTo>
                    <a:pt x="155" y="0"/>
                  </a:moveTo>
                  <a:lnTo>
                    <a:pt x="72" y="48"/>
                  </a:lnTo>
                  <a:lnTo>
                    <a:pt x="0" y="143"/>
                  </a:lnTo>
                  <a:lnTo>
                    <a:pt x="60" y="143"/>
                  </a:lnTo>
                  <a:lnTo>
                    <a:pt x="107" y="108"/>
                  </a:lnTo>
                  <a:lnTo>
                    <a:pt x="179" y="36"/>
                  </a:lnTo>
                  <a:cubicBezTo>
                    <a:pt x="179" y="24"/>
                    <a:pt x="167" y="12"/>
                    <a:pt x="1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0" name="Google Shape;8866;p30">
              <a:extLst>
                <a:ext uri="{FF2B5EF4-FFF2-40B4-BE49-F238E27FC236}">
                  <a16:creationId xmlns:a16="http://schemas.microsoft.com/office/drawing/2014/main" id="{44FF1F4B-74DA-2974-6D25-6C3EA6734C94}"/>
                </a:ext>
              </a:extLst>
            </p:cNvPr>
            <p:cNvSpPr/>
            <p:nvPr/>
          </p:nvSpPr>
          <p:spPr>
            <a:xfrm>
              <a:off x="2782175" y="2477525"/>
              <a:ext cx="4800" cy="4175"/>
            </a:xfrm>
            <a:custGeom>
              <a:avLst/>
              <a:gdLst/>
              <a:ahLst/>
              <a:cxnLst/>
              <a:rect l="l" t="t" r="r" b="b"/>
              <a:pathLst>
                <a:path w="192" h="167" extrusionOk="0">
                  <a:moveTo>
                    <a:pt x="179" y="0"/>
                  </a:moveTo>
                  <a:lnTo>
                    <a:pt x="72" y="24"/>
                  </a:lnTo>
                  <a:lnTo>
                    <a:pt x="36" y="12"/>
                  </a:lnTo>
                  <a:cubicBezTo>
                    <a:pt x="25" y="36"/>
                    <a:pt x="13" y="60"/>
                    <a:pt x="1" y="84"/>
                  </a:cubicBezTo>
                  <a:lnTo>
                    <a:pt x="60" y="167"/>
                  </a:lnTo>
                  <a:lnTo>
                    <a:pt x="108" y="143"/>
                  </a:lnTo>
                  <a:lnTo>
                    <a:pt x="108" y="84"/>
                  </a:lnTo>
                  <a:cubicBezTo>
                    <a:pt x="132" y="84"/>
                    <a:pt x="167" y="72"/>
                    <a:pt x="191" y="60"/>
                  </a:cubicBezTo>
                  <a:cubicBezTo>
                    <a:pt x="191" y="36"/>
                    <a:pt x="191" y="24"/>
                    <a:pt x="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1" name="Google Shape;8867;p30">
              <a:extLst>
                <a:ext uri="{FF2B5EF4-FFF2-40B4-BE49-F238E27FC236}">
                  <a16:creationId xmlns:a16="http://schemas.microsoft.com/office/drawing/2014/main" id="{2DD7DCD9-F6BA-670D-82D0-04D06DF32EF8}"/>
                </a:ext>
              </a:extLst>
            </p:cNvPr>
            <p:cNvSpPr/>
            <p:nvPr/>
          </p:nvSpPr>
          <p:spPr>
            <a:xfrm>
              <a:off x="2771175" y="2446275"/>
              <a:ext cx="13700" cy="5975"/>
            </a:xfrm>
            <a:custGeom>
              <a:avLst/>
              <a:gdLst/>
              <a:ahLst/>
              <a:cxnLst/>
              <a:rect l="l" t="t" r="r" b="b"/>
              <a:pathLst>
                <a:path w="548" h="239" extrusionOk="0">
                  <a:moveTo>
                    <a:pt x="203" y="0"/>
                  </a:moveTo>
                  <a:lnTo>
                    <a:pt x="84" y="12"/>
                  </a:lnTo>
                  <a:lnTo>
                    <a:pt x="84" y="60"/>
                  </a:lnTo>
                  <a:cubicBezTo>
                    <a:pt x="60" y="71"/>
                    <a:pt x="24" y="95"/>
                    <a:pt x="0" y="119"/>
                  </a:cubicBezTo>
                  <a:lnTo>
                    <a:pt x="95" y="107"/>
                  </a:lnTo>
                  <a:lnTo>
                    <a:pt x="131" y="143"/>
                  </a:lnTo>
                  <a:lnTo>
                    <a:pt x="167" y="167"/>
                  </a:lnTo>
                  <a:cubicBezTo>
                    <a:pt x="143" y="191"/>
                    <a:pt x="155" y="238"/>
                    <a:pt x="191" y="238"/>
                  </a:cubicBezTo>
                  <a:lnTo>
                    <a:pt x="262" y="202"/>
                  </a:lnTo>
                  <a:lnTo>
                    <a:pt x="262" y="143"/>
                  </a:lnTo>
                  <a:lnTo>
                    <a:pt x="345" y="143"/>
                  </a:lnTo>
                  <a:lnTo>
                    <a:pt x="441" y="119"/>
                  </a:lnTo>
                  <a:lnTo>
                    <a:pt x="488" y="119"/>
                  </a:lnTo>
                  <a:lnTo>
                    <a:pt x="548" y="60"/>
                  </a:lnTo>
                  <a:lnTo>
                    <a:pt x="476" y="12"/>
                  </a:lnTo>
                  <a:lnTo>
                    <a:pt x="310" y="36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2" name="Google Shape;8868;p30">
              <a:extLst>
                <a:ext uri="{FF2B5EF4-FFF2-40B4-BE49-F238E27FC236}">
                  <a16:creationId xmlns:a16="http://schemas.microsoft.com/office/drawing/2014/main" id="{A8D5D8C4-B2E6-0774-64DA-81B1CC4F9515}"/>
                </a:ext>
              </a:extLst>
            </p:cNvPr>
            <p:cNvSpPr/>
            <p:nvPr/>
          </p:nvSpPr>
          <p:spPr>
            <a:xfrm>
              <a:off x="2834275" y="2476325"/>
              <a:ext cx="16100" cy="7775"/>
            </a:xfrm>
            <a:custGeom>
              <a:avLst/>
              <a:gdLst/>
              <a:ahLst/>
              <a:cxnLst/>
              <a:rect l="l" t="t" r="r" b="b"/>
              <a:pathLst>
                <a:path w="644" h="311" extrusionOk="0">
                  <a:moveTo>
                    <a:pt x="227" y="1"/>
                  </a:moveTo>
                  <a:lnTo>
                    <a:pt x="191" y="12"/>
                  </a:lnTo>
                  <a:lnTo>
                    <a:pt x="155" y="72"/>
                  </a:lnTo>
                  <a:lnTo>
                    <a:pt x="96" y="84"/>
                  </a:lnTo>
                  <a:lnTo>
                    <a:pt x="12" y="108"/>
                  </a:lnTo>
                  <a:cubicBezTo>
                    <a:pt x="12" y="120"/>
                    <a:pt x="0" y="120"/>
                    <a:pt x="0" y="132"/>
                  </a:cubicBezTo>
                  <a:lnTo>
                    <a:pt x="48" y="203"/>
                  </a:lnTo>
                  <a:lnTo>
                    <a:pt x="96" y="298"/>
                  </a:lnTo>
                  <a:lnTo>
                    <a:pt x="143" y="310"/>
                  </a:lnTo>
                  <a:lnTo>
                    <a:pt x="215" y="274"/>
                  </a:lnTo>
                  <a:lnTo>
                    <a:pt x="334" y="274"/>
                  </a:lnTo>
                  <a:lnTo>
                    <a:pt x="393" y="286"/>
                  </a:lnTo>
                  <a:lnTo>
                    <a:pt x="500" y="251"/>
                  </a:lnTo>
                  <a:lnTo>
                    <a:pt x="619" y="251"/>
                  </a:lnTo>
                  <a:cubicBezTo>
                    <a:pt x="631" y="227"/>
                    <a:pt x="631" y="203"/>
                    <a:pt x="643" y="191"/>
                  </a:cubicBezTo>
                  <a:lnTo>
                    <a:pt x="608" y="155"/>
                  </a:lnTo>
                  <a:cubicBezTo>
                    <a:pt x="608" y="120"/>
                    <a:pt x="608" y="96"/>
                    <a:pt x="596" y="72"/>
                  </a:cubicBezTo>
                  <a:lnTo>
                    <a:pt x="465" y="84"/>
                  </a:lnTo>
                  <a:lnTo>
                    <a:pt x="393" y="36"/>
                  </a:lnTo>
                  <a:lnTo>
                    <a:pt x="298" y="48"/>
                  </a:lnTo>
                  <a:lnTo>
                    <a:pt x="262" y="84"/>
                  </a:lnTo>
                  <a:cubicBezTo>
                    <a:pt x="250" y="60"/>
                    <a:pt x="250" y="48"/>
                    <a:pt x="250" y="36"/>
                  </a:cubicBezTo>
                  <a:cubicBezTo>
                    <a:pt x="250" y="24"/>
                    <a:pt x="238" y="12"/>
                    <a:pt x="2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3" name="Google Shape;8869;p30">
              <a:extLst>
                <a:ext uri="{FF2B5EF4-FFF2-40B4-BE49-F238E27FC236}">
                  <a16:creationId xmlns:a16="http://schemas.microsoft.com/office/drawing/2014/main" id="{09E2CBEF-4D8A-6761-9D51-D74938FFFF77}"/>
                </a:ext>
              </a:extLst>
            </p:cNvPr>
            <p:cNvSpPr/>
            <p:nvPr/>
          </p:nvSpPr>
          <p:spPr>
            <a:xfrm>
              <a:off x="2768775" y="2567100"/>
              <a:ext cx="4500" cy="1825"/>
            </a:xfrm>
            <a:custGeom>
              <a:avLst/>
              <a:gdLst/>
              <a:ahLst/>
              <a:cxnLst/>
              <a:rect l="l" t="t" r="r" b="b"/>
              <a:pathLst>
                <a:path w="180" h="73" extrusionOk="0">
                  <a:moveTo>
                    <a:pt x="108" y="1"/>
                  </a:moveTo>
                  <a:lnTo>
                    <a:pt x="25" y="37"/>
                  </a:lnTo>
                  <a:cubicBezTo>
                    <a:pt x="13" y="49"/>
                    <a:pt x="1" y="61"/>
                    <a:pt x="1" y="72"/>
                  </a:cubicBezTo>
                  <a:lnTo>
                    <a:pt x="132" y="61"/>
                  </a:lnTo>
                  <a:lnTo>
                    <a:pt x="180" y="25"/>
                  </a:lnTo>
                  <a:lnTo>
                    <a:pt x="10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4" name="Google Shape;8870;p30">
              <a:extLst>
                <a:ext uri="{FF2B5EF4-FFF2-40B4-BE49-F238E27FC236}">
                  <a16:creationId xmlns:a16="http://schemas.microsoft.com/office/drawing/2014/main" id="{4D45907B-8E4E-DAC3-E19A-E658216FD871}"/>
                </a:ext>
              </a:extLst>
            </p:cNvPr>
            <p:cNvSpPr/>
            <p:nvPr/>
          </p:nvSpPr>
          <p:spPr>
            <a:xfrm>
              <a:off x="2837850" y="2465600"/>
              <a:ext cx="3000" cy="3900"/>
            </a:xfrm>
            <a:custGeom>
              <a:avLst/>
              <a:gdLst/>
              <a:ahLst/>
              <a:cxnLst/>
              <a:rect l="l" t="t" r="r" b="b"/>
              <a:pathLst>
                <a:path w="120" h="156" extrusionOk="0">
                  <a:moveTo>
                    <a:pt x="12" y="1"/>
                  </a:moveTo>
                  <a:cubicBezTo>
                    <a:pt x="12" y="37"/>
                    <a:pt x="0" y="72"/>
                    <a:pt x="0" y="96"/>
                  </a:cubicBezTo>
                  <a:lnTo>
                    <a:pt x="36" y="156"/>
                  </a:lnTo>
                  <a:lnTo>
                    <a:pt x="84" y="144"/>
                  </a:lnTo>
                  <a:cubicBezTo>
                    <a:pt x="95" y="132"/>
                    <a:pt x="107" y="120"/>
                    <a:pt x="119" y="108"/>
                  </a:cubicBezTo>
                  <a:cubicBezTo>
                    <a:pt x="95" y="96"/>
                    <a:pt x="84" y="84"/>
                    <a:pt x="72" y="72"/>
                  </a:cubicBezTo>
                  <a:lnTo>
                    <a:pt x="1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5" name="Google Shape;8871;p30">
              <a:extLst>
                <a:ext uri="{FF2B5EF4-FFF2-40B4-BE49-F238E27FC236}">
                  <a16:creationId xmlns:a16="http://schemas.microsoft.com/office/drawing/2014/main" id="{2670DE7D-5DF7-580E-5406-ECA7ACE69ECD}"/>
                </a:ext>
              </a:extLst>
            </p:cNvPr>
            <p:cNvSpPr/>
            <p:nvPr/>
          </p:nvSpPr>
          <p:spPr>
            <a:xfrm>
              <a:off x="2784850" y="2471275"/>
              <a:ext cx="3600" cy="3875"/>
            </a:xfrm>
            <a:custGeom>
              <a:avLst/>
              <a:gdLst/>
              <a:ahLst/>
              <a:cxnLst/>
              <a:rect l="l" t="t" r="r" b="b"/>
              <a:pathLst>
                <a:path w="144" h="155" extrusionOk="0">
                  <a:moveTo>
                    <a:pt x="1" y="0"/>
                  </a:moveTo>
                  <a:lnTo>
                    <a:pt x="49" y="72"/>
                  </a:lnTo>
                  <a:lnTo>
                    <a:pt x="13" y="119"/>
                  </a:lnTo>
                  <a:lnTo>
                    <a:pt x="25" y="155"/>
                  </a:lnTo>
                  <a:lnTo>
                    <a:pt x="120" y="131"/>
                  </a:lnTo>
                  <a:cubicBezTo>
                    <a:pt x="120" y="107"/>
                    <a:pt x="120" y="95"/>
                    <a:pt x="120" y="72"/>
                  </a:cubicBezTo>
                  <a:lnTo>
                    <a:pt x="144" y="12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6" name="Google Shape;8872;p30">
              <a:extLst>
                <a:ext uri="{FF2B5EF4-FFF2-40B4-BE49-F238E27FC236}">
                  <a16:creationId xmlns:a16="http://schemas.microsoft.com/office/drawing/2014/main" id="{39892D6B-391A-17F6-6038-280C73E97D81}"/>
                </a:ext>
              </a:extLst>
            </p:cNvPr>
            <p:cNvSpPr/>
            <p:nvPr/>
          </p:nvSpPr>
          <p:spPr>
            <a:xfrm>
              <a:off x="2806600" y="2437925"/>
              <a:ext cx="1800" cy="2400"/>
            </a:xfrm>
            <a:custGeom>
              <a:avLst/>
              <a:gdLst/>
              <a:ahLst/>
              <a:cxnLst/>
              <a:rect l="l" t="t" r="r" b="b"/>
              <a:pathLst>
                <a:path w="72" h="96" extrusionOk="0">
                  <a:moveTo>
                    <a:pt x="71" y="1"/>
                  </a:moveTo>
                  <a:lnTo>
                    <a:pt x="12" y="36"/>
                  </a:lnTo>
                  <a:lnTo>
                    <a:pt x="0" y="96"/>
                  </a:lnTo>
                  <a:lnTo>
                    <a:pt x="48" y="72"/>
                  </a:lnTo>
                  <a:cubicBezTo>
                    <a:pt x="60" y="48"/>
                    <a:pt x="71" y="24"/>
                    <a:pt x="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7" name="Google Shape;8873;p30">
              <a:extLst>
                <a:ext uri="{FF2B5EF4-FFF2-40B4-BE49-F238E27FC236}">
                  <a16:creationId xmlns:a16="http://schemas.microsoft.com/office/drawing/2014/main" id="{9978E1DF-2606-06E3-0C3F-5D1E34E34D42}"/>
                </a:ext>
              </a:extLst>
            </p:cNvPr>
            <p:cNvSpPr/>
            <p:nvPr/>
          </p:nvSpPr>
          <p:spPr>
            <a:xfrm>
              <a:off x="2799150" y="2473350"/>
              <a:ext cx="31575" cy="25625"/>
            </a:xfrm>
            <a:custGeom>
              <a:avLst/>
              <a:gdLst/>
              <a:ahLst/>
              <a:cxnLst/>
              <a:rect l="l" t="t" r="r" b="b"/>
              <a:pathLst>
                <a:path w="1263" h="1025" extrusionOk="0">
                  <a:moveTo>
                    <a:pt x="822" y="1"/>
                  </a:moveTo>
                  <a:lnTo>
                    <a:pt x="715" y="60"/>
                  </a:lnTo>
                  <a:lnTo>
                    <a:pt x="631" y="60"/>
                  </a:lnTo>
                  <a:lnTo>
                    <a:pt x="596" y="96"/>
                  </a:lnTo>
                  <a:lnTo>
                    <a:pt x="536" y="120"/>
                  </a:lnTo>
                  <a:lnTo>
                    <a:pt x="429" y="191"/>
                  </a:lnTo>
                  <a:lnTo>
                    <a:pt x="274" y="393"/>
                  </a:lnTo>
                  <a:lnTo>
                    <a:pt x="191" y="453"/>
                  </a:lnTo>
                  <a:lnTo>
                    <a:pt x="143" y="560"/>
                  </a:lnTo>
                  <a:lnTo>
                    <a:pt x="0" y="703"/>
                  </a:lnTo>
                  <a:lnTo>
                    <a:pt x="0" y="786"/>
                  </a:lnTo>
                  <a:lnTo>
                    <a:pt x="0" y="882"/>
                  </a:lnTo>
                  <a:lnTo>
                    <a:pt x="36" y="905"/>
                  </a:lnTo>
                  <a:cubicBezTo>
                    <a:pt x="36" y="941"/>
                    <a:pt x="24" y="965"/>
                    <a:pt x="24" y="1001"/>
                  </a:cubicBezTo>
                  <a:lnTo>
                    <a:pt x="48" y="1024"/>
                  </a:lnTo>
                  <a:lnTo>
                    <a:pt x="119" y="1001"/>
                  </a:lnTo>
                  <a:lnTo>
                    <a:pt x="227" y="1001"/>
                  </a:lnTo>
                  <a:lnTo>
                    <a:pt x="393" y="941"/>
                  </a:lnTo>
                  <a:lnTo>
                    <a:pt x="477" y="965"/>
                  </a:lnTo>
                  <a:lnTo>
                    <a:pt x="608" y="893"/>
                  </a:lnTo>
                  <a:lnTo>
                    <a:pt x="691" y="870"/>
                  </a:lnTo>
                  <a:lnTo>
                    <a:pt x="727" y="834"/>
                  </a:lnTo>
                  <a:lnTo>
                    <a:pt x="881" y="751"/>
                  </a:lnTo>
                  <a:lnTo>
                    <a:pt x="977" y="715"/>
                  </a:lnTo>
                  <a:lnTo>
                    <a:pt x="1012" y="643"/>
                  </a:lnTo>
                  <a:lnTo>
                    <a:pt x="1143" y="453"/>
                  </a:lnTo>
                  <a:lnTo>
                    <a:pt x="1131" y="370"/>
                  </a:lnTo>
                  <a:cubicBezTo>
                    <a:pt x="1143" y="334"/>
                    <a:pt x="1155" y="310"/>
                    <a:pt x="1167" y="274"/>
                  </a:cubicBezTo>
                  <a:lnTo>
                    <a:pt x="1262" y="191"/>
                  </a:lnTo>
                  <a:lnTo>
                    <a:pt x="1262" y="131"/>
                  </a:lnTo>
                  <a:cubicBezTo>
                    <a:pt x="1262" y="120"/>
                    <a:pt x="1227" y="96"/>
                    <a:pt x="1203" y="72"/>
                  </a:cubicBezTo>
                  <a:lnTo>
                    <a:pt x="1108" y="24"/>
                  </a:lnTo>
                  <a:lnTo>
                    <a:pt x="1036" y="36"/>
                  </a:lnTo>
                  <a:lnTo>
                    <a:pt x="96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8" name="Google Shape;8874;p30">
              <a:extLst>
                <a:ext uri="{FF2B5EF4-FFF2-40B4-BE49-F238E27FC236}">
                  <a16:creationId xmlns:a16="http://schemas.microsoft.com/office/drawing/2014/main" id="{35652549-FA8E-2975-8154-FAEB2404F635}"/>
                </a:ext>
              </a:extLst>
            </p:cNvPr>
            <p:cNvSpPr/>
            <p:nvPr/>
          </p:nvSpPr>
          <p:spPr>
            <a:xfrm>
              <a:off x="2810750" y="2452525"/>
              <a:ext cx="8650" cy="6850"/>
            </a:xfrm>
            <a:custGeom>
              <a:avLst/>
              <a:gdLst/>
              <a:ahLst/>
              <a:cxnLst/>
              <a:rect l="l" t="t" r="r" b="b"/>
              <a:pathLst>
                <a:path w="346" h="274" extrusionOk="0">
                  <a:moveTo>
                    <a:pt x="310" y="0"/>
                  </a:moveTo>
                  <a:lnTo>
                    <a:pt x="156" y="24"/>
                  </a:lnTo>
                  <a:lnTo>
                    <a:pt x="84" y="24"/>
                  </a:lnTo>
                  <a:cubicBezTo>
                    <a:pt x="72" y="48"/>
                    <a:pt x="60" y="83"/>
                    <a:pt x="48" y="119"/>
                  </a:cubicBezTo>
                  <a:lnTo>
                    <a:pt x="1" y="155"/>
                  </a:lnTo>
                  <a:lnTo>
                    <a:pt x="60" y="274"/>
                  </a:lnTo>
                  <a:lnTo>
                    <a:pt x="167" y="262"/>
                  </a:lnTo>
                  <a:lnTo>
                    <a:pt x="239" y="179"/>
                  </a:lnTo>
                  <a:lnTo>
                    <a:pt x="310" y="167"/>
                  </a:lnTo>
                  <a:lnTo>
                    <a:pt x="346" y="83"/>
                  </a:lnTo>
                  <a:cubicBezTo>
                    <a:pt x="334" y="60"/>
                    <a:pt x="322" y="24"/>
                    <a:pt x="3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9" name="Google Shape;8875;p30">
              <a:extLst>
                <a:ext uri="{FF2B5EF4-FFF2-40B4-BE49-F238E27FC236}">
                  <a16:creationId xmlns:a16="http://schemas.microsoft.com/office/drawing/2014/main" id="{68D9A822-27DB-F20D-313A-D01EFE337FA9}"/>
                </a:ext>
              </a:extLst>
            </p:cNvPr>
            <p:cNvSpPr/>
            <p:nvPr/>
          </p:nvSpPr>
          <p:spPr>
            <a:xfrm>
              <a:off x="2779800" y="2454000"/>
              <a:ext cx="19975" cy="14025"/>
            </a:xfrm>
            <a:custGeom>
              <a:avLst/>
              <a:gdLst/>
              <a:ahLst/>
              <a:cxnLst/>
              <a:rect l="l" t="t" r="r" b="b"/>
              <a:pathLst>
                <a:path w="799" h="561" extrusionOk="0">
                  <a:moveTo>
                    <a:pt x="703" y="1"/>
                  </a:moveTo>
                  <a:lnTo>
                    <a:pt x="608" y="36"/>
                  </a:lnTo>
                  <a:cubicBezTo>
                    <a:pt x="608" y="60"/>
                    <a:pt x="608" y="84"/>
                    <a:pt x="608" y="108"/>
                  </a:cubicBezTo>
                  <a:lnTo>
                    <a:pt x="548" y="120"/>
                  </a:lnTo>
                  <a:cubicBezTo>
                    <a:pt x="512" y="143"/>
                    <a:pt x="477" y="179"/>
                    <a:pt x="453" y="215"/>
                  </a:cubicBezTo>
                  <a:lnTo>
                    <a:pt x="358" y="263"/>
                  </a:lnTo>
                  <a:lnTo>
                    <a:pt x="191" y="298"/>
                  </a:lnTo>
                  <a:lnTo>
                    <a:pt x="108" y="346"/>
                  </a:lnTo>
                  <a:lnTo>
                    <a:pt x="72" y="417"/>
                  </a:lnTo>
                  <a:lnTo>
                    <a:pt x="0" y="477"/>
                  </a:lnTo>
                  <a:lnTo>
                    <a:pt x="48" y="560"/>
                  </a:lnTo>
                  <a:lnTo>
                    <a:pt x="96" y="524"/>
                  </a:lnTo>
                  <a:lnTo>
                    <a:pt x="215" y="513"/>
                  </a:lnTo>
                  <a:lnTo>
                    <a:pt x="298" y="501"/>
                  </a:lnTo>
                  <a:lnTo>
                    <a:pt x="512" y="334"/>
                  </a:lnTo>
                  <a:lnTo>
                    <a:pt x="548" y="263"/>
                  </a:lnTo>
                  <a:lnTo>
                    <a:pt x="608" y="251"/>
                  </a:lnTo>
                  <a:lnTo>
                    <a:pt x="703" y="167"/>
                  </a:lnTo>
                  <a:lnTo>
                    <a:pt x="798" y="84"/>
                  </a:lnTo>
                  <a:lnTo>
                    <a:pt x="762" y="13"/>
                  </a:lnTo>
                  <a:lnTo>
                    <a:pt x="70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0" name="Google Shape;8876;p30">
              <a:extLst>
                <a:ext uri="{FF2B5EF4-FFF2-40B4-BE49-F238E27FC236}">
                  <a16:creationId xmlns:a16="http://schemas.microsoft.com/office/drawing/2014/main" id="{0C17D6B3-DCA2-9839-3D00-50BED7313123}"/>
                </a:ext>
              </a:extLst>
            </p:cNvPr>
            <p:cNvSpPr/>
            <p:nvPr/>
          </p:nvSpPr>
          <p:spPr>
            <a:xfrm>
              <a:off x="2796175" y="2445675"/>
              <a:ext cx="8950" cy="6275"/>
            </a:xfrm>
            <a:custGeom>
              <a:avLst/>
              <a:gdLst/>
              <a:ahLst/>
              <a:cxnLst/>
              <a:rect l="l" t="t" r="r" b="b"/>
              <a:pathLst>
                <a:path w="358" h="251" extrusionOk="0">
                  <a:moveTo>
                    <a:pt x="298" y="0"/>
                  </a:moveTo>
                  <a:lnTo>
                    <a:pt x="250" y="24"/>
                  </a:lnTo>
                  <a:lnTo>
                    <a:pt x="215" y="84"/>
                  </a:lnTo>
                  <a:lnTo>
                    <a:pt x="119" y="95"/>
                  </a:lnTo>
                  <a:lnTo>
                    <a:pt x="72" y="191"/>
                  </a:lnTo>
                  <a:lnTo>
                    <a:pt x="0" y="250"/>
                  </a:lnTo>
                  <a:lnTo>
                    <a:pt x="60" y="226"/>
                  </a:lnTo>
                  <a:lnTo>
                    <a:pt x="155" y="203"/>
                  </a:lnTo>
                  <a:lnTo>
                    <a:pt x="250" y="131"/>
                  </a:lnTo>
                  <a:lnTo>
                    <a:pt x="358" y="72"/>
                  </a:lnTo>
                  <a:cubicBezTo>
                    <a:pt x="358" y="60"/>
                    <a:pt x="358" y="48"/>
                    <a:pt x="358" y="36"/>
                  </a:cubicBezTo>
                  <a:lnTo>
                    <a:pt x="2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1" name="Google Shape;8877;p30">
              <a:extLst>
                <a:ext uri="{FF2B5EF4-FFF2-40B4-BE49-F238E27FC236}">
                  <a16:creationId xmlns:a16="http://schemas.microsoft.com/office/drawing/2014/main" id="{7953C065-A268-DD32-911B-50909484641D}"/>
                </a:ext>
              </a:extLst>
            </p:cNvPr>
            <p:cNvSpPr/>
            <p:nvPr/>
          </p:nvSpPr>
          <p:spPr>
            <a:xfrm>
              <a:off x="3056025" y="2027750"/>
              <a:ext cx="4775" cy="2425"/>
            </a:xfrm>
            <a:custGeom>
              <a:avLst/>
              <a:gdLst/>
              <a:ahLst/>
              <a:cxnLst/>
              <a:rect l="l" t="t" r="r" b="b"/>
              <a:pathLst>
                <a:path w="191" h="97" extrusionOk="0">
                  <a:moveTo>
                    <a:pt x="120" y="1"/>
                  </a:moveTo>
                  <a:lnTo>
                    <a:pt x="36" y="13"/>
                  </a:lnTo>
                  <a:cubicBezTo>
                    <a:pt x="24" y="37"/>
                    <a:pt x="12" y="72"/>
                    <a:pt x="0" y="96"/>
                  </a:cubicBezTo>
                  <a:lnTo>
                    <a:pt x="84" y="96"/>
                  </a:lnTo>
                  <a:lnTo>
                    <a:pt x="191" y="60"/>
                  </a:lnTo>
                  <a:lnTo>
                    <a:pt x="1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2" name="Google Shape;8878;p30">
              <a:extLst>
                <a:ext uri="{FF2B5EF4-FFF2-40B4-BE49-F238E27FC236}">
                  <a16:creationId xmlns:a16="http://schemas.microsoft.com/office/drawing/2014/main" id="{E9717274-6AF9-1792-39EC-54EA27DD9DFF}"/>
                </a:ext>
              </a:extLst>
            </p:cNvPr>
            <p:cNvSpPr/>
            <p:nvPr/>
          </p:nvSpPr>
          <p:spPr>
            <a:xfrm>
              <a:off x="3038475" y="2749275"/>
              <a:ext cx="2700" cy="1825"/>
            </a:xfrm>
            <a:custGeom>
              <a:avLst/>
              <a:gdLst/>
              <a:ahLst/>
              <a:cxnLst/>
              <a:rect l="l" t="t" r="r" b="b"/>
              <a:pathLst>
                <a:path w="108" h="73" extrusionOk="0">
                  <a:moveTo>
                    <a:pt x="60" y="1"/>
                  </a:moveTo>
                  <a:lnTo>
                    <a:pt x="0" y="24"/>
                  </a:lnTo>
                  <a:cubicBezTo>
                    <a:pt x="0" y="48"/>
                    <a:pt x="12" y="60"/>
                    <a:pt x="12" y="72"/>
                  </a:cubicBezTo>
                  <a:lnTo>
                    <a:pt x="48" y="72"/>
                  </a:lnTo>
                  <a:lnTo>
                    <a:pt x="71" y="48"/>
                  </a:lnTo>
                  <a:lnTo>
                    <a:pt x="107" y="48"/>
                  </a:lnTo>
                  <a:cubicBezTo>
                    <a:pt x="107" y="36"/>
                    <a:pt x="107" y="12"/>
                    <a:pt x="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3" name="Google Shape;8879;p30">
              <a:extLst>
                <a:ext uri="{FF2B5EF4-FFF2-40B4-BE49-F238E27FC236}">
                  <a16:creationId xmlns:a16="http://schemas.microsoft.com/office/drawing/2014/main" id="{07D0B0B6-38C9-3F50-F204-BA3CF2ECB36E}"/>
                </a:ext>
              </a:extLst>
            </p:cNvPr>
            <p:cNvSpPr/>
            <p:nvPr/>
          </p:nvSpPr>
          <p:spPr>
            <a:xfrm>
              <a:off x="3023875" y="2801950"/>
              <a:ext cx="3900" cy="6875"/>
            </a:xfrm>
            <a:custGeom>
              <a:avLst/>
              <a:gdLst/>
              <a:ahLst/>
              <a:cxnLst/>
              <a:rect l="l" t="t" r="r" b="b"/>
              <a:pathLst>
                <a:path w="156" h="275" extrusionOk="0">
                  <a:moveTo>
                    <a:pt x="60" y="1"/>
                  </a:moveTo>
                  <a:lnTo>
                    <a:pt x="24" y="37"/>
                  </a:lnTo>
                  <a:lnTo>
                    <a:pt x="1" y="72"/>
                  </a:lnTo>
                  <a:lnTo>
                    <a:pt x="36" y="120"/>
                  </a:lnTo>
                  <a:lnTo>
                    <a:pt x="72" y="180"/>
                  </a:lnTo>
                  <a:cubicBezTo>
                    <a:pt x="72" y="191"/>
                    <a:pt x="60" y="215"/>
                    <a:pt x="60" y="239"/>
                  </a:cubicBezTo>
                  <a:lnTo>
                    <a:pt x="96" y="275"/>
                  </a:lnTo>
                  <a:lnTo>
                    <a:pt x="120" y="263"/>
                  </a:lnTo>
                  <a:lnTo>
                    <a:pt x="155" y="215"/>
                  </a:lnTo>
                  <a:lnTo>
                    <a:pt x="120" y="180"/>
                  </a:lnTo>
                  <a:lnTo>
                    <a:pt x="84" y="168"/>
                  </a:lnTo>
                  <a:lnTo>
                    <a:pt x="72" y="132"/>
                  </a:lnTo>
                  <a:lnTo>
                    <a:pt x="108" y="96"/>
                  </a:lnTo>
                  <a:lnTo>
                    <a:pt x="108" y="49"/>
                  </a:lnTo>
                  <a:lnTo>
                    <a:pt x="60" y="25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4" name="Google Shape;8880;p30">
              <a:extLst>
                <a:ext uri="{FF2B5EF4-FFF2-40B4-BE49-F238E27FC236}">
                  <a16:creationId xmlns:a16="http://schemas.microsoft.com/office/drawing/2014/main" id="{ADA44691-F078-48D3-396C-D5CA4C56CBED}"/>
                </a:ext>
              </a:extLst>
            </p:cNvPr>
            <p:cNvSpPr/>
            <p:nvPr/>
          </p:nvSpPr>
          <p:spPr>
            <a:xfrm>
              <a:off x="2941425" y="2541225"/>
              <a:ext cx="2100" cy="1500"/>
            </a:xfrm>
            <a:custGeom>
              <a:avLst/>
              <a:gdLst/>
              <a:ahLst/>
              <a:cxnLst/>
              <a:rect l="l" t="t" r="r" b="b"/>
              <a:pathLst>
                <a:path w="84" h="60" extrusionOk="0">
                  <a:moveTo>
                    <a:pt x="48" y="0"/>
                  </a:moveTo>
                  <a:lnTo>
                    <a:pt x="1" y="36"/>
                  </a:lnTo>
                  <a:lnTo>
                    <a:pt x="48" y="60"/>
                  </a:lnTo>
                  <a:lnTo>
                    <a:pt x="84" y="60"/>
                  </a:lnTo>
                  <a:lnTo>
                    <a:pt x="84" y="12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5" name="Google Shape;8881;p30">
              <a:extLst>
                <a:ext uri="{FF2B5EF4-FFF2-40B4-BE49-F238E27FC236}">
                  <a16:creationId xmlns:a16="http://schemas.microsoft.com/office/drawing/2014/main" id="{C9051073-A0C8-2A14-38DF-BF61727905FC}"/>
                </a:ext>
              </a:extLst>
            </p:cNvPr>
            <p:cNvSpPr/>
            <p:nvPr/>
          </p:nvSpPr>
          <p:spPr>
            <a:xfrm>
              <a:off x="3028950" y="2807625"/>
              <a:ext cx="1500" cy="2100"/>
            </a:xfrm>
            <a:custGeom>
              <a:avLst/>
              <a:gdLst/>
              <a:ahLst/>
              <a:cxnLst/>
              <a:rect l="l" t="t" r="r" b="b"/>
              <a:pathLst>
                <a:path w="60" h="84" extrusionOk="0">
                  <a:moveTo>
                    <a:pt x="48" y="0"/>
                  </a:moveTo>
                  <a:lnTo>
                    <a:pt x="12" y="24"/>
                  </a:lnTo>
                  <a:cubicBezTo>
                    <a:pt x="0" y="36"/>
                    <a:pt x="0" y="48"/>
                    <a:pt x="0" y="72"/>
                  </a:cubicBezTo>
                  <a:lnTo>
                    <a:pt x="36" y="84"/>
                  </a:lnTo>
                  <a:lnTo>
                    <a:pt x="60" y="36"/>
                  </a:lnTo>
                  <a:cubicBezTo>
                    <a:pt x="60" y="24"/>
                    <a:pt x="60" y="12"/>
                    <a:pt x="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6" name="Google Shape;8882;p30">
              <a:extLst>
                <a:ext uri="{FF2B5EF4-FFF2-40B4-BE49-F238E27FC236}">
                  <a16:creationId xmlns:a16="http://schemas.microsoft.com/office/drawing/2014/main" id="{08045A96-49F0-C9DA-1E00-2283FF785A69}"/>
                </a:ext>
              </a:extLst>
            </p:cNvPr>
            <p:cNvSpPr/>
            <p:nvPr/>
          </p:nvSpPr>
          <p:spPr>
            <a:xfrm>
              <a:off x="2052325" y="2545675"/>
              <a:ext cx="2700" cy="1525"/>
            </a:xfrm>
            <a:custGeom>
              <a:avLst/>
              <a:gdLst/>
              <a:ahLst/>
              <a:cxnLst/>
              <a:rect l="l" t="t" r="r" b="b"/>
              <a:pathLst>
                <a:path w="108" h="61" extrusionOk="0">
                  <a:moveTo>
                    <a:pt x="60" y="1"/>
                  </a:moveTo>
                  <a:lnTo>
                    <a:pt x="1" y="36"/>
                  </a:lnTo>
                  <a:lnTo>
                    <a:pt x="48" y="60"/>
                  </a:lnTo>
                  <a:lnTo>
                    <a:pt x="108" y="25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7" name="Google Shape;8883;p30">
              <a:extLst>
                <a:ext uri="{FF2B5EF4-FFF2-40B4-BE49-F238E27FC236}">
                  <a16:creationId xmlns:a16="http://schemas.microsoft.com/office/drawing/2014/main" id="{05D2075A-F54C-DE4C-A829-41F6D330E263}"/>
                </a:ext>
              </a:extLst>
            </p:cNvPr>
            <p:cNvSpPr/>
            <p:nvPr/>
          </p:nvSpPr>
          <p:spPr>
            <a:xfrm>
              <a:off x="2947075" y="2553125"/>
              <a:ext cx="2425" cy="6875"/>
            </a:xfrm>
            <a:custGeom>
              <a:avLst/>
              <a:gdLst/>
              <a:ahLst/>
              <a:cxnLst/>
              <a:rect l="l" t="t" r="r" b="b"/>
              <a:pathLst>
                <a:path w="97" h="275" extrusionOk="0">
                  <a:moveTo>
                    <a:pt x="13" y="0"/>
                  </a:moveTo>
                  <a:lnTo>
                    <a:pt x="13" y="131"/>
                  </a:lnTo>
                  <a:cubicBezTo>
                    <a:pt x="13" y="167"/>
                    <a:pt x="1" y="191"/>
                    <a:pt x="1" y="227"/>
                  </a:cubicBezTo>
                  <a:lnTo>
                    <a:pt x="72" y="274"/>
                  </a:lnTo>
                  <a:cubicBezTo>
                    <a:pt x="72" y="262"/>
                    <a:pt x="84" y="250"/>
                    <a:pt x="96" y="239"/>
                  </a:cubicBezTo>
                  <a:lnTo>
                    <a:pt x="72" y="191"/>
                  </a:lnTo>
                  <a:lnTo>
                    <a:pt x="96" y="84"/>
                  </a:lnTo>
                  <a:lnTo>
                    <a:pt x="60" y="12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8" name="Google Shape;8884;p30">
              <a:extLst>
                <a:ext uri="{FF2B5EF4-FFF2-40B4-BE49-F238E27FC236}">
                  <a16:creationId xmlns:a16="http://schemas.microsoft.com/office/drawing/2014/main" id="{5BA3C0C4-64E5-6270-6CFA-1322BAFEB674}"/>
                </a:ext>
              </a:extLst>
            </p:cNvPr>
            <p:cNvSpPr/>
            <p:nvPr/>
          </p:nvSpPr>
          <p:spPr>
            <a:xfrm>
              <a:off x="2743775" y="2029550"/>
              <a:ext cx="427475" cy="250350"/>
            </a:xfrm>
            <a:custGeom>
              <a:avLst/>
              <a:gdLst/>
              <a:ahLst/>
              <a:cxnLst/>
              <a:rect l="l" t="t" r="r" b="b"/>
              <a:pathLst>
                <a:path w="17099" h="10014" extrusionOk="0">
                  <a:moveTo>
                    <a:pt x="13800" y="0"/>
                  </a:moveTo>
                  <a:lnTo>
                    <a:pt x="13669" y="60"/>
                  </a:lnTo>
                  <a:lnTo>
                    <a:pt x="13538" y="143"/>
                  </a:lnTo>
                  <a:lnTo>
                    <a:pt x="13514" y="215"/>
                  </a:lnTo>
                  <a:lnTo>
                    <a:pt x="13455" y="250"/>
                  </a:lnTo>
                  <a:lnTo>
                    <a:pt x="13360" y="191"/>
                  </a:lnTo>
                  <a:lnTo>
                    <a:pt x="13491" y="84"/>
                  </a:lnTo>
                  <a:cubicBezTo>
                    <a:pt x="13491" y="60"/>
                    <a:pt x="13491" y="48"/>
                    <a:pt x="13503" y="24"/>
                  </a:cubicBezTo>
                  <a:lnTo>
                    <a:pt x="13503" y="24"/>
                  </a:lnTo>
                  <a:lnTo>
                    <a:pt x="13336" y="48"/>
                  </a:lnTo>
                  <a:lnTo>
                    <a:pt x="13169" y="12"/>
                  </a:lnTo>
                  <a:lnTo>
                    <a:pt x="13026" y="36"/>
                  </a:lnTo>
                  <a:cubicBezTo>
                    <a:pt x="13002" y="60"/>
                    <a:pt x="12979" y="96"/>
                    <a:pt x="12943" y="119"/>
                  </a:cubicBezTo>
                  <a:lnTo>
                    <a:pt x="12752" y="238"/>
                  </a:lnTo>
                  <a:lnTo>
                    <a:pt x="12621" y="358"/>
                  </a:lnTo>
                  <a:lnTo>
                    <a:pt x="12514" y="393"/>
                  </a:lnTo>
                  <a:lnTo>
                    <a:pt x="12479" y="346"/>
                  </a:lnTo>
                  <a:lnTo>
                    <a:pt x="12526" y="250"/>
                  </a:lnTo>
                  <a:lnTo>
                    <a:pt x="12490" y="155"/>
                  </a:lnTo>
                  <a:lnTo>
                    <a:pt x="12431" y="119"/>
                  </a:lnTo>
                  <a:lnTo>
                    <a:pt x="12395" y="60"/>
                  </a:lnTo>
                  <a:lnTo>
                    <a:pt x="12217" y="12"/>
                  </a:lnTo>
                  <a:lnTo>
                    <a:pt x="12050" y="72"/>
                  </a:lnTo>
                  <a:lnTo>
                    <a:pt x="11871" y="60"/>
                  </a:lnTo>
                  <a:lnTo>
                    <a:pt x="11812" y="12"/>
                  </a:lnTo>
                  <a:lnTo>
                    <a:pt x="11645" y="12"/>
                  </a:lnTo>
                  <a:lnTo>
                    <a:pt x="11478" y="72"/>
                  </a:lnTo>
                  <a:lnTo>
                    <a:pt x="11347" y="72"/>
                  </a:lnTo>
                  <a:cubicBezTo>
                    <a:pt x="11312" y="72"/>
                    <a:pt x="11288" y="84"/>
                    <a:pt x="11252" y="84"/>
                  </a:cubicBezTo>
                  <a:lnTo>
                    <a:pt x="11145" y="60"/>
                  </a:lnTo>
                  <a:lnTo>
                    <a:pt x="11062" y="107"/>
                  </a:lnTo>
                  <a:cubicBezTo>
                    <a:pt x="11062" y="143"/>
                    <a:pt x="11062" y="179"/>
                    <a:pt x="11050" y="215"/>
                  </a:cubicBezTo>
                  <a:lnTo>
                    <a:pt x="11181" y="381"/>
                  </a:lnTo>
                  <a:cubicBezTo>
                    <a:pt x="11169" y="429"/>
                    <a:pt x="11145" y="477"/>
                    <a:pt x="11133" y="524"/>
                  </a:cubicBezTo>
                  <a:cubicBezTo>
                    <a:pt x="11109" y="572"/>
                    <a:pt x="11133" y="608"/>
                    <a:pt x="11145" y="643"/>
                  </a:cubicBezTo>
                  <a:lnTo>
                    <a:pt x="11086" y="679"/>
                  </a:lnTo>
                  <a:lnTo>
                    <a:pt x="10990" y="679"/>
                  </a:lnTo>
                  <a:lnTo>
                    <a:pt x="10847" y="727"/>
                  </a:lnTo>
                  <a:lnTo>
                    <a:pt x="10776" y="703"/>
                  </a:lnTo>
                  <a:lnTo>
                    <a:pt x="10847" y="631"/>
                  </a:lnTo>
                  <a:lnTo>
                    <a:pt x="10776" y="500"/>
                  </a:lnTo>
                  <a:lnTo>
                    <a:pt x="10824" y="429"/>
                  </a:lnTo>
                  <a:lnTo>
                    <a:pt x="10824" y="334"/>
                  </a:lnTo>
                  <a:lnTo>
                    <a:pt x="10764" y="298"/>
                  </a:lnTo>
                  <a:lnTo>
                    <a:pt x="10621" y="417"/>
                  </a:lnTo>
                  <a:cubicBezTo>
                    <a:pt x="10621" y="441"/>
                    <a:pt x="10597" y="453"/>
                    <a:pt x="10597" y="465"/>
                  </a:cubicBezTo>
                  <a:lnTo>
                    <a:pt x="10514" y="488"/>
                  </a:lnTo>
                  <a:lnTo>
                    <a:pt x="10431" y="477"/>
                  </a:lnTo>
                  <a:cubicBezTo>
                    <a:pt x="10455" y="429"/>
                    <a:pt x="10466" y="393"/>
                    <a:pt x="10478" y="346"/>
                  </a:cubicBezTo>
                  <a:lnTo>
                    <a:pt x="10419" y="310"/>
                  </a:lnTo>
                  <a:lnTo>
                    <a:pt x="10359" y="346"/>
                  </a:lnTo>
                  <a:lnTo>
                    <a:pt x="10276" y="465"/>
                  </a:lnTo>
                  <a:lnTo>
                    <a:pt x="10193" y="488"/>
                  </a:lnTo>
                  <a:lnTo>
                    <a:pt x="10157" y="453"/>
                  </a:lnTo>
                  <a:lnTo>
                    <a:pt x="10216" y="369"/>
                  </a:lnTo>
                  <a:lnTo>
                    <a:pt x="10204" y="286"/>
                  </a:lnTo>
                  <a:lnTo>
                    <a:pt x="10145" y="250"/>
                  </a:lnTo>
                  <a:lnTo>
                    <a:pt x="9847" y="262"/>
                  </a:lnTo>
                  <a:lnTo>
                    <a:pt x="9716" y="358"/>
                  </a:lnTo>
                  <a:lnTo>
                    <a:pt x="9597" y="381"/>
                  </a:lnTo>
                  <a:lnTo>
                    <a:pt x="9526" y="417"/>
                  </a:lnTo>
                  <a:lnTo>
                    <a:pt x="9621" y="465"/>
                  </a:lnTo>
                  <a:lnTo>
                    <a:pt x="9728" y="465"/>
                  </a:lnTo>
                  <a:lnTo>
                    <a:pt x="9800" y="488"/>
                  </a:lnTo>
                  <a:lnTo>
                    <a:pt x="9657" y="524"/>
                  </a:lnTo>
                  <a:lnTo>
                    <a:pt x="9621" y="560"/>
                  </a:lnTo>
                  <a:lnTo>
                    <a:pt x="9669" y="619"/>
                  </a:lnTo>
                  <a:lnTo>
                    <a:pt x="9835" y="667"/>
                  </a:lnTo>
                  <a:lnTo>
                    <a:pt x="9835" y="715"/>
                  </a:lnTo>
                  <a:lnTo>
                    <a:pt x="9812" y="750"/>
                  </a:lnTo>
                  <a:lnTo>
                    <a:pt x="9943" y="822"/>
                  </a:lnTo>
                  <a:lnTo>
                    <a:pt x="10038" y="822"/>
                  </a:lnTo>
                  <a:lnTo>
                    <a:pt x="10038" y="858"/>
                  </a:lnTo>
                  <a:lnTo>
                    <a:pt x="9931" y="893"/>
                  </a:lnTo>
                  <a:cubicBezTo>
                    <a:pt x="9931" y="905"/>
                    <a:pt x="9919" y="917"/>
                    <a:pt x="9919" y="929"/>
                  </a:cubicBezTo>
                  <a:lnTo>
                    <a:pt x="9645" y="798"/>
                  </a:lnTo>
                  <a:lnTo>
                    <a:pt x="9597" y="810"/>
                  </a:lnTo>
                  <a:lnTo>
                    <a:pt x="9550" y="881"/>
                  </a:lnTo>
                  <a:cubicBezTo>
                    <a:pt x="9550" y="893"/>
                    <a:pt x="9562" y="917"/>
                    <a:pt x="9573" y="941"/>
                  </a:cubicBezTo>
                  <a:lnTo>
                    <a:pt x="9502" y="941"/>
                  </a:lnTo>
                  <a:cubicBezTo>
                    <a:pt x="9490" y="905"/>
                    <a:pt x="9478" y="858"/>
                    <a:pt x="9454" y="822"/>
                  </a:cubicBezTo>
                  <a:cubicBezTo>
                    <a:pt x="9442" y="774"/>
                    <a:pt x="9454" y="750"/>
                    <a:pt x="9454" y="715"/>
                  </a:cubicBezTo>
                  <a:lnTo>
                    <a:pt x="9371" y="655"/>
                  </a:lnTo>
                  <a:lnTo>
                    <a:pt x="9335" y="536"/>
                  </a:lnTo>
                  <a:lnTo>
                    <a:pt x="9288" y="524"/>
                  </a:lnTo>
                  <a:lnTo>
                    <a:pt x="9192" y="536"/>
                  </a:lnTo>
                  <a:lnTo>
                    <a:pt x="9050" y="488"/>
                  </a:lnTo>
                  <a:lnTo>
                    <a:pt x="8954" y="500"/>
                  </a:lnTo>
                  <a:cubicBezTo>
                    <a:pt x="8942" y="524"/>
                    <a:pt x="8931" y="560"/>
                    <a:pt x="8931" y="596"/>
                  </a:cubicBezTo>
                  <a:cubicBezTo>
                    <a:pt x="8942" y="643"/>
                    <a:pt x="8954" y="691"/>
                    <a:pt x="8966" y="727"/>
                  </a:cubicBezTo>
                  <a:cubicBezTo>
                    <a:pt x="8978" y="774"/>
                    <a:pt x="8966" y="822"/>
                    <a:pt x="8966" y="869"/>
                  </a:cubicBezTo>
                  <a:cubicBezTo>
                    <a:pt x="9002" y="905"/>
                    <a:pt x="9026" y="941"/>
                    <a:pt x="9061" y="977"/>
                  </a:cubicBezTo>
                  <a:lnTo>
                    <a:pt x="9097" y="1072"/>
                  </a:lnTo>
                  <a:lnTo>
                    <a:pt x="9133" y="1131"/>
                  </a:lnTo>
                  <a:cubicBezTo>
                    <a:pt x="9133" y="1167"/>
                    <a:pt x="9133" y="1203"/>
                    <a:pt x="9145" y="1227"/>
                  </a:cubicBezTo>
                  <a:lnTo>
                    <a:pt x="9085" y="1274"/>
                  </a:lnTo>
                  <a:lnTo>
                    <a:pt x="9014" y="1203"/>
                  </a:lnTo>
                  <a:lnTo>
                    <a:pt x="8954" y="1108"/>
                  </a:lnTo>
                  <a:lnTo>
                    <a:pt x="8883" y="1060"/>
                  </a:lnTo>
                  <a:lnTo>
                    <a:pt x="8883" y="953"/>
                  </a:lnTo>
                  <a:lnTo>
                    <a:pt x="8835" y="881"/>
                  </a:lnTo>
                  <a:cubicBezTo>
                    <a:pt x="8823" y="846"/>
                    <a:pt x="8800" y="810"/>
                    <a:pt x="8788" y="762"/>
                  </a:cubicBezTo>
                  <a:lnTo>
                    <a:pt x="8514" y="727"/>
                  </a:lnTo>
                  <a:lnTo>
                    <a:pt x="8419" y="750"/>
                  </a:lnTo>
                  <a:cubicBezTo>
                    <a:pt x="8419" y="774"/>
                    <a:pt x="8407" y="798"/>
                    <a:pt x="8395" y="834"/>
                  </a:cubicBezTo>
                  <a:lnTo>
                    <a:pt x="8359" y="881"/>
                  </a:lnTo>
                  <a:lnTo>
                    <a:pt x="8419" y="977"/>
                  </a:lnTo>
                  <a:lnTo>
                    <a:pt x="8657" y="1024"/>
                  </a:lnTo>
                  <a:lnTo>
                    <a:pt x="8669" y="1084"/>
                  </a:lnTo>
                  <a:lnTo>
                    <a:pt x="8442" y="1108"/>
                  </a:lnTo>
                  <a:lnTo>
                    <a:pt x="8371" y="1096"/>
                  </a:lnTo>
                  <a:lnTo>
                    <a:pt x="8276" y="1108"/>
                  </a:lnTo>
                  <a:cubicBezTo>
                    <a:pt x="8252" y="1131"/>
                    <a:pt x="8228" y="1155"/>
                    <a:pt x="8204" y="1179"/>
                  </a:cubicBezTo>
                  <a:lnTo>
                    <a:pt x="8323" y="1322"/>
                  </a:lnTo>
                  <a:lnTo>
                    <a:pt x="8288" y="1370"/>
                  </a:lnTo>
                  <a:lnTo>
                    <a:pt x="8157" y="1429"/>
                  </a:lnTo>
                  <a:lnTo>
                    <a:pt x="8109" y="1501"/>
                  </a:lnTo>
                  <a:lnTo>
                    <a:pt x="8002" y="1548"/>
                  </a:lnTo>
                  <a:lnTo>
                    <a:pt x="7942" y="1512"/>
                  </a:lnTo>
                  <a:cubicBezTo>
                    <a:pt x="7942" y="1501"/>
                    <a:pt x="7930" y="1477"/>
                    <a:pt x="7918" y="1453"/>
                  </a:cubicBezTo>
                  <a:lnTo>
                    <a:pt x="7871" y="1453"/>
                  </a:lnTo>
                  <a:lnTo>
                    <a:pt x="7811" y="1560"/>
                  </a:lnTo>
                  <a:lnTo>
                    <a:pt x="7704" y="1608"/>
                  </a:lnTo>
                  <a:cubicBezTo>
                    <a:pt x="7680" y="1548"/>
                    <a:pt x="7657" y="1489"/>
                    <a:pt x="7645" y="1441"/>
                  </a:cubicBezTo>
                  <a:cubicBezTo>
                    <a:pt x="7645" y="1393"/>
                    <a:pt x="7657" y="1358"/>
                    <a:pt x="7668" y="1322"/>
                  </a:cubicBezTo>
                  <a:cubicBezTo>
                    <a:pt x="7668" y="1310"/>
                    <a:pt x="7657" y="1286"/>
                    <a:pt x="7645" y="1274"/>
                  </a:cubicBezTo>
                  <a:lnTo>
                    <a:pt x="7383" y="1262"/>
                  </a:lnTo>
                  <a:lnTo>
                    <a:pt x="7347" y="1227"/>
                  </a:lnTo>
                  <a:lnTo>
                    <a:pt x="7430" y="1155"/>
                  </a:lnTo>
                  <a:lnTo>
                    <a:pt x="7430" y="1096"/>
                  </a:lnTo>
                  <a:lnTo>
                    <a:pt x="7323" y="1072"/>
                  </a:lnTo>
                  <a:lnTo>
                    <a:pt x="7073" y="1084"/>
                  </a:lnTo>
                  <a:lnTo>
                    <a:pt x="7014" y="1072"/>
                  </a:lnTo>
                  <a:lnTo>
                    <a:pt x="6859" y="1131"/>
                  </a:lnTo>
                  <a:lnTo>
                    <a:pt x="6823" y="1215"/>
                  </a:lnTo>
                  <a:lnTo>
                    <a:pt x="6930" y="1250"/>
                  </a:lnTo>
                  <a:lnTo>
                    <a:pt x="6954" y="1405"/>
                  </a:lnTo>
                  <a:lnTo>
                    <a:pt x="6906" y="1453"/>
                  </a:lnTo>
                  <a:lnTo>
                    <a:pt x="6775" y="1453"/>
                  </a:lnTo>
                  <a:lnTo>
                    <a:pt x="6645" y="1501"/>
                  </a:lnTo>
                  <a:lnTo>
                    <a:pt x="6537" y="1465"/>
                  </a:lnTo>
                  <a:lnTo>
                    <a:pt x="6406" y="1489"/>
                  </a:lnTo>
                  <a:cubicBezTo>
                    <a:pt x="6406" y="1512"/>
                    <a:pt x="6394" y="1548"/>
                    <a:pt x="6383" y="1584"/>
                  </a:cubicBezTo>
                  <a:lnTo>
                    <a:pt x="6466" y="1608"/>
                  </a:lnTo>
                  <a:lnTo>
                    <a:pt x="6537" y="1667"/>
                  </a:lnTo>
                  <a:lnTo>
                    <a:pt x="6633" y="1715"/>
                  </a:lnTo>
                  <a:cubicBezTo>
                    <a:pt x="6633" y="1739"/>
                    <a:pt x="6645" y="1762"/>
                    <a:pt x="6656" y="1798"/>
                  </a:cubicBezTo>
                  <a:lnTo>
                    <a:pt x="6728" y="1846"/>
                  </a:lnTo>
                  <a:lnTo>
                    <a:pt x="6799" y="1834"/>
                  </a:lnTo>
                  <a:lnTo>
                    <a:pt x="6930" y="1917"/>
                  </a:lnTo>
                  <a:cubicBezTo>
                    <a:pt x="6942" y="1953"/>
                    <a:pt x="6954" y="1989"/>
                    <a:pt x="6954" y="2012"/>
                  </a:cubicBezTo>
                  <a:lnTo>
                    <a:pt x="6895" y="2072"/>
                  </a:lnTo>
                  <a:lnTo>
                    <a:pt x="6895" y="1977"/>
                  </a:lnTo>
                  <a:lnTo>
                    <a:pt x="6823" y="2001"/>
                  </a:lnTo>
                  <a:lnTo>
                    <a:pt x="6740" y="2084"/>
                  </a:lnTo>
                  <a:lnTo>
                    <a:pt x="6680" y="2060"/>
                  </a:lnTo>
                  <a:lnTo>
                    <a:pt x="6645" y="1989"/>
                  </a:lnTo>
                  <a:lnTo>
                    <a:pt x="6680" y="1953"/>
                  </a:lnTo>
                  <a:lnTo>
                    <a:pt x="6645" y="1905"/>
                  </a:lnTo>
                  <a:lnTo>
                    <a:pt x="6573" y="1953"/>
                  </a:lnTo>
                  <a:cubicBezTo>
                    <a:pt x="6549" y="1953"/>
                    <a:pt x="6514" y="1965"/>
                    <a:pt x="6490" y="1977"/>
                  </a:cubicBezTo>
                  <a:cubicBezTo>
                    <a:pt x="6502" y="2012"/>
                    <a:pt x="6514" y="2048"/>
                    <a:pt x="6514" y="2084"/>
                  </a:cubicBezTo>
                  <a:lnTo>
                    <a:pt x="6466" y="2143"/>
                  </a:lnTo>
                  <a:lnTo>
                    <a:pt x="6418" y="2096"/>
                  </a:lnTo>
                  <a:lnTo>
                    <a:pt x="6347" y="2060"/>
                  </a:lnTo>
                  <a:cubicBezTo>
                    <a:pt x="6347" y="2036"/>
                    <a:pt x="6359" y="2001"/>
                    <a:pt x="6371" y="1977"/>
                  </a:cubicBezTo>
                  <a:cubicBezTo>
                    <a:pt x="6371" y="1941"/>
                    <a:pt x="6347" y="1905"/>
                    <a:pt x="6335" y="1882"/>
                  </a:cubicBezTo>
                  <a:lnTo>
                    <a:pt x="6204" y="1786"/>
                  </a:lnTo>
                  <a:lnTo>
                    <a:pt x="6121" y="1810"/>
                  </a:lnTo>
                  <a:lnTo>
                    <a:pt x="6013" y="1953"/>
                  </a:lnTo>
                  <a:lnTo>
                    <a:pt x="5930" y="1989"/>
                  </a:lnTo>
                  <a:cubicBezTo>
                    <a:pt x="5930" y="2024"/>
                    <a:pt x="5954" y="2048"/>
                    <a:pt x="5954" y="2084"/>
                  </a:cubicBezTo>
                  <a:lnTo>
                    <a:pt x="6025" y="2132"/>
                  </a:lnTo>
                  <a:lnTo>
                    <a:pt x="5978" y="2167"/>
                  </a:lnTo>
                  <a:lnTo>
                    <a:pt x="5871" y="2143"/>
                  </a:lnTo>
                  <a:lnTo>
                    <a:pt x="5871" y="2072"/>
                  </a:lnTo>
                  <a:lnTo>
                    <a:pt x="5811" y="2024"/>
                  </a:lnTo>
                  <a:lnTo>
                    <a:pt x="5835" y="1953"/>
                  </a:lnTo>
                  <a:cubicBezTo>
                    <a:pt x="5823" y="1929"/>
                    <a:pt x="5811" y="1893"/>
                    <a:pt x="5787" y="1858"/>
                  </a:cubicBezTo>
                  <a:lnTo>
                    <a:pt x="5668" y="1846"/>
                  </a:lnTo>
                  <a:cubicBezTo>
                    <a:pt x="5668" y="1810"/>
                    <a:pt x="5656" y="1774"/>
                    <a:pt x="5644" y="1751"/>
                  </a:cubicBezTo>
                  <a:lnTo>
                    <a:pt x="5609" y="1679"/>
                  </a:lnTo>
                  <a:lnTo>
                    <a:pt x="5549" y="1679"/>
                  </a:lnTo>
                  <a:lnTo>
                    <a:pt x="5382" y="1798"/>
                  </a:lnTo>
                  <a:lnTo>
                    <a:pt x="5311" y="1822"/>
                  </a:lnTo>
                  <a:lnTo>
                    <a:pt x="5299" y="1929"/>
                  </a:lnTo>
                  <a:cubicBezTo>
                    <a:pt x="5311" y="1941"/>
                    <a:pt x="5323" y="1965"/>
                    <a:pt x="5323" y="1977"/>
                  </a:cubicBezTo>
                  <a:lnTo>
                    <a:pt x="5299" y="2024"/>
                  </a:lnTo>
                  <a:cubicBezTo>
                    <a:pt x="5299" y="2048"/>
                    <a:pt x="5299" y="2060"/>
                    <a:pt x="5311" y="2084"/>
                  </a:cubicBezTo>
                  <a:lnTo>
                    <a:pt x="5240" y="2132"/>
                  </a:lnTo>
                  <a:cubicBezTo>
                    <a:pt x="5228" y="2120"/>
                    <a:pt x="5216" y="2096"/>
                    <a:pt x="5204" y="2072"/>
                  </a:cubicBezTo>
                  <a:lnTo>
                    <a:pt x="5240" y="2036"/>
                  </a:lnTo>
                  <a:lnTo>
                    <a:pt x="5192" y="2012"/>
                  </a:lnTo>
                  <a:lnTo>
                    <a:pt x="5109" y="2072"/>
                  </a:lnTo>
                  <a:cubicBezTo>
                    <a:pt x="5097" y="2108"/>
                    <a:pt x="5085" y="2155"/>
                    <a:pt x="5073" y="2203"/>
                  </a:cubicBezTo>
                  <a:lnTo>
                    <a:pt x="4978" y="2239"/>
                  </a:lnTo>
                  <a:lnTo>
                    <a:pt x="4954" y="2048"/>
                  </a:lnTo>
                  <a:lnTo>
                    <a:pt x="4990" y="2001"/>
                  </a:lnTo>
                  <a:lnTo>
                    <a:pt x="4966" y="1941"/>
                  </a:lnTo>
                  <a:lnTo>
                    <a:pt x="4859" y="1941"/>
                  </a:lnTo>
                  <a:lnTo>
                    <a:pt x="4787" y="1989"/>
                  </a:lnTo>
                  <a:lnTo>
                    <a:pt x="4513" y="2048"/>
                  </a:lnTo>
                  <a:lnTo>
                    <a:pt x="4323" y="2155"/>
                  </a:lnTo>
                  <a:lnTo>
                    <a:pt x="4204" y="2155"/>
                  </a:lnTo>
                  <a:lnTo>
                    <a:pt x="4049" y="2239"/>
                  </a:lnTo>
                  <a:lnTo>
                    <a:pt x="4001" y="2322"/>
                  </a:lnTo>
                  <a:lnTo>
                    <a:pt x="3847" y="2346"/>
                  </a:lnTo>
                  <a:lnTo>
                    <a:pt x="3739" y="2405"/>
                  </a:lnTo>
                  <a:lnTo>
                    <a:pt x="3739" y="2501"/>
                  </a:lnTo>
                  <a:lnTo>
                    <a:pt x="3632" y="2489"/>
                  </a:lnTo>
                  <a:cubicBezTo>
                    <a:pt x="3620" y="2501"/>
                    <a:pt x="3608" y="2513"/>
                    <a:pt x="3597" y="2524"/>
                  </a:cubicBezTo>
                  <a:cubicBezTo>
                    <a:pt x="3608" y="2536"/>
                    <a:pt x="3632" y="2560"/>
                    <a:pt x="3644" y="2584"/>
                  </a:cubicBezTo>
                  <a:lnTo>
                    <a:pt x="3704" y="2572"/>
                  </a:lnTo>
                  <a:lnTo>
                    <a:pt x="3704" y="2667"/>
                  </a:lnTo>
                  <a:cubicBezTo>
                    <a:pt x="3704" y="2691"/>
                    <a:pt x="3716" y="2715"/>
                    <a:pt x="3727" y="2739"/>
                  </a:cubicBezTo>
                  <a:lnTo>
                    <a:pt x="3894" y="2679"/>
                  </a:lnTo>
                  <a:lnTo>
                    <a:pt x="3942" y="2620"/>
                  </a:lnTo>
                  <a:cubicBezTo>
                    <a:pt x="3942" y="2596"/>
                    <a:pt x="3930" y="2572"/>
                    <a:pt x="3930" y="2548"/>
                  </a:cubicBezTo>
                  <a:lnTo>
                    <a:pt x="4061" y="2513"/>
                  </a:lnTo>
                  <a:lnTo>
                    <a:pt x="4120" y="2465"/>
                  </a:lnTo>
                  <a:lnTo>
                    <a:pt x="4192" y="2441"/>
                  </a:lnTo>
                  <a:cubicBezTo>
                    <a:pt x="4216" y="2465"/>
                    <a:pt x="4228" y="2489"/>
                    <a:pt x="4251" y="2513"/>
                  </a:cubicBezTo>
                  <a:lnTo>
                    <a:pt x="4311" y="2465"/>
                  </a:lnTo>
                  <a:lnTo>
                    <a:pt x="4335" y="2382"/>
                  </a:lnTo>
                  <a:lnTo>
                    <a:pt x="4394" y="2358"/>
                  </a:lnTo>
                  <a:lnTo>
                    <a:pt x="4394" y="2477"/>
                  </a:lnTo>
                  <a:lnTo>
                    <a:pt x="4454" y="2501"/>
                  </a:lnTo>
                  <a:lnTo>
                    <a:pt x="4609" y="2477"/>
                  </a:lnTo>
                  <a:lnTo>
                    <a:pt x="4513" y="2524"/>
                  </a:lnTo>
                  <a:lnTo>
                    <a:pt x="4299" y="2572"/>
                  </a:lnTo>
                  <a:lnTo>
                    <a:pt x="4120" y="2703"/>
                  </a:lnTo>
                  <a:lnTo>
                    <a:pt x="3966" y="2774"/>
                  </a:lnTo>
                  <a:lnTo>
                    <a:pt x="4013" y="2846"/>
                  </a:lnTo>
                  <a:cubicBezTo>
                    <a:pt x="4013" y="2858"/>
                    <a:pt x="4025" y="2882"/>
                    <a:pt x="4025" y="2905"/>
                  </a:cubicBezTo>
                  <a:lnTo>
                    <a:pt x="4144" y="2882"/>
                  </a:lnTo>
                  <a:lnTo>
                    <a:pt x="4216" y="2810"/>
                  </a:lnTo>
                  <a:lnTo>
                    <a:pt x="4335" y="2774"/>
                  </a:lnTo>
                  <a:lnTo>
                    <a:pt x="4513" y="2703"/>
                  </a:lnTo>
                  <a:lnTo>
                    <a:pt x="4751" y="2655"/>
                  </a:lnTo>
                  <a:lnTo>
                    <a:pt x="5025" y="2572"/>
                  </a:lnTo>
                  <a:lnTo>
                    <a:pt x="5109" y="2596"/>
                  </a:lnTo>
                  <a:lnTo>
                    <a:pt x="5109" y="2644"/>
                  </a:lnTo>
                  <a:lnTo>
                    <a:pt x="5001" y="2679"/>
                  </a:lnTo>
                  <a:lnTo>
                    <a:pt x="4906" y="2667"/>
                  </a:lnTo>
                  <a:lnTo>
                    <a:pt x="4775" y="2691"/>
                  </a:lnTo>
                  <a:lnTo>
                    <a:pt x="4692" y="2763"/>
                  </a:lnTo>
                  <a:lnTo>
                    <a:pt x="4454" y="2798"/>
                  </a:lnTo>
                  <a:lnTo>
                    <a:pt x="4299" y="2917"/>
                  </a:lnTo>
                  <a:lnTo>
                    <a:pt x="4108" y="2953"/>
                  </a:lnTo>
                  <a:lnTo>
                    <a:pt x="4073" y="3001"/>
                  </a:lnTo>
                  <a:lnTo>
                    <a:pt x="4192" y="3048"/>
                  </a:lnTo>
                  <a:lnTo>
                    <a:pt x="4299" y="3025"/>
                  </a:lnTo>
                  <a:lnTo>
                    <a:pt x="4430" y="3060"/>
                  </a:lnTo>
                  <a:lnTo>
                    <a:pt x="4347" y="3096"/>
                  </a:lnTo>
                  <a:lnTo>
                    <a:pt x="4144" y="3144"/>
                  </a:lnTo>
                  <a:lnTo>
                    <a:pt x="4037" y="3096"/>
                  </a:lnTo>
                  <a:lnTo>
                    <a:pt x="3966" y="3108"/>
                  </a:lnTo>
                  <a:lnTo>
                    <a:pt x="3870" y="3167"/>
                  </a:lnTo>
                  <a:cubicBezTo>
                    <a:pt x="3870" y="3203"/>
                    <a:pt x="3894" y="3239"/>
                    <a:pt x="3894" y="3263"/>
                  </a:cubicBezTo>
                  <a:lnTo>
                    <a:pt x="3847" y="3322"/>
                  </a:lnTo>
                  <a:lnTo>
                    <a:pt x="3894" y="3370"/>
                  </a:lnTo>
                  <a:lnTo>
                    <a:pt x="4037" y="3382"/>
                  </a:lnTo>
                  <a:lnTo>
                    <a:pt x="4192" y="3310"/>
                  </a:lnTo>
                  <a:lnTo>
                    <a:pt x="4418" y="3346"/>
                  </a:lnTo>
                  <a:lnTo>
                    <a:pt x="4585" y="3310"/>
                  </a:lnTo>
                  <a:lnTo>
                    <a:pt x="4644" y="3322"/>
                  </a:lnTo>
                  <a:lnTo>
                    <a:pt x="4740" y="3310"/>
                  </a:lnTo>
                  <a:lnTo>
                    <a:pt x="4906" y="3358"/>
                  </a:lnTo>
                  <a:lnTo>
                    <a:pt x="5025" y="3346"/>
                  </a:lnTo>
                  <a:lnTo>
                    <a:pt x="5097" y="3310"/>
                  </a:lnTo>
                  <a:lnTo>
                    <a:pt x="5275" y="3286"/>
                  </a:lnTo>
                  <a:lnTo>
                    <a:pt x="5371" y="3263"/>
                  </a:lnTo>
                  <a:lnTo>
                    <a:pt x="5573" y="3155"/>
                  </a:lnTo>
                  <a:lnTo>
                    <a:pt x="5847" y="3120"/>
                  </a:lnTo>
                  <a:lnTo>
                    <a:pt x="6013" y="3060"/>
                  </a:lnTo>
                  <a:lnTo>
                    <a:pt x="6097" y="3013"/>
                  </a:lnTo>
                  <a:lnTo>
                    <a:pt x="6168" y="2989"/>
                  </a:lnTo>
                  <a:lnTo>
                    <a:pt x="6240" y="2953"/>
                  </a:lnTo>
                  <a:cubicBezTo>
                    <a:pt x="6240" y="2965"/>
                    <a:pt x="6252" y="2989"/>
                    <a:pt x="6264" y="3001"/>
                  </a:cubicBezTo>
                  <a:lnTo>
                    <a:pt x="6240" y="3048"/>
                  </a:lnTo>
                  <a:lnTo>
                    <a:pt x="5990" y="3120"/>
                  </a:lnTo>
                  <a:lnTo>
                    <a:pt x="5728" y="3215"/>
                  </a:lnTo>
                  <a:lnTo>
                    <a:pt x="5644" y="3251"/>
                  </a:lnTo>
                  <a:lnTo>
                    <a:pt x="5525" y="3298"/>
                  </a:lnTo>
                  <a:lnTo>
                    <a:pt x="5490" y="3334"/>
                  </a:lnTo>
                  <a:lnTo>
                    <a:pt x="5311" y="3334"/>
                  </a:lnTo>
                  <a:lnTo>
                    <a:pt x="5156" y="3406"/>
                  </a:lnTo>
                  <a:lnTo>
                    <a:pt x="5037" y="3429"/>
                  </a:lnTo>
                  <a:lnTo>
                    <a:pt x="4954" y="3417"/>
                  </a:lnTo>
                  <a:lnTo>
                    <a:pt x="4835" y="3429"/>
                  </a:lnTo>
                  <a:lnTo>
                    <a:pt x="4620" y="3394"/>
                  </a:lnTo>
                  <a:lnTo>
                    <a:pt x="4216" y="3465"/>
                  </a:lnTo>
                  <a:lnTo>
                    <a:pt x="4120" y="3441"/>
                  </a:lnTo>
                  <a:lnTo>
                    <a:pt x="3989" y="3489"/>
                  </a:lnTo>
                  <a:lnTo>
                    <a:pt x="3858" y="3501"/>
                  </a:lnTo>
                  <a:lnTo>
                    <a:pt x="3811" y="3536"/>
                  </a:lnTo>
                  <a:cubicBezTo>
                    <a:pt x="3823" y="3572"/>
                    <a:pt x="3835" y="3608"/>
                    <a:pt x="3847" y="3644"/>
                  </a:cubicBezTo>
                  <a:lnTo>
                    <a:pt x="3918" y="3679"/>
                  </a:lnTo>
                  <a:cubicBezTo>
                    <a:pt x="3930" y="3715"/>
                    <a:pt x="3942" y="3751"/>
                    <a:pt x="3954" y="3787"/>
                  </a:cubicBezTo>
                  <a:lnTo>
                    <a:pt x="4025" y="3882"/>
                  </a:lnTo>
                  <a:lnTo>
                    <a:pt x="4108" y="3906"/>
                  </a:lnTo>
                  <a:lnTo>
                    <a:pt x="4204" y="3906"/>
                  </a:lnTo>
                  <a:lnTo>
                    <a:pt x="4406" y="4013"/>
                  </a:lnTo>
                  <a:lnTo>
                    <a:pt x="4525" y="4025"/>
                  </a:lnTo>
                  <a:lnTo>
                    <a:pt x="4573" y="4001"/>
                  </a:lnTo>
                  <a:cubicBezTo>
                    <a:pt x="4620" y="3953"/>
                    <a:pt x="4668" y="3894"/>
                    <a:pt x="4704" y="3846"/>
                  </a:cubicBezTo>
                  <a:lnTo>
                    <a:pt x="4942" y="3739"/>
                  </a:lnTo>
                  <a:lnTo>
                    <a:pt x="5156" y="3608"/>
                  </a:lnTo>
                  <a:lnTo>
                    <a:pt x="5287" y="3489"/>
                  </a:lnTo>
                  <a:lnTo>
                    <a:pt x="5347" y="3429"/>
                  </a:lnTo>
                  <a:lnTo>
                    <a:pt x="5418" y="3417"/>
                  </a:lnTo>
                  <a:lnTo>
                    <a:pt x="5716" y="3406"/>
                  </a:lnTo>
                  <a:lnTo>
                    <a:pt x="5978" y="3334"/>
                  </a:lnTo>
                  <a:lnTo>
                    <a:pt x="6156" y="3310"/>
                  </a:lnTo>
                  <a:lnTo>
                    <a:pt x="6347" y="3334"/>
                  </a:lnTo>
                  <a:lnTo>
                    <a:pt x="6645" y="3322"/>
                  </a:lnTo>
                  <a:lnTo>
                    <a:pt x="6895" y="3263"/>
                  </a:lnTo>
                  <a:lnTo>
                    <a:pt x="7002" y="3286"/>
                  </a:lnTo>
                  <a:lnTo>
                    <a:pt x="6978" y="3310"/>
                  </a:lnTo>
                  <a:lnTo>
                    <a:pt x="6764" y="3370"/>
                  </a:lnTo>
                  <a:lnTo>
                    <a:pt x="6633" y="3370"/>
                  </a:lnTo>
                  <a:lnTo>
                    <a:pt x="6406" y="3406"/>
                  </a:lnTo>
                  <a:lnTo>
                    <a:pt x="6144" y="3370"/>
                  </a:lnTo>
                  <a:lnTo>
                    <a:pt x="6002" y="3382"/>
                  </a:lnTo>
                  <a:cubicBezTo>
                    <a:pt x="5978" y="3394"/>
                    <a:pt x="5954" y="3406"/>
                    <a:pt x="5930" y="3429"/>
                  </a:cubicBezTo>
                  <a:lnTo>
                    <a:pt x="5644" y="3465"/>
                  </a:lnTo>
                  <a:lnTo>
                    <a:pt x="5502" y="3465"/>
                  </a:lnTo>
                  <a:lnTo>
                    <a:pt x="5430" y="3525"/>
                  </a:lnTo>
                  <a:lnTo>
                    <a:pt x="5263" y="3620"/>
                  </a:lnTo>
                  <a:lnTo>
                    <a:pt x="5156" y="3739"/>
                  </a:lnTo>
                  <a:lnTo>
                    <a:pt x="4966" y="3846"/>
                  </a:lnTo>
                  <a:lnTo>
                    <a:pt x="4894" y="3953"/>
                  </a:lnTo>
                  <a:lnTo>
                    <a:pt x="4787" y="4025"/>
                  </a:lnTo>
                  <a:lnTo>
                    <a:pt x="4787" y="4072"/>
                  </a:lnTo>
                  <a:lnTo>
                    <a:pt x="4942" y="4120"/>
                  </a:lnTo>
                  <a:lnTo>
                    <a:pt x="5109" y="4096"/>
                  </a:lnTo>
                  <a:cubicBezTo>
                    <a:pt x="5109" y="4108"/>
                    <a:pt x="5109" y="4120"/>
                    <a:pt x="5109" y="4144"/>
                  </a:cubicBezTo>
                  <a:lnTo>
                    <a:pt x="5251" y="4203"/>
                  </a:lnTo>
                  <a:lnTo>
                    <a:pt x="5502" y="4156"/>
                  </a:lnTo>
                  <a:lnTo>
                    <a:pt x="5799" y="4156"/>
                  </a:lnTo>
                  <a:lnTo>
                    <a:pt x="6013" y="4108"/>
                  </a:lnTo>
                  <a:lnTo>
                    <a:pt x="6180" y="3965"/>
                  </a:lnTo>
                  <a:lnTo>
                    <a:pt x="6180" y="3846"/>
                  </a:lnTo>
                  <a:lnTo>
                    <a:pt x="6394" y="3775"/>
                  </a:lnTo>
                  <a:lnTo>
                    <a:pt x="6514" y="3763"/>
                  </a:lnTo>
                  <a:lnTo>
                    <a:pt x="6514" y="3763"/>
                  </a:lnTo>
                  <a:cubicBezTo>
                    <a:pt x="6466" y="3787"/>
                    <a:pt x="6406" y="3810"/>
                    <a:pt x="6359" y="3834"/>
                  </a:cubicBezTo>
                  <a:cubicBezTo>
                    <a:pt x="6359" y="3858"/>
                    <a:pt x="6371" y="3882"/>
                    <a:pt x="6371" y="3906"/>
                  </a:cubicBezTo>
                  <a:lnTo>
                    <a:pt x="6502" y="3906"/>
                  </a:lnTo>
                  <a:lnTo>
                    <a:pt x="6680" y="3834"/>
                  </a:lnTo>
                  <a:lnTo>
                    <a:pt x="6823" y="3810"/>
                  </a:lnTo>
                  <a:lnTo>
                    <a:pt x="6990" y="3751"/>
                  </a:lnTo>
                  <a:lnTo>
                    <a:pt x="7085" y="3739"/>
                  </a:lnTo>
                  <a:lnTo>
                    <a:pt x="7085" y="3739"/>
                  </a:lnTo>
                  <a:lnTo>
                    <a:pt x="6978" y="3822"/>
                  </a:lnTo>
                  <a:lnTo>
                    <a:pt x="6740" y="3882"/>
                  </a:lnTo>
                  <a:lnTo>
                    <a:pt x="6621" y="3929"/>
                  </a:lnTo>
                  <a:lnTo>
                    <a:pt x="6442" y="3965"/>
                  </a:lnTo>
                  <a:cubicBezTo>
                    <a:pt x="6394" y="4013"/>
                    <a:pt x="6335" y="4048"/>
                    <a:pt x="6287" y="4096"/>
                  </a:cubicBezTo>
                  <a:cubicBezTo>
                    <a:pt x="6299" y="4120"/>
                    <a:pt x="6299" y="4144"/>
                    <a:pt x="6311" y="4156"/>
                  </a:cubicBezTo>
                  <a:lnTo>
                    <a:pt x="6418" y="4156"/>
                  </a:lnTo>
                  <a:lnTo>
                    <a:pt x="6609" y="4108"/>
                  </a:lnTo>
                  <a:lnTo>
                    <a:pt x="6799" y="4179"/>
                  </a:lnTo>
                  <a:lnTo>
                    <a:pt x="7204" y="4108"/>
                  </a:lnTo>
                  <a:lnTo>
                    <a:pt x="7323" y="4096"/>
                  </a:lnTo>
                  <a:lnTo>
                    <a:pt x="7478" y="4048"/>
                  </a:lnTo>
                  <a:lnTo>
                    <a:pt x="7942" y="3858"/>
                  </a:lnTo>
                  <a:lnTo>
                    <a:pt x="8073" y="3810"/>
                  </a:lnTo>
                  <a:cubicBezTo>
                    <a:pt x="8157" y="3763"/>
                    <a:pt x="8228" y="3715"/>
                    <a:pt x="8299" y="3667"/>
                  </a:cubicBezTo>
                  <a:lnTo>
                    <a:pt x="8276" y="3632"/>
                  </a:lnTo>
                  <a:lnTo>
                    <a:pt x="8192" y="3644"/>
                  </a:lnTo>
                  <a:cubicBezTo>
                    <a:pt x="8252" y="3596"/>
                    <a:pt x="8299" y="3536"/>
                    <a:pt x="8347" y="3489"/>
                  </a:cubicBezTo>
                  <a:lnTo>
                    <a:pt x="8466" y="3465"/>
                  </a:lnTo>
                  <a:lnTo>
                    <a:pt x="8538" y="3370"/>
                  </a:lnTo>
                  <a:lnTo>
                    <a:pt x="8597" y="3370"/>
                  </a:lnTo>
                  <a:lnTo>
                    <a:pt x="8657" y="3441"/>
                  </a:lnTo>
                  <a:lnTo>
                    <a:pt x="8728" y="3429"/>
                  </a:lnTo>
                  <a:cubicBezTo>
                    <a:pt x="8728" y="3406"/>
                    <a:pt x="8716" y="3370"/>
                    <a:pt x="8716" y="3346"/>
                  </a:cubicBezTo>
                  <a:cubicBezTo>
                    <a:pt x="8823" y="3275"/>
                    <a:pt x="8942" y="3203"/>
                    <a:pt x="9050" y="3132"/>
                  </a:cubicBezTo>
                  <a:lnTo>
                    <a:pt x="9300" y="3072"/>
                  </a:lnTo>
                  <a:lnTo>
                    <a:pt x="9681" y="2917"/>
                  </a:lnTo>
                  <a:lnTo>
                    <a:pt x="9681" y="2977"/>
                  </a:lnTo>
                  <a:lnTo>
                    <a:pt x="9371" y="3120"/>
                  </a:lnTo>
                  <a:lnTo>
                    <a:pt x="9169" y="3155"/>
                  </a:lnTo>
                  <a:lnTo>
                    <a:pt x="8835" y="3346"/>
                  </a:lnTo>
                  <a:lnTo>
                    <a:pt x="8788" y="3465"/>
                  </a:lnTo>
                  <a:lnTo>
                    <a:pt x="8657" y="3560"/>
                  </a:lnTo>
                  <a:lnTo>
                    <a:pt x="8502" y="3596"/>
                  </a:lnTo>
                  <a:cubicBezTo>
                    <a:pt x="8478" y="3632"/>
                    <a:pt x="8466" y="3679"/>
                    <a:pt x="8442" y="3715"/>
                  </a:cubicBezTo>
                  <a:lnTo>
                    <a:pt x="8383" y="3763"/>
                  </a:lnTo>
                  <a:cubicBezTo>
                    <a:pt x="8383" y="3775"/>
                    <a:pt x="8383" y="3787"/>
                    <a:pt x="8395" y="3798"/>
                  </a:cubicBezTo>
                  <a:lnTo>
                    <a:pt x="8740" y="3715"/>
                  </a:lnTo>
                  <a:lnTo>
                    <a:pt x="8835" y="3739"/>
                  </a:lnTo>
                  <a:lnTo>
                    <a:pt x="9002" y="3715"/>
                  </a:lnTo>
                  <a:lnTo>
                    <a:pt x="9145" y="3739"/>
                  </a:lnTo>
                  <a:lnTo>
                    <a:pt x="9145" y="3775"/>
                  </a:lnTo>
                  <a:lnTo>
                    <a:pt x="9264" y="3798"/>
                  </a:lnTo>
                  <a:lnTo>
                    <a:pt x="9335" y="3775"/>
                  </a:lnTo>
                  <a:lnTo>
                    <a:pt x="9431" y="3810"/>
                  </a:lnTo>
                  <a:lnTo>
                    <a:pt x="9264" y="3858"/>
                  </a:lnTo>
                  <a:lnTo>
                    <a:pt x="9157" y="3917"/>
                  </a:lnTo>
                  <a:lnTo>
                    <a:pt x="8990" y="3870"/>
                  </a:lnTo>
                  <a:lnTo>
                    <a:pt x="8740" y="3858"/>
                  </a:lnTo>
                  <a:lnTo>
                    <a:pt x="8430" y="3917"/>
                  </a:lnTo>
                  <a:lnTo>
                    <a:pt x="7966" y="4025"/>
                  </a:lnTo>
                  <a:lnTo>
                    <a:pt x="7776" y="4108"/>
                  </a:lnTo>
                  <a:lnTo>
                    <a:pt x="7680" y="4132"/>
                  </a:lnTo>
                  <a:cubicBezTo>
                    <a:pt x="7668" y="4144"/>
                    <a:pt x="7668" y="4144"/>
                    <a:pt x="7657" y="4156"/>
                  </a:cubicBezTo>
                  <a:lnTo>
                    <a:pt x="7728" y="4191"/>
                  </a:lnTo>
                  <a:lnTo>
                    <a:pt x="7930" y="4179"/>
                  </a:lnTo>
                  <a:lnTo>
                    <a:pt x="8121" y="4156"/>
                  </a:lnTo>
                  <a:lnTo>
                    <a:pt x="8240" y="4179"/>
                  </a:lnTo>
                  <a:cubicBezTo>
                    <a:pt x="8252" y="4191"/>
                    <a:pt x="8252" y="4203"/>
                    <a:pt x="8252" y="4215"/>
                  </a:cubicBezTo>
                  <a:lnTo>
                    <a:pt x="8121" y="4275"/>
                  </a:lnTo>
                  <a:lnTo>
                    <a:pt x="7978" y="4239"/>
                  </a:lnTo>
                  <a:lnTo>
                    <a:pt x="7716" y="4275"/>
                  </a:lnTo>
                  <a:lnTo>
                    <a:pt x="7573" y="4227"/>
                  </a:lnTo>
                  <a:lnTo>
                    <a:pt x="7454" y="4239"/>
                  </a:lnTo>
                  <a:lnTo>
                    <a:pt x="7252" y="4334"/>
                  </a:lnTo>
                  <a:lnTo>
                    <a:pt x="7002" y="4382"/>
                  </a:lnTo>
                  <a:lnTo>
                    <a:pt x="6775" y="4370"/>
                  </a:lnTo>
                  <a:lnTo>
                    <a:pt x="6585" y="4394"/>
                  </a:lnTo>
                  <a:lnTo>
                    <a:pt x="6383" y="4394"/>
                  </a:lnTo>
                  <a:lnTo>
                    <a:pt x="6287" y="4382"/>
                  </a:lnTo>
                  <a:lnTo>
                    <a:pt x="6037" y="4429"/>
                  </a:lnTo>
                  <a:lnTo>
                    <a:pt x="6013" y="4537"/>
                  </a:lnTo>
                  <a:lnTo>
                    <a:pt x="6073" y="4596"/>
                  </a:lnTo>
                  <a:cubicBezTo>
                    <a:pt x="6097" y="4691"/>
                    <a:pt x="6121" y="4787"/>
                    <a:pt x="6144" y="4882"/>
                  </a:cubicBezTo>
                  <a:lnTo>
                    <a:pt x="6168" y="4930"/>
                  </a:lnTo>
                  <a:lnTo>
                    <a:pt x="6049" y="5037"/>
                  </a:lnTo>
                  <a:cubicBezTo>
                    <a:pt x="6049" y="5060"/>
                    <a:pt x="6061" y="5072"/>
                    <a:pt x="6061" y="5084"/>
                  </a:cubicBezTo>
                  <a:lnTo>
                    <a:pt x="6168" y="5108"/>
                  </a:lnTo>
                  <a:lnTo>
                    <a:pt x="6275" y="5156"/>
                  </a:lnTo>
                  <a:lnTo>
                    <a:pt x="6442" y="5144"/>
                  </a:lnTo>
                  <a:lnTo>
                    <a:pt x="6561" y="5168"/>
                  </a:lnTo>
                  <a:lnTo>
                    <a:pt x="6406" y="5191"/>
                  </a:lnTo>
                  <a:lnTo>
                    <a:pt x="6335" y="5227"/>
                  </a:lnTo>
                  <a:lnTo>
                    <a:pt x="6311" y="5275"/>
                  </a:lnTo>
                  <a:lnTo>
                    <a:pt x="6275" y="5215"/>
                  </a:lnTo>
                  <a:lnTo>
                    <a:pt x="6133" y="5168"/>
                  </a:lnTo>
                  <a:lnTo>
                    <a:pt x="6085" y="5180"/>
                  </a:lnTo>
                  <a:lnTo>
                    <a:pt x="6037" y="5227"/>
                  </a:lnTo>
                  <a:lnTo>
                    <a:pt x="5930" y="5156"/>
                  </a:lnTo>
                  <a:lnTo>
                    <a:pt x="5871" y="5037"/>
                  </a:lnTo>
                  <a:lnTo>
                    <a:pt x="5871" y="4882"/>
                  </a:lnTo>
                  <a:lnTo>
                    <a:pt x="5763" y="4703"/>
                  </a:lnTo>
                  <a:lnTo>
                    <a:pt x="5585" y="4620"/>
                  </a:lnTo>
                  <a:cubicBezTo>
                    <a:pt x="5585" y="4596"/>
                    <a:pt x="5573" y="4572"/>
                    <a:pt x="5561" y="4537"/>
                  </a:cubicBezTo>
                  <a:lnTo>
                    <a:pt x="5251" y="4477"/>
                  </a:lnTo>
                  <a:lnTo>
                    <a:pt x="5132" y="4501"/>
                  </a:lnTo>
                  <a:lnTo>
                    <a:pt x="4966" y="4453"/>
                  </a:lnTo>
                  <a:lnTo>
                    <a:pt x="4894" y="4394"/>
                  </a:lnTo>
                  <a:lnTo>
                    <a:pt x="4763" y="4382"/>
                  </a:lnTo>
                  <a:lnTo>
                    <a:pt x="4585" y="4441"/>
                  </a:lnTo>
                  <a:lnTo>
                    <a:pt x="4216" y="4787"/>
                  </a:lnTo>
                  <a:cubicBezTo>
                    <a:pt x="4204" y="4822"/>
                    <a:pt x="4192" y="4858"/>
                    <a:pt x="4192" y="4894"/>
                  </a:cubicBezTo>
                  <a:lnTo>
                    <a:pt x="4204" y="4965"/>
                  </a:lnTo>
                  <a:lnTo>
                    <a:pt x="4299" y="4989"/>
                  </a:lnTo>
                  <a:lnTo>
                    <a:pt x="4454" y="4989"/>
                  </a:lnTo>
                  <a:lnTo>
                    <a:pt x="4537" y="5072"/>
                  </a:lnTo>
                  <a:cubicBezTo>
                    <a:pt x="4537" y="5096"/>
                    <a:pt x="4549" y="5108"/>
                    <a:pt x="4549" y="5132"/>
                  </a:cubicBezTo>
                  <a:lnTo>
                    <a:pt x="4501" y="5156"/>
                  </a:lnTo>
                  <a:lnTo>
                    <a:pt x="4406" y="5084"/>
                  </a:lnTo>
                  <a:lnTo>
                    <a:pt x="4299" y="5084"/>
                  </a:lnTo>
                  <a:lnTo>
                    <a:pt x="4216" y="5049"/>
                  </a:lnTo>
                  <a:lnTo>
                    <a:pt x="4156" y="5084"/>
                  </a:lnTo>
                  <a:lnTo>
                    <a:pt x="4073" y="5120"/>
                  </a:lnTo>
                  <a:cubicBezTo>
                    <a:pt x="4073" y="5132"/>
                    <a:pt x="4073" y="5156"/>
                    <a:pt x="4061" y="5180"/>
                  </a:cubicBezTo>
                  <a:cubicBezTo>
                    <a:pt x="4085" y="5203"/>
                    <a:pt x="4108" y="5227"/>
                    <a:pt x="4132" y="5251"/>
                  </a:cubicBezTo>
                  <a:lnTo>
                    <a:pt x="4216" y="5275"/>
                  </a:lnTo>
                  <a:lnTo>
                    <a:pt x="4299" y="5370"/>
                  </a:lnTo>
                  <a:cubicBezTo>
                    <a:pt x="4335" y="5441"/>
                    <a:pt x="4359" y="5513"/>
                    <a:pt x="4382" y="5584"/>
                  </a:cubicBezTo>
                  <a:lnTo>
                    <a:pt x="4323" y="5715"/>
                  </a:lnTo>
                  <a:cubicBezTo>
                    <a:pt x="4323" y="5751"/>
                    <a:pt x="4335" y="5787"/>
                    <a:pt x="4347" y="5822"/>
                  </a:cubicBezTo>
                  <a:lnTo>
                    <a:pt x="4251" y="5977"/>
                  </a:lnTo>
                  <a:cubicBezTo>
                    <a:pt x="4251" y="6001"/>
                    <a:pt x="4275" y="6025"/>
                    <a:pt x="4287" y="6049"/>
                  </a:cubicBezTo>
                  <a:lnTo>
                    <a:pt x="4335" y="6073"/>
                  </a:lnTo>
                  <a:lnTo>
                    <a:pt x="4430" y="6037"/>
                  </a:lnTo>
                  <a:lnTo>
                    <a:pt x="4406" y="6156"/>
                  </a:lnTo>
                  <a:lnTo>
                    <a:pt x="4335" y="6263"/>
                  </a:lnTo>
                  <a:lnTo>
                    <a:pt x="4263" y="6215"/>
                  </a:lnTo>
                  <a:lnTo>
                    <a:pt x="4216" y="6144"/>
                  </a:lnTo>
                  <a:lnTo>
                    <a:pt x="4061" y="6120"/>
                  </a:lnTo>
                  <a:lnTo>
                    <a:pt x="4001" y="6180"/>
                  </a:lnTo>
                  <a:cubicBezTo>
                    <a:pt x="4013" y="6227"/>
                    <a:pt x="4025" y="6275"/>
                    <a:pt x="4037" y="6311"/>
                  </a:cubicBezTo>
                  <a:lnTo>
                    <a:pt x="4228" y="6465"/>
                  </a:lnTo>
                  <a:lnTo>
                    <a:pt x="4430" y="6406"/>
                  </a:lnTo>
                  <a:lnTo>
                    <a:pt x="4537" y="6430"/>
                  </a:lnTo>
                  <a:lnTo>
                    <a:pt x="4632" y="6465"/>
                  </a:lnTo>
                  <a:lnTo>
                    <a:pt x="4823" y="6442"/>
                  </a:lnTo>
                  <a:lnTo>
                    <a:pt x="5085" y="6442"/>
                  </a:lnTo>
                  <a:lnTo>
                    <a:pt x="5180" y="6370"/>
                  </a:lnTo>
                  <a:lnTo>
                    <a:pt x="5299" y="6299"/>
                  </a:lnTo>
                  <a:lnTo>
                    <a:pt x="5299" y="6227"/>
                  </a:lnTo>
                  <a:lnTo>
                    <a:pt x="5371" y="6192"/>
                  </a:lnTo>
                  <a:lnTo>
                    <a:pt x="5394" y="6251"/>
                  </a:lnTo>
                  <a:lnTo>
                    <a:pt x="5347" y="6334"/>
                  </a:lnTo>
                  <a:lnTo>
                    <a:pt x="5347" y="6430"/>
                  </a:lnTo>
                  <a:lnTo>
                    <a:pt x="5311" y="6477"/>
                  </a:lnTo>
                  <a:lnTo>
                    <a:pt x="5180" y="6454"/>
                  </a:lnTo>
                  <a:lnTo>
                    <a:pt x="4894" y="6501"/>
                  </a:lnTo>
                  <a:lnTo>
                    <a:pt x="4775" y="6561"/>
                  </a:lnTo>
                  <a:lnTo>
                    <a:pt x="4799" y="6620"/>
                  </a:lnTo>
                  <a:lnTo>
                    <a:pt x="4859" y="6620"/>
                  </a:lnTo>
                  <a:lnTo>
                    <a:pt x="5025" y="6596"/>
                  </a:lnTo>
                  <a:cubicBezTo>
                    <a:pt x="5037" y="6620"/>
                    <a:pt x="5037" y="6632"/>
                    <a:pt x="5061" y="6644"/>
                  </a:cubicBezTo>
                  <a:lnTo>
                    <a:pt x="4930" y="6680"/>
                  </a:lnTo>
                  <a:cubicBezTo>
                    <a:pt x="4930" y="6715"/>
                    <a:pt x="4942" y="6751"/>
                    <a:pt x="4954" y="6787"/>
                  </a:cubicBezTo>
                  <a:lnTo>
                    <a:pt x="4740" y="6656"/>
                  </a:lnTo>
                  <a:lnTo>
                    <a:pt x="4668" y="6680"/>
                  </a:lnTo>
                  <a:lnTo>
                    <a:pt x="4573" y="6632"/>
                  </a:lnTo>
                  <a:lnTo>
                    <a:pt x="4513" y="6573"/>
                  </a:lnTo>
                  <a:lnTo>
                    <a:pt x="4192" y="6513"/>
                  </a:lnTo>
                  <a:lnTo>
                    <a:pt x="4108" y="6525"/>
                  </a:lnTo>
                  <a:lnTo>
                    <a:pt x="3918" y="6454"/>
                  </a:lnTo>
                  <a:lnTo>
                    <a:pt x="3894" y="6430"/>
                  </a:lnTo>
                  <a:lnTo>
                    <a:pt x="3799" y="6454"/>
                  </a:lnTo>
                  <a:lnTo>
                    <a:pt x="3668" y="6537"/>
                  </a:lnTo>
                  <a:lnTo>
                    <a:pt x="3573" y="6549"/>
                  </a:lnTo>
                  <a:lnTo>
                    <a:pt x="3477" y="6608"/>
                  </a:lnTo>
                  <a:lnTo>
                    <a:pt x="3275" y="6620"/>
                  </a:lnTo>
                  <a:lnTo>
                    <a:pt x="3025" y="6704"/>
                  </a:lnTo>
                  <a:lnTo>
                    <a:pt x="2906" y="6704"/>
                  </a:lnTo>
                  <a:cubicBezTo>
                    <a:pt x="2858" y="6751"/>
                    <a:pt x="2811" y="6811"/>
                    <a:pt x="2763" y="6870"/>
                  </a:cubicBezTo>
                  <a:cubicBezTo>
                    <a:pt x="2739" y="6906"/>
                    <a:pt x="2715" y="6954"/>
                    <a:pt x="2692" y="6989"/>
                  </a:cubicBezTo>
                  <a:cubicBezTo>
                    <a:pt x="2692" y="7025"/>
                    <a:pt x="2692" y="7049"/>
                    <a:pt x="2704" y="7085"/>
                  </a:cubicBezTo>
                  <a:lnTo>
                    <a:pt x="2573" y="7120"/>
                  </a:lnTo>
                  <a:lnTo>
                    <a:pt x="2454" y="7204"/>
                  </a:lnTo>
                  <a:lnTo>
                    <a:pt x="2323" y="7263"/>
                  </a:lnTo>
                  <a:lnTo>
                    <a:pt x="2323" y="7323"/>
                  </a:lnTo>
                  <a:lnTo>
                    <a:pt x="2168" y="7430"/>
                  </a:lnTo>
                  <a:lnTo>
                    <a:pt x="2168" y="7525"/>
                  </a:lnTo>
                  <a:lnTo>
                    <a:pt x="2251" y="7513"/>
                  </a:lnTo>
                  <a:lnTo>
                    <a:pt x="2299" y="7549"/>
                  </a:lnTo>
                  <a:lnTo>
                    <a:pt x="2180" y="7573"/>
                  </a:lnTo>
                  <a:lnTo>
                    <a:pt x="2108" y="7632"/>
                  </a:lnTo>
                  <a:lnTo>
                    <a:pt x="2299" y="7692"/>
                  </a:lnTo>
                  <a:lnTo>
                    <a:pt x="2477" y="7668"/>
                  </a:lnTo>
                  <a:lnTo>
                    <a:pt x="2573" y="7597"/>
                  </a:lnTo>
                  <a:cubicBezTo>
                    <a:pt x="2573" y="7585"/>
                    <a:pt x="2561" y="7561"/>
                    <a:pt x="2561" y="7549"/>
                  </a:cubicBezTo>
                  <a:lnTo>
                    <a:pt x="2727" y="7525"/>
                  </a:lnTo>
                  <a:lnTo>
                    <a:pt x="2906" y="7394"/>
                  </a:lnTo>
                  <a:cubicBezTo>
                    <a:pt x="2906" y="7418"/>
                    <a:pt x="2918" y="7454"/>
                    <a:pt x="2930" y="7477"/>
                  </a:cubicBezTo>
                  <a:lnTo>
                    <a:pt x="2799" y="7537"/>
                  </a:lnTo>
                  <a:cubicBezTo>
                    <a:pt x="2763" y="7573"/>
                    <a:pt x="2739" y="7608"/>
                    <a:pt x="2715" y="7644"/>
                  </a:cubicBezTo>
                  <a:cubicBezTo>
                    <a:pt x="2715" y="7656"/>
                    <a:pt x="2727" y="7680"/>
                    <a:pt x="2727" y="7692"/>
                  </a:cubicBezTo>
                  <a:lnTo>
                    <a:pt x="2930" y="7656"/>
                  </a:lnTo>
                  <a:lnTo>
                    <a:pt x="3037" y="7656"/>
                  </a:lnTo>
                  <a:lnTo>
                    <a:pt x="3180" y="7525"/>
                  </a:lnTo>
                  <a:lnTo>
                    <a:pt x="3346" y="7394"/>
                  </a:lnTo>
                  <a:lnTo>
                    <a:pt x="3466" y="7204"/>
                  </a:lnTo>
                  <a:lnTo>
                    <a:pt x="3608" y="7025"/>
                  </a:lnTo>
                  <a:lnTo>
                    <a:pt x="3727" y="7001"/>
                  </a:lnTo>
                  <a:lnTo>
                    <a:pt x="3704" y="7049"/>
                  </a:lnTo>
                  <a:lnTo>
                    <a:pt x="3597" y="7120"/>
                  </a:lnTo>
                  <a:lnTo>
                    <a:pt x="3466" y="7299"/>
                  </a:lnTo>
                  <a:lnTo>
                    <a:pt x="3537" y="7346"/>
                  </a:lnTo>
                  <a:lnTo>
                    <a:pt x="3418" y="7382"/>
                  </a:lnTo>
                  <a:lnTo>
                    <a:pt x="3358" y="7466"/>
                  </a:lnTo>
                  <a:lnTo>
                    <a:pt x="3370" y="7513"/>
                  </a:lnTo>
                  <a:lnTo>
                    <a:pt x="3466" y="7489"/>
                  </a:lnTo>
                  <a:lnTo>
                    <a:pt x="3430" y="7537"/>
                  </a:lnTo>
                  <a:lnTo>
                    <a:pt x="3335" y="7561"/>
                  </a:lnTo>
                  <a:lnTo>
                    <a:pt x="3239" y="7644"/>
                  </a:lnTo>
                  <a:lnTo>
                    <a:pt x="3275" y="7692"/>
                  </a:lnTo>
                  <a:lnTo>
                    <a:pt x="3418" y="7656"/>
                  </a:lnTo>
                  <a:lnTo>
                    <a:pt x="3323" y="7716"/>
                  </a:lnTo>
                  <a:lnTo>
                    <a:pt x="3180" y="7716"/>
                  </a:lnTo>
                  <a:lnTo>
                    <a:pt x="3049" y="7739"/>
                  </a:lnTo>
                  <a:lnTo>
                    <a:pt x="2977" y="7787"/>
                  </a:lnTo>
                  <a:lnTo>
                    <a:pt x="2870" y="7823"/>
                  </a:lnTo>
                  <a:cubicBezTo>
                    <a:pt x="2858" y="7847"/>
                    <a:pt x="2846" y="7858"/>
                    <a:pt x="2835" y="7882"/>
                  </a:cubicBezTo>
                  <a:lnTo>
                    <a:pt x="2894" y="7930"/>
                  </a:lnTo>
                  <a:lnTo>
                    <a:pt x="3001" y="7906"/>
                  </a:lnTo>
                  <a:cubicBezTo>
                    <a:pt x="3013" y="7894"/>
                    <a:pt x="3025" y="7882"/>
                    <a:pt x="3037" y="7858"/>
                  </a:cubicBezTo>
                  <a:lnTo>
                    <a:pt x="3120" y="7870"/>
                  </a:lnTo>
                  <a:lnTo>
                    <a:pt x="3227" y="7858"/>
                  </a:lnTo>
                  <a:lnTo>
                    <a:pt x="3227" y="7906"/>
                  </a:lnTo>
                  <a:lnTo>
                    <a:pt x="3144" y="7930"/>
                  </a:lnTo>
                  <a:lnTo>
                    <a:pt x="3037" y="7930"/>
                  </a:lnTo>
                  <a:lnTo>
                    <a:pt x="2977" y="7966"/>
                  </a:lnTo>
                  <a:cubicBezTo>
                    <a:pt x="2977" y="7978"/>
                    <a:pt x="2989" y="7989"/>
                    <a:pt x="2989" y="8001"/>
                  </a:cubicBezTo>
                  <a:lnTo>
                    <a:pt x="3096" y="7989"/>
                  </a:lnTo>
                  <a:lnTo>
                    <a:pt x="3096" y="8013"/>
                  </a:lnTo>
                  <a:lnTo>
                    <a:pt x="2989" y="8073"/>
                  </a:lnTo>
                  <a:lnTo>
                    <a:pt x="2906" y="8097"/>
                  </a:lnTo>
                  <a:cubicBezTo>
                    <a:pt x="2906" y="8108"/>
                    <a:pt x="2906" y="8120"/>
                    <a:pt x="2918" y="8132"/>
                  </a:cubicBezTo>
                  <a:lnTo>
                    <a:pt x="3013" y="8216"/>
                  </a:lnTo>
                  <a:lnTo>
                    <a:pt x="3120" y="8192"/>
                  </a:lnTo>
                  <a:cubicBezTo>
                    <a:pt x="3132" y="8168"/>
                    <a:pt x="3144" y="8156"/>
                    <a:pt x="3156" y="8132"/>
                  </a:cubicBezTo>
                  <a:cubicBezTo>
                    <a:pt x="3204" y="8097"/>
                    <a:pt x="3251" y="8073"/>
                    <a:pt x="3287" y="8037"/>
                  </a:cubicBezTo>
                  <a:lnTo>
                    <a:pt x="3287" y="8120"/>
                  </a:lnTo>
                  <a:lnTo>
                    <a:pt x="3180" y="8192"/>
                  </a:lnTo>
                  <a:cubicBezTo>
                    <a:pt x="3144" y="8216"/>
                    <a:pt x="3120" y="8239"/>
                    <a:pt x="3085" y="8263"/>
                  </a:cubicBezTo>
                  <a:lnTo>
                    <a:pt x="3085" y="8311"/>
                  </a:lnTo>
                  <a:lnTo>
                    <a:pt x="3275" y="8335"/>
                  </a:lnTo>
                  <a:lnTo>
                    <a:pt x="3418" y="8311"/>
                  </a:lnTo>
                  <a:cubicBezTo>
                    <a:pt x="3430" y="8299"/>
                    <a:pt x="3430" y="8287"/>
                    <a:pt x="3430" y="8275"/>
                  </a:cubicBezTo>
                  <a:lnTo>
                    <a:pt x="3513" y="8263"/>
                  </a:lnTo>
                  <a:lnTo>
                    <a:pt x="3597" y="8287"/>
                  </a:lnTo>
                  <a:lnTo>
                    <a:pt x="3811" y="8192"/>
                  </a:lnTo>
                  <a:lnTo>
                    <a:pt x="3978" y="8049"/>
                  </a:lnTo>
                  <a:lnTo>
                    <a:pt x="3978" y="8025"/>
                  </a:lnTo>
                  <a:lnTo>
                    <a:pt x="4120" y="7942"/>
                  </a:lnTo>
                  <a:cubicBezTo>
                    <a:pt x="4180" y="7894"/>
                    <a:pt x="4239" y="7835"/>
                    <a:pt x="4311" y="7775"/>
                  </a:cubicBezTo>
                  <a:lnTo>
                    <a:pt x="4311" y="7704"/>
                  </a:lnTo>
                  <a:lnTo>
                    <a:pt x="4382" y="7644"/>
                  </a:lnTo>
                  <a:lnTo>
                    <a:pt x="4478" y="7620"/>
                  </a:lnTo>
                  <a:lnTo>
                    <a:pt x="4394" y="7692"/>
                  </a:lnTo>
                  <a:lnTo>
                    <a:pt x="4394" y="7763"/>
                  </a:lnTo>
                  <a:lnTo>
                    <a:pt x="4204" y="7954"/>
                  </a:lnTo>
                  <a:lnTo>
                    <a:pt x="3966" y="8085"/>
                  </a:lnTo>
                  <a:lnTo>
                    <a:pt x="3858" y="8228"/>
                  </a:lnTo>
                  <a:lnTo>
                    <a:pt x="3680" y="8323"/>
                  </a:lnTo>
                  <a:lnTo>
                    <a:pt x="3585" y="8394"/>
                  </a:lnTo>
                  <a:lnTo>
                    <a:pt x="3668" y="8418"/>
                  </a:lnTo>
                  <a:lnTo>
                    <a:pt x="3608" y="8466"/>
                  </a:lnTo>
                  <a:lnTo>
                    <a:pt x="3418" y="8406"/>
                  </a:lnTo>
                  <a:lnTo>
                    <a:pt x="3144" y="8466"/>
                  </a:lnTo>
                  <a:cubicBezTo>
                    <a:pt x="3144" y="8478"/>
                    <a:pt x="3156" y="8501"/>
                    <a:pt x="3156" y="8513"/>
                  </a:cubicBezTo>
                  <a:lnTo>
                    <a:pt x="3073" y="8513"/>
                  </a:lnTo>
                  <a:lnTo>
                    <a:pt x="2965" y="8430"/>
                  </a:lnTo>
                  <a:lnTo>
                    <a:pt x="2715" y="8406"/>
                  </a:lnTo>
                  <a:lnTo>
                    <a:pt x="2644" y="8442"/>
                  </a:lnTo>
                  <a:lnTo>
                    <a:pt x="2573" y="8418"/>
                  </a:lnTo>
                  <a:lnTo>
                    <a:pt x="2608" y="8311"/>
                  </a:lnTo>
                  <a:lnTo>
                    <a:pt x="2549" y="8085"/>
                  </a:lnTo>
                  <a:lnTo>
                    <a:pt x="2454" y="7942"/>
                  </a:lnTo>
                  <a:lnTo>
                    <a:pt x="2311" y="7858"/>
                  </a:lnTo>
                  <a:lnTo>
                    <a:pt x="2192" y="7882"/>
                  </a:lnTo>
                  <a:lnTo>
                    <a:pt x="2061" y="7882"/>
                  </a:lnTo>
                  <a:lnTo>
                    <a:pt x="1965" y="7918"/>
                  </a:lnTo>
                  <a:lnTo>
                    <a:pt x="1822" y="7942"/>
                  </a:lnTo>
                  <a:lnTo>
                    <a:pt x="1703" y="7989"/>
                  </a:lnTo>
                  <a:lnTo>
                    <a:pt x="1608" y="8013"/>
                  </a:lnTo>
                  <a:lnTo>
                    <a:pt x="1608" y="8085"/>
                  </a:lnTo>
                  <a:lnTo>
                    <a:pt x="1656" y="8156"/>
                  </a:lnTo>
                  <a:cubicBezTo>
                    <a:pt x="1644" y="8156"/>
                    <a:pt x="1632" y="8168"/>
                    <a:pt x="1620" y="8180"/>
                  </a:cubicBezTo>
                  <a:cubicBezTo>
                    <a:pt x="1632" y="8228"/>
                    <a:pt x="1632" y="8275"/>
                    <a:pt x="1644" y="8323"/>
                  </a:cubicBezTo>
                  <a:lnTo>
                    <a:pt x="1703" y="8370"/>
                  </a:lnTo>
                  <a:lnTo>
                    <a:pt x="1763" y="8359"/>
                  </a:lnTo>
                  <a:lnTo>
                    <a:pt x="1763" y="8406"/>
                  </a:lnTo>
                  <a:lnTo>
                    <a:pt x="1668" y="8478"/>
                  </a:lnTo>
                  <a:cubicBezTo>
                    <a:pt x="1668" y="8501"/>
                    <a:pt x="1656" y="8513"/>
                    <a:pt x="1644" y="8525"/>
                  </a:cubicBezTo>
                  <a:lnTo>
                    <a:pt x="1739" y="8585"/>
                  </a:lnTo>
                  <a:lnTo>
                    <a:pt x="1834" y="8561"/>
                  </a:lnTo>
                  <a:lnTo>
                    <a:pt x="1858" y="8525"/>
                  </a:lnTo>
                  <a:lnTo>
                    <a:pt x="2001" y="8525"/>
                  </a:lnTo>
                  <a:lnTo>
                    <a:pt x="1977" y="8549"/>
                  </a:lnTo>
                  <a:lnTo>
                    <a:pt x="1846" y="8573"/>
                  </a:lnTo>
                  <a:lnTo>
                    <a:pt x="1834" y="8597"/>
                  </a:lnTo>
                  <a:lnTo>
                    <a:pt x="1942" y="8597"/>
                  </a:lnTo>
                  <a:cubicBezTo>
                    <a:pt x="1942" y="8620"/>
                    <a:pt x="1942" y="8632"/>
                    <a:pt x="1942" y="8644"/>
                  </a:cubicBezTo>
                  <a:lnTo>
                    <a:pt x="1870" y="8692"/>
                  </a:lnTo>
                  <a:cubicBezTo>
                    <a:pt x="1870" y="8704"/>
                    <a:pt x="1870" y="8716"/>
                    <a:pt x="1870" y="8728"/>
                  </a:cubicBezTo>
                  <a:lnTo>
                    <a:pt x="1930" y="8716"/>
                  </a:lnTo>
                  <a:lnTo>
                    <a:pt x="2025" y="8751"/>
                  </a:lnTo>
                  <a:lnTo>
                    <a:pt x="2120" y="8716"/>
                  </a:lnTo>
                  <a:lnTo>
                    <a:pt x="2180" y="8740"/>
                  </a:lnTo>
                  <a:lnTo>
                    <a:pt x="2132" y="8787"/>
                  </a:lnTo>
                  <a:lnTo>
                    <a:pt x="2001" y="8799"/>
                  </a:lnTo>
                  <a:lnTo>
                    <a:pt x="1953" y="8835"/>
                  </a:lnTo>
                  <a:lnTo>
                    <a:pt x="1811" y="8799"/>
                  </a:lnTo>
                  <a:lnTo>
                    <a:pt x="1739" y="8823"/>
                  </a:lnTo>
                  <a:lnTo>
                    <a:pt x="1739" y="8870"/>
                  </a:lnTo>
                  <a:lnTo>
                    <a:pt x="1644" y="8882"/>
                  </a:lnTo>
                  <a:lnTo>
                    <a:pt x="1572" y="8823"/>
                  </a:lnTo>
                  <a:lnTo>
                    <a:pt x="1465" y="8823"/>
                  </a:lnTo>
                  <a:lnTo>
                    <a:pt x="1394" y="8870"/>
                  </a:lnTo>
                  <a:lnTo>
                    <a:pt x="1180" y="8906"/>
                  </a:lnTo>
                  <a:lnTo>
                    <a:pt x="1001" y="8894"/>
                  </a:lnTo>
                  <a:lnTo>
                    <a:pt x="882" y="8930"/>
                  </a:lnTo>
                  <a:lnTo>
                    <a:pt x="834" y="8966"/>
                  </a:lnTo>
                  <a:lnTo>
                    <a:pt x="846" y="9013"/>
                  </a:lnTo>
                  <a:lnTo>
                    <a:pt x="763" y="9049"/>
                  </a:lnTo>
                  <a:lnTo>
                    <a:pt x="644" y="9097"/>
                  </a:lnTo>
                  <a:lnTo>
                    <a:pt x="596" y="9168"/>
                  </a:lnTo>
                  <a:lnTo>
                    <a:pt x="406" y="9216"/>
                  </a:lnTo>
                  <a:lnTo>
                    <a:pt x="346" y="9263"/>
                  </a:lnTo>
                  <a:lnTo>
                    <a:pt x="263" y="9287"/>
                  </a:lnTo>
                  <a:lnTo>
                    <a:pt x="179" y="9371"/>
                  </a:lnTo>
                  <a:cubicBezTo>
                    <a:pt x="168" y="9394"/>
                    <a:pt x="156" y="9418"/>
                    <a:pt x="156" y="9442"/>
                  </a:cubicBezTo>
                  <a:lnTo>
                    <a:pt x="168" y="9478"/>
                  </a:lnTo>
                  <a:cubicBezTo>
                    <a:pt x="168" y="9502"/>
                    <a:pt x="156" y="9513"/>
                    <a:pt x="156" y="9537"/>
                  </a:cubicBezTo>
                  <a:lnTo>
                    <a:pt x="13" y="9621"/>
                  </a:lnTo>
                  <a:cubicBezTo>
                    <a:pt x="13" y="9644"/>
                    <a:pt x="13" y="9668"/>
                    <a:pt x="1" y="9680"/>
                  </a:cubicBezTo>
                  <a:lnTo>
                    <a:pt x="48" y="9716"/>
                  </a:lnTo>
                  <a:lnTo>
                    <a:pt x="72" y="9823"/>
                  </a:lnTo>
                  <a:lnTo>
                    <a:pt x="120" y="9859"/>
                  </a:lnTo>
                  <a:lnTo>
                    <a:pt x="263" y="9823"/>
                  </a:lnTo>
                  <a:lnTo>
                    <a:pt x="322" y="9704"/>
                  </a:lnTo>
                  <a:lnTo>
                    <a:pt x="358" y="9704"/>
                  </a:lnTo>
                  <a:cubicBezTo>
                    <a:pt x="358" y="9716"/>
                    <a:pt x="358" y="9728"/>
                    <a:pt x="358" y="9728"/>
                  </a:cubicBezTo>
                  <a:cubicBezTo>
                    <a:pt x="346" y="9763"/>
                    <a:pt x="322" y="9787"/>
                    <a:pt x="310" y="9811"/>
                  </a:cubicBezTo>
                  <a:lnTo>
                    <a:pt x="358" y="9823"/>
                  </a:lnTo>
                  <a:cubicBezTo>
                    <a:pt x="382" y="9799"/>
                    <a:pt x="406" y="9775"/>
                    <a:pt x="429" y="9752"/>
                  </a:cubicBezTo>
                  <a:lnTo>
                    <a:pt x="418" y="9644"/>
                  </a:lnTo>
                  <a:cubicBezTo>
                    <a:pt x="429" y="9585"/>
                    <a:pt x="429" y="9525"/>
                    <a:pt x="441" y="9478"/>
                  </a:cubicBezTo>
                  <a:lnTo>
                    <a:pt x="525" y="9430"/>
                  </a:lnTo>
                  <a:lnTo>
                    <a:pt x="608" y="9382"/>
                  </a:lnTo>
                  <a:lnTo>
                    <a:pt x="501" y="9561"/>
                  </a:lnTo>
                  <a:lnTo>
                    <a:pt x="513" y="9632"/>
                  </a:lnTo>
                  <a:lnTo>
                    <a:pt x="489" y="9668"/>
                  </a:lnTo>
                  <a:lnTo>
                    <a:pt x="489" y="9763"/>
                  </a:lnTo>
                  <a:cubicBezTo>
                    <a:pt x="489" y="9799"/>
                    <a:pt x="465" y="9823"/>
                    <a:pt x="441" y="9847"/>
                  </a:cubicBezTo>
                  <a:lnTo>
                    <a:pt x="489" y="9871"/>
                  </a:lnTo>
                  <a:lnTo>
                    <a:pt x="560" y="9859"/>
                  </a:lnTo>
                  <a:lnTo>
                    <a:pt x="656" y="9883"/>
                  </a:lnTo>
                  <a:lnTo>
                    <a:pt x="787" y="9871"/>
                  </a:lnTo>
                  <a:lnTo>
                    <a:pt x="787" y="9799"/>
                  </a:lnTo>
                  <a:lnTo>
                    <a:pt x="763" y="9775"/>
                  </a:lnTo>
                  <a:cubicBezTo>
                    <a:pt x="775" y="9740"/>
                    <a:pt x="799" y="9716"/>
                    <a:pt x="810" y="9692"/>
                  </a:cubicBezTo>
                  <a:lnTo>
                    <a:pt x="834" y="9621"/>
                  </a:lnTo>
                  <a:lnTo>
                    <a:pt x="882" y="9573"/>
                  </a:lnTo>
                  <a:lnTo>
                    <a:pt x="882" y="9621"/>
                  </a:lnTo>
                  <a:lnTo>
                    <a:pt x="918" y="9656"/>
                  </a:lnTo>
                  <a:lnTo>
                    <a:pt x="870" y="9763"/>
                  </a:lnTo>
                  <a:lnTo>
                    <a:pt x="906" y="9799"/>
                  </a:lnTo>
                  <a:lnTo>
                    <a:pt x="918" y="9847"/>
                  </a:lnTo>
                  <a:lnTo>
                    <a:pt x="1013" y="9918"/>
                  </a:lnTo>
                  <a:lnTo>
                    <a:pt x="1084" y="9918"/>
                  </a:lnTo>
                  <a:lnTo>
                    <a:pt x="1144" y="9847"/>
                  </a:lnTo>
                  <a:cubicBezTo>
                    <a:pt x="1132" y="9835"/>
                    <a:pt x="1132" y="9823"/>
                    <a:pt x="1120" y="9799"/>
                  </a:cubicBezTo>
                  <a:lnTo>
                    <a:pt x="1096" y="9787"/>
                  </a:lnTo>
                  <a:lnTo>
                    <a:pt x="1132" y="9763"/>
                  </a:lnTo>
                  <a:lnTo>
                    <a:pt x="1227" y="9740"/>
                  </a:lnTo>
                  <a:lnTo>
                    <a:pt x="1263" y="9692"/>
                  </a:lnTo>
                  <a:lnTo>
                    <a:pt x="1239" y="9632"/>
                  </a:lnTo>
                  <a:lnTo>
                    <a:pt x="1180" y="9609"/>
                  </a:lnTo>
                  <a:cubicBezTo>
                    <a:pt x="1180" y="9585"/>
                    <a:pt x="1168" y="9573"/>
                    <a:pt x="1156" y="9549"/>
                  </a:cubicBezTo>
                  <a:lnTo>
                    <a:pt x="1156" y="9549"/>
                  </a:lnTo>
                  <a:lnTo>
                    <a:pt x="1215" y="9561"/>
                  </a:lnTo>
                  <a:lnTo>
                    <a:pt x="1334" y="9644"/>
                  </a:lnTo>
                  <a:lnTo>
                    <a:pt x="1346" y="9704"/>
                  </a:lnTo>
                  <a:cubicBezTo>
                    <a:pt x="1334" y="9728"/>
                    <a:pt x="1322" y="9752"/>
                    <a:pt x="1299" y="9787"/>
                  </a:cubicBezTo>
                  <a:lnTo>
                    <a:pt x="1251" y="9799"/>
                  </a:lnTo>
                  <a:cubicBezTo>
                    <a:pt x="1227" y="9823"/>
                    <a:pt x="1215" y="9847"/>
                    <a:pt x="1191" y="9871"/>
                  </a:cubicBezTo>
                  <a:cubicBezTo>
                    <a:pt x="1203" y="9883"/>
                    <a:pt x="1203" y="9894"/>
                    <a:pt x="1215" y="9918"/>
                  </a:cubicBezTo>
                  <a:lnTo>
                    <a:pt x="1287" y="9894"/>
                  </a:lnTo>
                  <a:lnTo>
                    <a:pt x="1346" y="9918"/>
                  </a:lnTo>
                  <a:cubicBezTo>
                    <a:pt x="1358" y="9918"/>
                    <a:pt x="1370" y="9930"/>
                    <a:pt x="1370" y="9942"/>
                  </a:cubicBezTo>
                  <a:lnTo>
                    <a:pt x="1453" y="9918"/>
                  </a:lnTo>
                  <a:lnTo>
                    <a:pt x="1668" y="9954"/>
                  </a:lnTo>
                  <a:lnTo>
                    <a:pt x="1727" y="9954"/>
                  </a:lnTo>
                  <a:cubicBezTo>
                    <a:pt x="1739" y="9978"/>
                    <a:pt x="1739" y="9990"/>
                    <a:pt x="1751" y="10013"/>
                  </a:cubicBezTo>
                  <a:lnTo>
                    <a:pt x="2001" y="9966"/>
                  </a:lnTo>
                  <a:lnTo>
                    <a:pt x="2096" y="9978"/>
                  </a:lnTo>
                  <a:lnTo>
                    <a:pt x="2156" y="9954"/>
                  </a:lnTo>
                  <a:lnTo>
                    <a:pt x="2180" y="9894"/>
                  </a:lnTo>
                  <a:lnTo>
                    <a:pt x="2073" y="9823"/>
                  </a:lnTo>
                  <a:lnTo>
                    <a:pt x="2013" y="9704"/>
                  </a:lnTo>
                  <a:cubicBezTo>
                    <a:pt x="2013" y="9668"/>
                    <a:pt x="2025" y="9632"/>
                    <a:pt x="2037" y="9597"/>
                  </a:cubicBezTo>
                  <a:lnTo>
                    <a:pt x="2073" y="9561"/>
                  </a:lnTo>
                  <a:lnTo>
                    <a:pt x="2108" y="9573"/>
                  </a:lnTo>
                  <a:lnTo>
                    <a:pt x="2180" y="9668"/>
                  </a:lnTo>
                  <a:cubicBezTo>
                    <a:pt x="2180" y="9692"/>
                    <a:pt x="2180" y="9716"/>
                    <a:pt x="2192" y="9740"/>
                  </a:cubicBezTo>
                  <a:lnTo>
                    <a:pt x="2227" y="9775"/>
                  </a:lnTo>
                  <a:lnTo>
                    <a:pt x="2311" y="9752"/>
                  </a:lnTo>
                  <a:lnTo>
                    <a:pt x="2334" y="9716"/>
                  </a:lnTo>
                  <a:lnTo>
                    <a:pt x="2442" y="9692"/>
                  </a:lnTo>
                  <a:lnTo>
                    <a:pt x="2465" y="9656"/>
                  </a:lnTo>
                  <a:cubicBezTo>
                    <a:pt x="2465" y="9632"/>
                    <a:pt x="2465" y="9609"/>
                    <a:pt x="2465" y="9597"/>
                  </a:cubicBezTo>
                  <a:lnTo>
                    <a:pt x="2525" y="9537"/>
                  </a:lnTo>
                  <a:lnTo>
                    <a:pt x="2525" y="9442"/>
                  </a:lnTo>
                  <a:cubicBezTo>
                    <a:pt x="2525" y="9418"/>
                    <a:pt x="2537" y="9418"/>
                    <a:pt x="2549" y="9406"/>
                  </a:cubicBezTo>
                  <a:lnTo>
                    <a:pt x="2596" y="9406"/>
                  </a:lnTo>
                  <a:cubicBezTo>
                    <a:pt x="2608" y="9430"/>
                    <a:pt x="2632" y="9454"/>
                    <a:pt x="2644" y="9478"/>
                  </a:cubicBezTo>
                  <a:cubicBezTo>
                    <a:pt x="2644" y="9490"/>
                    <a:pt x="2632" y="9513"/>
                    <a:pt x="2632" y="9525"/>
                  </a:cubicBezTo>
                  <a:lnTo>
                    <a:pt x="2596" y="9597"/>
                  </a:lnTo>
                  <a:lnTo>
                    <a:pt x="2596" y="9656"/>
                  </a:lnTo>
                  <a:lnTo>
                    <a:pt x="2644" y="9680"/>
                  </a:lnTo>
                  <a:lnTo>
                    <a:pt x="2656" y="9752"/>
                  </a:lnTo>
                  <a:lnTo>
                    <a:pt x="2775" y="9763"/>
                  </a:lnTo>
                  <a:lnTo>
                    <a:pt x="2882" y="9728"/>
                  </a:lnTo>
                  <a:lnTo>
                    <a:pt x="2965" y="9573"/>
                  </a:lnTo>
                  <a:lnTo>
                    <a:pt x="2906" y="9513"/>
                  </a:lnTo>
                  <a:lnTo>
                    <a:pt x="2918" y="9406"/>
                  </a:lnTo>
                  <a:lnTo>
                    <a:pt x="2989" y="9323"/>
                  </a:lnTo>
                  <a:lnTo>
                    <a:pt x="3120" y="9287"/>
                  </a:lnTo>
                  <a:lnTo>
                    <a:pt x="3013" y="9382"/>
                  </a:lnTo>
                  <a:cubicBezTo>
                    <a:pt x="3013" y="9418"/>
                    <a:pt x="3013" y="9442"/>
                    <a:pt x="3001" y="9466"/>
                  </a:cubicBezTo>
                  <a:lnTo>
                    <a:pt x="3073" y="9525"/>
                  </a:lnTo>
                  <a:cubicBezTo>
                    <a:pt x="3049" y="9585"/>
                    <a:pt x="3025" y="9632"/>
                    <a:pt x="3001" y="9692"/>
                  </a:cubicBezTo>
                  <a:lnTo>
                    <a:pt x="3037" y="9740"/>
                  </a:lnTo>
                  <a:lnTo>
                    <a:pt x="3144" y="9775"/>
                  </a:lnTo>
                  <a:lnTo>
                    <a:pt x="3251" y="9728"/>
                  </a:lnTo>
                  <a:lnTo>
                    <a:pt x="3358" y="9740"/>
                  </a:lnTo>
                  <a:lnTo>
                    <a:pt x="3430" y="9692"/>
                  </a:lnTo>
                  <a:lnTo>
                    <a:pt x="3418" y="9597"/>
                  </a:lnTo>
                  <a:lnTo>
                    <a:pt x="3477" y="9549"/>
                  </a:lnTo>
                  <a:cubicBezTo>
                    <a:pt x="3466" y="9525"/>
                    <a:pt x="3466" y="9513"/>
                    <a:pt x="3454" y="9490"/>
                  </a:cubicBezTo>
                  <a:lnTo>
                    <a:pt x="3323" y="9394"/>
                  </a:lnTo>
                  <a:lnTo>
                    <a:pt x="3382" y="9251"/>
                  </a:lnTo>
                  <a:lnTo>
                    <a:pt x="3370" y="9168"/>
                  </a:lnTo>
                  <a:lnTo>
                    <a:pt x="3442" y="9216"/>
                  </a:lnTo>
                  <a:cubicBezTo>
                    <a:pt x="3442" y="9240"/>
                    <a:pt x="3442" y="9263"/>
                    <a:pt x="3454" y="9287"/>
                  </a:cubicBezTo>
                  <a:cubicBezTo>
                    <a:pt x="3466" y="9311"/>
                    <a:pt x="3430" y="9335"/>
                    <a:pt x="3418" y="9359"/>
                  </a:cubicBezTo>
                  <a:lnTo>
                    <a:pt x="3525" y="9454"/>
                  </a:lnTo>
                  <a:lnTo>
                    <a:pt x="3620" y="9454"/>
                  </a:lnTo>
                  <a:lnTo>
                    <a:pt x="3704" y="9466"/>
                  </a:lnTo>
                  <a:lnTo>
                    <a:pt x="3608" y="9502"/>
                  </a:lnTo>
                  <a:lnTo>
                    <a:pt x="3561" y="9609"/>
                  </a:lnTo>
                  <a:cubicBezTo>
                    <a:pt x="3573" y="9621"/>
                    <a:pt x="3585" y="9632"/>
                    <a:pt x="3597" y="9644"/>
                  </a:cubicBezTo>
                  <a:lnTo>
                    <a:pt x="3787" y="9644"/>
                  </a:lnTo>
                  <a:lnTo>
                    <a:pt x="3858" y="9585"/>
                  </a:lnTo>
                  <a:lnTo>
                    <a:pt x="4025" y="9668"/>
                  </a:lnTo>
                  <a:cubicBezTo>
                    <a:pt x="4025" y="9692"/>
                    <a:pt x="4025" y="9716"/>
                    <a:pt x="4037" y="9740"/>
                  </a:cubicBezTo>
                  <a:lnTo>
                    <a:pt x="3966" y="9823"/>
                  </a:lnTo>
                  <a:lnTo>
                    <a:pt x="3858" y="9906"/>
                  </a:lnTo>
                  <a:lnTo>
                    <a:pt x="3918" y="9918"/>
                  </a:lnTo>
                  <a:lnTo>
                    <a:pt x="3978" y="9966"/>
                  </a:lnTo>
                  <a:lnTo>
                    <a:pt x="4108" y="9942"/>
                  </a:lnTo>
                  <a:lnTo>
                    <a:pt x="4216" y="9894"/>
                  </a:lnTo>
                  <a:lnTo>
                    <a:pt x="4275" y="9894"/>
                  </a:lnTo>
                  <a:lnTo>
                    <a:pt x="4466" y="9763"/>
                  </a:lnTo>
                  <a:lnTo>
                    <a:pt x="4597" y="9740"/>
                  </a:lnTo>
                  <a:lnTo>
                    <a:pt x="4656" y="9752"/>
                  </a:lnTo>
                  <a:lnTo>
                    <a:pt x="4811" y="9621"/>
                  </a:lnTo>
                  <a:lnTo>
                    <a:pt x="4918" y="9573"/>
                  </a:lnTo>
                  <a:lnTo>
                    <a:pt x="4990" y="9454"/>
                  </a:lnTo>
                  <a:lnTo>
                    <a:pt x="5073" y="9406"/>
                  </a:lnTo>
                  <a:lnTo>
                    <a:pt x="5109" y="9406"/>
                  </a:lnTo>
                  <a:lnTo>
                    <a:pt x="5109" y="9513"/>
                  </a:lnTo>
                  <a:cubicBezTo>
                    <a:pt x="5109" y="9549"/>
                    <a:pt x="5097" y="9573"/>
                    <a:pt x="5085" y="9609"/>
                  </a:cubicBezTo>
                  <a:lnTo>
                    <a:pt x="5132" y="9621"/>
                  </a:lnTo>
                  <a:lnTo>
                    <a:pt x="5251" y="9549"/>
                  </a:lnTo>
                  <a:lnTo>
                    <a:pt x="5311" y="9442"/>
                  </a:lnTo>
                  <a:lnTo>
                    <a:pt x="5430" y="9371"/>
                  </a:lnTo>
                  <a:lnTo>
                    <a:pt x="5561" y="9347"/>
                  </a:lnTo>
                  <a:lnTo>
                    <a:pt x="5668" y="9168"/>
                  </a:lnTo>
                  <a:cubicBezTo>
                    <a:pt x="5668" y="9121"/>
                    <a:pt x="5680" y="9073"/>
                    <a:pt x="5692" y="9025"/>
                  </a:cubicBezTo>
                  <a:lnTo>
                    <a:pt x="5644" y="8978"/>
                  </a:lnTo>
                  <a:cubicBezTo>
                    <a:pt x="5644" y="8942"/>
                    <a:pt x="5656" y="8918"/>
                    <a:pt x="5656" y="8894"/>
                  </a:cubicBezTo>
                  <a:lnTo>
                    <a:pt x="5585" y="8882"/>
                  </a:lnTo>
                  <a:lnTo>
                    <a:pt x="5525" y="8918"/>
                  </a:lnTo>
                  <a:lnTo>
                    <a:pt x="5442" y="8942"/>
                  </a:lnTo>
                  <a:lnTo>
                    <a:pt x="5299" y="9025"/>
                  </a:lnTo>
                  <a:lnTo>
                    <a:pt x="5240" y="9097"/>
                  </a:lnTo>
                  <a:lnTo>
                    <a:pt x="5121" y="9121"/>
                  </a:lnTo>
                  <a:lnTo>
                    <a:pt x="5216" y="9025"/>
                  </a:lnTo>
                  <a:lnTo>
                    <a:pt x="5228" y="8966"/>
                  </a:lnTo>
                  <a:lnTo>
                    <a:pt x="5228" y="8966"/>
                  </a:lnTo>
                  <a:lnTo>
                    <a:pt x="5109" y="9001"/>
                  </a:lnTo>
                  <a:lnTo>
                    <a:pt x="5061" y="8978"/>
                  </a:lnTo>
                  <a:lnTo>
                    <a:pt x="5085" y="8918"/>
                  </a:lnTo>
                  <a:lnTo>
                    <a:pt x="5156" y="8894"/>
                  </a:lnTo>
                  <a:lnTo>
                    <a:pt x="5216" y="8751"/>
                  </a:lnTo>
                  <a:lnTo>
                    <a:pt x="5275" y="8692"/>
                  </a:lnTo>
                  <a:lnTo>
                    <a:pt x="5228" y="8620"/>
                  </a:lnTo>
                  <a:lnTo>
                    <a:pt x="5049" y="8597"/>
                  </a:lnTo>
                  <a:lnTo>
                    <a:pt x="4823" y="8680"/>
                  </a:lnTo>
                  <a:lnTo>
                    <a:pt x="4680" y="8775"/>
                  </a:lnTo>
                  <a:cubicBezTo>
                    <a:pt x="4692" y="8751"/>
                    <a:pt x="4716" y="8716"/>
                    <a:pt x="4728" y="8680"/>
                  </a:cubicBezTo>
                  <a:lnTo>
                    <a:pt x="4609" y="8609"/>
                  </a:lnTo>
                  <a:lnTo>
                    <a:pt x="4442" y="8573"/>
                  </a:lnTo>
                  <a:lnTo>
                    <a:pt x="4359" y="8609"/>
                  </a:lnTo>
                  <a:lnTo>
                    <a:pt x="4311" y="8656"/>
                  </a:lnTo>
                  <a:lnTo>
                    <a:pt x="4239" y="8668"/>
                  </a:lnTo>
                  <a:cubicBezTo>
                    <a:pt x="4192" y="8716"/>
                    <a:pt x="4156" y="8763"/>
                    <a:pt x="4108" y="8799"/>
                  </a:cubicBezTo>
                  <a:lnTo>
                    <a:pt x="4013" y="8823"/>
                  </a:lnTo>
                  <a:cubicBezTo>
                    <a:pt x="4037" y="8775"/>
                    <a:pt x="4049" y="8728"/>
                    <a:pt x="4061" y="8692"/>
                  </a:cubicBezTo>
                  <a:lnTo>
                    <a:pt x="3930" y="8644"/>
                  </a:lnTo>
                  <a:lnTo>
                    <a:pt x="4049" y="8609"/>
                  </a:lnTo>
                  <a:lnTo>
                    <a:pt x="4085" y="8609"/>
                  </a:lnTo>
                  <a:lnTo>
                    <a:pt x="4263" y="8561"/>
                  </a:lnTo>
                  <a:lnTo>
                    <a:pt x="4335" y="8561"/>
                  </a:lnTo>
                  <a:cubicBezTo>
                    <a:pt x="4335" y="8549"/>
                    <a:pt x="4335" y="8537"/>
                    <a:pt x="4347" y="8513"/>
                  </a:cubicBezTo>
                  <a:lnTo>
                    <a:pt x="4228" y="8454"/>
                  </a:lnTo>
                  <a:lnTo>
                    <a:pt x="4275" y="8382"/>
                  </a:lnTo>
                  <a:lnTo>
                    <a:pt x="4299" y="8251"/>
                  </a:lnTo>
                  <a:lnTo>
                    <a:pt x="4287" y="8204"/>
                  </a:lnTo>
                  <a:lnTo>
                    <a:pt x="4394" y="8085"/>
                  </a:lnTo>
                  <a:lnTo>
                    <a:pt x="4394" y="8144"/>
                  </a:lnTo>
                  <a:cubicBezTo>
                    <a:pt x="4394" y="8168"/>
                    <a:pt x="4430" y="8168"/>
                    <a:pt x="4442" y="8180"/>
                  </a:cubicBezTo>
                  <a:lnTo>
                    <a:pt x="4430" y="8251"/>
                  </a:lnTo>
                  <a:lnTo>
                    <a:pt x="4370" y="8299"/>
                  </a:lnTo>
                  <a:lnTo>
                    <a:pt x="4466" y="8466"/>
                  </a:lnTo>
                  <a:lnTo>
                    <a:pt x="4787" y="8609"/>
                  </a:lnTo>
                  <a:lnTo>
                    <a:pt x="4954" y="8597"/>
                  </a:lnTo>
                  <a:cubicBezTo>
                    <a:pt x="4954" y="8585"/>
                    <a:pt x="4966" y="8573"/>
                    <a:pt x="4966" y="8561"/>
                  </a:cubicBezTo>
                  <a:lnTo>
                    <a:pt x="5156" y="8525"/>
                  </a:lnTo>
                  <a:lnTo>
                    <a:pt x="5478" y="8573"/>
                  </a:lnTo>
                  <a:lnTo>
                    <a:pt x="5537" y="8537"/>
                  </a:lnTo>
                  <a:lnTo>
                    <a:pt x="5609" y="8406"/>
                  </a:lnTo>
                  <a:lnTo>
                    <a:pt x="5680" y="8347"/>
                  </a:lnTo>
                  <a:lnTo>
                    <a:pt x="5740" y="8347"/>
                  </a:lnTo>
                  <a:cubicBezTo>
                    <a:pt x="5728" y="8370"/>
                    <a:pt x="5704" y="8382"/>
                    <a:pt x="5692" y="8406"/>
                  </a:cubicBezTo>
                  <a:lnTo>
                    <a:pt x="5787" y="8406"/>
                  </a:lnTo>
                  <a:lnTo>
                    <a:pt x="5906" y="8347"/>
                  </a:lnTo>
                  <a:cubicBezTo>
                    <a:pt x="5906" y="8323"/>
                    <a:pt x="5906" y="8311"/>
                    <a:pt x="5918" y="8287"/>
                  </a:cubicBezTo>
                  <a:lnTo>
                    <a:pt x="5954" y="8251"/>
                  </a:lnTo>
                  <a:lnTo>
                    <a:pt x="6013" y="8275"/>
                  </a:lnTo>
                  <a:lnTo>
                    <a:pt x="6156" y="8204"/>
                  </a:lnTo>
                  <a:lnTo>
                    <a:pt x="6156" y="8108"/>
                  </a:lnTo>
                  <a:lnTo>
                    <a:pt x="6323" y="8013"/>
                  </a:lnTo>
                  <a:cubicBezTo>
                    <a:pt x="6323" y="7989"/>
                    <a:pt x="6311" y="7966"/>
                    <a:pt x="6311" y="7942"/>
                  </a:cubicBezTo>
                  <a:lnTo>
                    <a:pt x="6264" y="7930"/>
                  </a:lnTo>
                  <a:lnTo>
                    <a:pt x="6144" y="7954"/>
                  </a:lnTo>
                  <a:lnTo>
                    <a:pt x="6252" y="7858"/>
                  </a:lnTo>
                  <a:lnTo>
                    <a:pt x="6252" y="7704"/>
                  </a:lnTo>
                  <a:lnTo>
                    <a:pt x="6418" y="7656"/>
                  </a:lnTo>
                  <a:lnTo>
                    <a:pt x="6692" y="7644"/>
                  </a:lnTo>
                  <a:lnTo>
                    <a:pt x="6787" y="7680"/>
                  </a:lnTo>
                  <a:lnTo>
                    <a:pt x="7002" y="7656"/>
                  </a:lnTo>
                  <a:lnTo>
                    <a:pt x="7109" y="7573"/>
                  </a:lnTo>
                  <a:lnTo>
                    <a:pt x="7204" y="7549"/>
                  </a:lnTo>
                  <a:lnTo>
                    <a:pt x="7323" y="7608"/>
                  </a:lnTo>
                  <a:lnTo>
                    <a:pt x="7442" y="7573"/>
                  </a:lnTo>
                  <a:lnTo>
                    <a:pt x="7537" y="7477"/>
                  </a:lnTo>
                  <a:lnTo>
                    <a:pt x="7633" y="7418"/>
                  </a:lnTo>
                  <a:lnTo>
                    <a:pt x="7633" y="7370"/>
                  </a:lnTo>
                  <a:lnTo>
                    <a:pt x="7478" y="7394"/>
                  </a:lnTo>
                  <a:lnTo>
                    <a:pt x="7061" y="7335"/>
                  </a:lnTo>
                  <a:cubicBezTo>
                    <a:pt x="7049" y="7323"/>
                    <a:pt x="7037" y="7299"/>
                    <a:pt x="7026" y="7287"/>
                  </a:cubicBezTo>
                  <a:lnTo>
                    <a:pt x="7097" y="7239"/>
                  </a:lnTo>
                  <a:lnTo>
                    <a:pt x="7228" y="7227"/>
                  </a:lnTo>
                  <a:lnTo>
                    <a:pt x="7299" y="7263"/>
                  </a:lnTo>
                  <a:lnTo>
                    <a:pt x="7418" y="7216"/>
                  </a:lnTo>
                  <a:lnTo>
                    <a:pt x="7645" y="7287"/>
                  </a:lnTo>
                  <a:lnTo>
                    <a:pt x="7728" y="7263"/>
                  </a:lnTo>
                  <a:cubicBezTo>
                    <a:pt x="7764" y="7227"/>
                    <a:pt x="7811" y="7192"/>
                    <a:pt x="7859" y="7156"/>
                  </a:cubicBezTo>
                  <a:cubicBezTo>
                    <a:pt x="7907" y="7120"/>
                    <a:pt x="7930" y="7132"/>
                    <a:pt x="7966" y="7120"/>
                  </a:cubicBezTo>
                  <a:lnTo>
                    <a:pt x="8002" y="7073"/>
                  </a:lnTo>
                  <a:cubicBezTo>
                    <a:pt x="7990" y="7037"/>
                    <a:pt x="7978" y="7001"/>
                    <a:pt x="7966" y="6977"/>
                  </a:cubicBezTo>
                  <a:lnTo>
                    <a:pt x="7788" y="6942"/>
                  </a:lnTo>
                  <a:lnTo>
                    <a:pt x="7692" y="6942"/>
                  </a:lnTo>
                  <a:lnTo>
                    <a:pt x="7657" y="6906"/>
                  </a:lnTo>
                  <a:lnTo>
                    <a:pt x="7514" y="6894"/>
                  </a:lnTo>
                  <a:lnTo>
                    <a:pt x="7490" y="6858"/>
                  </a:lnTo>
                  <a:lnTo>
                    <a:pt x="7645" y="6835"/>
                  </a:lnTo>
                  <a:lnTo>
                    <a:pt x="7752" y="6846"/>
                  </a:lnTo>
                  <a:lnTo>
                    <a:pt x="7776" y="6882"/>
                  </a:lnTo>
                  <a:lnTo>
                    <a:pt x="7883" y="6894"/>
                  </a:lnTo>
                  <a:lnTo>
                    <a:pt x="7990" y="6882"/>
                  </a:lnTo>
                  <a:lnTo>
                    <a:pt x="8085" y="6894"/>
                  </a:lnTo>
                  <a:lnTo>
                    <a:pt x="8252" y="6775"/>
                  </a:lnTo>
                  <a:lnTo>
                    <a:pt x="8311" y="6751"/>
                  </a:lnTo>
                  <a:cubicBezTo>
                    <a:pt x="8323" y="6715"/>
                    <a:pt x="8335" y="6668"/>
                    <a:pt x="8347" y="6620"/>
                  </a:cubicBezTo>
                  <a:lnTo>
                    <a:pt x="8478" y="6454"/>
                  </a:lnTo>
                  <a:cubicBezTo>
                    <a:pt x="8478" y="6430"/>
                    <a:pt x="8466" y="6406"/>
                    <a:pt x="8466" y="6382"/>
                  </a:cubicBezTo>
                  <a:lnTo>
                    <a:pt x="8335" y="6358"/>
                  </a:lnTo>
                  <a:lnTo>
                    <a:pt x="8204" y="6311"/>
                  </a:lnTo>
                  <a:lnTo>
                    <a:pt x="8085" y="6334"/>
                  </a:lnTo>
                  <a:lnTo>
                    <a:pt x="7966" y="6358"/>
                  </a:lnTo>
                  <a:lnTo>
                    <a:pt x="7847" y="6406"/>
                  </a:lnTo>
                  <a:cubicBezTo>
                    <a:pt x="7847" y="6382"/>
                    <a:pt x="7859" y="6370"/>
                    <a:pt x="7859" y="6358"/>
                  </a:cubicBezTo>
                  <a:lnTo>
                    <a:pt x="7990" y="6299"/>
                  </a:lnTo>
                  <a:lnTo>
                    <a:pt x="8157" y="6263"/>
                  </a:lnTo>
                  <a:cubicBezTo>
                    <a:pt x="8157" y="6251"/>
                    <a:pt x="8157" y="6239"/>
                    <a:pt x="8157" y="6227"/>
                  </a:cubicBezTo>
                  <a:lnTo>
                    <a:pt x="7942" y="6144"/>
                  </a:lnTo>
                  <a:lnTo>
                    <a:pt x="7835" y="6144"/>
                  </a:lnTo>
                  <a:lnTo>
                    <a:pt x="7728" y="6180"/>
                  </a:lnTo>
                  <a:lnTo>
                    <a:pt x="7645" y="6168"/>
                  </a:lnTo>
                  <a:lnTo>
                    <a:pt x="7621" y="6192"/>
                  </a:lnTo>
                  <a:lnTo>
                    <a:pt x="7514" y="6239"/>
                  </a:lnTo>
                  <a:lnTo>
                    <a:pt x="7466" y="6227"/>
                  </a:lnTo>
                  <a:lnTo>
                    <a:pt x="7442" y="6239"/>
                  </a:lnTo>
                  <a:lnTo>
                    <a:pt x="7323" y="6263"/>
                  </a:lnTo>
                  <a:cubicBezTo>
                    <a:pt x="7323" y="6239"/>
                    <a:pt x="7323" y="6227"/>
                    <a:pt x="7323" y="6203"/>
                  </a:cubicBezTo>
                  <a:cubicBezTo>
                    <a:pt x="7311" y="6180"/>
                    <a:pt x="7335" y="6180"/>
                    <a:pt x="7347" y="6156"/>
                  </a:cubicBezTo>
                  <a:lnTo>
                    <a:pt x="7085" y="6132"/>
                  </a:lnTo>
                  <a:lnTo>
                    <a:pt x="7049" y="6096"/>
                  </a:lnTo>
                  <a:lnTo>
                    <a:pt x="7168" y="6120"/>
                  </a:lnTo>
                  <a:lnTo>
                    <a:pt x="7395" y="6096"/>
                  </a:lnTo>
                  <a:lnTo>
                    <a:pt x="7478" y="6132"/>
                  </a:lnTo>
                  <a:lnTo>
                    <a:pt x="7478" y="6180"/>
                  </a:lnTo>
                  <a:lnTo>
                    <a:pt x="7668" y="6108"/>
                  </a:lnTo>
                  <a:lnTo>
                    <a:pt x="7918" y="6073"/>
                  </a:lnTo>
                  <a:lnTo>
                    <a:pt x="8061" y="6108"/>
                  </a:lnTo>
                  <a:lnTo>
                    <a:pt x="8109" y="6084"/>
                  </a:lnTo>
                  <a:cubicBezTo>
                    <a:pt x="8109" y="6061"/>
                    <a:pt x="8109" y="6025"/>
                    <a:pt x="8109" y="6001"/>
                  </a:cubicBezTo>
                  <a:lnTo>
                    <a:pt x="7811" y="5989"/>
                  </a:lnTo>
                  <a:lnTo>
                    <a:pt x="7537" y="6025"/>
                  </a:lnTo>
                  <a:lnTo>
                    <a:pt x="7359" y="6013"/>
                  </a:lnTo>
                  <a:cubicBezTo>
                    <a:pt x="7359" y="6001"/>
                    <a:pt x="7371" y="5977"/>
                    <a:pt x="7371" y="5965"/>
                  </a:cubicBezTo>
                  <a:lnTo>
                    <a:pt x="7502" y="5942"/>
                  </a:lnTo>
                  <a:lnTo>
                    <a:pt x="7621" y="5965"/>
                  </a:lnTo>
                  <a:lnTo>
                    <a:pt x="7918" y="5942"/>
                  </a:lnTo>
                  <a:lnTo>
                    <a:pt x="8121" y="5918"/>
                  </a:lnTo>
                  <a:lnTo>
                    <a:pt x="8204" y="5965"/>
                  </a:lnTo>
                  <a:lnTo>
                    <a:pt x="8204" y="6073"/>
                  </a:lnTo>
                  <a:lnTo>
                    <a:pt x="8252" y="6120"/>
                  </a:lnTo>
                  <a:lnTo>
                    <a:pt x="8442" y="6168"/>
                  </a:lnTo>
                  <a:lnTo>
                    <a:pt x="8633" y="6168"/>
                  </a:lnTo>
                  <a:lnTo>
                    <a:pt x="8728" y="6203"/>
                  </a:lnTo>
                  <a:lnTo>
                    <a:pt x="8788" y="6203"/>
                  </a:lnTo>
                  <a:lnTo>
                    <a:pt x="8871" y="6144"/>
                  </a:lnTo>
                  <a:cubicBezTo>
                    <a:pt x="8847" y="6120"/>
                    <a:pt x="8835" y="6096"/>
                    <a:pt x="8823" y="6073"/>
                  </a:cubicBezTo>
                  <a:cubicBezTo>
                    <a:pt x="8811" y="6049"/>
                    <a:pt x="8823" y="6013"/>
                    <a:pt x="8823" y="5989"/>
                  </a:cubicBezTo>
                  <a:lnTo>
                    <a:pt x="8776" y="5953"/>
                  </a:lnTo>
                  <a:lnTo>
                    <a:pt x="8883" y="5882"/>
                  </a:lnTo>
                  <a:lnTo>
                    <a:pt x="8811" y="5846"/>
                  </a:lnTo>
                  <a:lnTo>
                    <a:pt x="8430" y="5858"/>
                  </a:lnTo>
                  <a:lnTo>
                    <a:pt x="8323" y="5906"/>
                  </a:lnTo>
                  <a:lnTo>
                    <a:pt x="8240" y="5918"/>
                  </a:lnTo>
                  <a:lnTo>
                    <a:pt x="8109" y="5870"/>
                  </a:lnTo>
                  <a:lnTo>
                    <a:pt x="7966" y="5870"/>
                  </a:lnTo>
                  <a:lnTo>
                    <a:pt x="7847" y="5822"/>
                  </a:lnTo>
                  <a:lnTo>
                    <a:pt x="7752" y="5846"/>
                  </a:lnTo>
                  <a:lnTo>
                    <a:pt x="7704" y="5882"/>
                  </a:lnTo>
                  <a:lnTo>
                    <a:pt x="7621" y="5894"/>
                  </a:lnTo>
                  <a:lnTo>
                    <a:pt x="7621" y="5822"/>
                  </a:lnTo>
                  <a:lnTo>
                    <a:pt x="7442" y="5811"/>
                  </a:lnTo>
                  <a:cubicBezTo>
                    <a:pt x="7430" y="5799"/>
                    <a:pt x="7418" y="5775"/>
                    <a:pt x="7418" y="5763"/>
                  </a:cubicBezTo>
                  <a:lnTo>
                    <a:pt x="7526" y="5727"/>
                  </a:lnTo>
                  <a:lnTo>
                    <a:pt x="7609" y="5751"/>
                  </a:lnTo>
                  <a:lnTo>
                    <a:pt x="7728" y="5751"/>
                  </a:lnTo>
                  <a:lnTo>
                    <a:pt x="7764" y="5692"/>
                  </a:lnTo>
                  <a:lnTo>
                    <a:pt x="7728" y="5656"/>
                  </a:lnTo>
                  <a:cubicBezTo>
                    <a:pt x="7740" y="5644"/>
                    <a:pt x="7752" y="5632"/>
                    <a:pt x="7764" y="5608"/>
                  </a:cubicBezTo>
                  <a:lnTo>
                    <a:pt x="7871" y="5656"/>
                  </a:lnTo>
                  <a:lnTo>
                    <a:pt x="7895" y="5739"/>
                  </a:lnTo>
                  <a:lnTo>
                    <a:pt x="8002" y="5763"/>
                  </a:lnTo>
                  <a:lnTo>
                    <a:pt x="8371" y="5751"/>
                  </a:lnTo>
                  <a:lnTo>
                    <a:pt x="8419" y="5703"/>
                  </a:lnTo>
                  <a:lnTo>
                    <a:pt x="8240" y="5572"/>
                  </a:lnTo>
                  <a:lnTo>
                    <a:pt x="8073" y="5572"/>
                  </a:lnTo>
                  <a:lnTo>
                    <a:pt x="7942" y="5549"/>
                  </a:lnTo>
                  <a:lnTo>
                    <a:pt x="7918" y="5501"/>
                  </a:lnTo>
                  <a:lnTo>
                    <a:pt x="7954" y="5465"/>
                  </a:lnTo>
                  <a:lnTo>
                    <a:pt x="8049" y="5513"/>
                  </a:lnTo>
                  <a:lnTo>
                    <a:pt x="8240" y="5489"/>
                  </a:lnTo>
                  <a:lnTo>
                    <a:pt x="8323" y="5501"/>
                  </a:lnTo>
                  <a:cubicBezTo>
                    <a:pt x="8335" y="5537"/>
                    <a:pt x="8359" y="5561"/>
                    <a:pt x="8371" y="5584"/>
                  </a:cubicBezTo>
                  <a:lnTo>
                    <a:pt x="8442" y="5549"/>
                  </a:lnTo>
                  <a:lnTo>
                    <a:pt x="8538" y="5620"/>
                  </a:lnTo>
                  <a:lnTo>
                    <a:pt x="8680" y="5620"/>
                  </a:lnTo>
                  <a:lnTo>
                    <a:pt x="8752" y="5656"/>
                  </a:lnTo>
                  <a:lnTo>
                    <a:pt x="8811" y="5656"/>
                  </a:lnTo>
                  <a:lnTo>
                    <a:pt x="8895" y="5572"/>
                  </a:lnTo>
                  <a:lnTo>
                    <a:pt x="9002" y="5549"/>
                  </a:lnTo>
                  <a:lnTo>
                    <a:pt x="9145" y="5608"/>
                  </a:lnTo>
                  <a:lnTo>
                    <a:pt x="9192" y="5572"/>
                  </a:lnTo>
                  <a:lnTo>
                    <a:pt x="9192" y="5513"/>
                  </a:lnTo>
                  <a:lnTo>
                    <a:pt x="9264" y="5489"/>
                  </a:lnTo>
                  <a:lnTo>
                    <a:pt x="9395" y="5537"/>
                  </a:lnTo>
                  <a:lnTo>
                    <a:pt x="9538" y="5525"/>
                  </a:lnTo>
                  <a:lnTo>
                    <a:pt x="9585" y="5477"/>
                  </a:lnTo>
                  <a:cubicBezTo>
                    <a:pt x="9573" y="5406"/>
                    <a:pt x="9562" y="5334"/>
                    <a:pt x="9550" y="5251"/>
                  </a:cubicBezTo>
                  <a:lnTo>
                    <a:pt x="9228" y="5132"/>
                  </a:lnTo>
                  <a:lnTo>
                    <a:pt x="9121" y="5144"/>
                  </a:lnTo>
                  <a:lnTo>
                    <a:pt x="9085" y="5168"/>
                  </a:lnTo>
                  <a:lnTo>
                    <a:pt x="8990" y="5156"/>
                  </a:lnTo>
                  <a:lnTo>
                    <a:pt x="8990" y="5120"/>
                  </a:lnTo>
                  <a:lnTo>
                    <a:pt x="9204" y="5060"/>
                  </a:lnTo>
                  <a:lnTo>
                    <a:pt x="9300" y="5060"/>
                  </a:lnTo>
                  <a:lnTo>
                    <a:pt x="9371" y="5025"/>
                  </a:lnTo>
                  <a:lnTo>
                    <a:pt x="9466" y="5060"/>
                  </a:lnTo>
                  <a:lnTo>
                    <a:pt x="9466" y="5132"/>
                  </a:lnTo>
                  <a:lnTo>
                    <a:pt x="9526" y="5156"/>
                  </a:lnTo>
                  <a:lnTo>
                    <a:pt x="9716" y="5144"/>
                  </a:lnTo>
                  <a:lnTo>
                    <a:pt x="9764" y="5275"/>
                  </a:lnTo>
                  <a:lnTo>
                    <a:pt x="9812" y="5311"/>
                  </a:lnTo>
                  <a:lnTo>
                    <a:pt x="9954" y="5299"/>
                  </a:lnTo>
                  <a:lnTo>
                    <a:pt x="10002" y="5334"/>
                  </a:lnTo>
                  <a:lnTo>
                    <a:pt x="10335" y="5287"/>
                  </a:lnTo>
                  <a:lnTo>
                    <a:pt x="10526" y="5263"/>
                  </a:lnTo>
                  <a:lnTo>
                    <a:pt x="10716" y="5096"/>
                  </a:lnTo>
                  <a:lnTo>
                    <a:pt x="10716" y="5037"/>
                  </a:lnTo>
                  <a:lnTo>
                    <a:pt x="10621" y="5013"/>
                  </a:lnTo>
                  <a:lnTo>
                    <a:pt x="10562" y="5049"/>
                  </a:lnTo>
                  <a:lnTo>
                    <a:pt x="10490" y="5025"/>
                  </a:lnTo>
                  <a:lnTo>
                    <a:pt x="10538" y="4989"/>
                  </a:lnTo>
                  <a:lnTo>
                    <a:pt x="10716" y="4941"/>
                  </a:lnTo>
                  <a:lnTo>
                    <a:pt x="10883" y="4930"/>
                  </a:lnTo>
                  <a:lnTo>
                    <a:pt x="11014" y="4858"/>
                  </a:lnTo>
                  <a:lnTo>
                    <a:pt x="11026" y="4787"/>
                  </a:lnTo>
                  <a:lnTo>
                    <a:pt x="10943" y="4727"/>
                  </a:lnTo>
                  <a:lnTo>
                    <a:pt x="10585" y="4787"/>
                  </a:lnTo>
                  <a:lnTo>
                    <a:pt x="10324" y="4799"/>
                  </a:lnTo>
                  <a:cubicBezTo>
                    <a:pt x="10324" y="4775"/>
                    <a:pt x="10335" y="4763"/>
                    <a:pt x="10335" y="4739"/>
                  </a:cubicBezTo>
                  <a:lnTo>
                    <a:pt x="10455" y="4715"/>
                  </a:lnTo>
                  <a:lnTo>
                    <a:pt x="10502" y="4632"/>
                  </a:lnTo>
                  <a:lnTo>
                    <a:pt x="10562" y="4644"/>
                  </a:lnTo>
                  <a:lnTo>
                    <a:pt x="10585" y="4715"/>
                  </a:lnTo>
                  <a:lnTo>
                    <a:pt x="10681" y="4691"/>
                  </a:lnTo>
                  <a:lnTo>
                    <a:pt x="10752" y="4644"/>
                  </a:lnTo>
                  <a:lnTo>
                    <a:pt x="10990" y="4656"/>
                  </a:lnTo>
                  <a:lnTo>
                    <a:pt x="11074" y="4608"/>
                  </a:lnTo>
                  <a:lnTo>
                    <a:pt x="11217" y="4644"/>
                  </a:lnTo>
                  <a:lnTo>
                    <a:pt x="11276" y="4632"/>
                  </a:lnTo>
                  <a:lnTo>
                    <a:pt x="11395" y="4525"/>
                  </a:lnTo>
                  <a:cubicBezTo>
                    <a:pt x="11383" y="4513"/>
                    <a:pt x="11371" y="4489"/>
                    <a:pt x="11359" y="4477"/>
                  </a:cubicBezTo>
                  <a:lnTo>
                    <a:pt x="11193" y="4441"/>
                  </a:lnTo>
                  <a:cubicBezTo>
                    <a:pt x="11205" y="4418"/>
                    <a:pt x="11217" y="4394"/>
                    <a:pt x="11228" y="4370"/>
                  </a:cubicBezTo>
                  <a:lnTo>
                    <a:pt x="11288" y="4322"/>
                  </a:lnTo>
                  <a:lnTo>
                    <a:pt x="11240" y="4215"/>
                  </a:lnTo>
                  <a:lnTo>
                    <a:pt x="11336" y="4239"/>
                  </a:lnTo>
                  <a:cubicBezTo>
                    <a:pt x="11336" y="4263"/>
                    <a:pt x="11336" y="4287"/>
                    <a:pt x="11347" y="4310"/>
                  </a:cubicBezTo>
                  <a:cubicBezTo>
                    <a:pt x="11336" y="4334"/>
                    <a:pt x="11312" y="4346"/>
                    <a:pt x="11300" y="4370"/>
                  </a:cubicBezTo>
                  <a:lnTo>
                    <a:pt x="11336" y="4418"/>
                  </a:lnTo>
                  <a:lnTo>
                    <a:pt x="11443" y="4418"/>
                  </a:lnTo>
                  <a:lnTo>
                    <a:pt x="11514" y="4358"/>
                  </a:lnTo>
                  <a:lnTo>
                    <a:pt x="11836" y="4310"/>
                  </a:lnTo>
                  <a:lnTo>
                    <a:pt x="11907" y="4227"/>
                  </a:lnTo>
                  <a:lnTo>
                    <a:pt x="12038" y="4144"/>
                  </a:lnTo>
                  <a:cubicBezTo>
                    <a:pt x="12038" y="4120"/>
                    <a:pt x="12014" y="4084"/>
                    <a:pt x="12014" y="4060"/>
                  </a:cubicBezTo>
                  <a:lnTo>
                    <a:pt x="12062" y="4013"/>
                  </a:lnTo>
                  <a:lnTo>
                    <a:pt x="12169" y="4001"/>
                  </a:lnTo>
                  <a:lnTo>
                    <a:pt x="12276" y="3929"/>
                  </a:lnTo>
                  <a:lnTo>
                    <a:pt x="12371" y="3929"/>
                  </a:lnTo>
                  <a:lnTo>
                    <a:pt x="12490" y="3870"/>
                  </a:lnTo>
                  <a:lnTo>
                    <a:pt x="12752" y="3798"/>
                  </a:lnTo>
                  <a:cubicBezTo>
                    <a:pt x="12776" y="3763"/>
                    <a:pt x="12800" y="3739"/>
                    <a:pt x="12824" y="3703"/>
                  </a:cubicBezTo>
                  <a:lnTo>
                    <a:pt x="13062" y="3632"/>
                  </a:lnTo>
                  <a:lnTo>
                    <a:pt x="13181" y="3548"/>
                  </a:lnTo>
                  <a:lnTo>
                    <a:pt x="13336" y="3536"/>
                  </a:lnTo>
                  <a:lnTo>
                    <a:pt x="13431" y="3501"/>
                  </a:lnTo>
                  <a:lnTo>
                    <a:pt x="13562" y="3477"/>
                  </a:lnTo>
                  <a:lnTo>
                    <a:pt x="13764" y="3382"/>
                  </a:lnTo>
                  <a:lnTo>
                    <a:pt x="13907" y="3275"/>
                  </a:lnTo>
                  <a:lnTo>
                    <a:pt x="14014" y="3251"/>
                  </a:lnTo>
                  <a:lnTo>
                    <a:pt x="14098" y="3155"/>
                  </a:lnTo>
                  <a:lnTo>
                    <a:pt x="14360" y="3084"/>
                  </a:lnTo>
                  <a:lnTo>
                    <a:pt x="14419" y="3048"/>
                  </a:lnTo>
                  <a:lnTo>
                    <a:pt x="14646" y="2941"/>
                  </a:lnTo>
                  <a:cubicBezTo>
                    <a:pt x="14669" y="2894"/>
                    <a:pt x="14705" y="2858"/>
                    <a:pt x="14729" y="2810"/>
                  </a:cubicBezTo>
                  <a:lnTo>
                    <a:pt x="14800" y="2691"/>
                  </a:lnTo>
                  <a:lnTo>
                    <a:pt x="14586" y="2715"/>
                  </a:lnTo>
                  <a:lnTo>
                    <a:pt x="14419" y="2751"/>
                  </a:lnTo>
                  <a:lnTo>
                    <a:pt x="14312" y="2751"/>
                  </a:lnTo>
                  <a:lnTo>
                    <a:pt x="14169" y="2774"/>
                  </a:lnTo>
                  <a:lnTo>
                    <a:pt x="13967" y="2929"/>
                  </a:lnTo>
                  <a:lnTo>
                    <a:pt x="13633" y="3013"/>
                  </a:lnTo>
                  <a:lnTo>
                    <a:pt x="13122" y="3108"/>
                  </a:lnTo>
                  <a:lnTo>
                    <a:pt x="12943" y="3120"/>
                  </a:lnTo>
                  <a:lnTo>
                    <a:pt x="12574" y="3179"/>
                  </a:lnTo>
                  <a:lnTo>
                    <a:pt x="12383" y="3263"/>
                  </a:lnTo>
                  <a:lnTo>
                    <a:pt x="12348" y="3191"/>
                  </a:lnTo>
                  <a:lnTo>
                    <a:pt x="12217" y="3227"/>
                  </a:lnTo>
                  <a:lnTo>
                    <a:pt x="12276" y="3132"/>
                  </a:lnTo>
                  <a:lnTo>
                    <a:pt x="12407" y="3108"/>
                  </a:lnTo>
                  <a:lnTo>
                    <a:pt x="12514" y="3108"/>
                  </a:lnTo>
                  <a:lnTo>
                    <a:pt x="12633" y="3048"/>
                  </a:lnTo>
                  <a:lnTo>
                    <a:pt x="12669" y="3096"/>
                  </a:lnTo>
                  <a:lnTo>
                    <a:pt x="12848" y="3084"/>
                  </a:lnTo>
                  <a:lnTo>
                    <a:pt x="13050" y="3025"/>
                  </a:lnTo>
                  <a:lnTo>
                    <a:pt x="13205" y="3013"/>
                  </a:lnTo>
                  <a:lnTo>
                    <a:pt x="13574" y="2917"/>
                  </a:lnTo>
                  <a:lnTo>
                    <a:pt x="14157" y="2691"/>
                  </a:lnTo>
                  <a:lnTo>
                    <a:pt x="14229" y="2632"/>
                  </a:lnTo>
                  <a:lnTo>
                    <a:pt x="14145" y="2596"/>
                  </a:lnTo>
                  <a:lnTo>
                    <a:pt x="13884" y="2596"/>
                  </a:lnTo>
                  <a:lnTo>
                    <a:pt x="13431" y="2620"/>
                  </a:lnTo>
                  <a:lnTo>
                    <a:pt x="13348" y="2560"/>
                  </a:lnTo>
                  <a:lnTo>
                    <a:pt x="13550" y="2572"/>
                  </a:lnTo>
                  <a:lnTo>
                    <a:pt x="13669" y="2560"/>
                  </a:lnTo>
                  <a:lnTo>
                    <a:pt x="13633" y="2513"/>
                  </a:lnTo>
                  <a:lnTo>
                    <a:pt x="13467" y="2441"/>
                  </a:lnTo>
                  <a:lnTo>
                    <a:pt x="13431" y="2358"/>
                  </a:lnTo>
                  <a:lnTo>
                    <a:pt x="13574" y="2417"/>
                  </a:lnTo>
                  <a:lnTo>
                    <a:pt x="13800" y="2536"/>
                  </a:lnTo>
                  <a:lnTo>
                    <a:pt x="13884" y="2524"/>
                  </a:lnTo>
                  <a:lnTo>
                    <a:pt x="13955" y="2489"/>
                  </a:lnTo>
                  <a:lnTo>
                    <a:pt x="14038" y="2524"/>
                  </a:lnTo>
                  <a:lnTo>
                    <a:pt x="14288" y="2501"/>
                  </a:lnTo>
                  <a:lnTo>
                    <a:pt x="14384" y="2524"/>
                  </a:lnTo>
                  <a:lnTo>
                    <a:pt x="14467" y="2501"/>
                  </a:lnTo>
                  <a:lnTo>
                    <a:pt x="14657" y="2501"/>
                  </a:lnTo>
                  <a:lnTo>
                    <a:pt x="14753" y="2453"/>
                  </a:lnTo>
                  <a:lnTo>
                    <a:pt x="14657" y="2441"/>
                  </a:lnTo>
                  <a:lnTo>
                    <a:pt x="14491" y="2441"/>
                  </a:lnTo>
                  <a:cubicBezTo>
                    <a:pt x="14491" y="2417"/>
                    <a:pt x="14491" y="2405"/>
                    <a:pt x="14491" y="2382"/>
                  </a:cubicBezTo>
                  <a:lnTo>
                    <a:pt x="14705" y="2382"/>
                  </a:lnTo>
                  <a:lnTo>
                    <a:pt x="14860" y="2405"/>
                  </a:lnTo>
                  <a:lnTo>
                    <a:pt x="15027" y="2453"/>
                  </a:lnTo>
                  <a:lnTo>
                    <a:pt x="15098" y="2417"/>
                  </a:lnTo>
                  <a:cubicBezTo>
                    <a:pt x="15110" y="2382"/>
                    <a:pt x="15134" y="2358"/>
                    <a:pt x="15146" y="2322"/>
                  </a:cubicBezTo>
                  <a:lnTo>
                    <a:pt x="15253" y="2370"/>
                  </a:lnTo>
                  <a:lnTo>
                    <a:pt x="15455" y="2346"/>
                  </a:lnTo>
                  <a:lnTo>
                    <a:pt x="15634" y="2274"/>
                  </a:lnTo>
                  <a:lnTo>
                    <a:pt x="15765" y="2239"/>
                  </a:lnTo>
                  <a:lnTo>
                    <a:pt x="15908" y="2143"/>
                  </a:lnTo>
                  <a:lnTo>
                    <a:pt x="16300" y="1977"/>
                  </a:lnTo>
                  <a:lnTo>
                    <a:pt x="16384" y="1917"/>
                  </a:lnTo>
                  <a:lnTo>
                    <a:pt x="16372" y="1882"/>
                  </a:lnTo>
                  <a:lnTo>
                    <a:pt x="16491" y="1834"/>
                  </a:lnTo>
                  <a:lnTo>
                    <a:pt x="16634" y="1834"/>
                  </a:lnTo>
                  <a:lnTo>
                    <a:pt x="16681" y="1786"/>
                  </a:lnTo>
                  <a:lnTo>
                    <a:pt x="16932" y="1679"/>
                  </a:lnTo>
                  <a:lnTo>
                    <a:pt x="17074" y="1477"/>
                  </a:lnTo>
                  <a:cubicBezTo>
                    <a:pt x="17074" y="1405"/>
                    <a:pt x="17086" y="1346"/>
                    <a:pt x="17098" y="1274"/>
                  </a:cubicBezTo>
                  <a:cubicBezTo>
                    <a:pt x="17086" y="1239"/>
                    <a:pt x="17074" y="1191"/>
                    <a:pt x="17062" y="1155"/>
                  </a:cubicBezTo>
                  <a:lnTo>
                    <a:pt x="16979" y="1072"/>
                  </a:lnTo>
                  <a:lnTo>
                    <a:pt x="16801" y="1036"/>
                  </a:lnTo>
                  <a:lnTo>
                    <a:pt x="16705" y="1048"/>
                  </a:lnTo>
                  <a:lnTo>
                    <a:pt x="16681" y="1072"/>
                  </a:lnTo>
                  <a:lnTo>
                    <a:pt x="16551" y="1084"/>
                  </a:lnTo>
                  <a:lnTo>
                    <a:pt x="16479" y="1179"/>
                  </a:lnTo>
                  <a:lnTo>
                    <a:pt x="16396" y="1215"/>
                  </a:lnTo>
                  <a:cubicBezTo>
                    <a:pt x="16372" y="1203"/>
                    <a:pt x="16360" y="1191"/>
                    <a:pt x="16336" y="1191"/>
                  </a:cubicBezTo>
                  <a:lnTo>
                    <a:pt x="16479" y="1036"/>
                  </a:lnTo>
                  <a:cubicBezTo>
                    <a:pt x="16479" y="1024"/>
                    <a:pt x="16491" y="1000"/>
                    <a:pt x="16503" y="977"/>
                  </a:cubicBezTo>
                  <a:lnTo>
                    <a:pt x="16610" y="917"/>
                  </a:lnTo>
                  <a:lnTo>
                    <a:pt x="16622" y="810"/>
                  </a:lnTo>
                  <a:lnTo>
                    <a:pt x="16562" y="727"/>
                  </a:lnTo>
                  <a:lnTo>
                    <a:pt x="16491" y="715"/>
                  </a:lnTo>
                  <a:lnTo>
                    <a:pt x="16586" y="667"/>
                  </a:lnTo>
                  <a:lnTo>
                    <a:pt x="16634" y="488"/>
                  </a:lnTo>
                  <a:lnTo>
                    <a:pt x="16515" y="488"/>
                  </a:lnTo>
                  <a:lnTo>
                    <a:pt x="16372" y="536"/>
                  </a:lnTo>
                  <a:lnTo>
                    <a:pt x="16360" y="608"/>
                  </a:lnTo>
                  <a:cubicBezTo>
                    <a:pt x="16336" y="619"/>
                    <a:pt x="16312" y="643"/>
                    <a:pt x="16300" y="655"/>
                  </a:cubicBezTo>
                  <a:lnTo>
                    <a:pt x="16193" y="691"/>
                  </a:lnTo>
                  <a:lnTo>
                    <a:pt x="16134" y="655"/>
                  </a:lnTo>
                  <a:lnTo>
                    <a:pt x="16193" y="596"/>
                  </a:lnTo>
                  <a:lnTo>
                    <a:pt x="16193" y="548"/>
                  </a:lnTo>
                  <a:lnTo>
                    <a:pt x="16253" y="477"/>
                  </a:lnTo>
                  <a:lnTo>
                    <a:pt x="16193" y="453"/>
                  </a:lnTo>
                  <a:lnTo>
                    <a:pt x="16062" y="524"/>
                  </a:lnTo>
                  <a:lnTo>
                    <a:pt x="16003" y="619"/>
                  </a:lnTo>
                  <a:lnTo>
                    <a:pt x="15943" y="655"/>
                  </a:lnTo>
                  <a:lnTo>
                    <a:pt x="15884" y="619"/>
                  </a:lnTo>
                  <a:lnTo>
                    <a:pt x="15943" y="524"/>
                  </a:lnTo>
                  <a:lnTo>
                    <a:pt x="15896" y="465"/>
                  </a:lnTo>
                  <a:lnTo>
                    <a:pt x="15753" y="488"/>
                  </a:lnTo>
                  <a:lnTo>
                    <a:pt x="15562" y="572"/>
                  </a:lnTo>
                  <a:cubicBezTo>
                    <a:pt x="15550" y="608"/>
                    <a:pt x="15527" y="631"/>
                    <a:pt x="15503" y="655"/>
                  </a:cubicBezTo>
                  <a:lnTo>
                    <a:pt x="15360" y="679"/>
                  </a:lnTo>
                  <a:lnTo>
                    <a:pt x="15288" y="715"/>
                  </a:lnTo>
                  <a:cubicBezTo>
                    <a:pt x="15277" y="739"/>
                    <a:pt x="15253" y="774"/>
                    <a:pt x="15229" y="798"/>
                  </a:cubicBezTo>
                  <a:lnTo>
                    <a:pt x="15122" y="810"/>
                  </a:lnTo>
                  <a:lnTo>
                    <a:pt x="15015" y="798"/>
                  </a:lnTo>
                  <a:lnTo>
                    <a:pt x="14753" y="810"/>
                  </a:lnTo>
                  <a:lnTo>
                    <a:pt x="14455" y="858"/>
                  </a:lnTo>
                  <a:lnTo>
                    <a:pt x="14455" y="858"/>
                  </a:lnTo>
                  <a:lnTo>
                    <a:pt x="14657" y="798"/>
                  </a:lnTo>
                  <a:lnTo>
                    <a:pt x="14705" y="739"/>
                  </a:lnTo>
                  <a:lnTo>
                    <a:pt x="14824" y="750"/>
                  </a:lnTo>
                  <a:lnTo>
                    <a:pt x="14919" y="739"/>
                  </a:lnTo>
                  <a:lnTo>
                    <a:pt x="15110" y="655"/>
                  </a:lnTo>
                  <a:lnTo>
                    <a:pt x="15253" y="619"/>
                  </a:lnTo>
                  <a:lnTo>
                    <a:pt x="15372" y="500"/>
                  </a:lnTo>
                  <a:lnTo>
                    <a:pt x="15622" y="393"/>
                  </a:lnTo>
                  <a:lnTo>
                    <a:pt x="15681" y="346"/>
                  </a:lnTo>
                  <a:lnTo>
                    <a:pt x="15634" y="310"/>
                  </a:lnTo>
                  <a:lnTo>
                    <a:pt x="15503" y="334"/>
                  </a:lnTo>
                  <a:lnTo>
                    <a:pt x="15253" y="274"/>
                  </a:lnTo>
                  <a:lnTo>
                    <a:pt x="15193" y="215"/>
                  </a:lnTo>
                  <a:lnTo>
                    <a:pt x="15134" y="227"/>
                  </a:lnTo>
                  <a:lnTo>
                    <a:pt x="15027" y="286"/>
                  </a:lnTo>
                  <a:lnTo>
                    <a:pt x="14967" y="334"/>
                  </a:lnTo>
                  <a:lnTo>
                    <a:pt x="14872" y="334"/>
                  </a:lnTo>
                  <a:lnTo>
                    <a:pt x="14836" y="274"/>
                  </a:lnTo>
                  <a:lnTo>
                    <a:pt x="14907" y="215"/>
                  </a:lnTo>
                  <a:cubicBezTo>
                    <a:pt x="14907" y="203"/>
                    <a:pt x="14896" y="179"/>
                    <a:pt x="14884" y="167"/>
                  </a:cubicBezTo>
                  <a:lnTo>
                    <a:pt x="14681" y="203"/>
                  </a:lnTo>
                  <a:lnTo>
                    <a:pt x="14610" y="286"/>
                  </a:lnTo>
                  <a:lnTo>
                    <a:pt x="14526" y="274"/>
                  </a:lnTo>
                  <a:cubicBezTo>
                    <a:pt x="14515" y="250"/>
                    <a:pt x="14503" y="215"/>
                    <a:pt x="14491" y="191"/>
                  </a:cubicBezTo>
                  <a:lnTo>
                    <a:pt x="14360" y="250"/>
                  </a:lnTo>
                  <a:lnTo>
                    <a:pt x="14276" y="298"/>
                  </a:lnTo>
                  <a:lnTo>
                    <a:pt x="14205" y="250"/>
                  </a:lnTo>
                  <a:lnTo>
                    <a:pt x="14300" y="191"/>
                  </a:lnTo>
                  <a:lnTo>
                    <a:pt x="14253" y="131"/>
                  </a:lnTo>
                  <a:lnTo>
                    <a:pt x="14312" y="119"/>
                  </a:lnTo>
                  <a:lnTo>
                    <a:pt x="14384" y="72"/>
                  </a:lnTo>
                  <a:lnTo>
                    <a:pt x="14288" y="24"/>
                  </a:lnTo>
                  <a:lnTo>
                    <a:pt x="14026" y="36"/>
                  </a:lnTo>
                  <a:lnTo>
                    <a:pt x="1380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9" name="Google Shape;8885;p30">
              <a:extLst>
                <a:ext uri="{FF2B5EF4-FFF2-40B4-BE49-F238E27FC236}">
                  <a16:creationId xmlns:a16="http://schemas.microsoft.com/office/drawing/2014/main" id="{84806533-927B-446C-638F-A7D5889B177D}"/>
                </a:ext>
              </a:extLst>
            </p:cNvPr>
            <p:cNvSpPr/>
            <p:nvPr/>
          </p:nvSpPr>
          <p:spPr>
            <a:xfrm>
              <a:off x="2953325" y="2813875"/>
              <a:ext cx="26225" cy="21750"/>
            </a:xfrm>
            <a:custGeom>
              <a:avLst/>
              <a:gdLst/>
              <a:ahLst/>
              <a:cxnLst/>
              <a:rect l="l" t="t" r="r" b="b"/>
              <a:pathLst>
                <a:path w="1049" h="870" extrusionOk="0">
                  <a:moveTo>
                    <a:pt x="608" y="0"/>
                  </a:moveTo>
                  <a:lnTo>
                    <a:pt x="525" y="24"/>
                  </a:lnTo>
                  <a:cubicBezTo>
                    <a:pt x="513" y="48"/>
                    <a:pt x="501" y="84"/>
                    <a:pt x="489" y="107"/>
                  </a:cubicBezTo>
                  <a:lnTo>
                    <a:pt x="370" y="203"/>
                  </a:lnTo>
                  <a:lnTo>
                    <a:pt x="322" y="298"/>
                  </a:lnTo>
                  <a:lnTo>
                    <a:pt x="275" y="346"/>
                  </a:lnTo>
                  <a:lnTo>
                    <a:pt x="179" y="500"/>
                  </a:lnTo>
                  <a:cubicBezTo>
                    <a:pt x="132" y="524"/>
                    <a:pt x="72" y="560"/>
                    <a:pt x="25" y="584"/>
                  </a:cubicBezTo>
                  <a:lnTo>
                    <a:pt x="1" y="655"/>
                  </a:lnTo>
                  <a:lnTo>
                    <a:pt x="48" y="703"/>
                  </a:lnTo>
                  <a:lnTo>
                    <a:pt x="84" y="798"/>
                  </a:lnTo>
                  <a:lnTo>
                    <a:pt x="287" y="810"/>
                  </a:lnTo>
                  <a:lnTo>
                    <a:pt x="334" y="869"/>
                  </a:lnTo>
                  <a:cubicBezTo>
                    <a:pt x="346" y="869"/>
                    <a:pt x="358" y="846"/>
                    <a:pt x="370" y="846"/>
                  </a:cubicBezTo>
                  <a:cubicBezTo>
                    <a:pt x="382" y="834"/>
                    <a:pt x="370" y="786"/>
                    <a:pt x="370" y="762"/>
                  </a:cubicBezTo>
                  <a:lnTo>
                    <a:pt x="406" y="738"/>
                  </a:lnTo>
                  <a:lnTo>
                    <a:pt x="453" y="774"/>
                  </a:lnTo>
                  <a:lnTo>
                    <a:pt x="560" y="762"/>
                  </a:lnTo>
                  <a:lnTo>
                    <a:pt x="727" y="631"/>
                  </a:lnTo>
                  <a:lnTo>
                    <a:pt x="882" y="584"/>
                  </a:lnTo>
                  <a:lnTo>
                    <a:pt x="941" y="536"/>
                  </a:lnTo>
                  <a:lnTo>
                    <a:pt x="1049" y="500"/>
                  </a:lnTo>
                  <a:lnTo>
                    <a:pt x="1013" y="465"/>
                  </a:lnTo>
                  <a:lnTo>
                    <a:pt x="965" y="381"/>
                  </a:lnTo>
                  <a:lnTo>
                    <a:pt x="846" y="381"/>
                  </a:lnTo>
                  <a:lnTo>
                    <a:pt x="775" y="405"/>
                  </a:lnTo>
                  <a:cubicBezTo>
                    <a:pt x="775" y="429"/>
                    <a:pt x="775" y="453"/>
                    <a:pt x="787" y="465"/>
                  </a:cubicBezTo>
                  <a:lnTo>
                    <a:pt x="727" y="512"/>
                  </a:lnTo>
                  <a:lnTo>
                    <a:pt x="679" y="488"/>
                  </a:lnTo>
                  <a:lnTo>
                    <a:pt x="727" y="429"/>
                  </a:lnTo>
                  <a:lnTo>
                    <a:pt x="668" y="381"/>
                  </a:lnTo>
                  <a:lnTo>
                    <a:pt x="537" y="381"/>
                  </a:lnTo>
                  <a:lnTo>
                    <a:pt x="608" y="310"/>
                  </a:lnTo>
                  <a:lnTo>
                    <a:pt x="703" y="143"/>
                  </a:lnTo>
                  <a:lnTo>
                    <a:pt x="691" y="84"/>
                  </a:lnTo>
                  <a:lnTo>
                    <a:pt x="584" y="107"/>
                  </a:lnTo>
                  <a:cubicBezTo>
                    <a:pt x="596" y="84"/>
                    <a:pt x="620" y="60"/>
                    <a:pt x="632" y="36"/>
                  </a:cubicBezTo>
                  <a:cubicBezTo>
                    <a:pt x="620" y="24"/>
                    <a:pt x="620" y="12"/>
                    <a:pt x="6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0" name="Google Shape;8886;p30">
              <a:extLst>
                <a:ext uri="{FF2B5EF4-FFF2-40B4-BE49-F238E27FC236}">
                  <a16:creationId xmlns:a16="http://schemas.microsoft.com/office/drawing/2014/main" id="{EEA58B8F-AFF7-DF8A-0917-DD1A33D95208}"/>
                </a:ext>
              </a:extLst>
            </p:cNvPr>
            <p:cNvSpPr/>
            <p:nvPr/>
          </p:nvSpPr>
          <p:spPr>
            <a:xfrm>
              <a:off x="2984575" y="2738850"/>
              <a:ext cx="93200" cy="67300"/>
            </a:xfrm>
            <a:custGeom>
              <a:avLst/>
              <a:gdLst/>
              <a:ahLst/>
              <a:cxnLst/>
              <a:rect l="l" t="t" r="r" b="b"/>
              <a:pathLst>
                <a:path w="3728" h="2692" extrusionOk="0">
                  <a:moveTo>
                    <a:pt x="358" y="1763"/>
                  </a:moveTo>
                  <a:lnTo>
                    <a:pt x="334" y="1787"/>
                  </a:lnTo>
                  <a:lnTo>
                    <a:pt x="275" y="1858"/>
                  </a:lnTo>
                  <a:lnTo>
                    <a:pt x="334" y="1811"/>
                  </a:lnTo>
                  <a:cubicBezTo>
                    <a:pt x="334" y="1799"/>
                    <a:pt x="346" y="1775"/>
                    <a:pt x="358" y="1763"/>
                  </a:cubicBezTo>
                  <a:close/>
                  <a:moveTo>
                    <a:pt x="346" y="1870"/>
                  </a:moveTo>
                  <a:cubicBezTo>
                    <a:pt x="346" y="1870"/>
                    <a:pt x="346" y="1870"/>
                    <a:pt x="346" y="1870"/>
                  </a:cubicBezTo>
                  <a:lnTo>
                    <a:pt x="346" y="1870"/>
                  </a:lnTo>
                  <a:close/>
                  <a:moveTo>
                    <a:pt x="2251" y="1"/>
                  </a:moveTo>
                  <a:lnTo>
                    <a:pt x="2180" y="13"/>
                  </a:lnTo>
                  <a:lnTo>
                    <a:pt x="2108" y="48"/>
                  </a:lnTo>
                  <a:lnTo>
                    <a:pt x="2132" y="72"/>
                  </a:lnTo>
                  <a:lnTo>
                    <a:pt x="2073" y="72"/>
                  </a:lnTo>
                  <a:lnTo>
                    <a:pt x="2073" y="37"/>
                  </a:lnTo>
                  <a:lnTo>
                    <a:pt x="2061" y="13"/>
                  </a:lnTo>
                  <a:lnTo>
                    <a:pt x="2013" y="37"/>
                  </a:lnTo>
                  <a:lnTo>
                    <a:pt x="1954" y="96"/>
                  </a:lnTo>
                  <a:lnTo>
                    <a:pt x="1882" y="108"/>
                  </a:lnTo>
                  <a:lnTo>
                    <a:pt x="1846" y="144"/>
                  </a:lnTo>
                  <a:lnTo>
                    <a:pt x="1787" y="191"/>
                  </a:lnTo>
                  <a:lnTo>
                    <a:pt x="1692" y="215"/>
                  </a:lnTo>
                  <a:lnTo>
                    <a:pt x="1608" y="275"/>
                  </a:lnTo>
                  <a:lnTo>
                    <a:pt x="1513" y="346"/>
                  </a:lnTo>
                  <a:lnTo>
                    <a:pt x="1513" y="406"/>
                  </a:lnTo>
                  <a:lnTo>
                    <a:pt x="1454" y="429"/>
                  </a:lnTo>
                  <a:lnTo>
                    <a:pt x="1406" y="429"/>
                  </a:lnTo>
                  <a:lnTo>
                    <a:pt x="1394" y="441"/>
                  </a:lnTo>
                  <a:lnTo>
                    <a:pt x="1430" y="465"/>
                  </a:lnTo>
                  <a:lnTo>
                    <a:pt x="1430" y="501"/>
                  </a:lnTo>
                  <a:lnTo>
                    <a:pt x="1382" y="549"/>
                  </a:lnTo>
                  <a:lnTo>
                    <a:pt x="1287" y="620"/>
                  </a:lnTo>
                  <a:lnTo>
                    <a:pt x="1227" y="656"/>
                  </a:lnTo>
                  <a:lnTo>
                    <a:pt x="1251" y="680"/>
                  </a:lnTo>
                  <a:lnTo>
                    <a:pt x="1215" y="703"/>
                  </a:lnTo>
                  <a:lnTo>
                    <a:pt x="1180" y="727"/>
                  </a:lnTo>
                  <a:cubicBezTo>
                    <a:pt x="1180" y="739"/>
                    <a:pt x="1180" y="751"/>
                    <a:pt x="1180" y="763"/>
                  </a:cubicBezTo>
                  <a:lnTo>
                    <a:pt x="1227" y="775"/>
                  </a:lnTo>
                  <a:lnTo>
                    <a:pt x="1192" y="810"/>
                  </a:lnTo>
                  <a:lnTo>
                    <a:pt x="1120" y="822"/>
                  </a:lnTo>
                  <a:lnTo>
                    <a:pt x="1073" y="894"/>
                  </a:lnTo>
                  <a:cubicBezTo>
                    <a:pt x="1073" y="906"/>
                    <a:pt x="1073" y="918"/>
                    <a:pt x="1073" y="930"/>
                  </a:cubicBezTo>
                  <a:lnTo>
                    <a:pt x="1132" y="930"/>
                  </a:lnTo>
                  <a:lnTo>
                    <a:pt x="1084" y="953"/>
                  </a:lnTo>
                  <a:lnTo>
                    <a:pt x="1013" y="977"/>
                  </a:lnTo>
                  <a:lnTo>
                    <a:pt x="965" y="1061"/>
                  </a:lnTo>
                  <a:lnTo>
                    <a:pt x="965" y="1108"/>
                  </a:lnTo>
                  <a:lnTo>
                    <a:pt x="858" y="1251"/>
                  </a:lnTo>
                  <a:cubicBezTo>
                    <a:pt x="858" y="1263"/>
                    <a:pt x="858" y="1275"/>
                    <a:pt x="858" y="1287"/>
                  </a:cubicBezTo>
                  <a:lnTo>
                    <a:pt x="906" y="1311"/>
                  </a:lnTo>
                  <a:cubicBezTo>
                    <a:pt x="906" y="1334"/>
                    <a:pt x="906" y="1346"/>
                    <a:pt x="906" y="1358"/>
                  </a:cubicBezTo>
                  <a:lnTo>
                    <a:pt x="870" y="1370"/>
                  </a:lnTo>
                  <a:lnTo>
                    <a:pt x="846" y="1346"/>
                  </a:lnTo>
                  <a:lnTo>
                    <a:pt x="811" y="1358"/>
                  </a:lnTo>
                  <a:lnTo>
                    <a:pt x="715" y="1418"/>
                  </a:lnTo>
                  <a:lnTo>
                    <a:pt x="680" y="1477"/>
                  </a:lnTo>
                  <a:lnTo>
                    <a:pt x="692" y="1501"/>
                  </a:lnTo>
                  <a:lnTo>
                    <a:pt x="751" y="1501"/>
                  </a:lnTo>
                  <a:lnTo>
                    <a:pt x="799" y="1525"/>
                  </a:lnTo>
                  <a:lnTo>
                    <a:pt x="775" y="1561"/>
                  </a:lnTo>
                  <a:cubicBezTo>
                    <a:pt x="775" y="1572"/>
                    <a:pt x="775" y="1584"/>
                    <a:pt x="775" y="1596"/>
                  </a:cubicBezTo>
                  <a:lnTo>
                    <a:pt x="715" y="1644"/>
                  </a:lnTo>
                  <a:lnTo>
                    <a:pt x="584" y="1644"/>
                  </a:lnTo>
                  <a:lnTo>
                    <a:pt x="561" y="1668"/>
                  </a:lnTo>
                  <a:cubicBezTo>
                    <a:pt x="549" y="1680"/>
                    <a:pt x="549" y="1692"/>
                    <a:pt x="561" y="1715"/>
                  </a:cubicBezTo>
                  <a:lnTo>
                    <a:pt x="501" y="1775"/>
                  </a:lnTo>
                  <a:lnTo>
                    <a:pt x="453" y="1858"/>
                  </a:lnTo>
                  <a:lnTo>
                    <a:pt x="406" y="1930"/>
                  </a:lnTo>
                  <a:lnTo>
                    <a:pt x="370" y="1930"/>
                  </a:lnTo>
                  <a:lnTo>
                    <a:pt x="346" y="1870"/>
                  </a:lnTo>
                  <a:cubicBezTo>
                    <a:pt x="346" y="1894"/>
                    <a:pt x="334" y="1906"/>
                    <a:pt x="322" y="1930"/>
                  </a:cubicBezTo>
                  <a:lnTo>
                    <a:pt x="263" y="1894"/>
                  </a:lnTo>
                  <a:cubicBezTo>
                    <a:pt x="263" y="1882"/>
                    <a:pt x="263" y="1870"/>
                    <a:pt x="275" y="1858"/>
                  </a:cubicBezTo>
                  <a:lnTo>
                    <a:pt x="275" y="1858"/>
                  </a:lnTo>
                  <a:lnTo>
                    <a:pt x="144" y="1930"/>
                  </a:lnTo>
                  <a:cubicBezTo>
                    <a:pt x="132" y="1965"/>
                    <a:pt x="120" y="2001"/>
                    <a:pt x="108" y="2037"/>
                  </a:cubicBezTo>
                  <a:lnTo>
                    <a:pt x="156" y="2037"/>
                  </a:lnTo>
                  <a:lnTo>
                    <a:pt x="227" y="2001"/>
                  </a:lnTo>
                  <a:lnTo>
                    <a:pt x="394" y="1953"/>
                  </a:lnTo>
                  <a:lnTo>
                    <a:pt x="525" y="1930"/>
                  </a:lnTo>
                  <a:lnTo>
                    <a:pt x="453" y="2001"/>
                  </a:lnTo>
                  <a:lnTo>
                    <a:pt x="370" y="2108"/>
                  </a:lnTo>
                  <a:lnTo>
                    <a:pt x="311" y="2192"/>
                  </a:lnTo>
                  <a:lnTo>
                    <a:pt x="191" y="2275"/>
                  </a:lnTo>
                  <a:lnTo>
                    <a:pt x="84" y="2358"/>
                  </a:lnTo>
                  <a:lnTo>
                    <a:pt x="25" y="2370"/>
                  </a:lnTo>
                  <a:cubicBezTo>
                    <a:pt x="13" y="2382"/>
                    <a:pt x="13" y="2406"/>
                    <a:pt x="1" y="2418"/>
                  </a:cubicBezTo>
                  <a:lnTo>
                    <a:pt x="37" y="2454"/>
                  </a:lnTo>
                  <a:cubicBezTo>
                    <a:pt x="37" y="2477"/>
                    <a:pt x="37" y="2501"/>
                    <a:pt x="25" y="2513"/>
                  </a:cubicBezTo>
                  <a:lnTo>
                    <a:pt x="49" y="2549"/>
                  </a:lnTo>
                  <a:lnTo>
                    <a:pt x="239" y="2549"/>
                  </a:lnTo>
                  <a:lnTo>
                    <a:pt x="370" y="2501"/>
                  </a:lnTo>
                  <a:lnTo>
                    <a:pt x="442" y="2454"/>
                  </a:lnTo>
                  <a:lnTo>
                    <a:pt x="537" y="2418"/>
                  </a:lnTo>
                  <a:lnTo>
                    <a:pt x="608" y="2358"/>
                  </a:lnTo>
                  <a:cubicBezTo>
                    <a:pt x="608" y="2346"/>
                    <a:pt x="620" y="2334"/>
                    <a:pt x="620" y="2323"/>
                  </a:cubicBezTo>
                  <a:lnTo>
                    <a:pt x="632" y="2346"/>
                  </a:lnTo>
                  <a:lnTo>
                    <a:pt x="584" y="2418"/>
                  </a:lnTo>
                  <a:lnTo>
                    <a:pt x="715" y="2418"/>
                  </a:lnTo>
                  <a:lnTo>
                    <a:pt x="799" y="2370"/>
                  </a:lnTo>
                  <a:lnTo>
                    <a:pt x="846" y="2406"/>
                  </a:lnTo>
                  <a:lnTo>
                    <a:pt x="1001" y="2382"/>
                  </a:lnTo>
                  <a:lnTo>
                    <a:pt x="1084" y="2346"/>
                  </a:lnTo>
                  <a:lnTo>
                    <a:pt x="1108" y="2370"/>
                  </a:lnTo>
                  <a:lnTo>
                    <a:pt x="1156" y="2394"/>
                  </a:lnTo>
                  <a:lnTo>
                    <a:pt x="1263" y="2382"/>
                  </a:lnTo>
                  <a:lnTo>
                    <a:pt x="1299" y="2370"/>
                  </a:lnTo>
                  <a:cubicBezTo>
                    <a:pt x="1311" y="2370"/>
                    <a:pt x="1323" y="2382"/>
                    <a:pt x="1323" y="2382"/>
                  </a:cubicBezTo>
                  <a:lnTo>
                    <a:pt x="1394" y="2370"/>
                  </a:lnTo>
                  <a:lnTo>
                    <a:pt x="1442" y="2334"/>
                  </a:lnTo>
                  <a:cubicBezTo>
                    <a:pt x="1442" y="2334"/>
                    <a:pt x="1442" y="2323"/>
                    <a:pt x="1430" y="2311"/>
                  </a:cubicBezTo>
                  <a:lnTo>
                    <a:pt x="1525" y="2299"/>
                  </a:lnTo>
                  <a:lnTo>
                    <a:pt x="1561" y="2323"/>
                  </a:lnTo>
                  <a:lnTo>
                    <a:pt x="1608" y="2311"/>
                  </a:lnTo>
                  <a:lnTo>
                    <a:pt x="1644" y="2263"/>
                  </a:lnTo>
                  <a:lnTo>
                    <a:pt x="1751" y="2263"/>
                  </a:lnTo>
                  <a:cubicBezTo>
                    <a:pt x="1763" y="2251"/>
                    <a:pt x="1763" y="2239"/>
                    <a:pt x="1775" y="2227"/>
                  </a:cubicBezTo>
                  <a:cubicBezTo>
                    <a:pt x="1763" y="2215"/>
                    <a:pt x="1763" y="2204"/>
                    <a:pt x="1751" y="2204"/>
                  </a:cubicBezTo>
                  <a:lnTo>
                    <a:pt x="1751" y="2132"/>
                  </a:lnTo>
                  <a:lnTo>
                    <a:pt x="1787" y="2156"/>
                  </a:lnTo>
                  <a:cubicBezTo>
                    <a:pt x="1799" y="2132"/>
                    <a:pt x="1811" y="2120"/>
                    <a:pt x="1823" y="2108"/>
                  </a:cubicBezTo>
                  <a:lnTo>
                    <a:pt x="1858" y="2084"/>
                  </a:lnTo>
                  <a:lnTo>
                    <a:pt x="1858" y="2084"/>
                  </a:lnTo>
                  <a:lnTo>
                    <a:pt x="1835" y="2108"/>
                  </a:lnTo>
                  <a:cubicBezTo>
                    <a:pt x="1835" y="2144"/>
                    <a:pt x="1823" y="2168"/>
                    <a:pt x="1823" y="2192"/>
                  </a:cubicBezTo>
                  <a:lnTo>
                    <a:pt x="1846" y="2204"/>
                  </a:lnTo>
                  <a:lnTo>
                    <a:pt x="1858" y="2168"/>
                  </a:lnTo>
                  <a:cubicBezTo>
                    <a:pt x="1882" y="2144"/>
                    <a:pt x="1894" y="2120"/>
                    <a:pt x="1918" y="2108"/>
                  </a:cubicBezTo>
                  <a:lnTo>
                    <a:pt x="1942" y="2096"/>
                  </a:lnTo>
                  <a:lnTo>
                    <a:pt x="1954" y="2144"/>
                  </a:lnTo>
                  <a:lnTo>
                    <a:pt x="1918" y="2192"/>
                  </a:lnTo>
                  <a:cubicBezTo>
                    <a:pt x="1918" y="2204"/>
                    <a:pt x="1930" y="2215"/>
                    <a:pt x="1930" y="2227"/>
                  </a:cubicBezTo>
                  <a:lnTo>
                    <a:pt x="2001" y="2204"/>
                  </a:lnTo>
                  <a:lnTo>
                    <a:pt x="2037" y="2192"/>
                  </a:lnTo>
                  <a:lnTo>
                    <a:pt x="2037" y="2204"/>
                  </a:lnTo>
                  <a:lnTo>
                    <a:pt x="1930" y="2275"/>
                  </a:lnTo>
                  <a:lnTo>
                    <a:pt x="1823" y="2323"/>
                  </a:lnTo>
                  <a:lnTo>
                    <a:pt x="1858" y="2334"/>
                  </a:lnTo>
                  <a:lnTo>
                    <a:pt x="1882" y="2311"/>
                  </a:lnTo>
                  <a:lnTo>
                    <a:pt x="1954" y="2299"/>
                  </a:lnTo>
                  <a:lnTo>
                    <a:pt x="1977" y="2323"/>
                  </a:lnTo>
                  <a:lnTo>
                    <a:pt x="2049" y="2311"/>
                  </a:lnTo>
                  <a:lnTo>
                    <a:pt x="2073" y="2334"/>
                  </a:lnTo>
                  <a:lnTo>
                    <a:pt x="2120" y="2299"/>
                  </a:lnTo>
                  <a:lnTo>
                    <a:pt x="2180" y="2275"/>
                  </a:lnTo>
                  <a:lnTo>
                    <a:pt x="2204" y="2215"/>
                  </a:lnTo>
                  <a:cubicBezTo>
                    <a:pt x="2204" y="2204"/>
                    <a:pt x="2192" y="2192"/>
                    <a:pt x="2192" y="2180"/>
                  </a:cubicBezTo>
                  <a:lnTo>
                    <a:pt x="2192" y="2180"/>
                  </a:lnTo>
                  <a:lnTo>
                    <a:pt x="2239" y="2192"/>
                  </a:lnTo>
                  <a:lnTo>
                    <a:pt x="2335" y="2192"/>
                  </a:lnTo>
                  <a:lnTo>
                    <a:pt x="2382" y="2215"/>
                  </a:lnTo>
                  <a:lnTo>
                    <a:pt x="2454" y="2192"/>
                  </a:lnTo>
                  <a:lnTo>
                    <a:pt x="2501" y="2156"/>
                  </a:lnTo>
                  <a:lnTo>
                    <a:pt x="2585" y="2156"/>
                  </a:lnTo>
                  <a:cubicBezTo>
                    <a:pt x="2561" y="2168"/>
                    <a:pt x="2537" y="2192"/>
                    <a:pt x="2525" y="2204"/>
                  </a:cubicBezTo>
                  <a:cubicBezTo>
                    <a:pt x="2501" y="2215"/>
                    <a:pt x="2525" y="2215"/>
                    <a:pt x="2525" y="2227"/>
                  </a:cubicBezTo>
                  <a:lnTo>
                    <a:pt x="2430" y="2275"/>
                  </a:lnTo>
                  <a:lnTo>
                    <a:pt x="2335" y="2299"/>
                  </a:lnTo>
                  <a:lnTo>
                    <a:pt x="2275" y="2346"/>
                  </a:lnTo>
                  <a:lnTo>
                    <a:pt x="2275" y="2382"/>
                  </a:lnTo>
                  <a:lnTo>
                    <a:pt x="2251" y="2394"/>
                  </a:lnTo>
                  <a:cubicBezTo>
                    <a:pt x="2239" y="2406"/>
                    <a:pt x="2239" y="2418"/>
                    <a:pt x="2239" y="2430"/>
                  </a:cubicBezTo>
                  <a:lnTo>
                    <a:pt x="2168" y="2442"/>
                  </a:lnTo>
                  <a:lnTo>
                    <a:pt x="2132" y="2465"/>
                  </a:lnTo>
                  <a:lnTo>
                    <a:pt x="2108" y="2489"/>
                  </a:lnTo>
                  <a:lnTo>
                    <a:pt x="2073" y="2525"/>
                  </a:lnTo>
                  <a:lnTo>
                    <a:pt x="1977" y="2561"/>
                  </a:lnTo>
                  <a:lnTo>
                    <a:pt x="1894" y="2620"/>
                  </a:lnTo>
                  <a:lnTo>
                    <a:pt x="1882" y="2656"/>
                  </a:lnTo>
                  <a:lnTo>
                    <a:pt x="1918" y="2668"/>
                  </a:lnTo>
                  <a:lnTo>
                    <a:pt x="1942" y="2692"/>
                  </a:lnTo>
                  <a:lnTo>
                    <a:pt x="2025" y="2680"/>
                  </a:lnTo>
                  <a:lnTo>
                    <a:pt x="2049" y="2644"/>
                  </a:lnTo>
                  <a:cubicBezTo>
                    <a:pt x="2061" y="2632"/>
                    <a:pt x="2073" y="2620"/>
                    <a:pt x="2085" y="2608"/>
                  </a:cubicBezTo>
                  <a:lnTo>
                    <a:pt x="2120" y="2608"/>
                  </a:lnTo>
                  <a:cubicBezTo>
                    <a:pt x="2120" y="2620"/>
                    <a:pt x="2132" y="2632"/>
                    <a:pt x="2132" y="2644"/>
                  </a:cubicBezTo>
                  <a:lnTo>
                    <a:pt x="2180" y="2656"/>
                  </a:lnTo>
                  <a:lnTo>
                    <a:pt x="2263" y="2620"/>
                  </a:lnTo>
                  <a:lnTo>
                    <a:pt x="2299" y="2573"/>
                  </a:lnTo>
                  <a:lnTo>
                    <a:pt x="2323" y="2525"/>
                  </a:lnTo>
                  <a:lnTo>
                    <a:pt x="2358" y="2525"/>
                  </a:lnTo>
                  <a:lnTo>
                    <a:pt x="2358" y="2454"/>
                  </a:lnTo>
                  <a:lnTo>
                    <a:pt x="2358" y="2394"/>
                  </a:lnTo>
                  <a:lnTo>
                    <a:pt x="2406" y="2382"/>
                  </a:lnTo>
                  <a:lnTo>
                    <a:pt x="2489" y="2287"/>
                  </a:lnTo>
                  <a:lnTo>
                    <a:pt x="2537" y="2251"/>
                  </a:lnTo>
                  <a:lnTo>
                    <a:pt x="2585" y="2275"/>
                  </a:lnTo>
                  <a:lnTo>
                    <a:pt x="2668" y="2251"/>
                  </a:lnTo>
                  <a:lnTo>
                    <a:pt x="2597" y="2287"/>
                  </a:lnTo>
                  <a:lnTo>
                    <a:pt x="2668" y="2275"/>
                  </a:lnTo>
                  <a:lnTo>
                    <a:pt x="2704" y="2239"/>
                  </a:lnTo>
                  <a:cubicBezTo>
                    <a:pt x="2716" y="2204"/>
                    <a:pt x="2728" y="2180"/>
                    <a:pt x="2739" y="2144"/>
                  </a:cubicBezTo>
                  <a:cubicBezTo>
                    <a:pt x="2751" y="2108"/>
                    <a:pt x="2763" y="2084"/>
                    <a:pt x="2775" y="2061"/>
                  </a:cubicBezTo>
                  <a:cubicBezTo>
                    <a:pt x="2787" y="2025"/>
                    <a:pt x="2763" y="2001"/>
                    <a:pt x="2763" y="1977"/>
                  </a:cubicBezTo>
                  <a:lnTo>
                    <a:pt x="2787" y="1953"/>
                  </a:lnTo>
                  <a:lnTo>
                    <a:pt x="2823" y="1953"/>
                  </a:lnTo>
                  <a:lnTo>
                    <a:pt x="2870" y="1977"/>
                  </a:lnTo>
                  <a:lnTo>
                    <a:pt x="2906" y="1977"/>
                  </a:lnTo>
                  <a:lnTo>
                    <a:pt x="2954" y="1989"/>
                  </a:lnTo>
                  <a:lnTo>
                    <a:pt x="2978" y="2073"/>
                  </a:lnTo>
                  <a:cubicBezTo>
                    <a:pt x="2978" y="2084"/>
                    <a:pt x="2978" y="2108"/>
                    <a:pt x="2966" y="2120"/>
                  </a:cubicBezTo>
                  <a:cubicBezTo>
                    <a:pt x="2954" y="2132"/>
                    <a:pt x="2966" y="2156"/>
                    <a:pt x="2966" y="2180"/>
                  </a:cubicBezTo>
                  <a:lnTo>
                    <a:pt x="3001" y="2215"/>
                  </a:lnTo>
                  <a:lnTo>
                    <a:pt x="2989" y="2263"/>
                  </a:lnTo>
                  <a:lnTo>
                    <a:pt x="2906" y="2323"/>
                  </a:lnTo>
                  <a:cubicBezTo>
                    <a:pt x="2894" y="2358"/>
                    <a:pt x="2882" y="2406"/>
                    <a:pt x="2870" y="2442"/>
                  </a:cubicBezTo>
                  <a:lnTo>
                    <a:pt x="2870" y="2501"/>
                  </a:lnTo>
                  <a:lnTo>
                    <a:pt x="2835" y="2525"/>
                  </a:lnTo>
                  <a:lnTo>
                    <a:pt x="2847" y="2573"/>
                  </a:lnTo>
                  <a:lnTo>
                    <a:pt x="2906" y="2573"/>
                  </a:lnTo>
                  <a:lnTo>
                    <a:pt x="2989" y="2525"/>
                  </a:lnTo>
                  <a:lnTo>
                    <a:pt x="3049" y="2406"/>
                  </a:lnTo>
                  <a:lnTo>
                    <a:pt x="3085" y="2394"/>
                  </a:lnTo>
                  <a:cubicBezTo>
                    <a:pt x="3109" y="2370"/>
                    <a:pt x="3132" y="2346"/>
                    <a:pt x="3156" y="2323"/>
                  </a:cubicBezTo>
                  <a:lnTo>
                    <a:pt x="3192" y="2263"/>
                  </a:lnTo>
                  <a:lnTo>
                    <a:pt x="3216" y="2287"/>
                  </a:lnTo>
                  <a:lnTo>
                    <a:pt x="3311" y="2275"/>
                  </a:lnTo>
                  <a:lnTo>
                    <a:pt x="3311" y="2299"/>
                  </a:lnTo>
                  <a:lnTo>
                    <a:pt x="3239" y="2323"/>
                  </a:lnTo>
                  <a:lnTo>
                    <a:pt x="3156" y="2406"/>
                  </a:lnTo>
                  <a:cubicBezTo>
                    <a:pt x="3156" y="2430"/>
                    <a:pt x="3156" y="2442"/>
                    <a:pt x="3168" y="2454"/>
                  </a:cubicBezTo>
                  <a:lnTo>
                    <a:pt x="3144" y="2513"/>
                  </a:lnTo>
                  <a:lnTo>
                    <a:pt x="3180" y="2537"/>
                  </a:lnTo>
                  <a:cubicBezTo>
                    <a:pt x="3192" y="2561"/>
                    <a:pt x="3204" y="2585"/>
                    <a:pt x="3204" y="2608"/>
                  </a:cubicBezTo>
                  <a:lnTo>
                    <a:pt x="3275" y="2632"/>
                  </a:lnTo>
                  <a:lnTo>
                    <a:pt x="3275" y="2573"/>
                  </a:lnTo>
                  <a:lnTo>
                    <a:pt x="3311" y="2525"/>
                  </a:lnTo>
                  <a:lnTo>
                    <a:pt x="3370" y="2513"/>
                  </a:lnTo>
                  <a:cubicBezTo>
                    <a:pt x="3382" y="2513"/>
                    <a:pt x="3430" y="2561"/>
                    <a:pt x="3430" y="2561"/>
                  </a:cubicBezTo>
                  <a:lnTo>
                    <a:pt x="3478" y="2561"/>
                  </a:lnTo>
                  <a:lnTo>
                    <a:pt x="3549" y="2513"/>
                  </a:lnTo>
                  <a:lnTo>
                    <a:pt x="3549" y="2477"/>
                  </a:lnTo>
                  <a:lnTo>
                    <a:pt x="3585" y="2465"/>
                  </a:lnTo>
                  <a:lnTo>
                    <a:pt x="3597" y="2418"/>
                  </a:lnTo>
                  <a:cubicBezTo>
                    <a:pt x="3597" y="2406"/>
                    <a:pt x="3597" y="2382"/>
                    <a:pt x="3585" y="2370"/>
                  </a:cubicBezTo>
                  <a:lnTo>
                    <a:pt x="3609" y="2358"/>
                  </a:lnTo>
                  <a:lnTo>
                    <a:pt x="3632" y="2323"/>
                  </a:lnTo>
                  <a:cubicBezTo>
                    <a:pt x="3620" y="2311"/>
                    <a:pt x="3597" y="2299"/>
                    <a:pt x="3585" y="2287"/>
                  </a:cubicBezTo>
                  <a:cubicBezTo>
                    <a:pt x="3573" y="2275"/>
                    <a:pt x="3585" y="2239"/>
                    <a:pt x="3597" y="2215"/>
                  </a:cubicBezTo>
                  <a:cubicBezTo>
                    <a:pt x="3609" y="2192"/>
                    <a:pt x="3656" y="2144"/>
                    <a:pt x="3680" y="2108"/>
                  </a:cubicBezTo>
                  <a:lnTo>
                    <a:pt x="3728" y="2037"/>
                  </a:lnTo>
                  <a:lnTo>
                    <a:pt x="3704" y="1918"/>
                  </a:lnTo>
                  <a:cubicBezTo>
                    <a:pt x="3704" y="1906"/>
                    <a:pt x="3692" y="1894"/>
                    <a:pt x="3680" y="1882"/>
                  </a:cubicBezTo>
                  <a:lnTo>
                    <a:pt x="3656" y="1882"/>
                  </a:lnTo>
                  <a:lnTo>
                    <a:pt x="3656" y="1918"/>
                  </a:lnTo>
                  <a:cubicBezTo>
                    <a:pt x="3644" y="1930"/>
                    <a:pt x="3632" y="1953"/>
                    <a:pt x="3620" y="1977"/>
                  </a:cubicBezTo>
                  <a:lnTo>
                    <a:pt x="3549" y="2025"/>
                  </a:lnTo>
                  <a:lnTo>
                    <a:pt x="3490" y="2096"/>
                  </a:lnTo>
                  <a:lnTo>
                    <a:pt x="3442" y="2120"/>
                  </a:lnTo>
                  <a:lnTo>
                    <a:pt x="3394" y="2073"/>
                  </a:lnTo>
                  <a:lnTo>
                    <a:pt x="3394" y="2013"/>
                  </a:lnTo>
                  <a:cubicBezTo>
                    <a:pt x="3394" y="1989"/>
                    <a:pt x="3382" y="1977"/>
                    <a:pt x="3382" y="1953"/>
                  </a:cubicBezTo>
                  <a:lnTo>
                    <a:pt x="3478" y="1882"/>
                  </a:lnTo>
                  <a:cubicBezTo>
                    <a:pt x="3478" y="1870"/>
                    <a:pt x="3490" y="1858"/>
                    <a:pt x="3490" y="1846"/>
                  </a:cubicBezTo>
                  <a:lnTo>
                    <a:pt x="3573" y="1787"/>
                  </a:lnTo>
                  <a:lnTo>
                    <a:pt x="3597" y="1787"/>
                  </a:lnTo>
                  <a:lnTo>
                    <a:pt x="3644" y="1763"/>
                  </a:lnTo>
                  <a:lnTo>
                    <a:pt x="3609" y="1727"/>
                  </a:lnTo>
                  <a:lnTo>
                    <a:pt x="3561" y="1763"/>
                  </a:lnTo>
                  <a:lnTo>
                    <a:pt x="3525" y="1775"/>
                  </a:lnTo>
                  <a:lnTo>
                    <a:pt x="3454" y="1811"/>
                  </a:lnTo>
                  <a:lnTo>
                    <a:pt x="3394" y="1834"/>
                  </a:lnTo>
                  <a:lnTo>
                    <a:pt x="3323" y="1894"/>
                  </a:lnTo>
                  <a:lnTo>
                    <a:pt x="3323" y="1930"/>
                  </a:lnTo>
                  <a:lnTo>
                    <a:pt x="3216" y="2013"/>
                  </a:lnTo>
                  <a:lnTo>
                    <a:pt x="3216" y="2049"/>
                  </a:lnTo>
                  <a:lnTo>
                    <a:pt x="3168" y="2084"/>
                  </a:lnTo>
                  <a:lnTo>
                    <a:pt x="3073" y="2049"/>
                  </a:lnTo>
                  <a:cubicBezTo>
                    <a:pt x="3073" y="2037"/>
                    <a:pt x="3061" y="2025"/>
                    <a:pt x="3061" y="2013"/>
                  </a:cubicBezTo>
                  <a:lnTo>
                    <a:pt x="3025" y="1965"/>
                  </a:lnTo>
                  <a:lnTo>
                    <a:pt x="3001" y="1930"/>
                  </a:lnTo>
                  <a:lnTo>
                    <a:pt x="3001" y="1930"/>
                  </a:lnTo>
                  <a:lnTo>
                    <a:pt x="3061" y="1965"/>
                  </a:lnTo>
                  <a:lnTo>
                    <a:pt x="3097" y="1953"/>
                  </a:lnTo>
                  <a:lnTo>
                    <a:pt x="3144" y="1870"/>
                  </a:lnTo>
                  <a:lnTo>
                    <a:pt x="3144" y="1870"/>
                  </a:lnTo>
                  <a:lnTo>
                    <a:pt x="3109" y="1882"/>
                  </a:lnTo>
                  <a:lnTo>
                    <a:pt x="3013" y="1870"/>
                  </a:lnTo>
                  <a:lnTo>
                    <a:pt x="3073" y="1870"/>
                  </a:lnTo>
                  <a:lnTo>
                    <a:pt x="3168" y="1858"/>
                  </a:lnTo>
                  <a:lnTo>
                    <a:pt x="3073" y="1858"/>
                  </a:lnTo>
                  <a:lnTo>
                    <a:pt x="3013" y="1834"/>
                  </a:lnTo>
                  <a:cubicBezTo>
                    <a:pt x="3013" y="1823"/>
                    <a:pt x="3013" y="1811"/>
                    <a:pt x="3013" y="1787"/>
                  </a:cubicBezTo>
                  <a:lnTo>
                    <a:pt x="3049" y="1775"/>
                  </a:lnTo>
                  <a:lnTo>
                    <a:pt x="3144" y="1751"/>
                  </a:lnTo>
                  <a:lnTo>
                    <a:pt x="3168" y="1739"/>
                  </a:lnTo>
                  <a:lnTo>
                    <a:pt x="3251" y="1668"/>
                  </a:lnTo>
                  <a:lnTo>
                    <a:pt x="3275" y="1596"/>
                  </a:lnTo>
                  <a:lnTo>
                    <a:pt x="3370" y="1584"/>
                  </a:lnTo>
                  <a:lnTo>
                    <a:pt x="3406" y="1596"/>
                  </a:lnTo>
                  <a:lnTo>
                    <a:pt x="3501" y="1537"/>
                  </a:lnTo>
                  <a:lnTo>
                    <a:pt x="3525" y="1477"/>
                  </a:lnTo>
                  <a:cubicBezTo>
                    <a:pt x="3525" y="1465"/>
                    <a:pt x="3525" y="1442"/>
                    <a:pt x="3513" y="1418"/>
                  </a:cubicBezTo>
                  <a:lnTo>
                    <a:pt x="3478" y="1382"/>
                  </a:lnTo>
                  <a:lnTo>
                    <a:pt x="3406" y="1453"/>
                  </a:lnTo>
                  <a:lnTo>
                    <a:pt x="3359" y="1489"/>
                  </a:lnTo>
                  <a:lnTo>
                    <a:pt x="3335" y="1465"/>
                  </a:lnTo>
                  <a:lnTo>
                    <a:pt x="3263" y="1465"/>
                  </a:lnTo>
                  <a:cubicBezTo>
                    <a:pt x="3275" y="1477"/>
                    <a:pt x="3275" y="1489"/>
                    <a:pt x="3263" y="1501"/>
                  </a:cubicBezTo>
                  <a:lnTo>
                    <a:pt x="3263" y="1561"/>
                  </a:lnTo>
                  <a:cubicBezTo>
                    <a:pt x="3251" y="1561"/>
                    <a:pt x="3239" y="1572"/>
                    <a:pt x="3228" y="1584"/>
                  </a:cubicBezTo>
                  <a:lnTo>
                    <a:pt x="3180" y="1584"/>
                  </a:lnTo>
                  <a:lnTo>
                    <a:pt x="3109" y="1632"/>
                  </a:lnTo>
                  <a:lnTo>
                    <a:pt x="3061" y="1668"/>
                  </a:lnTo>
                  <a:lnTo>
                    <a:pt x="3061" y="1703"/>
                  </a:lnTo>
                  <a:lnTo>
                    <a:pt x="3025" y="1727"/>
                  </a:lnTo>
                  <a:lnTo>
                    <a:pt x="3037" y="1692"/>
                  </a:lnTo>
                  <a:lnTo>
                    <a:pt x="3037" y="1632"/>
                  </a:lnTo>
                  <a:lnTo>
                    <a:pt x="3001" y="1668"/>
                  </a:lnTo>
                  <a:lnTo>
                    <a:pt x="2942" y="1668"/>
                  </a:lnTo>
                  <a:lnTo>
                    <a:pt x="2989" y="1644"/>
                  </a:lnTo>
                  <a:lnTo>
                    <a:pt x="3049" y="1584"/>
                  </a:lnTo>
                  <a:lnTo>
                    <a:pt x="3073" y="1561"/>
                  </a:lnTo>
                  <a:lnTo>
                    <a:pt x="3025" y="1549"/>
                  </a:lnTo>
                  <a:lnTo>
                    <a:pt x="3073" y="1513"/>
                  </a:lnTo>
                  <a:lnTo>
                    <a:pt x="3097" y="1453"/>
                  </a:lnTo>
                  <a:lnTo>
                    <a:pt x="3049" y="1453"/>
                  </a:lnTo>
                  <a:lnTo>
                    <a:pt x="3013" y="1489"/>
                  </a:lnTo>
                  <a:lnTo>
                    <a:pt x="3025" y="1453"/>
                  </a:lnTo>
                  <a:lnTo>
                    <a:pt x="3025" y="1406"/>
                  </a:lnTo>
                  <a:lnTo>
                    <a:pt x="2989" y="1406"/>
                  </a:lnTo>
                  <a:lnTo>
                    <a:pt x="2918" y="1430"/>
                  </a:lnTo>
                  <a:lnTo>
                    <a:pt x="2811" y="1430"/>
                  </a:lnTo>
                  <a:lnTo>
                    <a:pt x="2918" y="1406"/>
                  </a:lnTo>
                  <a:lnTo>
                    <a:pt x="2954" y="1394"/>
                  </a:lnTo>
                  <a:lnTo>
                    <a:pt x="3049" y="1370"/>
                  </a:lnTo>
                  <a:lnTo>
                    <a:pt x="3120" y="1334"/>
                  </a:lnTo>
                  <a:lnTo>
                    <a:pt x="3156" y="1299"/>
                  </a:lnTo>
                  <a:lnTo>
                    <a:pt x="3216" y="1275"/>
                  </a:lnTo>
                  <a:lnTo>
                    <a:pt x="3263" y="1239"/>
                  </a:lnTo>
                  <a:lnTo>
                    <a:pt x="3263" y="1191"/>
                  </a:lnTo>
                  <a:lnTo>
                    <a:pt x="3299" y="1156"/>
                  </a:lnTo>
                  <a:cubicBezTo>
                    <a:pt x="3299" y="1144"/>
                    <a:pt x="3299" y="1120"/>
                    <a:pt x="3299" y="1108"/>
                  </a:cubicBezTo>
                  <a:lnTo>
                    <a:pt x="3228" y="1096"/>
                  </a:lnTo>
                  <a:lnTo>
                    <a:pt x="3120" y="1049"/>
                  </a:lnTo>
                  <a:lnTo>
                    <a:pt x="3013" y="1061"/>
                  </a:lnTo>
                  <a:lnTo>
                    <a:pt x="2918" y="1096"/>
                  </a:lnTo>
                  <a:lnTo>
                    <a:pt x="2870" y="1096"/>
                  </a:lnTo>
                  <a:cubicBezTo>
                    <a:pt x="2870" y="1108"/>
                    <a:pt x="2870" y="1120"/>
                    <a:pt x="2870" y="1132"/>
                  </a:cubicBezTo>
                  <a:cubicBezTo>
                    <a:pt x="2858" y="1156"/>
                    <a:pt x="2847" y="1180"/>
                    <a:pt x="2835" y="1203"/>
                  </a:cubicBezTo>
                  <a:cubicBezTo>
                    <a:pt x="2823" y="1215"/>
                    <a:pt x="2835" y="1239"/>
                    <a:pt x="2823" y="1263"/>
                  </a:cubicBezTo>
                  <a:lnTo>
                    <a:pt x="2775" y="1311"/>
                  </a:lnTo>
                  <a:cubicBezTo>
                    <a:pt x="2775" y="1299"/>
                    <a:pt x="2787" y="1275"/>
                    <a:pt x="2799" y="1263"/>
                  </a:cubicBezTo>
                  <a:lnTo>
                    <a:pt x="2799" y="1203"/>
                  </a:lnTo>
                  <a:lnTo>
                    <a:pt x="2775" y="1180"/>
                  </a:lnTo>
                  <a:cubicBezTo>
                    <a:pt x="2775" y="1168"/>
                    <a:pt x="2787" y="1144"/>
                    <a:pt x="2799" y="1132"/>
                  </a:cubicBezTo>
                  <a:cubicBezTo>
                    <a:pt x="2799" y="1120"/>
                    <a:pt x="2811" y="1096"/>
                    <a:pt x="2823" y="1072"/>
                  </a:cubicBezTo>
                  <a:lnTo>
                    <a:pt x="2787" y="1072"/>
                  </a:lnTo>
                  <a:lnTo>
                    <a:pt x="2716" y="1132"/>
                  </a:lnTo>
                  <a:cubicBezTo>
                    <a:pt x="2704" y="1144"/>
                    <a:pt x="2692" y="1156"/>
                    <a:pt x="2680" y="1180"/>
                  </a:cubicBezTo>
                  <a:lnTo>
                    <a:pt x="2620" y="1215"/>
                  </a:lnTo>
                  <a:lnTo>
                    <a:pt x="2585" y="1203"/>
                  </a:lnTo>
                  <a:lnTo>
                    <a:pt x="2549" y="1227"/>
                  </a:lnTo>
                  <a:lnTo>
                    <a:pt x="2489" y="1251"/>
                  </a:lnTo>
                  <a:lnTo>
                    <a:pt x="2454" y="1239"/>
                  </a:lnTo>
                  <a:lnTo>
                    <a:pt x="2382" y="1287"/>
                  </a:lnTo>
                  <a:lnTo>
                    <a:pt x="2382" y="1370"/>
                  </a:lnTo>
                  <a:lnTo>
                    <a:pt x="2311" y="1418"/>
                  </a:lnTo>
                  <a:lnTo>
                    <a:pt x="2358" y="1358"/>
                  </a:lnTo>
                  <a:lnTo>
                    <a:pt x="2358" y="1263"/>
                  </a:lnTo>
                  <a:lnTo>
                    <a:pt x="2406" y="1180"/>
                  </a:lnTo>
                  <a:lnTo>
                    <a:pt x="2382" y="1180"/>
                  </a:lnTo>
                  <a:lnTo>
                    <a:pt x="2323" y="1203"/>
                  </a:lnTo>
                  <a:lnTo>
                    <a:pt x="2299" y="1251"/>
                  </a:lnTo>
                  <a:lnTo>
                    <a:pt x="2239" y="1311"/>
                  </a:lnTo>
                  <a:lnTo>
                    <a:pt x="2216" y="1287"/>
                  </a:lnTo>
                  <a:lnTo>
                    <a:pt x="2251" y="1251"/>
                  </a:lnTo>
                  <a:lnTo>
                    <a:pt x="2251" y="1203"/>
                  </a:lnTo>
                  <a:lnTo>
                    <a:pt x="2239" y="1191"/>
                  </a:lnTo>
                  <a:lnTo>
                    <a:pt x="2168" y="1215"/>
                  </a:lnTo>
                  <a:lnTo>
                    <a:pt x="2085" y="1287"/>
                  </a:lnTo>
                  <a:lnTo>
                    <a:pt x="2037" y="1287"/>
                  </a:lnTo>
                  <a:cubicBezTo>
                    <a:pt x="2025" y="1275"/>
                    <a:pt x="2001" y="1251"/>
                    <a:pt x="1989" y="1239"/>
                  </a:cubicBezTo>
                  <a:lnTo>
                    <a:pt x="1966" y="1239"/>
                  </a:lnTo>
                  <a:lnTo>
                    <a:pt x="1882" y="1299"/>
                  </a:lnTo>
                  <a:lnTo>
                    <a:pt x="1835" y="1299"/>
                  </a:lnTo>
                  <a:lnTo>
                    <a:pt x="1823" y="1287"/>
                  </a:lnTo>
                  <a:lnTo>
                    <a:pt x="1918" y="1227"/>
                  </a:lnTo>
                  <a:lnTo>
                    <a:pt x="1966" y="1144"/>
                  </a:lnTo>
                  <a:cubicBezTo>
                    <a:pt x="1966" y="1132"/>
                    <a:pt x="1977" y="1108"/>
                    <a:pt x="1977" y="1084"/>
                  </a:cubicBezTo>
                  <a:lnTo>
                    <a:pt x="1977" y="1084"/>
                  </a:lnTo>
                  <a:lnTo>
                    <a:pt x="1942" y="1096"/>
                  </a:lnTo>
                  <a:lnTo>
                    <a:pt x="1918" y="1108"/>
                  </a:lnTo>
                  <a:lnTo>
                    <a:pt x="1835" y="1168"/>
                  </a:lnTo>
                  <a:lnTo>
                    <a:pt x="1870" y="1108"/>
                  </a:lnTo>
                  <a:lnTo>
                    <a:pt x="1954" y="1037"/>
                  </a:lnTo>
                  <a:lnTo>
                    <a:pt x="2049" y="1025"/>
                  </a:lnTo>
                  <a:lnTo>
                    <a:pt x="2096" y="989"/>
                  </a:lnTo>
                  <a:lnTo>
                    <a:pt x="2180" y="965"/>
                  </a:lnTo>
                  <a:lnTo>
                    <a:pt x="2227" y="918"/>
                  </a:lnTo>
                  <a:lnTo>
                    <a:pt x="2227" y="882"/>
                  </a:lnTo>
                  <a:lnTo>
                    <a:pt x="2192" y="906"/>
                  </a:lnTo>
                  <a:lnTo>
                    <a:pt x="2096" y="941"/>
                  </a:lnTo>
                  <a:lnTo>
                    <a:pt x="2037" y="941"/>
                  </a:lnTo>
                  <a:cubicBezTo>
                    <a:pt x="2001" y="930"/>
                    <a:pt x="1966" y="918"/>
                    <a:pt x="1930" y="906"/>
                  </a:cubicBezTo>
                  <a:lnTo>
                    <a:pt x="1894" y="918"/>
                  </a:lnTo>
                  <a:lnTo>
                    <a:pt x="1846" y="953"/>
                  </a:lnTo>
                  <a:cubicBezTo>
                    <a:pt x="1858" y="930"/>
                    <a:pt x="1870" y="906"/>
                    <a:pt x="1882" y="882"/>
                  </a:cubicBezTo>
                  <a:lnTo>
                    <a:pt x="1906" y="858"/>
                  </a:lnTo>
                  <a:lnTo>
                    <a:pt x="1894" y="834"/>
                  </a:lnTo>
                  <a:lnTo>
                    <a:pt x="1835" y="858"/>
                  </a:lnTo>
                  <a:lnTo>
                    <a:pt x="1775" y="906"/>
                  </a:lnTo>
                  <a:lnTo>
                    <a:pt x="1739" y="965"/>
                  </a:lnTo>
                  <a:lnTo>
                    <a:pt x="1668" y="1025"/>
                  </a:lnTo>
                  <a:lnTo>
                    <a:pt x="1620" y="1061"/>
                  </a:lnTo>
                  <a:lnTo>
                    <a:pt x="1608" y="1108"/>
                  </a:lnTo>
                  <a:lnTo>
                    <a:pt x="1525" y="1168"/>
                  </a:lnTo>
                  <a:lnTo>
                    <a:pt x="1465" y="1227"/>
                  </a:lnTo>
                  <a:lnTo>
                    <a:pt x="1454" y="1156"/>
                  </a:lnTo>
                  <a:lnTo>
                    <a:pt x="1454" y="1108"/>
                  </a:lnTo>
                  <a:cubicBezTo>
                    <a:pt x="1454" y="1084"/>
                    <a:pt x="1489" y="1061"/>
                    <a:pt x="1501" y="1037"/>
                  </a:cubicBezTo>
                  <a:cubicBezTo>
                    <a:pt x="1513" y="1013"/>
                    <a:pt x="1501" y="1013"/>
                    <a:pt x="1501" y="1001"/>
                  </a:cubicBezTo>
                  <a:lnTo>
                    <a:pt x="1537" y="930"/>
                  </a:lnTo>
                  <a:lnTo>
                    <a:pt x="1596" y="858"/>
                  </a:lnTo>
                  <a:lnTo>
                    <a:pt x="1596" y="822"/>
                  </a:lnTo>
                  <a:lnTo>
                    <a:pt x="1644" y="787"/>
                  </a:lnTo>
                  <a:lnTo>
                    <a:pt x="1680" y="751"/>
                  </a:lnTo>
                  <a:cubicBezTo>
                    <a:pt x="1692" y="727"/>
                    <a:pt x="1704" y="703"/>
                    <a:pt x="1715" y="680"/>
                  </a:cubicBezTo>
                  <a:lnTo>
                    <a:pt x="1787" y="632"/>
                  </a:lnTo>
                  <a:lnTo>
                    <a:pt x="1823" y="572"/>
                  </a:lnTo>
                  <a:lnTo>
                    <a:pt x="1870" y="549"/>
                  </a:lnTo>
                  <a:cubicBezTo>
                    <a:pt x="1882" y="549"/>
                    <a:pt x="1882" y="537"/>
                    <a:pt x="1882" y="525"/>
                  </a:cubicBezTo>
                  <a:lnTo>
                    <a:pt x="1882" y="489"/>
                  </a:lnTo>
                  <a:lnTo>
                    <a:pt x="1906" y="441"/>
                  </a:lnTo>
                  <a:lnTo>
                    <a:pt x="1930" y="382"/>
                  </a:lnTo>
                  <a:lnTo>
                    <a:pt x="1930" y="429"/>
                  </a:lnTo>
                  <a:lnTo>
                    <a:pt x="1918" y="465"/>
                  </a:lnTo>
                  <a:lnTo>
                    <a:pt x="1966" y="501"/>
                  </a:lnTo>
                  <a:lnTo>
                    <a:pt x="2013" y="406"/>
                  </a:lnTo>
                  <a:lnTo>
                    <a:pt x="2108" y="322"/>
                  </a:lnTo>
                  <a:lnTo>
                    <a:pt x="2132" y="275"/>
                  </a:lnTo>
                  <a:lnTo>
                    <a:pt x="2085" y="239"/>
                  </a:lnTo>
                  <a:lnTo>
                    <a:pt x="2049" y="251"/>
                  </a:lnTo>
                  <a:lnTo>
                    <a:pt x="2001" y="287"/>
                  </a:lnTo>
                  <a:cubicBezTo>
                    <a:pt x="1989" y="263"/>
                    <a:pt x="1977" y="251"/>
                    <a:pt x="1977" y="227"/>
                  </a:cubicBezTo>
                  <a:lnTo>
                    <a:pt x="1930" y="215"/>
                  </a:lnTo>
                  <a:cubicBezTo>
                    <a:pt x="1930" y="203"/>
                    <a:pt x="1942" y="191"/>
                    <a:pt x="1954" y="168"/>
                  </a:cubicBezTo>
                  <a:lnTo>
                    <a:pt x="2013" y="156"/>
                  </a:lnTo>
                  <a:lnTo>
                    <a:pt x="2096" y="156"/>
                  </a:lnTo>
                  <a:lnTo>
                    <a:pt x="2192" y="168"/>
                  </a:lnTo>
                  <a:lnTo>
                    <a:pt x="2239" y="144"/>
                  </a:lnTo>
                  <a:lnTo>
                    <a:pt x="2275" y="96"/>
                  </a:lnTo>
                  <a:cubicBezTo>
                    <a:pt x="2275" y="60"/>
                    <a:pt x="2263" y="25"/>
                    <a:pt x="22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1" name="Google Shape;8887;p30">
              <a:extLst>
                <a:ext uri="{FF2B5EF4-FFF2-40B4-BE49-F238E27FC236}">
                  <a16:creationId xmlns:a16="http://schemas.microsoft.com/office/drawing/2014/main" id="{106D5FA2-ECAA-D66B-ECE4-3B29FBEFB13F}"/>
                </a:ext>
              </a:extLst>
            </p:cNvPr>
            <p:cNvSpPr/>
            <p:nvPr/>
          </p:nvSpPr>
          <p:spPr>
            <a:xfrm>
              <a:off x="3060775" y="2783500"/>
              <a:ext cx="4200" cy="1225"/>
            </a:xfrm>
            <a:custGeom>
              <a:avLst/>
              <a:gdLst/>
              <a:ahLst/>
              <a:cxnLst/>
              <a:rect l="l" t="t" r="r" b="b"/>
              <a:pathLst>
                <a:path w="168" h="49" extrusionOk="0">
                  <a:moveTo>
                    <a:pt x="49" y="1"/>
                  </a:moveTo>
                  <a:lnTo>
                    <a:pt x="1" y="13"/>
                  </a:lnTo>
                  <a:cubicBezTo>
                    <a:pt x="1" y="13"/>
                    <a:pt x="1" y="25"/>
                    <a:pt x="1" y="37"/>
                  </a:cubicBezTo>
                  <a:lnTo>
                    <a:pt x="61" y="48"/>
                  </a:lnTo>
                  <a:lnTo>
                    <a:pt x="156" y="25"/>
                  </a:lnTo>
                  <a:cubicBezTo>
                    <a:pt x="156" y="13"/>
                    <a:pt x="168" y="13"/>
                    <a:pt x="1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2" name="Google Shape;8888;p30">
              <a:extLst>
                <a:ext uri="{FF2B5EF4-FFF2-40B4-BE49-F238E27FC236}">
                  <a16:creationId xmlns:a16="http://schemas.microsoft.com/office/drawing/2014/main" id="{D338B7D8-5D57-5203-570D-66362BC6885E}"/>
                </a:ext>
              </a:extLst>
            </p:cNvPr>
            <p:cNvSpPr/>
            <p:nvPr/>
          </p:nvSpPr>
          <p:spPr>
            <a:xfrm>
              <a:off x="3030725" y="2793925"/>
              <a:ext cx="1500" cy="1225"/>
            </a:xfrm>
            <a:custGeom>
              <a:avLst/>
              <a:gdLst/>
              <a:ahLst/>
              <a:cxnLst/>
              <a:rect l="l" t="t" r="r" b="b"/>
              <a:pathLst>
                <a:path w="60" h="49" extrusionOk="0">
                  <a:moveTo>
                    <a:pt x="24" y="1"/>
                  </a:moveTo>
                  <a:lnTo>
                    <a:pt x="0" y="48"/>
                  </a:lnTo>
                  <a:lnTo>
                    <a:pt x="36" y="48"/>
                  </a:lnTo>
                  <a:lnTo>
                    <a:pt x="60" y="24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3" name="Google Shape;8889;p30">
              <a:extLst>
                <a:ext uri="{FF2B5EF4-FFF2-40B4-BE49-F238E27FC236}">
                  <a16:creationId xmlns:a16="http://schemas.microsoft.com/office/drawing/2014/main" id="{5C0A15AA-AF1B-6B55-05F9-A1B834AC7394}"/>
                </a:ext>
              </a:extLst>
            </p:cNvPr>
            <p:cNvSpPr/>
            <p:nvPr/>
          </p:nvSpPr>
          <p:spPr>
            <a:xfrm>
              <a:off x="2018100" y="2928475"/>
              <a:ext cx="10150" cy="8050"/>
            </a:xfrm>
            <a:custGeom>
              <a:avLst/>
              <a:gdLst/>
              <a:ahLst/>
              <a:cxnLst/>
              <a:rect l="l" t="t" r="r" b="b"/>
              <a:pathLst>
                <a:path w="406" h="322" extrusionOk="0">
                  <a:moveTo>
                    <a:pt x="203" y="0"/>
                  </a:moveTo>
                  <a:lnTo>
                    <a:pt x="96" y="72"/>
                  </a:lnTo>
                  <a:lnTo>
                    <a:pt x="0" y="191"/>
                  </a:lnTo>
                  <a:lnTo>
                    <a:pt x="108" y="167"/>
                  </a:lnTo>
                  <a:lnTo>
                    <a:pt x="96" y="226"/>
                  </a:lnTo>
                  <a:cubicBezTo>
                    <a:pt x="108" y="250"/>
                    <a:pt x="119" y="262"/>
                    <a:pt x="119" y="286"/>
                  </a:cubicBezTo>
                  <a:lnTo>
                    <a:pt x="215" y="262"/>
                  </a:lnTo>
                  <a:lnTo>
                    <a:pt x="298" y="143"/>
                  </a:lnTo>
                  <a:lnTo>
                    <a:pt x="274" y="250"/>
                  </a:lnTo>
                  <a:cubicBezTo>
                    <a:pt x="298" y="274"/>
                    <a:pt x="310" y="298"/>
                    <a:pt x="322" y="322"/>
                  </a:cubicBezTo>
                  <a:lnTo>
                    <a:pt x="405" y="191"/>
                  </a:lnTo>
                  <a:cubicBezTo>
                    <a:pt x="393" y="131"/>
                    <a:pt x="369" y="72"/>
                    <a:pt x="3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4" name="Google Shape;8890;p30">
              <a:extLst>
                <a:ext uri="{FF2B5EF4-FFF2-40B4-BE49-F238E27FC236}">
                  <a16:creationId xmlns:a16="http://schemas.microsoft.com/office/drawing/2014/main" id="{7C3E6AA6-7223-5B57-558E-138234E8DE69}"/>
                </a:ext>
              </a:extLst>
            </p:cNvPr>
            <p:cNvSpPr/>
            <p:nvPr/>
          </p:nvSpPr>
          <p:spPr>
            <a:xfrm>
              <a:off x="2002025" y="2549850"/>
              <a:ext cx="9250" cy="3600"/>
            </a:xfrm>
            <a:custGeom>
              <a:avLst/>
              <a:gdLst/>
              <a:ahLst/>
              <a:cxnLst/>
              <a:rect l="l" t="t" r="r" b="b"/>
              <a:pathLst>
                <a:path w="370" h="144" extrusionOk="0">
                  <a:moveTo>
                    <a:pt x="203" y="0"/>
                  </a:moveTo>
                  <a:lnTo>
                    <a:pt x="72" y="24"/>
                  </a:lnTo>
                  <a:lnTo>
                    <a:pt x="0" y="96"/>
                  </a:lnTo>
                  <a:lnTo>
                    <a:pt x="131" y="143"/>
                  </a:lnTo>
                  <a:lnTo>
                    <a:pt x="203" y="96"/>
                  </a:lnTo>
                  <a:lnTo>
                    <a:pt x="334" y="96"/>
                  </a:lnTo>
                  <a:lnTo>
                    <a:pt x="370" y="60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5" name="Google Shape;8891;p30">
              <a:extLst>
                <a:ext uri="{FF2B5EF4-FFF2-40B4-BE49-F238E27FC236}">
                  <a16:creationId xmlns:a16="http://schemas.microsoft.com/office/drawing/2014/main" id="{4C1A22CA-E434-A92B-AB88-563BE51E73DE}"/>
                </a:ext>
              </a:extLst>
            </p:cNvPr>
            <p:cNvSpPr/>
            <p:nvPr/>
          </p:nvSpPr>
          <p:spPr>
            <a:xfrm>
              <a:off x="1999350" y="2916250"/>
              <a:ext cx="7175" cy="4500"/>
            </a:xfrm>
            <a:custGeom>
              <a:avLst/>
              <a:gdLst/>
              <a:ahLst/>
              <a:cxnLst/>
              <a:rect l="l" t="t" r="r" b="b"/>
              <a:pathLst>
                <a:path w="287" h="180" extrusionOk="0">
                  <a:moveTo>
                    <a:pt x="167" y="1"/>
                  </a:moveTo>
                  <a:lnTo>
                    <a:pt x="36" y="96"/>
                  </a:lnTo>
                  <a:cubicBezTo>
                    <a:pt x="24" y="120"/>
                    <a:pt x="12" y="156"/>
                    <a:pt x="0" y="180"/>
                  </a:cubicBezTo>
                  <a:lnTo>
                    <a:pt x="167" y="120"/>
                  </a:lnTo>
                  <a:lnTo>
                    <a:pt x="191" y="156"/>
                  </a:lnTo>
                  <a:lnTo>
                    <a:pt x="274" y="120"/>
                  </a:lnTo>
                  <a:cubicBezTo>
                    <a:pt x="274" y="84"/>
                    <a:pt x="286" y="49"/>
                    <a:pt x="286" y="13"/>
                  </a:cubicBezTo>
                  <a:lnTo>
                    <a:pt x="16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6" name="Google Shape;8892;p30">
              <a:extLst>
                <a:ext uri="{FF2B5EF4-FFF2-40B4-BE49-F238E27FC236}">
                  <a16:creationId xmlns:a16="http://schemas.microsoft.com/office/drawing/2014/main" id="{CD035BBA-C0F9-7162-3E82-C6D1F61A3D25}"/>
                </a:ext>
              </a:extLst>
            </p:cNvPr>
            <p:cNvSpPr/>
            <p:nvPr/>
          </p:nvSpPr>
          <p:spPr>
            <a:xfrm>
              <a:off x="1998750" y="2907025"/>
              <a:ext cx="2700" cy="3600"/>
            </a:xfrm>
            <a:custGeom>
              <a:avLst/>
              <a:gdLst/>
              <a:ahLst/>
              <a:cxnLst/>
              <a:rect l="l" t="t" r="r" b="b"/>
              <a:pathLst>
                <a:path w="108" h="144" extrusionOk="0">
                  <a:moveTo>
                    <a:pt x="72" y="1"/>
                  </a:moveTo>
                  <a:lnTo>
                    <a:pt x="0" y="72"/>
                  </a:lnTo>
                  <a:lnTo>
                    <a:pt x="48" y="144"/>
                  </a:lnTo>
                  <a:lnTo>
                    <a:pt x="108" y="72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7" name="Google Shape;8893;p30">
              <a:extLst>
                <a:ext uri="{FF2B5EF4-FFF2-40B4-BE49-F238E27FC236}">
                  <a16:creationId xmlns:a16="http://schemas.microsoft.com/office/drawing/2014/main" id="{2009ABAC-7F05-8726-D98B-7E5264F2034C}"/>
                </a:ext>
              </a:extLst>
            </p:cNvPr>
            <p:cNvSpPr/>
            <p:nvPr/>
          </p:nvSpPr>
          <p:spPr>
            <a:xfrm>
              <a:off x="2016600" y="2927875"/>
              <a:ext cx="2700" cy="1800"/>
            </a:xfrm>
            <a:custGeom>
              <a:avLst/>
              <a:gdLst/>
              <a:ahLst/>
              <a:cxnLst/>
              <a:rect l="l" t="t" r="r" b="b"/>
              <a:pathLst>
                <a:path w="108" h="72" extrusionOk="0">
                  <a:moveTo>
                    <a:pt x="48" y="0"/>
                  </a:moveTo>
                  <a:lnTo>
                    <a:pt x="1" y="48"/>
                  </a:lnTo>
                  <a:lnTo>
                    <a:pt x="96" y="72"/>
                  </a:lnTo>
                  <a:cubicBezTo>
                    <a:pt x="96" y="60"/>
                    <a:pt x="108" y="36"/>
                    <a:pt x="108" y="24"/>
                  </a:cubicBezTo>
                  <a:lnTo>
                    <a:pt x="4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8" name="Google Shape;8894;p30">
              <a:extLst>
                <a:ext uri="{FF2B5EF4-FFF2-40B4-BE49-F238E27FC236}">
                  <a16:creationId xmlns:a16="http://schemas.microsoft.com/office/drawing/2014/main" id="{A564EE4F-866F-1A49-F4CF-702358C01975}"/>
                </a:ext>
              </a:extLst>
            </p:cNvPr>
            <p:cNvSpPr/>
            <p:nvPr/>
          </p:nvSpPr>
          <p:spPr>
            <a:xfrm>
              <a:off x="2020775" y="2918650"/>
              <a:ext cx="4200" cy="5375"/>
            </a:xfrm>
            <a:custGeom>
              <a:avLst/>
              <a:gdLst/>
              <a:ahLst/>
              <a:cxnLst/>
              <a:rect l="l" t="t" r="r" b="b"/>
              <a:pathLst>
                <a:path w="168" h="215" extrusionOk="0">
                  <a:moveTo>
                    <a:pt x="167" y="0"/>
                  </a:moveTo>
                  <a:lnTo>
                    <a:pt x="108" y="24"/>
                  </a:lnTo>
                  <a:lnTo>
                    <a:pt x="1" y="107"/>
                  </a:lnTo>
                  <a:lnTo>
                    <a:pt x="1" y="215"/>
                  </a:lnTo>
                  <a:lnTo>
                    <a:pt x="48" y="155"/>
                  </a:lnTo>
                  <a:lnTo>
                    <a:pt x="155" y="84"/>
                  </a:lnTo>
                  <a:cubicBezTo>
                    <a:pt x="155" y="48"/>
                    <a:pt x="155" y="24"/>
                    <a:pt x="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9" name="Google Shape;8895;p30">
              <a:extLst>
                <a:ext uri="{FF2B5EF4-FFF2-40B4-BE49-F238E27FC236}">
                  <a16:creationId xmlns:a16="http://schemas.microsoft.com/office/drawing/2014/main" id="{1F41BE2A-267B-209F-0751-FAE5AD55667B}"/>
                </a:ext>
              </a:extLst>
            </p:cNvPr>
            <p:cNvSpPr/>
            <p:nvPr/>
          </p:nvSpPr>
          <p:spPr>
            <a:xfrm>
              <a:off x="2036250" y="2559075"/>
              <a:ext cx="5100" cy="6275"/>
            </a:xfrm>
            <a:custGeom>
              <a:avLst/>
              <a:gdLst/>
              <a:ahLst/>
              <a:cxnLst/>
              <a:rect l="l" t="t" r="r" b="b"/>
              <a:pathLst>
                <a:path w="204" h="251" extrusionOk="0">
                  <a:moveTo>
                    <a:pt x="144" y="1"/>
                  </a:moveTo>
                  <a:cubicBezTo>
                    <a:pt x="108" y="48"/>
                    <a:pt x="72" y="84"/>
                    <a:pt x="36" y="120"/>
                  </a:cubicBezTo>
                  <a:lnTo>
                    <a:pt x="36" y="203"/>
                  </a:lnTo>
                  <a:lnTo>
                    <a:pt x="1" y="239"/>
                  </a:lnTo>
                  <a:lnTo>
                    <a:pt x="60" y="251"/>
                  </a:lnTo>
                  <a:cubicBezTo>
                    <a:pt x="60" y="251"/>
                    <a:pt x="167" y="239"/>
                    <a:pt x="191" y="239"/>
                  </a:cubicBezTo>
                  <a:cubicBezTo>
                    <a:pt x="191" y="215"/>
                    <a:pt x="191" y="179"/>
                    <a:pt x="203" y="155"/>
                  </a:cubicBezTo>
                  <a:cubicBezTo>
                    <a:pt x="179" y="108"/>
                    <a:pt x="167" y="48"/>
                    <a:pt x="1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0" name="Google Shape;8896;p30">
              <a:extLst>
                <a:ext uri="{FF2B5EF4-FFF2-40B4-BE49-F238E27FC236}">
                  <a16:creationId xmlns:a16="http://schemas.microsoft.com/office/drawing/2014/main" id="{C611BEC3-1ACF-0C00-C9E8-FAA40DB3E0F3}"/>
                </a:ext>
              </a:extLst>
            </p:cNvPr>
            <p:cNvSpPr/>
            <p:nvPr/>
          </p:nvSpPr>
          <p:spPr>
            <a:xfrm>
              <a:off x="2052625" y="2541800"/>
              <a:ext cx="3000" cy="2125"/>
            </a:xfrm>
            <a:custGeom>
              <a:avLst/>
              <a:gdLst/>
              <a:ahLst/>
              <a:cxnLst/>
              <a:rect l="l" t="t" r="r" b="b"/>
              <a:pathLst>
                <a:path w="120" h="85" extrusionOk="0">
                  <a:moveTo>
                    <a:pt x="60" y="1"/>
                  </a:moveTo>
                  <a:lnTo>
                    <a:pt x="1" y="84"/>
                  </a:lnTo>
                  <a:lnTo>
                    <a:pt x="72" y="84"/>
                  </a:lnTo>
                  <a:cubicBezTo>
                    <a:pt x="96" y="60"/>
                    <a:pt x="108" y="25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1" name="Google Shape;8897;p30">
              <a:extLst>
                <a:ext uri="{FF2B5EF4-FFF2-40B4-BE49-F238E27FC236}">
                  <a16:creationId xmlns:a16="http://schemas.microsoft.com/office/drawing/2014/main" id="{C7EC45E2-3461-3F94-5157-17BB30C1BD3D}"/>
                </a:ext>
              </a:extLst>
            </p:cNvPr>
            <p:cNvSpPr/>
            <p:nvPr/>
          </p:nvSpPr>
          <p:spPr>
            <a:xfrm>
              <a:off x="2049950" y="2540625"/>
              <a:ext cx="22650" cy="21450"/>
            </a:xfrm>
            <a:custGeom>
              <a:avLst/>
              <a:gdLst/>
              <a:ahLst/>
              <a:cxnLst/>
              <a:rect l="l" t="t" r="r" b="b"/>
              <a:pathLst>
                <a:path w="906" h="858" extrusionOk="0">
                  <a:moveTo>
                    <a:pt x="679" y="0"/>
                  </a:moveTo>
                  <a:lnTo>
                    <a:pt x="596" y="48"/>
                  </a:lnTo>
                  <a:cubicBezTo>
                    <a:pt x="584" y="84"/>
                    <a:pt x="572" y="119"/>
                    <a:pt x="548" y="167"/>
                  </a:cubicBezTo>
                  <a:lnTo>
                    <a:pt x="441" y="238"/>
                  </a:lnTo>
                  <a:lnTo>
                    <a:pt x="489" y="286"/>
                  </a:lnTo>
                  <a:lnTo>
                    <a:pt x="381" y="322"/>
                  </a:lnTo>
                  <a:cubicBezTo>
                    <a:pt x="369" y="334"/>
                    <a:pt x="358" y="346"/>
                    <a:pt x="346" y="358"/>
                  </a:cubicBezTo>
                  <a:cubicBezTo>
                    <a:pt x="334" y="369"/>
                    <a:pt x="334" y="417"/>
                    <a:pt x="334" y="441"/>
                  </a:cubicBezTo>
                  <a:lnTo>
                    <a:pt x="250" y="393"/>
                  </a:lnTo>
                  <a:lnTo>
                    <a:pt x="286" y="346"/>
                  </a:lnTo>
                  <a:lnTo>
                    <a:pt x="191" y="322"/>
                  </a:lnTo>
                  <a:lnTo>
                    <a:pt x="131" y="405"/>
                  </a:lnTo>
                  <a:lnTo>
                    <a:pt x="84" y="405"/>
                  </a:lnTo>
                  <a:lnTo>
                    <a:pt x="48" y="512"/>
                  </a:lnTo>
                  <a:lnTo>
                    <a:pt x="0" y="584"/>
                  </a:lnTo>
                  <a:lnTo>
                    <a:pt x="60" y="703"/>
                  </a:lnTo>
                  <a:cubicBezTo>
                    <a:pt x="36" y="739"/>
                    <a:pt x="24" y="762"/>
                    <a:pt x="12" y="798"/>
                  </a:cubicBezTo>
                  <a:cubicBezTo>
                    <a:pt x="24" y="810"/>
                    <a:pt x="36" y="834"/>
                    <a:pt x="60" y="858"/>
                  </a:cubicBezTo>
                  <a:lnTo>
                    <a:pt x="179" y="810"/>
                  </a:lnTo>
                  <a:lnTo>
                    <a:pt x="250" y="739"/>
                  </a:lnTo>
                  <a:lnTo>
                    <a:pt x="358" y="691"/>
                  </a:lnTo>
                  <a:cubicBezTo>
                    <a:pt x="465" y="572"/>
                    <a:pt x="584" y="453"/>
                    <a:pt x="703" y="334"/>
                  </a:cubicBezTo>
                  <a:lnTo>
                    <a:pt x="858" y="203"/>
                  </a:lnTo>
                  <a:cubicBezTo>
                    <a:pt x="881" y="167"/>
                    <a:pt x="893" y="119"/>
                    <a:pt x="905" y="84"/>
                  </a:cubicBezTo>
                  <a:lnTo>
                    <a:pt x="905" y="84"/>
                  </a:lnTo>
                  <a:lnTo>
                    <a:pt x="846" y="131"/>
                  </a:lnTo>
                  <a:lnTo>
                    <a:pt x="762" y="131"/>
                  </a:lnTo>
                  <a:lnTo>
                    <a:pt x="67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2" name="Google Shape;8898;p30">
              <a:extLst>
                <a:ext uri="{FF2B5EF4-FFF2-40B4-BE49-F238E27FC236}">
                  <a16:creationId xmlns:a16="http://schemas.microsoft.com/office/drawing/2014/main" id="{91B6902E-3E9D-C333-7FE1-426ED78DEA1C}"/>
                </a:ext>
              </a:extLst>
            </p:cNvPr>
            <p:cNvSpPr/>
            <p:nvPr/>
          </p:nvSpPr>
          <p:spPr>
            <a:xfrm>
              <a:off x="2162175" y="2495675"/>
              <a:ext cx="5075" cy="4200"/>
            </a:xfrm>
            <a:custGeom>
              <a:avLst/>
              <a:gdLst/>
              <a:ahLst/>
              <a:cxnLst/>
              <a:rect l="l" t="t" r="r" b="b"/>
              <a:pathLst>
                <a:path w="203" h="168" extrusionOk="0">
                  <a:moveTo>
                    <a:pt x="167" y="0"/>
                  </a:moveTo>
                  <a:lnTo>
                    <a:pt x="48" y="96"/>
                  </a:lnTo>
                  <a:cubicBezTo>
                    <a:pt x="24" y="120"/>
                    <a:pt x="12" y="143"/>
                    <a:pt x="0" y="167"/>
                  </a:cubicBezTo>
                  <a:lnTo>
                    <a:pt x="95" y="167"/>
                  </a:lnTo>
                  <a:lnTo>
                    <a:pt x="202" y="84"/>
                  </a:lnTo>
                  <a:lnTo>
                    <a:pt x="16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3" name="Google Shape;8899;p30">
              <a:extLst>
                <a:ext uri="{FF2B5EF4-FFF2-40B4-BE49-F238E27FC236}">
                  <a16:creationId xmlns:a16="http://schemas.microsoft.com/office/drawing/2014/main" id="{45060C5D-B114-8CEF-1C49-7396EE5B9427}"/>
                </a:ext>
              </a:extLst>
            </p:cNvPr>
            <p:cNvSpPr/>
            <p:nvPr/>
          </p:nvSpPr>
          <p:spPr>
            <a:xfrm>
              <a:off x="2037150" y="2566225"/>
              <a:ext cx="14300" cy="7750"/>
            </a:xfrm>
            <a:custGeom>
              <a:avLst/>
              <a:gdLst/>
              <a:ahLst/>
              <a:cxnLst/>
              <a:rect l="l" t="t" r="r" b="b"/>
              <a:pathLst>
                <a:path w="572" h="310" extrusionOk="0">
                  <a:moveTo>
                    <a:pt x="417" y="0"/>
                  </a:moveTo>
                  <a:lnTo>
                    <a:pt x="274" y="48"/>
                  </a:lnTo>
                  <a:lnTo>
                    <a:pt x="72" y="12"/>
                  </a:lnTo>
                  <a:lnTo>
                    <a:pt x="0" y="48"/>
                  </a:lnTo>
                  <a:lnTo>
                    <a:pt x="24" y="96"/>
                  </a:lnTo>
                  <a:lnTo>
                    <a:pt x="298" y="131"/>
                  </a:lnTo>
                  <a:lnTo>
                    <a:pt x="131" y="179"/>
                  </a:lnTo>
                  <a:lnTo>
                    <a:pt x="155" y="226"/>
                  </a:lnTo>
                  <a:lnTo>
                    <a:pt x="310" y="238"/>
                  </a:lnTo>
                  <a:lnTo>
                    <a:pt x="536" y="310"/>
                  </a:lnTo>
                  <a:cubicBezTo>
                    <a:pt x="548" y="286"/>
                    <a:pt x="560" y="250"/>
                    <a:pt x="572" y="226"/>
                  </a:cubicBezTo>
                  <a:lnTo>
                    <a:pt x="453" y="119"/>
                  </a:lnTo>
                  <a:lnTo>
                    <a:pt x="41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4" name="Google Shape;8900;p30">
              <a:extLst>
                <a:ext uri="{FF2B5EF4-FFF2-40B4-BE49-F238E27FC236}">
                  <a16:creationId xmlns:a16="http://schemas.microsoft.com/office/drawing/2014/main" id="{CF00D294-C1C7-5F3B-6BD5-607F9A9E5BC5}"/>
                </a:ext>
              </a:extLst>
            </p:cNvPr>
            <p:cNvSpPr/>
            <p:nvPr/>
          </p:nvSpPr>
          <p:spPr>
            <a:xfrm>
              <a:off x="2041025" y="2553725"/>
              <a:ext cx="8950" cy="12225"/>
            </a:xfrm>
            <a:custGeom>
              <a:avLst/>
              <a:gdLst/>
              <a:ahLst/>
              <a:cxnLst/>
              <a:rect l="l" t="t" r="r" b="b"/>
              <a:pathLst>
                <a:path w="358" h="489" extrusionOk="0">
                  <a:moveTo>
                    <a:pt x="191" y="0"/>
                  </a:moveTo>
                  <a:lnTo>
                    <a:pt x="131" y="36"/>
                  </a:lnTo>
                  <a:lnTo>
                    <a:pt x="131" y="95"/>
                  </a:lnTo>
                  <a:lnTo>
                    <a:pt x="48" y="95"/>
                  </a:lnTo>
                  <a:lnTo>
                    <a:pt x="0" y="167"/>
                  </a:lnTo>
                  <a:cubicBezTo>
                    <a:pt x="12" y="215"/>
                    <a:pt x="24" y="262"/>
                    <a:pt x="48" y="322"/>
                  </a:cubicBezTo>
                  <a:cubicBezTo>
                    <a:pt x="72" y="334"/>
                    <a:pt x="107" y="357"/>
                    <a:pt x="131" y="381"/>
                  </a:cubicBezTo>
                  <a:lnTo>
                    <a:pt x="107" y="441"/>
                  </a:lnTo>
                  <a:lnTo>
                    <a:pt x="48" y="488"/>
                  </a:lnTo>
                  <a:lnTo>
                    <a:pt x="214" y="488"/>
                  </a:lnTo>
                  <a:lnTo>
                    <a:pt x="357" y="369"/>
                  </a:lnTo>
                  <a:lnTo>
                    <a:pt x="286" y="334"/>
                  </a:lnTo>
                  <a:cubicBezTo>
                    <a:pt x="298" y="310"/>
                    <a:pt x="310" y="274"/>
                    <a:pt x="322" y="250"/>
                  </a:cubicBezTo>
                  <a:cubicBezTo>
                    <a:pt x="310" y="191"/>
                    <a:pt x="286" y="119"/>
                    <a:pt x="274" y="60"/>
                  </a:cubicBezTo>
                  <a:lnTo>
                    <a:pt x="19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5" name="Google Shape;8901;p30">
              <a:extLst>
                <a:ext uri="{FF2B5EF4-FFF2-40B4-BE49-F238E27FC236}">
                  <a16:creationId xmlns:a16="http://schemas.microsoft.com/office/drawing/2014/main" id="{08C57A5B-A9CD-2A58-9E70-AEFCD18A524D}"/>
                </a:ext>
              </a:extLst>
            </p:cNvPr>
            <p:cNvSpPr/>
            <p:nvPr/>
          </p:nvSpPr>
          <p:spPr>
            <a:xfrm>
              <a:off x="2772050" y="2573650"/>
              <a:ext cx="12825" cy="6000"/>
            </a:xfrm>
            <a:custGeom>
              <a:avLst/>
              <a:gdLst/>
              <a:ahLst/>
              <a:cxnLst/>
              <a:rect l="l" t="t" r="r" b="b"/>
              <a:pathLst>
                <a:path w="513" h="240" extrusionOk="0">
                  <a:moveTo>
                    <a:pt x="108" y="1"/>
                  </a:moveTo>
                  <a:lnTo>
                    <a:pt x="25" y="37"/>
                  </a:lnTo>
                  <a:lnTo>
                    <a:pt x="1" y="72"/>
                  </a:lnTo>
                  <a:lnTo>
                    <a:pt x="49" y="108"/>
                  </a:lnTo>
                  <a:lnTo>
                    <a:pt x="144" y="108"/>
                  </a:lnTo>
                  <a:lnTo>
                    <a:pt x="191" y="144"/>
                  </a:lnTo>
                  <a:lnTo>
                    <a:pt x="251" y="168"/>
                  </a:lnTo>
                  <a:cubicBezTo>
                    <a:pt x="251" y="191"/>
                    <a:pt x="263" y="203"/>
                    <a:pt x="275" y="227"/>
                  </a:cubicBezTo>
                  <a:lnTo>
                    <a:pt x="310" y="239"/>
                  </a:lnTo>
                  <a:lnTo>
                    <a:pt x="382" y="227"/>
                  </a:lnTo>
                  <a:lnTo>
                    <a:pt x="430" y="239"/>
                  </a:lnTo>
                  <a:lnTo>
                    <a:pt x="477" y="203"/>
                  </a:lnTo>
                  <a:lnTo>
                    <a:pt x="477" y="180"/>
                  </a:lnTo>
                  <a:lnTo>
                    <a:pt x="513" y="168"/>
                  </a:lnTo>
                  <a:cubicBezTo>
                    <a:pt x="513" y="156"/>
                    <a:pt x="513" y="144"/>
                    <a:pt x="513" y="120"/>
                  </a:cubicBezTo>
                  <a:lnTo>
                    <a:pt x="441" y="108"/>
                  </a:lnTo>
                  <a:lnTo>
                    <a:pt x="489" y="72"/>
                  </a:lnTo>
                  <a:lnTo>
                    <a:pt x="489" y="60"/>
                  </a:lnTo>
                  <a:lnTo>
                    <a:pt x="370" y="25"/>
                  </a:lnTo>
                  <a:lnTo>
                    <a:pt x="287" y="37"/>
                  </a:lnTo>
                  <a:lnTo>
                    <a:pt x="263" y="13"/>
                  </a:lnTo>
                  <a:lnTo>
                    <a:pt x="227" y="1"/>
                  </a:lnTo>
                  <a:lnTo>
                    <a:pt x="168" y="13"/>
                  </a:lnTo>
                  <a:lnTo>
                    <a:pt x="10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6" name="Google Shape;8902;p30">
              <a:extLst>
                <a:ext uri="{FF2B5EF4-FFF2-40B4-BE49-F238E27FC236}">
                  <a16:creationId xmlns:a16="http://schemas.microsoft.com/office/drawing/2014/main" id="{55792873-691E-5AF4-9D7F-01E855F8C681}"/>
                </a:ext>
              </a:extLst>
            </p:cNvPr>
            <p:cNvSpPr/>
            <p:nvPr/>
          </p:nvSpPr>
          <p:spPr>
            <a:xfrm>
              <a:off x="2748550" y="2456375"/>
              <a:ext cx="2400" cy="1525"/>
            </a:xfrm>
            <a:custGeom>
              <a:avLst/>
              <a:gdLst/>
              <a:ahLst/>
              <a:cxnLst/>
              <a:rect l="l" t="t" r="r" b="b"/>
              <a:pathLst>
                <a:path w="96" h="61" extrusionOk="0">
                  <a:moveTo>
                    <a:pt x="0" y="1"/>
                  </a:moveTo>
                  <a:lnTo>
                    <a:pt x="72" y="60"/>
                  </a:lnTo>
                  <a:lnTo>
                    <a:pt x="96" y="37"/>
                  </a:lnTo>
                  <a:cubicBezTo>
                    <a:pt x="84" y="25"/>
                    <a:pt x="84" y="13"/>
                    <a:pt x="72" y="13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7" name="Google Shape;8903;p30">
              <a:extLst>
                <a:ext uri="{FF2B5EF4-FFF2-40B4-BE49-F238E27FC236}">
                  <a16:creationId xmlns:a16="http://schemas.microsoft.com/office/drawing/2014/main" id="{43B7BBC2-4F55-F607-0A0E-46D862CE1E69}"/>
                </a:ext>
              </a:extLst>
            </p:cNvPr>
            <p:cNvSpPr/>
            <p:nvPr/>
          </p:nvSpPr>
          <p:spPr>
            <a:xfrm>
              <a:off x="2751525" y="2457575"/>
              <a:ext cx="5375" cy="2100"/>
            </a:xfrm>
            <a:custGeom>
              <a:avLst/>
              <a:gdLst/>
              <a:ahLst/>
              <a:cxnLst/>
              <a:rect l="l" t="t" r="r" b="b"/>
              <a:pathLst>
                <a:path w="215" h="84" extrusionOk="0">
                  <a:moveTo>
                    <a:pt x="131" y="0"/>
                  </a:moveTo>
                  <a:lnTo>
                    <a:pt x="36" y="24"/>
                  </a:lnTo>
                  <a:cubicBezTo>
                    <a:pt x="24" y="36"/>
                    <a:pt x="12" y="48"/>
                    <a:pt x="0" y="48"/>
                  </a:cubicBezTo>
                  <a:lnTo>
                    <a:pt x="60" y="84"/>
                  </a:lnTo>
                  <a:lnTo>
                    <a:pt x="119" y="60"/>
                  </a:lnTo>
                  <a:lnTo>
                    <a:pt x="215" y="60"/>
                  </a:lnTo>
                  <a:lnTo>
                    <a:pt x="215" y="12"/>
                  </a:lnTo>
                  <a:lnTo>
                    <a:pt x="13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8" name="Google Shape;8904;p30">
              <a:extLst>
                <a:ext uri="{FF2B5EF4-FFF2-40B4-BE49-F238E27FC236}">
                  <a16:creationId xmlns:a16="http://schemas.microsoft.com/office/drawing/2014/main" id="{95D7F123-9CD7-31F0-3450-DD9483AEFCD0}"/>
                </a:ext>
              </a:extLst>
            </p:cNvPr>
            <p:cNvSpPr/>
            <p:nvPr/>
          </p:nvSpPr>
          <p:spPr>
            <a:xfrm>
              <a:off x="2740500" y="2450425"/>
              <a:ext cx="5975" cy="2125"/>
            </a:xfrm>
            <a:custGeom>
              <a:avLst/>
              <a:gdLst/>
              <a:ahLst/>
              <a:cxnLst/>
              <a:rect l="l" t="t" r="r" b="b"/>
              <a:pathLst>
                <a:path w="239" h="85" extrusionOk="0">
                  <a:moveTo>
                    <a:pt x="108" y="1"/>
                  </a:moveTo>
                  <a:lnTo>
                    <a:pt x="13" y="13"/>
                  </a:lnTo>
                  <a:lnTo>
                    <a:pt x="1" y="60"/>
                  </a:lnTo>
                  <a:lnTo>
                    <a:pt x="37" y="72"/>
                  </a:lnTo>
                  <a:lnTo>
                    <a:pt x="120" y="60"/>
                  </a:lnTo>
                  <a:lnTo>
                    <a:pt x="179" y="84"/>
                  </a:lnTo>
                  <a:lnTo>
                    <a:pt x="239" y="60"/>
                  </a:lnTo>
                  <a:lnTo>
                    <a:pt x="227" y="25"/>
                  </a:lnTo>
                  <a:lnTo>
                    <a:pt x="132" y="13"/>
                  </a:lnTo>
                  <a:lnTo>
                    <a:pt x="10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9" name="Google Shape;8905;p30">
              <a:extLst>
                <a:ext uri="{FF2B5EF4-FFF2-40B4-BE49-F238E27FC236}">
                  <a16:creationId xmlns:a16="http://schemas.microsoft.com/office/drawing/2014/main" id="{11AC531B-D1E8-6B1B-EA8A-FEF8A1DB60DC}"/>
                </a:ext>
              </a:extLst>
            </p:cNvPr>
            <p:cNvSpPr/>
            <p:nvPr/>
          </p:nvSpPr>
          <p:spPr>
            <a:xfrm>
              <a:off x="2753600" y="2455800"/>
              <a:ext cx="1525" cy="600"/>
            </a:xfrm>
            <a:custGeom>
              <a:avLst/>
              <a:gdLst/>
              <a:ahLst/>
              <a:cxnLst/>
              <a:rect l="l" t="t" r="r" b="b"/>
              <a:pathLst>
                <a:path w="61" h="24" extrusionOk="0">
                  <a:moveTo>
                    <a:pt x="1" y="0"/>
                  </a:moveTo>
                  <a:lnTo>
                    <a:pt x="48" y="24"/>
                  </a:lnTo>
                  <a:cubicBezTo>
                    <a:pt x="48" y="12"/>
                    <a:pt x="48" y="0"/>
                    <a:pt x="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0" name="Google Shape;8906;p30">
              <a:extLst>
                <a:ext uri="{FF2B5EF4-FFF2-40B4-BE49-F238E27FC236}">
                  <a16:creationId xmlns:a16="http://schemas.microsoft.com/office/drawing/2014/main" id="{DA59FF4E-9738-A64D-CCCE-8940EB7DBC77}"/>
                </a:ext>
              </a:extLst>
            </p:cNvPr>
            <p:cNvSpPr/>
            <p:nvPr/>
          </p:nvSpPr>
          <p:spPr>
            <a:xfrm>
              <a:off x="2728600" y="2451025"/>
              <a:ext cx="4500" cy="2100"/>
            </a:xfrm>
            <a:custGeom>
              <a:avLst/>
              <a:gdLst/>
              <a:ahLst/>
              <a:cxnLst/>
              <a:rect l="l" t="t" r="r" b="b"/>
              <a:pathLst>
                <a:path w="180" h="84" extrusionOk="0">
                  <a:moveTo>
                    <a:pt x="155" y="1"/>
                  </a:moveTo>
                  <a:lnTo>
                    <a:pt x="72" y="24"/>
                  </a:lnTo>
                  <a:lnTo>
                    <a:pt x="1" y="12"/>
                  </a:lnTo>
                  <a:lnTo>
                    <a:pt x="72" y="84"/>
                  </a:lnTo>
                  <a:lnTo>
                    <a:pt x="155" y="72"/>
                  </a:lnTo>
                  <a:lnTo>
                    <a:pt x="179" y="36"/>
                  </a:lnTo>
                  <a:lnTo>
                    <a:pt x="15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1" name="Google Shape;8907;p30">
              <a:extLst>
                <a:ext uri="{FF2B5EF4-FFF2-40B4-BE49-F238E27FC236}">
                  <a16:creationId xmlns:a16="http://schemas.microsoft.com/office/drawing/2014/main" id="{7C96D022-71AB-69D5-FD0A-FA0526838DB7}"/>
                </a:ext>
              </a:extLst>
            </p:cNvPr>
            <p:cNvSpPr/>
            <p:nvPr/>
          </p:nvSpPr>
          <p:spPr>
            <a:xfrm>
              <a:off x="2755100" y="2579025"/>
              <a:ext cx="15200" cy="8650"/>
            </a:xfrm>
            <a:custGeom>
              <a:avLst/>
              <a:gdLst/>
              <a:ahLst/>
              <a:cxnLst/>
              <a:rect l="l" t="t" r="r" b="b"/>
              <a:pathLst>
                <a:path w="608" h="346" extrusionOk="0">
                  <a:moveTo>
                    <a:pt x="215" y="0"/>
                  </a:moveTo>
                  <a:cubicBezTo>
                    <a:pt x="203" y="12"/>
                    <a:pt x="191" y="24"/>
                    <a:pt x="179" y="36"/>
                  </a:cubicBezTo>
                  <a:lnTo>
                    <a:pt x="84" y="60"/>
                  </a:lnTo>
                  <a:lnTo>
                    <a:pt x="12" y="48"/>
                  </a:lnTo>
                  <a:lnTo>
                    <a:pt x="0" y="95"/>
                  </a:lnTo>
                  <a:lnTo>
                    <a:pt x="48" y="155"/>
                  </a:lnTo>
                  <a:lnTo>
                    <a:pt x="143" y="191"/>
                  </a:lnTo>
                  <a:lnTo>
                    <a:pt x="215" y="250"/>
                  </a:lnTo>
                  <a:lnTo>
                    <a:pt x="262" y="262"/>
                  </a:lnTo>
                  <a:cubicBezTo>
                    <a:pt x="274" y="286"/>
                    <a:pt x="286" y="310"/>
                    <a:pt x="298" y="322"/>
                  </a:cubicBezTo>
                  <a:lnTo>
                    <a:pt x="357" y="346"/>
                  </a:lnTo>
                  <a:lnTo>
                    <a:pt x="441" y="310"/>
                  </a:lnTo>
                  <a:lnTo>
                    <a:pt x="500" y="274"/>
                  </a:lnTo>
                  <a:lnTo>
                    <a:pt x="560" y="250"/>
                  </a:lnTo>
                  <a:lnTo>
                    <a:pt x="607" y="215"/>
                  </a:lnTo>
                  <a:cubicBezTo>
                    <a:pt x="607" y="203"/>
                    <a:pt x="607" y="191"/>
                    <a:pt x="596" y="179"/>
                  </a:cubicBezTo>
                  <a:lnTo>
                    <a:pt x="596" y="143"/>
                  </a:lnTo>
                  <a:lnTo>
                    <a:pt x="572" y="48"/>
                  </a:lnTo>
                  <a:lnTo>
                    <a:pt x="512" y="36"/>
                  </a:lnTo>
                  <a:lnTo>
                    <a:pt x="381" y="60"/>
                  </a:lnTo>
                  <a:lnTo>
                    <a:pt x="298" y="36"/>
                  </a:lnTo>
                  <a:lnTo>
                    <a:pt x="21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2" name="Google Shape;8908;p30">
              <a:extLst>
                <a:ext uri="{FF2B5EF4-FFF2-40B4-BE49-F238E27FC236}">
                  <a16:creationId xmlns:a16="http://schemas.microsoft.com/office/drawing/2014/main" id="{BC57F711-31EC-7F88-B35F-B2E0D3E047FF}"/>
                </a:ext>
              </a:extLst>
            </p:cNvPr>
            <p:cNvSpPr/>
            <p:nvPr/>
          </p:nvSpPr>
          <p:spPr>
            <a:xfrm>
              <a:off x="2635150" y="2472150"/>
              <a:ext cx="3575" cy="4200"/>
            </a:xfrm>
            <a:custGeom>
              <a:avLst/>
              <a:gdLst/>
              <a:ahLst/>
              <a:cxnLst/>
              <a:rect l="l" t="t" r="r" b="b"/>
              <a:pathLst>
                <a:path w="143" h="168" extrusionOk="0">
                  <a:moveTo>
                    <a:pt x="48" y="1"/>
                  </a:moveTo>
                  <a:lnTo>
                    <a:pt x="24" y="25"/>
                  </a:lnTo>
                  <a:cubicBezTo>
                    <a:pt x="24" y="49"/>
                    <a:pt x="12" y="72"/>
                    <a:pt x="0" y="84"/>
                  </a:cubicBezTo>
                  <a:lnTo>
                    <a:pt x="71" y="120"/>
                  </a:lnTo>
                  <a:lnTo>
                    <a:pt x="71" y="156"/>
                  </a:lnTo>
                  <a:lnTo>
                    <a:pt x="119" y="168"/>
                  </a:lnTo>
                  <a:lnTo>
                    <a:pt x="143" y="132"/>
                  </a:lnTo>
                  <a:cubicBezTo>
                    <a:pt x="119" y="96"/>
                    <a:pt x="119" y="60"/>
                    <a:pt x="107" y="25"/>
                  </a:cubicBezTo>
                  <a:lnTo>
                    <a:pt x="4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3" name="Google Shape;8909;p30">
              <a:extLst>
                <a:ext uri="{FF2B5EF4-FFF2-40B4-BE49-F238E27FC236}">
                  <a16:creationId xmlns:a16="http://schemas.microsoft.com/office/drawing/2014/main" id="{CE863C77-4596-57B9-2BBC-A9C0634C682A}"/>
                </a:ext>
              </a:extLst>
            </p:cNvPr>
            <p:cNvSpPr/>
            <p:nvPr/>
          </p:nvSpPr>
          <p:spPr>
            <a:xfrm>
              <a:off x="2638700" y="2470975"/>
              <a:ext cx="3300" cy="3600"/>
            </a:xfrm>
            <a:custGeom>
              <a:avLst/>
              <a:gdLst/>
              <a:ahLst/>
              <a:cxnLst/>
              <a:rect l="l" t="t" r="r" b="b"/>
              <a:pathLst>
                <a:path w="132" h="144" extrusionOk="0">
                  <a:moveTo>
                    <a:pt x="60" y="0"/>
                  </a:moveTo>
                  <a:cubicBezTo>
                    <a:pt x="37" y="12"/>
                    <a:pt x="25" y="24"/>
                    <a:pt x="1" y="48"/>
                  </a:cubicBezTo>
                  <a:lnTo>
                    <a:pt x="37" y="143"/>
                  </a:lnTo>
                  <a:lnTo>
                    <a:pt x="96" y="84"/>
                  </a:lnTo>
                  <a:lnTo>
                    <a:pt x="132" y="72"/>
                  </a:lnTo>
                  <a:cubicBezTo>
                    <a:pt x="132" y="48"/>
                    <a:pt x="132" y="36"/>
                    <a:pt x="120" y="12"/>
                  </a:cubicBezTo>
                  <a:lnTo>
                    <a:pt x="6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4" name="Google Shape;8910;p30">
              <a:extLst>
                <a:ext uri="{FF2B5EF4-FFF2-40B4-BE49-F238E27FC236}">
                  <a16:creationId xmlns:a16="http://schemas.microsoft.com/office/drawing/2014/main" id="{86375BE9-C11C-0FFD-B219-7DD6596D1F11}"/>
                </a:ext>
              </a:extLst>
            </p:cNvPr>
            <p:cNvSpPr/>
            <p:nvPr/>
          </p:nvSpPr>
          <p:spPr>
            <a:xfrm>
              <a:off x="2625625" y="2462050"/>
              <a:ext cx="4475" cy="2400"/>
            </a:xfrm>
            <a:custGeom>
              <a:avLst/>
              <a:gdLst/>
              <a:ahLst/>
              <a:cxnLst/>
              <a:rect l="l" t="t" r="r" b="b"/>
              <a:pathLst>
                <a:path w="179" h="96" extrusionOk="0">
                  <a:moveTo>
                    <a:pt x="119" y="0"/>
                  </a:moveTo>
                  <a:lnTo>
                    <a:pt x="36" y="24"/>
                  </a:lnTo>
                  <a:lnTo>
                    <a:pt x="0" y="72"/>
                  </a:lnTo>
                  <a:lnTo>
                    <a:pt x="48" y="95"/>
                  </a:lnTo>
                  <a:lnTo>
                    <a:pt x="107" y="72"/>
                  </a:lnTo>
                  <a:lnTo>
                    <a:pt x="155" y="48"/>
                  </a:lnTo>
                  <a:lnTo>
                    <a:pt x="179" y="12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5" name="Google Shape;8911;p30">
              <a:extLst>
                <a:ext uri="{FF2B5EF4-FFF2-40B4-BE49-F238E27FC236}">
                  <a16:creationId xmlns:a16="http://schemas.microsoft.com/office/drawing/2014/main" id="{B7AEC07C-4998-AEC6-C183-0B8895FD0E55}"/>
                </a:ext>
              </a:extLst>
            </p:cNvPr>
            <p:cNvSpPr/>
            <p:nvPr/>
          </p:nvSpPr>
          <p:spPr>
            <a:xfrm>
              <a:off x="2831000" y="2464725"/>
              <a:ext cx="5675" cy="8350"/>
            </a:xfrm>
            <a:custGeom>
              <a:avLst/>
              <a:gdLst/>
              <a:ahLst/>
              <a:cxnLst/>
              <a:rect l="l" t="t" r="r" b="b"/>
              <a:pathLst>
                <a:path w="227" h="334" extrusionOk="0">
                  <a:moveTo>
                    <a:pt x="108" y="0"/>
                  </a:moveTo>
                  <a:lnTo>
                    <a:pt x="48" y="24"/>
                  </a:lnTo>
                  <a:lnTo>
                    <a:pt x="48" y="95"/>
                  </a:lnTo>
                  <a:cubicBezTo>
                    <a:pt x="48" y="107"/>
                    <a:pt x="12" y="155"/>
                    <a:pt x="0" y="179"/>
                  </a:cubicBezTo>
                  <a:lnTo>
                    <a:pt x="36" y="250"/>
                  </a:lnTo>
                  <a:lnTo>
                    <a:pt x="84" y="286"/>
                  </a:lnTo>
                  <a:lnTo>
                    <a:pt x="119" y="334"/>
                  </a:lnTo>
                  <a:lnTo>
                    <a:pt x="167" y="298"/>
                  </a:lnTo>
                  <a:lnTo>
                    <a:pt x="227" y="262"/>
                  </a:lnTo>
                  <a:lnTo>
                    <a:pt x="179" y="155"/>
                  </a:lnTo>
                  <a:lnTo>
                    <a:pt x="179" y="48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6" name="Google Shape;8912;p30">
              <a:extLst>
                <a:ext uri="{FF2B5EF4-FFF2-40B4-BE49-F238E27FC236}">
                  <a16:creationId xmlns:a16="http://schemas.microsoft.com/office/drawing/2014/main" id="{77548719-F526-8162-971A-4477F2A7204E}"/>
                </a:ext>
              </a:extLst>
            </p:cNvPr>
            <p:cNvSpPr/>
            <p:nvPr/>
          </p:nvSpPr>
          <p:spPr>
            <a:xfrm>
              <a:off x="2685450" y="2447450"/>
              <a:ext cx="12525" cy="4500"/>
            </a:xfrm>
            <a:custGeom>
              <a:avLst/>
              <a:gdLst/>
              <a:ahLst/>
              <a:cxnLst/>
              <a:rect l="l" t="t" r="r" b="b"/>
              <a:pathLst>
                <a:path w="501" h="180" extrusionOk="0">
                  <a:moveTo>
                    <a:pt x="250" y="1"/>
                  </a:moveTo>
                  <a:lnTo>
                    <a:pt x="143" y="24"/>
                  </a:lnTo>
                  <a:lnTo>
                    <a:pt x="119" y="48"/>
                  </a:lnTo>
                  <a:lnTo>
                    <a:pt x="0" y="96"/>
                  </a:lnTo>
                  <a:lnTo>
                    <a:pt x="60" y="108"/>
                  </a:lnTo>
                  <a:cubicBezTo>
                    <a:pt x="60" y="132"/>
                    <a:pt x="72" y="155"/>
                    <a:pt x="84" y="179"/>
                  </a:cubicBezTo>
                  <a:lnTo>
                    <a:pt x="167" y="179"/>
                  </a:lnTo>
                  <a:lnTo>
                    <a:pt x="179" y="144"/>
                  </a:lnTo>
                  <a:lnTo>
                    <a:pt x="262" y="167"/>
                  </a:lnTo>
                  <a:lnTo>
                    <a:pt x="357" y="155"/>
                  </a:lnTo>
                  <a:lnTo>
                    <a:pt x="393" y="179"/>
                  </a:lnTo>
                  <a:lnTo>
                    <a:pt x="476" y="155"/>
                  </a:lnTo>
                  <a:lnTo>
                    <a:pt x="500" y="96"/>
                  </a:lnTo>
                  <a:cubicBezTo>
                    <a:pt x="488" y="72"/>
                    <a:pt x="476" y="60"/>
                    <a:pt x="465" y="36"/>
                  </a:cubicBezTo>
                  <a:lnTo>
                    <a:pt x="322" y="60"/>
                  </a:lnTo>
                  <a:lnTo>
                    <a:pt x="25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7" name="Google Shape;8913;p30">
              <a:extLst>
                <a:ext uri="{FF2B5EF4-FFF2-40B4-BE49-F238E27FC236}">
                  <a16:creationId xmlns:a16="http://schemas.microsoft.com/office/drawing/2014/main" id="{60853624-91AF-F5FB-0914-CBD5C456BE3E}"/>
                </a:ext>
              </a:extLst>
            </p:cNvPr>
            <p:cNvSpPr/>
            <p:nvPr/>
          </p:nvSpPr>
          <p:spPr>
            <a:xfrm>
              <a:off x="2035950" y="2937100"/>
              <a:ext cx="9550" cy="10150"/>
            </a:xfrm>
            <a:custGeom>
              <a:avLst/>
              <a:gdLst/>
              <a:ahLst/>
              <a:cxnLst/>
              <a:rect l="l" t="t" r="r" b="b"/>
              <a:pathLst>
                <a:path w="382" h="406" extrusionOk="0">
                  <a:moveTo>
                    <a:pt x="382" y="0"/>
                  </a:moveTo>
                  <a:lnTo>
                    <a:pt x="227" y="96"/>
                  </a:lnTo>
                  <a:lnTo>
                    <a:pt x="167" y="191"/>
                  </a:lnTo>
                  <a:lnTo>
                    <a:pt x="84" y="227"/>
                  </a:lnTo>
                  <a:lnTo>
                    <a:pt x="1" y="405"/>
                  </a:lnTo>
                  <a:cubicBezTo>
                    <a:pt x="25" y="393"/>
                    <a:pt x="36" y="393"/>
                    <a:pt x="60" y="381"/>
                  </a:cubicBezTo>
                  <a:cubicBezTo>
                    <a:pt x="96" y="334"/>
                    <a:pt x="132" y="298"/>
                    <a:pt x="156" y="250"/>
                  </a:cubicBezTo>
                  <a:lnTo>
                    <a:pt x="251" y="215"/>
                  </a:lnTo>
                  <a:lnTo>
                    <a:pt x="382" y="48"/>
                  </a:lnTo>
                  <a:lnTo>
                    <a:pt x="38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8" name="Google Shape;8914;p30">
              <a:extLst>
                <a:ext uri="{FF2B5EF4-FFF2-40B4-BE49-F238E27FC236}">
                  <a16:creationId xmlns:a16="http://schemas.microsoft.com/office/drawing/2014/main" id="{18A0FFDF-96A9-99F1-3CB4-178FFDBC2AEA}"/>
                </a:ext>
              </a:extLst>
            </p:cNvPr>
            <p:cNvSpPr/>
            <p:nvPr/>
          </p:nvSpPr>
          <p:spPr>
            <a:xfrm>
              <a:off x="2842900" y="2470375"/>
              <a:ext cx="2100" cy="2400"/>
            </a:xfrm>
            <a:custGeom>
              <a:avLst/>
              <a:gdLst/>
              <a:ahLst/>
              <a:cxnLst/>
              <a:rect l="l" t="t" r="r" b="b"/>
              <a:pathLst>
                <a:path w="84" h="96" extrusionOk="0">
                  <a:moveTo>
                    <a:pt x="24" y="0"/>
                  </a:moveTo>
                  <a:cubicBezTo>
                    <a:pt x="13" y="12"/>
                    <a:pt x="1" y="36"/>
                    <a:pt x="1" y="60"/>
                  </a:cubicBezTo>
                  <a:lnTo>
                    <a:pt x="48" y="96"/>
                  </a:lnTo>
                  <a:lnTo>
                    <a:pt x="84" y="60"/>
                  </a:lnTo>
                  <a:cubicBezTo>
                    <a:pt x="84" y="48"/>
                    <a:pt x="72" y="24"/>
                    <a:pt x="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9" name="Google Shape;8915;p30">
              <a:extLst>
                <a:ext uri="{FF2B5EF4-FFF2-40B4-BE49-F238E27FC236}">
                  <a16:creationId xmlns:a16="http://schemas.microsoft.com/office/drawing/2014/main" id="{8DB415BD-B11B-2401-BF03-B5A1AFC0D7DC}"/>
                </a:ext>
              </a:extLst>
            </p:cNvPr>
            <p:cNvSpPr/>
            <p:nvPr/>
          </p:nvSpPr>
          <p:spPr>
            <a:xfrm>
              <a:off x="2736050" y="2451325"/>
              <a:ext cx="2400" cy="925"/>
            </a:xfrm>
            <a:custGeom>
              <a:avLst/>
              <a:gdLst/>
              <a:ahLst/>
              <a:cxnLst/>
              <a:rect l="l" t="t" r="r" b="b"/>
              <a:pathLst>
                <a:path w="96" h="37" extrusionOk="0">
                  <a:moveTo>
                    <a:pt x="48" y="0"/>
                  </a:moveTo>
                  <a:lnTo>
                    <a:pt x="0" y="36"/>
                  </a:lnTo>
                  <a:lnTo>
                    <a:pt x="96" y="36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0" name="Google Shape;8916;p30">
              <a:extLst>
                <a:ext uri="{FF2B5EF4-FFF2-40B4-BE49-F238E27FC236}">
                  <a16:creationId xmlns:a16="http://schemas.microsoft.com/office/drawing/2014/main" id="{A50B2C8E-FFB1-091F-4971-4CAE757B8148}"/>
                </a:ext>
              </a:extLst>
            </p:cNvPr>
            <p:cNvSpPr/>
            <p:nvPr/>
          </p:nvSpPr>
          <p:spPr>
            <a:xfrm>
              <a:off x="2518150" y="2468600"/>
              <a:ext cx="56000" cy="35425"/>
            </a:xfrm>
            <a:custGeom>
              <a:avLst/>
              <a:gdLst/>
              <a:ahLst/>
              <a:cxnLst/>
              <a:rect l="l" t="t" r="r" b="b"/>
              <a:pathLst>
                <a:path w="2240" h="1417" extrusionOk="0">
                  <a:moveTo>
                    <a:pt x="1370" y="0"/>
                  </a:moveTo>
                  <a:lnTo>
                    <a:pt x="1192" y="83"/>
                  </a:lnTo>
                  <a:lnTo>
                    <a:pt x="1037" y="226"/>
                  </a:lnTo>
                  <a:cubicBezTo>
                    <a:pt x="1025" y="274"/>
                    <a:pt x="1001" y="333"/>
                    <a:pt x="989" y="381"/>
                  </a:cubicBezTo>
                  <a:lnTo>
                    <a:pt x="1072" y="488"/>
                  </a:lnTo>
                  <a:lnTo>
                    <a:pt x="965" y="488"/>
                  </a:lnTo>
                  <a:lnTo>
                    <a:pt x="894" y="405"/>
                  </a:lnTo>
                  <a:lnTo>
                    <a:pt x="834" y="405"/>
                  </a:lnTo>
                  <a:lnTo>
                    <a:pt x="834" y="500"/>
                  </a:lnTo>
                  <a:lnTo>
                    <a:pt x="751" y="524"/>
                  </a:lnTo>
                  <a:lnTo>
                    <a:pt x="834" y="583"/>
                  </a:lnTo>
                  <a:lnTo>
                    <a:pt x="787" y="667"/>
                  </a:lnTo>
                  <a:lnTo>
                    <a:pt x="680" y="702"/>
                  </a:lnTo>
                  <a:cubicBezTo>
                    <a:pt x="668" y="726"/>
                    <a:pt x="644" y="762"/>
                    <a:pt x="620" y="786"/>
                  </a:cubicBezTo>
                  <a:lnTo>
                    <a:pt x="418" y="822"/>
                  </a:lnTo>
                  <a:lnTo>
                    <a:pt x="346" y="869"/>
                  </a:lnTo>
                  <a:lnTo>
                    <a:pt x="263" y="881"/>
                  </a:lnTo>
                  <a:lnTo>
                    <a:pt x="1" y="1060"/>
                  </a:lnTo>
                  <a:lnTo>
                    <a:pt x="60" y="1131"/>
                  </a:lnTo>
                  <a:lnTo>
                    <a:pt x="215" y="1203"/>
                  </a:lnTo>
                  <a:lnTo>
                    <a:pt x="310" y="1131"/>
                  </a:lnTo>
                  <a:lnTo>
                    <a:pt x="275" y="1095"/>
                  </a:lnTo>
                  <a:cubicBezTo>
                    <a:pt x="275" y="1072"/>
                    <a:pt x="287" y="1048"/>
                    <a:pt x="287" y="1036"/>
                  </a:cubicBezTo>
                  <a:lnTo>
                    <a:pt x="430" y="1060"/>
                  </a:lnTo>
                  <a:cubicBezTo>
                    <a:pt x="430" y="1107"/>
                    <a:pt x="418" y="1143"/>
                    <a:pt x="418" y="1179"/>
                  </a:cubicBezTo>
                  <a:lnTo>
                    <a:pt x="572" y="1214"/>
                  </a:lnTo>
                  <a:cubicBezTo>
                    <a:pt x="584" y="1179"/>
                    <a:pt x="608" y="1143"/>
                    <a:pt x="620" y="1119"/>
                  </a:cubicBezTo>
                  <a:cubicBezTo>
                    <a:pt x="644" y="1131"/>
                    <a:pt x="656" y="1143"/>
                    <a:pt x="680" y="1155"/>
                  </a:cubicBezTo>
                  <a:lnTo>
                    <a:pt x="656" y="1238"/>
                  </a:lnTo>
                  <a:lnTo>
                    <a:pt x="822" y="1298"/>
                  </a:lnTo>
                  <a:lnTo>
                    <a:pt x="953" y="1286"/>
                  </a:lnTo>
                  <a:lnTo>
                    <a:pt x="1049" y="1381"/>
                  </a:lnTo>
                  <a:lnTo>
                    <a:pt x="1144" y="1417"/>
                  </a:lnTo>
                  <a:cubicBezTo>
                    <a:pt x="1168" y="1381"/>
                    <a:pt x="1192" y="1345"/>
                    <a:pt x="1215" y="1298"/>
                  </a:cubicBezTo>
                  <a:cubicBezTo>
                    <a:pt x="1227" y="1322"/>
                    <a:pt x="1239" y="1345"/>
                    <a:pt x="1251" y="1369"/>
                  </a:cubicBezTo>
                  <a:lnTo>
                    <a:pt x="1442" y="1417"/>
                  </a:lnTo>
                  <a:lnTo>
                    <a:pt x="1525" y="1381"/>
                  </a:lnTo>
                  <a:lnTo>
                    <a:pt x="1644" y="1357"/>
                  </a:lnTo>
                  <a:lnTo>
                    <a:pt x="1751" y="1238"/>
                  </a:lnTo>
                  <a:lnTo>
                    <a:pt x="1834" y="1203"/>
                  </a:lnTo>
                  <a:lnTo>
                    <a:pt x="1965" y="1107"/>
                  </a:lnTo>
                  <a:lnTo>
                    <a:pt x="2037" y="1155"/>
                  </a:lnTo>
                  <a:lnTo>
                    <a:pt x="2084" y="1095"/>
                  </a:lnTo>
                  <a:lnTo>
                    <a:pt x="2239" y="976"/>
                  </a:lnTo>
                  <a:cubicBezTo>
                    <a:pt x="2239" y="964"/>
                    <a:pt x="2239" y="941"/>
                    <a:pt x="2227" y="917"/>
                  </a:cubicBezTo>
                  <a:lnTo>
                    <a:pt x="2096" y="988"/>
                  </a:lnTo>
                  <a:lnTo>
                    <a:pt x="2013" y="941"/>
                  </a:lnTo>
                  <a:lnTo>
                    <a:pt x="2096" y="750"/>
                  </a:lnTo>
                  <a:cubicBezTo>
                    <a:pt x="2096" y="714"/>
                    <a:pt x="2108" y="691"/>
                    <a:pt x="2108" y="667"/>
                  </a:cubicBezTo>
                  <a:lnTo>
                    <a:pt x="2108" y="667"/>
                  </a:lnTo>
                  <a:lnTo>
                    <a:pt x="1989" y="750"/>
                  </a:lnTo>
                  <a:lnTo>
                    <a:pt x="1930" y="893"/>
                  </a:lnTo>
                  <a:lnTo>
                    <a:pt x="1894" y="822"/>
                  </a:lnTo>
                  <a:cubicBezTo>
                    <a:pt x="1918" y="750"/>
                    <a:pt x="1930" y="679"/>
                    <a:pt x="1942" y="607"/>
                  </a:cubicBezTo>
                  <a:cubicBezTo>
                    <a:pt x="1894" y="524"/>
                    <a:pt x="1846" y="452"/>
                    <a:pt x="1811" y="369"/>
                  </a:cubicBezTo>
                  <a:lnTo>
                    <a:pt x="1608" y="333"/>
                  </a:lnTo>
                  <a:lnTo>
                    <a:pt x="1584" y="262"/>
                  </a:lnTo>
                  <a:lnTo>
                    <a:pt x="1489" y="274"/>
                  </a:lnTo>
                  <a:lnTo>
                    <a:pt x="1406" y="381"/>
                  </a:lnTo>
                  <a:cubicBezTo>
                    <a:pt x="1406" y="345"/>
                    <a:pt x="1394" y="321"/>
                    <a:pt x="1394" y="286"/>
                  </a:cubicBezTo>
                  <a:lnTo>
                    <a:pt x="1465" y="214"/>
                  </a:lnTo>
                  <a:cubicBezTo>
                    <a:pt x="1442" y="191"/>
                    <a:pt x="1418" y="167"/>
                    <a:pt x="1394" y="155"/>
                  </a:cubicBezTo>
                  <a:lnTo>
                    <a:pt x="1394" y="83"/>
                  </a:lnTo>
                  <a:cubicBezTo>
                    <a:pt x="1394" y="60"/>
                    <a:pt x="1370" y="24"/>
                    <a:pt x="13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1" name="Google Shape;8917;p30">
              <a:extLst>
                <a:ext uri="{FF2B5EF4-FFF2-40B4-BE49-F238E27FC236}">
                  <a16:creationId xmlns:a16="http://schemas.microsoft.com/office/drawing/2014/main" id="{BC3E2BBA-11E7-95BB-DEB4-CE2632F126C3}"/>
                </a:ext>
              </a:extLst>
            </p:cNvPr>
            <p:cNvSpPr/>
            <p:nvPr/>
          </p:nvSpPr>
          <p:spPr>
            <a:xfrm>
              <a:off x="2293125" y="2386425"/>
              <a:ext cx="217925" cy="149450"/>
            </a:xfrm>
            <a:custGeom>
              <a:avLst/>
              <a:gdLst/>
              <a:ahLst/>
              <a:cxnLst/>
              <a:rect l="l" t="t" r="r" b="b"/>
              <a:pathLst>
                <a:path w="8717" h="5978" extrusionOk="0">
                  <a:moveTo>
                    <a:pt x="6716" y="1"/>
                  </a:moveTo>
                  <a:lnTo>
                    <a:pt x="6644" y="60"/>
                  </a:lnTo>
                  <a:cubicBezTo>
                    <a:pt x="6656" y="84"/>
                    <a:pt x="6680" y="120"/>
                    <a:pt x="6692" y="144"/>
                  </a:cubicBezTo>
                  <a:lnTo>
                    <a:pt x="6656" y="179"/>
                  </a:lnTo>
                  <a:lnTo>
                    <a:pt x="6561" y="191"/>
                  </a:lnTo>
                  <a:cubicBezTo>
                    <a:pt x="6549" y="227"/>
                    <a:pt x="6537" y="263"/>
                    <a:pt x="6525" y="299"/>
                  </a:cubicBezTo>
                  <a:cubicBezTo>
                    <a:pt x="6513" y="334"/>
                    <a:pt x="6537" y="334"/>
                    <a:pt x="6537" y="346"/>
                  </a:cubicBezTo>
                  <a:lnTo>
                    <a:pt x="6466" y="394"/>
                  </a:lnTo>
                  <a:cubicBezTo>
                    <a:pt x="6454" y="465"/>
                    <a:pt x="6430" y="549"/>
                    <a:pt x="6418" y="620"/>
                  </a:cubicBezTo>
                  <a:lnTo>
                    <a:pt x="6442" y="691"/>
                  </a:lnTo>
                  <a:cubicBezTo>
                    <a:pt x="6418" y="727"/>
                    <a:pt x="6406" y="751"/>
                    <a:pt x="6383" y="775"/>
                  </a:cubicBezTo>
                  <a:lnTo>
                    <a:pt x="6406" y="870"/>
                  </a:lnTo>
                  <a:cubicBezTo>
                    <a:pt x="6394" y="882"/>
                    <a:pt x="6383" y="894"/>
                    <a:pt x="6371" y="906"/>
                  </a:cubicBezTo>
                  <a:lnTo>
                    <a:pt x="6383" y="977"/>
                  </a:lnTo>
                  <a:lnTo>
                    <a:pt x="6299" y="1037"/>
                  </a:lnTo>
                  <a:lnTo>
                    <a:pt x="6335" y="1192"/>
                  </a:lnTo>
                  <a:lnTo>
                    <a:pt x="6240" y="1263"/>
                  </a:lnTo>
                  <a:lnTo>
                    <a:pt x="6180" y="1263"/>
                  </a:lnTo>
                  <a:cubicBezTo>
                    <a:pt x="6168" y="1311"/>
                    <a:pt x="6144" y="1358"/>
                    <a:pt x="6132" y="1406"/>
                  </a:cubicBezTo>
                  <a:lnTo>
                    <a:pt x="6192" y="1442"/>
                  </a:lnTo>
                  <a:cubicBezTo>
                    <a:pt x="6192" y="1477"/>
                    <a:pt x="6180" y="1501"/>
                    <a:pt x="6168" y="1525"/>
                  </a:cubicBezTo>
                  <a:cubicBezTo>
                    <a:pt x="6168" y="1561"/>
                    <a:pt x="6168" y="1584"/>
                    <a:pt x="6180" y="1608"/>
                  </a:cubicBezTo>
                  <a:lnTo>
                    <a:pt x="6109" y="1715"/>
                  </a:lnTo>
                  <a:lnTo>
                    <a:pt x="6192" y="1751"/>
                  </a:lnTo>
                  <a:lnTo>
                    <a:pt x="6192" y="1811"/>
                  </a:lnTo>
                  <a:lnTo>
                    <a:pt x="6061" y="1846"/>
                  </a:lnTo>
                  <a:lnTo>
                    <a:pt x="6121" y="1870"/>
                  </a:lnTo>
                  <a:lnTo>
                    <a:pt x="6240" y="1870"/>
                  </a:lnTo>
                  <a:cubicBezTo>
                    <a:pt x="6240" y="1894"/>
                    <a:pt x="6252" y="1918"/>
                    <a:pt x="6263" y="1942"/>
                  </a:cubicBezTo>
                  <a:lnTo>
                    <a:pt x="6168" y="1942"/>
                  </a:lnTo>
                  <a:lnTo>
                    <a:pt x="6097" y="1977"/>
                  </a:lnTo>
                  <a:lnTo>
                    <a:pt x="6002" y="2049"/>
                  </a:lnTo>
                  <a:lnTo>
                    <a:pt x="5918" y="2049"/>
                  </a:lnTo>
                  <a:lnTo>
                    <a:pt x="5871" y="2096"/>
                  </a:lnTo>
                  <a:lnTo>
                    <a:pt x="5906" y="2168"/>
                  </a:lnTo>
                  <a:lnTo>
                    <a:pt x="5859" y="2215"/>
                  </a:lnTo>
                  <a:lnTo>
                    <a:pt x="5763" y="2215"/>
                  </a:lnTo>
                  <a:cubicBezTo>
                    <a:pt x="5751" y="2192"/>
                    <a:pt x="5740" y="2168"/>
                    <a:pt x="5728" y="2144"/>
                  </a:cubicBezTo>
                  <a:cubicBezTo>
                    <a:pt x="5716" y="2120"/>
                    <a:pt x="5740" y="2096"/>
                    <a:pt x="5751" y="2073"/>
                  </a:cubicBezTo>
                  <a:cubicBezTo>
                    <a:pt x="5716" y="2061"/>
                    <a:pt x="5692" y="2049"/>
                    <a:pt x="5668" y="2037"/>
                  </a:cubicBezTo>
                  <a:cubicBezTo>
                    <a:pt x="5656" y="2001"/>
                    <a:pt x="5632" y="1965"/>
                    <a:pt x="5621" y="1930"/>
                  </a:cubicBezTo>
                  <a:cubicBezTo>
                    <a:pt x="5644" y="1882"/>
                    <a:pt x="5668" y="1834"/>
                    <a:pt x="5680" y="1787"/>
                  </a:cubicBezTo>
                  <a:cubicBezTo>
                    <a:pt x="5704" y="1739"/>
                    <a:pt x="5680" y="1715"/>
                    <a:pt x="5680" y="1680"/>
                  </a:cubicBezTo>
                  <a:lnTo>
                    <a:pt x="5763" y="1620"/>
                  </a:lnTo>
                  <a:cubicBezTo>
                    <a:pt x="5763" y="1596"/>
                    <a:pt x="5763" y="1573"/>
                    <a:pt x="5751" y="1549"/>
                  </a:cubicBezTo>
                  <a:lnTo>
                    <a:pt x="5763" y="1477"/>
                  </a:lnTo>
                  <a:lnTo>
                    <a:pt x="5787" y="1287"/>
                  </a:lnTo>
                  <a:lnTo>
                    <a:pt x="5918" y="1203"/>
                  </a:lnTo>
                  <a:lnTo>
                    <a:pt x="5906" y="1108"/>
                  </a:lnTo>
                  <a:lnTo>
                    <a:pt x="5835" y="1132"/>
                  </a:lnTo>
                  <a:lnTo>
                    <a:pt x="5763" y="1144"/>
                  </a:lnTo>
                  <a:cubicBezTo>
                    <a:pt x="5763" y="1120"/>
                    <a:pt x="5763" y="1108"/>
                    <a:pt x="5763" y="1084"/>
                  </a:cubicBezTo>
                  <a:lnTo>
                    <a:pt x="5823" y="1013"/>
                  </a:lnTo>
                  <a:cubicBezTo>
                    <a:pt x="5811" y="953"/>
                    <a:pt x="5799" y="894"/>
                    <a:pt x="5787" y="846"/>
                  </a:cubicBezTo>
                  <a:lnTo>
                    <a:pt x="5716" y="834"/>
                  </a:lnTo>
                  <a:lnTo>
                    <a:pt x="5632" y="763"/>
                  </a:lnTo>
                  <a:cubicBezTo>
                    <a:pt x="5644" y="751"/>
                    <a:pt x="5656" y="727"/>
                    <a:pt x="5668" y="715"/>
                  </a:cubicBezTo>
                  <a:cubicBezTo>
                    <a:pt x="5680" y="703"/>
                    <a:pt x="5656" y="656"/>
                    <a:pt x="5644" y="620"/>
                  </a:cubicBezTo>
                  <a:lnTo>
                    <a:pt x="5561" y="632"/>
                  </a:lnTo>
                  <a:lnTo>
                    <a:pt x="5418" y="572"/>
                  </a:lnTo>
                  <a:lnTo>
                    <a:pt x="5251" y="656"/>
                  </a:lnTo>
                  <a:lnTo>
                    <a:pt x="5228" y="751"/>
                  </a:lnTo>
                  <a:lnTo>
                    <a:pt x="5370" y="775"/>
                  </a:lnTo>
                  <a:cubicBezTo>
                    <a:pt x="5370" y="799"/>
                    <a:pt x="5382" y="822"/>
                    <a:pt x="5382" y="846"/>
                  </a:cubicBezTo>
                  <a:lnTo>
                    <a:pt x="5466" y="882"/>
                  </a:lnTo>
                  <a:lnTo>
                    <a:pt x="5478" y="930"/>
                  </a:lnTo>
                  <a:lnTo>
                    <a:pt x="5394" y="965"/>
                  </a:lnTo>
                  <a:lnTo>
                    <a:pt x="5335" y="894"/>
                  </a:lnTo>
                  <a:lnTo>
                    <a:pt x="5240" y="918"/>
                  </a:lnTo>
                  <a:cubicBezTo>
                    <a:pt x="5240" y="953"/>
                    <a:pt x="5228" y="989"/>
                    <a:pt x="5228" y="1025"/>
                  </a:cubicBezTo>
                  <a:lnTo>
                    <a:pt x="5287" y="1025"/>
                  </a:lnTo>
                  <a:lnTo>
                    <a:pt x="5335" y="1072"/>
                  </a:lnTo>
                  <a:lnTo>
                    <a:pt x="5406" y="1156"/>
                  </a:lnTo>
                  <a:cubicBezTo>
                    <a:pt x="5394" y="1168"/>
                    <a:pt x="5370" y="1192"/>
                    <a:pt x="5359" y="1203"/>
                  </a:cubicBezTo>
                  <a:lnTo>
                    <a:pt x="5323" y="1180"/>
                  </a:lnTo>
                  <a:lnTo>
                    <a:pt x="5263" y="1156"/>
                  </a:lnTo>
                  <a:lnTo>
                    <a:pt x="5263" y="1263"/>
                  </a:lnTo>
                  <a:lnTo>
                    <a:pt x="5132" y="1239"/>
                  </a:lnTo>
                  <a:cubicBezTo>
                    <a:pt x="5132" y="1215"/>
                    <a:pt x="5120" y="1192"/>
                    <a:pt x="5120" y="1168"/>
                  </a:cubicBezTo>
                  <a:lnTo>
                    <a:pt x="5037" y="1203"/>
                  </a:lnTo>
                  <a:lnTo>
                    <a:pt x="5001" y="1299"/>
                  </a:lnTo>
                  <a:lnTo>
                    <a:pt x="4942" y="1299"/>
                  </a:lnTo>
                  <a:cubicBezTo>
                    <a:pt x="4942" y="1275"/>
                    <a:pt x="4930" y="1251"/>
                    <a:pt x="4918" y="1215"/>
                  </a:cubicBezTo>
                  <a:lnTo>
                    <a:pt x="4978" y="1144"/>
                  </a:lnTo>
                  <a:lnTo>
                    <a:pt x="4942" y="1144"/>
                  </a:lnTo>
                  <a:lnTo>
                    <a:pt x="4787" y="1227"/>
                  </a:lnTo>
                  <a:lnTo>
                    <a:pt x="4668" y="1346"/>
                  </a:lnTo>
                  <a:lnTo>
                    <a:pt x="4549" y="1287"/>
                  </a:lnTo>
                  <a:lnTo>
                    <a:pt x="4478" y="1311"/>
                  </a:lnTo>
                  <a:cubicBezTo>
                    <a:pt x="4454" y="1334"/>
                    <a:pt x="4430" y="1358"/>
                    <a:pt x="4406" y="1382"/>
                  </a:cubicBezTo>
                  <a:lnTo>
                    <a:pt x="4263" y="1430"/>
                  </a:lnTo>
                  <a:lnTo>
                    <a:pt x="4216" y="1394"/>
                  </a:lnTo>
                  <a:lnTo>
                    <a:pt x="4073" y="1442"/>
                  </a:lnTo>
                  <a:lnTo>
                    <a:pt x="4001" y="1430"/>
                  </a:lnTo>
                  <a:lnTo>
                    <a:pt x="4097" y="1346"/>
                  </a:lnTo>
                  <a:lnTo>
                    <a:pt x="4251" y="1287"/>
                  </a:lnTo>
                  <a:lnTo>
                    <a:pt x="4335" y="1287"/>
                  </a:lnTo>
                  <a:lnTo>
                    <a:pt x="4478" y="1227"/>
                  </a:lnTo>
                  <a:lnTo>
                    <a:pt x="4478" y="1168"/>
                  </a:lnTo>
                  <a:lnTo>
                    <a:pt x="4549" y="1132"/>
                  </a:lnTo>
                  <a:lnTo>
                    <a:pt x="4644" y="1120"/>
                  </a:lnTo>
                  <a:lnTo>
                    <a:pt x="4751" y="1025"/>
                  </a:lnTo>
                  <a:cubicBezTo>
                    <a:pt x="4751" y="1001"/>
                    <a:pt x="4739" y="977"/>
                    <a:pt x="4739" y="953"/>
                  </a:cubicBezTo>
                  <a:lnTo>
                    <a:pt x="4739" y="906"/>
                  </a:lnTo>
                  <a:lnTo>
                    <a:pt x="4644" y="882"/>
                  </a:lnTo>
                  <a:lnTo>
                    <a:pt x="4501" y="787"/>
                  </a:lnTo>
                  <a:lnTo>
                    <a:pt x="4347" y="799"/>
                  </a:lnTo>
                  <a:lnTo>
                    <a:pt x="4311" y="751"/>
                  </a:lnTo>
                  <a:lnTo>
                    <a:pt x="4085" y="691"/>
                  </a:lnTo>
                  <a:lnTo>
                    <a:pt x="4049" y="656"/>
                  </a:lnTo>
                  <a:lnTo>
                    <a:pt x="3942" y="691"/>
                  </a:lnTo>
                  <a:lnTo>
                    <a:pt x="3823" y="787"/>
                  </a:lnTo>
                  <a:lnTo>
                    <a:pt x="3739" y="822"/>
                  </a:lnTo>
                  <a:lnTo>
                    <a:pt x="3573" y="1001"/>
                  </a:lnTo>
                  <a:lnTo>
                    <a:pt x="3632" y="1013"/>
                  </a:lnTo>
                  <a:cubicBezTo>
                    <a:pt x="3632" y="1037"/>
                    <a:pt x="3632" y="1049"/>
                    <a:pt x="3644" y="1072"/>
                  </a:cubicBezTo>
                  <a:lnTo>
                    <a:pt x="3561" y="1108"/>
                  </a:lnTo>
                  <a:lnTo>
                    <a:pt x="3489" y="1156"/>
                  </a:lnTo>
                  <a:cubicBezTo>
                    <a:pt x="3477" y="1144"/>
                    <a:pt x="3477" y="1132"/>
                    <a:pt x="3465" y="1120"/>
                  </a:cubicBezTo>
                  <a:lnTo>
                    <a:pt x="3382" y="1168"/>
                  </a:lnTo>
                  <a:lnTo>
                    <a:pt x="3275" y="1156"/>
                  </a:lnTo>
                  <a:lnTo>
                    <a:pt x="3144" y="1192"/>
                  </a:lnTo>
                  <a:lnTo>
                    <a:pt x="3096" y="1239"/>
                  </a:lnTo>
                  <a:lnTo>
                    <a:pt x="2965" y="1275"/>
                  </a:lnTo>
                  <a:lnTo>
                    <a:pt x="2906" y="1263"/>
                  </a:lnTo>
                  <a:lnTo>
                    <a:pt x="2954" y="1215"/>
                  </a:lnTo>
                  <a:lnTo>
                    <a:pt x="3132" y="1144"/>
                  </a:lnTo>
                  <a:cubicBezTo>
                    <a:pt x="3132" y="1108"/>
                    <a:pt x="3144" y="1084"/>
                    <a:pt x="3156" y="1061"/>
                  </a:cubicBezTo>
                  <a:lnTo>
                    <a:pt x="3251" y="1001"/>
                  </a:lnTo>
                  <a:lnTo>
                    <a:pt x="3335" y="989"/>
                  </a:lnTo>
                  <a:lnTo>
                    <a:pt x="3406" y="894"/>
                  </a:lnTo>
                  <a:lnTo>
                    <a:pt x="3382" y="799"/>
                  </a:lnTo>
                  <a:lnTo>
                    <a:pt x="3430" y="739"/>
                  </a:lnTo>
                  <a:lnTo>
                    <a:pt x="3525" y="715"/>
                  </a:lnTo>
                  <a:lnTo>
                    <a:pt x="3585" y="572"/>
                  </a:lnTo>
                  <a:lnTo>
                    <a:pt x="3537" y="465"/>
                  </a:lnTo>
                  <a:lnTo>
                    <a:pt x="3549" y="394"/>
                  </a:lnTo>
                  <a:lnTo>
                    <a:pt x="3489" y="334"/>
                  </a:lnTo>
                  <a:lnTo>
                    <a:pt x="3382" y="358"/>
                  </a:lnTo>
                  <a:lnTo>
                    <a:pt x="3204" y="453"/>
                  </a:lnTo>
                  <a:lnTo>
                    <a:pt x="2965" y="549"/>
                  </a:lnTo>
                  <a:lnTo>
                    <a:pt x="2739" y="680"/>
                  </a:lnTo>
                  <a:lnTo>
                    <a:pt x="2287" y="858"/>
                  </a:lnTo>
                  <a:lnTo>
                    <a:pt x="1751" y="1156"/>
                  </a:lnTo>
                  <a:lnTo>
                    <a:pt x="1620" y="1287"/>
                  </a:lnTo>
                  <a:lnTo>
                    <a:pt x="1287" y="1430"/>
                  </a:lnTo>
                  <a:lnTo>
                    <a:pt x="846" y="1703"/>
                  </a:lnTo>
                  <a:lnTo>
                    <a:pt x="715" y="1834"/>
                  </a:lnTo>
                  <a:lnTo>
                    <a:pt x="715" y="1894"/>
                  </a:lnTo>
                  <a:lnTo>
                    <a:pt x="822" y="1870"/>
                  </a:lnTo>
                  <a:lnTo>
                    <a:pt x="894" y="1882"/>
                  </a:lnTo>
                  <a:lnTo>
                    <a:pt x="787" y="1977"/>
                  </a:lnTo>
                  <a:lnTo>
                    <a:pt x="668" y="2013"/>
                  </a:lnTo>
                  <a:lnTo>
                    <a:pt x="501" y="2192"/>
                  </a:lnTo>
                  <a:lnTo>
                    <a:pt x="322" y="2251"/>
                  </a:lnTo>
                  <a:lnTo>
                    <a:pt x="251" y="2323"/>
                  </a:lnTo>
                  <a:lnTo>
                    <a:pt x="239" y="2394"/>
                  </a:lnTo>
                  <a:lnTo>
                    <a:pt x="96" y="2525"/>
                  </a:lnTo>
                  <a:lnTo>
                    <a:pt x="36" y="2608"/>
                  </a:lnTo>
                  <a:cubicBezTo>
                    <a:pt x="48" y="2644"/>
                    <a:pt x="60" y="2680"/>
                    <a:pt x="60" y="2704"/>
                  </a:cubicBezTo>
                  <a:lnTo>
                    <a:pt x="144" y="2656"/>
                  </a:lnTo>
                  <a:lnTo>
                    <a:pt x="239" y="2668"/>
                  </a:lnTo>
                  <a:cubicBezTo>
                    <a:pt x="239" y="2692"/>
                    <a:pt x="227" y="2716"/>
                    <a:pt x="215" y="2739"/>
                  </a:cubicBezTo>
                  <a:lnTo>
                    <a:pt x="263" y="2739"/>
                  </a:lnTo>
                  <a:lnTo>
                    <a:pt x="334" y="2716"/>
                  </a:lnTo>
                  <a:lnTo>
                    <a:pt x="429" y="2632"/>
                  </a:lnTo>
                  <a:lnTo>
                    <a:pt x="548" y="2608"/>
                  </a:lnTo>
                  <a:lnTo>
                    <a:pt x="656" y="2620"/>
                  </a:lnTo>
                  <a:cubicBezTo>
                    <a:pt x="656" y="2644"/>
                    <a:pt x="644" y="2668"/>
                    <a:pt x="644" y="2692"/>
                  </a:cubicBezTo>
                  <a:lnTo>
                    <a:pt x="501" y="2775"/>
                  </a:lnTo>
                  <a:lnTo>
                    <a:pt x="358" y="2775"/>
                  </a:lnTo>
                  <a:lnTo>
                    <a:pt x="275" y="2835"/>
                  </a:lnTo>
                  <a:lnTo>
                    <a:pt x="322" y="2894"/>
                  </a:lnTo>
                  <a:lnTo>
                    <a:pt x="560" y="2894"/>
                  </a:lnTo>
                  <a:lnTo>
                    <a:pt x="632" y="2846"/>
                  </a:lnTo>
                  <a:cubicBezTo>
                    <a:pt x="632" y="2823"/>
                    <a:pt x="632" y="2799"/>
                    <a:pt x="632" y="2775"/>
                  </a:cubicBezTo>
                  <a:lnTo>
                    <a:pt x="703" y="2751"/>
                  </a:lnTo>
                  <a:lnTo>
                    <a:pt x="763" y="2775"/>
                  </a:lnTo>
                  <a:lnTo>
                    <a:pt x="727" y="2846"/>
                  </a:lnTo>
                  <a:lnTo>
                    <a:pt x="727" y="2846"/>
                  </a:lnTo>
                  <a:lnTo>
                    <a:pt x="834" y="2811"/>
                  </a:lnTo>
                  <a:lnTo>
                    <a:pt x="1049" y="2775"/>
                  </a:lnTo>
                  <a:lnTo>
                    <a:pt x="1239" y="2680"/>
                  </a:lnTo>
                  <a:lnTo>
                    <a:pt x="1358" y="2644"/>
                  </a:lnTo>
                  <a:lnTo>
                    <a:pt x="1549" y="2644"/>
                  </a:lnTo>
                  <a:lnTo>
                    <a:pt x="1680" y="2585"/>
                  </a:lnTo>
                  <a:lnTo>
                    <a:pt x="1822" y="2585"/>
                  </a:lnTo>
                  <a:lnTo>
                    <a:pt x="1918" y="2632"/>
                  </a:lnTo>
                  <a:lnTo>
                    <a:pt x="2013" y="2608"/>
                  </a:lnTo>
                  <a:lnTo>
                    <a:pt x="2013" y="2608"/>
                  </a:lnTo>
                  <a:cubicBezTo>
                    <a:pt x="2001" y="2620"/>
                    <a:pt x="1989" y="2644"/>
                    <a:pt x="1989" y="2656"/>
                  </a:cubicBezTo>
                  <a:lnTo>
                    <a:pt x="1894" y="2680"/>
                  </a:lnTo>
                  <a:lnTo>
                    <a:pt x="1691" y="2668"/>
                  </a:lnTo>
                  <a:lnTo>
                    <a:pt x="1453" y="2739"/>
                  </a:lnTo>
                  <a:cubicBezTo>
                    <a:pt x="1441" y="2751"/>
                    <a:pt x="1418" y="2763"/>
                    <a:pt x="1406" y="2775"/>
                  </a:cubicBezTo>
                  <a:lnTo>
                    <a:pt x="1572" y="2763"/>
                  </a:lnTo>
                  <a:lnTo>
                    <a:pt x="1632" y="2799"/>
                  </a:lnTo>
                  <a:lnTo>
                    <a:pt x="1418" y="2858"/>
                  </a:lnTo>
                  <a:lnTo>
                    <a:pt x="1310" y="2835"/>
                  </a:lnTo>
                  <a:lnTo>
                    <a:pt x="1037" y="2942"/>
                  </a:lnTo>
                  <a:lnTo>
                    <a:pt x="977" y="3001"/>
                  </a:lnTo>
                  <a:lnTo>
                    <a:pt x="882" y="3001"/>
                  </a:lnTo>
                  <a:lnTo>
                    <a:pt x="810" y="3025"/>
                  </a:lnTo>
                  <a:lnTo>
                    <a:pt x="715" y="3073"/>
                  </a:lnTo>
                  <a:lnTo>
                    <a:pt x="620" y="3097"/>
                  </a:lnTo>
                  <a:lnTo>
                    <a:pt x="322" y="3192"/>
                  </a:lnTo>
                  <a:lnTo>
                    <a:pt x="287" y="3239"/>
                  </a:lnTo>
                  <a:lnTo>
                    <a:pt x="48" y="3335"/>
                  </a:lnTo>
                  <a:cubicBezTo>
                    <a:pt x="48" y="3370"/>
                    <a:pt x="36" y="3406"/>
                    <a:pt x="36" y="3430"/>
                  </a:cubicBezTo>
                  <a:cubicBezTo>
                    <a:pt x="72" y="3501"/>
                    <a:pt x="108" y="3561"/>
                    <a:pt x="144" y="3632"/>
                  </a:cubicBezTo>
                  <a:lnTo>
                    <a:pt x="179" y="3668"/>
                  </a:lnTo>
                  <a:cubicBezTo>
                    <a:pt x="191" y="3692"/>
                    <a:pt x="203" y="3716"/>
                    <a:pt x="203" y="3751"/>
                  </a:cubicBezTo>
                  <a:lnTo>
                    <a:pt x="167" y="3787"/>
                  </a:lnTo>
                  <a:cubicBezTo>
                    <a:pt x="179" y="3799"/>
                    <a:pt x="191" y="3811"/>
                    <a:pt x="203" y="3835"/>
                  </a:cubicBezTo>
                  <a:lnTo>
                    <a:pt x="263" y="3847"/>
                  </a:lnTo>
                  <a:lnTo>
                    <a:pt x="370" y="3799"/>
                  </a:lnTo>
                  <a:lnTo>
                    <a:pt x="441" y="3787"/>
                  </a:lnTo>
                  <a:lnTo>
                    <a:pt x="525" y="3799"/>
                  </a:lnTo>
                  <a:lnTo>
                    <a:pt x="632" y="3763"/>
                  </a:lnTo>
                  <a:lnTo>
                    <a:pt x="656" y="3728"/>
                  </a:lnTo>
                  <a:lnTo>
                    <a:pt x="679" y="3704"/>
                  </a:lnTo>
                  <a:lnTo>
                    <a:pt x="775" y="3704"/>
                  </a:lnTo>
                  <a:lnTo>
                    <a:pt x="834" y="3716"/>
                  </a:lnTo>
                  <a:lnTo>
                    <a:pt x="894" y="3680"/>
                  </a:lnTo>
                  <a:lnTo>
                    <a:pt x="977" y="3704"/>
                  </a:lnTo>
                  <a:cubicBezTo>
                    <a:pt x="977" y="3716"/>
                    <a:pt x="989" y="3728"/>
                    <a:pt x="1001" y="3751"/>
                  </a:cubicBezTo>
                  <a:lnTo>
                    <a:pt x="1084" y="3739"/>
                  </a:lnTo>
                  <a:lnTo>
                    <a:pt x="1179" y="3692"/>
                  </a:lnTo>
                  <a:lnTo>
                    <a:pt x="1251" y="3668"/>
                  </a:lnTo>
                  <a:lnTo>
                    <a:pt x="1310" y="3680"/>
                  </a:lnTo>
                  <a:lnTo>
                    <a:pt x="1453" y="3644"/>
                  </a:lnTo>
                  <a:lnTo>
                    <a:pt x="1537" y="3608"/>
                  </a:lnTo>
                  <a:lnTo>
                    <a:pt x="1668" y="3608"/>
                  </a:lnTo>
                  <a:lnTo>
                    <a:pt x="1763" y="3549"/>
                  </a:lnTo>
                  <a:lnTo>
                    <a:pt x="1834" y="3549"/>
                  </a:lnTo>
                  <a:lnTo>
                    <a:pt x="1989" y="3513"/>
                  </a:lnTo>
                  <a:lnTo>
                    <a:pt x="2108" y="3454"/>
                  </a:lnTo>
                  <a:lnTo>
                    <a:pt x="2227" y="3454"/>
                  </a:lnTo>
                  <a:lnTo>
                    <a:pt x="2287" y="3489"/>
                  </a:lnTo>
                  <a:cubicBezTo>
                    <a:pt x="2299" y="3478"/>
                    <a:pt x="2322" y="3454"/>
                    <a:pt x="2346" y="3442"/>
                  </a:cubicBezTo>
                  <a:lnTo>
                    <a:pt x="2382" y="3501"/>
                  </a:lnTo>
                  <a:lnTo>
                    <a:pt x="2513" y="3525"/>
                  </a:lnTo>
                  <a:lnTo>
                    <a:pt x="2525" y="3549"/>
                  </a:lnTo>
                  <a:lnTo>
                    <a:pt x="2573" y="3573"/>
                  </a:lnTo>
                  <a:lnTo>
                    <a:pt x="2692" y="3537"/>
                  </a:lnTo>
                  <a:lnTo>
                    <a:pt x="2787" y="3537"/>
                  </a:lnTo>
                  <a:lnTo>
                    <a:pt x="2823" y="3585"/>
                  </a:lnTo>
                  <a:lnTo>
                    <a:pt x="2894" y="3573"/>
                  </a:lnTo>
                  <a:lnTo>
                    <a:pt x="2989" y="3608"/>
                  </a:lnTo>
                  <a:lnTo>
                    <a:pt x="2977" y="3632"/>
                  </a:lnTo>
                  <a:lnTo>
                    <a:pt x="2977" y="3692"/>
                  </a:lnTo>
                  <a:lnTo>
                    <a:pt x="3120" y="3739"/>
                  </a:lnTo>
                  <a:lnTo>
                    <a:pt x="3299" y="3751"/>
                  </a:lnTo>
                  <a:cubicBezTo>
                    <a:pt x="3299" y="3763"/>
                    <a:pt x="3311" y="3775"/>
                    <a:pt x="3311" y="3799"/>
                  </a:cubicBezTo>
                  <a:lnTo>
                    <a:pt x="3287" y="3823"/>
                  </a:lnTo>
                  <a:lnTo>
                    <a:pt x="3335" y="3859"/>
                  </a:lnTo>
                  <a:lnTo>
                    <a:pt x="3263" y="3859"/>
                  </a:lnTo>
                  <a:lnTo>
                    <a:pt x="3037" y="3894"/>
                  </a:lnTo>
                  <a:lnTo>
                    <a:pt x="2834" y="3906"/>
                  </a:lnTo>
                  <a:lnTo>
                    <a:pt x="2751" y="3954"/>
                  </a:lnTo>
                  <a:lnTo>
                    <a:pt x="2656" y="3966"/>
                  </a:lnTo>
                  <a:lnTo>
                    <a:pt x="2620" y="3989"/>
                  </a:lnTo>
                  <a:lnTo>
                    <a:pt x="2537" y="4013"/>
                  </a:lnTo>
                  <a:lnTo>
                    <a:pt x="2430" y="3978"/>
                  </a:lnTo>
                  <a:lnTo>
                    <a:pt x="2346" y="4001"/>
                  </a:lnTo>
                  <a:lnTo>
                    <a:pt x="2251" y="3954"/>
                  </a:lnTo>
                  <a:lnTo>
                    <a:pt x="2192" y="3954"/>
                  </a:lnTo>
                  <a:lnTo>
                    <a:pt x="2061" y="4001"/>
                  </a:lnTo>
                  <a:lnTo>
                    <a:pt x="1989" y="4013"/>
                  </a:lnTo>
                  <a:lnTo>
                    <a:pt x="1918" y="4001"/>
                  </a:lnTo>
                  <a:lnTo>
                    <a:pt x="1763" y="4001"/>
                  </a:lnTo>
                  <a:cubicBezTo>
                    <a:pt x="1751" y="3989"/>
                    <a:pt x="1739" y="3978"/>
                    <a:pt x="1727" y="3954"/>
                  </a:cubicBezTo>
                  <a:lnTo>
                    <a:pt x="1680" y="3966"/>
                  </a:lnTo>
                  <a:lnTo>
                    <a:pt x="1596" y="3966"/>
                  </a:lnTo>
                  <a:lnTo>
                    <a:pt x="1465" y="4013"/>
                  </a:lnTo>
                  <a:lnTo>
                    <a:pt x="1394" y="4013"/>
                  </a:lnTo>
                  <a:lnTo>
                    <a:pt x="1120" y="4109"/>
                  </a:lnTo>
                  <a:lnTo>
                    <a:pt x="953" y="4144"/>
                  </a:lnTo>
                  <a:lnTo>
                    <a:pt x="822" y="4156"/>
                  </a:lnTo>
                  <a:lnTo>
                    <a:pt x="322" y="4311"/>
                  </a:lnTo>
                  <a:lnTo>
                    <a:pt x="239" y="4359"/>
                  </a:lnTo>
                  <a:lnTo>
                    <a:pt x="108" y="4418"/>
                  </a:lnTo>
                  <a:lnTo>
                    <a:pt x="48" y="4501"/>
                  </a:lnTo>
                  <a:lnTo>
                    <a:pt x="84" y="4621"/>
                  </a:lnTo>
                  <a:lnTo>
                    <a:pt x="1" y="4763"/>
                  </a:lnTo>
                  <a:lnTo>
                    <a:pt x="84" y="4871"/>
                  </a:lnTo>
                  <a:lnTo>
                    <a:pt x="48" y="4930"/>
                  </a:lnTo>
                  <a:lnTo>
                    <a:pt x="96" y="4966"/>
                  </a:lnTo>
                  <a:lnTo>
                    <a:pt x="191" y="4966"/>
                  </a:lnTo>
                  <a:cubicBezTo>
                    <a:pt x="191" y="4978"/>
                    <a:pt x="191" y="4990"/>
                    <a:pt x="179" y="5013"/>
                  </a:cubicBezTo>
                  <a:lnTo>
                    <a:pt x="144" y="5049"/>
                  </a:lnTo>
                  <a:lnTo>
                    <a:pt x="275" y="5180"/>
                  </a:lnTo>
                  <a:lnTo>
                    <a:pt x="394" y="5204"/>
                  </a:lnTo>
                  <a:lnTo>
                    <a:pt x="429" y="5228"/>
                  </a:lnTo>
                  <a:lnTo>
                    <a:pt x="632" y="5240"/>
                  </a:lnTo>
                  <a:lnTo>
                    <a:pt x="691" y="5263"/>
                  </a:lnTo>
                  <a:lnTo>
                    <a:pt x="798" y="5216"/>
                  </a:lnTo>
                  <a:lnTo>
                    <a:pt x="870" y="5240"/>
                  </a:lnTo>
                  <a:lnTo>
                    <a:pt x="965" y="5228"/>
                  </a:lnTo>
                  <a:lnTo>
                    <a:pt x="1084" y="5144"/>
                  </a:lnTo>
                  <a:lnTo>
                    <a:pt x="1156" y="5132"/>
                  </a:lnTo>
                  <a:lnTo>
                    <a:pt x="1275" y="5156"/>
                  </a:lnTo>
                  <a:lnTo>
                    <a:pt x="1406" y="5121"/>
                  </a:lnTo>
                  <a:lnTo>
                    <a:pt x="1513" y="5180"/>
                  </a:lnTo>
                  <a:lnTo>
                    <a:pt x="1596" y="5180"/>
                  </a:lnTo>
                  <a:lnTo>
                    <a:pt x="1632" y="5216"/>
                  </a:lnTo>
                  <a:lnTo>
                    <a:pt x="1501" y="5275"/>
                  </a:lnTo>
                  <a:lnTo>
                    <a:pt x="1537" y="5323"/>
                  </a:lnTo>
                  <a:lnTo>
                    <a:pt x="1489" y="5383"/>
                  </a:lnTo>
                  <a:cubicBezTo>
                    <a:pt x="1489" y="5394"/>
                    <a:pt x="1501" y="5406"/>
                    <a:pt x="1501" y="5418"/>
                  </a:cubicBezTo>
                  <a:cubicBezTo>
                    <a:pt x="1513" y="5430"/>
                    <a:pt x="1489" y="5454"/>
                    <a:pt x="1477" y="5478"/>
                  </a:cubicBezTo>
                  <a:lnTo>
                    <a:pt x="1334" y="5573"/>
                  </a:lnTo>
                  <a:cubicBezTo>
                    <a:pt x="1334" y="5585"/>
                    <a:pt x="1334" y="5597"/>
                    <a:pt x="1334" y="5609"/>
                  </a:cubicBezTo>
                  <a:cubicBezTo>
                    <a:pt x="1334" y="5633"/>
                    <a:pt x="1322" y="5656"/>
                    <a:pt x="1310" y="5680"/>
                  </a:cubicBezTo>
                  <a:lnTo>
                    <a:pt x="1418" y="5692"/>
                  </a:lnTo>
                  <a:lnTo>
                    <a:pt x="1453" y="5775"/>
                  </a:lnTo>
                  <a:lnTo>
                    <a:pt x="1549" y="5847"/>
                  </a:lnTo>
                  <a:lnTo>
                    <a:pt x="1549" y="5894"/>
                  </a:lnTo>
                  <a:lnTo>
                    <a:pt x="1406" y="5966"/>
                  </a:lnTo>
                  <a:lnTo>
                    <a:pt x="1465" y="5978"/>
                  </a:lnTo>
                  <a:lnTo>
                    <a:pt x="1680" y="5942"/>
                  </a:lnTo>
                  <a:lnTo>
                    <a:pt x="1763" y="5906"/>
                  </a:lnTo>
                  <a:lnTo>
                    <a:pt x="1822" y="5894"/>
                  </a:lnTo>
                  <a:lnTo>
                    <a:pt x="1870" y="5906"/>
                  </a:lnTo>
                  <a:cubicBezTo>
                    <a:pt x="1882" y="5883"/>
                    <a:pt x="1894" y="5871"/>
                    <a:pt x="1906" y="5847"/>
                  </a:cubicBezTo>
                  <a:lnTo>
                    <a:pt x="1977" y="5823"/>
                  </a:lnTo>
                  <a:lnTo>
                    <a:pt x="2037" y="5823"/>
                  </a:lnTo>
                  <a:lnTo>
                    <a:pt x="2192" y="5775"/>
                  </a:lnTo>
                  <a:lnTo>
                    <a:pt x="2406" y="5775"/>
                  </a:lnTo>
                  <a:cubicBezTo>
                    <a:pt x="2430" y="5740"/>
                    <a:pt x="2453" y="5716"/>
                    <a:pt x="2465" y="5692"/>
                  </a:cubicBezTo>
                  <a:lnTo>
                    <a:pt x="2632" y="5644"/>
                  </a:lnTo>
                  <a:lnTo>
                    <a:pt x="2680" y="5680"/>
                  </a:lnTo>
                  <a:lnTo>
                    <a:pt x="2715" y="5680"/>
                  </a:lnTo>
                  <a:lnTo>
                    <a:pt x="2751" y="5644"/>
                  </a:lnTo>
                  <a:lnTo>
                    <a:pt x="2834" y="5597"/>
                  </a:lnTo>
                  <a:lnTo>
                    <a:pt x="2894" y="5597"/>
                  </a:lnTo>
                  <a:cubicBezTo>
                    <a:pt x="2906" y="5621"/>
                    <a:pt x="2918" y="5633"/>
                    <a:pt x="2930" y="5644"/>
                  </a:cubicBezTo>
                  <a:lnTo>
                    <a:pt x="3001" y="5621"/>
                  </a:lnTo>
                  <a:lnTo>
                    <a:pt x="3037" y="5585"/>
                  </a:lnTo>
                  <a:lnTo>
                    <a:pt x="3108" y="5585"/>
                  </a:lnTo>
                  <a:cubicBezTo>
                    <a:pt x="3120" y="5597"/>
                    <a:pt x="3132" y="5621"/>
                    <a:pt x="3144" y="5633"/>
                  </a:cubicBezTo>
                  <a:lnTo>
                    <a:pt x="3204" y="5621"/>
                  </a:lnTo>
                  <a:lnTo>
                    <a:pt x="3251" y="5573"/>
                  </a:lnTo>
                  <a:lnTo>
                    <a:pt x="3394" y="5513"/>
                  </a:lnTo>
                  <a:cubicBezTo>
                    <a:pt x="3418" y="5490"/>
                    <a:pt x="3430" y="5466"/>
                    <a:pt x="3454" y="5442"/>
                  </a:cubicBezTo>
                  <a:lnTo>
                    <a:pt x="3549" y="5394"/>
                  </a:lnTo>
                  <a:lnTo>
                    <a:pt x="3644" y="5371"/>
                  </a:lnTo>
                  <a:cubicBezTo>
                    <a:pt x="3680" y="5323"/>
                    <a:pt x="3716" y="5287"/>
                    <a:pt x="3751" y="5252"/>
                  </a:cubicBezTo>
                  <a:lnTo>
                    <a:pt x="3882" y="5168"/>
                  </a:lnTo>
                  <a:lnTo>
                    <a:pt x="3977" y="5121"/>
                  </a:lnTo>
                  <a:cubicBezTo>
                    <a:pt x="3989" y="5109"/>
                    <a:pt x="4001" y="5097"/>
                    <a:pt x="4001" y="5085"/>
                  </a:cubicBezTo>
                  <a:lnTo>
                    <a:pt x="4085" y="5061"/>
                  </a:lnTo>
                  <a:lnTo>
                    <a:pt x="4216" y="5037"/>
                  </a:lnTo>
                  <a:lnTo>
                    <a:pt x="4299" y="5002"/>
                  </a:lnTo>
                  <a:lnTo>
                    <a:pt x="4394" y="5002"/>
                  </a:lnTo>
                  <a:lnTo>
                    <a:pt x="4644" y="4930"/>
                  </a:lnTo>
                  <a:lnTo>
                    <a:pt x="4859" y="4763"/>
                  </a:lnTo>
                  <a:cubicBezTo>
                    <a:pt x="4870" y="4740"/>
                    <a:pt x="4870" y="4716"/>
                    <a:pt x="4882" y="4704"/>
                  </a:cubicBezTo>
                  <a:lnTo>
                    <a:pt x="4930" y="4680"/>
                  </a:lnTo>
                  <a:lnTo>
                    <a:pt x="4978" y="4704"/>
                  </a:lnTo>
                  <a:cubicBezTo>
                    <a:pt x="4978" y="4680"/>
                    <a:pt x="4989" y="4668"/>
                    <a:pt x="5001" y="4644"/>
                  </a:cubicBezTo>
                  <a:lnTo>
                    <a:pt x="5085" y="4585"/>
                  </a:lnTo>
                  <a:lnTo>
                    <a:pt x="5073" y="4537"/>
                  </a:lnTo>
                  <a:lnTo>
                    <a:pt x="5097" y="4501"/>
                  </a:lnTo>
                  <a:lnTo>
                    <a:pt x="5144" y="4501"/>
                  </a:lnTo>
                  <a:lnTo>
                    <a:pt x="5228" y="4466"/>
                  </a:lnTo>
                  <a:lnTo>
                    <a:pt x="5251" y="4418"/>
                  </a:lnTo>
                  <a:cubicBezTo>
                    <a:pt x="5251" y="4406"/>
                    <a:pt x="5240" y="4394"/>
                    <a:pt x="5240" y="4382"/>
                  </a:cubicBezTo>
                  <a:lnTo>
                    <a:pt x="5287" y="4382"/>
                  </a:lnTo>
                  <a:lnTo>
                    <a:pt x="5347" y="4359"/>
                  </a:lnTo>
                  <a:cubicBezTo>
                    <a:pt x="5370" y="4370"/>
                    <a:pt x="5382" y="4382"/>
                    <a:pt x="5406" y="4394"/>
                  </a:cubicBezTo>
                  <a:cubicBezTo>
                    <a:pt x="5418" y="4406"/>
                    <a:pt x="5406" y="4418"/>
                    <a:pt x="5406" y="4430"/>
                  </a:cubicBezTo>
                  <a:lnTo>
                    <a:pt x="5466" y="4454"/>
                  </a:lnTo>
                  <a:lnTo>
                    <a:pt x="5382" y="4513"/>
                  </a:lnTo>
                  <a:cubicBezTo>
                    <a:pt x="5382" y="4537"/>
                    <a:pt x="5394" y="4549"/>
                    <a:pt x="5406" y="4561"/>
                  </a:cubicBezTo>
                  <a:lnTo>
                    <a:pt x="5359" y="4632"/>
                  </a:lnTo>
                  <a:lnTo>
                    <a:pt x="5311" y="4668"/>
                  </a:lnTo>
                  <a:lnTo>
                    <a:pt x="5323" y="4692"/>
                  </a:lnTo>
                  <a:cubicBezTo>
                    <a:pt x="5359" y="4692"/>
                    <a:pt x="5382" y="4680"/>
                    <a:pt x="5418" y="4680"/>
                  </a:cubicBezTo>
                  <a:lnTo>
                    <a:pt x="5525" y="4704"/>
                  </a:lnTo>
                  <a:lnTo>
                    <a:pt x="5561" y="4680"/>
                  </a:lnTo>
                  <a:lnTo>
                    <a:pt x="5632" y="4644"/>
                  </a:lnTo>
                  <a:lnTo>
                    <a:pt x="5740" y="4644"/>
                  </a:lnTo>
                  <a:lnTo>
                    <a:pt x="5799" y="4704"/>
                  </a:lnTo>
                  <a:lnTo>
                    <a:pt x="5859" y="4728"/>
                  </a:lnTo>
                  <a:lnTo>
                    <a:pt x="5859" y="4692"/>
                  </a:lnTo>
                  <a:cubicBezTo>
                    <a:pt x="5871" y="4680"/>
                    <a:pt x="5882" y="4668"/>
                    <a:pt x="5894" y="4656"/>
                  </a:cubicBezTo>
                  <a:lnTo>
                    <a:pt x="5978" y="4656"/>
                  </a:lnTo>
                  <a:cubicBezTo>
                    <a:pt x="5978" y="4668"/>
                    <a:pt x="5990" y="4680"/>
                    <a:pt x="5990" y="4704"/>
                  </a:cubicBezTo>
                  <a:lnTo>
                    <a:pt x="5930" y="4763"/>
                  </a:lnTo>
                  <a:lnTo>
                    <a:pt x="5835" y="4799"/>
                  </a:lnTo>
                  <a:lnTo>
                    <a:pt x="5787" y="4871"/>
                  </a:lnTo>
                  <a:lnTo>
                    <a:pt x="5811" y="4894"/>
                  </a:lnTo>
                  <a:lnTo>
                    <a:pt x="5871" y="4882"/>
                  </a:lnTo>
                  <a:lnTo>
                    <a:pt x="5954" y="4871"/>
                  </a:lnTo>
                  <a:lnTo>
                    <a:pt x="6073" y="4894"/>
                  </a:lnTo>
                  <a:lnTo>
                    <a:pt x="6144" y="4859"/>
                  </a:lnTo>
                  <a:cubicBezTo>
                    <a:pt x="6168" y="4823"/>
                    <a:pt x="6192" y="4787"/>
                    <a:pt x="6216" y="4751"/>
                  </a:cubicBezTo>
                  <a:lnTo>
                    <a:pt x="6252" y="4740"/>
                  </a:lnTo>
                  <a:cubicBezTo>
                    <a:pt x="6252" y="4763"/>
                    <a:pt x="6252" y="4787"/>
                    <a:pt x="6263" y="4811"/>
                  </a:cubicBezTo>
                  <a:lnTo>
                    <a:pt x="6347" y="4871"/>
                  </a:lnTo>
                  <a:lnTo>
                    <a:pt x="6430" y="4871"/>
                  </a:lnTo>
                  <a:lnTo>
                    <a:pt x="6502" y="4823"/>
                  </a:lnTo>
                  <a:lnTo>
                    <a:pt x="6597" y="4811"/>
                  </a:lnTo>
                  <a:lnTo>
                    <a:pt x="6668" y="4847"/>
                  </a:lnTo>
                  <a:lnTo>
                    <a:pt x="6764" y="4811"/>
                  </a:lnTo>
                  <a:lnTo>
                    <a:pt x="6823" y="4847"/>
                  </a:lnTo>
                  <a:lnTo>
                    <a:pt x="6871" y="4835"/>
                  </a:lnTo>
                  <a:lnTo>
                    <a:pt x="6847" y="4775"/>
                  </a:lnTo>
                  <a:lnTo>
                    <a:pt x="6906" y="4751"/>
                  </a:lnTo>
                  <a:lnTo>
                    <a:pt x="6990" y="4716"/>
                  </a:lnTo>
                  <a:lnTo>
                    <a:pt x="7037" y="4728"/>
                  </a:lnTo>
                  <a:cubicBezTo>
                    <a:pt x="7037" y="4740"/>
                    <a:pt x="7049" y="4763"/>
                    <a:pt x="7049" y="4775"/>
                  </a:cubicBezTo>
                  <a:lnTo>
                    <a:pt x="7097" y="4775"/>
                  </a:lnTo>
                  <a:lnTo>
                    <a:pt x="7192" y="4740"/>
                  </a:lnTo>
                  <a:lnTo>
                    <a:pt x="7240" y="4656"/>
                  </a:lnTo>
                  <a:lnTo>
                    <a:pt x="7299" y="4656"/>
                  </a:lnTo>
                  <a:lnTo>
                    <a:pt x="7335" y="4704"/>
                  </a:lnTo>
                  <a:lnTo>
                    <a:pt x="7383" y="4692"/>
                  </a:lnTo>
                  <a:lnTo>
                    <a:pt x="7418" y="4644"/>
                  </a:lnTo>
                  <a:lnTo>
                    <a:pt x="7442" y="4621"/>
                  </a:lnTo>
                  <a:lnTo>
                    <a:pt x="7502" y="4561"/>
                  </a:lnTo>
                  <a:lnTo>
                    <a:pt x="7585" y="4549"/>
                  </a:lnTo>
                  <a:lnTo>
                    <a:pt x="7621" y="4561"/>
                  </a:lnTo>
                  <a:lnTo>
                    <a:pt x="7692" y="4561"/>
                  </a:lnTo>
                  <a:lnTo>
                    <a:pt x="7740" y="4537"/>
                  </a:lnTo>
                  <a:cubicBezTo>
                    <a:pt x="7740" y="4525"/>
                    <a:pt x="7740" y="4513"/>
                    <a:pt x="7740" y="4501"/>
                  </a:cubicBezTo>
                  <a:lnTo>
                    <a:pt x="7704" y="4466"/>
                  </a:lnTo>
                  <a:lnTo>
                    <a:pt x="7764" y="4394"/>
                  </a:lnTo>
                  <a:lnTo>
                    <a:pt x="7764" y="4359"/>
                  </a:lnTo>
                  <a:lnTo>
                    <a:pt x="7799" y="4299"/>
                  </a:lnTo>
                  <a:cubicBezTo>
                    <a:pt x="7799" y="4275"/>
                    <a:pt x="7787" y="4263"/>
                    <a:pt x="7787" y="4251"/>
                  </a:cubicBezTo>
                  <a:lnTo>
                    <a:pt x="7680" y="4275"/>
                  </a:lnTo>
                  <a:lnTo>
                    <a:pt x="7645" y="4216"/>
                  </a:lnTo>
                  <a:cubicBezTo>
                    <a:pt x="7645" y="4192"/>
                    <a:pt x="7656" y="4168"/>
                    <a:pt x="7668" y="4144"/>
                  </a:cubicBezTo>
                  <a:lnTo>
                    <a:pt x="7764" y="4109"/>
                  </a:lnTo>
                  <a:lnTo>
                    <a:pt x="7764" y="4037"/>
                  </a:lnTo>
                  <a:lnTo>
                    <a:pt x="7609" y="4025"/>
                  </a:lnTo>
                  <a:lnTo>
                    <a:pt x="7549" y="4049"/>
                  </a:lnTo>
                  <a:lnTo>
                    <a:pt x="7549" y="4097"/>
                  </a:lnTo>
                  <a:cubicBezTo>
                    <a:pt x="7526" y="4109"/>
                    <a:pt x="7514" y="4120"/>
                    <a:pt x="7502" y="4132"/>
                  </a:cubicBezTo>
                  <a:lnTo>
                    <a:pt x="7430" y="4120"/>
                  </a:lnTo>
                  <a:lnTo>
                    <a:pt x="7275" y="4168"/>
                  </a:lnTo>
                  <a:lnTo>
                    <a:pt x="7156" y="4299"/>
                  </a:lnTo>
                  <a:lnTo>
                    <a:pt x="7049" y="4382"/>
                  </a:lnTo>
                  <a:lnTo>
                    <a:pt x="7049" y="4347"/>
                  </a:lnTo>
                  <a:lnTo>
                    <a:pt x="7168" y="4263"/>
                  </a:lnTo>
                  <a:lnTo>
                    <a:pt x="7216" y="4192"/>
                  </a:lnTo>
                  <a:cubicBezTo>
                    <a:pt x="7204" y="4156"/>
                    <a:pt x="7204" y="4132"/>
                    <a:pt x="7192" y="4097"/>
                  </a:cubicBezTo>
                  <a:cubicBezTo>
                    <a:pt x="7180" y="4120"/>
                    <a:pt x="7168" y="4144"/>
                    <a:pt x="7156" y="4168"/>
                  </a:cubicBezTo>
                  <a:lnTo>
                    <a:pt x="7097" y="4168"/>
                  </a:lnTo>
                  <a:cubicBezTo>
                    <a:pt x="7097" y="4144"/>
                    <a:pt x="7073" y="4120"/>
                    <a:pt x="7073" y="4109"/>
                  </a:cubicBezTo>
                  <a:lnTo>
                    <a:pt x="7168" y="4025"/>
                  </a:lnTo>
                  <a:lnTo>
                    <a:pt x="7049" y="3954"/>
                  </a:lnTo>
                  <a:lnTo>
                    <a:pt x="7109" y="3870"/>
                  </a:lnTo>
                  <a:lnTo>
                    <a:pt x="7192" y="3859"/>
                  </a:lnTo>
                  <a:lnTo>
                    <a:pt x="7192" y="3906"/>
                  </a:lnTo>
                  <a:lnTo>
                    <a:pt x="7287" y="3989"/>
                  </a:lnTo>
                  <a:lnTo>
                    <a:pt x="7383" y="4025"/>
                  </a:lnTo>
                  <a:lnTo>
                    <a:pt x="7430" y="3989"/>
                  </a:lnTo>
                  <a:lnTo>
                    <a:pt x="7561" y="3954"/>
                  </a:lnTo>
                  <a:cubicBezTo>
                    <a:pt x="7573" y="3918"/>
                    <a:pt x="7585" y="3882"/>
                    <a:pt x="7597" y="3847"/>
                  </a:cubicBezTo>
                  <a:lnTo>
                    <a:pt x="7514" y="3823"/>
                  </a:lnTo>
                  <a:lnTo>
                    <a:pt x="7514" y="3799"/>
                  </a:lnTo>
                  <a:lnTo>
                    <a:pt x="7609" y="3775"/>
                  </a:lnTo>
                  <a:lnTo>
                    <a:pt x="7656" y="3787"/>
                  </a:lnTo>
                  <a:lnTo>
                    <a:pt x="7716" y="3763"/>
                  </a:lnTo>
                  <a:lnTo>
                    <a:pt x="7799" y="3668"/>
                  </a:lnTo>
                  <a:lnTo>
                    <a:pt x="7811" y="3585"/>
                  </a:lnTo>
                  <a:lnTo>
                    <a:pt x="7859" y="3644"/>
                  </a:lnTo>
                  <a:lnTo>
                    <a:pt x="7907" y="3632"/>
                  </a:lnTo>
                  <a:lnTo>
                    <a:pt x="7990" y="3549"/>
                  </a:lnTo>
                  <a:lnTo>
                    <a:pt x="7990" y="3549"/>
                  </a:lnTo>
                  <a:cubicBezTo>
                    <a:pt x="7978" y="3597"/>
                    <a:pt x="7954" y="3644"/>
                    <a:pt x="7942" y="3692"/>
                  </a:cubicBezTo>
                  <a:cubicBezTo>
                    <a:pt x="7954" y="3728"/>
                    <a:pt x="7966" y="3763"/>
                    <a:pt x="7978" y="3787"/>
                  </a:cubicBezTo>
                  <a:lnTo>
                    <a:pt x="8026" y="3763"/>
                  </a:lnTo>
                  <a:lnTo>
                    <a:pt x="8085" y="3763"/>
                  </a:lnTo>
                  <a:lnTo>
                    <a:pt x="8049" y="3835"/>
                  </a:lnTo>
                  <a:lnTo>
                    <a:pt x="8121" y="3811"/>
                  </a:lnTo>
                  <a:lnTo>
                    <a:pt x="8157" y="3716"/>
                  </a:lnTo>
                  <a:lnTo>
                    <a:pt x="8204" y="3668"/>
                  </a:lnTo>
                  <a:lnTo>
                    <a:pt x="8276" y="3525"/>
                  </a:lnTo>
                  <a:lnTo>
                    <a:pt x="8347" y="3478"/>
                  </a:lnTo>
                  <a:lnTo>
                    <a:pt x="8347" y="3573"/>
                  </a:lnTo>
                  <a:lnTo>
                    <a:pt x="8264" y="3668"/>
                  </a:lnTo>
                  <a:lnTo>
                    <a:pt x="8323" y="3787"/>
                  </a:lnTo>
                  <a:lnTo>
                    <a:pt x="8418" y="3763"/>
                  </a:lnTo>
                  <a:lnTo>
                    <a:pt x="8502" y="3775"/>
                  </a:lnTo>
                  <a:lnTo>
                    <a:pt x="8549" y="3704"/>
                  </a:lnTo>
                  <a:lnTo>
                    <a:pt x="8669" y="3597"/>
                  </a:lnTo>
                  <a:lnTo>
                    <a:pt x="8680" y="3466"/>
                  </a:lnTo>
                  <a:lnTo>
                    <a:pt x="8716" y="3370"/>
                  </a:lnTo>
                  <a:lnTo>
                    <a:pt x="8657" y="3287"/>
                  </a:lnTo>
                  <a:cubicBezTo>
                    <a:pt x="8669" y="3275"/>
                    <a:pt x="8680" y="3263"/>
                    <a:pt x="8692" y="3251"/>
                  </a:cubicBezTo>
                  <a:lnTo>
                    <a:pt x="8645" y="3227"/>
                  </a:lnTo>
                  <a:lnTo>
                    <a:pt x="8573" y="3251"/>
                  </a:lnTo>
                  <a:lnTo>
                    <a:pt x="8502" y="3251"/>
                  </a:lnTo>
                  <a:lnTo>
                    <a:pt x="8442" y="3299"/>
                  </a:lnTo>
                  <a:cubicBezTo>
                    <a:pt x="8430" y="3275"/>
                    <a:pt x="8418" y="3239"/>
                    <a:pt x="8418" y="3216"/>
                  </a:cubicBezTo>
                  <a:lnTo>
                    <a:pt x="8466" y="3180"/>
                  </a:lnTo>
                  <a:lnTo>
                    <a:pt x="8418" y="3144"/>
                  </a:lnTo>
                  <a:lnTo>
                    <a:pt x="8299" y="3192"/>
                  </a:lnTo>
                  <a:cubicBezTo>
                    <a:pt x="8288" y="3180"/>
                    <a:pt x="8276" y="3168"/>
                    <a:pt x="8264" y="3156"/>
                  </a:cubicBezTo>
                  <a:lnTo>
                    <a:pt x="8133" y="3132"/>
                  </a:lnTo>
                  <a:lnTo>
                    <a:pt x="8121" y="3073"/>
                  </a:lnTo>
                  <a:lnTo>
                    <a:pt x="7990" y="2977"/>
                  </a:lnTo>
                  <a:lnTo>
                    <a:pt x="7954" y="2882"/>
                  </a:lnTo>
                  <a:cubicBezTo>
                    <a:pt x="7966" y="2858"/>
                    <a:pt x="7978" y="2823"/>
                    <a:pt x="7990" y="2787"/>
                  </a:cubicBezTo>
                  <a:cubicBezTo>
                    <a:pt x="7954" y="2751"/>
                    <a:pt x="7930" y="2727"/>
                    <a:pt x="7895" y="2692"/>
                  </a:cubicBezTo>
                  <a:lnTo>
                    <a:pt x="7847" y="2799"/>
                  </a:lnTo>
                  <a:cubicBezTo>
                    <a:pt x="7859" y="2823"/>
                    <a:pt x="7871" y="2846"/>
                    <a:pt x="7883" y="2870"/>
                  </a:cubicBezTo>
                  <a:lnTo>
                    <a:pt x="7764" y="2811"/>
                  </a:lnTo>
                  <a:lnTo>
                    <a:pt x="7609" y="2811"/>
                  </a:lnTo>
                  <a:lnTo>
                    <a:pt x="7526" y="2656"/>
                  </a:lnTo>
                  <a:lnTo>
                    <a:pt x="7442" y="2656"/>
                  </a:lnTo>
                  <a:cubicBezTo>
                    <a:pt x="7418" y="2620"/>
                    <a:pt x="7395" y="2573"/>
                    <a:pt x="7383" y="2537"/>
                  </a:cubicBezTo>
                  <a:lnTo>
                    <a:pt x="7275" y="2489"/>
                  </a:lnTo>
                  <a:cubicBezTo>
                    <a:pt x="7275" y="2465"/>
                    <a:pt x="7252" y="2442"/>
                    <a:pt x="7252" y="2418"/>
                  </a:cubicBezTo>
                  <a:lnTo>
                    <a:pt x="7180" y="2370"/>
                  </a:lnTo>
                  <a:cubicBezTo>
                    <a:pt x="7180" y="2358"/>
                    <a:pt x="7180" y="2335"/>
                    <a:pt x="7168" y="2323"/>
                  </a:cubicBezTo>
                  <a:lnTo>
                    <a:pt x="7299" y="2275"/>
                  </a:lnTo>
                  <a:lnTo>
                    <a:pt x="7311" y="2180"/>
                  </a:lnTo>
                  <a:lnTo>
                    <a:pt x="7395" y="2168"/>
                  </a:lnTo>
                  <a:lnTo>
                    <a:pt x="7430" y="2180"/>
                  </a:lnTo>
                  <a:lnTo>
                    <a:pt x="7502" y="2120"/>
                  </a:lnTo>
                  <a:cubicBezTo>
                    <a:pt x="7502" y="2096"/>
                    <a:pt x="7490" y="2073"/>
                    <a:pt x="7490" y="2061"/>
                  </a:cubicBezTo>
                  <a:lnTo>
                    <a:pt x="7561" y="1870"/>
                  </a:lnTo>
                  <a:cubicBezTo>
                    <a:pt x="7549" y="1834"/>
                    <a:pt x="7537" y="1799"/>
                    <a:pt x="7526" y="1775"/>
                  </a:cubicBezTo>
                  <a:lnTo>
                    <a:pt x="7549" y="1715"/>
                  </a:lnTo>
                  <a:cubicBezTo>
                    <a:pt x="7502" y="1692"/>
                    <a:pt x="7454" y="1656"/>
                    <a:pt x="7418" y="1620"/>
                  </a:cubicBezTo>
                  <a:cubicBezTo>
                    <a:pt x="7418" y="1584"/>
                    <a:pt x="7430" y="1549"/>
                    <a:pt x="7430" y="1513"/>
                  </a:cubicBezTo>
                  <a:lnTo>
                    <a:pt x="7514" y="1489"/>
                  </a:lnTo>
                  <a:lnTo>
                    <a:pt x="7490" y="1370"/>
                  </a:lnTo>
                  <a:lnTo>
                    <a:pt x="7585" y="1227"/>
                  </a:lnTo>
                  <a:lnTo>
                    <a:pt x="7585" y="1156"/>
                  </a:lnTo>
                  <a:cubicBezTo>
                    <a:pt x="7609" y="1132"/>
                    <a:pt x="7621" y="1108"/>
                    <a:pt x="7645" y="1084"/>
                  </a:cubicBezTo>
                  <a:lnTo>
                    <a:pt x="7597" y="941"/>
                  </a:lnTo>
                  <a:lnTo>
                    <a:pt x="7668" y="906"/>
                  </a:lnTo>
                  <a:cubicBezTo>
                    <a:pt x="7668" y="870"/>
                    <a:pt x="7656" y="846"/>
                    <a:pt x="7656" y="822"/>
                  </a:cubicBezTo>
                  <a:lnTo>
                    <a:pt x="7764" y="691"/>
                  </a:lnTo>
                  <a:lnTo>
                    <a:pt x="7728" y="608"/>
                  </a:lnTo>
                  <a:lnTo>
                    <a:pt x="7728" y="560"/>
                  </a:lnTo>
                  <a:lnTo>
                    <a:pt x="7811" y="525"/>
                  </a:lnTo>
                  <a:cubicBezTo>
                    <a:pt x="7811" y="489"/>
                    <a:pt x="7799" y="465"/>
                    <a:pt x="7799" y="441"/>
                  </a:cubicBezTo>
                  <a:lnTo>
                    <a:pt x="7704" y="370"/>
                  </a:lnTo>
                  <a:lnTo>
                    <a:pt x="7704" y="322"/>
                  </a:lnTo>
                  <a:lnTo>
                    <a:pt x="7692" y="263"/>
                  </a:lnTo>
                  <a:lnTo>
                    <a:pt x="7561" y="263"/>
                  </a:lnTo>
                  <a:lnTo>
                    <a:pt x="7478" y="168"/>
                  </a:lnTo>
                  <a:lnTo>
                    <a:pt x="7514" y="120"/>
                  </a:lnTo>
                  <a:lnTo>
                    <a:pt x="7383" y="1"/>
                  </a:lnTo>
                  <a:lnTo>
                    <a:pt x="7264" y="25"/>
                  </a:lnTo>
                  <a:lnTo>
                    <a:pt x="7204" y="1"/>
                  </a:lnTo>
                  <a:lnTo>
                    <a:pt x="7156" y="25"/>
                  </a:lnTo>
                  <a:lnTo>
                    <a:pt x="7156" y="132"/>
                  </a:lnTo>
                  <a:lnTo>
                    <a:pt x="7085" y="144"/>
                  </a:lnTo>
                  <a:lnTo>
                    <a:pt x="6906" y="25"/>
                  </a:lnTo>
                  <a:lnTo>
                    <a:pt x="6823" y="49"/>
                  </a:lnTo>
                  <a:lnTo>
                    <a:pt x="671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2" name="Google Shape;8918;p30">
              <a:extLst>
                <a:ext uri="{FF2B5EF4-FFF2-40B4-BE49-F238E27FC236}">
                  <a16:creationId xmlns:a16="http://schemas.microsoft.com/office/drawing/2014/main" id="{521EFA51-221B-3897-09B3-1A9ACF8DC616}"/>
                </a:ext>
              </a:extLst>
            </p:cNvPr>
            <p:cNvSpPr/>
            <p:nvPr/>
          </p:nvSpPr>
          <p:spPr>
            <a:xfrm>
              <a:off x="2501200" y="2495075"/>
              <a:ext cx="7750" cy="8950"/>
            </a:xfrm>
            <a:custGeom>
              <a:avLst/>
              <a:gdLst/>
              <a:ahLst/>
              <a:cxnLst/>
              <a:rect l="l" t="t" r="r" b="b"/>
              <a:pathLst>
                <a:path w="310" h="358" extrusionOk="0">
                  <a:moveTo>
                    <a:pt x="191" y="1"/>
                  </a:moveTo>
                  <a:lnTo>
                    <a:pt x="107" y="13"/>
                  </a:lnTo>
                  <a:lnTo>
                    <a:pt x="72" y="72"/>
                  </a:lnTo>
                  <a:cubicBezTo>
                    <a:pt x="72" y="84"/>
                    <a:pt x="84" y="108"/>
                    <a:pt x="95" y="120"/>
                  </a:cubicBezTo>
                  <a:lnTo>
                    <a:pt x="0" y="263"/>
                  </a:lnTo>
                  <a:cubicBezTo>
                    <a:pt x="12" y="275"/>
                    <a:pt x="24" y="298"/>
                    <a:pt x="24" y="310"/>
                  </a:cubicBezTo>
                  <a:lnTo>
                    <a:pt x="119" y="358"/>
                  </a:lnTo>
                  <a:lnTo>
                    <a:pt x="155" y="310"/>
                  </a:lnTo>
                  <a:lnTo>
                    <a:pt x="155" y="251"/>
                  </a:lnTo>
                  <a:lnTo>
                    <a:pt x="262" y="179"/>
                  </a:lnTo>
                  <a:lnTo>
                    <a:pt x="310" y="84"/>
                  </a:lnTo>
                  <a:lnTo>
                    <a:pt x="203" y="48"/>
                  </a:lnTo>
                  <a:lnTo>
                    <a:pt x="19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3" name="Google Shape;8919;p30">
              <a:extLst>
                <a:ext uri="{FF2B5EF4-FFF2-40B4-BE49-F238E27FC236}">
                  <a16:creationId xmlns:a16="http://schemas.microsoft.com/office/drawing/2014/main" id="{69746592-46EF-0F99-7603-6FF972D71D67}"/>
                </a:ext>
              </a:extLst>
            </p:cNvPr>
            <p:cNvSpPr/>
            <p:nvPr/>
          </p:nvSpPr>
          <p:spPr>
            <a:xfrm>
              <a:off x="2498800" y="2483175"/>
              <a:ext cx="5100" cy="5975"/>
            </a:xfrm>
            <a:custGeom>
              <a:avLst/>
              <a:gdLst/>
              <a:ahLst/>
              <a:cxnLst/>
              <a:rect l="l" t="t" r="r" b="b"/>
              <a:pathLst>
                <a:path w="204" h="239" extrusionOk="0">
                  <a:moveTo>
                    <a:pt x="96" y="0"/>
                  </a:moveTo>
                  <a:lnTo>
                    <a:pt x="37" y="24"/>
                  </a:lnTo>
                  <a:cubicBezTo>
                    <a:pt x="37" y="48"/>
                    <a:pt x="25" y="72"/>
                    <a:pt x="13" y="84"/>
                  </a:cubicBezTo>
                  <a:lnTo>
                    <a:pt x="96" y="119"/>
                  </a:lnTo>
                  <a:lnTo>
                    <a:pt x="13" y="167"/>
                  </a:lnTo>
                  <a:cubicBezTo>
                    <a:pt x="13" y="179"/>
                    <a:pt x="13" y="191"/>
                    <a:pt x="1" y="203"/>
                  </a:cubicBezTo>
                  <a:lnTo>
                    <a:pt x="37" y="239"/>
                  </a:lnTo>
                  <a:lnTo>
                    <a:pt x="84" y="239"/>
                  </a:lnTo>
                  <a:lnTo>
                    <a:pt x="108" y="191"/>
                  </a:lnTo>
                  <a:lnTo>
                    <a:pt x="168" y="179"/>
                  </a:lnTo>
                  <a:lnTo>
                    <a:pt x="203" y="119"/>
                  </a:lnTo>
                  <a:lnTo>
                    <a:pt x="191" y="72"/>
                  </a:lnTo>
                  <a:lnTo>
                    <a:pt x="120" y="60"/>
                  </a:lnTo>
                  <a:cubicBezTo>
                    <a:pt x="120" y="36"/>
                    <a:pt x="108" y="24"/>
                    <a:pt x="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4" name="Google Shape;8920;p30">
              <a:extLst>
                <a:ext uri="{FF2B5EF4-FFF2-40B4-BE49-F238E27FC236}">
                  <a16:creationId xmlns:a16="http://schemas.microsoft.com/office/drawing/2014/main" id="{536BBA17-7B23-EB9F-4FCE-1E4692BF2A87}"/>
                </a:ext>
              </a:extLst>
            </p:cNvPr>
            <p:cNvSpPr/>
            <p:nvPr/>
          </p:nvSpPr>
          <p:spPr>
            <a:xfrm>
              <a:off x="2508925" y="2490625"/>
              <a:ext cx="4800" cy="5675"/>
            </a:xfrm>
            <a:custGeom>
              <a:avLst/>
              <a:gdLst/>
              <a:ahLst/>
              <a:cxnLst/>
              <a:rect l="l" t="t" r="r" b="b"/>
              <a:pathLst>
                <a:path w="192" h="227" extrusionOk="0">
                  <a:moveTo>
                    <a:pt x="108" y="0"/>
                  </a:moveTo>
                  <a:lnTo>
                    <a:pt x="48" y="36"/>
                  </a:lnTo>
                  <a:cubicBezTo>
                    <a:pt x="37" y="72"/>
                    <a:pt x="13" y="119"/>
                    <a:pt x="1" y="155"/>
                  </a:cubicBezTo>
                  <a:lnTo>
                    <a:pt x="48" y="179"/>
                  </a:lnTo>
                  <a:lnTo>
                    <a:pt x="84" y="226"/>
                  </a:lnTo>
                  <a:lnTo>
                    <a:pt x="144" y="191"/>
                  </a:lnTo>
                  <a:cubicBezTo>
                    <a:pt x="144" y="191"/>
                    <a:pt x="144" y="143"/>
                    <a:pt x="144" y="131"/>
                  </a:cubicBezTo>
                  <a:lnTo>
                    <a:pt x="191" y="60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5" name="Google Shape;8921;p30">
              <a:extLst>
                <a:ext uri="{FF2B5EF4-FFF2-40B4-BE49-F238E27FC236}">
                  <a16:creationId xmlns:a16="http://schemas.microsoft.com/office/drawing/2014/main" id="{B2EE6520-F232-56C8-CB6D-5A113CB36F60}"/>
                </a:ext>
              </a:extLst>
            </p:cNvPr>
            <p:cNvSpPr/>
            <p:nvPr/>
          </p:nvSpPr>
          <p:spPr>
            <a:xfrm>
              <a:off x="2514000" y="2515925"/>
              <a:ext cx="3300" cy="3000"/>
            </a:xfrm>
            <a:custGeom>
              <a:avLst/>
              <a:gdLst/>
              <a:ahLst/>
              <a:cxnLst/>
              <a:rect l="l" t="t" r="r" b="b"/>
              <a:pathLst>
                <a:path w="132" h="120" extrusionOk="0">
                  <a:moveTo>
                    <a:pt x="119" y="0"/>
                  </a:moveTo>
                  <a:lnTo>
                    <a:pt x="0" y="36"/>
                  </a:lnTo>
                  <a:lnTo>
                    <a:pt x="24" y="95"/>
                  </a:lnTo>
                  <a:lnTo>
                    <a:pt x="72" y="119"/>
                  </a:lnTo>
                  <a:lnTo>
                    <a:pt x="131" y="72"/>
                  </a:lnTo>
                  <a:cubicBezTo>
                    <a:pt x="131" y="48"/>
                    <a:pt x="119" y="24"/>
                    <a:pt x="1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6" name="Google Shape;8922;p30">
              <a:extLst>
                <a:ext uri="{FF2B5EF4-FFF2-40B4-BE49-F238E27FC236}">
                  <a16:creationId xmlns:a16="http://schemas.microsoft.com/office/drawing/2014/main" id="{8DA1C370-A161-5ACB-1861-ABA11ECC7F01}"/>
                </a:ext>
              </a:extLst>
            </p:cNvPr>
            <p:cNvSpPr/>
            <p:nvPr/>
          </p:nvSpPr>
          <p:spPr>
            <a:xfrm>
              <a:off x="2569650" y="2475125"/>
              <a:ext cx="8075" cy="6875"/>
            </a:xfrm>
            <a:custGeom>
              <a:avLst/>
              <a:gdLst/>
              <a:ahLst/>
              <a:cxnLst/>
              <a:rect l="l" t="t" r="r" b="b"/>
              <a:pathLst>
                <a:path w="323" h="275" extrusionOk="0">
                  <a:moveTo>
                    <a:pt x="132" y="1"/>
                  </a:moveTo>
                  <a:lnTo>
                    <a:pt x="24" y="108"/>
                  </a:lnTo>
                  <a:cubicBezTo>
                    <a:pt x="13" y="156"/>
                    <a:pt x="1" y="203"/>
                    <a:pt x="1" y="251"/>
                  </a:cubicBezTo>
                  <a:cubicBezTo>
                    <a:pt x="24" y="251"/>
                    <a:pt x="60" y="251"/>
                    <a:pt x="84" y="239"/>
                  </a:cubicBezTo>
                  <a:lnTo>
                    <a:pt x="84" y="191"/>
                  </a:lnTo>
                  <a:lnTo>
                    <a:pt x="120" y="144"/>
                  </a:lnTo>
                  <a:cubicBezTo>
                    <a:pt x="132" y="156"/>
                    <a:pt x="132" y="180"/>
                    <a:pt x="144" y="203"/>
                  </a:cubicBezTo>
                  <a:cubicBezTo>
                    <a:pt x="155" y="227"/>
                    <a:pt x="144" y="251"/>
                    <a:pt x="144" y="275"/>
                  </a:cubicBezTo>
                  <a:lnTo>
                    <a:pt x="227" y="227"/>
                  </a:lnTo>
                  <a:lnTo>
                    <a:pt x="322" y="60"/>
                  </a:lnTo>
                  <a:lnTo>
                    <a:pt x="29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7" name="Google Shape;8923;p30">
              <a:extLst>
                <a:ext uri="{FF2B5EF4-FFF2-40B4-BE49-F238E27FC236}">
                  <a16:creationId xmlns:a16="http://schemas.microsoft.com/office/drawing/2014/main" id="{64DDACF4-84B3-B71A-44B9-570F69AC154E}"/>
                </a:ext>
              </a:extLst>
            </p:cNvPr>
            <p:cNvSpPr/>
            <p:nvPr/>
          </p:nvSpPr>
          <p:spPr>
            <a:xfrm>
              <a:off x="2672350" y="2500425"/>
              <a:ext cx="5975" cy="3300"/>
            </a:xfrm>
            <a:custGeom>
              <a:avLst/>
              <a:gdLst/>
              <a:ahLst/>
              <a:cxnLst/>
              <a:rect l="l" t="t" r="r" b="b"/>
              <a:pathLst>
                <a:path w="239" h="132" extrusionOk="0">
                  <a:moveTo>
                    <a:pt x="215" y="1"/>
                  </a:moveTo>
                  <a:lnTo>
                    <a:pt x="84" y="25"/>
                  </a:lnTo>
                  <a:lnTo>
                    <a:pt x="0" y="49"/>
                  </a:lnTo>
                  <a:lnTo>
                    <a:pt x="0" y="120"/>
                  </a:lnTo>
                  <a:lnTo>
                    <a:pt x="36" y="132"/>
                  </a:lnTo>
                  <a:lnTo>
                    <a:pt x="167" y="96"/>
                  </a:lnTo>
                  <a:lnTo>
                    <a:pt x="238" y="37"/>
                  </a:lnTo>
                  <a:lnTo>
                    <a:pt x="21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8" name="Google Shape;8924;p30">
              <a:extLst>
                <a:ext uri="{FF2B5EF4-FFF2-40B4-BE49-F238E27FC236}">
                  <a16:creationId xmlns:a16="http://schemas.microsoft.com/office/drawing/2014/main" id="{C4EE9633-4B87-13ED-F12F-D4887E8C11E5}"/>
                </a:ext>
              </a:extLst>
            </p:cNvPr>
            <p:cNvSpPr/>
            <p:nvPr/>
          </p:nvSpPr>
          <p:spPr>
            <a:xfrm>
              <a:off x="2606275" y="2344175"/>
              <a:ext cx="87825" cy="64025"/>
            </a:xfrm>
            <a:custGeom>
              <a:avLst/>
              <a:gdLst/>
              <a:ahLst/>
              <a:cxnLst/>
              <a:rect l="l" t="t" r="r" b="b"/>
              <a:pathLst>
                <a:path w="3513" h="2561" extrusionOk="0">
                  <a:moveTo>
                    <a:pt x="2119" y="0"/>
                  </a:moveTo>
                  <a:lnTo>
                    <a:pt x="1965" y="36"/>
                  </a:lnTo>
                  <a:lnTo>
                    <a:pt x="1881" y="107"/>
                  </a:lnTo>
                  <a:cubicBezTo>
                    <a:pt x="1869" y="95"/>
                    <a:pt x="1846" y="72"/>
                    <a:pt x="1834" y="60"/>
                  </a:cubicBezTo>
                  <a:lnTo>
                    <a:pt x="1715" y="95"/>
                  </a:lnTo>
                  <a:lnTo>
                    <a:pt x="1655" y="84"/>
                  </a:lnTo>
                  <a:lnTo>
                    <a:pt x="1548" y="131"/>
                  </a:lnTo>
                  <a:lnTo>
                    <a:pt x="1357" y="167"/>
                  </a:lnTo>
                  <a:lnTo>
                    <a:pt x="1084" y="274"/>
                  </a:lnTo>
                  <a:lnTo>
                    <a:pt x="988" y="405"/>
                  </a:lnTo>
                  <a:lnTo>
                    <a:pt x="1119" y="465"/>
                  </a:lnTo>
                  <a:lnTo>
                    <a:pt x="1024" y="500"/>
                  </a:lnTo>
                  <a:cubicBezTo>
                    <a:pt x="1024" y="512"/>
                    <a:pt x="1024" y="536"/>
                    <a:pt x="1012" y="548"/>
                  </a:cubicBezTo>
                  <a:lnTo>
                    <a:pt x="1131" y="584"/>
                  </a:lnTo>
                  <a:lnTo>
                    <a:pt x="1179" y="667"/>
                  </a:lnTo>
                  <a:lnTo>
                    <a:pt x="1036" y="691"/>
                  </a:lnTo>
                  <a:lnTo>
                    <a:pt x="988" y="619"/>
                  </a:lnTo>
                  <a:lnTo>
                    <a:pt x="857" y="560"/>
                  </a:lnTo>
                  <a:lnTo>
                    <a:pt x="774" y="560"/>
                  </a:lnTo>
                  <a:cubicBezTo>
                    <a:pt x="750" y="596"/>
                    <a:pt x="726" y="631"/>
                    <a:pt x="703" y="679"/>
                  </a:cubicBezTo>
                  <a:lnTo>
                    <a:pt x="750" y="703"/>
                  </a:lnTo>
                  <a:lnTo>
                    <a:pt x="750" y="750"/>
                  </a:lnTo>
                  <a:lnTo>
                    <a:pt x="643" y="786"/>
                  </a:lnTo>
                  <a:lnTo>
                    <a:pt x="631" y="905"/>
                  </a:lnTo>
                  <a:lnTo>
                    <a:pt x="500" y="1060"/>
                  </a:lnTo>
                  <a:lnTo>
                    <a:pt x="500" y="1143"/>
                  </a:lnTo>
                  <a:cubicBezTo>
                    <a:pt x="488" y="1167"/>
                    <a:pt x="476" y="1191"/>
                    <a:pt x="464" y="1203"/>
                  </a:cubicBezTo>
                  <a:cubicBezTo>
                    <a:pt x="453" y="1227"/>
                    <a:pt x="441" y="1274"/>
                    <a:pt x="429" y="1310"/>
                  </a:cubicBezTo>
                  <a:lnTo>
                    <a:pt x="334" y="1381"/>
                  </a:lnTo>
                  <a:lnTo>
                    <a:pt x="357" y="1453"/>
                  </a:lnTo>
                  <a:lnTo>
                    <a:pt x="274" y="1512"/>
                  </a:lnTo>
                  <a:cubicBezTo>
                    <a:pt x="250" y="1572"/>
                    <a:pt x="226" y="1631"/>
                    <a:pt x="203" y="1691"/>
                  </a:cubicBezTo>
                  <a:cubicBezTo>
                    <a:pt x="203" y="1727"/>
                    <a:pt x="214" y="1750"/>
                    <a:pt x="214" y="1786"/>
                  </a:cubicBezTo>
                  <a:lnTo>
                    <a:pt x="167" y="1858"/>
                  </a:lnTo>
                  <a:lnTo>
                    <a:pt x="274" y="1881"/>
                  </a:lnTo>
                  <a:cubicBezTo>
                    <a:pt x="286" y="1893"/>
                    <a:pt x="286" y="1905"/>
                    <a:pt x="286" y="1929"/>
                  </a:cubicBezTo>
                  <a:lnTo>
                    <a:pt x="226" y="1965"/>
                  </a:lnTo>
                  <a:cubicBezTo>
                    <a:pt x="238" y="1989"/>
                    <a:pt x="250" y="2012"/>
                    <a:pt x="250" y="2036"/>
                  </a:cubicBezTo>
                  <a:lnTo>
                    <a:pt x="214" y="2179"/>
                  </a:lnTo>
                  <a:lnTo>
                    <a:pt x="95" y="2346"/>
                  </a:lnTo>
                  <a:lnTo>
                    <a:pt x="131" y="2370"/>
                  </a:lnTo>
                  <a:lnTo>
                    <a:pt x="250" y="2346"/>
                  </a:lnTo>
                  <a:lnTo>
                    <a:pt x="274" y="2370"/>
                  </a:lnTo>
                  <a:lnTo>
                    <a:pt x="238" y="2405"/>
                  </a:lnTo>
                  <a:lnTo>
                    <a:pt x="155" y="2405"/>
                  </a:lnTo>
                  <a:lnTo>
                    <a:pt x="60" y="2465"/>
                  </a:lnTo>
                  <a:lnTo>
                    <a:pt x="0" y="2560"/>
                  </a:lnTo>
                  <a:lnTo>
                    <a:pt x="226" y="2524"/>
                  </a:lnTo>
                  <a:lnTo>
                    <a:pt x="310" y="2477"/>
                  </a:lnTo>
                  <a:lnTo>
                    <a:pt x="536" y="2536"/>
                  </a:lnTo>
                  <a:lnTo>
                    <a:pt x="560" y="2501"/>
                  </a:lnTo>
                  <a:cubicBezTo>
                    <a:pt x="560" y="2477"/>
                    <a:pt x="560" y="2453"/>
                    <a:pt x="548" y="2429"/>
                  </a:cubicBezTo>
                  <a:lnTo>
                    <a:pt x="643" y="2405"/>
                  </a:lnTo>
                  <a:lnTo>
                    <a:pt x="726" y="2334"/>
                  </a:lnTo>
                  <a:lnTo>
                    <a:pt x="774" y="2239"/>
                  </a:lnTo>
                  <a:lnTo>
                    <a:pt x="834" y="2179"/>
                  </a:lnTo>
                  <a:lnTo>
                    <a:pt x="965" y="2155"/>
                  </a:lnTo>
                  <a:lnTo>
                    <a:pt x="1024" y="2084"/>
                  </a:lnTo>
                  <a:lnTo>
                    <a:pt x="1107" y="2024"/>
                  </a:lnTo>
                  <a:cubicBezTo>
                    <a:pt x="1119" y="2000"/>
                    <a:pt x="1131" y="1977"/>
                    <a:pt x="1143" y="1941"/>
                  </a:cubicBezTo>
                  <a:cubicBezTo>
                    <a:pt x="1131" y="1917"/>
                    <a:pt x="1119" y="1881"/>
                    <a:pt x="1119" y="1858"/>
                  </a:cubicBezTo>
                  <a:lnTo>
                    <a:pt x="1036" y="1834"/>
                  </a:lnTo>
                  <a:cubicBezTo>
                    <a:pt x="1060" y="1810"/>
                    <a:pt x="1084" y="1786"/>
                    <a:pt x="1107" y="1750"/>
                  </a:cubicBezTo>
                  <a:lnTo>
                    <a:pt x="1143" y="1691"/>
                  </a:lnTo>
                  <a:lnTo>
                    <a:pt x="1143" y="1691"/>
                  </a:lnTo>
                  <a:lnTo>
                    <a:pt x="893" y="1739"/>
                  </a:lnTo>
                  <a:lnTo>
                    <a:pt x="834" y="1715"/>
                  </a:lnTo>
                  <a:lnTo>
                    <a:pt x="834" y="1655"/>
                  </a:lnTo>
                  <a:lnTo>
                    <a:pt x="929" y="1643"/>
                  </a:lnTo>
                  <a:lnTo>
                    <a:pt x="1024" y="1655"/>
                  </a:lnTo>
                  <a:lnTo>
                    <a:pt x="1131" y="1619"/>
                  </a:lnTo>
                  <a:lnTo>
                    <a:pt x="1262" y="1608"/>
                  </a:lnTo>
                  <a:lnTo>
                    <a:pt x="1346" y="1560"/>
                  </a:lnTo>
                  <a:lnTo>
                    <a:pt x="1441" y="1560"/>
                  </a:lnTo>
                  <a:lnTo>
                    <a:pt x="1477" y="1619"/>
                  </a:lnTo>
                  <a:lnTo>
                    <a:pt x="1667" y="1667"/>
                  </a:lnTo>
                  <a:lnTo>
                    <a:pt x="1750" y="1643"/>
                  </a:lnTo>
                  <a:lnTo>
                    <a:pt x="1786" y="1667"/>
                  </a:lnTo>
                  <a:lnTo>
                    <a:pt x="1869" y="1667"/>
                  </a:lnTo>
                  <a:lnTo>
                    <a:pt x="2000" y="1619"/>
                  </a:lnTo>
                  <a:lnTo>
                    <a:pt x="2203" y="1465"/>
                  </a:lnTo>
                  <a:lnTo>
                    <a:pt x="2346" y="1334"/>
                  </a:lnTo>
                  <a:lnTo>
                    <a:pt x="2512" y="1191"/>
                  </a:lnTo>
                  <a:lnTo>
                    <a:pt x="2572" y="1119"/>
                  </a:lnTo>
                  <a:lnTo>
                    <a:pt x="2512" y="1107"/>
                  </a:lnTo>
                  <a:lnTo>
                    <a:pt x="2524" y="1072"/>
                  </a:lnTo>
                  <a:lnTo>
                    <a:pt x="2679" y="1036"/>
                  </a:lnTo>
                  <a:lnTo>
                    <a:pt x="2786" y="881"/>
                  </a:lnTo>
                  <a:lnTo>
                    <a:pt x="3024" y="703"/>
                  </a:lnTo>
                  <a:cubicBezTo>
                    <a:pt x="3024" y="691"/>
                    <a:pt x="3024" y="679"/>
                    <a:pt x="3024" y="667"/>
                  </a:cubicBezTo>
                  <a:lnTo>
                    <a:pt x="3131" y="619"/>
                  </a:lnTo>
                  <a:cubicBezTo>
                    <a:pt x="3155" y="584"/>
                    <a:pt x="3179" y="548"/>
                    <a:pt x="3203" y="512"/>
                  </a:cubicBezTo>
                  <a:lnTo>
                    <a:pt x="3370" y="369"/>
                  </a:lnTo>
                  <a:lnTo>
                    <a:pt x="3405" y="262"/>
                  </a:lnTo>
                  <a:lnTo>
                    <a:pt x="3465" y="238"/>
                  </a:lnTo>
                  <a:lnTo>
                    <a:pt x="3512" y="250"/>
                  </a:lnTo>
                  <a:lnTo>
                    <a:pt x="3512" y="250"/>
                  </a:lnTo>
                  <a:lnTo>
                    <a:pt x="3465" y="203"/>
                  </a:lnTo>
                  <a:lnTo>
                    <a:pt x="3382" y="179"/>
                  </a:lnTo>
                  <a:cubicBezTo>
                    <a:pt x="3382" y="155"/>
                    <a:pt x="3370" y="143"/>
                    <a:pt x="3358" y="119"/>
                  </a:cubicBezTo>
                  <a:lnTo>
                    <a:pt x="3167" y="95"/>
                  </a:lnTo>
                  <a:lnTo>
                    <a:pt x="2870" y="131"/>
                  </a:lnTo>
                  <a:lnTo>
                    <a:pt x="2691" y="167"/>
                  </a:lnTo>
                  <a:lnTo>
                    <a:pt x="2608" y="215"/>
                  </a:lnTo>
                  <a:lnTo>
                    <a:pt x="2548" y="203"/>
                  </a:lnTo>
                  <a:lnTo>
                    <a:pt x="2548" y="131"/>
                  </a:lnTo>
                  <a:lnTo>
                    <a:pt x="2453" y="72"/>
                  </a:lnTo>
                  <a:lnTo>
                    <a:pt x="2393" y="84"/>
                  </a:lnTo>
                  <a:lnTo>
                    <a:pt x="2369" y="72"/>
                  </a:lnTo>
                  <a:lnTo>
                    <a:pt x="2227" y="72"/>
                  </a:lnTo>
                  <a:lnTo>
                    <a:pt x="211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9" name="Google Shape;8925;p30">
              <a:extLst>
                <a:ext uri="{FF2B5EF4-FFF2-40B4-BE49-F238E27FC236}">
                  <a16:creationId xmlns:a16="http://schemas.microsoft.com/office/drawing/2014/main" id="{988648DE-D7BC-BD71-D0A5-DBA3C5976986}"/>
                </a:ext>
              </a:extLst>
            </p:cNvPr>
            <p:cNvSpPr/>
            <p:nvPr/>
          </p:nvSpPr>
          <p:spPr>
            <a:xfrm>
              <a:off x="2523825" y="2357550"/>
              <a:ext cx="85750" cy="76225"/>
            </a:xfrm>
            <a:custGeom>
              <a:avLst/>
              <a:gdLst/>
              <a:ahLst/>
              <a:cxnLst/>
              <a:rect l="l" t="t" r="r" b="b"/>
              <a:pathLst>
                <a:path w="3430" h="3049" extrusionOk="0">
                  <a:moveTo>
                    <a:pt x="3155" y="1"/>
                  </a:moveTo>
                  <a:lnTo>
                    <a:pt x="2846" y="72"/>
                  </a:lnTo>
                  <a:lnTo>
                    <a:pt x="2750" y="84"/>
                  </a:lnTo>
                  <a:lnTo>
                    <a:pt x="2691" y="132"/>
                  </a:lnTo>
                  <a:lnTo>
                    <a:pt x="2536" y="168"/>
                  </a:lnTo>
                  <a:lnTo>
                    <a:pt x="2393" y="168"/>
                  </a:lnTo>
                  <a:lnTo>
                    <a:pt x="2298" y="215"/>
                  </a:lnTo>
                  <a:lnTo>
                    <a:pt x="2191" y="168"/>
                  </a:lnTo>
                  <a:lnTo>
                    <a:pt x="2084" y="144"/>
                  </a:lnTo>
                  <a:cubicBezTo>
                    <a:pt x="2084" y="132"/>
                    <a:pt x="2072" y="120"/>
                    <a:pt x="2072" y="96"/>
                  </a:cubicBezTo>
                  <a:lnTo>
                    <a:pt x="2119" y="61"/>
                  </a:lnTo>
                  <a:lnTo>
                    <a:pt x="2072" y="37"/>
                  </a:lnTo>
                  <a:lnTo>
                    <a:pt x="1893" y="61"/>
                  </a:lnTo>
                  <a:lnTo>
                    <a:pt x="1810" y="108"/>
                  </a:lnTo>
                  <a:lnTo>
                    <a:pt x="1750" y="156"/>
                  </a:lnTo>
                  <a:lnTo>
                    <a:pt x="1822" y="180"/>
                  </a:lnTo>
                  <a:lnTo>
                    <a:pt x="1941" y="156"/>
                  </a:lnTo>
                  <a:lnTo>
                    <a:pt x="1905" y="239"/>
                  </a:lnTo>
                  <a:lnTo>
                    <a:pt x="1738" y="251"/>
                  </a:lnTo>
                  <a:lnTo>
                    <a:pt x="1619" y="191"/>
                  </a:lnTo>
                  <a:lnTo>
                    <a:pt x="1560" y="215"/>
                  </a:lnTo>
                  <a:lnTo>
                    <a:pt x="1500" y="215"/>
                  </a:lnTo>
                  <a:lnTo>
                    <a:pt x="1393" y="275"/>
                  </a:lnTo>
                  <a:cubicBezTo>
                    <a:pt x="1393" y="299"/>
                    <a:pt x="1381" y="334"/>
                    <a:pt x="1369" y="358"/>
                  </a:cubicBezTo>
                  <a:lnTo>
                    <a:pt x="1322" y="394"/>
                  </a:lnTo>
                  <a:lnTo>
                    <a:pt x="1369" y="465"/>
                  </a:lnTo>
                  <a:cubicBezTo>
                    <a:pt x="1381" y="489"/>
                    <a:pt x="1393" y="513"/>
                    <a:pt x="1405" y="537"/>
                  </a:cubicBezTo>
                  <a:lnTo>
                    <a:pt x="1512" y="549"/>
                  </a:lnTo>
                  <a:cubicBezTo>
                    <a:pt x="1512" y="572"/>
                    <a:pt x="1524" y="596"/>
                    <a:pt x="1536" y="620"/>
                  </a:cubicBezTo>
                  <a:lnTo>
                    <a:pt x="1500" y="680"/>
                  </a:lnTo>
                  <a:lnTo>
                    <a:pt x="1500" y="763"/>
                  </a:lnTo>
                  <a:lnTo>
                    <a:pt x="1465" y="763"/>
                  </a:lnTo>
                  <a:lnTo>
                    <a:pt x="1381" y="620"/>
                  </a:lnTo>
                  <a:lnTo>
                    <a:pt x="1298" y="561"/>
                  </a:lnTo>
                  <a:lnTo>
                    <a:pt x="1191" y="549"/>
                  </a:lnTo>
                  <a:cubicBezTo>
                    <a:pt x="1191" y="572"/>
                    <a:pt x="1191" y="596"/>
                    <a:pt x="1179" y="620"/>
                  </a:cubicBezTo>
                  <a:lnTo>
                    <a:pt x="1084" y="644"/>
                  </a:lnTo>
                  <a:lnTo>
                    <a:pt x="1012" y="703"/>
                  </a:lnTo>
                  <a:cubicBezTo>
                    <a:pt x="1024" y="739"/>
                    <a:pt x="1036" y="763"/>
                    <a:pt x="1048" y="799"/>
                  </a:cubicBezTo>
                  <a:lnTo>
                    <a:pt x="1167" y="846"/>
                  </a:lnTo>
                  <a:lnTo>
                    <a:pt x="1179" y="906"/>
                  </a:lnTo>
                  <a:lnTo>
                    <a:pt x="1322" y="965"/>
                  </a:lnTo>
                  <a:lnTo>
                    <a:pt x="1465" y="930"/>
                  </a:lnTo>
                  <a:lnTo>
                    <a:pt x="1512" y="834"/>
                  </a:lnTo>
                  <a:lnTo>
                    <a:pt x="1548" y="834"/>
                  </a:lnTo>
                  <a:lnTo>
                    <a:pt x="1596" y="894"/>
                  </a:lnTo>
                  <a:lnTo>
                    <a:pt x="1715" y="965"/>
                  </a:lnTo>
                  <a:lnTo>
                    <a:pt x="1738" y="1013"/>
                  </a:lnTo>
                  <a:lnTo>
                    <a:pt x="1655" y="1037"/>
                  </a:lnTo>
                  <a:lnTo>
                    <a:pt x="1572" y="965"/>
                  </a:lnTo>
                  <a:lnTo>
                    <a:pt x="1476" y="965"/>
                  </a:lnTo>
                  <a:lnTo>
                    <a:pt x="1369" y="1013"/>
                  </a:lnTo>
                  <a:cubicBezTo>
                    <a:pt x="1357" y="1037"/>
                    <a:pt x="1346" y="1049"/>
                    <a:pt x="1334" y="1061"/>
                  </a:cubicBezTo>
                  <a:lnTo>
                    <a:pt x="1393" y="1120"/>
                  </a:lnTo>
                  <a:lnTo>
                    <a:pt x="1393" y="1180"/>
                  </a:lnTo>
                  <a:lnTo>
                    <a:pt x="1322" y="1251"/>
                  </a:lnTo>
                  <a:lnTo>
                    <a:pt x="1357" y="1299"/>
                  </a:lnTo>
                  <a:lnTo>
                    <a:pt x="1298" y="1406"/>
                  </a:lnTo>
                  <a:lnTo>
                    <a:pt x="1238" y="1454"/>
                  </a:lnTo>
                  <a:lnTo>
                    <a:pt x="1274" y="1513"/>
                  </a:lnTo>
                  <a:lnTo>
                    <a:pt x="1226" y="1561"/>
                  </a:lnTo>
                  <a:lnTo>
                    <a:pt x="1107" y="1573"/>
                  </a:lnTo>
                  <a:lnTo>
                    <a:pt x="1012" y="1525"/>
                  </a:lnTo>
                  <a:lnTo>
                    <a:pt x="988" y="1465"/>
                  </a:lnTo>
                  <a:lnTo>
                    <a:pt x="798" y="1394"/>
                  </a:lnTo>
                  <a:lnTo>
                    <a:pt x="798" y="1323"/>
                  </a:lnTo>
                  <a:cubicBezTo>
                    <a:pt x="786" y="1311"/>
                    <a:pt x="774" y="1299"/>
                    <a:pt x="762" y="1287"/>
                  </a:cubicBezTo>
                  <a:lnTo>
                    <a:pt x="655" y="1299"/>
                  </a:lnTo>
                  <a:lnTo>
                    <a:pt x="655" y="1263"/>
                  </a:lnTo>
                  <a:lnTo>
                    <a:pt x="714" y="1239"/>
                  </a:lnTo>
                  <a:lnTo>
                    <a:pt x="750" y="1180"/>
                  </a:lnTo>
                  <a:lnTo>
                    <a:pt x="679" y="1156"/>
                  </a:lnTo>
                  <a:lnTo>
                    <a:pt x="560" y="1156"/>
                  </a:lnTo>
                  <a:lnTo>
                    <a:pt x="381" y="1239"/>
                  </a:lnTo>
                  <a:lnTo>
                    <a:pt x="333" y="1215"/>
                  </a:lnTo>
                  <a:lnTo>
                    <a:pt x="274" y="1251"/>
                  </a:lnTo>
                  <a:cubicBezTo>
                    <a:pt x="262" y="1263"/>
                    <a:pt x="250" y="1287"/>
                    <a:pt x="238" y="1311"/>
                  </a:cubicBezTo>
                  <a:lnTo>
                    <a:pt x="119" y="1370"/>
                  </a:lnTo>
                  <a:lnTo>
                    <a:pt x="0" y="1525"/>
                  </a:lnTo>
                  <a:lnTo>
                    <a:pt x="60" y="1573"/>
                  </a:lnTo>
                  <a:lnTo>
                    <a:pt x="95" y="1704"/>
                  </a:lnTo>
                  <a:cubicBezTo>
                    <a:pt x="95" y="1727"/>
                    <a:pt x="83" y="1739"/>
                    <a:pt x="72" y="1763"/>
                  </a:cubicBezTo>
                  <a:lnTo>
                    <a:pt x="155" y="1799"/>
                  </a:lnTo>
                  <a:lnTo>
                    <a:pt x="155" y="1918"/>
                  </a:lnTo>
                  <a:lnTo>
                    <a:pt x="36" y="1989"/>
                  </a:lnTo>
                  <a:lnTo>
                    <a:pt x="72" y="2073"/>
                  </a:lnTo>
                  <a:lnTo>
                    <a:pt x="143" y="2096"/>
                  </a:lnTo>
                  <a:lnTo>
                    <a:pt x="226" y="2061"/>
                  </a:lnTo>
                  <a:lnTo>
                    <a:pt x="286" y="2073"/>
                  </a:lnTo>
                  <a:lnTo>
                    <a:pt x="381" y="2013"/>
                  </a:lnTo>
                  <a:lnTo>
                    <a:pt x="453" y="2013"/>
                  </a:lnTo>
                  <a:cubicBezTo>
                    <a:pt x="453" y="2037"/>
                    <a:pt x="464" y="2073"/>
                    <a:pt x="464" y="2096"/>
                  </a:cubicBezTo>
                  <a:lnTo>
                    <a:pt x="524" y="2132"/>
                  </a:lnTo>
                  <a:lnTo>
                    <a:pt x="584" y="2108"/>
                  </a:lnTo>
                  <a:lnTo>
                    <a:pt x="691" y="2180"/>
                  </a:lnTo>
                  <a:cubicBezTo>
                    <a:pt x="703" y="2227"/>
                    <a:pt x="703" y="2263"/>
                    <a:pt x="714" y="2311"/>
                  </a:cubicBezTo>
                  <a:lnTo>
                    <a:pt x="845" y="2358"/>
                  </a:lnTo>
                  <a:cubicBezTo>
                    <a:pt x="845" y="2382"/>
                    <a:pt x="857" y="2406"/>
                    <a:pt x="857" y="2430"/>
                  </a:cubicBezTo>
                  <a:lnTo>
                    <a:pt x="941" y="2477"/>
                  </a:lnTo>
                  <a:lnTo>
                    <a:pt x="1036" y="2477"/>
                  </a:lnTo>
                  <a:lnTo>
                    <a:pt x="1012" y="2537"/>
                  </a:lnTo>
                  <a:lnTo>
                    <a:pt x="1060" y="2644"/>
                  </a:lnTo>
                  <a:lnTo>
                    <a:pt x="1012" y="2751"/>
                  </a:lnTo>
                  <a:lnTo>
                    <a:pt x="1119" y="2787"/>
                  </a:lnTo>
                  <a:lnTo>
                    <a:pt x="1167" y="2858"/>
                  </a:lnTo>
                  <a:cubicBezTo>
                    <a:pt x="1167" y="2894"/>
                    <a:pt x="1155" y="2918"/>
                    <a:pt x="1155" y="2942"/>
                  </a:cubicBezTo>
                  <a:lnTo>
                    <a:pt x="1191" y="2978"/>
                  </a:lnTo>
                  <a:lnTo>
                    <a:pt x="1262" y="2918"/>
                  </a:lnTo>
                  <a:lnTo>
                    <a:pt x="1322" y="2942"/>
                  </a:lnTo>
                  <a:lnTo>
                    <a:pt x="1357" y="3025"/>
                  </a:lnTo>
                  <a:lnTo>
                    <a:pt x="1441" y="3049"/>
                  </a:lnTo>
                  <a:lnTo>
                    <a:pt x="1607" y="2978"/>
                  </a:lnTo>
                  <a:lnTo>
                    <a:pt x="1643" y="2870"/>
                  </a:lnTo>
                  <a:lnTo>
                    <a:pt x="1774" y="2775"/>
                  </a:lnTo>
                  <a:cubicBezTo>
                    <a:pt x="1774" y="2751"/>
                    <a:pt x="1786" y="2728"/>
                    <a:pt x="1786" y="2704"/>
                  </a:cubicBezTo>
                  <a:lnTo>
                    <a:pt x="1715" y="2680"/>
                  </a:lnTo>
                  <a:lnTo>
                    <a:pt x="1584" y="2549"/>
                  </a:lnTo>
                  <a:lnTo>
                    <a:pt x="1584" y="2477"/>
                  </a:lnTo>
                  <a:lnTo>
                    <a:pt x="1762" y="2299"/>
                  </a:lnTo>
                  <a:lnTo>
                    <a:pt x="1762" y="2358"/>
                  </a:lnTo>
                  <a:lnTo>
                    <a:pt x="1679" y="2477"/>
                  </a:lnTo>
                  <a:cubicBezTo>
                    <a:pt x="1703" y="2525"/>
                    <a:pt x="1738" y="2573"/>
                    <a:pt x="1774" y="2620"/>
                  </a:cubicBezTo>
                  <a:lnTo>
                    <a:pt x="1857" y="2620"/>
                  </a:lnTo>
                  <a:lnTo>
                    <a:pt x="1977" y="2549"/>
                  </a:lnTo>
                  <a:lnTo>
                    <a:pt x="2131" y="2573"/>
                  </a:lnTo>
                  <a:lnTo>
                    <a:pt x="2298" y="2489"/>
                  </a:lnTo>
                  <a:cubicBezTo>
                    <a:pt x="2298" y="2477"/>
                    <a:pt x="2298" y="2454"/>
                    <a:pt x="2286" y="2430"/>
                  </a:cubicBezTo>
                  <a:lnTo>
                    <a:pt x="2429" y="2358"/>
                  </a:lnTo>
                  <a:lnTo>
                    <a:pt x="2548" y="2323"/>
                  </a:lnTo>
                  <a:lnTo>
                    <a:pt x="2619" y="2263"/>
                  </a:lnTo>
                  <a:lnTo>
                    <a:pt x="2679" y="2287"/>
                  </a:lnTo>
                  <a:lnTo>
                    <a:pt x="2798" y="2180"/>
                  </a:lnTo>
                  <a:lnTo>
                    <a:pt x="2715" y="2120"/>
                  </a:lnTo>
                  <a:lnTo>
                    <a:pt x="2834" y="2085"/>
                  </a:lnTo>
                  <a:lnTo>
                    <a:pt x="2858" y="2037"/>
                  </a:lnTo>
                  <a:lnTo>
                    <a:pt x="2679" y="2025"/>
                  </a:lnTo>
                  <a:lnTo>
                    <a:pt x="2667" y="1989"/>
                  </a:lnTo>
                  <a:lnTo>
                    <a:pt x="2739" y="1942"/>
                  </a:lnTo>
                  <a:lnTo>
                    <a:pt x="2786" y="1966"/>
                  </a:lnTo>
                  <a:lnTo>
                    <a:pt x="2846" y="1942"/>
                  </a:lnTo>
                  <a:cubicBezTo>
                    <a:pt x="2858" y="1906"/>
                    <a:pt x="2870" y="1858"/>
                    <a:pt x="2881" y="1823"/>
                  </a:cubicBezTo>
                  <a:lnTo>
                    <a:pt x="2822" y="1787"/>
                  </a:lnTo>
                  <a:lnTo>
                    <a:pt x="2858" y="1751"/>
                  </a:lnTo>
                  <a:lnTo>
                    <a:pt x="2929" y="1727"/>
                  </a:lnTo>
                  <a:cubicBezTo>
                    <a:pt x="3000" y="1692"/>
                    <a:pt x="3060" y="1644"/>
                    <a:pt x="3120" y="1596"/>
                  </a:cubicBezTo>
                  <a:cubicBezTo>
                    <a:pt x="3120" y="1573"/>
                    <a:pt x="3108" y="1549"/>
                    <a:pt x="3108" y="1525"/>
                  </a:cubicBezTo>
                  <a:cubicBezTo>
                    <a:pt x="3096" y="1501"/>
                    <a:pt x="3131" y="1442"/>
                    <a:pt x="3143" y="1394"/>
                  </a:cubicBezTo>
                  <a:cubicBezTo>
                    <a:pt x="3131" y="1358"/>
                    <a:pt x="3120" y="1311"/>
                    <a:pt x="3108" y="1275"/>
                  </a:cubicBezTo>
                  <a:cubicBezTo>
                    <a:pt x="3120" y="1251"/>
                    <a:pt x="3143" y="1239"/>
                    <a:pt x="3155" y="1215"/>
                  </a:cubicBezTo>
                  <a:lnTo>
                    <a:pt x="3155" y="1215"/>
                  </a:lnTo>
                  <a:lnTo>
                    <a:pt x="3084" y="1227"/>
                  </a:lnTo>
                  <a:lnTo>
                    <a:pt x="3048" y="1275"/>
                  </a:lnTo>
                  <a:lnTo>
                    <a:pt x="2917" y="1334"/>
                  </a:lnTo>
                  <a:cubicBezTo>
                    <a:pt x="2893" y="1370"/>
                    <a:pt x="2881" y="1406"/>
                    <a:pt x="2870" y="1442"/>
                  </a:cubicBezTo>
                  <a:lnTo>
                    <a:pt x="2822" y="1418"/>
                  </a:lnTo>
                  <a:cubicBezTo>
                    <a:pt x="2822" y="1394"/>
                    <a:pt x="2810" y="1370"/>
                    <a:pt x="2798" y="1334"/>
                  </a:cubicBezTo>
                  <a:lnTo>
                    <a:pt x="2881" y="1275"/>
                  </a:lnTo>
                  <a:lnTo>
                    <a:pt x="2881" y="1204"/>
                  </a:lnTo>
                  <a:lnTo>
                    <a:pt x="2846" y="1144"/>
                  </a:lnTo>
                  <a:lnTo>
                    <a:pt x="2750" y="1144"/>
                  </a:lnTo>
                  <a:lnTo>
                    <a:pt x="2834" y="1108"/>
                  </a:lnTo>
                  <a:lnTo>
                    <a:pt x="2881" y="1073"/>
                  </a:lnTo>
                  <a:lnTo>
                    <a:pt x="2822" y="1001"/>
                  </a:lnTo>
                  <a:lnTo>
                    <a:pt x="2608" y="977"/>
                  </a:lnTo>
                  <a:lnTo>
                    <a:pt x="2536" y="1013"/>
                  </a:lnTo>
                  <a:lnTo>
                    <a:pt x="2358" y="1084"/>
                  </a:lnTo>
                  <a:lnTo>
                    <a:pt x="2334" y="1132"/>
                  </a:lnTo>
                  <a:lnTo>
                    <a:pt x="2250" y="1156"/>
                  </a:lnTo>
                  <a:cubicBezTo>
                    <a:pt x="2250" y="1144"/>
                    <a:pt x="2238" y="1120"/>
                    <a:pt x="2227" y="1108"/>
                  </a:cubicBezTo>
                  <a:cubicBezTo>
                    <a:pt x="2262" y="1073"/>
                    <a:pt x="2286" y="1025"/>
                    <a:pt x="2310" y="989"/>
                  </a:cubicBezTo>
                  <a:lnTo>
                    <a:pt x="2381" y="965"/>
                  </a:lnTo>
                  <a:lnTo>
                    <a:pt x="2512" y="858"/>
                  </a:lnTo>
                  <a:lnTo>
                    <a:pt x="2750" y="763"/>
                  </a:lnTo>
                  <a:lnTo>
                    <a:pt x="2786" y="703"/>
                  </a:lnTo>
                  <a:lnTo>
                    <a:pt x="2917" y="656"/>
                  </a:lnTo>
                  <a:lnTo>
                    <a:pt x="3012" y="620"/>
                  </a:lnTo>
                  <a:lnTo>
                    <a:pt x="3060" y="644"/>
                  </a:lnTo>
                  <a:lnTo>
                    <a:pt x="3120" y="608"/>
                  </a:lnTo>
                  <a:lnTo>
                    <a:pt x="3120" y="501"/>
                  </a:lnTo>
                  <a:lnTo>
                    <a:pt x="3155" y="442"/>
                  </a:lnTo>
                  <a:lnTo>
                    <a:pt x="3012" y="418"/>
                  </a:lnTo>
                  <a:lnTo>
                    <a:pt x="2965" y="382"/>
                  </a:lnTo>
                  <a:lnTo>
                    <a:pt x="3048" y="346"/>
                  </a:lnTo>
                  <a:lnTo>
                    <a:pt x="3096" y="299"/>
                  </a:lnTo>
                  <a:lnTo>
                    <a:pt x="3131" y="322"/>
                  </a:lnTo>
                  <a:lnTo>
                    <a:pt x="3239" y="322"/>
                  </a:lnTo>
                  <a:lnTo>
                    <a:pt x="3381" y="227"/>
                  </a:lnTo>
                  <a:lnTo>
                    <a:pt x="3429" y="144"/>
                  </a:lnTo>
                  <a:lnTo>
                    <a:pt x="3381" y="96"/>
                  </a:lnTo>
                  <a:cubicBezTo>
                    <a:pt x="3381" y="84"/>
                    <a:pt x="3381" y="61"/>
                    <a:pt x="3381" y="49"/>
                  </a:cubicBezTo>
                  <a:lnTo>
                    <a:pt x="3346" y="13"/>
                  </a:lnTo>
                  <a:lnTo>
                    <a:pt x="3274" y="37"/>
                  </a:lnTo>
                  <a:lnTo>
                    <a:pt x="315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0" name="Google Shape;8926;p30">
              <a:extLst>
                <a:ext uri="{FF2B5EF4-FFF2-40B4-BE49-F238E27FC236}">
                  <a16:creationId xmlns:a16="http://schemas.microsoft.com/office/drawing/2014/main" id="{E39FC26D-52E1-DF1A-2017-FA8266C2630F}"/>
                </a:ext>
              </a:extLst>
            </p:cNvPr>
            <p:cNvSpPr/>
            <p:nvPr/>
          </p:nvSpPr>
          <p:spPr>
            <a:xfrm>
              <a:off x="2577700" y="2428700"/>
              <a:ext cx="2100" cy="2400"/>
            </a:xfrm>
            <a:custGeom>
              <a:avLst/>
              <a:gdLst/>
              <a:ahLst/>
              <a:cxnLst/>
              <a:rect l="l" t="t" r="r" b="b"/>
              <a:pathLst>
                <a:path w="84" h="96" extrusionOk="0">
                  <a:moveTo>
                    <a:pt x="72" y="1"/>
                  </a:moveTo>
                  <a:lnTo>
                    <a:pt x="12" y="24"/>
                  </a:lnTo>
                  <a:lnTo>
                    <a:pt x="0" y="84"/>
                  </a:lnTo>
                  <a:lnTo>
                    <a:pt x="48" y="96"/>
                  </a:lnTo>
                  <a:lnTo>
                    <a:pt x="83" y="72"/>
                  </a:lnTo>
                  <a:cubicBezTo>
                    <a:pt x="83" y="48"/>
                    <a:pt x="72" y="24"/>
                    <a:pt x="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1" name="Google Shape;8927;p30">
              <a:extLst>
                <a:ext uri="{FF2B5EF4-FFF2-40B4-BE49-F238E27FC236}">
                  <a16:creationId xmlns:a16="http://schemas.microsoft.com/office/drawing/2014/main" id="{7A4AAB7B-2E08-C9C2-8A1C-CE844F311A5C}"/>
                </a:ext>
              </a:extLst>
            </p:cNvPr>
            <p:cNvSpPr/>
            <p:nvPr/>
          </p:nvSpPr>
          <p:spPr>
            <a:xfrm>
              <a:off x="2672650" y="2492100"/>
              <a:ext cx="6875" cy="8650"/>
            </a:xfrm>
            <a:custGeom>
              <a:avLst/>
              <a:gdLst/>
              <a:ahLst/>
              <a:cxnLst/>
              <a:rect l="l" t="t" r="r" b="b"/>
              <a:pathLst>
                <a:path w="275" h="346" extrusionOk="0">
                  <a:moveTo>
                    <a:pt x="215" y="1"/>
                  </a:moveTo>
                  <a:cubicBezTo>
                    <a:pt x="191" y="24"/>
                    <a:pt x="167" y="48"/>
                    <a:pt x="143" y="72"/>
                  </a:cubicBezTo>
                  <a:lnTo>
                    <a:pt x="12" y="179"/>
                  </a:lnTo>
                  <a:cubicBezTo>
                    <a:pt x="12" y="203"/>
                    <a:pt x="36" y="239"/>
                    <a:pt x="48" y="263"/>
                  </a:cubicBezTo>
                  <a:lnTo>
                    <a:pt x="0" y="346"/>
                  </a:lnTo>
                  <a:lnTo>
                    <a:pt x="167" y="310"/>
                  </a:lnTo>
                  <a:lnTo>
                    <a:pt x="274" y="263"/>
                  </a:lnTo>
                  <a:cubicBezTo>
                    <a:pt x="274" y="239"/>
                    <a:pt x="262" y="215"/>
                    <a:pt x="250" y="191"/>
                  </a:cubicBezTo>
                  <a:cubicBezTo>
                    <a:pt x="250" y="155"/>
                    <a:pt x="250" y="132"/>
                    <a:pt x="262" y="96"/>
                  </a:cubicBezTo>
                  <a:cubicBezTo>
                    <a:pt x="262" y="72"/>
                    <a:pt x="250" y="48"/>
                    <a:pt x="238" y="24"/>
                  </a:cubicBezTo>
                  <a:lnTo>
                    <a:pt x="21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2" name="Google Shape;8928;p30">
              <a:extLst>
                <a:ext uri="{FF2B5EF4-FFF2-40B4-BE49-F238E27FC236}">
                  <a16:creationId xmlns:a16="http://schemas.microsoft.com/office/drawing/2014/main" id="{6124A62A-47EE-840B-12A0-1126D24E143E}"/>
                </a:ext>
              </a:extLst>
            </p:cNvPr>
            <p:cNvSpPr/>
            <p:nvPr/>
          </p:nvSpPr>
          <p:spPr>
            <a:xfrm>
              <a:off x="2865525" y="2642125"/>
              <a:ext cx="2400" cy="3600"/>
            </a:xfrm>
            <a:custGeom>
              <a:avLst/>
              <a:gdLst/>
              <a:ahLst/>
              <a:cxnLst/>
              <a:rect l="l" t="t" r="r" b="b"/>
              <a:pathLst>
                <a:path w="96" h="144" extrusionOk="0">
                  <a:moveTo>
                    <a:pt x="36" y="0"/>
                  </a:moveTo>
                  <a:cubicBezTo>
                    <a:pt x="36" y="12"/>
                    <a:pt x="24" y="24"/>
                    <a:pt x="12" y="48"/>
                  </a:cubicBezTo>
                  <a:cubicBezTo>
                    <a:pt x="0" y="60"/>
                    <a:pt x="36" y="84"/>
                    <a:pt x="48" y="108"/>
                  </a:cubicBezTo>
                  <a:cubicBezTo>
                    <a:pt x="48" y="119"/>
                    <a:pt x="48" y="131"/>
                    <a:pt x="48" y="143"/>
                  </a:cubicBezTo>
                  <a:lnTo>
                    <a:pt x="96" y="119"/>
                  </a:lnTo>
                  <a:lnTo>
                    <a:pt x="96" y="48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3" name="Google Shape;8929;p30">
              <a:extLst>
                <a:ext uri="{FF2B5EF4-FFF2-40B4-BE49-F238E27FC236}">
                  <a16:creationId xmlns:a16="http://schemas.microsoft.com/office/drawing/2014/main" id="{7AB9C25C-7FCC-0A0B-3B3B-2FB1FC5612A3}"/>
                </a:ext>
              </a:extLst>
            </p:cNvPr>
            <p:cNvSpPr/>
            <p:nvPr/>
          </p:nvSpPr>
          <p:spPr>
            <a:xfrm>
              <a:off x="2703900" y="2764450"/>
              <a:ext cx="2100" cy="3300"/>
            </a:xfrm>
            <a:custGeom>
              <a:avLst/>
              <a:gdLst/>
              <a:ahLst/>
              <a:cxnLst/>
              <a:rect l="l" t="t" r="r" b="b"/>
              <a:pathLst>
                <a:path w="84" h="132" extrusionOk="0">
                  <a:moveTo>
                    <a:pt x="60" y="1"/>
                  </a:moveTo>
                  <a:lnTo>
                    <a:pt x="24" y="25"/>
                  </a:lnTo>
                  <a:lnTo>
                    <a:pt x="0" y="37"/>
                  </a:lnTo>
                  <a:cubicBezTo>
                    <a:pt x="0" y="60"/>
                    <a:pt x="12" y="96"/>
                    <a:pt x="24" y="120"/>
                  </a:cubicBezTo>
                  <a:lnTo>
                    <a:pt x="60" y="132"/>
                  </a:lnTo>
                  <a:lnTo>
                    <a:pt x="84" y="96"/>
                  </a:lnTo>
                  <a:cubicBezTo>
                    <a:pt x="84" y="60"/>
                    <a:pt x="72" y="37"/>
                    <a:pt x="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4" name="Google Shape;8930;p30">
              <a:extLst>
                <a:ext uri="{FF2B5EF4-FFF2-40B4-BE49-F238E27FC236}">
                  <a16:creationId xmlns:a16="http://schemas.microsoft.com/office/drawing/2014/main" id="{3D66F77B-87CA-1CDD-D1E9-D23F715437B4}"/>
                </a:ext>
              </a:extLst>
            </p:cNvPr>
            <p:cNvSpPr/>
            <p:nvPr/>
          </p:nvSpPr>
          <p:spPr>
            <a:xfrm>
              <a:off x="2683650" y="2539125"/>
              <a:ext cx="4800" cy="8950"/>
            </a:xfrm>
            <a:custGeom>
              <a:avLst/>
              <a:gdLst/>
              <a:ahLst/>
              <a:cxnLst/>
              <a:rect l="l" t="t" r="r" b="b"/>
              <a:pathLst>
                <a:path w="192" h="358" extrusionOk="0">
                  <a:moveTo>
                    <a:pt x="108" y="1"/>
                  </a:moveTo>
                  <a:lnTo>
                    <a:pt x="36" y="13"/>
                  </a:lnTo>
                  <a:cubicBezTo>
                    <a:pt x="25" y="37"/>
                    <a:pt x="13" y="60"/>
                    <a:pt x="1" y="84"/>
                  </a:cubicBezTo>
                  <a:lnTo>
                    <a:pt x="36" y="191"/>
                  </a:lnTo>
                  <a:lnTo>
                    <a:pt x="25" y="251"/>
                  </a:lnTo>
                  <a:lnTo>
                    <a:pt x="60" y="287"/>
                  </a:lnTo>
                  <a:lnTo>
                    <a:pt x="72" y="358"/>
                  </a:lnTo>
                  <a:lnTo>
                    <a:pt x="144" y="322"/>
                  </a:lnTo>
                  <a:lnTo>
                    <a:pt x="191" y="179"/>
                  </a:lnTo>
                  <a:lnTo>
                    <a:pt x="120" y="132"/>
                  </a:lnTo>
                  <a:lnTo>
                    <a:pt x="108" y="96"/>
                  </a:lnTo>
                  <a:lnTo>
                    <a:pt x="144" y="60"/>
                  </a:lnTo>
                  <a:lnTo>
                    <a:pt x="10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5" name="Google Shape;8931;p30">
              <a:extLst>
                <a:ext uri="{FF2B5EF4-FFF2-40B4-BE49-F238E27FC236}">
                  <a16:creationId xmlns:a16="http://schemas.microsoft.com/office/drawing/2014/main" id="{C02E398C-3F7E-D6B9-D261-7A596269FF3A}"/>
                </a:ext>
              </a:extLst>
            </p:cNvPr>
            <p:cNvSpPr/>
            <p:nvPr/>
          </p:nvSpPr>
          <p:spPr>
            <a:xfrm>
              <a:off x="2708950" y="2784400"/>
              <a:ext cx="4800" cy="3300"/>
            </a:xfrm>
            <a:custGeom>
              <a:avLst/>
              <a:gdLst/>
              <a:ahLst/>
              <a:cxnLst/>
              <a:rect l="l" t="t" r="r" b="b"/>
              <a:pathLst>
                <a:path w="192" h="132" extrusionOk="0">
                  <a:moveTo>
                    <a:pt x="144" y="1"/>
                  </a:moveTo>
                  <a:lnTo>
                    <a:pt x="108" y="36"/>
                  </a:lnTo>
                  <a:lnTo>
                    <a:pt x="25" y="60"/>
                  </a:lnTo>
                  <a:lnTo>
                    <a:pt x="1" y="131"/>
                  </a:lnTo>
                  <a:lnTo>
                    <a:pt x="72" y="131"/>
                  </a:lnTo>
                  <a:lnTo>
                    <a:pt x="191" y="48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6" name="Google Shape;8932;p30">
              <a:extLst>
                <a:ext uri="{FF2B5EF4-FFF2-40B4-BE49-F238E27FC236}">
                  <a16:creationId xmlns:a16="http://schemas.microsoft.com/office/drawing/2014/main" id="{AFD8F1D3-1178-6E6D-67C4-28DC473C72F9}"/>
                </a:ext>
              </a:extLst>
            </p:cNvPr>
            <p:cNvSpPr/>
            <p:nvPr/>
          </p:nvSpPr>
          <p:spPr>
            <a:xfrm>
              <a:off x="2726525" y="2713550"/>
              <a:ext cx="3300" cy="4200"/>
            </a:xfrm>
            <a:custGeom>
              <a:avLst/>
              <a:gdLst/>
              <a:ahLst/>
              <a:cxnLst/>
              <a:rect l="l" t="t" r="r" b="b"/>
              <a:pathLst>
                <a:path w="132" h="168" extrusionOk="0">
                  <a:moveTo>
                    <a:pt x="107" y="1"/>
                  </a:moveTo>
                  <a:lnTo>
                    <a:pt x="72" y="13"/>
                  </a:lnTo>
                  <a:cubicBezTo>
                    <a:pt x="72" y="37"/>
                    <a:pt x="72" y="60"/>
                    <a:pt x="60" y="84"/>
                  </a:cubicBezTo>
                  <a:cubicBezTo>
                    <a:pt x="48" y="96"/>
                    <a:pt x="24" y="132"/>
                    <a:pt x="0" y="168"/>
                  </a:cubicBezTo>
                  <a:lnTo>
                    <a:pt x="48" y="168"/>
                  </a:lnTo>
                  <a:lnTo>
                    <a:pt x="131" y="96"/>
                  </a:lnTo>
                  <a:cubicBezTo>
                    <a:pt x="131" y="60"/>
                    <a:pt x="119" y="25"/>
                    <a:pt x="1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7" name="Google Shape;8933;p30">
              <a:extLst>
                <a:ext uri="{FF2B5EF4-FFF2-40B4-BE49-F238E27FC236}">
                  <a16:creationId xmlns:a16="http://schemas.microsoft.com/office/drawing/2014/main" id="{132F24F3-F0B9-88A4-A515-0F054517FD02}"/>
                </a:ext>
              </a:extLst>
            </p:cNvPr>
            <p:cNvSpPr/>
            <p:nvPr/>
          </p:nvSpPr>
          <p:spPr>
            <a:xfrm>
              <a:off x="2722650" y="2709400"/>
              <a:ext cx="1500" cy="900"/>
            </a:xfrm>
            <a:custGeom>
              <a:avLst/>
              <a:gdLst/>
              <a:ahLst/>
              <a:cxnLst/>
              <a:rect l="l" t="t" r="r" b="b"/>
              <a:pathLst>
                <a:path w="60" h="36" extrusionOk="0">
                  <a:moveTo>
                    <a:pt x="36" y="0"/>
                  </a:moveTo>
                  <a:lnTo>
                    <a:pt x="0" y="12"/>
                  </a:lnTo>
                  <a:lnTo>
                    <a:pt x="36" y="36"/>
                  </a:lnTo>
                  <a:lnTo>
                    <a:pt x="60" y="12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8" name="Google Shape;8934;p30">
              <a:extLst>
                <a:ext uri="{FF2B5EF4-FFF2-40B4-BE49-F238E27FC236}">
                  <a16:creationId xmlns:a16="http://schemas.microsoft.com/office/drawing/2014/main" id="{38E4DFF9-3A55-A831-1052-B2F642A6CD3F}"/>
                </a:ext>
              </a:extLst>
            </p:cNvPr>
            <p:cNvSpPr/>
            <p:nvPr/>
          </p:nvSpPr>
          <p:spPr>
            <a:xfrm>
              <a:off x="2694375" y="2534975"/>
              <a:ext cx="14900" cy="9550"/>
            </a:xfrm>
            <a:custGeom>
              <a:avLst/>
              <a:gdLst/>
              <a:ahLst/>
              <a:cxnLst/>
              <a:rect l="l" t="t" r="r" b="b"/>
              <a:pathLst>
                <a:path w="596" h="382" extrusionOk="0">
                  <a:moveTo>
                    <a:pt x="36" y="0"/>
                  </a:moveTo>
                  <a:lnTo>
                    <a:pt x="0" y="48"/>
                  </a:lnTo>
                  <a:cubicBezTo>
                    <a:pt x="0" y="83"/>
                    <a:pt x="12" y="119"/>
                    <a:pt x="24" y="143"/>
                  </a:cubicBezTo>
                  <a:lnTo>
                    <a:pt x="108" y="167"/>
                  </a:lnTo>
                  <a:lnTo>
                    <a:pt x="167" y="226"/>
                  </a:lnTo>
                  <a:lnTo>
                    <a:pt x="167" y="286"/>
                  </a:lnTo>
                  <a:lnTo>
                    <a:pt x="286" y="298"/>
                  </a:lnTo>
                  <a:lnTo>
                    <a:pt x="369" y="322"/>
                  </a:lnTo>
                  <a:lnTo>
                    <a:pt x="381" y="381"/>
                  </a:lnTo>
                  <a:lnTo>
                    <a:pt x="465" y="345"/>
                  </a:lnTo>
                  <a:lnTo>
                    <a:pt x="596" y="333"/>
                  </a:lnTo>
                  <a:lnTo>
                    <a:pt x="596" y="250"/>
                  </a:lnTo>
                  <a:lnTo>
                    <a:pt x="500" y="262"/>
                  </a:lnTo>
                  <a:lnTo>
                    <a:pt x="369" y="262"/>
                  </a:lnTo>
                  <a:cubicBezTo>
                    <a:pt x="358" y="214"/>
                    <a:pt x="346" y="179"/>
                    <a:pt x="334" y="143"/>
                  </a:cubicBezTo>
                  <a:lnTo>
                    <a:pt x="250" y="119"/>
                  </a:lnTo>
                  <a:cubicBezTo>
                    <a:pt x="239" y="107"/>
                    <a:pt x="227" y="95"/>
                    <a:pt x="215" y="83"/>
                  </a:cubicBezTo>
                  <a:lnTo>
                    <a:pt x="96" y="83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9" name="Google Shape;8935;p30">
              <a:extLst>
                <a:ext uri="{FF2B5EF4-FFF2-40B4-BE49-F238E27FC236}">
                  <a16:creationId xmlns:a16="http://schemas.microsoft.com/office/drawing/2014/main" id="{11611593-A3C6-3DFF-9FBB-271B8F7279E2}"/>
                </a:ext>
              </a:extLst>
            </p:cNvPr>
            <p:cNvSpPr/>
            <p:nvPr/>
          </p:nvSpPr>
          <p:spPr>
            <a:xfrm>
              <a:off x="2679775" y="2598375"/>
              <a:ext cx="31000" cy="19950"/>
            </a:xfrm>
            <a:custGeom>
              <a:avLst/>
              <a:gdLst/>
              <a:ahLst/>
              <a:cxnLst/>
              <a:rect l="l" t="t" r="r" b="b"/>
              <a:pathLst>
                <a:path w="1240" h="798" extrusionOk="0">
                  <a:moveTo>
                    <a:pt x="1192" y="0"/>
                  </a:moveTo>
                  <a:lnTo>
                    <a:pt x="1073" y="24"/>
                  </a:lnTo>
                  <a:lnTo>
                    <a:pt x="1013" y="24"/>
                  </a:lnTo>
                  <a:lnTo>
                    <a:pt x="930" y="36"/>
                  </a:lnTo>
                  <a:lnTo>
                    <a:pt x="846" y="95"/>
                  </a:lnTo>
                  <a:lnTo>
                    <a:pt x="787" y="72"/>
                  </a:lnTo>
                  <a:lnTo>
                    <a:pt x="727" y="107"/>
                  </a:lnTo>
                  <a:cubicBezTo>
                    <a:pt x="715" y="131"/>
                    <a:pt x="692" y="155"/>
                    <a:pt x="668" y="179"/>
                  </a:cubicBezTo>
                  <a:lnTo>
                    <a:pt x="561" y="179"/>
                  </a:lnTo>
                  <a:lnTo>
                    <a:pt x="513" y="119"/>
                  </a:lnTo>
                  <a:lnTo>
                    <a:pt x="465" y="143"/>
                  </a:lnTo>
                  <a:lnTo>
                    <a:pt x="358" y="191"/>
                  </a:lnTo>
                  <a:lnTo>
                    <a:pt x="251" y="322"/>
                  </a:lnTo>
                  <a:lnTo>
                    <a:pt x="251" y="357"/>
                  </a:lnTo>
                  <a:lnTo>
                    <a:pt x="215" y="417"/>
                  </a:lnTo>
                  <a:lnTo>
                    <a:pt x="13" y="500"/>
                  </a:lnTo>
                  <a:lnTo>
                    <a:pt x="1" y="560"/>
                  </a:lnTo>
                  <a:lnTo>
                    <a:pt x="61" y="572"/>
                  </a:lnTo>
                  <a:lnTo>
                    <a:pt x="120" y="643"/>
                  </a:lnTo>
                  <a:cubicBezTo>
                    <a:pt x="120" y="667"/>
                    <a:pt x="108" y="691"/>
                    <a:pt x="96" y="703"/>
                  </a:cubicBezTo>
                  <a:lnTo>
                    <a:pt x="108" y="774"/>
                  </a:lnTo>
                  <a:lnTo>
                    <a:pt x="144" y="798"/>
                  </a:lnTo>
                  <a:lnTo>
                    <a:pt x="191" y="774"/>
                  </a:lnTo>
                  <a:lnTo>
                    <a:pt x="275" y="655"/>
                  </a:lnTo>
                  <a:lnTo>
                    <a:pt x="358" y="631"/>
                  </a:lnTo>
                  <a:lnTo>
                    <a:pt x="418" y="631"/>
                  </a:lnTo>
                  <a:cubicBezTo>
                    <a:pt x="418" y="643"/>
                    <a:pt x="430" y="655"/>
                    <a:pt x="442" y="667"/>
                  </a:cubicBezTo>
                  <a:lnTo>
                    <a:pt x="525" y="655"/>
                  </a:lnTo>
                  <a:lnTo>
                    <a:pt x="680" y="524"/>
                  </a:lnTo>
                  <a:lnTo>
                    <a:pt x="763" y="488"/>
                  </a:lnTo>
                  <a:lnTo>
                    <a:pt x="858" y="405"/>
                  </a:lnTo>
                  <a:cubicBezTo>
                    <a:pt x="882" y="369"/>
                    <a:pt x="906" y="334"/>
                    <a:pt x="930" y="298"/>
                  </a:cubicBezTo>
                  <a:lnTo>
                    <a:pt x="1037" y="262"/>
                  </a:lnTo>
                  <a:lnTo>
                    <a:pt x="1168" y="167"/>
                  </a:lnTo>
                  <a:lnTo>
                    <a:pt x="1156" y="107"/>
                  </a:lnTo>
                  <a:lnTo>
                    <a:pt x="1239" y="12"/>
                  </a:lnTo>
                  <a:cubicBezTo>
                    <a:pt x="1215" y="12"/>
                    <a:pt x="1204" y="0"/>
                    <a:pt x="11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0" name="Google Shape;8936;p30">
              <a:extLst>
                <a:ext uri="{FF2B5EF4-FFF2-40B4-BE49-F238E27FC236}">
                  <a16:creationId xmlns:a16="http://schemas.microsoft.com/office/drawing/2014/main" id="{8BB7C7F0-C20D-D1BD-68F8-0DDC99577F78}"/>
                </a:ext>
              </a:extLst>
            </p:cNvPr>
            <p:cNvSpPr/>
            <p:nvPr/>
          </p:nvSpPr>
          <p:spPr>
            <a:xfrm>
              <a:off x="2862850" y="2642725"/>
              <a:ext cx="925" cy="1200"/>
            </a:xfrm>
            <a:custGeom>
              <a:avLst/>
              <a:gdLst/>
              <a:ahLst/>
              <a:cxnLst/>
              <a:rect l="l" t="t" r="r" b="b"/>
              <a:pathLst>
                <a:path w="37" h="48" extrusionOk="0">
                  <a:moveTo>
                    <a:pt x="12" y="0"/>
                  </a:moveTo>
                  <a:lnTo>
                    <a:pt x="0" y="48"/>
                  </a:lnTo>
                  <a:lnTo>
                    <a:pt x="36" y="12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1" name="Google Shape;8937;p30">
              <a:extLst>
                <a:ext uri="{FF2B5EF4-FFF2-40B4-BE49-F238E27FC236}">
                  <a16:creationId xmlns:a16="http://schemas.microsoft.com/office/drawing/2014/main" id="{D1879316-586A-2C60-1F6E-E14BFCB094A2}"/>
                </a:ext>
              </a:extLst>
            </p:cNvPr>
            <p:cNvSpPr/>
            <p:nvPr/>
          </p:nvSpPr>
          <p:spPr>
            <a:xfrm>
              <a:off x="2708350" y="2712975"/>
              <a:ext cx="7775" cy="6550"/>
            </a:xfrm>
            <a:custGeom>
              <a:avLst/>
              <a:gdLst/>
              <a:ahLst/>
              <a:cxnLst/>
              <a:rect l="l" t="t" r="r" b="b"/>
              <a:pathLst>
                <a:path w="311" h="262" extrusionOk="0">
                  <a:moveTo>
                    <a:pt x="311" y="0"/>
                  </a:moveTo>
                  <a:lnTo>
                    <a:pt x="263" y="36"/>
                  </a:lnTo>
                  <a:lnTo>
                    <a:pt x="191" y="95"/>
                  </a:lnTo>
                  <a:lnTo>
                    <a:pt x="144" y="107"/>
                  </a:lnTo>
                  <a:lnTo>
                    <a:pt x="120" y="131"/>
                  </a:lnTo>
                  <a:lnTo>
                    <a:pt x="37" y="155"/>
                  </a:lnTo>
                  <a:cubicBezTo>
                    <a:pt x="25" y="191"/>
                    <a:pt x="13" y="214"/>
                    <a:pt x="1" y="250"/>
                  </a:cubicBezTo>
                  <a:lnTo>
                    <a:pt x="37" y="262"/>
                  </a:lnTo>
                  <a:lnTo>
                    <a:pt x="120" y="214"/>
                  </a:lnTo>
                  <a:lnTo>
                    <a:pt x="263" y="107"/>
                  </a:lnTo>
                  <a:cubicBezTo>
                    <a:pt x="275" y="71"/>
                    <a:pt x="287" y="36"/>
                    <a:pt x="3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2" name="Google Shape;8938;p30">
              <a:extLst>
                <a:ext uri="{FF2B5EF4-FFF2-40B4-BE49-F238E27FC236}">
                  <a16:creationId xmlns:a16="http://schemas.microsoft.com/office/drawing/2014/main" id="{ACA57394-47CB-065B-3149-766154591483}"/>
                </a:ext>
              </a:extLst>
            </p:cNvPr>
            <p:cNvSpPr/>
            <p:nvPr/>
          </p:nvSpPr>
          <p:spPr>
            <a:xfrm>
              <a:off x="2864025" y="2642725"/>
              <a:ext cx="925" cy="1200"/>
            </a:xfrm>
            <a:custGeom>
              <a:avLst/>
              <a:gdLst/>
              <a:ahLst/>
              <a:cxnLst/>
              <a:rect l="l" t="t" r="r" b="b"/>
              <a:pathLst>
                <a:path w="37" h="48" extrusionOk="0">
                  <a:moveTo>
                    <a:pt x="25" y="0"/>
                  </a:moveTo>
                  <a:cubicBezTo>
                    <a:pt x="25" y="12"/>
                    <a:pt x="13" y="24"/>
                    <a:pt x="1" y="48"/>
                  </a:cubicBezTo>
                  <a:lnTo>
                    <a:pt x="37" y="36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3" name="Google Shape;8939;p30">
              <a:extLst>
                <a:ext uri="{FF2B5EF4-FFF2-40B4-BE49-F238E27FC236}">
                  <a16:creationId xmlns:a16="http://schemas.microsoft.com/office/drawing/2014/main" id="{69ECA8E3-97CB-C4AA-B25E-5F9D92786DEC}"/>
                </a:ext>
              </a:extLst>
            </p:cNvPr>
            <p:cNvSpPr/>
            <p:nvPr/>
          </p:nvSpPr>
          <p:spPr>
            <a:xfrm>
              <a:off x="2915825" y="2780225"/>
              <a:ext cx="38125" cy="9250"/>
            </a:xfrm>
            <a:custGeom>
              <a:avLst/>
              <a:gdLst/>
              <a:ahLst/>
              <a:cxnLst/>
              <a:rect l="l" t="t" r="r" b="b"/>
              <a:pathLst>
                <a:path w="1525" h="370" extrusionOk="0">
                  <a:moveTo>
                    <a:pt x="108" y="1"/>
                  </a:moveTo>
                  <a:lnTo>
                    <a:pt x="1" y="72"/>
                  </a:lnTo>
                  <a:cubicBezTo>
                    <a:pt x="24" y="96"/>
                    <a:pt x="48" y="120"/>
                    <a:pt x="72" y="132"/>
                  </a:cubicBezTo>
                  <a:lnTo>
                    <a:pt x="191" y="144"/>
                  </a:lnTo>
                  <a:lnTo>
                    <a:pt x="417" y="203"/>
                  </a:lnTo>
                  <a:lnTo>
                    <a:pt x="453" y="275"/>
                  </a:lnTo>
                  <a:lnTo>
                    <a:pt x="489" y="298"/>
                  </a:lnTo>
                  <a:lnTo>
                    <a:pt x="560" y="298"/>
                  </a:lnTo>
                  <a:lnTo>
                    <a:pt x="810" y="370"/>
                  </a:lnTo>
                  <a:lnTo>
                    <a:pt x="977" y="334"/>
                  </a:lnTo>
                  <a:lnTo>
                    <a:pt x="1096" y="322"/>
                  </a:lnTo>
                  <a:lnTo>
                    <a:pt x="1203" y="346"/>
                  </a:lnTo>
                  <a:lnTo>
                    <a:pt x="1287" y="346"/>
                  </a:lnTo>
                  <a:lnTo>
                    <a:pt x="1394" y="358"/>
                  </a:lnTo>
                  <a:lnTo>
                    <a:pt x="1525" y="298"/>
                  </a:lnTo>
                  <a:lnTo>
                    <a:pt x="1525" y="251"/>
                  </a:lnTo>
                  <a:lnTo>
                    <a:pt x="1453" y="227"/>
                  </a:lnTo>
                  <a:lnTo>
                    <a:pt x="1417" y="191"/>
                  </a:lnTo>
                  <a:lnTo>
                    <a:pt x="1346" y="168"/>
                  </a:lnTo>
                  <a:lnTo>
                    <a:pt x="1263" y="168"/>
                  </a:lnTo>
                  <a:lnTo>
                    <a:pt x="1156" y="108"/>
                  </a:lnTo>
                  <a:lnTo>
                    <a:pt x="1013" y="72"/>
                  </a:lnTo>
                  <a:lnTo>
                    <a:pt x="953" y="72"/>
                  </a:lnTo>
                  <a:lnTo>
                    <a:pt x="822" y="13"/>
                  </a:lnTo>
                  <a:lnTo>
                    <a:pt x="679" y="1"/>
                  </a:lnTo>
                  <a:lnTo>
                    <a:pt x="513" y="25"/>
                  </a:lnTo>
                  <a:lnTo>
                    <a:pt x="227" y="13"/>
                  </a:lnTo>
                  <a:lnTo>
                    <a:pt x="10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4" name="Google Shape;8940;p30">
              <a:extLst>
                <a:ext uri="{FF2B5EF4-FFF2-40B4-BE49-F238E27FC236}">
                  <a16:creationId xmlns:a16="http://schemas.microsoft.com/office/drawing/2014/main" id="{7522B963-D489-64D8-1335-612C331144CC}"/>
                </a:ext>
              </a:extLst>
            </p:cNvPr>
            <p:cNvSpPr/>
            <p:nvPr/>
          </p:nvSpPr>
          <p:spPr>
            <a:xfrm>
              <a:off x="2677100" y="2772200"/>
              <a:ext cx="18475" cy="8050"/>
            </a:xfrm>
            <a:custGeom>
              <a:avLst/>
              <a:gdLst/>
              <a:ahLst/>
              <a:cxnLst/>
              <a:rect l="l" t="t" r="r" b="b"/>
              <a:pathLst>
                <a:path w="739" h="322" extrusionOk="0">
                  <a:moveTo>
                    <a:pt x="358" y="0"/>
                  </a:moveTo>
                  <a:lnTo>
                    <a:pt x="251" y="24"/>
                  </a:lnTo>
                  <a:lnTo>
                    <a:pt x="191" y="72"/>
                  </a:lnTo>
                  <a:lnTo>
                    <a:pt x="191" y="131"/>
                  </a:lnTo>
                  <a:lnTo>
                    <a:pt x="96" y="143"/>
                  </a:lnTo>
                  <a:lnTo>
                    <a:pt x="1" y="274"/>
                  </a:lnTo>
                  <a:lnTo>
                    <a:pt x="48" y="298"/>
                  </a:lnTo>
                  <a:lnTo>
                    <a:pt x="144" y="262"/>
                  </a:lnTo>
                  <a:lnTo>
                    <a:pt x="168" y="298"/>
                  </a:lnTo>
                  <a:lnTo>
                    <a:pt x="239" y="322"/>
                  </a:lnTo>
                  <a:lnTo>
                    <a:pt x="227" y="298"/>
                  </a:lnTo>
                  <a:lnTo>
                    <a:pt x="215" y="250"/>
                  </a:lnTo>
                  <a:lnTo>
                    <a:pt x="334" y="227"/>
                  </a:lnTo>
                  <a:lnTo>
                    <a:pt x="441" y="238"/>
                  </a:lnTo>
                  <a:lnTo>
                    <a:pt x="727" y="203"/>
                  </a:lnTo>
                  <a:cubicBezTo>
                    <a:pt x="727" y="191"/>
                    <a:pt x="739" y="167"/>
                    <a:pt x="739" y="143"/>
                  </a:cubicBezTo>
                  <a:lnTo>
                    <a:pt x="703" y="119"/>
                  </a:lnTo>
                  <a:lnTo>
                    <a:pt x="656" y="36"/>
                  </a:lnTo>
                  <a:lnTo>
                    <a:pt x="501" y="0"/>
                  </a:lnTo>
                  <a:lnTo>
                    <a:pt x="394" y="24"/>
                  </a:lnTo>
                  <a:lnTo>
                    <a:pt x="35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5" name="Google Shape;8941;p30">
              <a:extLst>
                <a:ext uri="{FF2B5EF4-FFF2-40B4-BE49-F238E27FC236}">
                  <a16:creationId xmlns:a16="http://schemas.microsoft.com/office/drawing/2014/main" id="{7E8F9FD8-2570-060E-7DE7-D1E1DCC41E41}"/>
                </a:ext>
              </a:extLst>
            </p:cNvPr>
            <p:cNvSpPr/>
            <p:nvPr/>
          </p:nvSpPr>
          <p:spPr>
            <a:xfrm>
              <a:off x="2711350" y="2530500"/>
              <a:ext cx="4175" cy="1225"/>
            </a:xfrm>
            <a:custGeom>
              <a:avLst/>
              <a:gdLst/>
              <a:ahLst/>
              <a:cxnLst/>
              <a:rect l="l" t="t" r="r" b="b"/>
              <a:pathLst>
                <a:path w="167" h="49" extrusionOk="0">
                  <a:moveTo>
                    <a:pt x="24" y="1"/>
                  </a:moveTo>
                  <a:lnTo>
                    <a:pt x="0" y="24"/>
                  </a:lnTo>
                  <a:lnTo>
                    <a:pt x="107" y="48"/>
                  </a:lnTo>
                  <a:lnTo>
                    <a:pt x="167" y="48"/>
                  </a:lnTo>
                  <a:lnTo>
                    <a:pt x="167" y="12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6" name="Google Shape;8942;p30">
              <a:extLst>
                <a:ext uri="{FF2B5EF4-FFF2-40B4-BE49-F238E27FC236}">
                  <a16:creationId xmlns:a16="http://schemas.microsoft.com/office/drawing/2014/main" id="{B5F82F75-9F8E-D3CB-5FD0-19C2F57CA3C9}"/>
                </a:ext>
              </a:extLst>
            </p:cNvPr>
            <p:cNvSpPr/>
            <p:nvPr/>
          </p:nvSpPr>
          <p:spPr>
            <a:xfrm>
              <a:off x="2948575" y="2809100"/>
              <a:ext cx="4175" cy="4800"/>
            </a:xfrm>
            <a:custGeom>
              <a:avLst/>
              <a:gdLst/>
              <a:ahLst/>
              <a:cxnLst/>
              <a:rect l="l" t="t" r="r" b="b"/>
              <a:pathLst>
                <a:path w="167" h="192" extrusionOk="0">
                  <a:moveTo>
                    <a:pt x="143" y="1"/>
                  </a:moveTo>
                  <a:lnTo>
                    <a:pt x="60" y="72"/>
                  </a:lnTo>
                  <a:lnTo>
                    <a:pt x="0" y="156"/>
                  </a:lnTo>
                  <a:lnTo>
                    <a:pt x="48" y="179"/>
                  </a:lnTo>
                  <a:lnTo>
                    <a:pt x="96" y="191"/>
                  </a:lnTo>
                  <a:lnTo>
                    <a:pt x="119" y="179"/>
                  </a:lnTo>
                  <a:lnTo>
                    <a:pt x="72" y="179"/>
                  </a:lnTo>
                  <a:lnTo>
                    <a:pt x="36" y="156"/>
                  </a:lnTo>
                  <a:lnTo>
                    <a:pt x="72" y="132"/>
                  </a:lnTo>
                  <a:cubicBezTo>
                    <a:pt x="72" y="108"/>
                    <a:pt x="84" y="96"/>
                    <a:pt x="96" y="72"/>
                  </a:cubicBezTo>
                  <a:lnTo>
                    <a:pt x="167" y="13"/>
                  </a:lnTo>
                  <a:cubicBezTo>
                    <a:pt x="167" y="13"/>
                    <a:pt x="167" y="1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7" name="Google Shape;8943;p30">
              <a:extLst>
                <a:ext uri="{FF2B5EF4-FFF2-40B4-BE49-F238E27FC236}">
                  <a16:creationId xmlns:a16="http://schemas.microsoft.com/office/drawing/2014/main" id="{6DFA87DE-BFDF-45B7-091F-0C6A79C4228F}"/>
                </a:ext>
              </a:extLst>
            </p:cNvPr>
            <p:cNvSpPr/>
            <p:nvPr/>
          </p:nvSpPr>
          <p:spPr>
            <a:xfrm>
              <a:off x="2914925" y="2821000"/>
              <a:ext cx="30700" cy="12250"/>
            </a:xfrm>
            <a:custGeom>
              <a:avLst/>
              <a:gdLst/>
              <a:ahLst/>
              <a:cxnLst/>
              <a:rect l="l" t="t" r="r" b="b"/>
              <a:pathLst>
                <a:path w="1228" h="490" extrusionOk="0">
                  <a:moveTo>
                    <a:pt x="227" y="1"/>
                  </a:moveTo>
                  <a:lnTo>
                    <a:pt x="25" y="156"/>
                  </a:lnTo>
                  <a:cubicBezTo>
                    <a:pt x="13" y="180"/>
                    <a:pt x="13" y="203"/>
                    <a:pt x="1" y="227"/>
                  </a:cubicBezTo>
                  <a:lnTo>
                    <a:pt x="37" y="239"/>
                  </a:lnTo>
                  <a:lnTo>
                    <a:pt x="96" y="227"/>
                  </a:lnTo>
                  <a:lnTo>
                    <a:pt x="156" y="251"/>
                  </a:lnTo>
                  <a:cubicBezTo>
                    <a:pt x="156" y="263"/>
                    <a:pt x="156" y="287"/>
                    <a:pt x="168" y="311"/>
                  </a:cubicBezTo>
                  <a:lnTo>
                    <a:pt x="239" y="311"/>
                  </a:lnTo>
                  <a:lnTo>
                    <a:pt x="287" y="346"/>
                  </a:lnTo>
                  <a:lnTo>
                    <a:pt x="334" y="346"/>
                  </a:lnTo>
                  <a:lnTo>
                    <a:pt x="394" y="382"/>
                  </a:lnTo>
                  <a:cubicBezTo>
                    <a:pt x="394" y="394"/>
                    <a:pt x="406" y="406"/>
                    <a:pt x="418" y="418"/>
                  </a:cubicBezTo>
                  <a:lnTo>
                    <a:pt x="501" y="430"/>
                  </a:lnTo>
                  <a:lnTo>
                    <a:pt x="763" y="394"/>
                  </a:lnTo>
                  <a:lnTo>
                    <a:pt x="811" y="477"/>
                  </a:lnTo>
                  <a:lnTo>
                    <a:pt x="965" y="489"/>
                  </a:lnTo>
                  <a:cubicBezTo>
                    <a:pt x="989" y="477"/>
                    <a:pt x="1013" y="465"/>
                    <a:pt x="1049" y="453"/>
                  </a:cubicBezTo>
                  <a:cubicBezTo>
                    <a:pt x="1072" y="442"/>
                    <a:pt x="1061" y="394"/>
                    <a:pt x="1072" y="370"/>
                  </a:cubicBezTo>
                  <a:lnTo>
                    <a:pt x="1049" y="322"/>
                  </a:lnTo>
                  <a:cubicBezTo>
                    <a:pt x="1049" y="287"/>
                    <a:pt x="1061" y="263"/>
                    <a:pt x="1061" y="239"/>
                  </a:cubicBezTo>
                  <a:lnTo>
                    <a:pt x="1192" y="191"/>
                  </a:lnTo>
                  <a:lnTo>
                    <a:pt x="1227" y="156"/>
                  </a:lnTo>
                  <a:lnTo>
                    <a:pt x="1061" y="180"/>
                  </a:lnTo>
                  <a:lnTo>
                    <a:pt x="953" y="180"/>
                  </a:lnTo>
                  <a:lnTo>
                    <a:pt x="918" y="227"/>
                  </a:lnTo>
                  <a:lnTo>
                    <a:pt x="751" y="263"/>
                  </a:lnTo>
                  <a:lnTo>
                    <a:pt x="691" y="239"/>
                  </a:lnTo>
                  <a:lnTo>
                    <a:pt x="620" y="251"/>
                  </a:lnTo>
                  <a:lnTo>
                    <a:pt x="453" y="203"/>
                  </a:lnTo>
                  <a:lnTo>
                    <a:pt x="370" y="227"/>
                  </a:lnTo>
                  <a:lnTo>
                    <a:pt x="370" y="275"/>
                  </a:lnTo>
                  <a:lnTo>
                    <a:pt x="275" y="263"/>
                  </a:lnTo>
                  <a:cubicBezTo>
                    <a:pt x="275" y="239"/>
                    <a:pt x="263" y="215"/>
                    <a:pt x="251" y="191"/>
                  </a:cubicBezTo>
                  <a:lnTo>
                    <a:pt x="203" y="156"/>
                  </a:lnTo>
                  <a:cubicBezTo>
                    <a:pt x="203" y="156"/>
                    <a:pt x="203" y="144"/>
                    <a:pt x="203" y="132"/>
                  </a:cubicBezTo>
                  <a:lnTo>
                    <a:pt x="263" y="61"/>
                  </a:lnTo>
                  <a:lnTo>
                    <a:pt x="22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8" name="Google Shape;8944;p30">
              <a:extLst>
                <a:ext uri="{FF2B5EF4-FFF2-40B4-BE49-F238E27FC236}">
                  <a16:creationId xmlns:a16="http://schemas.microsoft.com/office/drawing/2014/main" id="{9F7C101B-6BC9-54B3-007C-727F518EF31F}"/>
                </a:ext>
              </a:extLst>
            </p:cNvPr>
            <p:cNvSpPr/>
            <p:nvPr/>
          </p:nvSpPr>
          <p:spPr>
            <a:xfrm>
              <a:off x="2759850" y="2595975"/>
              <a:ext cx="3900" cy="1225"/>
            </a:xfrm>
            <a:custGeom>
              <a:avLst/>
              <a:gdLst/>
              <a:ahLst/>
              <a:cxnLst/>
              <a:rect l="l" t="t" r="r" b="b"/>
              <a:pathLst>
                <a:path w="156" h="49" extrusionOk="0">
                  <a:moveTo>
                    <a:pt x="156" y="1"/>
                  </a:moveTo>
                  <a:lnTo>
                    <a:pt x="25" y="13"/>
                  </a:lnTo>
                  <a:lnTo>
                    <a:pt x="1" y="25"/>
                  </a:lnTo>
                  <a:lnTo>
                    <a:pt x="36" y="49"/>
                  </a:lnTo>
                  <a:lnTo>
                    <a:pt x="144" y="37"/>
                  </a:lnTo>
                  <a:lnTo>
                    <a:pt x="15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9" name="Google Shape;8945;p30">
              <a:extLst>
                <a:ext uri="{FF2B5EF4-FFF2-40B4-BE49-F238E27FC236}">
                  <a16:creationId xmlns:a16="http://schemas.microsoft.com/office/drawing/2014/main" id="{8901DF73-BDB5-62EB-9EAA-0A2DC411E35D}"/>
                </a:ext>
              </a:extLst>
            </p:cNvPr>
            <p:cNvSpPr/>
            <p:nvPr/>
          </p:nvSpPr>
          <p:spPr>
            <a:xfrm>
              <a:off x="2726225" y="2602225"/>
              <a:ext cx="15500" cy="17600"/>
            </a:xfrm>
            <a:custGeom>
              <a:avLst/>
              <a:gdLst/>
              <a:ahLst/>
              <a:cxnLst/>
              <a:rect l="l" t="t" r="r" b="b"/>
              <a:pathLst>
                <a:path w="620" h="704" extrusionOk="0">
                  <a:moveTo>
                    <a:pt x="524" y="1"/>
                  </a:moveTo>
                  <a:lnTo>
                    <a:pt x="477" y="25"/>
                  </a:lnTo>
                  <a:lnTo>
                    <a:pt x="417" y="37"/>
                  </a:lnTo>
                  <a:lnTo>
                    <a:pt x="346" y="13"/>
                  </a:lnTo>
                  <a:lnTo>
                    <a:pt x="298" y="13"/>
                  </a:lnTo>
                  <a:cubicBezTo>
                    <a:pt x="286" y="25"/>
                    <a:pt x="274" y="49"/>
                    <a:pt x="262" y="60"/>
                  </a:cubicBezTo>
                  <a:cubicBezTo>
                    <a:pt x="250" y="84"/>
                    <a:pt x="203" y="132"/>
                    <a:pt x="167" y="168"/>
                  </a:cubicBezTo>
                  <a:lnTo>
                    <a:pt x="119" y="180"/>
                  </a:lnTo>
                  <a:lnTo>
                    <a:pt x="60" y="239"/>
                  </a:lnTo>
                  <a:lnTo>
                    <a:pt x="60" y="322"/>
                  </a:lnTo>
                  <a:lnTo>
                    <a:pt x="96" y="370"/>
                  </a:lnTo>
                  <a:lnTo>
                    <a:pt x="36" y="418"/>
                  </a:lnTo>
                  <a:cubicBezTo>
                    <a:pt x="36" y="430"/>
                    <a:pt x="24" y="453"/>
                    <a:pt x="12" y="465"/>
                  </a:cubicBezTo>
                  <a:lnTo>
                    <a:pt x="48" y="537"/>
                  </a:lnTo>
                  <a:lnTo>
                    <a:pt x="0" y="596"/>
                  </a:lnTo>
                  <a:lnTo>
                    <a:pt x="48" y="608"/>
                  </a:lnTo>
                  <a:lnTo>
                    <a:pt x="131" y="608"/>
                  </a:lnTo>
                  <a:lnTo>
                    <a:pt x="179" y="644"/>
                  </a:lnTo>
                  <a:lnTo>
                    <a:pt x="227" y="644"/>
                  </a:lnTo>
                  <a:cubicBezTo>
                    <a:pt x="238" y="668"/>
                    <a:pt x="250" y="680"/>
                    <a:pt x="262" y="703"/>
                  </a:cubicBezTo>
                  <a:lnTo>
                    <a:pt x="298" y="703"/>
                  </a:lnTo>
                  <a:cubicBezTo>
                    <a:pt x="298" y="691"/>
                    <a:pt x="310" y="680"/>
                    <a:pt x="322" y="656"/>
                  </a:cubicBezTo>
                  <a:cubicBezTo>
                    <a:pt x="322" y="644"/>
                    <a:pt x="322" y="632"/>
                    <a:pt x="322" y="632"/>
                  </a:cubicBezTo>
                  <a:lnTo>
                    <a:pt x="358" y="584"/>
                  </a:lnTo>
                  <a:lnTo>
                    <a:pt x="358" y="549"/>
                  </a:lnTo>
                  <a:lnTo>
                    <a:pt x="322" y="537"/>
                  </a:lnTo>
                  <a:lnTo>
                    <a:pt x="334" y="489"/>
                  </a:lnTo>
                  <a:lnTo>
                    <a:pt x="429" y="418"/>
                  </a:lnTo>
                  <a:lnTo>
                    <a:pt x="489" y="322"/>
                  </a:lnTo>
                  <a:lnTo>
                    <a:pt x="548" y="299"/>
                  </a:lnTo>
                  <a:lnTo>
                    <a:pt x="572" y="275"/>
                  </a:lnTo>
                  <a:lnTo>
                    <a:pt x="560" y="251"/>
                  </a:lnTo>
                  <a:lnTo>
                    <a:pt x="536" y="203"/>
                  </a:lnTo>
                  <a:lnTo>
                    <a:pt x="584" y="156"/>
                  </a:lnTo>
                  <a:lnTo>
                    <a:pt x="619" y="96"/>
                  </a:lnTo>
                  <a:lnTo>
                    <a:pt x="584" y="60"/>
                  </a:lnTo>
                  <a:cubicBezTo>
                    <a:pt x="584" y="49"/>
                    <a:pt x="572" y="25"/>
                    <a:pt x="572" y="13"/>
                  </a:cubicBezTo>
                  <a:lnTo>
                    <a:pt x="52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0" name="Google Shape;8946;p30">
              <a:extLst>
                <a:ext uri="{FF2B5EF4-FFF2-40B4-BE49-F238E27FC236}">
                  <a16:creationId xmlns:a16="http://schemas.microsoft.com/office/drawing/2014/main" id="{5206DFC1-9AAA-00DF-BBF8-6779578DA3CE}"/>
                </a:ext>
              </a:extLst>
            </p:cNvPr>
            <p:cNvSpPr/>
            <p:nvPr/>
          </p:nvSpPr>
          <p:spPr>
            <a:xfrm>
              <a:off x="2649125" y="2543300"/>
              <a:ext cx="86350" cy="58375"/>
            </a:xfrm>
            <a:custGeom>
              <a:avLst/>
              <a:gdLst/>
              <a:ahLst/>
              <a:cxnLst/>
              <a:rect l="l" t="t" r="r" b="b"/>
              <a:pathLst>
                <a:path w="3454" h="2335" extrusionOk="0">
                  <a:moveTo>
                    <a:pt x="1156" y="0"/>
                  </a:moveTo>
                  <a:lnTo>
                    <a:pt x="929" y="120"/>
                  </a:lnTo>
                  <a:lnTo>
                    <a:pt x="822" y="215"/>
                  </a:lnTo>
                  <a:cubicBezTo>
                    <a:pt x="810" y="274"/>
                    <a:pt x="786" y="334"/>
                    <a:pt x="763" y="393"/>
                  </a:cubicBezTo>
                  <a:lnTo>
                    <a:pt x="679" y="524"/>
                  </a:lnTo>
                  <a:lnTo>
                    <a:pt x="691" y="584"/>
                  </a:lnTo>
                  <a:lnTo>
                    <a:pt x="632" y="667"/>
                  </a:lnTo>
                  <a:lnTo>
                    <a:pt x="632" y="715"/>
                  </a:lnTo>
                  <a:lnTo>
                    <a:pt x="536" y="870"/>
                  </a:lnTo>
                  <a:lnTo>
                    <a:pt x="596" y="905"/>
                  </a:lnTo>
                  <a:lnTo>
                    <a:pt x="536" y="941"/>
                  </a:lnTo>
                  <a:lnTo>
                    <a:pt x="525" y="1024"/>
                  </a:lnTo>
                  <a:cubicBezTo>
                    <a:pt x="525" y="1048"/>
                    <a:pt x="525" y="1072"/>
                    <a:pt x="536" y="1084"/>
                  </a:cubicBezTo>
                  <a:lnTo>
                    <a:pt x="394" y="1215"/>
                  </a:lnTo>
                  <a:cubicBezTo>
                    <a:pt x="382" y="1239"/>
                    <a:pt x="370" y="1274"/>
                    <a:pt x="358" y="1298"/>
                  </a:cubicBezTo>
                  <a:cubicBezTo>
                    <a:pt x="370" y="1334"/>
                    <a:pt x="382" y="1370"/>
                    <a:pt x="394" y="1405"/>
                  </a:cubicBezTo>
                  <a:lnTo>
                    <a:pt x="370" y="1453"/>
                  </a:lnTo>
                  <a:cubicBezTo>
                    <a:pt x="382" y="1489"/>
                    <a:pt x="394" y="1524"/>
                    <a:pt x="405" y="1560"/>
                  </a:cubicBezTo>
                  <a:lnTo>
                    <a:pt x="346" y="1632"/>
                  </a:lnTo>
                  <a:lnTo>
                    <a:pt x="191" y="1679"/>
                  </a:lnTo>
                  <a:lnTo>
                    <a:pt x="13" y="1775"/>
                  </a:lnTo>
                  <a:lnTo>
                    <a:pt x="24" y="1846"/>
                  </a:lnTo>
                  <a:lnTo>
                    <a:pt x="1" y="2001"/>
                  </a:lnTo>
                  <a:cubicBezTo>
                    <a:pt x="13" y="2025"/>
                    <a:pt x="24" y="2048"/>
                    <a:pt x="36" y="2072"/>
                  </a:cubicBezTo>
                  <a:cubicBezTo>
                    <a:pt x="60" y="2072"/>
                    <a:pt x="72" y="2060"/>
                    <a:pt x="96" y="2060"/>
                  </a:cubicBezTo>
                  <a:lnTo>
                    <a:pt x="96" y="1989"/>
                  </a:lnTo>
                  <a:lnTo>
                    <a:pt x="155" y="1953"/>
                  </a:lnTo>
                  <a:lnTo>
                    <a:pt x="203" y="1965"/>
                  </a:lnTo>
                  <a:lnTo>
                    <a:pt x="286" y="1977"/>
                  </a:lnTo>
                  <a:lnTo>
                    <a:pt x="382" y="1953"/>
                  </a:lnTo>
                  <a:lnTo>
                    <a:pt x="417" y="1929"/>
                  </a:lnTo>
                  <a:lnTo>
                    <a:pt x="477" y="1917"/>
                  </a:lnTo>
                  <a:lnTo>
                    <a:pt x="560" y="1929"/>
                  </a:lnTo>
                  <a:lnTo>
                    <a:pt x="584" y="1965"/>
                  </a:lnTo>
                  <a:lnTo>
                    <a:pt x="513" y="2060"/>
                  </a:lnTo>
                  <a:lnTo>
                    <a:pt x="548" y="2120"/>
                  </a:lnTo>
                  <a:lnTo>
                    <a:pt x="501" y="2203"/>
                  </a:lnTo>
                  <a:cubicBezTo>
                    <a:pt x="501" y="2239"/>
                    <a:pt x="513" y="2275"/>
                    <a:pt x="525" y="2310"/>
                  </a:cubicBezTo>
                  <a:lnTo>
                    <a:pt x="560" y="2334"/>
                  </a:lnTo>
                  <a:lnTo>
                    <a:pt x="620" y="2298"/>
                  </a:lnTo>
                  <a:lnTo>
                    <a:pt x="667" y="2310"/>
                  </a:lnTo>
                  <a:lnTo>
                    <a:pt x="763" y="2286"/>
                  </a:lnTo>
                  <a:lnTo>
                    <a:pt x="822" y="2239"/>
                  </a:lnTo>
                  <a:lnTo>
                    <a:pt x="917" y="2215"/>
                  </a:lnTo>
                  <a:cubicBezTo>
                    <a:pt x="917" y="2203"/>
                    <a:pt x="941" y="2191"/>
                    <a:pt x="941" y="2179"/>
                  </a:cubicBezTo>
                  <a:lnTo>
                    <a:pt x="1025" y="2132"/>
                  </a:lnTo>
                  <a:lnTo>
                    <a:pt x="1108" y="2108"/>
                  </a:lnTo>
                  <a:lnTo>
                    <a:pt x="1191" y="2025"/>
                  </a:lnTo>
                  <a:cubicBezTo>
                    <a:pt x="1191" y="1989"/>
                    <a:pt x="1191" y="1965"/>
                    <a:pt x="1203" y="1929"/>
                  </a:cubicBezTo>
                  <a:lnTo>
                    <a:pt x="1275" y="1870"/>
                  </a:lnTo>
                  <a:lnTo>
                    <a:pt x="1322" y="1798"/>
                  </a:lnTo>
                  <a:lnTo>
                    <a:pt x="1370" y="1775"/>
                  </a:lnTo>
                  <a:lnTo>
                    <a:pt x="1441" y="1798"/>
                  </a:lnTo>
                  <a:lnTo>
                    <a:pt x="1525" y="1739"/>
                  </a:lnTo>
                  <a:lnTo>
                    <a:pt x="1572" y="1703"/>
                  </a:lnTo>
                  <a:lnTo>
                    <a:pt x="1656" y="1691"/>
                  </a:lnTo>
                  <a:cubicBezTo>
                    <a:pt x="1656" y="1655"/>
                    <a:pt x="1668" y="1620"/>
                    <a:pt x="1668" y="1572"/>
                  </a:cubicBezTo>
                  <a:lnTo>
                    <a:pt x="1632" y="1489"/>
                  </a:lnTo>
                  <a:lnTo>
                    <a:pt x="1727" y="1417"/>
                  </a:lnTo>
                  <a:lnTo>
                    <a:pt x="1751" y="1358"/>
                  </a:lnTo>
                  <a:lnTo>
                    <a:pt x="1834" y="1334"/>
                  </a:lnTo>
                  <a:lnTo>
                    <a:pt x="1894" y="1358"/>
                  </a:lnTo>
                  <a:lnTo>
                    <a:pt x="1941" y="1298"/>
                  </a:lnTo>
                  <a:lnTo>
                    <a:pt x="2013" y="1263"/>
                  </a:lnTo>
                  <a:lnTo>
                    <a:pt x="2072" y="1263"/>
                  </a:lnTo>
                  <a:lnTo>
                    <a:pt x="2108" y="1322"/>
                  </a:lnTo>
                  <a:lnTo>
                    <a:pt x="2037" y="1382"/>
                  </a:lnTo>
                  <a:cubicBezTo>
                    <a:pt x="2025" y="1405"/>
                    <a:pt x="2013" y="1417"/>
                    <a:pt x="2001" y="1441"/>
                  </a:cubicBezTo>
                  <a:lnTo>
                    <a:pt x="2108" y="1453"/>
                  </a:lnTo>
                  <a:lnTo>
                    <a:pt x="2275" y="1417"/>
                  </a:lnTo>
                  <a:lnTo>
                    <a:pt x="2370" y="1417"/>
                  </a:lnTo>
                  <a:lnTo>
                    <a:pt x="2406" y="1465"/>
                  </a:lnTo>
                  <a:lnTo>
                    <a:pt x="2358" y="1560"/>
                  </a:lnTo>
                  <a:lnTo>
                    <a:pt x="2275" y="1584"/>
                  </a:lnTo>
                  <a:cubicBezTo>
                    <a:pt x="2275" y="1620"/>
                    <a:pt x="2287" y="1655"/>
                    <a:pt x="2299" y="1679"/>
                  </a:cubicBezTo>
                  <a:lnTo>
                    <a:pt x="2382" y="1679"/>
                  </a:lnTo>
                  <a:lnTo>
                    <a:pt x="2418" y="1644"/>
                  </a:lnTo>
                  <a:lnTo>
                    <a:pt x="2501" y="1632"/>
                  </a:lnTo>
                  <a:cubicBezTo>
                    <a:pt x="2525" y="1632"/>
                    <a:pt x="2537" y="1644"/>
                    <a:pt x="2549" y="1644"/>
                  </a:cubicBezTo>
                  <a:lnTo>
                    <a:pt x="2620" y="1620"/>
                  </a:lnTo>
                  <a:lnTo>
                    <a:pt x="2668" y="1655"/>
                  </a:lnTo>
                  <a:lnTo>
                    <a:pt x="2775" y="1644"/>
                  </a:lnTo>
                  <a:lnTo>
                    <a:pt x="2858" y="1667"/>
                  </a:lnTo>
                  <a:lnTo>
                    <a:pt x="2930" y="1644"/>
                  </a:lnTo>
                  <a:lnTo>
                    <a:pt x="3096" y="1667"/>
                  </a:lnTo>
                  <a:lnTo>
                    <a:pt x="3144" y="1632"/>
                  </a:lnTo>
                  <a:lnTo>
                    <a:pt x="3180" y="1536"/>
                  </a:lnTo>
                  <a:lnTo>
                    <a:pt x="3251" y="1501"/>
                  </a:lnTo>
                  <a:lnTo>
                    <a:pt x="3334" y="1417"/>
                  </a:lnTo>
                  <a:lnTo>
                    <a:pt x="3430" y="1394"/>
                  </a:lnTo>
                  <a:lnTo>
                    <a:pt x="3453" y="1346"/>
                  </a:lnTo>
                  <a:lnTo>
                    <a:pt x="3370" y="1346"/>
                  </a:lnTo>
                  <a:lnTo>
                    <a:pt x="3299" y="1310"/>
                  </a:lnTo>
                  <a:lnTo>
                    <a:pt x="3370" y="1274"/>
                  </a:lnTo>
                  <a:cubicBezTo>
                    <a:pt x="3382" y="1251"/>
                    <a:pt x="3394" y="1239"/>
                    <a:pt x="3406" y="1215"/>
                  </a:cubicBezTo>
                  <a:lnTo>
                    <a:pt x="3322" y="1215"/>
                  </a:lnTo>
                  <a:cubicBezTo>
                    <a:pt x="3299" y="1203"/>
                    <a:pt x="3275" y="1179"/>
                    <a:pt x="3263" y="1167"/>
                  </a:cubicBezTo>
                  <a:lnTo>
                    <a:pt x="3215" y="1191"/>
                  </a:lnTo>
                  <a:lnTo>
                    <a:pt x="3227" y="1239"/>
                  </a:lnTo>
                  <a:lnTo>
                    <a:pt x="3192" y="1274"/>
                  </a:lnTo>
                  <a:lnTo>
                    <a:pt x="3132" y="1263"/>
                  </a:lnTo>
                  <a:lnTo>
                    <a:pt x="3025" y="1251"/>
                  </a:lnTo>
                  <a:lnTo>
                    <a:pt x="3001" y="1203"/>
                  </a:lnTo>
                  <a:lnTo>
                    <a:pt x="2965" y="1227"/>
                  </a:lnTo>
                  <a:lnTo>
                    <a:pt x="2894" y="1298"/>
                  </a:lnTo>
                  <a:lnTo>
                    <a:pt x="2703" y="1346"/>
                  </a:lnTo>
                  <a:lnTo>
                    <a:pt x="2608" y="1322"/>
                  </a:lnTo>
                  <a:lnTo>
                    <a:pt x="2715" y="1251"/>
                  </a:lnTo>
                  <a:lnTo>
                    <a:pt x="2787" y="1239"/>
                  </a:lnTo>
                  <a:lnTo>
                    <a:pt x="2870" y="1167"/>
                  </a:lnTo>
                  <a:cubicBezTo>
                    <a:pt x="2870" y="1155"/>
                    <a:pt x="2858" y="1132"/>
                    <a:pt x="2858" y="1120"/>
                  </a:cubicBezTo>
                  <a:lnTo>
                    <a:pt x="2811" y="1096"/>
                  </a:lnTo>
                  <a:lnTo>
                    <a:pt x="2787" y="1013"/>
                  </a:lnTo>
                  <a:cubicBezTo>
                    <a:pt x="2799" y="1001"/>
                    <a:pt x="2799" y="977"/>
                    <a:pt x="2811" y="965"/>
                  </a:cubicBezTo>
                  <a:lnTo>
                    <a:pt x="2799" y="917"/>
                  </a:lnTo>
                  <a:lnTo>
                    <a:pt x="2727" y="905"/>
                  </a:lnTo>
                  <a:lnTo>
                    <a:pt x="2715" y="846"/>
                  </a:lnTo>
                  <a:lnTo>
                    <a:pt x="2525" y="774"/>
                  </a:lnTo>
                  <a:lnTo>
                    <a:pt x="2358" y="774"/>
                  </a:lnTo>
                  <a:lnTo>
                    <a:pt x="2334" y="739"/>
                  </a:lnTo>
                  <a:lnTo>
                    <a:pt x="2275" y="655"/>
                  </a:lnTo>
                  <a:lnTo>
                    <a:pt x="2191" y="679"/>
                  </a:lnTo>
                  <a:lnTo>
                    <a:pt x="2144" y="632"/>
                  </a:lnTo>
                  <a:lnTo>
                    <a:pt x="2144" y="536"/>
                  </a:lnTo>
                  <a:lnTo>
                    <a:pt x="2084" y="489"/>
                  </a:lnTo>
                  <a:lnTo>
                    <a:pt x="1941" y="524"/>
                  </a:lnTo>
                  <a:lnTo>
                    <a:pt x="1727" y="524"/>
                  </a:lnTo>
                  <a:lnTo>
                    <a:pt x="1644" y="465"/>
                  </a:lnTo>
                  <a:cubicBezTo>
                    <a:pt x="1656" y="441"/>
                    <a:pt x="1679" y="429"/>
                    <a:pt x="1691" y="405"/>
                  </a:cubicBezTo>
                  <a:lnTo>
                    <a:pt x="1691" y="370"/>
                  </a:lnTo>
                  <a:lnTo>
                    <a:pt x="1584" y="346"/>
                  </a:lnTo>
                  <a:lnTo>
                    <a:pt x="1537" y="298"/>
                  </a:lnTo>
                  <a:lnTo>
                    <a:pt x="1501" y="298"/>
                  </a:lnTo>
                  <a:cubicBezTo>
                    <a:pt x="1465" y="334"/>
                    <a:pt x="1441" y="370"/>
                    <a:pt x="1406" y="405"/>
                  </a:cubicBezTo>
                  <a:lnTo>
                    <a:pt x="1406" y="477"/>
                  </a:lnTo>
                  <a:lnTo>
                    <a:pt x="1346" y="536"/>
                  </a:lnTo>
                  <a:lnTo>
                    <a:pt x="1287" y="512"/>
                  </a:lnTo>
                  <a:cubicBezTo>
                    <a:pt x="1287" y="477"/>
                    <a:pt x="1275" y="453"/>
                    <a:pt x="1275" y="417"/>
                  </a:cubicBezTo>
                  <a:lnTo>
                    <a:pt x="1203" y="358"/>
                  </a:lnTo>
                  <a:lnTo>
                    <a:pt x="1203" y="310"/>
                  </a:lnTo>
                  <a:lnTo>
                    <a:pt x="1263" y="310"/>
                  </a:lnTo>
                  <a:lnTo>
                    <a:pt x="1346" y="286"/>
                  </a:lnTo>
                  <a:lnTo>
                    <a:pt x="1310" y="239"/>
                  </a:lnTo>
                  <a:lnTo>
                    <a:pt x="1310" y="179"/>
                  </a:lnTo>
                  <a:lnTo>
                    <a:pt x="1251" y="108"/>
                  </a:lnTo>
                  <a:lnTo>
                    <a:pt x="1156" y="155"/>
                  </a:lnTo>
                  <a:lnTo>
                    <a:pt x="1144" y="96"/>
                  </a:lnTo>
                  <a:cubicBezTo>
                    <a:pt x="1167" y="72"/>
                    <a:pt x="1191" y="36"/>
                    <a:pt x="12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1" name="Google Shape;8947;p30">
              <a:extLst>
                <a:ext uri="{FF2B5EF4-FFF2-40B4-BE49-F238E27FC236}">
                  <a16:creationId xmlns:a16="http://schemas.microsoft.com/office/drawing/2014/main" id="{41D1F5CE-E073-9C59-D182-DA465BE34235}"/>
                </a:ext>
              </a:extLst>
            </p:cNvPr>
            <p:cNvSpPr/>
            <p:nvPr/>
          </p:nvSpPr>
          <p:spPr>
            <a:xfrm>
              <a:off x="2711350" y="2710875"/>
              <a:ext cx="15800" cy="13725"/>
            </a:xfrm>
            <a:custGeom>
              <a:avLst/>
              <a:gdLst/>
              <a:ahLst/>
              <a:cxnLst/>
              <a:rect l="l" t="t" r="r" b="b"/>
              <a:pathLst>
                <a:path w="632" h="549" extrusionOk="0">
                  <a:moveTo>
                    <a:pt x="429" y="1"/>
                  </a:moveTo>
                  <a:lnTo>
                    <a:pt x="393" y="48"/>
                  </a:lnTo>
                  <a:cubicBezTo>
                    <a:pt x="393" y="96"/>
                    <a:pt x="381" y="132"/>
                    <a:pt x="369" y="179"/>
                  </a:cubicBezTo>
                  <a:lnTo>
                    <a:pt x="298" y="251"/>
                  </a:lnTo>
                  <a:lnTo>
                    <a:pt x="214" y="310"/>
                  </a:lnTo>
                  <a:lnTo>
                    <a:pt x="226" y="251"/>
                  </a:lnTo>
                  <a:lnTo>
                    <a:pt x="310" y="179"/>
                  </a:lnTo>
                  <a:lnTo>
                    <a:pt x="322" y="96"/>
                  </a:lnTo>
                  <a:lnTo>
                    <a:pt x="298" y="84"/>
                  </a:lnTo>
                  <a:lnTo>
                    <a:pt x="226" y="132"/>
                  </a:lnTo>
                  <a:lnTo>
                    <a:pt x="179" y="251"/>
                  </a:lnTo>
                  <a:lnTo>
                    <a:pt x="71" y="370"/>
                  </a:lnTo>
                  <a:lnTo>
                    <a:pt x="71" y="405"/>
                  </a:lnTo>
                  <a:lnTo>
                    <a:pt x="0" y="501"/>
                  </a:lnTo>
                  <a:lnTo>
                    <a:pt x="36" y="548"/>
                  </a:lnTo>
                  <a:lnTo>
                    <a:pt x="83" y="525"/>
                  </a:lnTo>
                  <a:cubicBezTo>
                    <a:pt x="107" y="477"/>
                    <a:pt x="143" y="441"/>
                    <a:pt x="179" y="394"/>
                  </a:cubicBezTo>
                  <a:lnTo>
                    <a:pt x="226" y="370"/>
                  </a:lnTo>
                  <a:lnTo>
                    <a:pt x="214" y="429"/>
                  </a:lnTo>
                  <a:lnTo>
                    <a:pt x="155" y="525"/>
                  </a:lnTo>
                  <a:lnTo>
                    <a:pt x="191" y="525"/>
                  </a:lnTo>
                  <a:lnTo>
                    <a:pt x="262" y="477"/>
                  </a:lnTo>
                  <a:lnTo>
                    <a:pt x="322" y="453"/>
                  </a:lnTo>
                  <a:cubicBezTo>
                    <a:pt x="322" y="453"/>
                    <a:pt x="393" y="358"/>
                    <a:pt x="393" y="358"/>
                  </a:cubicBezTo>
                  <a:lnTo>
                    <a:pt x="500" y="203"/>
                  </a:lnTo>
                  <a:lnTo>
                    <a:pt x="524" y="144"/>
                  </a:lnTo>
                  <a:lnTo>
                    <a:pt x="560" y="132"/>
                  </a:lnTo>
                  <a:lnTo>
                    <a:pt x="560" y="179"/>
                  </a:lnTo>
                  <a:lnTo>
                    <a:pt x="441" y="334"/>
                  </a:lnTo>
                  <a:lnTo>
                    <a:pt x="417" y="405"/>
                  </a:lnTo>
                  <a:lnTo>
                    <a:pt x="417" y="405"/>
                  </a:lnTo>
                  <a:lnTo>
                    <a:pt x="476" y="358"/>
                  </a:lnTo>
                  <a:lnTo>
                    <a:pt x="583" y="215"/>
                  </a:lnTo>
                  <a:lnTo>
                    <a:pt x="631" y="179"/>
                  </a:lnTo>
                  <a:lnTo>
                    <a:pt x="631" y="84"/>
                  </a:lnTo>
                  <a:lnTo>
                    <a:pt x="572" y="60"/>
                  </a:lnTo>
                  <a:lnTo>
                    <a:pt x="536" y="72"/>
                  </a:lnTo>
                  <a:lnTo>
                    <a:pt x="524" y="13"/>
                  </a:lnTo>
                  <a:lnTo>
                    <a:pt x="42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2" name="Google Shape;8948;p30">
              <a:extLst>
                <a:ext uri="{FF2B5EF4-FFF2-40B4-BE49-F238E27FC236}">
                  <a16:creationId xmlns:a16="http://schemas.microsoft.com/office/drawing/2014/main" id="{B79A7BB9-1AF3-3090-B6AB-DAD9EA95BA28}"/>
                </a:ext>
              </a:extLst>
            </p:cNvPr>
            <p:cNvSpPr/>
            <p:nvPr/>
          </p:nvSpPr>
          <p:spPr>
            <a:xfrm>
              <a:off x="2703300" y="3212725"/>
              <a:ext cx="3300" cy="2400"/>
            </a:xfrm>
            <a:custGeom>
              <a:avLst/>
              <a:gdLst/>
              <a:ahLst/>
              <a:cxnLst/>
              <a:rect l="l" t="t" r="r" b="b"/>
              <a:pathLst>
                <a:path w="132" h="96" extrusionOk="0">
                  <a:moveTo>
                    <a:pt x="132" y="1"/>
                  </a:moveTo>
                  <a:lnTo>
                    <a:pt x="24" y="24"/>
                  </a:lnTo>
                  <a:cubicBezTo>
                    <a:pt x="24" y="48"/>
                    <a:pt x="12" y="72"/>
                    <a:pt x="1" y="96"/>
                  </a:cubicBezTo>
                  <a:lnTo>
                    <a:pt x="108" y="60"/>
                  </a:lnTo>
                  <a:cubicBezTo>
                    <a:pt x="120" y="36"/>
                    <a:pt x="120" y="12"/>
                    <a:pt x="1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3" name="Google Shape;8949;p30">
              <a:extLst>
                <a:ext uri="{FF2B5EF4-FFF2-40B4-BE49-F238E27FC236}">
                  <a16:creationId xmlns:a16="http://schemas.microsoft.com/office/drawing/2014/main" id="{EE4C4509-0034-1473-5E05-F35108482BA0}"/>
                </a:ext>
              </a:extLst>
            </p:cNvPr>
            <p:cNvSpPr/>
            <p:nvPr/>
          </p:nvSpPr>
          <p:spPr>
            <a:xfrm>
              <a:off x="2746750" y="3206475"/>
              <a:ext cx="31300" cy="10450"/>
            </a:xfrm>
            <a:custGeom>
              <a:avLst/>
              <a:gdLst/>
              <a:ahLst/>
              <a:cxnLst/>
              <a:rect l="l" t="t" r="r" b="b"/>
              <a:pathLst>
                <a:path w="1252" h="418" extrusionOk="0">
                  <a:moveTo>
                    <a:pt x="870" y="1"/>
                  </a:moveTo>
                  <a:lnTo>
                    <a:pt x="453" y="84"/>
                  </a:lnTo>
                  <a:lnTo>
                    <a:pt x="263" y="167"/>
                  </a:lnTo>
                  <a:lnTo>
                    <a:pt x="132" y="191"/>
                  </a:lnTo>
                  <a:lnTo>
                    <a:pt x="49" y="227"/>
                  </a:lnTo>
                  <a:lnTo>
                    <a:pt x="1" y="310"/>
                  </a:lnTo>
                  <a:lnTo>
                    <a:pt x="120" y="346"/>
                  </a:lnTo>
                  <a:lnTo>
                    <a:pt x="191" y="310"/>
                  </a:lnTo>
                  <a:lnTo>
                    <a:pt x="263" y="310"/>
                  </a:lnTo>
                  <a:lnTo>
                    <a:pt x="346" y="393"/>
                  </a:lnTo>
                  <a:lnTo>
                    <a:pt x="441" y="417"/>
                  </a:lnTo>
                  <a:lnTo>
                    <a:pt x="560" y="382"/>
                  </a:lnTo>
                  <a:lnTo>
                    <a:pt x="656" y="405"/>
                  </a:lnTo>
                  <a:lnTo>
                    <a:pt x="787" y="382"/>
                  </a:lnTo>
                  <a:cubicBezTo>
                    <a:pt x="787" y="346"/>
                    <a:pt x="775" y="322"/>
                    <a:pt x="775" y="298"/>
                  </a:cubicBezTo>
                  <a:lnTo>
                    <a:pt x="870" y="274"/>
                  </a:lnTo>
                  <a:lnTo>
                    <a:pt x="918" y="298"/>
                  </a:lnTo>
                  <a:lnTo>
                    <a:pt x="965" y="274"/>
                  </a:lnTo>
                  <a:cubicBezTo>
                    <a:pt x="965" y="251"/>
                    <a:pt x="989" y="215"/>
                    <a:pt x="1001" y="191"/>
                  </a:cubicBezTo>
                  <a:lnTo>
                    <a:pt x="1072" y="203"/>
                  </a:lnTo>
                  <a:lnTo>
                    <a:pt x="1251" y="155"/>
                  </a:lnTo>
                  <a:lnTo>
                    <a:pt x="1251" y="120"/>
                  </a:lnTo>
                  <a:lnTo>
                    <a:pt x="1144" y="72"/>
                  </a:lnTo>
                  <a:lnTo>
                    <a:pt x="1013" y="96"/>
                  </a:lnTo>
                  <a:lnTo>
                    <a:pt x="87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4" name="Google Shape;8950;p30">
              <a:extLst>
                <a:ext uri="{FF2B5EF4-FFF2-40B4-BE49-F238E27FC236}">
                  <a16:creationId xmlns:a16="http://schemas.microsoft.com/office/drawing/2014/main" id="{083AFA61-4AB4-E8F7-400B-962E39C6E3E0}"/>
                </a:ext>
              </a:extLst>
            </p:cNvPr>
            <p:cNvSpPr/>
            <p:nvPr/>
          </p:nvSpPr>
          <p:spPr>
            <a:xfrm>
              <a:off x="2815225" y="3188325"/>
              <a:ext cx="5975" cy="2100"/>
            </a:xfrm>
            <a:custGeom>
              <a:avLst/>
              <a:gdLst/>
              <a:ahLst/>
              <a:cxnLst/>
              <a:rect l="l" t="t" r="r" b="b"/>
              <a:pathLst>
                <a:path w="239" h="84" extrusionOk="0">
                  <a:moveTo>
                    <a:pt x="84" y="0"/>
                  </a:moveTo>
                  <a:cubicBezTo>
                    <a:pt x="60" y="12"/>
                    <a:pt x="24" y="36"/>
                    <a:pt x="0" y="48"/>
                  </a:cubicBezTo>
                  <a:lnTo>
                    <a:pt x="84" y="84"/>
                  </a:lnTo>
                  <a:lnTo>
                    <a:pt x="238" y="84"/>
                  </a:lnTo>
                  <a:lnTo>
                    <a:pt x="203" y="24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5" name="Google Shape;8951;p30">
              <a:extLst>
                <a:ext uri="{FF2B5EF4-FFF2-40B4-BE49-F238E27FC236}">
                  <a16:creationId xmlns:a16="http://schemas.microsoft.com/office/drawing/2014/main" id="{D77BF898-F3F3-EEA2-F240-5B9183EE2978}"/>
                </a:ext>
              </a:extLst>
            </p:cNvPr>
            <p:cNvSpPr/>
            <p:nvPr/>
          </p:nvSpPr>
          <p:spPr>
            <a:xfrm>
              <a:off x="2817000" y="3174625"/>
              <a:ext cx="7475" cy="2100"/>
            </a:xfrm>
            <a:custGeom>
              <a:avLst/>
              <a:gdLst/>
              <a:ahLst/>
              <a:cxnLst/>
              <a:rect l="l" t="t" r="r" b="b"/>
              <a:pathLst>
                <a:path w="299" h="84" extrusionOk="0">
                  <a:moveTo>
                    <a:pt x="96" y="1"/>
                  </a:moveTo>
                  <a:lnTo>
                    <a:pt x="1" y="60"/>
                  </a:lnTo>
                  <a:lnTo>
                    <a:pt x="96" y="84"/>
                  </a:lnTo>
                  <a:lnTo>
                    <a:pt x="298" y="36"/>
                  </a:lnTo>
                  <a:lnTo>
                    <a:pt x="9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6" name="Google Shape;8952;p30">
              <a:extLst>
                <a:ext uri="{FF2B5EF4-FFF2-40B4-BE49-F238E27FC236}">
                  <a16:creationId xmlns:a16="http://schemas.microsoft.com/office/drawing/2014/main" id="{0873E986-7F85-828F-C87D-F151CFB5C562}"/>
                </a:ext>
              </a:extLst>
            </p:cNvPr>
            <p:cNvSpPr/>
            <p:nvPr/>
          </p:nvSpPr>
          <p:spPr>
            <a:xfrm>
              <a:off x="2649725" y="3169275"/>
              <a:ext cx="150050" cy="30375"/>
            </a:xfrm>
            <a:custGeom>
              <a:avLst/>
              <a:gdLst/>
              <a:ahLst/>
              <a:cxnLst/>
              <a:rect l="l" t="t" r="r" b="b"/>
              <a:pathLst>
                <a:path w="6002" h="1215" extrusionOk="0">
                  <a:moveTo>
                    <a:pt x="2798" y="0"/>
                  </a:moveTo>
                  <a:lnTo>
                    <a:pt x="2703" y="48"/>
                  </a:lnTo>
                  <a:lnTo>
                    <a:pt x="2632" y="12"/>
                  </a:lnTo>
                  <a:lnTo>
                    <a:pt x="2215" y="84"/>
                  </a:lnTo>
                  <a:lnTo>
                    <a:pt x="2096" y="155"/>
                  </a:lnTo>
                  <a:lnTo>
                    <a:pt x="1917" y="167"/>
                  </a:lnTo>
                  <a:lnTo>
                    <a:pt x="1798" y="107"/>
                  </a:lnTo>
                  <a:lnTo>
                    <a:pt x="1536" y="143"/>
                  </a:lnTo>
                  <a:lnTo>
                    <a:pt x="1310" y="215"/>
                  </a:lnTo>
                  <a:cubicBezTo>
                    <a:pt x="1286" y="250"/>
                    <a:pt x="1251" y="274"/>
                    <a:pt x="1227" y="310"/>
                  </a:cubicBezTo>
                  <a:lnTo>
                    <a:pt x="929" y="405"/>
                  </a:lnTo>
                  <a:lnTo>
                    <a:pt x="703" y="500"/>
                  </a:lnTo>
                  <a:lnTo>
                    <a:pt x="643" y="572"/>
                  </a:lnTo>
                  <a:lnTo>
                    <a:pt x="417" y="691"/>
                  </a:lnTo>
                  <a:lnTo>
                    <a:pt x="370" y="774"/>
                  </a:lnTo>
                  <a:lnTo>
                    <a:pt x="274" y="846"/>
                  </a:lnTo>
                  <a:cubicBezTo>
                    <a:pt x="274" y="881"/>
                    <a:pt x="274" y="905"/>
                    <a:pt x="286" y="941"/>
                  </a:cubicBezTo>
                  <a:lnTo>
                    <a:pt x="370" y="977"/>
                  </a:lnTo>
                  <a:lnTo>
                    <a:pt x="358" y="1024"/>
                  </a:lnTo>
                  <a:lnTo>
                    <a:pt x="250" y="1012"/>
                  </a:lnTo>
                  <a:lnTo>
                    <a:pt x="84" y="1143"/>
                  </a:lnTo>
                  <a:lnTo>
                    <a:pt x="0" y="1143"/>
                  </a:lnTo>
                  <a:cubicBezTo>
                    <a:pt x="0" y="1167"/>
                    <a:pt x="0" y="1179"/>
                    <a:pt x="12" y="1203"/>
                  </a:cubicBezTo>
                  <a:lnTo>
                    <a:pt x="120" y="1215"/>
                  </a:lnTo>
                  <a:cubicBezTo>
                    <a:pt x="155" y="1167"/>
                    <a:pt x="179" y="1131"/>
                    <a:pt x="203" y="1084"/>
                  </a:cubicBezTo>
                  <a:lnTo>
                    <a:pt x="250" y="1084"/>
                  </a:lnTo>
                  <a:cubicBezTo>
                    <a:pt x="262" y="1108"/>
                    <a:pt x="262" y="1131"/>
                    <a:pt x="274" y="1155"/>
                  </a:cubicBezTo>
                  <a:lnTo>
                    <a:pt x="393" y="1060"/>
                  </a:lnTo>
                  <a:lnTo>
                    <a:pt x="477" y="1024"/>
                  </a:lnTo>
                  <a:lnTo>
                    <a:pt x="560" y="881"/>
                  </a:lnTo>
                  <a:lnTo>
                    <a:pt x="703" y="858"/>
                  </a:lnTo>
                  <a:cubicBezTo>
                    <a:pt x="715" y="846"/>
                    <a:pt x="739" y="822"/>
                    <a:pt x="751" y="810"/>
                  </a:cubicBezTo>
                  <a:lnTo>
                    <a:pt x="834" y="834"/>
                  </a:lnTo>
                  <a:lnTo>
                    <a:pt x="941" y="786"/>
                  </a:lnTo>
                  <a:lnTo>
                    <a:pt x="1060" y="596"/>
                  </a:lnTo>
                  <a:lnTo>
                    <a:pt x="1143" y="560"/>
                  </a:lnTo>
                  <a:lnTo>
                    <a:pt x="1203" y="488"/>
                  </a:lnTo>
                  <a:lnTo>
                    <a:pt x="1346" y="465"/>
                  </a:lnTo>
                  <a:lnTo>
                    <a:pt x="1453" y="429"/>
                  </a:lnTo>
                  <a:lnTo>
                    <a:pt x="1703" y="393"/>
                  </a:lnTo>
                  <a:lnTo>
                    <a:pt x="1774" y="417"/>
                  </a:lnTo>
                  <a:lnTo>
                    <a:pt x="1715" y="465"/>
                  </a:lnTo>
                  <a:lnTo>
                    <a:pt x="1596" y="488"/>
                  </a:lnTo>
                  <a:cubicBezTo>
                    <a:pt x="1572" y="512"/>
                    <a:pt x="1548" y="536"/>
                    <a:pt x="1524" y="560"/>
                  </a:cubicBezTo>
                  <a:lnTo>
                    <a:pt x="1620" y="584"/>
                  </a:lnTo>
                  <a:lnTo>
                    <a:pt x="1953" y="536"/>
                  </a:lnTo>
                  <a:lnTo>
                    <a:pt x="2013" y="500"/>
                  </a:lnTo>
                  <a:lnTo>
                    <a:pt x="2120" y="477"/>
                  </a:lnTo>
                  <a:lnTo>
                    <a:pt x="2215" y="500"/>
                  </a:lnTo>
                  <a:lnTo>
                    <a:pt x="2370" y="477"/>
                  </a:lnTo>
                  <a:lnTo>
                    <a:pt x="2453" y="453"/>
                  </a:lnTo>
                  <a:lnTo>
                    <a:pt x="2477" y="405"/>
                  </a:lnTo>
                  <a:lnTo>
                    <a:pt x="2560" y="417"/>
                  </a:lnTo>
                  <a:lnTo>
                    <a:pt x="2584" y="465"/>
                  </a:lnTo>
                  <a:lnTo>
                    <a:pt x="2787" y="512"/>
                  </a:lnTo>
                  <a:lnTo>
                    <a:pt x="2929" y="488"/>
                  </a:lnTo>
                  <a:lnTo>
                    <a:pt x="2989" y="453"/>
                  </a:lnTo>
                  <a:lnTo>
                    <a:pt x="3096" y="477"/>
                  </a:lnTo>
                  <a:lnTo>
                    <a:pt x="3191" y="441"/>
                  </a:lnTo>
                  <a:lnTo>
                    <a:pt x="3287" y="441"/>
                  </a:lnTo>
                  <a:lnTo>
                    <a:pt x="3429" y="369"/>
                  </a:lnTo>
                  <a:lnTo>
                    <a:pt x="3489" y="369"/>
                  </a:lnTo>
                  <a:lnTo>
                    <a:pt x="3644" y="584"/>
                  </a:lnTo>
                  <a:lnTo>
                    <a:pt x="3870" y="691"/>
                  </a:lnTo>
                  <a:lnTo>
                    <a:pt x="3953" y="667"/>
                  </a:lnTo>
                  <a:lnTo>
                    <a:pt x="3989" y="631"/>
                  </a:lnTo>
                  <a:cubicBezTo>
                    <a:pt x="4037" y="631"/>
                    <a:pt x="4084" y="643"/>
                    <a:pt x="4120" y="655"/>
                  </a:cubicBezTo>
                  <a:lnTo>
                    <a:pt x="4322" y="607"/>
                  </a:lnTo>
                  <a:lnTo>
                    <a:pt x="4358" y="631"/>
                  </a:lnTo>
                  <a:lnTo>
                    <a:pt x="4453" y="631"/>
                  </a:lnTo>
                  <a:lnTo>
                    <a:pt x="4453" y="715"/>
                  </a:lnTo>
                  <a:lnTo>
                    <a:pt x="4322" y="774"/>
                  </a:lnTo>
                  <a:cubicBezTo>
                    <a:pt x="4275" y="834"/>
                    <a:pt x="4227" y="881"/>
                    <a:pt x="4168" y="941"/>
                  </a:cubicBezTo>
                  <a:cubicBezTo>
                    <a:pt x="4168" y="965"/>
                    <a:pt x="4180" y="988"/>
                    <a:pt x="4191" y="1012"/>
                  </a:cubicBezTo>
                  <a:lnTo>
                    <a:pt x="4382" y="988"/>
                  </a:lnTo>
                  <a:lnTo>
                    <a:pt x="4501" y="905"/>
                  </a:lnTo>
                  <a:lnTo>
                    <a:pt x="4596" y="905"/>
                  </a:lnTo>
                  <a:lnTo>
                    <a:pt x="4858" y="798"/>
                  </a:lnTo>
                  <a:lnTo>
                    <a:pt x="5001" y="774"/>
                  </a:lnTo>
                  <a:lnTo>
                    <a:pt x="5215" y="798"/>
                  </a:lnTo>
                  <a:lnTo>
                    <a:pt x="5489" y="679"/>
                  </a:lnTo>
                  <a:cubicBezTo>
                    <a:pt x="5489" y="655"/>
                    <a:pt x="5501" y="643"/>
                    <a:pt x="5513" y="619"/>
                  </a:cubicBezTo>
                  <a:lnTo>
                    <a:pt x="5584" y="619"/>
                  </a:lnTo>
                  <a:lnTo>
                    <a:pt x="5644" y="548"/>
                  </a:lnTo>
                  <a:lnTo>
                    <a:pt x="5835" y="524"/>
                  </a:lnTo>
                  <a:lnTo>
                    <a:pt x="5965" y="465"/>
                  </a:lnTo>
                  <a:lnTo>
                    <a:pt x="6001" y="369"/>
                  </a:lnTo>
                  <a:lnTo>
                    <a:pt x="5954" y="346"/>
                  </a:lnTo>
                  <a:lnTo>
                    <a:pt x="5846" y="357"/>
                  </a:lnTo>
                  <a:lnTo>
                    <a:pt x="5751" y="274"/>
                  </a:lnTo>
                  <a:lnTo>
                    <a:pt x="5489" y="262"/>
                  </a:lnTo>
                  <a:lnTo>
                    <a:pt x="5215" y="322"/>
                  </a:lnTo>
                  <a:lnTo>
                    <a:pt x="5132" y="322"/>
                  </a:lnTo>
                  <a:lnTo>
                    <a:pt x="5180" y="274"/>
                  </a:lnTo>
                  <a:lnTo>
                    <a:pt x="5192" y="167"/>
                  </a:lnTo>
                  <a:lnTo>
                    <a:pt x="5120" y="167"/>
                  </a:lnTo>
                  <a:lnTo>
                    <a:pt x="5037" y="215"/>
                  </a:lnTo>
                  <a:lnTo>
                    <a:pt x="4930" y="226"/>
                  </a:lnTo>
                  <a:lnTo>
                    <a:pt x="4703" y="179"/>
                  </a:lnTo>
                  <a:lnTo>
                    <a:pt x="4668" y="226"/>
                  </a:lnTo>
                  <a:lnTo>
                    <a:pt x="4561" y="191"/>
                  </a:lnTo>
                  <a:lnTo>
                    <a:pt x="4394" y="143"/>
                  </a:lnTo>
                  <a:lnTo>
                    <a:pt x="4322" y="238"/>
                  </a:lnTo>
                  <a:lnTo>
                    <a:pt x="4275" y="215"/>
                  </a:lnTo>
                  <a:cubicBezTo>
                    <a:pt x="4275" y="191"/>
                    <a:pt x="4275" y="179"/>
                    <a:pt x="4287" y="155"/>
                  </a:cubicBezTo>
                  <a:lnTo>
                    <a:pt x="4215" y="155"/>
                  </a:lnTo>
                  <a:cubicBezTo>
                    <a:pt x="4191" y="155"/>
                    <a:pt x="4203" y="191"/>
                    <a:pt x="4191" y="215"/>
                  </a:cubicBezTo>
                  <a:lnTo>
                    <a:pt x="4108" y="179"/>
                  </a:lnTo>
                  <a:lnTo>
                    <a:pt x="3894" y="191"/>
                  </a:lnTo>
                  <a:lnTo>
                    <a:pt x="3727" y="143"/>
                  </a:lnTo>
                  <a:lnTo>
                    <a:pt x="3596" y="119"/>
                  </a:lnTo>
                  <a:lnTo>
                    <a:pt x="3429" y="84"/>
                  </a:lnTo>
                  <a:lnTo>
                    <a:pt x="3120" y="143"/>
                  </a:lnTo>
                  <a:lnTo>
                    <a:pt x="3001" y="143"/>
                  </a:lnTo>
                  <a:lnTo>
                    <a:pt x="2941" y="72"/>
                  </a:lnTo>
                  <a:lnTo>
                    <a:pt x="27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7" name="Google Shape;8953;p30">
              <a:extLst>
                <a:ext uri="{FF2B5EF4-FFF2-40B4-BE49-F238E27FC236}">
                  <a16:creationId xmlns:a16="http://schemas.microsoft.com/office/drawing/2014/main" id="{30DF3997-B805-38A5-D939-212886238C18}"/>
                </a:ext>
              </a:extLst>
            </p:cNvPr>
            <p:cNvSpPr/>
            <p:nvPr/>
          </p:nvSpPr>
          <p:spPr>
            <a:xfrm>
              <a:off x="2675925" y="3189800"/>
              <a:ext cx="7750" cy="5400"/>
            </a:xfrm>
            <a:custGeom>
              <a:avLst/>
              <a:gdLst/>
              <a:ahLst/>
              <a:cxnLst/>
              <a:rect l="l" t="t" r="r" b="b"/>
              <a:pathLst>
                <a:path w="310" h="216" extrusionOk="0">
                  <a:moveTo>
                    <a:pt x="191" y="1"/>
                  </a:moveTo>
                  <a:lnTo>
                    <a:pt x="95" y="13"/>
                  </a:lnTo>
                  <a:lnTo>
                    <a:pt x="72" y="84"/>
                  </a:lnTo>
                  <a:lnTo>
                    <a:pt x="107" y="120"/>
                  </a:lnTo>
                  <a:lnTo>
                    <a:pt x="167" y="132"/>
                  </a:lnTo>
                  <a:lnTo>
                    <a:pt x="119" y="191"/>
                  </a:lnTo>
                  <a:lnTo>
                    <a:pt x="60" y="191"/>
                  </a:lnTo>
                  <a:lnTo>
                    <a:pt x="0" y="179"/>
                  </a:lnTo>
                  <a:lnTo>
                    <a:pt x="36" y="215"/>
                  </a:lnTo>
                  <a:lnTo>
                    <a:pt x="167" y="215"/>
                  </a:lnTo>
                  <a:lnTo>
                    <a:pt x="310" y="132"/>
                  </a:lnTo>
                  <a:lnTo>
                    <a:pt x="310" y="60"/>
                  </a:lnTo>
                  <a:lnTo>
                    <a:pt x="19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8" name="Google Shape;8954;p30">
              <a:extLst>
                <a:ext uri="{FF2B5EF4-FFF2-40B4-BE49-F238E27FC236}">
                  <a16:creationId xmlns:a16="http://schemas.microsoft.com/office/drawing/2014/main" id="{E646F99F-CC8A-5BBE-FA4F-6EDDF9289225}"/>
                </a:ext>
              </a:extLst>
            </p:cNvPr>
            <p:cNvSpPr/>
            <p:nvPr/>
          </p:nvSpPr>
          <p:spPr>
            <a:xfrm>
              <a:off x="2794975" y="3149325"/>
              <a:ext cx="6575" cy="7175"/>
            </a:xfrm>
            <a:custGeom>
              <a:avLst/>
              <a:gdLst/>
              <a:ahLst/>
              <a:cxnLst/>
              <a:rect l="l" t="t" r="r" b="b"/>
              <a:pathLst>
                <a:path w="263" h="287" extrusionOk="0">
                  <a:moveTo>
                    <a:pt x="215" y="1"/>
                  </a:moveTo>
                  <a:lnTo>
                    <a:pt x="120" y="48"/>
                  </a:lnTo>
                  <a:lnTo>
                    <a:pt x="144" y="108"/>
                  </a:lnTo>
                  <a:lnTo>
                    <a:pt x="48" y="227"/>
                  </a:lnTo>
                  <a:lnTo>
                    <a:pt x="1" y="239"/>
                  </a:lnTo>
                  <a:lnTo>
                    <a:pt x="1" y="286"/>
                  </a:lnTo>
                  <a:lnTo>
                    <a:pt x="48" y="274"/>
                  </a:lnTo>
                  <a:lnTo>
                    <a:pt x="263" y="132"/>
                  </a:lnTo>
                  <a:cubicBezTo>
                    <a:pt x="263" y="96"/>
                    <a:pt x="251" y="60"/>
                    <a:pt x="251" y="36"/>
                  </a:cubicBezTo>
                  <a:lnTo>
                    <a:pt x="21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9" name="Google Shape;8955;p30">
              <a:extLst>
                <a:ext uri="{FF2B5EF4-FFF2-40B4-BE49-F238E27FC236}">
                  <a16:creationId xmlns:a16="http://schemas.microsoft.com/office/drawing/2014/main" id="{7D33B76F-13FE-904C-C13B-8A4216F653DC}"/>
                </a:ext>
              </a:extLst>
            </p:cNvPr>
            <p:cNvSpPr/>
            <p:nvPr/>
          </p:nvSpPr>
          <p:spPr>
            <a:xfrm>
              <a:off x="2813125" y="3160050"/>
              <a:ext cx="1525" cy="1800"/>
            </a:xfrm>
            <a:custGeom>
              <a:avLst/>
              <a:gdLst/>
              <a:ahLst/>
              <a:cxnLst/>
              <a:rect l="l" t="t" r="r" b="b"/>
              <a:pathLst>
                <a:path w="61" h="72" extrusionOk="0">
                  <a:moveTo>
                    <a:pt x="49" y="0"/>
                  </a:moveTo>
                  <a:lnTo>
                    <a:pt x="1" y="60"/>
                  </a:lnTo>
                  <a:lnTo>
                    <a:pt x="61" y="72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0" name="Google Shape;8956;p30">
              <a:extLst>
                <a:ext uri="{FF2B5EF4-FFF2-40B4-BE49-F238E27FC236}">
                  <a16:creationId xmlns:a16="http://schemas.microsoft.com/office/drawing/2014/main" id="{1A507E2D-5B3E-C9D5-5C6C-D818BAE17423}"/>
                </a:ext>
              </a:extLst>
            </p:cNvPr>
            <p:cNvSpPr/>
            <p:nvPr/>
          </p:nvSpPr>
          <p:spPr>
            <a:xfrm>
              <a:off x="2779200" y="3144275"/>
              <a:ext cx="8075" cy="7750"/>
            </a:xfrm>
            <a:custGeom>
              <a:avLst/>
              <a:gdLst/>
              <a:ahLst/>
              <a:cxnLst/>
              <a:rect l="l" t="t" r="r" b="b"/>
              <a:pathLst>
                <a:path w="323" h="310" extrusionOk="0">
                  <a:moveTo>
                    <a:pt x="1" y="0"/>
                  </a:moveTo>
                  <a:lnTo>
                    <a:pt x="1" y="60"/>
                  </a:lnTo>
                  <a:lnTo>
                    <a:pt x="96" y="131"/>
                  </a:lnTo>
                  <a:lnTo>
                    <a:pt x="48" y="179"/>
                  </a:lnTo>
                  <a:lnTo>
                    <a:pt x="167" y="262"/>
                  </a:lnTo>
                  <a:lnTo>
                    <a:pt x="251" y="310"/>
                  </a:lnTo>
                  <a:lnTo>
                    <a:pt x="322" y="298"/>
                  </a:lnTo>
                  <a:lnTo>
                    <a:pt x="191" y="191"/>
                  </a:lnTo>
                  <a:lnTo>
                    <a:pt x="132" y="10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1" name="Google Shape;8957;p30">
              <a:extLst>
                <a:ext uri="{FF2B5EF4-FFF2-40B4-BE49-F238E27FC236}">
                  <a16:creationId xmlns:a16="http://schemas.microsoft.com/office/drawing/2014/main" id="{611A6154-15C2-BDD9-DFBB-4CA8AA5C6491}"/>
                </a:ext>
              </a:extLst>
            </p:cNvPr>
            <p:cNvSpPr/>
            <p:nvPr/>
          </p:nvSpPr>
          <p:spPr>
            <a:xfrm>
              <a:off x="2772950" y="3134750"/>
              <a:ext cx="7775" cy="7150"/>
            </a:xfrm>
            <a:custGeom>
              <a:avLst/>
              <a:gdLst/>
              <a:ahLst/>
              <a:cxnLst/>
              <a:rect l="l" t="t" r="r" b="b"/>
              <a:pathLst>
                <a:path w="311" h="286" extrusionOk="0">
                  <a:moveTo>
                    <a:pt x="1" y="0"/>
                  </a:moveTo>
                  <a:lnTo>
                    <a:pt x="1" y="60"/>
                  </a:lnTo>
                  <a:lnTo>
                    <a:pt x="108" y="107"/>
                  </a:lnTo>
                  <a:cubicBezTo>
                    <a:pt x="120" y="131"/>
                    <a:pt x="144" y="167"/>
                    <a:pt x="155" y="203"/>
                  </a:cubicBezTo>
                  <a:lnTo>
                    <a:pt x="120" y="250"/>
                  </a:lnTo>
                  <a:lnTo>
                    <a:pt x="179" y="286"/>
                  </a:lnTo>
                  <a:lnTo>
                    <a:pt x="310" y="250"/>
                  </a:lnTo>
                  <a:lnTo>
                    <a:pt x="310" y="203"/>
                  </a:lnTo>
                  <a:cubicBezTo>
                    <a:pt x="274" y="167"/>
                    <a:pt x="227" y="143"/>
                    <a:pt x="191" y="107"/>
                  </a:cubicBezTo>
                  <a:lnTo>
                    <a:pt x="132" y="3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2" name="Google Shape;8958;p30">
              <a:extLst>
                <a:ext uri="{FF2B5EF4-FFF2-40B4-BE49-F238E27FC236}">
                  <a16:creationId xmlns:a16="http://schemas.microsoft.com/office/drawing/2014/main" id="{DBD6C90C-9632-7D3A-1593-91D7813B38E0}"/>
                </a:ext>
              </a:extLst>
            </p:cNvPr>
            <p:cNvSpPr/>
            <p:nvPr/>
          </p:nvSpPr>
          <p:spPr>
            <a:xfrm>
              <a:off x="2769075" y="3145750"/>
              <a:ext cx="2425" cy="1825"/>
            </a:xfrm>
            <a:custGeom>
              <a:avLst/>
              <a:gdLst/>
              <a:ahLst/>
              <a:cxnLst/>
              <a:rect l="l" t="t" r="r" b="b"/>
              <a:pathLst>
                <a:path w="97" h="73" extrusionOk="0">
                  <a:moveTo>
                    <a:pt x="13" y="1"/>
                  </a:moveTo>
                  <a:cubicBezTo>
                    <a:pt x="1" y="24"/>
                    <a:pt x="1" y="48"/>
                    <a:pt x="1" y="72"/>
                  </a:cubicBezTo>
                  <a:lnTo>
                    <a:pt x="96" y="48"/>
                  </a:lnTo>
                  <a:lnTo>
                    <a:pt x="1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3" name="Google Shape;8959;p30">
              <a:extLst>
                <a:ext uri="{FF2B5EF4-FFF2-40B4-BE49-F238E27FC236}">
                  <a16:creationId xmlns:a16="http://schemas.microsoft.com/office/drawing/2014/main" id="{ED303239-CC70-CEB3-39C0-3E8DC7EA9B8A}"/>
                </a:ext>
              </a:extLst>
            </p:cNvPr>
            <p:cNvSpPr/>
            <p:nvPr/>
          </p:nvSpPr>
          <p:spPr>
            <a:xfrm>
              <a:off x="2809275" y="3150825"/>
              <a:ext cx="6575" cy="2100"/>
            </a:xfrm>
            <a:custGeom>
              <a:avLst/>
              <a:gdLst/>
              <a:ahLst/>
              <a:cxnLst/>
              <a:rect l="l" t="t" r="r" b="b"/>
              <a:pathLst>
                <a:path w="263" h="84" extrusionOk="0">
                  <a:moveTo>
                    <a:pt x="84" y="0"/>
                  </a:moveTo>
                  <a:lnTo>
                    <a:pt x="0" y="60"/>
                  </a:lnTo>
                  <a:lnTo>
                    <a:pt x="48" y="83"/>
                  </a:lnTo>
                  <a:lnTo>
                    <a:pt x="155" y="60"/>
                  </a:lnTo>
                  <a:lnTo>
                    <a:pt x="262" y="60"/>
                  </a:lnTo>
                  <a:lnTo>
                    <a:pt x="262" y="36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4" name="Google Shape;8960;p30">
              <a:extLst>
                <a:ext uri="{FF2B5EF4-FFF2-40B4-BE49-F238E27FC236}">
                  <a16:creationId xmlns:a16="http://schemas.microsoft.com/office/drawing/2014/main" id="{7CF67A4E-B88E-1106-3272-73E0EE5C0E54}"/>
                </a:ext>
              </a:extLst>
            </p:cNvPr>
            <p:cNvSpPr/>
            <p:nvPr/>
          </p:nvSpPr>
          <p:spPr>
            <a:xfrm>
              <a:off x="2788425" y="3136525"/>
              <a:ext cx="2400" cy="3000"/>
            </a:xfrm>
            <a:custGeom>
              <a:avLst/>
              <a:gdLst/>
              <a:ahLst/>
              <a:cxnLst/>
              <a:rect l="l" t="t" r="r" b="b"/>
              <a:pathLst>
                <a:path w="96" h="120" extrusionOk="0">
                  <a:moveTo>
                    <a:pt x="48" y="1"/>
                  </a:moveTo>
                  <a:cubicBezTo>
                    <a:pt x="36" y="36"/>
                    <a:pt x="13" y="60"/>
                    <a:pt x="1" y="96"/>
                  </a:cubicBezTo>
                  <a:lnTo>
                    <a:pt x="72" y="120"/>
                  </a:lnTo>
                  <a:cubicBezTo>
                    <a:pt x="72" y="96"/>
                    <a:pt x="84" y="72"/>
                    <a:pt x="96" y="48"/>
                  </a:cubicBezTo>
                  <a:lnTo>
                    <a:pt x="4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5" name="Google Shape;8961;p30">
              <a:extLst>
                <a:ext uri="{FF2B5EF4-FFF2-40B4-BE49-F238E27FC236}">
                  <a16:creationId xmlns:a16="http://schemas.microsoft.com/office/drawing/2014/main" id="{760D91B2-D380-71E3-FD10-43967DC10A0E}"/>
                </a:ext>
              </a:extLst>
            </p:cNvPr>
            <p:cNvSpPr/>
            <p:nvPr/>
          </p:nvSpPr>
          <p:spPr>
            <a:xfrm>
              <a:off x="2792000" y="3149325"/>
              <a:ext cx="4200" cy="2400"/>
            </a:xfrm>
            <a:custGeom>
              <a:avLst/>
              <a:gdLst/>
              <a:ahLst/>
              <a:cxnLst/>
              <a:rect l="l" t="t" r="r" b="b"/>
              <a:pathLst>
                <a:path w="168" h="96" extrusionOk="0">
                  <a:moveTo>
                    <a:pt x="1" y="1"/>
                  </a:moveTo>
                  <a:lnTo>
                    <a:pt x="1" y="60"/>
                  </a:lnTo>
                  <a:lnTo>
                    <a:pt x="84" y="96"/>
                  </a:lnTo>
                  <a:lnTo>
                    <a:pt x="167" y="84"/>
                  </a:lnTo>
                  <a:cubicBezTo>
                    <a:pt x="155" y="72"/>
                    <a:pt x="155" y="48"/>
                    <a:pt x="144" y="24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6" name="Google Shape;8962;p30">
              <a:extLst>
                <a:ext uri="{FF2B5EF4-FFF2-40B4-BE49-F238E27FC236}">
                  <a16:creationId xmlns:a16="http://schemas.microsoft.com/office/drawing/2014/main" id="{1FBCB9E9-E970-3AD3-F30E-0ED6D94F4582}"/>
                </a:ext>
              </a:extLst>
            </p:cNvPr>
            <p:cNvSpPr/>
            <p:nvPr/>
          </p:nvSpPr>
          <p:spPr>
            <a:xfrm>
              <a:off x="2805400" y="3163025"/>
              <a:ext cx="8650" cy="7450"/>
            </a:xfrm>
            <a:custGeom>
              <a:avLst/>
              <a:gdLst/>
              <a:ahLst/>
              <a:cxnLst/>
              <a:rect l="l" t="t" r="r" b="b"/>
              <a:pathLst>
                <a:path w="346" h="298" extrusionOk="0">
                  <a:moveTo>
                    <a:pt x="322" y="0"/>
                  </a:moveTo>
                  <a:lnTo>
                    <a:pt x="286" y="36"/>
                  </a:lnTo>
                  <a:lnTo>
                    <a:pt x="239" y="107"/>
                  </a:lnTo>
                  <a:lnTo>
                    <a:pt x="119" y="84"/>
                  </a:lnTo>
                  <a:lnTo>
                    <a:pt x="0" y="179"/>
                  </a:lnTo>
                  <a:lnTo>
                    <a:pt x="0" y="298"/>
                  </a:lnTo>
                  <a:lnTo>
                    <a:pt x="274" y="203"/>
                  </a:lnTo>
                  <a:lnTo>
                    <a:pt x="346" y="95"/>
                  </a:lnTo>
                  <a:cubicBezTo>
                    <a:pt x="334" y="72"/>
                    <a:pt x="334" y="36"/>
                    <a:pt x="3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7" name="Google Shape;8963;p30">
              <a:extLst>
                <a:ext uri="{FF2B5EF4-FFF2-40B4-BE49-F238E27FC236}">
                  <a16:creationId xmlns:a16="http://schemas.microsoft.com/office/drawing/2014/main" id="{88657192-C44A-21F3-4DA6-C288E5FBA2C2}"/>
                </a:ext>
              </a:extLst>
            </p:cNvPr>
            <p:cNvSpPr/>
            <p:nvPr/>
          </p:nvSpPr>
          <p:spPr>
            <a:xfrm>
              <a:off x="2759550" y="3129075"/>
              <a:ext cx="7775" cy="6575"/>
            </a:xfrm>
            <a:custGeom>
              <a:avLst/>
              <a:gdLst/>
              <a:ahLst/>
              <a:cxnLst/>
              <a:rect l="l" t="t" r="r" b="b"/>
              <a:pathLst>
                <a:path w="311" h="263" extrusionOk="0">
                  <a:moveTo>
                    <a:pt x="1" y="1"/>
                  </a:moveTo>
                  <a:lnTo>
                    <a:pt x="1" y="60"/>
                  </a:lnTo>
                  <a:lnTo>
                    <a:pt x="156" y="60"/>
                  </a:lnTo>
                  <a:lnTo>
                    <a:pt x="263" y="120"/>
                  </a:lnTo>
                  <a:cubicBezTo>
                    <a:pt x="263" y="144"/>
                    <a:pt x="239" y="168"/>
                    <a:pt x="239" y="191"/>
                  </a:cubicBezTo>
                  <a:lnTo>
                    <a:pt x="179" y="239"/>
                  </a:lnTo>
                  <a:lnTo>
                    <a:pt x="239" y="263"/>
                  </a:lnTo>
                  <a:lnTo>
                    <a:pt x="299" y="239"/>
                  </a:lnTo>
                  <a:cubicBezTo>
                    <a:pt x="299" y="191"/>
                    <a:pt x="299" y="144"/>
                    <a:pt x="310" y="96"/>
                  </a:cubicBezTo>
                  <a:lnTo>
                    <a:pt x="179" y="2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8" name="Google Shape;8964;p30">
              <a:extLst>
                <a:ext uri="{FF2B5EF4-FFF2-40B4-BE49-F238E27FC236}">
                  <a16:creationId xmlns:a16="http://schemas.microsoft.com/office/drawing/2014/main" id="{BD977A81-0ADA-C933-27F8-CCD2FED969D8}"/>
                </a:ext>
              </a:extLst>
            </p:cNvPr>
            <p:cNvSpPr/>
            <p:nvPr/>
          </p:nvSpPr>
          <p:spPr>
            <a:xfrm>
              <a:off x="2744375" y="3144850"/>
              <a:ext cx="2400" cy="1825"/>
            </a:xfrm>
            <a:custGeom>
              <a:avLst/>
              <a:gdLst/>
              <a:ahLst/>
              <a:cxnLst/>
              <a:rect l="l" t="t" r="r" b="b"/>
              <a:pathLst>
                <a:path w="96" h="73" extrusionOk="0">
                  <a:moveTo>
                    <a:pt x="96" y="1"/>
                  </a:moveTo>
                  <a:lnTo>
                    <a:pt x="1" y="49"/>
                  </a:lnTo>
                  <a:lnTo>
                    <a:pt x="48" y="72"/>
                  </a:lnTo>
                  <a:cubicBezTo>
                    <a:pt x="60" y="49"/>
                    <a:pt x="72" y="25"/>
                    <a:pt x="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9" name="Google Shape;8965;p30">
              <a:extLst>
                <a:ext uri="{FF2B5EF4-FFF2-40B4-BE49-F238E27FC236}">
                  <a16:creationId xmlns:a16="http://schemas.microsoft.com/office/drawing/2014/main" id="{F5CF5A4C-F9C4-A73E-4622-89FC91ADBE44}"/>
                </a:ext>
              </a:extLst>
            </p:cNvPr>
            <p:cNvSpPr/>
            <p:nvPr/>
          </p:nvSpPr>
          <p:spPr>
            <a:xfrm>
              <a:off x="2742900" y="3146950"/>
              <a:ext cx="1800" cy="925"/>
            </a:xfrm>
            <a:custGeom>
              <a:avLst/>
              <a:gdLst/>
              <a:ahLst/>
              <a:cxnLst/>
              <a:rect l="l" t="t" r="r" b="b"/>
              <a:pathLst>
                <a:path w="72" h="37" extrusionOk="0">
                  <a:moveTo>
                    <a:pt x="48" y="0"/>
                  </a:moveTo>
                  <a:lnTo>
                    <a:pt x="0" y="36"/>
                  </a:lnTo>
                  <a:lnTo>
                    <a:pt x="72" y="36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0" name="Google Shape;8966;p30">
              <a:extLst>
                <a:ext uri="{FF2B5EF4-FFF2-40B4-BE49-F238E27FC236}">
                  <a16:creationId xmlns:a16="http://schemas.microsoft.com/office/drawing/2014/main" id="{ECD2F7BD-84AE-B699-03B3-91E9944D9509}"/>
                </a:ext>
              </a:extLst>
            </p:cNvPr>
            <p:cNvSpPr/>
            <p:nvPr/>
          </p:nvSpPr>
          <p:spPr>
            <a:xfrm>
              <a:off x="2737525" y="3138025"/>
              <a:ext cx="8075" cy="7150"/>
            </a:xfrm>
            <a:custGeom>
              <a:avLst/>
              <a:gdLst/>
              <a:ahLst/>
              <a:cxnLst/>
              <a:rect l="l" t="t" r="r" b="b"/>
              <a:pathLst>
                <a:path w="323" h="286" extrusionOk="0">
                  <a:moveTo>
                    <a:pt x="60" y="0"/>
                  </a:moveTo>
                  <a:lnTo>
                    <a:pt x="48" y="107"/>
                  </a:lnTo>
                  <a:lnTo>
                    <a:pt x="1" y="238"/>
                  </a:lnTo>
                  <a:lnTo>
                    <a:pt x="84" y="274"/>
                  </a:lnTo>
                  <a:lnTo>
                    <a:pt x="167" y="214"/>
                  </a:lnTo>
                  <a:lnTo>
                    <a:pt x="215" y="286"/>
                  </a:lnTo>
                  <a:lnTo>
                    <a:pt x="322" y="179"/>
                  </a:lnTo>
                  <a:lnTo>
                    <a:pt x="191" y="83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1" name="Google Shape;8967;p30">
              <a:extLst>
                <a:ext uri="{FF2B5EF4-FFF2-40B4-BE49-F238E27FC236}">
                  <a16:creationId xmlns:a16="http://schemas.microsoft.com/office/drawing/2014/main" id="{1F7B36A2-94A2-1F6E-8417-B8582F7F2171}"/>
                </a:ext>
              </a:extLst>
            </p:cNvPr>
            <p:cNvSpPr/>
            <p:nvPr/>
          </p:nvSpPr>
          <p:spPr>
            <a:xfrm>
              <a:off x="2744375" y="3146650"/>
              <a:ext cx="5375" cy="5975"/>
            </a:xfrm>
            <a:custGeom>
              <a:avLst/>
              <a:gdLst/>
              <a:ahLst/>
              <a:cxnLst/>
              <a:rect l="l" t="t" r="r" b="b"/>
              <a:pathLst>
                <a:path w="215" h="239" extrusionOk="0">
                  <a:moveTo>
                    <a:pt x="120" y="0"/>
                  </a:moveTo>
                  <a:lnTo>
                    <a:pt x="1" y="96"/>
                  </a:lnTo>
                  <a:lnTo>
                    <a:pt x="24" y="155"/>
                  </a:lnTo>
                  <a:lnTo>
                    <a:pt x="96" y="239"/>
                  </a:lnTo>
                  <a:lnTo>
                    <a:pt x="191" y="203"/>
                  </a:lnTo>
                  <a:lnTo>
                    <a:pt x="215" y="119"/>
                  </a:lnTo>
                  <a:lnTo>
                    <a:pt x="179" y="84"/>
                  </a:lnTo>
                  <a:lnTo>
                    <a:pt x="179" y="24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2" name="Google Shape;8968;p30">
              <a:extLst>
                <a:ext uri="{FF2B5EF4-FFF2-40B4-BE49-F238E27FC236}">
                  <a16:creationId xmlns:a16="http://schemas.microsoft.com/office/drawing/2014/main" id="{6A603267-4C8F-C8B6-C91B-2789617DDCCB}"/>
                </a:ext>
              </a:extLst>
            </p:cNvPr>
            <p:cNvSpPr/>
            <p:nvPr/>
          </p:nvSpPr>
          <p:spPr>
            <a:xfrm>
              <a:off x="2746750" y="3133550"/>
              <a:ext cx="6575" cy="2700"/>
            </a:xfrm>
            <a:custGeom>
              <a:avLst/>
              <a:gdLst/>
              <a:ahLst/>
              <a:cxnLst/>
              <a:rect l="l" t="t" r="r" b="b"/>
              <a:pathLst>
                <a:path w="263" h="108" extrusionOk="0">
                  <a:moveTo>
                    <a:pt x="263" y="1"/>
                  </a:moveTo>
                  <a:lnTo>
                    <a:pt x="120" y="12"/>
                  </a:lnTo>
                  <a:lnTo>
                    <a:pt x="1" y="108"/>
                  </a:lnTo>
                  <a:lnTo>
                    <a:pt x="84" y="108"/>
                  </a:lnTo>
                  <a:lnTo>
                    <a:pt x="227" y="72"/>
                  </a:lnTo>
                  <a:cubicBezTo>
                    <a:pt x="239" y="48"/>
                    <a:pt x="251" y="24"/>
                    <a:pt x="2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3" name="Google Shape;8969;p30">
              <a:extLst>
                <a:ext uri="{FF2B5EF4-FFF2-40B4-BE49-F238E27FC236}">
                  <a16:creationId xmlns:a16="http://schemas.microsoft.com/office/drawing/2014/main" id="{22891404-ED8E-55DF-6E5A-9138A600BF78}"/>
                </a:ext>
              </a:extLst>
            </p:cNvPr>
            <p:cNvSpPr/>
            <p:nvPr/>
          </p:nvSpPr>
          <p:spPr>
            <a:xfrm>
              <a:off x="2740800" y="3114500"/>
              <a:ext cx="12525" cy="12225"/>
            </a:xfrm>
            <a:custGeom>
              <a:avLst/>
              <a:gdLst/>
              <a:ahLst/>
              <a:cxnLst/>
              <a:rect l="l" t="t" r="r" b="b"/>
              <a:pathLst>
                <a:path w="501" h="489" extrusionOk="0">
                  <a:moveTo>
                    <a:pt x="156" y="1"/>
                  </a:moveTo>
                  <a:lnTo>
                    <a:pt x="1" y="48"/>
                  </a:lnTo>
                  <a:lnTo>
                    <a:pt x="179" y="48"/>
                  </a:lnTo>
                  <a:lnTo>
                    <a:pt x="227" y="120"/>
                  </a:lnTo>
                  <a:cubicBezTo>
                    <a:pt x="275" y="155"/>
                    <a:pt x="322" y="179"/>
                    <a:pt x="370" y="203"/>
                  </a:cubicBezTo>
                  <a:lnTo>
                    <a:pt x="310" y="274"/>
                  </a:lnTo>
                  <a:lnTo>
                    <a:pt x="370" y="334"/>
                  </a:lnTo>
                  <a:lnTo>
                    <a:pt x="370" y="489"/>
                  </a:lnTo>
                  <a:lnTo>
                    <a:pt x="441" y="393"/>
                  </a:lnTo>
                  <a:lnTo>
                    <a:pt x="406" y="322"/>
                  </a:lnTo>
                  <a:lnTo>
                    <a:pt x="501" y="251"/>
                  </a:lnTo>
                  <a:cubicBezTo>
                    <a:pt x="489" y="203"/>
                    <a:pt x="477" y="167"/>
                    <a:pt x="477" y="131"/>
                  </a:cubicBezTo>
                  <a:lnTo>
                    <a:pt x="382" y="120"/>
                  </a:lnTo>
                  <a:lnTo>
                    <a:pt x="346" y="48"/>
                  </a:lnTo>
                  <a:lnTo>
                    <a:pt x="15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4" name="Google Shape;8970;p30">
              <a:extLst>
                <a:ext uri="{FF2B5EF4-FFF2-40B4-BE49-F238E27FC236}">
                  <a16:creationId xmlns:a16="http://schemas.microsoft.com/office/drawing/2014/main" id="{9F330505-0209-8AEA-C948-D65AF91D3191}"/>
                </a:ext>
              </a:extLst>
            </p:cNvPr>
            <p:cNvSpPr/>
            <p:nvPr/>
          </p:nvSpPr>
          <p:spPr>
            <a:xfrm>
              <a:off x="2724725" y="3117775"/>
              <a:ext cx="16700" cy="5975"/>
            </a:xfrm>
            <a:custGeom>
              <a:avLst/>
              <a:gdLst/>
              <a:ahLst/>
              <a:cxnLst/>
              <a:rect l="l" t="t" r="r" b="b"/>
              <a:pathLst>
                <a:path w="668" h="239" extrusionOk="0">
                  <a:moveTo>
                    <a:pt x="513" y="0"/>
                  </a:moveTo>
                  <a:lnTo>
                    <a:pt x="346" y="36"/>
                  </a:lnTo>
                  <a:lnTo>
                    <a:pt x="215" y="143"/>
                  </a:lnTo>
                  <a:lnTo>
                    <a:pt x="132" y="131"/>
                  </a:lnTo>
                  <a:lnTo>
                    <a:pt x="1" y="167"/>
                  </a:lnTo>
                  <a:lnTo>
                    <a:pt x="168" y="239"/>
                  </a:lnTo>
                  <a:lnTo>
                    <a:pt x="275" y="227"/>
                  </a:lnTo>
                  <a:lnTo>
                    <a:pt x="465" y="72"/>
                  </a:lnTo>
                  <a:lnTo>
                    <a:pt x="572" y="60"/>
                  </a:lnTo>
                  <a:lnTo>
                    <a:pt x="668" y="48"/>
                  </a:lnTo>
                  <a:lnTo>
                    <a:pt x="51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5" name="Google Shape;8971;p30">
              <a:extLst>
                <a:ext uri="{FF2B5EF4-FFF2-40B4-BE49-F238E27FC236}">
                  <a16:creationId xmlns:a16="http://schemas.microsoft.com/office/drawing/2014/main" id="{6912CC5D-077E-F0F1-7665-472F4D693E1A}"/>
                </a:ext>
              </a:extLst>
            </p:cNvPr>
            <p:cNvSpPr/>
            <p:nvPr/>
          </p:nvSpPr>
          <p:spPr>
            <a:xfrm>
              <a:off x="2781575" y="2922800"/>
              <a:ext cx="28300" cy="11650"/>
            </a:xfrm>
            <a:custGeom>
              <a:avLst/>
              <a:gdLst/>
              <a:ahLst/>
              <a:cxnLst/>
              <a:rect l="l" t="t" r="r" b="b"/>
              <a:pathLst>
                <a:path w="1132" h="466" extrusionOk="0">
                  <a:moveTo>
                    <a:pt x="918" y="1"/>
                  </a:moveTo>
                  <a:lnTo>
                    <a:pt x="775" y="96"/>
                  </a:lnTo>
                  <a:lnTo>
                    <a:pt x="596" y="132"/>
                  </a:lnTo>
                  <a:lnTo>
                    <a:pt x="453" y="203"/>
                  </a:lnTo>
                  <a:lnTo>
                    <a:pt x="322" y="215"/>
                  </a:lnTo>
                  <a:lnTo>
                    <a:pt x="180" y="299"/>
                  </a:lnTo>
                  <a:lnTo>
                    <a:pt x="49" y="334"/>
                  </a:lnTo>
                  <a:lnTo>
                    <a:pt x="1" y="406"/>
                  </a:lnTo>
                  <a:lnTo>
                    <a:pt x="25" y="441"/>
                  </a:lnTo>
                  <a:lnTo>
                    <a:pt x="96" y="430"/>
                  </a:lnTo>
                  <a:lnTo>
                    <a:pt x="96" y="430"/>
                  </a:lnTo>
                  <a:cubicBezTo>
                    <a:pt x="84" y="441"/>
                    <a:pt x="72" y="453"/>
                    <a:pt x="60" y="465"/>
                  </a:cubicBezTo>
                  <a:lnTo>
                    <a:pt x="132" y="430"/>
                  </a:lnTo>
                  <a:lnTo>
                    <a:pt x="168" y="394"/>
                  </a:lnTo>
                  <a:lnTo>
                    <a:pt x="299" y="358"/>
                  </a:lnTo>
                  <a:lnTo>
                    <a:pt x="406" y="310"/>
                  </a:lnTo>
                  <a:lnTo>
                    <a:pt x="596" y="263"/>
                  </a:lnTo>
                  <a:lnTo>
                    <a:pt x="680" y="203"/>
                  </a:lnTo>
                  <a:lnTo>
                    <a:pt x="834" y="180"/>
                  </a:lnTo>
                  <a:lnTo>
                    <a:pt x="870" y="144"/>
                  </a:lnTo>
                  <a:lnTo>
                    <a:pt x="930" y="144"/>
                  </a:lnTo>
                  <a:lnTo>
                    <a:pt x="1072" y="72"/>
                  </a:lnTo>
                  <a:lnTo>
                    <a:pt x="1132" y="13"/>
                  </a:lnTo>
                  <a:lnTo>
                    <a:pt x="1037" y="60"/>
                  </a:lnTo>
                  <a:lnTo>
                    <a:pt x="965" y="60"/>
                  </a:lnTo>
                  <a:lnTo>
                    <a:pt x="870" y="120"/>
                  </a:lnTo>
                  <a:cubicBezTo>
                    <a:pt x="882" y="108"/>
                    <a:pt x="894" y="84"/>
                    <a:pt x="894" y="72"/>
                  </a:cubicBezTo>
                  <a:lnTo>
                    <a:pt x="930" y="13"/>
                  </a:lnTo>
                  <a:lnTo>
                    <a:pt x="91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6" name="Google Shape;8972;p30">
              <a:extLst>
                <a:ext uri="{FF2B5EF4-FFF2-40B4-BE49-F238E27FC236}">
                  <a16:creationId xmlns:a16="http://schemas.microsoft.com/office/drawing/2014/main" id="{43229B95-8F51-2EE4-5A0C-F2C2861BED7A}"/>
                </a:ext>
              </a:extLst>
            </p:cNvPr>
            <p:cNvSpPr/>
            <p:nvPr/>
          </p:nvSpPr>
          <p:spPr>
            <a:xfrm>
              <a:off x="2474100" y="3179100"/>
              <a:ext cx="1225" cy="4475"/>
            </a:xfrm>
            <a:custGeom>
              <a:avLst/>
              <a:gdLst/>
              <a:ahLst/>
              <a:cxnLst/>
              <a:rect l="l" t="t" r="r" b="b"/>
              <a:pathLst>
                <a:path w="49" h="179" extrusionOk="0">
                  <a:moveTo>
                    <a:pt x="36" y="0"/>
                  </a:moveTo>
                  <a:cubicBezTo>
                    <a:pt x="25" y="60"/>
                    <a:pt x="13" y="119"/>
                    <a:pt x="1" y="179"/>
                  </a:cubicBezTo>
                  <a:lnTo>
                    <a:pt x="25" y="155"/>
                  </a:lnTo>
                  <a:cubicBezTo>
                    <a:pt x="25" y="119"/>
                    <a:pt x="48" y="84"/>
                    <a:pt x="48" y="48"/>
                  </a:cubicBezTo>
                  <a:cubicBezTo>
                    <a:pt x="36" y="36"/>
                    <a:pt x="36" y="24"/>
                    <a:pt x="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7" name="Google Shape;8973;p30">
              <a:extLst>
                <a:ext uri="{FF2B5EF4-FFF2-40B4-BE49-F238E27FC236}">
                  <a16:creationId xmlns:a16="http://schemas.microsoft.com/office/drawing/2014/main" id="{C5014692-A2BE-ECDF-5194-4C753759ADDF}"/>
                </a:ext>
              </a:extLst>
            </p:cNvPr>
            <p:cNvSpPr/>
            <p:nvPr/>
          </p:nvSpPr>
          <p:spPr>
            <a:xfrm>
              <a:off x="2472925" y="3184750"/>
              <a:ext cx="4475" cy="12525"/>
            </a:xfrm>
            <a:custGeom>
              <a:avLst/>
              <a:gdLst/>
              <a:ahLst/>
              <a:cxnLst/>
              <a:rect l="l" t="t" r="r" b="b"/>
              <a:pathLst>
                <a:path w="179" h="501" extrusionOk="0">
                  <a:moveTo>
                    <a:pt x="36" y="0"/>
                  </a:moveTo>
                  <a:lnTo>
                    <a:pt x="0" y="203"/>
                  </a:lnTo>
                  <a:lnTo>
                    <a:pt x="60" y="393"/>
                  </a:lnTo>
                  <a:cubicBezTo>
                    <a:pt x="60" y="393"/>
                    <a:pt x="155" y="477"/>
                    <a:pt x="179" y="500"/>
                  </a:cubicBezTo>
                  <a:lnTo>
                    <a:pt x="83" y="393"/>
                  </a:lnTo>
                  <a:cubicBezTo>
                    <a:pt x="72" y="334"/>
                    <a:pt x="60" y="274"/>
                    <a:pt x="36" y="203"/>
                  </a:cubicBezTo>
                  <a:lnTo>
                    <a:pt x="3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8" name="Google Shape;8974;p30">
              <a:extLst>
                <a:ext uri="{FF2B5EF4-FFF2-40B4-BE49-F238E27FC236}">
                  <a16:creationId xmlns:a16="http://schemas.microsoft.com/office/drawing/2014/main" id="{DB13D9CD-72C7-02CB-DCBD-A1DC83CF9481}"/>
                </a:ext>
              </a:extLst>
            </p:cNvPr>
            <p:cNvSpPr/>
            <p:nvPr/>
          </p:nvSpPr>
          <p:spPr>
            <a:xfrm>
              <a:off x="2475600" y="3170750"/>
              <a:ext cx="4175" cy="6875"/>
            </a:xfrm>
            <a:custGeom>
              <a:avLst/>
              <a:gdLst/>
              <a:ahLst/>
              <a:cxnLst/>
              <a:rect l="l" t="t" r="r" b="b"/>
              <a:pathLst>
                <a:path w="167" h="275" extrusionOk="0">
                  <a:moveTo>
                    <a:pt x="167" y="1"/>
                  </a:moveTo>
                  <a:lnTo>
                    <a:pt x="72" y="96"/>
                  </a:lnTo>
                  <a:lnTo>
                    <a:pt x="0" y="275"/>
                  </a:lnTo>
                  <a:lnTo>
                    <a:pt x="36" y="239"/>
                  </a:lnTo>
                  <a:lnTo>
                    <a:pt x="119" y="108"/>
                  </a:lnTo>
                  <a:lnTo>
                    <a:pt x="16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9" name="Google Shape;8975;p30">
              <a:extLst>
                <a:ext uri="{FF2B5EF4-FFF2-40B4-BE49-F238E27FC236}">
                  <a16:creationId xmlns:a16="http://schemas.microsoft.com/office/drawing/2014/main" id="{FDB8EA99-F71D-F17A-4233-C5FF2023089E}"/>
                </a:ext>
              </a:extLst>
            </p:cNvPr>
            <p:cNvSpPr/>
            <p:nvPr/>
          </p:nvSpPr>
          <p:spPr>
            <a:xfrm>
              <a:off x="2825925" y="2913275"/>
              <a:ext cx="5400" cy="2725"/>
            </a:xfrm>
            <a:custGeom>
              <a:avLst/>
              <a:gdLst/>
              <a:ahLst/>
              <a:cxnLst/>
              <a:rect l="l" t="t" r="r" b="b"/>
              <a:pathLst>
                <a:path w="216" h="109" extrusionOk="0">
                  <a:moveTo>
                    <a:pt x="156" y="1"/>
                  </a:moveTo>
                  <a:lnTo>
                    <a:pt x="60" y="25"/>
                  </a:lnTo>
                  <a:lnTo>
                    <a:pt x="37" y="49"/>
                  </a:lnTo>
                  <a:cubicBezTo>
                    <a:pt x="25" y="60"/>
                    <a:pt x="13" y="72"/>
                    <a:pt x="1" y="84"/>
                  </a:cubicBezTo>
                  <a:lnTo>
                    <a:pt x="25" y="108"/>
                  </a:lnTo>
                  <a:lnTo>
                    <a:pt x="96" y="84"/>
                  </a:lnTo>
                  <a:cubicBezTo>
                    <a:pt x="108" y="72"/>
                    <a:pt x="120" y="60"/>
                    <a:pt x="132" y="49"/>
                  </a:cubicBezTo>
                  <a:lnTo>
                    <a:pt x="215" y="25"/>
                  </a:lnTo>
                  <a:lnTo>
                    <a:pt x="15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0" name="Google Shape;8976;p30">
              <a:extLst>
                <a:ext uri="{FF2B5EF4-FFF2-40B4-BE49-F238E27FC236}">
                  <a16:creationId xmlns:a16="http://schemas.microsoft.com/office/drawing/2014/main" id="{A377B74F-ECA7-236F-3525-34E6F381EC47}"/>
                </a:ext>
              </a:extLst>
            </p:cNvPr>
            <p:cNvSpPr/>
            <p:nvPr/>
          </p:nvSpPr>
          <p:spPr>
            <a:xfrm>
              <a:off x="2102625" y="2990675"/>
              <a:ext cx="5100" cy="7175"/>
            </a:xfrm>
            <a:custGeom>
              <a:avLst/>
              <a:gdLst/>
              <a:ahLst/>
              <a:cxnLst/>
              <a:rect l="l" t="t" r="r" b="b"/>
              <a:pathLst>
                <a:path w="204" h="287" extrusionOk="0">
                  <a:moveTo>
                    <a:pt x="84" y="1"/>
                  </a:moveTo>
                  <a:lnTo>
                    <a:pt x="1" y="96"/>
                  </a:lnTo>
                  <a:lnTo>
                    <a:pt x="36" y="203"/>
                  </a:lnTo>
                  <a:lnTo>
                    <a:pt x="167" y="286"/>
                  </a:lnTo>
                  <a:lnTo>
                    <a:pt x="203" y="251"/>
                  </a:lnTo>
                  <a:lnTo>
                    <a:pt x="84" y="132"/>
                  </a:lnTo>
                  <a:lnTo>
                    <a:pt x="84" y="60"/>
                  </a:lnTo>
                  <a:lnTo>
                    <a:pt x="132" y="12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1" name="Google Shape;8977;p30">
              <a:extLst>
                <a:ext uri="{FF2B5EF4-FFF2-40B4-BE49-F238E27FC236}">
                  <a16:creationId xmlns:a16="http://schemas.microsoft.com/office/drawing/2014/main" id="{53A99AAF-5459-D129-790C-E0FB6DDD0092}"/>
                </a:ext>
              </a:extLst>
            </p:cNvPr>
            <p:cNvSpPr/>
            <p:nvPr/>
          </p:nvSpPr>
          <p:spPr>
            <a:xfrm>
              <a:off x="3206350" y="3924125"/>
              <a:ext cx="3875" cy="2100"/>
            </a:xfrm>
            <a:custGeom>
              <a:avLst/>
              <a:gdLst/>
              <a:ahLst/>
              <a:cxnLst/>
              <a:rect l="l" t="t" r="r" b="b"/>
              <a:pathLst>
                <a:path w="155" h="84" extrusionOk="0">
                  <a:moveTo>
                    <a:pt x="36" y="0"/>
                  </a:moveTo>
                  <a:cubicBezTo>
                    <a:pt x="24" y="12"/>
                    <a:pt x="12" y="24"/>
                    <a:pt x="0" y="48"/>
                  </a:cubicBezTo>
                  <a:lnTo>
                    <a:pt x="48" y="84"/>
                  </a:lnTo>
                  <a:lnTo>
                    <a:pt x="155" y="24"/>
                  </a:lnTo>
                  <a:lnTo>
                    <a:pt x="107" y="24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2" name="Google Shape;8978;p30">
              <a:extLst>
                <a:ext uri="{FF2B5EF4-FFF2-40B4-BE49-F238E27FC236}">
                  <a16:creationId xmlns:a16="http://schemas.microsoft.com/office/drawing/2014/main" id="{625FA1B0-F585-600D-D263-83BFB301E995}"/>
                </a:ext>
              </a:extLst>
            </p:cNvPr>
            <p:cNvSpPr/>
            <p:nvPr/>
          </p:nvSpPr>
          <p:spPr>
            <a:xfrm>
              <a:off x="3216175" y="3912525"/>
              <a:ext cx="4475" cy="1200"/>
            </a:xfrm>
            <a:custGeom>
              <a:avLst/>
              <a:gdLst/>
              <a:ahLst/>
              <a:cxnLst/>
              <a:rect l="l" t="t" r="r" b="b"/>
              <a:pathLst>
                <a:path w="179" h="48" extrusionOk="0">
                  <a:moveTo>
                    <a:pt x="119" y="0"/>
                  </a:moveTo>
                  <a:lnTo>
                    <a:pt x="0" y="36"/>
                  </a:lnTo>
                  <a:lnTo>
                    <a:pt x="179" y="48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3" name="Google Shape;8979;p30">
              <a:extLst>
                <a:ext uri="{FF2B5EF4-FFF2-40B4-BE49-F238E27FC236}">
                  <a16:creationId xmlns:a16="http://schemas.microsoft.com/office/drawing/2014/main" id="{00AC2332-D459-A980-F117-9B9D23A5AA35}"/>
                </a:ext>
              </a:extLst>
            </p:cNvPr>
            <p:cNvSpPr/>
            <p:nvPr/>
          </p:nvSpPr>
          <p:spPr>
            <a:xfrm>
              <a:off x="3209925" y="3914600"/>
              <a:ext cx="14600" cy="14300"/>
            </a:xfrm>
            <a:custGeom>
              <a:avLst/>
              <a:gdLst/>
              <a:ahLst/>
              <a:cxnLst/>
              <a:rect l="l" t="t" r="r" b="b"/>
              <a:pathLst>
                <a:path w="584" h="572" extrusionOk="0">
                  <a:moveTo>
                    <a:pt x="536" y="0"/>
                  </a:moveTo>
                  <a:lnTo>
                    <a:pt x="476" y="24"/>
                  </a:lnTo>
                  <a:lnTo>
                    <a:pt x="452" y="84"/>
                  </a:lnTo>
                  <a:lnTo>
                    <a:pt x="405" y="96"/>
                  </a:lnTo>
                  <a:lnTo>
                    <a:pt x="333" y="48"/>
                  </a:lnTo>
                  <a:lnTo>
                    <a:pt x="250" y="72"/>
                  </a:lnTo>
                  <a:cubicBezTo>
                    <a:pt x="250" y="96"/>
                    <a:pt x="238" y="131"/>
                    <a:pt x="238" y="155"/>
                  </a:cubicBezTo>
                  <a:lnTo>
                    <a:pt x="143" y="155"/>
                  </a:lnTo>
                  <a:lnTo>
                    <a:pt x="48" y="108"/>
                  </a:lnTo>
                  <a:lnTo>
                    <a:pt x="24" y="143"/>
                  </a:lnTo>
                  <a:lnTo>
                    <a:pt x="155" y="262"/>
                  </a:lnTo>
                  <a:lnTo>
                    <a:pt x="250" y="250"/>
                  </a:lnTo>
                  <a:cubicBezTo>
                    <a:pt x="262" y="262"/>
                    <a:pt x="262" y="274"/>
                    <a:pt x="262" y="286"/>
                  </a:cubicBezTo>
                  <a:lnTo>
                    <a:pt x="167" y="310"/>
                  </a:lnTo>
                  <a:lnTo>
                    <a:pt x="107" y="358"/>
                  </a:lnTo>
                  <a:lnTo>
                    <a:pt x="131" y="405"/>
                  </a:lnTo>
                  <a:lnTo>
                    <a:pt x="60" y="501"/>
                  </a:lnTo>
                  <a:lnTo>
                    <a:pt x="0" y="501"/>
                  </a:lnTo>
                  <a:lnTo>
                    <a:pt x="0" y="548"/>
                  </a:lnTo>
                  <a:lnTo>
                    <a:pt x="107" y="572"/>
                  </a:lnTo>
                  <a:lnTo>
                    <a:pt x="143" y="512"/>
                  </a:lnTo>
                  <a:lnTo>
                    <a:pt x="238" y="560"/>
                  </a:lnTo>
                  <a:cubicBezTo>
                    <a:pt x="262" y="524"/>
                    <a:pt x="274" y="501"/>
                    <a:pt x="286" y="477"/>
                  </a:cubicBezTo>
                  <a:lnTo>
                    <a:pt x="179" y="453"/>
                  </a:lnTo>
                  <a:lnTo>
                    <a:pt x="250" y="393"/>
                  </a:lnTo>
                  <a:lnTo>
                    <a:pt x="381" y="381"/>
                  </a:lnTo>
                  <a:lnTo>
                    <a:pt x="464" y="322"/>
                  </a:lnTo>
                  <a:lnTo>
                    <a:pt x="452" y="239"/>
                  </a:lnTo>
                  <a:lnTo>
                    <a:pt x="560" y="143"/>
                  </a:lnTo>
                  <a:cubicBezTo>
                    <a:pt x="572" y="108"/>
                    <a:pt x="572" y="84"/>
                    <a:pt x="583" y="48"/>
                  </a:cubicBezTo>
                  <a:lnTo>
                    <a:pt x="53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4" name="Google Shape;8980;p30">
              <a:extLst>
                <a:ext uri="{FF2B5EF4-FFF2-40B4-BE49-F238E27FC236}">
                  <a16:creationId xmlns:a16="http://schemas.microsoft.com/office/drawing/2014/main" id="{4D79F67A-520D-42FF-2CDD-620E524ADD93}"/>
                </a:ext>
              </a:extLst>
            </p:cNvPr>
            <p:cNvSpPr/>
            <p:nvPr/>
          </p:nvSpPr>
          <p:spPr>
            <a:xfrm>
              <a:off x="3212600" y="3914900"/>
              <a:ext cx="3000" cy="1500"/>
            </a:xfrm>
            <a:custGeom>
              <a:avLst/>
              <a:gdLst/>
              <a:ahLst/>
              <a:cxnLst/>
              <a:rect l="l" t="t" r="r" b="b"/>
              <a:pathLst>
                <a:path w="120" h="60" extrusionOk="0">
                  <a:moveTo>
                    <a:pt x="0" y="0"/>
                  </a:moveTo>
                  <a:lnTo>
                    <a:pt x="48" y="60"/>
                  </a:lnTo>
                  <a:lnTo>
                    <a:pt x="119" y="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5" name="Google Shape;8981;p30">
              <a:extLst>
                <a:ext uri="{FF2B5EF4-FFF2-40B4-BE49-F238E27FC236}">
                  <a16:creationId xmlns:a16="http://schemas.microsoft.com/office/drawing/2014/main" id="{C8E2B140-7493-E2E9-BBAA-BB60474A365E}"/>
                </a:ext>
              </a:extLst>
            </p:cNvPr>
            <p:cNvSpPr/>
            <p:nvPr/>
          </p:nvSpPr>
          <p:spPr>
            <a:xfrm>
              <a:off x="3456375" y="3910425"/>
              <a:ext cx="14000" cy="8075"/>
            </a:xfrm>
            <a:custGeom>
              <a:avLst/>
              <a:gdLst/>
              <a:ahLst/>
              <a:cxnLst/>
              <a:rect l="l" t="t" r="r" b="b"/>
              <a:pathLst>
                <a:path w="560" h="323" extrusionOk="0">
                  <a:moveTo>
                    <a:pt x="108" y="1"/>
                  </a:moveTo>
                  <a:lnTo>
                    <a:pt x="0" y="13"/>
                  </a:lnTo>
                  <a:lnTo>
                    <a:pt x="0" y="36"/>
                  </a:lnTo>
                  <a:lnTo>
                    <a:pt x="96" y="48"/>
                  </a:lnTo>
                  <a:lnTo>
                    <a:pt x="143" y="96"/>
                  </a:lnTo>
                  <a:lnTo>
                    <a:pt x="215" y="108"/>
                  </a:lnTo>
                  <a:lnTo>
                    <a:pt x="239" y="179"/>
                  </a:lnTo>
                  <a:lnTo>
                    <a:pt x="310" y="203"/>
                  </a:lnTo>
                  <a:cubicBezTo>
                    <a:pt x="322" y="239"/>
                    <a:pt x="346" y="275"/>
                    <a:pt x="358" y="298"/>
                  </a:cubicBezTo>
                  <a:lnTo>
                    <a:pt x="381" y="322"/>
                  </a:lnTo>
                  <a:lnTo>
                    <a:pt x="429" y="298"/>
                  </a:lnTo>
                  <a:lnTo>
                    <a:pt x="465" y="263"/>
                  </a:lnTo>
                  <a:lnTo>
                    <a:pt x="524" y="263"/>
                  </a:lnTo>
                  <a:lnTo>
                    <a:pt x="560" y="215"/>
                  </a:lnTo>
                  <a:lnTo>
                    <a:pt x="500" y="215"/>
                  </a:lnTo>
                  <a:lnTo>
                    <a:pt x="441" y="191"/>
                  </a:lnTo>
                  <a:cubicBezTo>
                    <a:pt x="429" y="167"/>
                    <a:pt x="417" y="132"/>
                    <a:pt x="405" y="108"/>
                  </a:cubicBezTo>
                  <a:lnTo>
                    <a:pt x="369" y="108"/>
                  </a:lnTo>
                  <a:lnTo>
                    <a:pt x="274" y="60"/>
                  </a:lnTo>
                  <a:cubicBezTo>
                    <a:pt x="262" y="48"/>
                    <a:pt x="239" y="48"/>
                    <a:pt x="227" y="48"/>
                  </a:cubicBezTo>
                  <a:cubicBezTo>
                    <a:pt x="227" y="36"/>
                    <a:pt x="215" y="25"/>
                    <a:pt x="215" y="25"/>
                  </a:cubicBezTo>
                  <a:lnTo>
                    <a:pt x="10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6" name="Google Shape;8982;p30">
              <a:extLst>
                <a:ext uri="{FF2B5EF4-FFF2-40B4-BE49-F238E27FC236}">
                  <a16:creationId xmlns:a16="http://schemas.microsoft.com/office/drawing/2014/main" id="{1CB4E797-0EF8-2A7A-8D54-2979165FBB3D}"/>
                </a:ext>
              </a:extLst>
            </p:cNvPr>
            <p:cNvSpPr/>
            <p:nvPr/>
          </p:nvSpPr>
          <p:spPr>
            <a:xfrm>
              <a:off x="3223000" y="3912225"/>
              <a:ext cx="16100" cy="15200"/>
            </a:xfrm>
            <a:custGeom>
              <a:avLst/>
              <a:gdLst/>
              <a:ahLst/>
              <a:cxnLst/>
              <a:rect l="l" t="t" r="r" b="b"/>
              <a:pathLst>
                <a:path w="644" h="608" extrusionOk="0">
                  <a:moveTo>
                    <a:pt x="191" y="0"/>
                  </a:moveTo>
                  <a:lnTo>
                    <a:pt x="191" y="60"/>
                  </a:lnTo>
                  <a:lnTo>
                    <a:pt x="132" y="95"/>
                  </a:lnTo>
                  <a:lnTo>
                    <a:pt x="168" y="143"/>
                  </a:lnTo>
                  <a:lnTo>
                    <a:pt x="144" y="191"/>
                  </a:lnTo>
                  <a:lnTo>
                    <a:pt x="251" y="274"/>
                  </a:lnTo>
                  <a:cubicBezTo>
                    <a:pt x="239" y="286"/>
                    <a:pt x="239" y="298"/>
                    <a:pt x="239" y="310"/>
                  </a:cubicBezTo>
                  <a:lnTo>
                    <a:pt x="179" y="286"/>
                  </a:lnTo>
                  <a:lnTo>
                    <a:pt x="120" y="310"/>
                  </a:lnTo>
                  <a:lnTo>
                    <a:pt x="1" y="524"/>
                  </a:lnTo>
                  <a:lnTo>
                    <a:pt x="72" y="524"/>
                  </a:lnTo>
                  <a:lnTo>
                    <a:pt x="156" y="607"/>
                  </a:lnTo>
                  <a:lnTo>
                    <a:pt x="215" y="607"/>
                  </a:lnTo>
                  <a:cubicBezTo>
                    <a:pt x="215" y="596"/>
                    <a:pt x="215" y="584"/>
                    <a:pt x="215" y="572"/>
                  </a:cubicBezTo>
                  <a:lnTo>
                    <a:pt x="144" y="512"/>
                  </a:lnTo>
                  <a:lnTo>
                    <a:pt x="168" y="476"/>
                  </a:lnTo>
                  <a:lnTo>
                    <a:pt x="251" y="512"/>
                  </a:lnTo>
                  <a:lnTo>
                    <a:pt x="299" y="488"/>
                  </a:lnTo>
                  <a:lnTo>
                    <a:pt x="251" y="453"/>
                  </a:lnTo>
                  <a:cubicBezTo>
                    <a:pt x="251" y="429"/>
                    <a:pt x="239" y="417"/>
                    <a:pt x="227" y="405"/>
                  </a:cubicBezTo>
                  <a:lnTo>
                    <a:pt x="322" y="405"/>
                  </a:lnTo>
                  <a:lnTo>
                    <a:pt x="406" y="369"/>
                  </a:lnTo>
                  <a:cubicBezTo>
                    <a:pt x="406" y="357"/>
                    <a:pt x="406" y="357"/>
                    <a:pt x="406" y="345"/>
                  </a:cubicBezTo>
                  <a:lnTo>
                    <a:pt x="334" y="357"/>
                  </a:lnTo>
                  <a:lnTo>
                    <a:pt x="287" y="334"/>
                  </a:lnTo>
                  <a:lnTo>
                    <a:pt x="322" y="298"/>
                  </a:lnTo>
                  <a:lnTo>
                    <a:pt x="394" y="310"/>
                  </a:lnTo>
                  <a:lnTo>
                    <a:pt x="501" y="274"/>
                  </a:lnTo>
                  <a:lnTo>
                    <a:pt x="572" y="191"/>
                  </a:lnTo>
                  <a:lnTo>
                    <a:pt x="644" y="155"/>
                  </a:lnTo>
                  <a:lnTo>
                    <a:pt x="632" y="119"/>
                  </a:lnTo>
                  <a:lnTo>
                    <a:pt x="572" y="107"/>
                  </a:lnTo>
                  <a:lnTo>
                    <a:pt x="560" y="95"/>
                  </a:lnTo>
                  <a:lnTo>
                    <a:pt x="596" y="60"/>
                  </a:lnTo>
                  <a:lnTo>
                    <a:pt x="644" y="48"/>
                  </a:lnTo>
                  <a:lnTo>
                    <a:pt x="608" y="12"/>
                  </a:lnTo>
                  <a:lnTo>
                    <a:pt x="489" y="12"/>
                  </a:lnTo>
                  <a:lnTo>
                    <a:pt x="430" y="48"/>
                  </a:lnTo>
                  <a:cubicBezTo>
                    <a:pt x="441" y="60"/>
                    <a:pt x="453" y="72"/>
                    <a:pt x="465" y="84"/>
                  </a:cubicBezTo>
                  <a:lnTo>
                    <a:pt x="418" y="119"/>
                  </a:lnTo>
                  <a:lnTo>
                    <a:pt x="334" y="60"/>
                  </a:lnTo>
                  <a:cubicBezTo>
                    <a:pt x="334" y="36"/>
                    <a:pt x="334" y="12"/>
                    <a:pt x="3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7" name="Google Shape;8983;p30">
              <a:extLst>
                <a:ext uri="{FF2B5EF4-FFF2-40B4-BE49-F238E27FC236}">
                  <a16:creationId xmlns:a16="http://schemas.microsoft.com/office/drawing/2014/main" id="{7387D069-AEEB-75D1-158C-9DFB5243682A}"/>
                </a:ext>
              </a:extLst>
            </p:cNvPr>
            <p:cNvSpPr/>
            <p:nvPr/>
          </p:nvSpPr>
          <p:spPr>
            <a:xfrm>
              <a:off x="2295800" y="3268100"/>
              <a:ext cx="3300" cy="3600"/>
            </a:xfrm>
            <a:custGeom>
              <a:avLst/>
              <a:gdLst/>
              <a:ahLst/>
              <a:cxnLst/>
              <a:rect l="l" t="t" r="r" b="b"/>
              <a:pathLst>
                <a:path w="132" h="144" extrusionOk="0">
                  <a:moveTo>
                    <a:pt x="13" y="0"/>
                  </a:moveTo>
                  <a:cubicBezTo>
                    <a:pt x="1" y="12"/>
                    <a:pt x="1" y="36"/>
                    <a:pt x="1" y="48"/>
                  </a:cubicBezTo>
                  <a:lnTo>
                    <a:pt x="37" y="72"/>
                  </a:lnTo>
                  <a:lnTo>
                    <a:pt x="84" y="143"/>
                  </a:lnTo>
                  <a:lnTo>
                    <a:pt x="132" y="83"/>
                  </a:lnTo>
                  <a:lnTo>
                    <a:pt x="96" y="36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8" name="Google Shape;8984;p30">
              <a:extLst>
                <a:ext uri="{FF2B5EF4-FFF2-40B4-BE49-F238E27FC236}">
                  <a16:creationId xmlns:a16="http://schemas.microsoft.com/office/drawing/2014/main" id="{E7D37EE3-1275-F4DC-E0FD-32875A2EB645}"/>
                </a:ext>
              </a:extLst>
            </p:cNvPr>
            <p:cNvSpPr/>
            <p:nvPr/>
          </p:nvSpPr>
          <p:spPr>
            <a:xfrm>
              <a:off x="2473800" y="3211825"/>
              <a:ext cx="1225" cy="1525"/>
            </a:xfrm>
            <a:custGeom>
              <a:avLst/>
              <a:gdLst/>
              <a:ahLst/>
              <a:cxnLst/>
              <a:rect l="l" t="t" r="r" b="b"/>
              <a:pathLst>
                <a:path w="49" h="61" extrusionOk="0">
                  <a:moveTo>
                    <a:pt x="48" y="1"/>
                  </a:moveTo>
                  <a:lnTo>
                    <a:pt x="1" y="13"/>
                  </a:lnTo>
                  <a:lnTo>
                    <a:pt x="1" y="60"/>
                  </a:lnTo>
                  <a:lnTo>
                    <a:pt x="37" y="48"/>
                  </a:lnTo>
                  <a:cubicBezTo>
                    <a:pt x="37" y="25"/>
                    <a:pt x="37" y="13"/>
                    <a:pt x="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9" name="Google Shape;8985;p30">
              <a:extLst>
                <a:ext uri="{FF2B5EF4-FFF2-40B4-BE49-F238E27FC236}">
                  <a16:creationId xmlns:a16="http://schemas.microsoft.com/office/drawing/2014/main" id="{05BAF596-382E-A69B-26EE-DBBA46894D50}"/>
                </a:ext>
              </a:extLst>
            </p:cNvPr>
            <p:cNvSpPr/>
            <p:nvPr/>
          </p:nvSpPr>
          <p:spPr>
            <a:xfrm>
              <a:off x="2474400" y="3217200"/>
              <a:ext cx="625" cy="3875"/>
            </a:xfrm>
            <a:custGeom>
              <a:avLst/>
              <a:gdLst/>
              <a:ahLst/>
              <a:cxnLst/>
              <a:rect l="l" t="t" r="r" b="b"/>
              <a:pathLst>
                <a:path w="25" h="155" extrusionOk="0">
                  <a:moveTo>
                    <a:pt x="1" y="0"/>
                  </a:moveTo>
                  <a:lnTo>
                    <a:pt x="1" y="155"/>
                  </a:lnTo>
                  <a:cubicBezTo>
                    <a:pt x="1" y="119"/>
                    <a:pt x="13" y="84"/>
                    <a:pt x="24" y="60"/>
                  </a:cubicBezTo>
                  <a:cubicBezTo>
                    <a:pt x="13" y="36"/>
                    <a:pt x="1" y="24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0" name="Google Shape;8986;p30">
              <a:extLst>
                <a:ext uri="{FF2B5EF4-FFF2-40B4-BE49-F238E27FC236}">
                  <a16:creationId xmlns:a16="http://schemas.microsoft.com/office/drawing/2014/main" id="{1E0736AD-86D2-4B9E-DF89-2146E5D5D6D1}"/>
                </a:ext>
              </a:extLst>
            </p:cNvPr>
            <p:cNvSpPr/>
            <p:nvPr/>
          </p:nvSpPr>
          <p:spPr>
            <a:xfrm>
              <a:off x="2473800" y="3214225"/>
              <a:ext cx="925" cy="1800"/>
            </a:xfrm>
            <a:custGeom>
              <a:avLst/>
              <a:gdLst/>
              <a:ahLst/>
              <a:cxnLst/>
              <a:rect l="l" t="t" r="r" b="b"/>
              <a:pathLst>
                <a:path w="37" h="72" extrusionOk="0">
                  <a:moveTo>
                    <a:pt x="37" y="0"/>
                  </a:moveTo>
                  <a:lnTo>
                    <a:pt x="1" y="12"/>
                  </a:lnTo>
                  <a:cubicBezTo>
                    <a:pt x="25" y="36"/>
                    <a:pt x="25" y="48"/>
                    <a:pt x="25" y="72"/>
                  </a:cubicBezTo>
                  <a:lnTo>
                    <a:pt x="37" y="72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1" name="Google Shape;8987;p30">
              <a:extLst>
                <a:ext uri="{FF2B5EF4-FFF2-40B4-BE49-F238E27FC236}">
                  <a16:creationId xmlns:a16="http://schemas.microsoft.com/office/drawing/2014/main" id="{B7E17798-5D08-EE04-BA2F-BA7E5D8523C8}"/>
                </a:ext>
              </a:extLst>
            </p:cNvPr>
            <p:cNvSpPr/>
            <p:nvPr/>
          </p:nvSpPr>
          <p:spPr>
            <a:xfrm>
              <a:off x="2302050" y="3274650"/>
              <a:ext cx="1525" cy="1800"/>
            </a:xfrm>
            <a:custGeom>
              <a:avLst/>
              <a:gdLst/>
              <a:ahLst/>
              <a:cxnLst/>
              <a:rect l="l" t="t" r="r" b="b"/>
              <a:pathLst>
                <a:path w="61" h="72" extrusionOk="0">
                  <a:moveTo>
                    <a:pt x="60" y="0"/>
                  </a:moveTo>
                  <a:lnTo>
                    <a:pt x="1" y="12"/>
                  </a:lnTo>
                  <a:cubicBezTo>
                    <a:pt x="1" y="24"/>
                    <a:pt x="1" y="48"/>
                    <a:pt x="13" y="72"/>
                  </a:cubicBezTo>
                  <a:lnTo>
                    <a:pt x="60" y="48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2" name="Google Shape;8988;p30">
              <a:extLst>
                <a:ext uri="{FF2B5EF4-FFF2-40B4-BE49-F238E27FC236}">
                  <a16:creationId xmlns:a16="http://schemas.microsoft.com/office/drawing/2014/main" id="{6625A406-B878-1BBA-14CD-49A19767981A}"/>
                </a:ext>
              </a:extLst>
            </p:cNvPr>
            <p:cNvSpPr/>
            <p:nvPr/>
          </p:nvSpPr>
          <p:spPr>
            <a:xfrm>
              <a:off x="3152475" y="3298750"/>
              <a:ext cx="4775" cy="4200"/>
            </a:xfrm>
            <a:custGeom>
              <a:avLst/>
              <a:gdLst/>
              <a:ahLst/>
              <a:cxnLst/>
              <a:rect l="l" t="t" r="r" b="b"/>
              <a:pathLst>
                <a:path w="191" h="168" extrusionOk="0">
                  <a:moveTo>
                    <a:pt x="12" y="0"/>
                  </a:moveTo>
                  <a:cubicBezTo>
                    <a:pt x="12" y="0"/>
                    <a:pt x="12" y="12"/>
                    <a:pt x="0" y="24"/>
                  </a:cubicBezTo>
                  <a:lnTo>
                    <a:pt x="60" y="120"/>
                  </a:lnTo>
                  <a:lnTo>
                    <a:pt x="131" y="167"/>
                  </a:lnTo>
                  <a:lnTo>
                    <a:pt x="191" y="167"/>
                  </a:lnTo>
                  <a:lnTo>
                    <a:pt x="191" y="120"/>
                  </a:lnTo>
                  <a:lnTo>
                    <a:pt x="95" y="24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3" name="Google Shape;8989;p30">
              <a:extLst>
                <a:ext uri="{FF2B5EF4-FFF2-40B4-BE49-F238E27FC236}">
                  <a16:creationId xmlns:a16="http://schemas.microsoft.com/office/drawing/2014/main" id="{27D6EEE7-9182-DC90-C5F3-61B089B3A63A}"/>
                </a:ext>
              </a:extLst>
            </p:cNvPr>
            <p:cNvSpPr/>
            <p:nvPr/>
          </p:nvSpPr>
          <p:spPr>
            <a:xfrm>
              <a:off x="3149200" y="3324350"/>
              <a:ext cx="6850" cy="6575"/>
            </a:xfrm>
            <a:custGeom>
              <a:avLst/>
              <a:gdLst/>
              <a:ahLst/>
              <a:cxnLst/>
              <a:rect l="l" t="t" r="r" b="b"/>
              <a:pathLst>
                <a:path w="274" h="263" extrusionOk="0">
                  <a:moveTo>
                    <a:pt x="250" y="0"/>
                  </a:moveTo>
                  <a:lnTo>
                    <a:pt x="214" y="12"/>
                  </a:lnTo>
                  <a:lnTo>
                    <a:pt x="167" y="12"/>
                  </a:lnTo>
                  <a:lnTo>
                    <a:pt x="119" y="36"/>
                  </a:lnTo>
                  <a:lnTo>
                    <a:pt x="36" y="131"/>
                  </a:lnTo>
                  <a:lnTo>
                    <a:pt x="0" y="262"/>
                  </a:lnTo>
                  <a:lnTo>
                    <a:pt x="36" y="250"/>
                  </a:lnTo>
                  <a:cubicBezTo>
                    <a:pt x="36" y="239"/>
                    <a:pt x="36" y="227"/>
                    <a:pt x="48" y="227"/>
                  </a:cubicBezTo>
                  <a:lnTo>
                    <a:pt x="143" y="119"/>
                  </a:lnTo>
                  <a:lnTo>
                    <a:pt x="203" y="96"/>
                  </a:lnTo>
                  <a:lnTo>
                    <a:pt x="274" y="12"/>
                  </a:lnTo>
                  <a:lnTo>
                    <a:pt x="25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4" name="Google Shape;8990;p30">
              <a:extLst>
                <a:ext uri="{FF2B5EF4-FFF2-40B4-BE49-F238E27FC236}">
                  <a16:creationId xmlns:a16="http://schemas.microsoft.com/office/drawing/2014/main" id="{85029421-EB33-E5E2-D8A6-F3634877C845}"/>
                </a:ext>
              </a:extLst>
            </p:cNvPr>
            <p:cNvSpPr/>
            <p:nvPr/>
          </p:nvSpPr>
          <p:spPr>
            <a:xfrm>
              <a:off x="3167650" y="3319875"/>
              <a:ext cx="5675" cy="2425"/>
            </a:xfrm>
            <a:custGeom>
              <a:avLst/>
              <a:gdLst/>
              <a:ahLst/>
              <a:cxnLst/>
              <a:rect l="l" t="t" r="r" b="b"/>
              <a:pathLst>
                <a:path w="227" h="97" extrusionOk="0">
                  <a:moveTo>
                    <a:pt x="167" y="1"/>
                  </a:moveTo>
                  <a:lnTo>
                    <a:pt x="96" y="25"/>
                  </a:lnTo>
                  <a:lnTo>
                    <a:pt x="84" y="60"/>
                  </a:lnTo>
                  <a:lnTo>
                    <a:pt x="0" y="96"/>
                  </a:lnTo>
                  <a:lnTo>
                    <a:pt x="84" y="96"/>
                  </a:lnTo>
                  <a:lnTo>
                    <a:pt x="203" y="84"/>
                  </a:lnTo>
                  <a:cubicBezTo>
                    <a:pt x="215" y="60"/>
                    <a:pt x="227" y="48"/>
                    <a:pt x="227" y="25"/>
                  </a:cubicBezTo>
                  <a:lnTo>
                    <a:pt x="16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5" name="Google Shape;8991;p30">
              <a:extLst>
                <a:ext uri="{FF2B5EF4-FFF2-40B4-BE49-F238E27FC236}">
                  <a16:creationId xmlns:a16="http://schemas.microsoft.com/office/drawing/2014/main" id="{E07E4DBA-F938-7694-B73B-DC83AE65FB52}"/>
                </a:ext>
              </a:extLst>
            </p:cNvPr>
            <p:cNvSpPr/>
            <p:nvPr/>
          </p:nvSpPr>
          <p:spPr>
            <a:xfrm>
              <a:off x="3151575" y="3328525"/>
              <a:ext cx="3000" cy="2400"/>
            </a:xfrm>
            <a:custGeom>
              <a:avLst/>
              <a:gdLst/>
              <a:ahLst/>
              <a:cxnLst/>
              <a:rect l="l" t="t" r="r" b="b"/>
              <a:pathLst>
                <a:path w="120" h="96" extrusionOk="0">
                  <a:moveTo>
                    <a:pt x="96" y="0"/>
                  </a:moveTo>
                  <a:lnTo>
                    <a:pt x="24" y="48"/>
                  </a:lnTo>
                  <a:lnTo>
                    <a:pt x="0" y="95"/>
                  </a:lnTo>
                  <a:lnTo>
                    <a:pt x="24" y="95"/>
                  </a:lnTo>
                  <a:lnTo>
                    <a:pt x="108" y="72"/>
                  </a:lnTo>
                  <a:cubicBezTo>
                    <a:pt x="108" y="48"/>
                    <a:pt x="119" y="36"/>
                    <a:pt x="119" y="12"/>
                  </a:cubicBezTo>
                  <a:lnTo>
                    <a:pt x="9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6" name="Google Shape;8992;p30">
              <a:extLst>
                <a:ext uri="{FF2B5EF4-FFF2-40B4-BE49-F238E27FC236}">
                  <a16:creationId xmlns:a16="http://schemas.microsoft.com/office/drawing/2014/main" id="{3E58E0AC-C5FB-97FF-758C-FC69E1AD3DC8}"/>
                </a:ext>
              </a:extLst>
            </p:cNvPr>
            <p:cNvSpPr/>
            <p:nvPr/>
          </p:nvSpPr>
          <p:spPr>
            <a:xfrm>
              <a:off x="3159900" y="3318400"/>
              <a:ext cx="7475" cy="3000"/>
            </a:xfrm>
            <a:custGeom>
              <a:avLst/>
              <a:gdLst/>
              <a:ahLst/>
              <a:cxnLst/>
              <a:rect l="l" t="t" r="r" b="b"/>
              <a:pathLst>
                <a:path w="299" h="120" extrusionOk="0">
                  <a:moveTo>
                    <a:pt x="239" y="0"/>
                  </a:moveTo>
                  <a:lnTo>
                    <a:pt x="84" y="48"/>
                  </a:lnTo>
                  <a:lnTo>
                    <a:pt x="13" y="72"/>
                  </a:lnTo>
                  <a:cubicBezTo>
                    <a:pt x="13" y="84"/>
                    <a:pt x="1" y="96"/>
                    <a:pt x="1" y="107"/>
                  </a:cubicBezTo>
                  <a:lnTo>
                    <a:pt x="48" y="119"/>
                  </a:lnTo>
                  <a:lnTo>
                    <a:pt x="179" y="107"/>
                  </a:lnTo>
                  <a:lnTo>
                    <a:pt x="227" y="119"/>
                  </a:lnTo>
                  <a:lnTo>
                    <a:pt x="287" y="72"/>
                  </a:lnTo>
                  <a:cubicBezTo>
                    <a:pt x="287" y="60"/>
                    <a:pt x="287" y="36"/>
                    <a:pt x="298" y="24"/>
                  </a:cubicBezTo>
                  <a:lnTo>
                    <a:pt x="23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7" name="Google Shape;8993;p30">
              <a:extLst>
                <a:ext uri="{FF2B5EF4-FFF2-40B4-BE49-F238E27FC236}">
                  <a16:creationId xmlns:a16="http://schemas.microsoft.com/office/drawing/2014/main" id="{EE0C3498-CF93-2A2D-A8D8-731062C2B5B7}"/>
                </a:ext>
              </a:extLst>
            </p:cNvPr>
            <p:cNvSpPr/>
            <p:nvPr/>
          </p:nvSpPr>
          <p:spPr>
            <a:xfrm>
              <a:off x="3157825" y="3314825"/>
              <a:ext cx="5375" cy="5075"/>
            </a:xfrm>
            <a:custGeom>
              <a:avLst/>
              <a:gdLst/>
              <a:ahLst/>
              <a:cxnLst/>
              <a:rect l="l" t="t" r="r" b="b"/>
              <a:pathLst>
                <a:path w="215" h="203" extrusionOk="0">
                  <a:moveTo>
                    <a:pt x="167" y="0"/>
                  </a:moveTo>
                  <a:cubicBezTo>
                    <a:pt x="143" y="12"/>
                    <a:pt x="119" y="36"/>
                    <a:pt x="108" y="48"/>
                  </a:cubicBezTo>
                  <a:lnTo>
                    <a:pt x="60" y="84"/>
                  </a:lnTo>
                  <a:lnTo>
                    <a:pt x="0" y="143"/>
                  </a:lnTo>
                  <a:cubicBezTo>
                    <a:pt x="12" y="167"/>
                    <a:pt x="24" y="179"/>
                    <a:pt x="36" y="203"/>
                  </a:cubicBezTo>
                  <a:lnTo>
                    <a:pt x="84" y="155"/>
                  </a:lnTo>
                  <a:lnTo>
                    <a:pt x="131" y="84"/>
                  </a:lnTo>
                  <a:lnTo>
                    <a:pt x="179" y="60"/>
                  </a:lnTo>
                  <a:lnTo>
                    <a:pt x="21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8" name="Google Shape;8994;p30">
              <a:extLst>
                <a:ext uri="{FF2B5EF4-FFF2-40B4-BE49-F238E27FC236}">
                  <a16:creationId xmlns:a16="http://schemas.microsoft.com/office/drawing/2014/main" id="{0E9E8D7A-1ABD-89FF-305E-01EE26D10C02}"/>
                </a:ext>
              </a:extLst>
            </p:cNvPr>
            <p:cNvSpPr/>
            <p:nvPr/>
          </p:nvSpPr>
          <p:spPr>
            <a:xfrm>
              <a:off x="1541250" y="2409050"/>
              <a:ext cx="1834475" cy="1573450"/>
            </a:xfrm>
            <a:custGeom>
              <a:avLst/>
              <a:gdLst/>
              <a:ahLst/>
              <a:cxnLst/>
              <a:rect l="l" t="t" r="r" b="b"/>
              <a:pathLst>
                <a:path w="73379" h="62938" extrusionOk="0">
                  <a:moveTo>
                    <a:pt x="42887" y="1"/>
                  </a:moveTo>
                  <a:lnTo>
                    <a:pt x="42661" y="25"/>
                  </a:lnTo>
                  <a:lnTo>
                    <a:pt x="42518" y="25"/>
                  </a:lnTo>
                  <a:lnTo>
                    <a:pt x="42434" y="72"/>
                  </a:lnTo>
                  <a:cubicBezTo>
                    <a:pt x="42434" y="96"/>
                    <a:pt x="42446" y="120"/>
                    <a:pt x="42446" y="144"/>
                  </a:cubicBezTo>
                  <a:lnTo>
                    <a:pt x="42292" y="251"/>
                  </a:lnTo>
                  <a:cubicBezTo>
                    <a:pt x="42280" y="275"/>
                    <a:pt x="42268" y="287"/>
                    <a:pt x="42256" y="310"/>
                  </a:cubicBezTo>
                  <a:lnTo>
                    <a:pt x="42089" y="358"/>
                  </a:lnTo>
                  <a:lnTo>
                    <a:pt x="41994" y="441"/>
                  </a:lnTo>
                  <a:lnTo>
                    <a:pt x="42101" y="489"/>
                  </a:lnTo>
                  <a:lnTo>
                    <a:pt x="42208" y="489"/>
                  </a:lnTo>
                  <a:lnTo>
                    <a:pt x="42315" y="477"/>
                  </a:lnTo>
                  <a:lnTo>
                    <a:pt x="42327" y="513"/>
                  </a:lnTo>
                  <a:lnTo>
                    <a:pt x="42208" y="679"/>
                  </a:lnTo>
                  <a:lnTo>
                    <a:pt x="42208" y="739"/>
                  </a:lnTo>
                  <a:lnTo>
                    <a:pt x="42089" y="810"/>
                  </a:lnTo>
                  <a:lnTo>
                    <a:pt x="42101" y="751"/>
                  </a:lnTo>
                  <a:lnTo>
                    <a:pt x="42030" y="727"/>
                  </a:lnTo>
                  <a:lnTo>
                    <a:pt x="42042" y="632"/>
                  </a:lnTo>
                  <a:lnTo>
                    <a:pt x="41946" y="608"/>
                  </a:lnTo>
                  <a:lnTo>
                    <a:pt x="41803" y="679"/>
                  </a:lnTo>
                  <a:lnTo>
                    <a:pt x="41732" y="787"/>
                  </a:lnTo>
                  <a:lnTo>
                    <a:pt x="41649" y="810"/>
                  </a:lnTo>
                  <a:cubicBezTo>
                    <a:pt x="41637" y="858"/>
                    <a:pt x="41613" y="894"/>
                    <a:pt x="41589" y="941"/>
                  </a:cubicBezTo>
                  <a:lnTo>
                    <a:pt x="41518" y="977"/>
                  </a:lnTo>
                  <a:cubicBezTo>
                    <a:pt x="41494" y="1037"/>
                    <a:pt x="41482" y="1084"/>
                    <a:pt x="41458" y="1144"/>
                  </a:cubicBezTo>
                  <a:cubicBezTo>
                    <a:pt x="41411" y="1191"/>
                    <a:pt x="41363" y="1239"/>
                    <a:pt x="41327" y="1287"/>
                  </a:cubicBezTo>
                  <a:lnTo>
                    <a:pt x="41327" y="1382"/>
                  </a:lnTo>
                  <a:cubicBezTo>
                    <a:pt x="41351" y="1406"/>
                    <a:pt x="41375" y="1430"/>
                    <a:pt x="41387" y="1453"/>
                  </a:cubicBezTo>
                  <a:cubicBezTo>
                    <a:pt x="41411" y="1477"/>
                    <a:pt x="41387" y="1477"/>
                    <a:pt x="41399" y="1501"/>
                  </a:cubicBezTo>
                  <a:lnTo>
                    <a:pt x="41470" y="1501"/>
                  </a:lnTo>
                  <a:lnTo>
                    <a:pt x="41565" y="1430"/>
                  </a:lnTo>
                  <a:lnTo>
                    <a:pt x="41637" y="1418"/>
                  </a:lnTo>
                  <a:lnTo>
                    <a:pt x="41637" y="1465"/>
                  </a:lnTo>
                  <a:lnTo>
                    <a:pt x="41541" y="1537"/>
                  </a:lnTo>
                  <a:lnTo>
                    <a:pt x="41541" y="1572"/>
                  </a:lnTo>
                  <a:lnTo>
                    <a:pt x="41446" y="1596"/>
                  </a:lnTo>
                  <a:lnTo>
                    <a:pt x="41327" y="1656"/>
                  </a:lnTo>
                  <a:lnTo>
                    <a:pt x="41149" y="1822"/>
                  </a:lnTo>
                  <a:lnTo>
                    <a:pt x="41041" y="1953"/>
                  </a:lnTo>
                  <a:cubicBezTo>
                    <a:pt x="41053" y="2013"/>
                    <a:pt x="41065" y="2084"/>
                    <a:pt x="41077" y="2144"/>
                  </a:cubicBezTo>
                  <a:lnTo>
                    <a:pt x="41149" y="2203"/>
                  </a:lnTo>
                  <a:lnTo>
                    <a:pt x="41172" y="2263"/>
                  </a:lnTo>
                  <a:lnTo>
                    <a:pt x="41125" y="2346"/>
                  </a:lnTo>
                  <a:lnTo>
                    <a:pt x="41172" y="2370"/>
                  </a:lnTo>
                  <a:lnTo>
                    <a:pt x="41220" y="2430"/>
                  </a:lnTo>
                  <a:lnTo>
                    <a:pt x="41303" y="2394"/>
                  </a:lnTo>
                  <a:lnTo>
                    <a:pt x="41363" y="2394"/>
                  </a:lnTo>
                  <a:lnTo>
                    <a:pt x="41422" y="2477"/>
                  </a:lnTo>
                  <a:lnTo>
                    <a:pt x="41553" y="2489"/>
                  </a:lnTo>
                  <a:lnTo>
                    <a:pt x="41637" y="2549"/>
                  </a:lnTo>
                  <a:lnTo>
                    <a:pt x="41708" y="2525"/>
                  </a:lnTo>
                  <a:lnTo>
                    <a:pt x="41768" y="2418"/>
                  </a:lnTo>
                  <a:lnTo>
                    <a:pt x="41768" y="2513"/>
                  </a:lnTo>
                  <a:lnTo>
                    <a:pt x="41863" y="2608"/>
                  </a:lnTo>
                  <a:lnTo>
                    <a:pt x="42053" y="2596"/>
                  </a:lnTo>
                  <a:lnTo>
                    <a:pt x="42137" y="2608"/>
                  </a:lnTo>
                  <a:lnTo>
                    <a:pt x="42256" y="2584"/>
                  </a:lnTo>
                  <a:lnTo>
                    <a:pt x="42387" y="2573"/>
                  </a:lnTo>
                  <a:cubicBezTo>
                    <a:pt x="42387" y="2584"/>
                    <a:pt x="42399" y="2608"/>
                    <a:pt x="42399" y="2632"/>
                  </a:cubicBezTo>
                  <a:cubicBezTo>
                    <a:pt x="42375" y="2692"/>
                    <a:pt x="42351" y="2751"/>
                    <a:pt x="42327" y="2811"/>
                  </a:cubicBezTo>
                  <a:lnTo>
                    <a:pt x="42208" y="2882"/>
                  </a:lnTo>
                  <a:lnTo>
                    <a:pt x="42161" y="2870"/>
                  </a:lnTo>
                  <a:lnTo>
                    <a:pt x="42161" y="2787"/>
                  </a:lnTo>
                  <a:lnTo>
                    <a:pt x="42256" y="2715"/>
                  </a:lnTo>
                  <a:lnTo>
                    <a:pt x="42113" y="2727"/>
                  </a:lnTo>
                  <a:lnTo>
                    <a:pt x="41970" y="2775"/>
                  </a:lnTo>
                  <a:lnTo>
                    <a:pt x="41887" y="2894"/>
                  </a:lnTo>
                  <a:lnTo>
                    <a:pt x="41970" y="2906"/>
                  </a:lnTo>
                  <a:lnTo>
                    <a:pt x="41970" y="2965"/>
                  </a:lnTo>
                  <a:lnTo>
                    <a:pt x="41815" y="3049"/>
                  </a:lnTo>
                  <a:lnTo>
                    <a:pt x="41756" y="3120"/>
                  </a:lnTo>
                  <a:lnTo>
                    <a:pt x="41684" y="3144"/>
                  </a:lnTo>
                  <a:lnTo>
                    <a:pt x="41625" y="3263"/>
                  </a:lnTo>
                  <a:lnTo>
                    <a:pt x="41661" y="3287"/>
                  </a:lnTo>
                  <a:lnTo>
                    <a:pt x="41732" y="3275"/>
                  </a:lnTo>
                  <a:lnTo>
                    <a:pt x="41815" y="3287"/>
                  </a:lnTo>
                  <a:lnTo>
                    <a:pt x="41922" y="3239"/>
                  </a:lnTo>
                  <a:cubicBezTo>
                    <a:pt x="41934" y="3215"/>
                    <a:pt x="41958" y="3192"/>
                    <a:pt x="41970" y="3156"/>
                  </a:cubicBezTo>
                  <a:lnTo>
                    <a:pt x="41934" y="3144"/>
                  </a:lnTo>
                  <a:lnTo>
                    <a:pt x="42030" y="3096"/>
                  </a:lnTo>
                  <a:lnTo>
                    <a:pt x="42089" y="3049"/>
                  </a:lnTo>
                  <a:lnTo>
                    <a:pt x="42149" y="3073"/>
                  </a:lnTo>
                  <a:lnTo>
                    <a:pt x="42149" y="3156"/>
                  </a:lnTo>
                  <a:lnTo>
                    <a:pt x="42089" y="3263"/>
                  </a:lnTo>
                  <a:lnTo>
                    <a:pt x="42089" y="3382"/>
                  </a:lnTo>
                  <a:lnTo>
                    <a:pt x="42113" y="3418"/>
                  </a:lnTo>
                  <a:lnTo>
                    <a:pt x="42042" y="3501"/>
                  </a:lnTo>
                  <a:lnTo>
                    <a:pt x="41863" y="3561"/>
                  </a:lnTo>
                  <a:lnTo>
                    <a:pt x="41768" y="3668"/>
                  </a:lnTo>
                  <a:lnTo>
                    <a:pt x="41696" y="3704"/>
                  </a:lnTo>
                  <a:cubicBezTo>
                    <a:pt x="41696" y="3716"/>
                    <a:pt x="41708" y="3727"/>
                    <a:pt x="41708" y="3739"/>
                  </a:cubicBezTo>
                  <a:lnTo>
                    <a:pt x="41672" y="3823"/>
                  </a:lnTo>
                  <a:lnTo>
                    <a:pt x="41399" y="3977"/>
                  </a:lnTo>
                  <a:lnTo>
                    <a:pt x="41351" y="4061"/>
                  </a:lnTo>
                  <a:lnTo>
                    <a:pt x="41232" y="4108"/>
                  </a:lnTo>
                  <a:lnTo>
                    <a:pt x="41184" y="4073"/>
                  </a:lnTo>
                  <a:lnTo>
                    <a:pt x="41137" y="4085"/>
                  </a:lnTo>
                  <a:lnTo>
                    <a:pt x="41101" y="4049"/>
                  </a:lnTo>
                  <a:lnTo>
                    <a:pt x="41041" y="4132"/>
                  </a:lnTo>
                  <a:lnTo>
                    <a:pt x="40970" y="4168"/>
                  </a:lnTo>
                  <a:lnTo>
                    <a:pt x="40994" y="4120"/>
                  </a:lnTo>
                  <a:lnTo>
                    <a:pt x="40958" y="4097"/>
                  </a:lnTo>
                  <a:lnTo>
                    <a:pt x="40839" y="4204"/>
                  </a:lnTo>
                  <a:lnTo>
                    <a:pt x="40827" y="4311"/>
                  </a:lnTo>
                  <a:lnTo>
                    <a:pt x="40744" y="4442"/>
                  </a:lnTo>
                  <a:lnTo>
                    <a:pt x="40720" y="4478"/>
                  </a:lnTo>
                  <a:lnTo>
                    <a:pt x="40791" y="4513"/>
                  </a:lnTo>
                  <a:lnTo>
                    <a:pt x="40815" y="4561"/>
                  </a:lnTo>
                  <a:cubicBezTo>
                    <a:pt x="40803" y="4608"/>
                    <a:pt x="40791" y="4656"/>
                    <a:pt x="40779" y="4692"/>
                  </a:cubicBezTo>
                  <a:cubicBezTo>
                    <a:pt x="40779" y="4716"/>
                    <a:pt x="40779" y="4728"/>
                    <a:pt x="40791" y="4751"/>
                  </a:cubicBezTo>
                  <a:lnTo>
                    <a:pt x="40851" y="4787"/>
                  </a:lnTo>
                  <a:lnTo>
                    <a:pt x="40779" y="4847"/>
                  </a:lnTo>
                  <a:lnTo>
                    <a:pt x="40744" y="4954"/>
                  </a:lnTo>
                  <a:lnTo>
                    <a:pt x="40779" y="4942"/>
                  </a:lnTo>
                  <a:lnTo>
                    <a:pt x="40863" y="4894"/>
                  </a:lnTo>
                  <a:cubicBezTo>
                    <a:pt x="40875" y="4870"/>
                    <a:pt x="40887" y="4847"/>
                    <a:pt x="40899" y="4823"/>
                  </a:cubicBezTo>
                  <a:lnTo>
                    <a:pt x="41030" y="4799"/>
                  </a:lnTo>
                  <a:lnTo>
                    <a:pt x="41125" y="4728"/>
                  </a:lnTo>
                  <a:lnTo>
                    <a:pt x="41053" y="4823"/>
                  </a:lnTo>
                  <a:lnTo>
                    <a:pt x="40934" y="4859"/>
                  </a:lnTo>
                  <a:lnTo>
                    <a:pt x="40839" y="4966"/>
                  </a:lnTo>
                  <a:lnTo>
                    <a:pt x="40696" y="5037"/>
                  </a:lnTo>
                  <a:cubicBezTo>
                    <a:pt x="40696" y="5073"/>
                    <a:pt x="40696" y="5097"/>
                    <a:pt x="40708" y="5132"/>
                  </a:cubicBezTo>
                  <a:lnTo>
                    <a:pt x="40637" y="5192"/>
                  </a:lnTo>
                  <a:lnTo>
                    <a:pt x="40518" y="5180"/>
                  </a:lnTo>
                  <a:lnTo>
                    <a:pt x="40375" y="5204"/>
                  </a:lnTo>
                  <a:lnTo>
                    <a:pt x="40291" y="5180"/>
                  </a:lnTo>
                  <a:lnTo>
                    <a:pt x="40220" y="5240"/>
                  </a:lnTo>
                  <a:lnTo>
                    <a:pt x="40291" y="5347"/>
                  </a:lnTo>
                  <a:cubicBezTo>
                    <a:pt x="40268" y="5406"/>
                    <a:pt x="40244" y="5478"/>
                    <a:pt x="40232" y="5537"/>
                  </a:cubicBezTo>
                  <a:lnTo>
                    <a:pt x="40232" y="5359"/>
                  </a:lnTo>
                  <a:lnTo>
                    <a:pt x="40148" y="5263"/>
                  </a:lnTo>
                  <a:lnTo>
                    <a:pt x="40041" y="5204"/>
                  </a:lnTo>
                  <a:cubicBezTo>
                    <a:pt x="40041" y="5168"/>
                    <a:pt x="40041" y="5132"/>
                    <a:pt x="40053" y="5085"/>
                  </a:cubicBezTo>
                  <a:lnTo>
                    <a:pt x="40101" y="5073"/>
                  </a:lnTo>
                  <a:lnTo>
                    <a:pt x="40196" y="5168"/>
                  </a:lnTo>
                  <a:lnTo>
                    <a:pt x="40327" y="5085"/>
                  </a:lnTo>
                  <a:lnTo>
                    <a:pt x="40410" y="5144"/>
                  </a:lnTo>
                  <a:lnTo>
                    <a:pt x="40553" y="5144"/>
                  </a:lnTo>
                  <a:lnTo>
                    <a:pt x="40625" y="5073"/>
                  </a:lnTo>
                  <a:lnTo>
                    <a:pt x="40625" y="5001"/>
                  </a:lnTo>
                  <a:lnTo>
                    <a:pt x="40660" y="4894"/>
                  </a:lnTo>
                  <a:lnTo>
                    <a:pt x="40565" y="4942"/>
                  </a:lnTo>
                  <a:lnTo>
                    <a:pt x="40482" y="4942"/>
                  </a:lnTo>
                  <a:lnTo>
                    <a:pt x="40553" y="4882"/>
                  </a:lnTo>
                  <a:cubicBezTo>
                    <a:pt x="40577" y="4847"/>
                    <a:pt x="40601" y="4811"/>
                    <a:pt x="40613" y="4787"/>
                  </a:cubicBezTo>
                  <a:lnTo>
                    <a:pt x="40613" y="4787"/>
                  </a:lnTo>
                  <a:lnTo>
                    <a:pt x="40518" y="4799"/>
                  </a:lnTo>
                  <a:lnTo>
                    <a:pt x="40446" y="4870"/>
                  </a:lnTo>
                  <a:lnTo>
                    <a:pt x="40291" y="4942"/>
                  </a:lnTo>
                  <a:lnTo>
                    <a:pt x="40291" y="4894"/>
                  </a:lnTo>
                  <a:lnTo>
                    <a:pt x="40410" y="4811"/>
                  </a:lnTo>
                  <a:cubicBezTo>
                    <a:pt x="40410" y="4787"/>
                    <a:pt x="40398" y="4763"/>
                    <a:pt x="40398" y="4739"/>
                  </a:cubicBezTo>
                  <a:lnTo>
                    <a:pt x="40327" y="4763"/>
                  </a:lnTo>
                  <a:lnTo>
                    <a:pt x="40232" y="4811"/>
                  </a:lnTo>
                  <a:lnTo>
                    <a:pt x="40208" y="4775"/>
                  </a:lnTo>
                  <a:lnTo>
                    <a:pt x="40220" y="4620"/>
                  </a:lnTo>
                  <a:lnTo>
                    <a:pt x="40279" y="4537"/>
                  </a:lnTo>
                  <a:lnTo>
                    <a:pt x="40315" y="4597"/>
                  </a:lnTo>
                  <a:lnTo>
                    <a:pt x="40363" y="4537"/>
                  </a:lnTo>
                  <a:cubicBezTo>
                    <a:pt x="40363" y="4513"/>
                    <a:pt x="40351" y="4501"/>
                    <a:pt x="40339" y="4489"/>
                  </a:cubicBezTo>
                  <a:lnTo>
                    <a:pt x="40494" y="4335"/>
                  </a:lnTo>
                  <a:lnTo>
                    <a:pt x="40494" y="4275"/>
                  </a:lnTo>
                  <a:lnTo>
                    <a:pt x="40660" y="4168"/>
                  </a:lnTo>
                  <a:cubicBezTo>
                    <a:pt x="40660" y="4132"/>
                    <a:pt x="40660" y="4097"/>
                    <a:pt x="40649" y="4061"/>
                  </a:cubicBezTo>
                  <a:lnTo>
                    <a:pt x="40708" y="4001"/>
                  </a:lnTo>
                  <a:lnTo>
                    <a:pt x="40791" y="3966"/>
                  </a:lnTo>
                  <a:cubicBezTo>
                    <a:pt x="40791" y="3954"/>
                    <a:pt x="40791" y="3942"/>
                    <a:pt x="40791" y="3930"/>
                  </a:cubicBezTo>
                  <a:lnTo>
                    <a:pt x="40660" y="3954"/>
                  </a:lnTo>
                  <a:lnTo>
                    <a:pt x="40518" y="4025"/>
                  </a:lnTo>
                  <a:cubicBezTo>
                    <a:pt x="40494" y="4061"/>
                    <a:pt x="40482" y="4085"/>
                    <a:pt x="40458" y="4120"/>
                  </a:cubicBezTo>
                  <a:lnTo>
                    <a:pt x="40339" y="4216"/>
                  </a:lnTo>
                  <a:lnTo>
                    <a:pt x="40244" y="4216"/>
                  </a:lnTo>
                  <a:lnTo>
                    <a:pt x="40256" y="4180"/>
                  </a:lnTo>
                  <a:lnTo>
                    <a:pt x="40387" y="4108"/>
                  </a:lnTo>
                  <a:cubicBezTo>
                    <a:pt x="40387" y="4085"/>
                    <a:pt x="40398" y="4061"/>
                    <a:pt x="40410" y="4037"/>
                  </a:cubicBezTo>
                  <a:lnTo>
                    <a:pt x="40315" y="4037"/>
                  </a:lnTo>
                  <a:lnTo>
                    <a:pt x="40220" y="4073"/>
                  </a:lnTo>
                  <a:lnTo>
                    <a:pt x="40137" y="4037"/>
                  </a:lnTo>
                  <a:cubicBezTo>
                    <a:pt x="40137" y="4025"/>
                    <a:pt x="40148" y="4001"/>
                    <a:pt x="40160" y="3977"/>
                  </a:cubicBezTo>
                  <a:cubicBezTo>
                    <a:pt x="40172" y="3954"/>
                    <a:pt x="40160" y="3918"/>
                    <a:pt x="40148" y="3882"/>
                  </a:cubicBezTo>
                  <a:lnTo>
                    <a:pt x="40041" y="3858"/>
                  </a:lnTo>
                  <a:lnTo>
                    <a:pt x="39982" y="3894"/>
                  </a:lnTo>
                  <a:lnTo>
                    <a:pt x="39970" y="3942"/>
                  </a:lnTo>
                  <a:lnTo>
                    <a:pt x="39958" y="3906"/>
                  </a:lnTo>
                  <a:lnTo>
                    <a:pt x="39982" y="3846"/>
                  </a:lnTo>
                  <a:lnTo>
                    <a:pt x="39898" y="3799"/>
                  </a:lnTo>
                  <a:lnTo>
                    <a:pt x="39791" y="3823"/>
                  </a:lnTo>
                  <a:cubicBezTo>
                    <a:pt x="39791" y="3858"/>
                    <a:pt x="39779" y="3882"/>
                    <a:pt x="39767" y="3918"/>
                  </a:cubicBezTo>
                  <a:lnTo>
                    <a:pt x="39660" y="3989"/>
                  </a:lnTo>
                  <a:cubicBezTo>
                    <a:pt x="39648" y="4013"/>
                    <a:pt x="39648" y="4025"/>
                    <a:pt x="39636" y="4037"/>
                  </a:cubicBezTo>
                  <a:lnTo>
                    <a:pt x="39577" y="4037"/>
                  </a:lnTo>
                  <a:lnTo>
                    <a:pt x="39577" y="3977"/>
                  </a:lnTo>
                  <a:lnTo>
                    <a:pt x="39482" y="3942"/>
                  </a:lnTo>
                  <a:lnTo>
                    <a:pt x="39386" y="3966"/>
                  </a:lnTo>
                  <a:lnTo>
                    <a:pt x="39386" y="4013"/>
                  </a:lnTo>
                  <a:lnTo>
                    <a:pt x="39434" y="4049"/>
                  </a:lnTo>
                  <a:cubicBezTo>
                    <a:pt x="39422" y="4061"/>
                    <a:pt x="39410" y="4085"/>
                    <a:pt x="39398" y="4097"/>
                  </a:cubicBezTo>
                  <a:lnTo>
                    <a:pt x="39470" y="4156"/>
                  </a:lnTo>
                  <a:cubicBezTo>
                    <a:pt x="39470" y="4168"/>
                    <a:pt x="39482" y="4192"/>
                    <a:pt x="39494" y="4204"/>
                  </a:cubicBezTo>
                  <a:lnTo>
                    <a:pt x="39434" y="4251"/>
                  </a:lnTo>
                  <a:lnTo>
                    <a:pt x="39375" y="4239"/>
                  </a:lnTo>
                  <a:lnTo>
                    <a:pt x="39351" y="4192"/>
                  </a:lnTo>
                  <a:lnTo>
                    <a:pt x="39303" y="4192"/>
                  </a:lnTo>
                  <a:cubicBezTo>
                    <a:pt x="39303" y="4216"/>
                    <a:pt x="39291" y="4227"/>
                    <a:pt x="39279" y="4251"/>
                  </a:cubicBezTo>
                  <a:lnTo>
                    <a:pt x="39386" y="4394"/>
                  </a:lnTo>
                  <a:lnTo>
                    <a:pt x="39470" y="4489"/>
                  </a:lnTo>
                  <a:lnTo>
                    <a:pt x="39648" y="4489"/>
                  </a:lnTo>
                  <a:lnTo>
                    <a:pt x="39732" y="4525"/>
                  </a:lnTo>
                  <a:lnTo>
                    <a:pt x="39767" y="4692"/>
                  </a:lnTo>
                  <a:lnTo>
                    <a:pt x="39696" y="4620"/>
                  </a:lnTo>
                  <a:lnTo>
                    <a:pt x="39601" y="4597"/>
                  </a:lnTo>
                  <a:lnTo>
                    <a:pt x="39386" y="4513"/>
                  </a:lnTo>
                  <a:lnTo>
                    <a:pt x="39327" y="4418"/>
                  </a:lnTo>
                  <a:lnTo>
                    <a:pt x="39232" y="4311"/>
                  </a:lnTo>
                  <a:lnTo>
                    <a:pt x="39148" y="4323"/>
                  </a:lnTo>
                  <a:lnTo>
                    <a:pt x="39113" y="4370"/>
                  </a:lnTo>
                  <a:lnTo>
                    <a:pt x="39184" y="4466"/>
                  </a:lnTo>
                  <a:lnTo>
                    <a:pt x="39303" y="4513"/>
                  </a:lnTo>
                  <a:cubicBezTo>
                    <a:pt x="39315" y="4537"/>
                    <a:pt x="39327" y="4561"/>
                    <a:pt x="39339" y="4585"/>
                  </a:cubicBezTo>
                  <a:lnTo>
                    <a:pt x="39255" y="4632"/>
                  </a:lnTo>
                  <a:lnTo>
                    <a:pt x="39160" y="4585"/>
                  </a:lnTo>
                  <a:lnTo>
                    <a:pt x="38934" y="4668"/>
                  </a:lnTo>
                  <a:lnTo>
                    <a:pt x="38886" y="4716"/>
                  </a:lnTo>
                  <a:lnTo>
                    <a:pt x="38779" y="4680"/>
                  </a:lnTo>
                  <a:lnTo>
                    <a:pt x="38684" y="4692"/>
                  </a:lnTo>
                  <a:lnTo>
                    <a:pt x="38446" y="4644"/>
                  </a:lnTo>
                  <a:lnTo>
                    <a:pt x="38196" y="4716"/>
                  </a:lnTo>
                  <a:lnTo>
                    <a:pt x="38148" y="4680"/>
                  </a:lnTo>
                  <a:lnTo>
                    <a:pt x="38112" y="4692"/>
                  </a:lnTo>
                  <a:lnTo>
                    <a:pt x="37958" y="4799"/>
                  </a:lnTo>
                  <a:lnTo>
                    <a:pt x="37922" y="4870"/>
                  </a:lnTo>
                  <a:lnTo>
                    <a:pt x="37708" y="4930"/>
                  </a:lnTo>
                  <a:lnTo>
                    <a:pt x="37577" y="5013"/>
                  </a:lnTo>
                  <a:lnTo>
                    <a:pt x="37434" y="4978"/>
                  </a:lnTo>
                  <a:lnTo>
                    <a:pt x="37398" y="4978"/>
                  </a:lnTo>
                  <a:lnTo>
                    <a:pt x="37362" y="4918"/>
                  </a:lnTo>
                  <a:lnTo>
                    <a:pt x="37303" y="4906"/>
                  </a:lnTo>
                  <a:lnTo>
                    <a:pt x="37184" y="5001"/>
                  </a:lnTo>
                  <a:cubicBezTo>
                    <a:pt x="37184" y="4989"/>
                    <a:pt x="37172" y="4966"/>
                    <a:pt x="37172" y="4942"/>
                  </a:cubicBezTo>
                  <a:lnTo>
                    <a:pt x="36969" y="4894"/>
                  </a:lnTo>
                  <a:lnTo>
                    <a:pt x="36934" y="4847"/>
                  </a:lnTo>
                  <a:lnTo>
                    <a:pt x="36874" y="4847"/>
                  </a:lnTo>
                  <a:cubicBezTo>
                    <a:pt x="36874" y="4835"/>
                    <a:pt x="36862" y="4823"/>
                    <a:pt x="36862" y="4799"/>
                  </a:cubicBezTo>
                  <a:cubicBezTo>
                    <a:pt x="36850" y="4787"/>
                    <a:pt x="36874" y="4775"/>
                    <a:pt x="36886" y="4763"/>
                  </a:cubicBezTo>
                  <a:lnTo>
                    <a:pt x="36803" y="4728"/>
                  </a:lnTo>
                  <a:lnTo>
                    <a:pt x="36743" y="4763"/>
                  </a:lnTo>
                  <a:lnTo>
                    <a:pt x="36708" y="4739"/>
                  </a:lnTo>
                  <a:lnTo>
                    <a:pt x="36708" y="4692"/>
                  </a:lnTo>
                  <a:lnTo>
                    <a:pt x="36660" y="4692"/>
                  </a:lnTo>
                  <a:lnTo>
                    <a:pt x="36565" y="4763"/>
                  </a:lnTo>
                  <a:lnTo>
                    <a:pt x="36434" y="4787"/>
                  </a:lnTo>
                  <a:lnTo>
                    <a:pt x="36327" y="4751"/>
                  </a:lnTo>
                  <a:cubicBezTo>
                    <a:pt x="36303" y="4763"/>
                    <a:pt x="36291" y="4775"/>
                    <a:pt x="36279" y="4775"/>
                  </a:cubicBezTo>
                  <a:lnTo>
                    <a:pt x="36243" y="4751"/>
                  </a:lnTo>
                  <a:lnTo>
                    <a:pt x="36124" y="4751"/>
                  </a:lnTo>
                  <a:lnTo>
                    <a:pt x="36005" y="4799"/>
                  </a:lnTo>
                  <a:lnTo>
                    <a:pt x="36005" y="4799"/>
                  </a:lnTo>
                  <a:lnTo>
                    <a:pt x="36029" y="4728"/>
                  </a:lnTo>
                  <a:lnTo>
                    <a:pt x="36029" y="4668"/>
                  </a:lnTo>
                  <a:lnTo>
                    <a:pt x="36124" y="4597"/>
                  </a:lnTo>
                  <a:cubicBezTo>
                    <a:pt x="36112" y="4585"/>
                    <a:pt x="36112" y="4573"/>
                    <a:pt x="36112" y="4561"/>
                  </a:cubicBezTo>
                  <a:lnTo>
                    <a:pt x="36029" y="4561"/>
                  </a:lnTo>
                  <a:lnTo>
                    <a:pt x="35934" y="4585"/>
                  </a:lnTo>
                  <a:cubicBezTo>
                    <a:pt x="35898" y="4537"/>
                    <a:pt x="35874" y="4489"/>
                    <a:pt x="35850" y="4430"/>
                  </a:cubicBezTo>
                  <a:lnTo>
                    <a:pt x="35803" y="4418"/>
                  </a:lnTo>
                  <a:lnTo>
                    <a:pt x="35779" y="4394"/>
                  </a:lnTo>
                  <a:cubicBezTo>
                    <a:pt x="35803" y="4370"/>
                    <a:pt x="35838" y="4347"/>
                    <a:pt x="35862" y="4335"/>
                  </a:cubicBezTo>
                  <a:lnTo>
                    <a:pt x="35874" y="4287"/>
                  </a:lnTo>
                  <a:lnTo>
                    <a:pt x="35803" y="4287"/>
                  </a:lnTo>
                  <a:cubicBezTo>
                    <a:pt x="35803" y="4275"/>
                    <a:pt x="35815" y="4251"/>
                    <a:pt x="35826" y="4227"/>
                  </a:cubicBezTo>
                  <a:cubicBezTo>
                    <a:pt x="35815" y="4180"/>
                    <a:pt x="35803" y="4120"/>
                    <a:pt x="35803" y="4073"/>
                  </a:cubicBezTo>
                  <a:lnTo>
                    <a:pt x="35743" y="4013"/>
                  </a:lnTo>
                  <a:lnTo>
                    <a:pt x="35684" y="4025"/>
                  </a:lnTo>
                  <a:lnTo>
                    <a:pt x="35588" y="4013"/>
                  </a:lnTo>
                  <a:lnTo>
                    <a:pt x="35517" y="3966"/>
                  </a:lnTo>
                  <a:lnTo>
                    <a:pt x="35374" y="4049"/>
                  </a:lnTo>
                  <a:lnTo>
                    <a:pt x="35279" y="4061"/>
                  </a:lnTo>
                  <a:lnTo>
                    <a:pt x="34981" y="4216"/>
                  </a:lnTo>
                  <a:lnTo>
                    <a:pt x="34529" y="4358"/>
                  </a:lnTo>
                  <a:lnTo>
                    <a:pt x="34374" y="4370"/>
                  </a:lnTo>
                  <a:lnTo>
                    <a:pt x="34267" y="4406"/>
                  </a:lnTo>
                  <a:lnTo>
                    <a:pt x="34148" y="4597"/>
                  </a:lnTo>
                  <a:lnTo>
                    <a:pt x="34041" y="4668"/>
                  </a:lnTo>
                  <a:cubicBezTo>
                    <a:pt x="34041" y="4692"/>
                    <a:pt x="34029" y="4716"/>
                    <a:pt x="34017" y="4751"/>
                  </a:cubicBezTo>
                  <a:lnTo>
                    <a:pt x="34124" y="4751"/>
                  </a:lnTo>
                  <a:lnTo>
                    <a:pt x="34183" y="4692"/>
                  </a:lnTo>
                  <a:lnTo>
                    <a:pt x="34231" y="4680"/>
                  </a:lnTo>
                  <a:lnTo>
                    <a:pt x="34231" y="4680"/>
                  </a:lnTo>
                  <a:cubicBezTo>
                    <a:pt x="34231" y="4716"/>
                    <a:pt x="34219" y="4739"/>
                    <a:pt x="34219" y="4763"/>
                  </a:cubicBezTo>
                  <a:lnTo>
                    <a:pt x="34160" y="4835"/>
                  </a:lnTo>
                  <a:lnTo>
                    <a:pt x="34195" y="4859"/>
                  </a:lnTo>
                  <a:lnTo>
                    <a:pt x="34362" y="4823"/>
                  </a:lnTo>
                  <a:lnTo>
                    <a:pt x="34410" y="4859"/>
                  </a:lnTo>
                  <a:lnTo>
                    <a:pt x="34541" y="4787"/>
                  </a:lnTo>
                  <a:cubicBezTo>
                    <a:pt x="34541" y="4775"/>
                    <a:pt x="34529" y="4763"/>
                    <a:pt x="34517" y="4751"/>
                  </a:cubicBezTo>
                  <a:lnTo>
                    <a:pt x="34422" y="4716"/>
                  </a:lnTo>
                  <a:lnTo>
                    <a:pt x="34422" y="4668"/>
                  </a:lnTo>
                  <a:lnTo>
                    <a:pt x="34493" y="4632"/>
                  </a:lnTo>
                  <a:lnTo>
                    <a:pt x="34529" y="4668"/>
                  </a:lnTo>
                  <a:lnTo>
                    <a:pt x="34624" y="4632"/>
                  </a:lnTo>
                  <a:lnTo>
                    <a:pt x="34755" y="4644"/>
                  </a:lnTo>
                  <a:lnTo>
                    <a:pt x="34838" y="4608"/>
                  </a:lnTo>
                  <a:lnTo>
                    <a:pt x="34838" y="4525"/>
                  </a:lnTo>
                  <a:lnTo>
                    <a:pt x="34898" y="4466"/>
                  </a:lnTo>
                  <a:lnTo>
                    <a:pt x="34898" y="4537"/>
                  </a:lnTo>
                  <a:lnTo>
                    <a:pt x="35029" y="4585"/>
                  </a:lnTo>
                  <a:cubicBezTo>
                    <a:pt x="35029" y="4573"/>
                    <a:pt x="35029" y="4549"/>
                    <a:pt x="35041" y="4537"/>
                  </a:cubicBezTo>
                  <a:cubicBezTo>
                    <a:pt x="35041" y="4525"/>
                    <a:pt x="35029" y="4501"/>
                    <a:pt x="35029" y="4489"/>
                  </a:cubicBezTo>
                  <a:lnTo>
                    <a:pt x="35136" y="4454"/>
                  </a:lnTo>
                  <a:lnTo>
                    <a:pt x="35148" y="4394"/>
                  </a:lnTo>
                  <a:lnTo>
                    <a:pt x="35231" y="4370"/>
                  </a:lnTo>
                  <a:lnTo>
                    <a:pt x="35469" y="4251"/>
                  </a:lnTo>
                  <a:lnTo>
                    <a:pt x="35565" y="4216"/>
                  </a:lnTo>
                  <a:lnTo>
                    <a:pt x="35576" y="4239"/>
                  </a:lnTo>
                  <a:lnTo>
                    <a:pt x="35696" y="4204"/>
                  </a:lnTo>
                  <a:lnTo>
                    <a:pt x="35636" y="4287"/>
                  </a:lnTo>
                  <a:lnTo>
                    <a:pt x="35696" y="4323"/>
                  </a:lnTo>
                  <a:cubicBezTo>
                    <a:pt x="35660" y="4370"/>
                    <a:pt x="35612" y="4418"/>
                    <a:pt x="35576" y="4466"/>
                  </a:cubicBezTo>
                  <a:lnTo>
                    <a:pt x="35493" y="4442"/>
                  </a:lnTo>
                  <a:lnTo>
                    <a:pt x="35434" y="4489"/>
                  </a:lnTo>
                  <a:lnTo>
                    <a:pt x="35326" y="4525"/>
                  </a:lnTo>
                  <a:lnTo>
                    <a:pt x="35255" y="4513"/>
                  </a:lnTo>
                  <a:lnTo>
                    <a:pt x="35172" y="4537"/>
                  </a:lnTo>
                  <a:lnTo>
                    <a:pt x="35112" y="4692"/>
                  </a:lnTo>
                  <a:lnTo>
                    <a:pt x="35172" y="4763"/>
                  </a:lnTo>
                  <a:cubicBezTo>
                    <a:pt x="35184" y="4799"/>
                    <a:pt x="35195" y="4823"/>
                    <a:pt x="35207" y="4859"/>
                  </a:cubicBezTo>
                  <a:lnTo>
                    <a:pt x="35148" y="4763"/>
                  </a:lnTo>
                  <a:lnTo>
                    <a:pt x="35088" y="4775"/>
                  </a:lnTo>
                  <a:lnTo>
                    <a:pt x="35029" y="4728"/>
                  </a:lnTo>
                  <a:lnTo>
                    <a:pt x="34957" y="4751"/>
                  </a:lnTo>
                  <a:lnTo>
                    <a:pt x="34922" y="4847"/>
                  </a:lnTo>
                  <a:lnTo>
                    <a:pt x="34791" y="4894"/>
                  </a:lnTo>
                  <a:lnTo>
                    <a:pt x="34731" y="4930"/>
                  </a:lnTo>
                  <a:cubicBezTo>
                    <a:pt x="34719" y="4918"/>
                    <a:pt x="34719" y="4894"/>
                    <a:pt x="34707" y="4882"/>
                  </a:cubicBezTo>
                  <a:lnTo>
                    <a:pt x="34648" y="4906"/>
                  </a:lnTo>
                  <a:lnTo>
                    <a:pt x="34600" y="4989"/>
                  </a:lnTo>
                  <a:lnTo>
                    <a:pt x="34517" y="5037"/>
                  </a:lnTo>
                  <a:lnTo>
                    <a:pt x="34445" y="5013"/>
                  </a:lnTo>
                  <a:lnTo>
                    <a:pt x="34362" y="5049"/>
                  </a:lnTo>
                  <a:lnTo>
                    <a:pt x="34326" y="5109"/>
                  </a:lnTo>
                  <a:cubicBezTo>
                    <a:pt x="34326" y="5120"/>
                    <a:pt x="34326" y="5132"/>
                    <a:pt x="34326" y="5132"/>
                  </a:cubicBezTo>
                  <a:lnTo>
                    <a:pt x="34148" y="5204"/>
                  </a:lnTo>
                  <a:lnTo>
                    <a:pt x="34076" y="5263"/>
                  </a:lnTo>
                  <a:cubicBezTo>
                    <a:pt x="34076" y="5287"/>
                    <a:pt x="34088" y="5299"/>
                    <a:pt x="34100" y="5323"/>
                  </a:cubicBezTo>
                  <a:cubicBezTo>
                    <a:pt x="34100" y="5347"/>
                    <a:pt x="34124" y="5359"/>
                    <a:pt x="34148" y="5382"/>
                  </a:cubicBezTo>
                  <a:cubicBezTo>
                    <a:pt x="34124" y="5454"/>
                    <a:pt x="34112" y="5525"/>
                    <a:pt x="34100" y="5609"/>
                  </a:cubicBezTo>
                  <a:lnTo>
                    <a:pt x="34088" y="5775"/>
                  </a:lnTo>
                  <a:lnTo>
                    <a:pt x="34088" y="5823"/>
                  </a:lnTo>
                  <a:lnTo>
                    <a:pt x="34219" y="5847"/>
                  </a:lnTo>
                  <a:lnTo>
                    <a:pt x="34195" y="5894"/>
                  </a:lnTo>
                  <a:lnTo>
                    <a:pt x="34088" y="5954"/>
                  </a:lnTo>
                  <a:lnTo>
                    <a:pt x="34100" y="6002"/>
                  </a:lnTo>
                  <a:lnTo>
                    <a:pt x="34195" y="6049"/>
                  </a:lnTo>
                  <a:cubicBezTo>
                    <a:pt x="34207" y="6073"/>
                    <a:pt x="34207" y="6097"/>
                    <a:pt x="34219" y="6121"/>
                  </a:cubicBezTo>
                  <a:cubicBezTo>
                    <a:pt x="34207" y="6144"/>
                    <a:pt x="34195" y="6156"/>
                    <a:pt x="34183" y="6180"/>
                  </a:cubicBezTo>
                  <a:lnTo>
                    <a:pt x="34136" y="6156"/>
                  </a:lnTo>
                  <a:lnTo>
                    <a:pt x="34064" y="6216"/>
                  </a:lnTo>
                  <a:lnTo>
                    <a:pt x="34017" y="6216"/>
                  </a:lnTo>
                  <a:lnTo>
                    <a:pt x="34017" y="6144"/>
                  </a:lnTo>
                  <a:lnTo>
                    <a:pt x="34052" y="6121"/>
                  </a:lnTo>
                  <a:lnTo>
                    <a:pt x="34029" y="6049"/>
                  </a:lnTo>
                  <a:lnTo>
                    <a:pt x="33945" y="6073"/>
                  </a:lnTo>
                  <a:lnTo>
                    <a:pt x="33850" y="6275"/>
                  </a:lnTo>
                  <a:lnTo>
                    <a:pt x="33874" y="6454"/>
                  </a:lnTo>
                  <a:lnTo>
                    <a:pt x="33993" y="6633"/>
                  </a:lnTo>
                  <a:lnTo>
                    <a:pt x="34064" y="6871"/>
                  </a:lnTo>
                  <a:lnTo>
                    <a:pt x="34064" y="6871"/>
                  </a:lnTo>
                  <a:lnTo>
                    <a:pt x="33969" y="6633"/>
                  </a:lnTo>
                  <a:lnTo>
                    <a:pt x="33862" y="6537"/>
                  </a:lnTo>
                  <a:lnTo>
                    <a:pt x="33791" y="6513"/>
                  </a:lnTo>
                  <a:cubicBezTo>
                    <a:pt x="33802" y="6490"/>
                    <a:pt x="33814" y="6466"/>
                    <a:pt x="33826" y="6442"/>
                  </a:cubicBezTo>
                  <a:lnTo>
                    <a:pt x="33814" y="6394"/>
                  </a:lnTo>
                  <a:lnTo>
                    <a:pt x="33660" y="6371"/>
                  </a:lnTo>
                  <a:cubicBezTo>
                    <a:pt x="33660" y="6335"/>
                    <a:pt x="33671" y="6299"/>
                    <a:pt x="33683" y="6263"/>
                  </a:cubicBezTo>
                  <a:cubicBezTo>
                    <a:pt x="33683" y="6228"/>
                    <a:pt x="33648" y="6168"/>
                    <a:pt x="33636" y="6132"/>
                  </a:cubicBezTo>
                  <a:lnTo>
                    <a:pt x="33517" y="6073"/>
                  </a:lnTo>
                  <a:cubicBezTo>
                    <a:pt x="33505" y="6025"/>
                    <a:pt x="33493" y="5978"/>
                    <a:pt x="33493" y="5930"/>
                  </a:cubicBezTo>
                  <a:lnTo>
                    <a:pt x="33552" y="5811"/>
                  </a:lnTo>
                  <a:cubicBezTo>
                    <a:pt x="33564" y="5763"/>
                    <a:pt x="33576" y="5716"/>
                    <a:pt x="33600" y="5668"/>
                  </a:cubicBezTo>
                  <a:cubicBezTo>
                    <a:pt x="33588" y="5632"/>
                    <a:pt x="33588" y="5597"/>
                    <a:pt x="33576" y="5561"/>
                  </a:cubicBezTo>
                  <a:lnTo>
                    <a:pt x="33540" y="5573"/>
                  </a:lnTo>
                  <a:cubicBezTo>
                    <a:pt x="33529" y="5585"/>
                    <a:pt x="33517" y="5609"/>
                    <a:pt x="33517" y="5632"/>
                  </a:cubicBezTo>
                  <a:cubicBezTo>
                    <a:pt x="33505" y="5656"/>
                    <a:pt x="33517" y="5704"/>
                    <a:pt x="33529" y="5728"/>
                  </a:cubicBezTo>
                  <a:lnTo>
                    <a:pt x="33445" y="5811"/>
                  </a:lnTo>
                  <a:lnTo>
                    <a:pt x="33410" y="5811"/>
                  </a:lnTo>
                  <a:cubicBezTo>
                    <a:pt x="33386" y="5787"/>
                    <a:pt x="33374" y="5763"/>
                    <a:pt x="33362" y="5740"/>
                  </a:cubicBezTo>
                  <a:cubicBezTo>
                    <a:pt x="33374" y="5680"/>
                    <a:pt x="33386" y="5632"/>
                    <a:pt x="33398" y="5585"/>
                  </a:cubicBezTo>
                  <a:lnTo>
                    <a:pt x="33398" y="5513"/>
                  </a:lnTo>
                  <a:lnTo>
                    <a:pt x="33314" y="5490"/>
                  </a:lnTo>
                  <a:lnTo>
                    <a:pt x="33255" y="5561"/>
                  </a:lnTo>
                  <a:lnTo>
                    <a:pt x="33207" y="5561"/>
                  </a:lnTo>
                  <a:lnTo>
                    <a:pt x="33159" y="5525"/>
                  </a:lnTo>
                  <a:lnTo>
                    <a:pt x="33159" y="5466"/>
                  </a:lnTo>
                  <a:lnTo>
                    <a:pt x="33124" y="5382"/>
                  </a:lnTo>
                  <a:lnTo>
                    <a:pt x="33064" y="5406"/>
                  </a:lnTo>
                  <a:lnTo>
                    <a:pt x="33052" y="5370"/>
                  </a:lnTo>
                  <a:lnTo>
                    <a:pt x="33076" y="5323"/>
                  </a:lnTo>
                  <a:lnTo>
                    <a:pt x="33064" y="5251"/>
                  </a:lnTo>
                  <a:lnTo>
                    <a:pt x="32957" y="5299"/>
                  </a:lnTo>
                  <a:lnTo>
                    <a:pt x="32636" y="5478"/>
                  </a:lnTo>
                  <a:lnTo>
                    <a:pt x="32457" y="5597"/>
                  </a:lnTo>
                  <a:lnTo>
                    <a:pt x="32386" y="5597"/>
                  </a:lnTo>
                  <a:lnTo>
                    <a:pt x="32386" y="5561"/>
                  </a:lnTo>
                  <a:lnTo>
                    <a:pt x="32326" y="5573"/>
                  </a:lnTo>
                  <a:cubicBezTo>
                    <a:pt x="32302" y="5609"/>
                    <a:pt x="32290" y="5632"/>
                    <a:pt x="32267" y="5656"/>
                  </a:cubicBezTo>
                  <a:lnTo>
                    <a:pt x="32183" y="5692"/>
                  </a:lnTo>
                  <a:lnTo>
                    <a:pt x="32112" y="5668"/>
                  </a:lnTo>
                  <a:lnTo>
                    <a:pt x="31957" y="5811"/>
                  </a:lnTo>
                  <a:cubicBezTo>
                    <a:pt x="31957" y="5787"/>
                    <a:pt x="31957" y="5775"/>
                    <a:pt x="31945" y="5751"/>
                  </a:cubicBezTo>
                  <a:lnTo>
                    <a:pt x="31826" y="5751"/>
                  </a:lnTo>
                  <a:lnTo>
                    <a:pt x="31766" y="5775"/>
                  </a:lnTo>
                  <a:lnTo>
                    <a:pt x="31778" y="5811"/>
                  </a:lnTo>
                  <a:lnTo>
                    <a:pt x="31612" y="5859"/>
                  </a:lnTo>
                  <a:lnTo>
                    <a:pt x="31338" y="5859"/>
                  </a:lnTo>
                  <a:lnTo>
                    <a:pt x="31124" y="5918"/>
                  </a:lnTo>
                  <a:lnTo>
                    <a:pt x="30897" y="5894"/>
                  </a:lnTo>
                  <a:lnTo>
                    <a:pt x="30731" y="5954"/>
                  </a:lnTo>
                  <a:cubicBezTo>
                    <a:pt x="30719" y="5930"/>
                    <a:pt x="30707" y="5906"/>
                    <a:pt x="30695" y="5882"/>
                  </a:cubicBezTo>
                  <a:lnTo>
                    <a:pt x="30528" y="5859"/>
                  </a:lnTo>
                  <a:lnTo>
                    <a:pt x="30457" y="5918"/>
                  </a:lnTo>
                  <a:lnTo>
                    <a:pt x="30338" y="5894"/>
                  </a:lnTo>
                  <a:lnTo>
                    <a:pt x="30278" y="5811"/>
                  </a:lnTo>
                  <a:lnTo>
                    <a:pt x="30147" y="5811"/>
                  </a:lnTo>
                  <a:lnTo>
                    <a:pt x="30088" y="5787"/>
                  </a:lnTo>
                  <a:lnTo>
                    <a:pt x="30195" y="5728"/>
                  </a:lnTo>
                  <a:lnTo>
                    <a:pt x="30326" y="5704"/>
                  </a:lnTo>
                  <a:lnTo>
                    <a:pt x="30314" y="5609"/>
                  </a:lnTo>
                  <a:lnTo>
                    <a:pt x="30397" y="5537"/>
                  </a:lnTo>
                  <a:lnTo>
                    <a:pt x="30350" y="5490"/>
                  </a:lnTo>
                  <a:lnTo>
                    <a:pt x="30457" y="5454"/>
                  </a:lnTo>
                  <a:lnTo>
                    <a:pt x="30623" y="5454"/>
                  </a:lnTo>
                  <a:lnTo>
                    <a:pt x="30671" y="5406"/>
                  </a:lnTo>
                  <a:cubicBezTo>
                    <a:pt x="30671" y="5394"/>
                    <a:pt x="30659" y="5382"/>
                    <a:pt x="30659" y="5382"/>
                  </a:cubicBezTo>
                  <a:lnTo>
                    <a:pt x="30802" y="5335"/>
                  </a:lnTo>
                  <a:lnTo>
                    <a:pt x="31100" y="5323"/>
                  </a:lnTo>
                  <a:lnTo>
                    <a:pt x="31195" y="5204"/>
                  </a:lnTo>
                  <a:cubicBezTo>
                    <a:pt x="31195" y="5180"/>
                    <a:pt x="31183" y="5144"/>
                    <a:pt x="31171" y="5109"/>
                  </a:cubicBezTo>
                  <a:lnTo>
                    <a:pt x="31207" y="5025"/>
                  </a:lnTo>
                  <a:lnTo>
                    <a:pt x="31124" y="4954"/>
                  </a:lnTo>
                  <a:cubicBezTo>
                    <a:pt x="31112" y="4918"/>
                    <a:pt x="31088" y="4882"/>
                    <a:pt x="31076" y="4859"/>
                  </a:cubicBezTo>
                  <a:lnTo>
                    <a:pt x="30993" y="4811"/>
                  </a:lnTo>
                  <a:lnTo>
                    <a:pt x="30897" y="4728"/>
                  </a:lnTo>
                  <a:lnTo>
                    <a:pt x="30802" y="4728"/>
                  </a:lnTo>
                  <a:lnTo>
                    <a:pt x="30754" y="4692"/>
                  </a:lnTo>
                  <a:lnTo>
                    <a:pt x="30552" y="4632"/>
                  </a:lnTo>
                  <a:lnTo>
                    <a:pt x="30504" y="4656"/>
                  </a:lnTo>
                  <a:lnTo>
                    <a:pt x="30481" y="4716"/>
                  </a:lnTo>
                  <a:lnTo>
                    <a:pt x="30433" y="4739"/>
                  </a:lnTo>
                  <a:lnTo>
                    <a:pt x="30373" y="4692"/>
                  </a:lnTo>
                  <a:lnTo>
                    <a:pt x="30171" y="4692"/>
                  </a:lnTo>
                  <a:lnTo>
                    <a:pt x="30183" y="4739"/>
                  </a:lnTo>
                  <a:lnTo>
                    <a:pt x="30314" y="4763"/>
                  </a:lnTo>
                  <a:cubicBezTo>
                    <a:pt x="30314" y="4775"/>
                    <a:pt x="30314" y="4799"/>
                    <a:pt x="30302" y="4811"/>
                  </a:cubicBezTo>
                  <a:lnTo>
                    <a:pt x="30373" y="4847"/>
                  </a:lnTo>
                  <a:lnTo>
                    <a:pt x="30350" y="4930"/>
                  </a:lnTo>
                  <a:lnTo>
                    <a:pt x="30242" y="4882"/>
                  </a:lnTo>
                  <a:cubicBezTo>
                    <a:pt x="30242" y="4859"/>
                    <a:pt x="30231" y="4835"/>
                    <a:pt x="30219" y="4811"/>
                  </a:cubicBezTo>
                  <a:lnTo>
                    <a:pt x="30111" y="4835"/>
                  </a:lnTo>
                  <a:lnTo>
                    <a:pt x="29897" y="4823"/>
                  </a:lnTo>
                  <a:lnTo>
                    <a:pt x="29850" y="4787"/>
                  </a:lnTo>
                  <a:lnTo>
                    <a:pt x="29790" y="4847"/>
                  </a:lnTo>
                  <a:lnTo>
                    <a:pt x="29707" y="4835"/>
                  </a:lnTo>
                  <a:lnTo>
                    <a:pt x="29635" y="4787"/>
                  </a:lnTo>
                  <a:lnTo>
                    <a:pt x="29492" y="4763"/>
                  </a:lnTo>
                  <a:lnTo>
                    <a:pt x="29421" y="4787"/>
                  </a:lnTo>
                  <a:lnTo>
                    <a:pt x="29195" y="4728"/>
                  </a:lnTo>
                  <a:lnTo>
                    <a:pt x="29004" y="4728"/>
                  </a:lnTo>
                  <a:lnTo>
                    <a:pt x="28945" y="4656"/>
                  </a:lnTo>
                  <a:lnTo>
                    <a:pt x="28373" y="4620"/>
                  </a:lnTo>
                  <a:lnTo>
                    <a:pt x="28171" y="4537"/>
                  </a:lnTo>
                  <a:cubicBezTo>
                    <a:pt x="28171" y="4501"/>
                    <a:pt x="28159" y="4466"/>
                    <a:pt x="28147" y="4442"/>
                  </a:cubicBezTo>
                  <a:lnTo>
                    <a:pt x="27968" y="4287"/>
                  </a:lnTo>
                  <a:cubicBezTo>
                    <a:pt x="27968" y="4263"/>
                    <a:pt x="27956" y="4239"/>
                    <a:pt x="27945" y="4216"/>
                  </a:cubicBezTo>
                  <a:lnTo>
                    <a:pt x="27837" y="4251"/>
                  </a:lnTo>
                  <a:lnTo>
                    <a:pt x="27659" y="4227"/>
                  </a:lnTo>
                  <a:lnTo>
                    <a:pt x="27540" y="4251"/>
                  </a:lnTo>
                  <a:lnTo>
                    <a:pt x="27421" y="4239"/>
                  </a:lnTo>
                  <a:lnTo>
                    <a:pt x="27290" y="4263"/>
                  </a:lnTo>
                  <a:lnTo>
                    <a:pt x="27194" y="4251"/>
                  </a:lnTo>
                  <a:lnTo>
                    <a:pt x="27063" y="4323"/>
                  </a:lnTo>
                  <a:lnTo>
                    <a:pt x="26956" y="4454"/>
                  </a:lnTo>
                  <a:cubicBezTo>
                    <a:pt x="26921" y="4513"/>
                    <a:pt x="26897" y="4573"/>
                    <a:pt x="26873" y="4632"/>
                  </a:cubicBezTo>
                  <a:lnTo>
                    <a:pt x="26754" y="4692"/>
                  </a:lnTo>
                  <a:cubicBezTo>
                    <a:pt x="26718" y="4728"/>
                    <a:pt x="26694" y="4763"/>
                    <a:pt x="26659" y="4787"/>
                  </a:cubicBezTo>
                  <a:lnTo>
                    <a:pt x="26552" y="4835"/>
                  </a:lnTo>
                  <a:lnTo>
                    <a:pt x="26432" y="4823"/>
                  </a:lnTo>
                  <a:lnTo>
                    <a:pt x="26242" y="4870"/>
                  </a:lnTo>
                  <a:lnTo>
                    <a:pt x="26159" y="4847"/>
                  </a:lnTo>
                  <a:cubicBezTo>
                    <a:pt x="26171" y="4811"/>
                    <a:pt x="26194" y="4775"/>
                    <a:pt x="26218" y="4739"/>
                  </a:cubicBezTo>
                  <a:cubicBezTo>
                    <a:pt x="26242" y="4704"/>
                    <a:pt x="26242" y="4704"/>
                    <a:pt x="26254" y="4692"/>
                  </a:cubicBezTo>
                  <a:lnTo>
                    <a:pt x="26325" y="4668"/>
                  </a:lnTo>
                  <a:lnTo>
                    <a:pt x="26421" y="4573"/>
                  </a:lnTo>
                  <a:lnTo>
                    <a:pt x="26504" y="4513"/>
                  </a:lnTo>
                  <a:lnTo>
                    <a:pt x="26516" y="4466"/>
                  </a:lnTo>
                  <a:lnTo>
                    <a:pt x="26468" y="4442"/>
                  </a:lnTo>
                  <a:lnTo>
                    <a:pt x="26385" y="4489"/>
                  </a:lnTo>
                  <a:lnTo>
                    <a:pt x="26325" y="4466"/>
                  </a:lnTo>
                  <a:lnTo>
                    <a:pt x="26325" y="4418"/>
                  </a:lnTo>
                  <a:lnTo>
                    <a:pt x="26432" y="4311"/>
                  </a:lnTo>
                  <a:lnTo>
                    <a:pt x="26397" y="4275"/>
                  </a:lnTo>
                  <a:cubicBezTo>
                    <a:pt x="26432" y="4239"/>
                    <a:pt x="26456" y="4204"/>
                    <a:pt x="26492" y="4168"/>
                  </a:cubicBezTo>
                  <a:cubicBezTo>
                    <a:pt x="26492" y="4156"/>
                    <a:pt x="26480" y="4132"/>
                    <a:pt x="26480" y="4108"/>
                  </a:cubicBezTo>
                  <a:lnTo>
                    <a:pt x="26421" y="4037"/>
                  </a:lnTo>
                  <a:lnTo>
                    <a:pt x="26278" y="4108"/>
                  </a:lnTo>
                  <a:cubicBezTo>
                    <a:pt x="26278" y="4120"/>
                    <a:pt x="26290" y="4144"/>
                    <a:pt x="26301" y="4168"/>
                  </a:cubicBezTo>
                  <a:lnTo>
                    <a:pt x="26099" y="4335"/>
                  </a:lnTo>
                  <a:lnTo>
                    <a:pt x="25980" y="4358"/>
                  </a:lnTo>
                  <a:lnTo>
                    <a:pt x="26159" y="4454"/>
                  </a:lnTo>
                  <a:lnTo>
                    <a:pt x="26075" y="4549"/>
                  </a:lnTo>
                  <a:lnTo>
                    <a:pt x="26028" y="4489"/>
                  </a:lnTo>
                  <a:lnTo>
                    <a:pt x="25861" y="4537"/>
                  </a:lnTo>
                  <a:lnTo>
                    <a:pt x="25766" y="4644"/>
                  </a:lnTo>
                  <a:lnTo>
                    <a:pt x="25837" y="4644"/>
                  </a:lnTo>
                  <a:cubicBezTo>
                    <a:pt x="25837" y="4680"/>
                    <a:pt x="25837" y="4704"/>
                    <a:pt x="25837" y="4739"/>
                  </a:cubicBezTo>
                  <a:lnTo>
                    <a:pt x="25706" y="4751"/>
                  </a:lnTo>
                  <a:lnTo>
                    <a:pt x="25599" y="4835"/>
                  </a:lnTo>
                  <a:lnTo>
                    <a:pt x="25659" y="4870"/>
                  </a:lnTo>
                  <a:lnTo>
                    <a:pt x="25778" y="4835"/>
                  </a:lnTo>
                  <a:lnTo>
                    <a:pt x="25861" y="4870"/>
                  </a:lnTo>
                  <a:lnTo>
                    <a:pt x="25682" y="5001"/>
                  </a:lnTo>
                  <a:lnTo>
                    <a:pt x="25563" y="4918"/>
                  </a:lnTo>
                  <a:lnTo>
                    <a:pt x="25409" y="4930"/>
                  </a:lnTo>
                  <a:lnTo>
                    <a:pt x="25325" y="4859"/>
                  </a:lnTo>
                  <a:cubicBezTo>
                    <a:pt x="25289" y="4739"/>
                    <a:pt x="25242" y="4620"/>
                    <a:pt x="25206" y="4501"/>
                  </a:cubicBezTo>
                  <a:lnTo>
                    <a:pt x="25266" y="4335"/>
                  </a:lnTo>
                  <a:lnTo>
                    <a:pt x="25158" y="4097"/>
                  </a:lnTo>
                  <a:cubicBezTo>
                    <a:pt x="25182" y="4061"/>
                    <a:pt x="25194" y="4025"/>
                    <a:pt x="25206" y="3989"/>
                  </a:cubicBezTo>
                  <a:cubicBezTo>
                    <a:pt x="25158" y="3894"/>
                    <a:pt x="25111" y="3799"/>
                    <a:pt x="25063" y="3704"/>
                  </a:cubicBezTo>
                  <a:lnTo>
                    <a:pt x="25028" y="3608"/>
                  </a:lnTo>
                  <a:lnTo>
                    <a:pt x="24861" y="3716"/>
                  </a:lnTo>
                  <a:lnTo>
                    <a:pt x="24789" y="3846"/>
                  </a:lnTo>
                  <a:lnTo>
                    <a:pt x="24873" y="3870"/>
                  </a:lnTo>
                  <a:cubicBezTo>
                    <a:pt x="24861" y="3894"/>
                    <a:pt x="24849" y="3918"/>
                    <a:pt x="24825" y="3942"/>
                  </a:cubicBezTo>
                  <a:lnTo>
                    <a:pt x="24920" y="4001"/>
                  </a:lnTo>
                  <a:lnTo>
                    <a:pt x="24932" y="4132"/>
                  </a:lnTo>
                  <a:lnTo>
                    <a:pt x="24825" y="4144"/>
                  </a:lnTo>
                  <a:lnTo>
                    <a:pt x="24718" y="4120"/>
                  </a:lnTo>
                  <a:cubicBezTo>
                    <a:pt x="24718" y="4144"/>
                    <a:pt x="24706" y="4156"/>
                    <a:pt x="24706" y="4180"/>
                  </a:cubicBezTo>
                  <a:cubicBezTo>
                    <a:pt x="24694" y="4204"/>
                    <a:pt x="24706" y="4227"/>
                    <a:pt x="24718" y="4239"/>
                  </a:cubicBezTo>
                  <a:lnTo>
                    <a:pt x="24599" y="4239"/>
                  </a:lnTo>
                  <a:lnTo>
                    <a:pt x="24504" y="4335"/>
                  </a:lnTo>
                  <a:cubicBezTo>
                    <a:pt x="24516" y="4358"/>
                    <a:pt x="24527" y="4370"/>
                    <a:pt x="24527" y="4382"/>
                  </a:cubicBezTo>
                  <a:lnTo>
                    <a:pt x="24468" y="4406"/>
                  </a:lnTo>
                  <a:lnTo>
                    <a:pt x="24206" y="4585"/>
                  </a:lnTo>
                  <a:lnTo>
                    <a:pt x="24087" y="4739"/>
                  </a:lnTo>
                  <a:lnTo>
                    <a:pt x="23968" y="4728"/>
                  </a:lnTo>
                  <a:cubicBezTo>
                    <a:pt x="23956" y="4716"/>
                    <a:pt x="23956" y="4692"/>
                    <a:pt x="23944" y="4668"/>
                  </a:cubicBezTo>
                  <a:lnTo>
                    <a:pt x="24099" y="4585"/>
                  </a:lnTo>
                  <a:lnTo>
                    <a:pt x="24099" y="4489"/>
                  </a:lnTo>
                  <a:lnTo>
                    <a:pt x="23992" y="4525"/>
                  </a:lnTo>
                  <a:lnTo>
                    <a:pt x="23896" y="4608"/>
                  </a:lnTo>
                  <a:lnTo>
                    <a:pt x="23670" y="4692"/>
                  </a:lnTo>
                  <a:lnTo>
                    <a:pt x="23551" y="4787"/>
                  </a:lnTo>
                  <a:lnTo>
                    <a:pt x="23349" y="4859"/>
                  </a:lnTo>
                  <a:lnTo>
                    <a:pt x="23051" y="5144"/>
                  </a:lnTo>
                  <a:lnTo>
                    <a:pt x="22861" y="5240"/>
                  </a:lnTo>
                  <a:cubicBezTo>
                    <a:pt x="22825" y="5299"/>
                    <a:pt x="22801" y="5359"/>
                    <a:pt x="22765" y="5418"/>
                  </a:cubicBezTo>
                  <a:lnTo>
                    <a:pt x="22742" y="5370"/>
                  </a:lnTo>
                  <a:cubicBezTo>
                    <a:pt x="22777" y="5311"/>
                    <a:pt x="22813" y="5251"/>
                    <a:pt x="22849" y="5192"/>
                  </a:cubicBezTo>
                  <a:lnTo>
                    <a:pt x="22789" y="5168"/>
                  </a:lnTo>
                  <a:lnTo>
                    <a:pt x="22622" y="5323"/>
                  </a:lnTo>
                  <a:lnTo>
                    <a:pt x="22587" y="5287"/>
                  </a:lnTo>
                  <a:lnTo>
                    <a:pt x="22503" y="5335"/>
                  </a:lnTo>
                  <a:lnTo>
                    <a:pt x="22432" y="5394"/>
                  </a:lnTo>
                  <a:lnTo>
                    <a:pt x="22337" y="5370"/>
                  </a:lnTo>
                  <a:cubicBezTo>
                    <a:pt x="22301" y="5382"/>
                    <a:pt x="22265" y="5406"/>
                    <a:pt x="22241" y="5418"/>
                  </a:cubicBezTo>
                  <a:lnTo>
                    <a:pt x="22241" y="5490"/>
                  </a:lnTo>
                  <a:lnTo>
                    <a:pt x="21956" y="5740"/>
                  </a:lnTo>
                  <a:lnTo>
                    <a:pt x="21837" y="5775"/>
                  </a:lnTo>
                  <a:lnTo>
                    <a:pt x="21646" y="5882"/>
                  </a:lnTo>
                  <a:cubicBezTo>
                    <a:pt x="21599" y="5930"/>
                    <a:pt x="21563" y="5978"/>
                    <a:pt x="21527" y="6025"/>
                  </a:cubicBezTo>
                  <a:lnTo>
                    <a:pt x="21599" y="6085"/>
                  </a:lnTo>
                  <a:lnTo>
                    <a:pt x="21479" y="6097"/>
                  </a:lnTo>
                  <a:lnTo>
                    <a:pt x="21432" y="6144"/>
                  </a:lnTo>
                  <a:lnTo>
                    <a:pt x="21301" y="6168"/>
                  </a:lnTo>
                  <a:lnTo>
                    <a:pt x="21289" y="6204"/>
                  </a:lnTo>
                  <a:lnTo>
                    <a:pt x="21456" y="6240"/>
                  </a:lnTo>
                  <a:lnTo>
                    <a:pt x="21313" y="6240"/>
                  </a:lnTo>
                  <a:lnTo>
                    <a:pt x="21170" y="6192"/>
                  </a:lnTo>
                  <a:lnTo>
                    <a:pt x="21218" y="6109"/>
                  </a:lnTo>
                  <a:lnTo>
                    <a:pt x="21301" y="6073"/>
                  </a:lnTo>
                  <a:lnTo>
                    <a:pt x="21348" y="5978"/>
                  </a:lnTo>
                  <a:lnTo>
                    <a:pt x="21444" y="5871"/>
                  </a:lnTo>
                  <a:lnTo>
                    <a:pt x="21515" y="5894"/>
                  </a:lnTo>
                  <a:lnTo>
                    <a:pt x="21599" y="5835"/>
                  </a:lnTo>
                  <a:lnTo>
                    <a:pt x="21599" y="5763"/>
                  </a:lnTo>
                  <a:lnTo>
                    <a:pt x="21729" y="5644"/>
                  </a:lnTo>
                  <a:lnTo>
                    <a:pt x="21765" y="5680"/>
                  </a:lnTo>
                  <a:lnTo>
                    <a:pt x="22027" y="5501"/>
                  </a:lnTo>
                  <a:lnTo>
                    <a:pt x="22087" y="5370"/>
                  </a:lnTo>
                  <a:cubicBezTo>
                    <a:pt x="22122" y="5347"/>
                    <a:pt x="22170" y="5323"/>
                    <a:pt x="22206" y="5299"/>
                  </a:cubicBezTo>
                  <a:lnTo>
                    <a:pt x="22432" y="5228"/>
                  </a:lnTo>
                  <a:cubicBezTo>
                    <a:pt x="22444" y="5216"/>
                    <a:pt x="22456" y="5204"/>
                    <a:pt x="22456" y="5192"/>
                  </a:cubicBezTo>
                  <a:lnTo>
                    <a:pt x="22658" y="5132"/>
                  </a:lnTo>
                  <a:lnTo>
                    <a:pt x="22825" y="5001"/>
                  </a:lnTo>
                  <a:lnTo>
                    <a:pt x="22896" y="5037"/>
                  </a:lnTo>
                  <a:lnTo>
                    <a:pt x="22956" y="5025"/>
                  </a:lnTo>
                  <a:lnTo>
                    <a:pt x="23039" y="4954"/>
                  </a:lnTo>
                  <a:lnTo>
                    <a:pt x="23134" y="4918"/>
                  </a:lnTo>
                  <a:lnTo>
                    <a:pt x="23277" y="4847"/>
                  </a:lnTo>
                  <a:lnTo>
                    <a:pt x="23337" y="4751"/>
                  </a:lnTo>
                  <a:lnTo>
                    <a:pt x="23563" y="4620"/>
                  </a:lnTo>
                  <a:lnTo>
                    <a:pt x="23837" y="4478"/>
                  </a:lnTo>
                  <a:lnTo>
                    <a:pt x="23837" y="4394"/>
                  </a:lnTo>
                  <a:lnTo>
                    <a:pt x="23896" y="4370"/>
                  </a:lnTo>
                  <a:lnTo>
                    <a:pt x="23932" y="4323"/>
                  </a:lnTo>
                  <a:lnTo>
                    <a:pt x="23849" y="4311"/>
                  </a:lnTo>
                  <a:cubicBezTo>
                    <a:pt x="23849" y="4287"/>
                    <a:pt x="23837" y="4263"/>
                    <a:pt x="23825" y="4239"/>
                  </a:cubicBezTo>
                  <a:lnTo>
                    <a:pt x="23730" y="4239"/>
                  </a:lnTo>
                  <a:cubicBezTo>
                    <a:pt x="23718" y="4251"/>
                    <a:pt x="23706" y="4263"/>
                    <a:pt x="23694" y="4287"/>
                  </a:cubicBezTo>
                  <a:cubicBezTo>
                    <a:pt x="23694" y="4299"/>
                    <a:pt x="23706" y="4323"/>
                    <a:pt x="23718" y="4335"/>
                  </a:cubicBezTo>
                  <a:lnTo>
                    <a:pt x="23611" y="4394"/>
                  </a:lnTo>
                  <a:lnTo>
                    <a:pt x="23563" y="4358"/>
                  </a:lnTo>
                  <a:lnTo>
                    <a:pt x="23504" y="4382"/>
                  </a:lnTo>
                  <a:lnTo>
                    <a:pt x="23456" y="4358"/>
                  </a:lnTo>
                  <a:lnTo>
                    <a:pt x="23325" y="4406"/>
                  </a:lnTo>
                  <a:lnTo>
                    <a:pt x="23134" y="4537"/>
                  </a:lnTo>
                  <a:cubicBezTo>
                    <a:pt x="23134" y="4561"/>
                    <a:pt x="23123" y="4597"/>
                    <a:pt x="23111" y="4632"/>
                  </a:cubicBezTo>
                  <a:lnTo>
                    <a:pt x="23039" y="4680"/>
                  </a:lnTo>
                  <a:lnTo>
                    <a:pt x="22956" y="4644"/>
                  </a:lnTo>
                  <a:lnTo>
                    <a:pt x="22896" y="4668"/>
                  </a:lnTo>
                  <a:lnTo>
                    <a:pt x="22801" y="4751"/>
                  </a:lnTo>
                  <a:lnTo>
                    <a:pt x="22539" y="4930"/>
                  </a:lnTo>
                  <a:lnTo>
                    <a:pt x="22182" y="5073"/>
                  </a:lnTo>
                  <a:lnTo>
                    <a:pt x="22110" y="5049"/>
                  </a:lnTo>
                  <a:lnTo>
                    <a:pt x="22015" y="5085"/>
                  </a:lnTo>
                  <a:lnTo>
                    <a:pt x="22051" y="5109"/>
                  </a:lnTo>
                  <a:lnTo>
                    <a:pt x="21991" y="5168"/>
                  </a:lnTo>
                  <a:lnTo>
                    <a:pt x="21872" y="5180"/>
                  </a:lnTo>
                  <a:lnTo>
                    <a:pt x="21801" y="5216"/>
                  </a:lnTo>
                  <a:lnTo>
                    <a:pt x="21765" y="5323"/>
                  </a:lnTo>
                  <a:lnTo>
                    <a:pt x="21646" y="5490"/>
                  </a:lnTo>
                  <a:lnTo>
                    <a:pt x="21587" y="5478"/>
                  </a:lnTo>
                  <a:lnTo>
                    <a:pt x="21456" y="5525"/>
                  </a:lnTo>
                  <a:lnTo>
                    <a:pt x="21420" y="5525"/>
                  </a:lnTo>
                  <a:lnTo>
                    <a:pt x="21277" y="5573"/>
                  </a:lnTo>
                  <a:lnTo>
                    <a:pt x="21194" y="5632"/>
                  </a:lnTo>
                  <a:lnTo>
                    <a:pt x="21110" y="5668"/>
                  </a:lnTo>
                  <a:lnTo>
                    <a:pt x="21063" y="5740"/>
                  </a:lnTo>
                  <a:lnTo>
                    <a:pt x="20956" y="5799"/>
                  </a:lnTo>
                  <a:lnTo>
                    <a:pt x="20872" y="5894"/>
                  </a:lnTo>
                  <a:lnTo>
                    <a:pt x="20729" y="6002"/>
                  </a:lnTo>
                  <a:lnTo>
                    <a:pt x="20539" y="6121"/>
                  </a:lnTo>
                  <a:lnTo>
                    <a:pt x="20503" y="6216"/>
                  </a:lnTo>
                  <a:cubicBezTo>
                    <a:pt x="20515" y="6263"/>
                    <a:pt x="20527" y="6299"/>
                    <a:pt x="20539" y="6347"/>
                  </a:cubicBezTo>
                  <a:cubicBezTo>
                    <a:pt x="20575" y="6418"/>
                    <a:pt x="20598" y="6478"/>
                    <a:pt x="20634" y="6549"/>
                  </a:cubicBezTo>
                  <a:lnTo>
                    <a:pt x="20634" y="6656"/>
                  </a:lnTo>
                  <a:lnTo>
                    <a:pt x="20575" y="6656"/>
                  </a:lnTo>
                  <a:cubicBezTo>
                    <a:pt x="20551" y="6680"/>
                    <a:pt x="20515" y="6704"/>
                    <a:pt x="20491" y="6728"/>
                  </a:cubicBezTo>
                  <a:lnTo>
                    <a:pt x="20289" y="6954"/>
                  </a:lnTo>
                  <a:cubicBezTo>
                    <a:pt x="20301" y="6930"/>
                    <a:pt x="20313" y="6894"/>
                    <a:pt x="20336" y="6859"/>
                  </a:cubicBezTo>
                  <a:lnTo>
                    <a:pt x="20420" y="6728"/>
                  </a:lnTo>
                  <a:lnTo>
                    <a:pt x="20420" y="6668"/>
                  </a:lnTo>
                  <a:lnTo>
                    <a:pt x="20348" y="6668"/>
                  </a:lnTo>
                  <a:cubicBezTo>
                    <a:pt x="20348" y="6644"/>
                    <a:pt x="20336" y="6633"/>
                    <a:pt x="20336" y="6609"/>
                  </a:cubicBezTo>
                  <a:lnTo>
                    <a:pt x="20146" y="6549"/>
                  </a:lnTo>
                  <a:lnTo>
                    <a:pt x="20051" y="6573"/>
                  </a:lnTo>
                  <a:lnTo>
                    <a:pt x="19979" y="6537"/>
                  </a:lnTo>
                  <a:lnTo>
                    <a:pt x="19896" y="6537"/>
                  </a:lnTo>
                  <a:cubicBezTo>
                    <a:pt x="19884" y="6502"/>
                    <a:pt x="19860" y="6478"/>
                    <a:pt x="19848" y="6442"/>
                  </a:cubicBezTo>
                  <a:lnTo>
                    <a:pt x="19670" y="6371"/>
                  </a:lnTo>
                  <a:lnTo>
                    <a:pt x="19646" y="6394"/>
                  </a:lnTo>
                  <a:lnTo>
                    <a:pt x="19551" y="6394"/>
                  </a:lnTo>
                  <a:lnTo>
                    <a:pt x="19503" y="6335"/>
                  </a:lnTo>
                  <a:lnTo>
                    <a:pt x="19408" y="6335"/>
                  </a:lnTo>
                  <a:lnTo>
                    <a:pt x="19372" y="6371"/>
                  </a:lnTo>
                  <a:lnTo>
                    <a:pt x="19253" y="6359"/>
                  </a:lnTo>
                  <a:lnTo>
                    <a:pt x="18991" y="6299"/>
                  </a:lnTo>
                  <a:lnTo>
                    <a:pt x="18896" y="6204"/>
                  </a:lnTo>
                  <a:cubicBezTo>
                    <a:pt x="18884" y="6168"/>
                    <a:pt x="18860" y="6132"/>
                    <a:pt x="18848" y="6085"/>
                  </a:cubicBezTo>
                  <a:lnTo>
                    <a:pt x="18801" y="6085"/>
                  </a:lnTo>
                  <a:lnTo>
                    <a:pt x="18777" y="6144"/>
                  </a:lnTo>
                  <a:lnTo>
                    <a:pt x="18705" y="6144"/>
                  </a:lnTo>
                  <a:lnTo>
                    <a:pt x="18622" y="6085"/>
                  </a:lnTo>
                  <a:lnTo>
                    <a:pt x="18658" y="5978"/>
                  </a:lnTo>
                  <a:lnTo>
                    <a:pt x="18622" y="5954"/>
                  </a:lnTo>
                  <a:cubicBezTo>
                    <a:pt x="18622" y="5942"/>
                    <a:pt x="18634" y="5918"/>
                    <a:pt x="18634" y="5906"/>
                  </a:cubicBezTo>
                  <a:lnTo>
                    <a:pt x="18455" y="5859"/>
                  </a:lnTo>
                  <a:cubicBezTo>
                    <a:pt x="18455" y="5835"/>
                    <a:pt x="18443" y="5823"/>
                    <a:pt x="18431" y="5799"/>
                  </a:cubicBezTo>
                  <a:lnTo>
                    <a:pt x="18289" y="5787"/>
                  </a:lnTo>
                  <a:lnTo>
                    <a:pt x="18241" y="5799"/>
                  </a:lnTo>
                  <a:lnTo>
                    <a:pt x="18170" y="5763"/>
                  </a:lnTo>
                  <a:lnTo>
                    <a:pt x="18027" y="5751"/>
                  </a:lnTo>
                  <a:lnTo>
                    <a:pt x="17919" y="5787"/>
                  </a:lnTo>
                  <a:lnTo>
                    <a:pt x="17503" y="5763"/>
                  </a:lnTo>
                  <a:lnTo>
                    <a:pt x="17431" y="5787"/>
                  </a:lnTo>
                  <a:lnTo>
                    <a:pt x="17384" y="5751"/>
                  </a:lnTo>
                  <a:lnTo>
                    <a:pt x="17348" y="5716"/>
                  </a:lnTo>
                  <a:lnTo>
                    <a:pt x="17205" y="5751"/>
                  </a:lnTo>
                  <a:lnTo>
                    <a:pt x="17110" y="5799"/>
                  </a:lnTo>
                  <a:lnTo>
                    <a:pt x="17015" y="5775"/>
                  </a:lnTo>
                  <a:lnTo>
                    <a:pt x="16919" y="5644"/>
                  </a:lnTo>
                  <a:lnTo>
                    <a:pt x="16812" y="5585"/>
                  </a:lnTo>
                  <a:lnTo>
                    <a:pt x="16717" y="5585"/>
                  </a:lnTo>
                  <a:cubicBezTo>
                    <a:pt x="16705" y="5561"/>
                    <a:pt x="16681" y="5537"/>
                    <a:pt x="16657" y="5513"/>
                  </a:cubicBezTo>
                  <a:lnTo>
                    <a:pt x="16538" y="5442"/>
                  </a:lnTo>
                  <a:lnTo>
                    <a:pt x="16467" y="5430"/>
                  </a:lnTo>
                  <a:lnTo>
                    <a:pt x="16253" y="5513"/>
                  </a:lnTo>
                  <a:cubicBezTo>
                    <a:pt x="16241" y="5525"/>
                    <a:pt x="16229" y="5537"/>
                    <a:pt x="16217" y="5549"/>
                  </a:cubicBezTo>
                  <a:lnTo>
                    <a:pt x="16026" y="5597"/>
                  </a:lnTo>
                  <a:lnTo>
                    <a:pt x="15884" y="5680"/>
                  </a:lnTo>
                  <a:lnTo>
                    <a:pt x="15800" y="5680"/>
                  </a:lnTo>
                  <a:lnTo>
                    <a:pt x="15753" y="5716"/>
                  </a:lnTo>
                  <a:lnTo>
                    <a:pt x="15693" y="5716"/>
                  </a:lnTo>
                  <a:lnTo>
                    <a:pt x="15657" y="5751"/>
                  </a:lnTo>
                  <a:lnTo>
                    <a:pt x="15574" y="5775"/>
                  </a:lnTo>
                  <a:lnTo>
                    <a:pt x="15562" y="5751"/>
                  </a:lnTo>
                  <a:lnTo>
                    <a:pt x="15622" y="5728"/>
                  </a:lnTo>
                  <a:lnTo>
                    <a:pt x="15622" y="5680"/>
                  </a:lnTo>
                  <a:lnTo>
                    <a:pt x="15491" y="5680"/>
                  </a:lnTo>
                  <a:lnTo>
                    <a:pt x="15431" y="5740"/>
                  </a:lnTo>
                  <a:lnTo>
                    <a:pt x="15336" y="5751"/>
                  </a:lnTo>
                  <a:cubicBezTo>
                    <a:pt x="15336" y="5740"/>
                    <a:pt x="15348" y="5728"/>
                    <a:pt x="15348" y="5716"/>
                  </a:cubicBezTo>
                  <a:lnTo>
                    <a:pt x="15395" y="5668"/>
                  </a:lnTo>
                  <a:lnTo>
                    <a:pt x="15336" y="5656"/>
                  </a:lnTo>
                  <a:lnTo>
                    <a:pt x="15264" y="5692"/>
                  </a:lnTo>
                  <a:lnTo>
                    <a:pt x="15157" y="5716"/>
                  </a:lnTo>
                  <a:cubicBezTo>
                    <a:pt x="15157" y="5704"/>
                    <a:pt x="15157" y="5692"/>
                    <a:pt x="15157" y="5680"/>
                  </a:cubicBezTo>
                  <a:lnTo>
                    <a:pt x="15038" y="5656"/>
                  </a:lnTo>
                  <a:lnTo>
                    <a:pt x="14824" y="5644"/>
                  </a:lnTo>
                  <a:lnTo>
                    <a:pt x="14788" y="5668"/>
                  </a:lnTo>
                  <a:lnTo>
                    <a:pt x="14729" y="5668"/>
                  </a:lnTo>
                  <a:lnTo>
                    <a:pt x="14669" y="5692"/>
                  </a:lnTo>
                  <a:cubicBezTo>
                    <a:pt x="14657" y="5704"/>
                    <a:pt x="14645" y="5728"/>
                    <a:pt x="14621" y="5751"/>
                  </a:cubicBezTo>
                  <a:lnTo>
                    <a:pt x="14621" y="5716"/>
                  </a:lnTo>
                  <a:lnTo>
                    <a:pt x="14598" y="5692"/>
                  </a:lnTo>
                  <a:lnTo>
                    <a:pt x="14490" y="5692"/>
                  </a:lnTo>
                  <a:lnTo>
                    <a:pt x="14443" y="5787"/>
                  </a:lnTo>
                  <a:lnTo>
                    <a:pt x="14371" y="5787"/>
                  </a:lnTo>
                  <a:lnTo>
                    <a:pt x="14360" y="5740"/>
                  </a:lnTo>
                  <a:lnTo>
                    <a:pt x="14395" y="5704"/>
                  </a:lnTo>
                  <a:lnTo>
                    <a:pt x="14348" y="5680"/>
                  </a:lnTo>
                  <a:lnTo>
                    <a:pt x="14229" y="5704"/>
                  </a:lnTo>
                  <a:lnTo>
                    <a:pt x="14145" y="5751"/>
                  </a:lnTo>
                  <a:lnTo>
                    <a:pt x="14169" y="5704"/>
                  </a:lnTo>
                  <a:lnTo>
                    <a:pt x="14145" y="5680"/>
                  </a:lnTo>
                  <a:lnTo>
                    <a:pt x="14026" y="5680"/>
                  </a:lnTo>
                  <a:lnTo>
                    <a:pt x="13907" y="5644"/>
                  </a:lnTo>
                  <a:cubicBezTo>
                    <a:pt x="13907" y="5632"/>
                    <a:pt x="13919" y="5621"/>
                    <a:pt x="13919" y="5621"/>
                  </a:cubicBezTo>
                  <a:lnTo>
                    <a:pt x="13871" y="5609"/>
                  </a:lnTo>
                  <a:lnTo>
                    <a:pt x="13788" y="5621"/>
                  </a:lnTo>
                  <a:lnTo>
                    <a:pt x="13740" y="5668"/>
                  </a:lnTo>
                  <a:lnTo>
                    <a:pt x="13550" y="5906"/>
                  </a:lnTo>
                  <a:lnTo>
                    <a:pt x="13324" y="6085"/>
                  </a:lnTo>
                  <a:lnTo>
                    <a:pt x="13514" y="5894"/>
                  </a:lnTo>
                  <a:lnTo>
                    <a:pt x="13598" y="5716"/>
                  </a:lnTo>
                  <a:lnTo>
                    <a:pt x="13705" y="5573"/>
                  </a:lnTo>
                  <a:lnTo>
                    <a:pt x="13705" y="5466"/>
                  </a:lnTo>
                  <a:lnTo>
                    <a:pt x="13419" y="5466"/>
                  </a:lnTo>
                  <a:lnTo>
                    <a:pt x="13252" y="5525"/>
                  </a:lnTo>
                  <a:lnTo>
                    <a:pt x="13109" y="5632"/>
                  </a:lnTo>
                  <a:lnTo>
                    <a:pt x="13002" y="5668"/>
                  </a:lnTo>
                  <a:lnTo>
                    <a:pt x="12966" y="5716"/>
                  </a:lnTo>
                  <a:lnTo>
                    <a:pt x="12800" y="5799"/>
                  </a:lnTo>
                  <a:lnTo>
                    <a:pt x="12669" y="5978"/>
                  </a:lnTo>
                  <a:lnTo>
                    <a:pt x="12550" y="6097"/>
                  </a:lnTo>
                  <a:lnTo>
                    <a:pt x="12645" y="5966"/>
                  </a:lnTo>
                  <a:lnTo>
                    <a:pt x="12585" y="5882"/>
                  </a:lnTo>
                  <a:cubicBezTo>
                    <a:pt x="12585" y="5847"/>
                    <a:pt x="12574" y="5811"/>
                    <a:pt x="12574" y="5775"/>
                  </a:cubicBezTo>
                  <a:cubicBezTo>
                    <a:pt x="12562" y="5751"/>
                    <a:pt x="12550" y="5740"/>
                    <a:pt x="12538" y="5716"/>
                  </a:cubicBezTo>
                  <a:lnTo>
                    <a:pt x="12312" y="5716"/>
                  </a:lnTo>
                  <a:lnTo>
                    <a:pt x="12288" y="5692"/>
                  </a:lnTo>
                  <a:lnTo>
                    <a:pt x="12395" y="5621"/>
                  </a:lnTo>
                  <a:lnTo>
                    <a:pt x="12502" y="5573"/>
                  </a:lnTo>
                  <a:lnTo>
                    <a:pt x="12478" y="5549"/>
                  </a:lnTo>
                  <a:lnTo>
                    <a:pt x="12121" y="5561"/>
                  </a:lnTo>
                  <a:lnTo>
                    <a:pt x="12074" y="5537"/>
                  </a:lnTo>
                  <a:lnTo>
                    <a:pt x="12109" y="5442"/>
                  </a:lnTo>
                  <a:lnTo>
                    <a:pt x="12264" y="5335"/>
                  </a:lnTo>
                  <a:lnTo>
                    <a:pt x="12324" y="5240"/>
                  </a:lnTo>
                  <a:lnTo>
                    <a:pt x="12240" y="5216"/>
                  </a:lnTo>
                  <a:lnTo>
                    <a:pt x="12145" y="5168"/>
                  </a:lnTo>
                  <a:lnTo>
                    <a:pt x="12085" y="5192"/>
                  </a:lnTo>
                  <a:lnTo>
                    <a:pt x="12026" y="5228"/>
                  </a:lnTo>
                  <a:lnTo>
                    <a:pt x="11954" y="5204"/>
                  </a:lnTo>
                  <a:lnTo>
                    <a:pt x="11847" y="5216"/>
                  </a:lnTo>
                  <a:lnTo>
                    <a:pt x="11728" y="5263"/>
                  </a:lnTo>
                  <a:lnTo>
                    <a:pt x="11573" y="5287"/>
                  </a:lnTo>
                  <a:lnTo>
                    <a:pt x="11490" y="5299"/>
                  </a:lnTo>
                  <a:lnTo>
                    <a:pt x="11431" y="5370"/>
                  </a:lnTo>
                  <a:lnTo>
                    <a:pt x="11276" y="5430"/>
                  </a:lnTo>
                  <a:lnTo>
                    <a:pt x="11240" y="5513"/>
                  </a:lnTo>
                  <a:lnTo>
                    <a:pt x="11252" y="5549"/>
                  </a:lnTo>
                  <a:lnTo>
                    <a:pt x="11145" y="5513"/>
                  </a:lnTo>
                  <a:cubicBezTo>
                    <a:pt x="11145" y="5490"/>
                    <a:pt x="11157" y="5466"/>
                    <a:pt x="11169" y="5442"/>
                  </a:cubicBezTo>
                  <a:lnTo>
                    <a:pt x="11216" y="5394"/>
                  </a:lnTo>
                  <a:lnTo>
                    <a:pt x="11181" y="5335"/>
                  </a:lnTo>
                  <a:lnTo>
                    <a:pt x="11204" y="5263"/>
                  </a:lnTo>
                  <a:lnTo>
                    <a:pt x="11252" y="5216"/>
                  </a:lnTo>
                  <a:cubicBezTo>
                    <a:pt x="11252" y="5192"/>
                    <a:pt x="11240" y="5168"/>
                    <a:pt x="11240" y="5144"/>
                  </a:cubicBezTo>
                  <a:cubicBezTo>
                    <a:pt x="11228" y="5120"/>
                    <a:pt x="11240" y="5097"/>
                    <a:pt x="11240" y="5061"/>
                  </a:cubicBezTo>
                  <a:lnTo>
                    <a:pt x="11192" y="5037"/>
                  </a:lnTo>
                  <a:lnTo>
                    <a:pt x="11145" y="5049"/>
                  </a:lnTo>
                  <a:lnTo>
                    <a:pt x="11038" y="5204"/>
                  </a:lnTo>
                  <a:lnTo>
                    <a:pt x="11038" y="5275"/>
                  </a:lnTo>
                  <a:lnTo>
                    <a:pt x="11002" y="5299"/>
                  </a:lnTo>
                  <a:lnTo>
                    <a:pt x="10895" y="5299"/>
                  </a:lnTo>
                  <a:lnTo>
                    <a:pt x="10788" y="5370"/>
                  </a:lnTo>
                  <a:lnTo>
                    <a:pt x="10776" y="5418"/>
                  </a:lnTo>
                  <a:lnTo>
                    <a:pt x="10835" y="5490"/>
                  </a:lnTo>
                  <a:lnTo>
                    <a:pt x="10776" y="5573"/>
                  </a:lnTo>
                  <a:cubicBezTo>
                    <a:pt x="10752" y="5585"/>
                    <a:pt x="10740" y="5585"/>
                    <a:pt x="10716" y="5597"/>
                  </a:cubicBezTo>
                  <a:lnTo>
                    <a:pt x="10669" y="5585"/>
                  </a:lnTo>
                  <a:cubicBezTo>
                    <a:pt x="10657" y="5621"/>
                    <a:pt x="10645" y="5668"/>
                    <a:pt x="10645" y="5704"/>
                  </a:cubicBezTo>
                  <a:lnTo>
                    <a:pt x="10669" y="5787"/>
                  </a:lnTo>
                  <a:lnTo>
                    <a:pt x="10585" y="5728"/>
                  </a:lnTo>
                  <a:lnTo>
                    <a:pt x="10550" y="5644"/>
                  </a:lnTo>
                  <a:lnTo>
                    <a:pt x="10585" y="5561"/>
                  </a:lnTo>
                  <a:lnTo>
                    <a:pt x="10526" y="5573"/>
                  </a:lnTo>
                  <a:lnTo>
                    <a:pt x="10466" y="5656"/>
                  </a:lnTo>
                  <a:lnTo>
                    <a:pt x="10454" y="5716"/>
                  </a:lnTo>
                  <a:lnTo>
                    <a:pt x="10371" y="5775"/>
                  </a:lnTo>
                  <a:lnTo>
                    <a:pt x="10383" y="5632"/>
                  </a:lnTo>
                  <a:lnTo>
                    <a:pt x="10288" y="5585"/>
                  </a:lnTo>
                  <a:lnTo>
                    <a:pt x="10180" y="5644"/>
                  </a:lnTo>
                  <a:lnTo>
                    <a:pt x="10180" y="5585"/>
                  </a:lnTo>
                  <a:cubicBezTo>
                    <a:pt x="10216" y="5549"/>
                    <a:pt x="10252" y="5501"/>
                    <a:pt x="10288" y="5466"/>
                  </a:cubicBezTo>
                  <a:cubicBezTo>
                    <a:pt x="10335" y="5418"/>
                    <a:pt x="10371" y="5418"/>
                    <a:pt x="10407" y="5394"/>
                  </a:cubicBezTo>
                  <a:cubicBezTo>
                    <a:pt x="10466" y="5394"/>
                    <a:pt x="10514" y="5394"/>
                    <a:pt x="10573" y="5406"/>
                  </a:cubicBezTo>
                  <a:lnTo>
                    <a:pt x="10728" y="5287"/>
                  </a:lnTo>
                  <a:lnTo>
                    <a:pt x="10823" y="5228"/>
                  </a:lnTo>
                  <a:lnTo>
                    <a:pt x="10919" y="5097"/>
                  </a:lnTo>
                  <a:lnTo>
                    <a:pt x="10919" y="5061"/>
                  </a:lnTo>
                  <a:cubicBezTo>
                    <a:pt x="10931" y="5037"/>
                    <a:pt x="10931" y="5025"/>
                    <a:pt x="10942" y="5013"/>
                  </a:cubicBezTo>
                  <a:lnTo>
                    <a:pt x="10895" y="4989"/>
                  </a:lnTo>
                  <a:lnTo>
                    <a:pt x="10740" y="5013"/>
                  </a:lnTo>
                  <a:lnTo>
                    <a:pt x="10680" y="5037"/>
                  </a:lnTo>
                  <a:lnTo>
                    <a:pt x="10657" y="4978"/>
                  </a:lnTo>
                  <a:lnTo>
                    <a:pt x="10585" y="4966"/>
                  </a:lnTo>
                  <a:lnTo>
                    <a:pt x="10538" y="4966"/>
                  </a:lnTo>
                  <a:lnTo>
                    <a:pt x="10550" y="4930"/>
                  </a:lnTo>
                  <a:lnTo>
                    <a:pt x="10609" y="4894"/>
                  </a:lnTo>
                  <a:lnTo>
                    <a:pt x="10621" y="4847"/>
                  </a:lnTo>
                  <a:lnTo>
                    <a:pt x="10561" y="4870"/>
                  </a:lnTo>
                  <a:lnTo>
                    <a:pt x="10347" y="5037"/>
                  </a:lnTo>
                  <a:cubicBezTo>
                    <a:pt x="10335" y="5049"/>
                    <a:pt x="10323" y="5073"/>
                    <a:pt x="10311" y="5085"/>
                  </a:cubicBezTo>
                  <a:lnTo>
                    <a:pt x="10145" y="5156"/>
                  </a:lnTo>
                  <a:lnTo>
                    <a:pt x="10038" y="5263"/>
                  </a:lnTo>
                  <a:lnTo>
                    <a:pt x="9823" y="5501"/>
                  </a:lnTo>
                  <a:lnTo>
                    <a:pt x="9668" y="5597"/>
                  </a:lnTo>
                  <a:lnTo>
                    <a:pt x="9371" y="5716"/>
                  </a:lnTo>
                  <a:lnTo>
                    <a:pt x="9097" y="5716"/>
                  </a:lnTo>
                  <a:lnTo>
                    <a:pt x="9097" y="5763"/>
                  </a:lnTo>
                  <a:lnTo>
                    <a:pt x="9002" y="5799"/>
                  </a:lnTo>
                  <a:lnTo>
                    <a:pt x="8847" y="5787"/>
                  </a:lnTo>
                  <a:lnTo>
                    <a:pt x="8764" y="5859"/>
                  </a:lnTo>
                  <a:cubicBezTo>
                    <a:pt x="8764" y="5882"/>
                    <a:pt x="8752" y="5906"/>
                    <a:pt x="8752" y="5930"/>
                  </a:cubicBezTo>
                  <a:lnTo>
                    <a:pt x="8680" y="5954"/>
                  </a:lnTo>
                  <a:lnTo>
                    <a:pt x="8633" y="5930"/>
                  </a:lnTo>
                  <a:lnTo>
                    <a:pt x="8633" y="5871"/>
                  </a:lnTo>
                  <a:lnTo>
                    <a:pt x="8728" y="5799"/>
                  </a:lnTo>
                  <a:lnTo>
                    <a:pt x="8656" y="5787"/>
                  </a:lnTo>
                  <a:lnTo>
                    <a:pt x="8514" y="5871"/>
                  </a:lnTo>
                  <a:lnTo>
                    <a:pt x="8311" y="6049"/>
                  </a:lnTo>
                  <a:lnTo>
                    <a:pt x="8156" y="6168"/>
                  </a:lnTo>
                  <a:cubicBezTo>
                    <a:pt x="8156" y="6204"/>
                    <a:pt x="8144" y="6240"/>
                    <a:pt x="8133" y="6275"/>
                  </a:cubicBezTo>
                  <a:lnTo>
                    <a:pt x="8192" y="6335"/>
                  </a:lnTo>
                  <a:lnTo>
                    <a:pt x="8347" y="6287"/>
                  </a:lnTo>
                  <a:lnTo>
                    <a:pt x="8347" y="6287"/>
                  </a:lnTo>
                  <a:lnTo>
                    <a:pt x="8275" y="6371"/>
                  </a:lnTo>
                  <a:lnTo>
                    <a:pt x="8121" y="6430"/>
                  </a:lnTo>
                  <a:lnTo>
                    <a:pt x="7990" y="6585"/>
                  </a:lnTo>
                  <a:lnTo>
                    <a:pt x="7942" y="6799"/>
                  </a:lnTo>
                  <a:cubicBezTo>
                    <a:pt x="7942" y="6847"/>
                    <a:pt x="7942" y="6906"/>
                    <a:pt x="7930" y="6954"/>
                  </a:cubicBezTo>
                  <a:lnTo>
                    <a:pt x="7883" y="6978"/>
                  </a:lnTo>
                  <a:lnTo>
                    <a:pt x="7835" y="6966"/>
                  </a:lnTo>
                  <a:cubicBezTo>
                    <a:pt x="7835" y="6918"/>
                    <a:pt x="7823" y="6871"/>
                    <a:pt x="7823" y="6811"/>
                  </a:cubicBezTo>
                  <a:lnTo>
                    <a:pt x="7930" y="6573"/>
                  </a:lnTo>
                  <a:lnTo>
                    <a:pt x="7918" y="6513"/>
                  </a:lnTo>
                  <a:lnTo>
                    <a:pt x="7859" y="6537"/>
                  </a:lnTo>
                  <a:lnTo>
                    <a:pt x="7573" y="6752"/>
                  </a:lnTo>
                  <a:lnTo>
                    <a:pt x="7442" y="6811"/>
                  </a:lnTo>
                  <a:lnTo>
                    <a:pt x="7347" y="6823"/>
                  </a:lnTo>
                  <a:lnTo>
                    <a:pt x="7216" y="6787"/>
                  </a:lnTo>
                  <a:lnTo>
                    <a:pt x="7061" y="6823"/>
                  </a:lnTo>
                  <a:lnTo>
                    <a:pt x="6990" y="6859"/>
                  </a:lnTo>
                  <a:lnTo>
                    <a:pt x="7013" y="6883"/>
                  </a:lnTo>
                  <a:lnTo>
                    <a:pt x="7216" y="6847"/>
                  </a:lnTo>
                  <a:lnTo>
                    <a:pt x="7311" y="6871"/>
                  </a:lnTo>
                  <a:lnTo>
                    <a:pt x="7251" y="6918"/>
                  </a:lnTo>
                  <a:lnTo>
                    <a:pt x="7061" y="6966"/>
                  </a:lnTo>
                  <a:lnTo>
                    <a:pt x="6835" y="7037"/>
                  </a:lnTo>
                  <a:lnTo>
                    <a:pt x="6609" y="7228"/>
                  </a:lnTo>
                  <a:lnTo>
                    <a:pt x="6359" y="7526"/>
                  </a:lnTo>
                  <a:lnTo>
                    <a:pt x="6073" y="7776"/>
                  </a:lnTo>
                  <a:lnTo>
                    <a:pt x="5870" y="7990"/>
                  </a:lnTo>
                  <a:cubicBezTo>
                    <a:pt x="5799" y="8073"/>
                    <a:pt x="5739" y="8168"/>
                    <a:pt x="5668" y="8252"/>
                  </a:cubicBezTo>
                  <a:lnTo>
                    <a:pt x="5430" y="8549"/>
                  </a:lnTo>
                  <a:lnTo>
                    <a:pt x="5251" y="8692"/>
                  </a:lnTo>
                  <a:lnTo>
                    <a:pt x="5144" y="8752"/>
                  </a:lnTo>
                  <a:lnTo>
                    <a:pt x="5001" y="8883"/>
                  </a:lnTo>
                  <a:lnTo>
                    <a:pt x="4858" y="8954"/>
                  </a:lnTo>
                  <a:lnTo>
                    <a:pt x="4680" y="9121"/>
                  </a:lnTo>
                  <a:lnTo>
                    <a:pt x="4501" y="9204"/>
                  </a:lnTo>
                  <a:lnTo>
                    <a:pt x="4382" y="9204"/>
                  </a:lnTo>
                  <a:lnTo>
                    <a:pt x="4203" y="9276"/>
                  </a:lnTo>
                  <a:lnTo>
                    <a:pt x="4001" y="9288"/>
                  </a:lnTo>
                  <a:lnTo>
                    <a:pt x="3846" y="9311"/>
                  </a:lnTo>
                  <a:lnTo>
                    <a:pt x="3632" y="9335"/>
                  </a:lnTo>
                  <a:lnTo>
                    <a:pt x="3572" y="9371"/>
                  </a:lnTo>
                  <a:lnTo>
                    <a:pt x="3465" y="9526"/>
                  </a:lnTo>
                  <a:lnTo>
                    <a:pt x="3311" y="9764"/>
                  </a:lnTo>
                  <a:cubicBezTo>
                    <a:pt x="3311" y="9800"/>
                    <a:pt x="3299" y="9835"/>
                    <a:pt x="3299" y="9871"/>
                  </a:cubicBezTo>
                  <a:cubicBezTo>
                    <a:pt x="3263" y="9919"/>
                    <a:pt x="3239" y="9954"/>
                    <a:pt x="3203" y="10002"/>
                  </a:cubicBezTo>
                  <a:cubicBezTo>
                    <a:pt x="3203" y="10038"/>
                    <a:pt x="3191" y="10073"/>
                    <a:pt x="3191" y="10121"/>
                  </a:cubicBezTo>
                  <a:lnTo>
                    <a:pt x="3084" y="10145"/>
                  </a:lnTo>
                  <a:lnTo>
                    <a:pt x="2989" y="10145"/>
                  </a:lnTo>
                  <a:lnTo>
                    <a:pt x="2930" y="10216"/>
                  </a:lnTo>
                  <a:lnTo>
                    <a:pt x="3120" y="10312"/>
                  </a:lnTo>
                  <a:lnTo>
                    <a:pt x="3430" y="10574"/>
                  </a:lnTo>
                  <a:lnTo>
                    <a:pt x="3703" y="10752"/>
                  </a:lnTo>
                  <a:lnTo>
                    <a:pt x="3870" y="10955"/>
                  </a:lnTo>
                  <a:lnTo>
                    <a:pt x="3930" y="11169"/>
                  </a:lnTo>
                  <a:cubicBezTo>
                    <a:pt x="3906" y="11240"/>
                    <a:pt x="3882" y="11324"/>
                    <a:pt x="3870" y="11383"/>
                  </a:cubicBezTo>
                  <a:cubicBezTo>
                    <a:pt x="3846" y="11431"/>
                    <a:pt x="3822" y="11478"/>
                    <a:pt x="3799" y="11526"/>
                  </a:cubicBezTo>
                  <a:cubicBezTo>
                    <a:pt x="3799" y="11538"/>
                    <a:pt x="3811" y="11562"/>
                    <a:pt x="3822" y="11574"/>
                  </a:cubicBezTo>
                  <a:lnTo>
                    <a:pt x="4132" y="11633"/>
                  </a:lnTo>
                  <a:lnTo>
                    <a:pt x="4287" y="11609"/>
                  </a:lnTo>
                  <a:lnTo>
                    <a:pt x="4239" y="11538"/>
                  </a:lnTo>
                  <a:lnTo>
                    <a:pt x="4311" y="11538"/>
                  </a:lnTo>
                  <a:lnTo>
                    <a:pt x="4394" y="11455"/>
                  </a:lnTo>
                  <a:lnTo>
                    <a:pt x="4489" y="11419"/>
                  </a:lnTo>
                  <a:lnTo>
                    <a:pt x="4418" y="11502"/>
                  </a:lnTo>
                  <a:cubicBezTo>
                    <a:pt x="4418" y="11526"/>
                    <a:pt x="4430" y="11538"/>
                    <a:pt x="4430" y="11562"/>
                  </a:cubicBezTo>
                  <a:lnTo>
                    <a:pt x="4799" y="11574"/>
                  </a:lnTo>
                  <a:cubicBezTo>
                    <a:pt x="4787" y="11586"/>
                    <a:pt x="4763" y="11609"/>
                    <a:pt x="4739" y="11633"/>
                  </a:cubicBezTo>
                  <a:lnTo>
                    <a:pt x="4608" y="11681"/>
                  </a:lnTo>
                  <a:cubicBezTo>
                    <a:pt x="4608" y="11705"/>
                    <a:pt x="4608" y="11728"/>
                    <a:pt x="4596" y="11740"/>
                  </a:cubicBezTo>
                  <a:lnTo>
                    <a:pt x="4680" y="11943"/>
                  </a:lnTo>
                  <a:lnTo>
                    <a:pt x="4727" y="12026"/>
                  </a:lnTo>
                  <a:lnTo>
                    <a:pt x="4811" y="12026"/>
                  </a:lnTo>
                  <a:lnTo>
                    <a:pt x="4870" y="11943"/>
                  </a:lnTo>
                  <a:lnTo>
                    <a:pt x="5001" y="11847"/>
                  </a:lnTo>
                  <a:lnTo>
                    <a:pt x="5108" y="11836"/>
                  </a:lnTo>
                  <a:lnTo>
                    <a:pt x="5180" y="11859"/>
                  </a:lnTo>
                  <a:lnTo>
                    <a:pt x="5323" y="11764"/>
                  </a:lnTo>
                  <a:lnTo>
                    <a:pt x="5537" y="11717"/>
                  </a:lnTo>
                  <a:lnTo>
                    <a:pt x="5716" y="11693"/>
                  </a:lnTo>
                  <a:lnTo>
                    <a:pt x="5585" y="11812"/>
                  </a:lnTo>
                  <a:cubicBezTo>
                    <a:pt x="5608" y="11836"/>
                    <a:pt x="5632" y="11859"/>
                    <a:pt x="5656" y="11883"/>
                  </a:cubicBezTo>
                  <a:lnTo>
                    <a:pt x="5656" y="11978"/>
                  </a:lnTo>
                  <a:lnTo>
                    <a:pt x="5466" y="12086"/>
                  </a:lnTo>
                  <a:lnTo>
                    <a:pt x="5466" y="12026"/>
                  </a:lnTo>
                  <a:lnTo>
                    <a:pt x="5311" y="12038"/>
                  </a:lnTo>
                  <a:lnTo>
                    <a:pt x="5251" y="12098"/>
                  </a:lnTo>
                  <a:lnTo>
                    <a:pt x="5085" y="12157"/>
                  </a:lnTo>
                  <a:lnTo>
                    <a:pt x="5001" y="12145"/>
                  </a:lnTo>
                  <a:lnTo>
                    <a:pt x="4894" y="12062"/>
                  </a:lnTo>
                  <a:lnTo>
                    <a:pt x="4775" y="12086"/>
                  </a:lnTo>
                  <a:lnTo>
                    <a:pt x="4715" y="12121"/>
                  </a:lnTo>
                  <a:lnTo>
                    <a:pt x="4537" y="12121"/>
                  </a:lnTo>
                  <a:cubicBezTo>
                    <a:pt x="4525" y="12074"/>
                    <a:pt x="4513" y="12038"/>
                    <a:pt x="4501" y="12002"/>
                  </a:cubicBezTo>
                  <a:cubicBezTo>
                    <a:pt x="4513" y="11907"/>
                    <a:pt x="4525" y="11812"/>
                    <a:pt x="4537" y="11717"/>
                  </a:cubicBezTo>
                  <a:lnTo>
                    <a:pt x="4477" y="11657"/>
                  </a:lnTo>
                  <a:lnTo>
                    <a:pt x="4430" y="11681"/>
                  </a:lnTo>
                  <a:cubicBezTo>
                    <a:pt x="4406" y="11717"/>
                    <a:pt x="4382" y="11752"/>
                    <a:pt x="4358" y="11788"/>
                  </a:cubicBezTo>
                  <a:lnTo>
                    <a:pt x="4442" y="12014"/>
                  </a:lnTo>
                  <a:cubicBezTo>
                    <a:pt x="4442" y="12074"/>
                    <a:pt x="4454" y="12121"/>
                    <a:pt x="4454" y="12181"/>
                  </a:cubicBezTo>
                  <a:lnTo>
                    <a:pt x="4382" y="12300"/>
                  </a:lnTo>
                  <a:cubicBezTo>
                    <a:pt x="4394" y="12324"/>
                    <a:pt x="4406" y="12348"/>
                    <a:pt x="4406" y="12359"/>
                  </a:cubicBezTo>
                  <a:lnTo>
                    <a:pt x="4454" y="12252"/>
                  </a:lnTo>
                  <a:lnTo>
                    <a:pt x="4537" y="12217"/>
                  </a:lnTo>
                  <a:lnTo>
                    <a:pt x="4608" y="12228"/>
                  </a:lnTo>
                  <a:lnTo>
                    <a:pt x="4763" y="12157"/>
                  </a:lnTo>
                  <a:lnTo>
                    <a:pt x="4858" y="12217"/>
                  </a:lnTo>
                  <a:lnTo>
                    <a:pt x="4918" y="12348"/>
                  </a:lnTo>
                  <a:lnTo>
                    <a:pt x="4835" y="12490"/>
                  </a:lnTo>
                  <a:lnTo>
                    <a:pt x="4680" y="12609"/>
                  </a:lnTo>
                  <a:lnTo>
                    <a:pt x="4680" y="12609"/>
                  </a:lnTo>
                  <a:lnTo>
                    <a:pt x="4775" y="12407"/>
                  </a:lnTo>
                  <a:cubicBezTo>
                    <a:pt x="4763" y="12395"/>
                    <a:pt x="4751" y="12383"/>
                    <a:pt x="4751" y="12371"/>
                  </a:cubicBezTo>
                  <a:lnTo>
                    <a:pt x="4656" y="12383"/>
                  </a:lnTo>
                  <a:lnTo>
                    <a:pt x="4596" y="12383"/>
                  </a:lnTo>
                  <a:lnTo>
                    <a:pt x="4537" y="12455"/>
                  </a:lnTo>
                  <a:lnTo>
                    <a:pt x="4394" y="12621"/>
                  </a:lnTo>
                  <a:lnTo>
                    <a:pt x="4406" y="12693"/>
                  </a:lnTo>
                  <a:lnTo>
                    <a:pt x="4311" y="12764"/>
                  </a:lnTo>
                  <a:lnTo>
                    <a:pt x="4215" y="12848"/>
                  </a:lnTo>
                  <a:lnTo>
                    <a:pt x="4156" y="12788"/>
                  </a:lnTo>
                  <a:lnTo>
                    <a:pt x="4096" y="12788"/>
                  </a:lnTo>
                  <a:lnTo>
                    <a:pt x="3942" y="12871"/>
                  </a:lnTo>
                  <a:lnTo>
                    <a:pt x="3858" y="12883"/>
                  </a:lnTo>
                  <a:lnTo>
                    <a:pt x="3799" y="12812"/>
                  </a:lnTo>
                  <a:lnTo>
                    <a:pt x="3715" y="12836"/>
                  </a:lnTo>
                  <a:lnTo>
                    <a:pt x="3656" y="12883"/>
                  </a:lnTo>
                  <a:lnTo>
                    <a:pt x="3549" y="12931"/>
                  </a:lnTo>
                  <a:lnTo>
                    <a:pt x="3501" y="12871"/>
                  </a:lnTo>
                  <a:lnTo>
                    <a:pt x="3406" y="12871"/>
                  </a:lnTo>
                  <a:lnTo>
                    <a:pt x="3334" y="12943"/>
                  </a:lnTo>
                  <a:lnTo>
                    <a:pt x="3275" y="12967"/>
                  </a:lnTo>
                  <a:cubicBezTo>
                    <a:pt x="3263" y="12931"/>
                    <a:pt x="3251" y="12907"/>
                    <a:pt x="3227" y="12883"/>
                  </a:cubicBezTo>
                  <a:lnTo>
                    <a:pt x="3156" y="12848"/>
                  </a:lnTo>
                  <a:cubicBezTo>
                    <a:pt x="3156" y="12836"/>
                    <a:pt x="3144" y="12824"/>
                    <a:pt x="3132" y="12800"/>
                  </a:cubicBezTo>
                  <a:lnTo>
                    <a:pt x="3239" y="12729"/>
                  </a:lnTo>
                  <a:cubicBezTo>
                    <a:pt x="3263" y="12669"/>
                    <a:pt x="3287" y="12621"/>
                    <a:pt x="3311" y="12562"/>
                  </a:cubicBezTo>
                  <a:lnTo>
                    <a:pt x="3382" y="12526"/>
                  </a:lnTo>
                  <a:lnTo>
                    <a:pt x="3430" y="12431"/>
                  </a:lnTo>
                  <a:lnTo>
                    <a:pt x="3394" y="12395"/>
                  </a:lnTo>
                  <a:lnTo>
                    <a:pt x="3191" y="12371"/>
                  </a:lnTo>
                  <a:lnTo>
                    <a:pt x="3072" y="12383"/>
                  </a:lnTo>
                  <a:lnTo>
                    <a:pt x="2953" y="12431"/>
                  </a:lnTo>
                  <a:lnTo>
                    <a:pt x="2787" y="12586"/>
                  </a:lnTo>
                  <a:lnTo>
                    <a:pt x="2679" y="12633"/>
                  </a:lnTo>
                  <a:lnTo>
                    <a:pt x="2560" y="12633"/>
                  </a:lnTo>
                  <a:lnTo>
                    <a:pt x="2453" y="12693"/>
                  </a:lnTo>
                  <a:cubicBezTo>
                    <a:pt x="2346" y="12776"/>
                    <a:pt x="2239" y="12859"/>
                    <a:pt x="2132" y="12943"/>
                  </a:cubicBezTo>
                  <a:lnTo>
                    <a:pt x="2120" y="12990"/>
                  </a:lnTo>
                  <a:lnTo>
                    <a:pt x="2203" y="13002"/>
                  </a:lnTo>
                  <a:lnTo>
                    <a:pt x="2370" y="13014"/>
                  </a:lnTo>
                  <a:cubicBezTo>
                    <a:pt x="2370" y="13026"/>
                    <a:pt x="2370" y="13038"/>
                    <a:pt x="2358" y="13050"/>
                  </a:cubicBezTo>
                  <a:lnTo>
                    <a:pt x="2251" y="13086"/>
                  </a:lnTo>
                  <a:lnTo>
                    <a:pt x="2156" y="13133"/>
                  </a:lnTo>
                  <a:lnTo>
                    <a:pt x="2084" y="13121"/>
                  </a:lnTo>
                  <a:lnTo>
                    <a:pt x="1965" y="13145"/>
                  </a:lnTo>
                  <a:lnTo>
                    <a:pt x="1739" y="13229"/>
                  </a:lnTo>
                  <a:lnTo>
                    <a:pt x="1513" y="13360"/>
                  </a:lnTo>
                  <a:lnTo>
                    <a:pt x="1453" y="13431"/>
                  </a:lnTo>
                  <a:cubicBezTo>
                    <a:pt x="1453" y="13443"/>
                    <a:pt x="1453" y="13455"/>
                    <a:pt x="1465" y="13479"/>
                  </a:cubicBezTo>
                  <a:lnTo>
                    <a:pt x="1334" y="13538"/>
                  </a:lnTo>
                  <a:lnTo>
                    <a:pt x="1298" y="13526"/>
                  </a:lnTo>
                  <a:lnTo>
                    <a:pt x="1203" y="13562"/>
                  </a:lnTo>
                  <a:lnTo>
                    <a:pt x="1072" y="13717"/>
                  </a:lnTo>
                  <a:cubicBezTo>
                    <a:pt x="1072" y="13729"/>
                    <a:pt x="1084" y="13741"/>
                    <a:pt x="1084" y="13752"/>
                  </a:cubicBezTo>
                  <a:lnTo>
                    <a:pt x="1001" y="13812"/>
                  </a:lnTo>
                  <a:lnTo>
                    <a:pt x="846" y="13955"/>
                  </a:lnTo>
                  <a:lnTo>
                    <a:pt x="739" y="14062"/>
                  </a:lnTo>
                  <a:lnTo>
                    <a:pt x="667" y="14110"/>
                  </a:lnTo>
                  <a:cubicBezTo>
                    <a:pt x="667" y="14086"/>
                    <a:pt x="679" y="14074"/>
                    <a:pt x="691" y="14062"/>
                  </a:cubicBezTo>
                  <a:lnTo>
                    <a:pt x="703" y="14002"/>
                  </a:lnTo>
                  <a:lnTo>
                    <a:pt x="703" y="14002"/>
                  </a:lnTo>
                  <a:lnTo>
                    <a:pt x="608" y="14074"/>
                  </a:lnTo>
                  <a:lnTo>
                    <a:pt x="560" y="14205"/>
                  </a:lnTo>
                  <a:lnTo>
                    <a:pt x="560" y="14241"/>
                  </a:lnTo>
                  <a:lnTo>
                    <a:pt x="798" y="14288"/>
                  </a:lnTo>
                  <a:lnTo>
                    <a:pt x="1025" y="14360"/>
                  </a:lnTo>
                  <a:lnTo>
                    <a:pt x="1215" y="14300"/>
                  </a:lnTo>
                  <a:lnTo>
                    <a:pt x="1394" y="14348"/>
                  </a:lnTo>
                  <a:lnTo>
                    <a:pt x="1536" y="14336"/>
                  </a:lnTo>
                  <a:lnTo>
                    <a:pt x="1632" y="14395"/>
                  </a:lnTo>
                  <a:lnTo>
                    <a:pt x="1763" y="14360"/>
                  </a:lnTo>
                  <a:lnTo>
                    <a:pt x="1929" y="14336"/>
                  </a:lnTo>
                  <a:lnTo>
                    <a:pt x="1894" y="14372"/>
                  </a:lnTo>
                  <a:lnTo>
                    <a:pt x="1691" y="14479"/>
                  </a:lnTo>
                  <a:lnTo>
                    <a:pt x="1632" y="14407"/>
                  </a:lnTo>
                  <a:lnTo>
                    <a:pt x="1358" y="14407"/>
                  </a:lnTo>
                  <a:lnTo>
                    <a:pt x="1310" y="14455"/>
                  </a:lnTo>
                  <a:cubicBezTo>
                    <a:pt x="1275" y="14503"/>
                    <a:pt x="1239" y="14550"/>
                    <a:pt x="1215" y="14598"/>
                  </a:cubicBezTo>
                  <a:lnTo>
                    <a:pt x="1132" y="14634"/>
                  </a:lnTo>
                  <a:lnTo>
                    <a:pt x="1013" y="14598"/>
                  </a:lnTo>
                  <a:lnTo>
                    <a:pt x="1084" y="14479"/>
                  </a:lnTo>
                  <a:lnTo>
                    <a:pt x="1072" y="14455"/>
                  </a:lnTo>
                  <a:lnTo>
                    <a:pt x="977" y="14503"/>
                  </a:lnTo>
                  <a:lnTo>
                    <a:pt x="929" y="14622"/>
                  </a:lnTo>
                  <a:cubicBezTo>
                    <a:pt x="965" y="14669"/>
                    <a:pt x="989" y="14717"/>
                    <a:pt x="1025" y="14764"/>
                  </a:cubicBezTo>
                  <a:lnTo>
                    <a:pt x="1072" y="14764"/>
                  </a:lnTo>
                  <a:lnTo>
                    <a:pt x="1108" y="14824"/>
                  </a:lnTo>
                  <a:lnTo>
                    <a:pt x="1013" y="14955"/>
                  </a:lnTo>
                  <a:cubicBezTo>
                    <a:pt x="1001" y="15003"/>
                    <a:pt x="977" y="15050"/>
                    <a:pt x="965" y="15098"/>
                  </a:cubicBezTo>
                  <a:lnTo>
                    <a:pt x="989" y="15217"/>
                  </a:lnTo>
                  <a:lnTo>
                    <a:pt x="1048" y="15300"/>
                  </a:lnTo>
                  <a:lnTo>
                    <a:pt x="1334" y="15348"/>
                  </a:lnTo>
                  <a:lnTo>
                    <a:pt x="1560" y="15300"/>
                  </a:lnTo>
                  <a:lnTo>
                    <a:pt x="1727" y="15324"/>
                  </a:lnTo>
                  <a:lnTo>
                    <a:pt x="1810" y="15288"/>
                  </a:lnTo>
                  <a:lnTo>
                    <a:pt x="1929" y="15145"/>
                  </a:lnTo>
                  <a:lnTo>
                    <a:pt x="2084" y="15026"/>
                  </a:lnTo>
                  <a:lnTo>
                    <a:pt x="2251" y="15015"/>
                  </a:lnTo>
                  <a:lnTo>
                    <a:pt x="2525" y="14907"/>
                  </a:lnTo>
                  <a:lnTo>
                    <a:pt x="2656" y="14907"/>
                  </a:lnTo>
                  <a:lnTo>
                    <a:pt x="2739" y="14979"/>
                  </a:lnTo>
                  <a:lnTo>
                    <a:pt x="2810" y="14967"/>
                  </a:lnTo>
                  <a:lnTo>
                    <a:pt x="2846" y="14907"/>
                  </a:lnTo>
                  <a:lnTo>
                    <a:pt x="2787" y="14812"/>
                  </a:lnTo>
                  <a:cubicBezTo>
                    <a:pt x="2799" y="14788"/>
                    <a:pt x="2799" y="14776"/>
                    <a:pt x="2810" y="14764"/>
                  </a:cubicBezTo>
                  <a:lnTo>
                    <a:pt x="2941" y="14729"/>
                  </a:lnTo>
                  <a:lnTo>
                    <a:pt x="2965" y="14776"/>
                  </a:lnTo>
                  <a:cubicBezTo>
                    <a:pt x="2930" y="14824"/>
                    <a:pt x="2906" y="14872"/>
                    <a:pt x="2882" y="14919"/>
                  </a:cubicBezTo>
                  <a:lnTo>
                    <a:pt x="2918" y="14991"/>
                  </a:lnTo>
                  <a:lnTo>
                    <a:pt x="2989" y="14967"/>
                  </a:lnTo>
                  <a:lnTo>
                    <a:pt x="3096" y="14812"/>
                  </a:lnTo>
                  <a:lnTo>
                    <a:pt x="3120" y="14753"/>
                  </a:lnTo>
                  <a:lnTo>
                    <a:pt x="3311" y="14634"/>
                  </a:lnTo>
                  <a:lnTo>
                    <a:pt x="3513" y="14431"/>
                  </a:lnTo>
                  <a:lnTo>
                    <a:pt x="3680" y="14336"/>
                  </a:lnTo>
                  <a:cubicBezTo>
                    <a:pt x="3692" y="14300"/>
                    <a:pt x="3715" y="14264"/>
                    <a:pt x="3727" y="14229"/>
                  </a:cubicBezTo>
                  <a:lnTo>
                    <a:pt x="3775" y="14205"/>
                  </a:lnTo>
                  <a:lnTo>
                    <a:pt x="3822" y="14241"/>
                  </a:lnTo>
                  <a:lnTo>
                    <a:pt x="3894" y="14229"/>
                  </a:lnTo>
                  <a:lnTo>
                    <a:pt x="4061" y="14062"/>
                  </a:lnTo>
                  <a:lnTo>
                    <a:pt x="4203" y="13979"/>
                  </a:lnTo>
                  <a:lnTo>
                    <a:pt x="4251" y="13931"/>
                  </a:lnTo>
                  <a:lnTo>
                    <a:pt x="4227" y="14002"/>
                  </a:lnTo>
                  <a:cubicBezTo>
                    <a:pt x="4192" y="14038"/>
                    <a:pt x="4156" y="14086"/>
                    <a:pt x="4120" y="14122"/>
                  </a:cubicBezTo>
                  <a:lnTo>
                    <a:pt x="4144" y="14145"/>
                  </a:lnTo>
                  <a:lnTo>
                    <a:pt x="4215" y="14145"/>
                  </a:lnTo>
                  <a:lnTo>
                    <a:pt x="4168" y="14324"/>
                  </a:lnTo>
                  <a:lnTo>
                    <a:pt x="4001" y="14419"/>
                  </a:lnTo>
                  <a:lnTo>
                    <a:pt x="3930" y="14407"/>
                  </a:lnTo>
                  <a:lnTo>
                    <a:pt x="3846" y="14431"/>
                  </a:lnTo>
                  <a:cubicBezTo>
                    <a:pt x="3811" y="14491"/>
                    <a:pt x="3763" y="14538"/>
                    <a:pt x="3727" y="14586"/>
                  </a:cubicBezTo>
                  <a:lnTo>
                    <a:pt x="3739" y="14598"/>
                  </a:lnTo>
                  <a:lnTo>
                    <a:pt x="3882" y="14550"/>
                  </a:lnTo>
                  <a:lnTo>
                    <a:pt x="3977" y="14562"/>
                  </a:lnTo>
                  <a:lnTo>
                    <a:pt x="4013" y="14669"/>
                  </a:lnTo>
                  <a:lnTo>
                    <a:pt x="3882" y="14884"/>
                  </a:lnTo>
                  <a:cubicBezTo>
                    <a:pt x="3882" y="14919"/>
                    <a:pt x="3894" y="14955"/>
                    <a:pt x="3894" y="14991"/>
                  </a:cubicBezTo>
                  <a:cubicBezTo>
                    <a:pt x="3906" y="15026"/>
                    <a:pt x="3882" y="15038"/>
                    <a:pt x="3870" y="15074"/>
                  </a:cubicBezTo>
                  <a:cubicBezTo>
                    <a:pt x="3858" y="15098"/>
                    <a:pt x="3870" y="15110"/>
                    <a:pt x="3858" y="15134"/>
                  </a:cubicBezTo>
                  <a:lnTo>
                    <a:pt x="3906" y="15145"/>
                  </a:lnTo>
                  <a:lnTo>
                    <a:pt x="3953" y="15193"/>
                  </a:lnTo>
                  <a:lnTo>
                    <a:pt x="3953" y="15288"/>
                  </a:lnTo>
                  <a:cubicBezTo>
                    <a:pt x="3930" y="15336"/>
                    <a:pt x="3906" y="15384"/>
                    <a:pt x="3882" y="15431"/>
                  </a:cubicBezTo>
                  <a:lnTo>
                    <a:pt x="3799" y="15515"/>
                  </a:lnTo>
                  <a:lnTo>
                    <a:pt x="3680" y="15562"/>
                  </a:lnTo>
                  <a:lnTo>
                    <a:pt x="3620" y="15622"/>
                  </a:lnTo>
                  <a:cubicBezTo>
                    <a:pt x="3584" y="15669"/>
                    <a:pt x="3561" y="15705"/>
                    <a:pt x="3525" y="15753"/>
                  </a:cubicBezTo>
                  <a:lnTo>
                    <a:pt x="3441" y="15812"/>
                  </a:lnTo>
                  <a:lnTo>
                    <a:pt x="3311" y="15860"/>
                  </a:lnTo>
                  <a:lnTo>
                    <a:pt x="3108" y="15884"/>
                  </a:lnTo>
                  <a:lnTo>
                    <a:pt x="3060" y="15919"/>
                  </a:lnTo>
                  <a:lnTo>
                    <a:pt x="2989" y="15907"/>
                  </a:lnTo>
                  <a:lnTo>
                    <a:pt x="2870" y="15884"/>
                  </a:lnTo>
                  <a:lnTo>
                    <a:pt x="2834" y="15907"/>
                  </a:lnTo>
                  <a:cubicBezTo>
                    <a:pt x="2810" y="15967"/>
                    <a:pt x="2787" y="16015"/>
                    <a:pt x="2763" y="16062"/>
                  </a:cubicBezTo>
                  <a:lnTo>
                    <a:pt x="2656" y="16181"/>
                  </a:lnTo>
                  <a:lnTo>
                    <a:pt x="2596" y="16288"/>
                  </a:lnTo>
                  <a:lnTo>
                    <a:pt x="2382" y="16455"/>
                  </a:lnTo>
                  <a:lnTo>
                    <a:pt x="2334" y="16527"/>
                  </a:lnTo>
                  <a:lnTo>
                    <a:pt x="2227" y="16586"/>
                  </a:lnTo>
                  <a:lnTo>
                    <a:pt x="2108" y="16610"/>
                  </a:lnTo>
                  <a:lnTo>
                    <a:pt x="1917" y="16705"/>
                  </a:lnTo>
                  <a:lnTo>
                    <a:pt x="1798" y="16836"/>
                  </a:lnTo>
                  <a:lnTo>
                    <a:pt x="1667" y="16908"/>
                  </a:lnTo>
                  <a:lnTo>
                    <a:pt x="1608" y="16979"/>
                  </a:lnTo>
                  <a:lnTo>
                    <a:pt x="1656" y="17074"/>
                  </a:lnTo>
                  <a:cubicBezTo>
                    <a:pt x="1644" y="17134"/>
                    <a:pt x="1644" y="17181"/>
                    <a:pt x="1632" y="17241"/>
                  </a:cubicBezTo>
                  <a:lnTo>
                    <a:pt x="1572" y="17336"/>
                  </a:lnTo>
                  <a:lnTo>
                    <a:pt x="1536" y="17289"/>
                  </a:lnTo>
                  <a:lnTo>
                    <a:pt x="1346" y="17265"/>
                  </a:lnTo>
                  <a:lnTo>
                    <a:pt x="1179" y="17348"/>
                  </a:lnTo>
                  <a:lnTo>
                    <a:pt x="1108" y="17408"/>
                  </a:lnTo>
                  <a:lnTo>
                    <a:pt x="1167" y="17443"/>
                  </a:lnTo>
                  <a:lnTo>
                    <a:pt x="1263" y="17443"/>
                  </a:lnTo>
                  <a:cubicBezTo>
                    <a:pt x="1251" y="17467"/>
                    <a:pt x="1239" y="17503"/>
                    <a:pt x="1227" y="17527"/>
                  </a:cubicBezTo>
                  <a:cubicBezTo>
                    <a:pt x="1227" y="17562"/>
                    <a:pt x="1191" y="17551"/>
                    <a:pt x="1179" y="17562"/>
                  </a:cubicBezTo>
                  <a:lnTo>
                    <a:pt x="1096" y="17515"/>
                  </a:lnTo>
                  <a:lnTo>
                    <a:pt x="953" y="17491"/>
                  </a:lnTo>
                  <a:lnTo>
                    <a:pt x="905" y="17515"/>
                  </a:lnTo>
                  <a:lnTo>
                    <a:pt x="786" y="17693"/>
                  </a:lnTo>
                  <a:cubicBezTo>
                    <a:pt x="786" y="17741"/>
                    <a:pt x="774" y="17777"/>
                    <a:pt x="763" y="17824"/>
                  </a:cubicBezTo>
                  <a:lnTo>
                    <a:pt x="703" y="17872"/>
                  </a:lnTo>
                  <a:lnTo>
                    <a:pt x="632" y="17908"/>
                  </a:lnTo>
                  <a:lnTo>
                    <a:pt x="453" y="18182"/>
                  </a:lnTo>
                  <a:cubicBezTo>
                    <a:pt x="453" y="18229"/>
                    <a:pt x="453" y="18277"/>
                    <a:pt x="465" y="18313"/>
                  </a:cubicBezTo>
                  <a:lnTo>
                    <a:pt x="417" y="18360"/>
                  </a:lnTo>
                  <a:lnTo>
                    <a:pt x="298" y="18444"/>
                  </a:lnTo>
                  <a:lnTo>
                    <a:pt x="167" y="18479"/>
                  </a:lnTo>
                  <a:lnTo>
                    <a:pt x="155" y="18503"/>
                  </a:lnTo>
                  <a:lnTo>
                    <a:pt x="322" y="18527"/>
                  </a:lnTo>
                  <a:lnTo>
                    <a:pt x="322" y="18598"/>
                  </a:lnTo>
                  <a:lnTo>
                    <a:pt x="251" y="18634"/>
                  </a:lnTo>
                  <a:lnTo>
                    <a:pt x="155" y="18598"/>
                  </a:lnTo>
                  <a:lnTo>
                    <a:pt x="108" y="18634"/>
                  </a:lnTo>
                  <a:cubicBezTo>
                    <a:pt x="108" y="18658"/>
                    <a:pt x="96" y="18694"/>
                    <a:pt x="84" y="18729"/>
                  </a:cubicBezTo>
                  <a:lnTo>
                    <a:pt x="1" y="18896"/>
                  </a:lnTo>
                  <a:cubicBezTo>
                    <a:pt x="1" y="18908"/>
                    <a:pt x="12" y="18932"/>
                    <a:pt x="24" y="18944"/>
                  </a:cubicBezTo>
                  <a:lnTo>
                    <a:pt x="167" y="18979"/>
                  </a:lnTo>
                  <a:lnTo>
                    <a:pt x="239" y="19063"/>
                  </a:lnTo>
                  <a:lnTo>
                    <a:pt x="239" y="19134"/>
                  </a:lnTo>
                  <a:lnTo>
                    <a:pt x="215" y="19229"/>
                  </a:lnTo>
                  <a:lnTo>
                    <a:pt x="274" y="19277"/>
                  </a:lnTo>
                  <a:lnTo>
                    <a:pt x="334" y="19229"/>
                  </a:lnTo>
                  <a:cubicBezTo>
                    <a:pt x="346" y="19206"/>
                    <a:pt x="370" y="19170"/>
                    <a:pt x="382" y="19146"/>
                  </a:cubicBezTo>
                  <a:lnTo>
                    <a:pt x="417" y="19170"/>
                  </a:lnTo>
                  <a:lnTo>
                    <a:pt x="501" y="19265"/>
                  </a:lnTo>
                  <a:lnTo>
                    <a:pt x="453" y="19313"/>
                  </a:lnTo>
                  <a:cubicBezTo>
                    <a:pt x="441" y="19325"/>
                    <a:pt x="429" y="19348"/>
                    <a:pt x="417" y="19360"/>
                  </a:cubicBezTo>
                  <a:lnTo>
                    <a:pt x="477" y="19372"/>
                  </a:lnTo>
                  <a:lnTo>
                    <a:pt x="548" y="19325"/>
                  </a:lnTo>
                  <a:cubicBezTo>
                    <a:pt x="560" y="19313"/>
                    <a:pt x="572" y="19289"/>
                    <a:pt x="584" y="19277"/>
                  </a:cubicBezTo>
                  <a:lnTo>
                    <a:pt x="655" y="19241"/>
                  </a:lnTo>
                  <a:lnTo>
                    <a:pt x="703" y="19241"/>
                  </a:lnTo>
                  <a:lnTo>
                    <a:pt x="739" y="19277"/>
                  </a:lnTo>
                  <a:lnTo>
                    <a:pt x="870" y="19229"/>
                  </a:lnTo>
                  <a:lnTo>
                    <a:pt x="989" y="19229"/>
                  </a:lnTo>
                  <a:lnTo>
                    <a:pt x="1108" y="19170"/>
                  </a:lnTo>
                  <a:cubicBezTo>
                    <a:pt x="1132" y="19134"/>
                    <a:pt x="1155" y="19098"/>
                    <a:pt x="1179" y="19063"/>
                  </a:cubicBezTo>
                  <a:cubicBezTo>
                    <a:pt x="1179" y="19015"/>
                    <a:pt x="1167" y="18967"/>
                    <a:pt x="1155" y="18920"/>
                  </a:cubicBezTo>
                  <a:lnTo>
                    <a:pt x="1203" y="18836"/>
                  </a:lnTo>
                  <a:lnTo>
                    <a:pt x="1417" y="18729"/>
                  </a:lnTo>
                  <a:lnTo>
                    <a:pt x="1489" y="18646"/>
                  </a:lnTo>
                  <a:lnTo>
                    <a:pt x="1489" y="18646"/>
                  </a:lnTo>
                  <a:lnTo>
                    <a:pt x="1429" y="18765"/>
                  </a:lnTo>
                  <a:cubicBezTo>
                    <a:pt x="1394" y="18789"/>
                    <a:pt x="1370" y="18801"/>
                    <a:pt x="1334" y="18825"/>
                  </a:cubicBezTo>
                  <a:cubicBezTo>
                    <a:pt x="1286" y="18896"/>
                    <a:pt x="1251" y="18955"/>
                    <a:pt x="1203" y="19027"/>
                  </a:cubicBezTo>
                  <a:lnTo>
                    <a:pt x="1215" y="19110"/>
                  </a:lnTo>
                  <a:lnTo>
                    <a:pt x="1167" y="19194"/>
                  </a:lnTo>
                  <a:lnTo>
                    <a:pt x="1310" y="19217"/>
                  </a:lnTo>
                  <a:lnTo>
                    <a:pt x="1346" y="19265"/>
                  </a:lnTo>
                  <a:lnTo>
                    <a:pt x="1203" y="19360"/>
                  </a:lnTo>
                  <a:lnTo>
                    <a:pt x="1144" y="19360"/>
                  </a:lnTo>
                  <a:cubicBezTo>
                    <a:pt x="1132" y="19348"/>
                    <a:pt x="1120" y="19325"/>
                    <a:pt x="1120" y="19313"/>
                  </a:cubicBezTo>
                  <a:lnTo>
                    <a:pt x="1048" y="19301"/>
                  </a:lnTo>
                  <a:lnTo>
                    <a:pt x="941" y="19360"/>
                  </a:lnTo>
                  <a:lnTo>
                    <a:pt x="846" y="19325"/>
                  </a:lnTo>
                  <a:lnTo>
                    <a:pt x="679" y="19384"/>
                  </a:lnTo>
                  <a:lnTo>
                    <a:pt x="596" y="19360"/>
                  </a:lnTo>
                  <a:cubicBezTo>
                    <a:pt x="572" y="19396"/>
                    <a:pt x="548" y="19420"/>
                    <a:pt x="524" y="19456"/>
                  </a:cubicBezTo>
                  <a:lnTo>
                    <a:pt x="429" y="19515"/>
                  </a:lnTo>
                  <a:lnTo>
                    <a:pt x="429" y="19587"/>
                  </a:lnTo>
                  <a:lnTo>
                    <a:pt x="370" y="19670"/>
                  </a:lnTo>
                  <a:lnTo>
                    <a:pt x="227" y="19706"/>
                  </a:lnTo>
                  <a:lnTo>
                    <a:pt x="227" y="19765"/>
                  </a:lnTo>
                  <a:lnTo>
                    <a:pt x="322" y="19801"/>
                  </a:lnTo>
                  <a:lnTo>
                    <a:pt x="382" y="19777"/>
                  </a:lnTo>
                  <a:lnTo>
                    <a:pt x="346" y="19860"/>
                  </a:lnTo>
                  <a:lnTo>
                    <a:pt x="370" y="19968"/>
                  </a:lnTo>
                  <a:lnTo>
                    <a:pt x="441" y="20015"/>
                  </a:lnTo>
                  <a:cubicBezTo>
                    <a:pt x="465" y="20015"/>
                    <a:pt x="489" y="20003"/>
                    <a:pt x="513" y="19979"/>
                  </a:cubicBezTo>
                  <a:lnTo>
                    <a:pt x="596" y="20098"/>
                  </a:lnTo>
                  <a:lnTo>
                    <a:pt x="632" y="20134"/>
                  </a:lnTo>
                  <a:lnTo>
                    <a:pt x="655" y="20194"/>
                  </a:lnTo>
                  <a:lnTo>
                    <a:pt x="798" y="20194"/>
                  </a:lnTo>
                  <a:cubicBezTo>
                    <a:pt x="798" y="20206"/>
                    <a:pt x="810" y="20206"/>
                    <a:pt x="810" y="20218"/>
                  </a:cubicBezTo>
                  <a:lnTo>
                    <a:pt x="691" y="20289"/>
                  </a:lnTo>
                  <a:cubicBezTo>
                    <a:pt x="691" y="20313"/>
                    <a:pt x="679" y="20325"/>
                    <a:pt x="679" y="20349"/>
                  </a:cubicBezTo>
                  <a:lnTo>
                    <a:pt x="1120" y="20265"/>
                  </a:lnTo>
                  <a:lnTo>
                    <a:pt x="1275" y="20194"/>
                  </a:lnTo>
                  <a:lnTo>
                    <a:pt x="1417" y="20075"/>
                  </a:lnTo>
                  <a:lnTo>
                    <a:pt x="1501" y="20003"/>
                  </a:lnTo>
                  <a:lnTo>
                    <a:pt x="1584" y="20003"/>
                  </a:lnTo>
                  <a:lnTo>
                    <a:pt x="1656" y="19968"/>
                  </a:lnTo>
                  <a:cubicBezTo>
                    <a:pt x="1679" y="19896"/>
                    <a:pt x="1715" y="19825"/>
                    <a:pt x="1739" y="19753"/>
                  </a:cubicBezTo>
                  <a:lnTo>
                    <a:pt x="1715" y="19694"/>
                  </a:lnTo>
                  <a:lnTo>
                    <a:pt x="1620" y="19670"/>
                  </a:lnTo>
                  <a:lnTo>
                    <a:pt x="1608" y="19634"/>
                  </a:lnTo>
                  <a:lnTo>
                    <a:pt x="1739" y="19515"/>
                  </a:lnTo>
                  <a:lnTo>
                    <a:pt x="1870" y="19348"/>
                  </a:lnTo>
                  <a:lnTo>
                    <a:pt x="2084" y="19122"/>
                  </a:lnTo>
                  <a:lnTo>
                    <a:pt x="2203" y="19075"/>
                  </a:lnTo>
                  <a:lnTo>
                    <a:pt x="2084" y="19146"/>
                  </a:lnTo>
                  <a:lnTo>
                    <a:pt x="1917" y="19408"/>
                  </a:lnTo>
                  <a:cubicBezTo>
                    <a:pt x="1870" y="19456"/>
                    <a:pt x="1834" y="19503"/>
                    <a:pt x="1787" y="19539"/>
                  </a:cubicBezTo>
                  <a:cubicBezTo>
                    <a:pt x="1787" y="19551"/>
                    <a:pt x="1798" y="19575"/>
                    <a:pt x="1798" y="19587"/>
                  </a:cubicBezTo>
                  <a:lnTo>
                    <a:pt x="1929" y="19587"/>
                  </a:lnTo>
                  <a:cubicBezTo>
                    <a:pt x="1929" y="19598"/>
                    <a:pt x="1941" y="19610"/>
                    <a:pt x="1941" y="19634"/>
                  </a:cubicBezTo>
                  <a:cubicBezTo>
                    <a:pt x="1929" y="19682"/>
                    <a:pt x="1917" y="19729"/>
                    <a:pt x="1906" y="19777"/>
                  </a:cubicBezTo>
                  <a:lnTo>
                    <a:pt x="1798" y="19884"/>
                  </a:lnTo>
                  <a:cubicBezTo>
                    <a:pt x="1810" y="19920"/>
                    <a:pt x="1810" y="19944"/>
                    <a:pt x="1822" y="19979"/>
                  </a:cubicBezTo>
                  <a:lnTo>
                    <a:pt x="1894" y="20051"/>
                  </a:lnTo>
                  <a:lnTo>
                    <a:pt x="1894" y="20134"/>
                  </a:lnTo>
                  <a:lnTo>
                    <a:pt x="1929" y="20170"/>
                  </a:lnTo>
                  <a:lnTo>
                    <a:pt x="1953" y="20241"/>
                  </a:lnTo>
                  <a:lnTo>
                    <a:pt x="2013" y="20313"/>
                  </a:lnTo>
                  <a:lnTo>
                    <a:pt x="1858" y="20420"/>
                  </a:lnTo>
                  <a:cubicBezTo>
                    <a:pt x="1846" y="20444"/>
                    <a:pt x="1822" y="20468"/>
                    <a:pt x="1810" y="20491"/>
                  </a:cubicBezTo>
                  <a:lnTo>
                    <a:pt x="1810" y="20551"/>
                  </a:lnTo>
                  <a:lnTo>
                    <a:pt x="1751" y="20563"/>
                  </a:lnTo>
                  <a:lnTo>
                    <a:pt x="1715" y="20610"/>
                  </a:lnTo>
                  <a:lnTo>
                    <a:pt x="1787" y="20658"/>
                  </a:lnTo>
                  <a:lnTo>
                    <a:pt x="1834" y="20730"/>
                  </a:lnTo>
                  <a:lnTo>
                    <a:pt x="1894" y="20718"/>
                  </a:lnTo>
                  <a:lnTo>
                    <a:pt x="1989" y="20646"/>
                  </a:lnTo>
                  <a:lnTo>
                    <a:pt x="2072" y="20610"/>
                  </a:lnTo>
                  <a:lnTo>
                    <a:pt x="2108" y="20634"/>
                  </a:lnTo>
                  <a:cubicBezTo>
                    <a:pt x="2096" y="20670"/>
                    <a:pt x="2084" y="20694"/>
                    <a:pt x="2072" y="20718"/>
                  </a:cubicBezTo>
                  <a:lnTo>
                    <a:pt x="1929" y="20777"/>
                  </a:lnTo>
                  <a:lnTo>
                    <a:pt x="1906" y="20837"/>
                  </a:lnTo>
                  <a:lnTo>
                    <a:pt x="1953" y="20860"/>
                  </a:lnTo>
                  <a:cubicBezTo>
                    <a:pt x="1953" y="20872"/>
                    <a:pt x="1953" y="20884"/>
                    <a:pt x="1953" y="20896"/>
                  </a:cubicBezTo>
                  <a:lnTo>
                    <a:pt x="2013" y="20932"/>
                  </a:lnTo>
                  <a:cubicBezTo>
                    <a:pt x="1989" y="20956"/>
                    <a:pt x="1977" y="20980"/>
                    <a:pt x="1953" y="21003"/>
                  </a:cubicBezTo>
                  <a:lnTo>
                    <a:pt x="1870" y="21051"/>
                  </a:lnTo>
                  <a:lnTo>
                    <a:pt x="1787" y="21146"/>
                  </a:lnTo>
                  <a:lnTo>
                    <a:pt x="1703" y="21170"/>
                  </a:lnTo>
                  <a:cubicBezTo>
                    <a:pt x="1691" y="21182"/>
                    <a:pt x="1679" y="21194"/>
                    <a:pt x="1667" y="21206"/>
                  </a:cubicBezTo>
                  <a:lnTo>
                    <a:pt x="1751" y="21206"/>
                  </a:lnTo>
                  <a:lnTo>
                    <a:pt x="1870" y="21170"/>
                  </a:lnTo>
                  <a:lnTo>
                    <a:pt x="1953" y="21170"/>
                  </a:lnTo>
                  <a:lnTo>
                    <a:pt x="2048" y="21027"/>
                  </a:lnTo>
                  <a:lnTo>
                    <a:pt x="2239" y="20813"/>
                  </a:lnTo>
                  <a:lnTo>
                    <a:pt x="2287" y="20801"/>
                  </a:lnTo>
                  <a:lnTo>
                    <a:pt x="2382" y="20765"/>
                  </a:lnTo>
                  <a:lnTo>
                    <a:pt x="2441" y="20670"/>
                  </a:lnTo>
                  <a:lnTo>
                    <a:pt x="2608" y="20539"/>
                  </a:lnTo>
                  <a:lnTo>
                    <a:pt x="2608" y="20599"/>
                  </a:lnTo>
                  <a:lnTo>
                    <a:pt x="2537" y="20670"/>
                  </a:lnTo>
                  <a:lnTo>
                    <a:pt x="2560" y="20694"/>
                  </a:lnTo>
                  <a:lnTo>
                    <a:pt x="2656" y="20670"/>
                  </a:lnTo>
                  <a:lnTo>
                    <a:pt x="2715" y="20730"/>
                  </a:lnTo>
                  <a:lnTo>
                    <a:pt x="2715" y="20777"/>
                  </a:lnTo>
                  <a:lnTo>
                    <a:pt x="2810" y="20765"/>
                  </a:lnTo>
                  <a:cubicBezTo>
                    <a:pt x="2834" y="20741"/>
                    <a:pt x="2870" y="20706"/>
                    <a:pt x="2894" y="20682"/>
                  </a:cubicBezTo>
                  <a:lnTo>
                    <a:pt x="2918" y="20599"/>
                  </a:lnTo>
                  <a:lnTo>
                    <a:pt x="2977" y="20610"/>
                  </a:lnTo>
                  <a:lnTo>
                    <a:pt x="2953" y="20658"/>
                  </a:lnTo>
                  <a:lnTo>
                    <a:pt x="3072" y="20718"/>
                  </a:lnTo>
                  <a:lnTo>
                    <a:pt x="3168" y="20813"/>
                  </a:lnTo>
                  <a:cubicBezTo>
                    <a:pt x="3168" y="20837"/>
                    <a:pt x="3168" y="20860"/>
                    <a:pt x="3180" y="20884"/>
                  </a:cubicBezTo>
                  <a:lnTo>
                    <a:pt x="3275" y="20956"/>
                  </a:lnTo>
                  <a:lnTo>
                    <a:pt x="3346" y="20932"/>
                  </a:lnTo>
                  <a:lnTo>
                    <a:pt x="3358" y="20813"/>
                  </a:lnTo>
                  <a:lnTo>
                    <a:pt x="3311" y="20753"/>
                  </a:lnTo>
                  <a:cubicBezTo>
                    <a:pt x="3322" y="20694"/>
                    <a:pt x="3346" y="20646"/>
                    <a:pt x="3358" y="20599"/>
                  </a:cubicBezTo>
                  <a:cubicBezTo>
                    <a:pt x="3358" y="20575"/>
                    <a:pt x="3358" y="20551"/>
                    <a:pt x="3346" y="20527"/>
                  </a:cubicBezTo>
                  <a:lnTo>
                    <a:pt x="3441" y="20396"/>
                  </a:lnTo>
                  <a:lnTo>
                    <a:pt x="3477" y="20384"/>
                  </a:lnTo>
                  <a:lnTo>
                    <a:pt x="3572" y="20265"/>
                  </a:lnTo>
                  <a:lnTo>
                    <a:pt x="3739" y="20182"/>
                  </a:lnTo>
                  <a:lnTo>
                    <a:pt x="3739" y="20182"/>
                  </a:lnTo>
                  <a:lnTo>
                    <a:pt x="3608" y="20301"/>
                  </a:lnTo>
                  <a:lnTo>
                    <a:pt x="3501" y="20491"/>
                  </a:lnTo>
                  <a:cubicBezTo>
                    <a:pt x="3501" y="20503"/>
                    <a:pt x="3513" y="20515"/>
                    <a:pt x="3525" y="20527"/>
                  </a:cubicBezTo>
                  <a:lnTo>
                    <a:pt x="3715" y="20563"/>
                  </a:lnTo>
                  <a:lnTo>
                    <a:pt x="3799" y="20539"/>
                  </a:lnTo>
                  <a:lnTo>
                    <a:pt x="3942" y="20408"/>
                  </a:lnTo>
                  <a:lnTo>
                    <a:pt x="4156" y="20277"/>
                  </a:lnTo>
                  <a:lnTo>
                    <a:pt x="4251" y="20170"/>
                  </a:lnTo>
                  <a:lnTo>
                    <a:pt x="4311" y="20134"/>
                  </a:lnTo>
                  <a:lnTo>
                    <a:pt x="4489" y="19979"/>
                  </a:lnTo>
                  <a:lnTo>
                    <a:pt x="4561" y="19944"/>
                  </a:lnTo>
                  <a:lnTo>
                    <a:pt x="4501" y="20003"/>
                  </a:lnTo>
                  <a:cubicBezTo>
                    <a:pt x="4465" y="20051"/>
                    <a:pt x="4442" y="20110"/>
                    <a:pt x="4418" y="20158"/>
                  </a:cubicBezTo>
                  <a:lnTo>
                    <a:pt x="4442" y="20194"/>
                  </a:lnTo>
                  <a:lnTo>
                    <a:pt x="4382" y="20277"/>
                  </a:lnTo>
                  <a:cubicBezTo>
                    <a:pt x="4287" y="20372"/>
                    <a:pt x="4203" y="20456"/>
                    <a:pt x="4108" y="20539"/>
                  </a:cubicBezTo>
                  <a:lnTo>
                    <a:pt x="4001" y="20694"/>
                  </a:lnTo>
                  <a:cubicBezTo>
                    <a:pt x="3989" y="20741"/>
                    <a:pt x="3977" y="20789"/>
                    <a:pt x="3965" y="20849"/>
                  </a:cubicBezTo>
                  <a:cubicBezTo>
                    <a:pt x="3965" y="20872"/>
                    <a:pt x="3977" y="20896"/>
                    <a:pt x="3977" y="20920"/>
                  </a:cubicBezTo>
                  <a:lnTo>
                    <a:pt x="4049" y="20968"/>
                  </a:lnTo>
                  <a:lnTo>
                    <a:pt x="4192" y="20968"/>
                  </a:lnTo>
                  <a:lnTo>
                    <a:pt x="3977" y="21039"/>
                  </a:lnTo>
                  <a:lnTo>
                    <a:pt x="3918" y="21087"/>
                  </a:lnTo>
                  <a:lnTo>
                    <a:pt x="3858" y="21218"/>
                  </a:lnTo>
                  <a:lnTo>
                    <a:pt x="3858" y="21325"/>
                  </a:lnTo>
                  <a:lnTo>
                    <a:pt x="3763" y="21503"/>
                  </a:lnTo>
                  <a:cubicBezTo>
                    <a:pt x="3751" y="21539"/>
                    <a:pt x="3739" y="21575"/>
                    <a:pt x="3727" y="21611"/>
                  </a:cubicBezTo>
                  <a:lnTo>
                    <a:pt x="3775" y="21634"/>
                  </a:lnTo>
                  <a:lnTo>
                    <a:pt x="3834" y="21634"/>
                  </a:lnTo>
                  <a:cubicBezTo>
                    <a:pt x="3834" y="21658"/>
                    <a:pt x="3834" y="21682"/>
                    <a:pt x="3846" y="21706"/>
                  </a:cubicBezTo>
                  <a:lnTo>
                    <a:pt x="3763" y="21718"/>
                  </a:lnTo>
                  <a:lnTo>
                    <a:pt x="3703" y="21682"/>
                  </a:lnTo>
                  <a:lnTo>
                    <a:pt x="3620" y="21718"/>
                  </a:lnTo>
                  <a:lnTo>
                    <a:pt x="3572" y="21825"/>
                  </a:lnTo>
                  <a:lnTo>
                    <a:pt x="3441" y="21956"/>
                  </a:lnTo>
                  <a:lnTo>
                    <a:pt x="3513" y="21980"/>
                  </a:lnTo>
                  <a:cubicBezTo>
                    <a:pt x="3513" y="22003"/>
                    <a:pt x="3501" y="22027"/>
                    <a:pt x="3489" y="22051"/>
                  </a:cubicBezTo>
                  <a:lnTo>
                    <a:pt x="3406" y="22087"/>
                  </a:lnTo>
                  <a:lnTo>
                    <a:pt x="3358" y="22051"/>
                  </a:lnTo>
                  <a:lnTo>
                    <a:pt x="3311" y="22111"/>
                  </a:lnTo>
                  <a:lnTo>
                    <a:pt x="3108" y="22361"/>
                  </a:lnTo>
                  <a:cubicBezTo>
                    <a:pt x="3108" y="22396"/>
                    <a:pt x="3096" y="22432"/>
                    <a:pt x="3084" y="22468"/>
                  </a:cubicBezTo>
                  <a:lnTo>
                    <a:pt x="3120" y="22504"/>
                  </a:lnTo>
                  <a:lnTo>
                    <a:pt x="3096" y="22551"/>
                  </a:lnTo>
                  <a:lnTo>
                    <a:pt x="3001" y="22575"/>
                  </a:lnTo>
                  <a:cubicBezTo>
                    <a:pt x="2989" y="22551"/>
                    <a:pt x="2977" y="22527"/>
                    <a:pt x="2965" y="22504"/>
                  </a:cubicBezTo>
                  <a:lnTo>
                    <a:pt x="2810" y="22635"/>
                  </a:lnTo>
                  <a:lnTo>
                    <a:pt x="2715" y="22754"/>
                  </a:lnTo>
                  <a:lnTo>
                    <a:pt x="2620" y="22825"/>
                  </a:lnTo>
                  <a:lnTo>
                    <a:pt x="2632" y="22885"/>
                  </a:lnTo>
                  <a:lnTo>
                    <a:pt x="2549" y="22956"/>
                  </a:lnTo>
                  <a:lnTo>
                    <a:pt x="2382" y="23039"/>
                  </a:lnTo>
                  <a:lnTo>
                    <a:pt x="2275" y="23206"/>
                  </a:lnTo>
                  <a:lnTo>
                    <a:pt x="2037" y="23397"/>
                  </a:lnTo>
                  <a:lnTo>
                    <a:pt x="1906" y="23587"/>
                  </a:lnTo>
                  <a:lnTo>
                    <a:pt x="1882" y="23718"/>
                  </a:lnTo>
                  <a:lnTo>
                    <a:pt x="1894" y="23754"/>
                  </a:lnTo>
                  <a:lnTo>
                    <a:pt x="1965" y="23789"/>
                  </a:lnTo>
                  <a:cubicBezTo>
                    <a:pt x="1965" y="23813"/>
                    <a:pt x="1977" y="23837"/>
                    <a:pt x="1989" y="23849"/>
                  </a:cubicBezTo>
                  <a:cubicBezTo>
                    <a:pt x="2001" y="23873"/>
                    <a:pt x="1965" y="23873"/>
                    <a:pt x="1965" y="23885"/>
                  </a:cubicBezTo>
                  <a:lnTo>
                    <a:pt x="1858" y="23849"/>
                  </a:lnTo>
                  <a:lnTo>
                    <a:pt x="1798" y="23885"/>
                  </a:lnTo>
                  <a:lnTo>
                    <a:pt x="1798" y="23932"/>
                  </a:lnTo>
                  <a:lnTo>
                    <a:pt x="1846" y="23968"/>
                  </a:lnTo>
                  <a:lnTo>
                    <a:pt x="1798" y="24016"/>
                  </a:lnTo>
                  <a:lnTo>
                    <a:pt x="1715" y="24004"/>
                  </a:lnTo>
                  <a:lnTo>
                    <a:pt x="1679" y="23932"/>
                  </a:lnTo>
                  <a:lnTo>
                    <a:pt x="1691" y="23861"/>
                  </a:lnTo>
                  <a:lnTo>
                    <a:pt x="1691" y="23861"/>
                  </a:lnTo>
                  <a:lnTo>
                    <a:pt x="1596" y="23885"/>
                  </a:lnTo>
                  <a:lnTo>
                    <a:pt x="1489" y="23944"/>
                  </a:lnTo>
                  <a:lnTo>
                    <a:pt x="1429" y="23956"/>
                  </a:lnTo>
                  <a:lnTo>
                    <a:pt x="1322" y="24028"/>
                  </a:lnTo>
                  <a:lnTo>
                    <a:pt x="1155" y="24123"/>
                  </a:lnTo>
                  <a:lnTo>
                    <a:pt x="1072" y="24206"/>
                  </a:lnTo>
                  <a:cubicBezTo>
                    <a:pt x="1060" y="24242"/>
                    <a:pt x="1048" y="24266"/>
                    <a:pt x="1025" y="24301"/>
                  </a:cubicBezTo>
                  <a:lnTo>
                    <a:pt x="905" y="24409"/>
                  </a:lnTo>
                  <a:cubicBezTo>
                    <a:pt x="870" y="24456"/>
                    <a:pt x="834" y="24492"/>
                    <a:pt x="798" y="24528"/>
                  </a:cubicBezTo>
                  <a:lnTo>
                    <a:pt x="703" y="24694"/>
                  </a:lnTo>
                  <a:lnTo>
                    <a:pt x="751" y="24706"/>
                  </a:lnTo>
                  <a:lnTo>
                    <a:pt x="727" y="24766"/>
                  </a:lnTo>
                  <a:lnTo>
                    <a:pt x="667" y="24790"/>
                  </a:lnTo>
                  <a:lnTo>
                    <a:pt x="548" y="24885"/>
                  </a:lnTo>
                  <a:lnTo>
                    <a:pt x="489" y="24956"/>
                  </a:lnTo>
                  <a:cubicBezTo>
                    <a:pt x="489" y="24980"/>
                    <a:pt x="489" y="24992"/>
                    <a:pt x="501" y="25004"/>
                  </a:cubicBezTo>
                  <a:lnTo>
                    <a:pt x="453" y="25040"/>
                  </a:lnTo>
                  <a:cubicBezTo>
                    <a:pt x="417" y="25051"/>
                    <a:pt x="382" y="25063"/>
                    <a:pt x="346" y="25075"/>
                  </a:cubicBezTo>
                  <a:lnTo>
                    <a:pt x="239" y="25147"/>
                  </a:lnTo>
                  <a:lnTo>
                    <a:pt x="227" y="25206"/>
                  </a:lnTo>
                  <a:cubicBezTo>
                    <a:pt x="227" y="25242"/>
                    <a:pt x="239" y="25266"/>
                    <a:pt x="251" y="25302"/>
                  </a:cubicBezTo>
                  <a:lnTo>
                    <a:pt x="298" y="25337"/>
                  </a:lnTo>
                  <a:lnTo>
                    <a:pt x="358" y="25278"/>
                  </a:lnTo>
                  <a:lnTo>
                    <a:pt x="370" y="25218"/>
                  </a:lnTo>
                  <a:lnTo>
                    <a:pt x="334" y="25171"/>
                  </a:lnTo>
                  <a:lnTo>
                    <a:pt x="393" y="25111"/>
                  </a:lnTo>
                  <a:lnTo>
                    <a:pt x="441" y="25123"/>
                  </a:lnTo>
                  <a:lnTo>
                    <a:pt x="465" y="25171"/>
                  </a:lnTo>
                  <a:lnTo>
                    <a:pt x="477" y="25194"/>
                  </a:lnTo>
                  <a:lnTo>
                    <a:pt x="584" y="25135"/>
                  </a:lnTo>
                  <a:cubicBezTo>
                    <a:pt x="596" y="25087"/>
                    <a:pt x="608" y="25028"/>
                    <a:pt x="620" y="24980"/>
                  </a:cubicBezTo>
                  <a:lnTo>
                    <a:pt x="655" y="24932"/>
                  </a:lnTo>
                  <a:lnTo>
                    <a:pt x="727" y="24968"/>
                  </a:lnTo>
                  <a:lnTo>
                    <a:pt x="727" y="25016"/>
                  </a:lnTo>
                  <a:lnTo>
                    <a:pt x="763" y="25040"/>
                  </a:lnTo>
                  <a:lnTo>
                    <a:pt x="858" y="24980"/>
                  </a:lnTo>
                  <a:lnTo>
                    <a:pt x="882" y="24885"/>
                  </a:lnTo>
                  <a:lnTo>
                    <a:pt x="917" y="24921"/>
                  </a:lnTo>
                  <a:lnTo>
                    <a:pt x="965" y="24909"/>
                  </a:lnTo>
                  <a:lnTo>
                    <a:pt x="965" y="24849"/>
                  </a:lnTo>
                  <a:lnTo>
                    <a:pt x="1013" y="24790"/>
                  </a:lnTo>
                  <a:lnTo>
                    <a:pt x="1132" y="24742"/>
                  </a:lnTo>
                  <a:cubicBezTo>
                    <a:pt x="1155" y="24706"/>
                    <a:pt x="1179" y="24670"/>
                    <a:pt x="1215" y="24647"/>
                  </a:cubicBezTo>
                  <a:lnTo>
                    <a:pt x="1239" y="24528"/>
                  </a:lnTo>
                  <a:cubicBezTo>
                    <a:pt x="1215" y="24516"/>
                    <a:pt x="1203" y="24492"/>
                    <a:pt x="1191" y="24480"/>
                  </a:cubicBezTo>
                  <a:lnTo>
                    <a:pt x="1263" y="24397"/>
                  </a:lnTo>
                  <a:lnTo>
                    <a:pt x="1322" y="24278"/>
                  </a:lnTo>
                  <a:lnTo>
                    <a:pt x="1382" y="24254"/>
                  </a:lnTo>
                  <a:lnTo>
                    <a:pt x="1525" y="24254"/>
                  </a:lnTo>
                  <a:cubicBezTo>
                    <a:pt x="1525" y="24266"/>
                    <a:pt x="1513" y="24278"/>
                    <a:pt x="1513" y="24301"/>
                  </a:cubicBezTo>
                  <a:lnTo>
                    <a:pt x="1429" y="24349"/>
                  </a:lnTo>
                  <a:lnTo>
                    <a:pt x="1394" y="24444"/>
                  </a:lnTo>
                  <a:cubicBezTo>
                    <a:pt x="1406" y="24468"/>
                    <a:pt x="1417" y="24492"/>
                    <a:pt x="1429" y="24504"/>
                  </a:cubicBezTo>
                  <a:lnTo>
                    <a:pt x="1477" y="24504"/>
                  </a:lnTo>
                  <a:lnTo>
                    <a:pt x="1608" y="24361"/>
                  </a:lnTo>
                  <a:lnTo>
                    <a:pt x="1608" y="24289"/>
                  </a:lnTo>
                  <a:lnTo>
                    <a:pt x="1656" y="24242"/>
                  </a:lnTo>
                  <a:lnTo>
                    <a:pt x="1703" y="24266"/>
                  </a:lnTo>
                  <a:lnTo>
                    <a:pt x="1703" y="24206"/>
                  </a:lnTo>
                  <a:lnTo>
                    <a:pt x="1763" y="24182"/>
                  </a:lnTo>
                  <a:lnTo>
                    <a:pt x="1810" y="24218"/>
                  </a:lnTo>
                  <a:cubicBezTo>
                    <a:pt x="1810" y="24242"/>
                    <a:pt x="1810" y="24266"/>
                    <a:pt x="1798" y="24278"/>
                  </a:cubicBezTo>
                  <a:lnTo>
                    <a:pt x="1846" y="24266"/>
                  </a:lnTo>
                  <a:lnTo>
                    <a:pt x="1894" y="24159"/>
                  </a:lnTo>
                  <a:lnTo>
                    <a:pt x="1977" y="24123"/>
                  </a:lnTo>
                  <a:cubicBezTo>
                    <a:pt x="2001" y="24087"/>
                    <a:pt x="2025" y="24063"/>
                    <a:pt x="2048" y="24039"/>
                  </a:cubicBezTo>
                  <a:lnTo>
                    <a:pt x="2144" y="23980"/>
                  </a:lnTo>
                  <a:cubicBezTo>
                    <a:pt x="2168" y="23932"/>
                    <a:pt x="2179" y="23885"/>
                    <a:pt x="2203" y="23837"/>
                  </a:cubicBezTo>
                  <a:lnTo>
                    <a:pt x="2287" y="23754"/>
                  </a:lnTo>
                  <a:lnTo>
                    <a:pt x="2370" y="23730"/>
                  </a:lnTo>
                  <a:lnTo>
                    <a:pt x="2394" y="23778"/>
                  </a:lnTo>
                  <a:lnTo>
                    <a:pt x="2346" y="23873"/>
                  </a:lnTo>
                  <a:cubicBezTo>
                    <a:pt x="2334" y="23920"/>
                    <a:pt x="2322" y="23956"/>
                    <a:pt x="2322" y="23992"/>
                  </a:cubicBezTo>
                  <a:lnTo>
                    <a:pt x="2334" y="24016"/>
                  </a:lnTo>
                  <a:lnTo>
                    <a:pt x="2394" y="23992"/>
                  </a:lnTo>
                  <a:lnTo>
                    <a:pt x="2501" y="23813"/>
                  </a:lnTo>
                  <a:lnTo>
                    <a:pt x="2453" y="23694"/>
                  </a:lnTo>
                  <a:lnTo>
                    <a:pt x="2453" y="23670"/>
                  </a:lnTo>
                  <a:lnTo>
                    <a:pt x="2537" y="23682"/>
                  </a:lnTo>
                  <a:lnTo>
                    <a:pt x="2596" y="23623"/>
                  </a:lnTo>
                  <a:lnTo>
                    <a:pt x="2679" y="23587"/>
                  </a:lnTo>
                  <a:lnTo>
                    <a:pt x="2799" y="23527"/>
                  </a:lnTo>
                  <a:lnTo>
                    <a:pt x="2858" y="23408"/>
                  </a:lnTo>
                  <a:lnTo>
                    <a:pt x="2894" y="23385"/>
                  </a:lnTo>
                  <a:lnTo>
                    <a:pt x="2930" y="23385"/>
                  </a:lnTo>
                  <a:cubicBezTo>
                    <a:pt x="2930" y="23349"/>
                    <a:pt x="2941" y="23313"/>
                    <a:pt x="2941" y="23277"/>
                  </a:cubicBezTo>
                  <a:lnTo>
                    <a:pt x="2989" y="23206"/>
                  </a:lnTo>
                  <a:lnTo>
                    <a:pt x="3025" y="23218"/>
                  </a:lnTo>
                  <a:lnTo>
                    <a:pt x="3025" y="23277"/>
                  </a:lnTo>
                  <a:lnTo>
                    <a:pt x="3072" y="23337"/>
                  </a:lnTo>
                  <a:lnTo>
                    <a:pt x="3120" y="23289"/>
                  </a:lnTo>
                  <a:cubicBezTo>
                    <a:pt x="3144" y="23254"/>
                    <a:pt x="3156" y="23218"/>
                    <a:pt x="3180" y="23182"/>
                  </a:cubicBezTo>
                  <a:lnTo>
                    <a:pt x="3120" y="23182"/>
                  </a:lnTo>
                  <a:lnTo>
                    <a:pt x="3191" y="23099"/>
                  </a:lnTo>
                  <a:cubicBezTo>
                    <a:pt x="3191" y="23087"/>
                    <a:pt x="3180" y="23075"/>
                    <a:pt x="3168" y="23063"/>
                  </a:cubicBezTo>
                  <a:lnTo>
                    <a:pt x="2989" y="23158"/>
                  </a:lnTo>
                  <a:lnTo>
                    <a:pt x="2941" y="23158"/>
                  </a:lnTo>
                  <a:lnTo>
                    <a:pt x="3072" y="23051"/>
                  </a:lnTo>
                  <a:lnTo>
                    <a:pt x="3227" y="22908"/>
                  </a:lnTo>
                  <a:lnTo>
                    <a:pt x="3453" y="22789"/>
                  </a:lnTo>
                  <a:cubicBezTo>
                    <a:pt x="3465" y="22777"/>
                    <a:pt x="3477" y="22754"/>
                    <a:pt x="3489" y="22742"/>
                  </a:cubicBezTo>
                  <a:cubicBezTo>
                    <a:pt x="3477" y="22718"/>
                    <a:pt x="3465" y="22706"/>
                    <a:pt x="3453" y="22694"/>
                  </a:cubicBezTo>
                  <a:lnTo>
                    <a:pt x="3406" y="22706"/>
                  </a:lnTo>
                  <a:lnTo>
                    <a:pt x="3441" y="22658"/>
                  </a:lnTo>
                  <a:lnTo>
                    <a:pt x="3525" y="22611"/>
                  </a:lnTo>
                  <a:lnTo>
                    <a:pt x="3584" y="22551"/>
                  </a:lnTo>
                  <a:lnTo>
                    <a:pt x="3644" y="22515"/>
                  </a:lnTo>
                  <a:lnTo>
                    <a:pt x="3703" y="22563"/>
                  </a:lnTo>
                  <a:lnTo>
                    <a:pt x="3763" y="22539"/>
                  </a:lnTo>
                  <a:cubicBezTo>
                    <a:pt x="3763" y="22515"/>
                    <a:pt x="3775" y="22492"/>
                    <a:pt x="3775" y="22468"/>
                  </a:cubicBezTo>
                  <a:lnTo>
                    <a:pt x="3739" y="22456"/>
                  </a:lnTo>
                  <a:lnTo>
                    <a:pt x="3811" y="22373"/>
                  </a:lnTo>
                  <a:lnTo>
                    <a:pt x="3775" y="22313"/>
                  </a:lnTo>
                  <a:lnTo>
                    <a:pt x="3811" y="22265"/>
                  </a:lnTo>
                  <a:lnTo>
                    <a:pt x="3870" y="22277"/>
                  </a:lnTo>
                  <a:lnTo>
                    <a:pt x="3894" y="22325"/>
                  </a:lnTo>
                  <a:lnTo>
                    <a:pt x="3965" y="22325"/>
                  </a:lnTo>
                  <a:lnTo>
                    <a:pt x="4084" y="22194"/>
                  </a:lnTo>
                  <a:cubicBezTo>
                    <a:pt x="4084" y="22170"/>
                    <a:pt x="4096" y="22146"/>
                    <a:pt x="4108" y="22123"/>
                  </a:cubicBezTo>
                  <a:lnTo>
                    <a:pt x="4192" y="22087"/>
                  </a:lnTo>
                  <a:cubicBezTo>
                    <a:pt x="4203" y="22051"/>
                    <a:pt x="4215" y="22027"/>
                    <a:pt x="4215" y="21992"/>
                  </a:cubicBezTo>
                  <a:lnTo>
                    <a:pt x="4251" y="21956"/>
                  </a:lnTo>
                  <a:lnTo>
                    <a:pt x="4323" y="21968"/>
                  </a:lnTo>
                  <a:lnTo>
                    <a:pt x="4418" y="21908"/>
                  </a:lnTo>
                  <a:lnTo>
                    <a:pt x="4489" y="21765"/>
                  </a:lnTo>
                  <a:cubicBezTo>
                    <a:pt x="4477" y="21742"/>
                    <a:pt x="4477" y="21718"/>
                    <a:pt x="4465" y="21706"/>
                  </a:cubicBezTo>
                  <a:lnTo>
                    <a:pt x="4430" y="21718"/>
                  </a:lnTo>
                  <a:lnTo>
                    <a:pt x="4346" y="21753"/>
                  </a:lnTo>
                  <a:lnTo>
                    <a:pt x="4323" y="21753"/>
                  </a:lnTo>
                  <a:lnTo>
                    <a:pt x="4454" y="21611"/>
                  </a:lnTo>
                  <a:lnTo>
                    <a:pt x="4537" y="21539"/>
                  </a:lnTo>
                  <a:lnTo>
                    <a:pt x="4596" y="21432"/>
                  </a:lnTo>
                  <a:lnTo>
                    <a:pt x="4644" y="21420"/>
                  </a:lnTo>
                  <a:lnTo>
                    <a:pt x="4692" y="21432"/>
                  </a:lnTo>
                  <a:cubicBezTo>
                    <a:pt x="4715" y="21384"/>
                    <a:pt x="4751" y="21337"/>
                    <a:pt x="4775" y="21289"/>
                  </a:cubicBezTo>
                  <a:lnTo>
                    <a:pt x="4870" y="21218"/>
                  </a:lnTo>
                  <a:lnTo>
                    <a:pt x="4870" y="21146"/>
                  </a:lnTo>
                  <a:lnTo>
                    <a:pt x="4930" y="21099"/>
                  </a:lnTo>
                  <a:lnTo>
                    <a:pt x="4942" y="21039"/>
                  </a:lnTo>
                  <a:lnTo>
                    <a:pt x="5025" y="21003"/>
                  </a:lnTo>
                  <a:lnTo>
                    <a:pt x="5085" y="21027"/>
                  </a:lnTo>
                  <a:lnTo>
                    <a:pt x="5144" y="21027"/>
                  </a:lnTo>
                  <a:lnTo>
                    <a:pt x="5144" y="20956"/>
                  </a:lnTo>
                  <a:lnTo>
                    <a:pt x="5239" y="20908"/>
                  </a:lnTo>
                  <a:lnTo>
                    <a:pt x="5275" y="20872"/>
                  </a:lnTo>
                  <a:lnTo>
                    <a:pt x="5251" y="20825"/>
                  </a:lnTo>
                  <a:lnTo>
                    <a:pt x="5346" y="20765"/>
                  </a:lnTo>
                  <a:cubicBezTo>
                    <a:pt x="5346" y="20741"/>
                    <a:pt x="5358" y="20730"/>
                    <a:pt x="5358" y="20718"/>
                  </a:cubicBezTo>
                  <a:lnTo>
                    <a:pt x="5406" y="20718"/>
                  </a:lnTo>
                  <a:lnTo>
                    <a:pt x="5573" y="20646"/>
                  </a:lnTo>
                  <a:lnTo>
                    <a:pt x="5573" y="20575"/>
                  </a:lnTo>
                  <a:lnTo>
                    <a:pt x="5620" y="20539"/>
                  </a:lnTo>
                  <a:lnTo>
                    <a:pt x="5656" y="20575"/>
                  </a:lnTo>
                  <a:lnTo>
                    <a:pt x="5692" y="20551"/>
                  </a:lnTo>
                  <a:lnTo>
                    <a:pt x="5739" y="20491"/>
                  </a:lnTo>
                  <a:lnTo>
                    <a:pt x="5799" y="20491"/>
                  </a:lnTo>
                  <a:lnTo>
                    <a:pt x="5835" y="20456"/>
                  </a:lnTo>
                  <a:lnTo>
                    <a:pt x="5835" y="20325"/>
                  </a:lnTo>
                  <a:lnTo>
                    <a:pt x="5787" y="20349"/>
                  </a:lnTo>
                  <a:lnTo>
                    <a:pt x="5727" y="20396"/>
                  </a:lnTo>
                  <a:cubicBezTo>
                    <a:pt x="5727" y="20372"/>
                    <a:pt x="5739" y="20349"/>
                    <a:pt x="5739" y="20325"/>
                  </a:cubicBezTo>
                  <a:lnTo>
                    <a:pt x="5835" y="20218"/>
                  </a:lnTo>
                  <a:lnTo>
                    <a:pt x="5894" y="20182"/>
                  </a:lnTo>
                  <a:lnTo>
                    <a:pt x="5942" y="20182"/>
                  </a:lnTo>
                  <a:cubicBezTo>
                    <a:pt x="5942" y="20182"/>
                    <a:pt x="5954" y="20170"/>
                    <a:pt x="5954" y="20158"/>
                  </a:cubicBezTo>
                  <a:lnTo>
                    <a:pt x="5894" y="20134"/>
                  </a:lnTo>
                  <a:lnTo>
                    <a:pt x="5811" y="20146"/>
                  </a:lnTo>
                  <a:lnTo>
                    <a:pt x="5918" y="20110"/>
                  </a:lnTo>
                  <a:lnTo>
                    <a:pt x="6037" y="20087"/>
                  </a:lnTo>
                  <a:lnTo>
                    <a:pt x="6120" y="19944"/>
                  </a:lnTo>
                  <a:lnTo>
                    <a:pt x="6263" y="19884"/>
                  </a:lnTo>
                  <a:lnTo>
                    <a:pt x="6359" y="19765"/>
                  </a:lnTo>
                  <a:lnTo>
                    <a:pt x="6430" y="19717"/>
                  </a:lnTo>
                  <a:lnTo>
                    <a:pt x="6537" y="19575"/>
                  </a:lnTo>
                  <a:lnTo>
                    <a:pt x="6478" y="19467"/>
                  </a:lnTo>
                  <a:lnTo>
                    <a:pt x="6418" y="19467"/>
                  </a:lnTo>
                  <a:lnTo>
                    <a:pt x="6382" y="19479"/>
                  </a:lnTo>
                  <a:lnTo>
                    <a:pt x="6311" y="19420"/>
                  </a:lnTo>
                  <a:lnTo>
                    <a:pt x="6228" y="19420"/>
                  </a:lnTo>
                  <a:lnTo>
                    <a:pt x="6073" y="19491"/>
                  </a:lnTo>
                  <a:lnTo>
                    <a:pt x="6073" y="19408"/>
                  </a:lnTo>
                  <a:lnTo>
                    <a:pt x="6025" y="19348"/>
                  </a:lnTo>
                  <a:lnTo>
                    <a:pt x="6168" y="19229"/>
                  </a:lnTo>
                  <a:cubicBezTo>
                    <a:pt x="6168" y="19217"/>
                    <a:pt x="6168" y="19206"/>
                    <a:pt x="6180" y="19182"/>
                  </a:cubicBezTo>
                  <a:lnTo>
                    <a:pt x="6251" y="19134"/>
                  </a:lnTo>
                  <a:cubicBezTo>
                    <a:pt x="6251" y="19122"/>
                    <a:pt x="6251" y="19098"/>
                    <a:pt x="6263" y="19075"/>
                  </a:cubicBezTo>
                  <a:lnTo>
                    <a:pt x="6228" y="19075"/>
                  </a:lnTo>
                  <a:lnTo>
                    <a:pt x="6275" y="19015"/>
                  </a:lnTo>
                  <a:lnTo>
                    <a:pt x="6406" y="18979"/>
                  </a:lnTo>
                  <a:lnTo>
                    <a:pt x="6525" y="18848"/>
                  </a:lnTo>
                  <a:lnTo>
                    <a:pt x="6656" y="18860"/>
                  </a:lnTo>
                  <a:lnTo>
                    <a:pt x="6775" y="18741"/>
                  </a:lnTo>
                  <a:cubicBezTo>
                    <a:pt x="6775" y="18765"/>
                    <a:pt x="6775" y="18777"/>
                    <a:pt x="6787" y="18801"/>
                  </a:cubicBezTo>
                  <a:lnTo>
                    <a:pt x="6835" y="18825"/>
                  </a:lnTo>
                  <a:cubicBezTo>
                    <a:pt x="6859" y="18813"/>
                    <a:pt x="6882" y="18801"/>
                    <a:pt x="6906" y="18789"/>
                  </a:cubicBezTo>
                  <a:cubicBezTo>
                    <a:pt x="6930" y="18741"/>
                    <a:pt x="6954" y="18694"/>
                    <a:pt x="6990" y="18646"/>
                  </a:cubicBezTo>
                  <a:lnTo>
                    <a:pt x="6942" y="18622"/>
                  </a:lnTo>
                  <a:lnTo>
                    <a:pt x="6870" y="18646"/>
                  </a:lnTo>
                  <a:lnTo>
                    <a:pt x="6835" y="18610"/>
                  </a:lnTo>
                  <a:lnTo>
                    <a:pt x="6882" y="18574"/>
                  </a:lnTo>
                  <a:lnTo>
                    <a:pt x="7013" y="18551"/>
                  </a:lnTo>
                  <a:lnTo>
                    <a:pt x="7192" y="18420"/>
                  </a:lnTo>
                  <a:lnTo>
                    <a:pt x="7192" y="18301"/>
                  </a:lnTo>
                  <a:lnTo>
                    <a:pt x="7109" y="18241"/>
                  </a:lnTo>
                  <a:lnTo>
                    <a:pt x="6906" y="18241"/>
                  </a:lnTo>
                  <a:lnTo>
                    <a:pt x="6835" y="18277"/>
                  </a:lnTo>
                  <a:lnTo>
                    <a:pt x="6787" y="18336"/>
                  </a:lnTo>
                  <a:cubicBezTo>
                    <a:pt x="6787" y="18324"/>
                    <a:pt x="6787" y="18324"/>
                    <a:pt x="6775" y="18313"/>
                  </a:cubicBezTo>
                  <a:lnTo>
                    <a:pt x="6847" y="18241"/>
                  </a:lnTo>
                  <a:lnTo>
                    <a:pt x="6990" y="18170"/>
                  </a:lnTo>
                  <a:lnTo>
                    <a:pt x="7097" y="18170"/>
                  </a:lnTo>
                  <a:lnTo>
                    <a:pt x="7251" y="18098"/>
                  </a:lnTo>
                  <a:lnTo>
                    <a:pt x="7335" y="17979"/>
                  </a:lnTo>
                  <a:cubicBezTo>
                    <a:pt x="7323" y="17967"/>
                    <a:pt x="7323" y="17943"/>
                    <a:pt x="7311" y="17932"/>
                  </a:cubicBezTo>
                  <a:lnTo>
                    <a:pt x="7537" y="17729"/>
                  </a:lnTo>
                  <a:lnTo>
                    <a:pt x="7644" y="17586"/>
                  </a:lnTo>
                  <a:lnTo>
                    <a:pt x="7775" y="17527"/>
                  </a:lnTo>
                  <a:cubicBezTo>
                    <a:pt x="7787" y="17515"/>
                    <a:pt x="7799" y="17491"/>
                    <a:pt x="7811" y="17467"/>
                  </a:cubicBezTo>
                  <a:cubicBezTo>
                    <a:pt x="7823" y="17455"/>
                    <a:pt x="7799" y="17443"/>
                    <a:pt x="7787" y="17431"/>
                  </a:cubicBezTo>
                  <a:lnTo>
                    <a:pt x="7990" y="17205"/>
                  </a:lnTo>
                  <a:lnTo>
                    <a:pt x="8192" y="17098"/>
                  </a:lnTo>
                  <a:cubicBezTo>
                    <a:pt x="8252" y="17015"/>
                    <a:pt x="8311" y="16931"/>
                    <a:pt x="8371" y="16848"/>
                  </a:cubicBezTo>
                  <a:lnTo>
                    <a:pt x="8549" y="16765"/>
                  </a:lnTo>
                  <a:lnTo>
                    <a:pt x="8680" y="16515"/>
                  </a:lnTo>
                  <a:lnTo>
                    <a:pt x="8680" y="16515"/>
                  </a:lnTo>
                  <a:cubicBezTo>
                    <a:pt x="8680" y="16562"/>
                    <a:pt x="8668" y="16598"/>
                    <a:pt x="8656" y="16646"/>
                  </a:cubicBezTo>
                  <a:lnTo>
                    <a:pt x="8704" y="16717"/>
                  </a:lnTo>
                  <a:lnTo>
                    <a:pt x="8775" y="16717"/>
                  </a:lnTo>
                  <a:lnTo>
                    <a:pt x="8871" y="16693"/>
                  </a:lnTo>
                  <a:lnTo>
                    <a:pt x="8918" y="16705"/>
                  </a:lnTo>
                  <a:lnTo>
                    <a:pt x="9014" y="16539"/>
                  </a:lnTo>
                  <a:lnTo>
                    <a:pt x="9121" y="16455"/>
                  </a:lnTo>
                  <a:lnTo>
                    <a:pt x="9347" y="16312"/>
                  </a:lnTo>
                  <a:cubicBezTo>
                    <a:pt x="9371" y="16277"/>
                    <a:pt x="9383" y="16253"/>
                    <a:pt x="9407" y="16217"/>
                  </a:cubicBezTo>
                  <a:lnTo>
                    <a:pt x="9407" y="16217"/>
                  </a:lnTo>
                  <a:cubicBezTo>
                    <a:pt x="9407" y="16253"/>
                    <a:pt x="9395" y="16288"/>
                    <a:pt x="9395" y="16324"/>
                  </a:cubicBezTo>
                  <a:lnTo>
                    <a:pt x="9240" y="16467"/>
                  </a:lnTo>
                  <a:lnTo>
                    <a:pt x="9109" y="16539"/>
                  </a:lnTo>
                  <a:lnTo>
                    <a:pt x="8918" y="16836"/>
                  </a:lnTo>
                  <a:cubicBezTo>
                    <a:pt x="8918" y="16860"/>
                    <a:pt x="8918" y="16884"/>
                    <a:pt x="8918" y="16908"/>
                  </a:cubicBezTo>
                  <a:lnTo>
                    <a:pt x="9109" y="16967"/>
                  </a:lnTo>
                  <a:lnTo>
                    <a:pt x="9180" y="17039"/>
                  </a:lnTo>
                  <a:lnTo>
                    <a:pt x="9026" y="17039"/>
                  </a:lnTo>
                  <a:lnTo>
                    <a:pt x="8930" y="17074"/>
                  </a:lnTo>
                  <a:cubicBezTo>
                    <a:pt x="8918" y="17086"/>
                    <a:pt x="8895" y="17098"/>
                    <a:pt x="8883" y="17110"/>
                  </a:cubicBezTo>
                  <a:lnTo>
                    <a:pt x="8787" y="17146"/>
                  </a:lnTo>
                  <a:lnTo>
                    <a:pt x="8645" y="17146"/>
                  </a:lnTo>
                  <a:lnTo>
                    <a:pt x="8573" y="17074"/>
                  </a:lnTo>
                  <a:lnTo>
                    <a:pt x="8406" y="17205"/>
                  </a:lnTo>
                  <a:lnTo>
                    <a:pt x="8311" y="17253"/>
                  </a:lnTo>
                  <a:cubicBezTo>
                    <a:pt x="8264" y="17301"/>
                    <a:pt x="8216" y="17348"/>
                    <a:pt x="8180" y="17396"/>
                  </a:cubicBezTo>
                  <a:lnTo>
                    <a:pt x="8013" y="17467"/>
                  </a:lnTo>
                  <a:cubicBezTo>
                    <a:pt x="7990" y="17515"/>
                    <a:pt x="7954" y="17551"/>
                    <a:pt x="7930" y="17598"/>
                  </a:cubicBezTo>
                  <a:cubicBezTo>
                    <a:pt x="7942" y="17622"/>
                    <a:pt x="7942" y="17646"/>
                    <a:pt x="7954" y="17670"/>
                  </a:cubicBezTo>
                  <a:lnTo>
                    <a:pt x="7990" y="17693"/>
                  </a:lnTo>
                  <a:lnTo>
                    <a:pt x="7954" y="17848"/>
                  </a:lnTo>
                  <a:lnTo>
                    <a:pt x="7835" y="17955"/>
                  </a:lnTo>
                  <a:cubicBezTo>
                    <a:pt x="7835" y="18003"/>
                    <a:pt x="7835" y="18039"/>
                    <a:pt x="7835" y="18086"/>
                  </a:cubicBezTo>
                  <a:lnTo>
                    <a:pt x="7573" y="18420"/>
                  </a:lnTo>
                  <a:cubicBezTo>
                    <a:pt x="7561" y="18455"/>
                    <a:pt x="7537" y="18491"/>
                    <a:pt x="7525" y="18539"/>
                  </a:cubicBezTo>
                  <a:cubicBezTo>
                    <a:pt x="7537" y="18551"/>
                    <a:pt x="7549" y="18563"/>
                    <a:pt x="7561" y="18586"/>
                  </a:cubicBezTo>
                  <a:lnTo>
                    <a:pt x="7728" y="18634"/>
                  </a:lnTo>
                  <a:lnTo>
                    <a:pt x="7763" y="18551"/>
                  </a:lnTo>
                  <a:lnTo>
                    <a:pt x="7823" y="18515"/>
                  </a:lnTo>
                  <a:lnTo>
                    <a:pt x="7906" y="18420"/>
                  </a:lnTo>
                  <a:lnTo>
                    <a:pt x="8002" y="18396"/>
                  </a:lnTo>
                  <a:lnTo>
                    <a:pt x="8025" y="18432"/>
                  </a:lnTo>
                  <a:cubicBezTo>
                    <a:pt x="7966" y="18503"/>
                    <a:pt x="7918" y="18563"/>
                    <a:pt x="7859" y="18634"/>
                  </a:cubicBezTo>
                  <a:cubicBezTo>
                    <a:pt x="7835" y="18646"/>
                    <a:pt x="7799" y="18658"/>
                    <a:pt x="7763" y="18670"/>
                  </a:cubicBezTo>
                  <a:lnTo>
                    <a:pt x="7752" y="18765"/>
                  </a:lnTo>
                  <a:lnTo>
                    <a:pt x="7621" y="18777"/>
                  </a:lnTo>
                  <a:lnTo>
                    <a:pt x="7525" y="18825"/>
                  </a:lnTo>
                  <a:lnTo>
                    <a:pt x="7454" y="18884"/>
                  </a:lnTo>
                  <a:lnTo>
                    <a:pt x="7478" y="18944"/>
                  </a:lnTo>
                  <a:lnTo>
                    <a:pt x="7394" y="18967"/>
                  </a:lnTo>
                  <a:lnTo>
                    <a:pt x="7311" y="19027"/>
                  </a:lnTo>
                  <a:lnTo>
                    <a:pt x="7359" y="19110"/>
                  </a:lnTo>
                  <a:lnTo>
                    <a:pt x="7573" y="19158"/>
                  </a:lnTo>
                  <a:lnTo>
                    <a:pt x="7621" y="19110"/>
                  </a:lnTo>
                  <a:lnTo>
                    <a:pt x="7644" y="19039"/>
                  </a:lnTo>
                  <a:lnTo>
                    <a:pt x="7728" y="19051"/>
                  </a:lnTo>
                  <a:lnTo>
                    <a:pt x="7728" y="18955"/>
                  </a:lnTo>
                  <a:lnTo>
                    <a:pt x="7823" y="18920"/>
                  </a:lnTo>
                  <a:cubicBezTo>
                    <a:pt x="7823" y="18932"/>
                    <a:pt x="7835" y="18955"/>
                    <a:pt x="7847" y="18979"/>
                  </a:cubicBezTo>
                  <a:lnTo>
                    <a:pt x="7906" y="18920"/>
                  </a:lnTo>
                  <a:lnTo>
                    <a:pt x="7906" y="18860"/>
                  </a:lnTo>
                  <a:cubicBezTo>
                    <a:pt x="7930" y="18848"/>
                    <a:pt x="7954" y="18825"/>
                    <a:pt x="7978" y="18801"/>
                  </a:cubicBezTo>
                  <a:lnTo>
                    <a:pt x="8073" y="18694"/>
                  </a:lnTo>
                  <a:cubicBezTo>
                    <a:pt x="8061" y="18670"/>
                    <a:pt x="8049" y="18634"/>
                    <a:pt x="8049" y="18610"/>
                  </a:cubicBezTo>
                  <a:lnTo>
                    <a:pt x="8109" y="18527"/>
                  </a:lnTo>
                  <a:lnTo>
                    <a:pt x="8133" y="18563"/>
                  </a:lnTo>
                  <a:lnTo>
                    <a:pt x="8109" y="18610"/>
                  </a:lnTo>
                  <a:lnTo>
                    <a:pt x="8180" y="18634"/>
                  </a:lnTo>
                  <a:lnTo>
                    <a:pt x="8311" y="18574"/>
                  </a:lnTo>
                  <a:lnTo>
                    <a:pt x="8454" y="18408"/>
                  </a:lnTo>
                  <a:lnTo>
                    <a:pt x="8573" y="18348"/>
                  </a:lnTo>
                  <a:lnTo>
                    <a:pt x="8621" y="18372"/>
                  </a:lnTo>
                  <a:lnTo>
                    <a:pt x="8680" y="18313"/>
                  </a:lnTo>
                  <a:cubicBezTo>
                    <a:pt x="8680" y="18253"/>
                    <a:pt x="8680" y="18205"/>
                    <a:pt x="8668" y="18158"/>
                  </a:cubicBezTo>
                  <a:lnTo>
                    <a:pt x="8775" y="18051"/>
                  </a:lnTo>
                  <a:lnTo>
                    <a:pt x="8847" y="18027"/>
                  </a:lnTo>
                  <a:lnTo>
                    <a:pt x="8847" y="18027"/>
                  </a:lnTo>
                  <a:cubicBezTo>
                    <a:pt x="8811" y="18074"/>
                    <a:pt x="8775" y="18134"/>
                    <a:pt x="8740" y="18182"/>
                  </a:cubicBezTo>
                  <a:cubicBezTo>
                    <a:pt x="8752" y="18193"/>
                    <a:pt x="8764" y="18217"/>
                    <a:pt x="8775" y="18229"/>
                  </a:cubicBezTo>
                  <a:lnTo>
                    <a:pt x="8835" y="18170"/>
                  </a:lnTo>
                  <a:lnTo>
                    <a:pt x="8906" y="18015"/>
                  </a:lnTo>
                  <a:cubicBezTo>
                    <a:pt x="8906" y="17955"/>
                    <a:pt x="8918" y="17908"/>
                    <a:pt x="8930" y="17860"/>
                  </a:cubicBezTo>
                  <a:lnTo>
                    <a:pt x="9002" y="17789"/>
                  </a:lnTo>
                  <a:cubicBezTo>
                    <a:pt x="9002" y="17812"/>
                    <a:pt x="9014" y="17836"/>
                    <a:pt x="9026" y="17848"/>
                  </a:cubicBezTo>
                  <a:lnTo>
                    <a:pt x="8978" y="17967"/>
                  </a:lnTo>
                  <a:lnTo>
                    <a:pt x="9002" y="18003"/>
                  </a:lnTo>
                  <a:cubicBezTo>
                    <a:pt x="9037" y="17943"/>
                    <a:pt x="9073" y="17896"/>
                    <a:pt x="9109" y="17848"/>
                  </a:cubicBezTo>
                  <a:lnTo>
                    <a:pt x="9168" y="17872"/>
                  </a:lnTo>
                  <a:cubicBezTo>
                    <a:pt x="9168" y="17896"/>
                    <a:pt x="9180" y="17908"/>
                    <a:pt x="9192" y="17932"/>
                  </a:cubicBezTo>
                  <a:lnTo>
                    <a:pt x="9323" y="17884"/>
                  </a:lnTo>
                  <a:lnTo>
                    <a:pt x="9383" y="17884"/>
                  </a:lnTo>
                  <a:lnTo>
                    <a:pt x="9454" y="17789"/>
                  </a:lnTo>
                  <a:cubicBezTo>
                    <a:pt x="9454" y="17753"/>
                    <a:pt x="9466" y="17717"/>
                    <a:pt x="9466" y="17682"/>
                  </a:cubicBezTo>
                  <a:lnTo>
                    <a:pt x="9621" y="17610"/>
                  </a:lnTo>
                  <a:lnTo>
                    <a:pt x="9692" y="17527"/>
                  </a:lnTo>
                  <a:lnTo>
                    <a:pt x="9609" y="17527"/>
                  </a:lnTo>
                  <a:lnTo>
                    <a:pt x="9609" y="17431"/>
                  </a:lnTo>
                  <a:lnTo>
                    <a:pt x="9811" y="17289"/>
                  </a:lnTo>
                  <a:cubicBezTo>
                    <a:pt x="9811" y="17265"/>
                    <a:pt x="9823" y="17241"/>
                    <a:pt x="9823" y="17217"/>
                  </a:cubicBezTo>
                  <a:cubicBezTo>
                    <a:pt x="9835" y="17193"/>
                    <a:pt x="9811" y="17170"/>
                    <a:pt x="9799" y="17146"/>
                  </a:cubicBezTo>
                  <a:lnTo>
                    <a:pt x="9692" y="17205"/>
                  </a:lnTo>
                  <a:lnTo>
                    <a:pt x="9597" y="17205"/>
                  </a:lnTo>
                  <a:lnTo>
                    <a:pt x="9466" y="17253"/>
                  </a:lnTo>
                  <a:cubicBezTo>
                    <a:pt x="9466" y="17229"/>
                    <a:pt x="9478" y="17205"/>
                    <a:pt x="9490" y="17181"/>
                  </a:cubicBezTo>
                  <a:lnTo>
                    <a:pt x="9585" y="17134"/>
                  </a:lnTo>
                  <a:lnTo>
                    <a:pt x="9692" y="17122"/>
                  </a:lnTo>
                  <a:lnTo>
                    <a:pt x="9728" y="17050"/>
                  </a:lnTo>
                  <a:cubicBezTo>
                    <a:pt x="9716" y="17039"/>
                    <a:pt x="9704" y="17015"/>
                    <a:pt x="9692" y="16991"/>
                  </a:cubicBezTo>
                  <a:lnTo>
                    <a:pt x="9609" y="17062"/>
                  </a:lnTo>
                  <a:lnTo>
                    <a:pt x="9454" y="17050"/>
                  </a:lnTo>
                  <a:lnTo>
                    <a:pt x="9418" y="17003"/>
                  </a:lnTo>
                  <a:cubicBezTo>
                    <a:pt x="9478" y="16967"/>
                    <a:pt x="9526" y="16943"/>
                    <a:pt x="9573" y="16920"/>
                  </a:cubicBezTo>
                  <a:lnTo>
                    <a:pt x="9633" y="16872"/>
                  </a:lnTo>
                  <a:lnTo>
                    <a:pt x="9692" y="16872"/>
                  </a:lnTo>
                  <a:lnTo>
                    <a:pt x="9692" y="16836"/>
                  </a:lnTo>
                  <a:lnTo>
                    <a:pt x="9609" y="16765"/>
                  </a:lnTo>
                  <a:lnTo>
                    <a:pt x="9788" y="16634"/>
                  </a:lnTo>
                  <a:lnTo>
                    <a:pt x="9918" y="16634"/>
                  </a:lnTo>
                  <a:lnTo>
                    <a:pt x="9990" y="16574"/>
                  </a:lnTo>
                  <a:lnTo>
                    <a:pt x="10145" y="16515"/>
                  </a:lnTo>
                  <a:lnTo>
                    <a:pt x="10145" y="16515"/>
                  </a:lnTo>
                  <a:cubicBezTo>
                    <a:pt x="10085" y="16574"/>
                    <a:pt x="10026" y="16646"/>
                    <a:pt x="9966" y="16705"/>
                  </a:cubicBezTo>
                  <a:lnTo>
                    <a:pt x="10002" y="16765"/>
                  </a:lnTo>
                  <a:lnTo>
                    <a:pt x="10097" y="16872"/>
                  </a:lnTo>
                  <a:lnTo>
                    <a:pt x="10145" y="16836"/>
                  </a:lnTo>
                  <a:cubicBezTo>
                    <a:pt x="10145" y="16777"/>
                    <a:pt x="10145" y="16717"/>
                    <a:pt x="10157" y="16669"/>
                  </a:cubicBezTo>
                  <a:lnTo>
                    <a:pt x="10228" y="16586"/>
                  </a:lnTo>
                  <a:lnTo>
                    <a:pt x="10288" y="16562"/>
                  </a:lnTo>
                  <a:lnTo>
                    <a:pt x="10288" y="16562"/>
                  </a:lnTo>
                  <a:lnTo>
                    <a:pt x="10276" y="16622"/>
                  </a:lnTo>
                  <a:lnTo>
                    <a:pt x="10240" y="16705"/>
                  </a:lnTo>
                  <a:lnTo>
                    <a:pt x="10276" y="16741"/>
                  </a:lnTo>
                  <a:lnTo>
                    <a:pt x="10395" y="16622"/>
                  </a:lnTo>
                  <a:cubicBezTo>
                    <a:pt x="10395" y="16598"/>
                    <a:pt x="10395" y="16586"/>
                    <a:pt x="10407" y="16562"/>
                  </a:cubicBezTo>
                  <a:lnTo>
                    <a:pt x="10514" y="16562"/>
                  </a:lnTo>
                  <a:cubicBezTo>
                    <a:pt x="10538" y="16527"/>
                    <a:pt x="10573" y="16491"/>
                    <a:pt x="10609" y="16467"/>
                  </a:cubicBezTo>
                  <a:lnTo>
                    <a:pt x="10657" y="16443"/>
                  </a:lnTo>
                  <a:lnTo>
                    <a:pt x="10740" y="16336"/>
                  </a:lnTo>
                  <a:lnTo>
                    <a:pt x="10871" y="16265"/>
                  </a:lnTo>
                  <a:lnTo>
                    <a:pt x="10978" y="16241"/>
                  </a:lnTo>
                  <a:lnTo>
                    <a:pt x="10966" y="16277"/>
                  </a:lnTo>
                  <a:lnTo>
                    <a:pt x="10847" y="16336"/>
                  </a:lnTo>
                  <a:cubicBezTo>
                    <a:pt x="10811" y="16384"/>
                    <a:pt x="10788" y="16431"/>
                    <a:pt x="10752" y="16467"/>
                  </a:cubicBezTo>
                  <a:lnTo>
                    <a:pt x="10680" y="16503"/>
                  </a:lnTo>
                  <a:cubicBezTo>
                    <a:pt x="10669" y="16527"/>
                    <a:pt x="10657" y="16562"/>
                    <a:pt x="10633" y="16586"/>
                  </a:cubicBezTo>
                  <a:lnTo>
                    <a:pt x="10704" y="16598"/>
                  </a:lnTo>
                  <a:lnTo>
                    <a:pt x="10942" y="16539"/>
                  </a:lnTo>
                  <a:lnTo>
                    <a:pt x="11038" y="16550"/>
                  </a:lnTo>
                  <a:lnTo>
                    <a:pt x="11038" y="16598"/>
                  </a:lnTo>
                  <a:lnTo>
                    <a:pt x="10883" y="16586"/>
                  </a:lnTo>
                  <a:lnTo>
                    <a:pt x="10716" y="16634"/>
                  </a:lnTo>
                  <a:lnTo>
                    <a:pt x="10633" y="16717"/>
                  </a:lnTo>
                  <a:cubicBezTo>
                    <a:pt x="10633" y="16729"/>
                    <a:pt x="10645" y="16753"/>
                    <a:pt x="10645" y="16777"/>
                  </a:cubicBezTo>
                  <a:lnTo>
                    <a:pt x="10740" y="16765"/>
                  </a:lnTo>
                  <a:cubicBezTo>
                    <a:pt x="10776" y="16729"/>
                    <a:pt x="10800" y="16705"/>
                    <a:pt x="10823" y="16681"/>
                  </a:cubicBezTo>
                  <a:lnTo>
                    <a:pt x="10942" y="16681"/>
                  </a:lnTo>
                  <a:lnTo>
                    <a:pt x="10895" y="16729"/>
                  </a:lnTo>
                  <a:lnTo>
                    <a:pt x="10764" y="16777"/>
                  </a:lnTo>
                  <a:cubicBezTo>
                    <a:pt x="10776" y="16800"/>
                    <a:pt x="10800" y="16812"/>
                    <a:pt x="10811" y="16824"/>
                  </a:cubicBezTo>
                  <a:lnTo>
                    <a:pt x="10978" y="16789"/>
                  </a:lnTo>
                  <a:lnTo>
                    <a:pt x="11061" y="16812"/>
                  </a:lnTo>
                  <a:lnTo>
                    <a:pt x="10978" y="16872"/>
                  </a:lnTo>
                  <a:cubicBezTo>
                    <a:pt x="10954" y="16896"/>
                    <a:pt x="10919" y="16908"/>
                    <a:pt x="10895" y="16931"/>
                  </a:cubicBezTo>
                  <a:lnTo>
                    <a:pt x="10919" y="16967"/>
                  </a:lnTo>
                  <a:lnTo>
                    <a:pt x="11038" y="16920"/>
                  </a:lnTo>
                  <a:lnTo>
                    <a:pt x="11145" y="16836"/>
                  </a:lnTo>
                  <a:lnTo>
                    <a:pt x="11276" y="16848"/>
                  </a:lnTo>
                  <a:lnTo>
                    <a:pt x="11395" y="16836"/>
                  </a:lnTo>
                  <a:lnTo>
                    <a:pt x="11538" y="16717"/>
                  </a:lnTo>
                  <a:lnTo>
                    <a:pt x="11609" y="16741"/>
                  </a:lnTo>
                  <a:cubicBezTo>
                    <a:pt x="11621" y="16753"/>
                    <a:pt x="11621" y="16765"/>
                    <a:pt x="11633" y="16777"/>
                  </a:cubicBezTo>
                  <a:cubicBezTo>
                    <a:pt x="11609" y="16800"/>
                    <a:pt x="11585" y="16824"/>
                    <a:pt x="11573" y="16836"/>
                  </a:cubicBezTo>
                  <a:lnTo>
                    <a:pt x="11609" y="16872"/>
                  </a:lnTo>
                  <a:lnTo>
                    <a:pt x="11669" y="16872"/>
                  </a:lnTo>
                  <a:lnTo>
                    <a:pt x="11704" y="16908"/>
                  </a:lnTo>
                  <a:lnTo>
                    <a:pt x="11812" y="16884"/>
                  </a:lnTo>
                  <a:lnTo>
                    <a:pt x="11847" y="16777"/>
                  </a:lnTo>
                  <a:lnTo>
                    <a:pt x="11800" y="16765"/>
                  </a:lnTo>
                  <a:cubicBezTo>
                    <a:pt x="11800" y="16741"/>
                    <a:pt x="11812" y="16729"/>
                    <a:pt x="11823" y="16717"/>
                  </a:cubicBezTo>
                  <a:lnTo>
                    <a:pt x="11966" y="16658"/>
                  </a:lnTo>
                  <a:lnTo>
                    <a:pt x="11966" y="16658"/>
                  </a:lnTo>
                  <a:lnTo>
                    <a:pt x="11907" y="16765"/>
                  </a:lnTo>
                  <a:cubicBezTo>
                    <a:pt x="11919" y="16777"/>
                    <a:pt x="11931" y="16789"/>
                    <a:pt x="11943" y="16812"/>
                  </a:cubicBezTo>
                  <a:lnTo>
                    <a:pt x="11835" y="16967"/>
                  </a:lnTo>
                  <a:lnTo>
                    <a:pt x="11978" y="16979"/>
                  </a:lnTo>
                  <a:lnTo>
                    <a:pt x="11931" y="17027"/>
                  </a:lnTo>
                  <a:lnTo>
                    <a:pt x="11871" y="17039"/>
                  </a:lnTo>
                  <a:lnTo>
                    <a:pt x="11800" y="17086"/>
                  </a:lnTo>
                  <a:lnTo>
                    <a:pt x="11859" y="17110"/>
                  </a:lnTo>
                  <a:lnTo>
                    <a:pt x="12157" y="17027"/>
                  </a:lnTo>
                  <a:lnTo>
                    <a:pt x="12228" y="16967"/>
                  </a:lnTo>
                  <a:lnTo>
                    <a:pt x="12324" y="16943"/>
                  </a:lnTo>
                  <a:lnTo>
                    <a:pt x="12443" y="16884"/>
                  </a:lnTo>
                  <a:lnTo>
                    <a:pt x="12585" y="16836"/>
                  </a:lnTo>
                  <a:lnTo>
                    <a:pt x="12716" y="16765"/>
                  </a:lnTo>
                  <a:lnTo>
                    <a:pt x="12776" y="16753"/>
                  </a:lnTo>
                  <a:cubicBezTo>
                    <a:pt x="12776" y="16765"/>
                    <a:pt x="12800" y="16789"/>
                    <a:pt x="12800" y="16812"/>
                  </a:cubicBezTo>
                  <a:lnTo>
                    <a:pt x="12883" y="16777"/>
                  </a:lnTo>
                  <a:lnTo>
                    <a:pt x="12990" y="16800"/>
                  </a:lnTo>
                  <a:lnTo>
                    <a:pt x="13086" y="16800"/>
                  </a:lnTo>
                  <a:cubicBezTo>
                    <a:pt x="13097" y="16812"/>
                    <a:pt x="13121" y="16824"/>
                    <a:pt x="13133" y="16848"/>
                  </a:cubicBezTo>
                  <a:lnTo>
                    <a:pt x="13240" y="16800"/>
                  </a:lnTo>
                  <a:lnTo>
                    <a:pt x="13383" y="16681"/>
                  </a:lnTo>
                  <a:lnTo>
                    <a:pt x="13407" y="16646"/>
                  </a:lnTo>
                  <a:lnTo>
                    <a:pt x="13467" y="16646"/>
                  </a:lnTo>
                  <a:cubicBezTo>
                    <a:pt x="13467" y="16658"/>
                    <a:pt x="13478" y="16681"/>
                    <a:pt x="13490" y="16705"/>
                  </a:cubicBezTo>
                  <a:lnTo>
                    <a:pt x="13419" y="16777"/>
                  </a:lnTo>
                  <a:lnTo>
                    <a:pt x="13312" y="16848"/>
                  </a:lnTo>
                  <a:lnTo>
                    <a:pt x="13359" y="16872"/>
                  </a:lnTo>
                  <a:lnTo>
                    <a:pt x="13538" y="16824"/>
                  </a:lnTo>
                  <a:lnTo>
                    <a:pt x="13598" y="16884"/>
                  </a:lnTo>
                  <a:lnTo>
                    <a:pt x="13693" y="16896"/>
                  </a:lnTo>
                  <a:lnTo>
                    <a:pt x="13883" y="16860"/>
                  </a:lnTo>
                  <a:lnTo>
                    <a:pt x="14086" y="16729"/>
                  </a:lnTo>
                  <a:lnTo>
                    <a:pt x="14169" y="16669"/>
                  </a:lnTo>
                  <a:lnTo>
                    <a:pt x="14217" y="16705"/>
                  </a:lnTo>
                  <a:lnTo>
                    <a:pt x="14264" y="16610"/>
                  </a:lnTo>
                  <a:lnTo>
                    <a:pt x="14395" y="16479"/>
                  </a:lnTo>
                  <a:lnTo>
                    <a:pt x="14455" y="16455"/>
                  </a:lnTo>
                  <a:lnTo>
                    <a:pt x="14419" y="16527"/>
                  </a:lnTo>
                  <a:lnTo>
                    <a:pt x="14336" y="16622"/>
                  </a:lnTo>
                  <a:lnTo>
                    <a:pt x="14371" y="16765"/>
                  </a:lnTo>
                  <a:cubicBezTo>
                    <a:pt x="14371" y="16800"/>
                    <a:pt x="14360" y="16836"/>
                    <a:pt x="14348" y="16860"/>
                  </a:cubicBezTo>
                  <a:lnTo>
                    <a:pt x="14276" y="16908"/>
                  </a:lnTo>
                  <a:lnTo>
                    <a:pt x="14133" y="16908"/>
                  </a:lnTo>
                  <a:lnTo>
                    <a:pt x="14086" y="16943"/>
                  </a:lnTo>
                  <a:lnTo>
                    <a:pt x="14205" y="16991"/>
                  </a:lnTo>
                  <a:lnTo>
                    <a:pt x="14276" y="17050"/>
                  </a:lnTo>
                  <a:lnTo>
                    <a:pt x="14360" y="17062"/>
                  </a:lnTo>
                  <a:lnTo>
                    <a:pt x="14455" y="17003"/>
                  </a:lnTo>
                  <a:lnTo>
                    <a:pt x="14526" y="17003"/>
                  </a:lnTo>
                  <a:lnTo>
                    <a:pt x="14514" y="17062"/>
                  </a:lnTo>
                  <a:lnTo>
                    <a:pt x="14455" y="17086"/>
                  </a:lnTo>
                  <a:lnTo>
                    <a:pt x="14467" y="17110"/>
                  </a:lnTo>
                  <a:lnTo>
                    <a:pt x="14681" y="17146"/>
                  </a:lnTo>
                  <a:lnTo>
                    <a:pt x="14729" y="17110"/>
                  </a:lnTo>
                  <a:lnTo>
                    <a:pt x="14860" y="17062"/>
                  </a:lnTo>
                  <a:cubicBezTo>
                    <a:pt x="14871" y="17027"/>
                    <a:pt x="14883" y="17003"/>
                    <a:pt x="14883" y="16967"/>
                  </a:cubicBezTo>
                  <a:cubicBezTo>
                    <a:pt x="14907" y="16896"/>
                    <a:pt x="14931" y="16824"/>
                    <a:pt x="14955" y="16753"/>
                  </a:cubicBezTo>
                  <a:lnTo>
                    <a:pt x="14955" y="16753"/>
                  </a:lnTo>
                  <a:cubicBezTo>
                    <a:pt x="14955" y="16800"/>
                    <a:pt x="14955" y="16860"/>
                    <a:pt x="14943" y="16908"/>
                  </a:cubicBezTo>
                  <a:cubicBezTo>
                    <a:pt x="14943" y="16955"/>
                    <a:pt x="14967" y="16955"/>
                    <a:pt x="14979" y="16991"/>
                  </a:cubicBezTo>
                  <a:cubicBezTo>
                    <a:pt x="15002" y="17015"/>
                    <a:pt x="14979" y="17027"/>
                    <a:pt x="14979" y="17050"/>
                  </a:cubicBezTo>
                  <a:lnTo>
                    <a:pt x="14919" y="17098"/>
                  </a:lnTo>
                  <a:lnTo>
                    <a:pt x="14860" y="17193"/>
                  </a:lnTo>
                  <a:lnTo>
                    <a:pt x="14907" y="17229"/>
                  </a:lnTo>
                  <a:lnTo>
                    <a:pt x="15014" y="17229"/>
                  </a:lnTo>
                  <a:lnTo>
                    <a:pt x="14979" y="17289"/>
                  </a:lnTo>
                  <a:cubicBezTo>
                    <a:pt x="15002" y="17348"/>
                    <a:pt x="15026" y="17408"/>
                    <a:pt x="15050" y="17467"/>
                  </a:cubicBezTo>
                  <a:lnTo>
                    <a:pt x="15133" y="17479"/>
                  </a:lnTo>
                  <a:lnTo>
                    <a:pt x="15217" y="17443"/>
                  </a:lnTo>
                  <a:lnTo>
                    <a:pt x="15217" y="17515"/>
                  </a:lnTo>
                  <a:lnTo>
                    <a:pt x="15276" y="17574"/>
                  </a:lnTo>
                  <a:lnTo>
                    <a:pt x="15503" y="17622"/>
                  </a:lnTo>
                  <a:lnTo>
                    <a:pt x="15574" y="17622"/>
                  </a:lnTo>
                  <a:lnTo>
                    <a:pt x="15610" y="17658"/>
                  </a:lnTo>
                  <a:lnTo>
                    <a:pt x="15657" y="17598"/>
                  </a:lnTo>
                  <a:lnTo>
                    <a:pt x="15741" y="17634"/>
                  </a:lnTo>
                  <a:lnTo>
                    <a:pt x="15824" y="17574"/>
                  </a:lnTo>
                  <a:lnTo>
                    <a:pt x="15776" y="17562"/>
                  </a:lnTo>
                  <a:cubicBezTo>
                    <a:pt x="15776" y="17539"/>
                    <a:pt x="15788" y="17527"/>
                    <a:pt x="15788" y="17515"/>
                  </a:cubicBezTo>
                  <a:lnTo>
                    <a:pt x="15848" y="17527"/>
                  </a:lnTo>
                  <a:lnTo>
                    <a:pt x="15931" y="17515"/>
                  </a:lnTo>
                  <a:cubicBezTo>
                    <a:pt x="15931" y="17491"/>
                    <a:pt x="15943" y="17455"/>
                    <a:pt x="15943" y="17431"/>
                  </a:cubicBezTo>
                  <a:lnTo>
                    <a:pt x="15824" y="17360"/>
                  </a:lnTo>
                  <a:lnTo>
                    <a:pt x="15764" y="17384"/>
                  </a:lnTo>
                  <a:lnTo>
                    <a:pt x="15729" y="17420"/>
                  </a:lnTo>
                  <a:lnTo>
                    <a:pt x="15681" y="17408"/>
                  </a:lnTo>
                  <a:cubicBezTo>
                    <a:pt x="15705" y="17372"/>
                    <a:pt x="15717" y="17348"/>
                    <a:pt x="15729" y="17312"/>
                  </a:cubicBezTo>
                  <a:lnTo>
                    <a:pt x="15705" y="17265"/>
                  </a:lnTo>
                  <a:lnTo>
                    <a:pt x="15645" y="17229"/>
                  </a:lnTo>
                  <a:lnTo>
                    <a:pt x="15562" y="17241"/>
                  </a:lnTo>
                  <a:lnTo>
                    <a:pt x="15538" y="17205"/>
                  </a:lnTo>
                  <a:lnTo>
                    <a:pt x="15562" y="17146"/>
                  </a:lnTo>
                  <a:cubicBezTo>
                    <a:pt x="15562" y="17122"/>
                    <a:pt x="15550" y="17086"/>
                    <a:pt x="15550" y="17062"/>
                  </a:cubicBezTo>
                  <a:lnTo>
                    <a:pt x="15622" y="17039"/>
                  </a:lnTo>
                  <a:cubicBezTo>
                    <a:pt x="15633" y="17062"/>
                    <a:pt x="15645" y="17086"/>
                    <a:pt x="15657" y="17110"/>
                  </a:cubicBezTo>
                  <a:lnTo>
                    <a:pt x="15717" y="17146"/>
                  </a:lnTo>
                  <a:lnTo>
                    <a:pt x="15753" y="17039"/>
                  </a:lnTo>
                  <a:lnTo>
                    <a:pt x="15812" y="17074"/>
                  </a:lnTo>
                  <a:lnTo>
                    <a:pt x="15872" y="17110"/>
                  </a:lnTo>
                  <a:lnTo>
                    <a:pt x="15860" y="17193"/>
                  </a:lnTo>
                  <a:lnTo>
                    <a:pt x="15907" y="17241"/>
                  </a:lnTo>
                  <a:lnTo>
                    <a:pt x="15979" y="17229"/>
                  </a:lnTo>
                  <a:lnTo>
                    <a:pt x="16062" y="17122"/>
                  </a:lnTo>
                  <a:lnTo>
                    <a:pt x="16110" y="17098"/>
                  </a:lnTo>
                  <a:lnTo>
                    <a:pt x="16098" y="17170"/>
                  </a:lnTo>
                  <a:lnTo>
                    <a:pt x="16038" y="17253"/>
                  </a:lnTo>
                  <a:cubicBezTo>
                    <a:pt x="16038" y="17277"/>
                    <a:pt x="16050" y="17289"/>
                    <a:pt x="16062" y="17312"/>
                  </a:cubicBezTo>
                  <a:lnTo>
                    <a:pt x="16122" y="17372"/>
                  </a:lnTo>
                  <a:cubicBezTo>
                    <a:pt x="16122" y="17396"/>
                    <a:pt x="16110" y="17431"/>
                    <a:pt x="16110" y="17467"/>
                  </a:cubicBezTo>
                  <a:lnTo>
                    <a:pt x="16157" y="17491"/>
                  </a:lnTo>
                  <a:lnTo>
                    <a:pt x="16300" y="17455"/>
                  </a:lnTo>
                  <a:cubicBezTo>
                    <a:pt x="16300" y="17443"/>
                    <a:pt x="16300" y="17431"/>
                    <a:pt x="16300" y="17420"/>
                  </a:cubicBezTo>
                  <a:lnTo>
                    <a:pt x="16336" y="17336"/>
                  </a:lnTo>
                  <a:lnTo>
                    <a:pt x="16372" y="17384"/>
                  </a:lnTo>
                  <a:cubicBezTo>
                    <a:pt x="16360" y="17396"/>
                    <a:pt x="16348" y="17408"/>
                    <a:pt x="16348" y="17420"/>
                  </a:cubicBezTo>
                  <a:lnTo>
                    <a:pt x="16419" y="17503"/>
                  </a:lnTo>
                  <a:lnTo>
                    <a:pt x="16515" y="17503"/>
                  </a:lnTo>
                  <a:cubicBezTo>
                    <a:pt x="16526" y="17455"/>
                    <a:pt x="16550" y="17396"/>
                    <a:pt x="16562" y="17336"/>
                  </a:cubicBezTo>
                  <a:lnTo>
                    <a:pt x="16538" y="17241"/>
                  </a:lnTo>
                  <a:cubicBezTo>
                    <a:pt x="16538" y="17217"/>
                    <a:pt x="16550" y="17193"/>
                    <a:pt x="16562" y="17170"/>
                  </a:cubicBezTo>
                  <a:cubicBezTo>
                    <a:pt x="16538" y="17110"/>
                    <a:pt x="16515" y="17039"/>
                    <a:pt x="16503" y="16979"/>
                  </a:cubicBezTo>
                  <a:lnTo>
                    <a:pt x="16515" y="16789"/>
                  </a:lnTo>
                  <a:lnTo>
                    <a:pt x="16455" y="16622"/>
                  </a:lnTo>
                  <a:lnTo>
                    <a:pt x="16372" y="16527"/>
                  </a:lnTo>
                  <a:lnTo>
                    <a:pt x="16312" y="16491"/>
                  </a:lnTo>
                  <a:cubicBezTo>
                    <a:pt x="16312" y="16491"/>
                    <a:pt x="16312" y="16479"/>
                    <a:pt x="16312" y="16479"/>
                  </a:cubicBezTo>
                  <a:lnTo>
                    <a:pt x="16360" y="16479"/>
                  </a:lnTo>
                  <a:lnTo>
                    <a:pt x="16455" y="16550"/>
                  </a:lnTo>
                  <a:lnTo>
                    <a:pt x="16526" y="16539"/>
                  </a:lnTo>
                  <a:cubicBezTo>
                    <a:pt x="16526" y="16503"/>
                    <a:pt x="16538" y="16455"/>
                    <a:pt x="16550" y="16419"/>
                  </a:cubicBezTo>
                  <a:lnTo>
                    <a:pt x="16646" y="16312"/>
                  </a:lnTo>
                  <a:lnTo>
                    <a:pt x="16646" y="16312"/>
                  </a:lnTo>
                  <a:cubicBezTo>
                    <a:pt x="16634" y="16360"/>
                    <a:pt x="16622" y="16408"/>
                    <a:pt x="16610" y="16443"/>
                  </a:cubicBezTo>
                  <a:cubicBezTo>
                    <a:pt x="16598" y="16491"/>
                    <a:pt x="16610" y="16550"/>
                    <a:pt x="16622" y="16598"/>
                  </a:cubicBezTo>
                  <a:lnTo>
                    <a:pt x="16693" y="16693"/>
                  </a:lnTo>
                  <a:lnTo>
                    <a:pt x="16646" y="16872"/>
                  </a:lnTo>
                  <a:lnTo>
                    <a:pt x="16669" y="16967"/>
                  </a:lnTo>
                  <a:lnTo>
                    <a:pt x="16729" y="17003"/>
                  </a:lnTo>
                  <a:cubicBezTo>
                    <a:pt x="16705" y="17027"/>
                    <a:pt x="16681" y="17050"/>
                    <a:pt x="16669" y="17074"/>
                  </a:cubicBezTo>
                  <a:lnTo>
                    <a:pt x="16705" y="17181"/>
                  </a:lnTo>
                  <a:cubicBezTo>
                    <a:pt x="16717" y="17205"/>
                    <a:pt x="16741" y="17217"/>
                    <a:pt x="16753" y="17241"/>
                  </a:cubicBezTo>
                  <a:lnTo>
                    <a:pt x="16812" y="17301"/>
                  </a:lnTo>
                  <a:lnTo>
                    <a:pt x="16943" y="17324"/>
                  </a:lnTo>
                  <a:lnTo>
                    <a:pt x="16991" y="17408"/>
                  </a:lnTo>
                  <a:lnTo>
                    <a:pt x="17050" y="17384"/>
                  </a:lnTo>
                  <a:lnTo>
                    <a:pt x="17098" y="17467"/>
                  </a:lnTo>
                  <a:lnTo>
                    <a:pt x="17205" y="17479"/>
                  </a:lnTo>
                  <a:lnTo>
                    <a:pt x="17253" y="17420"/>
                  </a:lnTo>
                  <a:lnTo>
                    <a:pt x="17324" y="17420"/>
                  </a:lnTo>
                  <a:lnTo>
                    <a:pt x="17408" y="17348"/>
                  </a:lnTo>
                  <a:lnTo>
                    <a:pt x="17562" y="17289"/>
                  </a:lnTo>
                  <a:lnTo>
                    <a:pt x="17562" y="17312"/>
                  </a:lnTo>
                  <a:lnTo>
                    <a:pt x="17431" y="17443"/>
                  </a:lnTo>
                  <a:lnTo>
                    <a:pt x="17372" y="17479"/>
                  </a:lnTo>
                  <a:lnTo>
                    <a:pt x="17396" y="17515"/>
                  </a:lnTo>
                  <a:lnTo>
                    <a:pt x="17479" y="17527"/>
                  </a:lnTo>
                  <a:lnTo>
                    <a:pt x="17443" y="17574"/>
                  </a:lnTo>
                  <a:lnTo>
                    <a:pt x="17360" y="17610"/>
                  </a:lnTo>
                  <a:cubicBezTo>
                    <a:pt x="17372" y="17622"/>
                    <a:pt x="17372" y="17634"/>
                    <a:pt x="17384" y="17646"/>
                  </a:cubicBezTo>
                  <a:lnTo>
                    <a:pt x="17503" y="17705"/>
                  </a:lnTo>
                  <a:lnTo>
                    <a:pt x="17527" y="17777"/>
                  </a:lnTo>
                  <a:lnTo>
                    <a:pt x="17491" y="17812"/>
                  </a:lnTo>
                  <a:lnTo>
                    <a:pt x="17384" y="17801"/>
                  </a:lnTo>
                  <a:lnTo>
                    <a:pt x="17312" y="17753"/>
                  </a:lnTo>
                  <a:lnTo>
                    <a:pt x="17300" y="17801"/>
                  </a:lnTo>
                  <a:lnTo>
                    <a:pt x="17348" y="17836"/>
                  </a:lnTo>
                  <a:lnTo>
                    <a:pt x="17312" y="17908"/>
                  </a:lnTo>
                  <a:cubicBezTo>
                    <a:pt x="17324" y="17943"/>
                    <a:pt x="17336" y="17967"/>
                    <a:pt x="17348" y="17991"/>
                  </a:cubicBezTo>
                  <a:cubicBezTo>
                    <a:pt x="17354" y="18003"/>
                    <a:pt x="17360" y="18006"/>
                    <a:pt x="17367" y="18006"/>
                  </a:cubicBezTo>
                  <a:cubicBezTo>
                    <a:pt x="17375" y="18006"/>
                    <a:pt x="17384" y="18003"/>
                    <a:pt x="17396" y="18003"/>
                  </a:cubicBezTo>
                  <a:lnTo>
                    <a:pt x="17372" y="18063"/>
                  </a:lnTo>
                  <a:lnTo>
                    <a:pt x="17288" y="18098"/>
                  </a:lnTo>
                  <a:cubicBezTo>
                    <a:pt x="17277" y="18122"/>
                    <a:pt x="17265" y="18146"/>
                    <a:pt x="17265" y="18182"/>
                  </a:cubicBezTo>
                  <a:lnTo>
                    <a:pt x="17288" y="18193"/>
                  </a:lnTo>
                  <a:lnTo>
                    <a:pt x="17360" y="18182"/>
                  </a:lnTo>
                  <a:lnTo>
                    <a:pt x="17431" y="18146"/>
                  </a:lnTo>
                  <a:lnTo>
                    <a:pt x="17491" y="18193"/>
                  </a:lnTo>
                  <a:lnTo>
                    <a:pt x="17586" y="18217"/>
                  </a:lnTo>
                  <a:lnTo>
                    <a:pt x="17646" y="18182"/>
                  </a:lnTo>
                  <a:lnTo>
                    <a:pt x="17729" y="18182"/>
                  </a:lnTo>
                  <a:lnTo>
                    <a:pt x="17741" y="18205"/>
                  </a:lnTo>
                  <a:lnTo>
                    <a:pt x="17646" y="18241"/>
                  </a:lnTo>
                  <a:cubicBezTo>
                    <a:pt x="17634" y="18253"/>
                    <a:pt x="17622" y="18265"/>
                    <a:pt x="17610" y="18277"/>
                  </a:cubicBezTo>
                  <a:lnTo>
                    <a:pt x="17646" y="18313"/>
                  </a:lnTo>
                  <a:lnTo>
                    <a:pt x="17753" y="18313"/>
                  </a:lnTo>
                  <a:lnTo>
                    <a:pt x="17812" y="18360"/>
                  </a:lnTo>
                  <a:lnTo>
                    <a:pt x="17931" y="18372"/>
                  </a:lnTo>
                  <a:lnTo>
                    <a:pt x="17991" y="18348"/>
                  </a:lnTo>
                  <a:lnTo>
                    <a:pt x="17931" y="18396"/>
                  </a:lnTo>
                  <a:lnTo>
                    <a:pt x="17860" y="18432"/>
                  </a:lnTo>
                  <a:cubicBezTo>
                    <a:pt x="17848" y="18467"/>
                    <a:pt x="17836" y="18491"/>
                    <a:pt x="17812" y="18515"/>
                  </a:cubicBezTo>
                  <a:cubicBezTo>
                    <a:pt x="17836" y="18539"/>
                    <a:pt x="17848" y="18574"/>
                    <a:pt x="17860" y="18598"/>
                  </a:cubicBezTo>
                  <a:lnTo>
                    <a:pt x="18015" y="18670"/>
                  </a:lnTo>
                  <a:lnTo>
                    <a:pt x="18122" y="18670"/>
                  </a:lnTo>
                  <a:lnTo>
                    <a:pt x="18241" y="18610"/>
                  </a:lnTo>
                  <a:lnTo>
                    <a:pt x="18324" y="18598"/>
                  </a:lnTo>
                  <a:lnTo>
                    <a:pt x="18217" y="18694"/>
                  </a:lnTo>
                  <a:lnTo>
                    <a:pt x="18086" y="18729"/>
                  </a:lnTo>
                  <a:lnTo>
                    <a:pt x="18003" y="18777"/>
                  </a:lnTo>
                  <a:cubicBezTo>
                    <a:pt x="17991" y="18813"/>
                    <a:pt x="17991" y="18860"/>
                    <a:pt x="17979" y="18896"/>
                  </a:cubicBezTo>
                  <a:lnTo>
                    <a:pt x="17848" y="19086"/>
                  </a:lnTo>
                  <a:lnTo>
                    <a:pt x="17741" y="19206"/>
                  </a:lnTo>
                  <a:lnTo>
                    <a:pt x="17777" y="19289"/>
                  </a:lnTo>
                  <a:lnTo>
                    <a:pt x="17848" y="19336"/>
                  </a:lnTo>
                  <a:lnTo>
                    <a:pt x="17943" y="19217"/>
                  </a:lnTo>
                  <a:lnTo>
                    <a:pt x="17979" y="19086"/>
                  </a:lnTo>
                  <a:lnTo>
                    <a:pt x="17979" y="19051"/>
                  </a:lnTo>
                  <a:lnTo>
                    <a:pt x="18062" y="19003"/>
                  </a:lnTo>
                  <a:lnTo>
                    <a:pt x="18158" y="18860"/>
                  </a:lnTo>
                  <a:lnTo>
                    <a:pt x="18193" y="18884"/>
                  </a:lnTo>
                  <a:lnTo>
                    <a:pt x="18289" y="18836"/>
                  </a:lnTo>
                  <a:lnTo>
                    <a:pt x="18431" y="18777"/>
                  </a:lnTo>
                  <a:lnTo>
                    <a:pt x="18372" y="18872"/>
                  </a:lnTo>
                  <a:lnTo>
                    <a:pt x="18396" y="18896"/>
                  </a:lnTo>
                  <a:lnTo>
                    <a:pt x="18539" y="18848"/>
                  </a:lnTo>
                  <a:cubicBezTo>
                    <a:pt x="18539" y="18848"/>
                    <a:pt x="18539" y="18860"/>
                    <a:pt x="18551" y="18872"/>
                  </a:cubicBezTo>
                  <a:lnTo>
                    <a:pt x="18455" y="18991"/>
                  </a:lnTo>
                  <a:lnTo>
                    <a:pt x="18491" y="19051"/>
                  </a:lnTo>
                  <a:lnTo>
                    <a:pt x="18527" y="19098"/>
                  </a:lnTo>
                  <a:cubicBezTo>
                    <a:pt x="18515" y="19134"/>
                    <a:pt x="18503" y="19170"/>
                    <a:pt x="18479" y="19217"/>
                  </a:cubicBezTo>
                  <a:cubicBezTo>
                    <a:pt x="18467" y="19253"/>
                    <a:pt x="18467" y="19265"/>
                    <a:pt x="18467" y="19277"/>
                  </a:cubicBezTo>
                  <a:lnTo>
                    <a:pt x="18515" y="19313"/>
                  </a:lnTo>
                  <a:cubicBezTo>
                    <a:pt x="18527" y="19313"/>
                    <a:pt x="18539" y="19325"/>
                    <a:pt x="18551" y="19336"/>
                  </a:cubicBezTo>
                  <a:lnTo>
                    <a:pt x="18467" y="19360"/>
                  </a:lnTo>
                  <a:lnTo>
                    <a:pt x="18360" y="19408"/>
                  </a:lnTo>
                  <a:lnTo>
                    <a:pt x="18312" y="19491"/>
                  </a:lnTo>
                  <a:lnTo>
                    <a:pt x="18324" y="19527"/>
                  </a:lnTo>
                  <a:lnTo>
                    <a:pt x="18420" y="19503"/>
                  </a:lnTo>
                  <a:lnTo>
                    <a:pt x="18467" y="19456"/>
                  </a:lnTo>
                  <a:lnTo>
                    <a:pt x="18574" y="19420"/>
                  </a:lnTo>
                  <a:lnTo>
                    <a:pt x="18598" y="19432"/>
                  </a:lnTo>
                  <a:lnTo>
                    <a:pt x="18527" y="19527"/>
                  </a:lnTo>
                  <a:lnTo>
                    <a:pt x="18443" y="19551"/>
                  </a:lnTo>
                  <a:lnTo>
                    <a:pt x="18384" y="19575"/>
                  </a:lnTo>
                  <a:lnTo>
                    <a:pt x="18336" y="19634"/>
                  </a:lnTo>
                  <a:lnTo>
                    <a:pt x="18348" y="19729"/>
                  </a:lnTo>
                  <a:lnTo>
                    <a:pt x="18431" y="19777"/>
                  </a:lnTo>
                  <a:lnTo>
                    <a:pt x="18503" y="19729"/>
                  </a:lnTo>
                  <a:lnTo>
                    <a:pt x="18503" y="19670"/>
                  </a:lnTo>
                  <a:lnTo>
                    <a:pt x="18574" y="19646"/>
                  </a:lnTo>
                  <a:lnTo>
                    <a:pt x="18670" y="19575"/>
                  </a:lnTo>
                  <a:lnTo>
                    <a:pt x="18777" y="19408"/>
                  </a:lnTo>
                  <a:lnTo>
                    <a:pt x="18848" y="19253"/>
                  </a:lnTo>
                  <a:cubicBezTo>
                    <a:pt x="18848" y="19194"/>
                    <a:pt x="18836" y="19134"/>
                    <a:pt x="18824" y="19075"/>
                  </a:cubicBezTo>
                  <a:lnTo>
                    <a:pt x="18884" y="18848"/>
                  </a:lnTo>
                  <a:lnTo>
                    <a:pt x="18920" y="18801"/>
                  </a:lnTo>
                  <a:lnTo>
                    <a:pt x="18967" y="18801"/>
                  </a:lnTo>
                  <a:lnTo>
                    <a:pt x="18943" y="18908"/>
                  </a:lnTo>
                  <a:lnTo>
                    <a:pt x="18860" y="19158"/>
                  </a:lnTo>
                  <a:cubicBezTo>
                    <a:pt x="18872" y="19194"/>
                    <a:pt x="18884" y="19241"/>
                    <a:pt x="18896" y="19277"/>
                  </a:cubicBezTo>
                  <a:cubicBezTo>
                    <a:pt x="18872" y="19336"/>
                    <a:pt x="18836" y="19384"/>
                    <a:pt x="18812" y="19432"/>
                  </a:cubicBezTo>
                  <a:cubicBezTo>
                    <a:pt x="18812" y="19444"/>
                    <a:pt x="18812" y="19467"/>
                    <a:pt x="18824" y="19491"/>
                  </a:cubicBezTo>
                  <a:lnTo>
                    <a:pt x="18860" y="19467"/>
                  </a:lnTo>
                  <a:cubicBezTo>
                    <a:pt x="18908" y="19396"/>
                    <a:pt x="18955" y="19325"/>
                    <a:pt x="19003" y="19253"/>
                  </a:cubicBezTo>
                  <a:lnTo>
                    <a:pt x="18991" y="19170"/>
                  </a:lnTo>
                  <a:lnTo>
                    <a:pt x="19098" y="19039"/>
                  </a:lnTo>
                  <a:lnTo>
                    <a:pt x="19134" y="19063"/>
                  </a:lnTo>
                  <a:lnTo>
                    <a:pt x="19217" y="19039"/>
                  </a:lnTo>
                  <a:lnTo>
                    <a:pt x="19217" y="19086"/>
                  </a:lnTo>
                  <a:cubicBezTo>
                    <a:pt x="19170" y="19122"/>
                    <a:pt x="19122" y="19170"/>
                    <a:pt x="19074" y="19206"/>
                  </a:cubicBezTo>
                  <a:lnTo>
                    <a:pt x="19039" y="19301"/>
                  </a:lnTo>
                  <a:lnTo>
                    <a:pt x="18932" y="19479"/>
                  </a:lnTo>
                  <a:lnTo>
                    <a:pt x="18955" y="19491"/>
                  </a:lnTo>
                  <a:lnTo>
                    <a:pt x="19027" y="19467"/>
                  </a:lnTo>
                  <a:lnTo>
                    <a:pt x="19027" y="19467"/>
                  </a:lnTo>
                  <a:lnTo>
                    <a:pt x="18979" y="19527"/>
                  </a:lnTo>
                  <a:lnTo>
                    <a:pt x="18848" y="19563"/>
                  </a:lnTo>
                  <a:lnTo>
                    <a:pt x="18765" y="19622"/>
                  </a:lnTo>
                  <a:lnTo>
                    <a:pt x="18741" y="19741"/>
                  </a:lnTo>
                  <a:cubicBezTo>
                    <a:pt x="18717" y="19777"/>
                    <a:pt x="18681" y="19813"/>
                    <a:pt x="18658" y="19848"/>
                  </a:cubicBezTo>
                  <a:lnTo>
                    <a:pt x="18717" y="19920"/>
                  </a:lnTo>
                  <a:lnTo>
                    <a:pt x="18646" y="19920"/>
                  </a:lnTo>
                  <a:lnTo>
                    <a:pt x="18574" y="19908"/>
                  </a:lnTo>
                  <a:lnTo>
                    <a:pt x="18503" y="19979"/>
                  </a:lnTo>
                  <a:lnTo>
                    <a:pt x="18551" y="20087"/>
                  </a:lnTo>
                  <a:lnTo>
                    <a:pt x="18658" y="20051"/>
                  </a:lnTo>
                  <a:lnTo>
                    <a:pt x="18693" y="20098"/>
                  </a:lnTo>
                  <a:lnTo>
                    <a:pt x="18705" y="20229"/>
                  </a:lnTo>
                  <a:cubicBezTo>
                    <a:pt x="18729" y="20301"/>
                    <a:pt x="18741" y="20372"/>
                    <a:pt x="18765" y="20432"/>
                  </a:cubicBezTo>
                  <a:lnTo>
                    <a:pt x="18860" y="20527"/>
                  </a:lnTo>
                  <a:lnTo>
                    <a:pt x="18991" y="20610"/>
                  </a:lnTo>
                  <a:lnTo>
                    <a:pt x="19062" y="20587"/>
                  </a:lnTo>
                  <a:lnTo>
                    <a:pt x="19062" y="20527"/>
                  </a:lnTo>
                  <a:lnTo>
                    <a:pt x="19122" y="20432"/>
                  </a:lnTo>
                  <a:lnTo>
                    <a:pt x="19289" y="20325"/>
                  </a:lnTo>
                  <a:cubicBezTo>
                    <a:pt x="19313" y="20301"/>
                    <a:pt x="19336" y="20265"/>
                    <a:pt x="19372" y="20241"/>
                  </a:cubicBezTo>
                  <a:lnTo>
                    <a:pt x="19443" y="20122"/>
                  </a:lnTo>
                  <a:lnTo>
                    <a:pt x="19479" y="20087"/>
                  </a:lnTo>
                  <a:lnTo>
                    <a:pt x="19527" y="20170"/>
                  </a:lnTo>
                  <a:lnTo>
                    <a:pt x="19503" y="20253"/>
                  </a:lnTo>
                  <a:lnTo>
                    <a:pt x="19443" y="20301"/>
                  </a:lnTo>
                  <a:lnTo>
                    <a:pt x="19408" y="20396"/>
                  </a:lnTo>
                  <a:lnTo>
                    <a:pt x="19420" y="20432"/>
                  </a:lnTo>
                  <a:lnTo>
                    <a:pt x="19539" y="20444"/>
                  </a:lnTo>
                  <a:lnTo>
                    <a:pt x="19646" y="20468"/>
                  </a:lnTo>
                  <a:lnTo>
                    <a:pt x="19753" y="20432"/>
                  </a:lnTo>
                  <a:cubicBezTo>
                    <a:pt x="19789" y="20432"/>
                    <a:pt x="19824" y="20420"/>
                    <a:pt x="19848" y="20408"/>
                  </a:cubicBezTo>
                  <a:lnTo>
                    <a:pt x="19908" y="20432"/>
                  </a:lnTo>
                  <a:lnTo>
                    <a:pt x="19765" y="20432"/>
                  </a:lnTo>
                  <a:lnTo>
                    <a:pt x="19622" y="20503"/>
                  </a:lnTo>
                  <a:lnTo>
                    <a:pt x="19503" y="20503"/>
                  </a:lnTo>
                  <a:lnTo>
                    <a:pt x="19348" y="20551"/>
                  </a:lnTo>
                  <a:cubicBezTo>
                    <a:pt x="19336" y="20575"/>
                    <a:pt x="19336" y="20599"/>
                    <a:pt x="19324" y="20622"/>
                  </a:cubicBezTo>
                  <a:cubicBezTo>
                    <a:pt x="19324" y="20646"/>
                    <a:pt x="19348" y="20670"/>
                    <a:pt x="19360" y="20682"/>
                  </a:cubicBezTo>
                  <a:cubicBezTo>
                    <a:pt x="19372" y="20706"/>
                    <a:pt x="19408" y="20706"/>
                    <a:pt x="19443" y="20718"/>
                  </a:cubicBezTo>
                  <a:lnTo>
                    <a:pt x="19527" y="20860"/>
                  </a:lnTo>
                  <a:lnTo>
                    <a:pt x="19586" y="20908"/>
                  </a:lnTo>
                  <a:lnTo>
                    <a:pt x="19646" y="20884"/>
                  </a:lnTo>
                  <a:cubicBezTo>
                    <a:pt x="19670" y="20860"/>
                    <a:pt x="19694" y="20837"/>
                    <a:pt x="19717" y="20813"/>
                  </a:cubicBezTo>
                  <a:lnTo>
                    <a:pt x="19777" y="20825"/>
                  </a:lnTo>
                  <a:lnTo>
                    <a:pt x="19741" y="20884"/>
                  </a:lnTo>
                  <a:lnTo>
                    <a:pt x="19729" y="20920"/>
                  </a:lnTo>
                  <a:lnTo>
                    <a:pt x="19813" y="20920"/>
                  </a:lnTo>
                  <a:cubicBezTo>
                    <a:pt x="19813" y="20932"/>
                    <a:pt x="19824" y="20944"/>
                    <a:pt x="19824" y="20956"/>
                  </a:cubicBezTo>
                  <a:cubicBezTo>
                    <a:pt x="19813" y="20968"/>
                    <a:pt x="19801" y="20991"/>
                    <a:pt x="19801" y="21003"/>
                  </a:cubicBezTo>
                  <a:lnTo>
                    <a:pt x="19694" y="21027"/>
                  </a:lnTo>
                  <a:lnTo>
                    <a:pt x="19610" y="21099"/>
                  </a:lnTo>
                  <a:lnTo>
                    <a:pt x="19491" y="21218"/>
                  </a:lnTo>
                  <a:cubicBezTo>
                    <a:pt x="19491" y="21230"/>
                    <a:pt x="19491" y="21241"/>
                    <a:pt x="19479" y="21265"/>
                  </a:cubicBezTo>
                  <a:lnTo>
                    <a:pt x="19563" y="21277"/>
                  </a:lnTo>
                  <a:lnTo>
                    <a:pt x="19705" y="21170"/>
                  </a:lnTo>
                  <a:lnTo>
                    <a:pt x="19801" y="21146"/>
                  </a:lnTo>
                  <a:lnTo>
                    <a:pt x="19717" y="21206"/>
                  </a:lnTo>
                  <a:cubicBezTo>
                    <a:pt x="19717" y="21218"/>
                    <a:pt x="19705" y="21230"/>
                    <a:pt x="19705" y="21241"/>
                  </a:cubicBezTo>
                  <a:lnTo>
                    <a:pt x="19813" y="21277"/>
                  </a:lnTo>
                  <a:lnTo>
                    <a:pt x="19967" y="21182"/>
                  </a:lnTo>
                  <a:lnTo>
                    <a:pt x="20098" y="21027"/>
                  </a:lnTo>
                  <a:cubicBezTo>
                    <a:pt x="20122" y="20991"/>
                    <a:pt x="20134" y="20944"/>
                    <a:pt x="20158" y="20896"/>
                  </a:cubicBezTo>
                  <a:lnTo>
                    <a:pt x="20277" y="20849"/>
                  </a:lnTo>
                  <a:lnTo>
                    <a:pt x="20348" y="20753"/>
                  </a:lnTo>
                  <a:lnTo>
                    <a:pt x="20348" y="20670"/>
                  </a:lnTo>
                  <a:lnTo>
                    <a:pt x="20384" y="20646"/>
                  </a:lnTo>
                  <a:lnTo>
                    <a:pt x="20432" y="20682"/>
                  </a:lnTo>
                  <a:lnTo>
                    <a:pt x="20384" y="20813"/>
                  </a:lnTo>
                  <a:lnTo>
                    <a:pt x="20289" y="20920"/>
                  </a:lnTo>
                  <a:lnTo>
                    <a:pt x="20182" y="20991"/>
                  </a:lnTo>
                  <a:lnTo>
                    <a:pt x="20182" y="21051"/>
                  </a:lnTo>
                  <a:lnTo>
                    <a:pt x="20253" y="21075"/>
                  </a:lnTo>
                  <a:lnTo>
                    <a:pt x="20325" y="21027"/>
                  </a:lnTo>
                  <a:lnTo>
                    <a:pt x="20456" y="20980"/>
                  </a:lnTo>
                  <a:lnTo>
                    <a:pt x="20575" y="20956"/>
                  </a:lnTo>
                  <a:lnTo>
                    <a:pt x="20444" y="21003"/>
                  </a:lnTo>
                  <a:lnTo>
                    <a:pt x="20348" y="21075"/>
                  </a:lnTo>
                  <a:cubicBezTo>
                    <a:pt x="20360" y="21111"/>
                    <a:pt x="20372" y="21146"/>
                    <a:pt x="20396" y="21194"/>
                  </a:cubicBezTo>
                  <a:lnTo>
                    <a:pt x="20467" y="21265"/>
                  </a:lnTo>
                  <a:lnTo>
                    <a:pt x="20432" y="21301"/>
                  </a:lnTo>
                  <a:lnTo>
                    <a:pt x="20348" y="21265"/>
                  </a:lnTo>
                  <a:lnTo>
                    <a:pt x="20301" y="21158"/>
                  </a:lnTo>
                  <a:lnTo>
                    <a:pt x="20241" y="21134"/>
                  </a:lnTo>
                  <a:lnTo>
                    <a:pt x="20170" y="21194"/>
                  </a:lnTo>
                  <a:lnTo>
                    <a:pt x="19944" y="21420"/>
                  </a:lnTo>
                  <a:cubicBezTo>
                    <a:pt x="19932" y="21456"/>
                    <a:pt x="19920" y="21480"/>
                    <a:pt x="19908" y="21503"/>
                  </a:cubicBezTo>
                  <a:lnTo>
                    <a:pt x="19777" y="21599"/>
                  </a:lnTo>
                  <a:cubicBezTo>
                    <a:pt x="19777" y="21634"/>
                    <a:pt x="19765" y="21658"/>
                    <a:pt x="19765" y="21682"/>
                  </a:cubicBezTo>
                  <a:lnTo>
                    <a:pt x="19801" y="21730"/>
                  </a:lnTo>
                  <a:lnTo>
                    <a:pt x="19813" y="21789"/>
                  </a:lnTo>
                  <a:lnTo>
                    <a:pt x="19860" y="21789"/>
                  </a:lnTo>
                  <a:cubicBezTo>
                    <a:pt x="19884" y="21765"/>
                    <a:pt x="19908" y="21742"/>
                    <a:pt x="19920" y="21718"/>
                  </a:cubicBezTo>
                  <a:lnTo>
                    <a:pt x="20015" y="21646"/>
                  </a:lnTo>
                  <a:lnTo>
                    <a:pt x="20051" y="21563"/>
                  </a:lnTo>
                  <a:lnTo>
                    <a:pt x="20110" y="21551"/>
                  </a:lnTo>
                  <a:lnTo>
                    <a:pt x="20182" y="21575"/>
                  </a:lnTo>
                  <a:lnTo>
                    <a:pt x="20360" y="21515"/>
                  </a:lnTo>
                  <a:lnTo>
                    <a:pt x="20336" y="21551"/>
                  </a:lnTo>
                  <a:lnTo>
                    <a:pt x="20229" y="21575"/>
                  </a:lnTo>
                  <a:lnTo>
                    <a:pt x="20086" y="21634"/>
                  </a:lnTo>
                  <a:lnTo>
                    <a:pt x="20063" y="21742"/>
                  </a:lnTo>
                  <a:cubicBezTo>
                    <a:pt x="20063" y="21753"/>
                    <a:pt x="20063" y="21765"/>
                    <a:pt x="20075" y="21777"/>
                  </a:cubicBezTo>
                  <a:cubicBezTo>
                    <a:pt x="20086" y="21789"/>
                    <a:pt x="20098" y="21801"/>
                    <a:pt x="20110" y="21813"/>
                  </a:cubicBezTo>
                  <a:lnTo>
                    <a:pt x="20039" y="21849"/>
                  </a:lnTo>
                  <a:lnTo>
                    <a:pt x="19967" y="21849"/>
                  </a:lnTo>
                  <a:lnTo>
                    <a:pt x="19824" y="21944"/>
                  </a:lnTo>
                  <a:cubicBezTo>
                    <a:pt x="19824" y="21944"/>
                    <a:pt x="19824" y="21956"/>
                    <a:pt x="19824" y="21968"/>
                  </a:cubicBezTo>
                  <a:lnTo>
                    <a:pt x="19967" y="21920"/>
                  </a:lnTo>
                  <a:lnTo>
                    <a:pt x="20063" y="21920"/>
                  </a:lnTo>
                  <a:lnTo>
                    <a:pt x="20170" y="21873"/>
                  </a:lnTo>
                  <a:lnTo>
                    <a:pt x="20122" y="21944"/>
                  </a:lnTo>
                  <a:lnTo>
                    <a:pt x="20003" y="21980"/>
                  </a:lnTo>
                  <a:lnTo>
                    <a:pt x="19920" y="21980"/>
                  </a:lnTo>
                  <a:lnTo>
                    <a:pt x="19824" y="22039"/>
                  </a:lnTo>
                  <a:lnTo>
                    <a:pt x="19824" y="22111"/>
                  </a:lnTo>
                  <a:lnTo>
                    <a:pt x="19896" y="22123"/>
                  </a:lnTo>
                  <a:lnTo>
                    <a:pt x="19967" y="22087"/>
                  </a:lnTo>
                  <a:lnTo>
                    <a:pt x="20086" y="22027"/>
                  </a:lnTo>
                  <a:lnTo>
                    <a:pt x="20170" y="22027"/>
                  </a:lnTo>
                  <a:lnTo>
                    <a:pt x="20325" y="21968"/>
                  </a:lnTo>
                  <a:lnTo>
                    <a:pt x="20325" y="22003"/>
                  </a:lnTo>
                  <a:lnTo>
                    <a:pt x="20217" y="22063"/>
                  </a:lnTo>
                  <a:lnTo>
                    <a:pt x="20110" y="22087"/>
                  </a:lnTo>
                  <a:lnTo>
                    <a:pt x="20098" y="22111"/>
                  </a:lnTo>
                  <a:lnTo>
                    <a:pt x="20146" y="22111"/>
                  </a:lnTo>
                  <a:lnTo>
                    <a:pt x="20301" y="22051"/>
                  </a:lnTo>
                  <a:lnTo>
                    <a:pt x="20360" y="22027"/>
                  </a:lnTo>
                  <a:cubicBezTo>
                    <a:pt x="20360" y="22039"/>
                    <a:pt x="20360" y="22051"/>
                    <a:pt x="20372" y="22063"/>
                  </a:cubicBezTo>
                  <a:lnTo>
                    <a:pt x="20241" y="22134"/>
                  </a:lnTo>
                  <a:lnTo>
                    <a:pt x="20098" y="22158"/>
                  </a:lnTo>
                  <a:lnTo>
                    <a:pt x="20015" y="22158"/>
                  </a:lnTo>
                  <a:lnTo>
                    <a:pt x="19979" y="22194"/>
                  </a:lnTo>
                  <a:lnTo>
                    <a:pt x="20063" y="22254"/>
                  </a:lnTo>
                  <a:lnTo>
                    <a:pt x="20229" y="22254"/>
                  </a:lnTo>
                  <a:lnTo>
                    <a:pt x="20229" y="22182"/>
                  </a:lnTo>
                  <a:lnTo>
                    <a:pt x="20301" y="22146"/>
                  </a:lnTo>
                  <a:lnTo>
                    <a:pt x="20408" y="22146"/>
                  </a:lnTo>
                  <a:cubicBezTo>
                    <a:pt x="20456" y="22123"/>
                    <a:pt x="20503" y="22099"/>
                    <a:pt x="20551" y="22075"/>
                  </a:cubicBezTo>
                  <a:lnTo>
                    <a:pt x="20598" y="22087"/>
                  </a:lnTo>
                  <a:lnTo>
                    <a:pt x="20527" y="22134"/>
                  </a:lnTo>
                  <a:lnTo>
                    <a:pt x="20539" y="22170"/>
                  </a:lnTo>
                  <a:lnTo>
                    <a:pt x="20646" y="22134"/>
                  </a:lnTo>
                  <a:lnTo>
                    <a:pt x="20694" y="22170"/>
                  </a:lnTo>
                  <a:lnTo>
                    <a:pt x="20872" y="22146"/>
                  </a:lnTo>
                  <a:lnTo>
                    <a:pt x="20920" y="22099"/>
                  </a:lnTo>
                  <a:cubicBezTo>
                    <a:pt x="20932" y="22063"/>
                    <a:pt x="20944" y="22027"/>
                    <a:pt x="20956" y="21992"/>
                  </a:cubicBezTo>
                  <a:lnTo>
                    <a:pt x="21039" y="21908"/>
                  </a:lnTo>
                  <a:cubicBezTo>
                    <a:pt x="21039" y="21884"/>
                    <a:pt x="21039" y="21861"/>
                    <a:pt x="21027" y="21837"/>
                  </a:cubicBezTo>
                  <a:lnTo>
                    <a:pt x="21027" y="21837"/>
                  </a:lnTo>
                  <a:lnTo>
                    <a:pt x="21063" y="21908"/>
                  </a:lnTo>
                  <a:cubicBezTo>
                    <a:pt x="21063" y="21944"/>
                    <a:pt x="21051" y="21968"/>
                    <a:pt x="21039" y="22003"/>
                  </a:cubicBezTo>
                  <a:lnTo>
                    <a:pt x="20920" y="22134"/>
                  </a:lnTo>
                  <a:lnTo>
                    <a:pt x="20801" y="22206"/>
                  </a:lnTo>
                  <a:lnTo>
                    <a:pt x="20706" y="22254"/>
                  </a:lnTo>
                  <a:lnTo>
                    <a:pt x="20646" y="22337"/>
                  </a:lnTo>
                  <a:lnTo>
                    <a:pt x="20658" y="22361"/>
                  </a:lnTo>
                  <a:lnTo>
                    <a:pt x="20753" y="22361"/>
                  </a:lnTo>
                  <a:lnTo>
                    <a:pt x="20801" y="22313"/>
                  </a:lnTo>
                  <a:lnTo>
                    <a:pt x="20860" y="22277"/>
                  </a:lnTo>
                  <a:lnTo>
                    <a:pt x="20896" y="22301"/>
                  </a:lnTo>
                  <a:lnTo>
                    <a:pt x="20932" y="22289"/>
                  </a:lnTo>
                  <a:lnTo>
                    <a:pt x="20967" y="22218"/>
                  </a:lnTo>
                  <a:lnTo>
                    <a:pt x="21051" y="22146"/>
                  </a:lnTo>
                  <a:cubicBezTo>
                    <a:pt x="21051" y="22158"/>
                    <a:pt x="21063" y="22170"/>
                    <a:pt x="21063" y="22182"/>
                  </a:cubicBezTo>
                  <a:lnTo>
                    <a:pt x="21039" y="22230"/>
                  </a:lnTo>
                  <a:cubicBezTo>
                    <a:pt x="21039" y="22242"/>
                    <a:pt x="21051" y="22254"/>
                    <a:pt x="21051" y="22265"/>
                  </a:cubicBezTo>
                  <a:lnTo>
                    <a:pt x="21122" y="22254"/>
                  </a:lnTo>
                  <a:lnTo>
                    <a:pt x="21206" y="22254"/>
                  </a:lnTo>
                  <a:lnTo>
                    <a:pt x="21265" y="22218"/>
                  </a:lnTo>
                  <a:cubicBezTo>
                    <a:pt x="21301" y="22170"/>
                    <a:pt x="21325" y="22111"/>
                    <a:pt x="21348" y="22063"/>
                  </a:cubicBezTo>
                  <a:cubicBezTo>
                    <a:pt x="21337" y="22015"/>
                    <a:pt x="21325" y="21968"/>
                    <a:pt x="21313" y="21920"/>
                  </a:cubicBezTo>
                  <a:cubicBezTo>
                    <a:pt x="21301" y="21873"/>
                    <a:pt x="21325" y="21873"/>
                    <a:pt x="21337" y="21837"/>
                  </a:cubicBezTo>
                  <a:lnTo>
                    <a:pt x="21396" y="21801"/>
                  </a:lnTo>
                  <a:lnTo>
                    <a:pt x="21420" y="21849"/>
                  </a:lnTo>
                  <a:cubicBezTo>
                    <a:pt x="21408" y="21861"/>
                    <a:pt x="21396" y="21884"/>
                    <a:pt x="21384" y="21908"/>
                  </a:cubicBezTo>
                  <a:lnTo>
                    <a:pt x="21420" y="22015"/>
                  </a:lnTo>
                  <a:cubicBezTo>
                    <a:pt x="21408" y="22063"/>
                    <a:pt x="21384" y="22099"/>
                    <a:pt x="21360" y="22146"/>
                  </a:cubicBezTo>
                  <a:cubicBezTo>
                    <a:pt x="21348" y="22194"/>
                    <a:pt x="21325" y="22206"/>
                    <a:pt x="21301" y="22242"/>
                  </a:cubicBezTo>
                  <a:lnTo>
                    <a:pt x="21348" y="22254"/>
                  </a:lnTo>
                  <a:lnTo>
                    <a:pt x="21468" y="22206"/>
                  </a:lnTo>
                  <a:lnTo>
                    <a:pt x="21575" y="22146"/>
                  </a:lnTo>
                  <a:lnTo>
                    <a:pt x="21610" y="22158"/>
                  </a:lnTo>
                  <a:lnTo>
                    <a:pt x="21563" y="22230"/>
                  </a:lnTo>
                  <a:lnTo>
                    <a:pt x="21539" y="22349"/>
                  </a:lnTo>
                  <a:lnTo>
                    <a:pt x="21420" y="22468"/>
                  </a:lnTo>
                  <a:cubicBezTo>
                    <a:pt x="21420" y="22480"/>
                    <a:pt x="21420" y="22492"/>
                    <a:pt x="21420" y="22504"/>
                  </a:cubicBezTo>
                  <a:lnTo>
                    <a:pt x="21551" y="22575"/>
                  </a:lnTo>
                  <a:lnTo>
                    <a:pt x="21682" y="22575"/>
                  </a:lnTo>
                  <a:lnTo>
                    <a:pt x="21753" y="22515"/>
                  </a:lnTo>
                  <a:lnTo>
                    <a:pt x="21825" y="22480"/>
                  </a:lnTo>
                  <a:lnTo>
                    <a:pt x="21884" y="22527"/>
                  </a:lnTo>
                  <a:lnTo>
                    <a:pt x="21968" y="22575"/>
                  </a:lnTo>
                  <a:lnTo>
                    <a:pt x="21980" y="22623"/>
                  </a:lnTo>
                  <a:lnTo>
                    <a:pt x="21920" y="22635"/>
                  </a:lnTo>
                  <a:lnTo>
                    <a:pt x="21849" y="22587"/>
                  </a:lnTo>
                  <a:lnTo>
                    <a:pt x="21789" y="22599"/>
                  </a:lnTo>
                  <a:cubicBezTo>
                    <a:pt x="21789" y="22623"/>
                    <a:pt x="21801" y="22658"/>
                    <a:pt x="21813" y="22682"/>
                  </a:cubicBezTo>
                  <a:lnTo>
                    <a:pt x="21956" y="22742"/>
                  </a:lnTo>
                  <a:lnTo>
                    <a:pt x="22075" y="22635"/>
                  </a:lnTo>
                  <a:lnTo>
                    <a:pt x="22206" y="22551"/>
                  </a:lnTo>
                  <a:lnTo>
                    <a:pt x="22253" y="22480"/>
                  </a:lnTo>
                  <a:lnTo>
                    <a:pt x="22253" y="22587"/>
                  </a:lnTo>
                  <a:cubicBezTo>
                    <a:pt x="22241" y="22658"/>
                    <a:pt x="22218" y="22718"/>
                    <a:pt x="22206" y="22777"/>
                  </a:cubicBezTo>
                  <a:lnTo>
                    <a:pt x="22301" y="22896"/>
                  </a:lnTo>
                  <a:lnTo>
                    <a:pt x="22384" y="22873"/>
                  </a:lnTo>
                  <a:lnTo>
                    <a:pt x="22491" y="22992"/>
                  </a:lnTo>
                  <a:lnTo>
                    <a:pt x="22634" y="23004"/>
                  </a:lnTo>
                  <a:lnTo>
                    <a:pt x="22646" y="23063"/>
                  </a:lnTo>
                  <a:lnTo>
                    <a:pt x="22563" y="23146"/>
                  </a:lnTo>
                  <a:lnTo>
                    <a:pt x="22611" y="23206"/>
                  </a:lnTo>
                  <a:lnTo>
                    <a:pt x="22706" y="23206"/>
                  </a:lnTo>
                  <a:lnTo>
                    <a:pt x="22682" y="23242"/>
                  </a:lnTo>
                  <a:lnTo>
                    <a:pt x="22646" y="23337"/>
                  </a:lnTo>
                  <a:lnTo>
                    <a:pt x="22682" y="23337"/>
                  </a:lnTo>
                  <a:lnTo>
                    <a:pt x="22718" y="23385"/>
                  </a:lnTo>
                  <a:lnTo>
                    <a:pt x="22789" y="23408"/>
                  </a:lnTo>
                  <a:lnTo>
                    <a:pt x="22718" y="23527"/>
                  </a:lnTo>
                  <a:cubicBezTo>
                    <a:pt x="22694" y="23551"/>
                    <a:pt x="22670" y="23575"/>
                    <a:pt x="22646" y="23599"/>
                  </a:cubicBezTo>
                  <a:lnTo>
                    <a:pt x="22646" y="23706"/>
                  </a:lnTo>
                  <a:lnTo>
                    <a:pt x="22599" y="23778"/>
                  </a:lnTo>
                  <a:cubicBezTo>
                    <a:pt x="22599" y="23801"/>
                    <a:pt x="22611" y="23837"/>
                    <a:pt x="22622" y="23861"/>
                  </a:cubicBezTo>
                  <a:lnTo>
                    <a:pt x="22587" y="23932"/>
                  </a:lnTo>
                  <a:cubicBezTo>
                    <a:pt x="22587" y="23956"/>
                    <a:pt x="22575" y="23980"/>
                    <a:pt x="22575" y="24004"/>
                  </a:cubicBezTo>
                  <a:lnTo>
                    <a:pt x="22468" y="24111"/>
                  </a:lnTo>
                  <a:lnTo>
                    <a:pt x="22361" y="24111"/>
                  </a:lnTo>
                  <a:lnTo>
                    <a:pt x="22313" y="24087"/>
                  </a:lnTo>
                  <a:cubicBezTo>
                    <a:pt x="22325" y="24051"/>
                    <a:pt x="22349" y="24016"/>
                    <a:pt x="22372" y="23980"/>
                  </a:cubicBezTo>
                  <a:lnTo>
                    <a:pt x="22408" y="24004"/>
                  </a:lnTo>
                  <a:cubicBezTo>
                    <a:pt x="22420" y="23980"/>
                    <a:pt x="22444" y="23956"/>
                    <a:pt x="22456" y="23932"/>
                  </a:cubicBezTo>
                  <a:lnTo>
                    <a:pt x="22503" y="23992"/>
                  </a:lnTo>
                  <a:lnTo>
                    <a:pt x="22527" y="23944"/>
                  </a:lnTo>
                  <a:lnTo>
                    <a:pt x="22491" y="23849"/>
                  </a:lnTo>
                  <a:lnTo>
                    <a:pt x="22527" y="23742"/>
                  </a:lnTo>
                  <a:lnTo>
                    <a:pt x="22587" y="23658"/>
                  </a:lnTo>
                  <a:lnTo>
                    <a:pt x="22551" y="23599"/>
                  </a:lnTo>
                  <a:lnTo>
                    <a:pt x="22503" y="23635"/>
                  </a:lnTo>
                  <a:lnTo>
                    <a:pt x="22408" y="23742"/>
                  </a:lnTo>
                  <a:lnTo>
                    <a:pt x="22384" y="23801"/>
                  </a:lnTo>
                  <a:lnTo>
                    <a:pt x="22289" y="23837"/>
                  </a:lnTo>
                  <a:cubicBezTo>
                    <a:pt x="22289" y="23825"/>
                    <a:pt x="22289" y="23813"/>
                    <a:pt x="22277" y="23801"/>
                  </a:cubicBezTo>
                  <a:lnTo>
                    <a:pt x="22361" y="23682"/>
                  </a:lnTo>
                  <a:lnTo>
                    <a:pt x="22468" y="23611"/>
                  </a:lnTo>
                  <a:lnTo>
                    <a:pt x="22480" y="23551"/>
                  </a:lnTo>
                  <a:lnTo>
                    <a:pt x="22420" y="23516"/>
                  </a:lnTo>
                  <a:lnTo>
                    <a:pt x="22372" y="23539"/>
                  </a:lnTo>
                  <a:lnTo>
                    <a:pt x="22325" y="23575"/>
                  </a:lnTo>
                  <a:lnTo>
                    <a:pt x="22241" y="23527"/>
                  </a:lnTo>
                  <a:lnTo>
                    <a:pt x="22134" y="23527"/>
                  </a:lnTo>
                  <a:lnTo>
                    <a:pt x="21872" y="23611"/>
                  </a:lnTo>
                  <a:lnTo>
                    <a:pt x="21718" y="23611"/>
                  </a:lnTo>
                  <a:lnTo>
                    <a:pt x="21384" y="23563"/>
                  </a:lnTo>
                  <a:lnTo>
                    <a:pt x="21348" y="23587"/>
                  </a:lnTo>
                  <a:cubicBezTo>
                    <a:pt x="21348" y="23611"/>
                    <a:pt x="21360" y="23647"/>
                    <a:pt x="21360" y="23670"/>
                  </a:cubicBezTo>
                  <a:cubicBezTo>
                    <a:pt x="21348" y="23730"/>
                    <a:pt x="21337" y="23789"/>
                    <a:pt x="21325" y="23849"/>
                  </a:cubicBezTo>
                  <a:lnTo>
                    <a:pt x="21360" y="23908"/>
                  </a:lnTo>
                  <a:lnTo>
                    <a:pt x="21479" y="24028"/>
                  </a:lnTo>
                  <a:cubicBezTo>
                    <a:pt x="21491" y="24099"/>
                    <a:pt x="21491" y="24170"/>
                    <a:pt x="21503" y="24242"/>
                  </a:cubicBezTo>
                  <a:cubicBezTo>
                    <a:pt x="21527" y="24266"/>
                    <a:pt x="21551" y="24301"/>
                    <a:pt x="21575" y="24325"/>
                  </a:cubicBezTo>
                  <a:cubicBezTo>
                    <a:pt x="21599" y="24361"/>
                    <a:pt x="21587" y="24397"/>
                    <a:pt x="21587" y="24432"/>
                  </a:cubicBezTo>
                  <a:lnTo>
                    <a:pt x="21610" y="24480"/>
                  </a:lnTo>
                  <a:lnTo>
                    <a:pt x="21694" y="24468"/>
                  </a:lnTo>
                  <a:lnTo>
                    <a:pt x="21718" y="24492"/>
                  </a:lnTo>
                  <a:lnTo>
                    <a:pt x="21694" y="24575"/>
                  </a:lnTo>
                  <a:lnTo>
                    <a:pt x="21634" y="24587"/>
                  </a:lnTo>
                  <a:lnTo>
                    <a:pt x="21634" y="24659"/>
                  </a:lnTo>
                  <a:lnTo>
                    <a:pt x="21694" y="24682"/>
                  </a:lnTo>
                  <a:lnTo>
                    <a:pt x="21789" y="24670"/>
                  </a:lnTo>
                  <a:lnTo>
                    <a:pt x="21789" y="24742"/>
                  </a:lnTo>
                  <a:cubicBezTo>
                    <a:pt x="21789" y="24766"/>
                    <a:pt x="21801" y="24790"/>
                    <a:pt x="21813" y="24813"/>
                  </a:cubicBezTo>
                  <a:cubicBezTo>
                    <a:pt x="21789" y="24837"/>
                    <a:pt x="21777" y="24861"/>
                    <a:pt x="21765" y="24897"/>
                  </a:cubicBezTo>
                  <a:lnTo>
                    <a:pt x="21729" y="24897"/>
                  </a:lnTo>
                  <a:lnTo>
                    <a:pt x="21694" y="24932"/>
                  </a:lnTo>
                  <a:lnTo>
                    <a:pt x="21729" y="24968"/>
                  </a:lnTo>
                  <a:lnTo>
                    <a:pt x="21896" y="24944"/>
                  </a:lnTo>
                  <a:lnTo>
                    <a:pt x="22051" y="24885"/>
                  </a:lnTo>
                  <a:lnTo>
                    <a:pt x="22170" y="24897"/>
                  </a:lnTo>
                  <a:lnTo>
                    <a:pt x="22289" y="24873"/>
                  </a:lnTo>
                  <a:lnTo>
                    <a:pt x="22372" y="24897"/>
                  </a:lnTo>
                  <a:lnTo>
                    <a:pt x="22432" y="24980"/>
                  </a:lnTo>
                  <a:lnTo>
                    <a:pt x="22432" y="24980"/>
                  </a:lnTo>
                  <a:lnTo>
                    <a:pt x="22337" y="24921"/>
                  </a:lnTo>
                  <a:lnTo>
                    <a:pt x="22218" y="24921"/>
                  </a:lnTo>
                  <a:lnTo>
                    <a:pt x="22146" y="24944"/>
                  </a:lnTo>
                  <a:lnTo>
                    <a:pt x="22051" y="24944"/>
                  </a:lnTo>
                  <a:lnTo>
                    <a:pt x="21860" y="25016"/>
                  </a:lnTo>
                  <a:lnTo>
                    <a:pt x="21777" y="25016"/>
                  </a:lnTo>
                  <a:lnTo>
                    <a:pt x="21753" y="25051"/>
                  </a:lnTo>
                  <a:cubicBezTo>
                    <a:pt x="21765" y="25075"/>
                    <a:pt x="21765" y="25087"/>
                    <a:pt x="21777" y="25111"/>
                  </a:cubicBezTo>
                  <a:lnTo>
                    <a:pt x="21706" y="25254"/>
                  </a:lnTo>
                  <a:cubicBezTo>
                    <a:pt x="21706" y="25266"/>
                    <a:pt x="21718" y="25290"/>
                    <a:pt x="21729" y="25313"/>
                  </a:cubicBezTo>
                  <a:lnTo>
                    <a:pt x="21765" y="25361"/>
                  </a:lnTo>
                  <a:cubicBezTo>
                    <a:pt x="21753" y="25409"/>
                    <a:pt x="21729" y="25456"/>
                    <a:pt x="21718" y="25492"/>
                  </a:cubicBezTo>
                  <a:cubicBezTo>
                    <a:pt x="21706" y="25540"/>
                    <a:pt x="21706" y="25563"/>
                    <a:pt x="21694" y="25599"/>
                  </a:cubicBezTo>
                  <a:cubicBezTo>
                    <a:pt x="21670" y="25694"/>
                    <a:pt x="21658" y="25790"/>
                    <a:pt x="21634" y="25885"/>
                  </a:cubicBezTo>
                  <a:cubicBezTo>
                    <a:pt x="21646" y="25944"/>
                    <a:pt x="21670" y="26004"/>
                    <a:pt x="21682" y="26064"/>
                  </a:cubicBezTo>
                  <a:cubicBezTo>
                    <a:pt x="21658" y="26147"/>
                    <a:pt x="21634" y="26230"/>
                    <a:pt x="21610" y="26302"/>
                  </a:cubicBezTo>
                  <a:cubicBezTo>
                    <a:pt x="21634" y="26373"/>
                    <a:pt x="21646" y="26456"/>
                    <a:pt x="21658" y="26516"/>
                  </a:cubicBezTo>
                  <a:cubicBezTo>
                    <a:pt x="21646" y="26564"/>
                    <a:pt x="21634" y="26599"/>
                    <a:pt x="21622" y="26647"/>
                  </a:cubicBezTo>
                  <a:lnTo>
                    <a:pt x="21551" y="26766"/>
                  </a:lnTo>
                  <a:cubicBezTo>
                    <a:pt x="21551" y="26826"/>
                    <a:pt x="21551" y="26873"/>
                    <a:pt x="21539" y="26921"/>
                  </a:cubicBezTo>
                  <a:lnTo>
                    <a:pt x="21503" y="26980"/>
                  </a:lnTo>
                  <a:lnTo>
                    <a:pt x="21503" y="27064"/>
                  </a:lnTo>
                  <a:lnTo>
                    <a:pt x="21396" y="27254"/>
                  </a:lnTo>
                  <a:cubicBezTo>
                    <a:pt x="21396" y="27278"/>
                    <a:pt x="21384" y="27302"/>
                    <a:pt x="21384" y="27326"/>
                  </a:cubicBezTo>
                  <a:cubicBezTo>
                    <a:pt x="21408" y="27373"/>
                    <a:pt x="21432" y="27421"/>
                    <a:pt x="21468" y="27468"/>
                  </a:cubicBezTo>
                  <a:lnTo>
                    <a:pt x="21468" y="27635"/>
                  </a:lnTo>
                  <a:lnTo>
                    <a:pt x="21491" y="27730"/>
                  </a:lnTo>
                  <a:lnTo>
                    <a:pt x="21610" y="27790"/>
                  </a:lnTo>
                  <a:lnTo>
                    <a:pt x="21575" y="27849"/>
                  </a:lnTo>
                  <a:cubicBezTo>
                    <a:pt x="21587" y="27873"/>
                    <a:pt x="21587" y="27885"/>
                    <a:pt x="21599" y="27909"/>
                  </a:cubicBezTo>
                  <a:lnTo>
                    <a:pt x="21682" y="27980"/>
                  </a:lnTo>
                  <a:cubicBezTo>
                    <a:pt x="21694" y="28040"/>
                    <a:pt x="21706" y="28099"/>
                    <a:pt x="21718" y="28147"/>
                  </a:cubicBezTo>
                  <a:cubicBezTo>
                    <a:pt x="21706" y="28183"/>
                    <a:pt x="21706" y="28219"/>
                    <a:pt x="21694" y="28254"/>
                  </a:cubicBezTo>
                  <a:lnTo>
                    <a:pt x="21646" y="28326"/>
                  </a:lnTo>
                  <a:lnTo>
                    <a:pt x="21682" y="28361"/>
                  </a:lnTo>
                  <a:lnTo>
                    <a:pt x="21729" y="28361"/>
                  </a:lnTo>
                  <a:cubicBezTo>
                    <a:pt x="21729" y="28409"/>
                    <a:pt x="21718" y="28445"/>
                    <a:pt x="21718" y="28492"/>
                  </a:cubicBezTo>
                  <a:lnTo>
                    <a:pt x="21587" y="28623"/>
                  </a:lnTo>
                  <a:cubicBezTo>
                    <a:pt x="21575" y="28671"/>
                    <a:pt x="21563" y="28707"/>
                    <a:pt x="21563" y="28742"/>
                  </a:cubicBezTo>
                  <a:lnTo>
                    <a:pt x="21599" y="28826"/>
                  </a:lnTo>
                  <a:lnTo>
                    <a:pt x="21729" y="28873"/>
                  </a:lnTo>
                  <a:lnTo>
                    <a:pt x="21884" y="28981"/>
                  </a:lnTo>
                  <a:cubicBezTo>
                    <a:pt x="21908" y="29028"/>
                    <a:pt x="21932" y="29076"/>
                    <a:pt x="21956" y="29123"/>
                  </a:cubicBezTo>
                  <a:cubicBezTo>
                    <a:pt x="21980" y="29183"/>
                    <a:pt x="21968" y="29195"/>
                    <a:pt x="21968" y="29219"/>
                  </a:cubicBezTo>
                  <a:cubicBezTo>
                    <a:pt x="21968" y="29254"/>
                    <a:pt x="21944" y="29278"/>
                    <a:pt x="21932" y="29314"/>
                  </a:cubicBezTo>
                  <a:cubicBezTo>
                    <a:pt x="21932" y="29326"/>
                    <a:pt x="21944" y="29338"/>
                    <a:pt x="21944" y="29350"/>
                  </a:cubicBezTo>
                  <a:lnTo>
                    <a:pt x="22027" y="29397"/>
                  </a:lnTo>
                  <a:lnTo>
                    <a:pt x="22075" y="29469"/>
                  </a:lnTo>
                  <a:cubicBezTo>
                    <a:pt x="22063" y="29492"/>
                    <a:pt x="22051" y="29516"/>
                    <a:pt x="22051" y="29540"/>
                  </a:cubicBezTo>
                  <a:lnTo>
                    <a:pt x="22051" y="29600"/>
                  </a:lnTo>
                  <a:lnTo>
                    <a:pt x="22087" y="29635"/>
                  </a:lnTo>
                  <a:lnTo>
                    <a:pt x="22420" y="29778"/>
                  </a:lnTo>
                  <a:lnTo>
                    <a:pt x="22468" y="29850"/>
                  </a:lnTo>
                  <a:lnTo>
                    <a:pt x="22456" y="29909"/>
                  </a:lnTo>
                  <a:cubicBezTo>
                    <a:pt x="22480" y="29921"/>
                    <a:pt x="22491" y="29933"/>
                    <a:pt x="22503" y="29957"/>
                  </a:cubicBezTo>
                  <a:lnTo>
                    <a:pt x="22670" y="29981"/>
                  </a:lnTo>
                  <a:lnTo>
                    <a:pt x="22706" y="30016"/>
                  </a:lnTo>
                  <a:lnTo>
                    <a:pt x="22753" y="29993"/>
                  </a:lnTo>
                  <a:lnTo>
                    <a:pt x="22777" y="29993"/>
                  </a:lnTo>
                  <a:lnTo>
                    <a:pt x="22742" y="29909"/>
                  </a:lnTo>
                  <a:lnTo>
                    <a:pt x="22718" y="29826"/>
                  </a:lnTo>
                  <a:lnTo>
                    <a:pt x="22801" y="29826"/>
                  </a:lnTo>
                  <a:lnTo>
                    <a:pt x="22825" y="29802"/>
                  </a:lnTo>
                  <a:lnTo>
                    <a:pt x="22849" y="29826"/>
                  </a:lnTo>
                  <a:lnTo>
                    <a:pt x="22932" y="29790"/>
                  </a:lnTo>
                  <a:lnTo>
                    <a:pt x="22980" y="29802"/>
                  </a:lnTo>
                  <a:lnTo>
                    <a:pt x="23123" y="29766"/>
                  </a:lnTo>
                  <a:lnTo>
                    <a:pt x="23027" y="29814"/>
                  </a:lnTo>
                  <a:lnTo>
                    <a:pt x="22944" y="29873"/>
                  </a:lnTo>
                  <a:lnTo>
                    <a:pt x="22896" y="29873"/>
                  </a:lnTo>
                  <a:lnTo>
                    <a:pt x="22849" y="29897"/>
                  </a:lnTo>
                  <a:lnTo>
                    <a:pt x="22861" y="29945"/>
                  </a:lnTo>
                  <a:lnTo>
                    <a:pt x="22908" y="29945"/>
                  </a:lnTo>
                  <a:lnTo>
                    <a:pt x="22968" y="30040"/>
                  </a:lnTo>
                  <a:lnTo>
                    <a:pt x="23027" y="30088"/>
                  </a:lnTo>
                  <a:lnTo>
                    <a:pt x="23075" y="30100"/>
                  </a:lnTo>
                  <a:lnTo>
                    <a:pt x="22968" y="30100"/>
                  </a:lnTo>
                  <a:lnTo>
                    <a:pt x="22896" y="30052"/>
                  </a:lnTo>
                  <a:lnTo>
                    <a:pt x="22837" y="30052"/>
                  </a:lnTo>
                  <a:cubicBezTo>
                    <a:pt x="22825" y="30064"/>
                    <a:pt x="22825" y="30088"/>
                    <a:pt x="22813" y="30100"/>
                  </a:cubicBezTo>
                  <a:lnTo>
                    <a:pt x="22849" y="30147"/>
                  </a:lnTo>
                  <a:cubicBezTo>
                    <a:pt x="22837" y="30171"/>
                    <a:pt x="22825" y="30183"/>
                    <a:pt x="22813" y="30207"/>
                  </a:cubicBezTo>
                  <a:lnTo>
                    <a:pt x="22837" y="30231"/>
                  </a:lnTo>
                  <a:lnTo>
                    <a:pt x="22837" y="30314"/>
                  </a:lnTo>
                  <a:cubicBezTo>
                    <a:pt x="22849" y="30326"/>
                    <a:pt x="22861" y="30350"/>
                    <a:pt x="22872" y="30362"/>
                  </a:cubicBezTo>
                  <a:lnTo>
                    <a:pt x="22932" y="30362"/>
                  </a:lnTo>
                  <a:cubicBezTo>
                    <a:pt x="22956" y="30385"/>
                    <a:pt x="22968" y="30409"/>
                    <a:pt x="22992" y="30433"/>
                  </a:cubicBezTo>
                  <a:lnTo>
                    <a:pt x="23087" y="30433"/>
                  </a:lnTo>
                  <a:lnTo>
                    <a:pt x="23158" y="30445"/>
                  </a:lnTo>
                  <a:lnTo>
                    <a:pt x="23194" y="30505"/>
                  </a:lnTo>
                  <a:lnTo>
                    <a:pt x="23146" y="30588"/>
                  </a:lnTo>
                  <a:lnTo>
                    <a:pt x="23099" y="30600"/>
                  </a:lnTo>
                  <a:lnTo>
                    <a:pt x="23099" y="30635"/>
                  </a:lnTo>
                  <a:lnTo>
                    <a:pt x="23170" y="30707"/>
                  </a:lnTo>
                  <a:lnTo>
                    <a:pt x="23182" y="30778"/>
                  </a:lnTo>
                  <a:lnTo>
                    <a:pt x="23218" y="30814"/>
                  </a:lnTo>
                  <a:lnTo>
                    <a:pt x="23325" y="30826"/>
                  </a:lnTo>
                  <a:cubicBezTo>
                    <a:pt x="23349" y="30862"/>
                    <a:pt x="23384" y="30909"/>
                    <a:pt x="23408" y="30945"/>
                  </a:cubicBezTo>
                  <a:lnTo>
                    <a:pt x="23587" y="31076"/>
                  </a:lnTo>
                  <a:lnTo>
                    <a:pt x="23706" y="31112"/>
                  </a:lnTo>
                  <a:lnTo>
                    <a:pt x="23765" y="31112"/>
                  </a:lnTo>
                  <a:lnTo>
                    <a:pt x="23754" y="31147"/>
                  </a:lnTo>
                  <a:lnTo>
                    <a:pt x="23765" y="31171"/>
                  </a:lnTo>
                  <a:lnTo>
                    <a:pt x="23885" y="31207"/>
                  </a:lnTo>
                  <a:lnTo>
                    <a:pt x="23956" y="31267"/>
                  </a:lnTo>
                  <a:lnTo>
                    <a:pt x="23968" y="31397"/>
                  </a:lnTo>
                  <a:lnTo>
                    <a:pt x="23968" y="31469"/>
                  </a:lnTo>
                  <a:lnTo>
                    <a:pt x="23944" y="31493"/>
                  </a:lnTo>
                  <a:lnTo>
                    <a:pt x="24004" y="31540"/>
                  </a:lnTo>
                  <a:lnTo>
                    <a:pt x="24063" y="31540"/>
                  </a:lnTo>
                  <a:lnTo>
                    <a:pt x="24254" y="31469"/>
                  </a:lnTo>
                  <a:lnTo>
                    <a:pt x="24373" y="31445"/>
                  </a:lnTo>
                  <a:lnTo>
                    <a:pt x="24480" y="31445"/>
                  </a:lnTo>
                  <a:lnTo>
                    <a:pt x="24563" y="31421"/>
                  </a:lnTo>
                  <a:lnTo>
                    <a:pt x="24706" y="31374"/>
                  </a:lnTo>
                  <a:lnTo>
                    <a:pt x="24801" y="31397"/>
                  </a:lnTo>
                  <a:cubicBezTo>
                    <a:pt x="24801" y="31421"/>
                    <a:pt x="24813" y="31433"/>
                    <a:pt x="24825" y="31457"/>
                  </a:cubicBezTo>
                  <a:lnTo>
                    <a:pt x="24992" y="31457"/>
                  </a:lnTo>
                  <a:lnTo>
                    <a:pt x="25087" y="31433"/>
                  </a:lnTo>
                  <a:lnTo>
                    <a:pt x="25230" y="31409"/>
                  </a:lnTo>
                  <a:lnTo>
                    <a:pt x="25278" y="31433"/>
                  </a:lnTo>
                  <a:cubicBezTo>
                    <a:pt x="25289" y="31457"/>
                    <a:pt x="25289" y="31481"/>
                    <a:pt x="25301" y="31505"/>
                  </a:cubicBezTo>
                  <a:lnTo>
                    <a:pt x="25337" y="31505"/>
                  </a:lnTo>
                  <a:lnTo>
                    <a:pt x="25397" y="31481"/>
                  </a:lnTo>
                  <a:lnTo>
                    <a:pt x="25456" y="31445"/>
                  </a:lnTo>
                  <a:lnTo>
                    <a:pt x="25623" y="31481"/>
                  </a:lnTo>
                  <a:lnTo>
                    <a:pt x="25885" y="31612"/>
                  </a:lnTo>
                  <a:cubicBezTo>
                    <a:pt x="25909" y="31648"/>
                    <a:pt x="25932" y="31683"/>
                    <a:pt x="25956" y="31719"/>
                  </a:cubicBezTo>
                  <a:lnTo>
                    <a:pt x="25968" y="31814"/>
                  </a:lnTo>
                  <a:lnTo>
                    <a:pt x="26004" y="31874"/>
                  </a:lnTo>
                  <a:cubicBezTo>
                    <a:pt x="26028" y="31909"/>
                    <a:pt x="26040" y="31933"/>
                    <a:pt x="26063" y="31957"/>
                  </a:cubicBezTo>
                  <a:lnTo>
                    <a:pt x="26206" y="32124"/>
                  </a:lnTo>
                  <a:lnTo>
                    <a:pt x="26313" y="32183"/>
                  </a:lnTo>
                  <a:lnTo>
                    <a:pt x="26385" y="32219"/>
                  </a:lnTo>
                  <a:lnTo>
                    <a:pt x="26349" y="32255"/>
                  </a:lnTo>
                  <a:lnTo>
                    <a:pt x="26361" y="32326"/>
                  </a:lnTo>
                  <a:lnTo>
                    <a:pt x="26421" y="32374"/>
                  </a:lnTo>
                  <a:lnTo>
                    <a:pt x="26623" y="32445"/>
                  </a:lnTo>
                  <a:lnTo>
                    <a:pt x="26635" y="32493"/>
                  </a:lnTo>
                  <a:lnTo>
                    <a:pt x="26611" y="32529"/>
                  </a:lnTo>
                  <a:lnTo>
                    <a:pt x="26647" y="32564"/>
                  </a:lnTo>
                  <a:lnTo>
                    <a:pt x="26802" y="32588"/>
                  </a:lnTo>
                  <a:cubicBezTo>
                    <a:pt x="26813" y="32612"/>
                    <a:pt x="26825" y="32636"/>
                    <a:pt x="26849" y="32660"/>
                  </a:cubicBezTo>
                  <a:cubicBezTo>
                    <a:pt x="26837" y="32671"/>
                    <a:pt x="26837" y="32695"/>
                    <a:pt x="26825" y="32707"/>
                  </a:cubicBezTo>
                  <a:cubicBezTo>
                    <a:pt x="26837" y="32731"/>
                    <a:pt x="26837" y="32767"/>
                    <a:pt x="26849" y="32791"/>
                  </a:cubicBezTo>
                  <a:lnTo>
                    <a:pt x="26933" y="32802"/>
                  </a:lnTo>
                  <a:lnTo>
                    <a:pt x="26980" y="32838"/>
                  </a:lnTo>
                  <a:cubicBezTo>
                    <a:pt x="26992" y="32886"/>
                    <a:pt x="27016" y="32921"/>
                    <a:pt x="27040" y="32969"/>
                  </a:cubicBezTo>
                  <a:cubicBezTo>
                    <a:pt x="27052" y="33005"/>
                    <a:pt x="27099" y="33017"/>
                    <a:pt x="27123" y="33052"/>
                  </a:cubicBezTo>
                  <a:lnTo>
                    <a:pt x="27242" y="33076"/>
                  </a:lnTo>
                  <a:lnTo>
                    <a:pt x="27314" y="33052"/>
                  </a:lnTo>
                  <a:lnTo>
                    <a:pt x="27504" y="33100"/>
                  </a:lnTo>
                  <a:lnTo>
                    <a:pt x="27611" y="33148"/>
                  </a:lnTo>
                  <a:lnTo>
                    <a:pt x="27659" y="33195"/>
                  </a:lnTo>
                  <a:lnTo>
                    <a:pt x="27825" y="33243"/>
                  </a:lnTo>
                  <a:lnTo>
                    <a:pt x="27933" y="33338"/>
                  </a:lnTo>
                  <a:lnTo>
                    <a:pt x="27980" y="33338"/>
                  </a:lnTo>
                  <a:cubicBezTo>
                    <a:pt x="28016" y="33362"/>
                    <a:pt x="28052" y="33374"/>
                    <a:pt x="28087" y="33398"/>
                  </a:cubicBezTo>
                  <a:lnTo>
                    <a:pt x="28052" y="33469"/>
                  </a:lnTo>
                  <a:lnTo>
                    <a:pt x="28064" y="33517"/>
                  </a:lnTo>
                  <a:lnTo>
                    <a:pt x="28111" y="33553"/>
                  </a:lnTo>
                  <a:lnTo>
                    <a:pt x="28111" y="33612"/>
                  </a:lnTo>
                  <a:lnTo>
                    <a:pt x="28052" y="33612"/>
                  </a:lnTo>
                  <a:lnTo>
                    <a:pt x="28004" y="33683"/>
                  </a:lnTo>
                  <a:lnTo>
                    <a:pt x="28028" y="33695"/>
                  </a:lnTo>
                  <a:lnTo>
                    <a:pt x="28123" y="33672"/>
                  </a:lnTo>
                  <a:lnTo>
                    <a:pt x="28123" y="33719"/>
                  </a:lnTo>
                  <a:lnTo>
                    <a:pt x="28099" y="33803"/>
                  </a:lnTo>
                  <a:lnTo>
                    <a:pt x="28004" y="33803"/>
                  </a:lnTo>
                  <a:lnTo>
                    <a:pt x="27861" y="33826"/>
                  </a:lnTo>
                  <a:lnTo>
                    <a:pt x="27778" y="33838"/>
                  </a:lnTo>
                  <a:lnTo>
                    <a:pt x="27635" y="33898"/>
                  </a:lnTo>
                  <a:lnTo>
                    <a:pt x="27623" y="33934"/>
                  </a:lnTo>
                  <a:lnTo>
                    <a:pt x="27766" y="33993"/>
                  </a:lnTo>
                  <a:lnTo>
                    <a:pt x="27873" y="33993"/>
                  </a:lnTo>
                  <a:lnTo>
                    <a:pt x="27921" y="34064"/>
                  </a:lnTo>
                  <a:lnTo>
                    <a:pt x="27992" y="34112"/>
                  </a:lnTo>
                  <a:lnTo>
                    <a:pt x="28099" y="34100"/>
                  </a:lnTo>
                  <a:lnTo>
                    <a:pt x="28254" y="34100"/>
                  </a:lnTo>
                  <a:cubicBezTo>
                    <a:pt x="28254" y="34112"/>
                    <a:pt x="28254" y="34124"/>
                    <a:pt x="28266" y="34136"/>
                  </a:cubicBezTo>
                  <a:lnTo>
                    <a:pt x="28337" y="34100"/>
                  </a:lnTo>
                  <a:lnTo>
                    <a:pt x="28409" y="34100"/>
                  </a:lnTo>
                  <a:lnTo>
                    <a:pt x="28409" y="34136"/>
                  </a:lnTo>
                  <a:lnTo>
                    <a:pt x="28468" y="34184"/>
                  </a:lnTo>
                  <a:lnTo>
                    <a:pt x="28528" y="34136"/>
                  </a:lnTo>
                  <a:lnTo>
                    <a:pt x="28599" y="34100"/>
                  </a:lnTo>
                  <a:lnTo>
                    <a:pt x="28659" y="33993"/>
                  </a:lnTo>
                  <a:lnTo>
                    <a:pt x="28707" y="33981"/>
                  </a:lnTo>
                  <a:lnTo>
                    <a:pt x="28707" y="33981"/>
                  </a:lnTo>
                  <a:cubicBezTo>
                    <a:pt x="28707" y="34005"/>
                    <a:pt x="28707" y="34041"/>
                    <a:pt x="28695" y="34064"/>
                  </a:cubicBezTo>
                  <a:lnTo>
                    <a:pt x="28778" y="34172"/>
                  </a:lnTo>
                  <a:lnTo>
                    <a:pt x="29016" y="34231"/>
                  </a:lnTo>
                  <a:lnTo>
                    <a:pt x="29099" y="34231"/>
                  </a:lnTo>
                  <a:lnTo>
                    <a:pt x="29147" y="34195"/>
                  </a:lnTo>
                  <a:lnTo>
                    <a:pt x="29230" y="34231"/>
                  </a:lnTo>
                  <a:lnTo>
                    <a:pt x="29349" y="34350"/>
                  </a:lnTo>
                  <a:cubicBezTo>
                    <a:pt x="29373" y="34410"/>
                    <a:pt x="29397" y="34457"/>
                    <a:pt x="29421" y="34505"/>
                  </a:cubicBezTo>
                  <a:lnTo>
                    <a:pt x="29445" y="34636"/>
                  </a:lnTo>
                  <a:lnTo>
                    <a:pt x="29397" y="34779"/>
                  </a:lnTo>
                  <a:lnTo>
                    <a:pt x="29433" y="34838"/>
                  </a:lnTo>
                  <a:lnTo>
                    <a:pt x="29564" y="34850"/>
                  </a:lnTo>
                  <a:lnTo>
                    <a:pt x="29600" y="34826"/>
                  </a:lnTo>
                  <a:cubicBezTo>
                    <a:pt x="29623" y="34850"/>
                    <a:pt x="29635" y="34862"/>
                    <a:pt x="29647" y="34874"/>
                  </a:cubicBezTo>
                  <a:lnTo>
                    <a:pt x="29766" y="34850"/>
                  </a:lnTo>
                  <a:lnTo>
                    <a:pt x="29838" y="34910"/>
                  </a:lnTo>
                  <a:lnTo>
                    <a:pt x="30135" y="35005"/>
                  </a:lnTo>
                  <a:lnTo>
                    <a:pt x="30231" y="35005"/>
                  </a:lnTo>
                  <a:lnTo>
                    <a:pt x="30290" y="35041"/>
                  </a:lnTo>
                  <a:lnTo>
                    <a:pt x="30397" y="35077"/>
                  </a:lnTo>
                  <a:lnTo>
                    <a:pt x="30516" y="35041"/>
                  </a:lnTo>
                  <a:lnTo>
                    <a:pt x="30588" y="35077"/>
                  </a:lnTo>
                  <a:lnTo>
                    <a:pt x="30635" y="35172"/>
                  </a:lnTo>
                  <a:lnTo>
                    <a:pt x="30707" y="35184"/>
                  </a:lnTo>
                  <a:cubicBezTo>
                    <a:pt x="30719" y="35207"/>
                    <a:pt x="30731" y="35219"/>
                    <a:pt x="30743" y="35243"/>
                  </a:cubicBezTo>
                  <a:lnTo>
                    <a:pt x="30814" y="35303"/>
                  </a:lnTo>
                  <a:lnTo>
                    <a:pt x="30885" y="35291"/>
                  </a:lnTo>
                  <a:lnTo>
                    <a:pt x="31028" y="35184"/>
                  </a:lnTo>
                  <a:cubicBezTo>
                    <a:pt x="31052" y="35136"/>
                    <a:pt x="31064" y="35088"/>
                    <a:pt x="31088" y="35041"/>
                  </a:cubicBezTo>
                  <a:cubicBezTo>
                    <a:pt x="31076" y="35017"/>
                    <a:pt x="31064" y="34981"/>
                    <a:pt x="31052" y="34946"/>
                  </a:cubicBezTo>
                  <a:lnTo>
                    <a:pt x="30981" y="34946"/>
                  </a:lnTo>
                  <a:lnTo>
                    <a:pt x="30921" y="34886"/>
                  </a:lnTo>
                  <a:lnTo>
                    <a:pt x="30862" y="34874"/>
                  </a:lnTo>
                  <a:lnTo>
                    <a:pt x="30802" y="34815"/>
                  </a:lnTo>
                  <a:lnTo>
                    <a:pt x="30707" y="34815"/>
                  </a:lnTo>
                  <a:cubicBezTo>
                    <a:pt x="30683" y="34803"/>
                    <a:pt x="30671" y="34791"/>
                    <a:pt x="30647" y="34779"/>
                  </a:cubicBezTo>
                  <a:lnTo>
                    <a:pt x="30576" y="34743"/>
                  </a:lnTo>
                  <a:lnTo>
                    <a:pt x="30516" y="34743"/>
                  </a:lnTo>
                  <a:lnTo>
                    <a:pt x="30492" y="34767"/>
                  </a:lnTo>
                  <a:cubicBezTo>
                    <a:pt x="30504" y="34791"/>
                    <a:pt x="30516" y="34803"/>
                    <a:pt x="30516" y="34826"/>
                  </a:cubicBezTo>
                  <a:lnTo>
                    <a:pt x="30481" y="34850"/>
                  </a:lnTo>
                  <a:cubicBezTo>
                    <a:pt x="30469" y="34838"/>
                    <a:pt x="30457" y="34826"/>
                    <a:pt x="30445" y="34815"/>
                  </a:cubicBezTo>
                  <a:lnTo>
                    <a:pt x="30350" y="34803"/>
                  </a:lnTo>
                  <a:lnTo>
                    <a:pt x="30219" y="34755"/>
                  </a:lnTo>
                  <a:lnTo>
                    <a:pt x="30195" y="34707"/>
                  </a:lnTo>
                  <a:cubicBezTo>
                    <a:pt x="30207" y="34684"/>
                    <a:pt x="30207" y="34648"/>
                    <a:pt x="30219" y="34612"/>
                  </a:cubicBezTo>
                  <a:cubicBezTo>
                    <a:pt x="30219" y="34576"/>
                    <a:pt x="30195" y="34565"/>
                    <a:pt x="30183" y="34541"/>
                  </a:cubicBezTo>
                  <a:lnTo>
                    <a:pt x="30064" y="34481"/>
                  </a:lnTo>
                  <a:lnTo>
                    <a:pt x="30064" y="34422"/>
                  </a:lnTo>
                  <a:cubicBezTo>
                    <a:pt x="30064" y="34410"/>
                    <a:pt x="30052" y="34398"/>
                    <a:pt x="30052" y="34374"/>
                  </a:cubicBezTo>
                  <a:lnTo>
                    <a:pt x="29981" y="34350"/>
                  </a:lnTo>
                  <a:cubicBezTo>
                    <a:pt x="29981" y="34338"/>
                    <a:pt x="29969" y="34315"/>
                    <a:pt x="29969" y="34303"/>
                  </a:cubicBezTo>
                  <a:lnTo>
                    <a:pt x="29885" y="34267"/>
                  </a:lnTo>
                  <a:cubicBezTo>
                    <a:pt x="29873" y="34243"/>
                    <a:pt x="29861" y="34219"/>
                    <a:pt x="29850" y="34195"/>
                  </a:cubicBezTo>
                  <a:lnTo>
                    <a:pt x="29802" y="34172"/>
                  </a:lnTo>
                  <a:cubicBezTo>
                    <a:pt x="29790" y="34148"/>
                    <a:pt x="29778" y="34112"/>
                    <a:pt x="29754" y="34076"/>
                  </a:cubicBezTo>
                  <a:cubicBezTo>
                    <a:pt x="29742" y="34053"/>
                    <a:pt x="29754" y="34041"/>
                    <a:pt x="29754" y="34017"/>
                  </a:cubicBezTo>
                  <a:lnTo>
                    <a:pt x="29671" y="33886"/>
                  </a:lnTo>
                  <a:lnTo>
                    <a:pt x="29576" y="33838"/>
                  </a:lnTo>
                  <a:cubicBezTo>
                    <a:pt x="29552" y="33814"/>
                    <a:pt x="29540" y="33803"/>
                    <a:pt x="29528" y="33791"/>
                  </a:cubicBezTo>
                  <a:lnTo>
                    <a:pt x="29480" y="33803"/>
                  </a:lnTo>
                  <a:lnTo>
                    <a:pt x="29492" y="33838"/>
                  </a:lnTo>
                  <a:cubicBezTo>
                    <a:pt x="29492" y="33850"/>
                    <a:pt x="29504" y="33862"/>
                    <a:pt x="29516" y="33874"/>
                  </a:cubicBezTo>
                  <a:lnTo>
                    <a:pt x="29480" y="33910"/>
                  </a:lnTo>
                  <a:lnTo>
                    <a:pt x="29338" y="33850"/>
                  </a:lnTo>
                  <a:lnTo>
                    <a:pt x="29314" y="33803"/>
                  </a:lnTo>
                  <a:lnTo>
                    <a:pt x="29326" y="33731"/>
                  </a:lnTo>
                  <a:cubicBezTo>
                    <a:pt x="29314" y="33707"/>
                    <a:pt x="29290" y="33672"/>
                    <a:pt x="29290" y="33648"/>
                  </a:cubicBezTo>
                  <a:lnTo>
                    <a:pt x="29230" y="33660"/>
                  </a:lnTo>
                  <a:lnTo>
                    <a:pt x="29147" y="33517"/>
                  </a:lnTo>
                  <a:lnTo>
                    <a:pt x="29016" y="33445"/>
                  </a:lnTo>
                  <a:lnTo>
                    <a:pt x="28968" y="33445"/>
                  </a:lnTo>
                  <a:lnTo>
                    <a:pt x="28838" y="33422"/>
                  </a:lnTo>
                  <a:cubicBezTo>
                    <a:pt x="28826" y="33386"/>
                    <a:pt x="28814" y="33362"/>
                    <a:pt x="28802" y="33326"/>
                  </a:cubicBezTo>
                  <a:cubicBezTo>
                    <a:pt x="28790" y="33302"/>
                    <a:pt x="28790" y="33267"/>
                    <a:pt x="28778" y="33243"/>
                  </a:cubicBezTo>
                  <a:lnTo>
                    <a:pt x="28647" y="33183"/>
                  </a:lnTo>
                  <a:lnTo>
                    <a:pt x="28576" y="33195"/>
                  </a:lnTo>
                  <a:lnTo>
                    <a:pt x="28516" y="33172"/>
                  </a:lnTo>
                  <a:lnTo>
                    <a:pt x="28480" y="33100"/>
                  </a:lnTo>
                  <a:lnTo>
                    <a:pt x="28385" y="33076"/>
                  </a:lnTo>
                  <a:lnTo>
                    <a:pt x="28278" y="33076"/>
                  </a:lnTo>
                  <a:lnTo>
                    <a:pt x="28230" y="33017"/>
                  </a:lnTo>
                  <a:lnTo>
                    <a:pt x="28230" y="32957"/>
                  </a:lnTo>
                  <a:lnTo>
                    <a:pt x="28159" y="32874"/>
                  </a:lnTo>
                  <a:lnTo>
                    <a:pt x="27980" y="32850"/>
                  </a:lnTo>
                  <a:lnTo>
                    <a:pt x="27909" y="32814"/>
                  </a:lnTo>
                  <a:lnTo>
                    <a:pt x="27849" y="32838"/>
                  </a:lnTo>
                  <a:cubicBezTo>
                    <a:pt x="27849" y="32814"/>
                    <a:pt x="27825" y="32779"/>
                    <a:pt x="27825" y="32755"/>
                  </a:cubicBezTo>
                  <a:lnTo>
                    <a:pt x="27706" y="32683"/>
                  </a:lnTo>
                  <a:lnTo>
                    <a:pt x="27623" y="32660"/>
                  </a:lnTo>
                  <a:cubicBezTo>
                    <a:pt x="27623" y="32624"/>
                    <a:pt x="27647" y="32600"/>
                    <a:pt x="27647" y="32576"/>
                  </a:cubicBezTo>
                  <a:lnTo>
                    <a:pt x="27528" y="32314"/>
                  </a:lnTo>
                  <a:lnTo>
                    <a:pt x="27433" y="32171"/>
                  </a:lnTo>
                  <a:lnTo>
                    <a:pt x="27444" y="32064"/>
                  </a:lnTo>
                  <a:lnTo>
                    <a:pt x="27444" y="31921"/>
                  </a:lnTo>
                  <a:lnTo>
                    <a:pt x="27397" y="31850"/>
                  </a:lnTo>
                  <a:lnTo>
                    <a:pt x="27325" y="31778"/>
                  </a:lnTo>
                  <a:lnTo>
                    <a:pt x="27433" y="31838"/>
                  </a:lnTo>
                  <a:lnTo>
                    <a:pt x="27599" y="31838"/>
                  </a:lnTo>
                  <a:lnTo>
                    <a:pt x="27742" y="31909"/>
                  </a:lnTo>
                  <a:lnTo>
                    <a:pt x="27814" y="31921"/>
                  </a:lnTo>
                  <a:lnTo>
                    <a:pt x="27909" y="31874"/>
                  </a:lnTo>
                  <a:lnTo>
                    <a:pt x="27945" y="31826"/>
                  </a:lnTo>
                  <a:lnTo>
                    <a:pt x="28064" y="31850"/>
                  </a:lnTo>
                  <a:lnTo>
                    <a:pt x="28111" y="31886"/>
                  </a:lnTo>
                  <a:lnTo>
                    <a:pt x="28218" y="31850"/>
                  </a:lnTo>
                  <a:lnTo>
                    <a:pt x="28349" y="31850"/>
                  </a:lnTo>
                  <a:cubicBezTo>
                    <a:pt x="28349" y="31862"/>
                    <a:pt x="28361" y="31874"/>
                    <a:pt x="28361" y="31886"/>
                  </a:cubicBezTo>
                  <a:cubicBezTo>
                    <a:pt x="28349" y="31921"/>
                    <a:pt x="28326" y="31945"/>
                    <a:pt x="28314" y="31981"/>
                  </a:cubicBezTo>
                  <a:lnTo>
                    <a:pt x="28349" y="32040"/>
                  </a:lnTo>
                  <a:lnTo>
                    <a:pt x="28433" y="32112"/>
                  </a:lnTo>
                  <a:lnTo>
                    <a:pt x="28516" y="32231"/>
                  </a:lnTo>
                  <a:lnTo>
                    <a:pt x="28587" y="32279"/>
                  </a:lnTo>
                  <a:lnTo>
                    <a:pt x="28635" y="32362"/>
                  </a:lnTo>
                  <a:lnTo>
                    <a:pt x="28635" y="32421"/>
                  </a:lnTo>
                  <a:lnTo>
                    <a:pt x="28707" y="32469"/>
                  </a:lnTo>
                  <a:lnTo>
                    <a:pt x="28885" y="32552"/>
                  </a:lnTo>
                  <a:lnTo>
                    <a:pt x="28885" y="32588"/>
                  </a:lnTo>
                  <a:cubicBezTo>
                    <a:pt x="28885" y="32612"/>
                    <a:pt x="28873" y="32624"/>
                    <a:pt x="28873" y="32636"/>
                  </a:cubicBezTo>
                  <a:lnTo>
                    <a:pt x="28933" y="32683"/>
                  </a:lnTo>
                  <a:lnTo>
                    <a:pt x="28968" y="32660"/>
                  </a:lnTo>
                  <a:lnTo>
                    <a:pt x="29028" y="32683"/>
                  </a:lnTo>
                  <a:lnTo>
                    <a:pt x="29135" y="32791"/>
                  </a:lnTo>
                  <a:lnTo>
                    <a:pt x="29219" y="32791"/>
                  </a:lnTo>
                  <a:lnTo>
                    <a:pt x="29278" y="32838"/>
                  </a:lnTo>
                  <a:cubicBezTo>
                    <a:pt x="29290" y="32874"/>
                    <a:pt x="29302" y="32898"/>
                    <a:pt x="29314" y="32921"/>
                  </a:cubicBezTo>
                  <a:lnTo>
                    <a:pt x="29373" y="32945"/>
                  </a:lnTo>
                  <a:lnTo>
                    <a:pt x="29445" y="32933"/>
                  </a:lnTo>
                  <a:lnTo>
                    <a:pt x="29540" y="32993"/>
                  </a:lnTo>
                  <a:lnTo>
                    <a:pt x="29600" y="33052"/>
                  </a:lnTo>
                  <a:lnTo>
                    <a:pt x="29683" y="33064"/>
                  </a:lnTo>
                  <a:lnTo>
                    <a:pt x="29719" y="33100"/>
                  </a:lnTo>
                  <a:lnTo>
                    <a:pt x="29790" y="33076"/>
                  </a:lnTo>
                  <a:lnTo>
                    <a:pt x="29838" y="33076"/>
                  </a:lnTo>
                  <a:lnTo>
                    <a:pt x="29909" y="33029"/>
                  </a:lnTo>
                  <a:lnTo>
                    <a:pt x="29981" y="33041"/>
                  </a:lnTo>
                  <a:lnTo>
                    <a:pt x="30016" y="33136"/>
                  </a:lnTo>
                  <a:cubicBezTo>
                    <a:pt x="30004" y="33148"/>
                    <a:pt x="29992" y="33172"/>
                    <a:pt x="29981" y="33195"/>
                  </a:cubicBezTo>
                  <a:lnTo>
                    <a:pt x="30040" y="33291"/>
                  </a:lnTo>
                  <a:lnTo>
                    <a:pt x="30278" y="33338"/>
                  </a:lnTo>
                  <a:lnTo>
                    <a:pt x="30338" y="33314"/>
                  </a:lnTo>
                  <a:lnTo>
                    <a:pt x="30421" y="33302"/>
                  </a:lnTo>
                  <a:lnTo>
                    <a:pt x="30421" y="33386"/>
                  </a:lnTo>
                  <a:lnTo>
                    <a:pt x="30492" y="33433"/>
                  </a:lnTo>
                  <a:lnTo>
                    <a:pt x="30588" y="33410"/>
                  </a:lnTo>
                  <a:lnTo>
                    <a:pt x="30671" y="33374"/>
                  </a:lnTo>
                  <a:lnTo>
                    <a:pt x="30790" y="33422"/>
                  </a:lnTo>
                  <a:cubicBezTo>
                    <a:pt x="30802" y="33445"/>
                    <a:pt x="30814" y="33457"/>
                    <a:pt x="30838" y="33469"/>
                  </a:cubicBezTo>
                  <a:lnTo>
                    <a:pt x="30921" y="33469"/>
                  </a:lnTo>
                  <a:lnTo>
                    <a:pt x="30945" y="33433"/>
                  </a:lnTo>
                  <a:lnTo>
                    <a:pt x="30981" y="33457"/>
                  </a:lnTo>
                  <a:lnTo>
                    <a:pt x="31016" y="33493"/>
                  </a:lnTo>
                  <a:lnTo>
                    <a:pt x="30981" y="33553"/>
                  </a:lnTo>
                  <a:lnTo>
                    <a:pt x="30909" y="33529"/>
                  </a:lnTo>
                  <a:lnTo>
                    <a:pt x="30850" y="33564"/>
                  </a:lnTo>
                  <a:lnTo>
                    <a:pt x="30778" y="33672"/>
                  </a:lnTo>
                  <a:cubicBezTo>
                    <a:pt x="30778" y="33719"/>
                    <a:pt x="30778" y="33755"/>
                    <a:pt x="30766" y="33803"/>
                  </a:cubicBezTo>
                  <a:cubicBezTo>
                    <a:pt x="30766" y="33838"/>
                    <a:pt x="30802" y="33850"/>
                    <a:pt x="30814" y="33874"/>
                  </a:cubicBezTo>
                  <a:lnTo>
                    <a:pt x="30921" y="33886"/>
                  </a:lnTo>
                  <a:lnTo>
                    <a:pt x="31016" y="33850"/>
                  </a:lnTo>
                  <a:lnTo>
                    <a:pt x="31100" y="33874"/>
                  </a:lnTo>
                  <a:lnTo>
                    <a:pt x="31362" y="33910"/>
                  </a:lnTo>
                  <a:lnTo>
                    <a:pt x="31493" y="33886"/>
                  </a:lnTo>
                  <a:lnTo>
                    <a:pt x="31552" y="33874"/>
                  </a:lnTo>
                  <a:lnTo>
                    <a:pt x="31600" y="33898"/>
                  </a:lnTo>
                  <a:lnTo>
                    <a:pt x="31671" y="33957"/>
                  </a:lnTo>
                  <a:lnTo>
                    <a:pt x="31731" y="33993"/>
                  </a:lnTo>
                  <a:lnTo>
                    <a:pt x="31707" y="34076"/>
                  </a:lnTo>
                  <a:lnTo>
                    <a:pt x="31647" y="34112"/>
                  </a:lnTo>
                  <a:lnTo>
                    <a:pt x="31671" y="34136"/>
                  </a:lnTo>
                  <a:lnTo>
                    <a:pt x="31945" y="34136"/>
                  </a:lnTo>
                  <a:lnTo>
                    <a:pt x="31969" y="34172"/>
                  </a:lnTo>
                  <a:lnTo>
                    <a:pt x="32028" y="34172"/>
                  </a:lnTo>
                  <a:lnTo>
                    <a:pt x="32207" y="34219"/>
                  </a:lnTo>
                  <a:lnTo>
                    <a:pt x="32433" y="34315"/>
                  </a:lnTo>
                  <a:lnTo>
                    <a:pt x="32612" y="34422"/>
                  </a:lnTo>
                  <a:lnTo>
                    <a:pt x="32826" y="34493"/>
                  </a:lnTo>
                  <a:cubicBezTo>
                    <a:pt x="32838" y="34517"/>
                    <a:pt x="32850" y="34541"/>
                    <a:pt x="32862" y="34565"/>
                  </a:cubicBezTo>
                  <a:lnTo>
                    <a:pt x="33124" y="34672"/>
                  </a:lnTo>
                  <a:cubicBezTo>
                    <a:pt x="33148" y="34696"/>
                    <a:pt x="33159" y="34719"/>
                    <a:pt x="33171" y="34743"/>
                  </a:cubicBezTo>
                  <a:cubicBezTo>
                    <a:pt x="33183" y="34767"/>
                    <a:pt x="33171" y="34803"/>
                    <a:pt x="33159" y="34826"/>
                  </a:cubicBezTo>
                  <a:lnTo>
                    <a:pt x="33219" y="34862"/>
                  </a:lnTo>
                  <a:lnTo>
                    <a:pt x="33314" y="34957"/>
                  </a:lnTo>
                  <a:lnTo>
                    <a:pt x="33517" y="35124"/>
                  </a:lnTo>
                  <a:lnTo>
                    <a:pt x="33552" y="35207"/>
                  </a:lnTo>
                  <a:cubicBezTo>
                    <a:pt x="33540" y="35243"/>
                    <a:pt x="33529" y="35267"/>
                    <a:pt x="33517" y="35303"/>
                  </a:cubicBezTo>
                  <a:lnTo>
                    <a:pt x="33421" y="35422"/>
                  </a:lnTo>
                  <a:lnTo>
                    <a:pt x="33421" y="35469"/>
                  </a:lnTo>
                  <a:lnTo>
                    <a:pt x="33481" y="35458"/>
                  </a:lnTo>
                  <a:lnTo>
                    <a:pt x="33552" y="35481"/>
                  </a:lnTo>
                  <a:lnTo>
                    <a:pt x="33529" y="35529"/>
                  </a:lnTo>
                  <a:lnTo>
                    <a:pt x="33398" y="35577"/>
                  </a:lnTo>
                  <a:lnTo>
                    <a:pt x="33350" y="35624"/>
                  </a:lnTo>
                  <a:lnTo>
                    <a:pt x="33362" y="35660"/>
                  </a:lnTo>
                  <a:lnTo>
                    <a:pt x="33481" y="35767"/>
                  </a:lnTo>
                  <a:lnTo>
                    <a:pt x="33576" y="35791"/>
                  </a:lnTo>
                  <a:cubicBezTo>
                    <a:pt x="33576" y="35815"/>
                    <a:pt x="33588" y="35827"/>
                    <a:pt x="33588" y="35850"/>
                  </a:cubicBezTo>
                  <a:lnTo>
                    <a:pt x="33731" y="35910"/>
                  </a:lnTo>
                  <a:lnTo>
                    <a:pt x="33802" y="35981"/>
                  </a:lnTo>
                  <a:lnTo>
                    <a:pt x="33862" y="36005"/>
                  </a:lnTo>
                  <a:lnTo>
                    <a:pt x="33945" y="35969"/>
                  </a:lnTo>
                  <a:lnTo>
                    <a:pt x="33993" y="36005"/>
                  </a:lnTo>
                  <a:lnTo>
                    <a:pt x="34172" y="35981"/>
                  </a:lnTo>
                  <a:lnTo>
                    <a:pt x="34279" y="35922"/>
                  </a:lnTo>
                  <a:lnTo>
                    <a:pt x="34350" y="35910"/>
                  </a:lnTo>
                  <a:lnTo>
                    <a:pt x="34350" y="35910"/>
                  </a:lnTo>
                  <a:lnTo>
                    <a:pt x="34314" y="35969"/>
                  </a:lnTo>
                  <a:lnTo>
                    <a:pt x="34326" y="36005"/>
                  </a:lnTo>
                  <a:lnTo>
                    <a:pt x="34469" y="35993"/>
                  </a:lnTo>
                  <a:lnTo>
                    <a:pt x="34636" y="36041"/>
                  </a:lnTo>
                  <a:lnTo>
                    <a:pt x="34767" y="36112"/>
                  </a:lnTo>
                  <a:lnTo>
                    <a:pt x="34874" y="36172"/>
                  </a:lnTo>
                  <a:lnTo>
                    <a:pt x="34993" y="36172"/>
                  </a:lnTo>
                  <a:lnTo>
                    <a:pt x="35041" y="36148"/>
                  </a:lnTo>
                  <a:lnTo>
                    <a:pt x="35160" y="36148"/>
                  </a:lnTo>
                  <a:lnTo>
                    <a:pt x="35219" y="36136"/>
                  </a:lnTo>
                  <a:lnTo>
                    <a:pt x="35445" y="36124"/>
                  </a:lnTo>
                  <a:lnTo>
                    <a:pt x="35529" y="36100"/>
                  </a:lnTo>
                  <a:cubicBezTo>
                    <a:pt x="35541" y="36089"/>
                    <a:pt x="35541" y="36077"/>
                    <a:pt x="35553" y="36065"/>
                  </a:cubicBezTo>
                  <a:lnTo>
                    <a:pt x="35612" y="36041"/>
                  </a:lnTo>
                  <a:lnTo>
                    <a:pt x="35672" y="36065"/>
                  </a:lnTo>
                  <a:lnTo>
                    <a:pt x="35981" y="36184"/>
                  </a:lnTo>
                  <a:lnTo>
                    <a:pt x="36053" y="36160"/>
                  </a:lnTo>
                  <a:lnTo>
                    <a:pt x="36243" y="36231"/>
                  </a:lnTo>
                  <a:lnTo>
                    <a:pt x="36505" y="36220"/>
                  </a:lnTo>
                  <a:lnTo>
                    <a:pt x="36779" y="36160"/>
                  </a:lnTo>
                  <a:lnTo>
                    <a:pt x="36922" y="36160"/>
                  </a:lnTo>
                  <a:lnTo>
                    <a:pt x="37017" y="36220"/>
                  </a:lnTo>
                  <a:lnTo>
                    <a:pt x="37160" y="36172"/>
                  </a:lnTo>
                  <a:lnTo>
                    <a:pt x="37315" y="36172"/>
                  </a:lnTo>
                  <a:lnTo>
                    <a:pt x="37386" y="36124"/>
                  </a:lnTo>
                  <a:lnTo>
                    <a:pt x="37422" y="36124"/>
                  </a:lnTo>
                  <a:lnTo>
                    <a:pt x="37517" y="36196"/>
                  </a:lnTo>
                  <a:lnTo>
                    <a:pt x="37672" y="36196"/>
                  </a:lnTo>
                  <a:lnTo>
                    <a:pt x="37767" y="36184"/>
                  </a:lnTo>
                  <a:lnTo>
                    <a:pt x="37803" y="36160"/>
                  </a:lnTo>
                  <a:lnTo>
                    <a:pt x="37922" y="36172"/>
                  </a:lnTo>
                  <a:lnTo>
                    <a:pt x="38136" y="36160"/>
                  </a:lnTo>
                  <a:lnTo>
                    <a:pt x="38315" y="36100"/>
                  </a:lnTo>
                  <a:lnTo>
                    <a:pt x="38482" y="36112"/>
                  </a:lnTo>
                  <a:lnTo>
                    <a:pt x="38767" y="36100"/>
                  </a:lnTo>
                  <a:lnTo>
                    <a:pt x="38874" y="36065"/>
                  </a:lnTo>
                  <a:lnTo>
                    <a:pt x="39113" y="35886"/>
                  </a:lnTo>
                  <a:lnTo>
                    <a:pt x="39232" y="35850"/>
                  </a:lnTo>
                  <a:lnTo>
                    <a:pt x="39351" y="35731"/>
                  </a:lnTo>
                  <a:lnTo>
                    <a:pt x="39458" y="35684"/>
                  </a:lnTo>
                  <a:lnTo>
                    <a:pt x="39589" y="35636"/>
                  </a:lnTo>
                  <a:lnTo>
                    <a:pt x="39648" y="35624"/>
                  </a:lnTo>
                  <a:lnTo>
                    <a:pt x="39648" y="35600"/>
                  </a:lnTo>
                  <a:lnTo>
                    <a:pt x="39541" y="35624"/>
                  </a:lnTo>
                  <a:lnTo>
                    <a:pt x="39446" y="35648"/>
                  </a:lnTo>
                  <a:lnTo>
                    <a:pt x="39434" y="35612"/>
                  </a:lnTo>
                  <a:lnTo>
                    <a:pt x="39541" y="35529"/>
                  </a:lnTo>
                  <a:lnTo>
                    <a:pt x="39589" y="35529"/>
                  </a:lnTo>
                  <a:lnTo>
                    <a:pt x="39601" y="35565"/>
                  </a:lnTo>
                  <a:lnTo>
                    <a:pt x="39660" y="35529"/>
                  </a:lnTo>
                  <a:lnTo>
                    <a:pt x="39720" y="35505"/>
                  </a:lnTo>
                  <a:lnTo>
                    <a:pt x="39732" y="35541"/>
                  </a:lnTo>
                  <a:lnTo>
                    <a:pt x="39684" y="35553"/>
                  </a:lnTo>
                  <a:lnTo>
                    <a:pt x="39660" y="35577"/>
                  </a:lnTo>
                  <a:lnTo>
                    <a:pt x="39708" y="35577"/>
                  </a:lnTo>
                  <a:lnTo>
                    <a:pt x="39779" y="35553"/>
                  </a:lnTo>
                  <a:lnTo>
                    <a:pt x="39887" y="35553"/>
                  </a:lnTo>
                  <a:lnTo>
                    <a:pt x="40077" y="35577"/>
                  </a:lnTo>
                  <a:lnTo>
                    <a:pt x="40160" y="35600"/>
                  </a:lnTo>
                  <a:cubicBezTo>
                    <a:pt x="40160" y="35600"/>
                    <a:pt x="40160" y="35588"/>
                    <a:pt x="40160" y="35577"/>
                  </a:cubicBezTo>
                  <a:lnTo>
                    <a:pt x="40006" y="35529"/>
                  </a:lnTo>
                  <a:lnTo>
                    <a:pt x="39815" y="35529"/>
                  </a:lnTo>
                  <a:lnTo>
                    <a:pt x="39803" y="35505"/>
                  </a:lnTo>
                  <a:lnTo>
                    <a:pt x="39839" y="35493"/>
                  </a:lnTo>
                  <a:lnTo>
                    <a:pt x="39863" y="35505"/>
                  </a:lnTo>
                  <a:lnTo>
                    <a:pt x="39970" y="35481"/>
                  </a:lnTo>
                  <a:lnTo>
                    <a:pt x="40077" y="35517"/>
                  </a:lnTo>
                  <a:lnTo>
                    <a:pt x="40196" y="35565"/>
                  </a:lnTo>
                  <a:lnTo>
                    <a:pt x="40208" y="35600"/>
                  </a:lnTo>
                  <a:lnTo>
                    <a:pt x="40279" y="35636"/>
                  </a:lnTo>
                  <a:lnTo>
                    <a:pt x="40720" y="35743"/>
                  </a:lnTo>
                  <a:lnTo>
                    <a:pt x="40839" y="35731"/>
                  </a:lnTo>
                  <a:lnTo>
                    <a:pt x="40875" y="35779"/>
                  </a:lnTo>
                  <a:lnTo>
                    <a:pt x="41053" y="35815"/>
                  </a:lnTo>
                  <a:lnTo>
                    <a:pt x="41160" y="35862"/>
                  </a:lnTo>
                  <a:lnTo>
                    <a:pt x="41268" y="35910"/>
                  </a:lnTo>
                  <a:lnTo>
                    <a:pt x="41363" y="35969"/>
                  </a:lnTo>
                  <a:lnTo>
                    <a:pt x="41446" y="35958"/>
                  </a:lnTo>
                  <a:lnTo>
                    <a:pt x="41530" y="35993"/>
                  </a:lnTo>
                  <a:lnTo>
                    <a:pt x="41827" y="35993"/>
                  </a:lnTo>
                  <a:lnTo>
                    <a:pt x="41994" y="35946"/>
                  </a:lnTo>
                  <a:lnTo>
                    <a:pt x="42125" y="35898"/>
                  </a:lnTo>
                  <a:cubicBezTo>
                    <a:pt x="42196" y="35898"/>
                    <a:pt x="42268" y="35898"/>
                    <a:pt x="42339" y="35886"/>
                  </a:cubicBezTo>
                  <a:lnTo>
                    <a:pt x="42399" y="35886"/>
                  </a:lnTo>
                  <a:lnTo>
                    <a:pt x="42494" y="35862"/>
                  </a:lnTo>
                  <a:lnTo>
                    <a:pt x="42601" y="35898"/>
                  </a:lnTo>
                  <a:lnTo>
                    <a:pt x="42732" y="35874"/>
                  </a:lnTo>
                  <a:lnTo>
                    <a:pt x="42744" y="35874"/>
                  </a:lnTo>
                  <a:lnTo>
                    <a:pt x="42792" y="35862"/>
                  </a:lnTo>
                  <a:lnTo>
                    <a:pt x="42994" y="35862"/>
                  </a:lnTo>
                  <a:lnTo>
                    <a:pt x="43173" y="35886"/>
                  </a:lnTo>
                  <a:lnTo>
                    <a:pt x="43196" y="35839"/>
                  </a:lnTo>
                  <a:lnTo>
                    <a:pt x="43101" y="35839"/>
                  </a:lnTo>
                  <a:cubicBezTo>
                    <a:pt x="43113" y="35827"/>
                    <a:pt x="43125" y="35815"/>
                    <a:pt x="43137" y="35803"/>
                  </a:cubicBezTo>
                  <a:lnTo>
                    <a:pt x="43232" y="35779"/>
                  </a:lnTo>
                  <a:lnTo>
                    <a:pt x="43339" y="35839"/>
                  </a:lnTo>
                  <a:lnTo>
                    <a:pt x="43411" y="35850"/>
                  </a:lnTo>
                  <a:lnTo>
                    <a:pt x="43649" y="35791"/>
                  </a:lnTo>
                  <a:lnTo>
                    <a:pt x="43697" y="35696"/>
                  </a:lnTo>
                  <a:lnTo>
                    <a:pt x="43661" y="35672"/>
                  </a:lnTo>
                  <a:lnTo>
                    <a:pt x="43685" y="35636"/>
                  </a:lnTo>
                  <a:lnTo>
                    <a:pt x="43744" y="35648"/>
                  </a:lnTo>
                  <a:lnTo>
                    <a:pt x="43780" y="35660"/>
                  </a:lnTo>
                  <a:lnTo>
                    <a:pt x="43827" y="35648"/>
                  </a:lnTo>
                  <a:cubicBezTo>
                    <a:pt x="43827" y="35636"/>
                    <a:pt x="43839" y="35624"/>
                    <a:pt x="43839" y="35612"/>
                  </a:cubicBezTo>
                  <a:lnTo>
                    <a:pt x="43887" y="35612"/>
                  </a:lnTo>
                  <a:cubicBezTo>
                    <a:pt x="43899" y="35636"/>
                    <a:pt x="43899" y="35648"/>
                    <a:pt x="43911" y="35660"/>
                  </a:cubicBezTo>
                  <a:cubicBezTo>
                    <a:pt x="43923" y="35684"/>
                    <a:pt x="43935" y="35684"/>
                    <a:pt x="43947" y="35696"/>
                  </a:cubicBezTo>
                  <a:cubicBezTo>
                    <a:pt x="43947" y="35719"/>
                    <a:pt x="43947" y="35731"/>
                    <a:pt x="43958" y="35743"/>
                  </a:cubicBezTo>
                  <a:lnTo>
                    <a:pt x="43911" y="35767"/>
                  </a:lnTo>
                  <a:lnTo>
                    <a:pt x="43804" y="35767"/>
                  </a:lnTo>
                  <a:lnTo>
                    <a:pt x="43792" y="35791"/>
                  </a:lnTo>
                  <a:lnTo>
                    <a:pt x="44042" y="35910"/>
                  </a:lnTo>
                  <a:lnTo>
                    <a:pt x="44149" y="35934"/>
                  </a:lnTo>
                  <a:cubicBezTo>
                    <a:pt x="44149" y="35946"/>
                    <a:pt x="44161" y="35958"/>
                    <a:pt x="44161" y="35981"/>
                  </a:cubicBezTo>
                  <a:lnTo>
                    <a:pt x="44351" y="36029"/>
                  </a:lnTo>
                  <a:lnTo>
                    <a:pt x="44518" y="36136"/>
                  </a:lnTo>
                  <a:lnTo>
                    <a:pt x="44816" y="36255"/>
                  </a:lnTo>
                  <a:lnTo>
                    <a:pt x="44887" y="36243"/>
                  </a:lnTo>
                  <a:lnTo>
                    <a:pt x="44947" y="36243"/>
                  </a:lnTo>
                  <a:lnTo>
                    <a:pt x="44947" y="36339"/>
                  </a:lnTo>
                  <a:lnTo>
                    <a:pt x="44911" y="36374"/>
                  </a:lnTo>
                  <a:lnTo>
                    <a:pt x="44947" y="36386"/>
                  </a:lnTo>
                  <a:lnTo>
                    <a:pt x="45030" y="36374"/>
                  </a:lnTo>
                  <a:lnTo>
                    <a:pt x="45078" y="36446"/>
                  </a:lnTo>
                  <a:lnTo>
                    <a:pt x="45006" y="36517"/>
                  </a:lnTo>
                  <a:cubicBezTo>
                    <a:pt x="44994" y="36553"/>
                    <a:pt x="44982" y="36589"/>
                    <a:pt x="44982" y="36624"/>
                  </a:cubicBezTo>
                  <a:lnTo>
                    <a:pt x="45030" y="36684"/>
                  </a:lnTo>
                  <a:lnTo>
                    <a:pt x="45197" y="36743"/>
                  </a:lnTo>
                  <a:lnTo>
                    <a:pt x="45340" y="36708"/>
                  </a:lnTo>
                  <a:lnTo>
                    <a:pt x="45435" y="36720"/>
                  </a:lnTo>
                  <a:lnTo>
                    <a:pt x="45506" y="36767"/>
                  </a:lnTo>
                  <a:lnTo>
                    <a:pt x="45554" y="36755"/>
                  </a:lnTo>
                  <a:cubicBezTo>
                    <a:pt x="45566" y="36720"/>
                    <a:pt x="45578" y="36696"/>
                    <a:pt x="45590" y="36660"/>
                  </a:cubicBezTo>
                  <a:cubicBezTo>
                    <a:pt x="45578" y="36636"/>
                    <a:pt x="45566" y="36624"/>
                    <a:pt x="45554" y="36601"/>
                  </a:cubicBezTo>
                  <a:lnTo>
                    <a:pt x="45387" y="36565"/>
                  </a:lnTo>
                  <a:lnTo>
                    <a:pt x="45340" y="36529"/>
                  </a:lnTo>
                  <a:cubicBezTo>
                    <a:pt x="45351" y="36517"/>
                    <a:pt x="45363" y="36505"/>
                    <a:pt x="45375" y="36493"/>
                  </a:cubicBezTo>
                  <a:lnTo>
                    <a:pt x="45482" y="36517"/>
                  </a:lnTo>
                  <a:lnTo>
                    <a:pt x="45590" y="36529"/>
                  </a:lnTo>
                  <a:lnTo>
                    <a:pt x="45613" y="36589"/>
                  </a:lnTo>
                  <a:lnTo>
                    <a:pt x="45732" y="36612"/>
                  </a:lnTo>
                  <a:lnTo>
                    <a:pt x="45792" y="36684"/>
                  </a:lnTo>
                  <a:lnTo>
                    <a:pt x="45935" y="36696"/>
                  </a:lnTo>
                  <a:lnTo>
                    <a:pt x="46042" y="36731"/>
                  </a:lnTo>
                  <a:lnTo>
                    <a:pt x="46125" y="36743"/>
                  </a:lnTo>
                  <a:lnTo>
                    <a:pt x="46268" y="36815"/>
                  </a:lnTo>
                  <a:lnTo>
                    <a:pt x="46304" y="36851"/>
                  </a:lnTo>
                  <a:lnTo>
                    <a:pt x="46244" y="36934"/>
                  </a:lnTo>
                  <a:cubicBezTo>
                    <a:pt x="46244" y="36946"/>
                    <a:pt x="46256" y="36970"/>
                    <a:pt x="46268" y="36982"/>
                  </a:cubicBezTo>
                  <a:lnTo>
                    <a:pt x="46328" y="37029"/>
                  </a:lnTo>
                  <a:lnTo>
                    <a:pt x="46459" y="37029"/>
                  </a:lnTo>
                  <a:lnTo>
                    <a:pt x="46554" y="37041"/>
                  </a:lnTo>
                  <a:lnTo>
                    <a:pt x="46590" y="37017"/>
                  </a:lnTo>
                  <a:cubicBezTo>
                    <a:pt x="46590" y="36993"/>
                    <a:pt x="46590" y="36970"/>
                    <a:pt x="46590" y="36946"/>
                  </a:cubicBezTo>
                  <a:lnTo>
                    <a:pt x="46518" y="36910"/>
                  </a:lnTo>
                  <a:lnTo>
                    <a:pt x="46423" y="36898"/>
                  </a:lnTo>
                  <a:cubicBezTo>
                    <a:pt x="46423" y="36898"/>
                    <a:pt x="46423" y="36886"/>
                    <a:pt x="46423" y="36886"/>
                  </a:cubicBezTo>
                  <a:lnTo>
                    <a:pt x="46447" y="36862"/>
                  </a:lnTo>
                  <a:lnTo>
                    <a:pt x="46518" y="36874"/>
                  </a:lnTo>
                  <a:lnTo>
                    <a:pt x="46637" y="36934"/>
                  </a:lnTo>
                  <a:lnTo>
                    <a:pt x="46649" y="37005"/>
                  </a:lnTo>
                  <a:lnTo>
                    <a:pt x="46721" y="37005"/>
                  </a:lnTo>
                  <a:lnTo>
                    <a:pt x="46768" y="37029"/>
                  </a:lnTo>
                  <a:lnTo>
                    <a:pt x="46840" y="37005"/>
                  </a:lnTo>
                  <a:lnTo>
                    <a:pt x="46840" y="36970"/>
                  </a:lnTo>
                  <a:cubicBezTo>
                    <a:pt x="46840" y="36946"/>
                    <a:pt x="46828" y="36934"/>
                    <a:pt x="46816" y="36922"/>
                  </a:cubicBezTo>
                  <a:lnTo>
                    <a:pt x="46828" y="36922"/>
                  </a:lnTo>
                  <a:lnTo>
                    <a:pt x="46911" y="36898"/>
                  </a:lnTo>
                  <a:lnTo>
                    <a:pt x="46995" y="36886"/>
                  </a:lnTo>
                  <a:lnTo>
                    <a:pt x="47090" y="36839"/>
                  </a:lnTo>
                  <a:lnTo>
                    <a:pt x="47137" y="36803"/>
                  </a:lnTo>
                  <a:lnTo>
                    <a:pt x="47185" y="36827"/>
                  </a:lnTo>
                  <a:lnTo>
                    <a:pt x="47185" y="36862"/>
                  </a:lnTo>
                  <a:lnTo>
                    <a:pt x="47256" y="36862"/>
                  </a:lnTo>
                  <a:lnTo>
                    <a:pt x="47447" y="36827"/>
                  </a:lnTo>
                  <a:cubicBezTo>
                    <a:pt x="47471" y="36862"/>
                    <a:pt x="47483" y="36886"/>
                    <a:pt x="47507" y="36922"/>
                  </a:cubicBezTo>
                  <a:lnTo>
                    <a:pt x="47602" y="37005"/>
                  </a:lnTo>
                  <a:lnTo>
                    <a:pt x="47697" y="37017"/>
                  </a:lnTo>
                  <a:lnTo>
                    <a:pt x="47780" y="36993"/>
                  </a:lnTo>
                  <a:cubicBezTo>
                    <a:pt x="47780" y="36970"/>
                    <a:pt x="47792" y="36958"/>
                    <a:pt x="47804" y="36934"/>
                  </a:cubicBezTo>
                  <a:lnTo>
                    <a:pt x="47757" y="36910"/>
                  </a:lnTo>
                  <a:lnTo>
                    <a:pt x="47780" y="36862"/>
                  </a:lnTo>
                  <a:lnTo>
                    <a:pt x="47852" y="36851"/>
                  </a:lnTo>
                  <a:lnTo>
                    <a:pt x="47888" y="36874"/>
                  </a:lnTo>
                  <a:lnTo>
                    <a:pt x="47888" y="36922"/>
                  </a:lnTo>
                  <a:lnTo>
                    <a:pt x="47947" y="36993"/>
                  </a:lnTo>
                  <a:lnTo>
                    <a:pt x="47947" y="37065"/>
                  </a:lnTo>
                  <a:lnTo>
                    <a:pt x="47983" y="37101"/>
                  </a:lnTo>
                  <a:lnTo>
                    <a:pt x="48138" y="37077"/>
                  </a:lnTo>
                  <a:cubicBezTo>
                    <a:pt x="48149" y="37041"/>
                    <a:pt x="48161" y="37017"/>
                    <a:pt x="48173" y="36982"/>
                  </a:cubicBezTo>
                  <a:lnTo>
                    <a:pt x="48233" y="36910"/>
                  </a:lnTo>
                  <a:lnTo>
                    <a:pt x="48328" y="36898"/>
                  </a:lnTo>
                  <a:lnTo>
                    <a:pt x="48388" y="36862"/>
                  </a:lnTo>
                  <a:cubicBezTo>
                    <a:pt x="48388" y="36839"/>
                    <a:pt x="48376" y="36815"/>
                    <a:pt x="48364" y="36791"/>
                  </a:cubicBezTo>
                  <a:lnTo>
                    <a:pt x="48269" y="36755"/>
                  </a:lnTo>
                  <a:lnTo>
                    <a:pt x="48173" y="36731"/>
                  </a:lnTo>
                  <a:lnTo>
                    <a:pt x="48114" y="36672"/>
                  </a:lnTo>
                  <a:lnTo>
                    <a:pt x="48114" y="36624"/>
                  </a:lnTo>
                  <a:lnTo>
                    <a:pt x="48185" y="36577"/>
                  </a:lnTo>
                  <a:lnTo>
                    <a:pt x="48352" y="36505"/>
                  </a:lnTo>
                  <a:lnTo>
                    <a:pt x="48471" y="36362"/>
                  </a:lnTo>
                  <a:lnTo>
                    <a:pt x="48447" y="36327"/>
                  </a:lnTo>
                  <a:lnTo>
                    <a:pt x="48411" y="36315"/>
                  </a:lnTo>
                  <a:cubicBezTo>
                    <a:pt x="48411" y="36291"/>
                    <a:pt x="48411" y="36267"/>
                    <a:pt x="48411" y="36231"/>
                  </a:cubicBezTo>
                  <a:lnTo>
                    <a:pt x="48554" y="36136"/>
                  </a:lnTo>
                  <a:lnTo>
                    <a:pt x="48685" y="36089"/>
                  </a:lnTo>
                  <a:cubicBezTo>
                    <a:pt x="48709" y="36089"/>
                    <a:pt x="48733" y="36089"/>
                    <a:pt x="48757" y="36100"/>
                  </a:cubicBezTo>
                  <a:lnTo>
                    <a:pt x="48876" y="36148"/>
                  </a:lnTo>
                  <a:lnTo>
                    <a:pt x="48947" y="36136"/>
                  </a:lnTo>
                  <a:lnTo>
                    <a:pt x="49066" y="36208"/>
                  </a:lnTo>
                  <a:lnTo>
                    <a:pt x="49114" y="36267"/>
                  </a:lnTo>
                  <a:lnTo>
                    <a:pt x="49185" y="36279"/>
                  </a:lnTo>
                  <a:lnTo>
                    <a:pt x="49209" y="36255"/>
                  </a:lnTo>
                  <a:lnTo>
                    <a:pt x="49257" y="36184"/>
                  </a:lnTo>
                  <a:lnTo>
                    <a:pt x="49316" y="36160"/>
                  </a:lnTo>
                  <a:lnTo>
                    <a:pt x="49352" y="36208"/>
                  </a:lnTo>
                  <a:lnTo>
                    <a:pt x="49328" y="36255"/>
                  </a:lnTo>
                  <a:lnTo>
                    <a:pt x="49269" y="36279"/>
                  </a:lnTo>
                  <a:lnTo>
                    <a:pt x="49209" y="36398"/>
                  </a:lnTo>
                  <a:cubicBezTo>
                    <a:pt x="49197" y="36410"/>
                    <a:pt x="49185" y="36422"/>
                    <a:pt x="49173" y="36434"/>
                  </a:cubicBezTo>
                  <a:lnTo>
                    <a:pt x="49245" y="36529"/>
                  </a:lnTo>
                  <a:lnTo>
                    <a:pt x="49400" y="36624"/>
                  </a:lnTo>
                  <a:cubicBezTo>
                    <a:pt x="49435" y="36636"/>
                    <a:pt x="49483" y="36648"/>
                    <a:pt x="49531" y="36660"/>
                  </a:cubicBezTo>
                  <a:lnTo>
                    <a:pt x="49554" y="36672"/>
                  </a:lnTo>
                  <a:lnTo>
                    <a:pt x="49602" y="36755"/>
                  </a:lnTo>
                  <a:cubicBezTo>
                    <a:pt x="49614" y="36791"/>
                    <a:pt x="49626" y="36815"/>
                    <a:pt x="49638" y="36851"/>
                  </a:cubicBezTo>
                  <a:lnTo>
                    <a:pt x="49769" y="36910"/>
                  </a:lnTo>
                  <a:lnTo>
                    <a:pt x="49804" y="36898"/>
                  </a:lnTo>
                  <a:lnTo>
                    <a:pt x="49852" y="36874"/>
                  </a:lnTo>
                  <a:lnTo>
                    <a:pt x="49888" y="36898"/>
                  </a:lnTo>
                  <a:cubicBezTo>
                    <a:pt x="49900" y="36922"/>
                    <a:pt x="49912" y="36958"/>
                    <a:pt x="49923" y="36982"/>
                  </a:cubicBezTo>
                  <a:lnTo>
                    <a:pt x="49876" y="37053"/>
                  </a:lnTo>
                  <a:cubicBezTo>
                    <a:pt x="49876" y="37065"/>
                    <a:pt x="49876" y="37077"/>
                    <a:pt x="49888" y="37089"/>
                  </a:cubicBezTo>
                  <a:lnTo>
                    <a:pt x="49959" y="37124"/>
                  </a:lnTo>
                  <a:cubicBezTo>
                    <a:pt x="49971" y="37160"/>
                    <a:pt x="49983" y="37196"/>
                    <a:pt x="49995" y="37232"/>
                  </a:cubicBezTo>
                  <a:lnTo>
                    <a:pt x="49935" y="37291"/>
                  </a:lnTo>
                  <a:cubicBezTo>
                    <a:pt x="49935" y="37315"/>
                    <a:pt x="49912" y="37327"/>
                    <a:pt x="49912" y="37351"/>
                  </a:cubicBezTo>
                  <a:lnTo>
                    <a:pt x="49947" y="37351"/>
                  </a:lnTo>
                  <a:lnTo>
                    <a:pt x="50019" y="37410"/>
                  </a:lnTo>
                  <a:cubicBezTo>
                    <a:pt x="50019" y="37458"/>
                    <a:pt x="50031" y="37505"/>
                    <a:pt x="50043" y="37553"/>
                  </a:cubicBezTo>
                  <a:lnTo>
                    <a:pt x="50090" y="37732"/>
                  </a:lnTo>
                  <a:lnTo>
                    <a:pt x="50043" y="37815"/>
                  </a:lnTo>
                  <a:lnTo>
                    <a:pt x="50043" y="37874"/>
                  </a:lnTo>
                  <a:lnTo>
                    <a:pt x="50126" y="37922"/>
                  </a:lnTo>
                  <a:lnTo>
                    <a:pt x="50209" y="37874"/>
                  </a:lnTo>
                  <a:lnTo>
                    <a:pt x="50209" y="37922"/>
                  </a:lnTo>
                  <a:cubicBezTo>
                    <a:pt x="50233" y="37934"/>
                    <a:pt x="50257" y="37946"/>
                    <a:pt x="50281" y="37958"/>
                  </a:cubicBezTo>
                  <a:lnTo>
                    <a:pt x="50328" y="37946"/>
                  </a:lnTo>
                  <a:cubicBezTo>
                    <a:pt x="50340" y="37958"/>
                    <a:pt x="50340" y="37970"/>
                    <a:pt x="50340" y="37982"/>
                  </a:cubicBezTo>
                  <a:lnTo>
                    <a:pt x="50304" y="38041"/>
                  </a:lnTo>
                  <a:cubicBezTo>
                    <a:pt x="50304" y="38077"/>
                    <a:pt x="50293" y="38113"/>
                    <a:pt x="50281" y="38136"/>
                  </a:cubicBezTo>
                  <a:lnTo>
                    <a:pt x="50138" y="38339"/>
                  </a:lnTo>
                  <a:cubicBezTo>
                    <a:pt x="50126" y="38375"/>
                    <a:pt x="50114" y="38398"/>
                    <a:pt x="50102" y="38434"/>
                  </a:cubicBezTo>
                  <a:lnTo>
                    <a:pt x="49983" y="38589"/>
                  </a:lnTo>
                  <a:lnTo>
                    <a:pt x="49804" y="38672"/>
                  </a:lnTo>
                  <a:lnTo>
                    <a:pt x="49673" y="38791"/>
                  </a:lnTo>
                  <a:cubicBezTo>
                    <a:pt x="49650" y="38863"/>
                    <a:pt x="49614" y="38922"/>
                    <a:pt x="49578" y="38994"/>
                  </a:cubicBezTo>
                  <a:cubicBezTo>
                    <a:pt x="49578" y="39041"/>
                    <a:pt x="49590" y="39077"/>
                    <a:pt x="49590" y="39125"/>
                  </a:cubicBezTo>
                  <a:cubicBezTo>
                    <a:pt x="49602" y="39172"/>
                    <a:pt x="49590" y="39184"/>
                    <a:pt x="49590" y="39208"/>
                  </a:cubicBezTo>
                  <a:lnTo>
                    <a:pt x="49590" y="39303"/>
                  </a:lnTo>
                  <a:lnTo>
                    <a:pt x="49447" y="39351"/>
                  </a:lnTo>
                  <a:lnTo>
                    <a:pt x="49233" y="39541"/>
                  </a:lnTo>
                  <a:lnTo>
                    <a:pt x="49078" y="39601"/>
                  </a:lnTo>
                  <a:lnTo>
                    <a:pt x="48959" y="39684"/>
                  </a:lnTo>
                  <a:lnTo>
                    <a:pt x="49054" y="39756"/>
                  </a:lnTo>
                  <a:cubicBezTo>
                    <a:pt x="49054" y="39779"/>
                    <a:pt x="49066" y="39803"/>
                    <a:pt x="49078" y="39815"/>
                  </a:cubicBezTo>
                  <a:lnTo>
                    <a:pt x="49138" y="39863"/>
                  </a:lnTo>
                  <a:lnTo>
                    <a:pt x="49138" y="39970"/>
                  </a:lnTo>
                  <a:cubicBezTo>
                    <a:pt x="49090" y="40041"/>
                    <a:pt x="49042" y="40113"/>
                    <a:pt x="48983" y="40184"/>
                  </a:cubicBezTo>
                  <a:lnTo>
                    <a:pt x="48983" y="40256"/>
                  </a:lnTo>
                  <a:lnTo>
                    <a:pt x="49042" y="40291"/>
                  </a:lnTo>
                  <a:lnTo>
                    <a:pt x="48983" y="40422"/>
                  </a:lnTo>
                  <a:cubicBezTo>
                    <a:pt x="48947" y="40434"/>
                    <a:pt x="48911" y="40458"/>
                    <a:pt x="48864" y="40470"/>
                  </a:cubicBezTo>
                  <a:lnTo>
                    <a:pt x="48804" y="40589"/>
                  </a:lnTo>
                  <a:lnTo>
                    <a:pt x="48864" y="40637"/>
                  </a:lnTo>
                  <a:lnTo>
                    <a:pt x="48923" y="40708"/>
                  </a:lnTo>
                  <a:lnTo>
                    <a:pt x="48923" y="40780"/>
                  </a:lnTo>
                  <a:cubicBezTo>
                    <a:pt x="48923" y="40792"/>
                    <a:pt x="48959" y="40851"/>
                    <a:pt x="48983" y="40887"/>
                  </a:cubicBezTo>
                  <a:lnTo>
                    <a:pt x="48947" y="40970"/>
                  </a:lnTo>
                  <a:cubicBezTo>
                    <a:pt x="48923" y="40994"/>
                    <a:pt x="48911" y="41006"/>
                    <a:pt x="48900" y="41030"/>
                  </a:cubicBezTo>
                  <a:lnTo>
                    <a:pt x="48983" y="41065"/>
                  </a:lnTo>
                  <a:lnTo>
                    <a:pt x="49102" y="41065"/>
                  </a:lnTo>
                  <a:lnTo>
                    <a:pt x="49221" y="41125"/>
                  </a:lnTo>
                  <a:lnTo>
                    <a:pt x="49328" y="41137"/>
                  </a:lnTo>
                  <a:lnTo>
                    <a:pt x="49352" y="41101"/>
                  </a:lnTo>
                  <a:lnTo>
                    <a:pt x="49376" y="41006"/>
                  </a:lnTo>
                  <a:cubicBezTo>
                    <a:pt x="49376" y="40982"/>
                    <a:pt x="49388" y="40958"/>
                    <a:pt x="49400" y="40946"/>
                  </a:cubicBezTo>
                  <a:lnTo>
                    <a:pt x="49447" y="40863"/>
                  </a:lnTo>
                  <a:cubicBezTo>
                    <a:pt x="49459" y="40887"/>
                    <a:pt x="49471" y="40911"/>
                    <a:pt x="49471" y="40934"/>
                  </a:cubicBezTo>
                  <a:cubicBezTo>
                    <a:pt x="49483" y="40958"/>
                    <a:pt x="49495" y="40970"/>
                    <a:pt x="49507" y="40994"/>
                  </a:cubicBezTo>
                  <a:lnTo>
                    <a:pt x="49507" y="40946"/>
                  </a:lnTo>
                  <a:cubicBezTo>
                    <a:pt x="49507" y="40934"/>
                    <a:pt x="49483" y="40911"/>
                    <a:pt x="49483" y="40887"/>
                  </a:cubicBezTo>
                  <a:lnTo>
                    <a:pt x="49519" y="40887"/>
                  </a:lnTo>
                  <a:lnTo>
                    <a:pt x="49578" y="40982"/>
                  </a:lnTo>
                  <a:lnTo>
                    <a:pt x="49578" y="41101"/>
                  </a:lnTo>
                  <a:lnTo>
                    <a:pt x="49614" y="41161"/>
                  </a:lnTo>
                  <a:lnTo>
                    <a:pt x="49590" y="41268"/>
                  </a:lnTo>
                  <a:lnTo>
                    <a:pt x="49483" y="41387"/>
                  </a:lnTo>
                  <a:lnTo>
                    <a:pt x="49257" y="41542"/>
                  </a:lnTo>
                  <a:lnTo>
                    <a:pt x="49173" y="41625"/>
                  </a:lnTo>
                  <a:lnTo>
                    <a:pt x="49042" y="41804"/>
                  </a:lnTo>
                  <a:lnTo>
                    <a:pt x="49031" y="41923"/>
                  </a:lnTo>
                  <a:lnTo>
                    <a:pt x="49007" y="42006"/>
                  </a:lnTo>
                  <a:cubicBezTo>
                    <a:pt x="49019" y="42018"/>
                    <a:pt x="49031" y="42030"/>
                    <a:pt x="49031" y="42042"/>
                  </a:cubicBezTo>
                  <a:lnTo>
                    <a:pt x="49126" y="42065"/>
                  </a:lnTo>
                  <a:lnTo>
                    <a:pt x="49161" y="42125"/>
                  </a:lnTo>
                  <a:lnTo>
                    <a:pt x="49102" y="42173"/>
                  </a:lnTo>
                  <a:cubicBezTo>
                    <a:pt x="49102" y="42185"/>
                    <a:pt x="49102" y="42196"/>
                    <a:pt x="49114" y="42220"/>
                  </a:cubicBezTo>
                  <a:lnTo>
                    <a:pt x="49233" y="42256"/>
                  </a:lnTo>
                  <a:lnTo>
                    <a:pt x="49340" y="42339"/>
                  </a:lnTo>
                  <a:cubicBezTo>
                    <a:pt x="49340" y="42375"/>
                    <a:pt x="49340" y="42399"/>
                    <a:pt x="49352" y="42423"/>
                  </a:cubicBezTo>
                  <a:lnTo>
                    <a:pt x="49281" y="42446"/>
                  </a:lnTo>
                  <a:lnTo>
                    <a:pt x="49209" y="42494"/>
                  </a:lnTo>
                  <a:cubicBezTo>
                    <a:pt x="49209" y="42518"/>
                    <a:pt x="49209" y="42542"/>
                    <a:pt x="49197" y="42566"/>
                  </a:cubicBezTo>
                  <a:lnTo>
                    <a:pt x="49292" y="42601"/>
                  </a:lnTo>
                  <a:lnTo>
                    <a:pt x="49412" y="42601"/>
                  </a:lnTo>
                  <a:lnTo>
                    <a:pt x="49590" y="42661"/>
                  </a:lnTo>
                  <a:lnTo>
                    <a:pt x="49733" y="42637"/>
                  </a:lnTo>
                  <a:lnTo>
                    <a:pt x="49971" y="42697"/>
                  </a:lnTo>
                  <a:lnTo>
                    <a:pt x="50078" y="42685"/>
                  </a:lnTo>
                  <a:lnTo>
                    <a:pt x="50126" y="42744"/>
                  </a:lnTo>
                  <a:lnTo>
                    <a:pt x="50269" y="42839"/>
                  </a:lnTo>
                  <a:lnTo>
                    <a:pt x="50316" y="42947"/>
                  </a:lnTo>
                  <a:lnTo>
                    <a:pt x="50400" y="43006"/>
                  </a:lnTo>
                  <a:lnTo>
                    <a:pt x="50626" y="43030"/>
                  </a:lnTo>
                  <a:lnTo>
                    <a:pt x="50745" y="43125"/>
                  </a:lnTo>
                  <a:cubicBezTo>
                    <a:pt x="50769" y="43161"/>
                    <a:pt x="50793" y="43197"/>
                    <a:pt x="50816" y="43232"/>
                  </a:cubicBezTo>
                  <a:lnTo>
                    <a:pt x="50888" y="43292"/>
                  </a:lnTo>
                  <a:lnTo>
                    <a:pt x="50947" y="43423"/>
                  </a:lnTo>
                  <a:lnTo>
                    <a:pt x="51043" y="43482"/>
                  </a:lnTo>
                  <a:lnTo>
                    <a:pt x="51126" y="43506"/>
                  </a:lnTo>
                  <a:lnTo>
                    <a:pt x="51257" y="43601"/>
                  </a:lnTo>
                  <a:lnTo>
                    <a:pt x="51305" y="43697"/>
                  </a:lnTo>
                  <a:cubicBezTo>
                    <a:pt x="51305" y="43709"/>
                    <a:pt x="51281" y="43720"/>
                    <a:pt x="51281" y="43732"/>
                  </a:cubicBezTo>
                  <a:lnTo>
                    <a:pt x="51400" y="43851"/>
                  </a:lnTo>
                  <a:lnTo>
                    <a:pt x="51602" y="43970"/>
                  </a:lnTo>
                  <a:lnTo>
                    <a:pt x="51686" y="44030"/>
                  </a:lnTo>
                  <a:lnTo>
                    <a:pt x="51686" y="44101"/>
                  </a:lnTo>
                  <a:lnTo>
                    <a:pt x="51721" y="44149"/>
                  </a:lnTo>
                  <a:lnTo>
                    <a:pt x="51793" y="44149"/>
                  </a:lnTo>
                  <a:lnTo>
                    <a:pt x="51995" y="44232"/>
                  </a:lnTo>
                  <a:lnTo>
                    <a:pt x="52055" y="44292"/>
                  </a:lnTo>
                  <a:lnTo>
                    <a:pt x="52102" y="44399"/>
                  </a:lnTo>
                  <a:lnTo>
                    <a:pt x="52162" y="44435"/>
                  </a:lnTo>
                  <a:lnTo>
                    <a:pt x="52305" y="44435"/>
                  </a:lnTo>
                  <a:cubicBezTo>
                    <a:pt x="52317" y="44459"/>
                    <a:pt x="52340" y="44494"/>
                    <a:pt x="52352" y="44518"/>
                  </a:cubicBezTo>
                  <a:lnTo>
                    <a:pt x="52543" y="44673"/>
                  </a:lnTo>
                  <a:cubicBezTo>
                    <a:pt x="52567" y="44697"/>
                    <a:pt x="52590" y="44721"/>
                    <a:pt x="52602" y="44744"/>
                  </a:cubicBezTo>
                  <a:lnTo>
                    <a:pt x="52829" y="44899"/>
                  </a:lnTo>
                  <a:cubicBezTo>
                    <a:pt x="52829" y="44923"/>
                    <a:pt x="52841" y="44947"/>
                    <a:pt x="52852" y="44971"/>
                  </a:cubicBezTo>
                  <a:lnTo>
                    <a:pt x="52805" y="44994"/>
                  </a:lnTo>
                  <a:lnTo>
                    <a:pt x="52757" y="44982"/>
                  </a:lnTo>
                  <a:cubicBezTo>
                    <a:pt x="52757" y="44994"/>
                    <a:pt x="52757" y="45006"/>
                    <a:pt x="52757" y="45018"/>
                  </a:cubicBezTo>
                  <a:lnTo>
                    <a:pt x="52793" y="45090"/>
                  </a:lnTo>
                  <a:cubicBezTo>
                    <a:pt x="52793" y="45102"/>
                    <a:pt x="52805" y="45125"/>
                    <a:pt x="52817" y="45137"/>
                  </a:cubicBezTo>
                  <a:cubicBezTo>
                    <a:pt x="52829" y="45137"/>
                    <a:pt x="52852" y="45125"/>
                    <a:pt x="52864" y="45125"/>
                  </a:cubicBezTo>
                  <a:lnTo>
                    <a:pt x="52936" y="45137"/>
                  </a:lnTo>
                  <a:lnTo>
                    <a:pt x="52971" y="45185"/>
                  </a:lnTo>
                  <a:cubicBezTo>
                    <a:pt x="52971" y="45197"/>
                    <a:pt x="52971" y="45221"/>
                    <a:pt x="52960" y="45233"/>
                  </a:cubicBezTo>
                  <a:cubicBezTo>
                    <a:pt x="53019" y="45244"/>
                    <a:pt x="53091" y="45268"/>
                    <a:pt x="53150" y="45280"/>
                  </a:cubicBezTo>
                  <a:lnTo>
                    <a:pt x="53329" y="45304"/>
                  </a:lnTo>
                  <a:lnTo>
                    <a:pt x="53341" y="45352"/>
                  </a:lnTo>
                  <a:lnTo>
                    <a:pt x="53436" y="45411"/>
                  </a:lnTo>
                  <a:lnTo>
                    <a:pt x="53531" y="45399"/>
                  </a:lnTo>
                  <a:lnTo>
                    <a:pt x="53579" y="45423"/>
                  </a:lnTo>
                  <a:lnTo>
                    <a:pt x="53638" y="45483"/>
                  </a:lnTo>
                  <a:lnTo>
                    <a:pt x="53710" y="45494"/>
                  </a:lnTo>
                  <a:lnTo>
                    <a:pt x="53864" y="45459"/>
                  </a:lnTo>
                  <a:cubicBezTo>
                    <a:pt x="53876" y="45435"/>
                    <a:pt x="53888" y="45411"/>
                    <a:pt x="53900" y="45399"/>
                  </a:cubicBezTo>
                  <a:lnTo>
                    <a:pt x="53900" y="45399"/>
                  </a:lnTo>
                  <a:lnTo>
                    <a:pt x="53888" y="45471"/>
                  </a:lnTo>
                  <a:lnTo>
                    <a:pt x="53995" y="45530"/>
                  </a:lnTo>
                  <a:lnTo>
                    <a:pt x="54174" y="45554"/>
                  </a:lnTo>
                  <a:lnTo>
                    <a:pt x="54257" y="45590"/>
                  </a:lnTo>
                  <a:lnTo>
                    <a:pt x="54281" y="45649"/>
                  </a:lnTo>
                  <a:lnTo>
                    <a:pt x="54365" y="45673"/>
                  </a:lnTo>
                  <a:lnTo>
                    <a:pt x="54495" y="45673"/>
                  </a:lnTo>
                  <a:cubicBezTo>
                    <a:pt x="54507" y="45661"/>
                    <a:pt x="54519" y="45649"/>
                    <a:pt x="54543" y="45649"/>
                  </a:cubicBezTo>
                  <a:lnTo>
                    <a:pt x="54626" y="45649"/>
                  </a:lnTo>
                  <a:lnTo>
                    <a:pt x="54841" y="45697"/>
                  </a:lnTo>
                  <a:lnTo>
                    <a:pt x="54996" y="45697"/>
                  </a:lnTo>
                  <a:lnTo>
                    <a:pt x="55091" y="45685"/>
                  </a:lnTo>
                  <a:lnTo>
                    <a:pt x="55138" y="45697"/>
                  </a:lnTo>
                  <a:lnTo>
                    <a:pt x="55174" y="45733"/>
                  </a:lnTo>
                  <a:lnTo>
                    <a:pt x="55329" y="45780"/>
                  </a:lnTo>
                  <a:lnTo>
                    <a:pt x="55412" y="45804"/>
                  </a:lnTo>
                  <a:lnTo>
                    <a:pt x="55543" y="45852"/>
                  </a:lnTo>
                  <a:lnTo>
                    <a:pt x="55615" y="45852"/>
                  </a:lnTo>
                  <a:lnTo>
                    <a:pt x="55662" y="45899"/>
                  </a:lnTo>
                  <a:lnTo>
                    <a:pt x="55662" y="45947"/>
                  </a:lnTo>
                  <a:cubicBezTo>
                    <a:pt x="55662" y="45959"/>
                    <a:pt x="55662" y="45983"/>
                    <a:pt x="55674" y="45995"/>
                  </a:cubicBezTo>
                  <a:lnTo>
                    <a:pt x="55793" y="45995"/>
                  </a:lnTo>
                  <a:lnTo>
                    <a:pt x="55912" y="46006"/>
                  </a:lnTo>
                  <a:lnTo>
                    <a:pt x="56079" y="46090"/>
                  </a:lnTo>
                  <a:lnTo>
                    <a:pt x="56222" y="46149"/>
                  </a:lnTo>
                  <a:lnTo>
                    <a:pt x="56317" y="46149"/>
                  </a:lnTo>
                  <a:lnTo>
                    <a:pt x="56341" y="46161"/>
                  </a:lnTo>
                  <a:lnTo>
                    <a:pt x="56389" y="46185"/>
                  </a:lnTo>
                  <a:cubicBezTo>
                    <a:pt x="56400" y="46221"/>
                    <a:pt x="56412" y="46256"/>
                    <a:pt x="56424" y="46292"/>
                  </a:cubicBezTo>
                  <a:lnTo>
                    <a:pt x="56436" y="46376"/>
                  </a:lnTo>
                  <a:cubicBezTo>
                    <a:pt x="56448" y="46411"/>
                    <a:pt x="56472" y="46447"/>
                    <a:pt x="56484" y="46483"/>
                  </a:cubicBezTo>
                  <a:cubicBezTo>
                    <a:pt x="56543" y="46578"/>
                    <a:pt x="56591" y="46673"/>
                    <a:pt x="56639" y="46768"/>
                  </a:cubicBezTo>
                  <a:lnTo>
                    <a:pt x="56662" y="46876"/>
                  </a:lnTo>
                  <a:lnTo>
                    <a:pt x="56651" y="46959"/>
                  </a:lnTo>
                  <a:lnTo>
                    <a:pt x="56615" y="47018"/>
                  </a:lnTo>
                  <a:lnTo>
                    <a:pt x="56686" y="47161"/>
                  </a:lnTo>
                  <a:lnTo>
                    <a:pt x="56781" y="47292"/>
                  </a:lnTo>
                  <a:lnTo>
                    <a:pt x="56877" y="47411"/>
                  </a:lnTo>
                  <a:cubicBezTo>
                    <a:pt x="56901" y="47471"/>
                    <a:pt x="56912" y="47542"/>
                    <a:pt x="56936" y="47614"/>
                  </a:cubicBezTo>
                  <a:lnTo>
                    <a:pt x="56912" y="47673"/>
                  </a:lnTo>
                  <a:cubicBezTo>
                    <a:pt x="56912" y="47685"/>
                    <a:pt x="56912" y="47709"/>
                    <a:pt x="56901" y="47721"/>
                  </a:cubicBezTo>
                  <a:cubicBezTo>
                    <a:pt x="56936" y="47804"/>
                    <a:pt x="56960" y="47900"/>
                    <a:pt x="56996" y="47995"/>
                  </a:cubicBezTo>
                  <a:lnTo>
                    <a:pt x="57008" y="48066"/>
                  </a:lnTo>
                  <a:lnTo>
                    <a:pt x="56948" y="48114"/>
                  </a:lnTo>
                  <a:lnTo>
                    <a:pt x="56889" y="48161"/>
                  </a:lnTo>
                  <a:cubicBezTo>
                    <a:pt x="56901" y="48221"/>
                    <a:pt x="56924" y="48269"/>
                    <a:pt x="56936" y="48316"/>
                  </a:cubicBezTo>
                  <a:lnTo>
                    <a:pt x="56984" y="48340"/>
                  </a:lnTo>
                  <a:lnTo>
                    <a:pt x="57032" y="48292"/>
                  </a:lnTo>
                  <a:lnTo>
                    <a:pt x="57079" y="48316"/>
                  </a:lnTo>
                  <a:lnTo>
                    <a:pt x="57032" y="48376"/>
                  </a:lnTo>
                  <a:cubicBezTo>
                    <a:pt x="57067" y="48507"/>
                    <a:pt x="57103" y="48650"/>
                    <a:pt x="57139" y="48781"/>
                  </a:cubicBezTo>
                  <a:lnTo>
                    <a:pt x="57246" y="48935"/>
                  </a:lnTo>
                  <a:cubicBezTo>
                    <a:pt x="57258" y="48971"/>
                    <a:pt x="57282" y="49007"/>
                    <a:pt x="57293" y="49054"/>
                  </a:cubicBezTo>
                  <a:lnTo>
                    <a:pt x="57305" y="49162"/>
                  </a:lnTo>
                  <a:cubicBezTo>
                    <a:pt x="57282" y="49197"/>
                    <a:pt x="57258" y="49245"/>
                    <a:pt x="57246" y="49281"/>
                  </a:cubicBezTo>
                  <a:cubicBezTo>
                    <a:pt x="57258" y="49316"/>
                    <a:pt x="57258" y="49352"/>
                    <a:pt x="57270" y="49388"/>
                  </a:cubicBezTo>
                  <a:lnTo>
                    <a:pt x="57401" y="49495"/>
                  </a:lnTo>
                  <a:lnTo>
                    <a:pt x="57401" y="49590"/>
                  </a:lnTo>
                  <a:lnTo>
                    <a:pt x="57436" y="49793"/>
                  </a:lnTo>
                  <a:cubicBezTo>
                    <a:pt x="57424" y="49816"/>
                    <a:pt x="57413" y="49852"/>
                    <a:pt x="57401" y="49876"/>
                  </a:cubicBezTo>
                  <a:lnTo>
                    <a:pt x="57424" y="49983"/>
                  </a:lnTo>
                  <a:cubicBezTo>
                    <a:pt x="57436" y="49995"/>
                    <a:pt x="57448" y="50019"/>
                    <a:pt x="57472" y="50031"/>
                  </a:cubicBezTo>
                  <a:cubicBezTo>
                    <a:pt x="57484" y="50055"/>
                    <a:pt x="57472" y="50066"/>
                    <a:pt x="57484" y="50078"/>
                  </a:cubicBezTo>
                  <a:cubicBezTo>
                    <a:pt x="57460" y="50126"/>
                    <a:pt x="57436" y="50162"/>
                    <a:pt x="57424" y="50197"/>
                  </a:cubicBezTo>
                  <a:lnTo>
                    <a:pt x="57436" y="50305"/>
                  </a:lnTo>
                  <a:cubicBezTo>
                    <a:pt x="57436" y="50328"/>
                    <a:pt x="57424" y="50352"/>
                    <a:pt x="57413" y="50388"/>
                  </a:cubicBezTo>
                  <a:lnTo>
                    <a:pt x="57472" y="50507"/>
                  </a:lnTo>
                  <a:lnTo>
                    <a:pt x="57472" y="50555"/>
                  </a:lnTo>
                  <a:cubicBezTo>
                    <a:pt x="57460" y="50614"/>
                    <a:pt x="57436" y="50674"/>
                    <a:pt x="57424" y="50721"/>
                  </a:cubicBezTo>
                  <a:cubicBezTo>
                    <a:pt x="57424" y="50745"/>
                    <a:pt x="57436" y="50769"/>
                    <a:pt x="57436" y="50793"/>
                  </a:cubicBezTo>
                  <a:lnTo>
                    <a:pt x="57555" y="50876"/>
                  </a:lnTo>
                  <a:cubicBezTo>
                    <a:pt x="57567" y="50912"/>
                    <a:pt x="57591" y="50959"/>
                    <a:pt x="57603" y="50995"/>
                  </a:cubicBezTo>
                  <a:lnTo>
                    <a:pt x="57674" y="51055"/>
                  </a:lnTo>
                  <a:lnTo>
                    <a:pt x="57615" y="51102"/>
                  </a:lnTo>
                  <a:cubicBezTo>
                    <a:pt x="57603" y="51138"/>
                    <a:pt x="57603" y="51174"/>
                    <a:pt x="57591" y="51198"/>
                  </a:cubicBezTo>
                  <a:lnTo>
                    <a:pt x="57674" y="51257"/>
                  </a:lnTo>
                  <a:cubicBezTo>
                    <a:pt x="57663" y="51281"/>
                    <a:pt x="57639" y="51317"/>
                    <a:pt x="57627" y="51340"/>
                  </a:cubicBezTo>
                  <a:lnTo>
                    <a:pt x="57567" y="51376"/>
                  </a:lnTo>
                  <a:lnTo>
                    <a:pt x="57591" y="51483"/>
                  </a:lnTo>
                  <a:cubicBezTo>
                    <a:pt x="57603" y="51507"/>
                    <a:pt x="57615" y="51543"/>
                    <a:pt x="57627" y="51567"/>
                  </a:cubicBezTo>
                  <a:lnTo>
                    <a:pt x="57663" y="51650"/>
                  </a:lnTo>
                  <a:lnTo>
                    <a:pt x="57829" y="51852"/>
                  </a:lnTo>
                  <a:cubicBezTo>
                    <a:pt x="57841" y="51900"/>
                    <a:pt x="57853" y="51948"/>
                    <a:pt x="57865" y="51983"/>
                  </a:cubicBezTo>
                  <a:cubicBezTo>
                    <a:pt x="57853" y="52007"/>
                    <a:pt x="57841" y="52019"/>
                    <a:pt x="57829" y="52043"/>
                  </a:cubicBezTo>
                  <a:cubicBezTo>
                    <a:pt x="57817" y="52055"/>
                    <a:pt x="57853" y="52091"/>
                    <a:pt x="57853" y="52114"/>
                  </a:cubicBezTo>
                  <a:lnTo>
                    <a:pt x="57984" y="52210"/>
                  </a:lnTo>
                  <a:cubicBezTo>
                    <a:pt x="57996" y="52257"/>
                    <a:pt x="58020" y="52293"/>
                    <a:pt x="58032" y="52341"/>
                  </a:cubicBezTo>
                  <a:cubicBezTo>
                    <a:pt x="58044" y="52388"/>
                    <a:pt x="58032" y="52412"/>
                    <a:pt x="58032" y="52448"/>
                  </a:cubicBezTo>
                  <a:lnTo>
                    <a:pt x="58044" y="52483"/>
                  </a:lnTo>
                  <a:cubicBezTo>
                    <a:pt x="58055" y="52507"/>
                    <a:pt x="58067" y="52531"/>
                    <a:pt x="58079" y="52555"/>
                  </a:cubicBezTo>
                  <a:lnTo>
                    <a:pt x="58079" y="52614"/>
                  </a:lnTo>
                  <a:lnTo>
                    <a:pt x="58079" y="52686"/>
                  </a:lnTo>
                  <a:lnTo>
                    <a:pt x="58127" y="52722"/>
                  </a:lnTo>
                  <a:lnTo>
                    <a:pt x="58258" y="52817"/>
                  </a:lnTo>
                  <a:lnTo>
                    <a:pt x="58294" y="52888"/>
                  </a:lnTo>
                  <a:cubicBezTo>
                    <a:pt x="58282" y="52912"/>
                    <a:pt x="58270" y="52936"/>
                    <a:pt x="58258" y="52960"/>
                  </a:cubicBezTo>
                  <a:lnTo>
                    <a:pt x="58186" y="53019"/>
                  </a:lnTo>
                  <a:cubicBezTo>
                    <a:pt x="58175" y="53067"/>
                    <a:pt x="58163" y="53103"/>
                    <a:pt x="58151" y="53150"/>
                  </a:cubicBezTo>
                  <a:lnTo>
                    <a:pt x="58163" y="53174"/>
                  </a:lnTo>
                  <a:lnTo>
                    <a:pt x="58210" y="53210"/>
                  </a:lnTo>
                  <a:cubicBezTo>
                    <a:pt x="58210" y="53245"/>
                    <a:pt x="58198" y="53281"/>
                    <a:pt x="58198" y="53305"/>
                  </a:cubicBezTo>
                  <a:cubicBezTo>
                    <a:pt x="58198" y="53341"/>
                    <a:pt x="58175" y="53353"/>
                    <a:pt x="58151" y="53376"/>
                  </a:cubicBezTo>
                  <a:cubicBezTo>
                    <a:pt x="58139" y="53400"/>
                    <a:pt x="58163" y="53412"/>
                    <a:pt x="58175" y="53436"/>
                  </a:cubicBezTo>
                  <a:lnTo>
                    <a:pt x="58186" y="53567"/>
                  </a:lnTo>
                  <a:cubicBezTo>
                    <a:pt x="58186" y="53591"/>
                    <a:pt x="58175" y="53615"/>
                    <a:pt x="58163" y="53638"/>
                  </a:cubicBezTo>
                  <a:cubicBezTo>
                    <a:pt x="58163" y="53662"/>
                    <a:pt x="58186" y="53686"/>
                    <a:pt x="58186" y="53710"/>
                  </a:cubicBezTo>
                  <a:cubicBezTo>
                    <a:pt x="58198" y="53734"/>
                    <a:pt x="58175" y="53734"/>
                    <a:pt x="58175" y="53745"/>
                  </a:cubicBezTo>
                  <a:lnTo>
                    <a:pt x="58186" y="53841"/>
                  </a:lnTo>
                  <a:lnTo>
                    <a:pt x="58151" y="53912"/>
                  </a:lnTo>
                  <a:lnTo>
                    <a:pt x="58163" y="53948"/>
                  </a:lnTo>
                  <a:lnTo>
                    <a:pt x="58210" y="53984"/>
                  </a:lnTo>
                  <a:cubicBezTo>
                    <a:pt x="58198" y="54019"/>
                    <a:pt x="58186" y="54043"/>
                    <a:pt x="58175" y="54067"/>
                  </a:cubicBezTo>
                  <a:cubicBezTo>
                    <a:pt x="58151" y="54103"/>
                    <a:pt x="58186" y="54138"/>
                    <a:pt x="58186" y="54174"/>
                  </a:cubicBezTo>
                  <a:lnTo>
                    <a:pt x="58186" y="54246"/>
                  </a:lnTo>
                  <a:lnTo>
                    <a:pt x="58139" y="54305"/>
                  </a:lnTo>
                  <a:lnTo>
                    <a:pt x="58151" y="54377"/>
                  </a:lnTo>
                  <a:lnTo>
                    <a:pt x="58139" y="54424"/>
                  </a:lnTo>
                  <a:cubicBezTo>
                    <a:pt x="58139" y="54448"/>
                    <a:pt x="58139" y="54472"/>
                    <a:pt x="58151" y="54484"/>
                  </a:cubicBezTo>
                  <a:lnTo>
                    <a:pt x="58186" y="54543"/>
                  </a:lnTo>
                  <a:cubicBezTo>
                    <a:pt x="58198" y="54567"/>
                    <a:pt x="58210" y="54603"/>
                    <a:pt x="58210" y="54627"/>
                  </a:cubicBezTo>
                  <a:lnTo>
                    <a:pt x="58175" y="54698"/>
                  </a:lnTo>
                  <a:lnTo>
                    <a:pt x="58127" y="54722"/>
                  </a:lnTo>
                  <a:lnTo>
                    <a:pt x="58055" y="54698"/>
                  </a:lnTo>
                  <a:lnTo>
                    <a:pt x="57996" y="54734"/>
                  </a:lnTo>
                  <a:lnTo>
                    <a:pt x="57996" y="54781"/>
                  </a:lnTo>
                  <a:lnTo>
                    <a:pt x="58032" y="54865"/>
                  </a:lnTo>
                  <a:cubicBezTo>
                    <a:pt x="58044" y="54900"/>
                    <a:pt x="58055" y="54936"/>
                    <a:pt x="58067" y="54984"/>
                  </a:cubicBezTo>
                  <a:lnTo>
                    <a:pt x="58151" y="55043"/>
                  </a:lnTo>
                  <a:lnTo>
                    <a:pt x="58270" y="55091"/>
                  </a:lnTo>
                  <a:lnTo>
                    <a:pt x="58305" y="55174"/>
                  </a:lnTo>
                  <a:lnTo>
                    <a:pt x="58317" y="55281"/>
                  </a:lnTo>
                  <a:lnTo>
                    <a:pt x="58508" y="55460"/>
                  </a:lnTo>
                  <a:lnTo>
                    <a:pt x="58544" y="55508"/>
                  </a:lnTo>
                  <a:lnTo>
                    <a:pt x="58615" y="55543"/>
                  </a:lnTo>
                  <a:cubicBezTo>
                    <a:pt x="58627" y="55579"/>
                    <a:pt x="58639" y="55627"/>
                    <a:pt x="58651" y="55674"/>
                  </a:cubicBezTo>
                  <a:lnTo>
                    <a:pt x="58651" y="55853"/>
                  </a:lnTo>
                  <a:lnTo>
                    <a:pt x="58615" y="55889"/>
                  </a:lnTo>
                  <a:lnTo>
                    <a:pt x="58651" y="55936"/>
                  </a:lnTo>
                  <a:lnTo>
                    <a:pt x="58651" y="55996"/>
                  </a:lnTo>
                  <a:lnTo>
                    <a:pt x="58603" y="55984"/>
                  </a:lnTo>
                  <a:lnTo>
                    <a:pt x="58556" y="56008"/>
                  </a:lnTo>
                  <a:lnTo>
                    <a:pt x="58544" y="56079"/>
                  </a:lnTo>
                  <a:cubicBezTo>
                    <a:pt x="58567" y="56103"/>
                    <a:pt x="58579" y="56127"/>
                    <a:pt x="58591" y="56151"/>
                  </a:cubicBezTo>
                  <a:lnTo>
                    <a:pt x="58663" y="56174"/>
                  </a:lnTo>
                  <a:lnTo>
                    <a:pt x="58651" y="56353"/>
                  </a:lnTo>
                  <a:lnTo>
                    <a:pt x="58686" y="56424"/>
                  </a:lnTo>
                  <a:lnTo>
                    <a:pt x="58651" y="56472"/>
                  </a:lnTo>
                  <a:lnTo>
                    <a:pt x="58710" y="56508"/>
                  </a:lnTo>
                  <a:lnTo>
                    <a:pt x="58710" y="56555"/>
                  </a:lnTo>
                  <a:lnTo>
                    <a:pt x="58698" y="56591"/>
                  </a:lnTo>
                  <a:lnTo>
                    <a:pt x="58734" y="56627"/>
                  </a:lnTo>
                  <a:lnTo>
                    <a:pt x="58925" y="56782"/>
                  </a:lnTo>
                  <a:lnTo>
                    <a:pt x="58984" y="56805"/>
                  </a:lnTo>
                  <a:lnTo>
                    <a:pt x="59032" y="56865"/>
                  </a:lnTo>
                  <a:lnTo>
                    <a:pt x="59175" y="56877"/>
                  </a:lnTo>
                  <a:lnTo>
                    <a:pt x="59306" y="56817"/>
                  </a:lnTo>
                  <a:cubicBezTo>
                    <a:pt x="59294" y="56782"/>
                    <a:pt x="59294" y="56746"/>
                    <a:pt x="59282" y="56710"/>
                  </a:cubicBezTo>
                  <a:cubicBezTo>
                    <a:pt x="59282" y="56698"/>
                    <a:pt x="59294" y="56686"/>
                    <a:pt x="59294" y="56686"/>
                  </a:cubicBezTo>
                  <a:lnTo>
                    <a:pt x="59377" y="56663"/>
                  </a:lnTo>
                  <a:lnTo>
                    <a:pt x="59472" y="56722"/>
                  </a:lnTo>
                  <a:lnTo>
                    <a:pt x="59496" y="56698"/>
                  </a:lnTo>
                  <a:lnTo>
                    <a:pt x="59556" y="56674"/>
                  </a:lnTo>
                  <a:lnTo>
                    <a:pt x="59520" y="56746"/>
                  </a:lnTo>
                  <a:lnTo>
                    <a:pt x="59437" y="56841"/>
                  </a:lnTo>
                  <a:cubicBezTo>
                    <a:pt x="59437" y="56865"/>
                    <a:pt x="59437" y="56877"/>
                    <a:pt x="59448" y="56901"/>
                  </a:cubicBezTo>
                  <a:lnTo>
                    <a:pt x="59532" y="56913"/>
                  </a:lnTo>
                  <a:lnTo>
                    <a:pt x="59579" y="56865"/>
                  </a:lnTo>
                  <a:lnTo>
                    <a:pt x="59603" y="56924"/>
                  </a:lnTo>
                  <a:cubicBezTo>
                    <a:pt x="59615" y="56972"/>
                    <a:pt x="59639" y="57008"/>
                    <a:pt x="59651" y="57055"/>
                  </a:cubicBezTo>
                  <a:lnTo>
                    <a:pt x="59699" y="57091"/>
                  </a:lnTo>
                  <a:lnTo>
                    <a:pt x="59687" y="57115"/>
                  </a:lnTo>
                  <a:lnTo>
                    <a:pt x="59627" y="57091"/>
                  </a:lnTo>
                  <a:lnTo>
                    <a:pt x="59579" y="57032"/>
                  </a:lnTo>
                  <a:lnTo>
                    <a:pt x="59520" y="57020"/>
                  </a:lnTo>
                  <a:cubicBezTo>
                    <a:pt x="59520" y="57044"/>
                    <a:pt x="59508" y="57055"/>
                    <a:pt x="59508" y="57067"/>
                  </a:cubicBezTo>
                  <a:cubicBezTo>
                    <a:pt x="59520" y="57079"/>
                    <a:pt x="59520" y="57091"/>
                    <a:pt x="59520" y="57103"/>
                  </a:cubicBezTo>
                  <a:lnTo>
                    <a:pt x="59627" y="57139"/>
                  </a:lnTo>
                  <a:lnTo>
                    <a:pt x="59651" y="57174"/>
                  </a:lnTo>
                  <a:lnTo>
                    <a:pt x="59591" y="57210"/>
                  </a:lnTo>
                  <a:cubicBezTo>
                    <a:pt x="59579" y="57222"/>
                    <a:pt x="59568" y="57234"/>
                    <a:pt x="59568" y="57246"/>
                  </a:cubicBezTo>
                  <a:cubicBezTo>
                    <a:pt x="59556" y="57258"/>
                    <a:pt x="59579" y="57305"/>
                    <a:pt x="59591" y="57341"/>
                  </a:cubicBezTo>
                  <a:lnTo>
                    <a:pt x="59687" y="57389"/>
                  </a:lnTo>
                  <a:lnTo>
                    <a:pt x="59627" y="57472"/>
                  </a:lnTo>
                  <a:cubicBezTo>
                    <a:pt x="59627" y="57496"/>
                    <a:pt x="59627" y="57508"/>
                    <a:pt x="59639" y="57532"/>
                  </a:cubicBezTo>
                  <a:lnTo>
                    <a:pt x="59675" y="57544"/>
                  </a:lnTo>
                  <a:lnTo>
                    <a:pt x="59615" y="57639"/>
                  </a:lnTo>
                  <a:cubicBezTo>
                    <a:pt x="59627" y="57651"/>
                    <a:pt x="59627" y="57663"/>
                    <a:pt x="59639" y="57675"/>
                  </a:cubicBezTo>
                  <a:lnTo>
                    <a:pt x="59746" y="57698"/>
                  </a:lnTo>
                  <a:cubicBezTo>
                    <a:pt x="59746" y="57722"/>
                    <a:pt x="59746" y="57746"/>
                    <a:pt x="59746" y="57770"/>
                  </a:cubicBezTo>
                  <a:cubicBezTo>
                    <a:pt x="59734" y="57794"/>
                    <a:pt x="59746" y="57841"/>
                    <a:pt x="59746" y="57877"/>
                  </a:cubicBezTo>
                  <a:cubicBezTo>
                    <a:pt x="59758" y="57913"/>
                    <a:pt x="59722" y="57925"/>
                    <a:pt x="59710" y="57948"/>
                  </a:cubicBezTo>
                  <a:lnTo>
                    <a:pt x="59710" y="57996"/>
                  </a:lnTo>
                  <a:lnTo>
                    <a:pt x="59770" y="58032"/>
                  </a:lnTo>
                  <a:lnTo>
                    <a:pt x="59865" y="58008"/>
                  </a:lnTo>
                  <a:lnTo>
                    <a:pt x="59925" y="58044"/>
                  </a:lnTo>
                  <a:cubicBezTo>
                    <a:pt x="59937" y="58067"/>
                    <a:pt x="59949" y="58079"/>
                    <a:pt x="59949" y="58103"/>
                  </a:cubicBezTo>
                  <a:lnTo>
                    <a:pt x="60032" y="58103"/>
                  </a:lnTo>
                  <a:lnTo>
                    <a:pt x="60080" y="58139"/>
                  </a:lnTo>
                  <a:cubicBezTo>
                    <a:pt x="60080" y="58186"/>
                    <a:pt x="60103" y="58222"/>
                    <a:pt x="60103" y="58270"/>
                  </a:cubicBezTo>
                  <a:lnTo>
                    <a:pt x="60056" y="58377"/>
                  </a:lnTo>
                  <a:lnTo>
                    <a:pt x="59960" y="58460"/>
                  </a:lnTo>
                  <a:lnTo>
                    <a:pt x="59901" y="58472"/>
                  </a:lnTo>
                  <a:lnTo>
                    <a:pt x="59913" y="58556"/>
                  </a:lnTo>
                  <a:lnTo>
                    <a:pt x="59972" y="58627"/>
                  </a:lnTo>
                  <a:cubicBezTo>
                    <a:pt x="59960" y="58639"/>
                    <a:pt x="59949" y="58663"/>
                    <a:pt x="59949" y="58675"/>
                  </a:cubicBezTo>
                  <a:cubicBezTo>
                    <a:pt x="59937" y="58687"/>
                    <a:pt x="59960" y="58710"/>
                    <a:pt x="59960" y="58722"/>
                  </a:cubicBezTo>
                  <a:lnTo>
                    <a:pt x="60008" y="58734"/>
                  </a:lnTo>
                  <a:lnTo>
                    <a:pt x="59949" y="58818"/>
                  </a:lnTo>
                  <a:cubicBezTo>
                    <a:pt x="59949" y="58865"/>
                    <a:pt x="59937" y="58913"/>
                    <a:pt x="59937" y="58948"/>
                  </a:cubicBezTo>
                  <a:cubicBezTo>
                    <a:pt x="59925" y="58996"/>
                    <a:pt x="59949" y="59008"/>
                    <a:pt x="59949" y="59044"/>
                  </a:cubicBezTo>
                  <a:lnTo>
                    <a:pt x="60008" y="59044"/>
                  </a:lnTo>
                  <a:cubicBezTo>
                    <a:pt x="60008" y="59068"/>
                    <a:pt x="59996" y="59079"/>
                    <a:pt x="59996" y="59103"/>
                  </a:cubicBezTo>
                  <a:cubicBezTo>
                    <a:pt x="60008" y="59151"/>
                    <a:pt x="60020" y="59199"/>
                    <a:pt x="60020" y="59246"/>
                  </a:cubicBezTo>
                  <a:lnTo>
                    <a:pt x="59972" y="59294"/>
                  </a:lnTo>
                  <a:lnTo>
                    <a:pt x="59972" y="59377"/>
                  </a:lnTo>
                  <a:lnTo>
                    <a:pt x="59925" y="59341"/>
                  </a:lnTo>
                  <a:cubicBezTo>
                    <a:pt x="59937" y="59318"/>
                    <a:pt x="59937" y="59306"/>
                    <a:pt x="59949" y="59294"/>
                  </a:cubicBezTo>
                  <a:lnTo>
                    <a:pt x="59949" y="59163"/>
                  </a:lnTo>
                  <a:cubicBezTo>
                    <a:pt x="59937" y="59139"/>
                    <a:pt x="59925" y="59115"/>
                    <a:pt x="59925" y="59091"/>
                  </a:cubicBezTo>
                  <a:cubicBezTo>
                    <a:pt x="59913" y="59079"/>
                    <a:pt x="59925" y="59068"/>
                    <a:pt x="59925" y="59056"/>
                  </a:cubicBezTo>
                  <a:lnTo>
                    <a:pt x="59877" y="59056"/>
                  </a:lnTo>
                  <a:lnTo>
                    <a:pt x="59770" y="59115"/>
                  </a:lnTo>
                  <a:lnTo>
                    <a:pt x="59699" y="59187"/>
                  </a:lnTo>
                  <a:lnTo>
                    <a:pt x="59651" y="59187"/>
                  </a:lnTo>
                  <a:cubicBezTo>
                    <a:pt x="59651" y="59175"/>
                    <a:pt x="59651" y="59163"/>
                    <a:pt x="59651" y="59151"/>
                  </a:cubicBezTo>
                  <a:lnTo>
                    <a:pt x="59722" y="59103"/>
                  </a:lnTo>
                  <a:lnTo>
                    <a:pt x="59770" y="59056"/>
                  </a:lnTo>
                  <a:cubicBezTo>
                    <a:pt x="59758" y="59020"/>
                    <a:pt x="59746" y="58984"/>
                    <a:pt x="59734" y="58948"/>
                  </a:cubicBezTo>
                  <a:lnTo>
                    <a:pt x="59699" y="58937"/>
                  </a:lnTo>
                  <a:lnTo>
                    <a:pt x="59615" y="58984"/>
                  </a:lnTo>
                  <a:lnTo>
                    <a:pt x="59460" y="59032"/>
                  </a:lnTo>
                  <a:lnTo>
                    <a:pt x="59401" y="59032"/>
                  </a:lnTo>
                  <a:lnTo>
                    <a:pt x="59341" y="59056"/>
                  </a:lnTo>
                  <a:lnTo>
                    <a:pt x="59341" y="59103"/>
                  </a:lnTo>
                  <a:lnTo>
                    <a:pt x="59413" y="59175"/>
                  </a:lnTo>
                  <a:lnTo>
                    <a:pt x="59437" y="59175"/>
                  </a:lnTo>
                  <a:lnTo>
                    <a:pt x="59472" y="59234"/>
                  </a:lnTo>
                  <a:lnTo>
                    <a:pt x="59425" y="59258"/>
                  </a:lnTo>
                  <a:cubicBezTo>
                    <a:pt x="59425" y="59282"/>
                    <a:pt x="59413" y="59306"/>
                    <a:pt x="59413" y="59341"/>
                  </a:cubicBezTo>
                  <a:lnTo>
                    <a:pt x="59365" y="59389"/>
                  </a:lnTo>
                  <a:cubicBezTo>
                    <a:pt x="59365" y="59413"/>
                    <a:pt x="59353" y="59437"/>
                    <a:pt x="59341" y="59460"/>
                  </a:cubicBezTo>
                  <a:lnTo>
                    <a:pt x="59246" y="59556"/>
                  </a:lnTo>
                  <a:lnTo>
                    <a:pt x="59246" y="59615"/>
                  </a:lnTo>
                  <a:lnTo>
                    <a:pt x="59401" y="59699"/>
                  </a:lnTo>
                  <a:lnTo>
                    <a:pt x="59472" y="59699"/>
                  </a:lnTo>
                  <a:cubicBezTo>
                    <a:pt x="59484" y="59687"/>
                    <a:pt x="59496" y="59675"/>
                    <a:pt x="59496" y="59651"/>
                  </a:cubicBezTo>
                  <a:lnTo>
                    <a:pt x="59484" y="59603"/>
                  </a:lnTo>
                  <a:lnTo>
                    <a:pt x="59401" y="59603"/>
                  </a:lnTo>
                  <a:cubicBezTo>
                    <a:pt x="59389" y="59591"/>
                    <a:pt x="59389" y="59580"/>
                    <a:pt x="59377" y="59568"/>
                  </a:cubicBezTo>
                  <a:cubicBezTo>
                    <a:pt x="59389" y="59544"/>
                    <a:pt x="59389" y="59508"/>
                    <a:pt x="59401" y="59484"/>
                  </a:cubicBezTo>
                  <a:lnTo>
                    <a:pt x="59508" y="59449"/>
                  </a:lnTo>
                  <a:cubicBezTo>
                    <a:pt x="59520" y="59437"/>
                    <a:pt x="59520" y="59425"/>
                    <a:pt x="59532" y="59413"/>
                  </a:cubicBezTo>
                  <a:lnTo>
                    <a:pt x="59568" y="59508"/>
                  </a:lnTo>
                  <a:lnTo>
                    <a:pt x="59663" y="59532"/>
                  </a:lnTo>
                  <a:lnTo>
                    <a:pt x="59770" y="59508"/>
                  </a:lnTo>
                  <a:lnTo>
                    <a:pt x="59806" y="59460"/>
                  </a:lnTo>
                  <a:lnTo>
                    <a:pt x="59865" y="59460"/>
                  </a:lnTo>
                  <a:lnTo>
                    <a:pt x="59901" y="59508"/>
                  </a:lnTo>
                  <a:lnTo>
                    <a:pt x="60032" y="59532"/>
                  </a:lnTo>
                  <a:lnTo>
                    <a:pt x="60091" y="59568"/>
                  </a:lnTo>
                  <a:lnTo>
                    <a:pt x="60044" y="59580"/>
                  </a:lnTo>
                  <a:cubicBezTo>
                    <a:pt x="60044" y="59603"/>
                    <a:pt x="60044" y="59615"/>
                    <a:pt x="60032" y="59627"/>
                  </a:cubicBezTo>
                  <a:lnTo>
                    <a:pt x="60080" y="59663"/>
                  </a:lnTo>
                  <a:lnTo>
                    <a:pt x="60044" y="59710"/>
                  </a:lnTo>
                  <a:lnTo>
                    <a:pt x="60020" y="59770"/>
                  </a:lnTo>
                  <a:lnTo>
                    <a:pt x="60068" y="59806"/>
                  </a:lnTo>
                  <a:lnTo>
                    <a:pt x="60151" y="59841"/>
                  </a:lnTo>
                  <a:lnTo>
                    <a:pt x="60151" y="59865"/>
                  </a:lnTo>
                  <a:lnTo>
                    <a:pt x="60068" y="59853"/>
                  </a:lnTo>
                  <a:lnTo>
                    <a:pt x="60032" y="59818"/>
                  </a:lnTo>
                  <a:lnTo>
                    <a:pt x="59984" y="59841"/>
                  </a:lnTo>
                  <a:lnTo>
                    <a:pt x="59984" y="59901"/>
                  </a:lnTo>
                  <a:lnTo>
                    <a:pt x="60068" y="59937"/>
                  </a:lnTo>
                  <a:lnTo>
                    <a:pt x="60115" y="59984"/>
                  </a:lnTo>
                  <a:lnTo>
                    <a:pt x="60234" y="59972"/>
                  </a:lnTo>
                  <a:lnTo>
                    <a:pt x="60341" y="59901"/>
                  </a:lnTo>
                  <a:lnTo>
                    <a:pt x="60401" y="59925"/>
                  </a:lnTo>
                  <a:lnTo>
                    <a:pt x="60449" y="59913"/>
                  </a:lnTo>
                  <a:lnTo>
                    <a:pt x="60520" y="59865"/>
                  </a:lnTo>
                  <a:lnTo>
                    <a:pt x="60496" y="59925"/>
                  </a:lnTo>
                  <a:lnTo>
                    <a:pt x="60520" y="59949"/>
                  </a:lnTo>
                  <a:lnTo>
                    <a:pt x="60496" y="59972"/>
                  </a:lnTo>
                  <a:lnTo>
                    <a:pt x="60413" y="59996"/>
                  </a:lnTo>
                  <a:lnTo>
                    <a:pt x="60401" y="60032"/>
                  </a:lnTo>
                  <a:lnTo>
                    <a:pt x="60330" y="60008"/>
                  </a:lnTo>
                  <a:lnTo>
                    <a:pt x="60199" y="60068"/>
                  </a:lnTo>
                  <a:cubicBezTo>
                    <a:pt x="60199" y="60091"/>
                    <a:pt x="60187" y="60103"/>
                    <a:pt x="60175" y="60127"/>
                  </a:cubicBezTo>
                  <a:lnTo>
                    <a:pt x="60210" y="60163"/>
                  </a:lnTo>
                  <a:lnTo>
                    <a:pt x="60306" y="60199"/>
                  </a:lnTo>
                  <a:lnTo>
                    <a:pt x="60341" y="60258"/>
                  </a:lnTo>
                  <a:lnTo>
                    <a:pt x="60425" y="60258"/>
                  </a:lnTo>
                  <a:lnTo>
                    <a:pt x="60472" y="60211"/>
                  </a:lnTo>
                  <a:lnTo>
                    <a:pt x="60472" y="60258"/>
                  </a:lnTo>
                  <a:cubicBezTo>
                    <a:pt x="60472" y="60270"/>
                    <a:pt x="60437" y="60306"/>
                    <a:pt x="60425" y="60330"/>
                  </a:cubicBezTo>
                  <a:lnTo>
                    <a:pt x="60437" y="60365"/>
                  </a:lnTo>
                  <a:lnTo>
                    <a:pt x="60461" y="60401"/>
                  </a:lnTo>
                  <a:cubicBezTo>
                    <a:pt x="60461" y="60413"/>
                    <a:pt x="60449" y="60437"/>
                    <a:pt x="60437" y="60449"/>
                  </a:cubicBezTo>
                  <a:lnTo>
                    <a:pt x="60389" y="60461"/>
                  </a:lnTo>
                  <a:lnTo>
                    <a:pt x="60389" y="60520"/>
                  </a:lnTo>
                  <a:lnTo>
                    <a:pt x="60496" y="60699"/>
                  </a:lnTo>
                  <a:lnTo>
                    <a:pt x="60556" y="60734"/>
                  </a:lnTo>
                  <a:lnTo>
                    <a:pt x="60568" y="60830"/>
                  </a:lnTo>
                  <a:lnTo>
                    <a:pt x="60639" y="60889"/>
                  </a:lnTo>
                  <a:lnTo>
                    <a:pt x="60722" y="60901"/>
                  </a:lnTo>
                  <a:cubicBezTo>
                    <a:pt x="60711" y="60853"/>
                    <a:pt x="60699" y="60818"/>
                    <a:pt x="60687" y="60770"/>
                  </a:cubicBezTo>
                  <a:lnTo>
                    <a:pt x="60699" y="60615"/>
                  </a:lnTo>
                  <a:lnTo>
                    <a:pt x="60746" y="60556"/>
                  </a:lnTo>
                  <a:lnTo>
                    <a:pt x="60782" y="60592"/>
                  </a:lnTo>
                  <a:lnTo>
                    <a:pt x="60746" y="60603"/>
                  </a:lnTo>
                  <a:cubicBezTo>
                    <a:pt x="60746" y="60663"/>
                    <a:pt x="60734" y="60723"/>
                    <a:pt x="60734" y="60782"/>
                  </a:cubicBezTo>
                  <a:cubicBezTo>
                    <a:pt x="60734" y="60794"/>
                    <a:pt x="60734" y="60806"/>
                    <a:pt x="60746" y="60818"/>
                  </a:cubicBezTo>
                  <a:lnTo>
                    <a:pt x="60818" y="60842"/>
                  </a:lnTo>
                  <a:lnTo>
                    <a:pt x="60877" y="60830"/>
                  </a:lnTo>
                  <a:lnTo>
                    <a:pt x="60865" y="60853"/>
                  </a:lnTo>
                  <a:lnTo>
                    <a:pt x="60770" y="60901"/>
                  </a:lnTo>
                  <a:lnTo>
                    <a:pt x="60699" y="60984"/>
                  </a:lnTo>
                  <a:lnTo>
                    <a:pt x="60722" y="61020"/>
                  </a:lnTo>
                  <a:lnTo>
                    <a:pt x="60722" y="61092"/>
                  </a:lnTo>
                  <a:cubicBezTo>
                    <a:pt x="60722" y="61115"/>
                    <a:pt x="60734" y="61139"/>
                    <a:pt x="60746" y="61163"/>
                  </a:cubicBezTo>
                  <a:lnTo>
                    <a:pt x="60699" y="61199"/>
                  </a:lnTo>
                  <a:cubicBezTo>
                    <a:pt x="60699" y="61223"/>
                    <a:pt x="60687" y="61246"/>
                    <a:pt x="60687" y="61270"/>
                  </a:cubicBezTo>
                  <a:cubicBezTo>
                    <a:pt x="60675" y="61306"/>
                    <a:pt x="60699" y="61306"/>
                    <a:pt x="60699" y="61330"/>
                  </a:cubicBezTo>
                  <a:lnTo>
                    <a:pt x="60853" y="61377"/>
                  </a:lnTo>
                  <a:lnTo>
                    <a:pt x="61032" y="61377"/>
                  </a:lnTo>
                  <a:lnTo>
                    <a:pt x="61103" y="61401"/>
                  </a:lnTo>
                  <a:lnTo>
                    <a:pt x="61103" y="61449"/>
                  </a:lnTo>
                  <a:lnTo>
                    <a:pt x="61068" y="61461"/>
                  </a:lnTo>
                  <a:lnTo>
                    <a:pt x="61115" y="61532"/>
                  </a:lnTo>
                  <a:lnTo>
                    <a:pt x="61151" y="61556"/>
                  </a:lnTo>
                  <a:lnTo>
                    <a:pt x="61211" y="61473"/>
                  </a:lnTo>
                  <a:cubicBezTo>
                    <a:pt x="61211" y="61496"/>
                    <a:pt x="61223" y="61508"/>
                    <a:pt x="61223" y="61532"/>
                  </a:cubicBezTo>
                  <a:cubicBezTo>
                    <a:pt x="61223" y="61556"/>
                    <a:pt x="61223" y="61568"/>
                    <a:pt x="61211" y="61592"/>
                  </a:cubicBezTo>
                  <a:lnTo>
                    <a:pt x="61151" y="61627"/>
                  </a:lnTo>
                  <a:lnTo>
                    <a:pt x="61115" y="61699"/>
                  </a:lnTo>
                  <a:lnTo>
                    <a:pt x="61163" y="61711"/>
                  </a:lnTo>
                  <a:lnTo>
                    <a:pt x="61223" y="61699"/>
                  </a:lnTo>
                  <a:cubicBezTo>
                    <a:pt x="61223" y="61711"/>
                    <a:pt x="61234" y="61735"/>
                    <a:pt x="61234" y="61746"/>
                  </a:cubicBezTo>
                  <a:lnTo>
                    <a:pt x="61330" y="61806"/>
                  </a:lnTo>
                  <a:lnTo>
                    <a:pt x="61365" y="61794"/>
                  </a:lnTo>
                  <a:cubicBezTo>
                    <a:pt x="61377" y="61770"/>
                    <a:pt x="61389" y="61758"/>
                    <a:pt x="61401" y="61735"/>
                  </a:cubicBezTo>
                  <a:cubicBezTo>
                    <a:pt x="61401" y="61758"/>
                    <a:pt x="61401" y="61794"/>
                    <a:pt x="61413" y="61818"/>
                  </a:cubicBezTo>
                  <a:lnTo>
                    <a:pt x="61461" y="61889"/>
                  </a:lnTo>
                  <a:lnTo>
                    <a:pt x="61413" y="61889"/>
                  </a:lnTo>
                  <a:lnTo>
                    <a:pt x="61377" y="61877"/>
                  </a:lnTo>
                  <a:lnTo>
                    <a:pt x="61330" y="61889"/>
                  </a:lnTo>
                  <a:lnTo>
                    <a:pt x="61318" y="61937"/>
                  </a:lnTo>
                  <a:lnTo>
                    <a:pt x="61425" y="62008"/>
                  </a:lnTo>
                  <a:lnTo>
                    <a:pt x="61461" y="62008"/>
                  </a:lnTo>
                  <a:lnTo>
                    <a:pt x="61508" y="62080"/>
                  </a:lnTo>
                  <a:lnTo>
                    <a:pt x="61556" y="62116"/>
                  </a:lnTo>
                  <a:lnTo>
                    <a:pt x="61651" y="62163"/>
                  </a:lnTo>
                  <a:lnTo>
                    <a:pt x="61711" y="62139"/>
                  </a:lnTo>
                  <a:lnTo>
                    <a:pt x="61639" y="62044"/>
                  </a:lnTo>
                  <a:cubicBezTo>
                    <a:pt x="61639" y="62032"/>
                    <a:pt x="61639" y="62008"/>
                    <a:pt x="61651" y="61996"/>
                  </a:cubicBezTo>
                  <a:lnTo>
                    <a:pt x="61604" y="61937"/>
                  </a:lnTo>
                  <a:lnTo>
                    <a:pt x="61604" y="61937"/>
                  </a:lnTo>
                  <a:lnTo>
                    <a:pt x="61699" y="61973"/>
                  </a:lnTo>
                  <a:lnTo>
                    <a:pt x="61723" y="62032"/>
                  </a:lnTo>
                  <a:lnTo>
                    <a:pt x="61794" y="62080"/>
                  </a:lnTo>
                  <a:lnTo>
                    <a:pt x="61806" y="61996"/>
                  </a:lnTo>
                  <a:cubicBezTo>
                    <a:pt x="61818" y="61985"/>
                    <a:pt x="61830" y="61961"/>
                    <a:pt x="61842" y="61937"/>
                  </a:cubicBezTo>
                  <a:cubicBezTo>
                    <a:pt x="61865" y="61925"/>
                    <a:pt x="61830" y="61901"/>
                    <a:pt x="61830" y="61889"/>
                  </a:cubicBezTo>
                  <a:lnTo>
                    <a:pt x="61770" y="61889"/>
                  </a:lnTo>
                  <a:lnTo>
                    <a:pt x="61663" y="61901"/>
                  </a:lnTo>
                  <a:cubicBezTo>
                    <a:pt x="61663" y="61889"/>
                    <a:pt x="61663" y="61877"/>
                    <a:pt x="61663" y="61866"/>
                  </a:cubicBezTo>
                  <a:lnTo>
                    <a:pt x="61723" y="61854"/>
                  </a:lnTo>
                  <a:lnTo>
                    <a:pt x="61877" y="61854"/>
                  </a:lnTo>
                  <a:lnTo>
                    <a:pt x="61901" y="61877"/>
                  </a:lnTo>
                  <a:lnTo>
                    <a:pt x="61996" y="61854"/>
                  </a:lnTo>
                  <a:lnTo>
                    <a:pt x="61961" y="61794"/>
                  </a:lnTo>
                  <a:lnTo>
                    <a:pt x="61865" y="61770"/>
                  </a:lnTo>
                  <a:lnTo>
                    <a:pt x="61699" y="61806"/>
                  </a:lnTo>
                  <a:cubicBezTo>
                    <a:pt x="61699" y="61794"/>
                    <a:pt x="61687" y="61782"/>
                    <a:pt x="61687" y="61770"/>
                  </a:cubicBezTo>
                  <a:lnTo>
                    <a:pt x="61734" y="61735"/>
                  </a:lnTo>
                  <a:lnTo>
                    <a:pt x="61877" y="61758"/>
                  </a:lnTo>
                  <a:lnTo>
                    <a:pt x="62032" y="61794"/>
                  </a:lnTo>
                  <a:lnTo>
                    <a:pt x="62080" y="61889"/>
                  </a:lnTo>
                  <a:lnTo>
                    <a:pt x="62032" y="61961"/>
                  </a:lnTo>
                  <a:cubicBezTo>
                    <a:pt x="62032" y="61973"/>
                    <a:pt x="62044" y="61996"/>
                    <a:pt x="62044" y="62020"/>
                  </a:cubicBezTo>
                  <a:cubicBezTo>
                    <a:pt x="62080" y="62044"/>
                    <a:pt x="62104" y="62080"/>
                    <a:pt x="62127" y="62104"/>
                  </a:cubicBezTo>
                  <a:lnTo>
                    <a:pt x="62127" y="62163"/>
                  </a:lnTo>
                  <a:lnTo>
                    <a:pt x="62080" y="62223"/>
                  </a:lnTo>
                  <a:cubicBezTo>
                    <a:pt x="62080" y="62187"/>
                    <a:pt x="62080" y="62163"/>
                    <a:pt x="62092" y="62127"/>
                  </a:cubicBezTo>
                  <a:lnTo>
                    <a:pt x="61996" y="62008"/>
                  </a:lnTo>
                  <a:lnTo>
                    <a:pt x="61925" y="61973"/>
                  </a:lnTo>
                  <a:cubicBezTo>
                    <a:pt x="61913" y="61996"/>
                    <a:pt x="61913" y="62020"/>
                    <a:pt x="61901" y="62032"/>
                  </a:cubicBezTo>
                  <a:lnTo>
                    <a:pt x="61913" y="62104"/>
                  </a:lnTo>
                  <a:lnTo>
                    <a:pt x="61961" y="62139"/>
                  </a:lnTo>
                  <a:cubicBezTo>
                    <a:pt x="61949" y="62163"/>
                    <a:pt x="61949" y="62187"/>
                    <a:pt x="61937" y="62211"/>
                  </a:cubicBezTo>
                  <a:lnTo>
                    <a:pt x="61901" y="62187"/>
                  </a:lnTo>
                  <a:lnTo>
                    <a:pt x="61865" y="62116"/>
                  </a:lnTo>
                  <a:lnTo>
                    <a:pt x="61818" y="62127"/>
                  </a:lnTo>
                  <a:lnTo>
                    <a:pt x="61758" y="62187"/>
                  </a:lnTo>
                  <a:lnTo>
                    <a:pt x="61663" y="62211"/>
                  </a:lnTo>
                  <a:lnTo>
                    <a:pt x="61592" y="62258"/>
                  </a:lnTo>
                  <a:lnTo>
                    <a:pt x="61675" y="62294"/>
                  </a:lnTo>
                  <a:cubicBezTo>
                    <a:pt x="61687" y="62318"/>
                    <a:pt x="61699" y="62354"/>
                    <a:pt x="61711" y="62389"/>
                  </a:cubicBezTo>
                  <a:lnTo>
                    <a:pt x="61758" y="62437"/>
                  </a:lnTo>
                  <a:lnTo>
                    <a:pt x="61782" y="62485"/>
                  </a:lnTo>
                  <a:cubicBezTo>
                    <a:pt x="61782" y="62497"/>
                    <a:pt x="61770" y="62508"/>
                    <a:pt x="61770" y="62532"/>
                  </a:cubicBezTo>
                  <a:lnTo>
                    <a:pt x="61782" y="62556"/>
                  </a:lnTo>
                  <a:lnTo>
                    <a:pt x="61854" y="62556"/>
                  </a:lnTo>
                  <a:cubicBezTo>
                    <a:pt x="61854" y="62532"/>
                    <a:pt x="61865" y="62508"/>
                    <a:pt x="61865" y="62485"/>
                  </a:cubicBezTo>
                  <a:lnTo>
                    <a:pt x="61913" y="62497"/>
                  </a:lnTo>
                  <a:lnTo>
                    <a:pt x="61985" y="62497"/>
                  </a:lnTo>
                  <a:lnTo>
                    <a:pt x="61985" y="62520"/>
                  </a:lnTo>
                  <a:lnTo>
                    <a:pt x="61925" y="62556"/>
                  </a:lnTo>
                  <a:cubicBezTo>
                    <a:pt x="61913" y="62580"/>
                    <a:pt x="61889" y="62592"/>
                    <a:pt x="61877" y="62616"/>
                  </a:cubicBezTo>
                  <a:lnTo>
                    <a:pt x="61901" y="62651"/>
                  </a:lnTo>
                  <a:lnTo>
                    <a:pt x="62008" y="62639"/>
                  </a:lnTo>
                  <a:lnTo>
                    <a:pt x="62151" y="62675"/>
                  </a:lnTo>
                  <a:lnTo>
                    <a:pt x="62187" y="62651"/>
                  </a:lnTo>
                  <a:cubicBezTo>
                    <a:pt x="62199" y="62628"/>
                    <a:pt x="62211" y="62616"/>
                    <a:pt x="62211" y="62592"/>
                  </a:cubicBezTo>
                  <a:lnTo>
                    <a:pt x="62163" y="62520"/>
                  </a:lnTo>
                  <a:lnTo>
                    <a:pt x="62163" y="62461"/>
                  </a:lnTo>
                  <a:lnTo>
                    <a:pt x="62127" y="62401"/>
                  </a:lnTo>
                  <a:lnTo>
                    <a:pt x="62104" y="62425"/>
                  </a:lnTo>
                  <a:lnTo>
                    <a:pt x="62032" y="62425"/>
                  </a:lnTo>
                  <a:lnTo>
                    <a:pt x="62044" y="62401"/>
                  </a:lnTo>
                  <a:lnTo>
                    <a:pt x="62092" y="62354"/>
                  </a:lnTo>
                  <a:cubicBezTo>
                    <a:pt x="62092" y="62342"/>
                    <a:pt x="62080" y="62330"/>
                    <a:pt x="62080" y="62306"/>
                  </a:cubicBezTo>
                  <a:lnTo>
                    <a:pt x="62115" y="62282"/>
                  </a:lnTo>
                  <a:lnTo>
                    <a:pt x="62223" y="62294"/>
                  </a:lnTo>
                  <a:lnTo>
                    <a:pt x="62258" y="62258"/>
                  </a:lnTo>
                  <a:lnTo>
                    <a:pt x="62282" y="62294"/>
                  </a:lnTo>
                  <a:lnTo>
                    <a:pt x="62330" y="62306"/>
                  </a:lnTo>
                  <a:cubicBezTo>
                    <a:pt x="62330" y="62294"/>
                    <a:pt x="62330" y="62270"/>
                    <a:pt x="62342" y="62258"/>
                  </a:cubicBezTo>
                  <a:lnTo>
                    <a:pt x="62425" y="62223"/>
                  </a:lnTo>
                  <a:lnTo>
                    <a:pt x="62508" y="62223"/>
                  </a:lnTo>
                  <a:lnTo>
                    <a:pt x="62592" y="62199"/>
                  </a:lnTo>
                  <a:lnTo>
                    <a:pt x="62663" y="62187"/>
                  </a:lnTo>
                  <a:cubicBezTo>
                    <a:pt x="62675" y="62199"/>
                    <a:pt x="62675" y="62199"/>
                    <a:pt x="62687" y="62211"/>
                  </a:cubicBezTo>
                  <a:lnTo>
                    <a:pt x="62639" y="62247"/>
                  </a:lnTo>
                  <a:lnTo>
                    <a:pt x="62616" y="62306"/>
                  </a:lnTo>
                  <a:lnTo>
                    <a:pt x="62556" y="62306"/>
                  </a:lnTo>
                  <a:lnTo>
                    <a:pt x="62496" y="62270"/>
                  </a:lnTo>
                  <a:lnTo>
                    <a:pt x="62437" y="62306"/>
                  </a:lnTo>
                  <a:lnTo>
                    <a:pt x="62330" y="62437"/>
                  </a:lnTo>
                  <a:lnTo>
                    <a:pt x="62294" y="62449"/>
                  </a:lnTo>
                  <a:lnTo>
                    <a:pt x="62258" y="62449"/>
                  </a:lnTo>
                  <a:lnTo>
                    <a:pt x="62211" y="62520"/>
                  </a:lnTo>
                  <a:lnTo>
                    <a:pt x="62235" y="62556"/>
                  </a:lnTo>
                  <a:lnTo>
                    <a:pt x="62223" y="62616"/>
                  </a:lnTo>
                  <a:lnTo>
                    <a:pt x="62211" y="62651"/>
                  </a:lnTo>
                  <a:cubicBezTo>
                    <a:pt x="62211" y="62663"/>
                    <a:pt x="62211" y="62675"/>
                    <a:pt x="62211" y="62687"/>
                  </a:cubicBezTo>
                  <a:lnTo>
                    <a:pt x="62258" y="62699"/>
                  </a:lnTo>
                  <a:lnTo>
                    <a:pt x="62235" y="62735"/>
                  </a:lnTo>
                  <a:cubicBezTo>
                    <a:pt x="62235" y="62747"/>
                    <a:pt x="62235" y="62758"/>
                    <a:pt x="62235" y="62770"/>
                  </a:cubicBezTo>
                  <a:lnTo>
                    <a:pt x="62377" y="62782"/>
                  </a:lnTo>
                  <a:lnTo>
                    <a:pt x="62485" y="62830"/>
                  </a:lnTo>
                  <a:lnTo>
                    <a:pt x="62508" y="62830"/>
                  </a:lnTo>
                  <a:lnTo>
                    <a:pt x="62520" y="62794"/>
                  </a:lnTo>
                  <a:lnTo>
                    <a:pt x="62485" y="62735"/>
                  </a:lnTo>
                  <a:lnTo>
                    <a:pt x="62520" y="62675"/>
                  </a:lnTo>
                  <a:lnTo>
                    <a:pt x="62580" y="62651"/>
                  </a:lnTo>
                  <a:cubicBezTo>
                    <a:pt x="62580" y="62639"/>
                    <a:pt x="62580" y="62628"/>
                    <a:pt x="62580" y="62616"/>
                  </a:cubicBezTo>
                  <a:lnTo>
                    <a:pt x="62496" y="62556"/>
                  </a:lnTo>
                  <a:lnTo>
                    <a:pt x="62604" y="62508"/>
                  </a:lnTo>
                  <a:lnTo>
                    <a:pt x="62663" y="62437"/>
                  </a:lnTo>
                  <a:cubicBezTo>
                    <a:pt x="62687" y="62401"/>
                    <a:pt x="62699" y="62366"/>
                    <a:pt x="62723" y="62330"/>
                  </a:cubicBezTo>
                  <a:lnTo>
                    <a:pt x="62770" y="62282"/>
                  </a:lnTo>
                  <a:lnTo>
                    <a:pt x="62782" y="62294"/>
                  </a:lnTo>
                  <a:lnTo>
                    <a:pt x="62854" y="62318"/>
                  </a:lnTo>
                  <a:lnTo>
                    <a:pt x="62901" y="62306"/>
                  </a:lnTo>
                  <a:cubicBezTo>
                    <a:pt x="62913" y="62306"/>
                    <a:pt x="62913" y="62318"/>
                    <a:pt x="62913" y="62318"/>
                  </a:cubicBezTo>
                  <a:lnTo>
                    <a:pt x="62866" y="62354"/>
                  </a:lnTo>
                  <a:lnTo>
                    <a:pt x="62830" y="62437"/>
                  </a:lnTo>
                  <a:lnTo>
                    <a:pt x="62830" y="62485"/>
                  </a:lnTo>
                  <a:lnTo>
                    <a:pt x="62770" y="62568"/>
                  </a:lnTo>
                  <a:cubicBezTo>
                    <a:pt x="62770" y="62592"/>
                    <a:pt x="62782" y="62628"/>
                    <a:pt x="62794" y="62651"/>
                  </a:cubicBezTo>
                  <a:lnTo>
                    <a:pt x="62830" y="62699"/>
                  </a:lnTo>
                  <a:lnTo>
                    <a:pt x="62794" y="62747"/>
                  </a:lnTo>
                  <a:lnTo>
                    <a:pt x="62735" y="62794"/>
                  </a:lnTo>
                  <a:lnTo>
                    <a:pt x="62735" y="62758"/>
                  </a:lnTo>
                  <a:lnTo>
                    <a:pt x="62758" y="62723"/>
                  </a:lnTo>
                  <a:cubicBezTo>
                    <a:pt x="62758" y="62699"/>
                    <a:pt x="62747" y="62663"/>
                    <a:pt x="62747" y="62628"/>
                  </a:cubicBezTo>
                  <a:lnTo>
                    <a:pt x="62711" y="62616"/>
                  </a:lnTo>
                  <a:lnTo>
                    <a:pt x="62675" y="62651"/>
                  </a:lnTo>
                  <a:lnTo>
                    <a:pt x="62675" y="62711"/>
                  </a:lnTo>
                  <a:lnTo>
                    <a:pt x="62639" y="62711"/>
                  </a:lnTo>
                  <a:lnTo>
                    <a:pt x="62592" y="62723"/>
                  </a:lnTo>
                  <a:cubicBezTo>
                    <a:pt x="62580" y="62747"/>
                    <a:pt x="62568" y="62758"/>
                    <a:pt x="62568" y="62770"/>
                  </a:cubicBezTo>
                  <a:lnTo>
                    <a:pt x="62627" y="62830"/>
                  </a:lnTo>
                  <a:lnTo>
                    <a:pt x="62794" y="62925"/>
                  </a:lnTo>
                  <a:lnTo>
                    <a:pt x="62925" y="62913"/>
                  </a:lnTo>
                  <a:lnTo>
                    <a:pt x="63020" y="62937"/>
                  </a:lnTo>
                  <a:lnTo>
                    <a:pt x="63068" y="62925"/>
                  </a:lnTo>
                  <a:lnTo>
                    <a:pt x="63139" y="62937"/>
                  </a:lnTo>
                  <a:lnTo>
                    <a:pt x="63163" y="62889"/>
                  </a:lnTo>
                  <a:lnTo>
                    <a:pt x="63199" y="62794"/>
                  </a:lnTo>
                  <a:lnTo>
                    <a:pt x="63128" y="62675"/>
                  </a:lnTo>
                  <a:lnTo>
                    <a:pt x="63128" y="62616"/>
                  </a:lnTo>
                  <a:lnTo>
                    <a:pt x="63116" y="62568"/>
                  </a:lnTo>
                  <a:lnTo>
                    <a:pt x="63104" y="62461"/>
                  </a:lnTo>
                  <a:cubicBezTo>
                    <a:pt x="63104" y="62413"/>
                    <a:pt x="63092" y="62377"/>
                    <a:pt x="63080" y="62342"/>
                  </a:cubicBezTo>
                  <a:cubicBezTo>
                    <a:pt x="63080" y="62294"/>
                    <a:pt x="63056" y="62282"/>
                    <a:pt x="63044" y="62258"/>
                  </a:cubicBezTo>
                  <a:lnTo>
                    <a:pt x="63044" y="62211"/>
                  </a:lnTo>
                  <a:lnTo>
                    <a:pt x="63139" y="62127"/>
                  </a:lnTo>
                  <a:cubicBezTo>
                    <a:pt x="63163" y="62080"/>
                    <a:pt x="63187" y="62044"/>
                    <a:pt x="63211" y="61996"/>
                  </a:cubicBezTo>
                  <a:lnTo>
                    <a:pt x="63270" y="61961"/>
                  </a:lnTo>
                  <a:lnTo>
                    <a:pt x="63366" y="61937"/>
                  </a:lnTo>
                  <a:lnTo>
                    <a:pt x="63389" y="61901"/>
                  </a:lnTo>
                  <a:cubicBezTo>
                    <a:pt x="63378" y="61866"/>
                    <a:pt x="63366" y="61830"/>
                    <a:pt x="63354" y="61806"/>
                  </a:cubicBezTo>
                  <a:lnTo>
                    <a:pt x="63401" y="61746"/>
                  </a:lnTo>
                  <a:lnTo>
                    <a:pt x="63497" y="61711"/>
                  </a:lnTo>
                  <a:lnTo>
                    <a:pt x="63628" y="61746"/>
                  </a:lnTo>
                  <a:lnTo>
                    <a:pt x="63675" y="61699"/>
                  </a:lnTo>
                  <a:lnTo>
                    <a:pt x="63687" y="61699"/>
                  </a:lnTo>
                  <a:lnTo>
                    <a:pt x="63806" y="61723"/>
                  </a:lnTo>
                  <a:lnTo>
                    <a:pt x="63842" y="61723"/>
                  </a:lnTo>
                  <a:lnTo>
                    <a:pt x="63818" y="61651"/>
                  </a:lnTo>
                  <a:lnTo>
                    <a:pt x="63711" y="61604"/>
                  </a:lnTo>
                  <a:lnTo>
                    <a:pt x="63544" y="61556"/>
                  </a:lnTo>
                  <a:cubicBezTo>
                    <a:pt x="63532" y="61532"/>
                    <a:pt x="63520" y="61508"/>
                    <a:pt x="63509" y="61473"/>
                  </a:cubicBezTo>
                  <a:cubicBezTo>
                    <a:pt x="63497" y="61449"/>
                    <a:pt x="63449" y="61449"/>
                    <a:pt x="63413" y="61425"/>
                  </a:cubicBezTo>
                  <a:lnTo>
                    <a:pt x="63366" y="61449"/>
                  </a:lnTo>
                  <a:lnTo>
                    <a:pt x="63306" y="61425"/>
                  </a:lnTo>
                  <a:lnTo>
                    <a:pt x="63366" y="61377"/>
                  </a:lnTo>
                  <a:lnTo>
                    <a:pt x="63366" y="61318"/>
                  </a:lnTo>
                  <a:lnTo>
                    <a:pt x="63342" y="61318"/>
                  </a:lnTo>
                  <a:cubicBezTo>
                    <a:pt x="63342" y="61294"/>
                    <a:pt x="63342" y="61282"/>
                    <a:pt x="63330" y="61258"/>
                  </a:cubicBezTo>
                  <a:lnTo>
                    <a:pt x="63211" y="61092"/>
                  </a:lnTo>
                  <a:lnTo>
                    <a:pt x="63092" y="60996"/>
                  </a:lnTo>
                  <a:lnTo>
                    <a:pt x="63056" y="60877"/>
                  </a:lnTo>
                  <a:cubicBezTo>
                    <a:pt x="63056" y="60830"/>
                    <a:pt x="63068" y="60782"/>
                    <a:pt x="63068" y="60723"/>
                  </a:cubicBezTo>
                  <a:lnTo>
                    <a:pt x="63163" y="60627"/>
                  </a:lnTo>
                  <a:cubicBezTo>
                    <a:pt x="63163" y="60603"/>
                    <a:pt x="63187" y="60580"/>
                    <a:pt x="63187" y="60556"/>
                  </a:cubicBezTo>
                  <a:lnTo>
                    <a:pt x="63151" y="60532"/>
                  </a:lnTo>
                  <a:cubicBezTo>
                    <a:pt x="63151" y="60508"/>
                    <a:pt x="63139" y="60484"/>
                    <a:pt x="63139" y="60461"/>
                  </a:cubicBezTo>
                  <a:lnTo>
                    <a:pt x="63080" y="60413"/>
                  </a:lnTo>
                  <a:lnTo>
                    <a:pt x="63151" y="60437"/>
                  </a:lnTo>
                  <a:lnTo>
                    <a:pt x="63223" y="60484"/>
                  </a:lnTo>
                  <a:lnTo>
                    <a:pt x="63294" y="60484"/>
                  </a:lnTo>
                  <a:lnTo>
                    <a:pt x="63366" y="60389"/>
                  </a:lnTo>
                  <a:lnTo>
                    <a:pt x="63366" y="60330"/>
                  </a:lnTo>
                  <a:cubicBezTo>
                    <a:pt x="63366" y="60306"/>
                    <a:pt x="63413" y="60258"/>
                    <a:pt x="63437" y="60222"/>
                  </a:cubicBezTo>
                  <a:cubicBezTo>
                    <a:pt x="63449" y="60187"/>
                    <a:pt x="63437" y="60175"/>
                    <a:pt x="63449" y="60151"/>
                  </a:cubicBezTo>
                  <a:cubicBezTo>
                    <a:pt x="63425" y="60115"/>
                    <a:pt x="63401" y="60080"/>
                    <a:pt x="63389" y="60044"/>
                  </a:cubicBezTo>
                  <a:lnTo>
                    <a:pt x="63318" y="60044"/>
                  </a:lnTo>
                  <a:lnTo>
                    <a:pt x="63282" y="60080"/>
                  </a:lnTo>
                  <a:lnTo>
                    <a:pt x="63282" y="60020"/>
                  </a:lnTo>
                  <a:lnTo>
                    <a:pt x="63342" y="59937"/>
                  </a:lnTo>
                  <a:cubicBezTo>
                    <a:pt x="63342" y="59913"/>
                    <a:pt x="63354" y="59877"/>
                    <a:pt x="63354" y="59853"/>
                  </a:cubicBezTo>
                  <a:lnTo>
                    <a:pt x="63354" y="59758"/>
                  </a:lnTo>
                  <a:lnTo>
                    <a:pt x="63437" y="59651"/>
                  </a:lnTo>
                  <a:lnTo>
                    <a:pt x="63532" y="59627"/>
                  </a:lnTo>
                  <a:cubicBezTo>
                    <a:pt x="63532" y="59591"/>
                    <a:pt x="63532" y="59556"/>
                    <a:pt x="63544" y="59520"/>
                  </a:cubicBezTo>
                  <a:lnTo>
                    <a:pt x="63592" y="59437"/>
                  </a:lnTo>
                  <a:lnTo>
                    <a:pt x="63628" y="59413"/>
                  </a:lnTo>
                  <a:lnTo>
                    <a:pt x="63628" y="59341"/>
                  </a:lnTo>
                  <a:lnTo>
                    <a:pt x="63699" y="59294"/>
                  </a:lnTo>
                  <a:lnTo>
                    <a:pt x="63759" y="59210"/>
                  </a:lnTo>
                  <a:lnTo>
                    <a:pt x="63735" y="59187"/>
                  </a:lnTo>
                  <a:lnTo>
                    <a:pt x="63735" y="59127"/>
                  </a:lnTo>
                  <a:lnTo>
                    <a:pt x="63782" y="59079"/>
                  </a:lnTo>
                  <a:lnTo>
                    <a:pt x="63687" y="59032"/>
                  </a:lnTo>
                  <a:lnTo>
                    <a:pt x="63628" y="59044"/>
                  </a:lnTo>
                  <a:lnTo>
                    <a:pt x="63628" y="59044"/>
                  </a:lnTo>
                  <a:lnTo>
                    <a:pt x="63699" y="58960"/>
                  </a:lnTo>
                  <a:lnTo>
                    <a:pt x="63675" y="58901"/>
                  </a:lnTo>
                  <a:lnTo>
                    <a:pt x="63604" y="58818"/>
                  </a:lnTo>
                  <a:cubicBezTo>
                    <a:pt x="63604" y="58806"/>
                    <a:pt x="63604" y="58794"/>
                    <a:pt x="63592" y="58770"/>
                  </a:cubicBezTo>
                  <a:lnTo>
                    <a:pt x="63628" y="58734"/>
                  </a:lnTo>
                  <a:lnTo>
                    <a:pt x="63580" y="58698"/>
                  </a:lnTo>
                  <a:lnTo>
                    <a:pt x="63509" y="58698"/>
                  </a:lnTo>
                  <a:lnTo>
                    <a:pt x="63473" y="58722"/>
                  </a:lnTo>
                  <a:lnTo>
                    <a:pt x="63389" y="58734"/>
                  </a:lnTo>
                  <a:lnTo>
                    <a:pt x="63235" y="58782"/>
                  </a:lnTo>
                  <a:lnTo>
                    <a:pt x="63020" y="58675"/>
                  </a:lnTo>
                  <a:lnTo>
                    <a:pt x="62877" y="58603"/>
                  </a:lnTo>
                  <a:lnTo>
                    <a:pt x="62806" y="58603"/>
                  </a:lnTo>
                  <a:lnTo>
                    <a:pt x="62699" y="58556"/>
                  </a:lnTo>
                  <a:lnTo>
                    <a:pt x="62568" y="58437"/>
                  </a:lnTo>
                  <a:cubicBezTo>
                    <a:pt x="62568" y="58413"/>
                    <a:pt x="62556" y="58377"/>
                    <a:pt x="62556" y="58353"/>
                  </a:cubicBezTo>
                  <a:lnTo>
                    <a:pt x="62485" y="58294"/>
                  </a:lnTo>
                  <a:lnTo>
                    <a:pt x="62485" y="58246"/>
                  </a:lnTo>
                  <a:lnTo>
                    <a:pt x="62568" y="58163"/>
                  </a:lnTo>
                  <a:cubicBezTo>
                    <a:pt x="62580" y="58139"/>
                    <a:pt x="62580" y="58115"/>
                    <a:pt x="62592" y="58079"/>
                  </a:cubicBezTo>
                  <a:cubicBezTo>
                    <a:pt x="62592" y="58056"/>
                    <a:pt x="62604" y="58020"/>
                    <a:pt x="62604" y="57984"/>
                  </a:cubicBezTo>
                  <a:lnTo>
                    <a:pt x="62663" y="57960"/>
                  </a:lnTo>
                  <a:lnTo>
                    <a:pt x="62723" y="57865"/>
                  </a:lnTo>
                  <a:lnTo>
                    <a:pt x="62818" y="57829"/>
                  </a:lnTo>
                  <a:lnTo>
                    <a:pt x="62889" y="57734"/>
                  </a:lnTo>
                  <a:lnTo>
                    <a:pt x="63008" y="57686"/>
                  </a:lnTo>
                  <a:lnTo>
                    <a:pt x="63104" y="57686"/>
                  </a:lnTo>
                  <a:lnTo>
                    <a:pt x="63235" y="57639"/>
                  </a:lnTo>
                  <a:lnTo>
                    <a:pt x="63235" y="57603"/>
                  </a:lnTo>
                  <a:lnTo>
                    <a:pt x="63187" y="57579"/>
                  </a:lnTo>
                  <a:lnTo>
                    <a:pt x="63092" y="57567"/>
                  </a:lnTo>
                  <a:cubicBezTo>
                    <a:pt x="63092" y="57555"/>
                    <a:pt x="63092" y="57532"/>
                    <a:pt x="63092" y="57520"/>
                  </a:cubicBezTo>
                  <a:lnTo>
                    <a:pt x="63092" y="57460"/>
                  </a:lnTo>
                  <a:lnTo>
                    <a:pt x="63199" y="57365"/>
                  </a:lnTo>
                  <a:lnTo>
                    <a:pt x="63175" y="57341"/>
                  </a:lnTo>
                  <a:lnTo>
                    <a:pt x="63211" y="57282"/>
                  </a:lnTo>
                  <a:lnTo>
                    <a:pt x="63211" y="57246"/>
                  </a:lnTo>
                  <a:lnTo>
                    <a:pt x="63068" y="57163"/>
                  </a:lnTo>
                  <a:lnTo>
                    <a:pt x="63068" y="57115"/>
                  </a:lnTo>
                  <a:cubicBezTo>
                    <a:pt x="63068" y="57091"/>
                    <a:pt x="63068" y="57079"/>
                    <a:pt x="63056" y="57055"/>
                  </a:cubicBezTo>
                  <a:lnTo>
                    <a:pt x="63020" y="57020"/>
                  </a:lnTo>
                  <a:lnTo>
                    <a:pt x="62961" y="56924"/>
                  </a:lnTo>
                  <a:lnTo>
                    <a:pt x="63020" y="56853"/>
                  </a:lnTo>
                  <a:cubicBezTo>
                    <a:pt x="63032" y="56817"/>
                    <a:pt x="63032" y="56793"/>
                    <a:pt x="63044" y="56758"/>
                  </a:cubicBezTo>
                  <a:lnTo>
                    <a:pt x="63008" y="56734"/>
                  </a:lnTo>
                  <a:cubicBezTo>
                    <a:pt x="63020" y="56722"/>
                    <a:pt x="63032" y="56698"/>
                    <a:pt x="63044" y="56674"/>
                  </a:cubicBezTo>
                  <a:lnTo>
                    <a:pt x="63175" y="56603"/>
                  </a:lnTo>
                  <a:lnTo>
                    <a:pt x="63258" y="56496"/>
                  </a:lnTo>
                  <a:cubicBezTo>
                    <a:pt x="63258" y="56484"/>
                    <a:pt x="63258" y="56472"/>
                    <a:pt x="63247" y="56460"/>
                  </a:cubicBezTo>
                  <a:lnTo>
                    <a:pt x="63104" y="56448"/>
                  </a:lnTo>
                  <a:lnTo>
                    <a:pt x="63008" y="56472"/>
                  </a:lnTo>
                  <a:lnTo>
                    <a:pt x="62949" y="56424"/>
                  </a:lnTo>
                  <a:lnTo>
                    <a:pt x="62949" y="56377"/>
                  </a:lnTo>
                  <a:lnTo>
                    <a:pt x="63020" y="56305"/>
                  </a:lnTo>
                  <a:lnTo>
                    <a:pt x="63139" y="56234"/>
                  </a:lnTo>
                  <a:lnTo>
                    <a:pt x="63258" y="56270"/>
                  </a:lnTo>
                  <a:cubicBezTo>
                    <a:pt x="63258" y="56282"/>
                    <a:pt x="63258" y="56293"/>
                    <a:pt x="63270" y="56305"/>
                  </a:cubicBezTo>
                  <a:lnTo>
                    <a:pt x="63270" y="56353"/>
                  </a:lnTo>
                  <a:lnTo>
                    <a:pt x="63318" y="56412"/>
                  </a:lnTo>
                  <a:lnTo>
                    <a:pt x="63389" y="56412"/>
                  </a:lnTo>
                  <a:lnTo>
                    <a:pt x="63556" y="56293"/>
                  </a:lnTo>
                  <a:cubicBezTo>
                    <a:pt x="63556" y="56270"/>
                    <a:pt x="63556" y="56234"/>
                    <a:pt x="63556" y="56210"/>
                  </a:cubicBezTo>
                  <a:lnTo>
                    <a:pt x="63497" y="56139"/>
                  </a:lnTo>
                  <a:lnTo>
                    <a:pt x="63425" y="56079"/>
                  </a:lnTo>
                  <a:lnTo>
                    <a:pt x="63461" y="56067"/>
                  </a:lnTo>
                  <a:lnTo>
                    <a:pt x="63461" y="55984"/>
                  </a:lnTo>
                  <a:lnTo>
                    <a:pt x="63378" y="55912"/>
                  </a:lnTo>
                  <a:lnTo>
                    <a:pt x="63306" y="55912"/>
                  </a:lnTo>
                  <a:lnTo>
                    <a:pt x="63223" y="55984"/>
                  </a:lnTo>
                  <a:lnTo>
                    <a:pt x="63163" y="56008"/>
                  </a:lnTo>
                  <a:cubicBezTo>
                    <a:pt x="63151" y="56020"/>
                    <a:pt x="63128" y="56031"/>
                    <a:pt x="63116" y="56043"/>
                  </a:cubicBezTo>
                  <a:lnTo>
                    <a:pt x="63151" y="56055"/>
                  </a:lnTo>
                  <a:lnTo>
                    <a:pt x="63235" y="56055"/>
                  </a:lnTo>
                  <a:lnTo>
                    <a:pt x="63235" y="56103"/>
                  </a:lnTo>
                  <a:lnTo>
                    <a:pt x="63080" y="56174"/>
                  </a:lnTo>
                  <a:lnTo>
                    <a:pt x="63008" y="56162"/>
                  </a:lnTo>
                  <a:lnTo>
                    <a:pt x="63044" y="56115"/>
                  </a:lnTo>
                  <a:cubicBezTo>
                    <a:pt x="63056" y="56103"/>
                    <a:pt x="63080" y="56091"/>
                    <a:pt x="63092" y="56079"/>
                  </a:cubicBezTo>
                  <a:lnTo>
                    <a:pt x="63032" y="56067"/>
                  </a:lnTo>
                  <a:lnTo>
                    <a:pt x="62901" y="56103"/>
                  </a:lnTo>
                  <a:lnTo>
                    <a:pt x="62782" y="56079"/>
                  </a:lnTo>
                  <a:lnTo>
                    <a:pt x="62735" y="56008"/>
                  </a:lnTo>
                  <a:cubicBezTo>
                    <a:pt x="62723" y="55948"/>
                    <a:pt x="62711" y="55889"/>
                    <a:pt x="62699" y="55817"/>
                  </a:cubicBezTo>
                  <a:lnTo>
                    <a:pt x="62627" y="55686"/>
                  </a:lnTo>
                  <a:lnTo>
                    <a:pt x="62508" y="55627"/>
                  </a:lnTo>
                  <a:cubicBezTo>
                    <a:pt x="62496" y="55579"/>
                    <a:pt x="62485" y="55531"/>
                    <a:pt x="62485" y="55484"/>
                  </a:cubicBezTo>
                  <a:lnTo>
                    <a:pt x="62556" y="55377"/>
                  </a:lnTo>
                  <a:lnTo>
                    <a:pt x="62627" y="55365"/>
                  </a:lnTo>
                  <a:lnTo>
                    <a:pt x="62604" y="55412"/>
                  </a:lnTo>
                  <a:lnTo>
                    <a:pt x="62639" y="55424"/>
                  </a:lnTo>
                  <a:lnTo>
                    <a:pt x="62735" y="55389"/>
                  </a:lnTo>
                  <a:lnTo>
                    <a:pt x="62925" y="55400"/>
                  </a:lnTo>
                  <a:cubicBezTo>
                    <a:pt x="62985" y="55436"/>
                    <a:pt x="63056" y="55460"/>
                    <a:pt x="63116" y="55484"/>
                  </a:cubicBezTo>
                  <a:lnTo>
                    <a:pt x="63270" y="55484"/>
                  </a:lnTo>
                  <a:lnTo>
                    <a:pt x="63520" y="55436"/>
                  </a:lnTo>
                  <a:lnTo>
                    <a:pt x="63663" y="55305"/>
                  </a:lnTo>
                  <a:lnTo>
                    <a:pt x="63639" y="55281"/>
                  </a:lnTo>
                  <a:lnTo>
                    <a:pt x="63735" y="55198"/>
                  </a:lnTo>
                  <a:lnTo>
                    <a:pt x="63735" y="55127"/>
                  </a:lnTo>
                  <a:lnTo>
                    <a:pt x="63699" y="55067"/>
                  </a:lnTo>
                  <a:lnTo>
                    <a:pt x="63723" y="55019"/>
                  </a:lnTo>
                  <a:lnTo>
                    <a:pt x="63735" y="54948"/>
                  </a:lnTo>
                  <a:lnTo>
                    <a:pt x="63651" y="54948"/>
                  </a:lnTo>
                  <a:lnTo>
                    <a:pt x="63568" y="54877"/>
                  </a:lnTo>
                  <a:cubicBezTo>
                    <a:pt x="63568" y="54853"/>
                    <a:pt x="63568" y="54829"/>
                    <a:pt x="63556" y="54805"/>
                  </a:cubicBezTo>
                  <a:cubicBezTo>
                    <a:pt x="63556" y="54781"/>
                    <a:pt x="63568" y="54769"/>
                    <a:pt x="63580" y="54746"/>
                  </a:cubicBezTo>
                  <a:lnTo>
                    <a:pt x="63556" y="54710"/>
                  </a:lnTo>
                  <a:cubicBezTo>
                    <a:pt x="63580" y="54686"/>
                    <a:pt x="63592" y="54650"/>
                    <a:pt x="63616" y="54627"/>
                  </a:cubicBezTo>
                  <a:lnTo>
                    <a:pt x="63616" y="54591"/>
                  </a:lnTo>
                  <a:lnTo>
                    <a:pt x="63639" y="54579"/>
                  </a:lnTo>
                  <a:lnTo>
                    <a:pt x="63639" y="54531"/>
                  </a:lnTo>
                  <a:lnTo>
                    <a:pt x="63616" y="54460"/>
                  </a:lnTo>
                  <a:lnTo>
                    <a:pt x="63532" y="54472"/>
                  </a:lnTo>
                  <a:lnTo>
                    <a:pt x="63532" y="54424"/>
                  </a:lnTo>
                  <a:lnTo>
                    <a:pt x="63473" y="54377"/>
                  </a:lnTo>
                  <a:cubicBezTo>
                    <a:pt x="63473" y="54329"/>
                    <a:pt x="63461" y="54281"/>
                    <a:pt x="63449" y="54234"/>
                  </a:cubicBezTo>
                  <a:lnTo>
                    <a:pt x="63413" y="54186"/>
                  </a:lnTo>
                  <a:lnTo>
                    <a:pt x="63401" y="54126"/>
                  </a:lnTo>
                  <a:cubicBezTo>
                    <a:pt x="63401" y="54115"/>
                    <a:pt x="63413" y="54103"/>
                    <a:pt x="63425" y="54091"/>
                  </a:cubicBezTo>
                  <a:lnTo>
                    <a:pt x="63473" y="54126"/>
                  </a:lnTo>
                  <a:lnTo>
                    <a:pt x="63544" y="54115"/>
                  </a:lnTo>
                  <a:lnTo>
                    <a:pt x="63687" y="54126"/>
                  </a:lnTo>
                  <a:lnTo>
                    <a:pt x="63806" y="54162"/>
                  </a:lnTo>
                  <a:lnTo>
                    <a:pt x="63901" y="54150"/>
                  </a:lnTo>
                  <a:lnTo>
                    <a:pt x="64032" y="54091"/>
                  </a:lnTo>
                  <a:lnTo>
                    <a:pt x="64199" y="54091"/>
                  </a:lnTo>
                  <a:lnTo>
                    <a:pt x="64390" y="54043"/>
                  </a:lnTo>
                  <a:lnTo>
                    <a:pt x="64711" y="53900"/>
                  </a:lnTo>
                  <a:lnTo>
                    <a:pt x="64973" y="53745"/>
                  </a:lnTo>
                  <a:lnTo>
                    <a:pt x="64973" y="53698"/>
                  </a:lnTo>
                  <a:lnTo>
                    <a:pt x="65021" y="53734"/>
                  </a:lnTo>
                  <a:lnTo>
                    <a:pt x="65211" y="53638"/>
                  </a:lnTo>
                  <a:lnTo>
                    <a:pt x="65437" y="53448"/>
                  </a:lnTo>
                  <a:cubicBezTo>
                    <a:pt x="65449" y="53424"/>
                    <a:pt x="65449" y="53400"/>
                    <a:pt x="65461" y="53364"/>
                  </a:cubicBezTo>
                  <a:lnTo>
                    <a:pt x="65414" y="53281"/>
                  </a:lnTo>
                  <a:lnTo>
                    <a:pt x="65437" y="53150"/>
                  </a:lnTo>
                  <a:lnTo>
                    <a:pt x="65473" y="53114"/>
                  </a:lnTo>
                  <a:lnTo>
                    <a:pt x="65497" y="53162"/>
                  </a:lnTo>
                  <a:lnTo>
                    <a:pt x="65521" y="53114"/>
                  </a:lnTo>
                  <a:lnTo>
                    <a:pt x="65521" y="52972"/>
                  </a:lnTo>
                  <a:lnTo>
                    <a:pt x="65592" y="52829"/>
                  </a:lnTo>
                  <a:lnTo>
                    <a:pt x="65592" y="52745"/>
                  </a:lnTo>
                  <a:cubicBezTo>
                    <a:pt x="65580" y="52686"/>
                    <a:pt x="65568" y="52638"/>
                    <a:pt x="65556" y="52579"/>
                  </a:cubicBezTo>
                  <a:lnTo>
                    <a:pt x="65521" y="52519"/>
                  </a:lnTo>
                  <a:lnTo>
                    <a:pt x="65497" y="52519"/>
                  </a:lnTo>
                  <a:lnTo>
                    <a:pt x="65449" y="52579"/>
                  </a:lnTo>
                  <a:lnTo>
                    <a:pt x="65342" y="52591"/>
                  </a:lnTo>
                  <a:lnTo>
                    <a:pt x="65211" y="52555"/>
                  </a:lnTo>
                  <a:lnTo>
                    <a:pt x="65116" y="52448"/>
                  </a:lnTo>
                  <a:lnTo>
                    <a:pt x="65116" y="52388"/>
                  </a:lnTo>
                  <a:cubicBezTo>
                    <a:pt x="65140" y="52317"/>
                    <a:pt x="65163" y="52245"/>
                    <a:pt x="65187" y="52174"/>
                  </a:cubicBezTo>
                  <a:lnTo>
                    <a:pt x="65187" y="52091"/>
                  </a:lnTo>
                  <a:lnTo>
                    <a:pt x="65116" y="52043"/>
                  </a:lnTo>
                  <a:lnTo>
                    <a:pt x="64842" y="51924"/>
                  </a:lnTo>
                  <a:lnTo>
                    <a:pt x="64628" y="51900"/>
                  </a:lnTo>
                  <a:lnTo>
                    <a:pt x="64401" y="51805"/>
                  </a:lnTo>
                  <a:lnTo>
                    <a:pt x="64330" y="51745"/>
                  </a:lnTo>
                  <a:lnTo>
                    <a:pt x="64366" y="51710"/>
                  </a:lnTo>
                  <a:cubicBezTo>
                    <a:pt x="64366" y="51698"/>
                    <a:pt x="64354" y="51674"/>
                    <a:pt x="64342" y="51650"/>
                  </a:cubicBezTo>
                  <a:lnTo>
                    <a:pt x="64271" y="51602"/>
                  </a:lnTo>
                  <a:lnTo>
                    <a:pt x="64282" y="51555"/>
                  </a:lnTo>
                  <a:cubicBezTo>
                    <a:pt x="64259" y="51507"/>
                    <a:pt x="64235" y="51471"/>
                    <a:pt x="64223" y="51424"/>
                  </a:cubicBezTo>
                  <a:lnTo>
                    <a:pt x="64259" y="51257"/>
                  </a:lnTo>
                  <a:lnTo>
                    <a:pt x="64294" y="51424"/>
                  </a:lnTo>
                  <a:lnTo>
                    <a:pt x="64390" y="51555"/>
                  </a:lnTo>
                  <a:lnTo>
                    <a:pt x="64568" y="51698"/>
                  </a:lnTo>
                  <a:lnTo>
                    <a:pt x="64616" y="51698"/>
                  </a:lnTo>
                  <a:cubicBezTo>
                    <a:pt x="64663" y="51721"/>
                    <a:pt x="64723" y="51757"/>
                    <a:pt x="64771" y="51781"/>
                  </a:cubicBezTo>
                  <a:lnTo>
                    <a:pt x="64854" y="51781"/>
                  </a:lnTo>
                  <a:lnTo>
                    <a:pt x="65056" y="51721"/>
                  </a:lnTo>
                  <a:lnTo>
                    <a:pt x="65187" y="51710"/>
                  </a:lnTo>
                  <a:lnTo>
                    <a:pt x="65318" y="51757"/>
                  </a:lnTo>
                  <a:lnTo>
                    <a:pt x="65390" y="51757"/>
                  </a:lnTo>
                  <a:lnTo>
                    <a:pt x="65461" y="51745"/>
                  </a:lnTo>
                  <a:lnTo>
                    <a:pt x="65497" y="51757"/>
                  </a:lnTo>
                  <a:lnTo>
                    <a:pt x="65497" y="51793"/>
                  </a:lnTo>
                  <a:cubicBezTo>
                    <a:pt x="65485" y="51805"/>
                    <a:pt x="65485" y="51817"/>
                    <a:pt x="65497" y="51829"/>
                  </a:cubicBezTo>
                  <a:lnTo>
                    <a:pt x="65592" y="51817"/>
                  </a:lnTo>
                  <a:lnTo>
                    <a:pt x="65675" y="51745"/>
                  </a:lnTo>
                  <a:lnTo>
                    <a:pt x="65806" y="51698"/>
                  </a:lnTo>
                  <a:lnTo>
                    <a:pt x="65914" y="51710"/>
                  </a:lnTo>
                  <a:lnTo>
                    <a:pt x="65973" y="51733"/>
                  </a:lnTo>
                  <a:lnTo>
                    <a:pt x="66021" y="51710"/>
                  </a:lnTo>
                  <a:lnTo>
                    <a:pt x="66104" y="51721"/>
                  </a:lnTo>
                  <a:lnTo>
                    <a:pt x="66176" y="51721"/>
                  </a:lnTo>
                  <a:lnTo>
                    <a:pt x="66211" y="51686"/>
                  </a:lnTo>
                  <a:lnTo>
                    <a:pt x="66211" y="51626"/>
                  </a:lnTo>
                  <a:lnTo>
                    <a:pt x="66235" y="51614"/>
                  </a:lnTo>
                  <a:lnTo>
                    <a:pt x="66283" y="51638"/>
                  </a:lnTo>
                  <a:lnTo>
                    <a:pt x="66449" y="51543"/>
                  </a:lnTo>
                  <a:lnTo>
                    <a:pt x="66545" y="51412"/>
                  </a:lnTo>
                  <a:lnTo>
                    <a:pt x="66568" y="51364"/>
                  </a:lnTo>
                  <a:lnTo>
                    <a:pt x="66545" y="51364"/>
                  </a:lnTo>
                  <a:lnTo>
                    <a:pt x="66580" y="51293"/>
                  </a:lnTo>
                  <a:cubicBezTo>
                    <a:pt x="66604" y="51257"/>
                    <a:pt x="66628" y="51233"/>
                    <a:pt x="66664" y="51198"/>
                  </a:cubicBezTo>
                  <a:lnTo>
                    <a:pt x="66640" y="51090"/>
                  </a:lnTo>
                  <a:lnTo>
                    <a:pt x="66699" y="50995"/>
                  </a:lnTo>
                  <a:lnTo>
                    <a:pt x="66735" y="50959"/>
                  </a:lnTo>
                  <a:lnTo>
                    <a:pt x="66890" y="50805"/>
                  </a:lnTo>
                  <a:lnTo>
                    <a:pt x="66926" y="50674"/>
                  </a:lnTo>
                  <a:cubicBezTo>
                    <a:pt x="66938" y="50578"/>
                    <a:pt x="66949" y="50483"/>
                    <a:pt x="66961" y="50376"/>
                  </a:cubicBezTo>
                  <a:cubicBezTo>
                    <a:pt x="66973" y="50305"/>
                    <a:pt x="66985" y="50245"/>
                    <a:pt x="66997" y="50174"/>
                  </a:cubicBezTo>
                  <a:cubicBezTo>
                    <a:pt x="67009" y="50162"/>
                    <a:pt x="67009" y="50150"/>
                    <a:pt x="67021" y="50126"/>
                  </a:cubicBezTo>
                  <a:lnTo>
                    <a:pt x="66973" y="50090"/>
                  </a:lnTo>
                  <a:lnTo>
                    <a:pt x="66878" y="50007"/>
                  </a:lnTo>
                  <a:cubicBezTo>
                    <a:pt x="66878" y="49983"/>
                    <a:pt x="66902" y="49959"/>
                    <a:pt x="66902" y="49924"/>
                  </a:cubicBezTo>
                  <a:lnTo>
                    <a:pt x="66973" y="49888"/>
                  </a:lnTo>
                  <a:lnTo>
                    <a:pt x="66973" y="49828"/>
                  </a:lnTo>
                  <a:lnTo>
                    <a:pt x="67033" y="49745"/>
                  </a:lnTo>
                  <a:cubicBezTo>
                    <a:pt x="67033" y="49721"/>
                    <a:pt x="67033" y="49709"/>
                    <a:pt x="67021" y="49685"/>
                  </a:cubicBezTo>
                  <a:lnTo>
                    <a:pt x="67021" y="49685"/>
                  </a:lnTo>
                  <a:lnTo>
                    <a:pt x="67080" y="49709"/>
                  </a:lnTo>
                  <a:lnTo>
                    <a:pt x="67152" y="49709"/>
                  </a:lnTo>
                  <a:lnTo>
                    <a:pt x="67211" y="49614"/>
                  </a:lnTo>
                  <a:lnTo>
                    <a:pt x="67211" y="49531"/>
                  </a:lnTo>
                  <a:lnTo>
                    <a:pt x="67235" y="49507"/>
                  </a:lnTo>
                  <a:cubicBezTo>
                    <a:pt x="67235" y="49471"/>
                    <a:pt x="67235" y="49435"/>
                    <a:pt x="67223" y="49412"/>
                  </a:cubicBezTo>
                  <a:lnTo>
                    <a:pt x="67259" y="49364"/>
                  </a:lnTo>
                  <a:lnTo>
                    <a:pt x="67307" y="49364"/>
                  </a:lnTo>
                  <a:cubicBezTo>
                    <a:pt x="67307" y="49328"/>
                    <a:pt x="67319" y="49304"/>
                    <a:pt x="67330" y="49281"/>
                  </a:cubicBezTo>
                  <a:lnTo>
                    <a:pt x="67295" y="49221"/>
                  </a:lnTo>
                  <a:lnTo>
                    <a:pt x="67235" y="49185"/>
                  </a:lnTo>
                  <a:cubicBezTo>
                    <a:pt x="67235" y="49138"/>
                    <a:pt x="67223" y="49102"/>
                    <a:pt x="67211" y="49066"/>
                  </a:cubicBezTo>
                  <a:lnTo>
                    <a:pt x="67164" y="49043"/>
                  </a:lnTo>
                  <a:lnTo>
                    <a:pt x="67223" y="49043"/>
                  </a:lnTo>
                  <a:lnTo>
                    <a:pt x="67295" y="49126"/>
                  </a:lnTo>
                  <a:lnTo>
                    <a:pt x="67426" y="49209"/>
                  </a:lnTo>
                  <a:lnTo>
                    <a:pt x="67473" y="49197"/>
                  </a:lnTo>
                  <a:lnTo>
                    <a:pt x="67521" y="49173"/>
                  </a:lnTo>
                  <a:lnTo>
                    <a:pt x="67557" y="49185"/>
                  </a:lnTo>
                  <a:lnTo>
                    <a:pt x="67580" y="49257"/>
                  </a:lnTo>
                  <a:lnTo>
                    <a:pt x="67545" y="49269"/>
                  </a:lnTo>
                  <a:cubicBezTo>
                    <a:pt x="67533" y="49316"/>
                    <a:pt x="67521" y="49364"/>
                    <a:pt x="67521" y="49424"/>
                  </a:cubicBezTo>
                  <a:cubicBezTo>
                    <a:pt x="67485" y="49483"/>
                    <a:pt x="67461" y="49543"/>
                    <a:pt x="67438" y="49602"/>
                  </a:cubicBezTo>
                  <a:lnTo>
                    <a:pt x="67330" y="49614"/>
                  </a:lnTo>
                  <a:lnTo>
                    <a:pt x="67330" y="49721"/>
                  </a:lnTo>
                  <a:cubicBezTo>
                    <a:pt x="67330" y="49745"/>
                    <a:pt x="67319" y="49757"/>
                    <a:pt x="67307" y="49781"/>
                  </a:cubicBezTo>
                  <a:lnTo>
                    <a:pt x="67283" y="49781"/>
                  </a:lnTo>
                  <a:lnTo>
                    <a:pt x="67188" y="49852"/>
                  </a:lnTo>
                  <a:lnTo>
                    <a:pt x="67116" y="49912"/>
                  </a:lnTo>
                  <a:lnTo>
                    <a:pt x="67116" y="49959"/>
                  </a:lnTo>
                  <a:lnTo>
                    <a:pt x="67045" y="49983"/>
                  </a:lnTo>
                  <a:cubicBezTo>
                    <a:pt x="67033" y="49995"/>
                    <a:pt x="67021" y="50007"/>
                    <a:pt x="67009" y="50019"/>
                  </a:cubicBezTo>
                  <a:cubicBezTo>
                    <a:pt x="66997" y="50031"/>
                    <a:pt x="67021" y="50043"/>
                    <a:pt x="67021" y="50066"/>
                  </a:cubicBezTo>
                  <a:lnTo>
                    <a:pt x="67116" y="50066"/>
                  </a:lnTo>
                  <a:lnTo>
                    <a:pt x="67390" y="49816"/>
                  </a:lnTo>
                  <a:lnTo>
                    <a:pt x="67521" y="49638"/>
                  </a:lnTo>
                  <a:cubicBezTo>
                    <a:pt x="67580" y="49519"/>
                    <a:pt x="67628" y="49400"/>
                    <a:pt x="67688" y="49281"/>
                  </a:cubicBezTo>
                  <a:cubicBezTo>
                    <a:pt x="67711" y="49221"/>
                    <a:pt x="67723" y="49162"/>
                    <a:pt x="67747" y="49114"/>
                  </a:cubicBezTo>
                  <a:cubicBezTo>
                    <a:pt x="67771" y="49054"/>
                    <a:pt x="67783" y="48959"/>
                    <a:pt x="67795" y="48888"/>
                  </a:cubicBezTo>
                  <a:lnTo>
                    <a:pt x="67961" y="48507"/>
                  </a:lnTo>
                  <a:lnTo>
                    <a:pt x="68140" y="48257"/>
                  </a:lnTo>
                  <a:cubicBezTo>
                    <a:pt x="68152" y="48233"/>
                    <a:pt x="68152" y="48209"/>
                    <a:pt x="68164" y="48185"/>
                  </a:cubicBezTo>
                  <a:lnTo>
                    <a:pt x="68140" y="48161"/>
                  </a:lnTo>
                  <a:lnTo>
                    <a:pt x="68140" y="48102"/>
                  </a:lnTo>
                  <a:lnTo>
                    <a:pt x="68176" y="48090"/>
                  </a:lnTo>
                  <a:cubicBezTo>
                    <a:pt x="68176" y="48054"/>
                    <a:pt x="68200" y="48030"/>
                    <a:pt x="68200" y="47995"/>
                  </a:cubicBezTo>
                  <a:lnTo>
                    <a:pt x="68259" y="47947"/>
                  </a:lnTo>
                  <a:cubicBezTo>
                    <a:pt x="68247" y="47923"/>
                    <a:pt x="68235" y="47900"/>
                    <a:pt x="68223" y="47888"/>
                  </a:cubicBezTo>
                  <a:lnTo>
                    <a:pt x="68235" y="47828"/>
                  </a:lnTo>
                  <a:cubicBezTo>
                    <a:pt x="68223" y="47816"/>
                    <a:pt x="68223" y="47816"/>
                    <a:pt x="68211" y="47804"/>
                  </a:cubicBezTo>
                  <a:lnTo>
                    <a:pt x="68164" y="47792"/>
                  </a:lnTo>
                  <a:lnTo>
                    <a:pt x="68164" y="47709"/>
                  </a:lnTo>
                  <a:lnTo>
                    <a:pt x="68057" y="47614"/>
                  </a:lnTo>
                  <a:lnTo>
                    <a:pt x="68045" y="47566"/>
                  </a:lnTo>
                  <a:lnTo>
                    <a:pt x="68057" y="47507"/>
                  </a:lnTo>
                  <a:lnTo>
                    <a:pt x="68033" y="47459"/>
                  </a:lnTo>
                  <a:cubicBezTo>
                    <a:pt x="68009" y="47423"/>
                    <a:pt x="67997" y="47388"/>
                    <a:pt x="67973" y="47352"/>
                  </a:cubicBezTo>
                  <a:lnTo>
                    <a:pt x="67902" y="47233"/>
                  </a:lnTo>
                  <a:lnTo>
                    <a:pt x="67938" y="47197"/>
                  </a:lnTo>
                  <a:lnTo>
                    <a:pt x="68057" y="47161"/>
                  </a:lnTo>
                  <a:cubicBezTo>
                    <a:pt x="68045" y="47138"/>
                    <a:pt x="68033" y="47126"/>
                    <a:pt x="68021" y="47102"/>
                  </a:cubicBezTo>
                  <a:lnTo>
                    <a:pt x="67950" y="47078"/>
                  </a:lnTo>
                  <a:lnTo>
                    <a:pt x="68069" y="47042"/>
                  </a:lnTo>
                  <a:lnTo>
                    <a:pt x="68057" y="46959"/>
                  </a:lnTo>
                  <a:lnTo>
                    <a:pt x="67926" y="46935"/>
                  </a:lnTo>
                  <a:lnTo>
                    <a:pt x="68021" y="46899"/>
                  </a:lnTo>
                  <a:cubicBezTo>
                    <a:pt x="68033" y="46864"/>
                    <a:pt x="68057" y="46840"/>
                    <a:pt x="68069" y="46816"/>
                  </a:cubicBezTo>
                  <a:lnTo>
                    <a:pt x="68128" y="46840"/>
                  </a:lnTo>
                  <a:lnTo>
                    <a:pt x="68259" y="46685"/>
                  </a:lnTo>
                  <a:lnTo>
                    <a:pt x="68342" y="46626"/>
                  </a:lnTo>
                  <a:cubicBezTo>
                    <a:pt x="68342" y="46602"/>
                    <a:pt x="68342" y="46590"/>
                    <a:pt x="68331" y="46578"/>
                  </a:cubicBezTo>
                  <a:lnTo>
                    <a:pt x="68450" y="46471"/>
                  </a:lnTo>
                  <a:lnTo>
                    <a:pt x="68592" y="46364"/>
                  </a:lnTo>
                  <a:cubicBezTo>
                    <a:pt x="68640" y="46292"/>
                    <a:pt x="68700" y="46209"/>
                    <a:pt x="68759" y="46137"/>
                  </a:cubicBezTo>
                  <a:lnTo>
                    <a:pt x="68938" y="46102"/>
                  </a:lnTo>
                  <a:lnTo>
                    <a:pt x="69021" y="46006"/>
                  </a:lnTo>
                  <a:lnTo>
                    <a:pt x="69116" y="45923"/>
                  </a:lnTo>
                  <a:lnTo>
                    <a:pt x="69212" y="45899"/>
                  </a:lnTo>
                  <a:lnTo>
                    <a:pt x="69283" y="45935"/>
                  </a:lnTo>
                  <a:lnTo>
                    <a:pt x="69366" y="45935"/>
                  </a:lnTo>
                  <a:lnTo>
                    <a:pt x="69366" y="45875"/>
                  </a:lnTo>
                  <a:cubicBezTo>
                    <a:pt x="69366" y="45864"/>
                    <a:pt x="69402" y="45804"/>
                    <a:pt x="69426" y="45756"/>
                  </a:cubicBezTo>
                  <a:lnTo>
                    <a:pt x="69616" y="45625"/>
                  </a:lnTo>
                  <a:lnTo>
                    <a:pt x="69688" y="45590"/>
                  </a:lnTo>
                  <a:lnTo>
                    <a:pt x="69688" y="45554"/>
                  </a:lnTo>
                  <a:lnTo>
                    <a:pt x="69640" y="45542"/>
                  </a:lnTo>
                  <a:lnTo>
                    <a:pt x="69569" y="45542"/>
                  </a:lnTo>
                  <a:lnTo>
                    <a:pt x="69533" y="45494"/>
                  </a:lnTo>
                  <a:lnTo>
                    <a:pt x="69605" y="45471"/>
                  </a:lnTo>
                  <a:lnTo>
                    <a:pt x="69724" y="45387"/>
                  </a:lnTo>
                  <a:lnTo>
                    <a:pt x="69795" y="45387"/>
                  </a:lnTo>
                  <a:lnTo>
                    <a:pt x="69878" y="45375"/>
                  </a:lnTo>
                  <a:cubicBezTo>
                    <a:pt x="69902" y="45352"/>
                    <a:pt x="69914" y="45340"/>
                    <a:pt x="69938" y="45328"/>
                  </a:cubicBezTo>
                  <a:lnTo>
                    <a:pt x="70021" y="45316"/>
                  </a:lnTo>
                  <a:lnTo>
                    <a:pt x="70021" y="45352"/>
                  </a:lnTo>
                  <a:lnTo>
                    <a:pt x="69914" y="45423"/>
                  </a:lnTo>
                  <a:lnTo>
                    <a:pt x="69783" y="45459"/>
                  </a:lnTo>
                  <a:lnTo>
                    <a:pt x="69771" y="45483"/>
                  </a:lnTo>
                  <a:lnTo>
                    <a:pt x="69807" y="45506"/>
                  </a:lnTo>
                  <a:lnTo>
                    <a:pt x="69997" y="45423"/>
                  </a:lnTo>
                  <a:lnTo>
                    <a:pt x="70212" y="45316"/>
                  </a:lnTo>
                  <a:lnTo>
                    <a:pt x="70188" y="45280"/>
                  </a:lnTo>
                  <a:lnTo>
                    <a:pt x="70247" y="45233"/>
                  </a:lnTo>
                  <a:lnTo>
                    <a:pt x="70307" y="45233"/>
                  </a:lnTo>
                  <a:cubicBezTo>
                    <a:pt x="70295" y="45244"/>
                    <a:pt x="70295" y="45268"/>
                    <a:pt x="70295" y="45280"/>
                  </a:cubicBezTo>
                  <a:cubicBezTo>
                    <a:pt x="70295" y="45280"/>
                    <a:pt x="70307" y="45352"/>
                    <a:pt x="70319" y="45352"/>
                  </a:cubicBezTo>
                  <a:lnTo>
                    <a:pt x="70462" y="45352"/>
                  </a:lnTo>
                  <a:lnTo>
                    <a:pt x="70545" y="45304"/>
                  </a:lnTo>
                  <a:lnTo>
                    <a:pt x="70676" y="45280"/>
                  </a:lnTo>
                  <a:lnTo>
                    <a:pt x="70843" y="45268"/>
                  </a:lnTo>
                  <a:lnTo>
                    <a:pt x="70938" y="45197"/>
                  </a:lnTo>
                  <a:lnTo>
                    <a:pt x="70938" y="45161"/>
                  </a:lnTo>
                  <a:lnTo>
                    <a:pt x="70902" y="45137"/>
                  </a:lnTo>
                  <a:cubicBezTo>
                    <a:pt x="70902" y="45125"/>
                    <a:pt x="70902" y="45113"/>
                    <a:pt x="70902" y="45102"/>
                  </a:cubicBezTo>
                  <a:lnTo>
                    <a:pt x="71117" y="44947"/>
                  </a:lnTo>
                  <a:lnTo>
                    <a:pt x="71295" y="44863"/>
                  </a:lnTo>
                  <a:lnTo>
                    <a:pt x="71379" y="44804"/>
                  </a:lnTo>
                  <a:lnTo>
                    <a:pt x="71402" y="44756"/>
                  </a:lnTo>
                  <a:lnTo>
                    <a:pt x="71379" y="44732"/>
                  </a:lnTo>
                  <a:cubicBezTo>
                    <a:pt x="71343" y="44685"/>
                    <a:pt x="71307" y="44637"/>
                    <a:pt x="71271" y="44590"/>
                  </a:cubicBezTo>
                  <a:cubicBezTo>
                    <a:pt x="71283" y="44554"/>
                    <a:pt x="71295" y="44506"/>
                    <a:pt x="71319" y="44471"/>
                  </a:cubicBezTo>
                  <a:lnTo>
                    <a:pt x="71379" y="44399"/>
                  </a:lnTo>
                  <a:lnTo>
                    <a:pt x="71379" y="44316"/>
                  </a:lnTo>
                  <a:lnTo>
                    <a:pt x="71414" y="44280"/>
                  </a:lnTo>
                  <a:lnTo>
                    <a:pt x="71486" y="44220"/>
                  </a:lnTo>
                  <a:lnTo>
                    <a:pt x="71486" y="44137"/>
                  </a:lnTo>
                  <a:lnTo>
                    <a:pt x="71462" y="44125"/>
                  </a:lnTo>
                  <a:cubicBezTo>
                    <a:pt x="71498" y="44054"/>
                    <a:pt x="71545" y="43994"/>
                    <a:pt x="71581" y="43923"/>
                  </a:cubicBezTo>
                  <a:lnTo>
                    <a:pt x="71748" y="43720"/>
                  </a:lnTo>
                  <a:lnTo>
                    <a:pt x="71748" y="43637"/>
                  </a:lnTo>
                  <a:cubicBezTo>
                    <a:pt x="71712" y="43554"/>
                    <a:pt x="71688" y="43470"/>
                    <a:pt x="71664" y="43387"/>
                  </a:cubicBezTo>
                  <a:lnTo>
                    <a:pt x="71629" y="43339"/>
                  </a:lnTo>
                  <a:lnTo>
                    <a:pt x="71664" y="43185"/>
                  </a:lnTo>
                  <a:lnTo>
                    <a:pt x="71700" y="43113"/>
                  </a:lnTo>
                  <a:lnTo>
                    <a:pt x="71700" y="43054"/>
                  </a:lnTo>
                  <a:lnTo>
                    <a:pt x="71843" y="42947"/>
                  </a:lnTo>
                  <a:cubicBezTo>
                    <a:pt x="71843" y="42923"/>
                    <a:pt x="71855" y="42911"/>
                    <a:pt x="71855" y="42887"/>
                  </a:cubicBezTo>
                  <a:lnTo>
                    <a:pt x="71795" y="42744"/>
                  </a:lnTo>
                  <a:cubicBezTo>
                    <a:pt x="71807" y="42685"/>
                    <a:pt x="71831" y="42613"/>
                    <a:pt x="71843" y="42554"/>
                  </a:cubicBezTo>
                  <a:lnTo>
                    <a:pt x="71807" y="42411"/>
                  </a:lnTo>
                  <a:cubicBezTo>
                    <a:pt x="71807" y="42375"/>
                    <a:pt x="71819" y="42339"/>
                    <a:pt x="71819" y="42304"/>
                  </a:cubicBezTo>
                  <a:cubicBezTo>
                    <a:pt x="71831" y="42268"/>
                    <a:pt x="71807" y="42268"/>
                    <a:pt x="71807" y="42244"/>
                  </a:cubicBezTo>
                  <a:lnTo>
                    <a:pt x="71831" y="42101"/>
                  </a:lnTo>
                  <a:cubicBezTo>
                    <a:pt x="71783" y="41923"/>
                    <a:pt x="71736" y="41744"/>
                    <a:pt x="71700" y="41565"/>
                  </a:cubicBezTo>
                  <a:cubicBezTo>
                    <a:pt x="71700" y="41530"/>
                    <a:pt x="71688" y="41494"/>
                    <a:pt x="71676" y="41458"/>
                  </a:cubicBezTo>
                  <a:lnTo>
                    <a:pt x="71712" y="41375"/>
                  </a:lnTo>
                  <a:lnTo>
                    <a:pt x="71700" y="41303"/>
                  </a:lnTo>
                  <a:lnTo>
                    <a:pt x="71664" y="41351"/>
                  </a:lnTo>
                  <a:lnTo>
                    <a:pt x="71569" y="41315"/>
                  </a:lnTo>
                  <a:lnTo>
                    <a:pt x="71569" y="41268"/>
                  </a:lnTo>
                  <a:cubicBezTo>
                    <a:pt x="71569" y="41256"/>
                    <a:pt x="71605" y="41196"/>
                    <a:pt x="71629" y="41173"/>
                  </a:cubicBezTo>
                  <a:lnTo>
                    <a:pt x="71605" y="41077"/>
                  </a:lnTo>
                  <a:lnTo>
                    <a:pt x="71605" y="41018"/>
                  </a:lnTo>
                  <a:lnTo>
                    <a:pt x="71676" y="40994"/>
                  </a:lnTo>
                  <a:lnTo>
                    <a:pt x="71676" y="40899"/>
                  </a:lnTo>
                  <a:lnTo>
                    <a:pt x="71593" y="40815"/>
                  </a:lnTo>
                  <a:lnTo>
                    <a:pt x="71438" y="40780"/>
                  </a:lnTo>
                  <a:lnTo>
                    <a:pt x="71474" y="40768"/>
                  </a:lnTo>
                  <a:lnTo>
                    <a:pt x="71486" y="40732"/>
                  </a:lnTo>
                  <a:lnTo>
                    <a:pt x="71521" y="40768"/>
                  </a:lnTo>
                  <a:lnTo>
                    <a:pt x="71605" y="40792"/>
                  </a:lnTo>
                  <a:lnTo>
                    <a:pt x="71688" y="40803"/>
                  </a:lnTo>
                  <a:cubicBezTo>
                    <a:pt x="71688" y="40780"/>
                    <a:pt x="71700" y="40744"/>
                    <a:pt x="71700" y="40720"/>
                  </a:cubicBezTo>
                  <a:lnTo>
                    <a:pt x="71771" y="40720"/>
                  </a:lnTo>
                  <a:lnTo>
                    <a:pt x="71807" y="40756"/>
                  </a:lnTo>
                  <a:lnTo>
                    <a:pt x="71867" y="40780"/>
                  </a:lnTo>
                  <a:lnTo>
                    <a:pt x="71819" y="40839"/>
                  </a:lnTo>
                  <a:lnTo>
                    <a:pt x="71748" y="40899"/>
                  </a:lnTo>
                  <a:cubicBezTo>
                    <a:pt x="71748" y="40911"/>
                    <a:pt x="71748" y="40934"/>
                    <a:pt x="71736" y="40946"/>
                  </a:cubicBezTo>
                  <a:lnTo>
                    <a:pt x="71795" y="40946"/>
                  </a:lnTo>
                  <a:lnTo>
                    <a:pt x="71879" y="40863"/>
                  </a:lnTo>
                  <a:lnTo>
                    <a:pt x="72010" y="40792"/>
                  </a:lnTo>
                  <a:lnTo>
                    <a:pt x="72152" y="40553"/>
                  </a:lnTo>
                  <a:lnTo>
                    <a:pt x="72212" y="40387"/>
                  </a:lnTo>
                  <a:lnTo>
                    <a:pt x="72224" y="40291"/>
                  </a:lnTo>
                  <a:lnTo>
                    <a:pt x="72283" y="40244"/>
                  </a:lnTo>
                  <a:cubicBezTo>
                    <a:pt x="72295" y="40184"/>
                    <a:pt x="72319" y="40137"/>
                    <a:pt x="72331" y="40089"/>
                  </a:cubicBezTo>
                  <a:lnTo>
                    <a:pt x="72391" y="39958"/>
                  </a:lnTo>
                  <a:lnTo>
                    <a:pt x="72641" y="39779"/>
                  </a:lnTo>
                  <a:cubicBezTo>
                    <a:pt x="72653" y="39756"/>
                    <a:pt x="72653" y="39732"/>
                    <a:pt x="72664" y="39708"/>
                  </a:cubicBezTo>
                  <a:lnTo>
                    <a:pt x="72748" y="39672"/>
                  </a:lnTo>
                  <a:cubicBezTo>
                    <a:pt x="72760" y="39649"/>
                    <a:pt x="72772" y="39625"/>
                    <a:pt x="72795" y="39589"/>
                  </a:cubicBezTo>
                  <a:lnTo>
                    <a:pt x="72998" y="39398"/>
                  </a:lnTo>
                  <a:lnTo>
                    <a:pt x="73141" y="39160"/>
                  </a:lnTo>
                  <a:lnTo>
                    <a:pt x="73188" y="39089"/>
                  </a:lnTo>
                  <a:cubicBezTo>
                    <a:pt x="73224" y="39017"/>
                    <a:pt x="73248" y="38946"/>
                    <a:pt x="73284" y="38851"/>
                  </a:cubicBezTo>
                  <a:cubicBezTo>
                    <a:pt x="73295" y="38827"/>
                    <a:pt x="73295" y="38791"/>
                    <a:pt x="73307" y="38756"/>
                  </a:cubicBezTo>
                  <a:cubicBezTo>
                    <a:pt x="73307" y="38720"/>
                    <a:pt x="73343" y="38708"/>
                    <a:pt x="73367" y="38684"/>
                  </a:cubicBezTo>
                  <a:cubicBezTo>
                    <a:pt x="73379" y="38648"/>
                    <a:pt x="73367" y="38636"/>
                    <a:pt x="73355" y="38613"/>
                  </a:cubicBezTo>
                  <a:cubicBezTo>
                    <a:pt x="73343" y="38589"/>
                    <a:pt x="73295" y="38565"/>
                    <a:pt x="73272" y="38541"/>
                  </a:cubicBezTo>
                  <a:cubicBezTo>
                    <a:pt x="73272" y="38506"/>
                    <a:pt x="73284" y="38482"/>
                    <a:pt x="73284" y="38458"/>
                  </a:cubicBezTo>
                  <a:lnTo>
                    <a:pt x="73343" y="38398"/>
                  </a:lnTo>
                  <a:cubicBezTo>
                    <a:pt x="73319" y="38327"/>
                    <a:pt x="73307" y="38267"/>
                    <a:pt x="73295" y="38196"/>
                  </a:cubicBezTo>
                  <a:lnTo>
                    <a:pt x="73236" y="38172"/>
                  </a:lnTo>
                  <a:lnTo>
                    <a:pt x="73200" y="38077"/>
                  </a:lnTo>
                  <a:lnTo>
                    <a:pt x="72974" y="37791"/>
                  </a:lnTo>
                  <a:cubicBezTo>
                    <a:pt x="72974" y="37755"/>
                    <a:pt x="72962" y="37720"/>
                    <a:pt x="72962" y="37684"/>
                  </a:cubicBezTo>
                  <a:lnTo>
                    <a:pt x="72914" y="37565"/>
                  </a:lnTo>
                  <a:lnTo>
                    <a:pt x="72557" y="37493"/>
                  </a:lnTo>
                  <a:cubicBezTo>
                    <a:pt x="72498" y="37493"/>
                    <a:pt x="72426" y="37505"/>
                    <a:pt x="72367" y="37517"/>
                  </a:cubicBezTo>
                  <a:lnTo>
                    <a:pt x="72224" y="37589"/>
                  </a:lnTo>
                  <a:lnTo>
                    <a:pt x="72117" y="37493"/>
                  </a:lnTo>
                  <a:lnTo>
                    <a:pt x="71998" y="37493"/>
                  </a:lnTo>
                  <a:lnTo>
                    <a:pt x="71867" y="37410"/>
                  </a:lnTo>
                  <a:lnTo>
                    <a:pt x="71712" y="37374"/>
                  </a:lnTo>
                  <a:lnTo>
                    <a:pt x="71605" y="37374"/>
                  </a:lnTo>
                  <a:lnTo>
                    <a:pt x="71343" y="37208"/>
                  </a:lnTo>
                  <a:lnTo>
                    <a:pt x="71129" y="37029"/>
                  </a:lnTo>
                  <a:lnTo>
                    <a:pt x="71033" y="37029"/>
                  </a:lnTo>
                  <a:lnTo>
                    <a:pt x="70878" y="36958"/>
                  </a:lnTo>
                  <a:lnTo>
                    <a:pt x="70771" y="36982"/>
                  </a:lnTo>
                  <a:lnTo>
                    <a:pt x="70426" y="36851"/>
                  </a:lnTo>
                  <a:lnTo>
                    <a:pt x="70283" y="36862"/>
                  </a:lnTo>
                  <a:lnTo>
                    <a:pt x="70116" y="36839"/>
                  </a:lnTo>
                  <a:cubicBezTo>
                    <a:pt x="70081" y="36851"/>
                    <a:pt x="70057" y="36874"/>
                    <a:pt x="70021" y="36886"/>
                  </a:cubicBezTo>
                  <a:lnTo>
                    <a:pt x="69866" y="36910"/>
                  </a:lnTo>
                  <a:lnTo>
                    <a:pt x="69771" y="36886"/>
                  </a:lnTo>
                  <a:lnTo>
                    <a:pt x="69688" y="36934"/>
                  </a:lnTo>
                  <a:lnTo>
                    <a:pt x="69640" y="36993"/>
                  </a:lnTo>
                  <a:lnTo>
                    <a:pt x="69581" y="36958"/>
                  </a:lnTo>
                  <a:lnTo>
                    <a:pt x="69426" y="36898"/>
                  </a:lnTo>
                  <a:lnTo>
                    <a:pt x="69402" y="36934"/>
                  </a:lnTo>
                  <a:lnTo>
                    <a:pt x="69331" y="36910"/>
                  </a:lnTo>
                  <a:cubicBezTo>
                    <a:pt x="69331" y="36922"/>
                    <a:pt x="69331" y="36946"/>
                    <a:pt x="69319" y="36958"/>
                  </a:cubicBezTo>
                  <a:cubicBezTo>
                    <a:pt x="69319" y="36982"/>
                    <a:pt x="69319" y="36993"/>
                    <a:pt x="69319" y="37005"/>
                  </a:cubicBezTo>
                  <a:lnTo>
                    <a:pt x="69224" y="36958"/>
                  </a:lnTo>
                  <a:lnTo>
                    <a:pt x="69212" y="36922"/>
                  </a:lnTo>
                  <a:lnTo>
                    <a:pt x="69140" y="36922"/>
                  </a:lnTo>
                  <a:lnTo>
                    <a:pt x="69164" y="36958"/>
                  </a:lnTo>
                  <a:lnTo>
                    <a:pt x="69140" y="36982"/>
                  </a:lnTo>
                  <a:lnTo>
                    <a:pt x="68973" y="36958"/>
                  </a:lnTo>
                  <a:lnTo>
                    <a:pt x="68926" y="36970"/>
                  </a:lnTo>
                  <a:lnTo>
                    <a:pt x="68795" y="36970"/>
                  </a:lnTo>
                  <a:lnTo>
                    <a:pt x="68497" y="36910"/>
                  </a:lnTo>
                  <a:lnTo>
                    <a:pt x="68390" y="36934"/>
                  </a:lnTo>
                  <a:lnTo>
                    <a:pt x="68390" y="36958"/>
                  </a:lnTo>
                  <a:lnTo>
                    <a:pt x="68414" y="36993"/>
                  </a:lnTo>
                  <a:cubicBezTo>
                    <a:pt x="68414" y="37005"/>
                    <a:pt x="68402" y="37017"/>
                    <a:pt x="68402" y="37029"/>
                  </a:cubicBezTo>
                  <a:lnTo>
                    <a:pt x="68331" y="37005"/>
                  </a:lnTo>
                  <a:lnTo>
                    <a:pt x="68307" y="37029"/>
                  </a:lnTo>
                  <a:cubicBezTo>
                    <a:pt x="68307" y="37041"/>
                    <a:pt x="68307" y="37041"/>
                    <a:pt x="68295" y="37065"/>
                  </a:cubicBezTo>
                  <a:lnTo>
                    <a:pt x="68200" y="37112"/>
                  </a:lnTo>
                  <a:lnTo>
                    <a:pt x="68176" y="37160"/>
                  </a:lnTo>
                  <a:lnTo>
                    <a:pt x="68176" y="37255"/>
                  </a:lnTo>
                  <a:lnTo>
                    <a:pt x="68104" y="37196"/>
                  </a:lnTo>
                  <a:lnTo>
                    <a:pt x="68069" y="37136"/>
                  </a:lnTo>
                  <a:lnTo>
                    <a:pt x="68021" y="37160"/>
                  </a:lnTo>
                  <a:cubicBezTo>
                    <a:pt x="68021" y="37184"/>
                    <a:pt x="68033" y="37208"/>
                    <a:pt x="68033" y="37232"/>
                  </a:cubicBezTo>
                  <a:cubicBezTo>
                    <a:pt x="68021" y="37279"/>
                    <a:pt x="67997" y="37327"/>
                    <a:pt x="67973" y="37386"/>
                  </a:cubicBezTo>
                  <a:cubicBezTo>
                    <a:pt x="67973" y="37422"/>
                    <a:pt x="67985" y="37458"/>
                    <a:pt x="67997" y="37493"/>
                  </a:cubicBezTo>
                  <a:cubicBezTo>
                    <a:pt x="67973" y="37458"/>
                    <a:pt x="67961" y="37422"/>
                    <a:pt x="67950" y="37398"/>
                  </a:cubicBezTo>
                  <a:cubicBezTo>
                    <a:pt x="67926" y="37363"/>
                    <a:pt x="67961" y="37327"/>
                    <a:pt x="67961" y="37291"/>
                  </a:cubicBezTo>
                  <a:lnTo>
                    <a:pt x="67926" y="37196"/>
                  </a:lnTo>
                  <a:cubicBezTo>
                    <a:pt x="67938" y="37160"/>
                    <a:pt x="67950" y="37112"/>
                    <a:pt x="67961" y="37065"/>
                  </a:cubicBezTo>
                  <a:lnTo>
                    <a:pt x="67997" y="37029"/>
                  </a:lnTo>
                  <a:lnTo>
                    <a:pt x="67961" y="37005"/>
                  </a:lnTo>
                  <a:lnTo>
                    <a:pt x="67878" y="37017"/>
                  </a:lnTo>
                  <a:lnTo>
                    <a:pt x="67973" y="36898"/>
                  </a:lnTo>
                  <a:lnTo>
                    <a:pt x="67807" y="36803"/>
                  </a:lnTo>
                  <a:lnTo>
                    <a:pt x="67700" y="36720"/>
                  </a:lnTo>
                  <a:lnTo>
                    <a:pt x="67628" y="36731"/>
                  </a:lnTo>
                  <a:lnTo>
                    <a:pt x="67509" y="36731"/>
                  </a:lnTo>
                  <a:lnTo>
                    <a:pt x="67449" y="36815"/>
                  </a:lnTo>
                  <a:lnTo>
                    <a:pt x="67390" y="36851"/>
                  </a:lnTo>
                  <a:lnTo>
                    <a:pt x="67342" y="36791"/>
                  </a:lnTo>
                  <a:lnTo>
                    <a:pt x="67295" y="36779"/>
                  </a:lnTo>
                  <a:cubicBezTo>
                    <a:pt x="67283" y="36755"/>
                    <a:pt x="67271" y="36743"/>
                    <a:pt x="67259" y="36720"/>
                  </a:cubicBezTo>
                  <a:lnTo>
                    <a:pt x="67188" y="36696"/>
                  </a:lnTo>
                  <a:lnTo>
                    <a:pt x="67104" y="36708"/>
                  </a:lnTo>
                  <a:lnTo>
                    <a:pt x="67057" y="36672"/>
                  </a:lnTo>
                  <a:lnTo>
                    <a:pt x="66985" y="36672"/>
                  </a:lnTo>
                  <a:cubicBezTo>
                    <a:pt x="66973" y="36684"/>
                    <a:pt x="66961" y="36696"/>
                    <a:pt x="66949" y="36720"/>
                  </a:cubicBezTo>
                  <a:lnTo>
                    <a:pt x="66949" y="36684"/>
                  </a:lnTo>
                  <a:lnTo>
                    <a:pt x="66890" y="36660"/>
                  </a:lnTo>
                  <a:lnTo>
                    <a:pt x="66842" y="36612"/>
                  </a:lnTo>
                  <a:lnTo>
                    <a:pt x="66783" y="36648"/>
                  </a:lnTo>
                  <a:lnTo>
                    <a:pt x="66664" y="36648"/>
                  </a:lnTo>
                  <a:lnTo>
                    <a:pt x="66497" y="36601"/>
                  </a:lnTo>
                  <a:lnTo>
                    <a:pt x="66449" y="36601"/>
                  </a:lnTo>
                  <a:lnTo>
                    <a:pt x="66426" y="36636"/>
                  </a:lnTo>
                  <a:lnTo>
                    <a:pt x="66318" y="36601"/>
                  </a:lnTo>
                  <a:lnTo>
                    <a:pt x="66259" y="36624"/>
                  </a:lnTo>
                  <a:lnTo>
                    <a:pt x="66259" y="36672"/>
                  </a:lnTo>
                  <a:lnTo>
                    <a:pt x="66211" y="36684"/>
                  </a:lnTo>
                  <a:lnTo>
                    <a:pt x="66176" y="36636"/>
                  </a:lnTo>
                  <a:lnTo>
                    <a:pt x="66056" y="36648"/>
                  </a:lnTo>
                  <a:lnTo>
                    <a:pt x="65961" y="36708"/>
                  </a:lnTo>
                  <a:cubicBezTo>
                    <a:pt x="65937" y="36743"/>
                    <a:pt x="65925" y="36767"/>
                    <a:pt x="65914" y="36803"/>
                  </a:cubicBezTo>
                  <a:cubicBezTo>
                    <a:pt x="65902" y="36827"/>
                    <a:pt x="65925" y="36827"/>
                    <a:pt x="65925" y="36839"/>
                  </a:cubicBezTo>
                  <a:lnTo>
                    <a:pt x="65830" y="36946"/>
                  </a:lnTo>
                  <a:lnTo>
                    <a:pt x="65699" y="37041"/>
                  </a:lnTo>
                  <a:lnTo>
                    <a:pt x="65521" y="37148"/>
                  </a:lnTo>
                  <a:cubicBezTo>
                    <a:pt x="65497" y="37184"/>
                    <a:pt x="65473" y="37220"/>
                    <a:pt x="65449" y="37255"/>
                  </a:cubicBezTo>
                  <a:lnTo>
                    <a:pt x="65414" y="37374"/>
                  </a:lnTo>
                  <a:lnTo>
                    <a:pt x="65414" y="37493"/>
                  </a:lnTo>
                  <a:cubicBezTo>
                    <a:pt x="65414" y="37529"/>
                    <a:pt x="65390" y="37541"/>
                    <a:pt x="65378" y="37553"/>
                  </a:cubicBezTo>
                  <a:lnTo>
                    <a:pt x="65294" y="37636"/>
                  </a:lnTo>
                  <a:cubicBezTo>
                    <a:pt x="65294" y="37660"/>
                    <a:pt x="65306" y="37672"/>
                    <a:pt x="65318" y="37684"/>
                  </a:cubicBezTo>
                  <a:lnTo>
                    <a:pt x="65342" y="37767"/>
                  </a:lnTo>
                  <a:lnTo>
                    <a:pt x="65354" y="37910"/>
                  </a:lnTo>
                  <a:lnTo>
                    <a:pt x="65306" y="37815"/>
                  </a:lnTo>
                  <a:lnTo>
                    <a:pt x="65211" y="37744"/>
                  </a:lnTo>
                  <a:lnTo>
                    <a:pt x="65199" y="37672"/>
                  </a:lnTo>
                  <a:cubicBezTo>
                    <a:pt x="65223" y="37648"/>
                    <a:pt x="65247" y="37613"/>
                    <a:pt x="65259" y="37589"/>
                  </a:cubicBezTo>
                  <a:lnTo>
                    <a:pt x="65342" y="37517"/>
                  </a:lnTo>
                  <a:cubicBezTo>
                    <a:pt x="65330" y="37482"/>
                    <a:pt x="65318" y="37446"/>
                    <a:pt x="65306" y="37410"/>
                  </a:cubicBezTo>
                  <a:lnTo>
                    <a:pt x="65330" y="37315"/>
                  </a:lnTo>
                  <a:lnTo>
                    <a:pt x="65318" y="37267"/>
                  </a:lnTo>
                  <a:lnTo>
                    <a:pt x="65247" y="37279"/>
                  </a:lnTo>
                  <a:lnTo>
                    <a:pt x="65140" y="37327"/>
                  </a:lnTo>
                  <a:lnTo>
                    <a:pt x="64997" y="37327"/>
                  </a:lnTo>
                  <a:lnTo>
                    <a:pt x="64878" y="37351"/>
                  </a:lnTo>
                  <a:lnTo>
                    <a:pt x="64782" y="37386"/>
                  </a:lnTo>
                  <a:lnTo>
                    <a:pt x="64711" y="37363"/>
                  </a:lnTo>
                  <a:lnTo>
                    <a:pt x="64794" y="37363"/>
                  </a:lnTo>
                  <a:lnTo>
                    <a:pt x="64866" y="37291"/>
                  </a:lnTo>
                  <a:lnTo>
                    <a:pt x="64961" y="37255"/>
                  </a:lnTo>
                  <a:lnTo>
                    <a:pt x="65116" y="37255"/>
                  </a:lnTo>
                  <a:cubicBezTo>
                    <a:pt x="65152" y="37243"/>
                    <a:pt x="65175" y="37232"/>
                    <a:pt x="65211" y="37232"/>
                  </a:cubicBezTo>
                  <a:cubicBezTo>
                    <a:pt x="65235" y="37196"/>
                    <a:pt x="65247" y="37160"/>
                    <a:pt x="65271" y="37136"/>
                  </a:cubicBezTo>
                  <a:lnTo>
                    <a:pt x="65318" y="37124"/>
                  </a:lnTo>
                  <a:lnTo>
                    <a:pt x="65366" y="37148"/>
                  </a:lnTo>
                  <a:lnTo>
                    <a:pt x="65414" y="37124"/>
                  </a:lnTo>
                  <a:lnTo>
                    <a:pt x="65497" y="37065"/>
                  </a:lnTo>
                  <a:lnTo>
                    <a:pt x="65652" y="37005"/>
                  </a:lnTo>
                  <a:cubicBezTo>
                    <a:pt x="65652" y="36970"/>
                    <a:pt x="65640" y="36934"/>
                    <a:pt x="65640" y="36910"/>
                  </a:cubicBezTo>
                  <a:cubicBezTo>
                    <a:pt x="65675" y="36862"/>
                    <a:pt x="65711" y="36815"/>
                    <a:pt x="65747" y="36755"/>
                  </a:cubicBezTo>
                  <a:cubicBezTo>
                    <a:pt x="65747" y="36731"/>
                    <a:pt x="65735" y="36708"/>
                    <a:pt x="65735" y="36672"/>
                  </a:cubicBezTo>
                  <a:lnTo>
                    <a:pt x="65771" y="36612"/>
                  </a:lnTo>
                  <a:lnTo>
                    <a:pt x="65771" y="36541"/>
                  </a:lnTo>
                  <a:lnTo>
                    <a:pt x="65628" y="36541"/>
                  </a:lnTo>
                  <a:lnTo>
                    <a:pt x="65497" y="36481"/>
                  </a:lnTo>
                  <a:cubicBezTo>
                    <a:pt x="65461" y="36481"/>
                    <a:pt x="65425" y="36493"/>
                    <a:pt x="65390" y="36505"/>
                  </a:cubicBezTo>
                  <a:lnTo>
                    <a:pt x="65259" y="36601"/>
                  </a:lnTo>
                  <a:lnTo>
                    <a:pt x="65128" y="36624"/>
                  </a:lnTo>
                  <a:lnTo>
                    <a:pt x="64937" y="36601"/>
                  </a:lnTo>
                  <a:lnTo>
                    <a:pt x="64735" y="36624"/>
                  </a:lnTo>
                  <a:lnTo>
                    <a:pt x="64616" y="36767"/>
                  </a:lnTo>
                  <a:cubicBezTo>
                    <a:pt x="64616" y="36779"/>
                    <a:pt x="64628" y="36803"/>
                    <a:pt x="64628" y="36815"/>
                  </a:cubicBezTo>
                  <a:lnTo>
                    <a:pt x="64675" y="36827"/>
                  </a:lnTo>
                  <a:lnTo>
                    <a:pt x="64723" y="36862"/>
                  </a:lnTo>
                  <a:lnTo>
                    <a:pt x="64652" y="36886"/>
                  </a:lnTo>
                  <a:lnTo>
                    <a:pt x="64616" y="36910"/>
                  </a:lnTo>
                  <a:cubicBezTo>
                    <a:pt x="64604" y="36934"/>
                    <a:pt x="64592" y="36958"/>
                    <a:pt x="64592" y="36982"/>
                  </a:cubicBezTo>
                  <a:cubicBezTo>
                    <a:pt x="64568" y="36970"/>
                    <a:pt x="64568" y="36946"/>
                    <a:pt x="64544" y="36922"/>
                  </a:cubicBezTo>
                  <a:lnTo>
                    <a:pt x="64497" y="36922"/>
                  </a:lnTo>
                  <a:lnTo>
                    <a:pt x="64390" y="36982"/>
                  </a:lnTo>
                  <a:cubicBezTo>
                    <a:pt x="64354" y="37029"/>
                    <a:pt x="64330" y="37077"/>
                    <a:pt x="64294" y="37124"/>
                  </a:cubicBezTo>
                  <a:lnTo>
                    <a:pt x="64163" y="37303"/>
                  </a:lnTo>
                  <a:lnTo>
                    <a:pt x="64259" y="37148"/>
                  </a:lnTo>
                  <a:cubicBezTo>
                    <a:pt x="64259" y="37124"/>
                    <a:pt x="64247" y="37101"/>
                    <a:pt x="64235" y="37065"/>
                  </a:cubicBezTo>
                  <a:lnTo>
                    <a:pt x="64247" y="37017"/>
                  </a:lnTo>
                  <a:lnTo>
                    <a:pt x="64247" y="36958"/>
                  </a:lnTo>
                  <a:lnTo>
                    <a:pt x="64199" y="36970"/>
                  </a:lnTo>
                  <a:lnTo>
                    <a:pt x="64104" y="37053"/>
                  </a:lnTo>
                  <a:cubicBezTo>
                    <a:pt x="64092" y="37089"/>
                    <a:pt x="64080" y="37112"/>
                    <a:pt x="64068" y="37148"/>
                  </a:cubicBezTo>
                  <a:cubicBezTo>
                    <a:pt x="64056" y="37184"/>
                    <a:pt x="64044" y="37232"/>
                    <a:pt x="64032" y="37267"/>
                  </a:cubicBezTo>
                  <a:lnTo>
                    <a:pt x="63961" y="37327"/>
                  </a:lnTo>
                  <a:cubicBezTo>
                    <a:pt x="63985" y="37279"/>
                    <a:pt x="63997" y="37232"/>
                    <a:pt x="64020" y="37184"/>
                  </a:cubicBezTo>
                  <a:cubicBezTo>
                    <a:pt x="64044" y="37136"/>
                    <a:pt x="64020" y="37124"/>
                    <a:pt x="64020" y="37089"/>
                  </a:cubicBezTo>
                  <a:lnTo>
                    <a:pt x="64163" y="36886"/>
                  </a:lnTo>
                  <a:cubicBezTo>
                    <a:pt x="64163" y="36839"/>
                    <a:pt x="64187" y="36803"/>
                    <a:pt x="64187" y="36755"/>
                  </a:cubicBezTo>
                  <a:lnTo>
                    <a:pt x="64247" y="36672"/>
                  </a:lnTo>
                  <a:lnTo>
                    <a:pt x="64342" y="36612"/>
                  </a:lnTo>
                  <a:lnTo>
                    <a:pt x="64437" y="36529"/>
                  </a:lnTo>
                  <a:lnTo>
                    <a:pt x="64509" y="36493"/>
                  </a:lnTo>
                  <a:cubicBezTo>
                    <a:pt x="64544" y="36446"/>
                    <a:pt x="64568" y="36410"/>
                    <a:pt x="64592" y="36362"/>
                  </a:cubicBezTo>
                  <a:lnTo>
                    <a:pt x="64806" y="36124"/>
                  </a:lnTo>
                  <a:lnTo>
                    <a:pt x="64806" y="36077"/>
                  </a:lnTo>
                  <a:lnTo>
                    <a:pt x="64854" y="36041"/>
                  </a:lnTo>
                  <a:lnTo>
                    <a:pt x="64782" y="36005"/>
                  </a:lnTo>
                  <a:lnTo>
                    <a:pt x="64794" y="35946"/>
                  </a:lnTo>
                  <a:lnTo>
                    <a:pt x="64830" y="35910"/>
                  </a:lnTo>
                  <a:cubicBezTo>
                    <a:pt x="64830" y="35886"/>
                    <a:pt x="64830" y="35862"/>
                    <a:pt x="64818" y="35839"/>
                  </a:cubicBezTo>
                  <a:lnTo>
                    <a:pt x="64711" y="35803"/>
                  </a:lnTo>
                  <a:lnTo>
                    <a:pt x="64592" y="35827"/>
                  </a:lnTo>
                  <a:lnTo>
                    <a:pt x="64568" y="35850"/>
                  </a:lnTo>
                  <a:cubicBezTo>
                    <a:pt x="64544" y="35839"/>
                    <a:pt x="64521" y="35815"/>
                    <a:pt x="64509" y="35803"/>
                  </a:cubicBezTo>
                  <a:lnTo>
                    <a:pt x="64413" y="35660"/>
                  </a:lnTo>
                  <a:lnTo>
                    <a:pt x="64247" y="35458"/>
                  </a:lnTo>
                  <a:lnTo>
                    <a:pt x="64128" y="35362"/>
                  </a:lnTo>
                  <a:lnTo>
                    <a:pt x="64020" y="35219"/>
                  </a:lnTo>
                  <a:cubicBezTo>
                    <a:pt x="64020" y="35196"/>
                    <a:pt x="64009" y="35172"/>
                    <a:pt x="64009" y="35136"/>
                  </a:cubicBezTo>
                  <a:lnTo>
                    <a:pt x="63961" y="35065"/>
                  </a:lnTo>
                  <a:lnTo>
                    <a:pt x="63913" y="35041"/>
                  </a:lnTo>
                  <a:cubicBezTo>
                    <a:pt x="63901" y="35017"/>
                    <a:pt x="63890" y="34981"/>
                    <a:pt x="63878" y="34957"/>
                  </a:cubicBezTo>
                  <a:lnTo>
                    <a:pt x="63794" y="34874"/>
                  </a:lnTo>
                  <a:lnTo>
                    <a:pt x="63770" y="34898"/>
                  </a:lnTo>
                  <a:cubicBezTo>
                    <a:pt x="63770" y="34910"/>
                    <a:pt x="63782" y="34934"/>
                    <a:pt x="63794" y="34957"/>
                  </a:cubicBezTo>
                  <a:lnTo>
                    <a:pt x="63759" y="35017"/>
                  </a:lnTo>
                  <a:lnTo>
                    <a:pt x="63651" y="35088"/>
                  </a:lnTo>
                  <a:cubicBezTo>
                    <a:pt x="63675" y="35053"/>
                    <a:pt x="63699" y="35017"/>
                    <a:pt x="63723" y="34981"/>
                  </a:cubicBezTo>
                  <a:cubicBezTo>
                    <a:pt x="63711" y="34957"/>
                    <a:pt x="63711" y="34922"/>
                    <a:pt x="63699" y="34886"/>
                  </a:cubicBezTo>
                  <a:lnTo>
                    <a:pt x="63580" y="34826"/>
                  </a:lnTo>
                  <a:lnTo>
                    <a:pt x="63544" y="34862"/>
                  </a:lnTo>
                  <a:lnTo>
                    <a:pt x="63473" y="34838"/>
                  </a:lnTo>
                  <a:cubicBezTo>
                    <a:pt x="63461" y="34815"/>
                    <a:pt x="63461" y="34791"/>
                    <a:pt x="63449" y="34779"/>
                  </a:cubicBezTo>
                  <a:lnTo>
                    <a:pt x="63235" y="34660"/>
                  </a:lnTo>
                  <a:lnTo>
                    <a:pt x="63187" y="34660"/>
                  </a:lnTo>
                  <a:lnTo>
                    <a:pt x="63044" y="34588"/>
                  </a:lnTo>
                  <a:lnTo>
                    <a:pt x="62735" y="34588"/>
                  </a:lnTo>
                  <a:lnTo>
                    <a:pt x="62580" y="34553"/>
                  </a:lnTo>
                  <a:lnTo>
                    <a:pt x="62425" y="34576"/>
                  </a:lnTo>
                  <a:lnTo>
                    <a:pt x="62342" y="34648"/>
                  </a:lnTo>
                  <a:cubicBezTo>
                    <a:pt x="62306" y="34660"/>
                    <a:pt x="62282" y="34684"/>
                    <a:pt x="62246" y="34696"/>
                  </a:cubicBezTo>
                  <a:lnTo>
                    <a:pt x="62330" y="34588"/>
                  </a:lnTo>
                  <a:lnTo>
                    <a:pt x="62318" y="34529"/>
                  </a:lnTo>
                  <a:lnTo>
                    <a:pt x="62199" y="34517"/>
                  </a:lnTo>
                  <a:lnTo>
                    <a:pt x="62008" y="34529"/>
                  </a:lnTo>
                  <a:lnTo>
                    <a:pt x="61782" y="34505"/>
                  </a:lnTo>
                  <a:lnTo>
                    <a:pt x="61723" y="34529"/>
                  </a:lnTo>
                  <a:lnTo>
                    <a:pt x="61627" y="34576"/>
                  </a:lnTo>
                  <a:lnTo>
                    <a:pt x="61461" y="34588"/>
                  </a:lnTo>
                  <a:lnTo>
                    <a:pt x="61258" y="34660"/>
                  </a:lnTo>
                  <a:lnTo>
                    <a:pt x="61080" y="34660"/>
                  </a:lnTo>
                  <a:lnTo>
                    <a:pt x="60842" y="34707"/>
                  </a:lnTo>
                  <a:lnTo>
                    <a:pt x="60722" y="34779"/>
                  </a:lnTo>
                  <a:lnTo>
                    <a:pt x="60722" y="34874"/>
                  </a:lnTo>
                  <a:lnTo>
                    <a:pt x="60675" y="34791"/>
                  </a:lnTo>
                  <a:cubicBezTo>
                    <a:pt x="60675" y="34767"/>
                    <a:pt x="60663" y="34731"/>
                    <a:pt x="60651" y="34696"/>
                  </a:cubicBezTo>
                  <a:lnTo>
                    <a:pt x="60603" y="34648"/>
                  </a:lnTo>
                  <a:lnTo>
                    <a:pt x="60401" y="34648"/>
                  </a:lnTo>
                  <a:lnTo>
                    <a:pt x="60199" y="34541"/>
                  </a:lnTo>
                  <a:lnTo>
                    <a:pt x="60091" y="34505"/>
                  </a:lnTo>
                  <a:lnTo>
                    <a:pt x="60032" y="34541"/>
                  </a:lnTo>
                  <a:lnTo>
                    <a:pt x="59925" y="34588"/>
                  </a:lnTo>
                  <a:lnTo>
                    <a:pt x="59865" y="34672"/>
                  </a:lnTo>
                  <a:cubicBezTo>
                    <a:pt x="59865" y="34696"/>
                    <a:pt x="59865" y="34719"/>
                    <a:pt x="59853" y="34743"/>
                  </a:cubicBezTo>
                  <a:cubicBezTo>
                    <a:pt x="59841" y="34719"/>
                    <a:pt x="59829" y="34684"/>
                    <a:pt x="59818" y="34660"/>
                  </a:cubicBezTo>
                  <a:cubicBezTo>
                    <a:pt x="59806" y="34624"/>
                    <a:pt x="59818" y="34565"/>
                    <a:pt x="59818" y="34529"/>
                  </a:cubicBezTo>
                  <a:cubicBezTo>
                    <a:pt x="59818" y="34481"/>
                    <a:pt x="59829" y="34469"/>
                    <a:pt x="59841" y="34445"/>
                  </a:cubicBezTo>
                  <a:cubicBezTo>
                    <a:pt x="59806" y="34410"/>
                    <a:pt x="59782" y="34362"/>
                    <a:pt x="59758" y="34326"/>
                  </a:cubicBezTo>
                  <a:lnTo>
                    <a:pt x="59663" y="34291"/>
                  </a:lnTo>
                  <a:lnTo>
                    <a:pt x="59437" y="34243"/>
                  </a:lnTo>
                  <a:lnTo>
                    <a:pt x="59270" y="34148"/>
                  </a:lnTo>
                  <a:lnTo>
                    <a:pt x="59246" y="34088"/>
                  </a:lnTo>
                  <a:lnTo>
                    <a:pt x="59127" y="34041"/>
                  </a:lnTo>
                  <a:lnTo>
                    <a:pt x="59020" y="34041"/>
                  </a:lnTo>
                  <a:lnTo>
                    <a:pt x="58984" y="34029"/>
                  </a:lnTo>
                  <a:lnTo>
                    <a:pt x="58960" y="34017"/>
                  </a:lnTo>
                  <a:lnTo>
                    <a:pt x="58734" y="33993"/>
                  </a:lnTo>
                  <a:lnTo>
                    <a:pt x="58663" y="34005"/>
                  </a:lnTo>
                  <a:lnTo>
                    <a:pt x="58603" y="34041"/>
                  </a:lnTo>
                  <a:lnTo>
                    <a:pt x="58484" y="34041"/>
                  </a:lnTo>
                  <a:lnTo>
                    <a:pt x="58425" y="34053"/>
                  </a:lnTo>
                  <a:lnTo>
                    <a:pt x="58341" y="34100"/>
                  </a:lnTo>
                  <a:lnTo>
                    <a:pt x="58175" y="34160"/>
                  </a:lnTo>
                  <a:lnTo>
                    <a:pt x="58055" y="34172"/>
                  </a:lnTo>
                  <a:lnTo>
                    <a:pt x="57984" y="34172"/>
                  </a:lnTo>
                  <a:lnTo>
                    <a:pt x="58091" y="34136"/>
                  </a:lnTo>
                  <a:lnTo>
                    <a:pt x="58163" y="34136"/>
                  </a:lnTo>
                  <a:lnTo>
                    <a:pt x="58222" y="34076"/>
                  </a:lnTo>
                  <a:lnTo>
                    <a:pt x="58258" y="34005"/>
                  </a:lnTo>
                  <a:lnTo>
                    <a:pt x="58353" y="33922"/>
                  </a:lnTo>
                  <a:lnTo>
                    <a:pt x="58365" y="33874"/>
                  </a:lnTo>
                  <a:lnTo>
                    <a:pt x="58294" y="33862"/>
                  </a:lnTo>
                  <a:lnTo>
                    <a:pt x="58294" y="33826"/>
                  </a:lnTo>
                  <a:lnTo>
                    <a:pt x="58246" y="33767"/>
                  </a:lnTo>
                  <a:lnTo>
                    <a:pt x="58091" y="33743"/>
                  </a:lnTo>
                  <a:lnTo>
                    <a:pt x="57901" y="33743"/>
                  </a:lnTo>
                  <a:lnTo>
                    <a:pt x="57841" y="33719"/>
                  </a:lnTo>
                  <a:cubicBezTo>
                    <a:pt x="57817" y="33707"/>
                    <a:pt x="57794" y="33707"/>
                    <a:pt x="57770" y="33695"/>
                  </a:cubicBezTo>
                  <a:lnTo>
                    <a:pt x="57663" y="33719"/>
                  </a:lnTo>
                  <a:lnTo>
                    <a:pt x="57615" y="33683"/>
                  </a:lnTo>
                  <a:lnTo>
                    <a:pt x="57496" y="33672"/>
                  </a:lnTo>
                  <a:lnTo>
                    <a:pt x="57448" y="33695"/>
                  </a:lnTo>
                  <a:cubicBezTo>
                    <a:pt x="57448" y="33707"/>
                    <a:pt x="57460" y="33731"/>
                    <a:pt x="57460" y="33755"/>
                  </a:cubicBezTo>
                  <a:lnTo>
                    <a:pt x="57377" y="33695"/>
                  </a:lnTo>
                  <a:cubicBezTo>
                    <a:pt x="57353" y="33683"/>
                    <a:pt x="57341" y="33660"/>
                    <a:pt x="57317" y="33636"/>
                  </a:cubicBezTo>
                  <a:lnTo>
                    <a:pt x="57198" y="33612"/>
                  </a:lnTo>
                  <a:lnTo>
                    <a:pt x="57162" y="33576"/>
                  </a:lnTo>
                  <a:lnTo>
                    <a:pt x="57210" y="33529"/>
                  </a:lnTo>
                  <a:lnTo>
                    <a:pt x="57448" y="33493"/>
                  </a:lnTo>
                  <a:lnTo>
                    <a:pt x="57532" y="33422"/>
                  </a:lnTo>
                  <a:lnTo>
                    <a:pt x="57674" y="33386"/>
                  </a:lnTo>
                  <a:lnTo>
                    <a:pt x="57674" y="33314"/>
                  </a:lnTo>
                  <a:lnTo>
                    <a:pt x="57543" y="33362"/>
                  </a:lnTo>
                  <a:lnTo>
                    <a:pt x="57293" y="33374"/>
                  </a:lnTo>
                  <a:lnTo>
                    <a:pt x="57127" y="33433"/>
                  </a:lnTo>
                  <a:lnTo>
                    <a:pt x="57008" y="33445"/>
                  </a:lnTo>
                  <a:lnTo>
                    <a:pt x="56793" y="33564"/>
                  </a:lnTo>
                  <a:lnTo>
                    <a:pt x="56698" y="33553"/>
                  </a:lnTo>
                  <a:lnTo>
                    <a:pt x="56603" y="33588"/>
                  </a:lnTo>
                  <a:lnTo>
                    <a:pt x="56436" y="33731"/>
                  </a:lnTo>
                  <a:lnTo>
                    <a:pt x="56341" y="33767"/>
                  </a:lnTo>
                  <a:lnTo>
                    <a:pt x="56222" y="33838"/>
                  </a:lnTo>
                  <a:lnTo>
                    <a:pt x="56186" y="33898"/>
                  </a:lnTo>
                  <a:lnTo>
                    <a:pt x="56043" y="33945"/>
                  </a:lnTo>
                  <a:lnTo>
                    <a:pt x="55996" y="33981"/>
                  </a:lnTo>
                  <a:lnTo>
                    <a:pt x="55912" y="33981"/>
                  </a:lnTo>
                  <a:lnTo>
                    <a:pt x="55650" y="33910"/>
                  </a:lnTo>
                  <a:lnTo>
                    <a:pt x="55591" y="33850"/>
                  </a:lnTo>
                  <a:lnTo>
                    <a:pt x="55519" y="33850"/>
                  </a:lnTo>
                  <a:lnTo>
                    <a:pt x="55257" y="33922"/>
                  </a:lnTo>
                  <a:lnTo>
                    <a:pt x="54769" y="34100"/>
                  </a:lnTo>
                  <a:lnTo>
                    <a:pt x="54519" y="34148"/>
                  </a:lnTo>
                  <a:lnTo>
                    <a:pt x="54412" y="34136"/>
                  </a:lnTo>
                  <a:lnTo>
                    <a:pt x="54365" y="34088"/>
                  </a:lnTo>
                  <a:lnTo>
                    <a:pt x="54341" y="34017"/>
                  </a:lnTo>
                  <a:lnTo>
                    <a:pt x="54400" y="34005"/>
                  </a:lnTo>
                  <a:lnTo>
                    <a:pt x="54376" y="33922"/>
                  </a:lnTo>
                  <a:lnTo>
                    <a:pt x="54234" y="33838"/>
                  </a:lnTo>
                  <a:lnTo>
                    <a:pt x="54138" y="33838"/>
                  </a:lnTo>
                  <a:lnTo>
                    <a:pt x="53888" y="33910"/>
                  </a:lnTo>
                  <a:lnTo>
                    <a:pt x="53757" y="33886"/>
                  </a:lnTo>
                  <a:lnTo>
                    <a:pt x="53674" y="33910"/>
                  </a:lnTo>
                  <a:lnTo>
                    <a:pt x="53603" y="33945"/>
                  </a:lnTo>
                  <a:lnTo>
                    <a:pt x="53483" y="33850"/>
                  </a:lnTo>
                  <a:cubicBezTo>
                    <a:pt x="53483" y="33826"/>
                    <a:pt x="53472" y="33779"/>
                    <a:pt x="53460" y="33743"/>
                  </a:cubicBezTo>
                  <a:lnTo>
                    <a:pt x="53388" y="33624"/>
                  </a:lnTo>
                  <a:lnTo>
                    <a:pt x="53341" y="33624"/>
                  </a:lnTo>
                  <a:lnTo>
                    <a:pt x="53198" y="33707"/>
                  </a:lnTo>
                  <a:cubicBezTo>
                    <a:pt x="53162" y="33767"/>
                    <a:pt x="53126" y="33814"/>
                    <a:pt x="53079" y="33874"/>
                  </a:cubicBezTo>
                  <a:lnTo>
                    <a:pt x="53138" y="33945"/>
                  </a:lnTo>
                  <a:cubicBezTo>
                    <a:pt x="53162" y="33945"/>
                    <a:pt x="53174" y="33957"/>
                    <a:pt x="53198" y="33969"/>
                  </a:cubicBezTo>
                  <a:lnTo>
                    <a:pt x="53293" y="33910"/>
                  </a:lnTo>
                  <a:lnTo>
                    <a:pt x="53388" y="33886"/>
                  </a:lnTo>
                  <a:lnTo>
                    <a:pt x="53483" y="33934"/>
                  </a:lnTo>
                  <a:lnTo>
                    <a:pt x="53483" y="33993"/>
                  </a:lnTo>
                  <a:lnTo>
                    <a:pt x="53400" y="34029"/>
                  </a:lnTo>
                  <a:lnTo>
                    <a:pt x="53281" y="34017"/>
                  </a:lnTo>
                  <a:lnTo>
                    <a:pt x="53222" y="34005"/>
                  </a:lnTo>
                  <a:lnTo>
                    <a:pt x="53210" y="34029"/>
                  </a:lnTo>
                  <a:lnTo>
                    <a:pt x="53210" y="34064"/>
                  </a:lnTo>
                  <a:lnTo>
                    <a:pt x="53102" y="34148"/>
                  </a:lnTo>
                  <a:lnTo>
                    <a:pt x="52876" y="34231"/>
                  </a:lnTo>
                  <a:lnTo>
                    <a:pt x="52650" y="34362"/>
                  </a:lnTo>
                  <a:lnTo>
                    <a:pt x="52602" y="34445"/>
                  </a:lnTo>
                  <a:cubicBezTo>
                    <a:pt x="52602" y="34469"/>
                    <a:pt x="52614" y="34493"/>
                    <a:pt x="52614" y="34517"/>
                  </a:cubicBezTo>
                  <a:lnTo>
                    <a:pt x="52698" y="34576"/>
                  </a:lnTo>
                  <a:lnTo>
                    <a:pt x="52733" y="34743"/>
                  </a:lnTo>
                  <a:cubicBezTo>
                    <a:pt x="52757" y="34779"/>
                    <a:pt x="52769" y="34803"/>
                    <a:pt x="52781" y="34838"/>
                  </a:cubicBezTo>
                  <a:lnTo>
                    <a:pt x="52852" y="34922"/>
                  </a:lnTo>
                  <a:lnTo>
                    <a:pt x="52805" y="35065"/>
                  </a:lnTo>
                  <a:lnTo>
                    <a:pt x="52650" y="35184"/>
                  </a:lnTo>
                  <a:lnTo>
                    <a:pt x="52555" y="35196"/>
                  </a:lnTo>
                  <a:cubicBezTo>
                    <a:pt x="52543" y="35160"/>
                    <a:pt x="52531" y="35124"/>
                    <a:pt x="52519" y="35077"/>
                  </a:cubicBezTo>
                  <a:lnTo>
                    <a:pt x="52388" y="35017"/>
                  </a:lnTo>
                  <a:lnTo>
                    <a:pt x="52340" y="34946"/>
                  </a:lnTo>
                  <a:lnTo>
                    <a:pt x="52424" y="34850"/>
                  </a:lnTo>
                  <a:lnTo>
                    <a:pt x="52424" y="34803"/>
                  </a:lnTo>
                  <a:lnTo>
                    <a:pt x="52590" y="34612"/>
                  </a:lnTo>
                  <a:cubicBezTo>
                    <a:pt x="52579" y="34576"/>
                    <a:pt x="52567" y="34529"/>
                    <a:pt x="52555" y="34481"/>
                  </a:cubicBezTo>
                  <a:lnTo>
                    <a:pt x="52471" y="34422"/>
                  </a:lnTo>
                  <a:lnTo>
                    <a:pt x="52471" y="34386"/>
                  </a:lnTo>
                  <a:cubicBezTo>
                    <a:pt x="52471" y="34362"/>
                    <a:pt x="52460" y="34350"/>
                    <a:pt x="52448" y="34338"/>
                  </a:cubicBezTo>
                  <a:lnTo>
                    <a:pt x="52352" y="34303"/>
                  </a:lnTo>
                  <a:lnTo>
                    <a:pt x="52293" y="34255"/>
                  </a:lnTo>
                  <a:lnTo>
                    <a:pt x="52317" y="34195"/>
                  </a:lnTo>
                  <a:cubicBezTo>
                    <a:pt x="52352" y="34172"/>
                    <a:pt x="52388" y="34148"/>
                    <a:pt x="52424" y="34124"/>
                  </a:cubicBezTo>
                  <a:lnTo>
                    <a:pt x="52543" y="34064"/>
                  </a:lnTo>
                  <a:lnTo>
                    <a:pt x="52638" y="33945"/>
                  </a:lnTo>
                  <a:lnTo>
                    <a:pt x="52650" y="33934"/>
                  </a:lnTo>
                  <a:lnTo>
                    <a:pt x="52698" y="33886"/>
                  </a:lnTo>
                  <a:cubicBezTo>
                    <a:pt x="52698" y="33862"/>
                    <a:pt x="52698" y="33850"/>
                    <a:pt x="52710" y="33826"/>
                  </a:cubicBezTo>
                  <a:cubicBezTo>
                    <a:pt x="52686" y="33814"/>
                    <a:pt x="52662" y="33803"/>
                    <a:pt x="52638" y="33791"/>
                  </a:cubicBezTo>
                  <a:lnTo>
                    <a:pt x="52424" y="33755"/>
                  </a:lnTo>
                  <a:lnTo>
                    <a:pt x="52340" y="33767"/>
                  </a:lnTo>
                  <a:lnTo>
                    <a:pt x="52329" y="33814"/>
                  </a:lnTo>
                  <a:cubicBezTo>
                    <a:pt x="52329" y="33826"/>
                    <a:pt x="52329" y="33838"/>
                    <a:pt x="52329" y="33850"/>
                  </a:cubicBezTo>
                  <a:lnTo>
                    <a:pt x="52245" y="33874"/>
                  </a:lnTo>
                  <a:lnTo>
                    <a:pt x="52209" y="33910"/>
                  </a:lnTo>
                  <a:lnTo>
                    <a:pt x="52114" y="33922"/>
                  </a:lnTo>
                  <a:cubicBezTo>
                    <a:pt x="52090" y="33945"/>
                    <a:pt x="52067" y="33957"/>
                    <a:pt x="52043" y="33969"/>
                  </a:cubicBezTo>
                  <a:lnTo>
                    <a:pt x="52019" y="34017"/>
                  </a:lnTo>
                  <a:lnTo>
                    <a:pt x="52067" y="34041"/>
                  </a:lnTo>
                  <a:lnTo>
                    <a:pt x="52043" y="34088"/>
                  </a:lnTo>
                  <a:lnTo>
                    <a:pt x="51924" y="34172"/>
                  </a:lnTo>
                  <a:lnTo>
                    <a:pt x="51757" y="34303"/>
                  </a:lnTo>
                  <a:lnTo>
                    <a:pt x="51650" y="34398"/>
                  </a:lnTo>
                  <a:lnTo>
                    <a:pt x="51519" y="34457"/>
                  </a:lnTo>
                  <a:lnTo>
                    <a:pt x="51364" y="34505"/>
                  </a:lnTo>
                  <a:lnTo>
                    <a:pt x="51186" y="34529"/>
                  </a:lnTo>
                  <a:lnTo>
                    <a:pt x="51090" y="34600"/>
                  </a:lnTo>
                  <a:cubicBezTo>
                    <a:pt x="51102" y="34612"/>
                    <a:pt x="51102" y="34624"/>
                    <a:pt x="51114" y="34648"/>
                  </a:cubicBezTo>
                  <a:lnTo>
                    <a:pt x="51162" y="34696"/>
                  </a:lnTo>
                  <a:lnTo>
                    <a:pt x="51162" y="34767"/>
                  </a:lnTo>
                  <a:lnTo>
                    <a:pt x="51090" y="34838"/>
                  </a:lnTo>
                  <a:lnTo>
                    <a:pt x="51043" y="34838"/>
                  </a:lnTo>
                  <a:lnTo>
                    <a:pt x="51043" y="34767"/>
                  </a:lnTo>
                  <a:lnTo>
                    <a:pt x="51019" y="34755"/>
                  </a:lnTo>
                  <a:lnTo>
                    <a:pt x="51090" y="34719"/>
                  </a:lnTo>
                  <a:lnTo>
                    <a:pt x="50983" y="34731"/>
                  </a:lnTo>
                  <a:lnTo>
                    <a:pt x="50828" y="34719"/>
                  </a:lnTo>
                  <a:lnTo>
                    <a:pt x="50757" y="34743"/>
                  </a:lnTo>
                  <a:lnTo>
                    <a:pt x="50614" y="34862"/>
                  </a:lnTo>
                  <a:lnTo>
                    <a:pt x="50590" y="34934"/>
                  </a:lnTo>
                  <a:lnTo>
                    <a:pt x="50495" y="35065"/>
                  </a:lnTo>
                  <a:cubicBezTo>
                    <a:pt x="50459" y="35136"/>
                    <a:pt x="50435" y="35219"/>
                    <a:pt x="50400" y="35291"/>
                  </a:cubicBezTo>
                  <a:lnTo>
                    <a:pt x="50400" y="35362"/>
                  </a:lnTo>
                  <a:lnTo>
                    <a:pt x="50447" y="35338"/>
                  </a:lnTo>
                  <a:lnTo>
                    <a:pt x="50495" y="35350"/>
                  </a:lnTo>
                  <a:lnTo>
                    <a:pt x="50519" y="35422"/>
                  </a:lnTo>
                  <a:cubicBezTo>
                    <a:pt x="50519" y="35446"/>
                    <a:pt x="50519" y="35469"/>
                    <a:pt x="50507" y="35493"/>
                  </a:cubicBezTo>
                  <a:lnTo>
                    <a:pt x="50447" y="35541"/>
                  </a:lnTo>
                  <a:lnTo>
                    <a:pt x="50340" y="35577"/>
                  </a:lnTo>
                  <a:lnTo>
                    <a:pt x="50281" y="35624"/>
                  </a:lnTo>
                  <a:cubicBezTo>
                    <a:pt x="50233" y="35672"/>
                    <a:pt x="50197" y="35708"/>
                    <a:pt x="50162" y="35755"/>
                  </a:cubicBezTo>
                  <a:lnTo>
                    <a:pt x="50114" y="35791"/>
                  </a:lnTo>
                  <a:cubicBezTo>
                    <a:pt x="50090" y="35839"/>
                    <a:pt x="50066" y="35886"/>
                    <a:pt x="50043" y="35934"/>
                  </a:cubicBezTo>
                  <a:lnTo>
                    <a:pt x="49983" y="35958"/>
                  </a:lnTo>
                  <a:lnTo>
                    <a:pt x="49900" y="35981"/>
                  </a:lnTo>
                  <a:cubicBezTo>
                    <a:pt x="49912" y="36005"/>
                    <a:pt x="49923" y="36029"/>
                    <a:pt x="49947" y="36041"/>
                  </a:cubicBezTo>
                  <a:lnTo>
                    <a:pt x="50054" y="36100"/>
                  </a:lnTo>
                  <a:lnTo>
                    <a:pt x="50090" y="36196"/>
                  </a:lnTo>
                  <a:lnTo>
                    <a:pt x="50054" y="36291"/>
                  </a:lnTo>
                  <a:lnTo>
                    <a:pt x="49995" y="36303"/>
                  </a:lnTo>
                  <a:lnTo>
                    <a:pt x="49888" y="36267"/>
                  </a:lnTo>
                  <a:lnTo>
                    <a:pt x="49888" y="36243"/>
                  </a:lnTo>
                  <a:lnTo>
                    <a:pt x="49912" y="36184"/>
                  </a:lnTo>
                  <a:lnTo>
                    <a:pt x="49816" y="36184"/>
                  </a:lnTo>
                  <a:lnTo>
                    <a:pt x="49769" y="36124"/>
                  </a:lnTo>
                  <a:lnTo>
                    <a:pt x="49626" y="36077"/>
                  </a:lnTo>
                  <a:lnTo>
                    <a:pt x="49578" y="36053"/>
                  </a:lnTo>
                  <a:lnTo>
                    <a:pt x="49495" y="36041"/>
                  </a:lnTo>
                  <a:lnTo>
                    <a:pt x="49459" y="36005"/>
                  </a:lnTo>
                  <a:lnTo>
                    <a:pt x="49340" y="35946"/>
                  </a:lnTo>
                  <a:lnTo>
                    <a:pt x="49102" y="35910"/>
                  </a:lnTo>
                  <a:lnTo>
                    <a:pt x="48959" y="35922"/>
                  </a:lnTo>
                  <a:lnTo>
                    <a:pt x="48733" y="35981"/>
                  </a:lnTo>
                  <a:lnTo>
                    <a:pt x="48650" y="35981"/>
                  </a:lnTo>
                  <a:lnTo>
                    <a:pt x="48602" y="35958"/>
                  </a:lnTo>
                  <a:lnTo>
                    <a:pt x="48519" y="35958"/>
                  </a:lnTo>
                  <a:lnTo>
                    <a:pt x="48471" y="35969"/>
                  </a:lnTo>
                  <a:lnTo>
                    <a:pt x="48340" y="36089"/>
                  </a:lnTo>
                  <a:lnTo>
                    <a:pt x="48197" y="36160"/>
                  </a:lnTo>
                  <a:lnTo>
                    <a:pt x="47888" y="36327"/>
                  </a:lnTo>
                  <a:lnTo>
                    <a:pt x="47816" y="36422"/>
                  </a:lnTo>
                  <a:lnTo>
                    <a:pt x="47721" y="36458"/>
                  </a:lnTo>
                  <a:lnTo>
                    <a:pt x="47554" y="36493"/>
                  </a:lnTo>
                  <a:lnTo>
                    <a:pt x="47340" y="36446"/>
                  </a:lnTo>
                  <a:lnTo>
                    <a:pt x="47209" y="36434"/>
                  </a:lnTo>
                  <a:lnTo>
                    <a:pt x="47185" y="36470"/>
                  </a:lnTo>
                  <a:lnTo>
                    <a:pt x="47256" y="36481"/>
                  </a:lnTo>
                  <a:cubicBezTo>
                    <a:pt x="47256" y="36493"/>
                    <a:pt x="47256" y="36505"/>
                    <a:pt x="47256" y="36517"/>
                  </a:cubicBezTo>
                  <a:lnTo>
                    <a:pt x="47185" y="36553"/>
                  </a:lnTo>
                  <a:lnTo>
                    <a:pt x="47090" y="36541"/>
                  </a:lnTo>
                  <a:lnTo>
                    <a:pt x="47054" y="36517"/>
                  </a:lnTo>
                  <a:cubicBezTo>
                    <a:pt x="47054" y="36505"/>
                    <a:pt x="47054" y="36505"/>
                    <a:pt x="47066" y="36493"/>
                  </a:cubicBezTo>
                  <a:lnTo>
                    <a:pt x="47102" y="36481"/>
                  </a:lnTo>
                  <a:lnTo>
                    <a:pt x="47066" y="36458"/>
                  </a:lnTo>
                  <a:lnTo>
                    <a:pt x="47018" y="36481"/>
                  </a:lnTo>
                  <a:lnTo>
                    <a:pt x="46947" y="36481"/>
                  </a:lnTo>
                  <a:lnTo>
                    <a:pt x="46887" y="36446"/>
                  </a:lnTo>
                  <a:cubicBezTo>
                    <a:pt x="46875" y="36434"/>
                    <a:pt x="46864" y="36422"/>
                    <a:pt x="46852" y="36410"/>
                  </a:cubicBezTo>
                  <a:lnTo>
                    <a:pt x="46828" y="36398"/>
                  </a:lnTo>
                  <a:lnTo>
                    <a:pt x="46745" y="36374"/>
                  </a:lnTo>
                  <a:lnTo>
                    <a:pt x="46649" y="36374"/>
                  </a:lnTo>
                  <a:lnTo>
                    <a:pt x="46578" y="36339"/>
                  </a:lnTo>
                  <a:lnTo>
                    <a:pt x="46530" y="36279"/>
                  </a:lnTo>
                  <a:lnTo>
                    <a:pt x="46399" y="36231"/>
                  </a:lnTo>
                  <a:lnTo>
                    <a:pt x="46316" y="36172"/>
                  </a:lnTo>
                  <a:lnTo>
                    <a:pt x="46268" y="36089"/>
                  </a:lnTo>
                  <a:lnTo>
                    <a:pt x="46221" y="36029"/>
                  </a:lnTo>
                  <a:lnTo>
                    <a:pt x="46173" y="36053"/>
                  </a:lnTo>
                  <a:cubicBezTo>
                    <a:pt x="46173" y="36065"/>
                    <a:pt x="46173" y="36077"/>
                    <a:pt x="46173" y="36089"/>
                  </a:cubicBezTo>
                  <a:lnTo>
                    <a:pt x="46054" y="36124"/>
                  </a:lnTo>
                  <a:cubicBezTo>
                    <a:pt x="46066" y="36112"/>
                    <a:pt x="46066" y="36100"/>
                    <a:pt x="46078" y="36089"/>
                  </a:cubicBezTo>
                  <a:lnTo>
                    <a:pt x="46078" y="36077"/>
                  </a:lnTo>
                  <a:lnTo>
                    <a:pt x="46113" y="36041"/>
                  </a:lnTo>
                  <a:cubicBezTo>
                    <a:pt x="46102" y="36029"/>
                    <a:pt x="46090" y="36005"/>
                    <a:pt x="46078" y="35993"/>
                  </a:cubicBezTo>
                  <a:lnTo>
                    <a:pt x="46006" y="35958"/>
                  </a:lnTo>
                  <a:lnTo>
                    <a:pt x="45959" y="35874"/>
                  </a:lnTo>
                  <a:lnTo>
                    <a:pt x="45994" y="35767"/>
                  </a:lnTo>
                  <a:cubicBezTo>
                    <a:pt x="45994" y="35743"/>
                    <a:pt x="46006" y="35719"/>
                    <a:pt x="46018" y="35696"/>
                  </a:cubicBezTo>
                  <a:cubicBezTo>
                    <a:pt x="46018" y="35672"/>
                    <a:pt x="45994" y="35636"/>
                    <a:pt x="45994" y="35612"/>
                  </a:cubicBezTo>
                  <a:lnTo>
                    <a:pt x="45971" y="35672"/>
                  </a:lnTo>
                  <a:lnTo>
                    <a:pt x="45971" y="35708"/>
                  </a:lnTo>
                  <a:lnTo>
                    <a:pt x="45923" y="35743"/>
                  </a:lnTo>
                  <a:cubicBezTo>
                    <a:pt x="45923" y="35731"/>
                    <a:pt x="45923" y="35708"/>
                    <a:pt x="45911" y="35684"/>
                  </a:cubicBezTo>
                  <a:cubicBezTo>
                    <a:pt x="45911" y="35672"/>
                    <a:pt x="45911" y="35648"/>
                    <a:pt x="45923" y="35624"/>
                  </a:cubicBezTo>
                  <a:cubicBezTo>
                    <a:pt x="45923" y="35600"/>
                    <a:pt x="45935" y="35553"/>
                    <a:pt x="45947" y="35517"/>
                  </a:cubicBezTo>
                  <a:lnTo>
                    <a:pt x="45911" y="35469"/>
                  </a:lnTo>
                  <a:cubicBezTo>
                    <a:pt x="45911" y="35458"/>
                    <a:pt x="45911" y="35434"/>
                    <a:pt x="45899" y="35422"/>
                  </a:cubicBezTo>
                  <a:cubicBezTo>
                    <a:pt x="45911" y="35374"/>
                    <a:pt x="45923" y="35327"/>
                    <a:pt x="45935" y="35291"/>
                  </a:cubicBezTo>
                  <a:lnTo>
                    <a:pt x="45983" y="35291"/>
                  </a:lnTo>
                  <a:cubicBezTo>
                    <a:pt x="45971" y="35303"/>
                    <a:pt x="45971" y="35315"/>
                    <a:pt x="45971" y="35327"/>
                  </a:cubicBezTo>
                  <a:cubicBezTo>
                    <a:pt x="45971" y="35327"/>
                    <a:pt x="45983" y="35374"/>
                    <a:pt x="45983" y="35386"/>
                  </a:cubicBezTo>
                  <a:lnTo>
                    <a:pt x="46006" y="35469"/>
                  </a:lnTo>
                  <a:lnTo>
                    <a:pt x="46042" y="35469"/>
                  </a:lnTo>
                  <a:lnTo>
                    <a:pt x="46066" y="35398"/>
                  </a:lnTo>
                  <a:cubicBezTo>
                    <a:pt x="46066" y="35350"/>
                    <a:pt x="46054" y="35303"/>
                    <a:pt x="46042" y="35243"/>
                  </a:cubicBezTo>
                  <a:cubicBezTo>
                    <a:pt x="46042" y="35196"/>
                    <a:pt x="46006" y="35124"/>
                    <a:pt x="45983" y="35065"/>
                  </a:cubicBezTo>
                  <a:lnTo>
                    <a:pt x="45983" y="35017"/>
                  </a:lnTo>
                  <a:lnTo>
                    <a:pt x="45935" y="34981"/>
                  </a:lnTo>
                  <a:lnTo>
                    <a:pt x="45899" y="34981"/>
                  </a:lnTo>
                  <a:cubicBezTo>
                    <a:pt x="45899" y="34969"/>
                    <a:pt x="45899" y="34957"/>
                    <a:pt x="45887" y="34946"/>
                  </a:cubicBezTo>
                  <a:cubicBezTo>
                    <a:pt x="45899" y="34934"/>
                    <a:pt x="45911" y="34922"/>
                    <a:pt x="45911" y="34910"/>
                  </a:cubicBezTo>
                  <a:lnTo>
                    <a:pt x="45947" y="34910"/>
                  </a:lnTo>
                  <a:lnTo>
                    <a:pt x="45971" y="34922"/>
                  </a:lnTo>
                  <a:lnTo>
                    <a:pt x="45971" y="34815"/>
                  </a:lnTo>
                  <a:cubicBezTo>
                    <a:pt x="45994" y="34791"/>
                    <a:pt x="46018" y="34755"/>
                    <a:pt x="46042" y="34719"/>
                  </a:cubicBezTo>
                  <a:cubicBezTo>
                    <a:pt x="46066" y="34684"/>
                    <a:pt x="46054" y="34672"/>
                    <a:pt x="46066" y="34648"/>
                  </a:cubicBezTo>
                  <a:cubicBezTo>
                    <a:pt x="46078" y="34624"/>
                    <a:pt x="46066" y="34624"/>
                    <a:pt x="46066" y="34612"/>
                  </a:cubicBezTo>
                  <a:lnTo>
                    <a:pt x="46006" y="34600"/>
                  </a:lnTo>
                  <a:lnTo>
                    <a:pt x="45983" y="34565"/>
                  </a:lnTo>
                  <a:lnTo>
                    <a:pt x="46006" y="34505"/>
                  </a:lnTo>
                  <a:cubicBezTo>
                    <a:pt x="45994" y="34481"/>
                    <a:pt x="45983" y="34469"/>
                    <a:pt x="45971" y="34445"/>
                  </a:cubicBezTo>
                  <a:cubicBezTo>
                    <a:pt x="45959" y="34422"/>
                    <a:pt x="45959" y="34374"/>
                    <a:pt x="45947" y="34338"/>
                  </a:cubicBezTo>
                  <a:cubicBezTo>
                    <a:pt x="45935" y="34303"/>
                    <a:pt x="45959" y="34303"/>
                    <a:pt x="45971" y="34291"/>
                  </a:cubicBezTo>
                  <a:cubicBezTo>
                    <a:pt x="45971" y="34267"/>
                    <a:pt x="45983" y="34267"/>
                    <a:pt x="45994" y="34255"/>
                  </a:cubicBezTo>
                  <a:cubicBezTo>
                    <a:pt x="46006" y="34243"/>
                    <a:pt x="46006" y="34231"/>
                    <a:pt x="46018" y="34219"/>
                  </a:cubicBezTo>
                  <a:lnTo>
                    <a:pt x="45971" y="34184"/>
                  </a:lnTo>
                  <a:lnTo>
                    <a:pt x="45828" y="34148"/>
                  </a:lnTo>
                  <a:lnTo>
                    <a:pt x="45697" y="34148"/>
                  </a:lnTo>
                  <a:cubicBezTo>
                    <a:pt x="45697" y="34148"/>
                    <a:pt x="45697" y="34160"/>
                    <a:pt x="45697" y="34160"/>
                  </a:cubicBezTo>
                  <a:lnTo>
                    <a:pt x="45768" y="34219"/>
                  </a:lnTo>
                  <a:lnTo>
                    <a:pt x="45649" y="34243"/>
                  </a:lnTo>
                  <a:lnTo>
                    <a:pt x="45494" y="34267"/>
                  </a:lnTo>
                  <a:lnTo>
                    <a:pt x="45435" y="34255"/>
                  </a:lnTo>
                  <a:lnTo>
                    <a:pt x="45328" y="34279"/>
                  </a:lnTo>
                  <a:lnTo>
                    <a:pt x="45244" y="34303"/>
                  </a:lnTo>
                  <a:lnTo>
                    <a:pt x="45256" y="34267"/>
                  </a:lnTo>
                  <a:lnTo>
                    <a:pt x="45328" y="34231"/>
                  </a:lnTo>
                  <a:lnTo>
                    <a:pt x="45304" y="34195"/>
                  </a:lnTo>
                  <a:lnTo>
                    <a:pt x="45351" y="34172"/>
                  </a:lnTo>
                  <a:lnTo>
                    <a:pt x="45435" y="34160"/>
                  </a:lnTo>
                  <a:lnTo>
                    <a:pt x="45590" y="34160"/>
                  </a:lnTo>
                  <a:lnTo>
                    <a:pt x="45602" y="34136"/>
                  </a:lnTo>
                  <a:lnTo>
                    <a:pt x="45506" y="34100"/>
                  </a:lnTo>
                  <a:lnTo>
                    <a:pt x="45363" y="34076"/>
                  </a:lnTo>
                  <a:lnTo>
                    <a:pt x="45268" y="34100"/>
                  </a:lnTo>
                  <a:lnTo>
                    <a:pt x="45185" y="34136"/>
                  </a:lnTo>
                  <a:lnTo>
                    <a:pt x="45113" y="34136"/>
                  </a:lnTo>
                  <a:lnTo>
                    <a:pt x="45101" y="34195"/>
                  </a:lnTo>
                  <a:lnTo>
                    <a:pt x="45030" y="34172"/>
                  </a:lnTo>
                  <a:lnTo>
                    <a:pt x="44780" y="34219"/>
                  </a:lnTo>
                  <a:lnTo>
                    <a:pt x="44554" y="34279"/>
                  </a:lnTo>
                  <a:lnTo>
                    <a:pt x="44411" y="34231"/>
                  </a:lnTo>
                  <a:lnTo>
                    <a:pt x="44280" y="34231"/>
                  </a:lnTo>
                  <a:lnTo>
                    <a:pt x="44268" y="34279"/>
                  </a:lnTo>
                  <a:lnTo>
                    <a:pt x="44328" y="34291"/>
                  </a:lnTo>
                  <a:lnTo>
                    <a:pt x="44244" y="34338"/>
                  </a:lnTo>
                  <a:lnTo>
                    <a:pt x="44197" y="34386"/>
                  </a:lnTo>
                  <a:lnTo>
                    <a:pt x="44101" y="34386"/>
                  </a:lnTo>
                  <a:lnTo>
                    <a:pt x="43935" y="34469"/>
                  </a:lnTo>
                  <a:lnTo>
                    <a:pt x="43708" y="34517"/>
                  </a:lnTo>
                  <a:lnTo>
                    <a:pt x="43387" y="34612"/>
                  </a:lnTo>
                  <a:cubicBezTo>
                    <a:pt x="43351" y="34648"/>
                    <a:pt x="43304" y="34684"/>
                    <a:pt x="43268" y="34707"/>
                  </a:cubicBezTo>
                  <a:lnTo>
                    <a:pt x="43196" y="34696"/>
                  </a:lnTo>
                  <a:lnTo>
                    <a:pt x="43137" y="34684"/>
                  </a:lnTo>
                  <a:lnTo>
                    <a:pt x="43042" y="34696"/>
                  </a:lnTo>
                  <a:lnTo>
                    <a:pt x="43030" y="34755"/>
                  </a:lnTo>
                  <a:lnTo>
                    <a:pt x="42935" y="34731"/>
                  </a:lnTo>
                  <a:lnTo>
                    <a:pt x="42851" y="34755"/>
                  </a:lnTo>
                  <a:lnTo>
                    <a:pt x="42804" y="34719"/>
                  </a:lnTo>
                  <a:lnTo>
                    <a:pt x="42827" y="34648"/>
                  </a:lnTo>
                  <a:lnTo>
                    <a:pt x="42911" y="34541"/>
                  </a:lnTo>
                  <a:lnTo>
                    <a:pt x="42970" y="34565"/>
                  </a:lnTo>
                  <a:lnTo>
                    <a:pt x="43077" y="34362"/>
                  </a:lnTo>
                  <a:lnTo>
                    <a:pt x="43101" y="34243"/>
                  </a:lnTo>
                  <a:cubicBezTo>
                    <a:pt x="43089" y="34207"/>
                    <a:pt x="43077" y="34160"/>
                    <a:pt x="43065" y="34112"/>
                  </a:cubicBezTo>
                  <a:lnTo>
                    <a:pt x="42994" y="34088"/>
                  </a:lnTo>
                  <a:cubicBezTo>
                    <a:pt x="42994" y="34053"/>
                    <a:pt x="42982" y="34005"/>
                    <a:pt x="42982" y="33969"/>
                  </a:cubicBezTo>
                  <a:lnTo>
                    <a:pt x="43018" y="33874"/>
                  </a:lnTo>
                  <a:cubicBezTo>
                    <a:pt x="43006" y="33814"/>
                    <a:pt x="42982" y="33755"/>
                    <a:pt x="42970" y="33683"/>
                  </a:cubicBezTo>
                  <a:lnTo>
                    <a:pt x="42970" y="33636"/>
                  </a:lnTo>
                  <a:lnTo>
                    <a:pt x="42946" y="33600"/>
                  </a:lnTo>
                  <a:lnTo>
                    <a:pt x="42875" y="33624"/>
                  </a:lnTo>
                  <a:lnTo>
                    <a:pt x="42839" y="33672"/>
                  </a:lnTo>
                  <a:lnTo>
                    <a:pt x="42804" y="33648"/>
                  </a:lnTo>
                  <a:lnTo>
                    <a:pt x="42875" y="33553"/>
                  </a:lnTo>
                  <a:lnTo>
                    <a:pt x="42958" y="33422"/>
                  </a:lnTo>
                  <a:lnTo>
                    <a:pt x="43018" y="33398"/>
                  </a:lnTo>
                  <a:lnTo>
                    <a:pt x="43030" y="33469"/>
                  </a:lnTo>
                  <a:cubicBezTo>
                    <a:pt x="43018" y="33493"/>
                    <a:pt x="43006" y="33505"/>
                    <a:pt x="42994" y="33529"/>
                  </a:cubicBezTo>
                  <a:lnTo>
                    <a:pt x="43006" y="33553"/>
                  </a:lnTo>
                  <a:lnTo>
                    <a:pt x="43137" y="33564"/>
                  </a:lnTo>
                  <a:lnTo>
                    <a:pt x="43208" y="33624"/>
                  </a:lnTo>
                  <a:cubicBezTo>
                    <a:pt x="43208" y="33624"/>
                    <a:pt x="43220" y="33612"/>
                    <a:pt x="43220" y="33600"/>
                  </a:cubicBezTo>
                  <a:cubicBezTo>
                    <a:pt x="43244" y="33553"/>
                    <a:pt x="43268" y="33505"/>
                    <a:pt x="43280" y="33457"/>
                  </a:cubicBezTo>
                  <a:cubicBezTo>
                    <a:pt x="43280" y="33362"/>
                    <a:pt x="43292" y="33279"/>
                    <a:pt x="43292" y="33183"/>
                  </a:cubicBezTo>
                  <a:lnTo>
                    <a:pt x="43327" y="33100"/>
                  </a:lnTo>
                  <a:lnTo>
                    <a:pt x="43327" y="33100"/>
                  </a:lnTo>
                  <a:lnTo>
                    <a:pt x="43280" y="33124"/>
                  </a:lnTo>
                  <a:lnTo>
                    <a:pt x="43232" y="33183"/>
                  </a:lnTo>
                  <a:lnTo>
                    <a:pt x="43185" y="33183"/>
                  </a:lnTo>
                  <a:lnTo>
                    <a:pt x="43173" y="33148"/>
                  </a:lnTo>
                  <a:cubicBezTo>
                    <a:pt x="43208" y="33112"/>
                    <a:pt x="43232" y="33064"/>
                    <a:pt x="43268" y="33017"/>
                  </a:cubicBezTo>
                  <a:lnTo>
                    <a:pt x="43268" y="32957"/>
                  </a:lnTo>
                  <a:lnTo>
                    <a:pt x="43185" y="32981"/>
                  </a:lnTo>
                  <a:lnTo>
                    <a:pt x="43101" y="32969"/>
                  </a:lnTo>
                  <a:lnTo>
                    <a:pt x="43125" y="32921"/>
                  </a:lnTo>
                  <a:lnTo>
                    <a:pt x="43208" y="32850"/>
                  </a:lnTo>
                  <a:cubicBezTo>
                    <a:pt x="43208" y="32814"/>
                    <a:pt x="43196" y="32779"/>
                    <a:pt x="43196" y="32743"/>
                  </a:cubicBezTo>
                  <a:lnTo>
                    <a:pt x="43220" y="32671"/>
                  </a:lnTo>
                  <a:lnTo>
                    <a:pt x="43411" y="32445"/>
                  </a:lnTo>
                  <a:lnTo>
                    <a:pt x="43494" y="32267"/>
                  </a:lnTo>
                  <a:cubicBezTo>
                    <a:pt x="43506" y="32231"/>
                    <a:pt x="43530" y="32183"/>
                    <a:pt x="43542" y="32148"/>
                  </a:cubicBezTo>
                  <a:cubicBezTo>
                    <a:pt x="43530" y="32112"/>
                    <a:pt x="43518" y="32088"/>
                    <a:pt x="43506" y="32064"/>
                  </a:cubicBezTo>
                  <a:lnTo>
                    <a:pt x="43316" y="31957"/>
                  </a:lnTo>
                  <a:lnTo>
                    <a:pt x="43208" y="31993"/>
                  </a:lnTo>
                  <a:lnTo>
                    <a:pt x="43244" y="32040"/>
                  </a:lnTo>
                  <a:lnTo>
                    <a:pt x="43185" y="32076"/>
                  </a:lnTo>
                  <a:lnTo>
                    <a:pt x="42923" y="32100"/>
                  </a:lnTo>
                  <a:lnTo>
                    <a:pt x="42708" y="32159"/>
                  </a:lnTo>
                  <a:lnTo>
                    <a:pt x="42732" y="32195"/>
                  </a:lnTo>
                  <a:lnTo>
                    <a:pt x="42613" y="32279"/>
                  </a:lnTo>
                  <a:lnTo>
                    <a:pt x="42554" y="32267"/>
                  </a:lnTo>
                  <a:lnTo>
                    <a:pt x="42423" y="32314"/>
                  </a:lnTo>
                  <a:lnTo>
                    <a:pt x="42375" y="32410"/>
                  </a:lnTo>
                  <a:lnTo>
                    <a:pt x="41911" y="32540"/>
                  </a:lnTo>
                  <a:lnTo>
                    <a:pt x="41577" y="32707"/>
                  </a:lnTo>
                  <a:lnTo>
                    <a:pt x="41601" y="32767"/>
                  </a:lnTo>
                  <a:lnTo>
                    <a:pt x="41684" y="32743"/>
                  </a:lnTo>
                  <a:lnTo>
                    <a:pt x="41530" y="32969"/>
                  </a:lnTo>
                  <a:cubicBezTo>
                    <a:pt x="41553" y="33052"/>
                    <a:pt x="41577" y="33136"/>
                    <a:pt x="41601" y="33207"/>
                  </a:cubicBezTo>
                  <a:lnTo>
                    <a:pt x="41625" y="33231"/>
                  </a:lnTo>
                  <a:lnTo>
                    <a:pt x="41470" y="33445"/>
                  </a:lnTo>
                  <a:cubicBezTo>
                    <a:pt x="41482" y="33493"/>
                    <a:pt x="41506" y="33541"/>
                    <a:pt x="41518" y="33576"/>
                  </a:cubicBezTo>
                  <a:cubicBezTo>
                    <a:pt x="41494" y="33624"/>
                    <a:pt x="41470" y="33660"/>
                    <a:pt x="41446" y="33695"/>
                  </a:cubicBezTo>
                  <a:lnTo>
                    <a:pt x="41363" y="33743"/>
                  </a:lnTo>
                  <a:cubicBezTo>
                    <a:pt x="41291" y="33791"/>
                    <a:pt x="41220" y="33850"/>
                    <a:pt x="41149" y="33898"/>
                  </a:cubicBezTo>
                  <a:lnTo>
                    <a:pt x="41172" y="33910"/>
                  </a:lnTo>
                  <a:lnTo>
                    <a:pt x="41268" y="33826"/>
                  </a:lnTo>
                  <a:lnTo>
                    <a:pt x="41268" y="33910"/>
                  </a:lnTo>
                  <a:cubicBezTo>
                    <a:pt x="41268" y="33934"/>
                    <a:pt x="41291" y="33981"/>
                    <a:pt x="41303" y="34017"/>
                  </a:cubicBezTo>
                  <a:lnTo>
                    <a:pt x="41220" y="34136"/>
                  </a:lnTo>
                  <a:lnTo>
                    <a:pt x="41160" y="34160"/>
                  </a:lnTo>
                  <a:cubicBezTo>
                    <a:pt x="41160" y="34172"/>
                    <a:pt x="41160" y="34195"/>
                    <a:pt x="41149" y="34207"/>
                  </a:cubicBezTo>
                  <a:lnTo>
                    <a:pt x="41077" y="34184"/>
                  </a:lnTo>
                  <a:lnTo>
                    <a:pt x="40934" y="34184"/>
                  </a:lnTo>
                  <a:cubicBezTo>
                    <a:pt x="40934" y="34160"/>
                    <a:pt x="40934" y="34148"/>
                    <a:pt x="40946" y="34124"/>
                  </a:cubicBezTo>
                  <a:lnTo>
                    <a:pt x="41041" y="34053"/>
                  </a:lnTo>
                  <a:lnTo>
                    <a:pt x="40887" y="34076"/>
                  </a:lnTo>
                  <a:cubicBezTo>
                    <a:pt x="40875" y="34088"/>
                    <a:pt x="40863" y="34112"/>
                    <a:pt x="40851" y="34124"/>
                  </a:cubicBezTo>
                  <a:lnTo>
                    <a:pt x="40720" y="34136"/>
                  </a:lnTo>
                  <a:lnTo>
                    <a:pt x="40577" y="34184"/>
                  </a:lnTo>
                  <a:lnTo>
                    <a:pt x="40494" y="34279"/>
                  </a:lnTo>
                  <a:lnTo>
                    <a:pt x="40375" y="34315"/>
                  </a:lnTo>
                  <a:lnTo>
                    <a:pt x="40196" y="34386"/>
                  </a:lnTo>
                  <a:cubicBezTo>
                    <a:pt x="40196" y="34398"/>
                    <a:pt x="40172" y="34410"/>
                    <a:pt x="40172" y="34422"/>
                  </a:cubicBezTo>
                  <a:cubicBezTo>
                    <a:pt x="40101" y="34481"/>
                    <a:pt x="40041" y="34529"/>
                    <a:pt x="39982" y="34588"/>
                  </a:cubicBezTo>
                  <a:lnTo>
                    <a:pt x="39910" y="34600"/>
                  </a:lnTo>
                  <a:lnTo>
                    <a:pt x="39851" y="34576"/>
                  </a:lnTo>
                  <a:lnTo>
                    <a:pt x="39684" y="34660"/>
                  </a:lnTo>
                  <a:lnTo>
                    <a:pt x="39565" y="34743"/>
                  </a:lnTo>
                  <a:lnTo>
                    <a:pt x="39494" y="34660"/>
                  </a:lnTo>
                  <a:lnTo>
                    <a:pt x="39339" y="34576"/>
                  </a:lnTo>
                  <a:lnTo>
                    <a:pt x="39160" y="34576"/>
                  </a:lnTo>
                  <a:lnTo>
                    <a:pt x="39113" y="34565"/>
                  </a:lnTo>
                  <a:lnTo>
                    <a:pt x="38970" y="34600"/>
                  </a:lnTo>
                  <a:lnTo>
                    <a:pt x="38922" y="34624"/>
                  </a:lnTo>
                  <a:lnTo>
                    <a:pt x="38827" y="34588"/>
                  </a:lnTo>
                  <a:lnTo>
                    <a:pt x="38541" y="34469"/>
                  </a:lnTo>
                  <a:lnTo>
                    <a:pt x="38493" y="34422"/>
                  </a:lnTo>
                  <a:cubicBezTo>
                    <a:pt x="38493" y="34398"/>
                    <a:pt x="38482" y="34374"/>
                    <a:pt x="38482" y="34362"/>
                  </a:cubicBezTo>
                  <a:lnTo>
                    <a:pt x="38339" y="34279"/>
                  </a:lnTo>
                  <a:lnTo>
                    <a:pt x="38267" y="34219"/>
                  </a:lnTo>
                  <a:lnTo>
                    <a:pt x="37898" y="34076"/>
                  </a:lnTo>
                  <a:lnTo>
                    <a:pt x="37839" y="34017"/>
                  </a:lnTo>
                  <a:lnTo>
                    <a:pt x="37755" y="33969"/>
                  </a:lnTo>
                  <a:cubicBezTo>
                    <a:pt x="37755" y="33945"/>
                    <a:pt x="37779" y="33922"/>
                    <a:pt x="37779" y="33898"/>
                  </a:cubicBezTo>
                  <a:lnTo>
                    <a:pt x="37731" y="33850"/>
                  </a:lnTo>
                  <a:lnTo>
                    <a:pt x="37624" y="33719"/>
                  </a:lnTo>
                  <a:lnTo>
                    <a:pt x="37517" y="33683"/>
                  </a:lnTo>
                  <a:lnTo>
                    <a:pt x="37505" y="33600"/>
                  </a:lnTo>
                  <a:lnTo>
                    <a:pt x="37505" y="33600"/>
                  </a:lnTo>
                  <a:lnTo>
                    <a:pt x="37660" y="33672"/>
                  </a:lnTo>
                  <a:cubicBezTo>
                    <a:pt x="37684" y="33719"/>
                    <a:pt x="37708" y="33755"/>
                    <a:pt x="37731" y="33803"/>
                  </a:cubicBezTo>
                  <a:lnTo>
                    <a:pt x="37755" y="33767"/>
                  </a:lnTo>
                  <a:cubicBezTo>
                    <a:pt x="37743" y="33731"/>
                    <a:pt x="37731" y="33695"/>
                    <a:pt x="37708" y="33660"/>
                  </a:cubicBezTo>
                  <a:lnTo>
                    <a:pt x="37517" y="33541"/>
                  </a:lnTo>
                  <a:cubicBezTo>
                    <a:pt x="37517" y="33517"/>
                    <a:pt x="37517" y="33481"/>
                    <a:pt x="37505" y="33457"/>
                  </a:cubicBezTo>
                  <a:cubicBezTo>
                    <a:pt x="37470" y="33410"/>
                    <a:pt x="37446" y="33362"/>
                    <a:pt x="37422" y="33314"/>
                  </a:cubicBezTo>
                  <a:lnTo>
                    <a:pt x="37374" y="33267"/>
                  </a:lnTo>
                  <a:lnTo>
                    <a:pt x="37434" y="33160"/>
                  </a:lnTo>
                  <a:lnTo>
                    <a:pt x="37398" y="32969"/>
                  </a:lnTo>
                  <a:lnTo>
                    <a:pt x="37327" y="32850"/>
                  </a:lnTo>
                  <a:lnTo>
                    <a:pt x="37327" y="32648"/>
                  </a:lnTo>
                  <a:cubicBezTo>
                    <a:pt x="37315" y="32624"/>
                    <a:pt x="37303" y="32612"/>
                    <a:pt x="37291" y="32588"/>
                  </a:cubicBezTo>
                  <a:cubicBezTo>
                    <a:pt x="37291" y="32576"/>
                    <a:pt x="37315" y="32552"/>
                    <a:pt x="37315" y="32529"/>
                  </a:cubicBezTo>
                  <a:lnTo>
                    <a:pt x="37267" y="32505"/>
                  </a:lnTo>
                  <a:lnTo>
                    <a:pt x="37243" y="32410"/>
                  </a:lnTo>
                  <a:lnTo>
                    <a:pt x="37279" y="32350"/>
                  </a:lnTo>
                  <a:lnTo>
                    <a:pt x="37279" y="32231"/>
                  </a:lnTo>
                  <a:cubicBezTo>
                    <a:pt x="37291" y="32219"/>
                    <a:pt x="37291" y="32207"/>
                    <a:pt x="37291" y="32195"/>
                  </a:cubicBezTo>
                  <a:lnTo>
                    <a:pt x="37208" y="32171"/>
                  </a:lnTo>
                  <a:lnTo>
                    <a:pt x="37255" y="32100"/>
                  </a:lnTo>
                  <a:cubicBezTo>
                    <a:pt x="37243" y="32064"/>
                    <a:pt x="37231" y="32029"/>
                    <a:pt x="37220" y="31981"/>
                  </a:cubicBezTo>
                  <a:lnTo>
                    <a:pt x="37315" y="31957"/>
                  </a:lnTo>
                  <a:cubicBezTo>
                    <a:pt x="37315" y="31993"/>
                    <a:pt x="37315" y="32017"/>
                    <a:pt x="37327" y="32040"/>
                  </a:cubicBezTo>
                  <a:cubicBezTo>
                    <a:pt x="37327" y="32064"/>
                    <a:pt x="37327" y="32064"/>
                    <a:pt x="37327" y="32088"/>
                  </a:cubicBezTo>
                  <a:lnTo>
                    <a:pt x="37386" y="32052"/>
                  </a:lnTo>
                  <a:lnTo>
                    <a:pt x="37386" y="31981"/>
                  </a:lnTo>
                  <a:lnTo>
                    <a:pt x="37434" y="31874"/>
                  </a:lnTo>
                  <a:lnTo>
                    <a:pt x="37434" y="31778"/>
                  </a:lnTo>
                  <a:lnTo>
                    <a:pt x="37470" y="31731"/>
                  </a:lnTo>
                  <a:lnTo>
                    <a:pt x="37446" y="31624"/>
                  </a:lnTo>
                  <a:lnTo>
                    <a:pt x="37446" y="31588"/>
                  </a:lnTo>
                  <a:cubicBezTo>
                    <a:pt x="37434" y="31600"/>
                    <a:pt x="37410" y="31624"/>
                    <a:pt x="37386" y="31648"/>
                  </a:cubicBezTo>
                  <a:cubicBezTo>
                    <a:pt x="37374" y="31671"/>
                    <a:pt x="37386" y="31731"/>
                    <a:pt x="37386" y="31767"/>
                  </a:cubicBezTo>
                  <a:lnTo>
                    <a:pt x="37315" y="31850"/>
                  </a:lnTo>
                  <a:lnTo>
                    <a:pt x="37315" y="31778"/>
                  </a:lnTo>
                  <a:lnTo>
                    <a:pt x="37327" y="31648"/>
                  </a:lnTo>
                  <a:lnTo>
                    <a:pt x="37327" y="31552"/>
                  </a:lnTo>
                  <a:lnTo>
                    <a:pt x="37279" y="31517"/>
                  </a:lnTo>
                  <a:lnTo>
                    <a:pt x="37243" y="31338"/>
                  </a:lnTo>
                  <a:lnTo>
                    <a:pt x="37172" y="31302"/>
                  </a:lnTo>
                  <a:lnTo>
                    <a:pt x="37208" y="31183"/>
                  </a:lnTo>
                  <a:lnTo>
                    <a:pt x="37208" y="31052"/>
                  </a:lnTo>
                  <a:cubicBezTo>
                    <a:pt x="37231" y="31028"/>
                    <a:pt x="37243" y="30993"/>
                    <a:pt x="37267" y="30957"/>
                  </a:cubicBezTo>
                  <a:cubicBezTo>
                    <a:pt x="37231" y="30909"/>
                    <a:pt x="37208" y="30862"/>
                    <a:pt x="37172" y="30826"/>
                  </a:cubicBezTo>
                  <a:lnTo>
                    <a:pt x="37243" y="30766"/>
                  </a:lnTo>
                  <a:lnTo>
                    <a:pt x="37339" y="30671"/>
                  </a:lnTo>
                  <a:lnTo>
                    <a:pt x="37255" y="30647"/>
                  </a:lnTo>
                  <a:lnTo>
                    <a:pt x="37327" y="30528"/>
                  </a:lnTo>
                  <a:lnTo>
                    <a:pt x="37386" y="30528"/>
                  </a:lnTo>
                  <a:lnTo>
                    <a:pt x="37481" y="30457"/>
                  </a:lnTo>
                  <a:lnTo>
                    <a:pt x="37434" y="30362"/>
                  </a:lnTo>
                  <a:lnTo>
                    <a:pt x="37505" y="30385"/>
                  </a:lnTo>
                  <a:lnTo>
                    <a:pt x="37612" y="30314"/>
                  </a:lnTo>
                  <a:lnTo>
                    <a:pt x="37541" y="30290"/>
                  </a:lnTo>
                  <a:lnTo>
                    <a:pt x="37624" y="30219"/>
                  </a:lnTo>
                  <a:lnTo>
                    <a:pt x="37672" y="30219"/>
                  </a:lnTo>
                  <a:lnTo>
                    <a:pt x="37720" y="30183"/>
                  </a:lnTo>
                  <a:lnTo>
                    <a:pt x="37815" y="30207"/>
                  </a:lnTo>
                  <a:lnTo>
                    <a:pt x="37743" y="30290"/>
                  </a:lnTo>
                  <a:lnTo>
                    <a:pt x="37743" y="30290"/>
                  </a:lnTo>
                  <a:lnTo>
                    <a:pt x="37815" y="30254"/>
                  </a:lnTo>
                  <a:lnTo>
                    <a:pt x="37898" y="30171"/>
                  </a:lnTo>
                  <a:lnTo>
                    <a:pt x="37970" y="30147"/>
                  </a:lnTo>
                  <a:lnTo>
                    <a:pt x="38184" y="30004"/>
                  </a:lnTo>
                  <a:lnTo>
                    <a:pt x="38315" y="29838"/>
                  </a:lnTo>
                  <a:lnTo>
                    <a:pt x="38386" y="29814"/>
                  </a:lnTo>
                  <a:lnTo>
                    <a:pt x="38446" y="29743"/>
                  </a:lnTo>
                  <a:lnTo>
                    <a:pt x="38398" y="29671"/>
                  </a:lnTo>
                  <a:lnTo>
                    <a:pt x="38374" y="29600"/>
                  </a:lnTo>
                  <a:lnTo>
                    <a:pt x="38267" y="29504"/>
                  </a:lnTo>
                  <a:lnTo>
                    <a:pt x="38351" y="29540"/>
                  </a:lnTo>
                  <a:lnTo>
                    <a:pt x="38410" y="29528"/>
                  </a:lnTo>
                  <a:lnTo>
                    <a:pt x="38493" y="29421"/>
                  </a:lnTo>
                  <a:lnTo>
                    <a:pt x="38493" y="29373"/>
                  </a:lnTo>
                  <a:lnTo>
                    <a:pt x="38553" y="29445"/>
                  </a:lnTo>
                  <a:lnTo>
                    <a:pt x="38517" y="29528"/>
                  </a:lnTo>
                  <a:lnTo>
                    <a:pt x="38565" y="29576"/>
                  </a:lnTo>
                  <a:lnTo>
                    <a:pt x="38565" y="29647"/>
                  </a:lnTo>
                  <a:lnTo>
                    <a:pt x="38684" y="29600"/>
                  </a:lnTo>
                  <a:cubicBezTo>
                    <a:pt x="38708" y="29564"/>
                    <a:pt x="38720" y="29528"/>
                    <a:pt x="38744" y="29481"/>
                  </a:cubicBezTo>
                  <a:lnTo>
                    <a:pt x="38827" y="29457"/>
                  </a:lnTo>
                  <a:lnTo>
                    <a:pt x="38886" y="29397"/>
                  </a:lnTo>
                  <a:lnTo>
                    <a:pt x="39065" y="29314"/>
                  </a:lnTo>
                  <a:lnTo>
                    <a:pt x="39208" y="29266"/>
                  </a:lnTo>
                  <a:lnTo>
                    <a:pt x="39482" y="29231"/>
                  </a:lnTo>
                  <a:lnTo>
                    <a:pt x="39541" y="29254"/>
                  </a:lnTo>
                  <a:lnTo>
                    <a:pt x="39851" y="29183"/>
                  </a:lnTo>
                  <a:lnTo>
                    <a:pt x="39946" y="29147"/>
                  </a:lnTo>
                  <a:lnTo>
                    <a:pt x="39910" y="29100"/>
                  </a:lnTo>
                  <a:cubicBezTo>
                    <a:pt x="39910" y="29088"/>
                    <a:pt x="39910" y="29076"/>
                    <a:pt x="39910" y="29064"/>
                  </a:cubicBezTo>
                  <a:lnTo>
                    <a:pt x="40017" y="28992"/>
                  </a:lnTo>
                  <a:lnTo>
                    <a:pt x="40077" y="28992"/>
                  </a:lnTo>
                  <a:lnTo>
                    <a:pt x="40053" y="29052"/>
                  </a:lnTo>
                  <a:lnTo>
                    <a:pt x="40125" y="29052"/>
                  </a:lnTo>
                  <a:lnTo>
                    <a:pt x="40184" y="29016"/>
                  </a:lnTo>
                  <a:lnTo>
                    <a:pt x="40232" y="29028"/>
                  </a:lnTo>
                  <a:lnTo>
                    <a:pt x="40256" y="29088"/>
                  </a:lnTo>
                  <a:lnTo>
                    <a:pt x="40291" y="29111"/>
                  </a:lnTo>
                  <a:lnTo>
                    <a:pt x="40410" y="29064"/>
                  </a:lnTo>
                  <a:cubicBezTo>
                    <a:pt x="40422" y="29076"/>
                    <a:pt x="40434" y="29088"/>
                    <a:pt x="40458" y="29100"/>
                  </a:cubicBezTo>
                  <a:lnTo>
                    <a:pt x="40398" y="29159"/>
                  </a:lnTo>
                  <a:lnTo>
                    <a:pt x="40363" y="29219"/>
                  </a:lnTo>
                  <a:lnTo>
                    <a:pt x="40422" y="29219"/>
                  </a:lnTo>
                  <a:lnTo>
                    <a:pt x="40518" y="29171"/>
                  </a:lnTo>
                  <a:lnTo>
                    <a:pt x="40601" y="29183"/>
                  </a:lnTo>
                  <a:lnTo>
                    <a:pt x="40756" y="29171"/>
                  </a:lnTo>
                  <a:lnTo>
                    <a:pt x="40791" y="29111"/>
                  </a:lnTo>
                  <a:lnTo>
                    <a:pt x="40863" y="29052"/>
                  </a:lnTo>
                  <a:lnTo>
                    <a:pt x="40970" y="29064"/>
                  </a:lnTo>
                  <a:lnTo>
                    <a:pt x="41030" y="29100"/>
                  </a:lnTo>
                  <a:lnTo>
                    <a:pt x="41101" y="29040"/>
                  </a:lnTo>
                  <a:cubicBezTo>
                    <a:pt x="41089" y="29016"/>
                    <a:pt x="41077" y="28981"/>
                    <a:pt x="41077" y="28945"/>
                  </a:cubicBezTo>
                  <a:lnTo>
                    <a:pt x="41006" y="28897"/>
                  </a:lnTo>
                  <a:lnTo>
                    <a:pt x="41101" y="28861"/>
                  </a:lnTo>
                  <a:lnTo>
                    <a:pt x="41208" y="28921"/>
                  </a:lnTo>
                  <a:lnTo>
                    <a:pt x="41291" y="28921"/>
                  </a:lnTo>
                  <a:lnTo>
                    <a:pt x="41363" y="28957"/>
                  </a:lnTo>
                  <a:lnTo>
                    <a:pt x="41434" y="28933"/>
                  </a:lnTo>
                  <a:lnTo>
                    <a:pt x="41494" y="28945"/>
                  </a:lnTo>
                  <a:lnTo>
                    <a:pt x="41518" y="29028"/>
                  </a:lnTo>
                  <a:lnTo>
                    <a:pt x="41541" y="28969"/>
                  </a:lnTo>
                  <a:lnTo>
                    <a:pt x="41625" y="28921"/>
                  </a:lnTo>
                  <a:lnTo>
                    <a:pt x="41625" y="28897"/>
                  </a:lnTo>
                  <a:lnTo>
                    <a:pt x="41470" y="28861"/>
                  </a:lnTo>
                  <a:lnTo>
                    <a:pt x="41280" y="28861"/>
                  </a:lnTo>
                  <a:lnTo>
                    <a:pt x="41232" y="28814"/>
                  </a:lnTo>
                  <a:cubicBezTo>
                    <a:pt x="41232" y="28790"/>
                    <a:pt x="41220" y="28778"/>
                    <a:pt x="41208" y="28754"/>
                  </a:cubicBezTo>
                  <a:lnTo>
                    <a:pt x="41375" y="28647"/>
                  </a:lnTo>
                  <a:lnTo>
                    <a:pt x="41399" y="28611"/>
                  </a:lnTo>
                  <a:lnTo>
                    <a:pt x="41291" y="28611"/>
                  </a:lnTo>
                  <a:lnTo>
                    <a:pt x="41244" y="28588"/>
                  </a:lnTo>
                  <a:lnTo>
                    <a:pt x="41208" y="28588"/>
                  </a:lnTo>
                  <a:cubicBezTo>
                    <a:pt x="41184" y="28611"/>
                    <a:pt x="41172" y="28635"/>
                    <a:pt x="41149" y="28647"/>
                  </a:cubicBezTo>
                  <a:cubicBezTo>
                    <a:pt x="41137" y="28671"/>
                    <a:pt x="41113" y="28683"/>
                    <a:pt x="41089" y="28695"/>
                  </a:cubicBezTo>
                  <a:cubicBezTo>
                    <a:pt x="41089" y="28671"/>
                    <a:pt x="41077" y="28659"/>
                    <a:pt x="41065" y="28635"/>
                  </a:cubicBezTo>
                  <a:lnTo>
                    <a:pt x="41149" y="28540"/>
                  </a:lnTo>
                  <a:lnTo>
                    <a:pt x="41315" y="28433"/>
                  </a:lnTo>
                  <a:lnTo>
                    <a:pt x="41387" y="28349"/>
                  </a:lnTo>
                  <a:lnTo>
                    <a:pt x="41708" y="28207"/>
                  </a:lnTo>
                  <a:lnTo>
                    <a:pt x="41827" y="28195"/>
                  </a:lnTo>
                  <a:lnTo>
                    <a:pt x="41899" y="28159"/>
                  </a:lnTo>
                  <a:lnTo>
                    <a:pt x="41982" y="28147"/>
                  </a:lnTo>
                  <a:lnTo>
                    <a:pt x="42018" y="28064"/>
                  </a:lnTo>
                  <a:cubicBezTo>
                    <a:pt x="42018" y="28040"/>
                    <a:pt x="42030" y="28016"/>
                    <a:pt x="42042" y="27980"/>
                  </a:cubicBezTo>
                  <a:lnTo>
                    <a:pt x="42113" y="27968"/>
                  </a:lnTo>
                  <a:lnTo>
                    <a:pt x="42113" y="28028"/>
                  </a:lnTo>
                  <a:cubicBezTo>
                    <a:pt x="42113" y="28040"/>
                    <a:pt x="42125" y="28064"/>
                    <a:pt x="42125" y="28076"/>
                  </a:cubicBezTo>
                  <a:lnTo>
                    <a:pt x="42256" y="28111"/>
                  </a:lnTo>
                  <a:lnTo>
                    <a:pt x="42339" y="28052"/>
                  </a:lnTo>
                  <a:lnTo>
                    <a:pt x="42494" y="28016"/>
                  </a:lnTo>
                  <a:lnTo>
                    <a:pt x="42565" y="27968"/>
                  </a:lnTo>
                  <a:lnTo>
                    <a:pt x="42637" y="27992"/>
                  </a:lnTo>
                  <a:lnTo>
                    <a:pt x="42804" y="27921"/>
                  </a:lnTo>
                  <a:lnTo>
                    <a:pt x="42863" y="27921"/>
                  </a:lnTo>
                  <a:lnTo>
                    <a:pt x="42958" y="27826"/>
                  </a:lnTo>
                  <a:lnTo>
                    <a:pt x="43089" y="27802"/>
                  </a:lnTo>
                  <a:lnTo>
                    <a:pt x="43125" y="27814"/>
                  </a:lnTo>
                  <a:lnTo>
                    <a:pt x="43054" y="27849"/>
                  </a:lnTo>
                  <a:lnTo>
                    <a:pt x="42923" y="27885"/>
                  </a:lnTo>
                  <a:lnTo>
                    <a:pt x="42911" y="27909"/>
                  </a:lnTo>
                  <a:lnTo>
                    <a:pt x="43065" y="27885"/>
                  </a:lnTo>
                  <a:lnTo>
                    <a:pt x="43208" y="27838"/>
                  </a:lnTo>
                  <a:lnTo>
                    <a:pt x="43316" y="27873"/>
                  </a:lnTo>
                  <a:lnTo>
                    <a:pt x="43411" y="27885"/>
                  </a:lnTo>
                  <a:cubicBezTo>
                    <a:pt x="43387" y="27873"/>
                    <a:pt x="43363" y="27861"/>
                    <a:pt x="43339" y="27849"/>
                  </a:cubicBezTo>
                  <a:cubicBezTo>
                    <a:pt x="43339" y="27826"/>
                    <a:pt x="43339" y="27814"/>
                    <a:pt x="43339" y="27802"/>
                  </a:cubicBezTo>
                  <a:lnTo>
                    <a:pt x="43387" y="27802"/>
                  </a:lnTo>
                  <a:cubicBezTo>
                    <a:pt x="43399" y="27802"/>
                    <a:pt x="43411" y="27814"/>
                    <a:pt x="43423" y="27826"/>
                  </a:cubicBezTo>
                  <a:lnTo>
                    <a:pt x="43542" y="27849"/>
                  </a:lnTo>
                  <a:cubicBezTo>
                    <a:pt x="43542" y="27861"/>
                    <a:pt x="43530" y="27873"/>
                    <a:pt x="43530" y="27885"/>
                  </a:cubicBezTo>
                  <a:lnTo>
                    <a:pt x="43446" y="27885"/>
                  </a:lnTo>
                  <a:lnTo>
                    <a:pt x="43435" y="27897"/>
                  </a:lnTo>
                  <a:lnTo>
                    <a:pt x="43577" y="27921"/>
                  </a:lnTo>
                  <a:lnTo>
                    <a:pt x="43649" y="27968"/>
                  </a:lnTo>
                  <a:lnTo>
                    <a:pt x="43697" y="27992"/>
                  </a:lnTo>
                  <a:lnTo>
                    <a:pt x="43673" y="28004"/>
                  </a:lnTo>
                  <a:lnTo>
                    <a:pt x="43649" y="27992"/>
                  </a:lnTo>
                  <a:lnTo>
                    <a:pt x="43649" y="28016"/>
                  </a:lnTo>
                  <a:lnTo>
                    <a:pt x="43685" y="28040"/>
                  </a:lnTo>
                  <a:lnTo>
                    <a:pt x="43839" y="27980"/>
                  </a:lnTo>
                  <a:lnTo>
                    <a:pt x="43935" y="27945"/>
                  </a:lnTo>
                  <a:lnTo>
                    <a:pt x="44042" y="27802"/>
                  </a:lnTo>
                  <a:lnTo>
                    <a:pt x="44101" y="27802"/>
                  </a:lnTo>
                  <a:lnTo>
                    <a:pt x="44113" y="27790"/>
                  </a:lnTo>
                  <a:lnTo>
                    <a:pt x="44113" y="27766"/>
                  </a:lnTo>
                  <a:lnTo>
                    <a:pt x="44173" y="27707"/>
                  </a:lnTo>
                  <a:lnTo>
                    <a:pt x="44280" y="27659"/>
                  </a:lnTo>
                  <a:lnTo>
                    <a:pt x="44363" y="27671"/>
                  </a:lnTo>
                  <a:lnTo>
                    <a:pt x="44494" y="27671"/>
                  </a:lnTo>
                  <a:lnTo>
                    <a:pt x="44589" y="27790"/>
                  </a:lnTo>
                  <a:lnTo>
                    <a:pt x="44661" y="27814"/>
                  </a:lnTo>
                  <a:lnTo>
                    <a:pt x="44709" y="27814"/>
                  </a:lnTo>
                  <a:cubicBezTo>
                    <a:pt x="44720" y="27849"/>
                    <a:pt x="44732" y="27873"/>
                    <a:pt x="44744" y="27897"/>
                  </a:cubicBezTo>
                  <a:lnTo>
                    <a:pt x="44828" y="27921"/>
                  </a:lnTo>
                  <a:cubicBezTo>
                    <a:pt x="44851" y="27909"/>
                    <a:pt x="44863" y="27909"/>
                    <a:pt x="44875" y="27897"/>
                  </a:cubicBezTo>
                  <a:lnTo>
                    <a:pt x="44875" y="27933"/>
                  </a:lnTo>
                  <a:lnTo>
                    <a:pt x="44947" y="27980"/>
                  </a:lnTo>
                  <a:lnTo>
                    <a:pt x="45030" y="27968"/>
                  </a:lnTo>
                  <a:lnTo>
                    <a:pt x="45137" y="28040"/>
                  </a:lnTo>
                  <a:cubicBezTo>
                    <a:pt x="45137" y="28076"/>
                    <a:pt x="45149" y="28099"/>
                    <a:pt x="45149" y="28135"/>
                  </a:cubicBezTo>
                  <a:cubicBezTo>
                    <a:pt x="45149" y="28207"/>
                    <a:pt x="45137" y="28266"/>
                    <a:pt x="45125" y="28338"/>
                  </a:cubicBezTo>
                  <a:lnTo>
                    <a:pt x="45066" y="28504"/>
                  </a:lnTo>
                  <a:cubicBezTo>
                    <a:pt x="45066" y="28528"/>
                    <a:pt x="45066" y="28552"/>
                    <a:pt x="45078" y="28564"/>
                  </a:cubicBezTo>
                  <a:lnTo>
                    <a:pt x="45161" y="28635"/>
                  </a:lnTo>
                  <a:lnTo>
                    <a:pt x="45185" y="28600"/>
                  </a:lnTo>
                  <a:lnTo>
                    <a:pt x="45232" y="28516"/>
                  </a:lnTo>
                  <a:lnTo>
                    <a:pt x="45197" y="28492"/>
                  </a:lnTo>
                  <a:lnTo>
                    <a:pt x="45232" y="28457"/>
                  </a:lnTo>
                  <a:lnTo>
                    <a:pt x="45328" y="28457"/>
                  </a:lnTo>
                  <a:cubicBezTo>
                    <a:pt x="45328" y="28480"/>
                    <a:pt x="45340" y="28504"/>
                    <a:pt x="45351" y="28528"/>
                  </a:cubicBezTo>
                  <a:lnTo>
                    <a:pt x="45256" y="28707"/>
                  </a:lnTo>
                  <a:lnTo>
                    <a:pt x="45304" y="28742"/>
                  </a:lnTo>
                  <a:cubicBezTo>
                    <a:pt x="45304" y="28766"/>
                    <a:pt x="45316" y="28790"/>
                    <a:pt x="45328" y="28814"/>
                  </a:cubicBezTo>
                  <a:lnTo>
                    <a:pt x="45411" y="28850"/>
                  </a:lnTo>
                  <a:lnTo>
                    <a:pt x="45447" y="28885"/>
                  </a:lnTo>
                  <a:lnTo>
                    <a:pt x="45482" y="28861"/>
                  </a:lnTo>
                  <a:lnTo>
                    <a:pt x="45542" y="28933"/>
                  </a:lnTo>
                  <a:cubicBezTo>
                    <a:pt x="45542" y="28921"/>
                    <a:pt x="45554" y="28897"/>
                    <a:pt x="45566" y="28885"/>
                  </a:cubicBezTo>
                  <a:lnTo>
                    <a:pt x="45554" y="28850"/>
                  </a:lnTo>
                  <a:lnTo>
                    <a:pt x="45602" y="28861"/>
                  </a:lnTo>
                  <a:lnTo>
                    <a:pt x="45697" y="28814"/>
                  </a:lnTo>
                  <a:lnTo>
                    <a:pt x="45697" y="28814"/>
                  </a:lnTo>
                  <a:cubicBezTo>
                    <a:pt x="45685" y="28850"/>
                    <a:pt x="45661" y="28873"/>
                    <a:pt x="45637" y="28897"/>
                  </a:cubicBezTo>
                  <a:cubicBezTo>
                    <a:pt x="45613" y="28921"/>
                    <a:pt x="45637" y="28945"/>
                    <a:pt x="45637" y="28969"/>
                  </a:cubicBezTo>
                  <a:lnTo>
                    <a:pt x="45602" y="29016"/>
                  </a:lnTo>
                  <a:cubicBezTo>
                    <a:pt x="45602" y="29028"/>
                    <a:pt x="45613" y="29040"/>
                    <a:pt x="45625" y="29064"/>
                  </a:cubicBezTo>
                  <a:lnTo>
                    <a:pt x="45780" y="29100"/>
                  </a:lnTo>
                  <a:cubicBezTo>
                    <a:pt x="45792" y="29123"/>
                    <a:pt x="45804" y="29147"/>
                    <a:pt x="45816" y="29171"/>
                  </a:cubicBezTo>
                  <a:cubicBezTo>
                    <a:pt x="45828" y="29195"/>
                    <a:pt x="45840" y="29242"/>
                    <a:pt x="45840" y="29278"/>
                  </a:cubicBezTo>
                  <a:lnTo>
                    <a:pt x="45899" y="29290"/>
                  </a:lnTo>
                  <a:lnTo>
                    <a:pt x="45983" y="29266"/>
                  </a:lnTo>
                  <a:lnTo>
                    <a:pt x="46042" y="29314"/>
                  </a:lnTo>
                  <a:lnTo>
                    <a:pt x="46042" y="29385"/>
                  </a:lnTo>
                  <a:lnTo>
                    <a:pt x="46197" y="29421"/>
                  </a:lnTo>
                  <a:lnTo>
                    <a:pt x="46137" y="29457"/>
                  </a:lnTo>
                  <a:lnTo>
                    <a:pt x="46256" y="29457"/>
                  </a:lnTo>
                  <a:lnTo>
                    <a:pt x="46316" y="29492"/>
                  </a:lnTo>
                  <a:lnTo>
                    <a:pt x="46435" y="29492"/>
                  </a:lnTo>
                  <a:lnTo>
                    <a:pt x="46530" y="29433"/>
                  </a:lnTo>
                  <a:lnTo>
                    <a:pt x="46614" y="29385"/>
                  </a:lnTo>
                  <a:cubicBezTo>
                    <a:pt x="46614" y="29350"/>
                    <a:pt x="46602" y="29326"/>
                    <a:pt x="46602" y="29290"/>
                  </a:cubicBezTo>
                  <a:cubicBezTo>
                    <a:pt x="46602" y="29254"/>
                    <a:pt x="46625" y="29231"/>
                    <a:pt x="46649" y="29195"/>
                  </a:cubicBezTo>
                  <a:cubicBezTo>
                    <a:pt x="46661" y="29171"/>
                    <a:pt x="46661" y="29123"/>
                    <a:pt x="46673" y="29088"/>
                  </a:cubicBezTo>
                  <a:cubicBezTo>
                    <a:pt x="46685" y="29052"/>
                    <a:pt x="46709" y="28981"/>
                    <a:pt x="46733" y="28933"/>
                  </a:cubicBezTo>
                  <a:lnTo>
                    <a:pt x="46697" y="28861"/>
                  </a:lnTo>
                  <a:lnTo>
                    <a:pt x="46721" y="28814"/>
                  </a:lnTo>
                  <a:lnTo>
                    <a:pt x="46697" y="28671"/>
                  </a:lnTo>
                  <a:lnTo>
                    <a:pt x="46661" y="28647"/>
                  </a:lnTo>
                  <a:lnTo>
                    <a:pt x="46709" y="28588"/>
                  </a:lnTo>
                  <a:lnTo>
                    <a:pt x="46649" y="28480"/>
                  </a:lnTo>
                  <a:lnTo>
                    <a:pt x="46518" y="28457"/>
                  </a:lnTo>
                  <a:lnTo>
                    <a:pt x="46387" y="28219"/>
                  </a:lnTo>
                  <a:lnTo>
                    <a:pt x="46340" y="28195"/>
                  </a:lnTo>
                  <a:lnTo>
                    <a:pt x="46316" y="28076"/>
                  </a:lnTo>
                  <a:lnTo>
                    <a:pt x="46340" y="27968"/>
                  </a:lnTo>
                  <a:lnTo>
                    <a:pt x="46280" y="27909"/>
                  </a:lnTo>
                  <a:lnTo>
                    <a:pt x="46185" y="27861"/>
                  </a:lnTo>
                  <a:lnTo>
                    <a:pt x="46078" y="27683"/>
                  </a:lnTo>
                  <a:lnTo>
                    <a:pt x="46006" y="27623"/>
                  </a:lnTo>
                  <a:cubicBezTo>
                    <a:pt x="45994" y="27576"/>
                    <a:pt x="45959" y="27516"/>
                    <a:pt x="45947" y="27457"/>
                  </a:cubicBezTo>
                  <a:lnTo>
                    <a:pt x="45852" y="27373"/>
                  </a:lnTo>
                  <a:cubicBezTo>
                    <a:pt x="45852" y="27314"/>
                    <a:pt x="45840" y="27254"/>
                    <a:pt x="45840" y="27195"/>
                  </a:cubicBezTo>
                  <a:cubicBezTo>
                    <a:pt x="45816" y="27159"/>
                    <a:pt x="45804" y="27123"/>
                    <a:pt x="45792" y="27087"/>
                  </a:cubicBezTo>
                  <a:lnTo>
                    <a:pt x="45744" y="26837"/>
                  </a:lnTo>
                  <a:cubicBezTo>
                    <a:pt x="45732" y="26790"/>
                    <a:pt x="45721" y="26742"/>
                    <a:pt x="45709" y="26706"/>
                  </a:cubicBezTo>
                  <a:lnTo>
                    <a:pt x="45756" y="26564"/>
                  </a:lnTo>
                  <a:cubicBezTo>
                    <a:pt x="45780" y="26516"/>
                    <a:pt x="45804" y="26480"/>
                    <a:pt x="45828" y="26433"/>
                  </a:cubicBezTo>
                  <a:lnTo>
                    <a:pt x="45911" y="26385"/>
                  </a:lnTo>
                  <a:cubicBezTo>
                    <a:pt x="45923" y="26373"/>
                    <a:pt x="45935" y="26349"/>
                    <a:pt x="45947" y="26325"/>
                  </a:cubicBezTo>
                  <a:lnTo>
                    <a:pt x="45994" y="26314"/>
                  </a:lnTo>
                  <a:lnTo>
                    <a:pt x="46054" y="26218"/>
                  </a:lnTo>
                  <a:lnTo>
                    <a:pt x="46054" y="26147"/>
                  </a:lnTo>
                  <a:lnTo>
                    <a:pt x="46006" y="26135"/>
                  </a:lnTo>
                  <a:lnTo>
                    <a:pt x="46030" y="26111"/>
                  </a:lnTo>
                  <a:lnTo>
                    <a:pt x="46161" y="26075"/>
                  </a:lnTo>
                  <a:cubicBezTo>
                    <a:pt x="46161" y="26052"/>
                    <a:pt x="46161" y="26040"/>
                    <a:pt x="46173" y="26016"/>
                  </a:cubicBezTo>
                  <a:lnTo>
                    <a:pt x="46280" y="26004"/>
                  </a:lnTo>
                  <a:cubicBezTo>
                    <a:pt x="46280" y="25980"/>
                    <a:pt x="46292" y="25968"/>
                    <a:pt x="46292" y="25944"/>
                  </a:cubicBezTo>
                  <a:lnTo>
                    <a:pt x="46459" y="25885"/>
                  </a:lnTo>
                  <a:lnTo>
                    <a:pt x="46506" y="25813"/>
                  </a:lnTo>
                  <a:lnTo>
                    <a:pt x="46625" y="25802"/>
                  </a:lnTo>
                  <a:lnTo>
                    <a:pt x="46649" y="25754"/>
                  </a:lnTo>
                  <a:lnTo>
                    <a:pt x="46709" y="25730"/>
                  </a:lnTo>
                  <a:lnTo>
                    <a:pt x="46780" y="25730"/>
                  </a:lnTo>
                  <a:lnTo>
                    <a:pt x="46852" y="25623"/>
                  </a:lnTo>
                  <a:lnTo>
                    <a:pt x="46852" y="25575"/>
                  </a:lnTo>
                  <a:lnTo>
                    <a:pt x="46911" y="25563"/>
                  </a:lnTo>
                  <a:lnTo>
                    <a:pt x="46983" y="25480"/>
                  </a:lnTo>
                  <a:cubicBezTo>
                    <a:pt x="46983" y="25468"/>
                    <a:pt x="46983" y="25456"/>
                    <a:pt x="46971" y="25432"/>
                  </a:cubicBezTo>
                  <a:lnTo>
                    <a:pt x="47126" y="25182"/>
                  </a:lnTo>
                  <a:lnTo>
                    <a:pt x="47221" y="25087"/>
                  </a:lnTo>
                  <a:lnTo>
                    <a:pt x="47376" y="25040"/>
                  </a:lnTo>
                  <a:lnTo>
                    <a:pt x="47447" y="25051"/>
                  </a:lnTo>
                  <a:lnTo>
                    <a:pt x="47495" y="25028"/>
                  </a:lnTo>
                  <a:lnTo>
                    <a:pt x="47554" y="24885"/>
                  </a:lnTo>
                  <a:lnTo>
                    <a:pt x="47792" y="24647"/>
                  </a:lnTo>
                  <a:lnTo>
                    <a:pt x="48030" y="24468"/>
                  </a:lnTo>
                  <a:lnTo>
                    <a:pt x="48161" y="24432"/>
                  </a:lnTo>
                  <a:lnTo>
                    <a:pt x="48197" y="24397"/>
                  </a:lnTo>
                  <a:lnTo>
                    <a:pt x="48269" y="24373"/>
                  </a:lnTo>
                  <a:lnTo>
                    <a:pt x="48280" y="24397"/>
                  </a:lnTo>
                  <a:lnTo>
                    <a:pt x="48376" y="24373"/>
                  </a:lnTo>
                  <a:lnTo>
                    <a:pt x="48459" y="24266"/>
                  </a:lnTo>
                  <a:lnTo>
                    <a:pt x="48423" y="24266"/>
                  </a:lnTo>
                  <a:lnTo>
                    <a:pt x="48388" y="24242"/>
                  </a:lnTo>
                  <a:lnTo>
                    <a:pt x="48304" y="24325"/>
                  </a:lnTo>
                  <a:lnTo>
                    <a:pt x="48149" y="24361"/>
                  </a:lnTo>
                  <a:lnTo>
                    <a:pt x="48054" y="24325"/>
                  </a:lnTo>
                  <a:lnTo>
                    <a:pt x="48161" y="24325"/>
                  </a:lnTo>
                  <a:lnTo>
                    <a:pt x="48304" y="24242"/>
                  </a:lnTo>
                  <a:lnTo>
                    <a:pt x="48269" y="24218"/>
                  </a:lnTo>
                  <a:lnTo>
                    <a:pt x="48316" y="24170"/>
                  </a:lnTo>
                  <a:lnTo>
                    <a:pt x="48269" y="24135"/>
                  </a:lnTo>
                  <a:lnTo>
                    <a:pt x="48138" y="24159"/>
                  </a:lnTo>
                  <a:lnTo>
                    <a:pt x="48054" y="24123"/>
                  </a:lnTo>
                  <a:lnTo>
                    <a:pt x="48138" y="24099"/>
                  </a:lnTo>
                  <a:lnTo>
                    <a:pt x="48221" y="24099"/>
                  </a:lnTo>
                  <a:lnTo>
                    <a:pt x="48292" y="24063"/>
                  </a:lnTo>
                  <a:lnTo>
                    <a:pt x="48292" y="24004"/>
                  </a:lnTo>
                  <a:lnTo>
                    <a:pt x="48364" y="24075"/>
                  </a:lnTo>
                  <a:lnTo>
                    <a:pt x="48435" y="24051"/>
                  </a:lnTo>
                  <a:lnTo>
                    <a:pt x="48519" y="24063"/>
                  </a:lnTo>
                  <a:lnTo>
                    <a:pt x="48566" y="24028"/>
                  </a:lnTo>
                  <a:lnTo>
                    <a:pt x="48590" y="23956"/>
                  </a:lnTo>
                  <a:lnTo>
                    <a:pt x="48685" y="23861"/>
                  </a:lnTo>
                  <a:lnTo>
                    <a:pt x="48721" y="23849"/>
                  </a:lnTo>
                  <a:lnTo>
                    <a:pt x="48721" y="23754"/>
                  </a:lnTo>
                  <a:lnTo>
                    <a:pt x="48661" y="23706"/>
                  </a:lnTo>
                  <a:lnTo>
                    <a:pt x="48638" y="23718"/>
                  </a:lnTo>
                  <a:cubicBezTo>
                    <a:pt x="48626" y="23742"/>
                    <a:pt x="48614" y="23778"/>
                    <a:pt x="48602" y="23801"/>
                  </a:cubicBezTo>
                  <a:cubicBezTo>
                    <a:pt x="48590" y="23837"/>
                    <a:pt x="48602" y="23837"/>
                    <a:pt x="48602" y="23861"/>
                  </a:cubicBezTo>
                  <a:lnTo>
                    <a:pt x="48542" y="23861"/>
                  </a:lnTo>
                  <a:lnTo>
                    <a:pt x="48495" y="23742"/>
                  </a:lnTo>
                  <a:lnTo>
                    <a:pt x="48447" y="23742"/>
                  </a:lnTo>
                  <a:lnTo>
                    <a:pt x="48221" y="23825"/>
                  </a:lnTo>
                  <a:lnTo>
                    <a:pt x="48114" y="23885"/>
                  </a:lnTo>
                  <a:lnTo>
                    <a:pt x="48126" y="23825"/>
                  </a:lnTo>
                  <a:lnTo>
                    <a:pt x="48090" y="23706"/>
                  </a:lnTo>
                  <a:lnTo>
                    <a:pt x="48126" y="23682"/>
                  </a:lnTo>
                  <a:lnTo>
                    <a:pt x="48209" y="23754"/>
                  </a:lnTo>
                  <a:lnTo>
                    <a:pt x="48280" y="23754"/>
                  </a:lnTo>
                  <a:lnTo>
                    <a:pt x="48328" y="23706"/>
                  </a:lnTo>
                  <a:lnTo>
                    <a:pt x="48483" y="23635"/>
                  </a:lnTo>
                  <a:lnTo>
                    <a:pt x="48495" y="23611"/>
                  </a:lnTo>
                  <a:lnTo>
                    <a:pt x="48578" y="23587"/>
                  </a:lnTo>
                  <a:cubicBezTo>
                    <a:pt x="48578" y="23575"/>
                    <a:pt x="48590" y="23551"/>
                    <a:pt x="48602" y="23539"/>
                  </a:cubicBezTo>
                  <a:cubicBezTo>
                    <a:pt x="48602" y="23516"/>
                    <a:pt x="48566" y="23480"/>
                    <a:pt x="48554" y="23456"/>
                  </a:cubicBezTo>
                  <a:lnTo>
                    <a:pt x="48495" y="23432"/>
                  </a:lnTo>
                  <a:lnTo>
                    <a:pt x="48495" y="23397"/>
                  </a:lnTo>
                  <a:lnTo>
                    <a:pt x="48566" y="23397"/>
                  </a:lnTo>
                  <a:cubicBezTo>
                    <a:pt x="48578" y="23373"/>
                    <a:pt x="48578" y="23337"/>
                    <a:pt x="48590" y="23313"/>
                  </a:cubicBezTo>
                  <a:lnTo>
                    <a:pt x="48542" y="23242"/>
                  </a:lnTo>
                  <a:lnTo>
                    <a:pt x="48483" y="23230"/>
                  </a:lnTo>
                  <a:lnTo>
                    <a:pt x="48399" y="23254"/>
                  </a:lnTo>
                  <a:lnTo>
                    <a:pt x="48304" y="23254"/>
                  </a:lnTo>
                  <a:lnTo>
                    <a:pt x="48233" y="23170"/>
                  </a:lnTo>
                  <a:lnTo>
                    <a:pt x="48161" y="23194"/>
                  </a:lnTo>
                  <a:lnTo>
                    <a:pt x="48066" y="23194"/>
                  </a:lnTo>
                  <a:lnTo>
                    <a:pt x="47971" y="23146"/>
                  </a:lnTo>
                  <a:lnTo>
                    <a:pt x="48066" y="23158"/>
                  </a:lnTo>
                  <a:lnTo>
                    <a:pt x="48209" y="23123"/>
                  </a:lnTo>
                  <a:lnTo>
                    <a:pt x="48292" y="23182"/>
                  </a:lnTo>
                  <a:lnTo>
                    <a:pt x="48364" y="23182"/>
                  </a:lnTo>
                  <a:lnTo>
                    <a:pt x="48399" y="23111"/>
                  </a:lnTo>
                  <a:lnTo>
                    <a:pt x="48233" y="23063"/>
                  </a:lnTo>
                  <a:lnTo>
                    <a:pt x="48352" y="23051"/>
                  </a:lnTo>
                  <a:cubicBezTo>
                    <a:pt x="48352" y="23039"/>
                    <a:pt x="48352" y="23027"/>
                    <a:pt x="48352" y="23016"/>
                  </a:cubicBezTo>
                  <a:lnTo>
                    <a:pt x="48388" y="22980"/>
                  </a:lnTo>
                  <a:lnTo>
                    <a:pt x="48340" y="22932"/>
                  </a:lnTo>
                  <a:lnTo>
                    <a:pt x="48197" y="22908"/>
                  </a:lnTo>
                  <a:lnTo>
                    <a:pt x="48126" y="22825"/>
                  </a:lnTo>
                  <a:lnTo>
                    <a:pt x="48185" y="22825"/>
                  </a:lnTo>
                  <a:lnTo>
                    <a:pt x="48233" y="22885"/>
                  </a:lnTo>
                  <a:lnTo>
                    <a:pt x="48316" y="22873"/>
                  </a:lnTo>
                  <a:cubicBezTo>
                    <a:pt x="48316" y="22837"/>
                    <a:pt x="48316" y="22813"/>
                    <a:pt x="48328" y="22777"/>
                  </a:cubicBezTo>
                  <a:lnTo>
                    <a:pt x="48304" y="22718"/>
                  </a:lnTo>
                  <a:lnTo>
                    <a:pt x="48209" y="22694"/>
                  </a:lnTo>
                  <a:lnTo>
                    <a:pt x="48054" y="22623"/>
                  </a:lnTo>
                  <a:lnTo>
                    <a:pt x="47911" y="22623"/>
                  </a:lnTo>
                  <a:lnTo>
                    <a:pt x="47828" y="22563"/>
                  </a:lnTo>
                  <a:lnTo>
                    <a:pt x="47745" y="22563"/>
                  </a:lnTo>
                  <a:lnTo>
                    <a:pt x="47721" y="22492"/>
                  </a:lnTo>
                  <a:lnTo>
                    <a:pt x="47780" y="22396"/>
                  </a:lnTo>
                  <a:lnTo>
                    <a:pt x="47780" y="22396"/>
                  </a:lnTo>
                  <a:cubicBezTo>
                    <a:pt x="47780" y="22432"/>
                    <a:pt x="47768" y="22468"/>
                    <a:pt x="47757" y="22492"/>
                  </a:cubicBezTo>
                  <a:lnTo>
                    <a:pt x="47792" y="22527"/>
                  </a:lnTo>
                  <a:lnTo>
                    <a:pt x="47840" y="22515"/>
                  </a:lnTo>
                  <a:lnTo>
                    <a:pt x="47935" y="22587"/>
                  </a:lnTo>
                  <a:lnTo>
                    <a:pt x="48054" y="22575"/>
                  </a:lnTo>
                  <a:lnTo>
                    <a:pt x="48209" y="22646"/>
                  </a:lnTo>
                  <a:lnTo>
                    <a:pt x="48245" y="22635"/>
                  </a:lnTo>
                  <a:lnTo>
                    <a:pt x="48221" y="22480"/>
                  </a:lnTo>
                  <a:cubicBezTo>
                    <a:pt x="48209" y="22456"/>
                    <a:pt x="48197" y="22432"/>
                    <a:pt x="48185" y="22408"/>
                  </a:cubicBezTo>
                  <a:cubicBezTo>
                    <a:pt x="48185" y="22384"/>
                    <a:pt x="48185" y="22373"/>
                    <a:pt x="48185" y="22349"/>
                  </a:cubicBezTo>
                  <a:lnTo>
                    <a:pt x="48149" y="22313"/>
                  </a:lnTo>
                  <a:lnTo>
                    <a:pt x="48138" y="22194"/>
                  </a:lnTo>
                  <a:cubicBezTo>
                    <a:pt x="48149" y="22170"/>
                    <a:pt x="48149" y="22158"/>
                    <a:pt x="48149" y="22134"/>
                  </a:cubicBezTo>
                  <a:lnTo>
                    <a:pt x="48078" y="22099"/>
                  </a:lnTo>
                  <a:lnTo>
                    <a:pt x="48126" y="22087"/>
                  </a:lnTo>
                  <a:lnTo>
                    <a:pt x="48197" y="22039"/>
                  </a:lnTo>
                  <a:cubicBezTo>
                    <a:pt x="48233" y="22003"/>
                    <a:pt x="48257" y="21980"/>
                    <a:pt x="48292" y="21944"/>
                  </a:cubicBezTo>
                  <a:cubicBezTo>
                    <a:pt x="48292" y="21920"/>
                    <a:pt x="48304" y="21884"/>
                    <a:pt x="48304" y="21861"/>
                  </a:cubicBezTo>
                  <a:lnTo>
                    <a:pt x="48292" y="21837"/>
                  </a:lnTo>
                  <a:lnTo>
                    <a:pt x="48292" y="21837"/>
                  </a:lnTo>
                  <a:lnTo>
                    <a:pt x="48328" y="21861"/>
                  </a:lnTo>
                  <a:lnTo>
                    <a:pt x="48328" y="21944"/>
                  </a:lnTo>
                  <a:lnTo>
                    <a:pt x="48364" y="21968"/>
                  </a:lnTo>
                  <a:lnTo>
                    <a:pt x="48280" y="22027"/>
                  </a:lnTo>
                  <a:cubicBezTo>
                    <a:pt x="48269" y="22063"/>
                    <a:pt x="48257" y="22087"/>
                    <a:pt x="48245" y="22123"/>
                  </a:cubicBezTo>
                  <a:lnTo>
                    <a:pt x="48364" y="22206"/>
                  </a:lnTo>
                  <a:lnTo>
                    <a:pt x="48364" y="22325"/>
                  </a:lnTo>
                  <a:lnTo>
                    <a:pt x="48304" y="22432"/>
                  </a:lnTo>
                  <a:cubicBezTo>
                    <a:pt x="48304" y="22456"/>
                    <a:pt x="48316" y="22480"/>
                    <a:pt x="48316" y="22504"/>
                  </a:cubicBezTo>
                  <a:lnTo>
                    <a:pt x="48435" y="22563"/>
                  </a:lnTo>
                  <a:lnTo>
                    <a:pt x="48459" y="22515"/>
                  </a:lnTo>
                  <a:lnTo>
                    <a:pt x="48483" y="22551"/>
                  </a:lnTo>
                  <a:lnTo>
                    <a:pt x="48542" y="22527"/>
                  </a:lnTo>
                  <a:lnTo>
                    <a:pt x="48542" y="22551"/>
                  </a:lnTo>
                  <a:lnTo>
                    <a:pt x="48519" y="22599"/>
                  </a:lnTo>
                  <a:lnTo>
                    <a:pt x="48578" y="22646"/>
                  </a:lnTo>
                  <a:lnTo>
                    <a:pt x="48709" y="22611"/>
                  </a:lnTo>
                  <a:lnTo>
                    <a:pt x="48709" y="22611"/>
                  </a:lnTo>
                  <a:lnTo>
                    <a:pt x="48626" y="22670"/>
                  </a:lnTo>
                  <a:lnTo>
                    <a:pt x="48650" y="22682"/>
                  </a:lnTo>
                  <a:lnTo>
                    <a:pt x="48590" y="22765"/>
                  </a:lnTo>
                  <a:cubicBezTo>
                    <a:pt x="48602" y="22777"/>
                    <a:pt x="48614" y="22789"/>
                    <a:pt x="48626" y="22801"/>
                  </a:cubicBezTo>
                  <a:lnTo>
                    <a:pt x="48578" y="22896"/>
                  </a:lnTo>
                  <a:lnTo>
                    <a:pt x="48578" y="22992"/>
                  </a:lnTo>
                  <a:lnTo>
                    <a:pt x="48602" y="23063"/>
                  </a:lnTo>
                  <a:lnTo>
                    <a:pt x="48626" y="23027"/>
                  </a:lnTo>
                  <a:cubicBezTo>
                    <a:pt x="48626" y="23016"/>
                    <a:pt x="48626" y="23004"/>
                    <a:pt x="48626" y="22992"/>
                  </a:cubicBezTo>
                  <a:cubicBezTo>
                    <a:pt x="48661" y="22932"/>
                    <a:pt x="48685" y="22873"/>
                    <a:pt x="48709" y="22813"/>
                  </a:cubicBezTo>
                  <a:lnTo>
                    <a:pt x="48733" y="22837"/>
                  </a:lnTo>
                  <a:cubicBezTo>
                    <a:pt x="48733" y="22849"/>
                    <a:pt x="48733" y="22861"/>
                    <a:pt x="48745" y="22873"/>
                  </a:cubicBezTo>
                  <a:cubicBezTo>
                    <a:pt x="48745" y="22874"/>
                    <a:pt x="48745" y="22875"/>
                    <a:pt x="48745" y="22875"/>
                  </a:cubicBezTo>
                  <a:cubicBezTo>
                    <a:pt x="48748" y="22875"/>
                    <a:pt x="48758" y="22847"/>
                    <a:pt x="48769" y="22837"/>
                  </a:cubicBezTo>
                  <a:lnTo>
                    <a:pt x="48757" y="22789"/>
                  </a:lnTo>
                  <a:cubicBezTo>
                    <a:pt x="48769" y="22754"/>
                    <a:pt x="48792" y="22718"/>
                    <a:pt x="48804" y="22694"/>
                  </a:cubicBezTo>
                  <a:lnTo>
                    <a:pt x="48852" y="22515"/>
                  </a:lnTo>
                  <a:lnTo>
                    <a:pt x="48971" y="22432"/>
                  </a:lnTo>
                  <a:cubicBezTo>
                    <a:pt x="48983" y="22373"/>
                    <a:pt x="49007" y="22313"/>
                    <a:pt x="49019" y="22254"/>
                  </a:cubicBezTo>
                  <a:lnTo>
                    <a:pt x="49007" y="22158"/>
                  </a:lnTo>
                  <a:lnTo>
                    <a:pt x="48900" y="22039"/>
                  </a:lnTo>
                  <a:lnTo>
                    <a:pt x="48828" y="22015"/>
                  </a:lnTo>
                  <a:lnTo>
                    <a:pt x="48780" y="21908"/>
                  </a:lnTo>
                  <a:lnTo>
                    <a:pt x="48721" y="21884"/>
                  </a:lnTo>
                  <a:cubicBezTo>
                    <a:pt x="48709" y="21861"/>
                    <a:pt x="48697" y="21837"/>
                    <a:pt x="48685" y="21813"/>
                  </a:cubicBezTo>
                  <a:cubicBezTo>
                    <a:pt x="48697" y="21777"/>
                    <a:pt x="48709" y="21753"/>
                    <a:pt x="48721" y="21718"/>
                  </a:cubicBezTo>
                  <a:lnTo>
                    <a:pt x="48804" y="21634"/>
                  </a:lnTo>
                  <a:lnTo>
                    <a:pt x="48923" y="21563"/>
                  </a:lnTo>
                  <a:lnTo>
                    <a:pt x="48923" y="21563"/>
                  </a:lnTo>
                  <a:lnTo>
                    <a:pt x="48780" y="21742"/>
                  </a:lnTo>
                  <a:lnTo>
                    <a:pt x="48757" y="21813"/>
                  </a:lnTo>
                  <a:lnTo>
                    <a:pt x="48816" y="21849"/>
                  </a:lnTo>
                  <a:lnTo>
                    <a:pt x="48971" y="21908"/>
                  </a:lnTo>
                  <a:lnTo>
                    <a:pt x="49054" y="21884"/>
                  </a:lnTo>
                  <a:lnTo>
                    <a:pt x="49114" y="21908"/>
                  </a:lnTo>
                  <a:cubicBezTo>
                    <a:pt x="49102" y="21944"/>
                    <a:pt x="49090" y="21980"/>
                    <a:pt x="49078" y="22027"/>
                  </a:cubicBezTo>
                  <a:lnTo>
                    <a:pt x="49150" y="21956"/>
                  </a:lnTo>
                  <a:lnTo>
                    <a:pt x="49161" y="21980"/>
                  </a:lnTo>
                  <a:lnTo>
                    <a:pt x="49233" y="21884"/>
                  </a:lnTo>
                  <a:lnTo>
                    <a:pt x="49233" y="21825"/>
                  </a:lnTo>
                  <a:lnTo>
                    <a:pt x="49281" y="21813"/>
                  </a:lnTo>
                  <a:lnTo>
                    <a:pt x="49316" y="21765"/>
                  </a:lnTo>
                  <a:lnTo>
                    <a:pt x="49400" y="21730"/>
                  </a:lnTo>
                  <a:cubicBezTo>
                    <a:pt x="49400" y="21682"/>
                    <a:pt x="49412" y="21634"/>
                    <a:pt x="49412" y="21599"/>
                  </a:cubicBezTo>
                  <a:lnTo>
                    <a:pt x="49459" y="21539"/>
                  </a:lnTo>
                  <a:lnTo>
                    <a:pt x="49507" y="21527"/>
                  </a:lnTo>
                  <a:cubicBezTo>
                    <a:pt x="49519" y="21492"/>
                    <a:pt x="49531" y="21468"/>
                    <a:pt x="49531" y="21432"/>
                  </a:cubicBezTo>
                  <a:lnTo>
                    <a:pt x="49566" y="21372"/>
                  </a:lnTo>
                  <a:lnTo>
                    <a:pt x="49542" y="21337"/>
                  </a:lnTo>
                  <a:lnTo>
                    <a:pt x="49566" y="21253"/>
                  </a:lnTo>
                  <a:cubicBezTo>
                    <a:pt x="49566" y="21241"/>
                    <a:pt x="49566" y="21230"/>
                    <a:pt x="49554" y="21230"/>
                  </a:cubicBezTo>
                  <a:cubicBezTo>
                    <a:pt x="49542" y="21218"/>
                    <a:pt x="49590" y="21182"/>
                    <a:pt x="49614" y="21158"/>
                  </a:cubicBezTo>
                  <a:lnTo>
                    <a:pt x="49578" y="21111"/>
                  </a:lnTo>
                  <a:lnTo>
                    <a:pt x="49495" y="21087"/>
                  </a:lnTo>
                  <a:lnTo>
                    <a:pt x="49435" y="21051"/>
                  </a:lnTo>
                  <a:lnTo>
                    <a:pt x="49578" y="20944"/>
                  </a:lnTo>
                  <a:lnTo>
                    <a:pt x="49566" y="20896"/>
                  </a:lnTo>
                  <a:lnTo>
                    <a:pt x="49650" y="20825"/>
                  </a:lnTo>
                  <a:lnTo>
                    <a:pt x="49745" y="20777"/>
                  </a:lnTo>
                  <a:lnTo>
                    <a:pt x="49912" y="20670"/>
                  </a:lnTo>
                  <a:lnTo>
                    <a:pt x="50031" y="20634"/>
                  </a:lnTo>
                  <a:lnTo>
                    <a:pt x="50197" y="20503"/>
                  </a:lnTo>
                  <a:lnTo>
                    <a:pt x="50257" y="20479"/>
                  </a:lnTo>
                  <a:lnTo>
                    <a:pt x="50304" y="20503"/>
                  </a:lnTo>
                  <a:lnTo>
                    <a:pt x="50543" y="20432"/>
                  </a:lnTo>
                  <a:lnTo>
                    <a:pt x="50650" y="20432"/>
                  </a:lnTo>
                  <a:lnTo>
                    <a:pt x="50793" y="20384"/>
                  </a:lnTo>
                  <a:lnTo>
                    <a:pt x="51031" y="20313"/>
                  </a:lnTo>
                  <a:lnTo>
                    <a:pt x="51090" y="20289"/>
                  </a:lnTo>
                  <a:lnTo>
                    <a:pt x="51031" y="20253"/>
                  </a:lnTo>
                  <a:lnTo>
                    <a:pt x="51019" y="20146"/>
                  </a:lnTo>
                  <a:lnTo>
                    <a:pt x="51007" y="20051"/>
                  </a:lnTo>
                  <a:lnTo>
                    <a:pt x="51138" y="20110"/>
                  </a:lnTo>
                  <a:lnTo>
                    <a:pt x="51162" y="20194"/>
                  </a:lnTo>
                  <a:lnTo>
                    <a:pt x="51162" y="20253"/>
                  </a:lnTo>
                  <a:lnTo>
                    <a:pt x="51233" y="20241"/>
                  </a:lnTo>
                  <a:lnTo>
                    <a:pt x="51328" y="20146"/>
                  </a:lnTo>
                  <a:cubicBezTo>
                    <a:pt x="51352" y="20087"/>
                    <a:pt x="51376" y="20039"/>
                    <a:pt x="51400" y="19979"/>
                  </a:cubicBezTo>
                  <a:lnTo>
                    <a:pt x="51471" y="20051"/>
                  </a:lnTo>
                  <a:lnTo>
                    <a:pt x="51483" y="20098"/>
                  </a:lnTo>
                  <a:lnTo>
                    <a:pt x="51555" y="20098"/>
                  </a:lnTo>
                  <a:lnTo>
                    <a:pt x="51805" y="19956"/>
                  </a:lnTo>
                  <a:cubicBezTo>
                    <a:pt x="51817" y="19920"/>
                    <a:pt x="51840" y="19884"/>
                    <a:pt x="51852" y="19848"/>
                  </a:cubicBezTo>
                  <a:cubicBezTo>
                    <a:pt x="51828" y="19813"/>
                    <a:pt x="51793" y="19777"/>
                    <a:pt x="51769" y="19729"/>
                  </a:cubicBezTo>
                  <a:lnTo>
                    <a:pt x="51721" y="19753"/>
                  </a:lnTo>
                  <a:cubicBezTo>
                    <a:pt x="51721" y="19777"/>
                    <a:pt x="51733" y="19801"/>
                    <a:pt x="51745" y="19825"/>
                  </a:cubicBezTo>
                  <a:cubicBezTo>
                    <a:pt x="51757" y="19848"/>
                    <a:pt x="51733" y="19884"/>
                    <a:pt x="51721" y="19920"/>
                  </a:cubicBezTo>
                  <a:lnTo>
                    <a:pt x="51555" y="19956"/>
                  </a:lnTo>
                  <a:cubicBezTo>
                    <a:pt x="51543" y="19944"/>
                    <a:pt x="51531" y="19920"/>
                    <a:pt x="51519" y="19896"/>
                  </a:cubicBezTo>
                  <a:lnTo>
                    <a:pt x="51424" y="19789"/>
                  </a:lnTo>
                  <a:lnTo>
                    <a:pt x="51269" y="19753"/>
                  </a:lnTo>
                  <a:lnTo>
                    <a:pt x="51257" y="19717"/>
                  </a:lnTo>
                  <a:lnTo>
                    <a:pt x="51436" y="19551"/>
                  </a:lnTo>
                  <a:lnTo>
                    <a:pt x="51412" y="19491"/>
                  </a:lnTo>
                  <a:lnTo>
                    <a:pt x="51340" y="19515"/>
                  </a:lnTo>
                  <a:lnTo>
                    <a:pt x="51340" y="19456"/>
                  </a:lnTo>
                  <a:lnTo>
                    <a:pt x="51388" y="19408"/>
                  </a:lnTo>
                  <a:cubicBezTo>
                    <a:pt x="51388" y="19396"/>
                    <a:pt x="51400" y="19372"/>
                    <a:pt x="51400" y="19348"/>
                  </a:cubicBezTo>
                  <a:lnTo>
                    <a:pt x="51459" y="19277"/>
                  </a:lnTo>
                  <a:cubicBezTo>
                    <a:pt x="51471" y="19217"/>
                    <a:pt x="51483" y="19170"/>
                    <a:pt x="51495" y="19122"/>
                  </a:cubicBezTo>
                  <a:lnTo>
                    <a:pt x="51686" y="18955"/>
                  </a:lnTo>
                  <a:cubicBezTo>
                    <a:pt x="51698" y="18920"/>
                    <a:pt x="51721" y="18872"/>
                    <a:pt x="51733" y="18836"/>
                  </a:cubicBezTo>
                  <a:lnTo>
                    <a:pt x="51793" y="18825"/>
                  </a:lnTo>
                  <a:lnTo>
                    <a:pt x="51840" y="18729"/>
                  </a:lnTo>
                  <a:lnTo>
                    <a:pt x="51864" y="18789"/>
                  </a:lnTo>
                  <a:lnTo>
                    <a:pt x="51948" y="18789"/>
                  </a:lnTo>
                  <a:lnTo>
                    <a:pt x="51995" y="18717"/>
                  </a:lnTo>
                  <a:lnTo>
                    <a:pt x="52043" y="18634"/>
                  </a:lnTo>
                  <a:cubicBezTo>
                    <a:pt x="52055" y="18658"/>
                    <a:pt x="52067" y="18682"/>
                    <a:pt x="52079" y="18705"/>
                  </a:cubicBezTo>
                  <a:lnTo>
                    <a:pt x="52138" y="18694"/>
                  </a:lnTo>
                  <a:lnTo>
                    <a:pt x="52186" y="18586"/>
                  </a:lnTo>
                  <a:lnTo>
                    <a:pt x="52233" y="18622"/>
                  </a:lnTo>
                  <a:lnTo>
                    <a:pt x="52293" y="18574"/>
                  </a:lnTo>
                  <a:lnTo>
                    <a:pt x="52376" y="18420"/>
                  </a:lnTo>
                  <a:cubicBezTo>
                    <a:pt x="52412" y="18372"/>
                    <a:pt x="52448" y="18313"/>
                    <a:pt x="52495" y="18265"/>
                  </a:cubicBezTo>
                  <a:lnTo>
                    <a:pt x="52495" y="18265"/>
                  </a:lnTo>
                  <a:cubicBezTo>
                    <a:pt x="52495" y="18289"/>
                    <a:pt x="52483" y="18324"/>
                    <a:pt x="52471" y="18348"/>
                  </a:cubicBezTo>
                  <a:lnTo>
                    <a:pt x="52519" y="18408"/>
                  </a:lnTo>
                  <a:lnTo>
                    <a:pt x="52626" y="18372"/>
                  </a:lnTo>
                  <a:lnTo>
                    <a:pt x="52710" y="18277"/>
                  </a:lnTo>
                  <a:lnTo>
                    <a:pt x="52841" y="18241"/>
                  </a:lnTo>
                  <a:lnTo>
                    <a:pt x="52900" y="18324"/>
                  </a:lnTo>
                  <a:lnTo>
                    <a:pt x="52971" y="18313"/>
                  </a:lnTo>
                  <a:lnTo>
                    <a:pt x="53055" y="18205"/>
                  </a:lnTo>
                  <a:lnTo>
                    <a:pt x="53150" y="18205"/>
                  </a:lnTo>
                  <a:lnTo>
                    <a:pt x="53210" y="18170"/>
                  </a:lnTo>
                  <a:lnTo>
                    <a:pt x="53305" y="18098"/>
                  </a:lnTo>
                  <a:lnTo>
                    <a:pt x="53388" y="18074"/>
                  </a:lnTo>
                  <a:lnTo>
                    <a:pt x="53519" y="17991"/>
                  </a:lnTo>
                  <a:cubicBezTo>
                    <a:pt x="53531" y="18003"/>
                    <a:pt x="53555" y="18027"/>
                    <a:pt x="53567" y="18039"/>
                  </a:cubicBezTo>
                  <a:lnTo>
                    <a:pt x="53674" y="18003"/>
                  </a:lnTo>
                  <a:lnTo>
                    <a:pt x="53733" y="17920"/>
                  </a:lnTo>
                  <a:lnTo>
                    <a:pt x="53614" y="17896"/>
                  </a:lnTo>
                  <a:lnTo>
                    <a:pt x="53579" y="17967"/>
                  </a:lnTo>
                  <a:lnTo>
                    <a:pt x="53483" y="17920"/>
                  </a:lnTo>
                  <a:cubicBezTo>
                    <a:pt x="53483" y="17884"/>
                    <a:pt x="53495" y="17860"/>
                    <a:pt x="53495" y="17824"/>
                  </a:cubicBezTo>
                  <a:lnTo>
                    <a:pt x="53257" y="17789"/>
                  </a:lnTo>
                  <a:lnTo>
                    <a:pt x="53436" y="17777"/>
                  </a:lnTo>
                  <a:lnTo>
                    <a:pt x="53567" y="17729"/>
                  </a:lnTo>
                  <a:lnTo>
                    <a:pt x="53603" y="17789"/>
                  </a:lnTo>
                  <a:lnTo>
                    <a:pt x="53674" y="17789"/>
                  </a:lnTo>
                  <a:cubicBezTo>
                    <a:pt x="53686" y="17765"/>
                    <a:pt x="53710" y="17741"/>
                    <a:pt x="53722" y="17717"/>
                  </a:cubicBezTo>
                  <a:lnTo>
                    <a:pt x="53817" y="17729"/>
                  </a:lnTo>
                  <a:lnTo>
                    <a:pt x="53948" y="17682"/>
                  </a:lnTo>
                  <a:cubicBezTo>
                    <a:pt x="53960" y="17646"/>
                    <a:pt x="53984" y="17622"/>
                    <a:pt x="53995" y="17586"/>
                  </a:cubicBezTo>
                  <a:cubicBezTo>
                    <a:pt x="54007" y="17562"/>
                    <a:pt x="54055" y="17527"/>
                    <a:pt x="54079" y="17491"/>
                  </a:cubicBezTo>
                  <a:lnTo>
                    <a:pt x="54079" y="17491"/>
                  </a:lnTo>
                  <a:cubicBezTo>
                    <a:pt x="54055" y="17527"/>
                    <a:pt x="54043" y="17562"/>
                    <a:pt x="54019" y="17586"/>
                  </a:cubicBezTo>
                  <a:lnTo>
                    <a:pt x="54067" y="17586"/>
                  </a:lnTo>
                  <a:cubicBezTo>
                    <a:pt x="54067" y="17610"/>
                    <a:pt x="54055" y="17622"/>
                    <a:pt x="54043" y="17634"/>
                  </a:cubicBezTo>
                  <a:lnTo>
                    <a:pt x="54103" y="17646"/>
                  </a:lnTo>
                  <a:lnTo>
                    <a:pt x="54353" y="17551"/>
                  </a:lnTo>
                  <a:lnTo>
                    <a:pt x="54376" y="17491"/>
                  </a:lnTo>
                  <a:lnTo>
                    <a:pt x="54531" y="17455"/>
                  </a:lnTo>
                  <a:lnTo>
                    <a:pt x="54638" y="17336"/>
                  </a:lnTo>
                  <a:lnTo>
                    <a:pt x="54734" y="17301"/>
                  </a:lnTo>
                  <a:lnTo>
                    <a:pt x="54829" y="17158"/>
                  </a:lnTo>
                  <a:lnTo>
                    <a:pt x="54853" y="17193"/>
                  </a:lnTo>
                  <a:lnTo>
                    <a:pt x="54924" y="17158"/>
                  </a:lnTo>
                  <a:lnTo>
                    <a:pt x="54924" y="17193"/>
                  </a:lnTo>
                  <a:lnTo>
                    <a:pt x="54817" y="17312"/>
                  </a:lnTo>
                  <a:lnTo>
                    <a:pt x="54710" y="17348"/>
                  </a:lnTo>
                  <a:lnTo>
                    <a:pt x="54615" y="17479"/>
                  </a:lnTo>
                  <a:lnTo>
                    <a:pt x="54757" y="17479"/>
                  </a:lnTo>
                  <a:lnTo>
                    <a:pt x="54817" y="17396"/>
                  </a:lnTo>
                  <a:lnTo>
                    <a:pt x="54924" y="17372"/>
                  </a:lnTo>
                  <a:lnTo>
                    <a:pt x="55019" y="17396"/>
                  </a:lnTo>
                  <a:lnTo>
                    <a:pt x="55269" y="17360"/>
                  </a:lnTo>
                  <a:lnTo>
                    <a:pt x="55448" y="17312"/>
                  </a:lnTo>
                  <a:lnTo>
                    <a:pt x="55317" y="17384"/>
                  </a:lnTo>
                  <a:lnTo>
                    <a:pt x="55174" y="17431"/>
                  </a:lnTo>
                  <a:lnTo>
                    <a:pt x="55055" y="17467"/>
                  </a:lnTo>
                  <a:cubicBezTo>
                    <a:pt x="55055" y="17479"/>
                    <a:pt x="55055" y="17503"/>
                    <a:pt x="55055" y="17515"/>
                  </a:cubicBezTo>
                  <a:lnTo>
                    <a:pt x="55079" y="17551"/>
                  </a:lnTo>
                  <a:lnTo>
                    <a:pt x="54996" y="17527"/>
                  </a:lnTo>
                  <a:cubicBezTo>
                    <a:pt x="54984" y="17503"/>
                    <a:pt x="54972" y="17479"/>
                    <a:pt x="54960" y="17455"/>
                  </a:cubicBezTo>
                  <a:lnTo>
                    <a:pt x="54876" y="17455"/>
                  </a:lnTo>
                  <a:lnTo>
                    <a:pt x="54698" y="17527"/>
                  </a:lnTo>
                  <a:cubicBezTo>
                    <a:pt x="54638" y="17574"/>
                    <a:pt x="54579" y="17622"/>
                    <a:pt x="54519" y="17658"/>
                  </a:cubicBezTo>
                  <a:lnTo>
                    <a:pt x="54281" y="17753"/>
                  </a:lnTo>
                  <a:lnTo>
                    <a:pt x="54079" y="17884"/>
                  </a:lnTo>
                  <a:lnTo>
                    <a:pt x="54079" y="17955"/>
                  </a:lnTo>
                  <a:lnTo>
                    <a:pt x="53960" y="18063"/>
                  </a:lnTo>
                  <a:lnTo>
                    <a:pt x="53900" y="18193"/>
                  </a:lnTo>
                  <a:cubicBezTo>
                    <a:pt x="53900" y="18229"/>
                    <a:pt x="53900" y="18265"/>
                    <a:pt x="53912" y="18289"/>
                  </a:cubicBezTo>
                  <a:cubicBezTo>
                    <a:pt x="53924" y="18324"/>
                    <a:pt x="53948" y="18336"/>
                    <a:pt x="53972" y="18360"/>
                  </a:cubicBezTo>
                  <a:cubicBezTo>
                    <a:pt x="53984" y="18384"/>
                    <a:pt x="53984" y="18408"/>
                    <a:pt x="53995" y="18432"/>
                  </a:cubicBezTo>
                  <a:cubicBezTo>
                    <a:pt x="54019" y="18420"/>
                    <a:pt x="54031" y="18408"/>
                    <a:pt x="54055" y="18396"/>
                  </a:cubicBezTo>
                  <a:lnTo>
                    <a:pt x="54114" y="18408"/>
                  </a:lnTo>
                  <a:cubicBezTo>
                    <a:pt x="54126" y="18444"/>
                    <a:pt x="54138" y="18467"/>
                    <a:pt x="54150" y="18503"/>
                  </a:cubicBezTo>
                  <a:cubicBezTo>
                    <a:pt x="54186" y="18503"/>
                    <a:pt x="54222" y="18515"/>
                    <a:pt x="54257" y="18527"/>
                  </a:cubicBezTo>
                  <a:cubicBezTo>
                    <a:pt x="54269" y="18515"/>
                    <a:pt x="54293" y="18491"/>
                    <a:pt x="54305" y="18479"/>
                  </a:cubicBezTo>
                  <a:lnTo>
                    <a:pt x="54376" y="18503"/>
                  </a:lnTo>
                  <a:lnTo>
                    <a:pt x="54424" y="18467"/>
                  </a:lnTo>
                  <a:lnTo>
                    <a:pt x="54424" y="18396"/>
                  </a:lnTo>
                  <a:lnTo>
                    <a:pt x="54460" y="18360"/>
                  </a:lnTo>
                  <a:lnTo>
                    <a:pt x="54531" y="18360"/>
                  </a:lnTo>
                  <a:lnTo>
                    <a:pt x="54650" y="18265"/>
                  </a:lnTo>
                  <a:lnTo>
                    <a:pt x="54757" y="18229"/>
                  </a:lnTo>
                  <a:lnTo>
                    <a:pt x="54888" y="18051"/>
                  </a:lnTo>
                  <a:lnTo>
                    <a:pt x="55043" y="17920"/>
                  </a:lnTo>
                  <a:lnTo>
                    <a:pt x="54984" y="17896"/>
                  </a:lnTo>
                  <a:cubicBezTo>
                    <a:pt x="55007" y="17860"/>
                    <a:pt x="55031" y="17812"/>
                    <a:pt x="55055" y="17777"/>
                  </a:cubicBezTo>
                  <a:lnTo>
                    <a:pt x="55127" y="17777"/>
                  </a:lnTo>
                  <a:lnTo>
                    <a:pt x="55162" y="17717"/>
                  </a:lnTo>
                  <a:lnTo>
                    <a:pt x="55210" y="17717"/>
                  </a:lnTo>
                  <a:cubicBezTo>
                    <a:pt x="55234" y="17741"/>
                    <a:pt x="55257" y="17765"/>
                    <a:pt x="55281" y="17789"/>
                  </a:cubicBezTo>
                  <a:lnTo>
                    <a:pt x="55436" y="17777"/>
                  </a:lnTo>
                  <a:cubicBezTo>
                    <a:pt x="55436" y="17765"/>
                    <a:pt x="55424" y="17753"/>
                    <a:pt x="55424" y="17741"/>
                  </a:cubicBezTo>
                  <a:lnTo>
                    <a:pt x="55519" y="17717"/>
                  </a:lnTo>
                  <a:lnTo>
                    <a:pt x="55686" y="17610"/>
                  </a:lnTo>
                  <a:lnTo>
                    <a:pt x="55853" y="17551"/>
                  </a:lnTo>
                  <a:lnTo>
                    <a:pt x="56055" y="17467"/>
                  </a:lnTo>
                  <a:lnTo>
                    <a:pt x="56150" y="17443"/>
                  </a:lnTo>
                  <a:lnTo>
                    <a:pt x="56400" y="17301"/>
                  </a:lnTo>
                  <a:lnTo>
                    <a:pt x="56567" y="17241"/>
                  </a:lnTo>
                  <a:lnTo>
                    <a:pt x="56674" y="17205"/>
                  </a:lnTo>
                  <a:lnTo>
                    <a:pt x="56746" y="17205"/>
                  </a:lnTo>
                  <a:lnTo>
                    <a:pt x="56841" y="17158"/>
                  </a:lnTo>
                  <a:lnTo>
                    <a:pt x="56770" y="17122"/>
                  </a:lnTo>
                  <a:lnTo>
                    <a:pt x="56662" y="17158"/>
                  </a:lnTo>
                  <a:lnTo>
                    <a:pt x="56543" y="17134"/>
                  </a:lnTo>
                  <a:lnTo>
                    <a:pt x="56591" y="17110"/>
                  </a:lnTo>
                  <a:lnTo>
                    <a:pt x="56662" y="17086"/>
                  </a:lnTo>
                  <a:lnTo>
                    <a:pt x="56651" y="17050"/>
                  </a:lnTo>
                  <a:lnTo>
                    <a:pt x="56436" y="17015"/>
                  </a:lnTo>
                  <a:lnTo>
                    <a:pt x="56293" y="17027"/>
                  </a:lnTo>
                  <a:lnTo>
                    <a:pt x="56293" y="17027"/>
                  </a:lnTo>
                  <a:lnTo>
                    <a:pt x="56317" y="16991"/>
                  </a:lnTo>
                  <a:lnTo>
                    <a:pt x="56281" y="16931"/>
                  </a:lnTo>
                  <a:lnTo>
                    <a:pt x="56139" y="17039"/>
                  </a:lnTo>
                  <a:lnTo>
                    <a:pt x="56103" y="17086"/>
                  </a:lnTo>
                  <a:lnTo>
                    <a:pt x="55900" y="17098"/>
                  </a:lnTo>
                  <a:cubicBezTo>
                    <a:pt x="55889" y="17086"/>
                    <a:pt x="55877" y="17074"/>
                    <a:pt x="55865" y="17062"/>
                  </a:cubicBezTo>
                  <a:lnTo>
                    <a:pt x="55686" y="17062"/>
                  </a:lnTo>
                  <a:lnTo>
                    <a:pt x="55638" y="17086"/>
                  </a:lnTo>
                  <a:lnTo>
                    <a:pt x="55531" y="17074"/>
                  </a:lnTo>
                  <a:lnTo>
                    <a:pt x="55341" y="17110"/>
                  </a:lnTo>
                  <a:lnTo>
                    <a:pt x="55162" y="17074"/>
                  </a:lnTo>
                  <a:lnTo>
                    <a:pt x="55293" y="17015"/>
                  </a:lnTo>
                  <a:cubicBezTo>
                    <a:pt x="55293" y="16991"/>
                    <a:pt x="55305" y="16979"/>
                    <a:pt x="55305" y="16955"/>
                  </a:cubicBezTo>
                  <a:lnTo>
                    <a:pt x="55305" y="16955"/>
                  </a:lnTo>
                  <a:lnTo>
                    <a:pt x="55138" y="16979"/>
                  </a:lnTo>
                  <a:lnTo>
                    <a:pt x="55079" y="16955"/>
                  </a:lnTo>
                  <a:lnTo>
                    <a:pt x="54960" y="16979"/>
                  </a:lnTo>
                  <a:cubicBezTo>
                    <a:pt x="54936" y="16955"/>
                    <a:pt x="54900" y="16920"/>
                    <a:pt x="54876" y="16896"/>
                  </a:cubicBezTo>
                  <a:lnTo>
                    <a:pt x="54817" y="16884"/>
                  </a:lnTo>
                  <a:cubicBezTo>
                    <a:pt x="54805" y="16848"/>
                    <a:pt x="54793" y="16812"/>
                    <a:pt x="54781" y="16777"/>
                  </a:cubicBezTo>
                  <a:cubicBezTo>
                    <a:pt x="54769" y="16741"/>
                    <a:pt x="54781" y="16717"/>
                    <a:pt x="54781" y="16693"/>
                  </a:cubicBezTo>
                  <a:lnTo>
                    <a:pt x="54686" y="16658"/>
                  </a:lnTo>
                  <a:lnTo>
                    <a:pt x="54734" y="16574"/>
                  </a:lnTo>
                  <a:cubicBezTo>
                    <a:pt x="54734" y="16562"/>
                    <a:pt x="54734" y="16550"/>
                    <a:pt x="54734" y="16539"/>
                  </a:cubicBezTo>
                  <a:lnTo>
                    <a:pt x="54507" y="16574"/>
                  </a:lnTo>
                  <a:lnTo>
                    <a:pt x="54579" y="16515"/>
                  </a:lnTo>
                  <a:lnTo>
                    <a:pt x="54638" y="16491"/>
                  </a:lnTo>
                  <a:lnTo>
                    <a:pt x="54746" y="16253"/>
                  </a:lnTo>
                  <a:lnTo>
                    <a:pt x="54841" y="16169"/>
                  </a:lnTo>
                  <a:lnTo>
                    <a:pt x="54805" y="16122"/>
                  </a:lnTo>
                  <a:lnTo>
                    <a:pt x="54722" y="16146"/>
                  </a:lnTo>
                  <a:lnTo>
                    <a:pt x="54686" y="16122"/>
                  </a:lnTo>
                  <a:lnTo>
                    <a:pt x="54567" y="16146"/>
                  </a:lnTo>
                  <a:lnTo>
                    <a:pt x="54460" y="16217"/>
                  </a:lnTo>
                  <a:lnTo>
                    <a:pt x="54341" y="16288"/>
                  </a:lnTo>
                  <a:lnTo>
                    <a:pt x="54293" y="16241"/>
                  </a:lnTo>
                  <a:lnTo>
                    <a:pt x="54234" y="16181"/>
                  </a:lnTo>
                  <a:lnTo>
                    <a:pt x="53995" y="16181"/>
                  </a:lnTo>
                  <a:lnTo>
                    <a:pt x="53829" y="16205"/>
                  </a:lnTo>
                  <a:lnTo>
                    <a:pt x="53674" y="16253"/>
                  </a:lnTo>
                  <a:lnTo>
                    <a:pt x="53817" y="16169"/>
                  </a:lnTo>
                  <a:lnTo>
                    <a:pt x="53948" y="16158"/>
                  </a:lnTo>
                  <a:lnTo>
                    <a:pt x="54079" y="16122"/>
                  </a:lnTo>
                  <a:lnTo>
                    <a:pt x="54150" y="16062"/>
                  </a:lnTo>
                  <a:lnTo>
                    <a:pt x="54281" y="16062"/>
                  </a:lnTo>
                  <a:lnTo>
                    <a:pt x="54400" y="16098"/>
                  </a:lnTo>
                  <a:cubicBezTo>
                    <a:pt x="54436" y="16098"/>
                    <a:pt x="54484" y="16086"/>
                    <a:pt x="54519" y="16074"/>
                  </a:cubicBezTo>
                  <a:lnTo>
                    <a:pt x="54674" y="15967"/>
                  </a:lnTo>
                  <a:lnTo>
                    <a:pt x="54769" y="15931"/>
                  </a:lnTo>
                  <a:lnTo>
                    <a:pt x="54865" y="15848"/>
                  </a:lnTo>
                  <a:lnTo>
                    <a:pt x="54996" y="15800"/>
                  </a:lnTo>
                  <a:lnTo>
                    <a:pt x="55055" y="15657"/>
                  </a:lnTo>
                  <a:lnTo>
                    <a:pt x="54996" y="15634"/>
                  </a:lnTo>
                  <a:lnTo>
                    <a:pt x="55055" y="15598"/>
                  </a:lnTo>
                  <a:lnTo>
                    <a:pt x="55007" y="15562"/>
                  </a:lnTo>
                  <a:lnTo>
                    <a:pt x="54865" y="15562"/>
                  </a:lnTo>
                  <a:lnTo>
                    <a:pt x="54769" y="15586"/>
                  </a:lnTo>
                  <a:cubicBezTo>
                    <a:pt x="54769" y="15574"/>
                    <a:pt x="54781" y="15562"/>
                    <a:pt x="54781" y="15550"/>
                  </a:cubicBezTo>
                  <a:lnTo>
                    <a:pt x="54769" y="15538"/>
                  </a:lnTo>
                  <a:lnTo>
                    <a:pt x="54960" y="15526"/>
                  </a:lnTo>
                  <a:lnTo>
                    <a:pt x="54948" y="15491"/>
                  </a:lnTo>
                  <a:lnTo>
                    <a:pt x="54686" y="15443"/>
                  </a:lnTo>
                  <a:lnTo>
                    <a:pt x="54460" y="15431"/>
                  </a:lnTo>
                  <a:lnTo>
                    <a:pt x="54055" y="15503"/>
                  </a:lnTo>
                  <a:lnTo>
                    <a:pt x="53960" y="15574"/>
                  </a:lnTo>
                  <a:lnTo>
                    <a:pt x="53829" y="15610"/>
                  </a:lnTo>
                  <a:lnTo>
                    <a:pt x="53483" y="15765"/>
                  </a:lnTo>
                  <a:lnTo>
                    <a:pt x="53186" y="15872"/>
                  </a:lnTo>
                  <a:lnTo>
                    <a:pt x="53043" y="15955"/>
                  </a:lnTo>
                  <a:lnTo>
                    <a:pt x="52876" y="16003"/>
                  </a:lnTo>
                  <a:lnTo>
                    <a:pt x="52638" y="16181"/>
                  </a:lnTo>
                  <a:lnTo>
                    <a:pt x="52281" y="16455"/>
                  </a:lnTo>
                  <a:lnTo>
                    <a:pt x="52031" y="16693"/>
                  </a:lnTo>
                  <a:cubicBezTo>
                    <a:pt x="51995" y="16717"/>
                    <a:pt x="51971" y="16729"/>
                    <a:pt x="51936" y="16753"/>
                  </a:cubicBezTo>
                  <a:lnTo>
                    <a:pt x="51828" y="16872"/>
                  </a:lnTo>
                  <a:lnTo>
                    <a:pt x="51698" y="17039"/>
                  </a:lnTo>
                  <a:lnTo>
                    <a:pt x="51519" y="17170"/>
                  </a:lnTo>
                  <a:lnTo>
                    <a:pt x="51281" y="17312"/>
                  </a:lnTo>
                  <a:lnTo>
                    <a:pt x="50995" y="17479"/>
                  </a:lnTo>
                  <a:lnTo>
                    <a:pt x="50852" y="17503"/>
                  </a:lnTo>
                  <a:lnTo>
                    <a:pt x="51019" y="17431"/>
                  </a:lnTo>
                  <a:lnTo>
                    <a:pt x="51317" y="17277"/>
                  </a:lnTo>
                  <a:lnTo>
                    <a:pt x="51317" y="17205"/>
                  </a:lnTo>
                  <a:lnTo>
                    <a:pt x="51555" y="17039"/>
                  </a:lnTo>
                  <a:lnTo>
                    <a:pt x="51626" y="16943"/>
                  </a:lnTo>
                  <a:lnTo>
                    <a:pt x="51614" y="16836"/>
                  </a:lnTo>
                  <a:lnTo>
                    <a:pt x="51721" y="16789"/>
                  </a:lnTo>
                  <a:lnTo>
                    <a:pt x="51828" y="16669"/>
                  </a:lnTo>
                  <a:lnTo>
                    <a:pt x="51983" y="16574"/>
                  </a:lnTo>
                  <a:cubicBezTo>
                    <a:pt x="51995" y="16527"/>
                    <a:pt x="52007" y="16479"/>
                    <a:pt x="52007" y="16431"/>
                  </a:cubicBezTo>
                  <a:lnTo>
                    <a:pt x="52221" y="16300"/>
                  </a:lnTo>
                  <a:lnTo>
                    <a:pt x="52329" y="16122"/>
                  </a:lnTo>
                  <a:lnTo>
                    <a:pt x="52400" y="16098"/>
                  </a:lnTo>
                  <a:cubicBezTo>
                    <a:pt x="52400" y="16074"/>
                    <a:pt x="52412" y="16062"/>
                    <a:pt x="52412" y="16050"/>
                  </a:cubicBezTo>
                  <a:lnTo>
                    <a:pt x="52519" y="15955"/>
                  </a:lnTo>
                  <a:lnTo>
                    <a:pt x="52638" y="15919"/>
                  </a:lnTo>
                  <a:cubicBezTo>
                    <a:pt x="52650" y="15884"/>
                    <a:pt x="52650" y="15860"/>
                    <a:pt x="52662" y="15824"/>
                  </a:cubicBezTo>
                  <a:lnTo>
                    <a:pt x="52757" y="15765"/>
                  </a:lnTo>
                  <a:lnTo>
                    <a:pt x="52805" y="15788"/>
                  </a:lnTo>
                  <a:lnTo>
                    <a:pt x="52876" y="15765"/>
                  </a:lnTo>
                  <a:lnTo>
                    <a:pt x="52948" y="15657"/>
                  </a:lnTo>
                  <a:lnTo>
                    <a:pt x="53150" y="15598"/>
                  </a:lnTo>
                  <a:lnTo>
                    <a:pt x="53233" y="15550"/>
                  </a:lnTo>
                  <a:lnTo>
                    <a:pt x="53412" y="15515"/>
                  </a:lnTo>
                  <a:cubicBezTo>
                    <a:pt x="53436" y="15491"/>
                    <a:pt x="53460" y="15455"/>
                    <a:pt x="53472" y="15431"/>
                  </a:cubicBezTo>
                  <a:lnTo>
                    <a:pt x="53472" y="15336"/>
                  </a:lnTo>
                  <a:lnTo>
                    <a:pt x="53519" y="15276"/>
                  </a:lnTo>
                  <a:lnTo>
                    <a:pt x="53519" y="15217"/>
                  </a:lnTo>
                  <a:lnTo>
                    <a:pt x="53650" y="15145"/>
                  </a:lnTo>
                  <a:lnTo>
                    <a:pt x="53829" y="14967"/>
                  </a:lnTo>
                  <a:lnTo>
                    <a:pt x="53936" y="14931"/>
                  </a:lnTo>
                  <a:lnTo>
                    <a:pt x="53984" y="14884"/>
                  </a:lnTo>
                  <a:lnTo>
                    <a:pt x="53912" y="14860"/>
                  </a:lnTo>
                  <a:cubicBezTo>
                    <a:pt x="53936" y="14836"/>
                    <a:pt x="53948" y="14824"/>
                    <a:pt x="53972" y="14800"/>
                  </a:cubicBezTo>
                  <a:lnTo>
                    <a:pt x="54055" y="14753"/>
                  </a:lnTo>
                  <a:lnTo>
                    <a:pt x="54174" y="14800"/>
                  </a:lnTo>
                  <a:lnTo>
                    <a:pt x="54329" y="14800"/>
                  </a:lnTo>
                  <a:cubicBezTo>
                    <a:pt x="54400" y="14776"/>
                    <a:pt x="54484" y="14753"/>
                    <a:pt x="54567" y="14729"/>
                  </a:cubicBezTo>
                  <a:cubicBezTo>
                    <a:pt x="54626" y="14729"/>
                    <a:pt x="54686" y="14741"/>
                    <a:pt x="54757" y="14741"/>
                  </a:cubicBezTo>
                  <a:lnTo>
                    <a:pt x="54829" y="14717"/>
                  </a:lnTo>
                  <a:lnTo>
                    <a:pt x="54900" y="14717"/>
                  </a:lnTo>
                  <a:lnTo>
                    <a:pt x="55031" y="14645"/>
                  </a:lnTo>
                  <a:cubicBezTo>
                    <a:pt x="55055" y="14657"/>
                    <a:pt x="55091" y="14669"/>
                    <a:pt x="55127" y="14681"/>
                  </a:cubicBezTo>
                  <a:lnTo>
                    <a:pt x="55234" y="14657"/>
                  </a:lnTo>
                  <a:lnTo>
                    <a:pt x="55317" y="14598"/>
                  </a:lnTo>
                  <a:lnTo>
                    <a:pt x="55472" y="14622"/>
                  </a:lnTo>
                  <a:lnTo>
                    <a:pt x="55650" y="14610"/>
                  </a:lnTo>
                  <a:lnTo>
                    <a:pt x="55722" y="14550"/>
                  </a:lnTo>
                  <a:lnTo>
                    <a:pt x="55781" y="14538"/>
                  </a:lnTo>
                  <a:lnTo>
                    <a:pt x="55889" y="14562"/>
                  </a:lnTo>
                  <a:lnTo>
                    <a:pt x="56031" y="14550"/>
                  </a:lnTo>
                  <a:lnTo>
                    <a:pt x="56079" y="14526"/>
                  </a:lnTo>
                  <a:lnTo>
                    <a:pt x="56270" y="14538"/>
                  </a:lnTo>
                  <a:lnTo>
                    <a:pt x="56353" y="14526"/>
                  </a:lnTo>
                  <a:lnTo>
                    <a:pt x="56460" y="14479"/>
                  </a:lnTo>
                  <a:lnTo>
                    <a:pt x="56543" y="14479"/>
                  </a:lnTo>
                  <a:cubicBezTo>
                    <a:pt x="56543" y="14491"/>
                    <a:pt x="56531" y="14503"/>
                    <a:pt x="56531" y="14526"/>
                  </a:cubicBezTo>
                  <a:lnTo>
                    <a:pt x="56639" y="14526"/>
                  </a:lnTo>
                  <a:lnTo>
                    <a:pt x="56901" y="14407"/>
                  </a:lnTo>
                  <a:lnTo>
                    <a:pt x="56972" y="14395"/>
                  </a:lnTo>
                  <a:lnTo>
                    <a:pt x="57091" y="14348"/>
                  </a:lnTo>
                  <a:lnTo>
                    <a:pt x="57151" y="14360"/>
                  </a:lnTo>
                  <a:lnTo>
                    <a:pt x="57341" y="14336"/>
                  </a:lnTo>
                  <a:lnTo>
                    <a:pt x="57424" y="14348"/>
                  </a:lnTo>
                  <a:lnTo>
                    <a:pt x="57520" y="14300"/>
                  </a:lnTo>
                  <a:cubicBezTo>
                    <a:pt x="57520" y="14276"/>
                    <a:pt x="57532" y="14253"/>
                    <a:pt x="57532" y="14241"/>
                  </a:cubicBezTo>
                  <a:lnTo>
                    <a:pt x="57663" y="14217"/>
                  </a:lnTo>
                  <a:lnTo>
                    <a:pt x="57722" y="14181"/>
                  </a:lnTo>
                  <a:lnTo>
                    <a:pt x="57770" y="14181"/>
                  </a:lnTo>
                  <a:lnTo>
                    <a:pt x="57841" y="14086"/>
                  </a:lnTo>
                  <a:lnTo>
                    <a:pt x="57936" y="14026"/>
                  </a:lnTo>
                  <a:lnTo>
                    <a:pt x="57960" y="13991"/>
                  </a:lnTo>
                  <a:lnTo>
                    <a:pt x="58055" y="13979"/>
                  </a:lnTo>
                  <a:lnTo>
                    <a:pt x="58115" y="13860"/>
                  </a:lnTo>
                  <a:cubicBezTo>
                    <a:pt x="58115" y="13836"/>
                    <a:pt x="58115" y="13812"/>
                    <a:pt x="58103" y="13788"/>
                  </a:cubicBezTo>
                  <a:lnTo>
                    <a:pt x="58186" y="13788"/>
                  </a:lnTo>
                  <a:lnTo>
                    <a:pt x="58258" y="13717"/>
                  </a:lnTo>
                  <a:cubicBezTo>
                    <a:pt x="58258" y="13693"/>
                    <a:pt x="58258" y="13681"/>
                    <a:pt x="58270" y="13669"/>
                  </a:cubicBezTo>
                  <a:lnTo>
                    <a:pt x="58222" y="13669"/>
                  </a:lnTo>
                  <a:lnTo>
                    <a:pt x="58246" y="13621"/>
                  </a:lnTo>
                  <a:lnTo>
                    <a:pt x="58377" y="13610"/>
                  </a:lnTo>
                  <a:lnTo>
                    <a:pt x="58484" y="13574"/>
                  </a:lnTo>
                  <a:lnTo>
                    <a:pt x="58460" y="13526"/>
                  </a:lnTo>
                  <a:lnTo>
                    <a:pt x="58496" y="13491"/>
                  </a:lnTo>
                  <a:cubicBezTo>
                    <a:pt x="58520" y="13514"/>
                    <a:pt x="58544" y="13526"/>
                    <a:pt x="58556" y="13538"/>
                  </a:cubicBezTo>
                  <a:lnTo>
                    <a:pt x="58698" y="13526"/>
                  </a:lnTo>
                  <a:lnTo>
                    <a:pt x="58806" y="13455"/>
                  </a:lnTo>
                  <a:lnTo>
                    <a:pt x="58841" y="13479"/>
                  </a:lnTo>
                  <a:lnTo>
                    <a:pt x="58937" y="13467"/>
                  </a:lnTo>
                  <a:lnTo>
                    <a:pt x="59020" y="13419"/>
                  </a:lnTo>
                  <a:lnTo>
                    <a:pt x="59091" y="13443"/>
                  </a:lnTo>
                  <a:lnTo>
                    <a:pt x="59198" y="13419"/>
                  </a:lnTo>
                  <a:lnTo>
                    <a:pt x="59210" y="13371"/>
                  </a:lnTo>
                  <a:lnTo>
                    <a:pt x="59282" y="13348"/>
                  </a:lnTo>
                  <a:lnTo>
                    <a:pt x="59353" y="13264"/>
                  </a:lnTo>
                  <a:lnTo>
                    <a:pt x="59401" y="13252"/>
                  </a:lnTo>
                  <a:lnTo>
                    <a:pt x="59508" y="13169"/>
                  </a:lnTo>
                  <a:lnTo>
                    <a:pt x="59639" y="13133"/>
                  </a:lnTo>
                  <a:lnTo>
                    <a:pt x="59782" y="13026"/>
                  </a:lnTo>
                  <a:cubicBezTo>
                    <a:pt x="59794" y="13002"/>
                    <a:pt x="59806" y="12979"/>
                    <a:pt x="59818" y="12955"/>
                  </a:cubicBezTo>
                  <a:cubicBezTo>
                    <a:pt x="59829" y="12931"/>
                    <a:pt x="59877" y="12943"/>
                    <a:pt x="59901" y="12931"/>
                  </a:cubicBezTo>
                  <a:lnTo>
                    <a:pt x="59901" y="12859"/>
                  </a:lnTo>
                  <a:cubicBezTo>
                    <a:pt x="59901" y="12836"/>
                    <a:pt x="59937" y="12800"/>
                    <a:pt x="59949" y="12776"/>
                  </a:cubicBezTo>
                  <a:lnTo>
                    <a:pt x="59877" y="12764"/>
                  </a:lnTo>
                  <a:lnTo>
                    <a:pt x="59782" y="12800"/>
                  </a:lnTo>
                  <a:cubicBezTo>
                    <a:pt x="59746" y="12788"/>
                    <a:pt x="59722" y="12776"/>
                    <a:pt x="59687" y="12764"/>
                  </a:cubicBezTo>
                  <a:lnTo>
                    <a:pt x="59746" y="12752"/>
                  </a:lnTo>
                  <a:lnTo>
                    <a:pt x="59853" y="12740"/>
                  </a:lnTo>
                  <a:lnTo>
                    <a:pt x="59937" y="12717"/>
                  </a:lnTo>
                  <a:lnTo>
                    <a:pt x="59841" y="12669"/>
                  </a:lnTo>
                  <a:cubicBezTo>
                    <a:pt x="59806" y="12669"/>
                    <a:pt x="59782" y="12681"/>
                    <a:pt x="59746" y="12681"/>
                  </a:cubicBezTo>
                  <a:lnTo>
                    <a:pt x="59568" y="12669"/>
                  </a:lnTo>
                  <a:lnTo>
                    <a:pt x="59496" y="12609"/>
                  </a:lnTo>
                  <a:lnTo>
                    <a:pt x="59496" y="12609"/>
                  </a:lnTo>
                  <a:lnTo>
                    <a:pt x="59639" y="12645"/>
                  </a:lnTo>
                  <a:lnTo>
                    <a:pt x="59734" y="12598"/>
                  </a:lnTo>
                  <a:cubicBezTo>
                    <a:pt x="59734" y="12574"/>
                    <a:pt x="59746" y="12550"/>
                    <a:pt x="59758" y="12526"/>
                  </a:cubicBezTo>
                  <a:lnTo>
                    <a:pt x="59829" y="12490"/>
                  </a:lnTo>
                  <a:cubicBezTo>
                    <a:pt x="59841" y="12467"/>
                    <a:pt x="59853" y="12443"/>
                    <a:pt x="59865" y="12407"/>
                  </a:cubicBezTo>
                  <a:lnTo>
                    <a:pt x="59687" y="12407"/>
                  </a:lnTo>
                  <a:lnTo>
                    <a:pt x="59770" y="12336"/>
                  </a:lnTo>
                  <a:lnTo>
                    <a:pt x="59865" y="12336"/>
                  </a:lnTo>
                  <a:lnTo>
                    <a:pt x="59949" y="12264"/>
                  </a:lnTo>
                  <a:lnTo>
                    <a:pt x="59913" y="12217"/>
                  </a:lnTo>
                  <a:lnTo>
                    <a:pt x="59734" y="12193"/>
                  </a:lnTo>
                  <a:lnTo>
                    <a:pt x="59699" y="12133"/>
                  </a:lnTo>
                  <a:lnTo>
                    <a:pt x="59746" y="12109"/>
                  </a:lnTo>
                  <a:lnTo>
                    <a:pt x="59865" y="12121"/>
                  </a:lnTo>
                  <a:lnTo>
                    <a:pt x="59829" y="12086"/>
                  </a:lnTo>
                  <a:lnTo>
                    <a:pt x="59663" y="12062"/>
                  </a:lnTo>
                  <a:lnTo>
                    <a:pt x="59496" y="12086"/>
                  </a:lnTo>
                  <a:lnTo>
                    <a:pt x="59508" y="12038"/>
                  </a:lnTo>
                  <a:lnTo>
                    <a:pt x="59556" y="12014"/>
                  </a:lnTo>
                  <a:lnTo>
                    <a:pt x="59520" y="11990"/>
                  </a:lnTo>
                  <a:lnTo>
                    <a:pt x="59389" y="12014"/>
                  </a:lnTo>
                  <a:lnTo>
                    <a:pt x="59234" y="12098"/>
                  </a:lnTo>
                  <a:lnTo>
                    <a:pt x="59198" y="12181"/>
                  </a:lnTo>
                  <a:lnTo>
                    <a:pt x="59151" y="12228"/>
                  </a:lnTo>
                  <a:lnTo>
                    <a:pt x="59091" y="12169"/>
                  </a:lnTo>
                  <a:lnTo>
                    <a:pt x="58948" y="12193"/>
                  </a:lnTo>
                  <a:lnTo>
                    <a:pt x="59020" y="12109"/>
                  </a:lnTo>
                  <a:lnTo>
                    <a:pt x="59079" y="12098"/>
                  </a:lnTo>
                  <a:lnTo>
                    <a:pt x="59198" y="11990"/>
                  </a:lnTo>
                  <a:lnTo>
                    <a:pt x="59198" y="11919"/>
                  </a:lnTo>
                  <a:cubicBezTo>
                    <a:pt x="59163" y="11883"/>
                    <a:pt x="59127" y="11847"/>
                    <a:pt x="59091" y="11800"/>
                  </a:cubicBezTo>
                  <a:lnTo>
                    <a:pt x="58901" y="11800"/>
                  </a:lnTo>
                  <a:lnTo>
                    <a:pt x="58651" y="11871"/>
                  </a:lnTo>
                  <a:lnTo>
                    <a:pt x="58567" y="11907"/>
                  </a:lnTo>
                  <a:lnTo>
                    <a:pt x="58615" y="11931"/>
                  </a:lnTo>
                  <a:lnTo>
                    <a:pt x="58746" y="11895"/>
                  </a:lnTo>
                  <a:lnTo>
                    <a:pt x="58806" y="11919"/>
                  </a:lnTo>
                  <a:lnTo>
                    <a:pt x="58686" y="11943"/>
                  </a:lnTo>
                  <a:lnTo>
                    <a:pt x="58520" y="11955"/>
                  </a:lnTo>
                  <a:lnTo>
                    <a:pt x="58341" y="12050"/>
                  </a:lnTo>
                  <a:lnTo>
                    <a:pt x="58210" y="12086"/>
                  </a:lnTo>
                  <a:lnTo>
                    <a:pt x="58103" y="12193"/>
                  </a:lnTo>
                  <a:cubicBezTo>
                    <a:pt x="58091" y="12217"/>
                    <a:pt x="58079" y="12252"/>
                    <a:pt x="58067" y="12276"/>
                  </a:cubicBezTo>
                  <a:lnTo>
                    <a:pt x="57984" y="12300"/>
                  </a:lnTo>
                  <a:lnTo>
                    <a:pt x="57865" y="12395"/>
                  </a:lnTo>
                  <a:lnTo>
                    <a:pt x="57686" y="12419"/>
                  </a:lnTo>
                  <a:lnTo>
                    <a:pt x="57615" y="12574"/>
                  </a:lnTo>
                  <a:lnTo>
                    <a:pt x="57543" y="12586"/>
                  </a:lnTo>
                  <a:lnTo>
                    <a:pt x="57508" y="12633"/>
                  </a:lnTo>
                  <a:lnTo>
                    <a:pt x="57436" y="12633"/>
                  </a:lnTo>
                  <a:lnTo>
                    <a:pt x="57377" y="12574"/>
                  </a:lnTo>
                  <a:lnTo>
                    <a:pt x="57448" y="12514"/>
                  </a:lnTo>
                  <a:lnTo>
                    <a:pt x="57520" y="12514"/>
                  </a:lnTo>
                  <a:cubicBezTo>
                    <a:pt x="57532" y="12502"/>
                    <a:pt x="57543" y="12478"/>
                    <a:pt x="57543" y="12467"/>
                  </a:cubicBezTo>
                  <a:lnTo>
                    <a:pt x="57282" y="12371"/>
                  </a:lnTo>
                  <a:lnTo>
                    <a:pt x="57258" y="12348"/>
                  </a:lnTo>
                  <a:lnTo>
                    <a:pt x="57162" y="12336"/>
                  </a:lnTo>
                  <a:cubicBezTo>
                    <a:pt x="57162" y="12324"/>
                    <a:pt x="57174" y="12300"/>
                    <a:pt x="57186" y="12288"/>
                  </a:cubicBezTo>
                  <a:lnTo>
                    <a:pt x="57162" y="12217"/>
                  </a:lnTo>
                  <a:lnTo>
                    <a:pt x="57162" y="12217"/>
                  </a:lnTo>
                  <a:cubicBezTo>
                    <a:pt x="57210" y="12264"/>
                    <a:pt x="57270" y="12300"/>
                    <a:pt x="57305" y="12348"/>
                  </a:cubicBezTo>
                  <a:lnTo>
                    <a:pt x="57543" y="12395"/>
                  </a:lnTo>
                  <a:lnTo>
                    <a:pt x="57579" y="12348"/>
                  </a:lnTo>
                  <a:lnTo>
                    <a:pt x="57579" y="12276"/>
                  </a:lnTo>
                  <a:lnTo>
                    <a:pt x="57722" y="12240"/>
                  </a:lnTo>
                  <a:lnTo>
                    <a:pt x="57794" y="12181"/>
                  </a:lnTo>
                  <a:lnTo>
                    <a:pt x="57972" y="12074"/>
                  </a:lnTo>
                  <a:lnTo>
                    <a:pt x="58186" y="12014"/>
                  </a:lnTo>
                  <a:lnTo>
                    <a:pt x="58413" y="11943"/>
                  </a:lnTo>
                  <a:lnTo>
                    <a:pt x="58389" y="11907"/>
                  </a:lnTo>
                  <a:lnTo>
                    <a:pt x="58317" y="11907"/>
                  </a:lnTo>
                  <a:lnTo>
                    <a:pt x="58091" y="12002"/>
                  </a:lnTo>
                  <a:lnTo>
                    <a:pt x="57865" y="12074"/>
                  </a:lnTo>
                  <a:lnTo>
                    <a:pt x="57865" y="12014"/>
                  </a:lnTo>
                  <a:lnTo>
                    <a:pt x="58175" y="11919"/>
                  </a:lnTo>
                  <a:lnTo>
                    <a:pt x="58401" y="11871"/>
                  </a:lnTo>
                  <a:lnTo>
                    <a:pt x="58496" y="11788"/>
                  </a:lnTo>
                  <a:lnTo>
                    <a:pt x="58675" y="11705"/>
                  </a:lnTo>
                  <a:lnTo>
                    <a:pt x="58722" y="11728"/>
                  </a:lnTo>
                  <a:lnTo>
                    <a:pt x="58948" y="11657"/>
                  </a:lnTo>
                  <a:lnTo>
                    <a:pt x="58948" y="11621"/>
                  </a:lnTo>
                  <a:lnTo>
                    <a:pt x="59139" y="11574"/>
                  </a:lnTo>
                  <a:lnTo>
                    <a:pt x="59008" y="11526"/>
                  </a:lnTo>
                  <a:lnTo>
                    <a:pt x="58710" y="11526"/>
                  </a:lnTo>
                  <a:lnTo>
                    <a:pt x="58758" y="11490"/>
                  </a:lnTo>
                  <a:lnTo>
                    <a:pt x="58829" y="11478"/>
                  </a:lnTo>
                  <a:lnTo>
                    <a:pt x="58865" y="11395"/>
                  </a:lnTo>
                  <a:lnTo>
                    <a:pt x="58794" y="11383"/>
                  </a:lnTo>
                  <a:lnTo>
                    <a:pt x="58627" y="11443"/>
                  </a:lnTo>
                  <a:lnTo>
                    <a:pt x="58544" y="11526"/>
                  </a:lnTo>
                  <a:lnTo>
                    <a:pt x="58401" y="11502"/>
                  </a:lnTo>
                  <a:lnTo>
                    <a:pt x="58270" y="11538"/>
                  </a:lnTo>
                  <a:lnTo>
                    <a:pt x="58246" y="11490"/>
                  </a:lnTo>
                  <a:lnTo>
                    <a:pt x="58305" y="11466"/>
                  </a:lnTo>
                  <a:cubicBezTo>
                    <a:pt x="58305" y="11419"/>
                    <a:pt x="58294" y="11383"/>
                    <a:pt x="58294" y="11336"/>
                  </a:cubicBezTo>
                  <a:cubicBezTo>
                    <a:pt x="58294" y="11324"/>
                    <a:pt x="58294" y="11312"/>
                    <a:pt x="58294" y="11288"/>
                  </a:cubicBezTo>
                  <a:lnTo>
                    <a:pt x="58151" y="11395"/>
                  </a:lnTo>
                  <a:lnTo>
                    <a:pt x="58151" y="11359"/>
                  </a:lnTo>
                  <a:lnTo>
                    <a:pt x="58210" y="11312"/>
                  </a:lnTo>
                  <a:lnTo>
                    <a:pt x="58163" y="11312"/>
                  </a:lnTo>
                  <a:lnTo>
                    <a:pt x="57960" y="11478"/>
                  </a:lnTo>
                  <a:cubicBezTo>
                    <a:pt x="57936" y="11502"/>
                    <a:pt x="57901" y="11526"/>
                    <a:pt x="57877" y="11538"/>
                  </a:cubicBezTo>
                  <a:lnTo>
                    <a:pt x="57817" y="11538"/>
                  </a:lnTo>
                  <a:lnTo>
                    <a:pt x="57877" y="11466"/>
                  </a:lnTo>
                  <a:lnTo>
                    <a:pt x="58044" y="11347"/>
                  </a:lnTo>
                  <a:lnTo>
                    <a:pt x="57984" y="11324"/>
                  </a:lnTo>
                  <a:lnTo>
                    <a:pt x="57829" y="11407"/>
                  </a:lnTo>
                  <a:lnTo>
                    <a:pt x="57794" y="11395"/>
                  </a:lnTo>
                  <a:cubicBezTo>
                    <a:pt x="57805" y="11383"/>
                    <a:pt x="57817" y="11359"/>
                    <a:pt x="57829" y="11347"/>
                  </a:cubicBezTo>
                  <a:lnTo>
                    <a:pt x="57924" y="11300"/>
                  </a:lnTo>
                  <a:lnTo>
                    <a:pt x="57924" y="11264"/>
                  </a:lnTo>
                  <a:lnTo>
                    <a:pt x="57794" y="11300"/>
                  </a:lnTo>
                  <a:cubicBezTo>
                    <a:pt x="57758" y="11336"/>
                    <a:pt x="57734" y="11371"/>
                    <a:pt x="57698" y="11407"/>
                  </a:cubicBezTo>
                  <a:lnTo>
                    <a:pt x="57591" y="11514"/>
                  </a:lnTo>
                  <a:lnTo>
                    <a:pt x="57532" y="11514"/>
                  </a:lnTo>
                  <a:lnTo>
                    <a:pt x="57579" y="11431"/>
                  </a:lnTo>
                  <a:lnTo>
                    <a:pt x="57663" y="11371"/>
                  </a:lnTo>
                  <a:lnTo>
                    <a:pt x="57651" y="11324"/>
                  </a:lnTo>
                  <a:lnTo>
                    <a:pt x="57567" y="11336"/>
                  </a:lnTo>
                  <a:lnTo>
                    <a:pt x="57365" y="11526"/>
                  </a:lnTo>
                  <a:lnTo>
                    <a:pt x="57270" y="11562"/>
                  </a:lnTo>
                  <a:lnTo>
                    <a:pt x="57139" y="11538"/>
                  </a:lnTo>
                  <a:lnTo>
                    <a:pt x="57270" y="11538"/>
                  </a:lnTo>
                  <a:lnTo>
                    <a:pt x="57353" y="11466"/>
                  </a:lnTo>
                  <a:lnTo>
                    <a:pt x="57508" y="11276"/>
                  </a:lnTo>
                  <a:lnTo>
                    <a:pt x="57639" y="11181"/>
                  </a:lnTo>
                  <a:lnTo>
                    <a:pt x="57555" y="11145"/>
                  </a:lnTo>
                  <a:lnTo>
                    <a:pt x="57555" y="11074"/>
                  </a:lnTo>
                  <a:lnTo>
                    <a:pt x="57532" y="11074"/>
                  </a:lnTo>
                  <a:cubicBezTo>
                    <a:pt x="57496" y="11109"/>
                    <a:pt x="57472" y="11157"/>
                    <a:pt x="57436" y="11193"/>
                  </a:cubicBezTo>
                  <a:lnTo>
                    <a:pt x="57377" y="11216"/>
                  </a:lnTo>
                  <a:cubicBezTo>
                    <a:pt x="57377" y="11205"/>
                    <a:pt x="57377" y="11193"/>
                    <a:pt x="57377" y="11181"/>
                  </a:cubicBezTo>
                  <a:cubicBezTo>
                    <a:pt x="57377" y="11157"/>
                    <a:pt x="57389" y="11145"/>
                    <a:pt x="57401" y="11121"/>
                  </a:cubicBezTo>
                  <a:cubicBezTo>
                    <a:pt x="57413" y="11109"/>
                    <a:pt x="57401" y="11050"/>
                    <a:pt x="57389" y="11014"/>
                  </a:cubicBezTo>
                  <a:lnTo>
                    <a:pt x="57270" y="11014"/>
                  </a:lnTo>
                  <a:lnTo>
                    <a:pt x="57162" y="11085"/>
                  </a:lnTo>
                  <a:lnTo>
                    <a:pt x="57127" y="11062"/>
                  </a:lnTo>
                  <a:lnTo>
                    <a:pt x="57139" y="10990"/>
                  </a:lnTo>
                  <a:cubicBezTo>
                    <a:pt x="57127" y="10990"/>
                    <a:pt x="57115" y="10978"/>
                    <a:pt x="57115" y="10978"/>
                  </a:cubicBezTo>
                  <a:lnTo>
                    <a:pt x="57032" y="10978"/>
                  </a:lnTo>
                  <a:lnTo>
                    <a:pt x="57079" y="10943"/>
                  </a:lnTo>
                  <a:lnTo>
                    <a:pt x="57032" y="10907"/>
                  </a:lnTo>
                  <a:cubicBezTo>
                    <a:pt x="57032" y="10895"/>
                    <a:pt x="57020" y="10871"/>
                    <a:pt x="57020" y="10859"/>
                  </a:cubicBezTo>
                  <a:lnTo>
                    <a:pt x="56948" y="10859"/>
                  </a:lnTo>
                  <a:lnTo>
                    <a:pt x="56793" y="10907"/>
                  </a:lnTo>
                  <a:cubicBezTo>
                    <a:pt x="56793" y="10919"/>
                    <a:pt x="56793" y="10931"/>
                    <a:pt x="56781" y="10943"/>
                  </a:cubicBezTo>
                  <a:cubicBezTo>
                    <a:pt x="56758" y="10943"/>
                    <a:pt x="56734" y="10955"/>
                    <a:pt x="56698" y="10966"/>
                  </a:cubicBezTo>
                  <a:lnTo>
                    <a:pt x="56484" y="10966"/>
                  </a:lnTo>
                  <a:lnTo>
                    <a:pt x="56651" y="10943"/>
                  </a:lnTo>
                  <a:cubicBezTo>
                    <a:pt x="56662" y="10931"/>
                    <a:pt x="56674" y="10907"/>
                    <a:pt x="56686" y="10883"/>
                  </a:cubicBezTo>
                  <a:lnTo>
                    <a:pt x="56817" y="10847"/>
                  </a:lnTo>
                  <a:cubicBezTo>
                    <a:pt x="56817" y="10835"/>
                    <a:pt x="56829" y="10824"/>
                    <a:pt x="56829" y="10812"/>
                  </a:cubicBezTo>
                  <a:lnTo>
                    <a:pt x="56770" y="10776"/>
                  </a:lnTo>
                  <a:lnTo>
                    <a:pt x="56627" y="10728"/>
                  </a:lnTo>
                  <a:cubicBezTo>
                    <a:pt x="56627" y="10693"/>
                    <a:pt x="56615" y="10669"/>
                    <a:pt x="56615" y="10645"/>
                  </a:cubicBezTo>
                  <a:lnTo>
                    <a:pt x="56448" y="10621"/>
                  </a:lnTo>
                  <a:lnTo>
                    <a:pt x="56615" y="10585"/>
                  </a:lnTo>
                  <a:lnTo>
                    <a:pt x="56781" y="10621"/>
                  </a:lnTo>
                  <a:lnTo>
                    <a:pt x="56912" y="10585"/>
                  </a:lnTo>
                  <a:lnTo>
                    <a:pt x="56889" y="10538"/>
                  </a:lnTo>
                  <a:lnTo>
                    <a:pt x="56770" y="10526"/>
                  </a:lnTo>
                  <a:cubicBezTo>
                    <a:pt x="56781" y="10514"/>
                    <a:pt x="56793" y="10502"/>
                    <a:pt x="56805" y="10490"/>
                  </a:cubicBezTo>
                  <a:lnTo>
                    <a:pt x="56901" y="10490"/>
                  </a:lnTo>
                  <a:cubicBezTo>
                    <a:pt x="56948" y="10454"/>
                    <a:pt x="56984" y="10419"/>
                    <a:pt x="57032" y="10371"/>
                  </a:cubicBezTo>
                  <a:cubicBezTo>
                    <a:pt x="57079" y="10335"/>
                    <a:pt x="57091" y="10347"/>
                    <a:pt x="57115" y="10323"/>
                  </a:cubicBezTo>
                  <a:lnTo>
                    <a:pt x="57127" y="10252"/>
                  </a:lnTo>
                  <a:lnTo>
                    <a:pt x="57008" y="10204"/>
                  </a:lnTo>
                  <a:lnTo>
                    <a:pt x="56924" y="10240"/>
                  </a:lnTo>
                  <a:lnTo>
                    <a:pt x="56805" y="10240"/>
                  </a:lnTo>
                  <a:lnTo>
                    <a:pt x="56877" y="10181"/>
                  </a:lnTo>
                  <a:lnTo>
                    <a:pt x="56901" y="10109"/>
                  </a:lnTo>
                  <a:lnTo>
                    <a:pt x="56841" y="10085"/>
                  </a:lnTo>
                  <a:lnTo>
                    <a:pt x="56710" y="10109"/>
                  </a:lnTo>
                  <a:lnTo>
                    <a:pt x="56651" y="10097"/>
                  </a:lnTo>
                  <a:lnTo>
                    <a:pt x="56567" y="10121"/>
                  </a:lnTo>
                  <a:lnTo>
                    <a:pt x="56472" y="10085"/>
                  </a:lnTo>
                  <a:lnTo>
                    <a:pt x="56591" y="10073"/>
                  </a:lnTo>
                  <a:lnTo>
                    <a:pt x="56651" y="10026"/>
                  </a:lnTo>
                  <a:lnTo>
                    <a:pt x="56734" y="10026"/>
                  </a:lnTo>
                  <a:lnTo>
                    <a:pt x="56841" y="9931"/>
                  </a:lnTo>
                  <a:lnTo>
                    <a:pt x="56758" y="9812"/>
                  </a:lnTo>
                  <a:lnTo>
                    <a:pt x="56627" y="9764"/>
                  </a:lnTo>
                  <a:lnTo>
                    <a:pt x="56579" y="9823"/>
                  </a:lnTo>
                  <a:lnTo>
                    <a:pt x="56460" y="9823"/>
                  </a:lnTo>
                  <a:lnTo>
                    <a:pt x="56389" y="9883"/>
                  </a:lnTo>
                  <a:cubicBezTo>
                    <a:pt x="56400" y="9859"/>
                    <a:pt x="56400" y="9823"/>
                    <a:pt x="56412" y="9800"/>
                  </a:cubicBezTo>
                  <a:lnTo>
                    <a:pt x="56531" y="9728"/>
                  </a:lnTo>
                  <a:lnTo>
                    <a:pt x="56627" y="9692"/>
                  </a:lnTo>
                  <a:cubicBezTo>
                    <a:pt x="56627" y="9669"/>
                    <a:pt x="56615" y="9645"/>
                    <a:pt x="56603" y="9621"/>
                  </a:cubicBezTo>
                  <a:lnTo>
                    <a:pt x="56496" y="9621"/>
                  </a:lnTo>
                  <a:lnTo>
                    <a:pt x="56412" y="9657"/>
                  </a:lnTo>
                  <a:lnTo>
                    <a:pt x="56281" y="9681"/>
                  </a:lnTo>
                  <a:lnTo>
                    <a:pt x="56091" y="9776"/>
                  </a:lnTo>
                  <a:lnTo>
                    <a:pt x="56091" y="9776"/>
                  </a:lnTo>
                  <a:lnTo>
                    <a:pt x="56246" y="9609"/>
                  </a:lnTo>
                  <a:lnTo>
                    <a:pt x="56365" y="9585"/>
                  </a:lnTo>
                  <a:lnTo>
                    <a:pt x="56460" y="9514"/>
                  </a:lnTo>
                  <a:lnTo>
                    <a:pt x="56460" y="9478"/>
                  </a:lnTo>
                  <a:cubicBezTo>
                    <a:pt x="56460" y="9466"/>
                    <a:pt x="56496" y="9442"/>
                    <a:pt x="56520" y="9419"/>
                  </a:cubicBezTo>
                  <a:lnTo>
                    <a:pt x="56472" y="9395"/>
                  </a:lnTo>
                  <a:lnTo>
                    <a:pt x="56353" y="9466"/>
                  </a:lnTo>
                  <a:lnTo>
                    <a:pt x="56162" y="9490"/>
                  </a:lnTo>
                  <a:lnTo>
                    <a:pt x="56008" y="9573"/>
                  </a:lnTo>
                  <a:lnTo>
                    <a:pt x="56031" y="9502"/>
                  </a:lnTo>
                  <a:lnTo>
                    <a:pt x="55996" y="9454"/>
                  </a:lnTo>
                  <a:cubicBezTo>
                    <a:pt x="56008" y="9431"/>
                    <a:pt x="56019" y="9407"/>
                    <a:pt x="56031" y="9395"/>
                  </a:cubicBezTo>
                  <a:lnTo>
                    <a:pt x="56127" y="9419"/>
                  </a:lnTo>
                  <a:lnTo>
                    <a:pt x="56317" y="9383"/>
                  </a:lnTo>
                  <a:lnTo>
                    <a:pt x="56400" y="9264"/>
                  </a:lnTo>
                  <a:lnTo>
                    <a:pt x="56389" y="9180"/>
                  </a:lnTo>
                  <a:lnTo>
                    <a:pt x="56293" y="9240"/>
                  </a:lnTo>
                  <a:lnTo>
                    <a:pt x="56198" y="9228"/>
                  </a:lnTo>
                  <a:cubicBezTo>
                    <a:pt x="56234" y="9192"/>
                    <a:pt x="56258" y="9157"/>
                    <a:pt x="56293" y="9133"/>
                  </a:cubicBezTo>
                  <a:cubicBezTo>
                    <a:pt x="56293" y="9097"/>
                    <a:pt x="56305" y="9073"/>
                    <a:pt x="56305" y="9050"/>
                  </a:cubicBezTo>
                  <a:lnTo>
                    <a:pt x="56210" y="9050"/>
                  </a:lnTo>
                  <a:lnTo>
                    <a:pt x="55948" y="9157"/>
                  </a:lnTo>
                  <a:lnTo>
                    <a:pt x="55841" y="9133"/>
                  </a:lnTo>
                  <a:lnTo>
                    <a:pt x="55900" y="9073"/>
                  </a:lnTo>
                  <a:lnTo>
                    <a:pt x="56031" y="9061"/>
                  </a:lnTo>
                  <a:lnTo>
                    <a:pt x="56127" y="9026"/>
                  </a:lnTo>
                  <a:lnTo>
                    <a:pt x="56198" y="8907"/>
                  </a:lnTo>
                  <a:lnTo>
                    <a:pt x="56115" y="8895"/>
                  </a:lnTo>
                  <a:lnTo>
                    <a:pt x="56091" y="8835"/>
                  </a:lnTo>
                  <a:lnTo>
                    <a:pt x="56019" y="8907"/>
                  </a:lnTo>
                  <a:lnTo>
                    <a:pt x="55972" y="8919"/>
                  </a:lnTo>
                  <a:lnTo>
                    <a:pt x="55936" y="8871"/>
                  </a:lnTo>
                  <a:lnTo>
                    <a:pt x="55841" y="8835"/>
                  </a:lnTo>
                  <a:lnTo>
                    <a:pt x="55924" y="8799"/>
                  </a:lnTo>
                  <a:lnTo>
                    <a:pt x="55984" y="8823"/>
                  </a:lnTo>
                  <a:lnTo>
                    <a:pt x="56031" y="8788"/>
                  </a:lnTo>
                  <a:cubicBezTo>
                    <a:pt x="56019" y="8752"/>
                    <a:pt x="56008" y="8716"/>
                    <a:pt x="55996" y="8692"/>
                  </a:cubicBezTo>
                  <a:lnTo>
                    <a:pt x="55865" y="8645"/>
                  </a:lnTo>
                  <a:lnTo>
                    <a:pt x="55829" y="8561"/>
                  </a:lnTo>
                  <a:lnTo>
                    <a:pt x="55900" y="8514"/>
                  </a:lnTo>
                  <a:lnTo>
                    <a:pt x="55877" y="8454"/>
                  </a:lnTo>
                  <a:lnTo>
                    <a:pt x="55793" y="8466"/>
                  </a:lnTo>
                  <a:cubicBezTo>
                    <a:pt x="55793" y="8454"/>
                    <a:pt x="55805" y="8442"/>
                    <a:pt x="55817" y="8430"/>
                  </a:cubicBezTo>
                  <a:lnTo>
                    <a:pt x="55841" y="8359"/>
                  </a:lnTo>
                  <a:lnTo>
                    <a:pt x="55686" y="8359"/>
                  </a:lnTo>
                  <a:lnTo>
                    <a:pt x="55686" y="8335"/>
                  </a:lnTo>
                  <a:lnTo>
                    <a:pt x="55746" y="8323"/>
                  </a:lnTo>
                  <a:lnTo>
                    <a:pt x="55805" y="8240"/>
                  </a:lnTo>
                  <a:lnTo>
                    <a:pt x="55722" y="8228"/>
                  </a:lnTo>
                  <a:lnTo>
                    <a:pt x="55722" y="8168"/>
                  </a:lnTo>
                  <a:lnTo>
                    <a:pt x="55793" y="8121"/>
                  </a:lnTo>
                  <a:lnTo>
                    <a:pt x="55746" y="8085"/>
                  </a:lnTo>
                  <a:lnTo>
                    <a:pt x="55638" y="8145"/>
                  </a:lnTo>
                  <a:lnTo>
                    <a:pt x="55638" y="8145"/>
                  </a:lnTo>
                  <a:lnTo>
                    <a:pt x="55734" y="8061"/>
                  </a:lnTo>
                  <a:lnTo>
                    <a:pt x="55674" y="8049"/>
                  </a:lnTo>
                  <a:lnTo>
                    <a:pt x="55555" y="8097"/>
                  </a:lnTo>
                  <a:lnTo>
                    <a:pt x="55472" y="8204"/>
                  </a:lnTo>
                  <a:cubicBezTo>
                    <a:pt x="55484" y="8216"/>
                    <a:pt x="55496" y="8240"/>
                    <a:pt x="55508" y="8252"/>
                  </a:cubicBezTo>
                  <a:lnTo>
                    <a:pt x="55460" y="8335"/>
                  </a:lnTo>
                  <a:lnTo>
                    <a:pt x="55341" y="8454"/>
                  </a:lnTo>
                  <a:lnTo>
                    <a:pt x="55341" y="8514"/>
                  </a:lnTo>
                  <a:lnTo>
                    <a:pt x="55281" y="8561"/>
                  </a:lnTo>
                  <a:cubicBezTo>
                    <a:pt x="55281" y="8585"/>
                    <a:pt x="55293" y="8609"/>
                    <a:pt x="55305" y="8633"/>
                  </a:cubicBezTo>
                  <a:lnTo>
                    <a:pt x="55222" y="8597"/>
                  </a:lnTo>
                  <a:lnTo>
                    <a:pt x="55162" y="8633"/>
                  </a:lnTo>
                  <a:lnTo>
                    <a:pt x="55103" y="8776"/>
                  </a:lnTo>
                  <a:lnTo>
                    <a:pt x="55127" y="8823"/>
                  </a:lnTo>
                  <a:lnTo>
                    <a:pt x="55222" y="8799"/>
                  </a:lnTo>
                  <a:lnTo>
                    <a:pt x="55293" y="8847"/>
                  </a:lnTo>
                  <a:lnTo>
                    <a:pt x="55293" y="8895"/>
                  </a:lnTo>
                  <a:lnTo>
                    <a:pt x="55174" y="8847"/>
                  </a:lnTo>
                  <a:lnTo>
                    <a:pt x="55103" y="8871"/>
                  </a:lnTo>
                  <a:cubicBezTo>
                    <a:pt x="55103" y="8883"/>
                    <a:pt x="55091" y="8907"/>
                    <a:pt x="55079" y="8930"/>
                  </a:cubicBezTo>
                  <a:lnTo>
                    <a:pt x="55019" y="9014"/>
                  </a:lnTo>
                  <a:lnTo>
                    <a:pt x="54936" y="9073"/>
                  </a:lnTo>
                  <a:cubicBezTo>
                    <a:pt x="54936" y="9109"/>
                    <a:pt x="54936" y="9145"/>
                    <a:pt x="54924" y="9180"/>
                  </a:cubicBezTo>
                  <a:lnTo>
                    <a:pt x="54829" y="9216"/>
                  </a:lnTo>
                  <a:lnTo>
                    <a:pt x="54769" y="9300"/>
                  </a:lnTo>
                  <a:cubicBezTo>
                    <a:pt x="54781" y="9311"/>
                    <a:pt x="54781" y="9323"/>
                    <a:pt x="54793" y="9335"/>
                  </a:cubicBezTo>
                  <a:lnTo>
                    <a:pt x="54746" y="9359"/>
                  </a:lnTo>
                  <a:cubicBezTo>
                    <a:pt x="54757" y="9395"/>
                    <a:pt x="54757" y="9431"/>
                    <a:pt x="54769" y="9466"/>
                  </a:cubicBezTo>
                  <a:lnTo>
                    <a:pt x="54722" y="9609"/>
                  </a:lnTo>
                  <a:lnTo>
                    <a:pt x="54722" y="9514"/>
                  </a:lnTo>
                  <a:cubicBezTo>
                    <a:pt x="54722" y="9478"/>
                    <a:pt x="54674" y="9442"/>
                    <a:pt x="54662" y="9407"/>
                  </a:cubicBezTo>
                  <a:lnTo>
                    <a:pt x="54567" y="9371"/>
                  </a:lnTo>
                  <a:lnTo>
                    <a:pt x="54412" y="9478"/>
                  </a:lnTo>
                  <a:lnTo>
                    <a:pt x="54353" y="9573"/>
                  </a:lnTo>
                  <a:lnTo>
                    <a:pt x="54353" y="9645"/>
                  </a:lnTo>
                  <a:lnTo>
                    <a:pt x="54245" y="9681"/>
                  </a:lnTo>
                  <a:lnTo>
                    <a:pt x="54198" y="9740"/>
                  </a:lnTo>
                  <a:cubicBezTo>
                    <a:pt x="54198" y="9728"/>
                    <a:pt x="54186" y="9716"/>
                    <a:pt x="54174" y="9704"/>
                  </a:cubicBezTo>
                  <a:lnTo>
                    <a:pt x="54091" y="9716"/>
                  </a:lnTo>
                  <a:lnTo>
                    <a:pt x="53995" y="9800"/>
                  </a:lnTo>
                  <a:lnTo>
                    <a:pt x="53888" y="9823"/>
                  </a:lnTo>
                  <a:lnTo>
                    <a:pt x="53769" y="9919"/>
                  </a:lnTo>
                  <a:lnTo>
                    <a:pt x="53769" y="10014"/>
                  </a:lnTo>
                  <a:cubicBezTo>
                    <a:pt x="53733" y="10062"/>
                    <a:pt x="53698" y="10097"/>
                    <a:pt x="53650" y="10145"/>
                  </a:cubicBezTo>
                  <a:lnTo>
                    <a:pt x="53686" y="10062"/>
                  </a:lnTo>
                  <a:lnTo>
                    <a:pt x="53662" y="9990"/>
                  </a:lnTo>
                  <a:lnTo>
                    <a:pt x="53686" y="9954"/>
                  </a:lnTo>
                  <a:lnTo>
                    <a:pt x="53638" y="9800"/>
                  </a:lnTo>
                  <a:lnTo>
                    <a:pt x="53638" y="9716"/>
                  </a:lnTo>
                  <a:lnTo>
                    <a:pt x="53603" y="9716"/>
                  </a:lnTo>
                  <a:lnTo>
                    <a:pt x="53472" y="9847"/>
                  </a:lnTo>
                  <a:lnTo>
                    <a:pt x="53352" y="10097"/>
                  </a:lnTo>
                  <a:lnTo>
                    <a:pt x="53233" y="10157"/>
                  </a:lnTo>
                  <a:lnTo>
                    <a:pt x="53233" y="10157"/>
                  </a:lnTo>
                  <a:lnTo>
                    <a:pt x="53305" y="10073"/>
                  </a:lnTo>
                  <a:cubicBezTo>
                    <a:pt x="53305" y="10038"/>
                    <a:pt x="53305" y="10002"/>
                    <a:pt x="53317" y="9978"/>
                  </a:cubicBezTo>
                  <a:lnTo>
                    <a:pt x="53424" y="9812"/>
                  </a:lnTo>
                  <a:cubicBezTo>
                    <a:pt x="53412" y="9788"/>
                    <a:pt x="53400" y="9752"/>
                    <a:pt x="53388" y="9728"/>
                  </a:cubicBezTo>
                  <a:cubicBezTo>
                    <a:pt x="53376" y="9704"/>
                    <a:pt x="53388" y="9669"/>
                    <a:pt x="53388" y="9633"/>
                  </a:cubicBezTo>
                  <a:lnTo>
                    <a:pt x="53305" y="9573"/>
                  </a:lnTo>
                  <a:lnTo>
                    <a:pt x="53174" y="9526"/>
                  </a:lnTo>
                  <a:lnTo>
                    <a:pt x="53055" y="9550"/>
                  </a:lnTo>
                  <a:lnTo>
                    <a:pt x="53114" y="9621"/>
                  </a:lnTo>
                  <a:lnTo>
                    <a:pt x="53079" y="9633"/>
                  </a:lnTo>
                  <a:lnTo>
                    <a:pt x="52960" y="9609"/>
                  </a:lnTo>
                  <a:lnTo>
                    <a:pt x="52781" y="9502"/>
                  </a:lnTo>
                  <a:lnTo>
                    <a:pt x="52781" y="9502"/>
                  </a:lnTo>
                  <a:lnTo>
                    <a:pt x="53007" y="9526"/>
                  </a:lnTo>
                  <a:lnTo>
                    <a:pt x="53067" y="9490"/>
                  </a:lnTo>
                  <a:lnTo>
                    <a:pt x="52971" y="9490"/>
                  </a:lnTo>
                  <a:cubicBezTo>
                    <a:pt x="52900" y="9454"/>
                    <a:pt x="52841" y="9407"/>
                    <a:pt x="52781" y="9371"/>
                  </a:cubicBezTo>
                  <a:lnTo>
                    <a:pt x="52745" y="9371"/>
                  </a:lnTo>
                  <a:lnTo>
                    <a:pt x="52852" y="9240"/>
                  </a:lnTo>
                  <a:lnTo>
                    <a:pt x="52852" y="9180"/>
                  </a:lnTo>
                  <a:lnTo>
                    <a:pt x="52936" y="9061"/>
                  </a:lnTo>
                  <a:cubicBezTo>
                    <a:pt x="52936" y="9014"/>
                    <a:pt x="52924" y="8966"/>
                    <a:pt x="52912" y="8919"/>
                  </a:cubicBezTo>
                  <a:lnTo>
                    <a:pt x="52733" y="8871"/>
                  </a:lnTo>
                  <a:lnTo>
                    <a:pt x="52495" y="8883"/>
                  </a:lnTo>
                  <a:lnTo>
                    <a:pt x="52198" y="8847"/>
                  </a:lnTo>
                  <a:lnTo>
                    <a:pt x="52531" y="8847"/>
                  </a:lnTo>
                  <a:lnTo>
                    <a:pt x="52793" y="8811"/>
                  </a:lnTo>
                  <a:lnTo>
                    <a:pt x="52805" y="8680"/>
                  </a:lnTo>
                  <a:lnTo>
                    <a:pt x="52852" y="8633"/>
                  </a:lnTo>
                  <a:cubicBezTo>
                    <a:pt x="52864" y="8657"/>
                    <a:pt x="52888" y="8692"/>
                    <a:pt x="52900" y="8728"/>
                  </a:cubicBezTo>
                  <a:cubicBezTo>
                    <a:pt x="52912" y="8704"/>
                    <a:pt x="52924" y="8669"/>
                    <a:pt x="52936" y="8645"/>
                  </a:cubicBezTo>
                  <a:cubicBezTo>
                    <a:pt x="52912" y="8585"/>
                    <a:pt x="52888" y="8526"/>
                    <a:pt x="52864" y="8454"/>
                  </a:cubicBezTo>
                  <a:lnTo>
                    <a:pt x="52960" y="8323"/>
                  </a:lnTo>
                  <a:lnTo>
                    <a:pt x="53102" y="8264"/>
                  </a:lnTo>
                  <a:cubicBezTo>
                    <a:pt x="53102" y="8216"/>
                    <a:pt x="53102" y="8168"/>
                    <a:pt x="53114" y="8121"/>
                  </a:cubicBezTo>
                  <a:lnTo>
                    <a:pt x="53079" y="7990"/>
                  </a:lnTo>
                  <a:lnTo>
                    <a:pt x="52983" y="8014"/>
                  </a:lnTo>
                  <a:lnTo>
                    <a:pt x="52983" y="8145"/>
                  </a:lnTo>
                  <a:lnTo>
                    <a:pt x="52852" y="8240"/>
                  </a:lnTo>
                  <a:lnTo>
                    <a:pt x="52805" y="8204"/>
                  </a:lnTo>
                  <a:lnTo>
                    <a:pt x="52805" y="8049"/>
                  </a:lnTo>
                  <a:lnTo>
                    <a:pt x="52626" y="8049"/>
                  </a:lnTo>
                  <a:lnTo>
                    <a:pt x="52507" y="8121"/>
                  </a:lnTo>
                  <a:lnTo>
                    <a:pt x="52448" y="8085"/>
                  </a:lnTo>
                  <a:lnTo>
                    <a:pt x="52388" y="8121"/>
                  </a:lnTo>
                  <a:lnTo>
                    <a:pt x="52162" y="8049"/>
                  </a:lnTo>
                  <a:lnTo>
                    <a:pt x="52079" y="8109"/>
                  </a:lnTo>
                  <a:lnTo>
                    <a:pt x="52067" y="8049"/>
                  </a:lnTo>
                  <a:lnTo>
                    <a:pt x="51971" y="8133"/>
                  </a:lnTo>
                  <a:cubicBezTo>
                    <a:pt x="51971" y="8109"/>
                    <a:pt x="51959" y="8085"/>
                    <a:pt x="51948" y="8061"/>
                  </a:cubicBezTo>
                  <a:lnTo>
                    <a:pt x="51781" y="7990"/>
                  </a:lnTo>
                  <a:lnTo>
                    <a:pt x="51888" y="7966"/>
                  </a:lnTo>
                  <a:cubicBezTo>
                    <a:pt x="51900" y="7942"/>
                    <a:pt x="51912" y="7907"/>
                    <a:pt x="51924" y="7883"/>
                  </a:cubicBezTo>
                  <a:lnTo>
                    <a:pt x="52043" y="7918"/>
                  </a:lnTo>
                  <a:cubicBezTo>
                    <a:pt x="52043" y="7895"/>
                    <a:pt x="52043" y="7883"/>
                    <a:pt x="52043" y="7859"/>
                  </a:cubicBezTo>
                  <a:lnTo>
                    <a:pt x="51924" y="7787"/>
                  </a:lnTo>
                  <a:lnTo>
                    <a:pt x="51840" y="7859"/>
                  </a:lnTo>
                  <a:lnTo>
                    <a:pt x="51721" y="7823"/>
                  </a:lnTo>
                  <a:lnTo>
                    <a:pt x="51817" y="7787"/>
                  </a:lnTo>
                  <a:lnTo>
                    <a:pt x="51733" y="7716"/>
                  </a:lnTo>
                  <a:lnTo>
                    <a:pt x="51590" y="7668"/>
                  </a:lnTo>
                  <a:lnTo>
                    <a:pt x="51519" y="7716"/>
                  </a:lnTo>
                  <a:cubicBezTo>
                    <a:pt x="51519" y="7692"/>
                    <a:pt x="51507" y="7680"/>
                    <a:pt x="51507" y="7656"/>
                  </a:cubicBezTo>
                  <a:cubicBezTo>
                    <a:pt x="51495" y="7645"/>
                    <a:pt x="51543" y="7609"/>
                    <a:pt x="51555" y="7585"/>
                  </a:cubicBezTo>
                  <a:cubicBezTo>
                    <a:pt x="51555" y="7537"/>
                    <a:pt x="51543" y="7502"/>
                    <a:pt x="51531" y="7454"/>
                  </a:cubicBezTo>
                  <a:lnTo>
                    <a:pt x="51424" y="7478"/>
                  </a:lnTo>
                  <a:lnTo>
                    <a:pt x="51269" y="7430"/>
                  </a:lnTo>
                  <a:lnTo>
                    <a:pt x="51245" y="7347"/>
                  </a:lnTo>
                  <a:lnTo>
                    <a:pt x="51007" y="7287"/>
                  </a:lnTo>
                  <a:lnTo>
                    <a:pt x="50852" y="7383"/>
                  </a:lnTo>
                  <a:lnTo>
                    <a:pt x="50757" y="7406"/>
                  </a:lnTo>
                  <a:lnTo>
                    <a:pt x="50709" y="7466"/>
                  </a:lnTo>
                  <a:lnTo>
                    <a:pt x="50555" y="7466"/>
                  </a:lnTo>
                  <a:cubicBezTo>
                    <a:pt x="50566" y="7490"/>
                    <a:pt x="50578" y="7514"/>
                    <a:pt x="50578" y="7549"/>
                  </a:cubicBezTo>
                  <a:lnTo>
                    <a:pt x="50471" y="7490"/>
                  </a:lnTo>
                  <a:lnTo>
                    <a:pt x="50388" y="7502"/>
                  </a:lnTo>
                  <a:lnTo>
                    <a:pt x="50304" y="7478"/>
                  </a:lnTo>
                  <a:lnTo>
                    <a:pt x="50197" y="7490"/>
                  </a:lnTo>
                  <a:lnTo>
                    <a:pt x="50043" y="7609"/>
                  </a:lnTo>
                  <a:lnTo>
                    <a:pt x="49840" y="7656"/>
                  </a:lnTo>
                  <a:lnTo>
                    <a:pt x="49983" y="7585"/>
                  </a:lnTo>
                  <a:lnTo>
                    <a:pt x="50007" y="7502"/>
                  </a:lnTo>
                  <a:lnTo>
                    <a:pt x="49852" y="7537"/>
                  </a:lnTo>
                  <a:lnTo>
                    <a:pt x="49554" y="7502"/>
                  </a:lnTo>
                  <a:lnTo>
                    <a:pt x="49328" y="7466"/>
                  </a:lnTo>
                  <a:lnTo>
                    <a:pt x="49126" y="7502"/>
                  </a:lnTo>
                  <a:lnTo>
                    <a:pt x="49042" y="7490"/>
                  </a:lnTo>
                  <a:lnTo>
                    <a:pt x="48971" y="7526"/>
                  </a:lnTo>
                  <a:lnTo>
                    <a:pt x="48900" y="7549"/>
                  </a:lnTo>
                  <a:lnTo>
                    <a:pt x="48828" y="7621"/>
                  </a:lnTo>
                  <a:lnTo>
                    <a:pt x="48840" y="7668"/>
                  </a:lnTo>
                  <a:lnTo>
                    <a:pt x="48769" y="7692"/>
                  </a:lnTo>
                  <a:lnTo>
                    <a:pt x="48709" y="7680"/>
                  </a:lnTo>
                  <a:lnTo>
                    <a:pt x="48626" y="7740"/>
                  </a:lnTo>
                  <a:cubicBezTo>
                    <a:pt x="48626" y="7764"/>
                    <a:pt x="48638" y="7799"/>
                    <a:pt x="48638" y="7835"/>
                  </a:cubicBezTo>
                  <a:cubicBezTo>
                    <a:pt x="48626" y="7883"/>
                    <a:pt x="48602" y="7930"/>
                    <a:pt x="48590" y="7966"/>
                  </a:cubicBezTo>
                  <a:lnTo>
                    <a:pt x="48614" y="8121"/>
                  </a:lnTo>
                  <a:lnTo>
                    <a:pt x="48709" y="8180"/>
                  </a:lnTo>
                  <a:lnTo>
                    <a:pt x="48780" y="8180"/>
                  </a:lnTo>
                  <a:lnTo>
                    <a:pt x="48792" y="8216"/>
                  </a:lnTo>
                  <a:lnTo>
                    <a:pt x="48864" y="8216"/>
                  </a:lnTo>
                  <a:cubicBezTo>
                    <a:pt x="48864" y="8240"/>
                    <a:pt x="48876" y="8276"/>
                    <a:pt x="48888" y="8311"/>
                  </a:cubicBezTo>
                  <a:lnTo>
                    <a:pt x="48840" y="8359"/>
                  </a:lnTo>
                  <a:lnTo>
                    <a:pt x="48757" y="8371"/>
                  </a:lnTo>
                  <a:lnTo>
                    <a:pt x="48757" y="8466"/>
                  </a:lnTo>
                  <a:lnTo>
                    <a:pt x="48626" y="8657"/>
                  </a:lnTo>
                  <a:lnTo>
                    <a:pt x="48399" y="8847"/>
                  </a:lnTo>
                  <a:lnTo>
                    <a:pt x="48399" y="8907"/>
                  </a:lnTo>
                  <a:lnTo>
                    <a:pt x="48459" y="8907"/>
                  </a:lnTo>
                  <a:lnTo>
                    <a:pt x="48661" y="8847"/>
                  </a:lnTo>
                  <a:lnTo>
                    <a:pt x="48733" y="8847"/>
                  </a:lnTo>
                  <a:lnTo>
                    <a:pt x="48650" y="8907"/>
                  </a:lnTo>
                  <a:lnTo>
                    <a:pt x="48626" y="9026"/>
                  </a:lnTo>
                  <a:cubicBezTo>
                    <a:pt x="48638" y="9038"/>
                    <a:pt x="48638" y="9050"/>
                    <a:pt x="48650" y="9061"/>
                  </a:cubicBezTo>
                  <a:lnTo>
                    <a:pt x="48780" y="9050"/>
                  </a:lnTo>
                  <a:lnTo>
                    <a:pt x="48780" y="9050"/>
                  </a:lnTo>
                  <a:lnTo>
                    <a:pt x="48673" y="9109"/>
                  </a:lnTo>
                  <a:cubicBezTo>
                    <a:pt x="48650" y="9133"/>
                    <a:pt x="48626" y="9157"/>
                    <a:pt x="48602" y="9180"/>
                  </a:cubicBezTo>
                  <a:lnTo>
                    <a:pt x="48650" y="9228"/>
                  </a:lnTo>
                  <a:lnTo>
                    <a:pt x="48733" y="9252"/>
                  </a:lnTo>
                  <a:lnTo>
                    <a:pt x="48638" y="9371"/>
                  </a:lnTo>
                  <a:cubicBezTo>
                    <a:pt x="48638" y="9383"/>
                    <a:pt x="48661" y="9395"/>
                    <a:pt x="48661" y="9407"/>
                  </a:cubicBezTo>
                  <a:lnTo>
                    <a:pt x="48828" y="9359"/>
                  </a:lnTo>
                  <a:lnTo>
                    <a:pt x="48864" y="9407"/>
                  </a:lnTo>
                  <a:cubicBezTo>
                    <a:pt x="48828" y="9466"/>
                    <a:pt x="48804" y="9526"/>
                    <a:pt x="48769" y="9585"/>
                  </a:cubicBezTo>
                  <a:lnTo>
                    <a:pt x="48650" y="9657"/>
                  </a:lnTo>
                  <a:lnTo>
                    <a:pt x="48661" y="9752"/>
                  </a:lnTo>
                  <a:lnTo>
                    <a:pt x="48721" y="9788"/>
                  </a:lnTo>
                  <a:lnTo>
                    <a:pt x="48626" y="9776"/>
                  </a:lnTo>
                  <a:lnTo>
                    <a:pt x="48530" y="9692"/>
                  </a:lnTo>
                  <a:lnTo>
                    <a:pt x="48471" y="9716"/>
                  </a:lnTo>
                  <a:cubicBezTo>
                    <a:pt x="48435" y="9764"/>
                    <a:pt x="48399" y="9800"/>
                    <a:pt x="48364" y="9847"/>
                  </a:cubicBezTo>
                  <a:lnTo>
                    <a:pt x="48376" y="9883"/>
                  </a:lnTo>
                  <a:lnTo>
                    <a:pt x="48423" y="9883"/>
                  </a:lnTo>
                  <a:lnTo>
                    <a:pt x="48447" y="9931"/>
                  </a:lnTo>
                  <a:cubicBezTo>
                    <a:pt x="48423" y="9954"/>
                    <a:pt x="48399" y="9990"/>
                    <a:pt x="48376" y="10014"/>
                  </a:cubicBezTo>
                  <a:lnTo>
                    <a:pt x="48280" y="10038"/>
                  </a:lnTo>
                  <a:lnTo>
                    <a:pt x="48007" y="10335"/>
                  </a:lnTo>
                  <a:lnTo>
                    <a:pt x="47899" y="10395"/>
                  </a:lnTo>
                  <a:lnTo>
                    <a:pt x="47864" y="10562"/>
                  </a:lnTo>
                  <a:lnTo>
                    <a:pt x="47923" y="10621"/>
                  </a:lnTo>
                  <a:lnTo>
                    <a:pt x="48042" y="10621"/>
                  </a:lnTo>
                  <a:lnTo>
                    <a:pt x="48102" y="10693"/>
                  </a:lnTo>
                  <a:lnTo>
                    <a:pt x="48257" y="10716"/>
                  </a:lnTo>
                  <a:lnTo>
                    <a:pt x="48483" y="10871"/>
                  </a:lnTo>
                  <a:cubicBezTo>
                    <a:pt x="48519" y="10943"/>
                    <a:pt x="48542" y="11002"/>
                    <a:pt x="48578" y="11074"/>
                  </a:cubicBezTo>
                  <a:cubicBezTo>
                    <a:pt x="48602" y="11133"/>
                    <a:pt x="48602" y="11228"/>
                    <a:pt x="48614" y="11312"/>
                  </a:cubicBezTo>
                  <a:lnTo>
                    <a:pt x="48745" y="11419"/>
                  </a:lnTo>
                  <a:lnTo>
                    <a:pt x="48745" y="11514"/>
                  </a:lnTo>
                  <a:cubicBezTo>
                    <a:pt x="48745" y="11550"/>
                    <a:pt x="48757" y="11609"/>
                    <a:pt x="48769" y="11657"/>
                  </a:cubicBezTo>
                  <a:lnTo>
                    <a:pt x="48733" y="11693"/>
                  </a:lnTo>
                  <a:lnTo>
                    <a:pt x="48673" y="11907"/>
                  </a:lnTo>
                  <a:cubicBezTo>
                    <a:pt x="48673" y="11943"/>
                    <a:pt x="48661" y="11990"/>
                    <a:pt x="48661" y="12026"/>
                  </a:cubicBezTo>
                  <a:lnTo>
                    <a:pt x="48709" y="12002"/>
                  </a:lnTo>
                  <a:lnTo>
                    <a:pt x="48709" y="11919"/>
                  </a:lnTo>
                  <a:lnTo>
                    <a:pt x="48769" y="11859"/>
                  </a:lnTo>
                  <a:lnTo>
                    <a:pt x="48804" y="11955"/>
                  </a:lnTo>
                  <a:lnTo>
                    <a:pt x="48935" y="12026"/>
                  </a:lnTo>
                  <a:lnTo>
                    <a:pt x="48864" y="12109"/>
                  </a:lnTo>
                  <a:lnTo>
                    <a:pt x="48745" y="12145"/>
                  </a:lnTo>
                  <a:lnTo>
                    <a:pt x="48673" y="12121"/>
                  </a:lnTo>
                  <a:lnTo>
                    <a:pt x="48602" y="12121"/>
                  </a:lnTo>
                  <a:lnTo>
                    <a:pt x="48471" y="12336"/>
                  </a:lnTo>
                  <a:lnTo>
                    <a:pt x="48340" y="12407"/>
                  </a:lnTo>
                  <a:lnTo>
                    <a:pt x="48340" y="12478"/>
                  </a:lnTo>
                  <a:lnTo>
                    <a:pt x="48078" y="12633"/>
                  </a:lnTo>
                  <a:lnTo>
                    <a:pt x="48018" y="12705"/>
                  </a:lnTo>
                  <a:cubicBezTo>
                    <a:pt x="48018" y="12705"/>
                    <a:pt x="48018" y="12717"/>
                    <a:pt x="48018" y="12729"/>
                  </a:cubicBezTo>
                  <a:lnTo>
                    <a:pt x="47661" y="12907"/>
                  </a:lnTo>
                  <a:lnTo>
                    <a:pt x="47447" y="13038"/>
                  </a:lnTo>
                  <a:lnTo>
                    <a:pt x="47387" y="13086"/>
                  </a:lnTo>
                  <a:lnTo>
                    <a:pt x="47256" y="13121"/>
                  </a:lnTo>
                  <a:lnTo>
                    <a:pt x="47149" y="13205"/>
                  </a:lnTo>
                  <a:lnTo>
                    <a:pt x="46923" y="13288"/>
                  </a:lnTo>
                  <a:lnTo>
                    <a:pt x="46768" y="13371"/>
                  </a:lnTo>
                  <a:lnTo>
                    <a:pt x="46816" y="13407"/>
                  </a:lnTo>
                  <a:cubicBezTo>
                    <a:pt x="46828" y="13431"/>
                    <a:pt x="46840" y="13455"/>
                    <a:pt x="46852" y="13479"/>
                  </a:cubicBezTo>
                  <a:lnTo>
                    <a:pt x="46923" y="13538"/>
                  </a:lnTo>
                  <a:cubicBezTo>
                    <a:pt x="46923" y="13562"/>
                    <a:pt x="46935" y="13586"/>
                    <a:pt x="46935" y="13610"/>
                  </a:cubicBezTo>
                  <a:lnTo>
                    <a:pt x="46995" y="13657"/>
                  </a:lnTo>
                  <a:lnTo>
                    <a:pt x="46947" y="13693"/>
                  </a:lnTo>
                  <a:lnTo>
                    <a:pt x="46995" y="13729"/>
                  </a:lnTo>
                  <a:lnTo>
                    <a:pt x="47066" y="13729"/>
                  </a:lnTo>
                  <a:lnTo>
                    <a:pt x="47006" y="13788"/>
                  </a:lnTo>
                  <a:lnTo>
                    <a:pt x="47066" y="13836"/>
                  </a:lnTo>
                  <a:lnTo>
                    <a:pt x="47018" y="13883"/>
                  </a:lnTo>
                  <a:lnTo>
                    <a:pt x="47054" y="13943"/>
                  </a:lnTo>
                  <a:lnTo>
                    <a:pt x="47006" y="14002"/>
                  </a:lnTo>
                  <a:lnTo>
                    <a:pt x="47006" y="14145"/>
                  </a:lnTo>
                  <a:lnTo>
                    <a:pt x="47054" y="14217"/>
                  </a:lnTo>
                  <a:cubicBezTo>
                    <a:pt x="47042" y="14288"/>
                    <a:pt x="47030" y="14360"/>
                    <a:pt x="47006" y="14431"/>
                  </a:cubicBezTo>
                  <a:cubicBezTo>
                    <a:pt x="47018" y="14443"/>
                    <a:pt x="47030" y="14455"/>
                    <a:pt x="47042" y="14479"/>
                  </a:cubicBezTo>
                  <a:lnTo>
                    <a:pt x="47102" y="14479"/>
                  </a:lnTo>
                  <a:lnTo>
                    <a:pt x="47114" y="14526"/>
                  </a:lnTo>
                  <a:lnTo>
                    <a:pt x="47173" y="14550"/>
                  </a:lnTo>
                  <a:lnTo>
                    <a:pt x="47078" y="14669"/>
                  </a:lnTo>
                  <a:cubicBezTo>
                    <a:pt x="47078" y="14693"/>
                    <a:pt x="47090" y="14729"/>
                    <a:pt x="47102" y="14753"/>
                  </a:cubicBezTo>
                  <a:lnTo>
                    <a:pt x="47173" y="14764"/>
                  </a:lnTo>
                  <a:cubicBezTo>
                    <a:pt x="47185" y="14800"/>
                    <a:pt x="47209" y="14836"/>
                    <a:pt x="47221" y="14872"/>
                  </a:cubicBezTo>
                  <a:lnTo>
                    <a:pt x="47268" y="14895"/>
                  </a:lnTo>
                  <a:lnTo>
                    <a:pt x="47149" y="15026"/>
                  </a:lnTo>
                  <a:cubicBezTo>
                    <a:pt x="47149" y="15062"/>
                    <a:pt x="47137" y="15110"/>
                    <a:pt x="47126" y="15145"/>
                  </a:cubicBezTo>
                  <a:lnTo>
                    <a:pt x="47066" y="15181"/>
                  </a:lnTo>
                  <a:lnTo>
                    <a:pt x="47018" y="15181"/>
                  </a:lnTo>
                  <a:cubicBezTo>
                    <a:pt x="47018" y="15205"/>
                    <a:pt x="47030" y="15229"/>
                    <a:pt x="47042" y="15253"/>
                  </a:cubicBezTo>
                  <a:lnTo>
                    <a:pt x="47114" y="15288"/>
                  </a:lnTo>
                  <a:cubicBezTo>
                    <a:pt x="47102" y="15312"/>
                    <a:pt x="47090" y="15336"/>
                    <a:pt x="47066" y="15360"/>
                  </a:cubicBezTo>
                  <a:lnTo>
                    <a:pt x="47066" y="15491"/>
                  </a:lnTo>
                  <a:cubicBezTo>
                    <a:pt x="47090" y="15515"/>
                    <a:pt x="47102" y="15550"/>
                    <a:pt x="47114" y="15574"/>
                  </a:cubicBezTo>
                  <a:lnTo>
                    <a:pt x="47256" y="15634"/>
                  </a:lnTo>
                  <a:lnTo>
                    <a:pt x="47376" y="15634"/>
                  </a:lnTo>
                  <a:lnTo>
                    <a:pt x="47173" y="15669"/>
                  </a:lnTo>
                  <a:lnTo>
                    <a:pt x="47018" y="15634"/>
                  </a:lnTo>
                  <a:lnTo>
                    <a:pt x="47018" y="15515"/>
                  </a:lnTo>
                  <a:lnTo>
                    <a:pt x="46935" y="15384"/>
                  </a:lnTo>
                  <a:lnTo>
                    <a:pt x="46864" y="15384"/>
                  </a:lnTo>
                  <a:lnTo>
                    <a:pt x="46840" y="15348"/>
                  </a:lnTo>
                  <a:lnTo>
                    <a:pt x="46852" y="15276"/>
                  </a:lnTo>
                  <a:lnTo>
                    <a:pt x="46804" y="15288"/>
                  </a:lnTo>
                  <a:cubicBezTo>
                    <a:pt x="46745" y="15360"/>
                    <a:pt x="46697" y="15443"/>
                    <a:pt x="46649" y="15503"/>
                  </a:cubicBezTo>
                  <a:lnTo>
                    <a:pt x="46661" y="15574"/>
                  </a:lnTo>
                  <a:cubicBezTo>
                    <a:pt x="46661" y="15598"/>
                    <a:pt x="46649" y="15622"/>
                    <a:pt x="46649" y="15646"/>
                  </a:cubicBezTo>
                  <a:lnTo>
                    <a:pt x="46542" y="15669"/>
                  </a:lnTo>
                  <a:lnTo>
                    <a:pt x="46423" y="15622"/>
                  </a:lnTo>
                  <a:lnTo>
                    <a:pt x="46256" y="15622"/>
                  </a:lnTo>
                  <a:lnTo>
                    <a:pt x="46125" y="15729"/>
                  </a:lnTo>
                  <a:lnTo>
                    <a:pt x="45971" y="15824"/>
                  </a:lnTo>
                  <a:lnTo>
                    <a:pt x="46161" y="15646"/>
                  </a:lnTo>
                  <a:lnTo>
                    <a:pt x="46185" y="15515"/>
                  </a:lnTo>
                  <a:lnTo>
                    <a:pt x="46137" y="15479"/>
                  </a:lnTo>
                  <a:lnTo>
                    <a:pt x="46090" y="15360"/>
                  </a:lnTo>
                  <a:lnTo>
                    <a:pt x="45994" y="15312"/>
                  </a:lnTo>
                  <a:lnTo>
                    <a:pt x="45971" y="15253"/>
                  </a:lnTo>
                  <a:lnTo>
                    <a:pt x="45935" y="15253"/>
                  </a:lnTo>
                  <a:lnTo>
                    <a:pt x="45780" y="15241"/>
                  </a:lnTo>
                  <a:lnTo>
                    <a:pt x="45661" y="15241"/>
                  </a:lnTo>
                  <a:lnTo>
                    <a:pt x="45661" y="15181"/>
                  </a:lnTo>
                  <a:lnTo>
                    <a:pt x="45625" y="15157"/>
                  </a:lnTo>
                  <a:lnTo>
                    <a:pt x="45637" y="15086"/>
                  </a:lnTo>
                  <a:lnTo>
                    <a:pt x="45554" y="15026"/>
                  </a:lnTo>
                  <a:lnTo>
                    <a:pt x="45459" y="15026"/>
                  </a:lnTo>
                  <a:lnTo>
                    <a:pt x="45423" y="14931"/>
                  </a:lnTo>
                  <a:lnTo>
                    <a:pt x="45292" y="14895"/>
                  </a:lnTo>
                  <a:lnTo>
                    <a:pt x="45221" y="14848"/>
                  </a:lnTo>
                  <a:lnTo>
                    <a:pt x="45244" y="14669"/>
                  </a:lnTo>
                  <a:lnTo>
                    <a:pt x="45340" y="14574"/>
                  </a:lnTo>
                  <a:cubicBezTo>
                    <a:pt x="45340" y="14538"/>
                    <a:pt x="45351" y="14503"/>
                    <a:pt x="45363" y="14467"/>
                  </a:cubicBezTo>
                  <a:lnTo>
                    <a:pt x="45340" y="14395"/>
                  </a:lnTo>
                  <a:cubicBezTo>
                    <a:pt x="45387" y="14324"/>
                    <a:pt x="45423" y="14264"/>
                    <a:pt x="45459" y="14193"/>
                  </a:cubicBezTo>
                  <a:lnTo>
                    <a:pt x="45399" y="14026"/>
                  </a:lnTo>
                  <a:lnTo>
                    <a:pt x="45363" y="14014"/>
                  </a:lnTo>
                  <a:cubicBezTo>
                    <a:pt x="45340" y="13991"/>
                    <a:pt x="45328" y="13955"/>
                    <a:pt x="45316" y="13931"/>
                  </a:cubicBezTo>
                  <a:lnTo>
                    <a:pt x="45375" y="13800"/>
                  </a:lnTo>
                  <a:lnTo>
                    <a:pt x="45435" y="13717"/>
                  </a:lnTo>
                  <a:lnTo>
                    <a:pt x="45423" y="13645"/>
                  </a:lnTo>
                  <a:cubicBezTo>
                    <a:pt x="45459" y="13562"/>
                    <a:pt x="45494" y="13491"/>
                    <a:pt x="45530" y="13407"/>
                  </a:cubicBezTo>
                  <a:cubicBezTo>
                    <a:pt x="45518" y="13371"/>
                    <a:pt x="45494" y="13336"/>
                    <a:pt x="45482" y="13300"/>
                  </a:cubicBezTo>
                  <a:lnTo>
                    <a:pt x="45423" y="13312"/>
                  </a:lnTo>
                  <a:lnTo>
                    <a:pt x="45387" y="13336"/>
                  </a:lnTo>
                  <a:lnTo>
                    <a:pt x="45387" y="13312"/>
                  </a:lnTo>
                  <a:lnTo>
                    <a:pt x="45292" y="13324"/>
                  </a:lnTo>
                  <a:lnTo>
                    <a:pt x="45161" y="13395"/>
                  </a:lnTo>
                  <a:lnTo>
                    <a:pt x="44947" y="13419"/>
                  </a:lnTo>
                  <a:lnTo>
                    <a:pt x="44744" y="13431"/>
                  </a:lnTo>
                  <a:lnTo>
                    <a:pt x="44709" y="13443"/>
                  </a:lnTo>
                  <a:lnTo>
                    <a:pt x="44637" y="13419"/>
                  </a:lnTo>
                  <a:lnTo>
                    <a:pt x="44375" y="13479"/>
                  </a:lnTo>
                  <a:lnTo>
                    <a:pt x="44244" y="13538"/>
                  </a:lnTo>
                  <a:lnTo>
                    <a:pt x="44185" y="13538"/>
                  </a:lnTo>
                  <a:lnTo>
                    <a:pt x="43994" y="13574"/>
                  </a:lnTo>
                  <a:lnTo>
                    <a:pt x="43947" y="13562"/>
                  </a:lnTo>
                  <a:cubicBezTo>
                    <a:pt x="43947" y="13550"/>
                    <a:pt x="43947" y="13538"/>
                    <a:pt x="43958" y="13514"/>
                  </a:cubicBezTo>
                  <a:lnTo>
                    <a:pt x="43780" y="13455"/>
                  </a:lnTo>
                  <a:cubicBezTo>
                    <a:pt x="43768" y="13443"/>
                    <a:pt x="43756" y="13431"/>
                    <a:pt x="43744" y="13407"/>
                  </a:cubicBezTo>
                  <a:lnTo>
                    <a:pt x="43506" y="13348"/>
                  </a:lnTo>
                  <a:lnTo>
                    <a:pt x="43411" y="13348"/>
                  </a:lnTo>
                  <a:lnTo>
                    <a:pt x="43208" y="13312"/>
                  </a:lnTo>
                  <a:lnTo>
                    <a:pt x="43125" y="13312"/>
                  </a:lnTo>
                  <a:lnTo>
                    <a:pt x="42839" y="13276"/>
                  </a:lnTo>
                  <a:lnTo>
                    <a:pt x="42780" y="13240"/>
                  </a:lnTo>
                  <a:lnTo>
                    <a:pt x="42696" y="13288"/>
                  </a:lnTo>
                  <a:cubicBezTo>
                    <a:pt x="42696" y="13276"/>
                    <a:pt x="42696" y="13264"/>
                    <a:pt x="42696" y="13252"/>
                  </a:cubicBezTo>
                  <a:cubicBezTo>
                    <a:pt x="42661" y="13217"/>
                    <a:pt x="42613" y="13169"/>
                    <a:pt x="42577" y="13133"/>
                  </a:cubicBezTo>
                  <a:lnTo>
                    <a:pt x="42482" y="13098"/>
                  </a:lnTo>
                  <a:cubicBezTo>
                    <a:pt x="42482" y="13074"/>
                    <a:pt x="42470" y="13050"/>
                    <a:pt x="42470" y="13038"/>
                  </a:cubicBezTo>
                  <a:lnTo>
                    <a:pt x="42351" y="13014"/>
                  </a:lnTo>
                  <a:lnTo>
                    <a:pt x="42220" y="12931"/>
                  </a:lnTo>
                  <a:lnTo>
                    <a:pt x="42125" y="12931"/>
                  </a:lnTo>
                  <a:lnTo>
                    <a:pt x="41899" y="12848"/>
                  </a:lnTo>
                  <a:lnTo>
                    <a:pt x="41768" y="12859"/>
                  </a:lnTo>
                  <a:lnTo>
                    <a:pt x="41696" y="12836"/>
                  </a:lnTo>
                  <a:lnTo>
                    <a:pt x="41411" y="12859"/>
                  </a:lnTo>
                  <a:lnTo>
                    <a:pt x="41196" y="12812"/>
                  </a:lnTo>
                  <a:lnTo>
                    <a:pt x="40899" y="12764"/>
                  </a:lnTo>
                  <a:lnTo>
                    <a:pt x="40684" y="12836"/>
                  </a:lnTo>
                  <a:lnTo>
                    <a:pt x="40279" y="13050"/>
                  </a:lnTo>
                  <a:lnTo>
                    <a:pt x="39863" y="13264"/>
                  </a:lnTo>
                  <a:lnTo>
                    <a:pt x="39684" y="13300"/>
                  </a:lnTo>
                  <a:lnTo>
                    <a:pt x="39541" y="13300"/>
                  </a:lnTo>
                  <a:lnTo>
                    <a:pt x="39672" y="13288"/>
                  </a:lnTo>
                  <a:cubicBezTo>
                    <a:pt x="39732" y="13252"/>
                    <a:pt x="39779" y="13229"/>
                    <a:pt x="39839" y="13193"/>
                  </a:cubicBezTo>
                  <a:lnTo>
                    <a:pt x="40137" y="12871"/>
                  </a:lnTo>
                  <a:cubicBezTo>
                    <a:pt x="40148" y="12836"/>
                    <a:pt x="40160" y="12800"/>
                    <a:pt x="40160" y="12776"/>
                  </a:cubicBezTo>
                  <a:cubicBezTo>
                    <a:pt x="40137" y="12729"/>
                    <a:pt x="40101" y="12681"/>
                    <a:pt x="40077" y="12621"/>
                  </a:cubicBezTo>
                  <a:lnTo>
                    <a:pt x="39982" y="12574"/>
                  </a:lnTo>
                  <a:cubicBezTo>
                    <a:pt x="39994" y="12514"/>
                    <a:pt x="40017" y="12467"/>
                    <a:pt x="40029" y="12407"/>
                  </a:cubicBezTo>
                  <a:cubicBezTo>
                    <a:pt x="40017" y="12348"/>
                    <a:pt x="39994" y="12300"/>
                    <a:pt x="39982" y="12240"/>
                  </a:cubicBezTo>
                  <a:lnTo>
                    <a:pt x="39887" y="12157"/>
                  </a:lnTo>
                  <a:lnTo>
                    <a:pt x="39851" y="12062"/>
                  </a:lnTo>
                  <a:lnTo>
                    <a:pt x="39875" y="11967"/>
                  </a:lnTo>
                  <a:cubicBezTo>
                    <a:pt x="39875" y="11943"/>
                    <a:pt x="39863" y="11919"/>
                    <a:pt x="39863" y="11895"/>
                  </a:cubicBezTo>
                  <a:lnTo>
                    <a:pt x="39744" y="11895"/>
                  </a:lnTo>
                  <a:lnTo>
                    <a:pt x="39398" y="12002"/>
                  </a:lnTo>
                  <a:cubicBezTo>
                    <a:pt x="39363" y="12074"/>
                    <a:pt x="39327" y="12157"/>
                    <a:pt x="39303" y="12240"/>
                  </a:cubicBezTo>
                  <a:lnTo>
                    <a:pt x="39136" y="12455"/>
                  </a:lnTo>
                  <a:lnTo>
                    <a:pt x="38863" y="12562"/>
                  </a:lnTo>
                  <a:lnTo>
                    <a:pt x="38732" y="12693"/>
                  </a:lnTo>
                  <a:cubicBezTo>
                    <a:pt x="38744" y="12657"/>
                    <a:pt x="38744" y="12633"/>
                    <a:pt x="38755" y="12598"/>
                  </a:cubicBezTo>
                  <a:lnTo>
                    <a:pt x="39065" y="12455"/>
                  </a:lnTo>
                  <a:lnTo>
                    <a:pt x="39196" y="12324"/>
                  </a:lnTo>
                  <a:cubicBezTo>
                    <a:pt x="39220" y="12240"/>
                    <a:pt x="39232" y="12169"/>
                    <a:pt x="39255" y="12098"/>
                  </a:cubicBezTo>
                  <a:lnTo>
                    <a:pt x="39208" y="12098"/>
                  </a:lnTo>
                  <a:cubicBezTo>
                    <a:pt x="39196" y="12074"/>
                    <a:pt x="39184" y="12038"/>
                    <a:pt x="39184" y="12002"/>
                  </a:cubicBezTo>
                  <a:lnTo>
                    <a:pt x="39101" y="11967"/>
                  </a:lnTo>
                  <a:cubicBezTo>
                    <a:pt x="39101" y="11943"/>
                    <a:pt x="39113" y="11919"/>
                    <a:pt x="39113" y="11883"/>
                  </a:cubicBezTo>
                  <a:lnTo>
                    <a:pt x="39065" y="11836"/>
                  </a:lnTo>
                  <a:lnTo>
                    <a:pt x="38934" y="11859"/>
                  </a:lnTo>
                  <a:cubicBezTo>
                    <a:pt x="38946" y="11836"/>
                    <a:pt x="38970" y="11824"/>
                    <a:pt x="38982" y="11800"/>
                  </a:cubicBezTo>
                  <a:lnTo>
                    <a:pt x="39077" y="11752"/>
                  </a:lnTo>
                  <a:cubicBezTo>
                    <a:pt x="39077" y="11728"/>
                    <a:pt x="39101" y="11705"/>
                    <a:pt x="39101" y="11669"/>
                  </a:cubicBezTo>
                  <a:cubicBezTo>
                    <a:pt x="39125" y="11621"/>
                    <a:pt x="39148" y="11574"/>
                    <a:pt x="39172" y="11526"/>
                  </a:cubicBezTo>
                  <a:cubicBezTo>
                    <a:pt x="39160" y="11490"/>
                    <a:pt x="39148" y="11443"/>
                    <a:pt x="39136" y="11407"/>
                  </a:cubicBezTo>
                  <a:lnTo>
                    <a:pt x="39089" y="11395"/>
                  </a:lnTo>
                  <a:cubicBezTo>
                    <a:pt x="39101" y="11324"/>
                    <a:pt x="39113" y="11264"/>
                    <a:pt x="39125" y="11205"/>
                  </a:cubicBezTo>
                  <a:lnTo>
                    <a:pt x="39208" y="11145"/>
                  </a:lnTo>
                  <a:lnTo>
                    <a:pt x="39232" y="11026"/>
                  </a:lnTo>
                  <a:lnTo>
                    <a:pt x="39279" y="10943"/>
                  </a:lnTo>
                  <a:lnTo>
                    <a:pt x="39279" y="10788"/>
                  </a:lnTo>
                  <a:cubicBezTo>
                    <a:pt x="39315" y="10752"/>
                    <a:pt x="39351" y="10716"/>
                    <a:pt x="39375" y="10681"/>
                  </a:cubicBezTo>
                  <a:lnTo>
                    <a:pt x="39291" y="10609"/>
                  </a:lnTo>
                  <a:lnTo>
                    <a:pt x="39291" y="10562"/>
                  </a:lnTo>
                  <a:lnTo>
                    <a:pt x="39434" y="10585"/>
                  </a:lnTo>
                  <a:lnTo>
                    <a:pt x="39541" y="10478"/>
                  </a:lnTo>
                  <a:cubicBezTo>
                    <a:pt x="39541" y="10454"/>
                    <a:pt x="39529" y="10431"/>
                    <a:pt x="39529" y="10407"/>
                  </a:cubicBezTo>
                  <a:lnTo>
                    <a:pt x="39660" y="10347"/>
                  </a:lnTo>
                  <a:lnTo>
                    <a:pt x="39803" y="10169"/>
                  </a:lnTo>
                  <a:lnTo>
                    <a:pt x="39898" y="10109"/>
                  </a:lnTo>
                  <a:lnTo>
                    <a:pt x="39863" y="10062"/>
                  </a:lnTo>
                  <a:lnTo>
                    <a:pt x="39910" y="9978"/>
                  </a:lnTo>
                  <a:lnTo>
                    <a:pt x="39994" y="9954"/>
                  </a:lnTo>
                  <a:lnTo>
                    <a:pt x="40017" y="9907"/>
                  </a:lnTo>
                  <a:lnTo>
                    <a:pt x="39934" y="9871"/>
                  </a:lnTo>
                  <a:lnTo>
                    <a:pt x="40077" y="9776"/>
                  </a:lnTo>
                  <a:lnTo>
                    <a:pt x="40137" y="9645"/>
                  </a:lnTo>
                  <a:lnTo>
                    <a:pt x="40256" y="9621"/>
                  </a:lnTo>
                  <a:cubicBezTo>
                    <a:pt x="40256" y="9609"/>
                    <a:pt x="40256" y="9597"/>
                    <a:pt x="40244" y="9573"/>
                  </a:cubicBezTo>
                  <a:cubicBezTo>
                    <a:pt x="40232" y="9561"/>
                    <a:pt x="40279" y="9538"/>
                    <a:pt x="40291" y="9526"/>
                  </a:cubicBezTo>
                  <a:cubicBezTo>
                    <a:pt x="40232" y="9514"/>
                    <a:pt x="40172" y="9502"/>
                    <a:pt x="40113" y="9490"/>
                  </a:cubicBezTo>
                  <a:lnTo>
                    <a:pt x="40172" y="9454"/>
                  </a:lnTo>
                  <a:lnTo>
                    <a:pt x="40172" y="9407"/>
                  </a:lnTo>
                  <a:lnTo>
                    <a:pt x="40279" y="9383"/>
                  </a:lnTo>
                  <a:lnTo>
                    <a:pt x="40434" y="9419"/>
                  </a:lnTo>
                  <a:lnTo>
                    <a:pt x="40458" y="9442"/>
                  </a:lnTo>
                  <a:lnTo>
                    <a:pt x="40506" y="9419"/>
                  </a:lnTo>
                  <a:lnTo>
                    <a:pt x="40470" y="9371"/>
                  </a:lnTo>
                  <a:lnTo>
                    <a:pt x="40363" y="9347"/>
                  </a:lnTo>
                  <a:lnTo>
                    <a:pt x="40529" y="9264"/>
                  </a:lnTo>
                  <a:lnTo>
                    <a:pt x="40577" y="9192"/>
                  </a:lnTo>
                  <a:lnTo>
                    <a:pt x="40732" y="9157"/>
                  </a:lnTo>
                  <a:lnTo>
                    <a:pt x="40768" y="9169"/>
                  </a:lnTo>
                  <a:lnTo>
                    <a:pt x="40768" y="9109"/>
                  </a:lnTo>
                  <a:lnTo>
                    <a:pt x="40720" y="9085"/>
                  </a:lnTo>
                  <a:lnTo>
                    <a:pt x="40803" y="9073"/>
                  </a:lnTo>
                  <a:cubicBezTo>
                    <a:pt x="40815" y="9097"/>
                    <a:pt x="40839" y="9121"/>
                    <a:pt x="40851" y="9157"/>
                  </a:cubicBezTo>
                  <a:lnTo>
                    <a:pt x="40922" y="9050"/>
                  </a:lnTo>
                  <a:cubicBezTo>
                    <a:pt x="40922" y="9038"/>
                    <a:pt x="40910" y="9014"/>
                    <a:pt x="40899" y="8990"/>
                  </a:cubicBezTo>
                  <a:lnTo>
                    <a:pt x="40827" y="8978"/>
                  </a:lnTo>
                  <a:cubicBezTo>
                    <a:pt x="40827" y="8954"/>
                    <a:pt x="40827" y="8930"/>
                    <a:pt x="40815" y="8907"/>
                  </a:cubicBezTo>
                  <a:lnTo>
                    <a:pt x="40815" y="8907"/>
                  </a:lnTo>
                  <a:lnTo>
                    <a:pt x="40875" y="8919"/>
                  </a:lnTo>
                  <a:lnTo>
                    <a:pt x="41101" y="8895"/>
                  </a:lnTo>
                  <a:lnTo>
                    <a:pt x="41053" y="8859"/>
                  </a:lnTo>
                  <a:lnTo>
                    <a:pt x="40946" y="8859"/>
                  </a:lnTo>
                  <a:lnTo>
                    <a:pt x="40887" y="8823"/>
                  </a:lnTo>
                  <a:lnTo>
                    <a:pt x="40934" y="8788"/>
                  </a:lnTo>
                  <a:cubicBezTo>
                    <a:pt x="40934" y="8764"/>
                    <a:pt x="40934" y="8740"/>
                    <a:pt x="40934" y="8728"/>
                  </a:cubicBezTo>
                  <a:cubicBezTo>
                    <a:pt x="40958" y="8752"/>
                    <a:pt x="40982" y="8788"/>
                    <a:pt x="41006" y="8823"/>
                  </a:cubicBezTo>
                  <a:lnTo>
                    <a:pt x="41125" y="8776"/>
                  </a:lnTo>
                  <a:lnTo>
                    <a:pt x="41196" y="8776"/>
                  </a:lnTo>
                  <a:lnTo>
                    <a:pt x="41256" y="8716"/>
                  </a:lnTo>
                  <a:lnTo>
                    <a:pt x="41089" y="8609"/>
                  </a:lnTo>
                  <a:lnTo>
                    <a:pt x="40958" y="8478"/>
                  </a:lnTo>
                  <a:lnTo>
                    <a:pt x="40827" y="8418"/>
                  </a:lnTo>
                  <a:lnTo>
                    <a:pt x="40815" y="8347"/>
                  </a:lnTo>
                  <a:lnTo>
                    <a:pt x="40779" y="8299"/>
                  </a:lnTo>
                  <a:lnTo>
                    <a:pt x="40803" y="8252"/>
                  </a:lnTo>
                  <a:lnTo>
                    <a:pt x="40910" y="8288"/>
                  </a:lnTo>
                  <a:lnTo>
                    <a:pt x="41006" y="8395"/>
                  </a:lnTo>
                  <a:lnTo>
                    <a:pt x="41196" y="8490"/>
                  </a:lnTo>
                  <a:lnTo>
                    <a:pt x="41482" y="8454"/>
                  </a:lnTo>
                  <a:lnTo>
                    <a:pt x="41601" y="8478"/>
                  </a:lnTo>
                  <a:lnTo>
                    <a:pt x="41744" y="8442"/>
                  </a:lnTo>
                  <a:cubicBezTo>
                    <a:pt x="41768" y="8418"/>
                    <a:pt x="41792" y="8407"/>
                    <a:pt x="41803" y="8383"/>
                  </a:cubicBezTo>
                  <a:lnTo>
                    <a:pt x="41911" y="8359"/>
                  </a:lnTo>
                  <a:cubicBezTo>
                    <a:pt x="41958" y="8299"/>
                    <a:pt x="41994" y="8252"/>
                    <a:pt x="42042" y="8204"/>
                  </a:cubicBezTo>
                  <a:cubicBezTo>
                    <a:pt x="42030" y="8145"/>
                    <a:pt x="42018" y="8085"/>
                    <a:pt x="42018" y="8026"/>
                  </a:cubicBezTo>
                  <a:lnTo>
                    <a:pt x="41732" y="7907"/>
                  </a:lnTo>
                  <a:lnTo>
                    <a:pt x="41684" y="7811"/>
                  </a:lnTo>
                  <a:lnTo>
                    <a:pt x="41589" y="7776"/>
                  </a:lnTo>
                  <a:lnTo>
                    <a:pt x="41530" y="7799"/>
                  </a:lnTo>
                  <a:lnTo>
                    <a:pt x="41422" y="7918"/>
                  </a:lnTo>
                  <a:lnTo>
                    <a:pt x="41184" y="7990"/>
                  </a:lnTo>
                  <a:lnTo>
                    <a:pt x="41125" y="8026"/>
                  </a:lnTo>
                  <a:lnTo>
                    <a:pt x="41125" y="8002"/>
                  </a:lnTo>
                  <a:lnTo>
                    <a:pt x="41089" y="7954"/>
                  </a:lnTo>
                  <a:lnTo>
                    <a:pt x="41172" y="7954"/>
                  </a:lnTo>
                  <a:lnTo>
                    <a:pt x="41327" y="7907"/>
                  </a:lnTo>
                  <a:lnTo>
                    <a:pt x="41458" y="7811"/>
                  </a:lnTo>
                  <a:lnTo>
                    <a:pt x="41422" y="7776"/>
                  </a:lnTo>
                  <a:lnTo>
                    <a:pt x="41172" y="7752"/>
                  </a:lnTo>
                  <a:lnTo>
                    <a:pt x="40875" y="7645"/>
                  </a:lnTo>
                  <a:lnTo>
                    <a:pt x="40827" y="7656"/>
                  </a:lnTo>
                  <a:lnTo>
                    <a:pt x="40815" y="7704"/>
                  </a:lnTo>
                  <a:lnTo>
                    <a:pt x="40875" y="7740"/>
                  </a:lnTo>
                  <a:lnTo>
                    <a:pt x="40851" y="7787"/>
                  </a:lnTo>
                  <a:lnTo>
                    <a:pt x="40720" y="7752"/>
                  </a:lnTo>
                  <a:lnTo>
                    <a:pt x="40625" y="7656"/>
                  </a:lnTo>
                  <a:lnTo>
                    <a:pt x="40732" y="7645"/>
                  </a:lnTo>
                  <a:cubicBezTo>
                    <a:pt x="40732" y="7609"/>
                    <a:pt x="40720" y="7561"/>
                    <a:pt x="40708" y="7526"/>
                  </a:cubicBezTo>
                  <a:lnTo>
                    <a:pt x="40708" y="7526"/>
                  </a:lnTo>
                  <a:lnTo>
                    <a:pt x="40791" y="7573"/>
                  </a:lnTo>
                  <a:lnTo>
                    <a:pt x="40982" y="7609"/>
                  </a:lnTo>
                  <a:lnTo>
                    <a:pt x="41089" y="7609"/>
                  </a:lnTo>
                  <a:lnTo>
                    <a:pt x="41196" y="7704"/>
                  </a:lnTo>
                  <a:lnTo>
                    <a:pt x="41446" y="7740"/>
                  </a:lnTo>
                  <a:lnTo>
                    <a:pt x="41708" y="7728"/>
                  </a:lnTo>
                  <a:lnTo>
                    <a:pt x="41863" y="7799"/>
                  </a:lnTo>
                  <a:lnTo>
                    <a:pt x="41970" y="7811"/>
                  </a:lnTo>
                  <a:cubicBezTo>
                    <a:pt x="41982" y="7835"/>
                    <a:pt x="41994" y="7847"/>
                    <a:pt x="42006" y="7871"/>
                  </a:cubicBezTo>
                  <a:lnTo>
                    <a:pt x="42161" y="7871"/>
                  </a:lnTo>
                  <a:lnTo>
                    <a:pt x="42208" y="7883"/>
                  </a:lnTo>
                  <a:cubicBezTo>
                    <a:pt x="42208" y="7859"/>
                    <a:pt x="42208" y="7823"/>
                    <a:pt x="42196" y="7799"/>
                  </a:cubicBezTo>
                  <a:lnTo>
                    <a:pt x="42315" y="7716"/>
                  </a:lnTo>
                  <a:lnTo>
                    <a:pt x="42220" y="7704"/>
                  </a:lnTo>
                  <a:cubicBezTo>
                    <a:pt x="42220" y="7668"/>
                    <a:pt x="42220" y="7645"/>
                    <a:pt x="42232" y="7621"/>
                  </a:cubicBezTo>
                  <a:lnTo>
                    <a:pt x="42339" y="7692"/>
                  </a:lnTo>
                  <a:lnTo>
                    <a:pt x="42387" y="7728"/>
                  </a:lnTo>
                  <a:lnTo>
                    <a:pt x="42470" y="7728"/>
                  </a:lnTo>
                  <a:lnTo>
                    <a:pt x="42577" y="7561"/>
                  </a:lnTo>
                  <a:cubicBezTo>
                    <a:pt x="42565" y="7514"/>
                    <a:pt x="42565" y="7466"/>
                    <a:pt x="42554" y="7418"/>
                  </a:cubicBezTo>
                  <a:lnTo>
                    <a:pt x="42482" y="7383"/>
                  </a:lnTo>
                  <a:cubicBezTo>
                    <a:pt x="42482" y="7347"/>
                    <a:pt x="42494" y="7299"/>
                    <a:pt x="42506" y="7264"/>
                  </a:cubicBezTo>
                  <a:cubicBezTo>
                    <a:pt x="42530" y="7299"/>
                    <a:pt x="42565" y="7335"/>
                    <a:pt x="42601" y="7371"/>
                  </a:cubicBezTo>
                  <a:lnTo>
                    <a:pt x="42625" y="7430"/>
                  </a:lnTo>
                  <a:cubicBezTo>
                    <a:pt x="42649" y="7371"/>
                    <a:pt x="42661" y="7311"/>
                    <a:pt x="42684" y="7252"/>
                  </a:cubicBezTo>
                  <a:lnTo>
                    <a:pt x="42792" y="7180"/>
                  </a:lnTo>
                  <a:lnTo>
                    <a:pt x="42827" y="7216"/>
                  </a:lnTo>
                  <a:lnTo>
                    <a:pt x="42875" y="7228"/>
                  </a:lnTo>
                  <a:lnTo>
                    <a:pt x="42804" y="7323"/>
                  </a:lnTo>
                  <a:lnTo>
                    <a:pt x="42863" y="7323"/>
                  </a:lnTo>
                  <a:cubicBezTo>
                    <a:pt x="42875" y="7335"/>
                    <a:pt x="42887" y="7359"/>
                    <a:pt x="42911" y="7371"/>
                  </a:cubicBezTo>
                  <a:cubicBezTo>
                    <a:pt x="42923" y="7347"/>
                    <a:pt x="42946" y="7323"/>
                    <a:pt x="42958" y="7299"/>
                  </a:cubicBezTo>
                  <a:lnTo>
                    <a:pt x="43065" y="7299"/>
                  </a:lnTo>
                  <a:lnTo>
                    <a:pt x="43244" y="7371"/>
                  </a:lnTo>
                  <a:cubicBezTo>
                    <a:pt x="43256" y="7359"/>
                    <a:pt x="43256" y="7335"/>
                    <a:pt x="43256" y="7323"/>
                  </a:cubicBezTo>
                  <a:lnTo>
                    <a:pt x="43327" y="7311"/>
                  </a:lnTo>
                  <a:lnTo>
                    <a:pt x="43399" y="7323"/>
                  </a:lnTo>
                  <a:cubicBezTo>
                    <a:pt x="43435" y="7311"/>
                    <a:pt x="43470" y="7287"/>
                    <a:pt x="43506" y="7275"/>
                  </a:cubicBezTo>
                  <a:cubicBezTo>
                    <a:pt x="43530" y="7228"/>
                    <a:pt x="43554" y="7180"/>
                    <a:pt x="43577" y="7133"/>
                  </a:cubicBezTo>
                  <a:cubicBezTo>
                    <a:pt x="43625" y="7109"/>
                    <a:pt x="43673" y="7073"/>
                    <a:pt x="43720" y="7049"/>
                  </a:cubicBezTo>
                  <a:cubicBezTo>
                    <a:pt x="43839" y="6930"/>
                    <a:pt x="43947" y="6811"/>
                    <a:pt x="44054" y="6692"/>
                  </a:cubicBezTo>
                  <a:lnTo>
                    <a:pt x="44054" y="6633"/>
                  </a:lnTo>
                  <a:lnTo>
                    <a:pt x="44101" y="6597"/>
                  </a:lnTo>
                  <a:lnTo>
                    <a:pt x="44137" y="6621"/>
                  </a:lnTo>
                  <a:lnTo>
                    <a:pt x="44280" y="6430"/>
                  </a:lnTo>
                  <a:lnTo>
                    <a:pt x="44375" y="6359"/>
                  </a:lnTo>
                  <a:lnTo>
                    <a:pt x="44506" y="6263"/>
                  </a:lnTo>
                  <a:lnTo>
                    <a:pt x="44542" y="6228"/>
                  </a:lnTo>
                  <a:lnTo>
                    <a:pt x="44506" y="6144"/>
                  </a:lnTo>
                  <a:lnTo>
                    <a:pt x="44042" y="6168"/>
                  </a:lnTo>
                  <a:lnTo>
                    <a:pt x="43792" y="6204"/>
                  </a:lnTo>
                  <a:lnTo>
                    <a:pt x="43542" y="6204"/>
                  </a:lnTo>
                  <a:lnTo>
                    <a:pt x="43435" y="6109"/>
                  </a:lnTo>
                  <a:lnTo>
                    <a:pt x="43256" y="5978"/>
                  </a:lnTo>
                  <a:lnTo>
                    <a:pt x="43196" y="5990"/>
                  </a:lnTo>
                  <a:cubicBezTo>
                    <a:pt x="43185" y="5942"/>
                    <a:pt x="43161" y="5906"/>
                    <a:pt x="43149" y="5859"/>
                  </a:cubicBezTo>
                  <a:lnTo>
                    <a:pt x="43101" y="5847"/>
                  </a:lnTo>
                  <a:cubicBezTo>
                    <a:pt x="43113" y="5835"/>
                    <a:pt x="43125" y="5823"/>
                    <a:pt x="43137" y="5811"/>
                  </a:cubicBezTo>
                  <a:lnTo>
                    <a:pt x="43185" y="5799"/>
                  </a:lnTo>
                  <a:cubicBezTo>
                    <a:pt x="43185" y="5775"/>
                    <a:pt x="43196" y="5763"/>
                    <a:pt x="43208" y="5751"/>
                  </a:cubicBezTo>
                  <a:lnTo>
                    <a:pt x="43113" y="5728"/>
                  </a:lnTo>
                  <a:lnTo>
                    <a:pt x="42863" y="5799"/>
                  </a:lnTo>
                  <a:lnTo>
                    <a:pt x="42565" y="5799"/>
                  </a:lnTo>
                  <a:lnTo>
                    <a:pt x="42482" y="5823"/>
                  </a:lnTo>
                  <a:lnTo>
                    <a:pt x="42446" y="5871"/>
                  </a:lnTo>
                  <a:lnTo>
                    <a:pt x="42363" y="5835"/>
                  </a:lnTo>
                  <a:cubicBezTo>
                    <a:pt x="42363" y="5823"/>
                    <a:pt x="42363" y="5799"/>
                    <a:pt x="42351" y="5787"/>
                  </a:cubicBezTo>
                  <a:lnTo>
                    <a:pt x="42470" y="5775"/>
                  </a:lnTo>
                  <a:lnTo>
                    <a:pt x="42768" y="5716"/>
                  </a:lnTo>
                  <a:lnTo>
                    <a:pt x="42958" y="5740"/>
                  </a:lnTo>
                  <a:lnTo>
                    <a:pt x="43220" y="5680"/>
                  </a:lnTo>
                  <a:lnTo>
                    <a:pt x="43387" y="5716"/>
                  </a:lnTo>
                  <a:lnTo>
                    <a:pt x="43566" y="5847"/>
                  </a:lnTo>
                  <a:lnTo>
                    <a:pt x="43685" y="5835"/>
                  </a:lnTo>
                  <a:lnTo>
                    <a:pt x="43756" y="5859"/>
                  </a:lnTo>
                  <a:lnTo>
                    <a:pt x="43720" y="5894"/>
                  </a:lnTo>
                  <a:lnTo>
                    <a:pt x="43649" y="5918"/>
                  </a:lnTo>
                  <a:lnTo>
                    <a:pt x="43649" y="5954"/>
                  </a:lnTo>
                  <a:lnTo>
                    <a:pt x="43863" y="5966"/>
                  </a:lnTo>
                  <a:lnTo>
                    <a:pt x="43935" y="6037"/>
                  </a:lnTo>
                  <a:lnTo>
                    <a:pt x="44042" y="6085"/>
                  </a:lnTo>
                  <a:lnTo>
                    <a:pt x="44447" y="6049"/>
                  </a:lnTo>
                  <a:lnTo>
                    <a:pt x="44554" y="5990"/>
                  </a:lnTo>
                  <a:cubicBezTo>
                    <a:pt x="44566" y="5954"/>
                    <a:pt x="44566" y="5918"/>
                    <a:pt x="44578" y="5882"/>
                  </a:cubicBezTo>
                  <a:lnTo>
                    <a:pt x="44661" y="5823"/>
                  </a:lnTo>
                  <a:lnTo>
                    <a:pt x="44756" y="5823"/>
                  </a:lnTo>
                  <a:lnTo>
                    <a:pt x="44875" y="5680"/>
                  </a:lnTo>
                  <a:lnTo>
                    <a:pt x="44970" y="5549"/>
                  </a:lnTo>
                  <a:lnTo>
                    <a:pt x="45232" y="5347"/>
                  </a:lnTo>
                  <a:lnTo>
                    <a:pt x="45316" y="5299"/>
                  </a:lnTo>
                  <a:cubicBezTo>
                    <a:pt x="45340" y="5263"/>
                    <a:pt x="45363" y="5216"/>
                    <a:pt x="45387" y="5168"/>
                  </a:cubicBezTo>
                  <a:lnTo>
                    <a:pt x="45304" y="5120"/>
                  </a:lnTo>
                  <a:lnTo>
                    <a:pt x="45137" y="5132"/>
                  </a:lnTo>
                  <a:lnTo>
                    <a:pt x="45066" y="5097"/>
                  </a:lnTo>
                  <a:lnTo>
                    <a:pt x="45042" y="5013"/>
                  </a:lnTo>
                  <a:lnTo>
                    <a:pt x="45090" y="4978"/>
                  </a:lnTo>
                  <a:lnTo>
                    <a:pt x="45042" y="4942"/>
                  </a:lnTo>
                  <a:cubicBezTo>
                    <a:pt x="45042" y="4918"/>
                    <a:pt x="45042" y="4894"/>
                    <a:pt x="45054" y="4870"/>
                  </a:cubicBezTo>
                  <a:lnTo>
                    <a:pt x="45197" y="4894"/>
                  </a:lnTo>
                  <a:lnTo>
                    <a:pt x="45304" y="4859"/>
                  </a:lnTo>
                  <a:lnTo>
                    <a:pt x="45411" y="4882"/>
                  </a:lnTo>
                  <a:lnTo>
                    <a:pt x="45566" y="4859"/>
                  </a:lnTo>
                  <a:lnTo>
                    <a:pt x="45732" y="4763"/>
                  </a:lnTo>
                  <a:lnTo>
                    <a:pt x="45744" y="4799"/>
                  </a:lnTo>
                  <a:lnTo>
                    <a:pt x="45816" y="4799"/>
                  </a:lnTo>
                  <a:lnTo>
                    <a:pt x="45804" y="4835"/>
                  </a:lnTo>
                  <a:cubicBezTo>
                    <a:pt x="45792" y="4870"/>
                    <a:pt x="45780" y="4918"/>
                    <a:pt x="45768" y="4954"/>
                  </a:cubicBezTo>
                  <a:lnTo>
                    <a:pt x="45792" y="5013"/>
                  </a:lnTo>
                  <a:lnTo>
                    <a:pt x="45863" y="4966"/>
                  </a:lnTo>
                  <a:lnTo>
                    <a:pt x="45899" y="5001"/>
                  </a:lnTo>
                  <a:lnTo>
                    <a:pt x="45994" y="4989"/>
                  </a:lnTo>
                  <a:lnTo>
                    <a:pt x="46149" y="5001"/>
                  </a:lnTo>
                  <a:cubicBezTo>
                    <a:pt x="46149" y="4978"/>
                    <a:pt x="46149" y="4954"/>
                    <a:pt x="46161" y="4930"/>
                  </a:cubicBezTo>
                  <a:lnTo>
                    <a:pt x="46030" y="4894"/>
                  </a:lnTo>
                  <a:lnTo>
                    <a:pt x="46090" y="4811"/>
                  </a:lnTo>
                  <a:lnTo>
                    <a:pt x="46125" y="4870"/>
                  </a:lnTo>
                  <a:lnTo>
                    <a:pt x="46221" y="4870"/>
                  </a:lnTo>
                  <a:cubicBezTo>
                    <a:pt x="46233" y="4882"/>
                    <a:pt x="46244" y="4906"/>
                    <a:pt x="46256" y="4930"/>
                  </a:cubicBezTo>
                  <a:lnTo>
                    <a:pt x="46483" y="4989"/>
                  </a:lnTo>
                  <a:lnTo>
                    <a:pt x="46542" y="4978"/>
                  </a:lnTo>
                  <a:lnTo>
                    <a:pt x="46542" y="4906"/>
                  </a:lnTo>
                  <a:lnTo>
                    <a:pt x="46494" y="4894"/>
                  </a:lnTo>
                  <a:lnTo>
                    <a:pt x="46530" y="4835"/>
                  </a:lnTo>
                  <a:cubicBezTo>
                    <a:pt x="46518" y="4799"/>
                    <a:pt x="46494" y="4763"/>
                    <a:pt x="46483" y="4728"/>
                  </a:cubicBezTo>
                  <a:lnTo>
                    <a:pt x="46411" y="4716"/>
                  </a:lnTo>
                  <a:lnTo>
                    <a:pt x="46411" y="4597"/>
                  </a:lnTo>
                  <a:lnTo>
                    <a:pt x="46304" y="4489"/>
                  </a:lnTo>
                  <a:lnTo>
                    <a:pt x="46197" y="4489"/>
                  </a:lnTo>
                  <a:lnTo>
                    <a:pt x="46197" y="4430"/>
                  </a:lnTo>
                  <a:lnTo>
                    <a:pt x="46125" y="4430"/>
                  </a:lnTo>
                  <a:lnTo>
                    <a:pt x="45971" y="4525"/>
                  </a:lnTo>
                  <a:lnTo>
                    <a:pt x="45911" y="4525"/>
                  </a:lnTo>
                  <a:lnTo>
                    <a:pt x="45994" y="4394"/>
                  </a:lnTo>
                  <a:lnTo>
                    <a:pt x="46102" y="4358"/>
                  </a:lnTo>
                  <a:lnTo>
                    <a:pt x="46149" y="4382"/>
                  </a:lnTo>
                  <a:lnTo>
                    <a:pt x="46256" y="4311"/>
                  </a:lnTo>
                  <a:lnTo>
                    <a:pt x="46352" y="4370"/>
                  </a:lnTo>
                  <a:lnTo>
                    <a:pt x="46399" y="4370"/>
                  </a:lnTo>
                  <a:lnTo>
                    <a:pt x="46459" y="4525"/>
                  </a:lnTo>
                  <a:lnTo>
                    <a:pt x="46494" y="4513"/>
                  </a:lnTo>
                  <a:lnTo>
                    <a:pt x="46614" y="4406"/>
                  </a:lnTo>
                  <a:lnTo>
                    <a:pt x="46614" y="4406"/>
                  </a:lnTo>
                  <a:cubicBezTo>
                    <a:pt x="46590" y="4442"/>
                    <a:pt x="46566" y="4489"/>
                    <a:pt x="46542" y="4537"/>
                  </a:cubicBezTo>
                  <a:cubicBezTo>
                    <a:pt x="46542" y="4549"/>
                    <a:pt x="46542" y="4573"/>
                    <a:pt x="46542" y="4597"/>
                  </a:cubicBezTo>
                  <a:lnTo>
                    <a:pt x="46483" y="4632"/>
                  </a:lnTo>
                  <a:cubicBezTo>
                    <a:pt x="46483" y="4644"/>
                    <a:pt x="46483" y="4656"/>
                    <a:pt x="46494" y="4668"/>
                  </a:cubicBezTo>
                  <a:lnTo>
                    <a:pt x="46590" y="4716"/>
                  </a:lnTo>
                  <a:lnTo>
                    <a:pt x="46649" y="4799"/>
                  </a:lnTo>
                  <a:lnTo>
                    <a:pt x="46625" y="4859"/>
                  </a:lnTo>
                  <a:lnTo>
                    <a:pt x="46685" y="4882"/>
                  </a:lnTo>
                  <a:lnTo>
                    <a:pt x="46983" y="4751"/>
                  </a:lnTo>
                  <a:lnTo>
                    <a:pt x="47030" y="4668"/>
                  </a:lnTo>
                  <a:lnTo>
                    <a:pt x="47137" y="4632"/>
                  </a:lnTo>
                  <a:lnTo>
                    <a:pt x="47197" y="4632"/>
                  </a:lnTo>
                  <a:lnTo>
                    <a:pt x="47352" y="4478"/>
                  </a:lnTo>
                  <a:lnTo>
                    <a:pt x="47447" y="4454"/>
                  </a:lnTo>
                  <a:lnTo>
                    <a:pt x="47495" y="4382"/>
                  </a:lnTo>
                  <a:lnTo>
                    <a:pt x="47602" y="4311"/>
                  </a:lnTo>
                  <a:lnTo>
                    <a:pt x="47614" y="4216"/>
                  </a:lnTo>
                  <a:lnTo>
                    <a:pt x="47697" y="4156"/>
                  </a:lnTo>
                  <a:lnTo>
                    <a:pt x="47888" y="4108"/>
                  </a:lnTo>
                  <a:lnTo>
                    <a:pt x="48007" y="4108"/>
                  </a:lnTo>
                  <a:cubicBezTo>
                    <a:pt x="48018" y="4085"/>
                    <a:pt x="48030" y="4073"/>
                    <a:pt x="48054" y="4049"/>
                  </a:cubicBezTo>
                  <a:cubicBezTo>
                    <a:pt x="48030" y="4025"/>
                    <a:pt x="48018" y="4001"/>
                    <a:pt x="48007" y="3977"/>
                  </a:cubicBezTo>
                  <a:lnTo>
                    <a:pt x="48149" y="3858"/>
                  </a:lnTo>
                  <a:lnTo>
                    <a:pt x="48149" y="3799"/>
                  </a:lnTo>
                  <a:lnTo>
                    <a:pt x="48197" y="3763"/>
                  </a:lnTo>
                  <a:lnTo>
                    <a:pt x="48197" y="3668"/>
                  </a:lnTo>
                  <a:cubicBezTo>
                    <a:pt x="48138" y="3620"/>
                    <a:pt x="48078" y="3573"/>
                    <a:pt x="48018" y="3525"/>
                  </a:cubicBezTo>
                  <a:lnTo>
                    <a:pt x="48030" y="3465"/>
                  </a:lnTo>
                  <a:lnTo>
                    <a:pt x="47864" y="3430"/>
                  </a:lnTo>
                  <a:lnTo>
                    <a:pt x="47816" y="3346"/>
                  </a:lnTo>
                  <a:lnTo>
                    <a:pt x="47864" y="3263"/>
                  </a:lnTo>
                  <a:lnTo>
                    <a:pt x="47995" y="3192"/>
                  </a:lnTo>
                  <a:lnTo>
                    <a:pt x="48018" y="3132"/>
                  </a:lnTo>
                  <a:lnTo>
                    <a:pt x="47971" y="3132"/>
                  </a:lnTo>
                  <a:cubicBezTo>
                    <a:pt x="47959" y="3156"/>
                    <a:pt x="47935" y="3168"/>
                    <a:pt x="47911" y="3192"/>
                  </a:cubicBezTo>
                  <a:lnTo>
                    <a:pt x="47864" y="3192"/>
                  </a:lnTo>
                  <a:cubicBezTo>
                    <a:pt x="47864" y="3180"/>
                    <a:pt x="47852" y="3168"/>
                    <a:pt x="47852" y="3144"/>
                  </a:cubicBezTo>
                  <a:lnTo>
                    <a:pt x="47899" y="3061"/>
                  </a:lnTo>
                  <a:lnTo>
                    <a:pt x="47792" y="3084"/>
                  </a:lnTo>
                  <a:lnTo>
                    <a:pt x="47864" y="3013"/>
                  </a:lnTo>
                  <a:lnTo>
                    <a:pt x="47888" y="2954"/>
                  </a:lnTo>
                  <a:lnTo>
                    <a:pt x="47792" y="2930"/>
                  </a:lnTo>
                  <a:lnTo>
                    <a:pt x="47685" y="2942"/>
                  </a:lnTo>
                  <a:lnTo>
                    <a:pt x="47733" y="2906"/>
                  </a:lnTo>
                  <a:cubicBezTo>
                    <a:pt x="47733" y="2882"/>
                    <a:pt x="47733" y="2858"/>
                    <a:pt x="47721" y="2846"/>
                  </a:cubicBezTo>
                  <a:lnTo>
                    <a:pt x="47804" y="2823"/>
                  </a:lnTo>
                  <a:lnTo>
                    <a:pt x="47852" y="2846"/>
                  </a:lnTo>
                  <a:lnTo>
                    <a:pt x="47959" y="2823"/>
                  </a:lnTo>
                  <a:lnTo>
                    <a:pt x="48078" y="2882"/>
                  </a:lnTo>
                  <a:lnTo>
                    <a:pt x="48185" y="2882"/>
                  </a:lnTo>
                  <a:lnTo>
                    <a:pt x="48233" y="2823"/>
                  </a:lnTo>
                  <a:lnTo>
                    <a:pt x="48328" y="2823"/>
                  </a:lnTo>
                  <a:lnTo>
                    <a:pt x="48495" y="2739"/>
                  </a:lnTo>
                  <a:lnTo>
                    <a:pt x="48626" y="2644"/>
                  </a:lnTo>
                  <a:lnTo>
                    <a:pt x="48578" y="2632"/>
                  </a:lnTo>
                  <a:lnTo>
                    <a:pt x="48638" y="2537"/>
                  </a:lnTo>
                  <a:lnTo>
                    <a:pt x="48590" y="2513"/>
                  </a:lnTo>
                  <a:lnTo>
                    <a:pt x="48542" y="2537"/>
                  </a:lnTo>
                  <a:cubicBezTo>
                    <a:pt x="48530" y="2513"/>
                    <a:pt x="48519" y="2489"/>
                    <a:pt x="48519" y="2477"/>
                  </a:cubicBezTo>
                  <a:lnTo>
                    <a:pt x="48447" y="2465"/>
                  </a:lnTo>
                  <a:lnTo>
                    <a:pt x="48269" y="2501"/>
                  </a:lnTo>
                  <a:lnTo>
                    <a:pt x="48269" y="2501"/>
                  </a:lnTo>
                  <a:lnTo>
                    <a:pt x="48352" y="2453"/>
                  </a:lnTo>
                  <a:cubicBezTo>
                    <a:pt x="48399" y="2442"/>
                    <a:pt x="48435" y="2430"/>
                    <a:pt x="48471" y="2418"/>
                  </a:cubicBezTo>
                  <a:cubicBezTo>
                    <a:pt x="48530" y="2370"/>
                    <a:pt x="48590" y="2322"/>
                    <a:pt x="48650" y="2275"/>
                  </a:cubicBezTo>
                  <a:cubicBezTo>
                    <a:pt x="48673" y="2239"/>
                    <a:pt x="48685" y="2215"/>
                    <a:pt x="48709" y="2180"/>
                  </a:cubicBezTo>
                  <a:lnTo>
                    <a:pt x="48673" y="2144"/>
                  </a:lnTo>
                  <a:lnTo>
                    <a:pt x="48602" y="2144"/>
                  </a:lnTo>
                  <a:lnTo>
                    <a:pt x="48554" y="2108"/>
                  </a:lnTo>
                  <a:lnTo>
                    <a:pt x="48364" y="2120"/>
                  </a:lnTo>
                  <a:lnTo>
                    <a:pt x="48257" y="2168"/>
                  </a:lnTo>
                  <a:cubicBezTo>
                    <a:pt x="48233" y="2168"/>
                    <a:pt x="48209" y="2168"/>
                    <a:pt x="48185" y="2156"/>
                  </a:cubicBezTo>
                  <a:lnTo>
                    <a:pt x="48280" y="2108"/>
                  </a:lnTo>
                  <a:lnTo>
                    <a:pt x="48257" y="2037"/>
                  </a:lnTo>
                  <a:lnTo>
                    <a:pt x="47959" y="1989"/>
                  </a:lnTo>
                  <a:lnTo>
                    <a:pt x="47935" y="1941"/>
                  </a:lnTo>
                  <a:lnTo>
                    <a:pt x="48018" y="1930"/>
                  </a:lnTo>
                  <a:lnTo>
                    <a:pt x="48114" y="1965"/>
                  </a:lnTo>
                  <a:lnTo>
                    <a:pt x="48185" y="1918"/>
                  </a:lnTo>
                  <a:lnTo>
                    <a:pt x="48102" y="1882"/>
                  </a:lnTo>
                  <a:lnTo>
                    <a:pt x="48161" y="1846"/>
                  </a:lnTo>
                  <a:lnTo>
                    <a:pt x="48149" y="1799"/>
                  </a:lnTo>
                  <a:lnTo>
                    <a:pt x="47983" y="1799"/>
                  </a:lnTo>
                  <a:lnTo>
                    <a:pt x="47852" y="1775"/>
                  </a:lnTo>
                  <a:lnTo>
                    <a:pt x="47745" y="1846"/>
                  </a:lnTo>
                  <a:lnTo>
                    <a:pt x="47495" y="1822"/>
                  </a:lnTo>
                  <a:lnTo>
                    <a:pt x="47423" y="1787"/>
                  </a:lnTo>
                  <a:cubicBezTo>
                    <a:pt x="47423" y="1775"/>
                    <a:pt x="47411" y="1763"/>
                    <a:pt x="47399" y="1751"/>
                  </a:cubicBezTo>
                  <a:lnTo>
                    <a:pt x="47209" y="1715"/>
                  </a:lnTo>
                  <a:lnTo>
                    <a:pt x="47006" y="1751"/>
                  </a:lnTo>
                  <a:lnTo>
                    <a:pt x="46935" y="1799"/>
                  </a:lnTo>
                  <a:lnTo>
                    <a:pt x="46840" y="1811"/>
                  </a:lnTo>
                  <a:lnTo>
                    <a:pt x="46768" y="1775"/>
                  </a:lnTo>
                  <a:lnTo>
                    <a:pt x="46637" y="1787"/>
                  </a:lnTo>
                  <a:lnTo>
                    <a:pt x="46673" y="1822"/>
                  </a:lnTo>
                  <a:lnTo>
                    <a:pt x="46780" y="1834"/>
                  </a:lnTo>
                  <a:cubicBezTo>
                    <a:pt x="46780" y="1858"/>
                    <a:pt x="46768" y="1882"/>
                    <a:pt x="46756" y="1918"/>
                  </a:cubicBezTo>
                  <a:lnTo>
                    <a:pt x="46637" y="1941"/>
                  </a:lnTo>
                  <a:cubicBezTo>
                    <a:pt x="46637" y="1953"/>
                    <a:pt x="46649" y="1953"/>
                    <a:pt x="46649" y="1965"/>
                  </a:cubicBezTo>
                  <a:lnTo>
                    <a:pt x="46697" y="1977"/>
                  </a:lnTo>
                  <a:lnTo>
                    <a:pt x="46625" y="2061"/>
                  </a:lnTo>
                  <a:lnTo>
                    <a:pt x="46625" y="2120"/>
                  </a:lnTo>
                  <a:lnTo>
                    <a:pt x="46697" y="2168"/>
                  </a:lnTo>
                  <a:lnTo>
                    <a:pt x="46614" y="2192"/>
                  </a:lnTo>
                  <a:lnTo>
                    <a:pt x="46614" y="2263"/>
                  </a:lnTo>
                  <a:lnTo>
                    <a:pt x="46554" y="2334"/>
                  </a:lnTo>
                  <a:cubicBezTo>
                    <a:pt x="46554" y="2370"/>
                    <a:pt x="46566" y="2406"/>
                    <a:pt x="46578" y="2453"/>
                  </a:cubicBezTo>
                  <a:lnTo>
                    <a:pt x="46637" y="2442"/>
                  </a:lnTo>
                  <a:lnTo>
                    <a:pt x="46721" y="2489"/>
                  </a:lnTo>
                  <a:lnTo>
                    <a:pt x="46780" y="2489"/>
                  </a:lnTo>
                  <a:cubicBezTo>
                    <a:pt x="46804" y="2513"/>
                    <a:pt x="46828" y="2537"/>
                    <a:pt x="46852" y="2549"/>
                  </a:cubicBezTo>
                  <a:lnTo>
                    <a:pt x="46804" y="2584"/>
                  </a:lnTo>
                  <a:lnTo>
                    <a:pt x="46721" y="2596"/>
                  </a:lnTo>
                  <a:lnTo>
                    <a:pt x="46673" y="2644"/>
                  </a:lnTo>
                  <a:lnTo>
                    <a:pt x="46590" y="2620"/>
                  </a:lnTo>
                  <a:lnTo>
                    <a:pt x="46459" y="2656"/>
                  </a:lnTo>
                  <a:lnTo>
                    <a:pt x="46423" y="2715"/>
                  </a:lnTo>
                  <a:lnTo>
                    <a:pt x="46542" y="2763"/>
                  </a:lnTo>
                  <a:lnTo>
                    <a:pt x="46614" y="2751"/>
                  </a:lnTo>
                  <a:lnTo>
                    <a:pt x="46614" y="2799"/>
                  </a:lnTo>
                  <a:lnTo>
                    <a:pt x="46494" y="2834"/>
                  </a:lnTo>
                  <a:lnTo>
                    <a:pt x="46423" y="2811"/>
                  </a:lnTo>
                  <a:lnTo>
                    <a:pt x="46352" y="2882"/>
                  </a:lnTo>
                  <a:lnTo>
                    <a:pt x="46244" y="2823"/>
                  </a:lnTo>
                  <a:lnTo>
                    <a:pt x="46137" y="2894"/>
                  </a:lnTo>
                  <a:lnTo>
                    <a:pt x="46066" y="3061"/>
                  </a:lnTo>
                  <a:lnTo>
                    <a:pt x="45994" y="3251"/>
                  </a:lnTo>
                  <a:lnTo>
                    <a:pt x="45887" y="3454"/>
                  </a:lnTo>
                  <a:lnTo>
                    <a:pt x="45685" y="3596"/>
                  </a:lnTo>
                  <a:lnTo>
                    <a:pt x="45637" y="3680"/>
                  </a:lnTo>
                  <a:lnTo>
                    <a:pt x="45590" y="3704"/>
                  </a:lnTo>
                  <a:lnTo>
                    <a:pt x="45494" y="3835"/>
                  </a:lnTo>
                  <a:lnTo>
                    <a:pt x="45411" y="3882"/>
                  </a:lnTo>
                  <a:cubicBezTo>
                    <a:pt x="45411" y="3930"/>
                    <a:pt x="45411" y="3966"/>
                    <a:pt x="45423" y="4013"/>
                  </a:cubicBezTo>
                  <a:cubicBezTo>
                    <a:pt x="45399" y="4037"/>
                    <a:pt x="45363" y="4061"/>
                    <a:pt x="45340" y="4097"/>
                  </a:cubicBezTo>
                  <a:lnTo>
                    <a:pt x="45340" y="4192"/>
                  </a:lnTo>
                  <a:lnTo>
                    <a:pt x="45280" y="4216"/>
                  </a:lnTo>
                  <a:lnTo>
                    <a:pt x="45197" y="4132"/>
                  </a:lnTo>
                  <a:lnTo>
                    <a:pt x="45113" y="4156"/>
                  </a:lnTo>
                  <a:lnTo>
                    <a:pt x="45042" y="4239"/>
                  </a:lnTo>
                  <a:lnTo>
                    <a:pt x="45090" y="4251"/>
                  </a:lnTo>
                  <a:lnTo>
                    <a:pt x="45137" y="4347"/>
                  </a:lnTo>
                  <a:lnTo>
                    <a:pt x="45042" y="4370"/>
                  </a:lnTo>
                  <a:lnTo>
                    <a:pt x="44935" y="4335"/>
                  </a:lnTo>
                  <a:cubicBezTo>
                    <a:pt x="44935" y="4299"/>
                    <a:pt x="44947" y="4275"/>
                    <a:pt x="44959" y="4239"/>
                  </a:cubicBezTo>
                  <a:lnTo>
                    <a:pt x="44828" y="4156"/>
                  </a:lnTo>
                  <a:lnTo>
                    <a:pt x="44649" y="3882"/>
                  </a:lnTo>
                  <a:cubicBezTo>
                    <a:pt x="44637" y="3835"/>
                    <a:pt x="44625" y="3799"/>
                    <a:pt x="44613" y="3751"/>
                  </a:cubicBezTo>
                  <a:lnTo>
                    <a:pt x="44554" y="3716"/>
                  </a:lnTo>
                  <a:cubicBezTo>
                    <a:pt x="44566" y="3680"/>
                    <a:pt x="44578" y="3644"/>
                    <a:pt x="44589" y="3596"/>
                  </a:cubicBezTo>
                  <a:lnTo>
                    <a:pt x="44661" y="3513"/>
                  </a:lnTo>
                  <a:lnTo>
                    <a:pt x="44613" y="3442"/>
                  </a:lnTo>
                  <a:cubicBezTo>
                    <a:pt x="44625" y="3406"/>
                    <a:pt x="44637" y="3382"/>
                    <a:pt x="44649" y="3358"/>
                  </a:cubicBezTo>
                  <a:lnTo>
                    <a:pt x="44709" y="3299"/>
                  </a:lnTo>
                  <a:cubicBezTo>
                    <a:pt x="44744" y="3311"/>
                    <a:pt x="44768" y="3311"/>
                    <a:pt x="44792" y="3323"/>
                  </a:cubicBezTo>
                  <a:lnTo>
                    <a:pt x="44875" y="3275"/>
                  </a:lnTo>
                  <a:cubicBezTo>
                    <a:pt x="44899" y="3239"/>
                    <a:pt x="44923" y="3204"/>
                    <a:pt x="44935" y="3180"/>
                  </a:cubicBezTo>
                  <a:lnTo>
                    <a:pt x="44863" y="3025"/>
                  </a:lnTo>
                  <a:cubicBezTo>
                    <a:pt x="44863" y="3001"/>
                    <a:pt x="44875" y="2965"/>
                    <a:pt x="44887" y="2942"/>
                  </a:cubicBezTo>
                  <a:lnTo>
                    <a:pt x="44863" y="2858"/>
                  </a:lnTo>
                  <a:lnTo>
                    <a:pt x="44720" y="2799"/>
                  </a:lnTo>
                  <a:cubicBezTo>
                    <a:pt x="44709" y="2763"/>
                    <a:pt x="44697" y="2727"/>
                    <a:pt x="44673" y="2703"/>
                  </a:cubicBezTo>
                  <a:cubicBezTo>
                    <a:pt x="44637" y="2656"/>
                    <a:pt x="44589" y="2620"/>
                    <a:pt x="44542" y="2584"/>
                  </a:cubicBezTo>
                  <a:lnTo>
                    <a:pt x="44506" y="2525"/>
                  </a:lnTo>
                  <a:lnTo>
                    <a:pt x="44447" y="2501"/>
                  </a:lnTo>
                  <a:lnTo>
                    <a:pt x="44387" y="2513"/>
                  </a:lnTo>
                  <a:cubicBezTo>
                    <a:pt x="44375" y="2549"/>
                    <a:pt x="44375" y="2584"/>
                    <a:pt x="44363" y="2608"/>
                  </a:cubicBezTo>
                  <a:lnTo>
                    <a:pt x="44256" y="2787"/>
                  </a:lnTo>
                  <a:lnTo>
                    <a:pt x="44113" y="2906"/>
                  </a:lnTo>
                  <a:cubicBezTo>
                    <a:pt x="44113" y="2930"/>
                    <a:pt x="44113" y="2965"/>
                    <a:pt x="44101" y="2989"/>
                  </a:cubicBezTo>
                  <a:lnTo>
                    <a:pt x="44137" y="3120"/>
                  </a:lnTo>
                  <a:cubicBezTo>
                    <a:pt x="44125" y="3144"/>
                    <a:pt x="44101" y="3156"/>
                    <a:pt x="44089" y="3180"/>
                  </a:cubicBezTo>
                  <a:lnTo>
                    <a:pt x="44006" y="3156"/>
                  </a:lnTo>
                  <a:lnTo>
                    <a:pt x="43947" y="3227"/>
                  </a:lnTo>
                  <a:lnTo>
                    <a:pt x="43982" y="3239"/>
                  </a:lnTo>
                  <a:lnTo>
                    <a:pt x="43958" y="3287"/>
                  </a:lnTo>
                  <a:lnTo>
                    <a:pt x="43816" y="3370"/>
                  </a:lnTo>
                  <a:lnTo>
                    <a:pt x="43780" y="3442"/>
                  </a:lnTo>
                  <a:cubicBezTo>
                    <a:pt x="43756" y="3477"/>
                    <a:pt x="43720" y="3501"/>
                    <a:pt x="43697" y="3537"/>
                  </a:cubicBezTo>
                  <a:lnTo>
                    <a:pt x="43625" y="3561"/>
                  </a:lnTo>
                  <a:cubicBezTo>
                    <a:pt x="43625" y="3537"/>
                    <a:pt x="43601" y="3525"/>
                    <a:pt x="43601" y="3501"/>
                  </a:cubicBezTo>
                  <a:lnTo>
                    <a:pt x="43673" y="3465"/>
                  </a:lnTo>
                  <a:lnTo>
                    <a:pt x="43637" y="3382"/>
                  </a:lnTo>
                  <a:lnTo>
                    <a:pt x="43589" y="3346"/>
                  </a:lnTo>
                  <a:lnTo>
                    <a:pt x="43697" y="3227"/>
                  </a:lnTo>
                  <a:lnTo>
                    <a:pt x="43697" y="3144"/>
                  </a:lnTo>
                  <a:cubicBezTo>
                    <a:pt x="43697" y="3108"/>
                    <a:pt x="43697" y="3084"/>
                    <a:pt x="43685" y="3061"/>
                  </a:cubicBezTo>
                  <a:lnTo>
                    <a:pt x="43756" y="3013"/>
                  </a:lnTo>
                  <a:cubicBezTo>
                    <a:pt x="43756" y="2977"/>
                    <a:pt x="43756" y="2954"/>
                    <a:pt x="43756" y="2930"/>
                  </a:cubicBezTo>
                  <a:lnTo>
                    <a:pt x="43732" y="2918"/>
                  </a:lnTo>
                  <a:lnTo>
                    <a:pt x="43732" y="2811"/>
                  </a:lnTo>
                  <a:lnTo>
                    <a:pt x="43577" y="2727"/>
                  </a:lnTo>
                  <a:cubicBezTo>
                    <a:pt x="43577" y="2703"/>
                    <a:pt x="43566" y="2692"/>
                    <a:pt x="43566" y="2668"/>
                  </a:cubicBezTo>
                  <a:lnTo>
                    <a:pt x="43470" y="2620"/>
                  </a:lnTo>
                  <a:cubicBezTo>
                    <a:pt x="43470" y="2596"/>
                    <a:pt x="43470" y="2584"/>
                    <a:pt x="43470" y="2573"/>
                  </a:cubicBezTo>
                  <a:lnTo>
                    <a:pt x="43518" y="2573"/>
                  </a:lnTo>
                  <a:lnTo>
                    <a:pt x="43577" y="2561"/>
                  </a:lnTo>
                  <a:cubicBezTo>
                    <a:pt x="43601" y="2584"/>
                    <a:pt x="43613" y="2620"/>
                    <a:pt x="43625" y="2644"/>
                  </a:cubicBezTo>
                  <a:lnTo>
                    <a:pt x="43673" y="2608"/>
                  </a:lnTo>
                  <a:lnTo>
                    <a:pt x="43780" y="2489"/>
                  </a:lnTo>
                  <a:lnTo>
                    <a:pt x="43899" y="2453"/>
                  </a:lnTo>
                  <a:lnTo>
                    <a:pt x="43958" y="2382"/>
                  </a:lnTo>
                  <a:lnTo>
                    <a:pt x="43863" y="2370"/>
                  </a:lnTo>
                  <a:lnTo>
                    <a:pt x="43768" y="2453"/>
                  </a:lnTo>
                  <a:cubicBezTo>
                    <a:pt x="43732" y="2442"/>
                    <a:pt x="43708" y="2430"/>
                    <a:pt x="43673" y="2418"/>
                  </a:cubicBezTo>
                  <a:lnTo>
                    <a:pt x="43554" y="2418"/>
                  </a:lnTo>
                  <a:cubicBezTo>
                    <a:pt x="43554" y="2406"/>
                    <a:pt x="43554" y="2406"/>
                    <a:pt x="43554" y="2394"/>
                  </a:cubicBezTo>
                  <a:cubicBezTo>
                    <a:pt x="43577" y="2382"/>
                    <a:pt x="43589" y="2358"/>
                    <a:pt x="43613" y="2346"/>
                  </a:cubicBezTo>
                  <a:lnTo>
                    <a:pt x="43554" y="2322"/>
                  </a:lnTo>
                  <a:lnTo>
                    <a:pt x="43470" y="2370"/>
                  </a:lnTo>
                  <a:lnTo>
                    <a:pt x="43470" y="2430"/>
                  </a:lnTo>
                  <a:lnTo>
                    <a:pt x="43316" y="2501"/>
                  </a:lnTo>
                  <a:lnTo>
                    <a:pt x="43185" y="2453"/>
                  </a:lnTo>
                  <a:cubicBezTo>
                    <a:pt x="43173" y="2430"/>
                    <a:pt x="43161" y="2406"/>
                    <a:pt x="43149" y="2382"/>
                  </a:cubicBezTo>
                  <a:lnTo>
                    <a:pt x="43065" y="2382"/>
                  </a:lnTo>
                  <a:lnTo>
                    <a:pt x="42946" y="2442"/>
                  </a:lnTo>
                  <a:lnTo>
                    <a:pt x="42875" y="2406"/>
                  </a:lnTo>
                  <a:cubicBezTo>
                    <a:pt x="42875" y="2382"/>
                    <a:pt x="42887" y="2358"/>
                    <a:pt x="42887" y="2322"/>
                  </a:cubicBezTo>
                  <a:lnTo>
                    <a:pt x="42958" y="2287"/>
                  </a:lnTo>
                  <a:lnTo>
                    <a:pt x="42958" y="2239"/>
                  </a:lnTo>
                  <a:lnTo>
                    <a:pt x="43042" y="2203"/>
                  </a:lnTo>
                  <a:lnTo>
                    <a:pt x="43339" y="1977"/>
                  </a:lnTo>
                  <a:lnTo>
                    <a:pt x="43339" y="1930"/>
                  </a:lnTo>
                  <a:lnTo>
                    <a:pt x="43244" y="1906"/>
                  </a:lnTo>
                  <a:lnTo>
                    <a:pt x="43101" y="1965"/>
                  </a:lnTo>
                  <a:lnTo>
                    <a:pt x="43089" y="1930"/>
                  </a:lnTo>
                  <a:lnTo>
                    <a:pt x="43185" y="1870"/>
                  </a:lnTo>
                  <a:lnTo>
                    <a:pt x="43232" y="1775"/>
                  </a:lnTo>
                  <a:lnTo>
                    <a:pt x="43363" y="1703"/>
                  </a:lnTo>
                  <a:lnTo>
                    <a:pt x="43363" y="1703"/>
                  </a:lnTo>
                  <a:cubicBezTo>
                    <a:pt x="43363" y="1739"/>
                    <a:pt x="43351" y="1763"/>
                    <a:pt x="43351" y="1799"/>
                  </a:cubicBezTo>
                  <a:lnTo>
                    <a:pt x="43435" y="1858"/>
                  </a:lnTo>
                  <a:lnTo>
                    <a:pt x="43542" y="1822"/>
                  </a:lnTo>
                  <a:lnTo>
                    <a:pt x="43625" y="1822"/>
                  </a:lnTo>
                  <a:lnTo>
                    <a:pt x="43697" y="1739"/>
                  </a:lnTo>
                  <a:lnTo>
                    <a:pt x="43697" y="1680"/>
                  </a:lnTo>
                  <a:lnTo>
                    <a:pt x="43601" y="1620"/>
                  </a:lnTo>
                  <a:lnTo>
                    <a:pt x="43518" y="1620"/>
                  </a:lnTo>
                  <a:lnTo>
                    <a:pt x="43494" y="1572"/>
                  </a:lnTo>
                  <a:cubicBezTo>
                    <a:pt x="43494" y="1549"/>
                    <a:pt x="43506" y="1513"/>
                    <a:pt x="43518" y="1489"/>
                  </a:cubicBezTo>
                  <a:cubicBezTo>
                    <a:pt x="43494" y="1465"/>
                    <a:pt x="43482" y="1453"/>
                    <a:pt x="43458" y="1430"/>
                  </a:cubicBezTo>
                  <a:lnTo>
                    <a:pt x="43494" y="1394"/>
                  </a:lnTo>
                  <a:cubicBezTo>
                    <a:pt x="43494" y="1370"/>
                    <a:pt x="43482" y="1346"/>
                    <a:pt x="43482" y="1334"/>
                  </a:cubicBezTo>
                  <a:lnTo>
                    <a:pt x="43327" y="1263"/>
                  </a:lnTo>
                  <a:cubicBezTo>
                    <a:pt x="43339" y="1239"/>
                    <a:pt x="43351" y="1203"/>
                    <a:pt x="43351" y="1179"/>
                  </a:cubicBezTo>
                  <a:lnTo>
                    <a:pt x="43280" y="1120"/>
                  </a:lnTo>
                  <a:lnTo>
                    <a:pt x="43339" y="1084"/>
                  </a:lnTo>
                  <a:lnTo>
                    <a:pt x="43316" y="977"/>
                  </a:lnTo>
                  <a:cubicBezTo>
                    <a:pt x="43339" y="941"/>
                    <a:pt x="43363" y="906"/>
                    <a:pt x="43387" y="870"/>
                  </a:cubicBezTo>
                  <a:cubicBezTo>
                    <a:pt x="43387" y="846"/>
                    <a:pt x="43375" y="822"/>
                    <a:pt x="43375" y="810"/>
                  </a:cubicBezTo>
                  <a:cubicBezTo>
                    <a:pt x="43399" y="775"/>
                    <a:pt x="43423" y="739"/>
                    <a:pt x="43446" y="703"/>
                  </a:cubicBezTo>
                  <a:lnTo>
                    <a:pt x="43435" y="668"/>
                  </a:lnTo>
                  <a:lnTo>
                    <a:pt x="43351" y="656"/>
                  </a:lnTo>
                  <a:cubicBezTo>
                    <a:pt x="43351" y="608"/>
                    <a:pt x="43351" y="560"/>
                    <a:pt x="43339" y="501"/>
                  </a:cubicBezTo>
                  <a:lnTo>
                    <a:pt x="43292" y="453"/>
                  </a:lnTo>
                  <a:lnTo>
                    <a:pt x="43161" y="417"/>
                  </a:lnTo>
                  <a:lnTo>
                    <a:pt x="43161" y="346"/>
                  </a:lnTo>
                  <a:cubicBezTo>
                    <a:pt x="43161" y="334"/>
                    <a:pt x="43137" y="310"/>
                    <a:pt x="43125" y="287"/>
                  </a:cubicBezTo>
                  <a:lnTo>
                    <a:pt x="43173" y="263"/>
                  </a:lnTo>
                  <a:lnTo>
                    <a:pt x="43208" y="167"/>
                  </a:lnTo>
                  <a:lnTo>
                    <a:pt x="43101" y="156"/>
                  </a:lnTo>
                  <a:lnTo>
                    <a:pt x="42982" y="120"/>
                  </a:lnTo>
                  <a:lnTo>
                    <a:pt x="42899" y="120"/>
                  </a:lnTo>
                  <a:lnTo>
                    <a:pt x="42911" y="72"/>
                  </a:lnTo>
                  <a:cubicBezTo>
                    <a:pt x="42899" y="48"/>
                    <a:pt x="42887" y="25"/>
                    <a:pt x="428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9" name="Google Shape;8995;p30">
              <a:extLst>
                <a:ext uri="{FF2B5EF4-FFF2-40B4-BE49-F238E27FC236}">
                  <a16:creationId xmlns:a16="http://schemas.microsoft.com/office/drawing/2014/main" id="{5EBD2325-574C-D7DC-A915-24D3A3B3F173}"/>
                </a:ext>
              </a:extLst>
            </p:cNvPr>
            <p:cNvSpPr/>
            <p:nvPr/>
          </p:nvSpPr>
          <p:spPr>
            <a:xfrm>
              <a:off x="3156925" y="3320775"/>
              <a:ext cx="2125" cy="2100"/>
            </a:xfrm>
            <a:custGeom>
              <a:avLst/>
              <a:gdLst/>
              <a:ahLst/>
              <a:cxnLst/>
              <a:rect l="l" t="t" r="r" b="b"/>
              <a:pathLst>
                <a:path w="85" h="84" extrusionOk="0">
                  <a:moveTo>
                    <a:pt x="1" y="1"/>
                  </a:moveTo>
                  <a:lnTo>
                    <a:pt x="1" y="60"/>
                  </a:lnTo>
                  <a:cubicBezTo>
                    <a:pt x="13" y="72"/>
                    <a:pt x="25" y="72"/>
                    <a:pt x="36" y="84"/>
                  </a:cubicBezTo>
                  <a:lnTo>
                    <a:pt x="84" y="84"/>
                  </a:lnTo>
                  <a:lnTo>
                    <a:pt x="84" y="48"/>
                  </a:lnTo>
                  <a:lnTo>
                    <a:pt x="72" y="1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0" name="Google Shape;8996;p30">
              <a:extLst>
                <a:ext uri="{FF2B5EF4-FFF2-40B4-BE49-F238E27FC236}">
                  <a16:creationId xmlns:a16="http://schemas.microsoft.com/office/drawing/2014/main" id="{29F2683D-2B24-2911-E126-B0F7C790C729}"/>
                </a:ext>
              </a:extLst>
            </p:cNvPr>
            <p:cNvSpPr/>
            <p:nvPr/>
          </p:nvSpPr>
          <p:spPr>
            <a:xfrm>
              <a:off x="2892600" y="3243675"/>
              <a:ext cx="5100" cy="3000"/>
            </a:xfrm>
            <a:custGeom>
              <a:avLst/>
              <a:gdLst/>
              <a:ahLst/>
              <a:cxnLst/>
              <a:rect l="l" t="t" r="r" b="b"/>
              <a:pathLst>
                <a:path w="204" h="120" extrusionOk="0">
                  <a:moveTo>
                    <a:pt x="96" y="1"/>
                  </a:moveTo>
                  <a:lnTo>
                    <a:pt x="1" y="25"/>
                  </a:lnTo>
                  <a:lnTo>
                    <a:pt x="60" y="84"/>
                  </a:lnTo>
                  <a:lnTo>
                    <a:pt x="132" y="72"/>
                  </a:lnTo>
                  <a:lnTo>
                    <a:pt x="203" y="120"/>
                  </a:lnTo>
                  <a:lnTo>
                    <a:pt x="203" y="48"/>
                  </a:lnTo>
                  <a:lnTo>
                    <a:pt x="9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1" name="Google Shape;8997;p30">
              <a:extLst>
                <a:ext uri="{FF2B5EF4-FFF2-40B4-BE49-F238E27FC236}">
                  <a16:creationId xmlns:a16="http://schemas.microsoft.com/office/drawing/2014/main" id="{5B54CDE3-3F77-5E94-0B2F-8DB812C158F6}"/>
                </a:ext>
              </a:extLst>
            </p:cNvPr>
            <p:cNvSpPr/>
            <p:nvPr/>
          </p:nvSpPr>
          <p:spPr>
            <a:xfrm>
              <a:off x="2870000" y="3246075"/>
              <a:ext cx="4775" cy="1800"/>
            </a:xfrm>
            <a:custGeom>
              <a:avLst/>
              <a:gdLst/>
              <a:ahLst/>
              <a:cxnLst/>
              <a:rect l="l" t="t" r="r" b="b"/>
              <a:pathLst>
                <a:path w="191" h="72" extrusionOk="0">
                  <a:moveTo>
                    <a:pt x="83" y="0"/>
                  </a:moveTo>
                  <a:lnTo>
                    <a:pt x="0" y="12"/>
                  </a:lnTo>
                  <a:lnTo>
                    <a:pt x="95" y="72"/>
                  </a:lnTo>
                  <a:lnTo>
                    <a:pt x="191" y="36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2" name="Google Shape;8998;p30">
              <a:extLst>
                <a:ext uri="{FF2B5EF4-FFF2-40B4-BE49-F238E27FC236}">
                  <a16:creationId xmlns:a16="http://schemas.microsoft.com/office/drawing/2014/main" id="{C2FCC88A-B2F8-61BC-ACC9-CAFB580A49D0}"/>
                </a:ext>
              </a:extLst>
            </p:cNvPr>
            <p:cNvSpPr/>
            <p:nvPr/>
          </p:nvSpPr>
          <p:spPr>
            <a:xfrm>
              <a:off x="2949750" y="3242200"/>
              <a:ext cx="8975" cy="4775"/>
            </a:xfrm>
            <a:custGeom>
              <a:avLst/>
              <a:gdLst/>
              <a:ahLst/>
              <a:cxnLst/>
              <a:rect l="l" t="t" r="r" b="b"/>
              <a:pathLst>
                <a:path w="359" h="191" extrusionOk="0">
                  <a:moveTo>
                    <a:pt x="299" y="0"/>
                  </a:moveTo>
                  <a:lnTo>
                    <a:pt x="168" y="119"/>
                  </a:lnTo>
                  <a:lnTo>
                    <a:pt x="96" y="84"/>
                  </a:lnTo>
                  <a:lnTo>
                    <a:pt x="1" y="167"/>
                  </a:lnTo>
                  <a:cubicBezTo>
                    <a:pt x="1" y="167"/>
                    <a:pt x="60" y="191"/>
                    <a:pt x="72" y="191"/>
                  </a:cubicBezTo>
                  <a:lnTo>
                    <a:pt x="180" y="143"/>
                  </a:lnTo>
                  <a:lnTo>
                    <a:pt x="299" y="143"/>
                  </a:lnTo>
                  <a:lnTo>
                    <a:pt x="358" y="48"/>
                  </a:lnTo>
                  <a:cubicBezTo>
                    <a:pt x="346" y="36"/>
                    <a:pt x="322" y="12"/>
                    <a:pt x="2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3" name="Google Shape;8999;p30">
              <a:extLst>
                <a:ext uri="{FF2B5EF4-FFF2-40B4-BE49-F238E27FC236}">
                  <a16:creationId xmlns:a16="http://schemas.microsoft.com/office/drawing/2014/main" id="{7D728440-D44A-A070-4957-55BC0B9ECA93}"/>
                </a:ext>
              </a:extLst>
            </p:cNvPr>
            <p:cNvSpPr/>
            <p:nvPr/>
          </p:nvSpPr>
          <p:spPr>
            <a:xfrm>
              <a:off x="2883075" y="3245475"/>
              <a:ext cx="6000" cy="3000"/>
            </a:xfrm>
            <a:custGeom>
              <a:avLst/>
              <a:gdLst/>
              <a:ahLst/>
              <a:cxnLst/>
              <a:rect l="l" t="t" r="r" b="b"/>
              <a:pathLst>
                <a:path w="240" h="120" extrusionOk="0">
                  <a:moveTo>
                    <a:pt x="25" y="0"/>
                  </a:moveTo>
                  <a:lnTo>
                    <a:pt x="1" y="48"/>
                  </a:lnTo>
                  <a:lnTo>
                    <a:pt x="72" y="119"/>
                  </a:lnTo>
                  <a:lnTo>
                    <a:pt x="191" y="119"/>
                  </a:lnTo>
                  <a:lnTo>
                    <a:pt x="239" y="60"/>
                  </a:lnTo>
                  <a:lnTo>
                    <a:pt x="144" y="72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4" name="Google Shape;9000;p30">
              <a:extLst>
                <a:ext uri="{FF2B5EF4-FFF2-40B4-BE49-F238E27FC236}">
                  <a16:creationId xmlns:a16="http://schemas.microsoft.com/office/drawing/2014/main" id="{7E3B0B47-1DAA-32E2-882B-5ABE2EAEC01F}"/>
                </a:ext>
              </a:extLst>
            </p:cNvPr>
            <p:cNvSpPr/>
            <p:nvPr/>
          </p:nvSpPr>
          <p:spPr>
            <a:xfrm>
              <a:off x="2775325" y="3435375"/>
              <a:ext cx="3300" cy="5675"/>
            </a:xfrm>
            <a:custGeom>
              <a:avLst/>
              <a:gdLst/>
              <a:ahLst/>
              <a:cxnLst/>
              <a:rect l="l" t="t" r="r" b="b"/>
              <a:pathLst>
                <a:path w="132" h="227" extrusionOk="0">
                  <a:moveTo>
                    <a:pt x="108" y="0"/>
                  </a:moveTo>
                  <a:cubicBezTo>
                    <a:pt x="84" y="36"/>
                    <a:pt x="60" y="60"/>
                    <a:pt x="37" y="96"/>
                  </a:cubicBezTo>
                  <a:lnTo>
                    <a:pt x="1" y="179"/>
                  </a:lnTo>
                  <a:lnTo>
                    <a:pt x="13" y="203"/>
                  </a:lnTo>
                  <a:lnTo>
                    <a:pt x="49" y="227"/>
                  </a:lnTo>
                  <a:lnTo>
                    <a:pt x="108" y="203"/>
                  </a:lnTo>
                  <a:lnTo>
                    <a:pt x="132" y="131"/>
                  </a:lnTo>
                  <a:cubicBezTo>
                    <a:pt x="120" y="108"/>
                    <a:pt x="120" y="96"/>
                    <a:pt x="108" y="84"/>
                  </a:cubicBezTo>
                  <a:lnTo>
                    <a:pt x="120" y="24"/>
                  </a:lnTo>
                  <a:cubicBezTo>
                    <a:pt x="120" y="12"/>
                    <a:pt x="108" y="12"/>
                    <a:pt x="1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5" name="Google Shape;9001;p30">
              <a:extLst>
                <a:ext uri="{FF2B5EF4-FFF2-40B4-BE49-F238E27FC236}">
                  <a16:creationId xmlns:a16="http://schemas.microsoft.com/office/drawing/2014/main" id="{1AA55872-34F9-A6E7-347E-9071EE61A9D2}"/>
                </a:ext>
              </a:extLst>
            </p:cNvPr>
            <p:cNvSpPr/>
            <p:nvPr/>
          </p:nvSpPr>
          <p:spPr>
            <a:xfrm>
              <a:off x="3025950" y="3868175"/>
              <a:ext cx="4800" cy="3300"/>
            </a:xfrm>
            <a:custGeom>
              <a:avLst/>
              <a:gdLst/>
              <a:ahLst/>
              <a:cxnLst/>
              <a:rect l="l" t="t" r="r" b="b"/>
              <a:pathLst>
                <a:path w="192" h="132" extrusionOk="0">
                  <a:moveTo>
                    <a:pt x="191" y="0"/>
                  </a:moveTo>
                  <a:lnTo>
                    <a:pt x="1" y="36"/>
                  </a:lnTo>
                  <a:lnTo>
                    <a:pt x="1" y="107"/>
                  </a:lnTo>
                  <a:cubicBezTo>
                    <a:pt x="1" y="131"/>
                    <a:pt x="37" y="131"/>
                    <a:pt x="37" y="131"/>
                  </a:cubicBezTo>
                  <a:lnTo>
                    <a:pt x="49" y="95"/>
                  </a:lnTo>
                  <a:lnTo>
                    <a:pt x="156" y="48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6" name="Google Shape;9002;p30">
              <a:extLst>
                <a:ext uri="{FF2B5EF4-FFF2-40B4-BE49-F238E27FC236}">
                  <a16:creationId xmlns:a16="http://schemas.microsoft.com/office/drawing/2014/main" id="{68CC06F3-85E2-2D6E-6A5B-085C436BFED5}"/>
                </a:ext>
              </a:extLst>
            </p:cNvPr>
            <p:cNvSpPr/>
            <p:nvPr/>
          </p:nvSpPr>
          <p:spPr>
            <a:xfrm>
              <a:off x="3039950" y="3924125"/>
              <a:ext cx="5675" cy="6275"/>
            </a:xfrm>
            <a:custGeom>
              <a:avLst/>
              <a:gdLst/>
              <a:ahLst/>
              <a:cxnLst/>
              <a:rect l="l" t="t" r="r" b="b"/>
              <a:pathLst>
                <a:path w="227" h="251" extrusionOk="0">
                  <a:moveTo>
                    <a:pt x="36" y="0"/>
                  </a:moveTo>
                  <a:lnTo>
                    <a:pt x="1" y="48"/>
                  </a:lnTo>
                  <a:cubicBezTo>
                    <a:pt x="24" y="84"/>
                    <a:pt x="60" y="131"/>
                    <a:pt x="84" y="179"/>
                  </a:cubicBezTo>
                  <a:cubicBezTo>
                    <a:pt x="108" y="215"/>
                    <a:pt x="84" y="215"/>
                    <a:pt x="96" y="239"/>
                  </a:cubicBezTo>
                  <a:lnTo>
                    <a:pt x="132" y="250"/>
                  </a:lnTo>
                  <a:cubicBezTo>
                    <a:pt x="143" y="203"/>
                    <a:pt x="167" y="167"/>
                    <a:pt x="179" y="120"/>
                  </a:cubicBezTo>
                  <a:lnTo>
                    <a:pt x="227" y="96"/>
                  </a:lnTo>
                  <a:cubicBezTo>
                    <a:pt x="215" y="72"/>
                    <a:pt x="191" y="48"/>
                    <a:pt x="179" y="36"/>
                  </a:cubicBezTo>
                  <a:lnTo>
                    <a:pt x="60" y="12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7" name="Google Shape;9003;p30">
              <a:extLst>
                <a:ext uri="{FF2B5EF4-FFF2-40B4-BE49-F238E27FC236}">
                  <a16:creationId xmlns:a16="http://schemas.microsoft.com/office/drawing/2014/main" id="{A0B7C622-1F96-C4C1-5F96-0CCFB8402547}"/>
                </a:ext>
              </a:extLst>
            </p:cNvPr>
            <p:cNvSpPr/>
            <p:nvPr/>
          </p:nvSpPr>
          <p:spPr>
            <a:xfrm>
              <a:off x="3036075" y="3919350"/>
              <a:ext cx="3900" cy="4200"/>
            </a:xfrm>
            <a:custGeom>
              <a:avLst/>
              <a:gdLst/>
              <a:ahLst/>
              <a:cxnLst/>
              <a:rect l="l" t="t" r="r" b="b"/>
              <a:pathLst>
                <a:path w="156" h="168" extrusionOk="0">
                  <a:moveTo>
                    <a:pt x="1" y="1"/>
                  </a:moveTo>
                  <a:cubicBezTo>
                    <a:pt x="13" y="37"/>
                    <a:pt x="25" y="72"/>
                    <a:pt x="36" y="108"/>
                  </a:cubicBezTo>
                  <a:lnTo>
                    <a:pt x="84" y="132"/>
                  </a:lnTo>
                  <a:lnTo>
                    <a:pt x="108" y="168"/>
                  </a:lnTo>
                  <a:lnTo>
                    <a:pt x="156" y="144"/>
                  </a:lnTo>
                  <a:cubicBezTo>
                    <a:pt x="156" y="132"/>
                    <a:pt x="156" y="108"/>
                    <a:pt x="156" y="84"/>
                  </a:cubicBezTo>
                  <a:cubicBezTo>
                    <a:pt x="132" y="60"/>
                    <a:pt x="120" y="37"/>
                    <a:pt x="108" y="13"/>
                  </a:cubicBezTo>
                  <a:lnTo>
                    <a:pt x="3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8" name="Google Shape;9004;p30">
              <a:extLst>
                <a:ext uri="{FF2B5EF4-FFF2-40B4-BE49-F238E27FC236}">
                  <a16:creationId xmlns:a16="http://schemas.microsoft.com/office/drawing/2014/main" id="{452606B7-6976-3ED7-95A2-CBE350EBBE72}"/>
                </a:ext>
              </a:extLst>
            </p:cNvPr>
            <p:cNvSpPr/>
            <p:nvPr/>
          </p:nvSpPr>
          <p:spPr>
            <a:xfrm>
              <a:off x="3044125" y="3933650"/>
              <a:ext cx="4175" cy="4775"/>
            </a:xfrm>
            <a:custGeom>
              <a:avLst/>
              <a:gdLst/>
              <a:ahLst/>
              <a:cxnLst/>
              <a:rect l="l" t="t" r="r" b="b"/>
              <a:pathLst>
                <a:path w="167" h="191" extrusionOk="0">
                  <a:moveTo>
                    <a:pt x="95" y="0"/>
                  </a:moveTo>
                  <a:lnTo>
                    <a:pt x="0" y="72"/>
                  </a:lnTo>
                  <a:lnTo>
                    <a:pt x="60" y="108"/>
                  </a:lnTo>
                  <a:lnTo>
                    <a:pt x="60" y="155"/>
                  </a:lnTo>
                  <a:lnTo>
                    <a:pt x="119" y="191"/>
                  </a:lnTo>
                  <a:lnTo>
                    <a:pt x="167" y="131"/>
                  </a:lnTo>
                  <a:lnTo>
                    <a:pt x="167" y="60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9" name="Google Shape;9005;p30">
              <a:extLst>
                <a:ext uri="{FF2B5EF4-FFF2-40B4-BE49-F238E27FC236}">
                  <a16:creationId xmlns:a16="http://schemas.microsoft.com/office/drawing/2014/main" id="{6F1FE585-771C-A8DF-ED17-4850D0860403}"/>
                </a:ext>
              </a:extLst>
            </p:cNvPr>
            <p:cNvSpPr/>
            <p:nvPr/>
          </p:nvSpPr>
          <p:spPr>
            <a:xfrm>
              <a:off x="3022100" y="3862500"/>
              <a:ext cx="3300" cy="2725"/>
            </a:xfrm>
            <a:custGeom>
              <a:avLst/>
              <a:gdLst/>
              <a:ahLst/>
              <a:cxnLst/>
              <a:rect l="l" t="t" r="r" b="b"/>
              <a:pathLst>
                <a:path w="132" h="109" extrusionOk="0">
                  <a:moveTo>
                    <a:pt x="84" y="1"/>
                  </a:moveTo>
                  <a:cubicBezTo>
                    <a:pt x="60" y="1"/>
                    <a:pt x="36" y="13"/>
                    <a:pt x="12" y="13"/>
                  </a:cubicBezTo>
                  <a:lnTo>
                    <a:pt x="0" y="72"/>
                  </a:lnTo>
                  <a:lnTo>
                    <a:pt x="24" y="108"/>
                  </a:lnTo>
                  <a:lnTo>
                    <a:pt x="72" y="108"/>
                  </a:lnTo>
                  <a:lnTo>
                    <a:pt x="131" y="72"/>
                  </a:lnTo>
                  <a:lnTo>
                    <a:pt x="131" y="37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0" name="Google Shape;9006;p30">
              <a:extLst>
                <a:ext uri="{FF2B5EF4-FFF2-40B4-BE49-F238E27FC236}">
                  <a16:creationId xmlns:a16="http://schemas.microsoft.com/office/drawing/2014/main" id="{6488D5DC-B56C-7971-F841-09555B46B19F}"/>
                </a:ext>
              </a:extLst>
            </p:cNvPr>
            <p:cNvSpPr/>
            <p:nvPr/>
          </p:nvSpPr>
          <p:spPr>
            <a:xfrm>
              <a:off x="3031325" y="3864900"/>
              <a:ext cx="1500" cy="2400"/>
            </a:xfrm>
            <a:custGeom>
              <a:avLst/>
              <a:gdLst/>
              <a:ahLst/>
              <a:cxnLst/>
              <a:rect l="l" t="t" r="r" b="b"/>
              <a:pathLst>
                <a:path w="60" h="96" extrusionOk="0">
                  <a:moveTo>
                    <a:pt x="12" y="0"/>
                  </a:moveTo>
                  <a:cubicBezTo>
                    <a:pt x="12" y="36"/>
                    <a:pt x="0" y="60"/>
                    <a:pt x="0" y="95"/>
                  </a:cubicBezTo>
                  <a:lnTo>
                    <a:pt x="60" y="83"/>
                  </a:lnTo>
                  <a:cubicBezTo>
                    <a:pt x="48" y="60"/>
                    <a:pt x="36" y="36"/>
                    <a:pt x="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1" name="Google Shape;9007;p30">
              <a:extLst>
                <a:ext uri="{FF2B5EF4-FFF2-40B4-BE49-F238E27FC236}">
                  <a16:creationId xmlns:a16="http://schemas.microsoft.com/office/drawing/2014/main" id="{50C3728E-FE56-666E-11CD-AF7CE76A9104}"/>
                </a:ext>
              </a:extLst>
            </p:cNvPr>
            <p:cNvSpPr/>
            <p:nvPr/>
          </p:nvSpPr>
          <p:spPr>
            <a:xfrm>
              <a:off x="3028650" y="3879775"/>
              <a:ext cx="4775" cy="2700"/>
            </a:xfrm>
            <a:custGeom>
              <a:avLst/>
              <a:gdLst/>
              <a:ahLst/>
              <a:cxnLst/>
              <a:rect l="l" t="t" r="r" b="b"/>
              <a:pathLst>
                <a:path w="191" h="108" extrusionOk="0">
                  <a:moveTo>
                    <a:pt x="24" y="0"/>
                  </a:moveTo>
                  <a:lnTo>
                    <a:pt x="0" y="48"/>
                  </a:lnTo>
                  <a:cubicBezTo>
                    <a:pt x="36" y="72"/>
                    <a:pt x="72" y="96"/>
                    <a:pt x="107" y="108"/>
                  </a:cubicBezTo>
                  <a:lnTo>
                    <a:pt x="191" y="84"/>
                  </a:lnTo>
                  <a:lnTo>
                    <a:pt x="143" y="24"/>
                  </a:lnTo>
                  <a:lnTo>
                    <a:pt x="60" y="24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2" name="Google Shape;9008;p30">
              <a:extLst>
                <a:ext uri="{FF2B5EF4-FFF2-40B4-BE49-F238E27FC236}">
                  <a16:creationId xmlns:a16="http://schemas.microsoft.com/office/drawing/2014/main" id="{45751E53-3D65-0955-6B69-AB8555ABA861}"/>
                </a:ext>
              </a:extLst>
            </p:cNvPr>
            <p:cNvSpPr/>
            <p:nvPr/>
          </p:nvSpPr>
          <p:spPr>
            <a:xfrm>
              <a:off x="3053050" y="3946150"/>
              <a:ext cx="2700" cy="2400"/>
            </a:xfrm>
            <a:custGeom>
              <a:avLst/>
              <a:gdLst/>
              <a:ahLst/>
              <a:cxnLst/>
              <a:rect l="l" t="t" r="r" b="b"/>
              <a:pathLst>
                <a:path w="108" h="96" extrusionOk="0">
                  <a:moveTo>
                    <a:pt x="108" y="1"/>
                  </a:moveTo>
                  <a:lnTo>
                    <a:pt x="0" y="24"/>
                  </a:lnTo>
                  <a:cubicBezTo>
                    <a:pt x="12" y="48"/>
                    <a:pt x="12" y="72"/>
                    <a:pt x="24" y="96"/>
                  </a:cubicBezTo>
                  <a:cubicBezTo>
                    <a:pt x="36" y="84"/>
                    <a:pt x="48" y="72"/>
                    <a:pt x="60" y="60"/>
                  </a:cubicBezTo>
                  <a:lnTo>
                    <a:pt x="10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3" name="Google Shape;9009;p30">
              <a:extLst>
                <a:ext uri="{FF2B5EF4-FFF2-40B4-BE49-F238E27FC236}">
                  <a16:creationId xmlns:a16="http://schemas.microsoft.com/office/drawing/2014/main" id="{EFFCAFC9-45A2-75DB-5A3E-0A8A5B98FAFE}"/>
                </a:ext>
              </a:extLst>
            </p:cNvPr>
            <p:cNvSpPr/>
            <p:nvPr/>
          </p:nvSpPr>
          <p:spPr>
            <a:xfrm>
              <a:off x="3024175" y="3860725"/>
              <a:ext cx="1525" cy="1500"/>
            </a:xfrm>
            <a:custGeom>
              <a:avLst/>
              <a:gdLst/>
              <a:ahLst/>
              <a:cxnLst/>
              <a:rect l="l" t="t" r="r" b="b"/>
              <a:pathLst>
                <a:path w="61" h="60" extrusionOk="0">
                  <a:moveTo>
                    <a:pt x="12" y="0"/>
                  </a:moveTo>
                  <a:cubicBezTo>
                    <a:pt x="12" y="0"/>
                    <a:pt x="1" y="12"/>
                    <a:pt x="1" y="24"/>
                  </a:cubicBezTo>
                  <a:lnTo>
                    <a:pt x="60" y="60"/>
                  </a:lnTo>
                  <a:lnTo>
                    <a:pt x="60" y="12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4" name="Google Shape;9010;p30">
              <a:extLst>
                <a:ext uri="{FF2B5EF4-FFF2-40B4-BE49-F238E27FC236}">
                  <a16:creationId xmlns:a16="http://schemas.microsoft.com/office/drawing/2014/main" id="{0C431FCE-BF45-5594-B804-2E2124D42199}"/>
                </a:ext>
              </a:extLst>
            </p:cNvPr>
            <p:cNvSpPr/>
            <p:nvPr/>
          </p:nvSpPr>
          <p:spPr>
            <a:xfrm>
              <a:off x="3059300" y="3944075"/>
              <a:ext cx="7750" cy="4775"/>
            </a:xfrm>
            <a:custGeom>
              <a:avLst/>
              <a:gdLst/>
              <a:ahLst/>
              <a:cxnLst/>
              <a:rect l="l" t="t" r="r" b="b"/>
              <a:pathLst>
                <a:path w="310" h="191" extrusionOk="0">
                  <a:moveTo>
                    <a:pt x="36" y="0"/>
                  </a:moveTo>
                  <a:lnTo>
                    <a:pt x="0" y="12"/>
                  </a:lnTo>
                  <a:lnTo>
                    <a:pt x="0" y="36"/>
                  </a:lnTo>
                  <a:lnTo>
                    <a:pt x="96" y="119"/>
                  </a:lnTo>
                  <a:lnTo>
                    <a:pt x="179" y="131"/>
                  </a:lnTo>
                  <a:cubicBezTo>
                    <a:pt x="227" y="143"/>
                    <a:pt x="274" y="167"/>
                    <a:pt x="310" y="191"/>
                  </a:cubicBezTo>
                  <a:cubicBezTo>
                    <a:pt x="286" y="167"/>
                    <a:pt x="274" y="131"/>
                    <a:pt x="262" y="107"/>
                  </a:cubicBezTo>
                  <a:cubicBezTo>
                    <a:pt x="227" y="84"/>
                    <a:pt x="191" y="48"/>
                    <a:pt x="167" y="24"/>
                  </a:cubicBezTo>
                  <a:lnTo>
                    <a:pt x="108" y="24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5" name="Google Shape;9011;p30">
              <a:extLst>
                <a:ext uri="{FF2B5EF4-FFF2-40B4-BE49-F238E27FC236}">
                  <a16:creationId xmlns:a16="http://schemas.microsoft.com/office/drawing/2014/main" id="{510703A0-27CD-B656-37BE-0E439A3C6810}"/>
                </a:ext>
              </a:extLst>
            </p:cNvPr>
            <p:cNvSpPr/>
            <p:nvPr/>
          </p:nvSpPr>
          <p:spPr>
            <a:xfrm>
              <a:off x="3028050" y="3871725"/>
              <a:ext cx="4175" cy="2425"/>
            </a:xfrm>
            <a:custGeom>
              <a:avLst/>
              <a:gdLst/>
              <a:ahLst/>
              <a:cxnLst/>
              <a:rect l="l" t="t" r="r" b="b"/>
              <a:pathLst>
                <a:path w="167" h="97" extrusionOk="0">
                  <a:moveTo>
                    <a:pt x="155" y="1"/>
                  </a:moveTo>
                  <a:lnTo>
                    <a:pt x="96" y="13"/>
                  </a:lnTo>
                  <a:lnTo>
                    <a:pt x="0" y="72"/>
                  </a:lnTo>
                  <a:lnTo>
                    <a:pt x="48" y="96"/>
                  </a:lnTo>
                  <a:lnTo>
                    <a:pt x="167" y="60"/>
                  </a:lnTo>
                  <a:lnTo>
                    <a:pt x="15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6" name="Google Shape;9012;p30">
              <a:extLst>
                <a:ext uri="{FF2B5EF4-FFF2-40B4-BE49-F238E27FC236}">
                  <a16:creationId xmlns:a16="http://schemas.microsoft.com/office/drawing/2014/main" id="{E3DF5B18-91CC-E1F2-CFAD-B227453102C0}"/>
                </a:ext>
              </a:extLst>
            </p:cNvPr>
            <p:cNvSpPr/>
            <p:nvPr/>
          </p:nvSpPr>
          <p:spPr>
            <a:xfrm>
              <a:off x="3044725" y="3920850"/>
              <a:ext cx="13400" cy="17875"/>
            </a:xfrm>
            <a:custGeom>
              <a:avLst/>
              <a:gdLst/>
              <a:ahLst/>
              <a:cxnLst/>
              <a:rect l="l" t="t" r="r" b="b"/>
              <a:pathLst>
                <a:path w="536" h="715" extrusionOk="0">
                  <a:moveTo>
                    <a:pt x="167" y="0"/>
                  </a:moveTo>
                  <a:lnTo>
                    <a:pt x="36" y="24"/>
                  </a:lnTo>
                  <a:lnTo>
                    <a:pt x="0" y="84"/>
                  </a:lnTo>
                  <a:cubicBezTo>
                    <a:pt x="12" y="108"/>
                    <a:pt x="12" y="131"/>
                    <a:pt x="24" y="167"/>
                  </a:cubicBezTo>
                  <a:lnTo>
                    <a:pt x="83" y="203"/>
                  </a:lnTo>
                  <a:lnTo>
                    <a:pt x="83" y="274"/>
                  </a:lnTo>
                  <a:lnTo>
                    <a:pt x="107" y="322"/>
                  </a:lnTo>
                  <a:lnTo>
                    <a:pt x="143" y="310"/>
                  </a:lnTo>
                  <a:lnTo>
                    <a:pt x="167" y="251"/>
                  </a:lnTo>
                  <a:lnTo>
                    <a:pt x="167" y="310"/>
                  </a:lnTo>
                  <a:cubicBezTo>
                    <a:pt x="167" y="322"/>
                    <a:pt x="131" y="346"/>
                    <a:pt x="107" y="370"/>
                  </a:cubicBezTo>
                  <a:lnTo>
                    <a:pt x="24" y="405"/>
                  </a:lnTo>
                  <a:lnTo>
                    <a:pt x="155" y="536"/>
                  </a:lnTo>
                  <a:lnTo>
                    <a:pt x="202" y="632"/>
                  </a:lnTo>
                  <a:lnTo>
                    <a:pt x="310" y="679"/>
                  </a:lnTo>
                  <a:lnTo>
                    <a:pt x="345" y="643"/>
                  </a:lnTo>
                  <a:lnTo>
                    <a:pt x="345" y="560"/>
                  </a:lnTo>
                  <a:lnTo>
                    <a:pt x="393" y="620"/>
                  </a:lnTo>
                  <a:cubicBezTo>
                    <a:pt x="405" y="643"/>
                    <a:pt x="417" y="679"/>
                    <a:pt x="429" y="703"/>
                  </a:cubicBezTo>
                  <a:lnTo>
                    <a:pt x="476" y="715"/>
                  </a:lnTo>
                  <a:lnTo>
                    <a:pt x="536" y="655"/>
                  </a:lnTo>
                  <a:lnTo>
                    <a:pt x="500" y="536"/>
                  </a:lnTo>
                  <a:lnTo>
                    <a:pt x="429" y="441"/>
                  </a:lnTo>
                  <a:cubicBezTo>
                    <a:pt x="429" y="429"/>
                    <a:pt x="441" y="417"/>
                    <a:pt x="441" y="405"/>
                  </a:cubicBezTo>
                  <a:lnTo>
                    <a:pt x="393" y="262"/>
                  </a:lnTo>
                  <a:lnTo>
                    <a:pt x="322" y="191"/>
                  </a:lnTo>
                  <a:lnTo>
                    <a:pt x="238" y="24"/>
                  </a:lnTo>
                  <a:lnTo>
                    <a:pt x="16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7" name="Google Shape;9013;p30">
              <a:extLst>
                <a:ext uri="{FF2B5EF4-FFF2-40B4-BE49-F238E27FC236}">
                  <a16:creationId xmlns:a16="http://schemas.microsoft.com/office/drawing/2014/main" id="{5674C6EA-C9F5-BB9E-4B41-6B0E7A2DCC61}"/>
                </a:ext>
              </a:extLst>
            </p:cNvPr>
            <p:cNvSpPr/>
            <p:nvPr/>
          </p:nvSpPr>
          <p:spPr>
            <a:xfrm>
              <a:off x="3059900" y="3947925"/>
              <a:ext cx="6575" cy="4800"/>
            </a:xfrm>
            <a:custGeom>
              <a:avLst/>
              <a:gdLst/>
              <a:ahLst/>
              <a:cxnLst/>
              <a:rect l="l" t="t" r="r" b="b"/>
              <a:pathLst>
                <a:path w="263" h="192" extrusionOk="0">
                  <a:moveTo>
                    <a:pt x="36" y="1"/>
                  </a:moveTo>
                  <a:lnTo>
                    <a:pt x="0" y="25"/>
                  </a:lnTo>
                  <a:lnTo>
                    <a:pt x="48" y="120"/>
                  </a:lnTo>
                  <a:lnTo>
                    <a:pt x="167" y="191"/>
                  </a:lnTo>
                  <a:lnTo>
                    <a:pt x="238" y="180"/>
                  </a:lnTo>
                  <a:cubicBezTo>
                    <a:pt x="250" y="156"/>
                    <a:pt x="250" y="144"/>
                    <a:pt x="262" y="120"/>
                  </a:cubicBezTo>
                  <a:lnTo>
                    <a:pt x="143" y="25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8" name="Google Shape;9014;p30">
              <a:extLst>
                <a:ext uri="{FF2B5EF4-FFF2-40B4-BE49-F238E27FC236}">
                  <a16:creationId xmlns:a16="http://schemas.microsoft.com/office/drawing/2014/main" id="{CA752574-4A25-19B6-9638-7D8EB94CF2F1}"/>
                </a:ext>
              </a:extLst>
            </p:cNvPr>
            <p:cNvSpPr/>
            <p:nvPr/>
          </p:nvSpPr>
          <p:spPr>
            <a:xfrm>
              <a:off x="3033100" y="3878875"/>
              <a:ext cx="2400" cy="1525"/>
            </a:xfrm>
            <a:custGeom>
              <a:avLst/>
              <a:gdLst/>
              <a:ahLst/>
              <a:cxnLst/>
              <a:rect l="l" t="t" r="r" b="b"/>
              <a:pathLst>
                <a:path w="96" h="61" extrusionOk="0">
                  <a:moveTo>
                    <a:pt x="96" y="1"/>
                  </a:moveTo>
                  <a:lnTo>
                    <a:pt x="1" y="25"/>
                  </a:lnTo>
                  <a:lnTo>
                    <a:pt x="48" y="60"/>
                  </a:lnTo>
                  <a:cubicBezTo>
                    <a:pt x="72" y="48"/>
                    <a:pt x="72" y="25"/>
                    <a:pt x="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9" name="Google Shape;9015;p30">
              <a:extLst>
                <a:ext uri="{FF2B5EF4-FFF2-40B4-BE49-F238E27FC236}">
                  <a16:creationId xmlns:a16="http://schemas.microsoft.com/office/drawing/2014/main" id="{9E533E79-5725-0E07-4378-5539690CC1D5}"/>
                </a:ext>
              </a:extLst>
            </p:cNvPr>
            <p:cNvSpPr/>
            <p:nvPr/>
          </p:nvSpPr>
          <p:spPr>
            <a:xfrm>
              <a:off x="3026550" y="3881550"/>
              <a:ext cx="1825" cy="1825"/>
            </a:xfrm>
            <a:custGeom>
              <a:avLst/>
              <a:gdLst/>
              <a:ahLst/>
              <a:cxnLst/>
              <a:rect l="l" t="t" r="r" b="b"/>
              <a:pathLst>
                <a:path w="73" h="73" extrusionOk="0">
                  <a:moveTo>
                    <a:pt x="48" y="1"/>
                  </a:moveTo>
                  <a:lnTo>
                    <a:pt x="1" y="13"/>
                  </a:lnTo>
                  <a:cubicBezTo>
                    <a:pt x="13" y="25"/>
                    <a:pt x="13" y="48"/>
                    <a:pt x="25" y="72"/>
                  </a:cubicBezTo>
                  <a:lnTo>
                    <a:pt x="72" y="72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0" name="Google Shape;9016;p30">
              <a:extLst>
                <a:ext uri="{FF2B5EF4-FFF2-40B4-BE49-F238E27FC236}">
                  <a16:creationId xmlns:a16="http://schemas.microsoft.com/office/drawing/2014/main" id="{C29CA52D-E0F0-D0DB-D271-F53881486FBC}"/>
                </a:ext>
              </a:extLst>
            </p:cNvPr>
            <p:cNvSpPr/>
            <p:nvPr/>
          </p:nvSpPr>
          <p:spPr>
            <a:xfrm>
              <a:off x="3022675" y="3865775"/>
              <a:ext cx="3900" cy="3000"/>
            </a:xfrm>
            <a:custGeom>
              <a:avLst/>
              <a:gdLst/>
              <a:ahLst/>
              <a:cxnLst/>
              <a:rect l="l" t="t" r="r" b="b"/>
              <a:pathLst>
                <a:path w="156" h="120" extrusionOk="0">
                  <a:moveTo>
                    <a:pt x="96" y="1"/>
                  </a:moveTo>
                  <a:lnTo>
                    <a:pt x="1" y="13"/>
                  </a:lnTo>
                  <a:lnTo>
                    <a:pt x="25" y="60"/>
                  </a:lnTo>
                  <a:lnTo>
                    <a:pt x="37" y="120"/>
                  </a:lnTo>
                  <a:lnTo>
                    <a:pt x="96" y="84"/>
                  </a:lnTo>
                  <a:lnTo>
                    <a:pt x="156" y="60"/>
                  </a:lnTo>
                  <a:lnTo>
                    <a:pt x="9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1" name="Google Shape;9017;p30">
              <a:extLst>
                <a:ext uri="{FF2B5EF4-FFF2-40B4-BE49-F238E27FC236}">
                  <a16:creationId xmlns:a16="http://schemas.microsoft.com/office/drawing/2014/main" id="{1F37638E-1F16-3DD8-0805-4130B2797D38}"/>
                </a:ext>
              </a:extLst>
            </p:cNvPr>
            <p:cNvSpPr/>
            <p:nvPr/>
          </p:nvSpPr>
          <p:spPr>
            <a:xfrm>
              <a:off x="3014950" y="3856850"/>
              <a:ext cx="4200" cy="1825"/>
            </a:xfrm>
            <a:custGeom>
              <a:avLst/>
              <a:gdLst/>
              <a:ahLst/>
              <a:cxnLst/>
              <a:rect l="l" t="t" r="r" b="b"/>
              <a:pathLst>
                <a:path w="168" h="73" extrusionOk="0">
                  <a:moveTo>
                    <a:pt x="108" y="1"/>
                  </a:moveTo>
                  <a:lnTo>
                    <a:pt x="36" y="13"/>
                  </a:lnTo>
                  <a:lnTo>
                    <a:pt x="0" y="48"/>
                  </a:lnTo>
                  <a:lnTo>
                    <a:pt x="60" y="72"/>
                  </a:lnTo>
                  <a:lnTo>
                    <a:pt x="167" y="13"/>
                  </a:lnTo>
                  <a:lnTo>
                    <a:pt x="10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2" name="Google Shape;9018;p30">
              <a:extLst>
                <a:ext uri="{FF2B5EF4-FFF2-40B4-BE49-F238E27FC236}">
                  <a16:creationId xmlns:a16="http://schemas.microsoft.com/office/drawing/2014/main" id="{1AF33318-33F5-48D3-7818-7C49F555A5C0}"/>
                </a:ext>
              </a:extLst>
            </p:cNvPr>
            <p:cNvSpPr/>
            <p:nvPr/>
          </p:nvSpPr>
          <p:spPr>
            <a:xfrm>
              <a:off x="3022675" y="3856850"/>
              <a:ext cx="3300" cy="1825"/>
            </a:xfrm>
            <a:custGeom>
              <a:avLst/>
              <a:gdLst/>
              <a:ahLst/>
              <a:cxnLst/>
              <a:rect l="l" t="t" r="r" b="b"/>
              <a:pathLst>
                <a:path w="132" h="73" extrusionOk="0">
                  <a:moveTo>
                    <a:pt x="13" y="1"/>
                  </a:moveTo>
                  <a:lnTo>
                    <a:pt x="1" y="36"/>
                  </a:lnTo>
                  <a:lnTo>
                    <a:pt x="61" y="72"/>
                  </a:lnTo>
                  <a:cubicBezTo>
                    <a:pt x="84" y="48"/>
                    <a:pt x="108" y="24"/>
                    <a:pt x="1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3" name="Google Shape;9019;p30">
              <a:extLst>
                <a:ext uri="{FF2B5EF4-FFF2-40B4-BE49-F238E27FC236}">
                  <a16:creationId xmlns:a16="http://schemas.microsoft.com/office/drawing/2014/main" id="{3BE7C790-7FE8-9393-D2CB-A446D1AA7E97}"/>
                </a:ext>
              </a:extLst>
            </p:cNvPr>
            <p:cNvSpPr/>
            <p:nvPr/>
          </p:nvSpPr>
          <p:spPr>
            <a:xfrm>
              <a:off x="3016425" y="3870850"/>
              <a:ext cx="3900" cy="2400"/>
            </a:xfrm>
            <a:custGeom>
              <a:avLst/>
              <a:gdLst/>
              <a:ahLst/>
              <a:cxnLst/>
              <a:rect l="l" t="t" r="r" b="b"/>
              <a:pathLst>
                <a:path w="156" h="96" extrusionOk="0">
                  <a:moveTo>
                    <a:pt x="96" y="0"/>
                  </a:moveTo>
                  <a:lnTo>
                    <a:pt x="1" y="24"/>
                  </a:lnTo>
                  <a:cubicBezTo>
                    <a:pt x="1" y="48"/>
                    <a:pt x="1" y="60"/>
                    <a:pt x="13" y="72"/>
                  </a:cubicBezTo>
                  <a:lnTo>
                    <a:pt x="132" y="95"/>
                  </a:lnTo>
                  <a:lnTo>
                    <a:pt x="156" y="36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4" name="Google Shape;9020;p30">
              <a:extLst>
                <a:ext uri="{FF2B5EF4-FFF2-40B4-BE49-F238E27FC236}">
                  <a16:creationId xmlns:a16="http://schemas.microsoft.com/office/drawing/2014/main" id="{D7B7B0CD-59D9-4F48-2796-816864E81584}"/>
                </a:ext>
              </a:extLst>
            </p:cNvPr>
            <p:cNvSpPr/>
            <p:nvPr/>
          </p:nvSpPr>
          <p:spPr>
            <a:xfrm>
              <a:off x="3020300" y="3868175"/>
              <a:ext cx="2125" cy="2100"/>
            </a:xfrm>
            <a:custGeom>
              <a:avLst/>
              <a:gdLst/>
              <a:ahLst/>
              <a:cxnLst/>
              <a:rect l="l" t="t" r="r" b="b"/>
              <a:pathLst>
                <a:path w="85" h="84" extrusionOk="0">
                  <a:moveTo>
                    <a:pt x="25" y="0"/>
                  </a:moveTo>
                  <a:cubicBezTo>
                    <a:pt x="13" y="12"/>
                    <a:pt x="1" y="36"/>
                    <a:pt x="1" y="60"/>
                  </a:cubicBezTo>
                  <a:lnTo>
                    <a:pt x="36" y="83"/>
                  </a:lnTo>
                  <a:lnTo>
                    <a:pt x="84" y="24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5" name="Google Shape;9021;p30">
              <a:extLst>
                <a:ext uri="{FF2B5EF4-FFF2-40B4-BE49-F238E27FC236}">
                  <a16:creationId xmlns:a16="http://schemas.microsoft.com/office/drawing/2014/main" id="{8C3CF7AB-A996-7D16-44C1-019BAD127A6D}"/>
                </a:ext>
              </a:extLst>
            </p:cNvPr>
            <p:cNvSpPr/>
            <p:nvPr/>
          </p:nvSpPr>
          <p:spPr>
            <a:xfrm>
              <a:off x="3026850" y="3857150"/>
              <a:ext cx="3600" cy="3000"/>
            </a:xfrm>
            <a:custGeom>
              <a:avLst/>
              <a:gdLst/>
              <a:ahLst/>
              <a:cxnLst/>
              <a:rect l="l" t="t" r="r" b="b"/>
              <a:pathLst>
                <a:path w="144" h="120" extrusionOk="0">
                  <a:moveTo>
                    <a:pt x="48" y="1"/>
                  </a:moveTo>
                  <a:lnTo>
                    <a:pt x="1" y="36"/>
                  </a:lnTo>
                  <a:lnTo>
                    <a:pt x="72" y="72"/>
                  </a:lnTo>
                  <a:lnTo>
                    <a:pt x="96" y="120"/>
                  </a:lnTo>
                  <a:lnTo>
                    <a:pt x="144" y="72"/>
                  </a:lnTo>
                  <a:cubicBezTo>
                    <a:pt x="132" y="48"/>
                    <a:pt x="132" y="24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6" name="Google Shape;9022;p30">
              <a:extLst>
                <a:ext uri="{FF2B5EF4-FFF2-40B4-BE49-F238E27FC236}">
                  <a16:creationId xmlns:a16="http://schemas.microsoft.com/office/drawing/2014/main" id="{DDA6A21B-FD1A-2DE1-62E1-A1AAA927D9D3}"/>
                </a:ext>
              </a:extLst>
            </p:cNvPr>
            <p:cNvSpPr/>
            <p:nvPr/>
          </p:nvSpPr>
          <p:spPr>
            <a:xfrm>
              <a:off x="3027450" y="3864000"/>
              <a:ext cx="3000" cy="2400"/>
            </a:xfrm>
            <a:custGeom>
              <a:avLst/>
              <a:gdLst/>
              <a:ahLst/>
              <a:cxnLst/>
              <a:rect l="l" t="t" r="r" b="b"/>
              <a:pathLst>
                <a:path w="120" h="96" extrusionOk="0">
                  <a:moveTo>
                    <a:pt x="84" y="0"/>
                  </a:moveTo>
                  <a:lnTo>
                    <a:pt x="0" y="48"/>
                  </a:lnTo>
                  <a:lnTo>
                    <a:pt x="120" y="96"/>
                  </a:lnTo>
                  <a:cubicBezTo>
                    <a:pt x="108" y="72"/>
                    <a:pt x="96" y="36"/>
                    <a:pt x="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7" name="Google Shape;9023;p30">
              <a:extLst>
                <a:ext uri="{FF2B5EF4-FFF2-40B4-BE49-F238E27FC236}">
                  <a16:creationId xmlns:a16="http://schemas.microsoft.com/office/drawing/2014/main" id="{59569E6C-6860-986E-B8DC-8A8152B7822A}"/>
                </a:ext>
              </a:extLst>
            </p:cNvPr>
            <p:cNvSpPr/>
            <p:nvPr/>
          </p:nvSpPr>
          <p:spPr>
            <a:xfrm>
              <a:off x="3029525" y="3877400"/>
              <a:ext cx="2125" cy="1800"/>
            </a:xfrm>
            <a:custGeom>
              <a:avLst/>
              <a:gdLst/>
              <a:ahLst/>
              <a:cxnLst/>
              <a:rect l="l" t="t" r="r" b="b"/>
              <a:pathLst>
                <a:path w="85" h="72" extrusionOk="0">
                  <a:moveTo>
                    <a:pt x="72" y="0"/>
                  </a:moveTo>
                  <a:lnTo>
                    <a:pt x="1" y="24"/>
                  </a:lnTo>
                  <a:lnTo>
                    <a:pt x="84" y="72"/>
                  </a:lnTo>
                  <a:cubicBezTo>
                    <a:pt x="84" y="48"/>
                    <a:pt x="84" y="24"/>
                    <a:pt x="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8" name="Google Shape;9024;p30">
              <a:extLst>
                <a:ext uri="{FF2B5EF4-FFF2-40B4-BE49-F238E27FC236}">
                  <a16:creationId xmlns:a16="http://schemas.microsoft.com/office/drawing/2014/main" id="{7E239601-40FD-C2C0-E8DC-58DB4A4B4A74}"/>
                </a:ext>
              </a:extLst>
            </p:cNvPr>
            <p:cNvSpPr/>
            <p:nvPr/>
          </p:nvSpPr>
          <p:spPr>
            <a:xfrm>
              <a:off x="3037575" y="3909550"/>
              <a:ext cx="12225" cy="10725"/>
            </a:xfrm>
            <a:custGeom>
              <a:avLst/>
              <a:gdLst/>
              <a:ahLst/>
              <a:cxnLst/>
              <a:rect l="l" t="t" r="r" b="b"/>
              <a:pathLst>
                <a:path w="489" h="429" extrusionOk="0">
                  <a:moveTo>
                    <a:pt x="167" y="0"/>
                  </a:moveTo>
                  <a:lnTo>
                    <a:pt x="96" y="60"/>
                  </a:lnTo>
                  <a:lnTo>
                    <a:pt x="24" y="83"/>
                  </a:lnTo>
                  <a:lnTo>
                    <a:pt x="0" y="131"/>
                  </a:lnTo>
                  <a:lnTo>
                    <a:pt x="96" y="179"/>
                  </a:lnTo>
                  <a:lnTo>
                    <a:pt x="250" y="298"/>
                  </a:lnTo>
                  <a:cubicBezTo>
                    <a:pt x="250" y="286"/>
                    <a:pt x="262" y="274"/>
                    <a:pt x="262" y="262"/>
                  </a:cubicBezTo>
                  <a:lnTo>
                    <a:pt x="310" y="286"/>
                  </a:lnTo>
                  <a:lnTo>
                    <a:pt x="262" y="345"/>
                  </a:lnTo>
                  <a:lnTo>
                    <a:pt x="310" y="429"/>
                  </a:lnTo>
                  <a:lnTo>
                    <a:pt x="393" y="393"/>
                  </a:lnTo>
                  <a:lnTo>
                    <a:pt x="488" y="381"/>
                  </a:lnTo>
                  <a:lnTo>
                    <a:pt x="405" y="262"/>
                  </a:lnTo>
                  <a:lnTo>
                    <a:pt x="322" y="226"/>
                  </a:lnTo>
                  <a:lnTo>
                    <a:pt x="298" y="143"/>
                  </a:lnTo>
                  <a:lnTo>
                    <a:pt x="203" y="131"/>
                  </a:lnTo>
                  <a:cubicBezTo>
                    <a:pt x="191" y="83"/>
                    <a:pt x="179" y="48"/>
                    <a:pt x="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9" name="Google Shape;9025;p30">
              <a:extLst>
                <a:ext uri="{FF2B5EF4-FFF2-40B4-BE49-F238E27FC236}">
                  <a16:creationId xmlns:a16="http://schemas.microsoft.com/office/drawing/2014/main" id="{F66ECE67-CE1F-6928-6F38-F1D9A190A1FC}"/>
                </a:ext>
              </a:extLst>
            </p:cNvPr>
            <p:cNvSpPr/>
            <p:nvPr/>
          </p:nvSpPr>
          <p:spPr>
            <a:xfrm>
              <a:off x="3034600" y="3914300"/>
              <a:ext cx="9250" cy="8950"/>
            </a:xfrm>
            <a:custGeom>
              <a:avLst/>
              <a:gdLst/>
              <a:ahLst/>
              <a:cxnLst/>
              <a:rect l="l" t="t" r="r" b="b"/>
              <a:pathLst>
                <a:path w="370" h="358" extrusionOk="0">
                  <a:moveTo>
                    <a:pt x="24" y="1"/>
                  </a:moveTo>
                  <a:cubicBezTo>
                    <a:pt x="24" y="12"/>
                    <a:pt x="12" y="24"/>
                    <a:pt x="0" y="36"/>
                  </a:cubicBezTo>
                  <a:cubicBezTo>
                    <a:pt x="0" y="48"/>
                    <a:pt x="0" y="60"/>
                    <a:pt x="0" y="84"/>
                  </a:cubicBezTo>
                  <a:lnTo>
                    <a:pt x="48" y="167"/>
                  </a:lnTo>
                  <a:lnTo>
                    <a:pt x="143" y="167"/>
                  </a:lnTo>
                  <a:lnTo>
                    <a:pt x="215" y="191"/>
                  </a:lnTo>
                  <a:cubicBezTo>
                    <a:pt x="203" y="203"/>
                    <a:pt x="203" y="215"/>
                    <a:pt x="215" y="227"/>
                  </a:cubicBezTo>
                  <a:lnTo>
                    <a:pt x="274" y="334"/>
                  </a:lnTo>
                  <a:lnTo>
                    <a:pt x="357" y="358"/>
                  </a:lnTo>
                  <a:lnTo>
                    <a:pt x="369" y="310"/>
                  </a:lnTo>
                  <a:cubicBezTo>
                    <a:pt x="369" y="274"/>
                    <a:pt x="357" y="251"/>
                    <a:pt x="357" y="215"/>
                  </a:cubicBezTo>
                  <a:lnTo>
                    <a:pt x="250" y="132"/>
                  </a:lnTo>
                  <a:lnTo>
                    <a:pt x="9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0" name="Google Shape;9026;p30">
              <a:extLst>
                <a:ext uri="{FF2B5EF4-FFF2-40B4-BE49-F238E27FC236}">
                  <a16:creationId xmlns:a16="http://schemas.microsoft.com/office/drawing/2014/main" id="{C3A04D44-E072-537D-284D-0D5A88476449}"/>
                </a:ext>
              </a:extLst>
            </p:cNvPr>
            <p:cNvSpPr/>
            <p:nvPr/>
          </p:nvSpPr>
          <p:spPr>
            <a:xfrm>
              <a:off x="3057525" y="3946450"/>
              <a:ext cx="1500" cy="3600"/>
            </a:xfrm>
            <a:custGeom>
              <a:avLst/>
              <a:gdLst/>
              <a:ahLst/>
              <a:cxnLst/>
              <a:rect l="l" t="t" r="r" b="b"/>
              <a:pathLst>
                <a:path w="60" h="144" extrusionOk="0">
                  <a:moveTo>
                    <a:pt x="12" y="0"/>
                  </a:moveTo>
                  <a:cubicBezTo>
                    <a:pt x="12" y="24"/>
                    <a:pt x="12" y="36"/>
                    <a:pt x="0" y="60"/>
                  </a:cubicBezTo>
                  <a:lnTo>
                    <a:pt x="48" y="143"/>
                  </a:lnTo>
                  <a:cubicBezTo>
                    <a:pt x="48" y="131"/>
                    <a:pt x="48" y="119"/>
                    <a:pt x="60" y="108"/>
                  </a:cubicBezTo>
                  <a:cubicBezTo>
                    <a:pt x="60" y="84"/>
                    <a:pt x="48" y="60"/>
                    <a:pt x="48" y="36"/>
                  </a:cubicBezTo>
                  <a:lnTo>
                    <a:pt x="1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1" name="Google Shape;9027;p30">
              <a:extLst>
                <a:ext uri="{FF2B5EF4-FFF2-40B4-BE49-F238E27FC236}">
                  <a16:creationId xmlns:a16="http://schemas.microsoft.com/office/drawing/2014/main" id="{E0BB0EFC-8220-9413-A928-B53E25EBB51C}"/>
                </a:ext>
              </a:extLst>
            </p:cNvPr>
            <p:cNvSpPr/>
            <p:nvPr/>
          </p:nvSpPr>
          <p:spPr>
            <a:xfrm>
              <a:off x="3085800" y="3983950"/>
              <a:ext cx="2400" cy="925"/>
            </a:xfrm>
            <a:custGeom>
              <a:avLst/>
              <a:gdLst/>
              <a:ahLst/>
              <a:cxnLst/>
              <a:rect l="l" t="t" r="r" b="b"/>
              <a:pathLst>
                <a:path w="96" h="37" extrusionOk="0">
                  <a:moveTo>
                    <a:pt x="24" y="1"/>
                  </a:moveTo>
                  <a:lnTo>
                    <a:pt x="0" y="36"/>
                  </a:lnTo>
                  <a:lnTo>
                    <a:pt x="95" y="36"/>
                  </a:lnTo>
                  <a:cubicBezTo>
                    <a:pt x="72" y="24"/>
                    <a:pt x="48" y="13"/>
                    <a:pt x="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2" name="Google Shape;9028;p30">
              <a:extLst>
                <a:ext uri="{FF2B5EF4-FFF2-40B4-BE49-F238E27FC236}">
                  <a16:creationId xmlns:a16="http://schemas.microsoft.com/office/drawing/2014/main" id="{B55EE148-B9D4-80F2-AD75-B19A62666BEA}"/>
                </a:ext>
              </a:extLst>
            </p:cNvPr>
            <p:cNvSpPr/>
            <p:nvPr/>
          </p:nvSpPr>
          <p:spPr>
            <a:xfrm>
              <a:off x="3073300" y="3957750"/>
              <a:ext cx="5975" cy="4800"/>
            </a:xfrm>
            <a:custGeom>
              <a:avLst/>
              <a:gdLst/>
              <a:ahLst/>
              <a:cxnLst/>
              <a:rect l="l" t="t" r="r" b="b"/>
              <a:pathLst>
                <a:path w="239" h="192" extrusionOk="0">
                  <a:moveTo>
                    <a:pt x="36" y="1"/>
                  </a:moveTo>
                  <a:lnTo>
                    <a:pt x="0" y="13"/>
                  </a:lnTo>
                  <a:lnTo>
                    <a:pt x="36" y="132"/>
                  </a:lnTo>
                  <a:lnTo>
                    <a:pt x="95" y="168"/>
                  </a:lnTo>
                  <a:lnTo>
                    <a:pt x="214" y="191"/>
                  </a:lnTo>
                  <a:lnTo>
                    <a:pt x="238" y="179"/>
                  </a:lnTo>
                  <a:lnTo>
                    <a:pt x="202" y="144"/>
                  </a:lnTo>
                  <a:lnTo>
                    <a:pt x="107" y="84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3" name="Google Shape;9029;p30">
              <a:extLst>
                <a:ext uri="{FF2B5EF4-FFF2-40B4-BE49-F238E27FC236}">
                  <a16:creationId xmlns:a16="http://schemas.microsoft.com/office/drawing/2014/main" id="{2A949C50-ADC6-0FE1-C348-5FD98C70F28B}"/>
                </a:ext>
              </a:extLst>
            </p:cNvPr>
            <p:cNvSpPr/>
            <p:nvPr/>
          </p:nvSpPr>
          <p:spPr>
            <a:xfrm>
              <a:off x="3076850" y="3963700"/>
              <a:ext cx="3000" cy="1825"/>
            </a:xfrm>
            <a:custGeom>
              <a:avLst/>
              <a:gdLst/>
              <a:ahLst/>
              <a:cxnLst/>
              <a:rect l="l" t="t" r="r" b="b"/>
              <a:pathLst>
                <a:path w="120" h="73" extrusionOk="0">
                  <a:moveTo>
                    <a:pt x="25" y="1"/>
                  </a:moveTo>
                  <a:lnTo>
                    <a:pt x="1" y="25"/>
                  </a:lnTo>
                  <a:lnTo>
                    <a:pt x="84" y="72"/>
                  </a:lnTo>
                  <a:lnTo>
                    <a:pt x="120" y="61"/>
                  </a:lnTo>
                  <a:cubicBezTo>
                    <a:pt x="108" y="37"/>
                    <a:pt x="96" y="25"/>
                    <a:pt x="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4" name="Google Shape;9030;p30">
              <a:extLst>
                <a:ext uri="{FF2B5EF4-FFF2-40B4-BE49-F238E27FC236}">
                  <a16:creationId xmlns:a16="http://schemas.microsoft.com/office/drawing/2014/main" id="{570D4168-184E-50B3-2E26-DE4146E59C0C}"/>
                </a:ext>
              </a:extLst>
            </p:cNvPr>
            <p:cNvSpPr/>
            <p:nvPr/>
          </p:nvSpPr>
          <p:spPr>
            <a:xfrm>
              <a:off x="3077750" y="3975625"/>
              <a:ext cx="20275" cy="6575"/>
            </a:xfrm>
            <a:custGeom>
              <a:avLst/>
              <a:gdLst/>
              <a:ahLst/>
              <a:cxnLst/>
              <a:rect l="l" t="t" r="r" b="b"/>
              <a:pathLst>
                <a:path w="811" h="263" extrusionOk="0">
                  <a:moveTo>
                    <a:pt x="13" y="0"/>
                  </a:moveTo>
                  <a:cubicBezTo>
                    <a:pt x="13" y="12"/>
                    <a:pt x="1" y="36"/>
                    <a:pt x="1" y="48"/>
                  </a:cubicBezTo>
                  <a:lnTo>
                    <a:pt x="36" y="119"/>
                  </a:lnTo>
                  <a:cubicBezTo>
                    <a:pt x="60" y="143"/>
                    <a:pt x="96" y="167"/>
                    <a:pt x="120" y="203"/>
                  </a:cubicBezTo>
                  <a:lnTo>
                    <a:pt x="215" y="191"/>
                  </a:lnTo>
                  <a:lnTo>
                    <a:pt x="346" y="215"/>
                  </a:lnTo>
                  <a:lnTo>
                    <a:pt x="405" y="262"/>
                  </a:lnTo>
                  <a:lnTo>
                    <a:pt x="465" y="238"/>
                  </a:lnTo>
                  <a:lnTo>
                    <a:pt x="501" y="215"/>
                  </a:lnTo>
                  <a:lnTo>
                    <a:pt x="632" y="226"/>
                  </a:lnTo>
                  <a:lnTo>
                    <a:pt x="715" y="250"/>
                  </a:lnTo>
                  <a:lnTo>
                    <a:pt x="798" y="226"/>
                  </a:lnTo>
                  <a:lnTo>
                    <a:pt x="810" y="203"/>
                  </a:lnTo>
                  <a:lnTo>
                    <a:pt x="775" y="179"/>
                  </a:lnTo>
                  <a:lnTo>
                    <a:pt x="739" y="179"/>
                  </a:lnTo>
                  <a:lnTo>
                    <a:pt x="644" y="143"/>
                  </a:lnTo>
                  <a:lnTo>
                    <a:pt x="596" y="107"/>
                  </a:lnTo>
                  <a:lnTo>
                    <a:pt x="489" y="131"/>
                  </a:lnTo>
                  <a:lnTo>
                    <a:pt x="417" y="107"/>
                  </a:lnTo>
                  <a:lnTo>
                    <a:pt x="334" y="107"/>
                  </a:lnTo>
                  <a:lnTo>
                    <a:pt x="263" y="119"/>
                  </a:lnTo>
                  <a:lnTo>
                    <a:pt x="191" y="95"/>
                  </a:lnTo>
                  <a:lnTo>
                    <a:pt x="72" y="24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5" name="Google Shape;9031;p30">
              <a:extLst>
                <a:ext uri="{FF2B5EF4-FFF2-40B4-BE49-F238E27FC236}">
                  <a16:creationId xmlns:a16="http://schemas.microsoft.com/office/drawing/2014/main" id="{FC92B4B8-739E-7B4B-BDAE-76ACDED1F793}"/>
                </a:ext>
              </a:extLst>
            </p:cNvPr>
            <p:cNvSpPr/>
            <p:nvPr/>
          </p:nvSpPr>
          <p:spPr>
            <a:xfrm>
              <a:off x="3072100" y="3965500"/>
              <a:ext cx="1800" cy="4200"/>
            </a:xfrm>
            <a:custGeom>
              <a:avLst/>
              <a:gdLst/>
              <a:ahLst/>
              <a:cxnLst/>
              <a:rect l="l" t="t" r="r" b="b"/>
              <a:pathLst>
                <a:path w="72" h="168" extrusionOk="0">
                  <a:moveTo>
                    <a:pt x="36" y="0"/>
                  </a:moveTo>
                  <a:lnTo>
                    <a:pt x="0" y="24"/>
                  </a:lnTo>
                  <a:lnTo>
                    <a:pt x="24" y="108"/>
                  </a:lnTo>
                  <a:cubicBezTo>
                    <a:pt x="12" y="119"/>
                    <a:pt x="0" y="131"/>
                    <a:pt x="0" y="143"/>
                  </a:cubicBezTo>
                  <a:lnTo>
                    <a:pt x="12" y="167"/>
                  </a:lnTo>
                  <a:lnTo>
                    <a:pt x="48" y="131"/>
                  </a:lnTo>
                  <a:cubicBezTo>
                    <a:pt x="60" y="108"/>
                    <a:pt x="60" y="72"/>
                    <a:pt x="72" y="36"/>
                  </a:cubicBezTo>
                  <a:lnTo>
                    <a:pt x="3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6" name="Google Shape;9032;p30">
              <a:extLst>
                <a:ext uri="{FF2B5EF4-FFF2-40B4-BE49-F238E27FC236}">
                  <a16:creationId xmlns:a16="http://schemas.microsoft.com/office/drawing/2014/main" id="{5815968A-B23E-97CC-DCAC-E04BD3360569}"/>
                </a:ext>
              </a:extLst>
            </p:cNvPr>
            <p:cNvSpPr/>
            <p:nvPr/>
          </p:nvSpPr>
          <p:spPr>
            <a:xfrm>
              <a:off x="3072700" y="3962225"/>
              <a:ext cx="3300" cy="1500"/>
            </a:xfrm>
            <a:custGeom>
              <a:avLst/>
              <a:gdLst/>
              <a:ahLst/>
              <a:cxnLst/>
              <a:rect l="l" t="t" r="r" b="b"/>
              <a:pathLst>
                <a:path w="132" h="60" extrusionOk="0">
                  <a:moveTo>
                    <a:pt x="0" y="0"/>
                  </a:moveTo>
                  <a:lnTo>
                    <a:pt x="0" y="0"/>
                  </a:lnTo>
                  <a:cubicBezTo>
                    <a:pt x="12" y="12"/>
                    <a:pt x="24" y="24"/>
                    <a:pt x="24" y="36"/>
                  </a:cubicBezTo>
                  <a:lnTo>
                    <a:pt x="107" y="60"/>
                  </a:lnTo>
                  <a:lnTo>
                    <a:pt x="131" y="60"/>
                  </a:lnTo>
                  <a:lnTo>
                    <a:pt x="95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7" name="Google Shape;9033;p30">
              <a:extLst>
                <a:ext uri="{FF2B5EF4-FFF2-40B4-BE49-F238E27FC236}">
                  <a16:creationId xmlns:a16="http://schemas.microsoft.com/office/drawing/2014/main" id="{E6BE986C-38BC-1EDB-E4AE-0C576C63C253}"/>
                </a:ext>
              </a:extLst>
            </p:cNvPr>
            <p:cNvSpPr/>
            <p:nvPr/>
          </p:nvSpPr>
          <p:spPr>
            <a:xfrm>
              <a:off x="3076850" y="3965500"/>
              <a:ext cx="4800" cy="3600"/>
            </a:xfrm>
            <a:custGeom>
              <a:avLst/>
              <a:gdLst/>
              <a:ahLst/>
              <a:cxnLst/>
              <a:rect l="l" t="t" r="r" b="b"/>
              <a:pathLst>
                <a:path w="192" h="144" extrusionOk="0">
                  <a:moveTo>
                    <a:pt x="13" y="0"/>
                  </a:moveTo>
                  <a:lnTo>
                    <a:pt x="1" y="24"/>
                  </a:lnTo>
                  <a:lnTo>
                    <a:pt x="37" y="72"/>
                  </a:lnTo>
                  <a:lnTo>
                    <a:pt x="168" y="143"/>
                  </a:lnTo>
                  <a:lnTo>
                    <a:pt x="191" y="119"/>
                  </a:lnTo>
                  <a:cubicBezTo>
                    <a:pt x="191" y="108"/>
                    <a:pt x="191" y="84"/>
                    <a:pt x="180" y="60"/>
                  </a:cubicBezTo>
                  <a:lnTo>
                    <a:pt x="1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8" name="Google Shape;9034;p30">
              <a:extLst>
                <a:ext uri="{FF2B5EF4-FFF2-40B4-BE49-F238E27FC236}">
                  <a16:creationId xmlns:a16="http://schemas.microsoft.com/office/drawing/2014/main" id="{5F553EFC-7A1C-C2E7-23C4-5362EB86B838}"/>
                </a:ext>
              </a:extLst>
            </p:cNvPr>
            <p:cNvSpPr/>
            <p:nvPr/>
          </p:nvSpPr>
          <p:spPr>
            <a:xfrm>
              <a:off x="3078350" y="3969375"/>
              <a:ext cx="6875" cy="3600"/>
            </a:xfrm>
            <a:custGeom>
              <a:avLst/>
              <a:gdLst/>
              <a:ahLst/>
              <a:cxnLst/>
              <a:rect l="l" t="t" r="r" b="b"/>
              <a:pathLst>
                <a:path w="275" h="144" extrusionOk="0">
                  <a:moveTo>
                    <a:pt x="227" y="0"/>
                  </a:moveTo>
                  <a:lnTo>
                    <a:pt x="120" y="36"/>
                  </a:lnTo>
                  <a:lnTo>
                    <a:pt x="60" y="36"/>
                  </a:lnTo>
                  <a:lnTo>
                    <a:pt x="0" y="84"/>
                  </a:lnTo>
                  <a:lnTo>
                    <a:pt x="36" y="95"/>
                  </a:lnTo>
                  <a:cubicBezTo>
                    <a:pt x="72" y="95"/>
                    <a:pt x="96" y="84"/>
                    <a:pt x="120" y="72"/>
                  </a:cubicBezTo>
                  <a:cubicBezTo>
                    <a:pt x="155" y="72"/>
                    <a:pt x="143" y="95"/>
                    <a:pt x="143" y="107"/>
                  </a:cubicBezTo>
                  <a:lnTo>
                    <a:pt x="203" y="131"/>
                  </a:lnTo>
                  <a:lnTo>
                    <a:pt x="239" y="143"/>
                  </a:lnTo>
                  <a:cubicBezTo>
                    <a:pt x="250" y="119"/>
                    <a:pt x="262" y="95"/>
                    <a:pt x="274" y="72"/>
                  </a:cubicBezTo>
                  <a:lnTo>
                    <a:pt x="22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9" name="Google Shape;9035;p30">
              <a:extLst>
                <a:ext uri="{FF2B5EF4-FFF2-40B4-BE49-F238E27FC236}">
                  <a16:creationId xmlns:a16="http://schemas.microsoft.com/office/drawing/2014/main" id="{3D20E781-CF1F-926A-08A5-C705659AA0A7}"/>
                </a:ext>
              </a:extLst>
            </p:cNvPr>
            <p:cNvSpPr/>
            <p:nvPr/>
          </p:nvSpPr>
          <p:spPr>
            <a:xfrm>
              <a:off x="3068825" y="3960450"/>
              <a:ext cx="3600" cy="4175"/>
            </a:xfrm>
            <a:custGeom>
              <a:avLst/>
              <a:gdLst/>
              <a:ahLst/>
              <a:cxnLst/>
              <a:rect l="l" t="t" r="r" b="b"/>
              <a:pathLst>
                <a:path w="144" h="167" extrusionOk="0">
                  <a:moveTo>
                    <a:pt x="24" y="0"/>
                  </a:moveTo>
                  <a:lnTo>
                    <a:pt x="0" y="24"/>
                  </a:lnTo>
                  <a:cubicBezTo>
                    <a:pt x="0" y="36"/>
                    <a:pt x="0" y="48"/>
                    <a:pt x="0" y="60"/>
                  </a:cubicBezTo>
                  <a:lnTo>
                    <a:pt x="24" y="119"/>
                  </a:lnTo>
                  <a:lnTo>
                    <a:pt x="48" y="131"/>
                  </a:lnTo>
                  <a:lnTo>
                    <a:pt x="60" y="167"/>
                  </a:lnTo>
                  <a:lnTo>
                    <a:pt x="108" y="167"/>
                  </a:lnTo>
                  <a:lnTo>
                    <a:pt x="143" y="119"/>
                  </a:lnTo>
                  <a:cubicBezTo>
                    <a:pt x="143" y="107"/>
                    <a:pt x="131" y="83"/>
                    <a:pt x="131" y="60"/>
                  </a:cubicBezTo>
                  <a:lnTo>
                    <a:pt x="72" y="24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0" name="Google Shape;9036;p30">
              <a:extLst>
                <a:ext uri="{FF2B5EF4-FFF2-40B4-BE49-F238E27FC236}">
                  <a16:creationId xmlns:a16="http://schemas.microsoft.com/office/drawing/2014/main" id="{7F780618-1C4D-0D8D-649A-182F2D35CBD2}"/>
                </a:ext>
              </a:extLst>
            </p:cNvPr>
            <p:cNvSpPr/>
            <p:nvPr/>
          </p:nvSpPr>
          <p:spPr>
            <a:xfrm>
              <a:off x="3011675" y="3831550"/>
              <a:ext cx="14025" cy="21150"/>
            </a:xfrm>
            <a:custGeom>
              <a:avLst/>
              <a:gdLst/>
              <a:ahLst/>
              <a:cxnLst/>
              <a:rect l="l" t="t" r="r" b="b"/>
              <a:pathLst>
                <a:path w="561" h="846" extrusionOk="0">
                  <a:moveTo>
                    <a:pt x="167" y="1"/>
                  </a:moveTo>
                  <a:lnTo>
                    <a:pt x="60" y="24"/>
                  </a:lnTo>
                  <a:lnTo>
                    <a:pt x="0" y="96"/>
                  </a:lnTo>
                  <a:cubicBezTo>
                    <a:pt x="12" y="108"/>
                    <a:pt x="12" y="120"/>
                    <a:pt x="12" y="132"/>
                  </a:cubicBezTo>
                  <a:lnTo>
                    <a:pt x="60" y="167"/>
                  </a:lnTo>
                  <a:lnTo>
                    <a:pt x="60" y="227"/>
                  </a:lnTo>
                  <a:lnTo>
                    <a:pt x="12" y="286"/>
                  </a:lnTo>
                  <a:lnTo>
                    <a:pt x="12" y="346"/>
                  </a:lnTo>
                  <a:cubicBezTo>
                    <a:pt x="24" y="358"/>
                    <a:pt x="36" y="370"/>
                    <a:pt x="48" y="394"/>
                  </a:cubicBezTo>
                  <a:lnTo>
                    <a:pt x="72" y="405"/>
                  </a:lnTo>
                  <a:lnTo>
                    <a:pt x="143" y="501"/>
                  </a:lnTo>
                  <a:cubicBezTo>
                    <a:pt x="167" y="572"/>
                    <a:pt x="191" y="655"/>
                    <a:pt x="215" y="739"/>
                  </a:cubicBezTo>
                  <a:cubicBezTo>
                    <a:pt x="215" y="763"/>
                    <a:pt x="203" y="798"/>
                    <a:pt x="191" y="834"/>
                  </a:cubicBezTo>
                  <a:lnTo>
                    <a:pt x="310" y="846"/>
                  </a:lnTo>
                  <a:lnTo>
                    <a:pt x="465" y="798"/>
                  </a:lnTo>
                  <a:cubicBezTo>
                    <a:pt x="465" y="786"/>
                    <a:pt x="465" y="775"/>
                    <a:pt x="465" y="763"/>
                  </a:cubicBezTo>
                  <a:cubicBezTo>
                    <a:pt x="453" y="739"/>
                    <a:pt x="441" y="715"/>
                    <a:pt x="429" y="679"/>
                  </a:cubicBezTo>
                  <a:cubicBezTo>
                    <a:pt x="417" y="655"/>
                    <a:pt x="441" y="644"/>
                    <a:pt x="453" y="620"/>
                  </a:cubicBezTo>
                  <a:lnTo>
                    <a:pt x="548" y="620"/>
                  </a:lnTo>
                  <a:lnTo>
                    <a:pt x="560" y="596"/>
                  </a:lnTo>
                  <a:lnTo>
                    <a:pt x="453" y="536"/>
                  </a:lnTo>
                  <a:lnTo>
                    <a:pt x="477" y="501"/>
                  </a:lnTo>
                  <a:lnTo>
                    <a:pt x="358" y="429"/>
                  </a:lnTo>
                  <a:lnTo>
                    <a:pt x="334" y="394"/>
                  </a:lnTo>
                  <a:lnTo>
                    <a:pt x="393" y="370"/>
                  </a:lnTo>
                  <a:lnTo>
                    <a:pt x="489" y="394"/>
                  </a:lnTo>
                  <a:lnTo>
                    <a:pt x="489" y="382"/>
                  </a:lnTo>
                  <a:lnTo>
                    <a:pt x="441" y="346"/>
                  </a:lnTo>
                  <a:lnTo>
                    <a:pt x="322" y="310"/>
                  </a:lnTo>
                  <a:lnTo>
                    <a:pt x="429" y="310"/>
                  </a:lnTo>
                  <a:cubicBezTo>
                    <a:pt x="429" y="274"/>
                    <a:pt x="417" y="251"/>
                    <a:pt x="405" y="227"/>
                  </a:cubicBezTo>
                  <a:lnTo>
                    <a:pt x="381" y="203"/>
                  </a:lnTo>
                  <a:cubicBezTo>
                    <a:pt x="381" y="167"/>
                    <a:pt x="370" y="132"/>
                    <a:pt x="358" y="96"/>
                  </a:cubicBezTo>
                  <a:lnTo>
                    <a:pt x="250" y="13"/>
                  </a:lnTo>
                  <a:lnTo>
                    <a:pt x="16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1" name="Google Shape;9037;p30">
              <a:extLst>
                <a:ext uri="{FF2B5EF4-FFF2-40B4-BE49-F238E27FC236}">
                  <a16:creationId xmlns:a16="http://schemas.microsoft.com/office/drawing/2014/main" id="{818EF8F3-0E2B-69AA-C17F-98B090C462ED}"/>
                </a:ext>
              </a:extLst>
            </p:cNvPr>
            <p:cNvSpPr/>
            <p:nvPr/>
          </p:nvSpPr>
          <p:spPr>
            <a:xfrm>
              <a:off x="3065250" y="3960150"/>
              <a:ext cx="3900" cy="5375"/>
            </a:xfrm>
            <a:custGeom>
              <a:avLst/>
              <a:gdLst/>
              <a:ahLst/>
              <a:cxnLst/>
              <a:rect l="l" t="t" r="r" b="b"/>
              <a:pathLst>
                <a:path w="156" h="215" extrusionOk="0">
                  <a:moveTo>
                    <a:pt x="72" y="0"/>
                  </a:moveTo>
                  <a:lnTo>
                    <a:pt x="1" y="24"/>
                  </a:lnTo>
                  <a:lnTo>
                    <a:pt x="24" y="48"/>
                  </a:lnTo>
                  <a:lnTo>
                    <a:pt x="60" y="60"/>
                  </a:lnTo>
                  <a:lnTo>
                    <a:pt x="24" y="95"/>
                  </a:lnTo>
                  <a:lnTo>
                    <a:pt x="12" y="143"/>
                  </a:lnTo>
                  <a:cubicBezTo>
                    <a:pt x="24" y="167"/>
                    <a:pt x="36" y="179"/>
                    <a:pt x="48" y="191"/>
                  </a:cubicBezTo>
                  <a:lnTo>
                    <a:pt x="96" y="214"/>
                  </a:lnTo>
                  <a:lnTo>
                    <a:pt x="155" y="214"/>
                  </a:lnTo>
                  <a:lnTo>
                    <a:pt x="96" y="155"/>
                  </a:lnTo>
                  <a:lnTo>
                    <a:pt x="132" y="119"/>
                  </a:lnTo>
                  <a:cubicBezTo>
                    <a:pt x="132" y="95"/>
                    <a:pt x="120" y="72"/>
                    <a:pt x="120" y="48"/>
                  </a:cubicBezTo>
                  <a:lnTo>
                    <a:pt x="7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2" name="Google Shape;9038;p30">
              <a:extLst>
                <a:ext uri="{FF2B5EF4-FFF2-40B4-BE49-F238E27FC236}">
                  <a16:creationId xmlns:a16="http://schemas.microsoft.com/office/drawing/2014/main" id="{6D3F7BCE-77D7-D05A-C82D-988071B048F5}"/>
                </a:ext>
              </a:extLst>
            </p:cNvPr>
            <p:cNvSpPr/>
            <p:nvPr/>
          </p:nvSpPr>
          <p:spPr>
            <a:xfrm>
              <a:off x="3030425" y="3873225"/>
              <a:ext cx="5375" cy="4775"/>
            </a:xfrm>
            <a:custGeom>
              <a:avLst/>
              <a:gdLst/>
              <a:ahLst/>
              <a:cxnLst/>
              <a:rect l="l" t="t" r="r" b="b"/>
              <a:pathLst>
                <a:path w="215" h="191" extrusionOk="0">
                  <a:moveTo>
                    <a:pt x="167" y="0"/>
                  </a:moveTo>
                  <a:lnTo>
                    <a:pt x="72" y="24"/>
                  </a:lnTo>
                  <a:lnTo>
                    <a:pt x="1" y="72"/>
                  </a:lnTo>
                  <a:lnTo>
                    <a:pt x="60" y="96"/>
                  </a:lnTo>
                  <a:lnTo>
                    <a:pt x="108" y="179"/>
                  </a:lnTo>
                  <a:lnTo>
                    <a:pt x="179" y="191"/>
                  </a:lnTo>
                  <a:lnTo>
                    <a:pt x="215" y="120"/>
                  </a:lnTo>
                  <a:cubicBezTo>
                    <a:pt x="203" y="84"/>
                    <a:pt x="191" y="36"/>
                    <a:pt x="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3" name="Google Shape;9039;p30">
              <a:extLst>
                <a:ext uri="{FF2B5EF4-FFF2-40B4-BE49-F238E27FC236}">
                  <a16:creationId xmlns:a16="http://schemas.microsoft.com/office/drawing/2014/main" id="{7861028D-784A-7E84-5017-50DCFDE612AC}"/>
                </a:ext>
              </a:extLst>
            </p:cNvPr>
            <p:cNvSpPr/>
            <p:nvPr/>
          </p:nvSpPr>
          <p:spPr>
            <a:xfrm>
              <a:off x="3032800" y="3860425"/>
              <a:ext cx="3300" cy="1800"/>
            </a:xfrm>
            <a:custGeom>
              <a:avLst/>
              <a:gdLst/>
              <a:ahLst/>
              <a:cxnLst/>
              <a:rect l="l" t="t" r="r" b="b"/>
              <a:pathLst>
                <a:path w="132" h="72" extrusionOk="0">
                  <a:moveTo>
                    <a:pt x="37" y="1"/>
                  </a:moveTo>
                  <a:lnTo>
                    <a:pt x="1" y="36"/>
                  </a:lnTo>
                  <a:lnTo>
                    <a:pt x="37" y="72"/>
                  </a:lnTo>
                  <a:lnTo>
                    <a:pt x="132" y="36"/>
                  </a:lnTo>
                  <a:lnTo>
                    <a:pt x="3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4" name="Google Shape;9040;p30">
              <a:extLst>
                <a:ext uri="{FF2B5EF4-FFF2-40B4-BE49-F238E27FC236}">
                  <a16:creationId xmlns:a16="http://schemas.microsoft.com/office/drawing/2014/main" id="{DE6AFA04-74B6-962A-6DBF-A5ABB02D0FA2}"/>
                </a:ext>
              </a:extLst>
            </p:cNvPr>
            <p:cNvSpPr/>
            <p:nvPr/>
          </p:nvSpPr>
          <p:spPr>
            <a:xfrm>
              <a:off x="3034600" y="3861925"/>
              <a:ext cx="7750" cy="8050"/>
            </a:xfrm>
            <a:custGeom>
              <a:avLst/>
              <a:gdLst/>
              <a:ahLst/>
              <a:cxnLst/>
              <a:rect l="l" t="t" r="r" b="b"/>
              <a:pathLst>
                <a:path w="310" h="322" extrusionOk="0">
                  <a:moveTo>
                    <a:pt x="95" y="0"/>
                  </a:moveTo>
                  <a:lnTo>
                    <a:pt x="12" y="48"/>
                  </a:lnTo>
                  <a:lnTo>
                    <a:pt x="0" y="179"/>
                  </a:lnTo>
                  <a:lnTo>
                    <a:pt x="24" y="238"/>
                  </a:lnTo>
                  <a:cubicBezTo>
                    <a:pt x="36" y="262"/>
                    <a:pt x="48" y="298"/>
                    <a:pt x="60" y="322"/>
                  </a:cubicBezTo>
                  <a:cubicBezTo>
                    <a:pt x="72" y="298"/>
                    <a:pt x="95" y="274"/>
                    <a:pt x="107" y="250"/>
                  </a:cubicBezTo>
                  <a:lnTo>
                    <a:pt x="155" y="250"/>
                  </a:lnTo>
                  <a:lnTo>
                    <a:pt x="203" y="262"/>
                  </a:lnTo>
                  <a:lnTo>
                    <a:pt x="262" y="238"/>
                  </a:lnTo>
                  <a:cubicBezTo>
                    <a:pt x="262" y="214"/>
                    <a:pt x="262" y="191"/>
                    <a:pt x="274" y="179"/>
                  </a:cubicBezTo>
                  <a:cubicBezTo>
                    <a:pt x="286" y="155"/>
                    <a:pt x="298" y="131"/>
                    <a:pt x="310" y="95"/>
                  </a:cubicBezTo>
                  <a:lnTo>
                    <a:pt x="215" y="48"/>
                  </a:lnTo>
                  <a:cubicBezTo>
                    <a:pt x="203" y="36"/>
                    <a:pt x="203" y="12"/>
                    <a:pt x="1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5" name="Google Shape;9041;p30">
              <a:extLst>
                <a:ext uri="{FF2B5EF4-FFF2-40B4-BE49-F238E27FC236}">
                  <a16:creationId xmlns:a16="http://schemas.microsoft.com/office/drawing/2014/main" id="{69F56FDD-9935-E40A-70F2-206923C945CA}"/>
                </a:ext>
              </a:extLst>
            </p:cNvPr>
            <p:cNvSpPr/>
            <p:nvPr/>
          </p:nvSpPr>
          <p:spPr>
            <a:xfrm>
              <a:off x="3023875" y="3835425"/>
              <a:ext cx="3000" cy="1800"/>
            </a:xfrm>
            <a:custGeom>
              <a:avLst/>
              <a:gdLst/>
              <a:ahLst/>
              <a:cxnLst/>
              <a:rect l="l" t="t" r="r" b="b"/>
              <a:pathLst>
                <a:path w="120" h="72" extrusionOk="0">
                  <a:moveTo>
                    <a:pt x="60" y="0"/>
                  </a:moveTo>
                  <a:lnTo>
                    <a:pt x="1" y="36"/>
                  </a:lnTo>
                  <a:lnTo>
                    <a:pt x="96" y="72"/>
                  </a:lnTo>
                  <a:lnTo>
                    <a:pt x="120" y="24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6" name="Google Shape;9042;p30">
              <a:extLst>
                <a:ext uri="{FF2B5EF4-FFF2-40B4-BE49-F238E27FC236}">
                  <a16:creationId xmlns:a16="http://schemas.microsoft.com/office/drawing/2014/main" id="{9C72F848-F9A3-FAA7-AC99-839C13DC48BC}"/>
                </a:ext>
              </a:extLst>
            </p:cNvPr>
            <p:cNvSpPr/>
            <p:nvPr/>
          </p:nvSpPr>
          <p:spPr>
            <a:xfrm>
              <a:off x="3031625" y="3854775"/>
              <a:ext cx="1800" cy="2700"/>
            </a:xfrm>
            <a:custGeom>
              <a:avLst/>
              <a:gdLst/>
              <a:ahLst/>
              <a:cxnLst/>
              <a:rect l="l" t="t" r="r" b="b"/>
              <a:pathLst>
                <a:path w="72" h="108" extrusionOk="0">
                  <a:moveTo>
                    <a:pt x="60" y="0"/>
                  </a:moveTo>
                  <a:lnTo>
                    <a:pt x="0" y="72"/>
                  </a:lnTo>
                  <a:lnTo>
                    <a:pt x="36" y="107"/>
                  </a:lnTo>
                  <a:lnTo>
                    <a:pt x="72" y="6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7" name="Google Shape;9043;p30">
              <a:extLst>
                <a:ext uri="{FF2B5EF4-FFF2-40B4-BE49-F238E27FC236}">
                  <a16:creationId xmlns:a16="http://schemas.microsoft.com/office/drawing/2014/main" id="{CB5E0682-AEE8-9F66-1CBD-AD614730E316}"/>
                </a:ext>
              </a:extLst>
            </p:cNvPr>
            <p:cNvSpPr/>
            <p:nvPr/>
          </p:nvSpPr>
          <p:spPr>
            <a:xfrm>
              <a:off x="3060200" y="3953300"/>
              <a:ext cx="8050" cy="5975"/>
            </a:xfrm>
            <a:custGeom>
              <a:avLst/>
              <a:gdLst/>
              <a:ahLst/>
              <a:cxnLst/>
              <a:rect l="l" t="t" r="r" b="b"/>
              <a:pathLst>
                <a:path w="322" h="239" extrusionOk="0">
                  <a:moveTo>
                    <a:pt x="48" y="0"/>
                  </a:moveTo>
                  <a:lnTo>
                    <a:pt x="0" y="24"/>
                  </a:lnTo>
                  <a:lnTo>
                    <a:pt x="60" y="84"/>
                  </a:lnTo>
                  <a:cubicBezTo>
                    <a:pt x="48" y="107"/>
                    <a:pt x="36" y="143"/>
                    <a:pt x="36" y="179"/>
                  </a:cubicBezTo>
                  <a:cubicBezTo>
                    <a:pt x="24" y="203"/>
                    <a:pt x="12" y="203"/>
                    <a:pt x="0" y="215"/>
                  </a:cubicBezTo>
                  <a:lnTo>
                    <a:pt x="48" y="238"/>
                  </a:lnTo>
                  <a:lnTo>
                    <a:pt x="167" y="179"/>
                  </a:lnTo>
                  <a:lnTo>
                    <a:pt x="262" y="155"/>
                  </a:lnTo>
                  <a:cubicBezTo>
                    <a:pt x="250" y="143"/>
                    <a:pt x="250" y="131"/>
                    <a:pt x="262" y="131"/>
                  </a:cubicBezTo>
                  <a:lnTo>
                    <a:pt x="322" y="107"/>
                  </a:lnTo>
                  <a:lnTo>
                    <a:pt x="322" y="72"/>
                  </a:lnTo>
                  <a:lnTo>
                    <a:pt x="179" y="24"/>
                  </a:lnTo>
                  <a:lnTo>
                    <a:pt x="119" y="36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8" name="Google Shape;9044;p30">
              <a:extLst>
                <a:ext uri="{FF2B5EF4-FFF2-40B4-BE49-F238E27FC236}">
                  <a16:creationId xmlns:a16="http://schemas.microsoft.com/office/drawing/2014/main" id="{32D2D655-15FD-6337-5619-C0CB80F26987}"/>
                </a:ext>
              </a:extLst>
            </p:cNvPr>
            <p:cNvSpPr/>
            <p:nvPr/>
          </p:nvSpPr>
          <p:spPr>
            <a:xfrm>
              <a:off x="3118825" y="3954475"/>
              <a:ext cx="65800" cy="45275"/>
            </a:xfrm>
            <a:custGeom>
              <a:avLst/>
              <a:gdLst/>
              <a:ahLst/>
              <a:cxnLst/>
              <a:rect l="l" t="t" r="r" b="b"/>
              <a:pathLst>
                <a:path w="2632" h="1811" extrusionOk="0">
                  <a:moveTo>
                    <a:pt x="632" y="1"/>
                  </a:moveTo>
                  <a:lnTo>
                    <a:pt x="525" y="72"/>
                  </a:lnTo>
                  <a:lnTo>
                    <a:pt x="489" y="108"/>
                  </a:lnTo>
                  <a:lnTo>
                    <a:pt x="406" y="72"/>
                  </a:lnTo>
                  <a:lnTo>
                    <a:pt x="346" y="72"/>
                  </a:lnTo>
                  <a:cubicBezTo>
                    <a:pt x="334" y="96"/>
                    <a:pt x="322" y="120"/>
                    <a:pt x="322" y="144"/>
                  </a:cubicBezTo>
                  <a:cubicBezTo>
                    <a:pt x="310" y="156"/>
                    <a:pt x="346" y="179"/>
                    <a:pt x="346" y="203"/>
                  </a:cubicBezTo>
                  <a:cubicBezTo>
                    <a:pt x="358" y="215"/>
                    <a:pt x="346" y="239"/>
                    <a:pt x="346" y="251"/>
                  </a:cubicBezTo>
                  <a:lnTo>
                    <a:pt x="286" y="334"/>
                  </a:lnTo>
                  <a:cubicBezTo>
                    <a:pt x="286" y="346"/>
                    <a:pt x="275" y="358"/>
                    <a:pt x="275" y="370"/>
                  </a:cubicBezTo>
                  <a:lnTo>
                    <a:pt x="179" y="346"/>
                  </a:lnTo>
                  <a:lnTo>
                    <a:pt x="120" y="346"/>
                  </a:lnTo>
                  <a:cubicBezTo>
                    <a:pt x="108" y="370"/>
                    <a:pt x="96" y="406"/>
                    <a:pt x="84" y="430"/>
                  </a:cubicBezTo>
                  <a:lnTo>
                    <a:pt x="144" y="453"/>
                  </a:lnTo>
                  <a:lnTo>
                    <a:pt x="203" y="430"/>
                  </a:lnTo>
                  <a:lnTo>
                    <a:pt x="203" y="489"/>
                  </a:lnTo>
                  <a:lnTo>
                    <a:pt x="144" y="572"/>
                  </a:lnTo>
                  <a:lnTo>
                    <a:pt x="179" y="608"/>
                  </a:lnTo>
                  <a:cubicBezTo>
                    <a:pt x="191" y="644"/>
                    <a:pt x="203" y="668"/>
                    <a:pt x="215" y="703"/>
                  </a:cubicBezTo>
                  <a:cubicBezTo>
                    <a:pt x="251" y="727"/>
                    <a:pt x="286" y="751"/>
                    <a:pt x="322" y="787"/>
                  </a:cubicBezTo>
                  <a:lnTo>
                    <a:pt x="382" y="763"/>
                  </a:lnTo>
                  <a:lnTo>
                    <a:pt x="429" y="691"/>
                  </a:lnTo>
                  <a:lnTo>
                    <a:pt x="548" y="596"/>
                  </a:lnTo>
                  <a:lnTo>
                    <a:pt x="644" y="584"/>
                  </a:lnTo>
                  <a:cubicBezTo>
                    <a:pt x="656" y="596"/>
                    <a:pt x="667" y="620"/>
                    <a:pt x="679" y="644"/>
                  </a:cubicBezTo>
                  <a:lnTo>
                    <a:pt x="644" y="739"/>
                  </a:lnTo>
                  <a:lnTo>
                    <a:pt x="560" y="787"/>
                  </a:lnTo>
                  <a:lnTo>
                    <a:pt x="560" y="834"/>
                  </a:lnTo>
                  <a:lnTo>
                    <a:pt x="441" y="918"/>
                  </a:lnTo>
                  <a:lnTo>
                    <a:pt x="441" y="953"/>
                  </a:lnTo>
                  <a:lnTo>
                    <a:pt x="465" y="989"/>
                  </a:lnTo>
                  <a:lnTo>
                    <a:pt x="560" y="1037"/>
                  </a:lnTo>
                  <a:lnTo>
                    <a:pt x="667" y="1072"/>
                  </a:lnTo>
                  <a:lnTo>
                    <a:pt x="739" y="1049"/>
                  </a:lnTo>
                  <a:lnTo>
                    <a:pt x="906" y="1072"/>
                  </a:lnTo>
                  <a:lnTo>
                    <a:pt x="1144" y="1156"/>
                  </a:lnTo>
                  <a:lnTo>
                    <a:pt x="1287" y="1156"/>
                  </a:lnTo>
                  <a:lnTo>
                    <a:pt x="1429" y="1084"/>
                  </a:lnTo>
                  <a:lnTo>
                    <a:pt x="1549" y="1072"/>
                  </a:lnTo>
                  <a:lnTo>
                    <a:pt x="1668" y="1025"/>
                  </a:lnTo>
                  <a:lnTo>
                    <a:pt x="1668" y="1025"/>
                  </a:lnTo>
                  <a:cubicBezTo>
                    <a:pt x="1668" y="1037"/>
                    <a:pt x="1668" y="1037"/>
                    <a:pt x="1656" y="1049"/>
                  </a:cubicBezTo>
                  <a:lnTo>
                    <a:pt x="1584" y="1084"/>
                  </a:lnTo>
                  <a:lnTo>
                    <a:pt x="1477" y="1144"/>
                  </a:lnTo>
                  <a:lnTo>
                    <a:pt x="1263" y="1192"/>
                  </a:lnTo>
                  <a:lnTo>
                    <a:pt x="1215" y="1203"/>
                  </a:lnTo>
                  <a:lnTo>
                    <a:pt x="1120" y="1168"/>
                  </a:lnTo>
                  <a:lnTo>
                    <a:pt x="953" y="1156"/>
                  </a:lnTo>
                  <a:lnTo>
                    <a:pt x="727" y="1144"/>
                  </a:lnTo>
                  <a:lnTo>
                    <a:pt x="608" y="1132"/>
                  </a:lnTo>
                  <a:cubicBezTo>
                    <a:pt x="608" y="1144"/>
                    <a:pt x="608" y="1144"/>
                    <a:pt x="608" y="1156"/>
                  </a:cubicBezTo>
                  <a:lnTo>
                    <a:pt x="644" y="1192"/>
                  </a:lnTo>
                  <a:cubicBezTo>
                    <a:pt x="644" y="1203"/>
                    <a:pt x="632" y="1215"/>
                    <a:pt x="620" y="1227"/>
                  </a:cubicBezTo>
                  <a:lnTo>
                    <a:pt x="584" y="1227"/>
                  </a:lnTo>
                  <a:lnTo>
                    <a:pt x="417" y="1203"/>
                  </a:lnTo>
                  <a:lnTo>
                    <a:pt x="322" y="1180"/>
                  </a:lnTo>
                  <a:cubicBezTo>
                    <a:pt x="322" y="1180"/>
                    <a:pt x="322" y="1192"/>
                    <a:pt x="310" y="1203"/>
                  </a:cubicBezTo>
                  <a:lnTo>
                    <a:pt x="358" y="1227"/>
                  </a:lnTo>
                  <a:lnTo>
                    <a:pt x="560" y="1275"/>
                  </a:lnTo>
                  <a:lnTo>
                    <a:pt x="584" y="1299"/>
                  </a:lnTo>
                  <a:lnTo>
                    <a:pt x="525" y="1311"/>
                  </a:lnTo>
                  <a:lnTo>
                    <a:pt x="513" y="1322"/>
                  </a:lnTo>
                  <a:cubicBezTo>
                    <a:pt x="513" y="1334"/>
                    <a:pt x="513" y="1346"/>
                    <a:pt x="513" y="1358"/>
                  </a:cubicBezTo>
                  <a:cubicBezTo>
                    <a:pt x="501" y="1358"/>
                    <a:pt x="489" y="1370"/>
                    <a:pt x="477" y="1370"/>
                  </a:cubicBezTo>
                  <a:lnTo>
                    <a:pt x="441" y="1322"/>
                  </a:lnTo>
                  <a:lnTo>
                    <a:pt x="346" y="1299"/>
                  </a:lnTo>
                  <a:cubicBezTo>
                    <a:pt x="334" y="1299"/>
                    <a:pt x="322" y="1311"/>
                    <a:pt x="322" y="1322"/>
                  </a:cubicBezTo>
                  <a:cubicBezTo>
                    <a:pt x="322" y="1346"/>
                    <a:pt x="334" y="1358"/>
                    <a:pt x="334" y="1370"/>
                  </a:cubicBezTo>
                  <a:lnTo>
                    <a:pt x="286" y="1394"/>
                  </a:lnTo>
                  <a:lnTo>
                    <a:pt x="132" y="1430"/>
                  </a:lnTo>
                  <a:lnTo>
                    <a:pt x="120" y="1453"/>
                  </a:lnTo>
                  <a:lnTo>
                    <a:pt x="155" y="1465"/>
                  </a:lnTo>
                  <a:cubicBezTo>
                    <a:pt x="155" y="1477"/>
                    <a:pt x="155" y="1489"/>
                    <a:pt x="155" y="1501"/>
                  </a:cubicBezTo>
                  <a:lnTo>
                    <a:pt x="72" y="1501"/>
                  </a:lnTo>
                  <a:lnTo>
                    <a:pt x="1" y="1537"/>
                  </a:lnTo>
                  <a:cubicBezTo>
                    <a:pt x="1" y="1549"/>
                    <a:pt x="13" y="1561"/>
                    <a:pt x="25" y="1573"/>
                  </a:cubicBezTo>
                  <a:lnTo>
                    <a:pt x="120" y="1573"/>
                  </a:lnTo>
                  <a:lnTo>
                    <a:pt x="203" y="1561"/>
                  </a:lnTo>
                  <a:cubicBezTo>
                    <a:pt x="203" y="1537"/>
                    <a:pt x="215" y="1525"/>
                    <a:pt x="215" y="1513"/>
                  </a:cubicBezTo>
                  <a:lnTo>
                    <a:pt x="239" y="1489"/>
                  </a:lnTo>
                  <a:lnTo>
                    <a:pt x="298" y="1501"/>
                  </a:lnTo>
                  <a:lnTo>
                    <a:pt x="394" y="1537"/>
                  </a:lnTo>
                  <a:lnTo>
                    <a:pt x="429" y="1513"/>
                  </a:lnTo>
                  <a:cubicBezTo>
                    <a:pt x="441" y="1513"/>
                    <a:pt x="453" y="1525"/>
                    <a:pt x="465" y="1537"/>
                  </a:cubicBezTo>
                  <a:cubicBezTo>
                    <a:pt x="465" y="1549"/>
                    <a:pt x="465" y="1561"/>
                    <a:pt x="477" y="1573"/>
                  </a:cubicBezTo>
                  <a:lnTo>
                    <a:pt x="536" y="1596"/>
                  </a:lnTo>
                  <a:lnTo>
                    <a:pt x="477" y="1644"/>
                  </a:lnTo>
                  <a:lnTo>
                    <a:pt x="453" y="1715"/>
                  </a:lnTo>
                  <a:lnTo>
                    <a:pt x="513" y="1763"/>
                  </a:lnTo>
                  <a:lnTo>
                    <a:pt x="560" y="1751"/>
                  </a:lnTo>
                  <a:lnTo>
                    <a:pt x="620" y="1751"/>
                  </a:lnTo>
                  <a:lnTo>
                    <a:pt x="703" y="1811"/>
                  </a:lnTo>
                  <a:lnTo>
                    <a:pt x="751" y="1799"/>
                  </a:lnTo>
                  <a:lnTo>
                    <a:pt x="751" y="1763"/>
                  </a:lnTo>
                  <a:lnTo>
                    <a:pt x="691" y="1739"/>
                  </a:lnTo>
                  <a:lnTo>
                    <a:pt x="596" y="1715"/>
                  </a:lnTo>
                  <a:cubicBezTo>
                    <a:pt x="596" y="1703"/>
                    <a:pt x="584" y="1692"/>
                    <a:pt x="584" y="1680"/>
                  </a:cubicBezTo>
                  <a:lnTo>
                    <a:pt x="596" y="1668"/>
                  </a:lnTo>
                  <a:lnTo>
                    <a:pt x="667" y="1680"/>
                  </a:lnTo>
                  <a:lnTo>
                    <a:pt x="715" y="1632"/>
                  </a:lnTo>
                  <a:lnTo>
                    <a:pt x="715" y="1596"/>
                  </a:lnTo>
                  <a:lnTo>
                    <a:pt x="656" y="1596"/>
                  </a:lnTo>
                  <a:lnTo>
                    <a:pt x="596" y="1584"/>
                  </a:lnTo>
                  <a:lnTo>
                    <a:pt x="775" y="1477"/>
                  </a:lnTo>
                  <a:lnTo>
                    <a:pt x="834" y="1430"/>
                  </a:lnTo>
                  <a:lnTo>
                    <a:pt x="1203" y="1430"/>
                  </a:lnTo>
                  <a:lnTo>
                    <a:pt x="1251" y="1394"/>
                  </a:lnTo>
                  <a:lnTo>
                    <a:pt x="1227" y="1358"/>
                  </a:lnTo>
                  <a:lnTo>
                    <a:pt x="1322" y="1334"/>
                  </a:lnTo>
                  <a:lnTo>
                    <a:pt x="1370" y="1322"/>
                  </a:lnTo>
                  <a:lnTo>
                    <a:pt x="1513" y="1251"/>
                  </a:lnTo>
                  <a:lnTo>
                    <a:pt x="1703" y="1227"/>
                  </a:lnTo>
                  <a:lnTo>
                    <a:pt x="1834" y="1192"/>
                  </a:lnTo>
                  <a:lnTo>
                    <a:pt x="2013" y="1168"/>
                  </a:lnTo>
                  <a:lnTo>
                    <a:pt x="2120" y="1203"/>
                  </a:lnTo>
                  <a:lnTo>
                    <a:pt x="2227" y="1215"/>
                  </a:lnTo>
                  <a:lnTo>
                    <a:pt x="2322" y="1168"/>
                  </a:lnTo>
                  <a:lnTo>
                    <a:pt x="2394" y="1084"/>
                  </a:lnTo>
                  <a:lnTo>
                    <a:pt x="2394" y="1013"/>
                  </a:lnTo>
                  <a:lnTo>
                    <a:pt x="2477" y="965"/>
                  </a:lnTo>
                  <a:lnTo>
                    <a:pt x="2525" y="989"/>
                  </a:lnTo>
                  <a:lnTo>
                    <a:pt x="2632" y="906"/>
                  </a:lnTo>
                  <a:lnTo>
                    <a:pt x="2596" y="846"/>
                  </a:lnTo>
                  <a:lnTo>
                    <a:pt x="2525" y="822"/>
                  </a:lnTo>
                  <a:lnTo>
                    <a:pt x="2382" y="894"/>
                  </a:lnTo>
                  <a:lnTo>
                    <a:pt x="2287" y="906"/>
                  </a:lnTo>
                  <a:lnTo>
                    <a:pt x="2156" y="834"/>
                  </a:lnTo>
                  <a:lnTo>
                    <a:pt x="2025" y="822"/>
                  </a:lnTo>
                  <a:lnTo>
                    <a:pt x="1977" y="787"/>
                  </a:lnTo>
                  <a:lnTo>
                    <a:pt x="1608" y="763"/>
                  </a:lnTo>
                  <a:lnTo>
                    <a:pt x="1501" y="751"/>
                  </a:lnTo>
                  <a:lnTo>
                    <a:pt x="1477" y="656"/>
                  </a:lnTo>
                  <a:lnTo>
                    <a:pt x="1346" y="596"/>
                  </a:lnTo>
                  <a:lnTo>
                    <a:pt x="1227" y="608"/>
                  </a:lnTo>
                  <a:lnTo>
                    <a:pt x="1144" y="489"/>
                  </a:lnTo>
                  <a:lnTo>
                    <a:pt x="1084" y="418"/>
                  </a:lnTo>
                  <a:lnTo>
                    <a:pt x="977" y="465"/>
                  </a:lnTo>
                  <a:lnTo>
                    <a:pt x="870" y="453"/>
                  </a:lnTo>
                  <a:lnTo>
                    <a:pt x="858" y="453"/>
                  </a:lnTo>
                  <a:lnTo>
                    <a:pt x="858" y="430"/>
                  </a:lnTo>
                  <a:lnTo>
                    <a:pt x="882" y="358"/>
                  </a:lnTo>
                  <a:lnTo>
                    <a:pt x="941" y="322"/>
                  </a:lnTo>
                  <a:lnTo>
                    <a:pt x="1001" y="358"/>
                  </a:lnTo>
                  <a:lnTo>
                    <a:pt x="906" y="168"/>
                  </a:lnTo>
                  <a:lnTo>
                    <a:pt x="739" y="72"/>
                  </a:lnTo>
                  <a:lnTo>
                    <a:pt x="64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9" name="Google Shape;9045;p30">
              <a:extLst>
                <a:ext uri="{FF2B5EF4-FFF2-40B4-BE49-F238E27FC236}">
                  <a16:creationId xmlns:a16="http://schemas.microsoft.com/office/drawing/2014/main" id="{6E944C33-D788-0AE4-0466-1F674108189D}"/>
                </a:ext>
              </a:extLst>
            </p:cNvPr>
            <p:cNvSpPr/>
            <p:nvPr/>
          </p:nvSpPr>
          <p:spPr>
            <a:xfrm>
              <a:off x="3191150" y="3972350"/>
              <a:ext cx="8075" cy="5075"/>
            </a:xfrm>
            <a:custGeom>
              <a:avLst/>
              <a:gdLst/>
              <a:ahLst/>
              <a:cxnLst/>
              <a:rect l="l" t="t" r="r" b="b"/>
              <a:pathLst>
                <a:path w="323" h="203" extrusionOk="0">
                  <a:moveTo>
                    <a:pt x="322" y="0"/>
                  </a:moveTo>
                  <a:lnTo>
                    <a:pt x="215" y="12"/>
                  </a:lnTo>
                  <a:cubicBezTo>
                    <a:pt x="203" y="36"/>
                    <a:pt x="191" y="60"/>
                    <a:pt x="168" y="84"/>
                  </a:cubicBezTo>
                  <a:lnTo>
                    <a:pt x="49" y="119"/>
                  </a:lnTo>
                  <a:cubicBezTo>
                    <a:pt x="37" y="131"/>
                    <a:pt x="25" y="143"/>
                    <a:pt x="1" y="155"/>
                  </a:cubicBezTo>
                  <a:lnTo>
                    <a:pt x="84" y="203"/>
                  </a:lnTo>
                  <a:lnTo>
                    <a:pt x="168" y="119"/>
                  </a:lnTo>
                  <a:lnTo>
                    <a:pt x="251" y="84"/>
                  </a:lnTo>
                  <a:lnTo>
                    <a:pt x="3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0" name="Google Shape;9046;p30">
              <a:extLst>
                <a:ext uri="{FF2B5EF4-FFF2-40B4-BE49-F238E27FC236}">
                  <a16:creationId xmlns:a16="http://schemas.microsoft.com/office/drawing/2014/main" id="{BC5E4AE2-1E26-2E4D-B44F-ECADAB0FF5BC}"/>
                </a:ext>
              </a:extLst>
            </p:cNvPr>
            <p:cNvSpPr/>
            <p:nvPr/>
          </p:nvSpPr>
          <p:spPr>
            <a:xfrm>
              <a:off x="3091450" y="3981275"/>
              <a:ext cx="19975" cy="8950"/>
            </a:xfrm>
            <a:custGeom>
              <a:avLst/>
              <a:gdLst/>
              <a:ahLst/>
              <a:cxnLst/>
              <a:rect l="l" t="t" r="r" b="b"/>
              <a:pathLst>
                <a:path w="799" h="358" extrusionOk="0">
                  <a:moveTo>
                    <a:pt x="369" y="0"/>
                  </a:moveTo>
                  <a:lnTo>
                    <a:pt x="274" y="24"/>
                  </a:lnTo>
                  <a:lnTo>
                    <a:pt x="203" y="72"/>
                  </a:lnTo>
                  <a:lnTo>
                    <a:pt x="155" y="60"/>
                  </a:lnTo>
                  <a:lnTo>
                    <a:pt x="96" y="36"/>
                  </a:lnTo>
                  <a:lnTo>
                    <a:pt x="36" y="60"/>
                  </a:lnTo>
                  <a:cubicBezTo>
                    <a:pt x="36" y="72"/>
                    <a:pt x="12" y="84"/>
                    <a:pt x="12" y="96"/>
                  </a:cubicBezTo>
                  <a:cubicBezTo>
                    <a:pt x="0" y="108"/>
                    <a:pt x="24" y="120"/>
                    <a:pt x="24" y="131"/>
                  </a:cubicBezTo>
                  <a:lnTo>
                    <a:pt x="119" y="155"/>
                  </a:lnTo>
                  <a:lnTo>
                    <a:pt x="167" y="215"/>
                  </a:lnTo>
                  <a:lnTo>
                    <a:pt x="250" y="215"/>
                  </a:lnTo>
                  <a:lnTo>
                    <a:pt x="369" y="286"/>
                  </a:lnTo>
                  <a:lnTo>
                    <a:pt x="429" y="286"/>
                  </a:lnTo>
                  <a:lnTo>
                    <a:pt x="524" y="250"/>
                  </a:lnTo>
                  <a:lnTo>
                    <a:pt x="584" y="262"/>
                  </a:lnTo>
                  <a:lnTo>
                    <a:pt x="596" y="322"/>
                  </a:lnTo>
                  <a:lnTo>
                    <a:pt x="667" y="358"/>
                  </a:lnTo>
                  <a:lnTo>
                    <a:pt x="727" y="322"/>
                  </a:lnTo>
                  <a:lnTo>
                    <a:pt x="691" y="286"/>
                  </a:lnTo>
                  <a:lnTo>
                    <a:pt x="739" y="215"/>
                  </a:lnTo>
                  <a:lnTo>
                    <a:pt x="727" y="179"/>
                  </a:lnTo>
                  <a:lnTo>
                    <a:pt x="691" y="155"/>
                  </a:lnTo>
                  <a:lnTo>
                    <a:pt x="727" y="131"/>
                  </a:lnTo>
                  <a:lnTo>
                    <a:pt x="798" y="120"/>
                  </a:lnTo>
                  <a:lnTo>
                    <a:pt x="762" y="72"/>
                  </a:lnTo>
                  <a:lnTo>
                    <a:pt x="691" y="60"/>
                  </a:lnTo>
                  <a:lnTo>
                    <a:pt x="608" y="108"/>
                  </a:lnTo>
                  <a:lnTo>
                    <a:pt x="572" y="60"/>
                  </a:lnTo>
                  <a:lnTo>
                    <a:pt x="512" y="48"/>
                  </a:lnTo>
                  <a:lnTo>
                    <a:pt x="36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1" name="Google Shape;9047;p30">
              <a:extLst>
                <a:ext uri="{FF2B5EF4-FFF2-40B4-BE49-F238E27FC236}">
                  <a16:creationId xmlns:a16="http://schemas.microsoft.com/office/drawing/2014/main" id="{7EFE09E6-FD23-BBEC-1E29-31C86FB9ABE1}"/>
                </a:ext>
              </a:extLst>
            </p:cNvPr>
            <p:cNvSpPr/>
            <p:nvPr/>
          </p:nvSpPr>
          <p:spPr>
            <a:xfrm>
              <a:off x="3103050" y="3988425"/>
              <a:ext cx="2400" cy="1500"/>
            </a:xfrm>
            <a:custGeom>
              <a:avLst/>
              <a:gdLst/>
              <a:ahLst/>
              <a:cxnLst/>
              <a:rect l="l" t="t" r="r" b="b"/>
              <a:pathLst>
                <a:path w="96" h="60" extrusionOk="0">
                  <a:moveTo>
                    <a:pt x="36" y="0"/>
                  </a:moveTo>
                  <a:lnTo>
                    <a:pt x="1" y="36"/>
                  </a:lnTo>
                  <a:lnTo>
                    <a:pt x="24" y="48"/>
                  </a:lnTo>
                  <a:lnTo>
                    <a:pt x="72" y="60"/>
                  </a:lnTo>
                  <a:lnTo>
                    <a:pt x="96" y="24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2" name="Google Shape;9048;p30">
              <a:extLst>
                <a:ext uri="{FF2B5EF4-FFF2-40B4-BE49-F238E27FC236}">
                  <a16:creationId xmlns:a16="http://schemas.microsoft.com/office/drawing/2014/main" id="{8391FFE0-26A7-F796-1799-81D9DDDE2471}"/>
                </a:ext>
              </a:extLst>
            </p:cNvPr>
            <p:cNvSpPr/>
            <p:nvPr/>
          </p:nvSpPr>
          <p:spPr>
            <a:xfrm>
              <a:off x="3167350" y="3998550"/>
              <a:ext cx="2400" cy="1500"/>
            </a:xfrm>
            <a:custGeom>
              <a:avLst/>
              <a:gdLst/>
              <a:ahLst/>
              <a:cxnLst/>
              <a:rect l="l" t="t" r="r" b="b"/>
              <a:pathLst>
                <a:path w="96" h="60" extrusionOk="0">
                  <a:moveTo>
                    <a:pt x="48" y="0"/>
                  </a:moveTo>
                  <a:cubicBezTo>
                    <a:pt x="48" y="0"/>
                    <a:pt x="0" y="48"/>
                    <a:pt x="0" y="48"/>
                  </a:cubicBezTo>
                  <a:lnTo>
                    <a:pt x="48" y="60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3" name="Google Shape;9049;p30">
              <a:extLst>
                <a:ext uri="{FF2B5EF4-FFF2-40B4-BE49-F238E27FC236}">
                  <a16:creationId xmlns:a16="http://schemas.microsoft.com/office/drawing/2014/main" id="{F40D9F02-46CA-54D4-8FA8-7886E414A453}"/>
                </a:ext>
              </a:extLst>
            </p:cNvPr>
            <p:cNvSpPr/>
            <p:nvPr/>
          </p:nvSpPr>
          <p:spPr>
            <a:xfrm>
              <a:off x="3111100" y="3987525"/>
              <a:ext cx="2700" cy="3300"/>
            </a:xfrm>
            <a:custGeom>
              <a:avLst/>
              <a:gdLst/>
              <a:ahLst/>
              <a:cxnLst/>
              <a:rect l="l" t="t" r="r" b="b"/>
              <a:pathLst>
                <a:path w="108" h="132" extrusionOk="0">
                  <a:moveTo>
                    <a:pt x="72" y="0"/>
                  </a:moveTo>
                  <a:lnTo>
                    <a:pt x="48" y="24"/>
                  </a:lnTo>
                  <a:cubicBezTo>
                    <a:pt x="36" y="36"/>
                    <a:pt x="24" y="60"/>
                    <a:pt x="0" y="84"/>
                  </a:cubicBezTo>
                  <a:lnTo>
                    <a:pt x="24" y="131"/>
                  </a:lnTo>
                  <a:lnTo>
                    <a:pt x="72" y="108"/>
                  </a:lnTo>
                  <a:cubicBezTo>
                    <a:pt x="83" y="84"/>
                    <a:pt x="95" y="60"/>
                    <a:pt x="95" y="36"/>
                  </a:cubicBezTo>
                  <a:lnTo>
                    <a:pt x="107" y="12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4" name="Google Shape;9050;p30">
              <a:extLst>
                <a:ext uri="{FF2B5EF4-FFF2-40B4-BE49-F238E27FC236}">
                  <a16:creationId xmlns:a16="http://schemas.microsoft.com/office/drawing/2014/main" id="{38E599E9-6411-3CEB-9156-6F6FACE34AC4}"/>
                </a:ext>
              </a:extLst>
            </p:cNvPr>
            <p:cNvSpPr/>
            <p:nvPr/>
          </p:nvSpPr>
          <p:spPr>
            <a:xfrm>
              <a:off x="3170025" y="3994375"/>
              <a:ext cx="2400" cy="3600"/>
            </a:xfrm>
            <a:custGeom>
              <a:avLst/>
              <a:gdLst/>
              <a:ahLst/>
              <a:cxnLst/>
              <a:rect l="l" t="t" r="r" b="b"/>
              <a:pathLst>
                <a:path w="96" h="144" extrusionOk="0">
                  <a:moveTo>
                    <a:pt x="1" y="0"/>
                  </a:moveTo>
                  <a:lnTo>
                    <a:pt x="36" y="36"/>
                  </a:lnTo>
                  <a:lnTo>
                    <a:pt x="1" y="107"/>
                  </a:lnTo>
                  <a:lnTo>
                    <a:pt x="48" y="143"/>
                  </a:lnTo>
                  <a:lnTo>
                    <a:pt x="96" y="143"/>
                  </a:lnTo>
                  <a:cubicBezTo>
                    <a:pt x="96" y="119"/>
                    <a:pt x="96" y="96"/>
                    <a:pt x="84" y="72"/>
                  </a:cubicBezTo>
                  <a:lnTo>
                    <a:pt x="60" y="1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5" name="Google Shape;9051;p30">
              <a:extLst>
                <a:ext uri="{FF2B5EF4-FFF2-40B4-BE49-F238E27FC236}">
                  <a16:creationId xmlns:a16="http://schemas.microsoft.com/office/drawing/2014/main" id="{B762351D-1CAC-200D-C698-D024417969C1}"/>
                </a:ext>
              </a:extLst>
            </p:cNvPr>
            <p:cNvSpPr/>
            <p:nvPr/>
          </p:nvSpPr>
          <p:spPr>
            <a:xfrm>
              <a:off x="3123000" y="3973225"/>
              <a:ext cx="7175" cy="9550"/>
            </a:xfrm>
            <a:custGeom>
              <a:avLst/>
              <a:gdLst/>
              <a:ahLst/>
              <a:cxnLst/>
              <a:rect l="l" t="t" r="r" b="b"/>
              <a:pathLst>
                <a:path w="287" h="382" extrusionOk="0">
                  <a:moveTo>
                    <a:pt x="12" y="1"/>
                  </a:moveTo>
                  <a:lnTo>
                    <a:pt x="12" y="84"/>
                  </a:lnTo>
                  <a:lnTo>
                    <a:pt x="0" y="168"/>
                  </a:lnTo>
                  <a:cubicBezTo>
                    <a:pt x="12" y="191"/>
                    <a:pt x="36" y="203"/>
                    <a:pt x="48" y="227"/>
                  </a:cubicBezTo>
                  <a:cubicBezTo>
                    <a:pt x="48" y="239"/>
                    <a:pt x="36" y="263"/>
                    <a:pt x="36" y="287"/>
                  </a:cubicBezTo>
                  <a:lnTo>
                    <a:pt x="48" y="334"/>
                  </a:lnTo>
                  <a:lnTo>
                    <a:pt x="131" y="358"/>
                  </a:lnTo>
                  <a:lnTo>
                    <a:pt x="227" y="358"/>
                  </a:lnTo>
                  <a:lnTo>
                    <a:pt x="262" y="382"/>
                  </a:lnTo>
                  <a:cubicBezTo>
                    <a:pt x="274" y="370"/>
                    <a:pt x="274" y="346"/>
                    <a:pt x="286" y="334"/>
                  </a:cubicBezTo>
                  <a:lnTo>
                    <a:pt x="179" y="299"/>
                  </a:lnTo>
                  <a:cubicBezTo>
                    <a:pt x="191" y="275"/>
                    <a:pt x="203" y="251"/>
                    <a:pt x="215" y="227"/>
                  </a:cubicBezTo>
                  <a:lnTo>
                    <a:pt x="167" y="191"/>
                  </a:lnTo>
                  <a:lnTo>
                    <a:pt x="167" y="168"/>
                  </a:lnTo>
                  <a:lnTo>
                    <a:pt x="108" y="108"/>
                  </a:lnTo>
                  <a:lnTo>
                    <a:pt x="72" y="25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6" name="Google Shape;9052;p30">
              <a:extLst>
                <a:ext uri="{FF2B5EF4-FFF2-40B4-BE49-F238E27FC236}">
                  <a16:creationId xmlns:a16="http://schemas.microsoft.com/office/drawing/2014/main" id="{E851B6E1-D1CA-FD6E-1F4F-3DC0CD926A4A}"/>
                </a:ext>
              </a:extLst>
            </p:cNvPr>
            <p:cNvSpPr/>
            <p:nvPr/>
          </p:nvSpPr>
          <p:spPr>
            <a:xfrm>
              <a:off x="3141450" y="3985750"/>
              <a:ext cx="28300" cy="13400"/>
            </a:xfrm>
            <a:custGeom>
              <a:avLst/>
              <a:gdLst/>
              <a:ahLst/>
              <a:cxnLst/>
              <a:rect l="l" t="t" r="r" b="b"/>
              <a:pathLst>
                <a:path w="1132" h="536" extrusionOk="0">
                  <a:moveTo>
                    <a:pt x="953" y="0"/>
                  </a:moveTo>
                  <a:lnTo>
                    <a:pt x="834" y="24"/>
                  </a:lnTo>
                  <a:lnTo>
                    <a:pt x="727" y="60"/>
                  </a:lnTo>
                  <a:lnTo>
                    <a:pt x="584" y="71"/>
                  </a:lnTo>
                  <a:lnTo>
                    <a:pt x="477" y="143"/>
                  </a:lnTo>
                  <a:lnTo>
                    <a:pt x="274" y="226"/>
                  </a:lnTo>
                  <a:lnTo>
                    <a:pt x="179" y="226"/>
                  </a:lnTo>
                  <a:lnTo>
                    <a:pt x="132" y="250"/>
                  </a:lnTo>
                  <a:lnTo>
                    <a:pt x="60" y="262"/>
                  </a:lnTo>
                  <a:lnTo>
                    <a:pt x="1" y="310"/>
                  </a:lnTo>
                  <a:lnTo>
                    <a:pt x="60" y="333"/>
                  </a:lnTo>
                  <a:lnTo>
                    <a:pt x="108" y="298"/>
                  </a:lnTo>
                  <a:lnTo>
                    <a:pt x="191" y="322"/>
                  </a:lnTo>
                  <a:lnTo>
                    <a:pt x="72" y="393"/>
                  </a:lnTo>
                  <a:lnTo>
                    <a:pt x="1" y="441"/>
                  </a:lnTo>
                  <a:lnTo>
                    <a:pt x="1" y="464"/>
                  </a:lnTo>
                  <a:lnTo>
                    <a:pt x="84" y="500"/>
                  </a:lnTo>
                  <a:lnTo>
                    <a:pt x="143" y="441"/>
                  </a:lnTo>
                  <a:lnTo>
                    <a:pt x="143" y="441"/>
                  </a:lnTo>
                  <a:cubicBezTo>
                    <a:pt x="143" y="464"/>
                    <a:pt x="132" y="488"/>
                    <a:pt x="120" y="500"/>
                  </a:cubicBezTo>
                  <a:lnTo>
                    <a:pt x="191" y="500"/>
                  </a:lnTo>
                  <a:lnTo>
                    <a:pt x="215" y="536"/>
                  </a:lnTo>
                  <a:lnTo>
                    <a:pt x="274" y="512"/>
                  </a:lnTo>
                  <a:lnTo>
                    <a:pt x="382" y="524"/>
                  </a:lnTo>
                  <a:lnTo>
                    <a:pt x="417" y="512"/>
                  </a:lnTo>
                  <a:lnTo>
                    <a:pt x="417" y="452"/>
                  </a:lnTo>
                  <a:lnTo>
                    <a:pt x="346" y="441"/>
                  </a:lnTo>
                  <a:lnTo>
                    <a:pt x="346" y="393"/>
                  </a:lnTo>
                  <a:lnTo>
                    <a:pt x="429" y="369"/>
                  </a:lnTo>
                  <a:lnTo>
                    <a:pt x="477" y="429"/>
                  </a:lnTo>
                  <a:lnTo>
                    <a:pt x="548" y="464"/>
                  </a:lnTo>
                  <a:lnTo>
                    <a:pt x="608" y="417"/>
                  </a:lnTo>
                  <a:lnTo>
                    <a:pt x="679" y="417"/>
                  </a:lnTo>
                  <a:lnTo>
                    <a:pt x="798" y="476"/>
                  </a:lnTo>
                  <a:lnTo>
                    <a:pt x="834" y="476"/>
                  </a:lnTo>
                  <a:cubicBezTo>
                    <a:pt x="834" y="452"/>
                    <a:pt x="822" y="429"/>
                    <a:pt x="810" y="405"/>
                  </a:cubicBezTo>
                  <a:lnTo>
                    <a:pt x="703" y="345"/>
                  </a:lnTo>
                  <a:lnTo>
                    <a:pt x="632" y="333"/>
                  </a:lnTo>
                  <a:lnTo>
                    <a:pt x="655" y="310"/>
                  </a:lnTo>
                  <a:lnTo>
                    <a:pt x="608" y="286"/>
                  </a:lnTo>
                  <a:lnTo>
                    <a:pt x="501" y="286"/>
                  </a:lnTo>
                  <a:cubicBezTo>
                    <a:pt x="489" y="286"/>
                    <a:pt x="489" y="286"/>
                    <a:pt x="477" y="298"/>
                  </a:cubicBezTo>
                  <a:lnTo>
                    <a:pt x="382" y="262"/>
                  </a:lnTo>
                  <a:lnTo>
                    <a:pt x="477" y="214"/>
                  </a:lnTo>
                  <a:lnTo>
                    <a:pt x="536" y="214"/>
                  </a:lnTo>
                  <a:lnTo>
                    <a:pt x="584" y="131"/>
                  </a:lnTo>
                  <a:lnTo>
                    <a:pt x="655" y="119"/>
                  </a:lnTo>
                  <a:cubicBezTo>
                    <a:pt x="667" y="143"/>
                    <a:pt x="691" y="167"/>
                    <a:pt x="715" y="191"/>
                  </a:cubicBezTo>
                  <a:lnTo>
                    <a:pt x="763" y="226"/>
                  </a:lnTo>
                  <a:lnTo>
                    <a:pt x="858" y="202"/>
                  </a:lnTo>
                  <a:lnTo>
                    <a:pt x="929" y="131"/>
                  </a:lnTo>
                  <a:lnTo>
                    <a:pt x="977" y="143"/>
                  </a:lnTo>
                  <a:lnTo>
                    <a:pt x="1036" y="202"/>
                  </a:lnTo>
                  <a:lnTo>
                    <a:pt x="1096" y="143"/>
                  </a:lnTo>
                  <a:lnTo>
                    <a:pt x="1132" y="95"/>
                  </a:lnTo>
                  <a:lnTo>
                    <a:pt x="1084" y="60"/>
                  </a:lnTo>
                  <a:lnTo>
                    <a:pt x="104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7" name="Google Shape;9053;p30">
              <a:extLst>
                <a:ext uri="{FF2B5EF4-FFF2-40B4-BE49-F238E27FC236}">
                  <a16:creationId xmlns:a16="http://schemas.microsoft.com/office/drawing/2014/main" id="{A78E820B-1EBA-E1D8-14C3-1C1C80BD0152}"/>
                </a:ext>
              </a:extLst>
            </p:cNvPr>
            <p:cNvSpPr/>
            <p:nvPr/>
          </p:nvSpPr>
          <p:spPr>
            <a:xfrm>
              <a:off x="3125375" y="3997050"/>
              <a:ext cx="2700" cy="1800"/>
            </a:xfrm>
            <a:custGeom>
              <a:avLst/>
              <a:gdLst/>
              <a:ahLst/>
              <a:cxnLst/>
              <a:rect l="l" t="t" r="r" b="b"/>
              <a:pathLst>
                <a:path w="108" h="72" extrusionOk="0">
                  <a:moveTo>
                    <a:pt x="72" y="0"/>
                  </a:moveTo>
                  <a:lnTo>
                    <a:pt x="1" y="48"/>
                  </a:lnTo>
                  <a:lnTo>
                    <a:pt x="72" y="72"/>
                  </a:lnTo>
                  <a:cubicBezTo>
                    <a:pt x="84" y="60"/>
                    <a:pt x="96" y="36"/>
                    <a:pt x="108" y="12"/>
                  </a:cubicBezTo>
                  <a:lnTo>
                    <a:pt x="7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8" name="Google Shape;9054;p30">
              <a:extLst>
                <a:ext uri="{FF2B5EF4-FFF2-40B4-BE49-F238E27FC236}">
                  <a16:creationId xmlns:a16="http://schemas.microsoft.com/office/drawing/2014/main" id="{E807DEAB-2FCE-D98E-3FF1-4AEA8E6B70BD}"/>
                </a:ext>
              </a:extLst>
            </p:cNvPr>
            <p:cNvSpPr/>
            <p:nvPr/>
          </p:nvSpPr>
          <p:spPr>
            <a:xfrm>
              <a:off x="3112575" y="3983350"/>
              <a:ext cx="11925" cy="4800"/>
            </a:xfrm>
            <a:custGeom>
              <a:avLst/>
              <a:gdLst/>
              <a:ahLst/>
              <a:cxnLst/>
              <a:rect l="l" t="t" r="r" b="b"/>
              <a:pathLst>
                <a:path w="477" h="192" extrusionOk="0">
                  <a:moveTo>
                    <a:pt x="429" y="1"/>
                  </a:moveTo>
                  <a:lnTo>
                    <a:pt x="382" y="13"/>
                  </a:lnTo>
                  <a:lnTo>
                    <a:pt x="358" y="60"/>
                  </a:lnTo>
                  <a:lnTo>
                    <a:pt x="298" y="13"/>
                  </a:lnTo>
                  <a:lnTo>
                    <a:pt x="144" y="13"/>
                  </a:lnTo>
                  <a:lnTo>
                    <a:pt x="120" y="48"/>
                  </a:lnTo>
                  <a:cubicBezTo>
                    <a:pt x="72" y="60"/>
                    <a:pt x="36" y="72"/>
                    <a:pt x="1" y="84"/>
                  </a:cubicBezTo>
                  <a:cubicBezTo>
                    <a:pt x="1" y="96"/>
                    <a:pt x="1" y="108"/>
                    <a:pt x="13" y="120"/>
                  </a:cubicBezTo>
                  <a:lnTo>
                    <a:pt x="60" y="132"/>
                  </a:lnTo>
                  <a:lnTo>
                    <a:pt x="120" y="191"/>
                  </a:lnTo>
                  <a:lnTo>
                    <a:pt x="144" y="144"/>
                  </a:lnTo>
                  <a:lnTo>
                    <a:pt x="227" y="144"/>
                  </a:lnTo>
                  <a:lnTo>
                    <a:pt x="286" y="167"/>
                  </a:lnTo>
                  <a:lnTo>
                    <a:pt x="322" y="132"/>
                  </a:lnTo>
                  <a:lnTo>
                    <a:pt x="358" y="167"/>
                  </a:lnTo>
                  <a:lnTo>
                    <a:pt x="429" y="167"/>
                  </a:lnTo>
                  <a:lnTo>
                    <a:pt x="477" y="120"/>
                  </a:lnTo>
                  <a:lnTo>
                    <a:pt x="441" y="72"/>
                  </a:lnTo>
                  <a:cubicBezTo>
                    <a:pt x="441" y="60"/>
                    <a:pt x="453" y="37"/>
                    <a:pt x="465" y="13"/>
                  </a:cubicBezTo>
                  <a:lnTo>
                    <a:pt x="42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9" name="Google Shape;9055;p30">
              <a:extLst>
                <a:ext uri="{FF2B5EF4-FFF2-40B4-BE49-F238E27FC236}">
                  <a16:creationId xmlns:a16="http://schemas.microsoft.com/office/drawing/2014/main" id="{637D37EA-41F2-BDBF-FC19-795921B5B41F}"/>
                </a:ext>
              </a:extLst>
            </p:cNvPr>
            <p:cNvSpPr/>
            <p:nvPr/>
          </p:nvSpPr>
          <p:spPr>
            <a:xfrm>
              <a:off x="3124775" y="3994375"/>
              <a:ext cx="2125" cy="1800"/>
            </a:xfrm>
            <a:custGeom>
              <a:avLst/>
              <a:gdLst/>
              <a:ahLst/>
              <a:cxnLst/>
              <a:rect l="l" t="t" r="r" b="b"/>
              <a:pathLst>
                <a:path w="85" h="72" extrusionOk="0">
                  <a:moveTo>
                    <a:pt x="13" y="0"/>
                  </a:moveTo>
                  <a:cubicBezTo>
                    <a:pt x="13" y="24"/>
                    <a:pt x="13" y="36"/>
                    <a:pt x="1" y="60"/>
                  </a:cubicBezTo>
                  <a:lnTo>
                    <a:pt x="37" y="72"/>
                  </a:lnTo>
                  <a:lnTo>
                    <a:pt x="84" y="60"/>
                  </a:lnTo>
                  <a:cubicBezTo>
                    <a:pt x="84" y="48"/>
                    <a:pt x="84" y="36"/>
                    <a:pt x="84" y="12"/>
                  </a:cubicBezTo>
                  <a:lnTo>
                    <a:pt x="1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0" name="Google Shape;9056;p30">
              <a:extLst>
                <a:ext uri="{FF2B5EF4-FFF2-40B4-BE49-F238E27FC236}">
                  <a16:creationId xmlns:a16="http://schemas.microsoft.com/office/drawing/2014/main" id="{5571C7ED-D010-EC6D-2093-27B7A196BB7C}"/>
                </a:ext>
              </a:extLst>
            </p:cNvPr>
            <p:cNvSpPr/>
            <p:nvPr/>
          </p:nvSpPr>
          <p:spPr>
            <a:xfrm>
              <a:off x="3051550" y="3940500"/>
              <a:ext cx="4800" cy="4775"/>
            </a:xfrm>
            <a:custGeom>
              <a:avLst/>
              <a:gdLst/>
              <a:ahLst/>
              <a:cxnLst/>
              <a:rect l="l" t="t" r="r" b="b"/>
              <a:pathLst>
                <a:path w="192" h="191" extrusionOk="0">
                  <a:moveTo>
                    <a:pt x="37" y="0"/>
                  </a:moveTo>
                  <a:lnTo>
                    <a:pt x="25" y="24"/>
                  </a:lnTo>
                  <a:cubicBezTo>
                    <a:pt x="25" y="36"/>
                    <a:pt x="25" y="48"/>
                    <a:pt x="25" y="72"/>
                  </a:cubicBezTo>
                  <a:cubicBezTo>
                    <a:pt x="25" y="84"/>
                    <a:pt x="13" y="96"/>
                    <a:pt x="1" y="119"/>
                  </a:cubicBezTo>
                  <a:lnTo>
                    <a:pt x="60" y="143"/>
                  </a:lnTo>
                  <a:lnTo>
                    <a:pt x="108" y="191"/>
                  </a:lnTo>
                  <a:lnTo>
                    <a:pt x="144" y="191"/>
                  </a:lnTo>
                  <a:lnTo>
                    <a:pt x="179" y="143"/>
                  </a:lnTo>
                  <a:cubicBezTo>
                    <a:pt x="179" y="119"/>
                    <a:pt x="168" y="107"/>
                    <a:pt x="168" y="84"/>
                  </a:cubicBezTo>
                  <a:cubicBezTo>
                    <a:pt x="156" y="60"/>
                    <a:pt x="179" y="24"/>
                    <a:pt x="191" y="0"/>
                  </a:cubicBezTo>
                  <a:lnTo>
                    <a:pt x="191" y="0"/>
                  </a:lnTo>
                  <a:lnTo>
                    <a:pt x="84" y="12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1" name="Google Shape;9057;p30">
              <a:extLst>
                <a:ext uri="{FF2B5EF4-FFF2-40B4-BE49-F238E27FC236}">
                  <a16:creationId xmlns:a16="http://schemas.microsoft.com/office/drawing/2014/main" id="{A360AC98-4A3C-411A-7E04-2DB1DCDE9F5A}"/>
                </a:ext>
              </a:extLst>
            </p:cNvPr>
            <p:cNvSpPr/>
            <p:nvPr/>
          </p:nvSpPr>
          <p:spPr>
            <a:xfrm>
              <a:off x="2967325" y="3178800"/>
              <a:ext cx="2100" cy="2100"/>
            </a:xfrm>
            <a:custGeom>
              <a:avLst/>
              <a:gdLst/>
              <a:ahLst/>
              <a:cxnLst/>
              <a:rect l="l" t="t" r="r" b="b"/>
              <a:pathLst>
                <a:path w="84" h="84" extrusionOk="0">
                  <a:moveTo>
                    <a:pt x="24" y="0"/>
                  </a:moveTo>
                  <a:lnTo>
                    <a:pt x="0" y="84"/>
                  </a:lnTo>
                  <a:lnTo>
                    <a:pt x="84" y="60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2" name="Google Shape;9058;p30">
              <a:extLst>
                <a:ext uri="{FF2B5EF4-FFF2-40B4-BE49-F238E27FC236}">
                  <a16:creationId xmlns:a16="http://schemas.microsoft.com/office/drawing/2014/main" id="{EBE9FBF6-05E2-140D-9024-26F61BC299B9}"/>
                </a:ext>
              </a:extLst>
            </p:cNvPr>
            <p:cNvSpPr/>
            <p:nvPr/>
          </p:nvSpPr>
          <p:spPr>
            <a:xfrm>
              <a:off x="2974175" y="3181475"/>
              <a:ext cx="5375" cy="5675"/>
            </a:xfrm>
            <a:custGeom>
              <a:avLst/>
              <a:gdLst/>
              <a:ahLst/>
              <a:cxnLst/>
              <a:rect l="l" t="t" r="r" b="b"/>
              <a:pathLst>
                <a:path w="215" h="227" extrusionOk="0">
                  <a:moveTo>
                    <a:pt x="96" y="0"/>
                  </a:moveTo>
                  <a:lnTo>
                    <a:pt x="24" y="12"/>
                  </a:lnTo>
                  <a:lnTo>
                    <a:pt x="0" y="96"/>
                  </a:lnTo>
                  <a:lnTo>
                    <a:pt x="179" y="227"/>
                  </a:lnTo>
                  <a:cubicBezTo>
                    <a:pt x="191" y="167"/>
                    <a:pt x="203" y="119"/>
                    <a:pt x="215" y="60"/>
                  </a:cubicBezTo>
                  <a:lnTo>
                    <a:pt x="9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3" name="Google Shape;9059;p30">
              <a:extLst>
                <a:ext uri="{FF2B5EF4-FFF2-40B4-BE49-F238E27FC236}">
                  <a16:creationId xmlns:a16="http://schemas.microsoft.com/office/drawing/2014/main" id="{D502A935-A2BF-F08E-CED9-CB91E4FADD62}"/>
                </a:ext>
              </a:extLst>
            </p:cNvPr>
            <p:cNvSpPr/>
            <p:nvPr/>
          </p:nvSpPr>
          <p:spPr>
            <a:xfrm>
              <a:off x="2981900" y="3184750"/>
              <a:ext cx="2125" cy="1800"/>
            </a:xfrm>
            <a:custGeom>
              <a:avLst/>
              <a:gdLst/>
              <a:ahLst/>
              <a:cxnLst/>
              <a:rect l="l" t="t" r="r" b="b"/>
              <a:pathLst>
                <a:path w="85" h="72" extrusionOk="0">
                  <a:moveTo>
                    <a:pt x="84" y="0"/>
                  </a:moveTo>
                  <a:lnTo>
                    <a:pt x="1" y="60"/>
                  </a:lnTo>
                  <a:lnTo>
                    <a:pt x="84" y="72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4" name="Google Shape;9060;p30">
              <a:extLst>
                <a:ext uri="{FF2B5EF4-FFF2-40B4-BE49-F238E27FC236}">
                  <a16:creationId xmlns:a16="http://schemas.microsoft.com/office/drawing/2014/main" id="{D1E24573-9B6E-D50D-C547-DB647D2C29B2}"/>
                </a:ext>
              </a:extLst>
            </p:cNvPr>
            <p:cNvSpPr/>
            <p:nvPr/>
          </p:nvSpPr>
          <p:spPr>
            <a:xfrm>
              <a:off x="2978925" y="3178200"/>
              <a:ext cx="5100" cy="4200"/>
            </a:xfrm>
            <a:custGeom>
              <a:avLst/>
              <a:gdLst/>
              <a:ahLst/>
              <a:cxnLst/>
              <a:rect l="l" t="t" r="r" b="b"/>
              <a:pathLst>
                <a:path w="204" h="168" extrusionOk="0">
                  <a:moveTo>
                    <a:pt x="96" y="0"/>
                  </a:moveTo>
                  <a:lnTo>
                    <a:pt x="1" y="96"/>
                  </a:lnTo>
                  <a:lnTo>
                    <a:pt x="84" y="167"/>
                  </a:lnTo>
                  <a:lnTo>
                    <a:pt x="203" y="155"/>
                  </a:lnTo>
                  <a:cubicBezTo>
                    <a:pt x="167" y="108"/>
                    <a:pt x="132" y="48"/>
                    <a:pt x="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5" name="Google Shape;9061;p30">
              <a:extLst>
                <a:ext uri="{FF2B5EF4-FFF2-40B4-BE49-F238E27FC236}">
                  <a16:creationId xmlns:a16="http://schemas.microsoft.com/office/drawing/2014/main" id="{CF39680D-91E2-9120-D82A-6856B5C1720A}"/>
                </a:ext>
              </a:extLst>
            </p:cNvPr>
            <p:cNvSpPr/>
            <p:nvPr/>
          </p:nvSpPr>
          <p:spPr>
            <a:xfrm>
              <a:off x="2980725" y="3189200"/>
              <a:ext cx="4175" cy="4800"/>
            </a:xfrm>
            <a:custGeom>
              <a:avLst/>
              <a:gdLst/>
              <a:ahLst/>
              <a:cxnLst/>
              <a:rect l="l" t="t" r="r" b="b"/>
              <a:pathLst>
                <a:path w="167" h="192" extrusionOk="0">
                  <a:moveTo>
                    <a:pt x="36" y="1"/>
                  </a:moveTo>
                  <a:lnTo>
                    <a:pt x="0" y="84"/>
                  </a:lnTo>
                  <a:lnTo>
                    <a:pt x="72" y="191"/>
                  </a:lnTo>
                  <a:lnTo>
                    <a:pt x="167" y="156"/>
                  </a:lnTo>
                  <a:cubicBezTo>
                    <a:pt x="155" y="120"/>
                    <a:pt x="143" y="84"/>
                    <a:pt x="131" y="49"/>
                  </a:cubicBezTo>
                  <a:lnTo>
                    <a:pt x="3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6" name="Google Shape;9062;p30">
              <a:extLst>
                <a:ext uri="{FF2B5EF4-FFF2-40B4-BE49-F238E27FC236}">
                  <a16:creationId xmlns:a16="http://schemas.microsoft.com/office/drawing/2014/main" id="{C9B3B09E-D0FE-71B5-2BC7-3633F3C21D00}"/>
                </a:ext>
              </a:extLst>
            </p:cNvPr>
            <p:cNvSpPr/>
            <p:nvPr/>
          </p:nvSpPr>
          <p:spPr>
            <a:xfrm>
              <a:off x="2983100" y="3196650"/>
              <a:ext cx="8050" cy="5375"/>
            </a:xfrm>
            <a:custGeom>
              <a:avLst/>
              <a:gdLst/>
              <a:ahLst/>
              <a:cxnLst/>
              <a:rect l="l" t="t" r="r" b="b"/>
              <a:pathLst>
                <a:path w="322" h="215" extrusionOk="0">
                  <a:moveTo>
                    <a:pt x="0" y="1"/>
                  </a:moveTo>
                  <a:lnTo>
                    <a:pt x="12" y="72"/>
                  </a:lnTo>
                  <a:lnTo>
                    <a:pt x="179" y="144"/>
                  </a:lnTo>
                  <a:cubicBezTo>
                    <a:pt x="179" y="155"/>
                    <a:pt x="179" y="179"/>
                    <a:pt x="167" y="203"/>
                  </a:cubicBezTo>
                  <a:lnTo>
                    <a:pt x="227" y="191"/>
                  </a:lnTo>
                  <a:lnTo>
                    <a:pt x="322" y="215"/>
                  </a:lnTo>
                  <a:lnTo>
                    <a:pt x="322" y="132"/>
                  </a:lnTo>
                  <a:lnTo>
                    <a:pt x="23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7" name="Google Shape;9063;p30">
              <a:extLst>
                <a:ext uri="{FF2B5EF4-FFF2-40B4-BE49-F238E27FC236}">
                  <a16:creationId xmlns:a16="http://schemas.microsoft.com/office/drawing/2014/main" id="{5F0739E7-E1D4-3100-D523-1EF6784A8577}"/>
                </a:ext>
              </a:extLst>
            </p:cNvPr>
            <p:cNvSpPr/>
            <p:nvPr/>
          </p:nvSpPr>
          <p:spPr>
            <a:xfrm>
              <a:off x="2987850" y="3204100"/>
              <a:ext cx="4200" cy="5975"/>
            </a:xfrm>
            <a:custGeom>
              <a:avLst/>
              <a:gdLst/>
              <a:ahLst/>
              <a:cxnLst/>
              <a:rect l="l" t="t" r="r" b="b"/>
              <a:pathLst>
                <a:path w="168" h="239" extrusionOk="0">
                  <a:moveTo>
                    <a:pt x="108" y="0"/>
                  </a:moveTo>
                  <a:lnTo>
                    <a:pt x="1" y="155"/>
                  </a:lnTo>
                  <a:lnTo>
                    <a:pt x="37" y="227"/>
                  </a:lnTo>
                  <a:lnTo>
                    <a:pt x="132" y="238"/>
                  </a:lnTo>
                  <a:lnTo>
                    <a:pt x="168" y="119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8" name="Google Shape;9064;p30">
              <a:extLst>
                <a:ext uri="{FF2B5EF4-FFF2-40B4-BE49-F238E27FC236}">
                  <a16:creationId xmlns:a16="http://schemas.microsoft.com/office/drawing/2014/main" id="{71FB2019-64E7-B6E8-BAF6-61E22CAD9E82}"/>
                </a:ext>
              </a:extLst>
            </p:cNvPr>
            <p:cNvSpPr/>
            <p:nvPr/>
          </p:nvSpPr>
          <p:spPr>
            <a:xfrm>
              <a:off x="3009600" y="3207675"/>
              <a:ext cx="5375" cy="3875"/>
            </a:xfrm>
            <a:custGeom>
              <a:avLst/>
              <a:gdLst/>
              <a:ahLst/>
              <a:cxnLst/>
              <a:rect l="l" t="t" r="r" b="b"/>
              <a:pathLst>
                <a:path w="215" h="155" extrusionOk="0">
                  <a:moveTo>
                    <a:pt x="83" y="0"/>
                  </a:moveTo>
                  <a:lnTo>
                    <a:pt x="0" y="107"/>
                  </a:lnTo>
                  <a:lnTo>
                    <a:pt x="83" y="155"/>
                  </a:lnTo>
                  <a:lnTo>
                    <a:pt x="214" y="131"/>
                  </a:lnTo>
                  <a:lnTo>
                    <a:pt x="203" y="48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9" name="Google Shape;9065;p30">
              <a:extLst>
                <a:ext uri="{FF2B5EF4-FFF2-40B4-BE49-F238E27FC236}">
                  <a16:creationId xmlns:a16="http://schemas.microsoft.com/office/drawing/2014/main" id="{B1936066-486A-2E78-BC82-D8004D1B3B46}"/>
                </a:ext>
              </a:extLst>
            </p:cNvPr>
            <p:cNvSpPr/>
            <p:nvPr/>
          </p:nvSpPr>
          <p:spPr>
            <a:xfrm>
              <a:off x="2988150" y="3211825"/>
              <a:ext cx="1825" cy="5400"/>
            </a:xfrm>
            <a:custGeom>
              <a:avLst/>
              <a:gdLst/>
              <a:ahLst/>
              <a:cxnLst/>
              <a:rect l="l" t="t" r="r" b="b"/>
              <a:pathLst>
                <a:path w="73" h="216" extrusionOk="0">
                  <a:moveTo>
                    <a:pt x="1" y="1"/>
                  </a:moveTo>
                  <a:cubicBezTo>
                    <a:pt x="1" y="72"/>
                    <a:pt x="1" y="156"/>
                    <a:pt x="13" y="215"/>
                  </a:cubicBezTo>
                  <a:lnTo>
                    <a:pt x="72" y="84"/>
                  </a:lnTo>
                  <a:cubicBezTo>
                    <a:pt x="48" y="60"/>
                    <a:pt x="25" y="25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0" name="Google Shape;9066;p30">
              <a:extLst>
                <a:ext uri="{FF2B5EF4-FFF2-40B4-BE49-F238E27FC236}">
                  <a16:creationId xmlns:a16="http://schemas.microsoft.com/office/drawing/2014/main" id="{3F48726E-A8A1-4A41-C531-E862B136A4E1}"/>
                </a:ext>
              </a:extLst>
            </p:cNvPr>
            <p:cNvSpPr/>
            <p:nvPr/>
          </p:nvSpPr>
          <p:spPr>
            <a:xfrm>
              <a:off x="2983400" y="3224925"/>
              <a:ext cx="4475" cy="3600"/>
            </a:xfrm>
            <a:custGeom>
              <a:avLst/>
              <a:gdLst/>
              <a:ahLst/>
              <a:cxnLst/>
              <a:rect l="l" t="t" r="r" b="b"/>
              <a:pathLst>
                <a:path w="179" h="144" extrusionOk="0">
                  <a:moveTo>
                    <a:pt x="119" y="1"/>
                  </a:moveTo>
                  <a:lnTo>
                    <a:pt x="12" y="48"/>
                  </a:lnTo>
                  <a:cubicBezTo>
                    <a:pt x="0" y="72"/>
                    <a:pt x="0" y="108"/>
                    <a:pt x="0" y="144"/>
                  </a:cubicBezTo>
                  <a:lnTo>
                    <a:pt x="119" y="120"/>
                  </a:lnTo>
                  <a:cubicBezTo>
                    <a:pt x="143" y="96"/>
                    <a:pt x="155" y="72"/>
                    <a:pt x="179" y="48"/>
                  </a:cubicBezTo>
                  <a:cubicBezTo>
                    <a:pt x="155" y="25"/>
                    <a:pt x="143" y="13"/>
                    <a:pt x="1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1" name="Google Shape;9067;p30">
              <a:extLst>
                <a:ext uri="{FF2B5EF4-FFF2-40B4-BE49-F238E27FC236}">
                  <a16:creationId xmlns:a16="http://schemas.microsoft.com/office/drawing/2014/main" id="{69E417A5-8BFD-E998-E050-D587D5A59130}"/>
                </a:ext>
              </a:extLst>
            </p:cNvPr>
            <p:cNvSpPr/>
            <p:nvPr/>
          </p:nvSpPr>
          <p:spPr>
            <a:xfrm>
              <a:off x="2987575" y="3221350"/>
              <a:ext cx="2100" cy="1825"/>
            </a:xfrm>
            <a:custGeom>
              <a:avLst/>
              <a:gdLst/>
              <a:ahLst/>
              <a:cxnLst/>
              <a:rect l="l" t="t" r="r" b="b"/>
              <a:pathLst>
                <a:path w="84" h="73" extrusionOk="0">
                  <a:moveTo>
                    <a:pt x="12" y="1"/>
                  </a:moveTo>
                  <a:lnTo>
                    <a:pt x="0" y="72"/>
                  </a:lnTo>
                  <a:lnTo>
                    <a:pt x="83" y="60"/>
                  </a:lnTo>
                  <a:cubicBezTo>
                    <a:pt x="60" y="37"/>
                    <a:pt x="36" y="25"/>
                    <a:pt x="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2" name="Google Shape;9068;p30">
              <a:extLst>
                <a:ext uri="{FF2B5EF4-FFF2-40B4-BE49-F238E27FC236}">
                  <a16:creationId xmlns:a16="http://schemas.microsoft.com/office/drawing/2014/main" id="{82DF1308-1D7C-9E7C-1F27-CF7D8D703989}"/>
                </a:ext>
              </a:extLst>
            </p:cNvPr>
            <p:cNvSpPr/>
            <p:nvPr/>
          </p:nvSpPr>
          <p:spPr>
            <a:xfrm>
              <a:off x="2985175" y="3237125"/>
              <a:ext cx="12225" cy="11650"/>
            </a:xfrm>
            <a:custGeom>
              <a:avLst/>
              <a:gdLst/>
              <a:ahLst/>
              <a:cxnLst/>
              <a:rect l="l" t="t" r="r" b="b"/>
              <a:pathLst>
                <a:path w="489" h="466" extrusionOk="0">
                  <a:moveTo>
                    <a:pt x="477" y="1"/>
                  </a:moveTo>
                  <a:lnTo>
                    <a:pt x="298" y="96"/>
                  </a:lnTo>
                  <a:lnTo>
                    <a:pt x="191" y="96"/>
                  </a:lnTo>
                  <a:lnTo>
                    <a:pt x="72" y="144"/>
                  </a:lnTo>
                  <a:lnTo>
                    <a:pt x="60" y="191"/>
                  </a:lnTo>
                  <a:lnTo>
                    <a:pt x="167" y="239"/>
                  </a:lnTo>
                  <a:cubicBezTo>
                    <a:pt x="167" y="263"/>
                    <a:pt x="191" y="287"/>
                    <a:pt x="191" y="310"/>
                  </a:cubicBezTo>
                  <a:lnTo>
                    <a:pt x="108" y="406"/>
                  </a:lnTo>
                  <a:lnTo>
                    <a:pt x="1" y="453"/>
                  </a:lnTo>
                  <a:lnTo>
                    <a:pt x="132" y="465"/>
                  </a:lnTo>
                  <a:lnTo>
                    <a:pt x="394" y="382"/>
                  </a:lnTo>
                  <a:lnTo>
                    <a:pt x="489" y="287"/>
                  </a:lnTo>
                  <a:cubicBezTo>
                    <a:pt x="477" y="263"/>
                    <a:pt x="465" y="227"/>
                    <a:pt x="465" y="203"/>
                  </a:cubicBezTo>
                  <a:lnTo>
                    <a:pt x="394" y="144"/>
                  </a:lnTo>
                  <a:lnTo>
                    <a:pt x="489" y="25"/>
                  </a:lnTo>
                  <a:lnTo>
                    <a:pt x="4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3" name="Google Shape;9069;p30">
              <a:extLst>
                <a:ext uri="{FF2B5EF4-FFF2-40B4-BE49-F238E27FC236}">
                  <a16:creationId xmlns:a16="http://schemas.microsoft.com/office/drawing/2014/main" id="{340FC65A-6777-E1EA-637D-090E22F9865B}"/>
                </a:ext>
              </a:extLst>
            </p:cNvPr>
            <p:cNvSpPr/>
            <p:nvPr/>
          </p:nvSpPr>
          <p:spPr>
            <a:xfrm>
              <a:off x="2997975" y="3233575"/>
              <a:ext cx="2700" cy="1800"/>
            </a:xfrm>
            <a:custGeom>
              <a:avLst/>
              <a:gdLst/>
              <a:ahLst/>
              <a:cxnLst/>
              <a:rect l="l" t="t" r="r" b="b"/>
              <a:pathLst>
                <a:path w="108" h="72" extrusionOk="0">
                  <a:moveTo>
                    <a:pt x="108" y="0"/>
                  </a:moveTo>
                  <a:lnTo>
                    <a:pt x="1" y="60"/>
                  </a:lnTo>
                  <a:lnTo>
                    <a:pt x="108" y="71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4" name="Google Shape;224;p18"/>
          <p:cNvSpPr txBox="1">
            <a:spLocks noGrp="1"/>
          </p:cNvSpPr>
          <p:nvPr>
            <p:ph type="title"/>
          </p:nvPr>
        </p:nvSpPr>
        <p:spPr>
          <a:xfrm>
            <a:off x="450745" y="563161"/>
            <a:ext cx="4386900" cy="33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CONECTOGRAPHY</a:t>
            </a:r>
            <a:endParaRPr dirty="0"/>
          </a:p>
        </p:txBody>
      </p:sp>
      <p:grpSp>
        <p:nvGrpSpPr>
          <p:cNvPr id="1682" name="Google Shape;1682;p18"/>
          <p:cNvGrpSpPr/>
          <p:nvPr/>
        </p:nvGrpSpPr>
        <p:grpSpPr>
          <a:xfrm>
            <a:off x="4848278" y="2565855"/>
            <a:ext cx="3946108" cy="915000"/>
            <a:chOff x="4815600" y="1113088"/>
            <a:chExt cx="3946108" cy="915000"/>
          </a:xfrm>
        </p:grpSpPr>
        <p:grpSp>
          <p:nvGrpSpPr>
            <p:cNvPr id="1683" name="Google Shape;1683;p18"/>
            <p:cNvGrpSpPr/>
            <p:nvPr/>
          </p:nvGrpSpPr>
          <p:grpSpPr>
            <a:xfrm>
              <a:off x="7186223" y="1113088"/>
              <a:ext cx="915000" cy="915000"/>
              <a:chOff x="7186223" y="1113088"/>
              <a:chExt cx="915000" cy="915000"/>
            </a:xfrm>
          </p:grpSpPr>
          <p:sp>
            <p:nvSpPr>
              <p:cNvPr id="1684" name="Google Shape;1684;p18"/>
              <p:cNvSpPr/>
              <p:nvPr/>
            </p:nvSpPr>
            <p:spPr>
              <a:xfrm>
                <a:off x="7258687" y="1185552"/>
                <a:ext cx="770100" cy="770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5" name="Google Shape;1685;p18"/>
              <p:cNvSpPr/>
              <p:nvPr/>
            </p:nvSpPr>
            <p:spPr>
              <a:xfrm>
                <a:off x="7186223" y="1113088"/>
                <a:ext cx="915000" cy="915000"/>
              </a:xfrm>
              <a:prstGeom prst="pie">
                <a:avLst>
                  <a:gd name="adj1" fmla="val 3260798"/>
                  <a:gd name="adj2" fmla="val 16200000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86" name="Google Shape;1686;p18"/>
            <p:cNvGrpSpPr/>
            <p:nvPr/>
          </p:nvGrpSpPr>
          <p:grpSpPr>
            <a:xfrm>
              <a:off x="4815600" y="1130825"/>
              <a:ext cx="2221200" cy="879550"/>
              <a:chOff x="4815600" y="1130825"/>
              <a:chExt cx="2221200" cy="879550"/>
            </a:xfrm>
          </p:grpSpPr>
          <p:sp>
            <p:nvSpPr>
              <p:cNvPr id="1687" name="Google Shape;1687;p18"/>
              <p:cNvSpPr txBox="1"/>
              <p:nvPr/>
            </p:nvSpPr>
            <p:spPr>
              <a:xfrm>
                <a:off x="4815600" y="1414575"/>
                <a:ext cx="2221200" cy="59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 dirty="0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rPr>
                  <a:t>People living in urban areas</a:t>
                </a:r>
                <a:endParaRPr sz="120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688" name="Google Shape;1688;p18"/>
              <p:cNvSpPr txBox="1"/>
              <p:nvPr/>
            </p:nvSpPr>
            <p:spPr>
              <a:xfrm>
                <a:off x="5479800" y="1130825"/>
                <a:ext cx="1557000" cy="313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 dirty="0">
                    <a:solidFill>
                      <a:schemeClr val="accent1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2020</a:t>
                </a:r>
                <a:endParaRPr sz="1600" dirty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</p:grpSp>
        <p:sp>
          <p:nvSpPr>
            <p:cNvPr id="1689" name="Google Shape;1689;p18"/>
            <p:cNvSpPr txBox="1"/>
            <p:nvPr/>
          </p:nvSpPr>
          <p:spPr>
            <a:xfrm>
              <a:off x="8132908" y="1413700"/>
              <a:ext cx="628800" cy="313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900" dirty="0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55%</a:t>
              </a:r>
              <a:endParaRPr sz="1900" dirty="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1690" name="Google Shape;1690;p18"/>
          <p:cNvGrpSpPr/>
          <p:nvPr/>
        </p:nvGrpSpPr>
        <p:grpSpPr>
          <a:xfrm>
            <a:off x="4815600" y="1340565"/>
            <a:ext cx="3945933" cy="915000"/>
            <a:chOff x="4815600" y="2419288"/>
            <a:chExt cx="3945933" cy="915000"/>
          </a:xfrm>
        </p:grpSpPr>
        <p:grpSp>
          <p:nvGrpSpPr>
            <p:cNvPr id="1691" name="Google Shape;1691;p18"/>
            <p:cNvGrpSpPr/>
            <p:nvPr/>
          </p:nvGrpSpPr>
          <p:grpSpPr>
            <a:xfrm>
              <a:off x="4815600" y="2437025"/>
              <a:ext cx="2221200" cy="879550"/>
              <a:chOff x="4815600" y="2437025"/>
              <a:chExt cx="2221200" cy="879550"/>
            </a:xfrm>
          </p:grpSpPr>
          <p:sp>
            <p:nvSpPr>
              <p:cNvPr id="1692" name="Google Shape;1692;p18"/>
              <p:cNvSpPr txBox="1"/>
              <p:nvPr/>
            </p:nvSpPr>
            <p:spPr>
              <a:xfrm>
                <a:off x="4815600" y="2720775"/>
                <a:ext cx="2221200" cy="59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693" name="Google Shape;1693;p18"/>
              <p:cNvSpPr txBox="1"/>
              <p:nvPr/>
            </p:nvSpPr>
            <p:spPr>
              <a:xfrm>
                <a:off x="5479800" y="2437025"/>
                <a:ext cx="1557000" cy="313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 dirty="0">
                    <a:solidFill>
                      <a:schemeClr val="accent3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1960</a:t>
                </a:r>
                <a:endParaRPr sz="1600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</p:grpSp>
        <p:grpSp>
          <p:nvGrpSpPr>
            <p:cNvPr id="1694" name="Google Shape;1694;p18"/>
            <p:cNvGrpSpPr/>
            <p:nvPr/>
          </p:nvGrpSpPr>
          <p:grpSpPr>
            <a:xfrm>
              <a:off x="7186223" y="2419288"/>
              <a:ext cx="915000" cy="915000"/>
              <a:chOff x="7186223" y="2419288"/>
              <a:chExt cx="915000" cy="915000"/>
            </a:xfrm>
          </p:grpSpPr>
          <p:sp>
            <p:nvSpPr>
              <p:cNvPr id="1695" name="Google Shape;1695;p18"/>
              <p:cNvSpPr/>
              <p:nvPr/>
            </p:nvSpPr>
            <p:spPr>
              <a:xfrm>
                <a:off x="7258687" y="2491752"/>
                <a:ext cx="770100" cy="770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6" name="Google Shape;1696;p18"/>
              <p:cNvSpPr/>
              <p:nvPr/>
            </p:nvSpPr>
            <p:spPr>
              <a:xfrm>
                <a:off x="7186223" y="2419288"/>
                <a:ext cx="915000" cy="915000"/>
              </a:xfrm>
              <a:prstGeom prst="pie">
                <a:avLst>
                  <a:gd name="adj1" fmla="val 7613254"/>
                  <a:gd name="adj2" fmla="val 16200000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97" name="Google Shape;1697;p18"/>
            <p:cNvSpPr txBox="1"/>
            <p:nvPr/>
          </p:nvSpPr>
          <p:spPr>
            <a:xfrm>
              <a:off x="8132733" y="2719900"/>
              <a:ext cx="628800" cy="313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900" dirty="0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40%</a:t>
              </a:r>
              <a:endParaRPr sz="1900" dirty="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1698" name="Google Shape;1698;p18"/>
          <p:cNvGrpSpPr/>
          <p:nvPr/>
        </p:nvGrpSpPr>
        <p:grpSpPr>
          <a:xfrm>
            <a:off x="4815600" y="3725488"/>
            <a:ext cx="3945933" cy="915000"/>
            <a:chOff x="4815600" y="3725488"/>
            <a:chExt cx="3945933" cy="915000"/>
          </a:xfrm>
        </p:grpSpPr>
        <p:grpSp>
          <p:nvGrpSpPr>
            <p:cNvPr id="1699" name="Google Shape;1699;p18"/>
            <p:cNvGrpSpPr/>
            <p:nvPr/>
          </p:nvGrpSpPr>
          <p:grpSpPr>
            <a:xfrm>
              <a:off x="4815600" y="3743225"/>
              <a:ext cx="2221200" cy="879550"/>
              <a:chOff x="4815600" y="3743225"/>
              <a:chExt cx="2221200" cy="879550"/>
            </a:xfrm>
          </p:grpSpPr>
          <p:sp>
            <p:nvSpPr>
              <p:cNvPr id="1700" name="Google Shape;1700;p18"/>
              <p:cNvSpPr txBox="1"/>
              <p:nvPr/>
            </p:nvSpPr>
            <p:spPr>
              <a:xfrm>
                <a:off x="4815600" y="4026975"/>
                <a:ext cx="2221200" cy="59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 dirty="0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rPr>
                  <a:t>People living in urban areas</a:t>
                </a:r>
                <a:endParaRPr sz="120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701" name="Google Shape;1701;p18"/>
              <p:cNvSpPr txBox="1"/>
              <p:nvPr/>
            </p:nvSpPr>
            <p:spPr>
              <a:xfrm>
                <a:off x="5479800" y="3743225"/>
                <a:ext cx="1557000" cy="313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 dirty="0">
                    <a:solidFill>
                      <a:schemeClr val="accent6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2060</a:t>
                </a:r>
                <a:endParaRPr sz="1600" dirty="0">
                  <a:solidFill>
                    <a:schemeClr val="accent6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</p:grpSp>
        <p:grpSp>
          <p:nvGrpSpPr>
            <p:cNvPr id="1702" name="Google Shape;1702;p18"/>
            <p:cNvGrpSpPr/>
            <p:nvPr/>
          </p:nvGrpSpPr>
          <p:grpSpPr>
            <a:xfrm>
              <a:off x="7186223" y="3725488"/>
              <a:ext cx="915000" cy="915000"/>
              <a:chOff x="7186223" y="3725488"/>
              <a:chExt cx="915000" cy="915000"/>
            </a:xfrm>
          </p:grpSpPr>
          <p:sp>
            <p:nvSpPr>
              <p:cNvPr id="1703" name="Google Shape;1703;p18"/>
              <p:cNvSpPr/>
              <p:nvPr/>
            </p:nvSpPr>
            <p:spPr>
              <a:xfrm>
                <a:off x="7258687" y="3797952"/>
                <a:ext cx="770100" cy="770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4" name="Google Shape;1704;p18"/>
              <p:cNvSpPr/>
              <p:nvPr/>
            </p:nvSpPr>
            <p:spPr>
              <a:xfrm>
                <a:off x="7186223" y="3725488"/>
                <a:ext cx="915000" cy="915000"/>
              </a:xfrm>
              <a:prstGeom prst="pie">
                <a:avLst>
                  <a:gd name="adj1" fmla="val 19855524"/>
                  <a:gd name="adj2" fmla="val 16200000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05" name="Google Shape;1705;p18"/>
            <p:cNvSpPr txBox="1"/>
            <p:nvPr/>
          </p:nvSpPr>
          <p:spPr>
            <a:xfrm>
              <a:off x="8132733" y="4026100"/>
              <a:ext cx="628800" cy="313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900" dirty="0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85%</a:t>
              </a:r>
              <a:endParaRPr sz="1900" dirty="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sp>
        <p:nvSpPr>
          <p:cNvPr id="2" name="Google Shape;1687;p18">
            <a:extLst>
              <a:ext uri="{FF2B5EF4-FFF2-40B4-BE49-F238E27FC236}">
                <a16:creationId xmlns:a16="http://schemas.microsoft.com/office/drawing/2014/main" id="{9C55FF1A-48BF-8A34-C63C-060C3C6DAD9A}"/>
              </a:ext>
            </a:extLst>
          </p:cNvPr>
          <p:cNvSpPr txBox="1"/>
          <p:nvPr/>
        </p:nvSpPr>
        <p:spPr>
          <a:xfrm>
            <a:off x="4837645" y="1648987"/>
            <a:ext cx="2221200" cy="5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People living in urban areas</a:t>
            </a:r>
            <a:endParaRPr sz="12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24" name="Google Shape;215;p17"/>
          <p:cNvSpPr txBox="1"/>
          <p:nvPr/>
        </p:nvSpPr>
        <p:spPr>
          <a:xfrm>
            <a:off x="304515" y="2571750"/>
            <a:ext cx="4679359" cy="5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/>
            <a:r>
              <a:rPr lang="en-US" sz="1600" dirty="0">
                <a:solidFill>
                  <a:srgbClr val="0D0D0D"/>
                </a:solidFill>
                <a:latin typeface="Söhne"/>
              </a:rPr>
              <a:t>T</a:t>
            </a:r>
            <a:r>
              <a:rPr lang="en-US" sz="1600" b="0" i="0" dirty="0">
                <a:solidFill>
                  <a:srgbClr val="0D0D0D"/>
                </a:solidFill>
                <a:effectLst/>
                <a:latin typeface="Söhne"/>
              </a:rPr>
              <a:t>he concept of </a:t>
            </a:r>
            <a:r>
              <a:rPr lang="en-US" sz="1600" b="1" i="0" dirty="0" err="1">
                <a:solidFill>
                  <a:srgbClr val="0D0D0D"/>
                </a:solidFill>
                <a:effectLst/>
                <a:latin typeface="Söhne"/>
              </a:rPr>
              <a:t>connectography</a:t>
            </a:r>
            <a:r>
              <a:rPr lang="en-US" sz="1600" b="0" i="0" dirty="0">
                <a:solidFill>
                  <a:srgbClr val="0D0D0D"/>
                </a:solidFill>
                <a:effectLst/>
                <a:latin typeface="Söhne"/>
              </a:rPr>
              <a:t> is introduced as a departure from traditional divisions of the world based on nations and borders. </a:t>
            </a:r>
          </a:p>
          <a:p>
            <a:pPr algn="l"/>
            <a:endParaRPr lang="en-US" sz="1600" dirty="0">
              <a:solidFill>
                <a:srgbClr val="0D0D0D"/>
              </a:solidFill>
              <a:latin typeface="Söhne"/>
            </a:endParaRPr>
          </a:p>
          <a:p>
            <a:pPr algn="l"/>
            <a:r>
              <a:rPr lang="en-US" sz="1600" b="0" i="0" dirty="0">
                <a:solidFill>
                  <a:srgbClr val="0D0D0D"/>
                </a:solidFill>
                <a:effectLst/>
                <a:latin typeface="Söhne"/>
              </a:rPr>
              <a:t>According to Khanna, the global connectivity revolution, spanning transportation, energy, and communications, </a:t>
            </a:r>
            <a:r>
              <a:rPr lang="en-US" sz="1600" b="1" i="0" dirty="0">
                <a:solidFill>
                  <a:srgbClr val="0D0D0D"/>
                </a:solidFill>
                <a:effectLst/>
                <a:latin typeface="Söhne"/>
              </a:rPr>
              <a:t>has brought about a significant increase in the movement of people, goods, resources, and knowledge. </a:t>
            </a:r>
            <a:br>
              <a:rPr lang="en-US" sz="1600" b="0" i="0" dirty="0">
                <a:solidFill>
                  <a:srgbClr val="0D0D0D"/>
                </a:solidFill>
                <a:effectLst/>
                <a:latin typeface="Söhne"/>
              </a:rPr>
            </a:br>
            <a:br>
              <a:rPr lang="en-US" sz="1600" b="0" i="0" dirty="0">
                <a:solidFill>
                  <a:srgbClr val="0D0D0D"/>
                </a:solidFill>
                <a:effectLst/>
                <a:latin typeface="Söhne"/>
              </a:rPr>
            </a:br>
            <a:r>
              <a:rPr lang="en-US" sz="1600" b="0" i="0" dirty="0">
                <a:solidFill>
                  <a:srgbClr val="0D0D0D"/>
                </a:solidFill>
                <a:effectLst/>
                <a:latin typeface="Söhne"/>
              </a:rPr>
              <a:t>This has </a:t>
            </a:r>
            <a:r>
              <a:rPr lang="en-US" sz="1600" b="1" i="0" dirty="0">
                <a:solidFill>
                  <a:srgbClr val="0D0D0D"/>
                </a:solidFill>
                <a:effectLst/>
                <a:latin typeface="Söhne"/>
              </a:rPr>
              <a:t>blurred the lines between geography and connectivity</a:t>
            </a:r>
            <a:r>
              <a:rPr lang="en-US" sz="1600" b="0" i="0" dirty="0">
                <a:solidFill>
                  <a:srgbClr val="0D0D0D"/>
                </a:solidFill>
                <a:effectLst/>
                <a:latin typeface="Söhne"/>
              </a:rPr>
              <a:t>, leading to the merging of these forces into what he terms </a:t>
            </a:r>
            <a:r>
              <a:rPr lang="en-US" sz="2000" b="1" i="0" dirty="0">
                <a:solidFill>
                  <a:srgbClr val="0D0D0D"/>
                </a:solidFill>
                <a:effectLst/>
                <a:latin typeface="Söhne"/>
              </a:rPr>
              <a:t>"</a:t>
            </a:r>
            <a:r>
              <a:rPr lang="en-US" sz="2000" b="1" i="0" dirty="0" err="1">
                <a:solidFill>
                  <a:srgbClr val="0D0D0D"/>
                </a:solidFill>
                <a:effectLst/>
                <a:latin typeface="Söhne"/>
              </a:rPr>
              <a:t>connectography</a:t>
            </a:r>
            <a:r>
              <a:rPr lang="en-US" sz="2000" b="1" i="0" dirty="0">
                <a:solidFill>
                  <a:srgbClr val="0D0D0D"/>
                </a:solidFill>
                <a:effectLst/>
                <a:latin typeface="Söhne"/>
              </a:rPr>
              <a:t>."</a:t>
            </a:r>
          </a:p>
        </p:txBody>
      </p:sp>
      <p:grpSp>
        <p:nvGrpSpPr>
          <p:cNvPr id="3925" name="Google Shape;2019;p19">
            <a:extLst>
              <a:ext uri="{FF2B5EF4-FFF2-40B4-BE49-F238E27FC236}">
                <a16:creationId xmlns:a16="http://schemas.microsoft.com/office/drawing/2014/main" id="{5E893F33-764A-4F79-FABB-85F49743B1CC}"/>
              </a:ext>
            </a:extLst>
          </p:cNvPr>
          <p:cNvGrpSpPr/>
          <p:nvPr/>
        </p:nvGrpSpPr>
        <p:grpSpPr>
          <a:xfrm>
            <a:off x="6486812" y="336668"/>
            <a:ext cx="3519751" cy="792286"/>
            <a:chOff x="550674" y="1044351"/>
            <a:chExt cx="3502288" cy="856290"/>
          </a:xfrm>
        </p:grpSpPr>
        <p:sp>
          <p:nvSpPr>
            <p:cNvPr id="3926" name="Google Shape;2020;p19">
              <a:extLst>
                <a:ext uri="{FF2B5EF4-FFF2-40B4-BE49-F238E27FC236}">
                  <a16:creationId xmlns:a16="http://schemas.microsoft.com/office/drawing/2014/main" id="{D6627BE8-6DCD-2614-5B92-E417F20090FD}"/>
                </a:ext>
              </a:extLst>
            </p:cNvPr>
            <p:cNvSpPr txBox="1"/>
            <p:nvPr/>
          </p:nvSpPr>
          <p:spPr>
            <a:xfrm>
              <a:off x="1138762" y="1637541"/>
              <a:ext cx="2914200" cy="26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927" name="Google Shape;2021;p19">
              <a:extLst>
                <a:ext uri="{FF2B5EF4-FFF2-40B4-BE49-F238E27FC236}">
                  <a16:creationId xmlns:a16="http://schemas.microsoft.com/office/drawing/2014/main" id="{C2304209-D93F-F6DA-E145-22D9816F4DF5}"/>
                </a:ext>
              </a:extLst>
            </p:cNvPr>
            <p:cNvSpPr/>
            <p:nvPr/>
          </p:nvSpPr>
          <p:spPr>
            <a:xfrm flipH="1">
              <a:off x="879859" y="1055832"/>
              <a:ext cx="1802180" cy="484275"/>
            </a:xfrm>
            <a:custGeom>
              <a:avLst/>
              <a:gdLst/>
              <a:ahLst/>
              <a:cxnLst/>
              <a:rect l="l" t="t" r="r" b="b"/>
              <a:pathLst>
                <a:path w="80320" h="24730" extrusionOk="0">
                  <a:moveTo>
                    <a:pt x="65461" y="0"/>
                  </a:moveTo>
                  <a:cubicBezTo>
                    <a:pt x="62389" y="0"/>
                    <a:pt x="59258" y="36"/>
                    <a:pt x="56233" y="84"/>
                  </a:cubicBezTo>
                  <a:cubicBezTo>
                    <a:pt x="53709" y="119"/>
                    <a:pt x="51078" y="143"/>
                    <a:pt x="48494" y="155"/>
                  </a:cubicBezTo>
                  <a:cubicBezTo>
                    <a:pt x="47636" y="158"/>
                    <a:pt x="46773" y="160"/>
                    <a:pt x="45909" y="160"/>
                  </a:cubicBezTo>
                  <a:cubicBezTo>
                    <a:pt x="43823" y="160"/>
                    <a:pt x="41729" y="151"/>
                    <a:pt x="39684" y="143"/>
                  </a:cubicBezTo>
                  <a:cubicBezTo>
                    <a:pt x="37728" y="139"/>
                    <a:pt x="35744" y="132"/>
                    <a:pt x="33748" y="132"/>
                  </a:cubicBezTo>
                  <a:cubicBezTo>
                    <a:pt x="30544" y="132"/>
                    <a:pt x="27309" y="148"/>
                    <a:pt x="24110" y="215"/>
                  </a:cubicBezTo>
                  <a:cubicBezTo>
                    <a:pt x="20205" y="286"/>
                    <a:pt x="16240" y="667"/>
                    <a:pt x="12406" y="1036"/>
                  </a:cubicBezTo>
                  <a:lnTo>
                    <a:pt x="10430" y="1227"/>
                  </a:lnTo>
                  <a:cubicBezTo>
                    <a:pt x="4501" y="1774"/>
                    <a:pt x="1274" y="3763"/>
                    <a:pt x="262" y="7477"/>
                  </a:cubicBezTo>
                  <a:cubicBezTo>
                    <a:pt x="36" y="8335"/>
                    <a:pt x="83" y="9204"/>
                    <a:pt x="131" y="10049"/>
                  </a:cubicBezTo>
                  <a:cubicBezTo>
                    <a:pt x="143" y="10287"/>
                    <a:pt x="167" y="10537"/>
                    <a:pt x="167" y="10775"/>
                  </a:cubicBezTo>
                  <a:lnTo>
                    <a:pt x="83" y="10775"/>
                  </a:lnTo>
                  <a:lnTo>
                    <a:pt x="83" y="11156"/>
                  </a:lnTo>
                  <a:cubicBezTo>
                    <a:pt x="83" y="11454"/>
                    <a:pt x="72" y="11764"/>
                    <a:pt x="60" y="12061"/>
                  </a:cubicBezTo>
                  <a:cubicBezTo>
                    <a:pt x="0" y="12787"/>
                    <a:pt x="12" y="13514"/>
                    <a:pt x="95" y="14228"/>
                  </a:cubicBezTo>
                  <a:cubicBezTo>
                    <a:pt x="250" y="15324"/>
                    <a:pt x="607" y="16419"/>
                    <a:pt x="965" y="17443"/>
                  </a:cubicBezTo>
                  <a:cubicBezTo>
                    <a:pt x="2131" y="20848"/>
                    <a:pt x="5191" y="22884"/>
                    <a:pt x="9811" y="23360"/>
                  </a:cubicBezTo>
                  <a:cubicBezTo>
                    <a:pt x="18657" y="24253"/>
                    <a:pt x="27551" y="24718"/>
                    <a:pt x="36445" y="24729"/>
                  </a:cubicBezTo>
                  <a:cubicBezTo>
                    <a:pt x="39279" y="24729"/>
                    <a:pt x="42065" y="24682"/>
                    <a:pt x="44827" y="24575"/>
                  </a:cubicBezTo>
                  <a:cubicBezTo>
                    <a:pt x="53019" y="24277"/>
                    <a:pt x="61055" y="23967"/>
                    <a:pt x="69164" y="23325"/>
                  </a:cubicBezTo>
                  <a:cubicBezTo>
                    <a:pt x="74283" y="22920"/>
                    <a:pt x="76879" y="20622"/>
                    <a:pt x="77546" y="18776"/>
                  </a:cubicBezTo>
                  <a:cubicBezTo>
                    <a:pt x="79177" y="14240"/>
                    <a:pt x="80320" y="8882"/>
                    <a:pt x="76414" y="3572"/>
                  </a:cubicBezTo>
                  <a:cubicBezTo>
                    <a:pt x="75093" y="1750"/>
                    <a:pt x="73355" y="798"/>
                    <a:pt x="70771" y="441"/>
                  </a:cubicBezTo>
                  <a:cubicBezTo>
                    <a:pt x="69175" y="226"/>
                    <a:pt x="67306" y="0"/>
                    <a:pt x="654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8" name="Google Shape;2022;p19">
              <a:extLst>
                <a:ext uri="{FF2B5EF4-FFF2-40B4-BE49-F238E27FC236}">
                  <a16:creationId xmlns:a16="http://schemas.microsoft.com/office/drawing/2014/main" id="{260472E8-9CB2-2570-1BA8-E98759DF134A}"/>
                </a:ext>
              </a:extLst>
            </p:cNvPr>
            <p:cNvSpPr/>
            <p:nvPr/>
          </p:nvSpPr>
          <p:spPr>
            <a:xfrm flipH="1">
              <a:off x="879859" y="1055832"/>
              <a:ext cx="1802180" cy="484275"/>
            </a:xfrm>
            <a:custGeom>
              <a:avLst/>
              <a:gdLst/>
              <a:ahLst/>
              <a:cxnLst/>
              <a:rect l="l" t="t" r="r" b="b"/>
              <a:pathLst>
                <a:path w="80320" h="24730" extrusionOk="0">
                  <a:moveTo>
                    <a:pt x="65473" y="750"/>
                  </a:moveTo>
                  <a:cubicBezTo>
                    <a:pt x="67259" y="750"/>
                    <a:pt x="69092" y="988"/>
                    <a:pt x="70676" y="1203"/>
                  </a:cubicBezTo>
                  <a:cubicBezTo>
                    <a:pt x="73033" y="1524"/>
                    <a:pt x="74617" y="2393"/>
                    <a:pt x="75807" y="4025"/>
                  </a:cubicBezTo>
                  <a:cubicBezTo>
                    <a:pt x="79510" y="9049"/>
                    <a:pt x="78403" y="14169"/>
                    <a:pt x="76831" y="18514"/>
                  </a:cubicBezTo>
                  <a:cubicBezTo>
                    <a:pt x="75879" y="21146"/>
                    <a:pt x="72081" y="22348"/>
                    <a:pt x="69104" y="22574"/>
                  </a:cubicBezTo>
                  <a:cubicBezTo>
                    <a:pt x="61008" y="23217"/>
                    <a:pt x="52983" y="23527"/>
                    <a:pt x="44791" y="23825"/>
                  </a:cubicBezTo>
                  <a:cubicBezTo>
                    <a:pt x="42025" y="23926"/>
                    <a:pt x="39218" y="23976"/>
                    <a:pt x="36374" y="23976"/>
                  </a:cubicBezTo>
                  <a:cubicBezTo>
                    <a:pt x="27822" y="23976"/>
                    <a:pt x="18945" y="23519"/>
                    <a:pt x="9894" y="22598"/>
                  </a:cubicBezTo>
                  <a:cubicBezTo>
                    <a:pt x="5525" y="22170"/>
                    <a:pt x="2762" y="20348"/>
                    <a:pt x="1679" y="17205"/>
                  </a:cubicBezTo>
                  <a:cubicBezTo>
                    <a:pt x="1334" y="16216"/>
                    <a:pt x="1000" y="15157"/>
                    <a:pt x="845" y="14133"/>
                  </a:cubicBezTo>
                  <a:cubicBezTo>
                    <a:pt x="774" y="13454"/>
                    <a:pt x="762" y="12776"/>
                    <a:pt x="810" y="12097"/>
                  </a:cubicBezTo>
                  <a:cubicBezTo>
                    <a:pt x="822" y="11906"/>
                    <a:pt x="834" y="11728"/>
                    <a:pt x="834" y="11537"/>
                  </a:cubicBezTo>
                  <a:lnTo>
                    <a:pt x="941" y="11525"/>
                  </a:lnTo>
                  <a:lnTo>
                    <a:pt x="941" y="11144"/>
                  </a:lnTo>
                  <a:cubicBezTo>
                    <a:pt x="941" y="10763"/>
                    <a:pt x="917" y="10371"/>
                    <a:pt x="893" y="9990"/>
                  </a:cubicBezTo>
                  <a:cubicBezTo>
                    <a:pt x="845" y="9168"/>
                    <a:pt x="798" y="8394"/>
                    <a:pt x="988" y="7668"/>
                  </a:cubicBezTo>
                  <a:cubicBezTo>
                    <a:pt x="1905" y="4298"/>
                    <a:pt x="4929" y="2489"/>
                    <a:pt x="10501" y="1965"/>
                  </a:cubicBezTo>
                  <a:lnTo>
                    <a:pt x="12478" y="1774"/>
                  </a:lnTo>
                  <a:cubicBezTo>
                    <a:pt x="16300" y="1405"/>
                    <a:pt x="20241" y="1036"/>
                    <a:pt x="24134" y="965"/>
                  </a:cubicBezTo>
                  <a:cubicBezTo>
                    <a:pt x="27326" y="899"/>
                    <a:pt x="30553" y="882"/>
                    <a:pt x="33753" y="882"/>
                  </a:cubicBezTo>
                  <a:cubicBezTo>
                    <a:pt x="35746" y="882"/>
                    <a:pt x="37728" y="889"/>
                    <a:pt x="39684" y="893"/>
                  </a:cubicBezTo>
                  <a:cubicBezTo>
                    <a:pt x="41729" y="902"/>
                    <a:pt x="43823" y="910"/>
                    <a:pt x="45913" y="910"/>
                  </a:cubicBezTo>
                  <a:cubicBezTo>
                    <a:pt x="46779" y="910"/>
                    <a:pt x="47645" y="909"/>
                    <a:pt x="48506" y="905"/>
                  </a:cubicBezTo>
                  <a:cubicBezTo>
                    <a:pt x="51090" y="905"/>
                    <a:pt x="53709" y="869"/>
                    <a:pt x="56257" y="834"/>
                  </a:cubicBezTo>
                  <a:cubicBezTo>
                    <a:pt x="59269" y="798"/>
                    <a:pt x="62401" y="750"/>
                    <a:pt x="65473" y="750"/>
                  </a:cubicBezTo>
                  <a:close/>
                  <a:moveTo>
                    <a:pt x="65461" y="0"/>
                  </a:moveTo>
                  <a:cubicBezTo>
                    <a:pt x="62389" y="0"/>
                    <a:pt x="59258" y="36"/>
                    <a:pt x="56233" y="84"/>
                  </a:cubicBezTo>
                  <a:cubicBezTo>
                    <a:pt x="53709" y="107"/>
                    <a:pt x="51078" y="143"/>
                    <a:pt x="48494" y="155"/>
                  </a:cubicBezTo>
                  <a:cubicBezTo>
                    <a:pt x="47636" y="158"/>
                    <a:pt x="46773" y="160"/>
                    <a:pt x="45909" y="160"/>
                  </a:cubicBezTo>
                  <a:cubicBezTo>
                    <a:pt x="43823" y="160"/>
                    <a:pt x="41729" y="151"/>
                    <a:pt x="39684" y="143"/>
                  </a:cubicBezTo>
                  <a:cubicBezTo>
                    <a:pt x="37728" y="139"/>
                    <a:pt x="35744" y="132"/>
                    <a:pt x="33748" y="132"/>
                  </a:cubicBezTo>
                  <a:cubicBezTo>
                    <a:pt x="30544" y="132"/>
                    <a:pt x="27309" y="148"/>
                    <a:pt x="24110" y="215"/>
                  </a:cubicBezTo>
                  <a:cubicBezTo>
                    <a:pt x="20205" y="286"/>
                    <a:pt x="16240" y="667"/>
                    <a:pt x="12406" y="1036"/>
                  </a:cubicBezTo>
                  <a:lnTo>
                    <a:pt x="10430" y="1227"/>
                  </a:lnTo>
                  <a:cubicBezTo>
                    <a:pt x="4501" y="1774"/>
                    <a:pt x="1274" y="3763"/>
                    <a:pt x="262" y="7477"/>
                  </a:cubicBezTo>
                  <a:cubicBezTo>
                    <a:pt x="36" y="8335"/>
                    <a:pt x="83" y="9204"/>
                    <a:pt x="131" y="10049"/>
                  </a:cubicBezTo>
                  <a:cubicBezTo>
                    <a:pt x="143" y="10287"/>
                    <a:pt x="167" y="10537"/>
                    <a:pt x="167" y="10775"/>
                  </a:cubicBezTo>
                  <a:lnTo>
                    <a:pt x="83" y="10775"/>
                  </a:lnTo>
                  <a:lnTo>
                    <a:pt x="83" y="11156"/>
                  </a:lnTo>
                  <a:cubicBezTo>
                    <a:pt x="83" y="11454"/>
                    <a:pt x="72" y="11764"/>
                    <a:pt x="60" y="12061"/>
                  </a:cubicBezTo>
                  <a:cubicBezTo>
                    <a:pt x="0" y="12787"/>
                    <a:pt x="12" y="13514"/>
                    <a:pt x="95" y="14228"/>
                  </a:cubicBezTo>
                  <a:cubicBezTo>
                    <a:pt x="250" y="15324"/>
                    <a:pt x="607" y="16419"/>
                    <a:pt x="965" y="17443"/>
                  </a:cubicBezTo>
                  <a:cubicBezTo>
                    <a:pt x="2131" y="20848"/>
                    <a:pt x="5191" y="22884"/>
                    <a:pt x="9811" y="23360"/>
                  </a:cubicBezTo>
                  <a:cubicBezTo>
                    <a:pt x="18657" y="24253"/>
                    <a:pt x="27551" y="24718"/>
                    <a:pt x="36445" y="24729"/>
                  </a:cubicBezTo>
                  <a:cubicBezTo>
                    <a:pt x="39279" y="24729"/>
                    <a:pt x="42065" y="24682"/>
                    <a:pt x="44827" y="24575"/>
                  </a:cubicBezTo>
                  <a:cubicBezTo>
                    <a:pt x="53019" y="24277"/>
                    <a:pt x="61055" y="23967"/>
                    <a:pt x="69164" y="23325"/>
                  </a:cubicBezTo>
                  <a:cubicBezTo>
                    <a:pt x="74283" y="22920"/>
                    <a:pt x="76879" y="20622"/>
                    <a:pt x="77546" y="18776"/>
                  </a:cubicBezTo>
                  <a:cubicBezTo>
                    <a:pt x="79177" y="14240"/>
                    <a:pt x="80320" y="8882"/>
                    <a:pt x="76414" y="3572"/>
                  </a:cubicBezTo>
                  <a:cubicBezTo>
                    <a:pt x="75093" y="1750"/>
                    <a:pt x="73355" y="798"/>
                    <a:pt x="70771" y="441"/>
                  </a:cubicBezTo>
                  <a:cubicBezTo>
                    <a:pt x="69175" y="226"/>
                    <a:pt x="67306" y="0"/>
                    <a:pt x="6546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929" name="Google Shape;2023;p19">
              <a:extLst>
                <a:ext uri="{FF2B5EF4-FFF2-40B4-BE49-F238E27FC236}">
                  <a16:creationId xmlns:a16="http://schemas.microsoft.com/office/drawing/2014/main" id="{87D2353C-4E11-0406-E739-8C4A48AAED03}"/>
                </a:ext>
              </a:extLst>
            </p:cNvPr>
            <p:cNvGrpSpPr/>
            <p:nvPr/>
          </p:nvGrpSpPr>
          <p:grpSpPr>
            <a:xfrm>
              <a:off x="550674" y="1044351"/>
              <a:ext cx="527391" cy="520511"/>
              <a:chOff x="573224" y="960525"/>
              <a:chExt cx="612319" cy="604332"/>
            </a:xfrm>
          </p:grpSpPr>
          <p:sp>
            <p:nvSpPr>
              <p:cNvPr id="3932" name="Google Shape;2024;p19">
                <a:extLst>
                  <a:ext uri="{FF2B5EF4-FFF2-40B4-BE49-F238E27FC236}">
                    <a16:creationId xmlns:a16="http://schemas.microsoft.com/office/drawing/2014/main" id="{193C99C8-8A41-3462-FECD-EB9C70CD088A}"/>
                  </a:ext>
                </a:extLst>
              </p:cNvPr>
              <p:cNvSpPr/>
              <p:nvPr/>
            </p:nvSpPr>
            <p:spPr>
              <a:xfrm>
                <a:off x="573224" y="960525"/>
                <a:ext cx="612319" cy="604332"/>
              </a:xfrm>
              <a:custGeom>
                <a:avLst/>
                <a:gdLst/>
                <a:ahLst/>
                <a:cxnLst/>
                <a:rect l="l" t="t" r="r" b="b"/>
                <a:pathLst>
                  <a:path w="27290" h="26934" extrusionOk="0">
                    <a:moveTo>
                      <a:pt x="13398" y="0"/>
                    </a:moveTo>
                    <a:cubicBezTo>
                      <a:pt x="10545" y="0"/>
                      <a:pt x="7247" y="1554"/>
                      <a:pt x="4537" y="4216"/>
                    </a:cubicBezTo>
                    <a:cubicBezTo>
                      <a:pt x="1692" y="7014"/>
                      <a:pt x="1" y="10491"/>
                      <a:pt x="25" y="13503"/>
                    </a:cubicBezTo>
                    <a:cubicBezTo>
                      <a:pt x="37" y="16801"/>
                      <a:pt x="1680" y="20361"/>
                      <a:pt x="4406" y="23040"/>
                    </a:cubicBezTo>
                    <a:cubicBezTo>
                      <a:pt x="6942" y="25528"/>
                      <a:pt x="10074" y="26933"/>
                      <a:pt x="13026" y="26933"/>
                    </a:cubicBezTo>
                    <a:lnTo>
                      <a:pt x="13169" y="26933"/>
                    </a:lnTo>
                    <a:cubicBezTo>
                      <a:pt x="17027" y="26897"/>
                      <a:pt x="20706" y="25290"/>
                      <a:pt x="23349" y="22480"/>
                    </a:cubicBezTo>
                    <a:cubicBezTo>
                      <a:pt x="25730" y="19956"/>
                      <a:pt x="27159" y="16622"/>
                      <a:pt x="27266" y="13348"/>
                    </a:cubicBezTo>
                    <a:lnTo>
                      <a:pt x="27266" y="13336"/>
                    </a:lnTo>
                    <a:cubicBezTo>
                      <a:pt x="27290" y="5538"/>
                      <a:pt x="20182" y="156"/>
                      <a:pt x="13526" y="1"/>
                    </a:cubicBezTo>
                    <a:cubicBezTo>
                      <a:pt x="13484" y="1"/>
                      <a:pt x="13441" y="0"/>
                      <a:pt x="1339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3" name="Google Shape;2025;p19">
                <a:extLst>
                  <a:ext uri="{FF2B5EF4-FFF2-40B4-BE49-F238E27FC236}">
                    <a16:creationId xmlns:a16="http://schemas.microsoft.com/office/drawing/2014/main" id="{8BD834F7-5986-28C8-8064-4708B00E43E2}"/>
                  </a:ext>
                </a:extLst>
              </p:cNvPr>
              <p:cNvSpPr/>
              <p:nvPr/>
            </p:nvSpPr>
            <p:spPr>
              <a:xfrm>
                <a:off x="573224" y="960525"/>
                <a:ext cx="612319" cy="604332"/>
              </a:xfrm>
              <a:custGeom>
                <a:avLst/>
                <a:gdLst/>
                <a:ahLst/>
                <a:cxnLst/>
                <a:rect l="l" t="t" r="r" b="b"/>
                <a:pathLst>
                  <a:path w="27290" h="26934" extrusionOk="0">
                    <a:moveTo>
                      <a:pt x="13526" y="763"/>
                    </a:moveTo>
                    <a:cubicBezTo>
                      <a:pt x="19813" y="894"/>
                      <a:pt x="26540" y="5978"/>
                      <a:pt x="26516" y="13336"/>
                    </a:cubicBezTo>
                    <a:cubicBezTo>
                      <a:pt x="26266" y="21135"/>
                      <a:pt x="19396" y="26088"/>
                      <a:pt x="13169" y="26183"/>
                    </a:cubicBezTo>
                    <a:cubicBezTo>
                      <a:pt x="13099" y="26185"/>
                      <a:pt x="13029" y="26186"/>
                      <a:pt x="12959" y="26186"/>
                    </a:cubicBezTo>
                    <a:cubicBezTo>
                      <a:pt x="10233" y="26186"/>
                      <a:pt x="7322" y="24838"/>
                      <a:pt x="4954" y="22516"/>
                    </a:cubicBezTo>
                    <a:cubicBezTo>
                      <a:pt x="2358" y="19968"/>
                      <a:pt x="799" y="16611"/>
                      <a:pt x="787" y="13515"/>
                    </a:cubicBezTo>
                    <a:cubicBezTo>
                      <a:pt x="763" y="10693"/>
                      <a:pt x="2370" y="7419"/>
                      <a:pt x="5073" y="4764"/>
                    </a:cubicBezTo>
                    <a:cubicBezTo>
                      <a:pt x="7633" y="2252"/>
                      <a:pt x="10716" y="763"/>
                      <a:pt x="13372" y="763"/>
                    </a:cubicBezTo>
                    <a:close/>
                    <a:moveTo>
                      <a:pt x="13398" y="0"/>
                    </a:moveTo>
                    <a:cubicBezTo>
                      <a:pt x="10545" y="0"/>
                      <a:pt x="7247" y="1554"/>
                      <a:pt x="4537" y="4216"/>
                    </a:cubicBezTo>
                    <a:cubicBezTo>
                      <a:pt x="1692" y="7014"/>
                      <a:pt x="1" y="10491"/>
                      <a:pt x="25" y="13503"/>
                    </a:cubicBezTo>
                    <a:cubicBezTo>
                      <a:pt x="37" y="16801"/>
                      <a:pt x="1680" y="20361"/>
                      <a:pt x="4406" y="23040"/>
                    </a:cubicBezTo>
                    <a:cubicBezTo>
                      <a:pt x="6942" y="25528"/>
                      <a:pt x="10074" y="26933"/>
                      <a:pt x="13026" y="26933"/>
                    </a:cubicBezTo>
                    <a:lnTo>
                      <a:pt x="13169" y="26933"/>
                    </a:lnTo>
                    <a:cubicBezTo>
                      <a:pt x="17027" y="26897"/>
                      <a:pt x="20706" y="25290"/>
                      <a:pt x="23349" y="22480"/>
                    </a:cubicBezTo>
                    <a:cubicBezTo>
                      <a:pt x="25730" y="19956"/>
                      <a:pt x="27159" y="16622"/>
                      <a:pt x="27266" y="13348"/>
                    </a:cubicBezTo>
                    <a:lnTo>
                      <a:pt x="27266" y="13336"/>
                    </a:lnTo>
                    <a:cubicBezTo>
                      <a:pt x="27290" y="5538"/>
                      <a:pt x="20182" y="156"/>
                      <a:pt x="13526" y="1"/>
                    </a:cubicBezTo>
                    <a:cubicBezTo>
                      <a:pt x="13484" y="1"/>
                      <a:pt x="13441" y="0"/>
                      <a:pt x="1339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930" name="Google Shape;2026;p19">
              <a:extLst>
                <a:ext uri="{FF2B5EF4-FFF2-40B4-BE49-F238E27FC236}">
                  <a16:creationId xmlns:a16="http://schemas.microsoft.com/office/drawing/2014/main" id="{482BA74B-E13C-615F-7257-C2DE87209DDA}"/>
                </a:ext>
              </a:extLst>
            </p:cNvPr>
            <p:cNvSpPr/>
            <p:nvPr/>
          </p:nvSpPr>
          <p:spPr>
            <a:xfrm>
              <a:off x="693902" y="1193250"/>
              <a:ext cx="235775" cy="202725"/>
            </a:xfrm>
            <a:custGeom>
              <a:avLst/>
              <a:gdLst/>
              <a:ahLst/>
              <a:cxnLst/>
              <a:rect l="l" t="t" r="r" b="b"/>
              <a:pathLst>
                <a:path w="9431" h="8109" extrusionOk="0">
                  <a:moveTo>
                    <a:pt x="4871" y="0"/>
                  </a:moveTo>
                  <a:cubicBezTo>
                    <a:pt x="4680" y="0"/>
                    <a:pt x="4513" y="119"/>
                    <a:pt x="4466" y="298"/>
                  </a:cubicBezTo>
                  <a:lnTo>
                    <a:pt x="4430" y="357"/>
                  </a:lnTo>
                  <a:lnTo>
                    <a:pt x="4371" y="453"/>
                  </a:lnTo>
                  <a:cubicBezTo>
                    <a:pt x="4120" y="834"/>
                    <a:pt x="3930" y="1155"/>
                    <a:pt x="3751" y="1453"/>
                  </a:cubicBezTo>
                  <a:cubicBezTo>
                    <a:pt x="3644" y="1631"/>
                    <a:pt x="3537" y="1822"/>
                    <a:pt x="3454" y="2012"/>
                  </a:cubicBezTo>
                  <a:cubicBezTo>
                    <a:pt x="3382" y="2132"/>
                    <a:pt x="3323" y="2262"/>
                    <a:pt x="3251" y="2393"/>
                  </a:cubicBezTo>
                  <a:cubicBezTo>
                    <a:pt x="3168" y="2548"/>
                    <a:pt x="3073" y="2691"/>
                    <a:pt x="2989" y="2846"/>
                  </a:cubicBezTo>
                  <a:cubicBezTo>
                    <a:pt x="2918" y="2953"/>
                    <a:pt x="2858" y="3072"/>
                    <a:pt x="2787" y="3191"/>
                  </a:cubicBezTo>
                  <a:lnTo>
                    <a:pt x="2418" y="3870"/>
                  </a:lnTo>
                  <a:lnTo>
                    <a:pt x="918" y="6513"/>
                  </a:lnTo>
                  <a:cubicBezTo>
                    <a:pt x="822" y="6692"/>
                    <a:pt x="739" y="6870"/>
                    <a:pt x="656" y="7061"/>
                  </a:cubicBezTo>
                  <a:cubicBezTo>
                    <a:pt x="632" y="7132"/>
                    <a:pt x="596" y="7215"/>
                    <a:pt x="549" y="7287"/>
                  </a:cubicBezTo>
                  <a:cubicBezTo>
                    <a:pt x="489" y="7323"/>
                    <a:pt x="441" y="7370"/>
                    <a:pt x="406" y="7430"/>
                  </a:cubicBezTo>
                  <a:lnTo>
                    <a:pt x="322" y="7561"/>
                  </a:lnTo>
                  <a:lnTo>
                    <a:pt x="322" y="7585"/>
                  </a:lnTo>
                  <a:lnTo>
                    <a:pt x="1" y="8001"/>
                  </a:lnTo>
                  <a:lnTo>
                    <a:pt x="596" y="8108"/>
                  </a:lnTo>
                  <a:lnTo>
                    <a:pt x="691" y="8108"/>
                  </a:lnTo>
                  <a:cubicBezTo>
                    <a:pt x="834" y="8108"/>
                    <a:pt x="965" y="8061"/>
                    <a:pt x="1072" y="7966"/>
                  </a:cubicBezTo>
                  <a:cubicBezTo>
                    <a:pt x="1344" y="7882"/>
                    <a:pt x="1615" y="7844"/>
                    <a:pt x="1887" y="7844"/>
                  </a:cubicBezTo>
                  <a:cubicBezTo>
                    <a:pt x="1925" y="7844"/>
                    <a:pt x="1963" y="7845"/>
                    <a:pt x="2001" y="7847"/>
                  </a:cubicBezTo>
                  <a:cubicBezTo>
                    <a:pt x="2489" y="7847"/>
                    <a:pt x="2977" y="7787"/>
                    <a:pt x="3454" y="7680"/>
                  </a:cubicBezTo>
                  <a:cubicBezTo>
                    <a:pt x="3775" y="7608"/>
                    <a:pt x="4120" y="7549"/>
                    <a:pt x="4442" y="7489"/>
                  </a:cubicBezTo>
                  <a:lnTo>
                    <a:pt x="4656" y="7442"/>
                  </a:lnTo>
                  <a:cubicBezTo>
                    <a:pt x="4763" y="7418"/>
                    <a:pt x="4871" y="7370"/>
                    <a:pt x="4954" y="7311"/>
                  </a:cubicBezTo>
                  <a:lnTo>
                    <a:pt x="5109" y="7239"/>
                  </a:lnTo>
                  <a:lnTo>
                    <a:pt x="5144" y="7215"/>
                  </a:lnTo>
                  <a:lnTo>
                    <a:pt x="5216" y="7215"/>
                  </a:lnTo>
                  <a:cubicBezTo>
                    <a:pt x="5597" y="7239"/>
                    <a:pt x="5966" y="7311"/>
                    <a:pt x="6323" y="7442"/>
                  </a:cubicBezTo>
                  <a:cubicBezTo>
                    <a:pt x="6752" y="7608"/>
                    <a:pt x="7204" y="7739"/>
                    <a:pt x="7633" y="7870"/>
                  </a:cubicBezTo>
                  <a:lnTo>
                    <a:pt x="7835" y="7930"/>
                  </a:lnTo>
                  <a:cubicBezTo>
                    <a:pt x="7942" y="7954"/>
                    <a:pt x="8061" y="7966"/>
                    <a:pt x="8169" y="7977"/>
                  </a:cubicBezTo>
                  <a:lnTo>
                    <a:pt x="8276" y="7977"/>
                  </a:lnTo>
                  <a:lnTo>
                    <a:pt x="8800" y="8025"/>
                  </a:lnTo>
                  <a:lnTo>
                    <a:pt x="8847" y="8025"/>
                  </a:lnTo>
                  <a:lnTo>
                    <a:pt x="8943" y="8037"/>
                  </a:lnTo>
                  <a:cubicBezTo>
                    <a:pt x="8955" y="8038"/>
                    <a:pt x="8967" y="8039"/>
                    <a:pt x="8979" y="8039"/>
                  </a:cubicBezTo>
                  <a:cubicBezTo>
                    <a:pt x="9109" y="8039"/>
                    <a:pt x="9235" y="7980"/>
                    <a:pt x="9312" y="7882"/>
                  </a:cubicBezTo>
                  <a:lnTo>
                    <a:pt x="9324" y="7870"/>
                  </a:lnTo>
                  <a:cubicBezTo>
                    <a:pt x="9431" y="7716"/>
                    <a:pt x="9431" y="7513"/>
                    <a:pt x="9324" y="7358"/>
                  </a:cubicBezTo>
                  <a:lnTo>
                    <a:pt x="7907" y="5108"/>
                  </a:lnTo>
                  <a:lnTo>
                    <a:pt x="7930" y="5084"/>
                  </a:lnTo>
                  <a:lnTo>
                    <a:pt x="7490" y="4310"/>
                  </a:lnTo>
                  <a:cubicBezTo>
                    <a:pt x="7264" y="3929"/>
                    <a:pt x="7049" y="3560"/>
                    <a:pt x="6835" y="3179"/>
                  </a:cubicBezTo>
                  <a:cubicBezTo>
                    <a:pt x="6764" y="3048"/>
                    <a:pt x="6692" y="2894"/>
                    <a:pt x="6621" y="2751"/>
                  </a:cubicBezTo>
                  <a:cubicBezTo>
                    <a:pt x="6549" y="2596"/>
                    <a:pt x="6490" y="2465"/>
                    <a:pt x="6406" y="2322"/>
                  </a:cubicBezTo>
                  <a:cubicBezTo>
                    <a:pt x="6287" y="2084"/>
                    <a:pt x="6145" y="1858"/>
                    <a:pt x="5990" y="1643"/>
                  </a:cubicBezTo>
                  <a:cubicBezTo>
                    <a:pt x="5775" y="1381"/>
                    <a:pt x="5609" y="1096"/>
                    <a:pt x="5478" y="786"/>
                  </a:cubicBezTo>
                  <a:cubicBezTo>
                    <a:pt x="5418" y="643"/>
                    <a:pt x="5347" y="500"/>
                    <a:pt x="5252" y="369"/>
                  </a:cubicBezTo>
                  <a:lnTo>
                    <a:pt x="5240" y="298"/>
                  </a:lnTo>
                  <a:lnTo>
                    <a:pt x="5216" y="250"/>
                  </a:lnTo>
                  <a:cubicBezTo>
                    <a:pt x="5168" y="107"/>
                    <a:pt x="5025" y="0"/>
                    <a:pt x="48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1" name="Google Shape;2027;p19">
              <a:extLst>
                <a:ext uri="{FF2B5EF4-FFF2-40B4-BE49-F238E27FC236}">
                  <a16:creationId xmlns:a16="http://schemas.microsoft.com/office/drawing/2014/main" id="{A3D2BF17-E82A-8680-B995-9BCCDA3C1C51}"/>
                </a:ext>
              </a:extLst>
            </p:cNvPr>
            <p:cNvSpPr txBox="1"/>
            <p:nvPr/>
          </p:nvSpPr>
          <p:spPr>
            <a:xfrm>
              <a:off x="1155175" y="1092900"/>
              <a:ext cx="1292700" cy="41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dirty="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Concepts</a:t>
              </a:r>
              <a:endParaRPr sz="2200" dirty="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1" name="Google Shape;211;p17"/>
          <p:cNvGrpSpPr/>
          <p:nvPr/>
        </p:nvGrpSpPr>
        <p:grpSpPr>
          <a:xfrm>
            <a:off x="515722" y="682742"/>
            <a:ext cx="4462398" cy="1295659"/>
            <a:chOff x="544933" y="3182073"/>
            <a:chExt cx="2185416" cy="1295659"/>
          </a:xfrm>
        </p:grpSpPr>
        <p:sp>
          <p:nvSpPr>
            <p:cNvPr id="212" name="Google Shape;212;p17"/>
            <p:cNvSpPr txBox="1"/>
            <p:nvPr/>
          </p:nvSpPr>
          <p:spPr>
            <a:xfrm>
              <a:off x="544933" y="3881932"/>
              <a:ext cx="1607608" cy="59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The Blue Banana is a discontinuous corridor of urbanization in Western and Central Europe, with a population of around 100 million. The conceptualization of the area as a "Blue Banana" was developed in 1989 by RECLUS, a group of French geographers managed by Roger Brunet.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3" name="Google Shape;213;p17"/>
            <p:cNvSpPr txBox="1"/>
            <p:nvPr/>
          </p:nvSpPr>
          <p:spPr>
            <a:xfrm>
              <a:off x="545149" y="3182073"/>
              <a:ext cx="2185200" cy="313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>
                  <a:solidFill>
                    <a:schemeClr val="accent6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BLUE BANANA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accent6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sp>
        <p:nvSpPr>
          <p:cNvPr id="216" name="Google Shape;216;p17"/>
          <p:cNvSpPr txBox="1"/>
          <p:nvPr/>
        </p:nvSpPr>
        <p:spPr>
          <a:xfrm>
            <a:off x="491156" y="3008200"/>
            <a:ext cx="2185200" cy="3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GOLDEN BANANA</a:t>
            </a:r>
            <a:endParaRPr sz="1800" dirty="0">
              <a:solidFill>
                <a:schemeClr val="accent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5" name="Google Shape;212;p17">
            <a:extLst>
              <a:ext uri="{FF2B5EF4-FFF2-40B4-BE49-F238E27FC236}">
                <a16:creationId xmlns:a16="http://schemas.microsoft.com/office/drawing/2014/main" id="{DD2E4E70-CAFE-5C04-BFEC-5D1B0E9AE601}"/>
              </a:ext>
            </a:extLst>
          </p:cNvPr>
          <p:cNvSpPr txBox="1"/>
          <p:nvPr/>
        </p:nvSpPr>
        <p:spPr>
          <a:xfrm>
            <a:off x="491156" y="3944185"/>
            <a:ext cx="3282573" cy="5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The Golden Banana or Sun Belt is an area of higher population density lying between Cartagena in the west and Genoa in the east.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The area runs along the Mediterranean coast, and it was defined by the "Europe 2000" report from the European Commission in 1995 similarly to the Blue Banana.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061" name="Grupo 2060">
            <a:extLst>
              <a:ext uri="{FF2B5EF4-FFF2-40B4-BE49-F238E27FC236}">
                <a16:creationId xmlns:a16="http://schemas.microsoft.com/office/drawing/2014/main" id="{58BCC78C-0EC8-C360-1ED2-E504DDF8B36D}"/>
              </a:ext>
            </a:extLst>
          </p:cNvPr>
          <p:cNvGrpSpPr/>
          <p:nvPr/>
        </p:nvGrpSpPr>
        <p:grpSpPr>
          <a:xfrm>
            <a:off x="4016290" y="43275"/>
            <a:ext cx="5135051" cy="4920441"/>
            <a:chOff x="4212957" y="0"/>
            <a:chExt cx="5432242" cy="5133092"/>
          </a:xfrm>
        </p:grpSpPr>
        <p:grpSp>
          <p:nvGrpSpPr>
            <p:cNvPr id="2062" name="Google Shape;61;p16">
              <a:extLst>
                <a:ext uri="{FF2B5EF4-FFF2-40B4-BE49-F238E27FC236}">
                  <a16:creationId xmlns:a16="http://schemas.microsoft.com/office/drawing/2014/main" id="{9661159A-7D3B-2271-0B45-1312D725ED4C}"/>
                </a:ext>
              </a:extLst>
            </p:cNvPr>
            <p:cNvGrpSpPr/>
            <p:nvPr/>
          </p:nvGrpSpPr>
          <p:grpSpPr>
            <a:xfrm>
              <a:off x="4212957" y="0"/>
              <a:ext cx="5432242" cy="5133092"/>
              <a:chOff x="-6609874" y="5201"/>
              <a:chExt cx="5432242" cy="5133092"/>
            </a:xfrm>
          </p:grpSpPr>
          <p:grpSp>
            <p:nvGrpSpPr>
              <p:cNvPr id="2065" name="Google Shape;62;p16">
                <a:extLst>
                  <a:ext uri="{FF2B5EF4-FFF2-40B4-BE49-F238E27FC236}">
                    <a16:creationId xmlns:a16="http://schemas.microsoft.com/office/drawing/2014/main" id="{E2400A16-A0D3-A100-D792-3003892C5B71}"/>
                  </a:ext>
                </a:extLst>
              </p:cNvPr>
              <p:cNvGrpSpPr/>
              <p:nvPr/>
            </p:nvGrpSpPr>
            <p:grpSpPr>
              <a:xfrm>
                <a:off x="-6609874" y="5201"/>
                <a:ext cx="5432242" cy="5133092"/>
                <a:chOff x="-5119523" y="904673"/>
                <a:chExt cx="3826600" cy="3615872"/>
              </a:xfrm>
            </p:grpSpPr>
            <p:grpSp>
              <p:nvGrpSpPr>
                <p:cNvPr id="2067" name="Google Shape;63;p16">
                  <a:extLst>
                    <a:ext uri="{FF2B5EF4-FFF2-40B4-BE49-F238E27FC236}">
                      <a16:creationId xmlns:a16="http://schemas.microsoft.com/office/drawing/2014/main" id="{40648BC2-BAB8-B933-B458-E1DCE8ED1383}"/>
                    </a:ext>
                  </a:extLst>
                </p:cNvPr>
                <p:cNvGrpSpPr/>
                <p:nvPr/>
              </p:nvGrpSpPr>
              <p:grpSpPr>
                <a:xfrm>
                  <a:off x="-5119523" y="904673"/>
                  <a:ext cx="3826600" cy="3615872"/>
                  <a:chOff x="4302185" y="1718628"/>
                  <a:chExt cx="848790" cy="802048"/>
                </a:xfrm>
              </p:grpSpPr>
              <p:grpSp>
                <p:nvGrpSpPr>
                  <p:cNvPr id="2070" name="Google Shape;64;p16">
                    <a:extLst>
                      <a:ext uri="{FF2B5EF4-FFF2-40B4-BE49-F238E27FC236}">
                        <a16:creationId xmlns:a16="http://schemas.microsoft.com/office/drawing/2014/main" id="{1290BD3C-182F-F049-5DB6-28550C2CF52B}"/>
                      </a:ext>
                    </a:extLst>
                  </p:cNvPr>
                  <p:cNvGrpSpPr/>
                  <p:nvPr/>
                </p:nvGrpSpPr>
                <p:grpSpPr>
                  <a:xfrm>
                    <a:off x="4764710" y="2400023"/>
                    <a:ext cx="106568" cy="112663"/>
                    <a:chOff x="3960625" y="2587825"/>
                    <a:chExt cx="94050" cy="104125"/>
                  </a:xfrm>
                </p:grpSpPr>
                <p:sp>
                  <p:nvSpPr>
                    <p:cNvPr id="1682" name="Google Shape;65;p16">
                      <a:extLst>
                        <a:ext uri="{FF2B5EF4-FFF2-40B4-BE49-F238E27FC236}">
                          <a16:creationId xmlns:a16="http://schemas.microsoft.com/office/drawing/2014/main" id="{A1DF52B3-8FE7-3DE4-AEC7-BE508699405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960625" y="2587825"/>
                      <a:ext cx="94050" cy="512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762" h="2048" extrusionOk="0">
                          <a:moveTo>
                            <a:pt x="190" y="2048"/>
                          </a:moveTo>
                          <a:lnTo>
                            <a:pt x="0" y="1762"/>
                          </a:lnTo>
                          <a:lnTo>
                            <a:pt x="309" y="1048"/>
                          </a:lnTo>
                          <a:lnTo>
                            <a:pt x="3762" y="0"/>
                          </a:lnTo>
                          <a:lnTo>
                            <a:pt x="3714" y="1072"/>
                          </a:lnTo>
                          <a:lnTo>
                            <a:pt x="2929" y="1143"/>
                          </a:lnTo>
                          <a:lnTo>
                            <a:pt x="2167" y="1000"/>
                          </a:lnTo>
                          <a:close/>
                        </a:path>
                      </a:pathLst>
                    </a:custGeom>
                    <a:solidFill>
                      <a:schemeClr val="lt2"/>
                    </a:solidFill>
                    <a:ln>
                      <a:noFill/>
                    </a:ln>
                  </p:spPr>
                  <p:txBody>
                    <a:bodyPr/>
                    <a:lstStyle/>
                    <a:p>
                      <a:endParaRPr lang="es-ES"/>
                    </a:p>
                  </p:txBody>
                </p:sp>
                <p:sp>
                  <p:nvSpPr>
                    <p:cNvPr id="1683" name="Google Shape;66;p16">
                      <a:extLst>
                        <a:ext uri="{FF2B5EF4-FFF2-40B4-BE49-F238E27FC236}">
                          <a16:creationId xmlns:a16="http://schemas.microsoft.com/office/drawing/2014/main" id="{C17459D0-4B58-24DA-E341-C458C9EB037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963000" y="2596725"/>
                      <a:ext cx="86850" cy="952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74" h="3809" extrusionOk="0">
                          <a:moveTo>
                            <a:pt x="1549" y="2009"/>
                          </a:moveTo>
                          <a:lnTo>
                            <a:pt x="1632" y="2030"/>
                          </a:lnTo>
                          <a:lnTo>
                            <a:pt x="1695" y="2093"/>
                          </a:lnTo>
                          <a:lnTo>
                            <a:pt x="1674" y="2135"/>
                          </a:lnTo>
                          <a:lnTo>
                            <a:pt x="1674" y="2189"/>
                          </a:lnTo>
                          <a:lnTo>
                            <a:pt x="1674" y="2189"/>
                          </a:lnTo>
                          <a:cubicBezTo>
                            <a:pt x="1645" y="2167"/>
                            <a:pt x="1613" y="2146"/>
                            <a:pt x="1569" y="2135"/>
                          </a:cubicBezTo>
                          <a:cubicBezTo>
                            <a:pt x="1549" y="2114"/>
                            <a:pt x="1528" y="2114"/>
                            <a:pt x="1486" y="2114"/>
                          </a:cubicBezTo>
                          <a:lnTo>
                            <a:pt x="1549" y="2072"/>
                          </a:lnTo>
                          <a:lnTo>
                            <a:pt x="1549" y="2009"/>
                          </a:lnTo>
                          <a:close/>
                          <a:moveTo>
                            <a:pt x="3327" y="1"/>
                          </a:moveTo>
                          <a:lnTo>
                            <a:pt x="3201" y="105"/>
                          </a:lnTo>
                          <a:lnTo>
                            <a:pt x="3201" y="231"/>
                          </a:lnTo>
                          <a:lnTo>
                            <a:pt x="3243" y="335"/>
                          </a:lnTo>
                          <a:lnTo>
                            <a:pt x="3160" y="377"/>
                          </a:lnTo>
                          <a:lnTo>
                            <a:pt x="2929" y="356"/>
                          </a:lnTo>
                          <a:lnTo>
                            <a:pt x="2825" y="419"/>
                          </a:lnTo>
                          <a:lnTo>
                            <a:pt x="2720" y="356"/>
                          </a:lnTo>
                          <a:lnTo>
                            <a:pt x="2616" y="356"/>
                          </a:lnTo>
                          <a:lnTo>
                            <a:pt x="2532" y="419"/>
                          </a:lnTo>
                          <a:lnTo>
                            <a:pt x="2427" y="419"/>
                          </a:lnTo>
                          <a:lnTo>
                            <a:pt x="2406" y="314"/>
                          </a:lnTo>
                          <a:lnTo>
                            <a:pt x="2260" y="314"/>
                          </a:lnTo>
                          <a:lnTo>
                            <a:pt x="2113" y="273"/>
                          </a:lnTo>
                          <a:lnTo>
                            <a:pt x="2009" y="377"/>
                          </a:lnTo>
                          <a:lnTo>
                            <a:pt x="1862" y="419"/>
                          </a:lnTo>
                          <a:lnTo>
                            <a:pt x="1674" y="419"/>
                          </a:lnTo>
                          <a:lnTo>
                            <a:pt x="1632" y="377"/>
                          </a:lnTo>
                          <a:lnTo>
                            <a:pt x="1549" y="440"/>
                          </a:lnTo>
                          <a:lnTo>
                            <a:pt x="1444" y="440"/>
                          </a:lnTo>
                          <a:lnTo>
                            <a:pt x="1318" y="524"/>
                          </a:lnTo>
                          <a:lnTo>
                            <a:pt x="1025" y="524"/>
                          </a:lnTo>
                          <a:lnTo>
                            <a:pt x="900" y="586"/>
                          </a:lnTo>
                          <a:lnTo>
                            <a:pt x="900" y="649"/>
                          </a:lnTo>
                          <a:lnTo>
                            <a:pt x="732" y="691"/>
                          </a:lnTo>
                          <a:lnTo>
                            <a:pt x="502" y="838"/>
                          </a:lnTo>
                          <a:lnTo>
                            <a:pt x="481" y="984"/>
                          </a:lnTo>
                          <a:lnTo>
                            <a:pt x="398" y="1151"/>
                          </a:lnTo>
                          <a:lnTo>
                            <a:pt x="168" y="1214"/>
                          </a:lnTo>
                          <a:lnTo>
                            <a:pt x="168" y="1361"/>
                          </a:lnTo>
                          <a:lnTo>
                            <a:pt x="84" y="1507"/>
                          </a:lnTo>
                          <a:lnTo>
                            <a:pt x="0" y="1570"/>
                          </a:lnTo>
                          <a:lnTo>
                            <a:pt x="0" y="1716"/>
                          </a:lnTo>
                          <a:lnTo>
                            <a:pt x="209" y="1884"/>
                          </a:lnTo>
                          <a:lnTo>
                            <a:pt x="335" y="2072"/>
                          </a:lnTo>
                          <a:lnTo>
                            <a:pt x="398" y="2093"/>
                          </a:lnTo>
                          <a:lnTo>
                            <a:pt x="398" y="2135"/>
                          </a:lnTo>
                          <a:lnTo>
                            <a:pt x="544" y="2365"/>
                          </a:lnTo>
                          <a:lnTo>
                            <a:pt x="586" y="2532"/>
                          </a:lnTo>
                          <a:lnTo>
                            <a:pt x="649" y="2553"/>
                          </a:lnTo>
                          <a:lnTo>
                            <a:pt x="753" y="2449"/>
                          </a:lnTo>
                          <a:lnTo>
                            <a:pt x="837" y="2553"/>
                          </a:lnTo>
                          <a:lnTo>
                            <a:pt x="963" y="2595"/>
                          </a:lnTo>
                          <a:lnTo>
                            <a:pt x="1025" y="2511"/>
                          </a:lnTo>
                          <a:lnTo>
                            <a:pt x="1130" y="2511"/>
                          </a:lnTo>
                          <a:lnTo>
                            <a:pt x="1277" y="2595"/>
                          </a:lnTo>
                          <a:lnTo>
                            <a:pt x="1360" y="2532"/>
                          </a:lnTo>
                          <a:lnTo>
                            <a:pt x="1381" y="2616"/>
                          </a:lnTo>
                          <a:lnTo>
                            <a:pt x="1465" y="2616"/>
                          </a:lnTo>
                          <a:lnTo>
                            <a:pt x="1528" y="2658"/>
                          </a:lnTo>
                          <a:lnTo>
                            <a:pt x="1653" y="2700"/>
                          </a:lnTo>
                          <a:lnTo>
                            <a:pt x="1569" y="2742"/>
                          </a:lnTo>
                          <a:lnTo>
                            <a:pt x="1486" y="2825"/>
                          </a:lnTo>
                          <a:lnTo>
                            <a:pt x="1423" y="2762"/>
                          </a:lnTo>
                          <a:lnTo>
                            <a:pt x="1318" y="2742"/>
                          </a:lnTo>
                          <a:lnTo>
                            <a:pt x="1067" y="2595"/>
                          </a:lnTo>
                          <a:lnTo>
                            <a:pt x="963" y="2616"/>
                          </a:lnTo>
                          <a:lnTo>
                            <a:pt x="858" y="2658"/>
                          </a:lnTo>
                          <a:lnTo>
                            <a:pt x="753" y="2616"/>
                          </a:lnTo>
                          <a:lnTo>
                            <a:pt x="691" y="2721"/>
                          </a:lnTo>
                          <a:lnTo>
                            <a:pt x="628" y="2742"/>
                          </a:lnTo>
                          <a:lnTo>
                            <a:pt x="607" y="2846"/>
                          </a:lnTo>
                          <a:lnTo>
                            <a:pt x="732" y="2972"/>
                          </a:lnTo>
                          <a:lnTo>
                            <a:pt x="858" y="3035"/>
                          </a:lnTo>
                          <a:lnTo>
                            <a:pt x="1004" y="3139"/>
                          </a:lnTo>
                          <a:lnTo>
                            <a:pt x="1004" y="3223"/>
                          </a:lnTo>
                          <a:lnTo>
                            <a:pt x="942" y="3265"/>
                          </a:lnTo>
                          <a:lnTo>
                            <a:pt x="942" y="3369"/>
                          </a:lnTo>
                          <a:lnTo>
                            <a:pt x="1046" y="3495"/>
                          </a:lnTo>
                          <a:lnTo>
                            <a:pt x="1130" y="3579"/>
                          </a:lnTo>
                          <a:lnTo>
                            <a:pt x="1151" y="3495"/>
                          </a:lnTo>
                          <a:lnTo>
                            <a:pt x="1130" y="3453"/>
                          </a:lnTo>
                          <a:lnTo>
                            <a:pt x="1172" y="3348"/>
                          </a:lnTo>
                          <a:lnTo>
                            <a:pt x="1214" y="3474"/>
                          </a:lnTo>
                          <a:lnTo>
                            <a:pt x="1360" y="3537"/>
                          </a:lnTo>
                          <a:lnTo>
                            <a:pt x="1381" y="3599"/>
                          </a:lnTo>
                          <a:lnTo>
                            <a:pt x="1360" y="3704"/>
                          </a:lnTo>
                          <a:lnTo>
                            <a:pt x="1423" y="3788"/>
                          </a:lnTo>
                          <a:lnTo>
                            <a:pt x="1423" y="3746"/>
                          </a:lnTo>
                          <a:lnTo>
                            <a:pt x="1465" y="3599"/>
                          </a:lnTo>
                          <a:lnTo>
                            <a:pt x="1569" y="3599"/>
                          </a:lnTo>
                          <a:lnTo>
                            <a:pt x="1632" y="3704"/>
                          </a:lnTo>
                          <a:lnTo>
                            <a:pt x="1800" y="3809"/>
                          </a:lnTo>
                          <a:lnTo>
                            <a:pt x="1800" y="3809"/>
                          </a:lnTo>
                          <a:lnTo>
                            <a:pt x="1737" y="3704"/>
                          </a:lnTo>
                          <a:lnTo>
                            <a:pt x="1758" y="3641"/>
                          </a:lnTo>
                          <a:lnTo>
                            <a:pt x="1695" y="3537"/>
                          </a:lnTo>
                          <a:lnTo>
                            <a:pt x="1632" y="3348"/>
                          </a:lnTo>
                          <a:lnTo>
                            <a:pt x="1549" y="3244"/>
                          </a:lnTo>
                          <a:lnTo>
                            <a:pt x="1549" y="3181"/>
                          </a:lnTo>
                          <a:lnTo>
                            <a:pt x="1632" y="3181"/>
                          </a:lnTo>
                          <a:lnTo>
                            <a:pt x="1758" y="3265"/>
                          </a:lnTo>
                          <a:lnTo>
                            <a:pt x="1737" y="3327"/>
                          </a:lnTo>
                          <a:lnTo>
                            <a:pt x="1758" y="3369"/>
                          </a:lnTo>
                          <a:lnTo>
                            <a:pt x="1841" y="3286"/>
                          </a:lnTo>
                          <a:lnTo>
                            <a:pt x="1967" y="3348"/>
                          </a:lnTo>
                          <a:lnTo>
                            <a:pt x="1967" y="3286"/>
                          </a:lnTo>
                          <a:lnTo>
                            <a:pt x="1904" y="3244"/>
                          </a:lnTo>
                          <a:lnTo>
                            <a:pt x="1904" y="3181"/>
                          </a:lnTo>
                          <a:lnTo>
                            <a:pt x="1862" y="3181"/>
                          </a:lnTo>
                          <a:lnTo>
                            <a:pt x="1758" y="3139"/>
                          </a:lnTo>
                          <a:lnTo>
                            <a:pt x="1758" y="3076"/>
                          </a:lnTo>
                          <a:lnTo>
                            <a:pt x="1653" y="3014"/>
                          </a:lnTo>
                          <a:lnTo>
                            <a:pt x="1758" y="2951"/>
                          </a:lnTo>
                          <a:lnTo>
                            <a:pt x="1862" y="2951"/>
                          </a:lnTo>
                          <a:lnTo>
                            <a:pt x="1904" y="2909"/>
                          </a:lnTo>
                          <a:lnTo>
                            <a:pt x="2072" y="3014"/>
                          </a:lnTo>
                          <a:lnTo>
                            <a:pt x="2093" y="3055"/>
                          </a:lnTo>
                          <a:lnTo>
                            <a:pt x="2197" y="3076"/>
                          </a:lnTo>
                          <a:lnTo>
                            <a:pt x="2218" y="3035"/>
                          </a:lnTo>
                          <a:lnTo>
                            <a:pt x="2113" y="2909"/>
                          </a:lnTo>
                          <a:lnTo>
                            <a:pt x="2155" y="2762"/>
                          </a:lnTo>
                          <a:lnTo>
                            <a:pt x="2093" y="2700"/>
                          </a:lnTo>
                          <a:lnTo>
                            <a:pt x="1841" y="2532"/>
                          </a:lnTo>
                          <a:lnTo>
                            <a:pt x="1758" y="2511"/>
                          </a:lnTo>
                          <a:lnTo>
                            <a:pt x="1737" y="2490"/>
                          </a:lnTo>
                          <a:cubicBezTo>
                            <a:pt x="1758" y="2490"/>
                            <a:pt x="1779" y="2449"/>
                            <a:pt x="1800" y="2407"/>
                          </a:cubicBezTo>
                          <a:lnTo>
                            <a:pt x="1862" y="2449"/>
                          </a:lnTo>
                          <a:lnTo>
                            <a:pt x="1946" y="2490"/>
                          </a:lnTo>
                          <a:lnTo>
                            <a:pt x="1988" y="2553"/>
                          </a:lnTo>
                          <a:lnTo>
                            <a:pt x="2093" y="2616"/>
                          </a:lnTo>
                          <a:lnTo>
                            <a:pt x="2176" y="2616"/>
                          </a:lnTo>
                          <a:lnTo>
                            <a:pt x="2197" y="2658"/>
                          </a:lnTo>
                          <a:lnTo>
                            <a:pt x="2281" y="2762"/>
                          </a:lnTo>
                          <a:lnTo>
                            <a:pt x="2323" y="2825"/>
                          </a:lnTo>
                          <a:lnTo>
                            <a:pt x="2323" y="2867"/>
                          </a:lnTo>
                          <a:lnTo>
                            <a:pt x="2365" y="2930"/>
                          </a:lnTo>
                          <a:lnTo>
                            <a:pt x="2427" y="2972"/>
                          </a:lnTo>
                          <a:lnTo>
                            <a:pt x="2490" y="2951"/>
                          </a:lnTo>
                          <a:lnTo>
                            <a:pt x="2532" y="2972"/>
                          </a:lnTo>
                          <a:lnTo>
                            <a:pt x="2595" y="2867"/>
                          </a:lnTo>
                          <a:lnTo>
                            <a:pt x="2490" y="2867"/>
                          </a:lnTo>
                          <a:lnTo>
                            <a:pt x="2469" y="2888"/>
                          </a:lnTo>
                          <a:lnTo>
                            <a:pt x="2385" y="2825"/>
                          </a:lnTo>
                          <a:lnTo>
                            <a:pt x="2385" y="2742"/>
                          </a:lnTo>
                          <a:lnTo>
                            <a:pt x="2365" y="2679"/>
                          </a:lnTo>
                          <a:lnTo>
                            <a:pt x="2365" y="2637"/>
                          </a:lnTo>
                          <a:lnTo>
                            <a:pt x="2302" y="2553"/>
                          </a:lnTo>
                          <a:lnTo>
                            <a:pt x="2176" y="2428"/>
                          </a:lnTo>
                          <a:lnTo>
                            <a:pt x="2176" y="2449"/>
                          </a:lnTo>
                          <a:lnTo>
                            <a:pt x="2093" y="2449"/>
                          </a:lnTo>
                          <a:lnTo>
                            <a:pt x="2093" y="2428"/>
                          </a:lnTo>
                          <a:lnTo>
                            <a:pt x="1988" y="2365"/>
                          </a:lnTo>
                          <a:lnTo>
                            <a:pt x="1883" y="2344"/>
                          </a:lnTo>
                          <a:lnTo>
                            <a:pt x="1800" y="2239"/>
                          </a:lnTo>
                          <a:lnTo>
                            <a:pt x="1758" y="2239"/>
                          </a:lnTo>
                          <a:cubicBezTo>
                            <a:pt x="1730" y="2230"/>
                            <a:pt x="1706" y="2212"/>
                            <a:pt x="1680" y="2193"/>
                          </a:cubicBezTo>
                          <a:lnTo>
                            <a:pt x="1680" y="2193"/>
                          </a:lnTo>
                          <a:lnTo>
                            <a:pt x="1737" y="2156"/>
                          </a:lnTo>
                          <a:lnTo>
                            <a:pt x="1758" y="2030"/>
                          </a:lnTo>
                          <a:lnTo>
                            <a:pt x="1674" y="1946"/>
                          </a:lnTo>
                          <a:lnTo>
                            <a:pt x="1486" y="1737"/>
                          </a:lnTo>
                          <a:lnTo>
                            <a:pt x="1423" y="1695"/>
                          </a:lnTo>
                          <a:lnTo>
                            <a:pt x="1381" y="1612"/>
                          </a:lnTo>
                          <a:lnTo>
                            <a:pt x="1256" y="1507"/>
                          </a:lnTo>
                          <a:lnTo>
                            <a:pt x="1318" y="1465"/>
                          </a:lnTo>
                          <a:lnTo>
                            <a:pt x="1277" y="1235"/>
                          </a:lnTo>
                          <a:lnTo>
                            <a:pt x="1360" y="1130"/>
                          </a:lnTo>
                          <a:lnTo>
                            <a:pt x="1486" y="1089"/>
                          </a:lnTo>
                          <a:lnTo>
                            <a:pt x="1528" y="1193"/>
                          </a:lnTo>
                          <a:lnTo>
                            <a:pt x="1465" y="1193"/>
                          </a:lnTo>
                          <a:lnTo>
                            <a:pt x="1465" y="1256"/>
                          </a:lnTo>
                          <a:lnTo>
                            <a:pt x="1653" y="1319"/>
                          </a:lnTo>
                          <a:lnTo>
                            <a:pt x="1674" y="1465"/>
                          </a:lnTo>
                          <a:lnTo>
                            <a:pt x="1779" y="1570"/>
                          </a:lnTo>
                          <a:lnTo>
                            <a:pt x="1904" y="1570"/>
                          </a:lnTo>
                          <a:lnTo>
                            <a:pt x="1841" y="1507"/>
                          </a:lnTo>
                          <a:lnTo>
                            <a:pt x="1779" y="1423"/>
                          </a:lnTo>
                          <a:lnTo>
                            <a:pt x="1800" y="1361"/>
                          </a:lnTo>
                          <a:lnTo>
                            <a:pt x="1946" y="1402"/>
                          </a:lnTo>
                          <a:lnTo>
                            <a:pt x="2009" y="1528"/>
                          </a:lnTo>
                          <a:lnTo>
                            <a:pt x="2093" y="1570"/>
                          </a:lnTo>
                          <a:lnTo>
                            <a:pt x="2155" y="1486"/>
                          </a:lnTo>
                          <a:lnTo>
                            <a:pt x="2072" y="1423"/>
                          </a:lnTo>
                          <a:lnTo>
                            <a:pt x="1988" y="1402"/>
                          </a:lnTo>
                          <a:lnTo>
                            <a:pt x="1988" y="1361"/>
                          </a:lnTo>
                          <a:lnTo>
                            <a:pt x="2197" y="1361"/>
                          </a:lnTo>
                          <a:lnTo>
                            <a:pt x="2281" y="1423"/>
                          </a:lnTo>
                          <a:lnTo>
                            <a:pt x="2302" y="1402"/>
                          </a:lnTo>
                          <a:lnTo>
                            <a:pt x="2176" y="1298"/>
                          </a:lnTo>
                          <a:lnTo>
                            <a:pt x="2051" y="1277"/>
                          </a:lnTo>
                          <a:lnTo>
                            <a:pt x="1946" y="1151"/>
                          </a:lnTo>
                          <a:lnTo>
                            <a:pt x="1988" y="1068"/>
                          </a:lnTo>
                          <a:lnTo>
                            <a:pt x="2093" y="1089"/>
                          </a:lnTo>
                          <a:lnTo>
                            <a:pt x="2176" y="1047"/>
                          </a:lnTo>
                          <a:lnTo>
                            <a:pt x="2218" y="879"/>
                          </a:lnTo>
                          <a:lnTo>
                            <a:pt x="2302" y="858"/>
                          </a:lnTo>
                          <a:lnTo>
                            <a:pt x="2427" y="963"/>
                          </a:lnTo>
                          <a:lnTo>
                            <a:pt x="2532" y="963"/>
                          </a:lnTo>
                          <a:lnTo>
                            <a:pt x="2637" y="858"/>
                          </a:lnTo>
                          <a:lnTo>
                            <a:pt x="2637" y="796"/>
                          </a:lnTo>
                          <a:lnTo>
                            <a:pt x="2699" y="796"/>
                          </a:lnTo>
                          <a:lnTo>
                            <a:pt x="2783" y="879"/>
                          </a:lnTo>
                          <a:lnTo>
                            <a:pt x="3013" y="879"/>
                          </a:lnTo>
                          <a:lnTo>
                            <a:pt x="3201" y="942"/>
                          </a:lnTo>
                          <a:lnTo>
                            <a:pt x="3327" y="900"/>
                          </a:lnTo>
                          <a:lnTo>
                            <a:pt x="3348" y="566"/>
                          </a:lnTo>
                          <a:lnTo>
                            <a:pt x="3327" y="440"/>
                          </a:lnTo>
                          <a:lnTo>
                            <a:pt x="3473" y="335"/>
                          </a:lnTo>
                          <a:lnTo>
                            <a:pt x="3473" y="210"/>
                          </a:lnTo>
                          <a:lnTo>
                            <a:pt x="3369" y="147"/>
                          </a:lnTo>
                          <a:lnTo>
                            <a:pt x="3411" y="1"/>
                          </a:lnTo>
                          <a:close/>
                        </a:path>
                      </a:pathLst>
                    </a:custGeom>
                    <a:solidFill>
                      <a:schemeClr val="tx2">
                        <a:lumMod val="75000"/>
                      </a:schemeClr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2071" name="Google Shape;67;p16">
                    <a:extLst>
                      <a:ext uri="{FF2B5EF4-FFF2-40B4-BE49-F238E27FC236}">
                        <a16:creationId xmlns:a16="http://schemas.microsoft.com/office/drawing/2014/main" id="{E7B52592-B3AB-0A81-75A7-CAA60D95EA69}"/>
                      </a:ext>
                    </a:extLst>
                  </p:cNvPr>
                  <p:cNvGrpSpPr/>
                  <p:nvPr/>
                </p:nvGrpSpPr>
                <p:grpSpPr>
                  <a:xfrm>
                    <a:off x="4543444" y="2305970"/>
                    <a:ext cx="196153" cy="202973"/>
                    <a:chOff x="3765350" y="2500900"/>
                    <a:chExt cx="173112" cy="187591"/>
                  </a:xfrm>
                </p:grpSpPr>
                <p:sp>
                  <p:nvSpPr>
                    <p:cNvPr id="1676" name="Google Shape;68;p16">
                      <a:extLst>
                        <a:ext uri="{FF2B5EF4-FFF2-40B4-BE49-F238E27FC236}">
                          <a16:creationId xmlns:a16="http://schemas.microsoft.com/office/drawing/2014/main" id="{5C8A4633-C055-11C8-EB36-44512D71ED1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765350" y="2500900"/>
                      <a:ext cx="108950" cy="643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358" h="2572" extrusionOk="0">
                          <a:moveTo>
                            <a:pt x="1286" y="596"/>
                          </a:moveTo>
                          <a:lnTo>
                            <a:pt x="0" y="1072"/>
                          </a:lnTo>
                          <a:lnTo>
                            <a:pt x="429" y="2239"/>
                          </a:lnTo>
                          <a:lnTo>
                            <a:pt x="857" y="2572"/>
                          </a:lnTo>
                          <a:lnTo>
                            <a:pt x="2191" y="1215"/>
                          </a:lnTo>
                          <a:lnTo>
                            <a:pt x="4024" y="1072"/>
                          </a:lnTo>
                          <a:lnTo>
                            <a:pt x="4358" y="429"/>
                          </a:lnTo>
                          <a:lnTo>
                            <a:pt x="3120" y="0"/>
                          </a:lnTo>
                          <a:lnTo>
                            <a:pt x="2477" y="358"/>
                          </a:lnTo>
                          <a:close/>
                        </a:path>
                      </a:pathLst>
                    </a:custGeom>
                    <a:solidFill>
                      <a:schemeClr val="lt2"/>
                    </a:solidFill>
                    <a:ln>
                      <a:noFill/>
                    </a:ln>
                  </p:spPr>
                  <p:txBody>
                    <a:bodyPr/>
                    <a:lstStyle/>
                    <a:p>
                      <a:endParaRPr lang="es-ES"/>
                    </a:p>
                  </p:txBody>
                </p:sp>
                <p:sp>
                  <p:nvSpPr>
                    <p:cNvPr id="1677" name="Google Shape;69;p16">
                      <a:extLst>
                        <a:ext uri="{FF2B5EF4-FFF2-40B4-BE49-F238E27FC236}">
                          <a16:creationId xmlns:a16="http://schemas.microsoft.com/office/drawing/2014/main" id="{9236E8CC-FB59-D70A-5702-14DF681E302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797175" y="2609800"/>
                      <a:ext cx="2625" cy="37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05" h="148" extrusionOk="0">
                          <a:moveTo>
                            <a:pt x="42" y="1"/>
                          </a:moveTo>
                          <a:lnTo>
                            <a:pt x="21" y="43"/>
                          </a:lnTo>
                          <a:lnTo>
                            <a:pt x="0" y="84"/>
                          </a:lnTo>
                          <a:lnTo>
                            <a:pt x="0" y="147"/>
                          </a:lnTo>
                          <a:lnTo>
                            <a:pt x="21" y="147"/>
                          </a:lnTo>
                          <a:lnTo>
                            <a:pt x="42" y="105"/>
                          </a:lnTo>
                          <a:lnTo>
                            <a:pt x="105" y="22"/>
                          </a:lnTo>
                          <a:lnTo>
                            <a:pt x="42" y="1"/>
                          </a:lnTo>
                          <a:close/>
                        </a:path>
                      </a:pathLst>
                    </a:custGeom>
                    <a:solidFill>
                      <a:schemeClr val="accent6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78" name="Google Shape;70;p16">
                      <a:extLst>
                        <a:ext uri="{FF2B5EF4-FFF2-40B4-BE49-F238E27FC236}">
                          <a16:creationId xmlns:a16="http://schemas.microsoft.com/office/drawing/2014/main" id="{A4E5AD87-DE1B-5568-B496-13E59ECB28F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796125" y="2610325"/>
                      <a:ext cx="22525" cy="418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01" h="1675" extrusionOk="0">
                          <a:moveTo>
                            <a:pt x="565" y="1"/>
                          </a:moveTo>
                          <a:lnTo>
                            <a:pt x="461" y="22"/>
                          </a:lnTo>
                          <a:lnTo>
                            <a:pt x="252" y="273"/>
                          </a:lnTo>
                          <a:lnTo>
                            <a:pt x="168" y="273"/>
                          </a:lnTo>
                          <a:lnTo>
                            <a:pt x="42" y="189"/>
                          </a:lnTo>
                          <a:lnTo>
                            <a:pt x="42" y="314"/>
                          </a:lnTo>
                          <a:lnTo>
                            <a:pt x="1" y="398"/>
                          </a:lnTo>
                          <a:lnTo>
                            <a:pt x="105" y="503"/>
                          </a:lnTo>
                          <a:lnTo>
                            <a:pt x="105" y="586"/>
                          </a:lnTo>
                          <a:lnTo>
                            <a:pt x="189" y="649"/>
                          </a:lnTo>
                          <a:lnTo>
                            <a:pt x="189" y="796"/>
                          </a:lnTo>
                          <a:lnTo>
                            <a:pt x="105" y="858"/>
                          </a:lnTo>
                          <a:lnTo>
                            <a:pt x="147" y="942"/>
                          </a:lnTo>
                          <a:lnTo>
                            <a:pt x="273" y="942"/>
                          </a:lnTo>
                          <a:lnTo>
                            <a:pt x="273" y="1005"/>
                          </a:lnTo>
                          <a:lnTo>
                            <a:pt x="189" y="1068"/>
                          </a:lnTo>
                          <a:lnTo>
                            <a:pt x="147" y="1277"/>
                          </a:lnTo>
                          <a:lnTo>
                            <a:pt x="189" y="1361"/>
                          </a:lnTo>
                          <a:lnTo>
                            <a:pt x="252" y="1591"/>
                          </a:lnTo>
                          <a:lnTo>
                            <a:pt x="314" y="1674"/>
                          </a:lnTo>
                          <a:lnTo>
                            <a:pt x="377" y="1654"/>
                          </a:lnTo>
                          <a:lnTo>
                            <a:pt x="419" y="1674"/>
                          </a:lnTo>
                          <a:lnTo>
                            <a:pt x="503" y="1654"/>
                          </a:lnTo>
                          <a:lnTo>
                            <a:pt x="524" y="1528"/>
                          </a:lnTo>
                          <a:lnTo>
                            <a:pt x="565" y="1444"/>
                          </a:lnTo>
                          <a:lnTo>
                            <a:pt x="670" y="1444"/>
                          </a:lnTo>
                          <a:lnTo>
                            <a:pt x="733" y="1528"/>
                          </a:lnTo>
                          <a:lnTo>
                            <a:pt x="796" y="1528"/>
                          </a:lnTo>
                          <a:lnTo>
                            <a:pt x="837" y="1444"/>
                          </a:lnTo>
                          <a:lnTo>
                            <a:pt x="837" y="1214"/>
                          </a:lnTo>
                          <a:lnTo>
                            <a:pt x="879" y="1151"/>
                          </a:lnTo>
                          <a:lnTo>
                            <a:pt x="837" y="921"/>
                          </a:lnTo>
                          <a:lnTo>
                            <a:pt x="900" y="712"/>
                          </a:lnTo>
                          <a:lnTo>
                            <a:pt x="733" y="586"/>
                          </a:lnTo>
                          <a:lnTo>
                            <a:pt x="879" y="503"/>
                          </a:lnTo>
                          <a:lnTo>
                            <a:pt x="879" y="419"/>
                          </a:lnTo>
                          <a:lnTo>
                            <a:pt x="837" y="294"/>
                          </a:lnTo>
                          <a:lnTo>
                            <a:pt x="775" y="189"/>
                          </a:lnTo>
                          <a:lnTo>
                            <a:pt x="691" y="63"/>
                          </a:lnTo>
                          <a:lnTo>
                            <a:pt x="670" y="84"/>
                          </a:lnTo>
                          <a:lnTo>
                            <a:pt x="565" y="1"/>
                          </a:lnTo>
                          <a:close/>
                        </a:path>
                      </a:pathLst>
                    </a:custGeom>
                    <a:solidFill>
                      <a:schemeClr val="bg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79" name="Google Shape;71;p16">
                      <a:extLst>
                        <a:ext uri="{FF2B5EF4-FFF2-40B4-BE49-F238E27FC236}">
                          <a16:creationId xmlns:a16="http://schemas.microsoft.com/office/drawing/2014/main" id="{B5BFFD18-8266-479A-2418-DE81A200A5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21225" y="2579475"/>
                      <a:ext cx="6300" cy="42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52" h="168" extrusionOk="0">
                          <a:moveTo>
                            <a:pt x="189" y="0"/>
                          </a:moveTo>
                          <a:lnTo>
                            <a:pt x="147" y="42"/>
                          </a:lnTo>
                          <a:lnTo>
                            <a:pt x="43" y="84"/>
                          </a:lnTo>
                          <a:lnTo>
                            <a:pt x="1" y="147"/>
                          </a:lnTo>
                          <a:lnTo>
                            <a:pt x="43" y="167"/>
                          </a:lnTo>
                          <a:lnTo>
                            <a:pt x="189" y="147"/>
                          </a:lnTo>
                          <a:lnTo>
                            <a:pt x="252" y="147"/>
                          </a:lnTo>
                          <a:lnTo>
                            <a:pt x="252" y="63"/>
                          </a:lnTo>
                          <a:lnTo>
                            <a:pt x="189" y="0"/>
                          </a:lnTo>
                          <a:close/>
                        </a:path>
                      </a:pathLst>
                    </a:custGeom>
                    <a:solidFill>
                      <a:schemeClr val="accent6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80" name="Google Shape;72;p16">
                      <a:extLst>
                        <a:ext uri="{FF2B5EF4-FFF2-40B4-BE49-F238E27FC236}">
                          <a16:creationId xmlns:a16="http://schemas.microsoft.com/office/drawing/2014/main" id="{FDC40C53-AF54-AE0A-C574-4767EE48C06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33800" y="2589400"/>
                      <a:ext cx="1575" cy="16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3" h="64" extrusionOk="0">
                          <a:moveTo>
                            <a:pt x="42" y="1"/>
                          </a:moveTo>
                          <a:lnTo>
                            <a:pt x="0" y="22"/>
                          </a:lnTo>
                          <a:lnTo>
                            <a:pt x="63" y="63"/>
                          </a:lnTo>
                          <a:lnTo>
                            <a:pt x="42" y="1"/>
                          </a:lnTo>
                          <a:close/>
                        </a:path>
                      </a:pathLst>
                    </a:custGeom>
                    <a:solidFill>
                      <a:schemeClr val="l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81" name="Google Shape;73;p16">
                      <a:extLst>
                        <a:ext uri="{FF2B5EF4-FFF2-40B4-BE49-F238E27FC236}">
                          <a16:creationId xmlns:a16="http://schemas.microsoft.com/office/drawing/2014/main" id="{98111C97-9662-32B1-BD31-AC0D2E2DF80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773661" y="2505307"/>
                      <a:ext cx="164801" cy="18318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71" h="7304" extrusionOk="0">
                          <a:moveTo>
                            <a:pt x="2595" y="1"/>
                          </a:moveTo>
                          <a:lnTo>
                            <a:pt x="2302" y="189"/>
                          </a:lnTo>
                          <a:lnTo>
                            <a:pt x="2114" y="105"/>
                          </a:lnTo>
                          <a:lnTo>
                            <a:pt x="2009" y="252"/>
                          </a:lnTo>
                          <a:lnTo>
                            <a:pt x="2072" y="419"/>
                          </a:lnTo>
                          <a:lnTo>
                            <a:pt x="1842" y="482"/>
                          </a:lnTo>
                          <a:lnTo>
                            <a:pt x="1800" y="691"/>
                          </a:lnTo>
                          <a:lnTo>
                            <a:pt x="1695" y="608"/>
                          </a:lnTo>
                          <a:lnTo>
                            <a:pt x="1591" y="608"/>
                          </a:lnTo>
                          <a:lnTo>
                            <a:pt x="1340" y="524"/>
                          </a:lnTo>
                          <a:lnTo>
                            <a:pt x="1340" y="691"/>
                          </a:lnTo>
                          <a:lnTo>
                            <a:pt x="1235" y="901"/>
                          </a:lnTo>
                          <a:lnTo>
                            <a:pt x="1172" y="796"/>
                          </a:lnTo>
                          <a:lnTo>
                            <a:pt x="1005" y="712"/>
                          </a:lnTo>
                          <a:lnTo>
                            <a:pt x="1026" y="587"/>
                          </a:lnTo>
                          <a:lnTo>
                            <a:pt x="900" y="503"/>
                          </a:lnTo>
                          <a:lnTo>
                            <a:pt x="691" y="880"/>
                          </a:lnTo>
                          <a:lnTo>
                            <a:pt x="524" y="796"/>
                          </a:lnTo>
                          <a:lnTo>
                            <a:pt x="294" y="942"/>
                          </a:lnTo>
                          <a:lnTo>
                            <a:pt x="168" y="901"/>
                          </a:lnTo>
                          <a:lnTo>
                            <a:pt x="105" y="942"/>
                          </a:lnTo>
                          <a:lnTo>
                            <a:pt x="126" y="1089"/>
                          </a:lnTo>
                          <a:lnTo>
                            <a:pt x="231" y="1193"/>
                          </a:lnTo>
                          <a:lnTo>
                            <a:pt x="210" y="1361"/>
                          </a:lnTo>
                          <a:lnTo>
                            <a:pt x="84" y="1403"/>
                          </a:lnTo>
                          <a:lnTo>
                            <a:pt x="1" y="1465"/>
                          </a:lnTo>
                          <a:lnTo>
                            <a:pt x="126" y="1633"/>
                          </a:lnTo>
                          <a:lnTo>
                            <a:pt x="168" y="1926"/>
                          </a:lnTo>
                          <a:lnTo>
                            <a:pt x="335" y="2051"/>
                          </a:lnTo>
                          <a:lnTo>
                            <a:pt x="524" y="2051"/>
                          </a:lnTo>
                          <a:lnTo>
                            <a:pt x="440" y="2240"/>
                          </a:lnTo>
                          <a:lnTo>
                            <a:pt x="503" y="2365"/>
                          </a:lnTo>
                          <a:lnTo>
                            <a:pt x="796" y="2302"/>
                          </a:lnTo>
                          <a:lnTo>
                            <a:pt x="900" y="2177"/>
                          </a:lnTo>
                          <a:lnTo>
                            <a:pt x="900" y="2072"/>
                          </a:lnTo>
                          <a:lnTo>
                            <a:pt x="1172" y="1926"/>
                          </a:lnTo>
                          <a:lnTo>
                            <a:pt x="1570" y="2030"/>
                          </a:lnTo>
                          <a:lnTo>
                            <a:pt x="1675" y="2093"/>
                          </a:lnTo>
                          <a:lnTo>
                            <a:pt x="1842" y="2156"/>
                          </a:lnTo>
                          <a:lnTo>
                            <a:pt x="1884" y="2261"/>
                          </a:lnTo>
                          <a:lnTo>
                            <a:pt x="1905" y="2302"/>
                          </a:lnTo>
                          <a:lnTo>
                            <a:pt x="1967" y="2386"/>
                          </a:lnTo>
                          <a:lnTo>
                            <a:pt x="2072" y="2574"/>
                          </a:lnTo>
                          <a:lnTo>
                            <a:pt x="2072" y="2679"/>
                          </a:lnTo>
                          <a:lnTo>
                            <a:pt x="2156" y="2721"/>
                          </a:lnTo>
                          <a:lnTo>
                            <a:pt x="2156" y="2888"/>
                          </a:lnTo>
                          <a:lnTo>
                            <a:pt x="2281" y="2930"/>
                          </a:lnTo>
                          <a:lnTo>
                            <a:pt x="2365" y="3035"/>
                          </a:lnTo>
                          <a:lnTo>
                            <a:pt x="2511" y="3202"/>
                          </a:lnTo>
                          <a:lnTo>
                            <a:pt x="2532" y="3307"/>
                          </a:lnTo>
                          <a:lnTo>
                            <a:pt x="2700" y="3307"/>
                          </a:lnTo>
                          <a:lnTo>
                            <a:pt x="2804" y="3432"/>
                          </a:lnTo>
                          <a:lnTo>
                            <a:pt x="2825" y="3537"/>
                          </a:lnTo>
                          <a:lnTo>
                            <a:pt x="2909" y="3558"/>
                          </a:lnTo>
                          <a:lnTo>
                            <a:pt x="3139" y="3851"/>
                          </a:lnTo>
                          <a:lnTo>
                            <a:pt x="3369" y="4018"/>
                          </a:lnTo>
                          <a:lnTo>
                            <a:pt x="3474" y="4039"/>
                          </a:lnTo>
                          <a:lnTo>
                            <a:pt x="3579" y="4081"/>
                          </a:lnTo>
                          <a:lnTo>
                            <a:pt x="3620" y="4186"/>
                          </a:lnTo>
                          <a:lnTo>
                            <a:pt x="3725" y="4186"/>
                          </a:lnTo>
                          <a:lnTo>
                            <a:pt x="3788" y="4123"/>
                          </a:lnTo>
                          <a:lnTo>
                            <a:pt x="3934" y="4165"/>
                          </a:lnTo>
                          <a:lnTo>
                            <a:pt x="4039" y="4165"/>
                          </a:lnTo>
                          <a:lnTo>
                            <a:pt x="4164" y="4395"/>
                          </a:lnTo>
                          <a:lnTo>
                            <a:pt x="4248" y="4458"/>
                          </a:lnTo>
                          <a:lnTo>
                            <a:pt x="4290" y="4416"/>
                          </a:lnTo>
                          <a:lnTo>
                            <a:pt x="4395" y="4458"/>
                          </a:lnTo>
                          <a:lnTo>
                            <a:pt x="4395" y="4520"/>
                          </a:lnTo>
                          <a:lnTo>
                            <a:pt x="4604" y="4520"/>
                          </a:lnTo>
                          <a:lnTo>
                            <a:pt x="4688" y="4625"/>
                          </a:lnTo>
                          <a:lnTo>
                            <a:pt x="4688" y="4730"/>
                          </a:lnTo>
                          <a:lnTo>
                            <a:pt x="4646" y="4792"/>
                          </a:lnTo>
                          <a:lnTo>
                            <a:pt x="4708" y="4834"/>
                          </a:lnTo>
                          <a:lnTo>
                            <a:pt x="4834" y="4834"/>
                          </a:lnTo>
                          <a:lnTo>
                            <a:pt x="4897" y="4939"/>
                          </a:lnTo>
                          <a:lnTo>
                            <a:pt x="5043" y="4981"/>
                          </a:lnTo>
                          <a:lnTo>
                            <a:pt x="5106" y="4939"/>
                          </a:lnTo>
                          <a:lnTo>
                            <a:pt x="5169" y="5002"/>
                          </a:lnTo>
                          <a:lnTo>
                            <a:pt x="5232" y="5190"/>
                          </a:lnTo>
                          <a:lnTo>
                            <a:pt x="5252" y="5357"/>
                          </a:lnTo>
                          <a:lnTo>
                            <a:pt x="5315" y="5441"/>
                          </a:lnTo>
                          <a:lnTo>
                            <a:pt x="5357" y="5650"/>
                          </a:lnTo>
                          <a:lnTo>
                            <a:pt x="5420" y="5755"/>
                          </a:lnTo>
                          <a:lnTo>
                            <a:pt x="5420" y="5859"/>
                          </a:lnTo>
                          <a:lnTo>
                            <a:pt x="5357" y="5943"/>
                          </a:lnTo>
                          <a:lnTo>
                            <a:pt x="5315" y="5943"/>
                          </a:lnTo>
                          <a:lnTo>
                            <a:pt x="5273" y="5964"/>
                          </a:lnTo>
                          <a:lnTo>
                            <a:pt x="5315" y="6069"/>
                          </a:lnTo>
                          <a:lnTo>
                            <a:pt x="5273" y="6173"/>
                          </a:lnTo>
                          <a:lnTo>
                            <a:pt x="5211" y="6257"/>
                          </a:lnTo>
                          <a:lnTo>
                            <a:pt x="5127" y="6278"/>
                          </a:lnTo>
                          <a:lnTo>
                            <a:pt x="5106" y="6341"/>
                          </a:lnTo>
                          <a:lnTo>
                            <a:pt x="5106" y="6362"/>
                          </a:lnTo>
                          <a:lnTo>
                            <a:pt x="5211" y="6466"/>
                          </a:lnTo>
                          <a:lnTo>
                            <a:pt x="5357" y="6445"/>
                          </a:lnTo>
                          <a:lnTo>
                            <a:pt x="5441" y="6341"/>
                          </a:lnTo>
                          <a:lnTo>
                            <a:pt x="5462" y="6194"/>
                          </a:lnTo>
                          <a:lnTo>
                            <a:pt x="5629" y="6069"/>
                          </a:lnTo>
                          <a:lnTo>
                            <a:pt x="5650" y="5818"/>
                          </a:lnTo>
                          <a:lnTo>
                            <a:pt x="5755" y="5713"/>
                          </a:lnTo>
                          <a:lnTo>
                            <a:pt x="5859" y="5671"/>
                          </a:lnTo>
                          <a:lnTo>
                            <a:pt x="5880" y="5608"/>
                          </a:lnTo>
                          <a:lnTo>
                            <a:pt x="5859" y="5546"/>
                          </a:lnTo>
                          <a:lnTo>
                            <a:pt x="5880" y="5399"/>
                          </a:lnTo>
                          <a:lnTo>
                            <a:pt x="5859" y="5336"/>
                          </a:lnTo>
                          <a:lnTo>
                            <a:pt x="5692" y="5190"/>
                          </a:lnTo>
                          <a:lnTo>
                            <a:pt x="5587" y="5190"/>
                          </a:lnTo>
                          <a:lnTo>
                            <a:pt x="5566" y="5127"/>
                          </a:lnTo>
                          <a:lnTo>
                            <a:pt x="5566" y="5043"/>
                          </a:lnTo>
                          <a:lnTo>
                            <a:pt x="5650" y="5002"/>
                          </a:lnTo>
                          <a:lnTo>
                            <a:pt x="5671" y="4918"/>
                          </a:lnTo>
                          <a:lnTo>
                            <a:pt x="5671" y="4834"/>
                          </a:lnTo>
                          <a:lnTo>
                            <a:pt x="5734" y="4771"/>
                          </a:lnTo>
                          <a:lnTo>
                            <a:pt x="5776" y="4625"/>
                          </a:lnTo>
                          <a:lnTo>
                            <a:pt x="5838" y="4604"/>
                          </a:lnTo>
                          <a:lnTo>
                            <a:pt x="5901" y="4604"/>
                          </a:lnTo>
                          <a:lnTo>
                            <a:pt x="6006" y="4667"/>
                          </a:lnTo>
                          <a:lnTo>
                            <a:pt x="6048" y="4709"/>
                          </a:lnTo>
                          <a:lnTo>
                            <a:pt x="6215" y="4709"/>
                          </a:lnTo>
                          <a:lnTo>
                            <a:pt x="6278" y="4730"/>
                          </a:lnTo>
                          <a:lnTo>
                            <a:pt x="6257" y="4813"/>
                          </a:lnTo>
                          <a:lnTo>
                            <a:pt x="6299" y="4918"/>
                          </a:lnTo>
                          <a:lnTo>
                            <a:pt x="6382" y="5022"/>
                          </a:lnTo>
                          <a:lnTo>
                            <a:pt x="6487" y="5085"/>
                          </a:lnTo>
                          <a:lnTo>
                            <a:pt x="6487" y="5043"/>
                          </a:lnTo>
                          <a:lnTo>
                            <a:pt x="6508" y="5022"/>
                          </a:lnTo>
                          <a:lnTo>
                            <a:pt x="6487" y="5002"/>
                          </a:lnTo>
                          <a:lnTo>
                            <a:pt x="6550" y="4918"/>
                          </a:lnTo>
                          <a:lnTo>
                            <a:pt x="6571" y="4771"/>
                          </a:lnTo>
                          <a:lnTo>
                            <a:pt x="6508" y="4688"/>
                          </a:lnTo>
                          <a:lnTo>
                            <a:pt x="6403" y="4604"/>
                          </a:lnTo>
                          <a:lnTo>
                            <a:pt x="6236" y="4562"/>
                          </a:lnTo>
                          <a:lnTo>
                            <a:pt x="6131" y="4416"/>
                          </a:lnTo>
                          <a:lnTo>
                            <a:pt x="5943" y="4290"/>
                          </a:lnTo>
                          <a:lnTo>
                            <a:pt x="5504" y="4060"/>
                          </a:lnTo>
                          <a:lnTo>
                            <a:pt x="5294" y="4018"/>
                          </a:lnTo>
                          <a:lnTo>
                            <a:pt x="5148" y="4018"/>
                          </a:lnTo>
                          <a:lnTo>
                            <a:pt x="5106" y="3914"/>
                          </a:lnTo>
                          <a:lnTo>
                            <a:pt x="5106" y="3851"/>
                          </a:lnTo>
                          <a:lnTo>
                            <a:pt x="5232" y="3746"/>
                          </a:lnTo>
                          <a:lnTo>
                            <a:pt x="5252" y="3662"/>
                          </a:lnTo>
                          <a:lnTo>
                            <a:pt x="5148" y="3621"/>
                          </a:lnTo>
                          <a:lnTo>
                            <a:pt x="5022" y="3642"/>
                          </a:lnTo>
                          <a:lnTo>
                            <a:pt x="4918" y="3621"/>
                          </a:lnTo>
                          <a:lnTo>
                            <a:pt x="4708" y="3621"/>
                          </a:lnTo>
                          <a:lnTo>
                            <a:pt x="4625" y="3558"/>
                          </a:lnTo>
                          <a:lnTo>
                            <a:pt x="4520" y="3537"/>
                          </a:lnTo>
                          <a:lnTo>
                            <a:pt x="4457" y="3453"/>
                          </a:lnTo>
                          <a:lnTo>
                            <a:pt x="4290" y="3328"/>
                          </a:lnTo>
                          <a:lnTo>
                            <a:pt x="4206" y="3202"/>
                          </a:lnTo>
                          <a:lnTo>
                            <a:pt x="4102" y="3097"/>
                          </a:lnTo>
                          <a:lnTo>
                            <a:pt x="4039" y="2993"/>
                          </a:lnTo>
                          <a:lnTo>
                            <a:pt x="4039" y="2867"/>
                          </a:lnTo>
                          <a:lnTo>
                            <a:pt x="3976" y="2825"/>
                          </a:lnTo>
                          <a:lnTo>
                            <a:pt x="3976" y="2721"/>
                          </a:lnTo>
                          <a:lnTo>
                            <a:pt x="3620" y="2365"/>
                          </a:lnTo>
                          <a:lnTo>
                            <a:pt x="3537" y="2261"/>
                          </a:lnTo>
                          <a:lnTo>
                            <a:pt x="3411" y="2177"/>
                          </a:lnTo>
                          <a:lnTo>
                            <a:pt x="3139" y="2051"/>
                          </a:lnTo>
                          <a:lnTo>
                            <a:pt x="3097" y="1968"/>
                          </a:lnTo>
                          <a:lnTo>
                            <a:pt x="3056" y="1821"/>
                          </a:lnTo>
                          <a:lnTo>
                            <a:pt x="3014" y="1654"/>
                          </a:lnTo>
                          <a:lnTo>
                            <a:pt x="3056" y="1612"/>
                          </a:lnTo>
                          <a:lnTo>
                            <a:pt x="3139" y="1465"/>
                          </a:lnTo>
                          <a:lnTo>
                            <a:pt x="3056" y="1361"/>
                          </a:lnTo>
                          <a:lnTo>
                            <a:pt x="3014" y="1235"/>
                          </a:lnTo>
                          <a:lnTo>
                            <a:pt x="3056" y="1152"/>
                          </a:lnTo>
                          <a:lnTo>
                            <a:pt x="3202" y="1131"/>
                          </a:lnTo>
                          <a:lnTo>
                            <a:pt x="3307" y="1026"/>
                          </a:lnTo>
                          <a:lnTo>
                            <a:pt x="3432" y="1026"/>
                          </a:lnTo>
                          <a:lnTo>
                            <a:pt x="3516" y="942"/>
                          </a:lnTo>
                          <a:lnTo>
                            <a:pt x="3579" y="901"/>
                          </a:lnTo>
                          <a:lnTo>
                            <a:pt x="3725" y="921"/>
                          </a:lnTo>
                          <a:lnTo>
                            <a:pt x="3683" y="712"/>
                          </a:lnTo>
                          <a:lnTo>
                            <a:pt x="3725" y="691"/>
                          </a:lnTo>
                          <a:lnTo>
                            <a:pt x="3662" y="587"/>
                          </a:lnTo>
                          <a:lnTo>
                            <a:pt x="3788" y="398"/>
                          </a:lnTo>
                          <a:lnTo>
                            <a:pt x="3725" y="315"/>
                          </a:lnTo>
                          <a:lnTo>
                            <a:pt x="3537" y="356"/>
                          </a:lnTo>
                          <a:lnTo>
                            <a:pt x="3202" y="273"/>
                          </a:lnTo>
                          <a:lnTo>
                            <a:pt x="2909" y="105"/>
                          </a:lnTo>
                          <a:lnTo>
                            <a:pt x="2930" y="1"/>
                          </a:lnTo>
                          <a:lnTo>
                            <a:pt x="2721" y="43"/>
                          </a:lnTo>
                          <a:lnTo>
                            <a:pt x="2595" y="1"/>
                          </a:lnTo>
                          <a:close/>
                          <a:moveTo>
                            <a:pt x="4960" y="6236"/>
                          </a:moveTo>
                          <a:lnTo>
                            <a:pt x="4813" y="6362"/>
                          </a:lnTo>
                          <a:lnTo>
                            <a:pt x="4750" y="6362"/>
                          </a:lnTo>
                          <a:lnTo>
                            <a:pt x="4625" y="6278"/>
                          </a:lnTo>
                          <a:lnTo>
                            <a:pt x="4499" y="6403"/>
                          </a:lnTo>
                          <a:lnTo>
                            <a:pt x="4227" y="6382"/>
                          </a:lnTo>
                          <a:lnTo>
                            <a:pt x="4018" y="6445"/>
                          </a:lnTo>
                          <a:lnTo>
                            <a:pt x="3872" y="6403"/>
                          </a:lnTo>
                          <a:lnTo>
                            <a:pt x="3767" y="6341"/>
                          </a:lnTo>
                          <a:lnTo>
                            <a:pt x="3641" y="6341"/>
                          </a:lnTo>
                          <a:lnTo>
                            <a:pt x="3558" y="6382"/>
                          </a:lnTo>
                          <a:lnTo>
                            <a:pt x="3495" y="6341"/>
                          </a:lnTo>
                          <a:lnTo>
                            <a:pt x="3369" y="6382"/>
                          </a:lnTo>
                          <a:lnTo>
                            <a:pt x="3348" y="6571"/>
                          </a:lnTo>
                          <a:lnTo>
                            <a:pt x="3474" y="6675"/>
                          </a:lnTo>
                          <a:lnTo>
                            <a:pt x="3600" y="6655"/>
                          </a:lnTo>
                          <a:lnTo>
                            <a:pt x="3809" y="6801"/>
                          </a:lnTo>
                          <a:lnTo>
                            <a:pt x="3955" y="6822"/>
                          </a:lnTo>
                          <a:lnTo>
                            <a:pt x="4060" y="6927"/>
                          </a:lnTo>
                          <a:lnTo>
                            <a:pt x="4311" y="7031"/>
                          </a:lnTo>
                          <a:lnTo>
                            <a:pt x="4374" y="7010"/>
                          </a:lnTo>
                          <a:lnTo>
                            <a:pt x="4478" y="7094"/>
                          </a:lnTo>
                          <a:lnTo>
                            <a:pt x="4499" y="7199"/>
                          </a:lnTo>
                          <a:lnTo>
                            <a:pt x="4750" y="7303"/>
                          </a:lnTo>
                          <a:lnTo>
                            <a:pt x="4855" y="7282"/>
                          </a:lnTo>
                          <a:lnTo>
                            <a:pt x="4855" y="7136"/>
                          </a:lnTo>
                          <a:lnTo>
                            <a:pt x="4918" y="7073"/>
                          </a:lnTo>
                          <a:lnTo>
                            <a:pt x="4918" y="6927"/>
                          </a:lnTo>
                          <a:lnTo>
                            <a:pt x="4813" y="6801"/>
                          </a:lnTo>
                          <a:lnTo>
                            <a:pt x="4918" y="6508"/>
                          </a:lnTo>
                          <a:lnTo>
                            <a:pt x="5022" y="6403"/>
                          </a:lnTo>
                          <a:lnTo>
                            <a:pt x="5022" y="6362"/>
                          </a:lnTo>
                          <a:lnTo>
                            <a:pt x="5043" y="6362"/>
                          </a:lnTo>
                          <a:lnTo>
                            <a:pt x="5043" y="6341"/>
                          </a:lnTo>
                          <a:lnTo>
                            <a:pt x="4960" y="6236"/>
                          </a:lnTo>
                          <a:close/>
                        </a:path>
                      </a:pathLst>
                    </a:custGeom>
                    <a:solidFill>
                      <a:schemeClr val="bg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2072" name="Google Shape;74;p16">
                    <a:extLst>
                      <a:ext uri="{FF2B5EF4-FFF2-40B4-BE49-F238E27FC236}">
                        <a16:creationId xmlns:a16="http://schemas.microsoft.com/office/drawing/2014/main" id="{3C720CBB-A5DD-9E94-B0D8-D6E74E926C98}"/>
                      </a:ext>
                    </a:extLst>
                  </p:cNvPr>
                  <p:cNvGrpSpPr/>
                  <p:nvPr/>
                </p:nvGrpSpPr>
                <p:grpSpPr>
                  <a:xfrm>
                    <a:off x="4526590" y="2285358"/>
                    <a:ext cx="96455" cy="56048"/>
                    <a:chOff x="3750475" y="2481850"/>
                    <a:chExt cx="85125" cy="51800"/>
                  </a:xfrm>
                </p:grpSpPr>
                <p:sp>
                  <p:nvSpPr>
                    <p:cNvPr id="1674" name="Google Shape;75;p16">
                      <a:extLst>
                        <a:ext uri="{FF2B5EF4-FFF2-40B4-BE49-F238E27FC236}">
                          <a16:creationId xmlns:a16="http://schemas.microsoft.com/office/drawing/2014/main" id="{1B733401-9C20-B22D-9449-08CDD11F45A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762125" y="2492625"/>
                      <a:ext cx="64900" cy="366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596" h="1466" extrusionOk="0">
                          <a:moveTo>
                            <a:pt x="1507" y="1"/>
                          </a:moveTo>
                          <a:lnTo>
                            <a:pt x="1361" y="64"/>
                          </a:lnTo>
                          <a:lnTo>
                            <a:pt x="1402" y="105"/>
                          </a:lnTo>
                          <a:lnTo>
                            <a:pt x="1340" y="189"/>
                          </a:lnTo>
                          <a:lnTo>
                            <a:pt x="1214" y="126"/>
                          </a:lnTo>
                          <a:lnTo>
                            <a:pt x="1109" y="189"/>
                          </a:lnTo>
                          <a:lnTo>
                            <a:pt x="1005" y="168"/>
                          </a:lnTo>
                          <a:lnTo>
                            <a:pt x="817" y="210"/>
                          </a:lnTo>
                          <a:lnTo>
                            <a:pt x="712" y="210"/>
                          </a:lnTo>
                          <a:lnTo>
                            <a:pt x="691" y="126"/>
                          </a:lnTo>
                          <a:lnTo>
                            <a:pt x="565" y="126"/>
                          </a:lnTo>
                          <a:lnTo>
                            <a:pt x="482" y="231"/>
                          </a:lnTo>
                          <a:lnTo>
                            <a:pt x="607" y="294"/>
                          </a:lnTo>
                          <a:lnTo>
                            <a:pt x="607" y="398"/>
                          </a:lnTo>
                          <a:lnTo>
                            <a:pt x="503" y="440"/>
                          </a:lnTo>
                          <a:lnTo>
                            <a:pt x="398" y="608"/>
                          </a:lnTo>
                          <a:lnTo>
                            <a:pt x="314" y="628"/>
                          </a:lnTo>
                          <a:lnTo>
                            <a:pt x="168" y="859"/>
                          </a:lnTo>
                          <a:lnTo>
                            <a:pt x="147" y="1047"/>
                          </a:lnTo>
                          <a:lnTo>
                            <a:pt x="147" y="1152"/>
                          </a:lnTo>
                          <a:lnTo>
                            <a:pt x="84" y="1152"/>
                          </a:lnTo>
                          <a:lnTo>
                            <a:pt x="0" y="1173"/>
                          </a:lnTo>
                          <a:lnTo>
                            <a:pt x="42" y="1277"/>
                          </a:lnTo>
                          <a:lnTo>
                            <a:pt x="147" y="1277"/>
                          </a:lnTo>
                          <a:lnTo>
                            <a:pt x="293" y="1235"/>
                          </a:lnTo>
                          <a:lnTo>
                            <a:pt x="252" y="1068"/>
                          </a:lnTo>
                          <a:lnTo>
                            <a:pt x="314" y="1026"/>
                          </a:lnTo>
                          <a:lnTo>
                            <a:pt x="482" y="1026"/>
                          </a:lnTo>
                          <a:lnTo>
                            <a:pt x="524" y="1131"/>
                          </a:lnTo>
                          <a:lnTo>
                            <a:pt x="586" y="1277"/>
                          </a:lnTo>
                          <a:lnTo>
                            <a:pt x="670" y="1340"/>
                          </a:lnTo>
                          <a:lnTo>
                            <a:pt x="670" y="1424"/>
                          </a:lnTo>
                          <a:lnTo>
                            <a:pt x="796" y="1465"/>
                          </a:lnTo>
                          <a:lnTo>
                            <a:pt x="1026" y="1319"/>
                          </a:lnTo>
                          <a:lnTo>
                            <a:pt x="1151" y="1361"/>
                          </a:lnTo>
                          <a:lnTo>
                            <a:pt x="1361" y="1026"/>
                          </a:lnTo>
                          <a:lnTo>
                            <a:pt x="1507" y="1110"/>
                          </a:lnTo>
                          <a:lnTo>
                            <a:pt x="1507" y="1235"/>
                          </a:lnTo>
                          <a:lnTo>
                            <a:pt x="1674" y="1319"/>
                          </a:lnTo>
                          <a:lnTo>
                            <a:pt x="1737" y="1445"/>
                          </a:lnTo>
                          <a:lnTo>
                            <a:pt x="1842" y="1235"/>
                          </a:lnTo>
                          <a:lnTo>
                            <a:pt x="1842" y="1068"/>
                          </a:lnTo>
                          <a:lnTo>
                            <a:pt x="2093" y="1131"/>
                          </a:lnTo>
                          <a:lnTo>
                            <a:pt x="2197" y="1131"/>
                          </a:lnTo>
                          <a:lnTo>
                            <a:pt x="2302" y="1214"/>
                          </a:lnTo>
                          <a:lnTo>
                            <a:pt x="2302" y="1005"/>
                          </a:lnTo>
                          <a:lnTo>
                            <a:pt x="2553" y="942"/>
                          </a:lnTo>
                          <a:lnTo>
                            <a:pt x="2490" y="754"/>
                          </a:lnTo>
                          <a:lnTo>
                            <a:pt x="2595" y="628"/>
                          </a:lnTo>
                          <a:lnTo>
                            <a:pt x="2553" y="524"/>
                          </a:lnTo>
                          <a:lnTo>
                            <a:pt x="2469" y="524"/>
                          </a:lnTo>
                          <a:lnTo>
                            <a:pt x="2365" y="628"/>
                          </a:lnTo>
                          <a:lnTo>
                            <a:pt x="2260" y="503"/>
                          </a:lnTo>
                          <a:lnTo>
                            <a:pt x="2177" y="524"/>
                          </a:lnTo>
                          <a:lnTo>
                            <a:pt x="2030" y="524"/>
                          </a:lnTo>
                          <a:lnTo>
                            <a:pt x="1988" y="440"/>
                          </a:lnTo>
                          <a:lnTo>
                            <a:pt x="2030" y="398"/>
                          </a:lnTo>
                          <a:lnTo>
                            <a:pt x="2030" y="294"/>
                          </a:lnTo>
                          <a:lnTo>
                            <a:pt x="1884" y="210"/>
                          </a:lnTo>
                          <a:lnTo>
                            <a:pt x="1737" y="84"/>
                          </a:lnTo>
                          <a:lnTo>
                            <a:pt x="1653" y="84"/>
                          </a:lnTo>
                          <a:lnTo>
                            <a:pt x="1612" y="126"/>
                          </a:lnTo>
                          <a:lnTo>
                            <a:pt x="1528" y="105"/>
                          </a:lnTo>
                          <a:lnTo>
                            <a:pt x="1507" y="1"/>
                          </a:lnTo>
                          <a:close/>
                        </a:path>
                      </a:pathLst>
                    </a:custGeom>
                    <a:solidFill>
                      <a:schemeClr val="bg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75" name="Google Shape;76;p16">
                      <a:extLst>
                        <a:ext uri="{FF2B5EF4-FFF2-40B4-BE49-F238E27FC236}">
                          <a16:creationId xmlns:a16="http://schemas.microsoft.com/office/drawing/2014/main" id="{F046D2DB-7CDE-A9C4-8F82-A034EC39DCA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750475" y="2481850"/>
                      <a:ext cx="85125" cy="518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05" h="2072" extrusionOk="0">
                          <a:moveTo>
                            <a:pt x="1095" y="286"/>
                          </a:moveTo>
                          <a:lnTo>
                            <a:pt x="0" y="1667"/>
                          </a:lnTo>
                          <a:lnTo>
                            <a:pt x="547" y="2072"/>
                          </a:lnTo>
                          <a:lnTo>
                            <a:pt x="1214" y="1858"/>
                          </a:lnTo>
                          <a:lnTo>
                            <a:pt x="1881" y="1262"/>
                          </a:lnTo>
                          <a:lnTo>
                            <a:pt x="2976" y="1286"/>
                          </a:lnTo>
                          <a:lnTo>
                            <a:pt x="3405" y="786"/>
                          </a:lnTo>
                          <a:lnTo>
                            <a:pt x="2167" y="0"/>
                          </a:lnTo>
                          <a:close/>
                        </a:path>
                      </a:pathLst>
                    </a:custGeom>
                    <a:solidFill>
                      <a:schemeClr val="bg2"/>
                    </a:solidFill>
                    <a:ln>
                      <a:noFill/>
                    </a:ln>
                  </p:spPr>
                  <p:txBody>
                    <a:bodyPr/>
                    <a:lstStyle/>
                    <a:p>
                      <a:endParaRPr lang="es-ES"/>
                    </a:p>
                  </p:txBody>
                </p:sp>
              </p:grpSp>
              <p:grpSp>
                <p:nvGrpSpPr>
                  <p:cNvPr id="2073" name="Google Shape;77;p16">
                    <a:extLst>
                      <a:ext uri="{FF2B5EF4-FFF2-40B4-BE49-F238E27FC236}">
                        <a16:creationId xmlns:a16="http://schemas.microsoft.com/office/drawing/2014/main" id="{C26B6977-D946-1FEE-73A8-63325D645346}"/>
                      </a:ext>
                    </a:extLst>
                  </p:cNvPr>
                  <p:cNvGrpSpPr/>
                  <p:nvPr/>
                </p:nvGrpSpPr>
                <p:grpSpPr>
                  <a:xfrm>
                    <a:off x="4386878" y="2231907"/>
                    <a:ext cx="195007" cy="182939"/>
                    <a:chOff x="3627175" y="2432450"/>
                    <a:chExt cx="172100" cy="169075"/>
                  </a:xfrm>
                </p:grpSpPr>
                <p:sp>
                  <p:nvSpPr>
                    <p:cNvPr id="1671" name="Google Shape;78;p16">
                      <a:extLst>
                        <a:ext uri="{FF2B5EF4-FFF2-40B4-BE49-F238E27FC236}">
                          <a16:creationId xmlns:a16="http://schemas.microsoft.com/office/drawing/2014/main" id="{A71BCA91-AD69-CF41-B12F-A9E536D16A2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27175" y="2433000"/>
                      <a:ext cx="164800" cy="15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92" h="6278" extrusionOk="0">
                          <a:moveTo>
                            <a:pt x="3829" y="0"/>
                          </a:moveTo>
                          <a:lnTo>
                            <a:pt x="3808" y="42"/>
                          </a:lnTo>
                          <a:lnTo>
                            <a:pt x="3599" y="105"/>
                          </a:lnTo>
                          <a:lnTo>
                            <a:pt x="3578" y="63"/>
                          </a:lnTo>
                          <a:lnTo>
                            <a:pt x="3390" y="168"/>
                          </a:lnTo>
                          <a:lnTo>
                            <a:pt x="3369" y="272"/>
                          </a:lnTo>
                          <a:lnTo>
                            <a:pt x="3390" y="398"/>
                          </a:lnTo>
                          <a:lnTo>
                            <a:pt x="3348" y="607"/>
                          </a:lnTo>
                          <a:lnTo>
                            <a:pt x="3181" y="796"/>
                          </a:lnTo>
                          <a:lnTo>
                            <a:pt x="3181" y="837"/>
                          </a:lnTo>
                          <a:lnTo>
                            <a:pt x="2992" y="900"/>
                          </a:lnTo>
                          <a:lnTo>
                            <a:pt x="2888" y="900"/>
                          </a:lnTo>
                          <a:lnTo>
                            <a:pt x="2783" y="879"/>
                          </a:lnTo>
                          <a:lnTo>
                            <a:pt x="2574" y="1005"/>
                          </a:lnTo>
                          <a:lnTo>
                            <a:pt x="2532" y="1089"/>
                          </a:lnTo>
                          <a:lnTo>
                            <a:pt x="2574" y="1151"/>
                          </a:lnTo>
                          <a:lnTo>
                            <a:pt x="2658" y="1193"/>
                          </a:lnTo>
                          <a:lnTo>
                            <a:pt x="2532" y="1298"/>
                          </a:lnTo>
                          <a:lnTo>
                            <a:pt x="2365" y="1319"/>
                          </a:lnTo>
                          <a:lnTo>
                            <a:pt x="2134" y="1298"/>
                          </a:lnTo>
                          <a:lnTo>
                            <a:pt x="2030" y="1235"/>
                          </a:lnTo>
                          <a:lnTo>
                            <a:pt x="1946" y="1298"/>
                          </a:lnTo>
                          <a:lnTo>
                            <a:pt x="1925" y="1214"/>
                          </a:lnTo>
                          <a:lnTo>
                            <a:pt x="1841" y="1151"/>
                          </a:lnTo>
                          <a:lnTo>
                            <a:pt x="1883" y="1047"/>
                          </a:lnTo>
                          <a:lnTo>
                            <a:pt x="1800" y="1026"/>
                          </a:lnTo>
                          <a:lnTo>
                            <a:pt x="1695" y="1047"/>
                          </a:lnTo>
                          <a:lnTo>
                            <a:pt x="1569" y="1047"/>
                          </a:lnTo>
                          <a:lnTo>
                            <a:pt x="1507" y="1026"/>
                          </a:lnTo>
                          <a:lnTo>
                            <a:pt x="1528" y="1151"/>
                          </a:lnTo>
                          <a:lnTo>
                            <a:pt x="1507" y="1214"/>
                          </a:lnTo>
                          <a:lnTo>
                            <a:pt x="1716" y="1402"/>
                          </a:lnTo>
                          <a:lnTo>
                            <a:pt x="1674" y="1444"/>
                          </a:lnTo>
                          <a:lnTo>
                            <a:pt x="1695" y="1528"/>
                          </a:lnTo>
                          <a:lnTo>
                            <a:pt x="1695" y="1633"/>
                          </a:lnTo>
                          <a:lnTo>
                            <a:pt x="1737" y="1716"/>
                          </a:lnTo>
                          <a:lnTo>
                            <a:pt x="1737" y="1821"/>
                          </a:lnTo>
                          <a:lnTo>
                            <a:pt x="1569" y="1779"/>
                          </a:lnTo>
                          <a:lnTo>
                            <a:pt x="1465" y="1821"/>
                          </a:lnTo>
                          <a:lnTo>
                            <a:pt x="1381" y="1779"/>
                          </a:lnTo>
                          <a:lnTo>
                            <a:pt x="1277" y="1821"/>
                          </a:lnTo>
                          <a:lnTo>
                            <a:pt x="1256" y="1758"/>
                          </a:lnTo>
                          <a:lnTo>
                            <a:pt x="1109" y="1863"/>
                          </a:lnTo>
                          <a:lnTo>
                            <a:pt x="963" y="1653"/>
                          </a:lnTo>
                          <a:lnTo>
                            <a:pt x="858" y="1633"/>
                          </a:lnTo>
                          <a:lnTo>
                            <a:pt x="733" y="1653"/>
                          </a:lnTo>
                          <a:lnTo>
                            <a:pt x="628" y="1758"/>
                          </a:lnTo>
                          <a:lnTo>
                            <a:pt x="565" y="1737"/>
                          </a:lnTo>
                          <a:lnTo>
                            <a:pt x="481" y="1779"/>
                          </a:lnTo>
                          <a:lnTo>
                            <a:pt x="440" y="1758"/>
                          </a:lnTo>
                          <a:lnTo>
                            <a:pt x="335" y="1758"/>
                          </a:lnTo>
                          <a:lnTo>
                            <a:pt x="251" y="1842"/>
                          </a:lnTo>
                          <a:lnTo>
                            <a:pt x="63" y="1863"/>
                          </a:lnTo>
                          <a:lnTo>
                            <a:pt x="0" y="1946"/>
                          </a:lnTo>
                          <a:lnTo>
                            <a:pt x="42" y="2030"/>
                          </a:lnTo>
                          <a:lnTo>
                            <a:pt x="147" y="1988"/>
                          </a:lnTo>
                          <a:lnTo>
                            <a:pt x="251" y="2030"/>
                          </a:lnTo>
                          <a:lnTo>
                            <a:pt x="272" y="2051"/>
                          </a:lnTo>
                          <a:lnTo>
                            <a:pt x="272" y="2051"/>
                          </a:lnTo>
                          <a:lnTo>
                            <a:pt x="147" y="2030"/>
                          </a:lnTo>
                          <a:lnTo>
                            <a:pt x="105" y="2051"/>
                          </a:lnTo>
                          <a:lnTo>
                            <a:pt x="126" y="2156"/>
                          </a:lnTo>
                          <a:lnTo>
                            <a:pt x="168" y="2072"/>
                          </a:lnTo>
                          <a:lnTo>
                            <a:pt x="230" y="2093"/>
                          </a:lnTo>
                          <a:lnTo>
                            <a:pt x="251" y="2177"/>
                          </a:lnTo>
                          <a:lnTo>
                            <a:pt x="209" y="2197"/>
                          </a:lnTo>
                          <a:lnTo>
                            <a:pt x="105" y="2239"/>
                          </a:lnTo>
                          <a:lnTo>
                            <a:pt x="105" y="2260"/>
                          </a:lnTo>
                          <a:lnTo>
                            <a:pt x="209" y="2260"/>
                          </a:lnTo>
                          <a:lnTo>
                            <a:pt x="230" y="2386"/>
                          </a:lnTo>
                          <a:lnTo>
                            <a:pt x="230" y="2469"/>
                          </a:lnTo>
                          <a:lnTo>
                            <a:pt x="335" y="2386"/>
                          </a:lnTo>
                          <a:lnTo>
                            <a:pt x="481" y="2386"/>
                          </a:lnTo>
                          <a:lnTo>
                            <a:pt x="670" y="2469"/>
                          </a:lnTo>
                          <a:lnTo>
                            <a:pt x="733" y="2511"/>
                          </a:lnTo>
                          <a:lnTo>
                            <a:pt x="774" y="2511"/>
                          </a:lnTo>
                          <a:lnTo>
                            <a:pt x="900" y="2595"/>
                          </a:lnTo>
                          <a:lnTo>
                            <a:pt x="1005" y="2511"/>
                          </a:lnTo>
                          <a:lnTo>
                            <a:pt x="1067" y="2553"/>
                          </a:lnTo>
                          <a:lnTo>
                            <a:pt x="1046" y="2595"/>
                          </a:lnTo>
                          <a:lnTo>
                            <a:pt x="1067" y="2658"/>
                          </a:lnTo>
                          <a:lnTo>
                            <a:pt x="1172" y="2595"/>
                          </a:lnTo>
                          <a:lnTo>
                            <a:pt x="1214" y="2658"/>
                          </a:lnTo>
                          <a:lnTo>
                            <a:pt x="1172" y="2762"/>
                          </a:lnTo>
                          <a:lnTo>
                            <a:pt x="1214" y="2825"/>
                          </a:lnTo>
                          <a:lnTo>
                            <a:pt x="1297" y="2825"/>
                          </a:lnTo>
                          <a:lnTo>
                            <a:pt x="1402" y="2783"/>
                          </a:lnTo>
                          <a:lnTo>
                            <a:pt x="1528" y="2783"/>
                          </a:lnTo>
                          <a:lnTo>
                            <a:pt x="1611" y="2888"/>
                          </a:lnTo>
                          <a:lnTo>
                            <a:pt x="1507" y="2825"/>
                          </a:lnTo>
                          <a:lnTo>
                            <a:pt x="1402" y="2825"/>
                          </a:lnTo>
                          <a:lnTo>
                            <a:pt x="1360" y="2930"/>
                          </a:lnTo>
                          <a:lnTo>
                            <a:pt x="1402" y="2972"/>
                          </a:lnTo>
                          <a:lnTo>
                            <a:pt x="1423" y="3076"/>
                          </a:lnTo>
                          <a:lnTo>
                            <a:pt x="1381" y="3181"/>
                          </a:lnTo>
                          <a:lnTo>
                            <a:pt x="1402" y="3244"/>
                          </a:lnTo>
                          <a:lnTo>
                            <a:pt x="1486" y="3244"/>
                          </a:lnTo>
                          <a:lnTo>
                            <a:pt x="1632" y="3432"/>
                          </a:lnTo>
                          <a:lnTo>
                            <a:pt x="1779" y="3453"/>
                          </a:lnTo>
                          <a:lnTo>
                            <a:pt x="1904" y="3537"/>
                          </a:lnTo>
                          <a:lnTo>
                            <a:pt x="1904" y="3641"/>
                          </a:lnTo>
                          <a:lnTo>
                            <a:pt x="1946" y="3725"/>
                          </a:lnTo>
                          <a:lnTo>
                            <a:pt x="1904" y="3830"/>
                          </a:lnTo>
                          <a:lnTo>
                            <a:pt x="1883" y="3850"/>
                          </a:lnTo>
                          <a:lnTo>
                            <a:pt x="1841" y="3934"/>
                          </a:lnTo>
                          <a:lnTo>
                            <a:pt x="1946" y="3955"/>
                          </a:lnTo>
                          <a:lnTo>
                            <a:pt x="2134" y="4081"/>
                          </a:lnTo>
                          <a:lnTo>
                            <a:pt x="2260" y="4436"/>
                          </a:lnTo>
                          <a:lnTo>
                            <a:pt x="2260" y="4436"/>
                          </a:lnTo>
                          <a:lnTo>
                            <a:pt x="2113" y="4269"/>
                          </a:lnTo>
                          <a:lnTo>
                            <a:pt x="2093" y="4143"/>
                          </a:lnTo>
                          <a:lnTo>
                            <a:pt x="1946" y="4081"/>
                          </a:lnTo>
                          <a:lnTo>
                            <a:pt x="1904" y="4122"/>
                          </a:lnTo>
                          <a:lnTo>
                            <a:pt x="1841" y="4394"/>
                          </a:lnTo>
                          <a:lnTo>
                            <a:pt x="1841" y="4604"/>
                          </a:lnTo>
                          <a:lnTo>
                            <a:pt x="1946" y="4687"/>
                          </a:lnTo>
                          <a:lnTo>
                            <a:pt x="1883" y="4750"/>
                          </a:lnTo>
                          <a:lnTo>
                            <a:pt x="1841" y="5127"/>
                          </a:lnTo>
                          <a:lnTo>
                            <a:pt x="1737" y="5482"/>
                          </a:lnTo>
                          <a:lnTo>
                            <a:pt x="1590" y="5545"/>
                          </a:lnTo>
                          <a:lnTo>
                            <a:pt x="1695" y="5608"/>
                          </a:lnTo>
                          <a:lnTo>
                            <a:pt x="1716" y="5629"/>
                          </a:lnTo>
                          <a:lnTo>
                            <a:pt x="1779" y="5629"/>
                          </a:lnTo>
                          <a:lnTo>
                            <a:pt x="1800" y="5754"/>
                          </a:lnTo>
                          <a:lnTo>
                            <a:pt x="1800" y="5859"/>
                          </a:lnTo>
                          <a:lnTo>
                            <a:pt x="1946" y="5838"/>
                          </a:lnTo>
                          <a:lnTo>
                            <a:pt x="2197" y="5922"/>
                          </a:lnTo>
                          <a:lnTo>
                            <a:pt x="2302" y="6047"/>
                          </a:lnTo>
                          <a:lnTo>
                            <a:pt x="2406" y="6006"/>
                          </a:lnTo>
                          <a:lnTo>
                            <a:pt x="2532" y="6131"/>
                          </a:lnTo>
                          <a:lnTo>
                            <a:pt x="2678" y="6131"/>
                          </a:lnTo>
                          <a:lnTo>
                            <a:pt x="2762" y="6152"/>
                          </a:lnTo>
                          <a:lnTo>
                            <a:pt x="2867" y="6047"/>
                          </a:lnTo>
                          <a:lnTo>
                            <a:pt x="3139" y="6047"/>
                          </a:lnTo>
                          <a:lnTo>
                            <a:pt x="3243" y="6110"/>
                          </a:lnTo>
                          <a:lnTo>
                            <a:pt x="3390" y="6068"/>
                          </a:lnTo>
                          <a:lnTo>
                            <a:pt x="3557" y="6173"/>
                          </a:lnTo>
                          <a:lnTo>
                            <a:pt x="3829" y="6152"/>
                          </a:lnTo>
                          <a:lnTo>
                            <a:pt x="4018" y="6257"/>
                          </a:lnTo>
                          <a:lnTo>
                            <a:pt x="4101" y="6278"/>
                          </a:lnTo>
                          <a:lnTo>
                            <a:pt x="4101" y="6236"/>
                          </a:lnTo>
                          <a:lnTo>
                            <a:pt x="4038" y="6068"/>
                          </a:lnTo>
                          <a:lnTo>
                            <a:pt x="4101" y="5859"/>
                          </a:lnTo>
                          <a:lnTo>
                            <a:pt x="4101" y="5796"/>
                          </a:lnTo>
                          <a:lnTo>
                            <a:pt x="4227" y="5650"/>
                          </a:lnTo>
                          <a:lnTo>
                            <a:pt x="4436" y="5441"/>
                          </a:lnTo>
                          <a:lnTo>
                            <a:pt x="4499" y="5441"/>
                          </a:lnTo>
                          <a:lnTo>
                            <a:pt x="4562" y="5503"/>
                          </a:lnTo>
                          <a:lnTo>
                            <a:pt x="4708" y="5503"/>
                          </a:lnTo>
                          <a:lnTo>
                            <a:pt x="4834" y="5587"/>
                          </a:lnTo>
                          <a:lnTo>
                            <a:pt x="4938" y="5587"/>
                          </a:lnTo>
                          <a:lnTo>
                            <a:pt x="5022" y="5524"/>
                          </a:lnTo>
                          <a:lnTo>
                            <a:pt x="5085" y="5503"/>
                          </a:lnTo>
                          <a:lnTo>
                            <a:pt x="5461" y="5734"/>
                          </a:lnTo>
                          <a:lnTo>
                            <a:pt x="5545" y="5817"/>
                          </a:lnTo>
                          <a:lnTo>
                            <a:pt x="5796" y="5817"/>
                          </a:lnTo>
                          <a:lnTo>
                            <a:pt x="5901" y="5734"/>
                          </a:lnTo>
                          <a:lnTo>
                            <a:pt x="5880" y="5692"/>
                          </a:lnTo>
                          <a:lnTo>
                            <a:pt x="5984" y="5545"/>
                          </a:lnTo>
                          <a:lnTo>
                            <a:pt x="6340" y="5294"/>
                          </a:lnTo>
                          <a:lnTo>
                            <a:pt x="6382" y="5273"/>
                          </a:lnTo>
                          <a:lnTo>
                            <a:pt x="6319" y="5169"/>
                          </a:lnTo>
                          <a:lnTo>
                            <a:pt x="6403" y="4980"/>
                          </a:lnTo>
                          <a:lnTo>
                            <a:pt x="6235" y="4980"/>
                          </a:lnTo>
                          <a:lnTo>
                            <a:pt x="6068" y="4855"/>
                          </a:lnTo>
                          <a:lnTo>
                            <a:pt x="6026" y="4562"/>
                          </a:lnTo>
                          <a:lnTo>
                            <a:pt x="5880" y="4394"/>
                          </a:lnTo>
                          <a:lnTo>
                            <a:pt x="5963" y="4332"/>
                          </a:lnTo>
                          <a:lnTo>
                            <a:pt x="6089" y="4290"/>
                          </a:lnTo>
                          <a:lnTo>
                            <a:pt x="6131" y="4122"/>
                          </a:lnTo>
                          <a:lnTo>
                            <a:pt x="6026" y="4018"/>
                          </a:lnTo>
                          <a:lnTo>
                            <a:pt x="6005" y="3850"/>
                          </a:lnTo>
                          <a:lnTo>
                            <a:pt x="6068" y="3809"/>
                          </a:lnTo>
                          <a:lnTo>
                            <a:pt x="6068" y="3725"/>
                          </a:lnTo>
                          <a:lnTo>
                            <a:pt x="5984" y="3662"/>
                          </a:lnTo>
                          <a:lnTo>
                            <a:pt x="5922" y="3516"/>
                          </a:lnTo>
                          <a:lnTo>
                            <a:pt x="5880" y="3411"/>
                          </a:lnTo>
                          <a:lnTo>
                            <a:pt x="5712" y="3411"/>
                          </a:lnTo>
                          <a:lnTo>
                            <a:pt x="5650" y="3453"/>
                          </a:lnTo>
                          <a:lnTo>
                            <a:pt x="5691" y="3620"/>
                          </a:lnTo>
                          <a:lnTo>
                            <a:pt x="5545" y="3662"/>
                          </a:lnTo>
                          <a:lnTo>
                            <a:pt x="5440" y="3662"/>
                          </a:lnTo>
                          <a:lnTo>
                            <a:pt x="5398" y="3558"/>
                          </a:lnTo>
                          <a:lnTo>
                            <a:pt x="5482" y="3537"/>
                          </a:lnTo>
                          <a:lnTo>
                            <a:pt x="5545" y="3537"/>
                          </a:lnTo>
                          <a:lnTo>
                            <a:pt x="5545" y="3432"/>
                          </a:lnTo>
                          <a:lnTo>
                            <a:pt x="5566" y="3244"/>
                          </a:lnTo>
                          <a:lnTo>
                            <a:pt x="5712" y="3013"/>
                          </a:lnTo>
                          <a:lnTo>
                            <a:pt x="5796" y="2993"/>
                          </a:lnTo>
                          <a:lnTo>
                            <a:pt x="5901" y="2825"/>
                          </a:lnTo>
                          <a:lnTo>
                            <a:pt x="6005" y="2783"/>
                          </a:lnTo>
                          <a:lnTo>
                            <a:pt x="6005" y="2679"/>
                          </a:lnTo>
                          <a:lnTo>
                            <a:pt x="5880" y="2616"/>
                          </a:lnTo>
                          <a:lnTo>
                            <a:pt x="5963" y="2511"/>
                          </a:lnTo>
                          <a:lnTo>
                            <a:pt x="6089" y="2511"/>
                          </a:lnTo>
                          <a:lnTo>
                            <a:pt x="6110" y="2595"/>
                          </a:lnTo>
                          <a:lnTo>
                            <a:pt x="6215" y="2595"/>
                          </a:lnTo>
                          <a:lnTo>
                            <a:pt x="6403" y="2553"/>
                          </a:lnTo>
                          <a:lnTo>
                            <a:pt x="6340" y="2449"/>
                          </a:lnTo>
                          <a:lnTo>
                            <a:pt x="6235" y="2365"/>
                          </a:lnTo>
                          <a:lnTo>
                            <a:pt x="6235" y="2197"/>
                          </a:lnTo>
                          <a:lnTo>
                            <a:pt x="6298" y="2030"/>
                          </a:lnTo>
                          <a:lnTo>
                            <a:pt x="6382" y="1946"/>
                          </a:lnTo>
                          <a:lnTo>
                            <a:pt x="6382" y="1842"/>
                          </a:lnTo>
                          <a:lnTo>
                            <a:pt x="6445" y="1674"/>
                          </a:lnTo>
                          <a:lnTo>
                            <a:pt x="6591" y="1549"/>
                          </a:lnTo>
                          <a:lnTo>
                            <a:pt x="6445" y="1465"/>
                          </a:lnTo>
                          <a:lnTo>
                            <a:pt x="6340" y="1465"/>
                          </a:lnTo>
                          <a:lnTo>
                            <a:pt x="6215" y="1402"/>
                          </a:lnTo>
                          <a:lnTo>
                            <a:pt x="6110" y="1444"/>
                          </a:lnTo>
                          <a:lnTo>
                            <a:pt x="6026" y="1402"/>
                          </a:lnTo>
                          <a:lnTo>
                            <a:pt x="5922" y="1402"/>
                          </a:lnTo>
                          <a:lnTo>
                            <a:pt x="5859" y="1444"/>
                          </a:lnTo>
                          <a:lnTo>
                            <a:pt x="5754" y="1361"/>
                          </a:lnTo>
                          <a:lnTo>
                            <a:pt x="5754" y="1298"/>
                          </a:lnTo>
                          <a:lnTo>
                            <a:pt x="5650" y="1214"/>
                          </a:lnTo>
                          <a:lnTo>
                            <a:pt x="5566" y="1235"/>
                          </a:lnTo>
                          <a:lnTo>
                            <a:pt x="5398" y="1193"/>
                          </a:lnTo>
                          <a:lnTo>
                            <a:pt x="5357" y="1089"/>
                          </a:lnTo>
                          <a:lnTo>
                            <a:pt x="5252" y="1089"/>
                          </a:lnTo>
                          <a:lnTo>
                            <a:pt x="5189" y="1130"/>
                          </a:lnTo>
                          <a:lnTo>
                            <a:pt x="5085" y="1047"/>
                          </a:lnTo>
                          <a:lnTo>
                            <a:pt x="4980" y="1026"/>
                          </a:lnTo>
                          <a:lnTo>
                            <a:pt x="4854" y="879"/>
                          </a:lnTo>
                          <a:lnTo>
                            <a:pt x="4771" y="837"/>
                          </a:lnTo>
                          <a:lnTo>
                            <a:pt x="4729" y="796"/>
                          </a:lnTo>
                          <a:lnTo>
                            <a:pt x="4645" y="796"/>
                          </a:lnTo>
                          <a:lnTo>
                            <a:pt x="4603" y="837"/>
                          </a:lnTo>
                          <a:lnTo>
                            <a:pt x="4457" y="775"/>
                          </a:lnTo>
                          <a:lnTo>
                            <a:pt x="4457" y="607"/>
                          </a:lnTo>
                          <a:lnTo>
                            <a:pt x="4394" y="586"/>
                          </a:lnTo>
                          <a:lnTo>
                            <a:pt x="4310" y="524"/>
                          </a:lnTo>
                          <a:lnTo>
                            <a:pt x="4227" y="524"/>
                          </a:lnTo>
                          <a:lnTo>
                            <a:pt x="4080" y="398"/>
                          </a:lnTo>
                          <a:lnTo>
                            <a:pt x="4038" y="293"/>
                          </a:lnTo>
                          <a:lnTo>
                            <a:pt x="3913" y="252"/>
                          </a:lnTo>
                          <a:lnTo>
                            <a:pt x="3892" y="63"/>
                          </a:lnTo>
                          <a:lnTo>
                            <a:pt x="3829" y="0"/>
                          </a:lnTo>
                          <a:close/>
                        </a:path>
                      </a:pathLst>
                    </a:custGeom>
                    <a:solidFill>
                      <a:schemeClr val="bg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72" name="Google Shape;79;p16">
                      <a:extLst>
                        <a:ext uri="{FF2B5EF4-FFF2-40B4-BE49-F238E27FC236}">
                          <a16:creationId xmlns:a16="http://schemas.microsoft.com/office/drawing/2014/main" id="{F2DF88E8-BD65-2A01-750C-98733E4362A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58200" y="2557475"/>
                      <a:ext cx="70850" cy="440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834" h="1762" extrusionOk="0">
                          <a:moveTo>
                            <a:pt x="571" y="595"/>
                          </a:moveTo>
                          <a:lnTo>
                            <a:pt x="0" y="1119"/>
                          </a:lnTo>
                          <a:lnTo>
                            <a:pt x="1833" y="1762"/>
                          </a:lnTo>
                          <a:lnTo>
                            <a:pt x="2714" y="1476"/>
                          </a:lnTo>
                          <a:lnTo>
                            <a:pt x="2834" y="1071"/>
                          </a:lnTo>
                          <a:lnTo>
                            <a:pt x="1833" y="0"/>
                          </a:lnTo>
                          <a:close/>
                        </a:path>
                      </a:pathLst>
                    </a:custGeom>
                    <a:solidFill>
                      <a:schemeClr val="bg2"/>
                    </a:solidFill>
                    <a:ln>
                      <a:noFill/>
                    </a:ln>
                  </p:spPr>
                  <p:txBody>
                    <a:bodyPr/>
                    <a:lstStyle/>
                    <a:p>
                      <a:endParaRPr lang="es-ES"/>
                    </a:p>
                  </p:txBody>
                </p:sp>
                <p:sp>
                  <p:nvSpPr>
                    <p:cNvPr id="1673" name="Google Shape;80;p16">
                      <a:extLst>
                        <a:ext uri="{FF2B5EF4-FFF2-40B4-BE49-F238E27FC236}">
                          <a16:creationId xmlns:a16="http://schemas.microsoft.com/office/drawing/2014/main" id="{6E3FE9BD-F11F-BB09-B6A1-1A06773A5F5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719525" y="2432450"/>
                      <a:ext cx="79750" cy="899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190" h="3596" extrusionOk="0">
                          <a:moveTo>
                            <a:pt x="0" y="167"/>
                          </a:moveTo>
                          <a:lnTo>
                            <a:pt x="261" y="0"/>
                          </a:lnTo>
                          <a:lnTo>
                            <a:pt x="1619" y="1095"/>
                          </a:lnTo>
                          <a:lnTo>
                            <a:pt x="2381" y="1286"/>
                          </a:lnTo>
                          <a:lnTo>
                            <a:pt x="3190" y="1429"/>
                          </a:lnTo>
                          <a:lnTo>
                            <a:pt x="2809" y="2595"/>
                          </a:lnTo>
                          <a:lnTo>
                            <a:pt x="2071" y="2429"/>
                          </a:lnTo>
                          <a:lnTo>
                            <a:pt x="1524" y="3596"/>
                          </a:lnTo>
                          <a:close/>
                        </a:path>
                      </a:pathLst>
                    </a:custGeom>
                    <a:solidFill>
                      <a:schemeClr val="bg2"/>
                    </a:solidFill>
                    <a:ln>
                      <a:noFill/>
                    </a:ln>
                  </p:spPr>
                  <p:txBody>
                    <a:bodyPr/>
                    <a:lstStyle/>
                    <a:p>
                      <a:endParaRPr lang="es-ES"/>
                    </a:p>
                  </p:txBody>
                </p:sp>
              </p:grpSp>
              <p:grpSp>
                <p:nvGrpSpPr>
                  <p:cNvPr id="2074" name="Google Shape;81;p16">
                    <a:extLst>
                      <a:ext uri="{FF2B5EF4-FFF2-40B4-BE49-F238E27FC236}">
                        <a16:creationId xmlns:a16="http://schemas.microsoft.com/office/drawing/2014/main" id="{3D93694E-6439-A9DC-C4E2-E05A323B5B6D}"/>
                      </a:ext>
                    </a:extLst>
                  </p:cNvPr>
                  <p:cNvGrpSpPr/>
                  <p:nvPr/>
                </p:nvGrpSpPr>
                <p:grpSpPr>
                  <a:xfrm>
                    <a:off x="4312503" y="2397453"/>
                    <a:ext cx="69730" cy="107166"/>
                    <a:chOff x="3561536" y="2585450"/>
                    <a:chExt cx="61539" cy="99045"/>
                  </a:xfrm>
                </p:grpSpPr>
                <p:sp>
                  <p:nvSpPr>
                    <p:cNvPr id="1669" name="Google Shape;82;p16">
                      <a:extLst>
                        <a:ext uri="{FF2B5EF4-FFF2-40B4-BE49-F238E27FC236}">
                          <a16:creationId xmlns:a16="http://schemas.microsoft.com/office/drawing/2014/main" id="{D8B45825-0722-FC3C-6FE1-E59DCB9F6BFA}"/>
                        </a:ext>
                      </a:extLst>
                    </p:cNvPr>
                    <p:cNvSpPr/>
                    <p:nvPr/>
                  </p:nvSpPr>
                  <p:spPr>
                    <a:xfrm rot="192277">
                      <a:off x="3564002" y="2593849"/>
                      <a:ext cx="44498" cy="8947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80" h="3579" extrusionOk="0">
                          <a:moveTo>
                            <a:pt x="628" y="1"/>
                          </a:moveTo>
                          <a:lnTo>
                            <a:pt x="356" y="22"/>
                          </a:lnTo>
                          <a:lnTo>
                            <a:pt x="377" y="147"/>
                          </a:lnTo>
                          <a:lnTo>
                            <a:pt x="461" y="357"/>
                          </a:lnTo>
                          <a:lnTo>
                            <a:pt x="440" y="712"/>
                          </a:lnTo>
                          <a:lnTo>
                            <a:pt x="440" y="775"/>
                          </a:lnTo>
                          <a:lnTo>
                            <a:pt x="419" y="943"/>
                          </a:lnTo>
                          <a:lnTo>
                            <a:pt x="482" y="1026"/>
                          </a:lnTo>
                          <a:lnTo>
                            <a:pt x="440" y="1131"/>
                          </a:lnTo>
                          <a:lnTo>
                            <a:pt x="356" y="1256"/>
                          </a:lnTo>
                          <a:lnTo>
                            <a:pt x="356" y="1445"/>
                          </a:lnTo>
                          <a:lnTo>
                            <a:pt x="231" y="1654"/>
                          </a:lnTo>
                          <a:lnTo>
                            <a:pt x="231" y="1759"/>
                          </a:lnTo>
                          <a:lnTo>
                            <a:pt x="64" y="1968"/>
                          </a:lnTo>
                          <a:lnTo>
                            <a:pt x="1" y="2303"/>
                          </a:lnTo>
                          <a:lnTo>
                            <a:pt x="1" y="2386"/>
                          </a:lnTo>
                          <a:lnTo>
                            <a:pt x="105" y="2386"/>
                          </a:lnTo>
                          <a:lnTo>
                            <a:pt x="168" y="2303"/>
                          </a:lnTo>
                          <a:lnTo>
                            <a:pt x="273" y="2219"/>
                          </a:lnTo>
                          <a:lnTo>
                            <a:pt x="252" y="2303"/>
                          </a:lnTo>
                          <a:lnTo>
                            <a:pt x="315" y="2344"/>
                          </a:lnTo>
                          <a:lnTo>
                            <a:pt x="126" y="2428"/>
                          </a:lnTo>
                          <a:lnTo>
                            <a:pt x="126" y="2554"/>
                          </a:lnTo>
                          <a:lnTo>
                            <a:pt x="168" y="2616"/>
                          </a:lnTo>
                          <a:lnTo>
                            <a:pt x="252" y="2533"/>
                          </a:lnTo>
                          <a:lnTo>
                            <a:pt x="419" y="2533"/>
                          </a:lnTo>
                          <a:lnTo>
                            <a:pt x="336" y="2616"/>
                          </a:lnTo>
                          <a:lnTo>
                            <a:pt x="377" y="2763"/>
                          </a:lnTo>
                          <a:lnTo>
                            <a:pt x="336" y="2909"/>
                          </a:lnTo>
                          <a:lnTo>
                            <a:pt x="336" y="3223"/>
                          </a:lnTo>
                          <a:lnTo>
                            <a:pt x="273" y="3432"/>
                          </a:lnTo>
                          <a:lnTo>
                            <a:pt x="231" y="3495"/>
                          </a:lnTo>
                          <a:lnTo>
                            <a:pt x="273" y="3537"/>
                          </a:lnTo>
                          <a:lnTo>
                            <a:pt x="440" y="3432"/>
                          </a:lnTo>
                          <a:lnTo>
                            <a:pt x="691" y="3495"/>
                          </a:lnTo>
                          <a:lnTo>
                            <a:pt x="796" y="3579"/>
                          </a:lnTo>
                          <a:lnTo>
                            <a:pt x="963" y="3474"/>
                          </a:lnTo>
                          <a:lnTo>
                            <a:pt x="1110" y="3474"/>
                          </a:lnTo>
                          <a:lnTo>
                            <a:pt x="1152" y="3432"/>
                          </a:lnTo>
                          <a:lnTo>
                            <a:pt x="1152" y="3286"/>
                          </a:lnTo>
                          <a:lnTo>
                            <a:pt x="1068" y="3160"/>
                          </a:lnTo>
                          <a:lnTo>
                            <a:pt x="1193" y="2909"/>
                          </a:lnTo>
                          <a:lnTo>
                            <a:pt x="1319" y="2805"/>
                          </a:lnTo>
                          <a:lnTo>
                            <a:pt x="1361" y="2658"/>
                          </a:lnTo>
                          <a:lnTo>
                            <a:pt x="1214" y="2658"/>
                          </a:lnTo>
                          <a:lnTo>
                            <a:pt x="1152" y="2512"/>
                          </a:lnTo>
                          <a:lnTo>
                            <a:pt x="1319" y="2323"/>
                          </a:lnTo>
                          <a:lnTo>
                            <a:pt x="1319" y="2093"/>
                          </a:lnTo>
                          <a:lnTo>
                            <a:pt x="1193" y="2010"/>
                          </a:lnTo>
                          <a:lnTo>
                            <a:pt x="1047" y="1717"/>
                          </a:lnTo>
                          <a:lnTo>
                            <a:pt x="1172" y="1696"/>
                          </a:lnTo>
                          <a:lnTo>
                            <a:pt x="1277" y="1696"/>
                          </a:lnTo>
                          <a:lnTo>
                            <a:pt x="1424" y="1487"/>
                          </a:lnTo>
                          <a:lnTo>
                            <a:pt x="1319" y="1382"/>
                          </a:lnTo>
                          <a:lnTo>
                            <a:pt x="1465" y="1277"/>
                          </a:lnTo>
                          <a:lnTo>
                            <a:pt x="1465" y="922"/>
                          </a:lnTo>
                          <a:lnTo>
                            <a:pt x="1424" y="754"/>
                          </a:lnTo>
                          <a:lnTo>
                            <a:pt x="1675" y="545"/>
                          </a:lnTo>
                          <a:lnTo>
                            <a:pt x="1737" y="545"/>
                          </a:lnTo>
                          <a:lnTo>
                            <a:pt x="1779" y="440"/>
                          </a:lnTo>
                          <a:lnTo>
                            <a:pt x="1675" y="252"/>
                          </a:lnTo>
                          <a:lnTo>
                            <a:pt x="1633" y="127"/>
                          </a:lnTo>
                          <a:lnTo>
                            <a:pt x="1382" y="85"/>
                          </a:lnTo>
                          <a:lnTo>
                            <a:pt x="1277" y="210"/>
                          </a:lnTo>
                          <a:lnTo>
                            <a:pt x="942" y="127"/>
                          </a:lnTo>
                          <a:lnTo>
                            <a:pt x="754" y="231"/>
                          </a:lnTo>
                          <a:lnTo>
                            <a:pt x="691" y="147"/>
                          </a:lnTo>
                          <a:lnTo>
                            <a:pt x="733" y="22"/>
                          </a:lnTo>
                          <a:lnTo>
                            <a:pt x="628" y="1"/>
                          </a:lnTo>
                          <a:close/>
                        </a:path>
                      </a:pathLst>
                    </a:custGeom>
                    <a:solidFill>
                      <a:schemeClr val="bg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70" name="Google Shape;83;p16">
                      <a:extLst>
                        <a:ext uri="{FF2B5EF4-FFF2-40B4-BE49-F238E27FC236}">
                          <a16:creationId xmlns:a16="http://schemas.microsoft.com/office/drawing/2014/main" id="{7995C228-CE02-3563-F579-B53DE6CD664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580800" y="2585450"/>
                      <a:ext cx="42275" cy="934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691" h="3738" extrusionOk="0">
                          <a:moveTo>
                            <a:pt x="453" y="0"/>
                          </a:moveTo>
                          <a:lnTo>
                            <a:pt x="0" y="547"/>
                          </a:lnTo>
                          <a:lnTo>
                            <a:pt x="0" y="3429"/>
                          </a:lnTo>
                          <a:lnTo>
                            <a:pt x="429" y="3738"/>
                          </a:lnTo>
                          <a:lnTo>
                            <a:pt x="1691" y="2714"/>
                          </a:lnTo>
                          <a:lnTo>
                            <a:pt x="1691" y="500"/>
                          </a:lnTo>
                          <a:close/>
                        </a:path>
                      </a:pathLst>
                    </a:custGeom>
                    <a:solidFill>
                      <a:schemeClr val="bg2"/>
                    </a:solidFill>
                    <a:ln>
                      <a:noFill/>
                    </a:ln>
                  </p:spPr>
                  <p:txBody>
                    <a:bodyPr/>
                    <a:lstStyle/>
                    <a:p>
                      <a:endParaRPr lang="es-ES"/>
                    </a:p>
                  </p:txBody>
                </p:sp>
              </p:grpSp>
              <p:grpSp>
                <p:nvGrpSpPr>
                  <p:cNvPr id="2075" name="Google Shape;84;p16">
                    <a:extLst>
                      <a:ext uri="{FF2B5EF4-FFF2-40B4-BE49-F238E27FC236}">
                        <a16:creationId xmlns:a16="http://schemas.microsoft.com/office/drawing/2014/main" id="{8A66BE62-90DD-F2EF-F38C-657739AEFF8A}"/>
                      </a:ext>
                    </a:extLst>
                  </p:cNvPr>
                  <p:cNvGrpSpPr/>
                  <p:nvPr/>
                </p:nvGrpSpPr>
                <p:grpSpPr>
                  <a:xfrm>
                    <a:off x="4703183" y="1747225"/>
                    <a:ext cx="176849" cy="284377"/>
                    <a:chOff x="3906325" y="1984500"/>
                    <a:chExt cx="156075" cy="262825"/>
                  </a:xfrm>
                </p:grpSpPr>
                <p:sp>
                  <p:nvSpPr>
                    <p:cNvPr id="1667" name="Google Shape;85;p16">
                      <a:extLst>
                        <a:ext uri="{FF2B5EF4-FFF2-40B4-BE49-F238E27FC236}">
                          <a16:creationId xmlns:a16="http://schemas.microsoft.com/office/drawing/2014/main" id="{E47D04C1-9470-FD0A-554E-8F701081518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906325" y="1984500"/>
                      <a:ext cx="100825" cy="1242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033" h="4968" extrusionOk="0">
                          <a:moveTo>
                            <a:pt x="2901" y="4968"/>
                          </a:moveTo>
                          <a:lnTo>
                            <a:pt x="1524" y="4673"/>
                          </a:lnTo>
                          <a:lnTo>
                            <a:pt x="0" y="1771"/>
                          </a:lnTo>
                          <a:lnTo>
                            <a:pt x="737" y="886"/>
                          </a:lnTo>
                          <a:lnTo>
                            <a:pt x="2508" y="1181"/>
                          </a:lnTo>
                          <a:lnTo>
                            <a:pt x="2655" y="345"/>
                          </a:lnTo>
                          <a:lnTo>
                            <a:pt x="3442" y="0"/>
                          </a:lnTo>
                          <a:lnTo>
                            <a:pt x="4033" y="443"/>
                          </a:lnTo>
                          <a:close/>
                        </a:path>
                      </a:pathLst>
                    </a:custGeom>
                    <a:solidFill>
                      <a:schemeClr val="lt2"/>
                    </a:solidFill>
                    <a:ln>
                      <a:noFill/>
                    </a:ln>
                  </p:spPr>
                  <p:txBody>
                    <a:bodyPr/>
                    <a:lstStyle/>
                    <a:p>
                      <a:endParaRPr lang="es-ES"/>
                    </a:p>
                  </p:txBody>
                </p:sp>
                <p:sp>
                  <p:nvSpPr>
                    <p:cNvPr id="1668" name="Google Shape;86;p16">
                      <a:extLst>
                        <a:ext uri="{FF2B5EF4-FFF2-40B4-BE49-F238E27FC236}">
                          <a16:creationId xmlns:a16="http://schemas.microsoft.com/office/drawing/2014/main" id="{A75AB554-440F-68B6-C530-985B5A6AEF5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919575" y="1989950"/>
                      <a:ext cx="142825" cy="2573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713" h="10295" extrusionOk="0">
                          <a:moveTo>
                            <a:pt x="2867" y="0"/>
                          </a:moveTo>
                          <a:lnTo>
                            <a:pt x="2762" y="105"/>
                          </a:lnTo>
                          <a:lnTo>
                            <a:pt x="2762" y="147"/>
                          </a:lnTo>
                          <a:lnTo>
                            <a:pt x="2679" y="189"/>
                          </a:lnTo>
                          <a:lnTo>
                            <a:pt x="2532" y="147"/>
                          </a:lnTo>
                          <a:lnTo>
                            <a:pt x="2386" y="209"/>
                          </a:lnTo>
                          <a:lnTo>
                            <a:pt x="2386" y="293"/>
                          </a:lnTo>
                          <a:lnTo>
                            <a:pt x="2323" y="419"/>
                          </a:lnTo>
                          <a:lnTo>
                            <a:pt x="2239" y="461"/>
                          </a:lnTo>
                          <a:lnTo>
                            <a:pt x="2281" y="544"/>
                          </a:lnTo>
                          <a:lnTo>
                            <a:pt x="2260" y="628"/>
                          </a:lnTo>
                          <a:lnTo>
                            <a:pt x="2239" y="921"/>
                          </a:lnTo>
                          <a:lnTo>
                            <a:pt x="2281" y="1088"/>
                          </a:lnTo>
                          <a:lnTo>
                            <a:pt x="2344" y="1193"/>
                          </a:lnTo>
                          <a:lnTo>
                            <a:pt x="2281" y="1277"/>
                          </a:lnTo>
                          <a:lnTo>
                            <a:pt x="2177" y="1360"/>
                          </a:lnTo>
                          <a:lnTo>
                            <a:pt x="2072" y="1360"/>
                          </a:lnTo>
                          <a:lnTo>
                            <a:pt x="1967" y="1444"/>
                          </a:lnTo>
                          <a:lnTo>
                            <a:pt x="1905" y="1486"/>
                          </a:lnTo>
                          <a:lnTo>
                            <a:pt x="1821" y="1611"/>
                          </a:lnTo>
                          <a:lnTo>
                            <a:pt x="1674" y="1590"/>
                          </a:lnTo>
                          <a:lnTo>
                            <a:pt x="1507" y="1465"/>
                          </a:lnTo>
                          <a:lnTo>
                            <a:pt x="1381" y="1465"/>
                          </a:lnTo>
                          <a:lnTo>
                            <a:pt x="1298" y="1549"/>
                          </a:lnTo>
                          <a:lnTo>
                            <a:pt x="1151" y="1674"/>
                          </a:lnTo>
                          <a:lnTo>
                            <a:pt x="900" y="1674"/>
                          </a:lnTo>
                          <a:lnTo>
                            <a:pt x="733" y="1590"/>
                          </a:lnTo>
                          <a:lnTo>
                            <a:pt x="670" y="1465"/>
                          </a:lnTo>
                          <a:lnTo>
                            <a:pt x="607" y="1339"/>
                          </a:lnTo>
                          <a:lnTo>
                            <a:pt x="377" y="1130"/>
                          </a:lnTo>
                          <a:lnTo>
                            <a:pt x="293" y="984"/>
                          </a:lnTo>
                          <a:lnTo>
                            <a:pt x="189" y="963"/>
                          </a:lnTo>
                          <a:lnTo>
                            <a:pt x="105" y="1046"/>
                          </a:lnTo>
                          <a:lnTo>
                            <a:pt x="84" y="1151"/>
                          </a:lnTo>
                          <a:lnTo>
                            <a:pt x="105" y="1214"/>
                          </a:lnTo>
                          <a:lnTo>
                            <a:pt x="84" y="1256"/>
                          </a:lnTo>
                          <a:lnTo>
                            <a:pt x="42" y="1214"/>
                          </a:lnTo>
                          <a:lnTo>
                            <a:pt x="1" y="1256"/>
                          </a:lnTo>
                          <a:lnTo>
                            <a:pt x="105" y="1360"/>
                          </a:lnTo>
                          <a:lnTo>
                            <a:pt x="273" y="1423"/>
                          </a:lnTo>
                          <a:lnTo>
                            <a:pt x="482" y="1674"/>
                          </a:lnTo>
                          <a:lnTo>
                            <a:pt x="628" y="1779"/>
                          </a:lnTo>
                          <a:lnTo>
                            <a:pt x="879" y="1800"/>
                          </a:lnTo>
                          <a:lnTo>
                            <a:pt x="942" y="1841"/>
                          </a:lnTo>
                          <a:lnTo>
                            <a:pt x="1026" y="1883"/>
                          </a:lnTo>
                          <a:lnTo>
                            <a:pt x="1130" y="2009"/>
                          </a:lnTo>
                          <a:lnTo>
                            <a:pt x="1193" y="2113"/>
                          </a:lnTo>
                          <a:lnTo>
                            <a:pt x="1298" y="2113"/>
                          </a:lnTo>
                          <a:lnTo>
                            <a:pt x="1402" y="2239"/>
                          </a:lnTo>
                          <a:lnTo>
                            <a:pt x="1465" y="2239"/>
                          </a:lnTo>
                          <a:lnTo>
                            <a:pt x="1528" y="2323"/>
                          </a:lnTo>
                          <a:lnTo>
                            <a:pt x="1465" y="2427"/>
                          </a:lnTo>
                          <a:lnTo>
                            <a:pt x="1507" y="2574"/>
                          </a:lnTo>
                          <a:lnTo>
                            <a:pt x="1444" y="2720"/>
                          </a:lnTo>
                          <a:lnTo>
                            <a:pt x="1444" y="2825"/>
                          </a:lnTo>
                          <a:lnTo>
                            <a:pt x="1612" y="2825"/>
                          </a:lnTo>
                          <a:lnTo>
                            <a:pt x="1633" y="2950"/>
                          </a:lnTo>
                          <a:lnTo>
                            <a:pt x="1591" y="3034"/>
                          </a:lnTo>
                          <a:lnTo>
                            <a:pt x="1612" y="3181"/>
                          </a:lnTo>
                          <a:lnTo>
                            <a:pt x="1653" y="3285"/>
                          </a:lnTo>
                          <a:lnTo>
                            <a:pt x="1695" y="3494"/>
                          </a:lnTo>
                          <a:lnTo>
                            <a:pt x="1653" y="3599"/>
                          </a:lnTo>
                          <a:lnTo>
                            <a:pt x="1695" y="3683"/>
                          </a:lnTo>
                          <a:lnTo>
                            <a:pt x="1695" y="3913"/>
                          </a:lnTo>
                          <a:lnTo>
                            <a:pt x="1653" y="3997"/>
                          </a:lnTo>
                          <a:lnTo>
                            <a:pt x="1716" y="4143"/>
                          </a:lnTo>
                          <a:lnTo>
                            <a:pt x="1821" y="4185"/>
                          </a:lnTo>
                          <a:lnTo>
                            <a:pt x="1925" y="4394"/>
                          </a:lnTo>
                          <a:lnTo>
                            <a:pt x="1967" y="4478"/>
                          </a:lnTo>
                          <a:lnTo>
                            <a:pt x="1967" y="4603"/>
                          </a:lnTo>
                          <a:lnTo>
                            <a:pt x="1988" y="4645"/>
                          </a:lnTo>
                          <a:lnTo>
                            <a:pt x="2093" y="4645"/>
                          </a:lnTo>
                          <a:lnTo>
                            <a:pt x="2197" y="4750"/>
                          </a:lnTo>
                          <a:lnTo>
                            <a:pt x="2407" y="4750"/>
                          </a:lnTo>
                          <a:lnTo>
                            <a:pt x="2574" y="4875"/>
                          </a:lnTo>
                          <a:lnTo>
                            <a:pt x="2490" y="4938"/>
                          </a:lnTo>
                          <a:lnTo>
                            <a:pt x="2553" y="5022"/>
                          </a:lnTo>
                          <a:lnTo>
                            <a:pt x="2553" y="5189"/>
                          </a:lnTo>
                          <a:lnTo>
                            <a:pt x="2490" y="5231"/>
                          </a:lnTo>
                          <a:lnTo>
                            <a:pt x="2679" y="5378"/>
                          </a:lnTo>
                          <a:lnTo>
                            <a:pt x="2553" y="5357"/>
                          </a:lnTo>
                          <a:lnTo>
                            <a:pt x="2490" y="5378"/>
                          </a:lnTo>
                          <a:lnTo>
                            <a:pt x="2658" y="5524"/>
                          </a:lnTo>
                          <a:lnTo>
                            <a:pt x="2658" y="5587"/>
                          </a:lnTo>
                          <a:lnTo>
                            <a:pt x="2469" y="5482"/>
                          </a:lnTo>
                          <a:lnTo>
                            <a:pt x="2302" y="5482"/>
                          </a:lnTo>
                          <a:lnTo>
                            <a:pt x="2156" y="5587"/>
                          </a:lnTo>
                          <a:lnTo>
                            <a:pt x="2156" y="5691"/>
                          </a:lnTo>
                          <a:lnTo>
                            <a:pt x="2051" y="5796"/>
                          </a:lnTo>
                          <a:lnTo>
                            <a:pt x="2051" y="5880"/>
                          </a:lnTo>
                          <a:lnTo>
                            <a:pt x="1988" y="5901"/>
                          </a:lnTo>
                          <a:lnTo>
                            <a:pt x="1821" y="6089"/>
                          </a:lnTo>
                          <a:lnTo>
                            <a:pt x="1779" y="6277"/>
                          </a:lnTo>
                          <a:lnTo>
                            <a:pt x="1737" y="6298"/>
                          </a:lnTo>
                          <a:lnTo>
                            <a:pt x="1716" y="6256"/>
                          </a:lnTo>
                          <a:lnTo>
                            <a:pt x="1653" y="6256"/>
                          </a:lnTo>
                          <a:lnTo>
                            <a:pt x="1716" y="6361"/>
                          </a:lnTo>
                          <a:lnTo>
                            <a:pt x="1674" y="6445"/>
                          </a:lnTo>
                          <a:lnTo>
                            <a:pt x="1549" y="6445"/>
                          </a:lnTo>
                          <a:lnTo>
                            <a:pt x="1465" y="6549"/>
                          </a:lnTo>
                          <a:lnTo>
                            <a:pt x="1507" y="6717"/>
                          </a:lnTo>
                          <a:lnTo>
                            <a:pt x="1570" y="6759"/>
                          </a:lnTo>
                          <a:lnTo>
                            <a:pt x="1444" y="6717"/>
                          </a:lnTo>
                          <a:lnTo>
                            <a:pt x="1402" y="6654"/>
                          </a:lnTo>
                          <a:lnTo>
                            <a:pt x="1319" y="6696"/>
                          </a:lnTo>
                          <a:lnTo>
                            <a:pt x="1256" y="6821"/>
                          </a:lnTo>
                          <a:lnTo>
                            <a:pt x="1298" y="6884"/>
                          </a:lnTo>
                          <a:lnTo>
                            <a:pt x="1214" y="6842"/>
                          </a:lnTo>
                          <a:lnTo>
                            <a:pt x="1193" y="6905"/>
                          </a:lnTo>
                          <a:lnTo>
                            <a:pt x="1256" y="6968"/>
                          </a:lnTo>
                          <a:lnTo>
                            <a:pt x="1256" y="7031"/>
                          </a:lnTo>
                          <a:lnTo>
                            <a:pt x="1193" y="7114"/>
                          </a:lnTo>
                          <a:lnTo>
                            <a:pt x="1151" y="7156"/>
                          </a:lnTo>
                          <a:lnTo>
                            <a:pt x="1047" y="7219"/>
                          </a:lnTo>
                          <a:lnTo>
                            <a:pt x="1005" y="7177"/>
                          </a:lnTo>
                          <a:lnTo>
                            <a:pt x="984" y="7135"/>
                          </a:lnTo>
                          <a:lnTo>
                            <a:pt x="900" y="7114"/>
                          </a:lnTo>
                          <a:lnTo>
                            <a:pt x="817" y="7135"/>
                          </a:lnTo>
                          <a:lnTo>
                            <a:pt x="837" y="7240"/>
                          </a:lnTo>
                          <a:lnTo>
                            <a:pt x="796" y="7282"/>
                          </a:lnTo>
                          <a:lnTo>
                            <a:pt x="837" y="7386"/>
                          </a:lnTo>
                          <a:lnTo>
                            <a:pt x="796" y="7491"/>
                          </a:lnTo>
                          <a:lnTo>
                            <a:pt x="733" y="7533"/>
                          </a:lnTo>
                          <a:lnTo>
                            <a:pt x="691" y="7637"/>
                          </a:lnTo>
                          <a:lnTo>
                            <a:pt x="733" y="7742"/>
                          </a:lnTo>
                          <a:lnTo>
                            <a:pt x="775" y="7763"/>
                          </a:lnTo>
                          <a:lnTo>
                            <a:pt x="733" y="7867"/>
                          </a:lnTo>
                          <a:lnTo>
                            <a:pt x="775" y="7951"/>
                          </a:lnTo>
                          <a:lnTo>
                            <a:pt x="858" y="7909"/>
                          </a:lnTo>
                          <a:lnTo>
                            <a:pt x="900" y="7972"/>
                          </a:lnTo>
                          <a:lnTo>
                            <a:pt x="879" y="8098"/>
                          </a:lnTo>
                          <a:lnTo>
                            <a:pt x="837" y="8160"/>
                          </a:lnTo>
                          <a:lnTo>
                            <a:pt x="879" y="8265"/>
                          </a:lnTo>
                          <a:lnTo>
                            <a:pt x="837" y="8307"/>
                          </a:lnTo>
                          <a:lnTo>
                            <a:pt x="942" y="8495"/>
                          </a:lnTo>
                          <a:lnTo>
                            <a:pt x="1005" y="8537"/>
                          </a:lnTo>
                          <a:lnTo>
                            <a:pt x="942" y="8621"/>
                          </a:lnTo>
                          <a:lnTo>
                            <a:pt x="1026" y="8746"/>
                          </a:lnTo>
                          <a:lnTo>
                            <a:pt x="942" y="8788"/>
                          </a:lnTo>
                          <a:lnTo>
                            <a:pt x="984" y="8955"/>
                          </a:lnTo>
                          <a:lnTo>
                            <a:pt x="942" y="9039"/>
                          </a:lnTo>
                          <a:lnTo>
                            <a:pt x="942" y="9269"/>
                          </a:lnTo>
                          <a:lnTo>
                            <a:pt x="1005" y="9353"/>
                          </a:lnTo>
                          <a:lnTo>
                            <a:pt x="942" y="9479"/>
                          </a:lnTo>
                          <a:lnTo>
                            <a:pt x="942" y="9562"/>
                          </a:lnTo>
                          <a:lnTo>
                            <a:pt x="1005" y="9625"/>
                          </a:lnTo>
                          <a:lnTo>
                            <a:pt x="1151" y="9541"/>
                          </a:lnTo>
                          <a:lnTo>
                            <a:pt x="1214" y="9583"/>
                          </a:lnTo>
                          <a:lnTo>
                            <a:pt x="1235" y="9520"/>
                          </a:lnTo>
                          <a:lnTo>
                            <a:pt x="1361" y="9646"/>
                          </a:lnTo>
                          <a:lnTo>
                            <a:pt x="1444" y="9625"/>
                          </a:lnTo>
                          <a:lnTo>
                            <a:pt x="1528" y="9688"/>
                          </a:lnTo>
                          <a:lnTo>
                            <a:pt x="1674" y="9667"/>
                          </a:lnTo>
                          <a:lnTo>
                            <a:pt x="1737" y="9688"/>
                          </a:lnTo>
                          <a:lnTo>
                            <a:pt x="1674" y="9772"/>
                          </a:lnTo>
                          <a:lnTo>
                            <a:pt x="1737" y="9772"/>
                          </a:lnTo>
                          <a:lnTo>
                            <a:pt x="1863" y="9667"/>
                          </a:lnTo>
                          <a:lnTo>
                            <a:pt x="1863" y="9751"/>
                          </a:lnTo>
                          <a:lnTo>
                            <a:pt x="1779" y="9855"/>
                          </a:lnTo>
                          <a:lnTo>
                            <a:pt x="1946" y="10064"/>
                          </a:lnTo>
                          <a:lnTo>
                            <a:pt x="1967" y="10148"/>
                          </a:lnTo>
                          <a:lnTo>
                            <a:pt x="1946" y="10274"/>
                          </a:lnTo>
                          <a:lnTo>
                            <a:pt x="1967" y="10295"/>
                          </a:lnTo>
                          <a:lnTo>
                            <a:pt x="2030" y="10148"/>
                          </a:lnTo>
                          <a:lnTo>
                            <a:pt x="2114" y="10106"/>
                          </a:lnTo>
                          <a:lnTo>
                            <a:pt x="2135" y="10190"/>
                          </a:lnTo>
                          <a:lnTo>
                            <a:pt x="2239" y="10148"/>
                          </a:lnTo>
                          <a:lnTo>
                            <a:pt x="2323" y="10148"/>
                          </a:lnTo>
                          <a:lnTo>
                            <a:pt x="2490" y="10002"/>
                          </a:lnTo>
                          <a:lnTo>
                            <a:pt x="2595" y="10002"/>
                          </a:lnTo>
                          <a:lnTo>
                            <a:pt x="2825" y="9855"/>
                          </a:lnTo>
                          <a:lnTo>
                            <a:pt x="2867" y="9792"/>
                          </a:lnTo>
                          <a:lnTo>
                            <a:pt x="3014" y="9855"/>
                          </a:lnTo>
                          <a:lnTo>
                            <a:pt x="3118" y="9834"/>
                          </a:lnTo>
                          <a:lnTo>
                            <a:pt x="3223" y="9688"/>
                          </a:lnTo>
                          <a:lnTo>
                            <a:pt x="3244" y="9751"/>
                          </a:lnTo>
                          <a:lnTo>
                            <a:pt x="3202" y="9855"/>
                          </a:lnTo>
                          <a:lnTo>
                            <a:pt x="3244" y="9876"/>
                          </a:lnTo>
                          <a:lnTo>
                            <a:pt x="3306" y="9751"/>
                          </a:lnTo>
                          <a:lnTo>
                            <a:pt x="3348" y="9772"/>
                          </a:lnTo>
                          <a:lnTo>
                            <a:pt x="3306" y="9646"/>
                          </a:lnTo>
                          <a:lnTo>
                            <a:pt x="3348" y="9583"/>
                          </a:lnTo>
                          <a:lnTo>
                            <a:pt x="3411" y="9688"/>
                          </a:lnTo>
                          <a:lnTo>
                            <a:pt x="3453" y="9688"/>
                          </a:lnTo>
                          <a:lnTo>
                            <a:pt x="3495" y="9625"/>
                          </a:lnTo>
                          <a:lnTo>
                            <a:pt x="3537" y="9751"/>
                          </a:lnTo>
                          <a:lnTo>
                            <a:pt x="3620" y="9730"/>
                          </a:lnTo>
                          <a:lnTo>
                            <a:pt x="3620" y="9646"/>
                          </a:lnTo>
                          <a:lnTo>
                            <a:pt x="3662" y="9667"/>
                          </a:lnTo>
                          <a:lnTo>
                            <a:pt x="3704" y="9730"/>
                          </a:lnTo>
                          <a:lnTo>
                            <a:pt x="3767" y="9646"/>
                          </a:lnTo>
                          <a:lnTo>
                            <a:pt x="3934" y="9625"/>
                          </a:lnTo>
                          <a:lnTo>
                            <a:pt x="4018" y="9688"/>
                          </a:lnTo>
                          <a:lnTo>
                            <a:pt x="4206" y="9667"/>
                          </a:lnTo>
                          <a:lnTo>
                            <a:pt x="4206" y="9625"/>
                          </a:lnTo>
                          <a:lnTo>
                            <a:pt x="4143" y="9562"/>
                          </a:lnTo>
                          <a:lnTo>
                            <a:pt x="4206" y="9541"/>
                          </a:lnTo>
                          <a:lnTo>
                            <a:pt x="4269" y="9562"/>
                          </a:lnTo>
                          <a:lnTo>
                            <a:pt x="4311" y="9646"/>
                          </a:lnTo>
                          <a:lnTo>
                            <a:pt x="4415" y="9667"/>
                          </a:lnTo>
                          <a:lnTo>
                            <a:pt x="4457" y="9562"/>
                          </a:lnTo>
                          <a:lnTo>
                            <a:pt x="4436" y="9416"/>
                          </a:lnTo>
                          <a:lnTo>
                            <a:pt x="4687" y="9144"/>
                          </a:lnTo>
                          <a:lnTo>
                            <a:pt x="4876" y="9123"/>
                          </a:lnTo>
                          <a:lnTo>
                            <a:pt x="5043" y="8872"/>
                          </a:lnTo>
                          <a:lnTo>
                            <a:pt x="5190" y="8621"/>
                          </a:lnTo>
                          <a:lnTo>
                            <a:pt x="5315" y="8349"/>
                          </a:lnTo>
                          <a:lnTo>
                            <a:pt x="5566" y="7951"/>
                          </a:lnTo>
                          <a:lnTo>
                            <a:pt x="5713" y="7533"/>
                          </a:lnTo>
                          <a:lnTo>
                            <a:pt x="5692" y="7344"/>
                          </a:lnTo>
                          <a:lnTo>
                            <a:pt x="5420" y="7051"/>
                          </a:lnTo>
                          <a:lnTo>
                            <a:pt x="5273" y="7010"/>
                          </a:lnTo>
                          <a:lnTo>
                            <a:pt x="5001" y="6633"/>
                          </a:lnTo>
                          <a:lnTo>
                            <a:pt x="5064" y="6466"/>
                          </a:lnTo>
                          <a:lnTo>
                            <a:pt x="5169" y="6298"/>
                          </a:lnTo>
                          <a:lnTo>
                            <a:pt x="5169" y="6110"/>
                          </a:lnTo>
                          <a:lnTo>
                            <a:pt x="4980" y="5984"/>
                          </a:lnTo>
                          <a:lnTo>
                            <a:pt x="4938" y="5859"/>
                          </a:lnTo>
                          <a:lnTo>
                            <a:pt x="4938" y="5650"/>
                          </a:lnTo>
                          <a:lnTo>
                            <a:pt x="4980" y="5587"/>
                          </a:lnTo>
                          <a:lnTo>
                            <a:pt x="4938" y="5482"/>
                          </a:lnTo>
                          <a:lnTo>
                            <a:pt x="4792" y="5461"/>
                          </a:lnTo>
                          <a:lnTo>
                            <a:pt x="4729" y="5357"/>
                          </a:lnTo>
                          <a:lnTo>
                            <a:pt x="4729" y="5168"/>
                          </a:lnTo>
                          <a:lnTo>
                            <a:pt x="4792" y="5064"/>
                          </a:lnTo>
                          <a:lnTo>
                            <a:pt x="4687" y="5043"/>
                          </a:lnTo>
                          <a:lnTo>
                            <a:pt x="4687" y="4938"/>
                          </a:lnTo>
                          <a:lnTo>
                            <a:pt x="4729" y="4582"/>
                          </a:lnTo>
                          <a:lnTo>
                            <a:pt x="4834" y="4541"/>
                          </a:lnTo>
                          <a:lnTo>
                            <a:pt x="4562" y="3955"/>
                          </a:lnTo>
                          <a:lnTo>
                            <a:pt x="4332" y="3494"/>
                          </a:lnTo>
                          <a:lnTo>
                            <a:pt x="4269" y="3348"/>
                          </a:lnTo>
                          <a:lnTo>
                            <a:pt x="4143" y="3181"/>
                          </a:lnTo>
                          <a:lnTo>
                            <a:pt x="4248" y="2929"/>
                          </a:lnTo>
                          <a:lnTo>
                            <a:pt x="4353" y="2741"/>
                          </a:lnTo>
                          <a:lnTo>
                            <a:pt x="4415" y="2553"/>
                          </a:lnTo>
                          <a:lnTo>
                            <a:pt x="4332" y="2490"/>
                          </a:lnTo>
                          <a:lnTo>
                            <a:pt x="4060" y="2323"/>
                          </a:lnTo>
                          <a:lnTo>
                            <a:pt x="4018" y="2218"/>
                          </a:lnTo>
                          <a:lnTo>
                            <a:pt x="3934" y="2093"/>
                          </a:lnTo>
                          <a:lnTo>
                            <a:pt x="3767" y="2009"/>
                          </a:lnTo>
                          <a:lnTo>
                            <a:pt x="3704" y="2009"/>
                          </a:lnTo>
                          <a:lnTo>
                            <a:pt x="3599" y="1758"/>
                          </a:lnTo>
                          <a:lnTo>
                            <a:pt x="3516" y="1653"/>
                          </a:lnTo>
                          <a:lnTo>
                            <a:pt x="3558" y="1465"/>
                          </a:lnTo>
                          <a:lnTo>
                            <a:pt x="3599" y="1297"/>
                          </a:lnTo>
                          <a:lnTo>
                            <a:pt x="3495" y="1277"/>
                          </a:lnTo>
                          <a:lnTo>
                            <a:pt x="3599" y="1235"/>
                          </a:lnTo>
                          <a:lnTo>
                            <a:pt x="3746" y="1172"/>
                          </a:lnTo>
                          <a:lnTo>
                            <a:pt x="3725" y="942"/>
                          </a:lnTo>
                          <a:lnTo>
                            <a:pt x="3830" y="774"/>
                          </a:lnTo>
                          <a:lnTo>
                            <a:pt x="3850" y="649"/>
                          </a:lnTo>
                          <a:lnTo>
                            <a:pt x="3746" y="523"/>
                          </a:lnTo>
                          <a:lnTo>
                            <a:pt x="3725" y="419"/>
                          </a:lnTo>
                          <a:lnTo>
                            <a:pt x="3537" y="398"/>
                          </a:lnTo>
                          <a:lnTo>
                            <a:pt x="3411" y="335"/>
                          </a:lnTo>
                          <a:lnTo>
                            <a:pt x="3327" y="251"/>
                          </a:lnTo>
                          <a:lnTo>
                            <a:pt x="3202" y="84"/>
                          </a:lnTo>
                          <a:lnTo>
                            <a:pt x="3097" y="0"/>
                          </a:lnTo>
                          <a:close/>
                        </a:path>
                      </a:pathLst>
                    </a:custGeom>
                    <a:solidFill>
                      <a:schemeClr val="tx2">
                        <a:lumMod val="75000"/>
                      </a:schemeClr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sp>
                <p:nvSpPr>
                  <p:cNvPr id="2076" name="Google Shape;87;p16">
                    <a:extLst>
                      <a:ext uri="{FF2B5EF4-FFF2-40B4-BE49-F238E27FC236}">
                        <a16:creationId xmlns:a16="http://schemas.microsoft.com/office/drawing/2014/main" id="{1AE06608-4507-868B-E3A0-BC712B609134}"/>
                      </a:ext>
                    </a:extLst>
                  </p:cNvPr>
                  <p:cNvSpPr/>
                  <p:nvPr/>
                </p:nvSpPr>
                <p:spPr>
                  <a:xfrm>
                    <a:off x="4568298" y="2081999"/>
                    <a:ext cx="62859" cy="7360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19" h="2721" extrusionOk="0">
                        <a:moveTo>
                          <a:pt x="1298" y="1"/>
                        </a:moveTo>
                        <a:lnTo>
                          <a:pt x="1152" y="168"/>
                        </a:lnTo>
                        <a:lnTo>
                          <a:pt x="984" y="231"/>
                        </a:lnTo>
                        <a:lnTo>
                          <a:pt x="880" y="231"/>
                        </a:lnTo>
                        <a:lnTo>
                          <a:pt x="817" y="336"/>
                        </a:lnTo>
                        <a:lnTo>
                          <a:pt x="754" y="482"/>
                        </a:lnTo>
                        <a:lnTo>
                          <a:pt x="649" y="545"/>
                        </a:lnTo>
                        <a:lnTo>
                          <a:pt x="524" y="545"/>
                        </a:lnTo>
                        <a:lnTo>
                          <a:pt x="357" y="649"/>
                        </a:lnTo>
                        <a:lnTo>
                          <a:pt x="315" y="629"/>
                        </a:lnTo>
                        <a:lnTo>
                          <a:pt x="231" y="629"/>
                        </a:lnTo>
                        <a:lnTo>
                          <a:pt x="210" y="754"/>
                        </a:lnTo>
                        <a:lnTo>
                          <a:pt x="126" y="838"/>
                        </a:lnTo>
                        <a:lnTo>
                          <a:pt x="189" y="901"/>
                        </a:lnTo>
                        <a:lnTo>
                          <a:pt x="231" y="859"/>
                        </a:lnTo>
                        <a:lnTo>
                          <a:pt x="357" y="1005"/>
                        </a:lnTo>
                        <a:lnTo>
                          <a:pt x="336" y="838"/>
                        </a:lnTo>
                        <a:lnTo>
                          <a:pt x="357" y="754"/>
                        </a:lnTo>
                        <a:lnTo>
                          <a:pt x="545" y="629"/>
                        </a:lnTo>
                        <a:lnTo>
                          <a:pt x="566" y="649"/>
                        </a:lnTo>
                        <a:lnTo>
                          <a:pt x="670" y="629"/>
                        </a:lnTo>
                        <a:lnTo>
                          <a:pt x="817" y="649"/>
                        </a:lnTo>
                        <a:lnTo>
                          <a:pt x="859" y="629"/>
                        </a:lnTo>
                        <a:lnTo>
                          <a:pt x="859" y="629"/>
                        </a:lnTo>
                        <a:cubicBezTo>
                          <a:pt x="859" y="649"/>
                          <a:pt x="838" y="649"/>
                          <a:pt x="838" y="691"/>
                        </a:cubicBezTo>
                        <a:lnTo>
                          <a:pt x="754" y="712"/>
                        </a:lnTo>
                        <a:lnTo>
                          <a:pt x="670" y="712"/>
                        </a:lnTo>
                        <a:lnTo>
                          <a:pt x="629" y="733"/>
                        </a:lnTo>
                        <a:lnTo>
                          <a:pt x="733" y="859"/>
                        </a:lnTo>
                        <a:lnTo>
                          <a:pt x="691" y="921"/>
                        </a:lnTo>
                        <a:lnTo>
                          <a:pt x="775" y="1026"/>
                        </a:lnTo>
                        <a:lnTo>
                          <a:pt x="775" y="1047"/>
                        </a:lnTo>
                        <a:lnTo>
                          <a:pt x="691" y="1026"/>
                        </a:lnTo>
                        <a:lnTo>
                          <a:pt x="587" y="1047"/>
                        </a:lnTo>
                        <a:lnTo>
                          <a:pt x="566" y="1005"/>
                        </a:lnTo>
                        <a:lnTo>
                          <a:pt x="629" y="942"/>
                        </a:lnTo>
                        <a:lnTo>
                          <a:pt x="566" y="838"/>
                        </a:lnTo>
                        <a:lnTo>
                          <a:pt x="545" y="838"/>
                        </a:lnTo>
                        <a:lnTo>
                          <a:pt x="461" y="963"/>
                        </a:lnTo>
                        <a:lnTo>
                          <a:pt x="524" y="1047"/>
                        </a:lnTo>
                        <a:lnTo>
                          <a:pt x="419" y="1131"/>
                        </a:lnTo>
                        <a:lnTo>
                          <a:pt x="336" y="1047"/>
                        </a:lnTo>
                        <a:lnTo>
                          <a:pt x="231" y="1047"/>
                        </a:lnTo>
                        <a:lnTo>
                          <a:pt x="147" y="1026"/>
                        </a:lnTo>
                        <a:lnTo>
                          <a:pt x="64" y="1110"/>
                        </a:lnTo>
                        <a:lnTo>
                          <a:pt x="210" y="1173"/>
                        </a:lnTo>
                        <a:lnTo>
                          <a:pt x="210" y="1277"/>
                        </a:lnTo>
                        <a:lnTo>
                          <a:pt x="126" y="1235"/>
                        </a:lnTo>
                        <a:lnTo>
                          <a:pt x="64" y="1256"/>
                        </a:lnTo>
                        <a:lnTo>
                          <a:pt x="105" y="1424"/>
                        </a:lnTo>
                        <a:lnTo>
                          <a:pt x="168" y="1465"/>
                        </a:lnTo>
                        <a:lnTo>
                          <a:pt x="168" y="1591"/>
                        </a:lnTo>
                        <a:lnTo>
                          <a:pt x="231" y="1675"/>
                        </a:lnTo>
                        <a:lnTo>
                          <a:pt x="64" y="1758"/>
                        </a:lnTo>
                        <a:lnTo>
                          <a:pt x="1" y="1905"/>
                        </a:lnTo>
                        <a:lnTo>
                          <a:pt x="64" y="1968"/>
                        </a:lnTo>
                        <a:lnTo>
                          <a:pt x="168" y="1905"/>
                        </a:lnTo>
                        <a:lnTo>
                          <a:pt x="315" y="2051"/>
                        </a:lnTo>
                        <a:lnTo>
                          <a:pt x="336" y="2219"/>
                        </a:lnTo>
                        <a:lnTo>
                          <a:pt x="273" y="2261"/>
                        </a:lnTo>
                        <a:lnTo>
                          <a:pt x="315" y="2323"/>
                        </a:lnTo>
                        <a:lnTo>
                          <a:pt x="461" y="2323"/>
                        </a:lnTo>
                        <a:lnTo>
                          <a:pt x="608" y="2533"/>
                        </a:lnTo>
                        <a:lnTo>
                          <a:pt x="649" y="2574"/>
                        </a:lnTo>
                        <a:lnTo>
                          <a:pt x="754" y="2533"/>
                        </a:lnTo>
                        <a:lnTo>
                          <a:pt x="775" y="2470"/>
                        </a:lnTo>
                        <a:lnTo>
                          <a:pt x="691" y="2386"/>
                        </a:lnTo>
                        <a:lnTo>
                          <a:pt x="649" y="2386"/>
                        </a:lnTo>
                        <a:lnTo>
                          <a:pt x="649" y="2302"/>
                        </a:lnTo>
                        <a:lnTo>
                          <a:pt x="733" y="2261"/>
                        </a:lnTo>
                        <a:lnTo>
                          <a:pt x="733" y="2177"/>
                        </a:lnTo>
                        <a:lnTo>
                          <a:pt x="670" y="2135"/>
                        </a:lnTo>
                        <a:lnTo>
                          <a:pt x="670" y="2072"/>
                        </a:lnTo>
                        <a:lnTo>
                          <a:pt x="754" y="2009"/>
                        </a:lnTo>
                        <a:cubicBezTo>
                          <a:pt x="775" y="2051"/>
                          <a:pt x="817" y="2093"/>
                          <a:pt x="838" y="2135"/>
                        </a:cubicBezTo>
                        <a:lnTo>
                          <a:pt x="838" y="2177"/>
                        </a:lnTo>
                        <a:lnTo>
                          <a:pt x="880" y="2302"/>
                        </a:lnTo>
                        <a:lnTo>
                          <a:pt x="984" y="2407"/>
                        </a:lnTo>
                        <a:lnTo>
                          <a:pt x="1089" y="2407"/>
                        </a:lnTo>
                        <a:lnTo>
                          <a:pt x="1152" y="2449"/>
                        </a:lnTo>
                        <a:lnTo>
                          <a:pt x="1256" y="2428"/>
                        </a:lnTo>
                        <a:cubicBezTo>
                          <a:pt x="1277" y="2428"/>
                          <a:pt x="1298" y="2428"/>
                          <a:pt x="1298" y="2407"/>
                        </a:cubicBezTo>
                        <a:cubicBezTo>
                          <a:pt x="1319" y="2407"/>
                          <a:pt x="1319" y="2428"/>
                          <a:pt x="1361" y="2428"/>
                        </a:cubicBezTo>
                        <a:lnTo>
                          <a:pt x="1361" y="2449"/>
                        </a:lnTo>
                        <a:lnTo>
                          <a:pt x="1298" y="2533"/>
                        </a:lnTo>
                        <a:lnTo>
                          <a:pt x="1319" y="2595"/>
                        </a:lnTo>
                        <a:lnTo>
                          <a:pt x="1382" y="2512"/>
                        </a:lnTo>
                        <a:lnTo>
                          <a:pt x="1403" y="2449"/>
                        </a:lnTo>
                        <a:cubicBezTo>
                          <a:pt x="1445" y="2491"/>
                          <a:pt x="1486" y="2512"/>
                          <a:pt x="1507" y="2553"/>
                        </a:cubicBezTo>
                        <a:lnTo>
                          <a:pt x="1507" y="2595"/>
                        </a:lnTo>
                        <a:lnTo>
                          <a:pt x="1465" y="2616"/>
                        </a:lnTo>
                        <a:lnTo>
                          <a:pt x="1507" y="2658"/>
                        </a:lnTo>
                        <a:lnTo>
                          <a:pt x="1675" y="2721"/>
                        </a:lnTo>
                        <a:lnTo>
                          <a:pt x="1821" y="2700"/>
                        </a:lnTo>
                        <a:lnTo>
                          <a:pt x="1884" y="2616"/>
                        </a:lnTo>
                        <a:lnTo>
                          <a:pt x="1905" y="2700"/>
                        </a:lnTo>
                        <a:lnTo>
                          <a:pt x="1926" y="2721"/>
                        </a:lnTo>
                        <a:lnTo>
                          <a:pt x="1926" y="2616"/>
                        </a:lnTo>
                        <a:lnTo>
                          <a:pt x="1968" y="2574"/>
                        </a:lnTo>
                        <a:cubicBezTo>
                          <a:pt x="2009" y="2533"/>
                          <a:pt x="2030" y="2512"/>
                          <a:pt x="2030" y="2470"/>
                        </a:cubicBezTo>
                        <a:lnTo>
                          <a:pt x="2093" y="2386"/>
                        </a:lnTo>
                        <a:lnTo>
                          <a:pt x="2177" y="2344"/>
                        </a:lnTo>
                        <a:lnTo>
                          <a:pt x="2135" y="2302"/>
                        </a:lnTo>
                        <a:lnTo>
                          <a:pt x="2072" y="2323"/>
                        </a:lnTo>
                        <a:lnTo>
                          <a:pt x="2009" y="2407"/>
                        </a:lnTo>
                        <a:lnTo>
                          <a:pt x="2009" y="2386"/>
                        </a:lnTo>
                        <a:cubicBezTo>
                          <a:pt x="1989" y="2344"/>
                          <a:pt x="1989" y="2344"/>
                          <a:pt x="1989" y="2323"/>
                        </a:cubicBezTo>
                        <a:lnTo>
                          <a:pt x="2009" y="2302"/>
                        </a:lnTo>
                        <a:lnTo>
                          <a:pt x="2009" y="2219"/>
                        </a:lnTo>
                        <a:lnTo>
                          <a:pt x="2135" y="2177"/>
                        </a:lnTo>
                        <a:lnTo>
                          <a:pt x="2198" y="2114"/>
                        </a:lnTo>
                        <a:lnTo>
                          <a:pt x="2177" y="2051"/>
                        </a:lnTo>
                        <a:lnTo>
                          <a:pt x="2072" y="1968"/>
                        </a:lnTo>
                        <a:lnTo>
                          <a:pt x="2072" y="1905"/>
                        </a:lnTo>
                        <a:lnTo>
                          <a:pt x="2198" y="1863"/>
                        </a:lnTo>
                        <a:lnTo>
                          <a:pt x="2219" y="1737"/>
                        </a:lnTo>
                        <a:lnTo>
                          <a:pt x="2219" y="1591"/>
                        </a:lnTo>
                        <a:lnTo>
                          <a:pt x="2198" y="1486"/>
                        </a:lnTo>
                        <a:lnTo>
                          <a:pt x="2072" y="1486"/>
                        </a:lnTo>
                        <a:lnTo>
                          <a:pt x="1905" y="1528"/>
                        </a:lnTo>
                        <a:lnTo>
                          <a:pt x="1863" y="1633"/>
                        </a:lnTo>
                        <a:lnTo>
                          <a:pt x="1905" y="1675"/>
                        </a:lnTo>
                        <a:lnTo>
                          <a:pt x="1989" y="1737"/>
                        </a:lnTo>
                        <a:lnTo>
                          <a:pt x="1989" y="1779"/>
                        </a:lnTo>
                        <a:lnTo>
                          <a:pt x="1926" y="1758"/>
                        </a:lnTo>
                        <a:lnTo>
                          <a:pt x="1905" y="1779"/>
                        </a:lnTo>
                        <a:lnTo>
                          <a:pt x="1800" y="1696"/>
                        </a:lnTo>
                        <a:lnTo>
                          <a:pt x="1800" y="1654"/>
                        </a:lnTo>
                        <a:lnTo>
                          <a:pt x="1758" y="1570"/>
                        </a:lnTo>
                        <a:lnTo>
                          <a:pt x="1696" y="1591"/>
                        </a:lnTo>
                        <a:lnTo>
                          <a:pt x="1654" y="1675"/>
                        </a:lnTo>
                        <a:lnTo>
                          <a:pt x="1570" y="1696"/>
                        </a:lnTo>
                        <a:lnTo>
                          <a:pt x="1591" y="1779"/>
                        </a:lnTo>
                        <a:lnTo>
                          <a:pt x="1654" y="1863"/>
                        </a:lnTo>
                        <a:lnTo>
                          <a:pt x="1654" y="1989"/>
                        </a:lnTo>
                        <a:lnTo>
                          <a:pt x="1717" y="2072"/>
                        </a:lnTo>
                        <a:lnTo>
                          <a:pt x="1800" y="2072"/>
                        </a:lnTo>
                        <a:lnTo>
                          <a:pt x="1926" y="2093"/>
                        </a:lnTo>
                        <a:lnTo>
                          <a:pt x="1968" y="2156"/>
                        </a:lnTo>
                        <a:lnTo>
                          <a:pt x="1905" y="2198"/>
                        </a:lnTo>
                        <a:lnTo>
                          <a:pt x="1968" y="2261"/>
                        </a:lnTo>
                        <a:cubicBezTo>
                          <a:pt x="1926" y="2281"/>
                          <a:pt x="1926" y="2323"/>
                          <a:pt x="1926" y="2365"/>
                        </a:cubicBezTo>
                        <a:lnTo>
                          <a:pt x="1905" y="2386"/>
                        </a:lnTo>
                        <a:lnTo>
                          <a:pt x="1863" y="2386"/>
                        </a:lnTo>
                        <a:lnTo>
                          <a:pt x="1779" y="2407"/>
                        </a:lnTo>
                        <a:lnTo>
                          <a:pt x="1675" y="2261"/>
                        </a:lnTo>
                        <a:lnTo>
                          <a:pt x="1612" y="2281"/>
                        </a:lnTo>
                        <a:cubicBezTo>
                          <a:pt x="1591" y="2261"/>
                          <a:pt x="1570" y="2261"/>
                          <a:pt x="1549" y="2219"/>
                        </a:cubicBezTo>
                        <a:lnTo>
                          <a:pt x="1549" y="2198"/>
                        </a:lnTo>
                        <a:lnTo>
                          <a:pt x="1465" y="2114"/>
                        </a:lnTo>
                        <a:lnTo>
                          <a:pt x="1465" y="2177"/>
                        </a:lnTo>
                        <a:cubicBezTo>
                          <a:pt x="1465" y="2177"/>
                          <a:pt x="1445" y="2177"/>
                          <a:pt x="1445" y="2156"/>
                        </a:cubicBezTo>
                        <a:cubicBezTo>
                          <a:pt x="1403" y="2156"/>
                          <a:pt x="1403" y="2156"/>
                          <a:pt x="1382" y="2177"/>
                        </a:cubicBezTo>
                        <a:lnTo>
                          <a:pt x="1403" y="2093"/>
                        </a:lnTo>
                        <a:lnTo>
                          <a:pt x="1382" y="2009"/>
                        </a:lnTo>
                        <a:lnTo>
                          <a:pt x="1298" y="1863"/>
                        </a:lnTo>
                        <a:lnTo>
                          <a:pt x="1235" y="1863"/>
                        </a:lnTo>
                        <a:lnTo>
                          <a:pt x="1089" y="1779"/>
                        </a:lnTo>
                        <a:lnTo>
                          <a:pt x="1026" y="1612"/>
                        </a:lnTo>
                        <a:lnTo>
                          <a:pt x="1047" y="1654"/>
                        </a:lnTo>
                        <a:lnTo>
                          <a:pt x="1173" y="1591"/>
                        </a:lnTo>
                        <a:lnTo>
                          <a:pt x="1173" y="1445"/>
                        </a:lnTo>
                        <a:lnTo>
                          <a:pt x="1131" y="1340"/>
                        </a:lnTo>
                        <a:lnTo>
                          <a:pt x="1193" y="1256"/>
                        </a:lnTo>
                        <a:lnTo>
                          <a:pt x="1298" y="1235"/>
                        </a:lnTo>
                        <a:lnTo>
                          <a:pt x="1382" y="1298"/>
                        </a:lnTo>
                        <a:lnTo>
                          <a:pt x="1445" y="1277"/>
                        </a:lnTo>
                        <a:lnTo>
                          <a:pt x="1486" y="1298"/>
                        </a:lnTo>
                        <a:lnTo>
                          <a:pt x="1507" y="1256"/>
                        </a:lnTo>
                        <a:lnTo>
                          <a:pt x="1549" y="1152"/>
                        </a:lnTo>
                        <a:lnTo>
                          <a:pt x="1445" y="1047"/>
                        </a:lnTo>
                        <a:lnTo>
                          <a:pt x="1382" y="1110"/>
                        </a:lnTo>
                        <a:lnTo>
                          <a:pt x="1256" y="1110"/>
                        </a:lnTo>
                        <a:lnTo>
                          <a:pt x="1193" y="1026"/>
                        </a:lnTo>
                        <a:lnTo>
                          <a:pt x="1152" y="921"/>
                        </a:lnTo>
                        <a:lnTo>
                          <a:pt x="1089" y="921"/>
                        </a:lnTo>
                        <a:lnTo>
                          <a:pt x="1152" y="859"/>
                        </a:lnTo>
                        <a:lnTo>
                          <a:pt x="1152" y="754"/>
                        </a:lnTo>
                        <a:lnTo>
                          <a:pt x="1131" y="754"/>
                        </a:lnTo>
                        <a:cubicBezTo>
                          <a:pt x="1131" y="733"/>
                          <a:pt x="1152" y="712"/>
                          <a:pt x="1152" y="691"/>
                        </a:cubicBezTo>
                        <a:lnTo>
                          <a:pt x="1173" y="691"/>
                        </a:lnTo>
                        <a:lnTo>
                          <a:pt x="1277" y="503"/>
                        </a:lnTo>
                        <a:lnTo>
                          <a:pt x="1256" y="377"/>
                        </a:lnTo>
                        <a:lnTo>
                          <a:pt x="1277" y="315"/>
                        </a:lnTo>
                        <a:lnTo>
                          <a:pt x="1256" y="210"/>
                        </a:lnTo>
                        <a:lnTo>
                          <a:pt x="1340" y="64"/>
                        </a:lnTo>
                        <a:lnTo>
                          <a:pt x="1298" y="1"/>
                        </a:lnTo>
                        <a:close/>
                      </a:path>
                    </a:pathLst>
                  </a:custGeom>
                  <a:solidFill>
                    <a:schemeClr val="tx2">
                      <a:lumMod val="7500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2077" name="Google Shape;88;p16">
                    <a:extLst>
                      <a:ext uri="{FF2B5EF4-FFF2-40B4-BE49-F238E27FC236}">
                        <a16:creationId xmlns:a16="http://schemas.microsoft.com/office/drawing/2014/main" id="{CF8C88D6-61A2-D5DD-1CCC-225E360B0A02}"/>
                      </a:ext>
                    </a:extLst>
                  </p:cNvPr>
                  <p:cNvSpPr/>
                  <p:nvPr/>
                </p:nvSpPr>
                <p:spPr>
                  <a:xfrm>
                    <a:off x="4518526" y="1718628"/>
                    <a:ext cx="328967" cy="36509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613" h="13497" extrusionOk="0">
                        <a:moveTo>
                          <a:pt x="9792" y="1"/>
                        </a:moveTo>
                        <a:lnTo>
                          <a:pt x="9709" y="64"/>
                        </a:lnTo>
                        <a:lnTo>
                          <a:pt x="9709" y="126"/>
                        </a:lnTo>
                        <a:lnTo>
                          <a:pt x="9792" y="231"/>
                        </a:lnTo>
                        <a:lnTo>
                          <a:pt x="9730" y="273"/>
                        </a:lnTo>
                        <a:lnTo>
                          <a:pt x="9688" y="273"/>
                        </a:lnTo>
                        <a:lnTo>
                          <a:pt x="9604" y="168"/>
                        </a:lnTo>
                        <a:lnTo>
                          <a:pt x="9541" y="231"/>
                        </a:lnTo>
                        <a:lnTo>
                          <a:pt x="9520" y="336"/>
                        </a:lnTo>
                        <a:lnTo>
                          <a:pt x="9541" y="357"/>
                        </a:lnTo>
                        <a:lnTo>
                          <a:pt x="9625" y="357"/>
                        </a:lnTo>
                        <a:lnTo>
                          <a:pt x="9688" y="419"/>
                        </a:lnTo>
                        <a:lnTo>
                          <a:pt x="9646" y="440"/>
                        </a:lnTo>
                        <a:lnTo>
                          <a:pt x="9604" y="482"/>
                        </a:lnTo>
                        <a:lnTo>
                          <a:pt x="9604" y="566"/>
                        </a:lnTo>
                        <a:lnTo>
                          <a:pt x="9520" y="587"/>
                        </a:lnTo>
                        <a:lnTo>
                          <a:pt x="9520" y="670"/>
                        </a:lnTo>
                        <a:lnTo>
                          <a:pt x="9541" y="691"/>
                        </a:lnTo>
                        <a:lnTo>
                          <a:pt x="9479" y="754"/>
                        </a:lnTo>
                        <a:lnTo>
                          <a:pt x="9520" y="859"/>
                        </a:lnTo>
                        <a:lnTo>
                          <a:pt x="9479" y="901"/>
                        </a:lnTo>
                        <a:lnTo>
                          <a:pt x="9416" y="859"/>
                        </a:lnTo>
                        <a:lnTo>
                          <a:pt x="9332" y="901"/>
                        </a:lnTo>
                        <a:lnTo>
                          <a:pt x="9332" y="942"/>
                        </a:lnTo>
                        <a:lnTo>
                          <a:pt x="9269" y="984"/>
                        </a:lnTo>
                        <a:lnTo>
                          <a:pt x="9228" y="880"/>
                        </a:lnTo>
                        <a:lnTo>
                          <a:pt x="9332" y="670"/>
                        </a:lnTo>
                        <a:lnTo>
                          <a:pt x="9269" y="649"/>
                        </a:lnTo>
                        <a:lnTo>
                          <a:pt x="9269" y="587"/>
                        </a:lnTo>
                        <a:lnTo>
                          <a:pt x="9311" y="545"/>
                        </a:lnTo>
                        <a:lnTo>
                          <a:pt x="9311" y="357"/>
                        </a:lnTo>
                        <a:lnTo>
                          <a:pt x="9290" y="315"/>
                        </a:lnTo>
                        <a:lnTo>
                          <a:pt x="9228" y="315"/>
                        </a:lnTo>
                        <a:lnTo>
                          <a:pt x="9102" y="545"/>
                        </a:lnTo>
                        <a:lnTo>
                          <a:pt x="9081" y="670"/>
                        </a:lnTo>
                        <a:lnTo>
                          <a:pt x="8956" y="880"/>
                        </a:lnTo>
                        <a:lnTo>
                          <a:pt x="8893" y="1005"/>
                        </a:lnTo>
                        <a:lnTo>
                          <a:pt x="8956" y="1068"/>
                        </a:lnTo>
                        <a:lnTo>
                          <a:pt x="8914" y="1193"/>
                        </a:lnTo>
                        <a:lnTo>
                          <a:pt x="8767" y="1361"/>
                        </a:lnTo>
                        <a:lnTo>
                          <a:pt x="8704" y="1382"/>
                        </a:lnTo>
                        <a:lnTo>
                          <a:pt x="8704" y="1298"/>
                        </a:lnTo>
                        <a:lnTo>
                          <a:pt x="8663" y="1214"/>
                        </a:lnTo>
                        <a:lnTo>
                          <a:pt x="8767" y="1068"/>
                        </a:lnTo>
                        <a:lnTo>
                          <a:pt x="8746" y="963"/>
                        </a:lnTo>
                        <a:lnTo>
                          <a:pt x="8788" y="880"/>
                        </a:lnTo>
                        <a:lnTo>
                          <a:pt x="8746" y="775"/>
                        </a:lnTo>
                        <a:lnTo>
                          <a:pt x="8893" y="587"/>
                        </a:lnTo>
                        <a:lnTo>
                          <a:pt x="8914" y="482"/>
                        </a:lnTo>
                        <a:lnTo>
                          <a:pt x="8956" y="461"/>
                        </a:lnTo>
                        <a:lnTo>
                          <a:pt x="8956" y="419"/>
                        </a:lnTo>
                        <a:lnTo>
                          <a:pt x="8851" y="419"/>
                        </a:lnTo>
                        <a:lnTo>
                          <a:pt x="8767" y="315"/>
                        </a:lnTo>
                        <a:lnTo>
                          <a:pt x="8704" y="336"/>
                        </a:lnTo>
                        <a:lnTo>
                          <a:pt x="8746" y="440"/>
                        </a:lnTo>
                        <a:lnTo>
                          <a:pt x="8663" y="482"/>
                        </a:lnTo>
                        <a:lnTo>
                          <a:pt x="8663" y="419"/>
                        </a:lnTo>
                        <a:lnTo>
                          <a:pt x="8579" y="336"/>
                        </a:lnTo>
                        <a:lnTo>
                          <a:pt x="8495" y="315"/>
                        </a:lnTo>
                        <a:lnTo>
                          <a:pt x="8432" y="336"/>
                        </a:lnTo>
                        <a:lnTo>
                          <a:pt x="8453" y="482"/>
                        </a:lnTo>
                        <a:lnTo>
                          <a:pt x="8391" y="545"/>
                        </a:lnTo>
                        <a:lnTo>
                          <a:pt x="8349" y="482"/>
                        </a:lnTo>
                        <a:lnTo>
                          <a:pt x="8286" y="461"/>
                        </a:lnTo>
                        <a:lnTo>
                          <a:pt x="8244" y="482"/>
                        </a:lnTo>
                        <a:lnTo>
                          <a:pt x="8265" y="545"/>
                        </a:lnTo>
                        <a:lnTo>
                          <a:pt x="8391" y="608"/>
                        </a:lnTo>
                        <a:lnTo>
                          <a:pt x="8432" y="733"/>
                        </a:lnTo>
                        <a:lnTo>
                          <a:pt x="8391" y="775"/>
                        </a:lnTo>
                        <a:lnTo>
                          <a:pt x="8349" y="691"/>
                        </a:lnTo>
                        <a:lnTo>
                          <a:pt x="8265" y="775"/>
                        </a:lnTo>
                        <a:lnTo>
                          <a:pt x="8265" y="838"/>
                        </a:lnTo>
                        <a:lnTo>
                          <a:pt x="8286" y="880"/>
                        </a:lnTo>
                        <a:lnTo>
                          <a:pt x="8265" y="901"/>
                        </a:lnTo>
                        <a:lnTo>
                          <a:pt x="8160" y="859"/>
                        </a:lnTo>
                        <a:lnTo>
                          <a:pt x="8119" y="859"/>
                        </a:lnTo>
                        <a:lnTo>
                          <a:pt x="8035" y="963"/>
                        </a:lnTo>
                        <a:lnTo>
                          <a:pt x="7951" y="1005"/>
                        </a:lnTo>
                        <a:lnTo>
                          <a:pt x="7951" y="1047"/>
                        </a:lnTo>
                        <a:lnTo>
                          <a:pt x="8014" y="1068"/>
                        </a:lnTo>
                        <a:lnTo>
                          <a:pt x="7909" y="1131"/>
                        </a:lnTo>
                        <a:lnTo>
                          <a:pt x="7868" y="1214"/>
                        </a:lnTo>
                        <a:lnTo>
                          <a:pt x="7972" y="1319"/>
                        </a:lnTo>
                        <a:lnTo>
                          <a:pt x="7909" y="1382"/>
                        </a:lnTo>
                        <a:lnTo>
                          <a:pt x="7972" y="1424"/>
                        </a:lnTo>
                        <a:lnTo>
                          <a:pt x="8035" y="1466"/>
                        </a:lnTo>
                        <a:lnTo>
                          <a:pt x="7972" y="1507"/>
                        </a:lnTo>
                        <a:lnTo>
                          <a:pt x="7847" y="1507"/>
                        </a:lnTo>
                        <a:lnTo>
                          <a:pt x="7805" y="1361"/>
                        </a:lnTo>
                        <a:lnTo>
                          <a:pt x="7742" y="1319"/>
                        </a:lnTo>
                        <a:lnTo>
                          <a:pt x="7805" y="1277"/>
                        </a:lnTo>
                        <a:lnTo>
                          <a:pt x="7721" y="1214"/>
                        </a:lnTo>
                        <a:lnTo>
                          <a:pt x="7491" y="1214"/>
                        </a:lnTo>
                        <a:lnTo>
                          <a:pt x="7303" y="1089"/>
                        </a:lnTo>
                        <a:lnTo>
                          <a:pt x="7240" y="1089"/>
                        </a:lnTo>
                        <a:lnTo>
                          <a:pt x="7198" y="1131"/>
                        </a:lnTo>
                        <a:lnTo>
                          <a:pt x="7177" y="1068"/>
                        </a:lnTo>
                        <a:lnTo>
                          <a:pt x="7072" y="1173"/>
                        </a:lnTo>
                        <a:lnTo>
                          <a:pt x="6968" y="1173"/>
                        </a:lnTo>
                        <a:lnTo>
                          <a:pt x="6968" y="1214"/>
                        </a:lnTo>
                        <a:lnTo>
                          <a:pt x="7093" y="1382"/>
                        </a:lnTo>
                        <a:lnTo>
                          <a:pt x="7177" y="1382"/>
                        </a:lnTo>
                        <a:lnTo>
                          <a:pt x="7219" y="1424"/>
                        </a:lnTo>
                        <a:lnTo>
                          <a:pt x="7344" y="1424"/>
                        </a:lnTo>
                        <a:lnTo>
                          <a:pt x="7303" y="1528"/>
                        </a:lnTo>
                        <a:lnTo>
                          <a:pt x="7303" y="1633"/>
                        </a:lnTo>
                        <a:lnTo>
                          <a:pt x="7407" y="1779"/>
                        </a:lnTo>
                        <a:lnTo>
                          <a:pt x="7386" y="1842"/>
                        </a:lnTo>
                        <a:lnTo>
                          <a:pt x="7303" y="1800"/>
                        </a:lnTo>
                        <a:lnTo>
                          <a:pt x="7219" y="1654"/>
                        </a:lnTo>
                        <a:lnTo>
                          <a:pt x="7114" y="1612"/>
                        </a:lnTo>
                        <a:lnTo>
                          <a:pt x="7072" y="1528"/>
                        </a:lnTo>
                        <a:lnTo>
                          <a:pt x="7031" y="1633"/>
                        </a:lnTo>
                        <a:lnTo>
                          <a:pt x="6968" y="1717"/>
                        </a:lnTo>
                        <a:lnTo>
                          <a:pt x="6926" y="1591"/>
                        </a:lnTo>
                        <a:lnTo>
                          <a:pt x="6863" y="1633"/>
                        </a:lnTo>
                        <a:lnTo>
                          <a:pt x="6863" y="1717"/>
                        </a:lnTo>
                        <a:lnTo>
                          <a:pt x="6759" y="1800"/>
                        </a:lnTo>
                        <a:lnTo>
                          <a:pt x="6759" y="1884"/>
                        </a:lnTo>
                        <a:lnTo>
                          <a:pt x="6884" y="1947"/>
                        </a:lnTo>
                        <a:lnTo>
                          <a:pt x="6926" y="2051"/>
                        </a:lnTo>
                        <a:lnTo>
                          <a:pt x="6821" y="2030"/>
                        </a:lnTo>
                        <a:lnTo>
                          <a:pt x="6779" y="1989"/>
                        </a:lnTo>
                        <a:lnTo>
                          <a:pt x="6696" y="2114"/>
                        </a:lnTo>
                        <a:lnTo>
                          <a:pt x="6675" y="2177"/>
                        </a:lnTo>
                        <a:lnTo>
                          <a:pt x="6549" y="2302"/>
                        </a:lnTo>
                        <a:lnTo>
                          <a:pt x="6549" y="2219"/>
                        </a:lnTo>
                        <a:lnTo>
                          <a:pt x="6654" y="2156"/>
                        </a:lnTo>
                        <a:lnTo>
                          <a:pt x="6591" y="2093"/>
                        </a:lnTo>
                        <a:lnTo>
                          <a:pt x="6696" y="1926"/>
                        </a:lnTo>
                        <a:lnTo>
                          <a:pt x="6612" y="1612"/>
                        </a:lnTo>
                        <a:lnTo>
                          <a:pt x="6549" y="1654"/>
                        </a:lnTo>
                        <a:lnTo>
                          <a:pt x="6403" y="1842"/>
                        </a:lnTo>
                        <a:lnTo>
                          <a:pt x="6403" y="2010"/>
                        </a:lnTo>
                        <a:lnTo>
                          <a:pt x="6445" y="2051"/>
                        </a:lnTo>
                        <a:lnTo>
                          <a:pt x="6340" y="2156"/>
                        </a:lnTo>
                        <a:lnTo>
                          <a:pt x="6340" y="2051"/>
                        </a:lnTo>
                        <a:lnTo>
                          <a:pt x="6382" y="1947"/>
                        </a:lnTo>
                        <a:lnTo>
                          <a:pt x="6340" y="1800"/>
                        </a:lnTo>
                        <a:lnTo>
                          <a:pt x="6277" y="1779"/>
                        </a:lnTo>
                        <a:lnTo>
                          <a:pt x="6173" y="1842"/>
                        </a:lnTo>
                        <a:lnTo>
                          <a:pt x="6089" y="1989"/>
                        </a:lnTo>
                        <a:lnTo>
                          <a:pt x="6152" y="2114"/>
                        </a:lnTo>
                        <a:lnTo>
                          <a:pt x="6152" y="2177"/>
                        </a:lnTo>
                        <a:lnTo>
                          <a:pt x="6298" y="2323"/>
                        </a:lnTo>
                        <a:lnTo>
                          <a:pt x="6340" y="2407"/>
                        </a:lnTo>
                        <a:lnTo>
                          <a:pt x="6277" y="2512"/>
                        </a:lnTo>
                        <a:lnTo>
                          <a:pt x="6235" y="2344"/>
                        </a:lnTo>
                        <a:lnTo>
                          <a:pt x="6131" y="2302"/>
                        </a:lnTo>
                        <a:lnTo>
                          <a:pt x="6047" y="2114"/>
                        </a:lnTo>
                        <a:lnTo>
                          <a:pt x="5984" y="2093"/>
                        </a:lnTo>
                        <a:lnTo>
                          <a:pt x="5859" y="2135"/>
                        </a:lnTo>
                        <a:lnTo>
                          <a:pt x="5838" y="2219"/>
                        </a:lnTo>
                        <a:lnTo>
                          <a:pt x="5984" y="2323"/>
                        </a:lnTo>
                        <a:lnTo>
                          <a:pt x="6047" y="2323"/>
                        </a:lnTo>
                        <a:lnTo>
                          <a:pt x="6089" y="2365"/>
                        </a:lnTo>
                        <a:lnTo>
                          <a:pt x="5984" y="2344"/>
                        </a:lnTo>
                        <a:lnTo>
                          <a:pt x="5880" y="2407"/>
                        </a:lnTo>
                        <a:lnTo>
                          <a:pt x="5963" y="2512"/>
                        </a:lnTo>
                        <a:lnTo>
                          <a:pt x="5838" y="2428"/>
                        </a:lnTo>
                        <a:lnTo>
                          <a:pt x="5838" y="2302"/>
                        </a:lnTo>
                        <a:lnTo>
                          <a:pt x="5775" y="2261"/>
                        </a:lnTo>
                        <a:lnTo>
                          <a:pt x="5754" y="2156"/>
                        </a:lnTo>
                        <a:lnTo>
                          <a:pt x="5712" y="2219"/>
                        </a:lnTo>
                        <a:lnTo>
                          <a:pt x="5671" y="2365"/>
                        </a:lnTo>
                        <a:lnTo>
                          <a:pt x="5733" y="2428"/>
                        </a:lnTo>
                        <a:lnTo>
                          <a:pt x="5712" y="2554"/>
                        </a:lnTo>
                        <a:lnTo>
                          <a:pt x="5629" y="2512"/>
                        </a:lnTo>
                        <a:lnTo>
                          <a:pt x="5545" y="2533"/>
                        </a:lnTo>
                        <a:lnTo>
                          <a:pt x="5419" y="2658"/>
                        </a:lnTo>
                        <a:lnTo>
                          <a:pt x="5440" y="2679"/>
                        </a:lnTo>
                        <a:lnTo>
                          <a:pt x="5524" y="2658"/>
                        </a:lnTo>
                        <a:lnTo>
                          <a:pt x="5608" y="2763"/>
                        </a:lnTo>
                        <a:lnTo>
                          <a:pt x="5503" y="2763"/>
                        </a:lnTo>
                        <a:lnTo>
                          <a:pt x="5440" y="2826"/>
                        </a:lnTo>
                        <a:lnTo>
                          <a:pt x="5503" y="2846"/>
                        </a:lnTo>
                        <a:lnTo>
                          <a:pt x="5461" y="2888"/>
                        </a:lnTo>
                        <a:lnTo>
                          <a:pt x="5357" y="2930"/>
                        </a:lnTo>
                        <a:lnTo>
                          <a:pt x="5357" y="2972"/>
                        </a:lnTo>
                        <a:lnTo>
                          <a:pt x="5399" y="2993"/>
                        </a:lnTo>
                        <a:lnTo>
                          <a:pt x="5336" y="2993"/>
                        </a:lnTo>
                        <a:lnTo>
                          <a:pt x="5294" y="2951"/>
                        </a:lnTo>
                        <a:lnTo>
                          <a:pt x="5210" y="2972"/>
                        </a:lnTo>
                        <a:lnTo>
                          <a:pt x="5127" y="3077"/>
                        </a:lnTo>
                        <a:lnTo>
                          <a:pt x="5147" y="3139"/>
                        </a:lnTo>
                        <a:lnTo>
                          <a:pt x="5127" y="3160"/>
                        </a:lnTo>
                        <a:lnTo>
                          <a:pt x="5022" y="3160"/>
                        </a:lnTo>
                        <a:lnTo>
                          <a:pt x="4938" y="3265"/>
                        </a:lnTo>
                        <a:lnTo>
                          <a:pt x="5043" y="3307"/>
                        </a:lnTo>
                        <a:lnTo>
                          <a:pt x="5315" y="3223"/>
                        </a:lnTo>
                        <a:lnTo>
                          <a:pt x="5357" y="3265"/>
                        </a:lnTo>
                        <a:lnTo>
                          <a:pt x="5461" y="3202"/>
                        </a:lnTo>
                        <a:lnTo>
                          <a:pt x="5524" y="3202"/>
                        </a:lnTo>
                        <a:lnTo>
                          <a:pt x="5524" y="3286"/>
                        </a:lnTo>
                        <a:lnTo>
                          <a:pt x="5461" y="3370"/>
                        </a:lnTo>
                        <a:lnTo>
                          <a:pt x="5440" y="3516"/>
                        </a:lnTo>
                        <a:lnTo>
                          <a:pt x="5419" y="3558"/>
                        </a:lnTo>
                        <a:lnTo>
                          <a:pt x="5357" y="3495"/>
                        </a:lnTo>
                        <a:lnTo>
                          <a:pt x="5336" y="3411"/>
                        </a:lnTo>
                        <a:lnTo>
                          <a:pt x="5252" y="3453"/>
                        </a:lnTo>
                        <a:lnTo>
                          <a:pt x="5210" y="3390"/>
                        </a:lnTo>
                        <a:lnTo>
                          <a:pt x="5106" y="3390"/>
                        </a:lnTo>
                        <a:lnTo>
                          <a:pt x="5127" y="3453"/>
                        </a:lnTo>
                        <a:lnTo>
                          <a:pt x="5106" y="3495"/>
                        </a:lnTo>
                        <a:lnTo>
                          <a:pt x="5022" y="3453"/>
                        </a:lnTo>
                        <a:lnTo>
                          <a:pt x="4938" y="3474"/>
                        </a:lnTo>
                        <a:lnTo>
                          <a:pt x="5043" y="3516"/>
                        </a:lnTo>
                        <a:lnTo>
                          <a:pt x="5085" y="3600"/>
                        </a:lnTo>
                        <a:lnTo>
                          <a:pt x="5022" y="3621"/>
                        </a:lnTo>
                        <a:lnTo>
                          <a:pt x="5001" y="3683"/>
                        </a:lnTo>
                        <a:lnTo>
                          <a:pt x="5001" y="3746"/>
                        </a:lnTo>
                        <a:lnTo>
                          <a:pt x="4980" y="3809"/>
                        </a:lnTo>
                        <a:lnTo>
                          <a:pt x="4938" y="3725"/>
                        </a:lnTo>
                        <a:lnTo>
                          <a:pt x="4938" y="3621"/>
                        </a:lnTo>
                        <a:lnTo>
                          <a:pt x="4875" y="3558"/>
                        </a:lnTo>
                        <a:lnTo>
                          <a:pt x="4792" y="3621"/>
                        </a:lnTo>
                        <a:lnTo>
                          <a:pt x="4708" y="3662"/>
                        </a:lnTo>
                        <a:lnTo>
                          <a:pt x="4666" y="3579"/>
                        </a:lnTo>
                        <a:lnTo>
                          <a:pt x="4687" y="3516"/>
                        </a:lnTo>
                        <a:lnTo>
                          <a:pt x="4624" y="3516"/>
                        </a:lnTo>
                        <a:lnTo>
                          <a:pt x="4520" y="3621"/>
                        </a:lnTo>
                        <a:lnTo>
                          <a:pt x="4603" y="3704"/>
                        </a:lnTo>
                        <a:lnTo>
                          <a:pt x="4729" y="3704"/>
                        </a:lnTo>
                        <a:lnTo>
                          <a:pt x="4834" y="3746"/>
                        </a:lnTo>
                        <a:lnTo>
                          <a:pt x="4792" y="3830"/>
                        </a:lnTo>
                        <a:lnTo>
                          <a:pt x="4583" y="3893"/>
                        </a:lnTo>
                        <a:lnTo>
                          <a:pt x="4520" y="3830"/>
                        </a:lnTo>
                        <a:lnTo>
                          <a:pt x="4457" y="3830"/>
                        </a:lnTo>
                        <a:lnTo>
                          <a:pt x="4394" y="3934"/>
                        </a:lnTo>
                        <a:lnTo>
                          <a:pt x="4478" y="4018"/>
                        </a:lnTo>
                        <a:lnTo>
                          <a:pt x="4394" y="4102"/>
                        </a:lnTo>
                        <a:lnTo>
                          <a:pt x="4478" y="4102"/>
                        </a:lnTo>
                        <a:lnTo>
                          <a:pt x="4583" y="3976"/>
                        </a:lnTo>
                        <a:lnTo>
                          <a:pt x="4687" y="3976"/>
                        </a:lnTo>
                        <a:lnTo>
                          <a:pt x="4729" y="4039"/>
                        </a:lnTo>
                        <a:lnTo>
                          <a:pt x="4583" y="4081"/>
                        </a:lnTo>
                        <a:lnTo>
                          <a:pt x="4562" y="4186"/>
                        </a:lnTo>
                        <a:lnTo>
                          <a:pt x="4603" y="4248"/>
                        </a:lnTo>
                        <a:lnTo>
                          <a:pt x="4729" y="4332"/>
                        </a:lnTo>
                        <a:lnTo>
                          <a:pt x="4729" y="4416"/>
                        </a:lnTo>
                        <a:lnTo>
                          <a:pt x="4666" y="4353"/>
                        </a:lnTo>
                        <a:lnTo>
                          <a:pt x="4583" y="4353"/>
                        </a:lnTo>
                        <a:lnTo>
                          <a:pt x="4499" y="4248"/>
                        </a:lnTo>
                        <a:lnTo>
                          <a:pt x="4457" y="4248"/>
                        </a:lnTo>
                        <a:lnTo>
                          <a:pt x="4373" y="4332"/>
                        </a:lnTo>
                        <a:lnTo>
                          <a:pt x="4457" y="4395"/>
                        </a:lnTo>
                        <a:lnTo>
                          <a:pt x="4352" y="4416"/>
                        </a:lnTo>
                        <a:lnTo>
                          <a:pt x="4248" y="4499"/>
                        </a:lnTo>
                        <a:lnTo>
                          <a:pt x="4248" y="4541"/>
                        </a:lnTo>
                        <a:lnTo>
                          <a:pt x="4352" y="4604"/>
                        </a:lnTo>
                        <a:lnTo>
                          <a:pt x="4457" y="4541"/>
                        </a:lnTo>
                        <a:lnTo>
                          <a:pt x="4499" y="4604"/>
                        </a:lnTo>
                        <a:lnTo>
                          <a:pt x="4603" y="4562"/>
                        </a:lnTo>
                        <a:lnTo>
                          <a:pt x="4624" y="4646"/>
                        </a:lnTo>
                        <a:lnTo>
                          <a:pt x="4708" y="4709"/>
                        </a:lnTo>
                        <a:lnTo>
                          <a:pt x="4708" y="4751"/>
                        </a:lnTo>
                        <a:lnTo>
                          <a:pt x="4562" y="4667"/>
                        </a:lnTo>
                        <a:lnTo>
                          <a:pt x="4415" y="4667"/>
                        </a:lnTo>
                        <a:lnTo>
                          <a:pt x="4373" y="4709"/>
                        </a:lnTo>
                        <a:lnTo>
                          <a:pt x="4206" y="4730"/>
                        </a:lnTo>
                        <a:lnTo>
                          <a:pt x="4206" y="4792"/>
                        </a:lnTo>
                        <a:lnTo>
                          <a:pt x="4143" y="4855"/>
                        </a:lnTo>
                        <a:lnTo>
                          <a:pt x="4080" y="4834"/>
                        </a:lnTo>
                        <a:lnTo>
                          <a:pt x="3955" y="4918"/>
                        </a:lnTo>
                        <a:lnTo>
                          <a:pt x="3871" y="4918"/>
                        </a:lnTo>
                        <a:lnTo>
                          <a:pt x="3850" y="4960"/>
                        </a:lnTo>
                        <a:lnTo>
                          <a:pt x="3955" y="4981"/>
                        </a:lnTo>
                        <a:lnTo>
                          <a:pt x="3997" y="5064"/>
                        </a:lnTo>
                        <a:lnTo>
                          <a:pt x="3934" y="5127"/>
                        </a:lnTo>
                        <a:lnTo>
                          <a:pt x="3871" y="5085"/>
                        </a:lnTo>
                        <a:lnTo>
                          <a:pt x="3850" y="5127"/>
                        </a:lnTo>
                        <a:lnTo>
                          <a:pt x="3934" y="5169"/>
                        </a:lnTo>
                        <a:lnTo>
                          <a:pt x="3892" y="5232"/>
                        </a:lnTo>
                        <a:lnTo>
                          <a:pt x="3787" y="5190"/>
                        </a:lnTo>
                        <a:lnTo>
                          <a:pt x="3766" y="5169"/>
                        </a:lnTo>
                        <a:lnTo>
                          <a:pt x="3746" y="5190"/>
                        </a:lnTo>
                        <a:lnTo>
                          <a:pt x="3829" y="5274"/>
                        </a:lnTo>
                        <a:lnTo>
                          <a:pt x="3766" y="5295"/>
                        </a:lnTo>
                        <a:lnTo>
                          <a:pt x="3787" y="5378"/>
                        </a:lnTo>
                        <a:lnTo>
                          <a:pt x="3850" y="5378"/>
                        </a:lnTo>
                        <a:lnTo>
                          <a:pt x="3787" y="5399"/>
                        </a:lnTo>
                        <a:lnTo>
                          <a:pt x="3725" y="5441"/>
                        </a:lnTo>
                        <a:lnTo>
                          <a:pt x="3662" y="5378"/>
                        </a:lnTo>
                        <a:lnTo>
                          <a:pt x="3662" y="5462"/>
                        </a:lnTo>
                        <a:lnTo>
                          <a:pt x="3641" y="5504"/>
                        </a:lnTo>
                        <a:lnTo>
                          <a:pt x="3683" y="5546"/>
                        </a:lnTo>
                        <a:lnTo>
                          <a:pt x="3850" y="5587"/>
                        </a:lnTo>
                        <a:lnTo>
                          <a:pt x="3871" y="5671"/>
                        </a:lnTo>
                        <a:lnTo>
                          <a:pt x="3934" y="5671"/>
                        </a:lnTo>
                        <a:lnTo>
                          <a:pt x="4039" y="5650"/>
                        </a:lnTo>
                        <a:lnTo>
                          <a:pt x="3955" y="5692"/>
                        </a:lnTo>
                        <a:lnTo>
                          <a:pt x="3955" y="5755"/>
                        </a:lnTo>
                        <a:lnTo>
                          <a:pt x="3850" y="5755"/>
                        </a:lnTo>
                        <a:lnTo>
                          <a:pt x="3829" y="5713"/>
                        </a:lnTo>
                        <a:lnTo>
                          <a:pt x="3662" y="5713"/>
                        </a:lnTo>
                        <a:lnTo>
                          <a:pt x="3557" y="5818"/>
                        </a:lnTo>
                        <a:lnTo>
                          <a:pt x="3578" y="5839"/>
                        </a:lnTo>
                        <a:lnTo>
                          <a:pt x="3683" y="5839"/>
                        </a:lnTo>
                        <a:lnTo>
                          <a:pt x="3725" y="5922"/>
                        </a:lnTo>
                        <a:lnTo>
                          <a:pt x="3766" y="5985"/>
                        </a:lnTo>
                        <a:lnTo>
                          <a:pt x="3766" y="6069"/>
                        </a:lnTo>
                        <a:lnTo>
                          <a:pt x="3683" y="6006"/>
                        </a:lnTo>
                        <a:lnTo>
                          <a:pt x="3641" y="6006"/>
                        </a:lnTo>
                        <a:lnTo>
                          <a:pt x="3578" y="6069"/>
                        </a:lnTo>
                        <a:lnTo>
                          <a:pt x="3578" y="6131"/>
                        </a:lnTo>
                        <a:lnTo>
                          <a:pt x="3557" y="6173"/>
                        </a:lnTo>
                        <a:lnTo>
                          <a:pt x="3620" y="6215"/>
                        </a:lnTo>
                        <a:lnTo>
                          <a:pt x="3641" y="6299"/>
                        </a:lnTo>
                        <a:lnTo>
                          <a:pt x="3578" y="6299"/>
                        </a:lnTo>
                        <a:lnTo>
                          <a:pt x="3515" y="6236"/>
                        </a:lnTo>
                        <a:lnTo>
                          <a:pt x="3474" y="6278"/>
                        </a:lnTo>
                        <a:lnTo>
                          <a:pt x="3474" y="6341"/>
                        </a:lnTo>
                        <a:lnTo>
                          <a:pt x="3578" y="6362"/>
                        </a:lnTo>
                        <a:lnTo>
                          <a:pt x="3578" y="6424"/>
                        </a:lnTo>
                        <a:lnTo>
                          <a:pt x="3578" y="6508"/>
                        </a:lnTo>
                        <a:lnTo>
                          <a:pt x="3453" y="6403"/>
                        </a:lnTo>
                        <a:lnTo>
                          <a:pt x="3411" y="6445"/>
                        </a:lnTo>
                        <a:lnTo>
                          <a:pt x="3411" y="6529"/>
                        </a:lnTo>
                        <a:lnTo>
                          <a:pt x="3432" y="6529"/>
                        </a:lnTo>
                        <a:lnTo>
                          <a:pt x="3432" y="6634"/>
                        </a:lnTo>
                        <a:lnTo>
                          <a:pt x="3474" y="6738"/>
                        </a:lnTo>
                        <a:lnTo>
                          <a:pt x="3536" y="6738"/>
                        </a:lnTo>
                        <a:lnTo>
                          <a:pt x="3578" y="6634"/>
                        </a:lnTo>
                        <a:lnTo>
                          <a:pt x="3641" y="6634"/>
                        </a:lnTo>
                        <a:lnTo>
                          <a:pt x="3578" y="6759"/>
                        </a:lnTo>
                        <a:lnTo>
                          <a:pt x="3536" y="6801"/>
                        </a:lnTo>
                        <a:lnTo>
                          <a:pt x="3432" y="6885"/>
                        </a:lnTo>
                        <a:lnTo>
                          <a:pt x="3348" y="6885"/>
                        </a:lnTo>
                        <a:lnTo>
                          <a:pt x="3264" y="6927"/>
                        </a:lnTo>
                        <a:lnTo>
                          <a:pt x="3264" y="6968"/>
                        </a:lnTo>
                        <a:lnTo>
                          <a:pt x="3202" y="7031"/>
                        </a:lnTo>
                        <a:lnTo>
                          <a:pt x="3118" y="7073"/>
                        </a:lnTo>
                        <a:lnTo>
                          <a:pt x="3202" y="7136"/>
                        </a:lnTo>
                        <a:lnTo>
                          <a:pt x="3160" y="7157"/>
                        </a:lnTo>
                        <a:lnTo>
                          <a:pt x="3013" y="7178"/>
                        </a:lnTo>
                        <a:lnTo>
                          <a:pt x="2950" y="7261"/>
                        </a:lnTo>
                        <a:lnTo>
                          <a:pt x="2950" y="7324"/>
                        </a:lnTo>
                        <a:lnTo>
                          <a:pt x="3055" y="7345"/>
                        </a:lnTo>
                        <a:lnTo>
                          <a:pt x="2992" y="7387"/>
                        </a:lnTo>
                        <a:lnTo>
                          <a:pt x="2930" y="7492"/>
                        </a:lnTo>
                        <a:lnTo>
                          <a:pt x="2846" y="7492"/>
                        </a:lnTo>
                        <a:lnTo>
                          <a:pt x="2825" y="7408"/>
                        </a:lnTo>
                        <a:lnTo>
                          <a:pt x="2783" y="7366"/>
                        </a:lnTo>
                        <a:lnTo>
                          <a:pt x="2741" y="7408"/>
                        </a:lnTo>
                        <a:lnTo>
                          <a:pt x="2678" y="7408"/>
                        </a:lnTo>
                        <a:lnTo>
                          <a:pt x="2699" y="7492"/>
                        </a:lnTo>
                        <a:lnTo>
                          <a:pt x="2637" y="7554"/>
                        </a:lnTo>
                        <a:lnTo>
                          <a:pt x="2637" y="7596"/>
                        </a:lnTo>
                        <a:lnTo>
                          <a:pt x="2678" y="7659"/>
                        </a:lnTo>
                        <a:lnTo>
                          <a:pt x="2532" y="7659"/>
                        </a:lnTo>
                        <a:lnTo>
                          <a:pt x="2490" y="7680"/>
                        </a:lnTo>
                        <a:lnTo>
                          <a:pt x="2490" y="7805"/>
                        </a:lnTo>
                        <a:lnTo>
                          <a:pt x="2386" y="7868"/>
                        </a:lnTo>
                        <a:lnTo>
                          <a:pt x="2406" y="7910"/>
                        </a:lnTo>
                        <a:lnTo>
                          <a:pt x="2386" y="8015"/>
                        </a:lnTo>
                        <a:lnTo>
                          <a:pt x="2302" y="8098"/>
                        </a:lnTo>
                        <a:lnTo>
                          <a:pt x="2197" y="8182"/>
                        </a:lnTo>
                        <a:lnTo>
                          <a:pt x="2218" y="8224"/>
                        </a:lnTo>
                        <a:lnTo>
                          <a:pt x="2365" y="8161"/>
                        </a:lnTo>
                        <a:lnTo>
                          <a:pt x="2406" y="8161"/>
                        </a:lnTo>
                        <a:lnTo>
                          <a:pt x="2406" y="8224"/>
                        </a:lnTo>
                        <a:lnTo>
                          <a:pt x="2323" y="8266"/>
                        </a:lnTo>
                        <a:lnTo>
                          <a:pt x="2323" y="8370"/>
                        </a:lnTo>
                        <a:lnTo>
                          <a:pt x="2386" y="8454"/>
                        </a:lnTo>
                        <a:lnTo>
                          <a:pt x="2511" y="8391"/>
                        </a:lnTo>
                        <a:lnTo>
                          <a:pt x="2637" y="8370"/>
                        </a:lnTo>
                        <a:lnTo>
                          <a:pt x="2804" y="8203"/>
                        </a:lnTo>
                        <a:lnTo>
                          <a:pt x="2804" y="8119"/>
                        </a:lnTo>
                        <a:lnTo>
                          <a:pt x="2720" y="8161"/>
                        </a:lnTo>
                        <a:lnTo>
                          <a:pt x="2804" y="8056"/>
                        </a:lnTo>
                        <a:lnTo>
                          <a:pt x="2825" y="7910"/>
                        </a:lnTo>
                        <a:lnTo>
                          <a:pt x="2846" y="7910"/>
                        </a:lnTo>
                        <a:lnTo>
                          <a:pt x="2909" y="7868"/>
                        </a:lnTo>
                        <a:lnTo>
                          <a:pt x="3013" y="7889"/>
                        </a:lnTo>
                        <a:lnTo>
                          <a:pt x="3055" y="7889"/>
                        </a:lnTo>
                        <a:lnTo>
                          <a:pt x="2909" y="7994"/>
                        </a:lnTo>
                        <a:lnTo>
                          <a:pt x="2909" y="8056"/>
                        </a:lnTo>
                        <a:lnTo>
                          <a:pt x="3055" y="8098"/>
                        </a:lnTo>
                        <a:lnTo>
                          <a:pt x="3013" y="8182"/>
                        </a:lnTo>
                        <a:lnTo>
                          <a:pt x="2930" y="8182"/>
                        </a:lnTo>
                        <a:lnTo>
                          <a:pt x="2783" y="8370"/>
                        </a:lnTo>
                        <a:lnTo>
                          <a:pt x="2888" y="8412"/>
                        </a:lnTo>
                        <a:lnTo>
                          <a:pt x="2804" y="8496"/>
                        </a:lnTo>
                        <a:lnTo>
                          <a:pt x="2825" y="8600"/>
                        </a:lnTo>
                        <a:lnTo>
                          <a:pt x="2720" y="8580"/>
                        </a:lnTo>
                        <a:lnTo>
                          <a:pt x="2637" y="8496"/>
                        </a:lnTo>
                        <a:lnTo>
                          <a:pt x="2511" y="8496"/>
                        </a:lnTo>
                        <a:lnTo>
                          <a:pt x="2427" y="8538"/>
                        </a:lnTo>
                        <a:lnTo>
                          <a:pt x="2427" y="8642"/>
                        </a:lnTo>
                        <a:lnTo>
                          <a:pt x="2365" y="8705"/>
                        </a:lnTo>
                        <a:lnTo>
                          <a:pt x="2260" y="8747"/>
                        </a:lnTo>
                        <a:lnTo>
                          <a:pt x="2260" y="8747"/>
                        </a:lnTo>
                        <a:lnTo>
                          <a:pt x="2323" y="8684"/>
                        </a:lnTo>
                        <a:lnTo>
                          <a:pt x="2386" y="8642"/>
                        </a:lnTo>
                        <a:lnTo>
                          <a:pt x="2302" y="8538"/>
                        </a:lnTo>
                        <a:lnTo>
                          <a:pt x="2302" y="8433"/>
                        </a:lnTo>
                        <a:lnTo>
                          <a:pt x="2218" y="8328"/>
                        </a:lnTo>
                        <a:lnTo>
                          <a:pt x="2155" y="8328"/>
                        </a:lnTo>
                        <a:lnTo>
                          <a:pt x="2093" y="8412"/>
                        </a:lnTo>
                        <a:lnTo>
                          <a:pt x="1988" y="8412"/>
                        </a:lnTo>
                        <a:lnTo>
                          <a:pt x="1988" y="8454"/>
                        </a:lnTo>
                        <a:lnTo>
                          <a:pt x="2155" y="8454"/>
                        </a:lnTo>
                        <a:lnTo>
                          <a:pt x="1988" y="8600"/>
                        </a:lnTo>
                        <a:lnTo>
                          <a:pt x="1883" y="8580"/>
                        </a:lnTo>
                        <a:lnTo>
                          <a:pt x="1800" y="8580"/>
                        </a:lnTo>
                        <a:lnTo>
                          <a:pt x="1695" y="8684"/>
                        </a:lnTo>
                        <a:lnTo>
                          <a:pt x="1758" y="8705"/>
                        </a:lnTo>
                        <a:lnTo>
                          <a:pt x="1842" y="8684"/>
                        </a:lnTo>
                        <a:lnTo>
                          <a:pt x="1862" y="8705"/>
                        </a:lnTo>
                        <a:lnTo>
                          <a:pt x="1737" y="8789"/>
                        </a:lnTo>
                        <a:lnTo>
                          <a:pt x="1674" y="8831"/>
                        </a:lnTo>
                        <a:lnTo>
                          <a:pt x="1632" y="8789"/>
                        </a:lnTo>
                        <a:lnTo>
                          <a:pt x="1549" y="8789"/>
                        </a:lnTo>
                        <a:lnTo>
                          <a:pt x="1549" y="8831"/>
                        </a:lnTo>
                        <a:lnTo>
                          <a:pt x="1674" y="8914"/>
                        </a:lnTo>
                        <a:lnTo>
                          <a:pt x="1800" y="8914"/>
                        </a:lnTo>
                        <a:lnTo>
                          <a:pt x="1779" y="8977"/>
                        </a:lnTo>
                        <a:lnTo>
                          <a:pt x="1862" y="9019"/>
                        </a:lnTo>
                        <a:lnTo>
                          <a:pt x="1842" y="9103"/>
                        </a:lnTo>
                        <a:lnTo>
                          <a:pt x="1695" y="9040"/>
                        </a:lnTo>
                        <a:lnTo>
                          <a:pt x="1695" y="8956"/>
                        </a:lnTo>
                        <a:lnTo>
                          <a:pt x="1590" y="8956"/>
                        </a:lnTo>
                        <a:lnTo>
                          <a:pt x="1486" y="8893"/>
                        </a:lnTo>
                        <a:lnTo>
                          <a:pt x="1465" y="8810"/>
                        </a:lnTo>
                        <a:lnTo>
                          <a:pt x="1444" y="8810"/>
                        </a:lnTo>
                        <a:lnTo>
                          <a:pt x="1423" y="8914"/>
                        </a:lnTo>
                        <a:lnTo>
                          <a:pt x="1528" y="9040"/>
                        </a:lnTo>
                        <a:lnTo>
                          <a:pt x="1632" y="9124"/>
                        </a:lnTo>
                        <a:lnTo>
                          <a:pt x="1695" y="9124"/>
                        </a:lnTo>
                        <a:lnTo>
                          <a:pt x="1758" y="9165"/>
                        </a:lnTo>
                        <a:lnTo>
                          <a:pt x="1653" y="9165"/>
                        </a:lnTo>
                        <a:lnTo>
                          <a:pt x="1486" y="9124"/>
                        </a:lnTo>
                        <a:lnTo>
                          <a:pt x="1360" y="8956"/>
                        </a:lnTo>
                        <a:lnTo>
                          <a:pt x="1277" y="8977"/>
                        </a:lnTo>
                        <a:lnTo>
                          <a:pt x="1214" y="8935"/>
                        </a:lnTo>
                        <a:lnTo>
                          <a:pt x="1067" y="8935"/>
                        </a:lnTo>
                        <a:lnTo>
                          <a:pt x="1026" y="8893"/>
                        </a:lnTo>
                        <a:lnTo>
                          <a:pt x="963" y="8935"/>
                        </a:lnTo>
                        <a:lnTo>
                          <a:pt x="1005" y="9019"/>
                        </a:lnTo>
                        <a:lnTo>
                          <a:pt x="942" y="9061"/>
                        </a:lnTo>
                        <a:lnTo>
                          <a:pt x="1026" y="9165"/>
                        </a:lnTo>
                        <a:lnTo>
                          <a:pt x="1214" y="9124"/>
                        </a:lnTo>
                        <a:lnTo>
                          <a:pt x="1235" y="9144"/>
                        </a:lnTo>
                        <a:lnTo>
                          <a:pt x="1151" y="9207"/>
                        </a:lnTo>
                        <a:lnTo>
                          <a:pt x="1214" y="9228"/>
                        </a:lnTo>
                        <a:lnTo>
                          <a:pt x="1339" y="9165"/>
                        </a:lnTo>
                        <a:lnTo>
                          <a:pt x="1423" y="9165"/>
                        </a:lnTo>
                        <a:lnTo>
                          <a:pt x="1381" y="9228"/>
                        </a:lnTo>
                        <a:lnTo>
                          <a:pt x="1214" y="9312"/>
                        </a:lnTo>
                        <a:lnTo>
                          <a:pt x="1151" y="9375"/>
                        </a:lnTo>
                        <a:lnTo>
                          <a:pt x="1026" y="9354"/>
                        </a:lnTo>
                        <a:lnTo>
                          <a:pt x="942" y="9228"/>
                        </a:lnTo>
                        <a:lnTo>
                          <a:pt x="900" y="9228"/>
                        </a:lnTo>
                        <a:lnTo>
                          <a:pt x="837" y="9270"/>
                        </a:lnTo>
                        <a:lnTo>
                          <a:pt x="753" y="9207"/>
                        </a:lnTo>
                        <a:lnTo>
                          <a:pt x="691" y="9249"/>
                        </a:lnTo>
                        <a:lnTo>
                          <a:pt x="628" y="9228"/>
                        </a:lnTo>
                        <a:lnTo>
                          <a:pt x="544" y="9270"/>
                        </a:lnTo>
                        <a:lnTo>
                          <a:pt x="586" y="9333"/>
                        </a:lnTo>
                        <a:lnTo>
                          <a:pt x="753" y="9354"/>
                        </a:lnTo>
                        <a:lnTo>
                          <a:pt x="858" y="9416"/>
                        </a:lnTo>
                        <a:lnTo>
                          <a:pt x="1005" y="9479"/>
                        </a:lnTo>
                        <a:lnTo>
                          <a:pt x="963" y="9584"/>
                        </a:lnTo>
                        <a:lnTo>
                          <a:pt x="1026" y="9668"/>
                        </a:lnTo>
                        <a:lnTo>
                          <a:pt x="921" y="9688"/>
                        </a:lnTo>
                        <a:lnTo>
                          <a:pt x="900" y="9668"/>
                        </a:lnTo>
                        <a:lnTo>
                          <a:pt x="900" y="9500"/>
                        </a:lnTo>
                        <a:lnTo>
                          <a:pt x="795" y="9479"/>
                        </a:lnTo>
                        <a:lnTo>
                          <a:pt x="691" y="9479"/>
                        </a:lnTo>
                        <a:lnTo>
                          <a:pt x="733" y="9563"/>
                        </a:lnTo>
                        <a:lnTo>
                          <a:pt x="712" y="9626"/>
                        </a:lnTo>
                        <a:lnTo>
                          <a:pt x="586" y="9542"/>
                        </a:lnTo>
                        <a:lnTo>
                          <a:pt x="481" y="9668"/>
                        </a:lnTo>
                        <a:lnTo>
                          <a:pt x="586" y="9730"/>
                        </a:lnTo>
                        <a:lnTo>
                          <a:pt x="502" y="9751"/>
                        </a:lnTo>
                        <a:lnTo>
                          <a:pt x="440" y="9772"/>
                        </a:lnTo>
                        <a:lnTo>
                          <a:pt x="398" y="9668"/>
                        </a:lnTo>
                        <a:lnTo>
                          <a:pt x="230" y="9647"/>
                        </a:lnTo>
                        <a:lnTo>
                          <a:pt x="293" y="9772"/>
                        </a:lnTo>
                        <a:lnTo>
                          <a:pt x="209" y="9793"/>
                        </a:lnTo>
                        <a:lnTo>
                          <a:pt x="189" y="9688"/>
                        </a:lnTo>
                        <a:lnTo>
                          <a:pt x="105" y="9626"/>
                        </a:lnTo>
                        <a:lnTo>
                          <a:pt x="63" y="9647"/>
                        </a:lnTo>
                        <a:lnTo>
                          <a:pt x="63" y="9688"/>
                        </a:lnTo>
                        <a:lnTo>
                          <a:pt x="168" y="9793"/>
                        </a:lnTo>
                        <a:lnTo>
                          <a:pt x="105" y="9856"/>
                        </a:lnTo>
                        <a:lnTo>
                          <a:pt x="168" y="9898"/>
                        </a:lnTo>
                        <a:lnTo>
                          <a:pt x="293" y="9877"/>
                        </a:lnTo>
                        <a:lnTo>
                          <a:pt x="481" y="9898"/>
                        </a:lnTo>
                        <a:lnTo>
                          <a:pt x="586" y="9981"/>
                        </a:lnTo>
                        <a:lnTo>
                          <a:pt x="733" y="9981"/>
                        </a:lnTo>
                        <a:lnTo>
                          <a:pt x="795" y="9940"/>
                        </a:lnTo>
                        <a:lnTo>
                          <a:pt x="858" y="9940"/>
                        </a:lnTo>
                        <a:lnTo>
                          <a:pt x="753" y="10023"/>
                        </a:lnTo>
                        <a:lnTo>
                          <a:pt x="607" y="10023"/>
                        </a:lnTo>
                        <a:lnTo>
                          <a:pt x="544" y="10065"/>
                        </a:lnTo>
                        <a:lnTo>
                          <a:pt x="377" y="9960"/>
                        </a:lnTo>
                        <a:lnTo>
                          <a:pt x="272" y="9981"/>
                        </a:lnTo>
                        <a:lnTo>
                          <a:pt x="209" y="9981"/>
                        </a:lnTo>
                        <a:lnTo>
                          <a:pt x="126" y="10023"/>
                        </a:lnTo>
                        <a:lnTo>
                          <a:pt x="0" y="10065"/>
                        </a:lnTo>
                        <a:lnTo>
                          <a:pt x="0" y="10107"/>
                        </a:lnTo>
                        <a:lnTo>
                          <a:pt x="189" y="10191"/>
                        </a:lnTo>
                        <a:lnTo>
                          <a:pt x="105" y="10274"/>
                        </a:lnTo>
                        <a:lnTo>
                          <a:pt x="209" y="10295"/>
                        </a:lnTo>
                        <a:lnTo>
                          <a:pt x="272" y="10253"/>
                        </a:lnTo>
                        <a:lnTo>
                          <a:pt x="419" y="10253"/>
                        </a:lnTo>
                        <a:lnTo>
                          <a:pt x="314" y="10316"/>
                        </a:lnTo>
                        <a:lnTo>
                          <a:pt x="126" y="10316"/>
                        </a:lnTo>
                        <a:lnTo>
                          <a:pt x="105" y="10358"/>
                        </a:lnTo>
                        <a:lnTo>
                          <a:pt x="63" y="10358"/>
                        </a:lnTo>
                        <a:lnTo>
                          <a:pt x="63" y="10379"/>
                        </a:lnTo>
                        <a:lnTo>
                          <a:pt x="126" y="10400"/>
                        </a:lnTo>
                        <a:lnTo>
                          <a:pt x="189" y="10400"/>
                        </a:lnTo>
                        <a:lnTo>
                          <a:pt x="105" y="10463"/>
                        </a:lnTo>
                        <a:lnTo>
                          <a:pt x="63" y="10484"/>
                        </a:lnTo>
                        <a:lnTo>
                          <a:pt x="63" y="10525"/>
                        </a:lnTo>
                        <a:lnTo>
                          <a:pt x="105" y="10546"/>
                        </a:lnTo>
                        <a:lnTo>
                          <a:pt x="168" y="10630"/>
                        </a:lnTo>
                        <a:lnTo>
                          <a:pt x="293" y="10630"/>
                        </a:lnTo>
                        <a:lnTo>
                          <a:pt x="335" y="10588"/>
                        </a:lnTo>
                        <a:lnTo>
                          <a:pt x="523" y="10546"/>
                        </a:lnTo>
                        <a:lnTo>
                          <a:pt x="649" y="10588"/>
                        </a:lnTo>
                        <a:lnTo>
                          <a:pt x="691" y="10609"/>
                        </a:lnTo>
                        <a:lnTo>
                          <a:pt x="753" y="10546"/>
                        </a:lnTo>
                        <a:lnTo>
                          <a:pt x="753" y="10484"/>
                        </a:lnTo>
                        <a:lnTo>
                          <a:pt x="837" y="10463"/>
                        </a:lnTo>
                        <a:lnTo>
                          <a:pt x="858" y="10525"/>
                        </a:lnTo>
                        <a:lnTo>
                          <a:pt x="963" y="10525"/>
                        </a:lnTo>
                        <a:lnTo>
                          <a:pt x="1067" y="10421"/>
                        </a:lnTo>
                        <a:lnTo>
                          <a:pt x="1130" y="10463"/>
                        </a:lnTo>
                        <a:lnTo>
                          <a:pt x="1130" y="10505"/>
                        </a:lnTo>
                        <a:lnTo>
                          <a:pt x="1046" y="10525"/>
                        </a:lnTo>
                        <a:lnTo>
                          <a:pt x="1151" y="10588"/>
                        </a:lnTo>
                        <a:lnTo>
                          <a:pt x="1214" y="10525"/>
                        </a:lnTo>
                        <a:lnTo>
                          <a:pt x="1214" y="10463"/>
                        </a:lnTo>
                        <a:lnTo>
                          <a:pt x="1277" y="10358"/>
                        </a:lnTo>
                        <a:lnTo>
                          <a:pt x="1256" y="10421"/>
                        </a:lnTo>
                        <a:lnTo>
                          <a:pt x="1339" y="10525"/>
                        </a:lnTo>
                        <a:lnTo>
                          <a:pt x="1277" y="10609"/>
                        </a:lnTo>
                        <a:lnTo>
                          <a:pt x="1130" y="10672"/>
                        </a:lnTo>
                        <a:lnTo>
                          <a:pt x="1046" y="10714"/>
                        </a:lnTo>
                        <a:lnTo>
                          <a:pt x="1109" y="10735"/>
                        </a:lnTo>
                        <a:lnTo>
                          <a:pt x="1046" y="10839"/>
                        </a:lnTo>
                        <a:lnTo>
                          <a:pt x="921" y="10839"/>
                        </a:lnTo>
                        <a:lnTo>
                          <a:pt x="921" y="10797"/>
                        </a:lnTo>
                        <a:lnTo>
                          <a:pt x="963" y="10735"/>
                        </a:lnTo>
                        <a:lnTo>
                          <a:pt x="942" y="10630"/>
                        </a:lnTo>
                        <a:lnTo>
                          <a:pt x="837" y="10609"/>
                        </a:lnTo>
                        <a:lnTo>
                          <a:pt x="733" y="10735"/>
                        </a:lnTo>
                        <a:lnTo>
                          <a:pt x="712" y="10797"/>
                        </a:lnTo>
                        <a:lnTo>
                          <a:pt x="628" y="10693"/>
                        </a:lnTo>
                        <a:lnTo>
                          <a:pt x="523" y="10672"/>
                        </a:lnTo>
                        <a:lnTo>
                          <a:pt x="419" y="10693"/>
                        </a:lnTo>
                        <a:lnTo>
                          <a:pt x="335" y="10672"/>
                        </a:lnTo>
                        <a:lnTo>
                          <a:pt x="209" y="10735"/>
                        </a:lnTo>
                        <a:lnTo>
                          <a:pt x="126" y="10735"/>
                        </a:lnTo>
                        <a:lnTo>
                          <a:pt x="63" y="10693"/>
                        </a:lnTo>
                        <a:lnTo>
                          <a:pt x="21" y="10693"/>
                        </a:lnTo>
                        <a:lnTo>
                          <a:pt x="63" y="10797"/>
                        </a:lnTo>
                        <a:lnTo>
                          <a:pt x="21" y="10839"/>
                        </a:lnTo>
                        <a:lnTo>
                          <a:pt x="84" y="10902"/>
                        </a:lnTo>
                        <a:lnTo>
                          <a:pt x="168" y="10881"/>
                        </a:lnTo>
                        <a:lnTo>
                          <a:pt x="209" y="10818"/>
                        </a:lnTo>
                        <a:lnTo>
                          <a:pt x="293" y="10818"/>
                        </a:lnTo>
                        <a:lnTo>
                          <a:pt x="209" y="10902"/>
                        </a:lnTo>
                        <a:lnTo>
                          <a:pt x="209" y="11007"/>
                        </a:lnTo>
                        <a:lnTo>
                          <a:pt x="168" y="11049"/>
                        </a:lnTo>
                        <a:lnTo>
                          <a:pt x="84" y="11007"/>
                        </a:lnTo>
                        <a:lnTo>
                          <a:pt x="126" y="11132"/>
                        </a:lnTo>
                        <a:lnTo>
                          <a:pt x="189" y="11195"/>
                        </a:lnTo>
                        <a:lnTo>
                          <a:pt x="335" y="11007"/>
                        </a:lnTo>
                        <a:lnTo>
                          <a:pt x="481" y="11049"/>
                        </a:lnTo>
                        <a:lnTo>
                          <a:pt x="419" y="11111"/>
                        </a:lnTo>
                        <a:lnTo>
                          <a:pt x="419" y="11195"/>
                        </a:lnTo>
                        <a:lnTo>
                          <a:pt x="293" y="11258"/>
                        </a:lnTo>
                        <a:lnTo>
                          <a:pt x="314" y="11300"/>
                        </a:lnTo>
                        <a:lnTo>
                          <a:pt x="398" y="11321"/>
                        </a:lnTo>
                        <a:lnTo>
                          <a:pt x="377" y="11404"/>
                        </a:lnTo>
                        <a:lnTo>
                          <a:pt x="419" y="11467"/>
                        </a:lnTo>
                        <a:lnTo>
                          <a:pt x="377" y="11572"/>
                        </a:lnTo>
                        <a:lnTo>
                          <a:pt x="419" y="11572"/>
                        </a:lnTo>
                        <a:lnTo>
                          <a:pt x="502" y="11446"/>
                        </a:lnTo>
                        <a:lnTo>
                          <a:pt x="586" y="11425"/>
                        </a:lnTo>
                        <a:lnTo>
                          <a:pt x="607" y="11300"/>
                        </a:lnTo>
                        <a:lnTo>
                          <a:pt x="816" y="11216"/>
                        </a:lnTo>
                        <a:lnTo>
                          <a:pt x="921" y="11216"/>
                        </a:lnTo>
                        <a:lnTo>
                          <a:pt x="1005" y="11195"/>
                        </a:lnTo>
                        <a:lnTo>
                          <a:pt x="942" y="11237"/>
                        </a:lnTo>
                        <a:lnTo>
                          <a:pt x="837" y="11321"/>
                        </a:lnTo>
                        <a:lnTo>
                          <a:pt x="837" y="11446"/>
                        </a:lnTo>
                        <a:lnTo>
                          <a:pt x="858" y="11530"/>
                        </a:lnTo>
                        <a:lnTo>
                          <a:pt x="795" y="11467"/>
                        </a:lnTo>
                        <a:lnTo>
                          <a:pt x="753" y="11341"/>
                        </a:lnTo>
                        <a:lnTo>
                          <a:pt x="712" y="11341"/>
                        </a:lnTo>
                        <a:lnTo>
                          <a:pt x="628" y="11467"/>
                        </a:lnTo>
                        <a:lnTo>
                          <a:pt x="586" y="11509"/>
                        </a:lnTo>
                        <a:lnTo>
                          <a:pt x="691" y="11530"/>
                        </a:lnTo>
                        <a:lnTo>
                          <a:pt x="586" y="11655"/>
                        </a:lnTo>
                        <a:lnTo>
                          <a:pt x="502" y="11655"/>
                        </a:lnTo>
                        <a:lnTo>
                          <a:pt x="481" y="11739"/>
                        </a:lnTo>
                        <a:lnTo>
                          <a:pt x="523" y="11760"/>
                        </a:lnTo>
                        <a:lnTo>
                          <a:pt x="691" y="11760"/>
                        </a:lnTo>
                        <a:lnTo>
                          <a:pt x="733" y="11823"/>
                        </a:lnTo>
                        <a:lnTo>
                          <a:pt x="607" y="11844"/>
                        </a:lnTo>
                        <a:lnTo>
                          <a:pt x="586" y="11885"/>
                        </a:lnTo>
                        <a:lnTo>
                          <a:pt x="544" y="11969"/>
                        </a:lnTo>
                        <a:lnTo>
                          <a:pt x="440" y="11885"/>
                        </a:lnTo>
                        <a:lnTo>
                          <a:pt x="398" y="11927"/>
                        </a:lnTo>
                        <a:lnTo>
                          <a:pt x="377" y="12032"/>
                        </a:lnTo>
                        <a:lnTo>
                          <a:pt x="335" y="11885"/>
                        </a:lnTo>
                        <a:lnTo>
                          <a:pt x="272" y="11948"/>
                        </a:lnTo>
                        <a:lnTo>
                          <a:pt x="168" y="12074"/>
                        </a:lnTo>
                        <a:lnTo>
                          <a:pt x="209" y="12178"/>
                        </a:lnTo>
                        <a:lnTo>
                          <a:pt x="335" y="12367"/>
                        </a:lnTo>
                        <a:lnTo>
                          <a:pt x="398" y="12262"/>
                        </a:lnTo>
                        <a:lnTo>
                          <a:pt x="419" y="12283"/>
                        </a:lnTo>
                        <a:lnTo>
                          <a:pt x="502" y="12262"/>
                        </a:lnTo>
                        <a:lnTo>
                          <a:pt x="481" y="12199"/>
                        </a:lnTo>
                        <a:lnTo>
                          <a:pt x="523" y="12095"/>
                        </a:lnTo>
                        <a:lnTo>
                          <a:pt x="649" y="12178"/>
                        </a:lnTo>
                        <a:lnTo>
                          <a:pt x="607" y="12241"/>
                        </a:lnTo>
                        <a:lnTo>
                          <a:pt x="649" y="12304"/>
                        </a:lnTo>
                        <a:lnTo>
                          <a:pt x="628" y="12388"/>
                        </a:lnTo>
                        <a:lnTo>
                          <a:pt x="586" y="12450"/>
                        </a:lnTo>
                        <a:lnTo>
                          <a:pt x="628" y="12597"/>
                        </a:lnTo>
                        <a:lnTo>
                          <a:pt x="691" y="12555"/>
                        </a:lnTo>
                        <a:lnTo>
                          <a:pt x="816" y="12513"/>
                        </a:lnTo>
                        <a:lnTo>
                          <a:pt x="900" y="12597"/>
                        </a:lnTo>
                        <a:lnTo>
                          <a:pt x="753" y="12597"/>
                        </a:lnTo>
                        <a:lnTo>
                          <a:pt x="712" y="12639"/>
                        </a:lnTo>
                        <a:lnTo>
                          <a:pt x="753" y="12722"/>
                        </a:lnTo>
                        <a:lnTo>
                          <a:pt x="753" y="12785"/>
                        </a:lnTo>
                        <a:lnTo>
                          <a:pt x="544" y="12618"/>
                        </a:lnTo>
                        <a:lnTo>
                          <a:pt x="481" y="12639"/>
                        </a:lnTo>
                        <a:lnTo>
                          <a:pt x="419" y="12597"/>
                        </a:lnTo>
                        <a:lnTo>
                          <a:pt x="314" y="12597"/>
                        </a:lnTo>
                        <a:lnTo>
                          <a:pt x="314" y="12701"/>
                        </a:lnTo>
                        <a:lnTo>
                          <a:pt x="272" y="12764"/>
                        </a:lnTo>
                        <a:lnTo>
                          <a:pt x="419" y="12994"/>
                        </a:lnTo>
                        <a:lnTo>
                          <a:pt x="523" y="13015"/>
                        </a:lnTo>
                        <a:lnTo>
                          <a:pt x="691" y="13141"/>
                        </a:lnTo>
                        <a:lnTo>
                          <a:pt x="900" y="13245"/>
                        </a:lnTo>
                        <a:lnTo>
                          <a:pt x="921" y="13308"/>
                        </a:lnTo>
                        <a:lnTo>
                          <a:pt x="858" y="13329"/>
                        </a:lnTo>
                        <a:lnTo>
                          <a:pt x="963" y="13413"/>
                        </a:lnTo>
                        <a:lnTo>
                          <a:pt x="1026" y="13392"/>
                        </a:lnTo>
                        <a:lnTo>
                          <a:pt x="1005" y="13287"/>
                        </a:lnTo>
                        <a:lnTo>
                          <a:pt x="1067" y="13287"/>
                        </a:lnTo>
                        <a:lnTo>
                          <a:pt x="1151" y="13329"/>
                        </a:lnTo>
                        <a:lnTo>
                          <a:pt x="1130" y="13350"/>
                        </a:lnTo>
                        <a:lnTo>
                          <a:pt x="1235" y="13497"/>
                        </a:lnTo>
                        <a:lnTo>
                          <a:pt x="1277" y="13434"/>
                        </a:lnTo>
                        <a:lnTo>
                          <a:pt x="1339" y="13455"/>
                        </a:lnTo>
                        <a:lnTo>
                          <a:pt x="1444" y="13413"/>
                        </a:lnTo>
                        <a:lnTo>
                          <a:pt x="1570" y="13308"/>
                        </a:lnTo>
                        <a:lnTo>
                          <a:pt x="1632" y="13287"/>
                        </a:lnTo>
                        <a:lnTo>
                          <a:pt x="1653" y="13225"/>
                        </a:lnTo>
                        <a:lnTo>
                          <a:pt x="1674" y="13245"/>
                        </a:lnTo>
                        <a:lnTo>
                          <a:pt x="1695" y="13329"/>
                        </a:lnTo>
                        <a:lnTo>
                          <a:pt x="1779" y="13329"/>
                        </a:lnTo>
                        <a:lnTo>
                          <a:pt x="1988" y="13120"/>
                        </a:lnTo>
                        <a:lnTo>
                          <a:pt x="1967" y="13078"/>
                        </a:lnTo>
                        <a:lnTo>
                          <a:pt x="1883" y="12932"/>
                        </a:lnTo>
                        <a:lnTo>
                          <a:pt x="2051" y="13036"/>
                        </a:lnTo>
                        <a:lnTo>
                          <a:pt x="2155" y="12911"/>
                        </a:lnTo>
                        <a:lnTo>
                          <a:pt x="2114" y="12890"/>
                        </a:lnTo>
                        <a:lnTo>
                          <a:pt x="2197" y="12827"/>
                        </a:lnTo>
                        <a:lnTo>
                          <a:pt x="2176" y="12764"/>
                        </a:lnTo>
                        <a:lnTo>
                          <a:pt x="2281" y="12701"/>
                        </a:lnTo>
                        <a:lnTo>
                          <a:pt x="2386" y="12681"/>
                        </a:lnTo>
                        <a:lnTo>
                          <a:pt x="2386" y="12597"/>
                        </a:lnTo>
                        <a:lnTo>
                          <a:pt x="2302" y="12492"/>
                        </a:lnTo>
                        <a:lnTo>
                          <a:pt x="2323" y="12409"/>
                        </a:lnTo>
                        <a:lnTo>
                          <a:pt x="2260" y="12304"/>
                        </a:lnTo>
                        <a:lnTo>
                          <a:pt x="2155" y="12241"/>
                        </a:lnTo>
                        <a:lnTo>
                          <a:pt x="2176" y="12157"/>
                        </a:lnTo>
                        <a:lnTo>
                          <a:pt x="2218" y="12178"/>
                        </a:lnTo>
                        <a:lnTo>
                          <a:pt x="2323" y="12304"/>
                        </a:lnTo>
                        <a:lnTo>
                          <a:pt x="2386" y="12471"/>
                        </a:lnTo>
                        <a:lnTo>
                          <a:pt x="2406" y="12492"/>
                        </a:lnTo>
                        <a:lnTo>
                          <a:pt x="2490" y="12513"/>
                        </a:lnTo>
                        <a:lnTo>
                          <a:pt x="2469" y="12576"/>
                        </a:lnTo>
                        <a:lnTo>
                          <a:pt x="2511" y="12639"/>
                        </a:lnTo>
                        <a:lnTo>
                          <a:pt x="2616" y="12597"/>
                        </a:lnTo>
                        <a:lnTo>
                          <a:pt x="2595" y="12513"/>
                        </a:lnTo>
                        <a:lnTo>
                          <a:pt x="2532" y="12492"/>
                        </a:lnTo>
                        <a:lnTo>
                          <a:pt x="2595" y="12409"/>
                        </a:lnTo>
                        <a:lnTo>
                          <a:pt x="2678" y="12492"/>
                        </a:lnTo>
                        <a:lnTo>
                          <a:pt x="2699" y="12555"/>
                        </a:lnTo>
                        <a:lnTo>
                          <a:pt x="2825" y="12409"/>
                        </a:lnTo>
                        <a:lnTo>
                          <a:pt x="2846" y="12283"/>
                        </a:lnTo>
                        <a:lnTo>
                          <a:pt x="2825" y="12178"/>
                        </a:lnTo>
                        <a:lnTo>
                          <a:pt x="2741" y="12157"/>
                        </a:lnTo>
                        <a:lnTo>
                          <a:pt x="2720" y="12074"/>
                        </a:lnTo>
                        <a:lnTo>
                          <a:pt x="2783" y="12053"/>
                        </a:lnTo>
                        <a:lnTo>
                          <a:pt x="2783" y="11990"/>
                        </a:lnTo>
                        <a:lnTo>
                          <a:pt x="2825" y="11990"/>
                        </a:lnTo>
                        <a:lnTo>
                          <a:pt x="2888" y="11948"/>
                        </a:lnTo>
                        <a:lnTo>
                          <a:pt x="2825" y="11865"/>
                        </a:lnTo>
                        <a:lnTo>
                          <a:pt x="2825" y="11760"/>
                        </a:lnTo>
                        <a:lnTo>
                          <a:pt x="2909" y="11718"/>
                        </a:lnTo>
                        <a:lnTo>
                          <a:pt x="2992" y="11781"/>
                        </a:lnTo>
                        <a:lnTo>
                          <a:pt x="2930" y="11885"/>
                        </a:lnTo>
                        <a:lnTo>
                          <a:pt x="2950" y="12032"/>
                        </a:lnTo>
                        <a:lnTo>
                          <a:pt x="2930" y="12095"/>
                        </a:lnTo>
                        <a:lnTo>
                          <a:pt x="2992" y="12199"/>
                        </a:lnTo>
                        <a:lnTo>
                          <a:pt x="3013" y="12283"/>
                        </a:lnTo>
                        <a:lnTo>
                          <a:pt x="3118" y="12409"/>
                        </a:lnTo>
                        <a:lnTo>
                          <a:pt x="3264" y="12409"/>
                        </a:lnTo>
                        <a:lnTo>
                          <a:pt x="3327" y="12450"/>
                        </a:lnTo>
                        <a:lnTo>
                          <a:pt x="3264" y="12492"/>
                        </a:lnTo>
                        <a:lnTo>
                          <a:pt x="3348" y="12555"/>
                        </a:lnTo>
                        <a:lnTo>
                          <a:pt x="3432" y="12639"/>
                        </a:lnTo>
                        <a:lnTo>
                          <a:pt x="3474" y="12555"/>
                        </a:lnTo>
                        <a:lnTo>
                          <a:pt x="3453" y="12178"/>
                        </a:lnTo>
                        <a:lnTo>
                          <a:pt x="3369" y="12032"/>
                        </a:lnTo>
                        <a:lnTo>
                          <a:pt x="3432" y="11948"/>
                        </a:lnTo>
                        <a:lnTo>
                          <a:pt x="3515" y="11885"/>
                        </a:lnTo>
                        <a:lnTo>
                          <a:pt x="3432" y="11781"/>
                        </a:lnTo>
                        <a:lnTo>
                          <a:pt x="3474" y="11718"/>
                        </a:lnTo>
                        <a:lnTo>
                          <a:pt x="3662" y="11676"/>
                        </a:lnTo>
                        <a:lnTo>
                          <a:pt x="3683" y="11593"/>
                        </a:lnTo>
                        <a:lnTo>
                          <a:pt x="3683" y="11467"/>
                        </a:lnTo>
                        <a:lnTo>
                          <a:pt x="3766" y="11321"/>
                        </a:lnTo>
                        <a:lnTo>
                          <a:pt x="3683" y="11195"/>
                        </a:lnTo>
                        <a:lnTo>
                          <a:pt x="3662" y="10923"/>
                        </a:lnTo>
                        <a:lnTo>
                          <a:pt x="3536" y="10714"/>
                        </a:lnTo>
                        <a:lnTo>
                          <a:pt x="3557" y="10609"/>
                        </a:lnTo>
                        <a:lnTo>
                          <a:pt x="3829" y="10525"/>
                        </a:lnTo>
                        <a:lnTo>
                          <a:pt x="3829" y="10358"/>
                        </a:lnTo>
                        <a:lnTo>
                          <a:pt x="3871" y="10212"/>
                        </a:lnTo>
                        <a:lnTo>
                          <a:pt x="3662" y="10002"/>
                        </a:lnTo>
                        <a:lnTo>
                          <a:pt x="3515" y="9898"/>
                        </a:lnTo>
                        <a:lnTo>
                          <a:pt x="3515" y="9688"/>
                        </a:lnTo>
                        <a:lnTo>
                          <a:pt x="3536" y="9479"/>
                        </a:lnTo>
                        <a:lnTo>
                          <a:pt x="3515" y="9249"/>
                        </a:lnTo>
                        <a:lnTo>
                          <a:pt x="3453" y="9103"/>
                        </a:lnTo>
                        <a:lnTo>
                          <a:pt x="3515" y="8914"/>
                        </a:lnTo>
                        <a:lnTo>
                          <a:pt x="3453" y="8621"/>
                        </a:lnTo>
                        <a:lnTo>
                          <a:pt x="3411" y="8308"/>
                        </a:lnTo>
                        <a:lnTo>
                          <a:pt x="3453" y="8077"/>
                        </a:lnTo>
                        <a:lnTo>
                          <a:pt x="3578" y="7847"/>
                        </a:lnTo>
                        <a:lnTo>
                          <a:pt x="3683" y="7764"/>
                        </a:lnTo>
                        <a:lnTo>
                          <a:pt x="3850" y="7784"/>
                        </a:lnTo>
                        <a:lnTo>
                          <a:pt x="4059" y="7805"/>
                        </a:lnTo>
                        <a:lnTo>
                          <a:pt x="4164" y="7680"/>
                        </a:lnTo>
                        <a:lnTo>
                          <a:pt x="4143" y="7450"/>
                        </a:lnTo>
                        <a:lnTo>
                          <a:pt x="4080" y="7366"/>
                        </a:lnTo>
                        <a:lnTo>
                          <a:pt x="4080" y="7240"/>
                        </a:lnTo>
                        <a:lnTo>
                          <a:pt x="4290" y="6738"/>
                        </a:lnTo>
                        <a:lnTo>
                          <a:pt x="4290" y="6487"/>
                        </a:lnTo>
                        <a:lnTo>
                          <a:pt x="4352" y="6215"/>
                        </a:lnTo>
                        <a:lnTo>
                          <a:pt x="4394" y="6069"/>
                        </a:lnTo>
                        <a:lnTo>
                          <a:pt x="4394" y="5901"/>
                        </a:lnTo>
                        <a:lnTo>
                          <a:pt x="4311" y="5818"/>
                        </a:lnTo>
                        <a:lnTo>
                          <a:pt x="4311" y="5692"/>
                        </a:lnTo>
                        <a:lnTo>
                          <a:pt x="4499" y="5587"/>
                        </a:lnTo>
                        <a:lnTo>
                          <a:pt x="4708" y="5567"/>
                        </a:lnTo>
                        <a:lnTo>
                          <a:pt x="4792" y="5483"/>
                        </a:lnTo>
                        <a:lnTo>
                          <a:pt x="4813" y="5357"/>
                        </a:lnTo>
                        <a:lnTo>
                          <a:pt x="4980" y="5064"/>
                        </a:lnTo>
                        <a:lnTo>
                          <a:pt x="5127" y="4855"/>
                        </a:lnTo>
                        <a:lnTo>
                          <a:pt x="5189" y="4730"/>
                        </a:lnTo>
                        <a:lnTo>
                          <a:pt x="5106" y="4541"/>
                        </a:lnTo>
                        <a:lnTo>
                          <a:pt x="5043" y="4458"/>
                        </a:lnTo>
                        <a:lnTo>
                          <a:pt x="5043" y="4206"/>
                        </a:lnTo>
                        <a:lnTo>
                          <a:pt x="5127" y="4186"/>
                        </a:lnTo>
                        <a:lnTo>
                          <a:pt x="5189" y="4081"/>
                        </a:lnTo>
                        <a:lnTo>
                          <a:pt x="5231" y="3934"/>
                        </a:lnTo>
                        <a:lnTo>
                          <a:pt x="5315" y="3893"/>
                        </a:lnTo>
                        <a:lnTo>
                          <a:pt x="5399" y="3704"/>
                        </a:lnTo>
                        <a:lnTo>
                          <a:pt x="5524" y="3600"/>
                        </a:lnTo>
                        <a:lnTo>
                          <a:pt x="5629" y="3683"/>
                        </a:lnTo>
                        <a:lnTo>
                          <a:pt x="5712" y="3725"/>
                        </a:lnTo>
                        <a:lnTo>
                          <a:pt x="5754" y="3725"/>
                        </a:lnTo>
                        <a:lnTo>
                          <a:pt x="5859" y="3621"/>
                        </a:lnTo>
                        <a:lnTo>
                          <a:pt x="5775" y="3516"/>
                        </a:lnTo>
                        <a:lnTo>
                          <a:pt x="5859" y="3474"/>
                        </a:lnTo>
                        <a:lnTo>
                          <a:pt x="5859" y="3390"/>
                        </a:lnTo>
                        <a:lnTo>
                          <a:pt x="5880" y="3349"/>
                        </a:lnTo>
                        <a:lnTo>
                          <a:pt x="5775" y="3181"/>
                        </a:lnTo>
                        <a:lnTo>
                          <a:pt x="5838" y="3160"/>
                        </a:lnTo>
                        <a:lnTo>
                          <a:pt x="6026" y="3160"/>
                        </a:lnTo>
                        <a:lnTo>
                          <a:pt x="6152" y="3077"/>
                        </a:lnTo>
                        <a:lnTo>
                          <a:pt x="6340" y="3139"/>
                        </a:lnTo>
                        <a:lnTo>
                          <a:pt x="6445" y="3202"/>
                        </a:lnTo>
                        <a:lnTo>
                          <a:pt x="6570" y="3223"/>
                        </a:lnTo>
                        <a:lnTo>
                          <a:pt x="6654" y="3286"/>
                        </a:lnTo>
                        <a:lnTo>
                          <a:pt x="6696" y="3265"/>
                        </a:lnTo>
                        <a:lnTo>
                          <a:pt x="6759" y="3307"/>
                        </a:lnTo>
                        <a:lnTo>
                          <a:pt x="6759" y="3160"/>
                        </a:lnTo>
                        <a:lnTo>
                          <a:pt x="6696" y="3077"/>
                        </a:lnTo>
                        <a:lnTo>
                          <a:pt x="6717" y="2888"/>
                        </a:lnTo>
                        <a:lnTo>
                          <a:pt x="6800" y="2846"/>
                        </a:lnTo>
                        <a:lnTo>
                          <a:pt x="6779" y="2700"/>
                        </a:lnTo>
                        <a:lnTo>
                          <a:pt x="6696" y="2658"/>
                        </a:lnTo>
                        <a:lnTo>
                          <a:pt x="6675" y="2554"/>
                        </a:lnTo>
                        <a:lnTo>
                          <a:pt x="6675" y="2554"/>
                        </a:lnTo>
                        <a:lnTo>
                          <a:pt x="6800" y="2616"/>
                        </a:lnTo>
                        <a:lnTo>
                          <a:pt x="6926" y="2574"/>
                        </a:lnTo>
                        <a:lnTo>
                          <a:pt x="6989" y="2554"/>
                        </a:lnTo>
                        <a:lnTo>
                          <a:pt x="7010" y="2533"/>
                        </a:lnTo>
                        <a:lnTo>
                          <a:pt x="7072" y="2533"/>
                        </a:lnTo>
                        <a:lnTo>
                          <a:pt x="7093" y="2512"/>
                        </a:lnTo>
                        <a:lnTo>
                          <a:pt x="7072" y="2428"/>
                        </a:lnTo>
                        <a:lnTo>
                          <a:pt x="7093" y="2323"/>
                        </a:lnTo>
                        <a:lnTo>
                          <a:pt x="7177" y="2261"/>
                        </a:lnTo>
                        <a:lnTo>
                          <a:pt x="7282" y="2261"/>
                        </a:lnTo>
                        <a:lnTo>
                          <a:pt x="7344" y="2407"/>
                        </a:lnTo>
                        <a:lnTo>
                          <a:pt x="7616" y="2616"/>
                        </a:lnTo>
                        <a:lnTo>
                          <a:pt x="7637" y="2742"/>
                        </a:lnTo>
                        <a:lnTo>
                          <a:pt x="7742" y="2846"/>
                        </a:lnTo>
                        <a:lnTo>
                          <a:pt x="7909" y="2930"/>
                        </a:lnTo>
                        <a:lnTo>
                          <a:pt x="8160" y="2930"/>
                        </a:lnTo>
                        <a:lnTo>
                          <a:pt x="8328" y="2784"/>
                        </a:lnTo>
                        <a:lnTo>
                          <a:pt x="8391" y="2700"/>
                        </a:lnTo>
                        <a:lnTo>
                          <a:pt x="8495" y="2700"/>
                        </a:lnTo>
                        <a:lnTo>
                          <a:pt x="8704" y="2846"/>
                        </a:lnTo>
                        <a:lnTo>
                          <a:pt x="8851" y="2867"/>
                        </a:lnTo>
                        <a:lnTo>
                          <a:pt x="8893" y="2742"/>
                        </a:lnTo>
                        <a:lnTo>
                          <a:pt x="8976" y="2679"/>
                        </a:lnTo>
                        <a:lnTo>
                          <a:pt x="9060" y="2616"/>
                        </a:lnTo>
                        <a:lnTo>
                          <a:pt x="9165" y="2616"/>
                        </a:lnTo>
                        <a:lnTo>
                          <a:pt x="9269" y="2554"/>
                        </a:lnTo>
                        <a:lnTo>
                          <a:pt x="9311" y="2470"/>
                        </a:lnTo>
                        <a:lnTo>
                          <a:pt x="9269" y="2365"/>
                        </a:lnTo>
                        <a:lnTo>
                          <a:pt x="9207" y="2219"/>
                        </a:lnTo>
                        <a:lnTo>
                          <a:pt x="9228" y="1905"/>
                        </a:lnTo>
                        <a:lnTo>
                          <a:pt x="9290" y="1821"/>
                        </a:lnTo>
                        <a:lnTo>
                          <a:pt x="9228" y="1717"/>
                        </a:lnTo>
                        <a:lnTo>
                          <a:pt x="9290" y="1696"/>
                        </a:lnTo>
                        <a:lnTo>
                          <a:pt x="9395" y="1570"/>
                        </a:lnTo>
                        <a:lnTo>
                          <a:pt x="9374" y="1507"/>
                        </a:lnTo>
                        <a:lnTo>
                          <a:pt x="9500" y="1424"/>
                        </a:lnTo>
                        <a:lnTo>
                          <a:pt x="9646" y="1486"/>
                        </a:lnTo>
                        <a:lnTo>
                          <a:pt x="9730" y="1466"/>
                        </a:lnTo>
                        <a:lnTo>
                          <a:pt x="9730" y="1403"/>
                        </a:lnTo>
                        <a:lnTo>
                          <a:pt x="9813" y="1298"/>
                        </a:lnTo>
                        <a:lnTo>
                          <a:pt x="10065" y="1298"/>
                        </a:lnTo>
                        <a:lnTo>
                          <a:pt x="10169" y="1382"/>
                        </a:lnTo>
                        <a:lnTo>
                          <a:pt x="10316" y="1528"/>
                        </a:lnTo>
                        <a:lnTo>
                          <a:pt x="10378" y="1633"/>
                        </a:lnTo>
                        <a:lnTo>
                          <a:pt x="10525" y="1654"/>
                        </a:lnTo>
                        <a:lnTo>
                          <a:pt x="10692" y="1696"/>
                        </a:lnTo>
                        <a:lnTo>
                          <a:pt x="10755" y="1800"/>
                        </a:lnTo>
                        <a:lnTo>
                          <a:pt x="10860" y="1905"/>
                        </a:lnTo>
                        <a:lnTo>
                          <a:pt x="10839" y="2030"/>
                        </a:lnTo>
                        <a:lnTo>
                          <a:pt x="10734" y="2177"/>
                        </a:lnTo>
                        <a:lnTo>
                          <a:pt x="10755" y="2428"/>
                        </a:lnTo>
                        <a:lnTo>
                          <a:pt x="10839" y="2428"/>
                        </a:lnTo>
                        <a:lnTo>
                          <a:pt x="10839" y="2219"/>
                        </a:lnTo>
                        <a:lnTo>
                          <a:pt x="10985" y="2051"/>
                        </a:lnTo>
                        <a:lnTo>
                          <a:pt x="11111" y="2030"/>
                        </a:lnTo>
                        <a:lnTo>
                          <a:pt x="11194" y="1926"/>
                        </a:lnTo>
                        <a:lnTo>
                          <a:pt x="11194" y="1779"/>
                        </a:lnTo>
                        <a:lnTo>
                          <a:pt x="11299" y="1738"/>
                        </a:lnTo>
                        <a:lnTo>
                          <a:pt x="11404" y="1800"/>
                        </a:lnTo>
                        <a:lnTo>
                          <a:pt x="11487" y="1717"/>
                        </a:lnTo>
                        <a:lnTo>
                          <a:pt x="11487" y="1591"/>
                        </a:lnTo>
                        <a:lnTo>
                          <a:pt x="11425" y="1591"/>
                        </a:lnTo>
                        <a:lnTo>
                          <a:pt x="11362" y="1507"/>
                        </a:lnTo>
                        <a:lnTo>
                          <a:pt x="11299" y="1507"/>
                        </a:lnTo>
                        <a:lnTo>
                          <a:pt x="11278" y="1528"/>
                        </a:lnTo>
                        <a:lnTo>
                          <a:pt x="11278" y="1612"/>
                        </a:lnTo>
                        <a:lnTo>
                          <a:pt x="11215" y="1570"/>
                        </a:lnTo>
                        <a:lnTo>
                          <a:pt x="11194" y="1507"/>
                        </a:lnTo>
                        <a:lnTo>
                          <a:pt x="11153" y="1507"/>
                        </a:lnTo>
                        <a:lnTo>
                          <a:pt x="11153" y="1570"/>
                        </a:lnTo>
                        <a:lnTo>
                          <a:pt x="11111" y="1696"/>
                        </a:lnTo>
                        <a:lnTo>
                          <a:pt x="11090" y="1654"/>
                        </a:lnTo>
                        <a:lnTo>
                          <a:pt x="11048" y="1591"/>
                        </a:lnTo>
                        <a:lnTo>
                          <a:pt x="10964" y="1633"/>
                        </a:lnTo>
                        <a:lnTo>
                          <a:pt x="10943" y="1696"/>
                        </a:lnTo>
                        <a:lnTo>
                          <a:pt x="10901" y="1612"/>
                        </a:lnTo>
                        <a:lnTo>
                          <a:pt x="10881" y="1486"/>
                        </a:lnTo>
                        <a:lnTo>
                          <a:pt x="10839" y="1486"/>
                        </a:lnTo>
                        <a:lnTo>
                          <a:pt x="10776" y="1361"/>
                        </a:lnTo>
                        <a:lnTo>
                          <a:pt x="10734" y="1319"/>
                        </a:lnTo>
                        <a:lnTo>
                          <a:pt x="10650" y="1319"/>
                        </a:lnTo>
                        <a:lnTo>
                          <a:pt x="10567" y="1298"/>
                        </a:lnTo>
                        <a:lnTo>
                          <a:pt x="10420" y="1277"/>
                        </a:lnTo>
                        <a:lnTo>
                          <a:pt x="10357" y="1193"/>
                        </a:lnTo>
                        <a:lnTo>
                          <a:pt x="10378" y="1173"/>
                        </a:lnTo>
                        <a:lnTo>
                          <a:pt x="10546" y="1214"/>
                        </a:lnTo>
                        <a:lnTo>
                          <a:pt x="10692" y="1193"/>
                        </a:lnTo>
                        <a:lnTo>
                          <a:pt x="10797" y="1214"/>
                        </a:lnTo>
                        <a:lnTo>
                          <a:pt x="11048" y="1256"/>
                        </a:lnTo>
                        <a:lnTo>
                          <a:pt x="11194" y="1193"/>
                        </a:lnTo>
                        <a:lnTo>
                          <a:pt x="11299" y="984"/>
                        </a:lnTo>
                        <a:lnTo>
                          <a:pt x="11508" y="942"/>
                        </a:lnTo>
                        <a:lnTo>
                          <a:pt x="11613" y="859"/>
                        </a:lnTo>
                        <a:lnTo>
                          <a:pt x="11613" y="838"/>
                        </a:lnTo>
                        <a:lnTo>
                          <a:pt x="11529" y="796"/>
                        </a:lnTo>
                        <a:lnTo>
                          <a:pt x="11508" y="754"/>
                        </a:lnTo>
                        <a:lnTo>
                          <a:pt x="11425" y="733"/>
                        </a:lnTo>
                        <a:lnTo>
                          <a:pt x="11320" y="754"/>
                        </a:lnTo>
                        <a:lnTo>
                          <a:pt x="11194" y="608"/>
                        </a:lnTo>
                        <a:lnTo>
                          <a:pt x="11111" y="608"/>
                        </a:lnTo>
                        <a:lnTo>
                          <a:pt x="11006" y="733"/>
                        </a:lnTo>
                        <a:lnTo>
                          <a:pt x="10964" y="733"/>
                        </a:lnTo>
                        <a:lnTo>
                          <a:pt x="10943" y="691"/>
                        </a:lnTo>
                        <a:lnTo>
                          <a:pt x="11048" y="649"/>
                        </a:lnTo>
                        <a:lnTo>
                          <a:pt x="11048" y="566"/>
                        </a:lnTo>
                        <a:lnTo>
                          <a:pt x="10943" y="524"/>
                        </a:lnTo>
                        <a:lnTo>
                          <a:pt x="10901" y="482"/>
                        </a:lnTo>
                        <a:lnTo>
                          <a:pt x="10839" y="482"/>
                        </a:lnTo>
                        <a:lnTo>
                          <a:pt x="10776" y="608"/>
                        </a:lnTo>
                        <a:lnTo>
                          <a:pt x="10734" y="608"/>
                        </a:lnTo>
                        <a:lnTo>
                          <a:pt x="10734" y="524"/>
                        </a:lnTo>
                        <a:lnTo>
                          <a:pt x="10671" y="545"/>
                        </a:lnTo>
                        <a:lnTo>
                          <a:pt x="10650" y="587"/>
                        </a:lnTo>
                        <a:lnTo>
                          <a:pt x="10588" y="587"/>
                        </a:lnTo>
                        <a:lnTo>
                          <a:pt x="10567" y="545"/>
                        </a:lnTo>
                        <a:lnTo>
                          <a:pt x="10650" y="482"/>
                        </a:lnTo>
                        <a:lnTo>
                          <a:pt x="10650" y="419"/>
                        </a:lnTo>
                        <a:lnTo>
                          <a:pt x="10546" y="357"/>
                        </a:lnTo>
                        <a:lnTo>
                          <a:pt x="10420" y="357"/>
                        </a:lnTo>
                        <a:lnTo>
                          <a:pt x="10357" y="377"/>
                        </a:lnTo>
                        <a:lnTo>
                          <a:pt x="10337" y="545"/>
                        </a:lnTo>
                        <a:lnTo>
                          <a:pt x="10253" y="587"/>
                        </a:lnTo>
                        <a:lnTo>
                          <a:pt x="10253" y="649"/>
                        </a:lnTo>
                        <a:lnTo>
                          <a:pt x="10316" y="796"/>
                        </a:lnTo>
                        <a:lnTo>
                          <a:pt x="10316" y="880"/>
                        </a:lnTo>
                        <a:lnTo>
                          <a:pt x="10253" y="942"/>
                        </a:lnTo>
                        <a:lnTo>
                          <a:pt x="10211" y="838"/>
                        </a:lnTo>
                        <a:lnTo>
                          <a:pt x="10127" y="838"/>
                        </a:lnTo>
                        <a:lnTo>
                          <a:pt x="10127" y="859"/>
                        </a:lnTo>
                        <a:lnTo>
                          <a:pt x="10023" y="838"/>
                        </a:lnTo>
                        <a:lnTo>
                          <a:pt x="9897" y="901"/>
                        </a:lnTo>
                        <a:lnTo>
                          <a:pt x="9897" y="901"/>
                        </a:lnTo>
                        <a:lnTo>
                          <a:pt x="10002" y="754"/>
                        </a:lnTo>
                        <a:lnTo>
                          <a:pt x="10065" y="733"/>
                        </a:lnTo>
                        <a:lnTo>
                          <a:pt x="10127" y="608"/>
                        </a:lnTo>
                        <a:lnTo>
                          <a:pt x="10127" y="566"/>
                        </a:lnTo>
                        <a:lnTo>
                          <a:pt x="10065" y="566"/>
                        </a:lnTo>
                        <a:lnTo>
                          <a:pt x="9960" y="649"/>
                        </a:lnTo>
                        <a:lnTo>
                          <a:pt x="9897" y="649"/>
                        </a:lnTo>
                        <a:lnTo>
                          <a:pt x="9918" y="587"/>
                        </a:lnTo>
                        <a:lnTo>
                          <a:pt x="10002" y="524"/>
                        </a:lnTo>
                        <a:lnTo>
                          <a:pt x="10002" y="482"/>
                        </a:lnTo>
                        <a:lnTo>
                          <a:pt x="9897" y="461"/>
                        </a:lnTo>
                        <a:lnTo>
                          <a:pt x="9855" y="419"/>
                        </a:lnTo>
                        <a:lnTo>
                          <a:pt x="9960" y="377"/>
                        </a:lnTo>
                        <a:lnTo>
                          <a:pt x="10002" y="419"/>
                        </a:lnTo>
                        <a:lnTo>
                          <a:pt x="10127" y="419"/>
                        </a:lnTo>
                        <a:lnTo>
                          <a:pt x="10169" y="231"/>
                        </a:lnTo>
                        <a:lnTo>
                          <a:pt x="10169" y="168"/>
                        </a:lnTo>
                        <a:lnTo>
                          <a:pt x="10044" y="210"/>
                        </a:lnTo>
                        <a:lnTo>
                          <a:pt x="10002" y="147"/>
                        </a:lnTo>
                        <a:lnTo>
                          <a:pt x="10023" y="64"/>
                        </a:lnTo>
                        <a:lnTo>
                          <a:pt x="10002" y="1"/>
                        </a:lnTo>
                        <a:lnTo>
                          <a:pt x="9918" y="64"/>
                        </a:lnTo>
                        <a:lnTo>
                          <a:pt x="9855" y="64"/>
                        </a:lnTo>
                        <a:lnTo>
                          <a:pt x="9792" y="1"/>
                        </a:lnTo>
                        <a:close/>
                      </a:path>
                    </a:pathLst>
                  </a:custGeom>
                  <a:solidFill>
                    <a:schemeClr val="tx2">
                      <a:lumMod val="7500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78" name="Google Shape;89;p16">
                    <a:extLst>
                      <a:ext uri="{FF2B5EF4-FFF2-40B4-BE49-F238E27FC236}">
                        <a16:creationId xmlns:a16="http://schemas.microsoft.com/office/drawing/2014/main" id="{2F4CFA60-3B19-C97A-8E00-1BBE130611A2}"/>
                      </a:ext>
                    </a:extLst>
                  </p:cNvPr>
                  <p:cNvSpPr/>
                  <p:nvPr/>
                </p:nvSpPr>
                <p:spPr>
                  <a:xfrm>
                    <a:off x="4609204" y="1787689"/>
                    <a:ext cx="163025" cy="3515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755" h="12995" extrusionOk="0">
                        <a:moveTo>
                          <a:pt x="3788" y="1"/>
                        </a:moveTo>
                        <a:lnTo>
                          <a:pt x="3725" y="21"/>
                        </a:lnTo>
                        <a:lnTo>
                          <a:pt x="3599" y="63"/>
                        </a:lnTo>
                        <a:lnTo>
                          <a:pt x="3474" y="1"/>
                        </a:lnTo>
                        <a:lnTo>
                          <a:pt x="3474" y="1"/>
                        </a:lnTo>
                        <a:lnTo>
                          <a:pt x="3495" y="105"/>
                        </a:lnTo>
                        <a:lnTo>
                          <a:pt x="3578" y="147"/>
                        </a:lnTo>
                        <a:lnTo>
                          <a:pt x="3599" y="293"/>
                        </a:lnTo>
                        <a:lnTo>
                          <a:pt x="3516" y="335"/>
                        </a:lnTo>
                        <a:lnTo>
                          <a:pt x="3495" y="524"/>
                        </a:lnTo>
                        <a:lnTo>
                          <a:pt x="3558" y="607"/>
                        </a:lnTo>
                        <a:lnTo>
                          <a:pt x="3558" y="754"/>
                        </a:lnTo>
                        <a:lnTo>
                          <a:pt x="3495" y="712"/>
                        </a:lnTo>
                        <a:lnTo>
                          <a:pt x="3453" y="733"/>
                        </a:lnTo>
                        <a:lnTo>
                          <a:pt x="3369" y="670"/>
                        </a:lnTo>
                        <a:lnTo>
                          <a:pt x="3244" y="649"/>
                        </a:lnTo>
                        <a:lnTo>
                          <a:pt x="3139" y="586"/>
                        </a:lnTo>
                        <a:lnTo>
                          <a:pt x="2951" y="524"/>
                        </a:lnTo>
                        <a:lnTo>
                          <a:pt x="2825" y="607"/>
                        </a:lnTo>
                        <a:lnTo>
                          <a:pt x="2637" y="607"/>
                        </a:lnTo>
                        <a:lnTo>
                          <a:pt x="2574" y="628"/>
                        </a:lnTo>
                        <a:lnTo>
                          <a:pt x="2679" y="796"/>
                        </a:lnTo>
                        <a:lnTo>
                          <a:pt x="2658" y="837"/>
                        </a:lnTo>
                        <a:lnTo>
                          <a:pt x="2658" y="921"/>
                        </a:lnTo>
                        <a:lnTo>
                          <a:pt x="2574" y="963"/>
                        </a:lnTo>
                        <a:lnTo>
                          <a:pt x="2658" y="1068"/>
                        </a:lnTo>
                        <a:lnTo>
                          <a:pt x="2553" y="1172"/>
                        </a:lnTo>
                        <a:lnTo>
                          <a:pt x="2511" y="1172"/>
                        </a:lnTo>
                        <a:lnTo>
                          <a:pt x="2428" y="1130"/>
                        </a:lnTo>
                        <a:lnTo>
                          <a:pt x="2323" y="1047"/>
                        </a:lnTo>
                        <a:lnTo>
                          <a:pt x="2198" y="1151"/>
                        </a:lnTo>
                        <a:lnTo>
                          <a:pt x="2114" y="1340"/>
                        </a:lnTo>
                        <a:lnTo>
                          <a:pt x="2030" y="1381"/>
                        </a:lnTo>
                        <a:lnTo>
                          <a:pt x="1988" y="1528"/>
                        </a:lnTo>
                        <a:lnTo>
                          <a:pt x="1926" y="1633"/>
                        </a:lnTo>
                        <a:lnTo>
                          <a:pt x="1842" y="1653"/>
                        </a:lnTo>
                        <a:lnTo>
                          <a:pt x="1842" y="1905"/>
                        </a:lnTo>
                        <a:lnTo>
                          <a:pt x="1905" y="1988"/>
                        </a:lnTo>
                        <a:lnTo>
                          <a:pt x="1988" y="2177"/>
                        </a:lnTo>
                        <a:lnTo>
                          <a:pt x="1926" y="2302"/>
                        </a:lnTo>
                        <a:lnTo>
                          <a:pt x="1779" y="2511"/>
                        </a:lnTo>
                        <a:lnTo>
                          <a:pt x="1612" y="2804"/>
                        </a:lnTo>
                        <a:lnTo>
                          <a:pt x="1591" y="2930"/>
                        </a:lnTo>
                        <a:lnTo>
                          <a:pt x="1507" y="3014"/>
                        </a:lnTo>
                        <a:lnTo>
                          <a:pt x="1298" y="3034"/>
                        </a:lnTo>
                        <a:lnTo>
                          <a:pt x="1110" y="3139"/>
                        </a:lnTo>
                        <a:lnTo>
                          <a:pt x="1110" y="3265"/>
                        </a:lnTo>
                        <a:lnTo>
                          <a:pt x="1193" y="3348"/>
                        </a:lnTo>
                        <a:lnTo>
                          <a:pt x="1193" y="3516"/>
                        </a:lnTo>
                        <a:lnTo>
                          <a:pt x="1151" y="3662"/>
                        </a:lnTo>
                        <a:lnTo>
                          <a:pt x="1089" y="3934"/>
                        </a:lnTo>
                        <a:lnTo>
                          <a:pt x="1089" y="4185"/>
                        </a:lnTo>
                        <a:lnTo>
                          <a:pt x="879" y="4687"/>
                        </a:lnTo>
                        <a:lnTo>
                          <a:pt x="879" y="4813"/>
                        </a:lnTo>
                        <a:lnTo>
                          <a:pt x="942" y="4897"/>
                        </a:lnTo>
                        <a:lnTo>
                          <a:pt x="963" y="5127"/>
                        </a:lnTo>
                        <a:lnTo>
                          <a:pt x="858" y="5252"/>
                        </a:lnTo>
                        <a:lnTo>
                          <a:pt x="649" y="5231"/>
                        </a:lnTo>
                        <a:lnTo>
                          <a:pt x="482" y="5211"/>
                        </a:lnTo>
                        <a:lnTo>
                          <a:pt x="377" y="5294"/>
                        </a:lnTo>
                        <a:lnTo>
                          <a:pt x="252" y="5524"/>
                        </a:lnTo>
                        <a:lnTo>
                          <a:pt x="210" y="5755"/>
                        </a:lnTo>
                        <a:lnTo>
                          <a:pt x="252" y="6068"/>
                        </a:lnTo>
                        <a:lnTo>
                          <a:pt x="314" y="6361"/>
                        </a:lnTo>
                        <a:lnTo>
                          <a:pt x="252" y="6550"/>
                        </a:lnTo>
                        <a:lnTo>
                          <a:pt x="314" y="6696"/>
                        </a:lnTo>
                        <a:lnTo>
                          <a:pt x="335" y="6926"/>
                        </a:lnTo>
                        <a:lnTo>
                          <a:pt x="314" y="7135"/>
                        </a:lnTo>
                        <a:lnTo>
                          <a:pt x="314" y="7345"/>
                        </a:lnTo>
                        <a:lnTo>
                          <a:pt x="461" y="7449"/>
                        </a:lnTo>
                        <a:lnTo>
                          <a:pt x="670" y="7659"/>
                        </a:lnTo>
                        <a:lnTo>
                          <a:pt x="628" y="7805"/>
                        </a:lnTo>
                        <a:lnTo>
                          <a:pt x="628" y="7972"/>
                        </a:lnTo>
                        <a:lnTo>
                          <a:pt x="356" y="8056"/>
                        </a:lnTo>
                        <a:lnTo>
                          <a:pt x="335" y="8161"/>
                        </a:lnTo>
                        <a:lnTo>
                          <a:pt x="461" y="8370"/>
                        </a:lnTo>
                        <a:lnTo>
                          <a:pt x="482" y="8642"/>
                        </a:lnTo>
                        <a:lnTo>
                          <a:pt x="565" y="8768"/>
                        </a:lnTo>
                        <a:lnTo>
                          <a:pt x="482" y="8914"/>
                        </a:lnTo>
                        <a:lnTo>
                          <a:pt x="482" y="9040"/>
                        </a:lnTo>
                        <a:lnTo>
                          <a:pt x="461" y="9123"/>
                        </a:lnTo>
                        <a:lnTo>
                          <a:pt x="273" y="9165"/>
                        </a:lnTo>
                        <a:lnTo>
                          <a:pt x="231" y="9228"/>
                        </a:lnTo>
                        <a:lnTo>
                          <a:pt x="314" y="9332"/>
                        </a:lnTo>
                        <a:lnTo>
                          <a:pt x="231" y="9395"/>
                        </a:lnTo>
                        <a:lnTo>
                          <a:pt x="168" y="9479"/>
                        </a:lnTo>
                        <a:lnTo>
                          <a:pt x="252" y="9625"/>
                        </a:lnTo>
                        <a:lnTo>
                          <a:pt x="273" y="10002"/>
                        </a:lnTo>
                        <a:lnTo>
                          <a:pt x="231" y="10086"/>
                        </a:lnTo>
                        <a:lnTo>
                          <a:pt x="147" y="10002"/>
                        </a:lnTo>
                        <a:lnTo>
                          <a:pt x="63" y="9939"/>
                        </a:lnTo>
                        <a:lnTo>
                          <a:pt x="63" y="9960"/>
                        </a:lnTo>
                        <a:lnTo>
                          <a:pt x="1" y="10023"/>
                        </a:lnTo>
                        <a:lnTo>
                          <a:pt x="21" y="10253"/>
                        </a:lnTo>
                        <a:lnTo>
                          <a:pt x="42" y="10337"/>
                        </a:lnTo>
                        <a:lnTo>
                          <a:pt x="63" y="10525"/>
                        </a:lnTo>
                        <a:lnTo>
                          <a:pt x="147" y="10546"/>
                        </a:lnTo>
                        <a:lnTo>
                          <a:pt x="168" y="10588"/>
                        </a:lnTo>
                        <a:lnTo>
                          <a:pt x="147" y="10734"/>
                        </a:lnTo>
                        <a:lnTo>
                          <a:pt x="273" y="10672"/>
                        </a:lnTo>
                        <a:lnTo>
                          <a:pt x="210" y="10567"/>
                        </a:lnTo>
                        <a:lnTo>
                          <a:pt x="231" y="10483"/>
                        </a:lnTo>
                        <a:lnTo>
                          <a:pt x="273" y="10483"/>
                        </a:lnTo>
                        <a:lnTo>
                          <a:pt x="252" y="10546"/>
                        </a:lnTo>
                        <a:lnTo>
                          <a:pt x="335" y="10588"/>
                        </a:lnTo>
                        <a:lnTo>
                          <a:pt x="377" y="10672"/>
                        </a:lnTo>
                        <a:lnTo>
                          <a:pt x="252" y="10755"/>
                        </a:lnTo>
                        <a:lnTo>
                          <a:pt x="231" y="10860"/>
                        </a:lnTo>
                        <a:lnTo>
                          <a:pt x="273" y="10944"/>
                        </a:lnTo>
                        <a:lnTo>
                          <a:pt x="252" y="11069"/>
                        </a:lnTo>
                        <a:lnTo>
                          <a:pt x="210" y="11111"/>
                        </a:lnTo>
                        <a:lnTo>
                          <a:pt x="273" y="11216"/>
                        </a:lnTo>
                        <a:lnTo>
                          <a:pt x="356" y="11257"/>
                        </a:lnTo>
                        <a:lnTo>
                          <a:pt x="440" y="11383"/>
                        </a:lnTo>
                        <a:lnTo>
                          <a:pt x="482" y="11425"/>
                        </a:lnTo>
                        <a:lnTo>
                          <a:pt x="586" y="11634"/>
                        </a:lnTo>
                        <a:lnTo>
                          <a:pt x="586" y="11801"/>
                        </a:lnTo>
                        <a:lnTo>
                          <a:pt x="733" y="11843"/>
                        </a:lnTo>
                        <a:lnTo>
                          <a:pt x="754" y="11948"/>
                        </a:lnTo>
                        <a:lnTo>
                          <a:pt x="858" y="12094"/>
                        </a:lnTo>
                        <a:lnTo>
                          <a:pt x="984" y="12011"/>
                        </a:lnTo>
                        <a:lnTo>
                          <a:pt x="1005" y="12136"/>
                        </a:lnTo>
                        <a:lnTo>
                          <a:pt x="942" y="12304"/>
                        </a:lnTo>
                        <a:lnTo>
                          <a:pt x="775" y="12325"/>
                        </a:lnTo>
                        <a:lnTo>
                          <a:pt x="754" y="12366"/>
                        </a:lnTo>
                        <a:lnTo>
                          <a:pt x="838" y="12429"/>
                        </a:lnTo>
                        <a:lnTo>
                          <a:pt x="858" y="12534"/>
                        </a:lnTo>
                        <a:lnTo>
                          <a:pt x="984" y="12555"/>
                        </a:lnTo>
                        <a:lnTo>
                          <a:pt x="1047" y="12848"/>
                        </a:lnTo>
                        <a:lnTo>
                          <a:pt x="963" y="12952"/>
                        </a:lnTo>
                        <a:lnTo>
                          <a:pt x="1005" y="12994"/>
                        </a:lnTo>
                        <a:lnTo>
                          <a:pt x="1151" y="12994"/>
                        </a:lnTo>
                        <a:lnTo>
                          <a:pt x="1423" y="12931"/>
                        </a:lnTo>
                        <a:lnTo>
                          <a:pt x="1570" y="12973"/>
                        </a:lnTo>
                        <a:lnTo>
                          <a:pt x="1695" y="12869"/>
                        </a:lnTo>
                        <a:lnTo>
                          <a:pt x="1674" y="12764"/>
                        </a:lnTo>
                        <a:lnTo>
                          <a:pt x="1612" y="12701"/>
                        </a:lnTo>
                        <a:lnTo>
                          <a:pt x="1695" y="12534"/>
                        </a:lnTo>
                        <a:lnTo>
                          <a:pt x="1884" y="12513"/>
                        </a:lnTo>
                        <a:lnTo>
                          <a:pt x="1905" y="12325"/>
                        </a:lnTo>
                        <a:lnTo>
                          <a:pt x="1926" y="12408"/>
                        </a:lnTo>
                        <a:lnTo>
                          <a:pt x="2135" y="12450"/>
                        </a:lnTo>
                        <a:lnTo>
                          <a:pt x="2260" y="12366"/>
                        </a:lnTo>
                        <a:lnTo>
                          <a:pt x="2365" y="12429"/>
                        </a:lnTo>
                        <a:lnTo>
                          <a:pt x="2449" y="12513"/>
                        </a:lnTo>
                        <a:lnTo>
                          <a:pt x="2553" y="12345"/>
                        </a:lnTo>
                        <a:lnTo>
                          <a:pt x="2616" y="12115"/>
                        </a:lnTo>
                        <a:lnTo>
                          <a:pt x="2679" y="12032"/>
                        </a:lnTo>
                        <a:lnTo>
                          <a:pt x="2721" y="11739"/>
                        </a:lnTo>
                        <a:lnTo>
                          <a:pt x="2762" y="11634"/>
                        </a:lnTo>
                        <a:lnTo>
                          <a:pt x="2658" y="11571"/>
                        </a:lnTo>
                        <a:lnTo>
                          <a:pt x="2679" y="11467"/>
                        </a:lnTo>
                        <a:lnTo>
                          <a:pt x="2783" y="11320"/>
                        </a:lnTo>
                        <a:lnTo>
                          <a:pt x="2679" y="11216"/>
                        </a:lnTo>
                        <a:lnTo>
                          <a:pt x="2783" y="11111"/>
                        </a:lnTo>
                        <a:lnTo>
                          <a:pt x="2658" y="11048"/>
                        </a:lnTo>
                        <a:lnTo>
                          <a:pt x="2721" y="10965"/>
                        </a:lnTo>
                        <a:lnTo>
                          <a:pt x="2658" y="10839"/>
                        </a:lnTo>
                        <a:lnTo>
                          <a:pt x="2762" y="10881"/>
                        </a:lnTo>
                        <a:lnTo>
                          <a:pt x="2930" y="10860"/>
                        </a:lnTo>
                        <a:lnTo>
                          <a:pt x="2783" y="10755"/>
                        </a:lnTo>
                        <a:lnTo>
                          <a:pt x="2846" y="10609"/>
                        </a:lnTo>
                        <a:lnTo>
                          <a:pt x="2846" y="10546"/>
                        </a:lnTo>
                        <a:lnTo>
                          <a:pt x="2658" y="10483"/>
                        </a:lnTo>
                        <a:lnTo>
                          <a:pt x="2888" y="10483"/>
                        </a:lnTo>
                        <a:lnTo>
                          <a:pt x="2762" y="10358"/>
                        </a:lnTo>
                        <a:lnTo>
                          <a:pt x="2679" y="10358"/>
                        </a:lnTo>
                        <a:lnTo>
                          <a:pt x="2742" y="10274"/>
                        </a:lnTo>
                        <a:lnTo>
                          <a:pt x="2783" y="10274"/>
                        </a:lnTo>
                        <a:lnTo>
                          <a:pt x="2825" y="10316"/>
                        </a:lnTo>
                        <a:lnTo>
                          <a:pt x="2888" y="10232"/>
                        </a:lnTo>
                        <a:lnTo>
                          <a:pt x="2867" y="10148"/>
                        </a:lnTo>
                        <a:lnTo>
                          <a:pt x="2972" y="10232"/>
                        </a:lnTo>
                        <a:lnTo>
                          <a:pt x="2993" y="10128"/>
                        </a:lnTo>
                        <a:lnTo>
                          <a:pt x="3076" y="10023"/>
                        </a:lnTo>
                        <a:lnTo>
                          <a:pt x="3160" y="10023"/>
                        </a:lnTo>
                        <a:lnTo>
                          <a:pt x="3139" y="9939"/>
                        </a:lnTo>
                        <a:lnTo>
                          <a:pt x="3181" y="9897"/>
                        </a:lnTo>
                        <a:lnTo>
                          <a:pt x="3202" y="9939"/>
                        </a:lnTo>
                        <a:lnTo>
                          <a:pt x="3181" y="10044"/>
                        </a:lnTo>
                        <a:lnTo>
                          <a:pt x="3265" y="10044"/>
                        </a:lnTo>
                        <a:lnTo>
                          <a:pt x="3369" y="9897"/>
                        </a:lnTo>
                        <a:lnTo>
                          <a:pt x="3453" y="9897"/>
                        </a:lnTo>
                        <a:lnTo>
                          <a:pt x="3516" y="9835"/>
                        </a:lnTo>
                        <a:lnTo>
                          <a:pt x="3495" y="9730"/>
                        </a:lnTo>
                        <a:lnTo>
                          <a:pt x="3411" y="9646"/>
                        </a:lnTo>
                        <a:lnTo>
                          <a:pt x="3286" y="9625"/>
                        </a:lnTo>
                        <a:lnTo>
                          <a:pt x="3181" y="9688"/>
                        </a:lnTo>
                        <a:lnTo>
                          <a:pt x="3139" y="9646"/>
                        </a:lnTo>
                        <a:lnTo>
                          <a:pt x="3055" y="9709"/>
                        </a:lnTo>
                        <a:lnTo>
                          <a:pt x="2972" y="9604"/>
                        </a:lnTo>
                        <a:lnTo>
                          <a:pt x="2846" y="9563"/>
                        </a:lnTo>
                        <a:lnTo>
                          <a:pt x="2762" y="9521"/>
                        </a:lnTo>
                        <a:lnTo>
                          <a:pt x="2616" y="9542"/>
                        </a:lnTo>
                        <a:lnTo>
                          <a:pt x="2616" y="9604"/>
                        </a:lnTo>
                        <a:lnTo>
                          <a:pt x="2553" y="9542"/>
                        </a:lnTo>
                        <a:lnTo>
                          <a:pt x="2407" y="9542"/>
                        </a:lnTo>
                        <a:lnTo>
                          <a:pt x="2365" y="9500"/>
                        </a:lnTo>
                        <a:lnTo>
                          <a:pt x="2470" y="9479"/>
                        </a:lnTo>
                        <a:lnTo>
                          <a:pt x="2553" y="9521"/>
                        </a:lnTo>
                        <a:lnTo>
                          <a:pt x="2637" y="9395"/>
                        </a:lnTo>
                        <a:lnTo>
                          <a:pt x="2679" y="9437"/>
                        </a:lnTo>
                        <a:lnTo>
                          <a:pt x="2783" y="9416"/>
                        </a:lnTo>
                        <a:lnTo>
                          <a:pt x="2825" y="9332"/>
                        </a:lnTo>
                        <a:lnTo>
                          <a:pt x="2930" y="9374"/>
                        </a:lnTo>
                        <a:lnTo>
                          <a:pt x="2972" y="9416"/>
                        </a:lnTo>
                        <a:lnTo>
                          <a:pt x="3034" y="9416"/>
                        </a:lnTo>
                        <a:lnTo>
                          <a:pt x="3055" y="9332"/>
                        </a:lnTo>
                        <a:lnTo>
                          <a:pt x="3097" y="9416"/>
                        </a:lnTo>
                        <a:lnTo>
                          <a:pt x="3244" y="9437"/>
                        </a:lnTo>
                        <a:lnTo>
                          <a:pt x="3202" y="9521"/>
                        </a:lnTo>
                        <a:lnTo>
                          <a:pt x="3306" y="9563"/>
                        </a:lnTo>
                        <a:lnTo>
                          <a:pt x="3474" y="9542"/>
                        </a:lnTo>
                        <a:lnTo>
                          <a:pt x="3495" y="9416"/>
                        </a:lnTo>
                        <a:lnTo>
                          <a:pt x="3662" y="9270"/>
                        </a:lnTo>
                        <a:lnTo>
                          <a:pt x="3725" y="9102"/>
                        </a:lnTo>
                        <a:lnTo>
                          <a:pt x="3599" y="8977"/>
                        </a:lnTo>
                        <a:lnTo>
                          <a:pt x="3599" y="8893"/>
                        </a:lnTo>
                        <a:lnTo>
                          <a:pt x="3453" y="8788"/>
                        </a:lnTo>
                        <a:lnTo>
                          <a:pt x="3474" y="8747"/>
                        </a:lnTo>
                        <a:lnTo>
                          <a:pt x="3265" y="8579"/>
                        </a:lnTo>
                        <a:lnTo>
                          <a:pt x="3244" y="8475"/>
                        </a:lnTo>
                        <a:lnTo>
                          <a:pt x="3160" y="8391"/>
                        </a:lnTo>
                        <a:lnTo>
                          <a:pt x="3055" y="8516"/>
                        </a:lnTo>
                        <a:lnTo>
                          <a:pt x="2993" y="8433"/>
                        </a:lnTo>
                        <a:lnTo>
                          <a:pt x="2951" y="8454"/>
                        </a:lnTo>
                        <a:lnTo>
                          <a:pt x="2951" y="8349"/>
                        </a:lnTo>
                        <a:lnTo>
                          <a:pt x="2867" y="8349"/>
                        </a:lnTo>
                        <a:lnTo>
                          <a:pt x="2825" y="8244"/>
                        </a:lnTo>
                        <a:lnTo>
                          <a:pt x="2742" y="8182"/>
                        </a:lnTo>
                        <a:lnTo>
                          <a:pt x="2825" y="8077"/>
                        </a:lnTo>
                        <a:lnTo>
                          <a:pt x="2762" y="7952"/>
                        </a:lnTo>
                        <a:lnTo>
                          <a:pt x="2825" y="7931"/>
                        </a:lnTo>
                        <a:lnTo>
                          <a:pt x="2825" y="7847"/>
                        </a:lnTo>
                        <a:lnTo>
                          <a:pt x="2742" y="7826"/>
                        </a:lnTo>
                        <a:lnTo>
                          <a:pt x="2825" y="7721"/>
                        </a:lnTo>
                        <a:lnTo>
                          <a:pt x="2783" y="7533"/>
                        </a:lnTo>
                        <a:lnTo>
                          <a:pt x="2825" y="7512"/>
                        </a:lnTo>
                        <a:lnTo>
                          <a:pt x="2867" y="7554"/>
                        </a:lnTo>
                        <a:lnTo>
                          <a:pt x="2888" y="7449"/>
                        </a:lnTo>
                        <a:lnTo>
                          <a:pt x="2825" y="7345"/>
                        </a:lnTo>
                        <a:lnTo>
                          <a:pt x="2846" y="7198"/>
                        </a:lnTo>
                        <a:lnTo>
                          <a:pt x="2825" y="7073"/>
                        </a:lnTo>
                        <a:lnTo>
                          <a:pt x="2846" y="7010"/>
                        </a:lnTo>
                        <a:lnTo>
                          <a:pt x="2825" y="6884"/>
                        </a:lnTo>
                        <a:lnTo>
                          <a:pt x="2679" y="6696"/>
                        </a:lnTo>
                        <a:lnTo>
                          <a:pt x="2679" y="6696"/>
                        </a:lnTo>
                        <a:lnTo>
                          <a:pt x="2783" y="6759"/>
                        </a:lnTo>
                        <a:lnTo>
                          <a:pt x="2951" y="6717"/>
                        </a:lnTo>
                        <a:lnTo>
                          <a:pt x="3055" y="6571"/>
                        </a:lnTo>
                        <a:lnTo>
                          <a:pt x="2993" y="6466"/>
                        </a:lnTo>
                        <a:lnTo>
                          <a:pt x="3034" y="6403"/>
                        </a:lnTo>
                        <a:lnTo>
                          <a:pt x="3139" y="6424"/>
                        </a:lnTo>
                        <a:lnTo>
                          <a:pt x="3286" y="6299"/>
                        </a:lnTo>
                        <a:lnTo>
                          <a:pt x="3286" y="6236"/>
                        </a:lnTo>
                        <a:lnTo>
                          <a:pt x="3202" y="6236"/>
                        </a:lnTo>
                        <a:lnTo>
                          <a:pt x="3265" y="6131"/>
                        </a:lnTo>
                        <a:lnTo>
                          <a:pt x="3348" y="6047"/>
                        </a:lnTo>
                        <a:lnTo>
                          <a:pt x="3390" y="6089"/>
                        </a:lnTo>
                        <a:lnTo>
                          <a:pt x="3453" y="6089"/>
                        </a:lnTo>
                        <a:lnTo>
                          <a:pt x="3474" y="5964"/>
                        </a:lnTo>
                        <a:lnTo>
                          <a:pt x="3516" y="5964"/>
                        </a:lnTo>
                        <a:lnTo>
                          <a:pt x="3558" y="6047"/>
                        </a:lnTo>
                        <a:lnTo>
                          <a:pt x="3620" y="5964"/>
                        </a:lnTo>
                        <a:lnTo>
                          <a:pt x="3620" y="5838"/>
                        </a:lnTo>
                        <a:lnTo>
                          <a:pt x="3683" y="5734"/>
                        </a:lnTo>
                        <a:lnTo>
                          <a:pt x="3788" y="5734"/>
                        </a:lnTo>
                        <a:lnTo>
                          <a:pt x="3788" y="5817"/>
                        </a:lnTo>
                        <a:lnTo>
                          <a:pt x="3871" y="5817"/>
                        </a:lnTo>
                        <a:lnTo>
                          <a:pt x="3913" y="5713"/>
                        </a:lnTo>
                        <a:lnTo>
                          <a:pt x="4039" y="5629"/>
                        </a:lnTo>
                        <a:lnTo>
                          <a:pt x="4018" y="5524"/>
                        </a:lnTo>
                        <a:lnTo>
                          <a:pt x="4018" y="5420"/>
                        </a:lnTo>
                        <a:lnTo>
                          <a:pt x="4102" y="5503"/>
                        </a:lnTo>
                        <a:lnTo>
                          <a:pt x="4206" y="5378"/>
                        </a:lnTo>
                        <a:lnTo>
                          <a:pt x="4290" y="5378"/>
                        </a:lnTo>
                        <a:lnTo>
                          <a:pt x="4395" y="5190"/>
                        </a:lnTo>
                        <a:lnTo>
                          <a:pt x="4395" y="5001"/>
                        </a:lnTo>
                        <a:lnTo>
                          <a:pt x="4457" y="4897"/>
                        </a:lnTo>
                        <a:lnTo>
                          <a:pt x="4541" y="4897"/>
                        </a:lnTo>
                        <a:lnTo>
                          <a:pt x="4646" y="4771"/>
                        </a:lnTo>
                        <a:lnTo>
                          <a:pt x="4562" y="4771"/>
                        </a:lnTo>
                        <a:lnTo>
                          <a:pt x="4499" y="4666"/>
                        </a:lnTo>
                        <a:lnTo>
                          <a:pt x="4562" y="4625"/>
                        </a:lnTo>
                        <a:lnTo>
                          <a:pt x="4541" y="4562"/>
                        </a:lnTo>
                        <a:lnTo>
                          <a:pt x="4436" y="4562"/>
                        </a:lnTo>
                        <a:lnTo>
                          <a:pt x="4332" y="4457"/>
                        </a:lnTo>
                        <a:lnTo>
                          <a:pt x="4457" y="4415"/>
                        </a:lnTo>
                        <a:lnTo>
                          <a:pt x="4436" y="4332"/>
                        </a:lnTo>
                        <a:lnTo>
                          <a:pt x="4520" y="4164"/>
                        </a:lnTo>
                        <a:lnTo>
                          <a:pt x="4541" y="4081"/>
                        </a:lnTo>
                        <a:lnTo>
                          <a:pt x="4499" y="3997"/>
                        </a:lnTo>
                        <a:lnTo>
                          <a:pt x="4415" y="3997"/>
                        </a:lnTo>
                        <a:lnTo>
                          <a:pt x="4395" y="3934"/>
                        </a:lnTo>
                        <a:lnTo>
                          <a:pt x="4415" y="3892"/>
                        </a:lnTo>
                        <a:lnTo>
                          <a:pt x="4499" y="3934"/>
                        </a:lnTo>
                        <a:lnTo>
                          <a:pt x="4520" y="3955"/>
                        </a:lnTo>
                        <a:lnTo>
                          <a:pt x="4541" y="3955"/>
                        </a:lnTo>
                        <a:lnTo>
                          <a:pt x="4541" y="3871"/>
                        </a:lnTo>
                        <a:lnTo>
                          <a:pt x="4436" y="3850"/>
                        </a:lnTo>
                        <a:lnTo>
                          <a:pt x="4541" y="3788"/>
                        </a:lnTo>
                        <a:lnTo>
                          <a:pt x="4625" y="3788"/>
                        </a:lnTo>
                        <a:lnTo>
                          <a:pt x="4729" y="3725"/>
                        </a:lnTo>
                        <a:lnTo>
                          <a:pt x="4646" y="3662"/>
                        </a:lnTo>
                        <a:lnTo>
                          <a:pt x="4562" y="3516"/>
                        </a:lnTo>
                        <a:lnTo>
                          <a:pt x="4646" y="3537"/>
                        </a:lnTo>
                        <a:lnTo>
                          <a:pt x="4708" y="3620"/>
                        </a:lnTo>
                        <a:lnTo>
                          <a:pt x="4813" y="3578"/>
                        </a:lnTo>
                        <a:lnTo>
                          <a:pt x="4834" y="3474"/>
                        </a:lnTo>
                        <a:lnTo>
                          <a:pt x="4855" y="3369"/>
                        </a:lnTo>
                        <a:lnTo>
                          <a:pt x="4918" y="3327"/>
                        </a:lnTo>
                        <a:lnTo>
                          <a:pt x="4980" y="3453"/>
                        </a:lnTo>
                        <a:lnTo>
                          <a:pt x="5064" y="3348"/>
                        </a:lnTo>
                        <a:lnTo>
                          <a:pt x="5127" y="3453"/>
                        </a:lnTo>
                        <a:lnTo>
                          <a:pt x="5190" y="3474"/>
                        </a:lnTo>
                        <a:lnTo>
                          <a:pt x="5252" y="3369"/>
                        </a:lnTo>
                        <a:lnTo>
                          <a:pt x="5357" y="3432"/>
                        </a:lnTo>
                        <a:lnTo>
                          <a:pt x="5483" y="3348"/>
                        </a:lnTo>
                        <a:lnTo>
                          <a:pt x="5545" y="3432"/>
                        </a:lnTo>
                        <a:lnTo>
                          <a:pt x="5671" y="3432"/>
                        </a:lnTo>
                        <a:lnTo>
                          <a:pt x="5713" y="3369"/>
                        </a:lnTo>
                        <a:lnTo>
                          <a:pt x="5755" y="3411"/>
                        </a:lnTo>
                        <a:lnTo>
                          <a:pt x="5755" y="3265"/>
                        </a:lnTo>
                        <a:lnTo>
                          <a:pt x="5671" y="3202"/>
                        </a:lnTo>
                        <a:lnTo>
                          <a:pt x="5587" y="2993"/>
                        </a:lnTo>
                        <a:lnTo>
                          <a:pt x="5462" y="2951"/>
                        </a:lnTo>
                        <a:lnTo>
                          <a:pt x="5399" y="2762"/>
                        </a:lnTo>
                        <a:lnTo>
                          <a:pt x="5462" y="2700"/>
                        </a:lnTo>
                        <a:lnTo>
                          <a:pt x="5462" y="2490"/>
                        </a:lnTo>
                        <a:lnTo>
                          <a:pt x="5441" y="2386"/>
                        </a:lnTo>
                        <a:lnTo>
                          <a:pt x="5462" y="2302"/>
                        </a:lnTo>
                        <a:lnTo>
                          <a:pt x="5399" y="2093"/>
                        </a:lnTo>
                        <a:lnTo>
                          <a:pt x="5357" y="1988"/>
                        </a:lnTo>
                        <a:lnTo>
                          <a:pt x="5336" y="1842"/>
                        </a:lnTo>
                        <a:lnTo>
                          <a:pt x="5378" y="1758"/>
                        </a:lnTo>
                        <a:lnTo>
                          <a:pt x="5357" y="1633"/>
                        </a:lnTo>
                        <a:lnTo>
                          <a:pt x="5190" y="1591"/>
                        </a:lnTo>
                        <a:lnTo>
                          <a:pt x="5190" y="1486"/>
                        </a:lnTo>
                        <a:lnTo>
                          <a:pt x="5252" y="1361"/>
                        </a:lnTo>
                        <a:lnTo>
                          <a:pt x="5190" y="1172"/>
                        </a:lnTo>
                        <a:lnTo>
                          <a:pt x="5252" y="1068"/>
                        </a:lnTo>
                        <a:lnTo>
                          <a:pt x="5190" y="1005"/>
                        </a:lnTo>
                        <a:lnTo>
                          <a:pt x="5127" y="1005"/>
                        </a:lnTo>
                        <a:lnTo>
                          <a:pt x="5022" y="858"/>
                        </a:lnTo>
                        <a:lnTo>
                          <a:pt x="4939" y="858"/>
                        </a:lnTo>
                        <a:lnTo>
                          <a:pt x="4876" y="754"/>
                        </a:lnTo>
                        <a:lnTo>
                          <a:pt x="4771" y="628"/>
                        </a:lnTo>
                        <a:lnTo>
                          <a:pt x="4708" y="607"/>
                        </a:lnTo>
                        <a:lnTo>
                          <a:pt x="4604" y="545"/>
                        </a:lnTo>
                        <a:lnTo>
                          <a:pt x="4395" y="524"/>
                        </a:lnTo>
                        <a:lnTo>
                          <a:pt x="4227" y="419"/>
                        </a:lnTo>
                        <a:lnTo>
                          <a:pt x="4018" y="189"/>
                        </a:lnTo>
                        <a:lnTo>
                          <a:pt x="3892" y="105"/>
                        </a:lnTo>
                        <a:lnTo>
                          <a:pt x="3788" y="1"/>
                        </a:lnTo>
                        <a:close/>
                      </a:path>
                    </a:pathLst>
                  </a:custGeom>
                  <a:solidFill>
                    <a:schemeClr val="tx2">
                      <a:lumMod val="7500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79" name="Google Shape;90;p16">
                    <a:extLst>
                      <a:ext uri="{FF2B5EF4-FFF2-40B4-BE49-F238E27FC236}">
                        <a16:creationId xmlns:a16="http://schemas.microsoft.com/office/drawing/2014/main" id="{78576EEF-5E7E-ECEE-BEA7-E3640718BEF6}"/>
                      </a:ext>
                    </a:extLst>
                  </p:cNvPr>
                  <p:cNvSpPr/>
                  <p:nvPr/>
                </p:nvSpPr>
                <p:spPr>
                  <a:xfrm>
                    <a:off x="4782287" y="2035608"/>
                    <a:ext cx="65210" cy="566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02" h="2093" extrusionOk="0">
                        <a:moveTo>
                          <a:pt x="1026" y="0"/>
                        </a:moveTo>
                        <a:lnTo>
                          <a:pt x="1026" y="63"/>
                        </a:lnTo>
                        <a:lnTo>
                          <a:pt x="942" y="63"/>
                        </a:lnTo>
                        <a:lnTo>
                          <a:pt x="942" y="105"/>
                        </a:lnTo>
                        <a:lnTo>
                          <a:pt x="1005" y="167"/>
                        </a:lnTo>
                        <a:lnTo>
                          <a:pt x="900" y="230"/>
                        </a:lnTo>
                        <a:lnTo>
                          <a:pt x="837" y="209"/>
                        </a:lnTo>
                        <a:lnTo>
                          <a:pt x="628" y="209"/>
                        </a:lnTo>
                        <a:lnTo>
                          <a:pt x="607" y="147"/>
                        </a:lnTo>
                        <a:lnTo>
                          <a:pt x="586" y="251"/>
                        </a:lnTo>
                        <a:lnTo>
                          <a:pt x="481" y="230"/>
                        </a:lnTo>
                        <a:lnTo>
                          <a:pt x="335" y="272"/>
                        </a:lnTo>
                        <a:lnTo>
                          <a:pt x="335" y="356"/>
                        </a:lnTo>
                        <a:lnTo>
                          <a:pt x="272" y="356"/>
                        </a:lnTo>
                        <a:lnTo>
                          <a:pt x="84" y="439"/>
                        </a:lnTo>
                        <a:lnTo>
                          <a:pt x="0" y="544"/>
                        </a:lnTo>
                        <a:lnTo>
                          <a:pt x="21" y="900"/>
                        </a:lnTo>
                        <a:lnTo>
                          <a:pt x="84" y="900"/>
                        </a:lnTo>
                        <a:lnTo>
                          <a:pt x="126" y="879"/>
                        </a:lnTo>
                        <a:lnTo>
                          <a:pt x="230" y="900"/>
                        </a:lnTo>
                        <a:lnTo>
                          <a:pt x="189" y="983"/>
                        </a:lnTo>
                        <a:lnTo>
                          <a:pt x="105" y="983"/>
                        </a:lnTo>
                        <a:lnTo>
                          <a:pt x="105" y="1151"/>
                        </a:lnTo>
                        <a:lnTo>
                          <a:pt x="209" y="1276"/>
                        </a:lnTo>
                        <a:lnTo>
                          <a:pt x="377" y="1423"/>
                        </a:lnTo>
                        <a:lnTo>
                          <a:pt x="419" y="1423"/>
                        </a:lnTo>
                        <a:lnTo>
                          <a:pt x="419" y="1318"/>
                        </a:lnTo>
                        <a:lnTo>
                          <a:pt x="544" y="1214"/>
                        </a:lnTo>
                        <a:lnTo>
                          <a:pt x="586" y="1318"/>
                        </a:lnTo>
                        <a:lnTo>
                          <a:pt x="523" y="1611"/>
                        </a:lnTo>
                        <a:lnTo>
                          <a:pt x="523" y="1695"/>
                        </a:lnTo>
                        <a:lnTo>
                          <a:pt x="586" y="1674"/>
                        </a:lnTo>
                        <a:lnTo>
                          <a:pt x="754" y="1569"/>
                        </a:lnTo>
                        <a:lnTo>
                          <a:pt x="900" y="1507"/>
                        </a:lnTo>
                        <a:lnTo>
                          <a:pt x="1046" y="1632"/>
                        </a:lnTo>
                        <a:lnTo>
                          <a:pt x="1130" y="1611"/>
                        </a:lnTo>
                        <a:lnTo>
                          <a:pt x="1151" y="1507"/>
                        </a:lnTo>
                        <a:lnTo>
                          <a:pt x="1235" y="1590"/>
                        </a:lnTo>
                        <a:lnTo>
                          <a:pt x="1277" y="1674"/>
                        </a:lnTo>
                        <a:lnTo>
                          <a:pt x="1339" y="1674"/>
                        </a:lnTo>
                        <a:lnTo>
                          <a:pt x="1528" y="1779"/>
                        </a:lnTo>
                        <a:lnTo>
                          <a:pt x="1570" y="1925"/>
                        </a:lnTo>
                        <a:lnTo>
                          <a:pt x="1695" y="1967"/>
                        </a:lnTo>
                        <a:lnTo>
                          <a:pt x="1779" y="2092"/>
                        </a:lnTo>
                        <a:lnTo>
                          <a:pt x="1988" y="2009"/>
                        </a:lnTo>
                        <a:lnTo>
                          <a:pt x="2155" y="2030"/>
                        </a:lnTo>
                        <a:lnTo>
                          <a:pt x="2260" y="1904"/>
                        </a:lnTo>
                        <a:lnTo>
                          <a:pt x="2218" y="1800"/>
                        </a:lnTo>
                        <a:lnTo>
                          <a:pt x="2302" y="1716"/>
                        </a:lnTo>
                        <a:lnTo>
                          <a:pt x="2302" y="1611"/>
                        </a:lnTo>
                        <a:lnTo>
                          <a:pt x="2051" y="1109"/>
                        </a:lnTo>
                        <a:lnTo>
                          <a:pt x="2093" y="691"/>
                        </a:lnTo>
                        <a:lnTo>
                          <a:pt x="2155" y="649"/>
                        </a:lnTo>
                        <a:lnTo>
                          <a:pt x="2197" y="481"/>
                        </a:lnTo>
                        <a:lnTo>
                          <a:pt x="2281" y="356"/>
                        </a:lnTo>
                        <a:lnTo>
                          <a:pt x="2302" y="335"/>
                        </a:lnTo>
                        <a:lnTo>
                          <a:pt x="2302" y="314"/>
                        </a:lnTo>
                        <a:lnTo>
                          <a:pt x="2260" y="230"/>
                        </a:lnTo>
                        <a:lnTo>
                          <a:pt x="2218" y="272"/>
                        </a:lnTo>
                        <a:lnTo>
                          <a:pt x="1758" y="251"/>
                        </a:lnTo>
                        <a:lnTo>
                          <a:pt x="1570" y="126"/>
                        </a:lnTo>
                        <a:lnTo>
                          <a:pt x="1339" y="126"/>
                        </a:lnTo>
                        <a:lnTo>
                          <a:pt x="1235" y="63"/>
                        </a:lnTo>
                        <a:lnTo>
                          <a:pt x="1130" y="105"/>
                        </a:lnTo>
                        <a:lnTo>
                          <a:pt x="1026" y="0"/>
                        </a:lnTo>
                        <a:close/>
                      </a:path>
                    </a:pathLst>
                  </a:custGeom>
                  <a:solidFill>
                    <a:schemeClr val="tx2">
                      <a:lumMod val="7500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80" name="Google Shape;91;p16">
                    <a:extLst>
                      <a:ext uri="{FF2B5EF4-FFF2-40B4-BE49-F238E27FC236}">
                        <a16:creationId xmlns:a16="http://schemas.microsoft.com/office/drawing/2014/main" id="{864DA36D-5A38-5C85-6904-57511FEDE15A}"/>
                      </a:ext>
                    </a:extLst>
                  </p:cNvPr>
                  <p:cNvSpPr/>
                  <p:nvPr/>
                </p:nvSpPr>
                <p:spPr>
                  <a:xfrm>
                    <a:off x="4752061" y="2076346"/>
                    <a:ext cx="103735" cy="5380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62" h="1989" extrusionOk="0">
                        <a:moveTo>
                          <a:pt x="1967" y="1"/>
                        </a:moveTo>
                        <a:lnTo>
                          <a:pt x="1821" y="63"/>
                        </a:lnTo>
                        <a:lnTo>
                          <a:pt x="1653" y="168"/>
                        </a:lnTo>
                        <a:lnTo>
                          <a:pt x="1590" y="189"/>
                        </a:lnTo>
                        <a:lnTo>
                          <a:pt x="1590" y="314"/>
                        </a:lnTo>
                        <a:lnTo>
                          <a:pt x="1653" y="586"/>
                        </a:lnTo>
                        <a:lnTo>
                          <a:pt x="1590" y="754"/>
                        </a:lnTo>
                        <a:lnTo>
                          <a:pt x="1402" y="963"/>
                        </a:lnTo>
                        <a:lnTo>
                          <a:pt x="1256" y="963"/>
                        </a:lnTo>
                        <a:lnTo>
                          <a:pt x="1130" y="838"/>
                        </a:lnTo>
                        <a:lnTo>
                          <a:pt x="1130" y="733"/>
                        </a:lnTo>
                        <a:lnTo>
                          <a:pt x="837" y="440"/>
                        </a:lnTo>
                        <a:lnTo>
                          <a:pt x="837" y="294"/>
                        </a:lnTo>
                        <a:lnTo>
                          <a:pt x="774" y="294"/>
                        </a:lnTo>
                        <a:lnTo>
                          <a:pt x="670" y="398"/>
                        </a:lnTo>
                        <a:lnTo>
                          <a:pt x="523" y="419"/>
                        </a:lnTo>
                        <a:lnTo>
                          <a:pt x="460" y="461"/>
                        </a:lnTo>
                        <a:lnTo>
                          <a:pt x="335" y="461"/>
                        </a:lnTo>
                        <a:lnTo>
                          <a:pt x="251" y="607"/>
                        </a:lnTo>
                        <a:lnTo>
                          <a:pt x="293" y="733"/>
                        </a:lnTo>
                        <a:lnTo>
                          <a:pt x="230" y="712"/>
                        </a:lnTo>
                        <a:lnTo>
                          <a:pt x="230" y="921"/>
                        </a:lnTo>
                        <a:lnTo>
                          <a:pt x="84" y="1110"/>
                        </a:lnTo>
                        <a:lnTo>
                          <a:pt x="84" y="1214"/>
                        </a:lnTo>
                        <a:lnTo>
                          <a:pt x="84" y="1319"/>
                        </a:lnTo>
                        <a:lnTo>
                          <a:pt x="0" y="1382"/>
                        </a:lnTo>
                        <a:lnTo>
                          <a:pt x="42" y="1674"/>
                        </a:lnTo>
                        <a:lnTo>
                          <a:pt x="126" y="1737"/>
                        </a:lnTo>
                        <a:lnTo>
                          <a:pt x="126" y="1758"/>
                        </a:lnTo>
                        <a:lnTo>
                          <a:pt x="230" y="1737"/>
                        </a:lnTo>
                        <a:lnTo>
                          <a:pt x="251" y="1591"/>
                        </a:lnTo>
                        <a:lnTo>
                          <a:pt x="440" y="1465"/>
                        </a:lnTo>
                        <a:lnTo>
                          <a:pt x="670" y="1382"/>
                        </a:lnTo>
                        <a:lnTo>
                          <a:pt x="879" y="1423"/>
                        </a:lnTo>
                        <a:lnTo>
                          <a:pt x="1025" y="1423"/>
                        </a:lnTo>
                        <a:lnTo>
                          <a:pt x="1088" y="1465"/>
                        </a:lnTo>
                        <a:lnTo>
                          <a:pt x="1235" y="1382"/>
                        </a:lnTo>
                        <a:lnTo>
                          <a:pt x="1339" y="1361"/>
                        </a:lnTo>
                        <a:lnTo>
                          <a:pt x="1360" y="1444"/>
                        </a:lnTo>
                        <a:lnTo>
                          <a:pt x="1465" y="1444"/>
                        </a:lnTo>
                        <a:lnTo>
                          <a:pt x="1548" y="1549"/>
                        </a:lnTo>
                        <a:lnTo>
                          <a:pt x="1716" y="1549"/>
                        </a:lnTo>
                        <a:lnTo>
                          <a:pt x="1779" y="1570"/>
                        </a:lnTo>
                        <a:lnTo>
                          <a:pt x="1967" y="1444"/>
                        </a:lnTo>
                        <a:lnTo>
                          <a:pt x="2176" y="1549"/>
                        </a:lnTo>
                        <a:lnTo>
                          <a:pt x="2344" y="1570"/>
                        </a:lnTo>
                        <a:lnTo>
                          <a:pt x="2511" y="1758"/>
                        </a:lnTo>
                        <a:lnTo>
                          <a:pt x="2637" y="1758"/>
                        </a:lnTo>
                        <a:lnTo>
                          <a:pt x="2762" y="1946"/>
                        </a:lnTo>
                        <a:lnTo>
                          <a:pt x="2929" y="1967"/>
                        </a:lnTo>
                        <a:lnTo>
                          <a:pt x="2971" y="1988"/>
                        </a:lnTo>
                        <a:lnTo>
                          <a:pt x="3160" y="1905"/>
                        </a:lnTo>
                        <a:lnTo>
                          <a:pt x="3390" y="1884"/>
                        </a:lnTo>
                        <a:lnTo>
                          <a:pt x="3432" y="1737"/>
                        </a:lnTo>
                        <a:lnTo>
                          <a:pt x="3536" y="1674"/>
                        </a:lnTo>
                        <a:lnTo>
                          <a:pt x="3578" y="1570"/>
                        </a:lnTo>
                        <a:lnTo>
                          <a:pt x="3662" y="1549"/>
                        </a:lnTo>
                        <a:lnTo>
                          <a:pt x="3662" y="1382"/>
                        </a:lnTo>
                        <a:lnTo>
                          <a:pt x="3578" y="1277"/>
                        </a:lnTo>
                        <a:lnTo>
                          <a:pt x="3494" y="1110"/>
                        </a:lnTo>
                        <a:lnTo>
                          <a:pt x="3473" y="1047"/>
                        </a:lnTo>
                        <a:lnTo>
                          <a:pt x="3390" y="921"/>
                        </a:lnTo>
                        <a:lnTo>
                          <a:pt x="3432" y="838"/>
                        </a:lnTo>
                        <a:lnTo>
                          <a:pt x="3369" y="733"/>
                        </a:lnTo>
                        <a:lnTo>
                          <a:pt x="3327" y="712"/>
                        </a:lnTo>
                        <a:lnTo>
                          <a:pt x="3348" y="649"/>
                        </a:lnTo>
                        <a:lnTo>
                          <a:pt x="3348" y="545"/>
                        </a:lnTo>
                        <a:lnTo>
                          <a:pt x="3055" y="503"/>
                        </a:lnTo>
                        <a:lnTo>
                          <a:pt x="2846" y="586"/>
                        </a:lnTo>
                        <a:lnTo>
                          <a:pt x="2762" y="461"/>
                        </a:lnTo>
                        <a:lnTo>
                          <a:pt x="2637" y="419"/>
                        </a:lnTo>
                        <a:lnTo>
                          <a:pt x="2595" y="273"/>
                        </a:lnTo>
                        <a:lnTo>
                          <a:pt x="2406" y="168"/>
                        </a:lnTo>
                        <a:lnTo>
                          <a:pt x="2344" y="168"/>
                        </a:lnTo>
                        <a:lnTo>
                          <a:pt x="2302" y="84"/>
                        </a:lnTo>
                        <a:lnTo>
                          <a:pt x="2218" y="1"/>
                        </a:lnTo>
                        <a:lnTo>
                          <a:pt x="2197" y="105"/>
                        </a:lnTo>
                        <a:lnTo>
                          <a:pt x="2113" y="126"/>
                        </a:lnTo>
                        <a:lnTo>
                          <a:pt x="1967" y="1"/>
                        </a:lnTo>
                        <a:close/>
                      </a:path>
                    </a:pathLst>
                  </a:custGeom>
                  <a:solidFill>
                    <a:schemeClr val="tx2">
                      <a:lumMod val="7500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81" name="Google Shape;92;p16">
                    <a:extLst>
                      <a:ext uri="{FF2B5EF4-FFF2-40B4-BE49-F238E27FC236}">
                        <a16:creationId xmlns:a16="http://schemas.microsoft.com/office/drawing/2014/main" id="{F31D6CE9-9C4A-9BA3-F5C9-4D7EE8FB508C}"/>
                      </a:ext>
                    </a:extLst>
                  </p:cNvPr>
                  <p:cNvSpPr/>
                  <p:nvPr/>
                </p:nvSpPr>
                <p:spPr>
                  <a:xfrm>
                    <a:off x="4755602" y="2113135"/>
                    <a:ext cx="80648" cy="566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47" h="2093" extrusionOk="0">
                        <a:moveTo>
                          <a:pt x="1214" y="1"/>
                        </a:moveTo>
                        <a:lnTo>
                          <a:pt x="1110" y="22"/>
                        </a:lnTo>
                        <a:lnTo>
                          <a:pt x="963" y="105"/>
                        </a:lnTo>
                        <a:lnTo>
                          <a:pt x="900" y="63"/>
                        </a:lnTo>
                        <a:lnTo>
                          <a:pt x="754" y="63"/>
                        </a:lnTo>
                        <a:lnTo>
                          <a:pt x="545" y="22"/>
                        </a:lnTo>
                        <a:lnTo>
                          <a:pt x="315" y="105"/>
                        </a:lnTo>
                        <a:lnTo>
                          <a:pt x="126" y="231"/>
                        </a:lnTo>
                        <a:lnTo>
                          <a:pt x="105" y="377"/>
                        </a:lnTo>
                        <a:lnTo>
                          <a:pt x="1" y="398"/>
                        </a:lnTo>
                        <a:lnTo>
                          <a:pt x="1" y="586"/>
                        </a:lnTo>
                        <a:lnTo>
                          <a:pt x="63" y="712"/>
                        </a:lnTo>
                        <a:lnTo>
                          <a:pt x="1" y="796"/>
                        </a:lnTo>
                        <a:lnTo>
                          <a:pt x="22" y="817"/>
                        </a:lnTo>
                        <a:lnTo>
                          <a:pt x="231" y="754"/>
                        </a:lnTo>
                        <a:lnTo>
                          <a:pt x="398" y="1005"/>
                        </a:lnTo>
                        <a:lnTo>
                          <a:pt x="524" y="1047"/>
                        </a:lnTo>
                        <a:lnTo>
                          <a:pt x="733" y="1005"/>
                        </a:lnTo>
                        <a:lnTo>
                          <a:pt x="817" y="1047"/>
                        </a:lnTo>
                        <a:lnTo>
                          <a:pt x="838" y="1151"/>
                        </a:lnTo>
                        <a:lnTo>
                          <a:pt x="921" y="1172"/>
                        </a:lnTo>
                        <a:lnTo>
                          <a:pt x="963" y="1235"/>
                        </a:lnTo>
                        <a:lnTo>
                          <a:pt x="921" y="1340"/>
                        </a:lnTo>
                        <a:lnTo>
                          <a:pt x="921" y="1549"/>
                        </a:lnTo>
                        <a:lnTo>
                          <a:pt x="1047" y="1528"/>
                        </a:lnTo>
                        <a:lnTo>
                          <a:pt x="1172" y="1633"/>
                        </a:lnTo>
                        <a:lnTo>
                          <a:pt x="1256" y="1633"/>
                        </a:lnTo>
                        <a:lnTo>
                          <a:pt x="1319" y="1863"/>
                        </a:lnTo>
                        <a:lnTo>
                          <a:pt x="1319" y="1988"/>
                        </a:lnTo>
                        <a:lnTo>
                          <a:pt x="1361" y="2093"/>
                        </a:lnTo>
                        <a:lnTo>
                          <a:pt x="1486" y="2009"/>
                        </a:lnTo>
                        <a:lnTo>
                          <a:pt x="1696" y="1947"/>
                        </a:lnTo>
                        <a:lnTo>
                          <a:pt x="1863" y="2009"/>
                        </a:lnTo>
                        <a:lnTo>
                          <a:pt x="2009" y="1947"/>
                        </a:lnTo>
                        <a:lnTo>
                          <a:pt x="2114" y="1947"/>
                        </a:lnTo>
                        <a:lnTo>
                          <a:pt x="2051" y="1779"/>
                        </a:lnTo>
                        <a:lnTo>
                          <a:pt x="2219" y="1758"/>
                        </a:lnTo>
                        <a:lnTo>
                          <a:pt x="2281" y="1633"/>
                        </a:lnTo>
                        <a:lnTo>
                          <a:pt x="2386" y="1570"/>
                        </a:lnTo>
                        <a:lnTo>
                          <a:pt x="2407" y="1654"/>
                        </a:lnTo>
                        <a:lnTo>
                          <a:pt x="2532" y="1654"/>
                        </a:lnTo>
                        <a:lnTo>
                          <a:pt x="2532" y="1528"/>
                        </a:lnTo>
                        <a:lnTo>
                          <a:pt x="2386" y="1444"/>
                        </a:lnTo>
                        <a:lnTo>
                          <a:pt x="2428" y="1277"/>
                        </a:lnTo>
                        <a:lnTo>
                          <a:pt x="2512" y="1256"/>
                        </a:lnTo>
                        <a:lnTo>
                          <a:pt x="2616" y="1068"/>
                        </a:lnTo>
                        <a:lnTo>
                          <a:pt x="2825" y="963"/>
                        </a:lnTo>
                        <a:lnTo>
                          <a:pt x="2825" y="858"/>
                        </a:lnTo>
                        <a:lnTo>
                          <a:pt x="2721" y="817"/>
                        </a:lnTo>
                        <a:lnTo>
                          <a:pt x="2846" y="628"/>
                        </a:lnTo>
                        <a:lnTo>
                          <a:pt x="2804" y="607"/>
                        </a:lnTo>
                        <a:lnTo>
                          <a:pt x="2637" y="586"/>
                        </a:lnTo>
                        <a:lnTo>
                          <a:pt x="2512" y="398"/>
                        </a:lnTo>
                        <a:lnTo>
                          <a:pt x="2386" y="398"/>
                        </a:lnTo>
                        <a:lnTo>
                          <a:pt x="2219" y="210"/>
                        </a:lnTo>
                        <a:lnTo>
                          <a:pt x="2051" y="189"/>
                        </a:lnTo>
                        <a:lnTo>
                          <a:pt x="1842" y="84"/>
                        </a:lnTo>
                        <a:lnTo>
                          <a:pt x="1654" y="210"/>
                        </a:lnTo>
                        <a:lnTo>
                          <a:pt x="1591" y="189"/>
                        </a:lnTo>
                        <a:lnTo>
                          <a:pt x="1423" y="189"/>
                        </a:lnTo>
                        <a:lnTo>
                          <a:pt x="1340" y="84"/>
                        </a:lnTo>
                        <a:lnTo>
                          <a:pt x="1235" y="84"/>
                        </a:lnTo>
                        <a:lnTo>
                          <a:pt x="1214" y="1"/>
                        </a:lnTo>
                        <a:close/>
                      </a:path>
                    </a:pathLst>
                  </a:custGeom>
                  <a:solidFill>
                    <a:schemeClr val="tx2">
                      <a:lumMod val="7500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82" name="Google Shape;93;p16">
                    <a:extLst>
                      <a:ext uri="{FF2B5EF4-FFF2-40B4-BE49-F238E27FC236}">
                        <a16:creationId xmlns:a16="http://schemas.microsoft.com/office/drawing/2014/main" id="{7117186B-7637-F833-3CDA-494AE0FD3BB4}"/>
                      </a:ext>
                    </a:extLst>
                  </p:cNvPr>
                  <p:cNvSpPr/>
                  <p:nvPr/>
                </p:nvSpPr>
                <p:spPr>
                  <a:xfrm>
                    <a:off x="4794128" y="2117111"/>
                    <a:ext cx="136963" cy="10132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35" h="3746" extrusionOk="0">
                        <a:moveTo>
                          <a:pt x="2470" y="0"/>
                        </a:moveTo>
                        <a:lnTo>
                          <a:pt x="2323" y="84"/>
                        </a:lnTo>
                        <a:lnTo>
                          <a:pt x="2219" y="42"/>
                        </a:lnTo>
                        <a:lnTo>
                          <a:pt x="2093" y="63"/>
                        </a:lnTo>
                        <a:lnTo>
                          <a:pt x="2051" y="167"/>
                        </a:lnTo>
                        <a:lnTo>
                          <a:pt x="1947" y="230"/>
                        </a:lnTo>
                        <a:lnTo>
                          <a:pt x="1905" y="377"/>
                        </a:lnTo>
                        <a:lnTo>
                          <a:pt x="1675" y="398"/>
                        </a:lnTo>
                        <a:lnTo>
                          <a:pt x="1486" y="481"/>
                        </a:lnTo>
                        <a:lnTo>
                          <a:pt x="1361" y="670"/>
                        </a:lnTo>
                        <a:lnTo>
                          <a:pt x="1465" y="711"/>
                        </a:lnTo>
                        <a:lnTo>
                          <a:pt x="1465" y="816"/>
                        </a:lnTo>
                        <a:lnTo>
                          <a:pt x="1256" y="921"/>
                        </a:lnTo>
                        <a:lnTo>
                          <a:pt x="1152" y="1109"/>
                        </a:lnTo>
                        <a:lnTo>
                          <a:pt x="1068" y="1130"/>
                        </a:lnTo>
                        <a:lnTo>
                          <a:pt x="1026" y="1297"/>
                        </a:lnTo>
                        <a:lnTo>
                          <a:pt x="1172" y="1381"/>
                        </a:lnTo>
                        <a:lnTo>
                          <a:pt x="1172" y="1507"/>
                        </a:lnTo>
                        <a:lnTo>
                          <a:pt x="1047" y="1507"/>
                        </a:lnTo>
                        <a:lnTo>
                          <a:pt x="1026" y="1423"/>
                        </a:lnTo>
                        <a:lnTo>
                          <a:pt x="921" y="1486"/>
                        </a:lnTo>
                        <a:lnTo>
                          <a:pt x="859" y="1611"/>
                        </a:lnTo>
                        <a:lnTo>
                          <a:pt x="691" y="1632"/>
                        </a:lnTo>
                        <a:lnTo>
                          <a:pt x="754" y="1800"/>
                        </a:lnTo>
                        <a:lnTo>
                          <a:pt x="649" y="1800"/>
                        </a:lnTo>
                        <a:lnTo>
                          <a:pt x="503" y="1862"/>
                        </a:lnTo>
                        <a:lnTo>
                          <a:pt x="336" y="1800"/>
                        </a:lnTo>
                        <a:lnTo>
                          <a:pt x="126" y="1862"/>
                        </a:lnTo>
                        <a:lnTo>
                          <a:pt x="1" y="1946"/>
                        </a:lnTo>
                        <a:lnTo>
                          <a:pt x="22" y="2009"/>
                        </a:lnTo>
                        <a:lnTo>
                          <a:pt x="126" y="2260"/>
                        </a:lnTo>
                        <a:lnTo>
                          <a:pt x="210" y="2385"/>
                        </a:lnTo>
                        <a:lnTo>
                          <a:pt x="231" y="2532"/>
                        </a:lnTo>
                        <a:lnTo>
                          <a:pt x="294" y="2574"/>
                        </a:lnTo>
                        <a:lnTo>
                          <a:pt x="294" y="2950"/>
                        </a:lnTo>
                        <a:lnTo>
                          <a:pt x="189" y="2992"/>
                        </a:lnTo>
                        <a:lnTo>
                          <a:pt x="105" y="3118"/>
                        </a:lnTo>
                        <a:lnTo>
                          <a:pt x="126" y="3306"/>
                        </a:lnTo>
                        <a:lnTo>
                          <a:pt x="273" y="3494"/>
                        </a:lnTo>
                        <a:lnTo>
                          <a:pt x="273" y="3536"/>
                        </a:lnTo>
                        <a:lnTo>
                          <a:pt x="336" y="3536"/>
                        </a:lnTo>
                        <a:lnTo>
                          <a:pt x="524" y="3620"/>
                        </a:lnTo>
                        <a:lnTo>
                          <a:pt x="628" y="3578"/>
                        </a:lnTo>
                        <a:lnTo>
                          <a:pt x="1047" y="3515"/>
                        </a:lnTo>
                        <a:lnTo>
                          <a:pt x="1235" y="3515"/>
                        </a:lnTo>
                        <a:lnTo>
                          <a:pt x="1340" y="3411"/>
                        </a:lnTo>
                        <a:lnTo>
                          <a:pt x="1424" y="3411"/>
                        </a:lnTo>
                        <a:lnTo>
                          <a:pt x="1549" y="3494"/>
                        </a:lnTo>
                        <a:lnTo>
                          <a:pt x="1884" y="3536"/>
                        </a:lnTo>
                        <a:lnTo>
                          <a:pt x="2009" y="3620"/>
                        </a:lnTo>
                        <a:lnTo>
                          <a:pt x="2051" y="3683"/>
                        </a:lnTo>
                        <a:lnTo>
                          <a:pt x="2260" y="3599"/>
                        </a:lnTo>
                        <a:lnTo>
                          <a:pt x="2365" y="3683"/>
                        </a:lnTo>
                        <a:lnTo>
                          <a:pt x="2428" y="3683"/>
                        </a:lnTo>
                        <a:lnTo>
                          <a:pt x="2470" y="3620"/>
                        </a:lnTo>
                        <a:lnTo>
                          <a:pt x="2637" y="3641"/>
                        </a:lnTo>
                        <a:lnTo>
                          <a:pt x="2721" y="3704"/>
                        </a:lnTo>
                        <a:lnTo>
                          <a:pt x="2909" y="3599"/>
                        </a:lnTo>
                        <a:lnTo>
                          <a:pt x="3056" y="3599"/>
                        </a:lnTo>
                        <a:lnTo>
                          <a:pt x="3097" y="3724"/>
                        </a:lnTo>
                        <a:lnTo>
                          <a:pt x="3202" y="3745"/>
                        </a:lnTo>
                        <a:lnTo>
                          <a:pt x="3307" y="3620"/>
                        </a:lnTo>
                        <a:lnTo>
                          <a:pt x="3411" y="3599"/>
                        </a:lnTo>
                        <a:lnTo>
                          <a:pt x="3516" y="3683"/>
                        </a:lnTo>
                        <a:lnTo>
                          <a:pt x="3662" y="3620"/>
                        </a:lnTo>
                        <a:lnTo>
                          <a:pt x="3767" y="3704"/>
                        </a:lnTo>
                        <a:lnTo>
                          <a:pt x="3893" y="3704"/>
                        </a:lnTo>
                        <a:lnTo>
                          <a:pt x="3893" y="3494"/>
                        </a:lnTo>
                        <a:lnTo>
                          <a:pt x="3997" y="3285"/>
                        </a:lnTo>
                        <a:lnTo>
                          <a:pt x="4165" y="3264"/>
                        </a:lnTo>
                        <a:lnTo>
                          <a:pt x="4395" y="3201"/>
                        </a:lnTo>
                        <a:lnTo>
                          <a:pt x="4416" y="3201"/>
                        </a:lnTo>
                        <a:lnTo>
                          <a:pt x="4416" y="3055"/>
                        </a:lnTo>
                        <a:lnTo>
                          <a:pt x="4290" y="2908"/>
                        </a:lnTo>
                        <a:lnTo>
                          <a:pt x="4311" y="2762"/>
                        </a:lnTo>
                        <a:lnTo>
                          <a:pt x="4185" y="2574"/>
                        </a:lnTo>
                        <a:lnTo>
                          <a:pt x="4185" y="2427"/>
                        </a:lnTo>
                        <a:lnTo>
                          <a:pt x="4248" y="2344"/>
                        </a:lnTo>
                        <a:lnTo>
                          <a:pt x="4374" y="2448"/>
                        </a:lnTo>
                        <a:lnTo>
                          <a:pt x="4667" y="2427"/>
                        </a:lnTo>
                        <a:lnTo>
                          <a:pt x="4771" y="2218"/>
                        </a:lnTo>
                        <a:lnTo>
                          <a:pt x="4834" y="2155"/>
                        </a:lnTo>
                        <a:lnTo>
                          <a:pt x="4688" y="2051"/>
                        </a:lnTo>
                        <a:lnTo>
                          <a:pt x="4688" y="1946"/>
                        </a:lnTo>
                        <a:lnTo>
                          <a:pt x="4457" y="1758"/>
                        </a:lnTo>
                        <a:lnTo>
                          <a:pt x="4269" y="1716"/>
                        </a:lnTo>
                        <a:lnTo>
                          <a:pt x="4206" y="1527"/>
                        </a:lnTo>
                        <a:lnTo>
                          <a:pt x="4102" y="1423"/>
                        </a:lnTo>
                        <a:lnTo>
                          <a:pt x="3955" y="1214"/>
                        </a:lnTo>
                        <a:lnTo>
                          <a:pt x="3872" y="1046"/>
                        </a:lnTo>
                        <a:lnTo>
                          <a:pt x="3746" y="921"/>
                        </a:lnTo>
                        <a:lnTo>
                          <a:pt x="3746" y="753"/>
                        </a:lnTo>
                        <a:lnTo>
                          <a:pt x="3662" y="649"/>
                        </a:lnTo>
                        <a:lnTo>
                          <a:pt x="3683" y="481"/>
                        </a:lnTo>
                        <a:lnTo>
                          <a:pt x="3662" y="356"/>
                        </a:lnTo>
                        <a:lnTo>
                          <a:pt x="3411" y="272"/>
                        </a:lnTo>
                        <a:lnTo>
                          <a:pt x="3328" y="272"/>
                        </a:lnTo>
                        <a:lnTo>
                          <a:pt x="3265" y="167"/>
                        </a:lnTo>
                        <a:lnTo>
                          <a:pt x="3097" y="230"/>
                        </a:lnTo>
                        <a:lnTo>
                          <a:pt x="2930" y="356"/>
                        </a:lnTo>
                        <a:lnTo>
                          <a:pt x="2825" y="147"/>
                        </a:lnTo>
                        <a:lnTo>
                          <a:pt x="2721" y="147"/>
                        </a:lnTo>
                        <a:lnTo>
                          <a:pt x="2574" y="188"/>
                        </a:lnTo>
                        <a:lnTo>
                          <a:pt x="2470" y="0"/>
                        </a:lnTo>
                        <a:close/>
                      </a:path>
                    </a:pathLst>
                  </a:custGeom>
                  <a:solidFill>
                    <a:schemeClr val="tx2">
                      <a:lumMod val="7500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83" name="Google Shape;94;p16">
                    <a:extLst>
                      <a:ext uri="{FF2B5EF4-FFF2-40B4-BE49-F238E27FC236}">
                        <a16:creationId xmlns:a16="http://schemas.microsoft.com/office/drawing/2014/main" id="{A3D12BD7-F382-05DF-99D1-43A38D556DE1}"/>
                      </a:ext>
                    </a:extLst>
                  </p:cNvPr>
                  <p:cNvSpPr/>
                  <p:nvPr/>
                </p:nvSpPr>
                <p:spPr>
                  <a:xfrm>
                    <a:off x="4699881" y="2281795"/>
                    <a:ext cx="94274" cy="583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28" h="2156" extrusionOk="0">
                        <a:moveTo>
                          <a:pt x="2993" y="1"/>
                        </a:moveTo>
                        <a:lnTo>
                          <a:pt x="2867" y="64"/>
                        </a:lnTo>
                        <a:lnTo>
                          <a:pt x="2679" y="43"/>
                        </a:lnTo>
                        <a:lnTo>
                          <a:pt x="2449" y="43"/>
                        </a:lnTo>
                        <a:lnTo>
                          <a:pt x="2302" y="22"/>
                        </a:lnTo>
                        <a:lnTo>
                          <a:pt x="2135" y="43"/>
                        </a:lnTo>
                        <a:lnTo>
                          <a:pt x="2030" y="210"/>
                        </a:lnTo>
                        <a:lnTo>
                          <a:pt x="1926" y="273"/>
                        </a:lnTo>
                        <a:lnTo>
                          <a:pt x="1926" y="377"/>
                        </a:lnTo>
                        <a:lnTo>
                          <a:pt x="1758" y="210"/>
                        </a:lnTo>
                        <a:lnTo>
                          <a:pt x="1549" y="357"/>
                        </a:lnTo>
                        <a:lnTo>
                          <a:pt x="1403" y="419"/>
                        </a:lnTo>
                        <a:lnTo>
                          <a:pt x="1403" y="545"/>
                        </a:lnTo>
                        <a:lnTo>
                          <a:pt x="1089" y="566"/>
                        </a:lnTo>
                        <a:lnTo>
                          <a:pt x="880" y="629"/>
                        </a:lnTo>
                        <a:lnTo>
                          <a:pt x="691" y="587"/>
                        </a:lnTo>
                        <a:lnTo>
                          <a:pt x="294" y="357"/>
                        </a:lnTo>
                        <a:lnTo>
                          <a:pt x="294" y="440"/>
                        </a:lnTo>
                        <a:lnTo>
                          <a:pt x="315" y="566"/>
                        </a:lnTo>
                        <a:lnTo>
                          <a:pt x="294" y="670"/>
                        </a:lnTo>
                        <a:lnTo>
                          <a:pt x="64" y="670"/>
                        </a:lnTo>
                        <a:lnTo>
                          <a:pt x="43" y="733"/>
                        </a:lnTo>
                        <a:lnTo>
                          <a:pt x="147" y="838"/>
                        </a:lnTo>
                        <a:lnTo>
                          <a:pt x="85" y="984"/>
                        </a:lnTo>
                        <a:lnTo>
                          <a:pt x="64" y="1089"/>
                        </a:lnTo>
                        <a:lnTo>
                          <a:pt x="147" y="1193"/>
                        </a:lnTo>
                        <a:lnTo>
                          <a:pt x="43" y="1298"/>
                        </a:lnTo>
                        <a:lnTo>
                          <a:pt x="1" y="1298"/>
                        </a:lnTo>
                        <a:lnTo>
                          <a:pt x="168" y="1486"/>
                        </a:lnTo>
                        <a:lnTo>
                          <a:pt x="189" y="1675"/>
                        </a:lnTo>
                        <a:lnTo>
                          <a:pt x="273" y="1696"/>
                        </a:lnTo>
                        <a:lnTo>
                          <a:pt x="524" y="1905"/>
                        </a:lnTo>
                        <a:lnTo>
                          <a:pt x="629" y="1947"/>
                        </a:lnTo>
                        <a:lnTo>
                          <a:pt x="733" y="2030"/>
                        </a:lnTo>
                        <a:lnTo>
                          <a:pt x="1026" y="2093"/>
                        </a:lnTo>
                        <a:lnTo>
                          <a:pt x="1235" y="2156"/>
                        </a:lnTo>
                        <a:lnTo>
                          <a:pt x="1340" y="2030"/>
                        </a:lnTo>
                        <a:lnTo>
                          <a:pt x="1403" y="2051"/>
                        </a:lnTo>
                        <a:lnTo>
                          <a:pt x="1466" y="1989"/>
                        </a:lnTo>
                        <a:lnTo>
                          <a:pt x="1612" y="1926"/>
                        </a:lnTo>
                        <a:lnTo>
                          <a:pt x="1717" y="1926"/>
                        </a:lnTo>
                        <a:lnTo>
                          <a:pt x="1738" y="1884"/>
                        </a:lnTo>
                        <a:lnTo>
                          <a:pt x="1863" y="1779"/>
                        </a:lnTo>
                        <a:lnTo>
                          <a:pt x="1968" y="1800"/>
                        </a:lnTo>
                        <a:lnTo>
                          <a:pt x="2072" y="1821"/>
                        </a:lnTo>
                        <a:lnTo>
                          <a:pt x="2156" y="1842"/>
                        </a:lnTo>
                        <a:lnTo>
                          <a:pt x="2282" y="1717"/>
                        </a:lnTo>
                        <a:lnTo>
                          <a:pt x="2386" y="1696"/>
                        </a:lnTo>
                        <a:lnTo>
                          <a:pt x="2449" y="1591"/>
                        </a:lnTo>
                        <a:lnTo>
                          <a:pt x="2595" y="1612"/>
                        </a:lnTo>
                        <a:lnTo>
                          <a:pt x="2700" y="1507"/>
                        </a:lnTo>
                        <a:lnTo>
                          <a:pt x="2679" y="1403"/>
                        </a:lnTo>
                        <a:lnTo>
                          <a:pt x="2888" y="1089"/>
                        </a:lnTo>
                        <a:lnTo>
                          <a:pt x="3014" y="754"/>
                        </a:lnTo>
                        <a:lnTo>
                          <a:pt x="3118" y="524"/>
                        </a:lnTo>
                        <a:lnTo>
                          <a:pt x="3286" y="482"/>
                        </a:lnTo>
                        <a:lnTo>
                          <a:pt x="3328" y="357"/>
                        </a:lnTo>
                        <a:lnTo>
                          <a:pt x="3307" y="336"/>
                        </a:lnTo>
                        <a:lnTo>
                          <a:pt x="3286" y="231"/>
                        </a:lnTo>
                        <a:lnTo>
                          <a:pt x="3118" y="126"/>
                        </a:lnTo>
                        <a:lnTo>
                          <a:pt x="2993" y="1"/>
                        </a:lnTo>
                        <a:close/>
                      </a:path>
                    </a:pathLst>
                  </a:custGeom>
                  <a:solidFill>
                    <a:schemeClr val="tx2">
                      <a:lumMod val="7500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84" name="Google Shape;95;p16">
                    <a:extLst>
                      <a:ext uri="{FF2B5EF4-FFF2-40B4-BE49-F238E27FC236}">
                        <a16:creationId xmlns:a16="http://schemas.microsoft.com/office/drawing/2014/main" id="{26F469F7-A3F9-53BE-708A-9DCB3EF1CD97}"/>
                      </a:ext>
                    </a:extLst>
                  </p:cNvPr>
                  <p:cNvSpPr/>
                  <p:nvPr/>
                </p:nvSpPr>
                <p:spPr>
                  <a:xfrm>
                    <a:off x="4707586" y="2264835"/>
                    <a:ext cx="81243" cy="33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68" h="1256" extrusionOk="0">
                        <a:moveTo>
                          <a:pt x="2240" y="0"/>
                        </a:moveTo>
                        <a:lnTo>
                          <a:pt x="2177" y="21"/>
                        </a:lnTo>
                        <a:lnTo>
                          <a:pt x="2093" y="105"/>
                        </a:lnTo>
                        <a:lnTo>
                          <a:pt x="2010" y="42"/>
                        </a:lnTo>
                        <a:lnTo>
                          <a:pt x="1884" y="42"/>
                        </a:lnTo>
                        <a:lnTo>
                          <a:pt x="1779" y="21"/>
                        </a:lnTo>
                        <a:lnTo>
                          <a:pt x="1696" y="42"/>
                        </a:lnTo>
                        <a:lnTo>
                          <a:pt x="1612" y="147"/>
                        </a:lnTo>
                        <a:lnTo>
                          <a:pt x="1507" y="168"/>
                        </a:lnTo>
                        <a:lnTo>
                          <a:pt x="1486" y="147"/>
                        </a:lnTo>
                        <a:lnTo>
                          <a:pt x="1235" y="126"/>
                        </a:lnTo>
                        <a:lnTo>
                          <a:pt x="1089" y="230"/>
                        </a:lnTo>
                        <a:lnTo>
                          <a:pt x="942" y="251"/>
                        </a:lnTo>
                        <a:lnTo>
                          <a:pt x="775" y="419"/>
                        </a:lnTo>
                        <a:lnTo>
                          <a:pt x="566" y="440"/>
                        </a:lnTo>
                        <a:lnTo>
                          <a:pt x="336" y="523"/>
                        </a:lnTo>
                        <a:lnTo>
                          <a:pt x="294" y="460"/>
                        </a:lnTo>
                        <a:lnTo>
                          <a:pt x="147" y="481"/>
                        </a:lnTo>
                        <a:lnTo>
                          <a:pt x="22" y="565"/>
                        </a:lnTo>
                        <a:lnTo>
                          <a:pt x="1" y="565"/>
                        </a:lnTo>
                        <a:lnTo>
                          <a:pt x="1" y="753"/>
                        </a:lnTo>
                        <a:lnTo>
                          <a:pt x="22" y="984"/>
                        </a:lnTo>
                        <a:lnTo>
                          <a:pt x="419" y="1214"/>
                        </a:lnTo>
                        <a:lnTo>
                          <a:pt x="608" y="1256"/>
                        </a:lnTo>
                        <a:lnTo>
                          <a:pt x="817" y="1193"/>
                        </a:lnTo>
                        <a:lnTo>
                          <a:pt x="1131" y="1172"/>
                        </a:lnTo>
                        <a:lnTo>
                          <a:pt x="1131" y="1046"/>
                        </a:lnTo>
                        <a:lnTo>
                          <a:pt x="1277" y="984"/>
                        </a:lnTo>
                        <a:lnTo>
                          <a:pt x="1486" y="837"/>
                        </a:lnTo>
                        <a:lnTo>
                          <a:pt x="1654" y="1004"/>
                        </a:lnTo>
                        <a:lnTo>
                          <a:pt x="1654" y="900"/>
                        </a:lnTo>
                        <a:lnTo>
                          <a:pt x="1758" y="837"/>
                        </a:lnTo>
                        <a:lnTo>
                          <a:pt x="1863" y="670"/>
                        </a:lnTo>
                        <a:lnTo>
                          <a:pt x="2030" y="649"/>
                        </a:lnTo>
                        <a:lnTo>
                          <a:pt x="2177" y="670"/>
                        </a:lnTo>
                        <a:lnTo>
                          <a:pt x="2407" y="670"/>
                        </a:lnTo>
                        <a:lnTo>
                          <a:pt x="2595" y="691"/>
                        </a:lnTo>
                        <a:lnTo>
                          <a:pt x="2742" y="628"/>
                        </a:lnTo>
                        <a:lnTo>
                          <a:pt x="2763" y="419"/>
                        </a:lnTo>
                        <a:lnTo>
                          <a:pt x="2867" y="147"/>
                        </a:lnTo>
                        <a:lnTo>
                          <a:pt x="2637" y="21"/>
                        </a:lnTo>
                        <a:lnTo>
                          <a:pt x="2407" y="21"/>
                        </a:lnTo>
                        <a:lnTo>
                          <a:pt x="2344" y="42"/>
                        </a:lnTo>
                        <a:lnTo>
                          <a:pt x="2240" y="0"/>
                        </a:lnTo>
                        <a:close/>
                      </a:path>
                    </a:pathLst>
                  </a:custGeom>
                  <a:solidFill>
                    <a:schemeClr val="bg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85" name="Google Shape;96;p16">
                    <a:extLst>
                      <a:ext uri="{FF2B5EF4-FFF2-40B4-BE49-F238E27FC236}">
                        <a16:creationId xmlns:a16="http://schemas.microsoft.com/office/drawing/2014/main" id="{ABAC8D82-AA9F-73F1-4BE6-55FE24B4317B}"/>
                      </a:ext>
                    </a:extLst>
                  </p:cNvPr>
                  <p:cNvSpPr/>
                  <p:nvPr/>
                </p:nvSpPr>
                <p:spPr>
                  <a:xfrm>
                    <a:off x="4750277" y="2397843"/>
                    <a:ext cx="30849" cy="566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89" h="2093" extrusionOk="0">
                        <a:moveTo>
                          <a:pt x="419" y="0"/>
                        </a:moveTo>
                        <a:lnTo>
                          <a:pt x="314" y="126"/>
                        </a:lnTo>
                        <a:lnTo>
                          <a:pt x="272" y="21"/>
                        </a:lnTo>
                        <a:lnTo>
                          <a:pt x="210" y="21"/>
                        </a:lnTo>
                        <a:lnTo>
                          <a:pt x="84" y="147"/>
                        </a:lnTo>
                        <a:lnTo>
                          <a:pt x="0" y="314"/>
                        </a:lnTo>
                        <a:lnTo>
                          <a:pt x="0" y="544"/>
                        </a:lnTo>
                        <a:lnTo>
                          <a:pt x="189" y="628"/>
                        </a:lnTo>
                        <a:lnTo>
                          <a:pt x="168" y="691"/>
                        </a:lnTo>
                        <a:lnTo>
                          <a:pt x="105" y="733"/>
                        </a:lnTo>
                        <a:lnTo>
                          <a:pt x="63" y="984"/>
                        </a:lnTo>
                        <a:lnTo>
                          <a:pt x="105" y="1172"/>
                        </a:lnTo>
                        <a:lnTo>
                          <a:pt x="63" y="1277"/>
                        </a:lnTo>
                        <a:lnTo>
                          <a:pt x="63" y="1423"/>
                        </a:lnTo>
                        <a:lnTo>
                          <a:pt x="147" y="1528"/>
                        </a:lnTo>
                        <a:lnTo>
                          <a:pt x="84" y="1674"/>
                        </a:lnTo>
                        <a:lnTo>
                          <a:pt x="147" y="1716"/>
                        </a:lnTo>
                        <a:lnTo>
                          <a:pt x="377" y="1737"/>
                        </a:lnTo>
                        <a:lnTo>
                          <a:pt x="482" y="2009"/>
                        </a:lnTo>
                        <a:lnTo>
                          <a:pt x="565" y="2093"/>
                        </a:lnTo>
                        <a:lnTo>
                          <a:pt x="628" y="2030"/>
                        </a:lnTo>
                        <a:lnTo>
                          <a:pt x="712" y="1883"/>
                        </a:lnTo>
                        <a:lnTo>
                          <a:pt x="733" y="1737"/>
                        </a:lnTo>
                        <a:lnTo>
                          <a:pt x="942" y="1674"/>
                        </a:lnTo>
                        <a:lnTo>
                          <a:pt x="1047" y="1507"/>
                        </a:lnTo>
                        <a:lnTo>
                          <a:pt x="1088" y="1360"/>
                        </a:lnTo>
                        <a:lnTo>
                          <a:pt x="942" y="1256"/>
                        </a:lnTo>
                        <a:lnTo>
                          <a:pt x="900" y="1109"/>
                        </a:lnTo>
                        <a:lnTo>
                          <a:pt x="795" y="963"/>
                        </a:lnTo>
                        <a:lnTo>
                          <a:pt x="775" y="753"/>
                        </a:lnTo>
                        <a:lnTo>
                          <a:pt x="795" y="544"/>
                        </a:lnTo>
                        <a:lnTo>
                          <a:pt x="775" y="481"/>
                        </a:lnTo>
                        <a:lnTo>
                          <a:pt x="775" y="335"/>
                        </a:lnTo>
                        <a:lnTo>
                          <a:pt x="712" y="230"/>
                        </a:lnTo>
                        <a:lnTo>
                          <a:pt x="607" y="147"/>
                        </a:lnTo>
                        <a:lnTo>
                          <a:pt x="565" y="147"/>
                        </a:lnTo>
                        <a:lnTo>
                          <a:pt x="482" y="21"/>
                        </a:lnTo>
                        <a:lnTo>
                          <a:pt x="419" y="0"/>
                        </a:lnTo>
                        <a:close/>
                      </a:path>
                    </a:pathLst>
                  </a:custGeom>
                  <a:solidFill>
                    <a:schemeClr val="bg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86" name="Google Shape;97;p16">
                    <a:extLst>
                      <a:ext uri="{FF2B5EF4-FFF2-40B4-BE49-F238E27FC236}">
                        <a16:creationId xmlns:a16="http://schemas.microsoft.com/office/drawing/2014/main" id="{320A30E6-3A1F-2AEC-74AE-A7DC39849832}"/>
                      </a:ext>
                    </a:extLst>
                  </p:cNvPr>
                  <p:cNvSpPr/>
                  <p:nvPr/>
                </p:nvSpPr>
                <p:spPr>
                  <a:xfrm>
                    <a:off x="4735461" y="2376905"/>
                    <a:ext cx="29659" cy="356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47" h="1319" extrusionOk="0">
                        <a:moveTo>
                          <a:pt x="293" y="0"/>
                        </a:moveTo>
                        <a:lnTo>
                          <a:pt x="210" y="63"/>
                        </a:lnTo>
                        <a:lnTo>
                          <a:pt x="210" y="167"/>
                        </a:lnTo>
                        <a:lnTo>
                          <a:pt x="314" y="209"/>
                        </a:lnTo>
                        <a:lnTo>
                          <a:pt x="356" y="293"/>
                        </a:lnTo>
                        <a:lnTo>
                          <a:pt x="272" y="356"/>
                        </a:lnTo>
                        <a:lnTo>
                          <a:pt x="189" y="356"/>
                        </a:lnTo>
                        <a:lnTo>
                          <a:pt x="147" y="481"/>
                        </a:lnTo>
                        <a:lnTo>
                          <a:pt x="147" y="628"/>
                        </a:lnTo>
                        <a:lnTo>
                          <a:pt x="84" y="732"/>
                        </a:lnTo>
                        <a:lnTo>
                          <a:pt x="0" y="795"/>
                        </a:lnTo>
                        <a:lnTo>
                          <a:pt x="63" y="837"/>
                        </a:lnTo>
                        <a:lnTo>
                          <a:pt x="168" y="879"/>
                        </a:lnTo>
                        <a:lnTo>
                          <a:pt x="377" y="1151"/>
                        </a:lnTo>
                        <a:lnTo>
                          <a:pt x="398" y="1235"/>
                        </a:lnTo>
                        <a:lnTo>
                          <a:pt x="523" y="1318"/>
                        </a:lnTo>
                        <a:lnTo>
                          <a:pt x="523" y="1088"/>
                        </a:lnTo>
                        <a:lnTo>
                          <a:pt x="607" y="921"/>
                        </a:lnTo>
                        <a:lnTo>
                          <a:pt x="733" y="795"/>
                        </a:lnTo>
                        <a:lnTo>
                          <a:pt x="795" y="795"/>
                        </a:lnTo>
                        <a:lnTo>
                          <a:pt x="837" y="900"/>
                        </a:lnTo>
                        <a:lnTo>
                          <a:pt x="942" y="774"/>
                        </a:lnTo>
                        <a:lnTo>
                          <a:pt x="984" y="711"/>
                        </a:lnTo>
                        <a:lnTo>
                          <a:pt x="1046" y="628"/>
                        </a:lnTo>
                        <a:lnTo>
                          <a:pt x="1046" y="502"/>
                        </a:lnTo>
                        <a:lnTo>
                          <a:pt x="900" y="481"/>
                        </a:lnTo>
                        <a:lnTo>
                          <a:pt x="816" y="398"/>
                        </a:lnTo>
                        <a:lnTo>
                          <a:pt x="691" y="398"/>
                        </a:lnTo>
                        <a:lnTo>
                          <a:pt x="628" y="314"/>
                        </a:lnTo>
                        <a:lnTo>
                          <a:pt x="628" y="251"/>
                        </a:lnTo>
                        <a:lnTo>
                          <a:pt x="502" y="105"/>
                        </a:lnTo>
                        <a:lnTo>
                          <a:pt x="502" y="146"/>
                        </a:lnTo>
                        <a:lnTo>
                          <a:pt x="398" y="84"/>
                        </a:lnTo>
                        <a:lnTo>
                          <a:pt x="293" y="0"/>
                        </a:lnTo>
                        <a:close/>
                      </a:path>
                    </a:pathLst>
                  </a:custGeom>
                  <a:solidFill>
                    <a:schemeClr val="tx2">
                      <a:lumMod val="7500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87" name="Google Shape;98;p16">
                    <a:extLst>
                      <a:ext uri="{FF2B5EF4-FFF2-40B4-BE49-F238E27FC236}">
                        <a16:creationId xmlns:a16="http://schemas.microsoft.com/office/drawing/2014/main" id="{015F0CAC-7822-E686-A4BB-DE5831391A58}"/>
                      </a:ext>
                    </a:extLst>
                  </p:cNvPr>
                  <p:cNvSpPr/>
                  <p:nvPr/>
                </p:nvSpPr>
                <p:spPr>
                  <a:xfrm>
                    <a:off x="4691015" y="2346906"/>
                    <a:ext cx="61669" cy="515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77" h="1905" extrusionOk="0">
                        <a:moveTo>
                          <a:pt x="105" y="0"/>
                        </a:moveTo>
                        <a:lnTo>
                          <a:pt x="63" y="42"/>
                        </a:lnTo>
                        <a:lnTo>
                          <a:pt x="63" y="167"/>
                        </a:lnTo>
                        <a:lnTo>
                          <a:pt x="0" y="230"/>
                        </a:lnTo>
                        <a:lnTo>
                          <a:pt x="42" y="314"/>
                        </a:lnTo>
                        <a:lnTo>
                          <a:pt x="84" y="314"/>
                        </a:lnTo>
                        <a:lnTo>
                          <a:pt x="209" y="439"/>
                        </a:lnTo>
                        <a:lnTo>
                          <a:pt x="251" y="544"/>
                        </a:lnTo>
                        <a:lnTo>
                          <a:pt x="314" y="649"/>
                        </a:lnTo>
                        <a:lnTo>
                          <a:pt x="272" y="670"/>
                        </a:lnTo>
                        <a:lnTo>
                          <a:pt x="293" y="753"/>
                        </a:lnTo>
                        <a:lnTo>
                          <a:pt x="774" y="1151"/>
                        </a:lnTo>
                        <a:lnTo>
                          <a:pt x="1151" y="1611"/>
                        </a:lnTo>
                        <a:lnTo>
                          <a:pt x="1109" y="1695"/>
                        </a:lnTo>
                        <a:lnTo>
                          <a:pt x="1193" y="1716"/>
                        </a:lnTo>
                        <a:lnTo>
                          <a:pt x="1402" y="1737"/>
                        </a:lnTo>
                        <a:lnTo>
                          <a:pt x="1465" y="1716"/>
                        </a:lnTo>
                        <a:lnTo>
                          <a:pt x="1569" y="1904"/>
                        </a:lnTo>
                        <a:lnTo>
                          <a:pt x="1653" y="1841"/>
                        </a:lnTo>
                        <a:lnTo>
                          <a:pt x="1716" y="1737"/>
                        </a:lnTo>
                        <a:lnTo>
                          <a:pt x="1716" y="1590"/>
                        </a:lnTo>
                        <a:lnTo>
                          <a:pt x="1758" y="1465"/>
                        </a:lnTo>
                        <a:lnTo>
                          <a:pt x="1841" y="1465"/>
                        </a:lnTo>
                        <a:lnTo>
                          <a:pt x="1925" y="1402"/>
                        </a:lnTo>
                        <a:lnTo>
                          <a:pt x="1883" y="1318"/>
                        </a:lnTo>
                        <a:lnTo>
                          <a:pt x="1779" y="1276"/>
                        </a:lnTo>
                        <a:lnTo>
                          <a:pt x="1779" y="1172"/>
                        </a:lnTo>
                        <a:lnTo>
                          <a:pt x="1862" y="1109"/>
                        </a:lnTo>
                        <a:lnTo>
                          <a:pt x="1967" y="1193"/>
                        </a:lnTo>
                        <a:lnTo>
                          <a:pt x="2071" y="1255"/>
                        </a:lnTo>
                        <a:lnTo>
                          <a:pt x="2134" y="1193"/>
                        </a:lnTo>
                        <a:lnTo>
                          <a:pt x="1988" y="1046"/>
                        </a:lnTo>
                        <a:lnTo>
                          <a:pt x="1988" y="900"/>
                        </a:lnTo>
                        <a:lnTo>
                          <a:pt x="2051" y="879"/>
                        </a:lnTo>
                        <a:lnTo>
                          <a:pt x="2155" y="942"/>
                        </a:lnTo>
                        <a:lnTo>
                          <a:pt x="2176" y="858"/>
                        </a:lnTo>
                        <a:lnTo>
                          <a:pt x="2134" y="795"/>
                        </a:lnTo>
                        <a:lnTo>
                          <a:pt x="2030" y="774"/>
                        </a:lnTo>
                        <a:lnTo>
                          <a:pt x="1862" y="649"/>
                        </a:lnTo>
                        <a:lnTo>
                          <a:pt x="1862" y="565"/>
                        </a:lnTo>
                        <a:lnTo>
                          <a:pt x="1967" y="419"/>
                        </a:lnTo>
                        <a:lnTo>
                          <a:pt x="1988" y="251"/>
                        </a:lnTo>
                        <a:lnTo>
                          <a:pt x="1925" y="251"/>
                        </a:lnTo>
                        <a:lnTo>
                          <a:pt x="1862" y="272"/>
                        </a:lnTo>
                        <a:lnTo>
                          <a:pt x="1820" y="230"/>
                        </a:lnTo>
                        <a:lnTo>
                          <a:pt x="1653" y="230"/>
                        </a:lnTo>
                        <a:lnTo>
                          <a:pt x="1548" y="126"/>
                        </a:lnTo>
                        <a:lnTo>
                          <a:pt x="1465" y="147"/>
                        </a:lnTo>
                        <a:lnTo>
                          <a:pt x="1339" y="105"/>
                        </a:lnTo>
                        <a:lnTo>
                          <a:pt x="1214" y="126"/>
                        </a:lnTo>
                        <a:lnTo>
                          <a:pt x="1193" y="63"/>
                        </a:lnTo>
                        <a:lnTo>
                          <a:pt x="1088" y="126"/>
                        </a:lnTo>
                        <a:lnTo>
                          <a:pt x="942" y="63"/>
                        </a:lnTo>
                        <a:lnTo>
                          <a:pt x="900" y="126"/>
                        </a:lnTo>
                        <a:lnTo>
                          <a:pt x="837" y="21"/>
                        </a:lnTo>
                        <a:lnTo>
                          <a:pt x="732" y="0"/>
                        </a:lnTo>
                        <a:lnTo>
                          <a:pt x="690" y="42"/>
                        </a:lnTo>
                        <a:lnTo>
                          <a:pt x="607" y="0"/>
                        </a:lnTo>
                        <a:lnTo>
                          <a:pt x="565" y="63"/>
                        </a:lnTo>
                        <a:lnTo>
                          <a:pt x="481" y="42"/>
                        </a:lnTo>
                        <a:lnTo>
                          <a:pt x="377" y="63"/>
                        </a:lnTo>
                        <a:lnTo>
                          <a:pt x="377" y="147"/>
                        </a:lnTo>
                        <a:lnTo>
                          <a:pt x="293" y="167"/>
                        </a:lnTo>
                        <a:lnTo>
                          <a:pt x="251" y="105"/>
                        </a:lnTo>
                        <a:lnTo>
                          <a:pt x="105" y="0"/>
                        </a:lnTo>
                        <a:close/>
                      </a:path>
                    </a:pathLst>
                  </a:custGeom>
                  <a:solidFill>
                    <a:schemeClr val="tx2">
                      <a:lumMod val="7500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88" name="Google Shape;99;p16">
                    <a:extLst>
                      <a:ext uri="{FF2B5EF4-FFF2-40B4-BE49-F238E27FC236}">
                        <a16:creationId xmlns:a16="http://schemas.microsoft.com/office/drawing/2014/main" id="{B40124B3-26D9-84B9-89DC-718A77C781E6}"/>
                      </a:ext>
                    </a:extLst>
                  </p:cNvPr>
                  <p:cNvSpPr/>
                  <p:nvPr/>
                </p:nvSpPr>
                <p:spPr>
                  <a:xfrm>
                    <a:off x="4657219" y="2316907"/>
                    <a:ext cx="48043" cy="288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96" h="1068" extrusionOk="0">
                        <a:moveTo>
                          <a:pt x="1507" y="0"/>
                        </a:moveTo>
                        <a:lnTo>
                          <a:pt x="1381" y="63"/>
                        </a:lnTo>
                        <a:lnTo>
                          <a:pt x="1130" y="209"/>
                        </a:lnTo>
                        <a:lnTo>
                          <a:pt x="1067" y="188"/>
                        </a:lnTo>
                        <a:lnTo>
                          <a:pt x="984" y="209"/>
                        </a:lnTo>
                        <a:lnTo>
                          <a:pt x="858" y="272"/>
                        </a:lnTo>
                        <a:lnTo>
                          <a:pt x="733" y="272"/>
                        </a:lnTo>
                        <a:lnTo>
                          <a:pt x="607" y="314"/>
                        </a:lnTo>
                        <a:lnTo>
                          <a:pt x="523" y="230"/>
                        </a:lnTo>
                        <a:lnTo>
                          <a:pt x="251" y="230"/>
                        </a:lnTo>
                        <a:lnTo>
                          <a:pt x="147" y="209"/>
                        </a:lnTo>
                        <a:lnTo>
                          <a:pt x="21" y="419"/>
                        </a:lnTo>
                        <a:lnTo>
                          <a:pt x="84" y="502"/>
                        </a:lnTo>
                        <a:lnTo>
                          <a:pt x="0" y="628"/>
                        </a:lnTo>
                        <a:lnTo>
                          <a:pt x="21" y="816"/>
                        </a:lnTo>
                        <a:lnTo>
                          <a:pt x="42" y="816"/>
                        </a:lnTo>
                        <a:lnTo>
                          <a:pt x="147" y="858"/>
                        </a:lnTo>
                        <a:lnTo>
                          <a:pt x="147" y="942"/>
                        </a:lnTo>
                        <a:lnTo>
                          <a:pt x="42" y="963"/>
                        </a:lnTo>
                        <a:lnTo>
                          <a:pt x="42" y="1067"/>
                        </a:lnTo>
                        <a:lnTo>
                          <a:pt x="251" y="1067"/>
                        </a:lnTo>
                        <a:lnTo>
                          <a:pt x="398" y="963"/>
                        </a:lnTo>
                        <a:lnTo>
                          <a:pt x="523" y="921"/>
                        </a:lnTo>
                        <a:lnTo>
                          <a:pt x="733" y="1025"/>
                        </a:lnTo>
                        <a:lnTo>
                          <a:pt x="858" y="1025"/>
                        </a:lnTo>
                        <a:lnTo>
                          <a:pt x="879" y="816"/>
                        </a:lnTo>
                        <a:lnTo>
                          <a:pt x="1067" y="732"/>
                        </a:lnTo>
                        <a:lnTo>
                          <a:pt x="1088" y="586"/>
                        </a:lnTo>
                        <a:lnTo>
                          <a:pt x="1444" y="398"/>
                        </a:lnTo>
                        <a:lnTo>
                          <a:pt x="1695" y="398"/>
                        </a:lnTo>
                        <a:lnTo>
                          <a:pt x="1674" y="188"/>
                        </a:lnTo>
                        <a:lnTo>
                          <a:pt x="1507" y="0"/>
                        </a:lnTo>
                        <a:close/>
                      </a:path>
                    </a:pathLst>
                  </a:custGeom>
                  <a:solidFill>
                    <a:schemeClr val="bg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89" name="Google Shape;100;p16">
                    <a:extLst>
                      <a:ext uri="{FF2B5EF4-FFF2-40B4-BE49-F238E27FC236}">
                        <a16:creationId xmlns:a16="http://schemas.microsoft.com/office/drawing/2014/main" id="{817183A1-8C9A-D8D0-100B-39341ED5A5E6}"/>
                      </a:ext>
                    </a:extLst>
                  </p:cNvPr>
                  <p:cNvSpPr/>
                  <p:nvPr/>
                </p:nvSpPr>
                <p:spPr>
                  <a:xfrm>
                    <a:off x="4595578" y="2273302"/>
                    <a:ext cx="113225" cy="520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97" h="1926" extrusionOk="0">
                        <a:moveTo>
                          <a:pt x="2846" y="1"/>
                        </a:moveTo>
                        <a:lnTo>
                          <a:pt x="2804" y="106"/>
                        </a:lnTo>
                        <a:lnTo>
                          <a:pt x="2741" y="147"/>
                        </a:lnTo>
                        <a:lnTo>
                          <a:pt x="2720" y="252"/>
                        </a:lnTo>
                        <a:lnTo>
                          <a:pt x="2574" y="252"/>
                        </a:lnTo>
                        <a:lnTo>
                          <a:pt x="2511" y="315"/>
                        </a:lnTo>
                        <a:lnTo>
                          <a:pt x="2218" y="147"/>
                        </a:lnTo>
                        <a:lnTo>
                          <a:pt x="2155" y="147"/>
                        </a:lnTo>
                        <a:lnTo>
                          <a:pt x="2114" y="252"/>
                        </a:lnTo>
                        <a:lnTo>
                          <a:pt x="2114" y="357"/>
                        </a:lnTo>
                        <a:lnTo>
                          <a:pt x="2051" y="357"/>
                        </a:lnTo>
                        <a:lnTo>
                          <a:pt x="1967" y="461"/>
                        </a:lnTo>
                        <a:lnTo>
                          <a:pt x="1842" y="545"/>
                        </a:lnTo>
                        <a:lnTo>
                          <a:pt x="1674" y="733"/>
                        </a:lnTo>
                        <a:lnTo>
                          <a:pt x="1674" y="796"/>
                        </a:lnTo>
                        <a:lnTo>
                          <a:pt x="1842" y="880"/>
                        </a:lnTo>
                        <a:lnTo>
                          <a:pt x="1863" y="984"/>
                        </a:lnTo>
                        <a:lnTo>
                          <a:pt x="1779" y="1047"/>
                        </a:lnTo>
                        <a:lnTo>
                          <a:pt x="1653" y="963"/>
                        </a:lnTo>
                        <a:lnTo>
                          <a:pt x="1528" y="984"/>
                        </a:lnTo>
                        <a:lnTo>
                          <a:pt x="1381" y="963"/>
                        </a:lnTo>
                        <a:lnTo>
                          <a:pt x="1319" y="963"/>
                        </a:lnTo>
                        <a:lnTo>
                          <a:pt x="1130" y="1089"/>
                        </a:lnTo>
                        <a:lnTo>
                          <a:pt x="1026" y="1110"/>
                        </a:lnTo>
                        <a:lnTo>
                          <a:pt x="942" y="1089"/>
                        </a:lnTo>
                        <a:lnTo>
                          <a:pt x="837" y="1110"/>
                        </a:lnTo>
                        <a:lnTo>
                          <a:pt x="754" y="1047"/>
                        </a:lnTo>
                        <a:lnTo>
                          <a:pt x="440" y="1047"/>
                        </a:lnTo>
                        <a:lnTo>
                          <a:pt x="440" y="1110"/>
                        </a:lnTo>
                        <a:lnTo>
                          <a:pt x="419" y="1173"/>
                        </a:lnTo>
                        <a:lnTo>
                          <a:pt x="272" y="1152"/>
                        </a:lnTo>
                        <a:lnTo>
                          <a:pt x="189" y="1047"/>
                        </a:lnTo>
                        <a:lnTo>
                          <a:pt x="84" y="1089"/>
                        </a:lnTo>
                        <a:lnTo>
                          <a:pt x="21" y="1110"/>
                        </a:lnTo>
                        <a:lnTo>
                          <a:pt x="0" y="1110"/>
                        </a:lnTo>
                        <a:lnTo>
                          <a:pt x="63" y="1173"/>
                        </a:lnTo>
                        <a:lnTo>
                          <a:pt x="63" y="1256"/>
                        </a:lnTo>
                        <a:lnTo>
                          <a:pt x="105" y="1298"/>
                        </a:lnTo>
                        <a:lnTo>
                          <a:pt x="105" y="1403"/>
                        </a:lnTo>
                        <a:lnTo>
                          <a:pt x="210" y="1403"/>
                        </a:lnTo>
                        <a:lnTo>
                          <a:pt x="293" y="1382"/>
                        </a:lnTo>
                        <a:lnTo>
                          <a:pt x="398" y="1507"/>
                        </a:lnTo>
                        <a:lnTo>
                          <a:pt x="502" y="1403"/>
                        </a:lnTo>
                        <a:lnTo>
                          <a:pt x="586" y="1403"/>
                        </a:lnTo>
                        <a:lnTo>
                          <a:pt x="628" y="1507"/>
                        </a:lnTo>
                        <a:lnTo>
                          <a:pt x="837" y="1591"/>
                        </a:lnTo>
                        <a:lnTo>
                          <a:pt x="1130" y="1403"/>
                        </a:lnTo>
                        <a:lnTo>
                          <a:pt x="1256" y="1424"/>
                        </a:lnTo>
                        <a:lnTo>
                          <a:pt x="1444" y="1424"/>
                        </a:lnTo>
                        <a:lnTo>
                          <a:pt x="1444" y="1528"/>
                        </a:lnTo>
                        <a:lnTo>
                          <a:pt x="1737" y="1717"/>
                        </a:lnTo>
                        <a:lnTo>
                          <a:pt x="2072" y="1779"/>
                        </a:lnTo>
                        <a:lnTo>
                          <a:pt x="2260" y="1738"/>
                        </a:lnTo>
                        <a:lnTo>
                          <a:pt x="2323" y="1821"/>
                        </a:lnTo>
                        <a:lnTo>
                          <a:pt x="2427" y="1842"/>
                        </a:lnTo>
                        <a:lnTo>
                          <a:pt x="2699" y="1842"/>
                        </a:lnTo>
                        <a:lnTo>
                          <a:pt x="2783" y="1926"/>
                        </a:lnTo>
                        <a:lnTo>
                          <a:pt x="2909" y="1884"/>
                        </a:lnTo>
                        <a:lnTo>
                          <a:pt x="3034" y="1884"/>
                        </a:lnTo>
                        <a:lnTo>
                          <a:pt x="3160" y="1821"/>
                        </a:lnTo>
                        <a:lnTo>
                          <a:pt x="3243" y="1800"/>
                        </a:lnTo>
                        <a:lnTo>
                          <a:pt x="3306" y="1821"/>
                        </a:lnTo>
                        <a:lnTo>
                          <a:pt x="3557" y="1675"/>
                        </a:lnTo>
                        <a:lnTo>
                          <a:pt x="3683" y="1612"/>
                        </a:lnTo>
                        <a:lnTo>
                          <a:pt x="3725" y="1612"/>
                        </a:lnTo>
                        <a:lnTo>
                          <a:pt x="3829" y="1507"/>
                        </a:lnTo>
                        <a:lnTo>
                          <a:pt x="3746" y="1403"/>
                        </a:lnTo>
                        <a:lnTo>
                          <a:pt x="3767" y="1298"/>
                        </a:lnTo>
                        <a:lnTo>
                          <a:pt x="3829" y="1152"/>
                        </a:lnTo>
                        <a:lnTo>
                          <a:pt x="3725" y="1047"/>
                        </a:lnTo>
                        <a:lnTo>
                          <a:pt x="3746" y="984"/>
                        </a:lnTo>
                        <a:lnTo>
                          <a:pt x="3976" y="984"/>
                        </a:lnTo>
                        <a:lnTo>
                          <a:pt x="3997" y="880"/>
                        </a:lnTo>
                        <a:lnTo>
                          <a:pt x="3976" y="754"/>
                        </a:lnTo>
                        <a:lnTo>
                          <a:pt x="3976" y="671"/>
                        </a:lnTo>
                        <a:lnTo>
                          <a:pt x="3955" y="440"/>
                        </a:lnTo>
                        <a:lnTo>
                          <a:pt x="3955" y="252"/>
                        </a:lnTo>
                        <a:lnTo>
                          <a:pt x="3725" y="210"/>
                        </a:lnTo>
                        <a:lnTo>
                          <a:pt x="3641" y="127"/>
                        </a:lnTo>
                        <a:lnTo>
                          <a:pt x="3474" y="147"/>
                        </a:lnTo>
                        <a:lnTo>
                          <a:pt x="3327" y="147"/>
                        </a:lnTo>
                        <a:lnTo>
                          <a:pt x="3160" y="43"/>
                        </a:lnTo>
                        <a:lnTo>
                          <a:pt x="2951" y="43"/>
                        </a:lnTo>
                        <a:lnTo>
                          <a:pt x="2846" y="1"/>
                        </a:lnTo>
                        <a:close/>
                      </a:path>
                    </a:pathLst>
                  </a:custGeom>
                  <a:solidFill>
                    <a:schemeClr val="tx2">
                      <a:lumMod val="7500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90" name="Google Shape;101;p16">
                    <a:extLst>
                      <a:ext uri="{FF2B5EF4-FFF2-40B4-BE49-F238E27FC236}">
                        <a16:creationId xmlns:a16="http://schemas.microsoft.com/office/drawing/2014/main" id="{90532457-9CCB-EAA2-82B0-176A96EDEB63}"/>
                      </a:ext>
                    </a:extLst>
                  </p:cNvPr>
                  <p:cNvSpPr/>
                  <p:nvPr/>
                </p:nvSpPr>
                <p:spPr>
                  <a:xfrm>
                    <a:off x="4659599" y="2148787"/>
                    <a:ext cx="149966" cy="1205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294" h="4458" extrusionOk="0">
                        <a:moveTo>
                          <a:pt x="1883" y="1"/>
                        </a:moveTo>
                        <a:lnTo>
                          <a:pt x="1632" y="105"/>
                        </a:lnTo>
                        <a:lnTo>
                          <a:pt x="1486" y="105"/>
                        </a:lnTo>
                        <a:lnTo>
                          <a:pt x="1318" y="147"/>
                        </a:lnTo>
                        <a:lnTo>
                          <a:pt x="1214" y="315"/>
                        </a:lnTo>
                        <a:lnTo>
                          <a:pt x="1046" y="315"/>
                        </a:lnTo>
                        <a:lnTo>
                          <a:pt x="942" y="398"/>
                        </a:lnTo>
                        <a:lnTo>
                          <a:pt x="942" y="524"/>
                        </a:lnTo>
                        <a:lnTo>
                          <a:pt x="753" y="524"/>
                        </a:lnTo>
                        <a:lnTo>
                          <a:pt x="481" y="670"/>
                        </a:lnTo>
                        <a:lnTo>
                          <a:pt x="314" y="670"/>
                        </a:lnTo>
                        <a:lnTo>
                          <a:pt x="251" y="796"/>
                        </a:lnTo>
                        <a:lnTo>
                          <a:pt x="209" y="963"/>
                        </a:lnTo>
                        <a:lnTo>
                          <a:pt x="147" y="984"/>
                        </a:lnTo>
                        <a:lnTo>
                          <a:pt x="167" y="1047"/>
                        </a:lnTo>
                        <a:lnTo>
                          <a:pt x="126" y="1047"/>
                        </a:lnTo>
                        <a:lnTo>
                          <a:pt x="167" y="1298"/>
                        </a:lnTo>
                        <a:lnTo>
                          <a:pt x="147" y="1486"/>
                        </a:lnTo>
                        <a:lnTo>
                          <a:pt x="0" y="1570"/>
                        </a:lnTo>
                        <a:lnTo>
                          <a:pt x="0" y="1633"/>
                        </a:lnTo>
                        <a:lnTo>
                          <a:pt x="167" y="1842"/>
                        </a:lnTo>
                        <a:lnTo>
                          <a:pt x="147" y="1947"/>
                        </a:lnTo>
                        <a:lnTo>
                          <a:pt x="230" y="2051"/>
                        </a:lnTo>
                        <a:lnTo>
                          <a:pt x="230" y="2135"/>
                        </a:lnTo>
                        <a:lnTo>
                          <a:pt x="272" y="2261"/>
                        </a:lnTo>
                        <a:lnTo>
                          <a:pt x="230" y="2365"/>
                        </a:lnTo>
                        <a:lnTo>
                          <a:pt x="335" y="2616"/>
                        </a:lnTo>
                        <a:lnTo>
                          <a:pt x="419" y="2658"/>
                        </a:lnTo>
                        <a:lnTo>
                          <a:pt x="481" y="2742"/>
                        </a:lnTo>
                        <a:lnTo>
                          <a:pt x="481" y="3056"/>
                        </a:lnTo>
                        <a:lnTo>
                          <a:pt x="460" y="3097"/>
                        </a:lnTo>
                        <a:lnTo>
                          <a:pt x="523" y="3181"/>
                        </a:lnTo>
                        <a:lnTo>
                          <a:pt x="565" y="3139"/>
                        </a:lnTo>
                        <a:lnTo>
                          <a:pt x="649" y="3160"/>
                        </a:lnTo>
                        <a:lnTo>
                          <a:pt x="732" y="3097"/>
                        </a:lnTo>
                        <a:lnTo>
                          <a:pt x="963" y="3160"/>
                        </a:lnTo>
                        <a:lnTo>
                          <a:pt x="942" y="3202"/>
                        </a:lnTo>
                        <a:lnTo>
                          <a:pt x="1046" y="3307"/>
                        </a:lnTo>
                        <a:lnTo>
                          <a:pt x="1151" y="3307"/>
                        </a:lnTo>
                        <a:lnTo>
                          <a:pt x="1214" y="3390"/>
                        </a:lnTo>
                        <a:lnTo>
                          <a:pt x="1172" y="3495"/>
                        </a:lnTo>
                        <a:lnTo>
                          <a:pt x="1193" y="3579"/>
                        </a:lnTo>
                        <a:lnTo>
                          <a:pt x="1255" y="3600"/>
                        </a:lnTo>
                        <a:lnTo>
                          <a:pt x="1255" y="3704"/>
                        </a:lnTo>
                        <a:lnTo>
                          <a:pt x="1318" y="3725"/>
                        </a:lnTo>
                        <a:lnTo>
                          <a:pt x="1381" y="3683"/>
                        </a:lnTo>
                        <a:lnTo>
                          <a:pt x="1465" y="3683"/>
                        </a:lnTo>
                        <a:lnTo>
                          <a:pt x="1318" y="3516"/>
                        </a:lnTo>
                        <a:lnTo>
                          <a:pt x="1381" y="3474"/>
                        </a:lnTo>
                        <a:lnTo>
                          <a:pt x="1632" y="3621"/>
                        </a:lnTo>
                        <a:lnTo>
                          <a:pt x="1820" y="3600"/>
                        </a:lnTo>
                        <a:lnTo>
                          <a:pt x="1779" y="3704"/>
                        </a:lnTo>
                        <a:lnTo>
                          <a:pt x="1904" y="3809"/>
                        </a:lnTo>
                        <a:lnTo>
                          <a:pt x="2134" y="3767"/>
                        </a:lnTo>
                        <a:lnTo>
                          <a:pt x="2302" y="3809"/>
                        </a:lnTo>
                        <a:lnTo>
                          <a:pt x="2636" y="4081"/>
                        </a:lnTo>
                        <a:lnTo>
                          <a:pt x="2762" y="4248"/>
                        </a:lnTo>
                        <a:lnTo>
                          <a:pt x="2846" y="4248"/>
                        </a:lnTo>
                        <a:lnTo>
                          <a:pt x="2888" y="4206"/>
                        </a:lnTo>
                        <a:lnTo>
                          <a:pt x="3055" y="4206"/>
                        </a:lnTo>
                        <a:lnTo>
                          <a:pt x="3139" y="4290"/>
                        </a:lnTo>
                        <a:lnTo>
                          <a:pt x="3180" y="4437"/>
                        </a:lnTo>
                        <a:lnTo>
                          <a:pt x="3201" y="4458"/>
                        </a:lnTo>
                        <a:lnTo>
                          <a:pt x="3306" y="4437"/>
                        </a:lnTo>
                        <a:lnTo>
                          <a:pt x="3390" y="4332"/>
                        </a:lnTo>
                        <a:lnTo>
                          <a:pt x="3473" y="4311"/>
                        </a:lnTo>
                        <a:lnTo>
                          <a:pt x="3578" y="4332"/>
                        </a:lnTo>
                        <a:lnTo>
                          <a:pt x="3704" y="4332"/>
                        </a:lnTo>
                        <a:lnTo>
                          <a:pt x="3787" y="4395"/>
                        </a:lnTo>
                        <a:lnTo>
                          <a:pt x="3871" y="4311"/>
                        </a:lnTo>
                        <a:lnTo>
                          <a:pt x="3934" y="4290"/>
                        </a:lnTo>
                        <a:lnTo>
                          <a:pt x="4038" y="4332"/>
                        </a:lnTo>
                        <a:lnTo>
                          <a:pt x="4101" y="4311"/>
                        </a:lnTo>
                        <a:lnTo>
                          <a:pt x="4331" y="4311"/>
                        </a:lnTo>
                        <a:lnTo>
                          <a:pt x="4561" y="4437"/>
                        </a:lnTo>
                        <a:lnTo>
                          <a:pt x="4708" y="4458"/>
                        </a:lnTo>
                        <a:lnTo>
                          <a:pt x="4708" y="4290"/>
                        </a:lnTo>
                        <a:lnTo>
                          <a:pt x="4666" y="4123"/>
                        </a:lnTo>
                        <a:lnTo>
                          <a:pt x="5043" y="3725"/>
                        </a:lnTo>
                        <a:lnTo>
                          <a:pt x="5064" y="3558"/>
                        </a:lnTo>
                        <a:lnTo>
                          <a:pt x="5168" y="3474"/>
                        </a:lnTo>
                        <a:lnTo>
                          <a:pt x="5252" y="3474"/>
                        </a:lnTo>
                        <a:lnTo>
                          <a:pt x="5294" y="3286"/>
                        </a:lnTo>
                        <a:lnTo>
                          <a:pt x="5252" y="3202"/>
                        </a:lnTo>
                        <a:lnTo>
                          <a:pt x="5231" y="3139"/>
                        </a:lnTo>
                        <a:lnTo>
                          <a:pt x="5273" y="3056"/>
                        </a:lnTo>
                        <a:lnTo>
                          <a:pt x="5147" y="2972"/>
                        </a:lnTo>
                        <a:lnTo>
                          <a:pt x="5064" y="2825"/>
                        </a:lnTo>
                        <a:lnTo>
                          <a:pt x="5022" y="2742"/>
                        </a:lnTo>
                        <a:lnTo>
                          <a:pt x="4980" y="2470"/>
                        </a:lnTo>
                        <a:lnTo>
                          <a:pt x="5022" y="2365"/>
                        </a:lnTo>
                        <a:lnTo>
                          <a:pt x="5022" y="2323"/>
                        </a:lnTo>
                        <a:lnTo>
                          <a:pt x="4875" y="2135"/>
                        </a:lnTo>
                        <a:lnTo>
                          <a:pt x="4854" y="1947"/>
                        </a:lnTo>
                        <a:lnTo>
                          <a:pt x="4938" y="1821"/>
                        </a:lnTo>
                        <a:lnTo>
                          <a:pt x="5043" y="1779"/>
                        </a:lnTo>
                        <a:lnTo>
                          <a:pt x="5043" y="1403"/>
                        </a:lnTo>
                        <a:lnTo>
                          <a:pt x="4980" y="1361"/>
                        </a:lnTo>
                        <a:lnTo>
                          <a:pt x="4959" y="1214"/>
                        </a:lnTo>
                        <a:lnTo>
                          <a:pt x="4875" y="1089"/>
                        </a:lnTo>
                        <a:lnTo>
                          <a:pt x="4771" y="838"/>
                        </a:lnTo>
                        <a:lnTo>
                          <a:pt x="4750" y="775"/>
                        </a:lnTo>
                        <a:lnTo>
                          <a:pt x="4708" y="670"/>
                        </a:lnTo>
                        <a:lnTo>
                          <a:pt x="4708" y="545"/>
                        </a:lnTo>
                        <a:lnTo>
                          <a:pt x="4645" y="315"/>
                        </a:lnTo>
                        <a:lnTo>
                          <a:pt x="4561" y="315"/>
                        </a:lnTo>
                        <a:lnTo>
                          <a:pt x="4436" y="210"/>
                        </a:lnTo>
                        <a:lnTo>
                          <a:pt x="4310" y="231"/>
                        </a:lnTo>
                        <a:lnTo>
                          <a:pt x="3683" y="273"/>
                        </a:lnTo>
                        <a:lnTo>
                          <a:pt x="2950" y="231"/>
                        </a:lnTo>
                        <a:lnTo>
                          <a:pt x="2867" y="252"/>
                        </a:lnTo>
                        <a:lnTo>
                          <a:pt x="2678" y="440"/>
                        </a:lnTo>
                        <a:lnTo>
                          <a:pt x="2511" y="482"/>
                        </a:lnTo>
                        <a:lnTo>
                          <a:pt x="2469" y="440"/>
                        </a:lnTo>
                        <a:lnTo>
                          <a:pt x="2636" y="356"/>
                        </a:lnTo>
                        <a:lnTo>
                          <a:pt x="2783" y="210"/>
                        </a:lnTo>
                        <a:lnTo>
                          <a:pt x="2741" y="210"/>
                        </a:lnTo>
                        <a:lnTo>
                          <a:pt x="2616" y="315"/>
                        </a:lnTo>
                        <a:lnTo>
                          <a:pt x="2406" y="398"/>
                        </a:lnTo>
                        <a:lnTo>
                          <a:pt x="2134" y="356"/>
                        </a:lnTo>
                        <a:lnTo>
                          <a:pt x="2092" y="210"/>
                        </a:lnTo>
                        <a:lnTo>
                          <a:pt x="2134" y="126"/>
                        </a:lnTo>
                        <a:lnTo>
                          <a:pt x="2260" y="126"/>
                        </a:lnTo>
                        <a:lnTo>
                          <a:pt x="2323" y="168"/>
                        </a:lnTo>
                        <a:lnTo>
                          <a:pt x="2323" y="126"/>
                        </a:lnTo>
                        <a:lnTo>
                          <a:pt x="2155" y="43"/>
                        </a:lnTo>
                        <a:lnTo>
                          <a:pt x="1883" y="1"/>
                        </a:lnTo>
                        <a:close/>
                      </a:path>
                    </a:pathLst>
                  </a:custGeom>
                  <a:solidFill>
                    <a:schemeClr val="tx2">
                      <a:lumMod val="7500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91" name="Google Shape;102;p16">
                    <a:extLst>
                      <a:ext uri="{FF2B5EF4-FFF2-40B4-BE49-F238E27FC236}">
                        <a16:creationId xmlns:a16="http://schemas.microsoft.com/office/drawing/2014/main" id="{0529573D-193E-7CCE-3F50-05CABE60DCBC}"/>
                      </a:ext>
                    </a:extLst>
                  </p:cNvPr>
                  <p:cNvSpPr/>
                  <p:nvPr/>
                </p:nvSpPr>
                <p:spPr>
                  <a:xfrm>
                    <a:off x="4629940" y="2231995"/>
                    <a:ext cx="119769" cy="4982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228" h="1842" extrusionOk="0">
                        <a:moveTo>
                          <a:pt x="1403" y="1"/>
                        </a:moveTo>
                        <a:lnTo>
                          <a:pt x="1319" y="63"/>
                        </a:lnTo>
                        <a:lnTo>
                          <a:pt x="1152" y="21"/>
                        </a:lnTo>
                        <a:lnTo>
                          <a:pt x="1152" y="126"/>
                        </a:lnTo>
                        <a:lnTo>
                          <a:pt x="1068" y="189"/>
                        </a:lnTo>
                        <a:lnTo>
                          <a:pt x="984" y="168"/>
                        </a:lnTo>
                        <a:lnTo>
                          <a:pt x="775" y="168"/>
                        </a:lnTo>
                        <a:lnTo>
                          <a:pt x="733" y="273"/>
                        </a:lnTo>
                        <a:lnTo>
                          <a:pt x="587" y="273"/>
                        </a:lnTo>
                        <a:lnTo>
                          <a:pt x="482" y="398"/>
                        </a:lnTo>
                        <a:lnTo>
                          <a:pt x="378" y="398"/>
                        </a:lnTo>
                        <a:lnTo>
                          <a:pt x="168" y="586"/>
                        </a:lnTo>
                        <a:lnTo>
                          <a:pt x="106" y="545"/>
                        </a:lnTo>
                        <a:lnTo>
                          <a:pt x="22" y="503"/>
                        </a:lnTo>
                        <a:lnTo>
                          <a:pt x="1" y="524"/>
                        </a:lnTo>
                        <a:lnTo>
                          <a:pt x="1" y="628"/>
                        </a:lnTo>
                        <a:lnTo>
                          <a:pt x="147" y="712"/>
                        </a:lnTo>
                        <a:lnTo>
                          <a:pt x="252" y="900"/>
                        </a:lnTo>
                        <a:lnTo>
                          <a:pt x="252" y="1047"/>
                        </a:lnTo>
                        <a:lnTo>
                          <a:pt x="273" y="1130"/>
                        </a:lnTo>
                        <a:lnTo>
                          <a:pt x="378" y="1172"/>
                        </a:lnTo>
                        <a:lnTo>
                          <a:pt x="587" y="1319"/>
                        </a:lnTo>
                        <a:lnTo>
                          <a:pt x="691" y="1382"/>
                        </a:lnTo>
                        <a:lnTo>
                          <a:pt x="942" y="1674"/>
                        </a:lnTo>
                        <a:lnTo>
                          <a:pt x="1005" y="1674"/>
                        </a:lnTo>
                        <a:lnTo>
                          <a:pt x="1298" y="1842"/>
                        </a:lnTo>
                        <a:lnTo>
                          <a:pt x="1361" y="1779"/>
                        </a:lnTo>
                        <a:lnTo>
                          <a:pt x="1507" y="1779"/>
                        </a:lnTo>
                        <a:lnTo>
                          <a:pt x="1528" y="1674"/>
                        </a:lnTo>
                        <a:lnTo>
                          <a:pt x="1591" y="1633"/>
                        </a:lnTo>
                        <a:lnTo>
                          <a:pt x="1633" y="1528"/>
                        </a:lnTo>
                        <a:lnTo>
                          <a:pt x="1738" y="1570"/>
                        </a:lnTo>
                        <a:lnTo>
                          <a:pt x="1947" y="1570"/>
                        </a:lnTo>
                        <a:lnTo>
                          <a:pt x="2114" y="1674"/>
                        </a:lnTo>
                        <a:lnTo>
                          <a:pt x="2261" y="1674"/>
                        </a:lnTo>
                        <a:lnTo>
                          <a:pt x="2428" y="1654"/>
                        </a:lnTo>
                        <a:lnTo>
                          <a:pt x="2512" y="1737"/>
                        </a:lnTo>
                        <a:lnTo>
                          <a:pt x="2742" y="1779"/>
                        </a:lnTo>
                        <a:lnTo>
                          <a:pt x="2763" y="1779"/>
                        </a:lnTo>
                        <a:lnTo>
                          <a:pt x="2888" y="1695"/>
                        </a:lnTo>
                        <a:lnTo>
                          <a:pt x="3035" y="1674"/>
                        </a:lnTo>
                        <a:lnTo>
                          <a:pt x="3077" y="1737"/>
                        </a:lnTo>
                        <a:lnTo>
                          <a:pt x="3307" y="1654"/>
                        </a:lnTo>
                        <a:lnTo>
                          <a:pt x="3516" y="1633"/>
                        </a:lnTo>
                        <a:lnTo>
                          <a:pt x="3683" y="1465"/>
                        </a:lnTo>
                        <a:lnTo>
                          <a:pt x="3830" y="1444"/>
                        </a:lnTo>
                        <a:lnTo>
                          <a:pt x="3976" y="1340"/>
                        </a:lnTo>
                        <a:lnTo>
                          <a:pt x="4227" y="1361"/>
                        </a:lnTo>
                        <a:lnTo>
                          <a:pt x="4186" y="1214"/>
                        </a:lnTo>
                        <a:lnTo>
                          <a:pt x="4102" y="1130"/>
                        </a:lnTo>
                        <a:lnTo>
                          <a:pt x="3935" y="1130"/>
                        </a:lnTo>
                        <a:lnTo>
                          <a:pt x="3893" y="1172"/>
                        </a:lnTo>
                        <a:lnTo>
                          <a:pt x="3809" y="1172"/>
                        </a:lnTo>
                        <a:lnTo>
                          <a:pt x="3683" y="1005"/>
                        </a:lnTo>
                        <a:lnTo>
                          <a:pt x="3349" y="733"/>
                        </a:lnTo>
                        <a:lnTo>
                          <a:pt x="3181" y="691"/>
                        </a:lnTo>
                        <a:lnTo>
                          <a:pt x="2951" y="733"/>
                        </a:lnTo>
                        <a:lnTo>
                          <a:pt x="2826" y="628"/>
                        </a:lnTo>
                        <a:lnTo>
                          <a:pt x="2867" y="524"/>
                        </a:lnTo>
                        <a:lnTo>
                          <a:pt x="2679" y="545"/>
                        </a:lnTo>
                        <a:lnTo>
                          <a:pt x="2428" y="398"/>
                        </a:lnTo>
                        <a:lnTo>
                          <a:pt x="2365" y="440"/>
                        </a:lnTo>
                        <a:lnTo>
                          <a:pt x="2512" y="607"/>
                        </a:lnTo>
                        <a:lnTo>
                          <a:pt x="2428" y="607"/>
                        </a:lnTo>
                        <a:lnTo>
                          <a:pt x="2365" y="649"/>
                        </a:lnTo>
                        <a:lnTo>
                          <a:pt x="2302" y="628"/>
                        </a:lnTo>
                        <a:lnTo>
                          <a:pt x="2302" y="524"/>
                        </a:lnTo>
                        <a:lnTo>
                          <a:pt x="2240" y="503"/>
                        </a:lnTo>
                        <a:lnTo>
                          <a:pt x="2219" y="419"/>
                        </a:lnTo>
                        <a:lnTo>
                          <a:pt x="2261" y="314"/>
                        </a:lnTo>
                        <a:lnTo>
                          <a:pt x="2198" y="231"/>
                        </a:lnTo>
                        <a:lnTo>
                          <a:pt x="2093" y="231"/>
                        </a:lnTo>
                        <a:lnTo>
                          <a:pt x="1989" y="126"/>
                        </a:lnTo>
                        <a:lnTo>
                          <a:pt x="2010" y="84"/>
                        </a:lnTo>
                        <a:lnTo>
                          <a:pt x="1779" y="21"/>
                        </a:lnTo>
                        <a:lnTo>
                          <a:pt x="1696" y="84"/>
                        </a:lnTo>
                        <a:lnTo>
                          <a:pt x="1612" y="63"/>
                        </a:lnTo>
                        <a:lnTo>
                          <a:pt x="1570" y="105"/>
                        </a:lnTo>
                        <a:lnTo>
                          <a:pt x="1507" y="21"/>
                        </a:lnTo>
                        <a:lnTo>
                          <a:pt x="1486" y="63"/>
                        </a:lnTo>
                        <a:lnTo>
                          <a:pt x="1403" y="1"/>
                        </a:lnTo>
                        <a:close/>
                      </a:path>
                    </a:pathLst>
                  </a:custGeom>
                  <a:solidFill>
                    <a:schemeClr val="tx2">
                      <a:lumMod val="7500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92" name="Google Shape;103;p16">
                    <a:extLst>
                      <a:ext uri="{FF2B5EF4-FFF2-40B4-BE49-F238E27FC236}">
                        <a16:creationId xmlns:a16="http://schemas.microsoft.com/office/drawing/2014/main" id="{5362DE83-9E59-4451-A39A-183AD668FD5A}"/>
                      </a:ext>
                    </a:extLst>
                  </p:cNvPr>
                  <p:cNvSpPr/>
                  <p:nvPr/>
                </p:nvSpPr>
                <p:spPr>
                  <a:xfrm>
                    <a:off x="4536882" y="2149356"/>
                    <a:ext cx="136369" cy="15567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4" h="5755" extrusionOk="0">
                        <a:moveTo>
                          <a:pt x="1340" y="1"/>
                        </a:moveTo>
                        <a:lnTo>
                          <a:pt x="1340" y="22"/>
                        </a:lnTo>
                        <a:lnTo>
                          <a:pt x="1340" y="126"/>
                        </a:lnTo>
                        <a:lnTo>
                          <a:pt x="1424" y="189"/>
                        </a:lnTo>
                        <a:lnTo>
                          <a:pt x="1466" y="189"/>
                        </a:lnTo>
                        <a:lnTo>
                          <a:pt x="1466" y="252"/>
                        </a:lnTo>
                        <a:lnTo>
                          <a:pt x="1612" y="377"/>
                        </a:lnTo>
                        <a:lnTo>
                          <a:pt x="1507" y="419"/>
                        </a:lnTo>
                        <a:lnTo>
                          <a:pt x="1403" y="419"/>
                        </a:lnTo>
                        <a:lnTo>
                          <a:pt x="1403" y="524"/>
                        </a:lnTo>
                        <a:lnTo>
                          <a:pt x="1507" y="461"/>
                        </a:lnTo>
                        <a:lnTo>
                          <a:pt x="1507" y="628"/>
                        </a:lnTo>
                        <a:lnTo>
                          <a:pt x="1612" y="670"/>
                        </a:lnTo>
                        <a:lnTo>
                          <a:pt x="1528" y="754"/>
                        </a:lnTo>
                        <a:lnTo>
                          <a:pt x="1528" y="838"/>
                        </a:lnTo>
                        <a:lnTo>
                          <a:pt x="1612" y="880"/>
                        </a:lnTo>
                        <a:lnTo>
                          <a:pt x="1738" y="880"/>
                        </a:lnTo>
                        <a:lnTo>
                          <a:pt x="1926" y="1068"/>
                        </a:lnTo>
                        <a:lnTo>
                          <a:pt x="2156" y="1172"/>
                        </a:lnTo>
                        <a:lnTo>
                          <a:pt x="1926" y="1131"/>
                        </a:lnTo>
                        <a:lnTo>
                          <a:pt x="1738" y="942"/>
                        </a:lnTo>
                        <a:lnTo>
                          <a:pt x="1612" y="963"/>
                        </a:lnTo>
                        <a:lnTo>
                          <a:pt x="1507" y="942"/>
                        </a:lnTo>
                        <a:lnTo>
                          <a:pt x="1424" y="942"/>
                        </a:lnTo>
                        <a:lnTo>
                          <a:pt x="1340" y="1068"/>
                        </a:lnTo>
                        <a:lnTo>
                          <a:pt x="1361" y="1152"/>
                        </a:lnTo>
                        <a:lnTo>
                          <a:pt x="1361" y="1340"/>
                        </a:lnTo>
                        <a:lnTo>
                          <a:pt x="1424" y="1444"/>
                        </a:lnTo>
                        <a:lnTo>
                          <a:pt x="1298" y="1277"/>
                        </a:lnTo>
                        <a:lnTo>
                          <a:pt x="1319" y="1152"/>
                        </a:lnTo>
                        <a:lnTo>
                          <a:pt x="1235" y="1068"/>
                        </a:lnTo>
                        <a:lnTo>
                          <a:pt x="1194" y="1089"/>
                        </a:lnTo>
                        <a:lnTo>
                          <a:pt x="1194" y="1172"/>
                        </a:lnTo>
                        <a:lnTo>
                          <a:pt x="1235" y="1277"/>
                        </a:lnTo>
                        <a:lnTo>
                          <a:pt x="1152" y="1361"/>
                        </a:lnTo>
                        <a:lnTo>
                          <a:pt x="1089" y="1235"/>
                        </a:lnTo>
                        <a:lnTo>
                          <a:pt x="1089" y="1089"/>
                        </a:lnTo>
                        <a:lnTo>
                          <a:pt x="942" y="1026"/>
                        </a:lnTo>
                        <a:lnTo>
                          <a:pt x="880" y="1047"/>
                        </a:lnTo>
                        <a:lnTo>
                          <a:pt x="608" y="1131"/>
                        </a:lnTo>
                        <a:lnTo>
                          <a:pt x="587" y="1235"/>
                        </a:lnTo>
                        <a:lnTo>
                          <a:pt x="629" y="1340"/>
                        </a:lnTo>
                        <a:lnTo>
                          <a:pt x="775" y="1361"/>
                        </a:lnTo>
                        <a:lnTo>
                          <a:pt x="796" y="1465"/>
                        </a:lnTo>
                        <a:lnTo>
                          <a:pt x="796" y="1486"/>
                        </a:lnTo>
                        <a:lnTo>
                          <a:pt x="733" y="1507"/>
                        </a:lnTo>
                        <a:lnTo>
                          <a:pt x="733" y="1591"/>
                        </a:lnTo>
                        <a:lnTo>
                          <a:pt x="691" y="1696"/>
                        </a:lnTo>
                        <a:lnTo>
                          <a:pt x="691" y="1800"/>
                        </a:lnTo>
                        <a:lnTo>
                          <a:pt x="608" y="1863"/>
                        </a:lnTo>
                        <a:lnTo>
                          <a:pt x="503" y="1800"/>
                        </a:lnTo>
                        <a:lnTo>
                          <a:pt x="461" y="1926"/>
                        </a:lnTo>
                        <a:lnTo>
                          <a:pt x="482" y="1988"/>
                        </a:lnTo>
                        <a:lnTo>
                          <a:pt x="608" y="1988"/>
                        </a:lnTo>
                        <a:lnTo>
                          <a:pt x="670" y="2030"/>
                        </a:lnTo>
                        <a:lnTo>
                          <a:pt x="629" y="2114"/>
                        </a:lnTo>
                        <a:lnTo>
                          <a:pt x="608" y="2240"/>
                        </a:lnTo>
                        <a:lnTo>
                          <a:pt x="524" y="2302"/>
                        </a:lnTo>
                        <a:lnTo>
                          <a:pt x="608" y="2407"/>
                        </a:lnTo>
                        <a:lnTo>
                          <a:pt x="524" y="2449"/>
                        </a:lnTo>
                        <a:lnTo>
                          <a:pt x="378" y="2407"/>
                        </a:lnTo>
                        <a:lnTo>
                          <a:pt x="210" y="2449"/>
                        </a:lnTo>
                        <a:lnTo>
                          <a:pt x="168" y="2553"/>
                        </a:lnTo>
                        <a:lnTo>
                          <a:pt x="85" y="2658"/>
                        </a:lnTo>
                        <a:lnTo>
                          <a:pt x="105" y="2825"/>
                        </a:lnTo>
                        <a:lnTo>
                          <a:pt x="85" y="3035"/>
                        </a:lnTo>
                        <a:lnTo>
                          <a:pt x="43" y="3139"/>
                        </a:lnTo>
                        <a:lnTo>
                          <a:pt x="43" y="3160"/>
                        </a:lnTo>
                        <a:lnTo>
                          <a:pt x="1" y="3244"/>
                        </a:lnTo>
                        <a:lnTo>
                          <a:pt x="85" y="3432"/>
                        </a:lnTo>
                        <a:lnTo>
                          <a:pt x="85" y="3474"/>
                        </a:lnTo>
                        <a:lnTo>
                          <a:pt x="168" y="3579"/>
                        </a:lnTo>
                        <a:lnTo>
                          <a:pt x="85" y="3746"/>
                        </a:lnTo>
                        <a:lnTo>
                          <a:pt x="147" y="3746"/>
                        </a:lnTo>
                        <a:lnTo>
                          <a:pt x="273" y="3913"/>
                        </a:lnTo>
                        <a:lnTo>
                          <a:pt x="294" y="4060"/>
                        </a:lnTo>
                        <a:lnTo>
                          <a:pt x="357" y="4102"/>
                        </a:lnTo>
                        <a:lnTo>
                          <a:pt x="357" y="4290"/>
                        </a:lnTo>
                        <a:lnTo>
                          <a:pt x="461" y="4374"/>
                        </a:lnTo>
                        <a:lnTo>
                          <a:pt x="461" y="4437"/>
                        </a:lnTo>
                        <a:lnTo>
                          <a:pt x="566" y="4520"/>
                        </a:lnTo>
                        <a:lnTo>
                          <a:pt x="629" y="4478"/>
                        </a:lnTo>
                        <a:lnTo>
                          <a:pt x="733" y="4478"/>
                        </a:lnTo>
                        <a:lnTo>
                          <a:pt x="817" y="4520"/>
                        </a:lnTo>
                        <a:lnTo>
                          <a:pt x="922" y="4478"/>
                        </a:lnTo>
                        <a:lnTo>
                          <a:pt x="1047" y="4541"/>
                        </a:lnTo>
                        <a:lnTo>
                          <a:pt x="1152" y="4541"/>
                        </a:lnTo>
                        <a:lnTo>
                          <a:pt x="1298" y="4625"/>
                        </a:lnTo>
                        <a:lnTo>
                          <a:pt x="1152" y="4750"/>
                        </a:lnTo>
                        <a:lnTo>
                          <a:pt x="1089" y="4918"/>
                        </a:lnTo>
                        <a:lnTo>
                          <a:pt x="1089" y="5022"/>
                        </a:lnTo>
                        <a:lnTo>
                          <a:pt x="1005" y="5106"/>
                        </a:lnTo>
                        <a:lnTo>
                          <a:pt x="942" y="5273"/>
                        </a:lnTo>
                        <a:lnTo>
                          <a:pt x="942" y="5441"/>
                        </a:lnTo>
                        <a:lnTo>
                          <a:pt x="1047" y="5525"/>
                        </a:lnTo>
                        <a:lnTo>
                          <a:pt x="1110" y="5629"/>
                        </a:lnTo>
                        <a:lnTo>
                          <a:pt x="1214" y="5650"/>
                        </a:lnTo>
                        <a:lnTo>
                          <a:pt x="1319" y="5587"/>
                        </a:lnTo>
                        <a:lnTo>
                          <a:pt x="1445" y="5650"/>
                        </a:lnTo>
                        <a:lnTo>
                          <a:pt x="1507" y="5566"/>
                        </a:lnTo>
                        <a:lnTo>
                          <a:pt x="1466" y="5525"/>
                        </a:lnTo>
                        <a:lnTo>
                          <a:pt x="1612" y="5462"/>
                        </a:lnTo>
                        <a:lnTo>
                          <a:pt x="1633" y="5566"/>
                        </a:lnTo>
                        <a:lnTo>
                          <a:pt x="1717" y="5587"/>
                        </a:lnTo>
                        <a:lnTo>
                          <a:pt x="1758" y="5545"/>
                        </a:lnTo>
                        <a:lnTo>
                          <a:pt x="1842" y="5545"/>
                        </a:lnTo>
                        <a:lnTo>
                          <a:pt x="1989" y="5671"/>
                        </a:lnTo>
                        <a:lnTo>
                          <a:pt x="2072" y="5692"/>
                        </a:lnTo>
                        <a:lnTo>
                          <a:pt x="2093" y="5692"/>
                        </a:lnTo>
                        <a:lnTo>
                          <a:pt x="2156" y="5671"/>
                        </a:lnTo>
                        <a:lnTo>
                          <a:pt x="2261" y="5629"/>
                        </a:lnTo>
                        <a:lnTo>
                          <a:pt x="2344" y="5734"/>
                        </a:lnTo>
                        <a:lnTo>
                          <a:pt x="2491" y="5755"/>
                        </a:lnTo>
                        <a:lnTo>
                          <a:pt x="2512" y="5692"/>
                        </a:lnTo>
                        <a:lnTo>
                          <a:pt x="2512" y="5629"/>
                        </a:lnTo>
                        <a:lnTo>
                          <a:pt x="2826" y="5629"/>
                        </a:lnTo>
                        <a:lnTo>
                          <a:pt x="2909" y="5692"/>
                        </a:lnTo>
                        <a:lnTo>
                          <a:pt x="3014" y="5671"/>
                        </a:lnTo>
                        <a:lnTo>
                          <a:pt x="3098" y="5692"/>
                        </a:lnTo>
                        <a:lnTo>
                          <a:pt x="3202" y="5671"/>
                        </a:lnTo>
                        <a:lnTo>
                          <a:pt x="3391" y="5545"/>
                        </a:lnTo>
                        <a:lnTo>
                          <a:pt x="3453" y="5545"/>
                        </a:lnTo>
                        <a:lnTo>
                          <a:pt x="3600" y="5566"/>
                        </a:lnTo>
                        <a:lnTo>
                          <a:pt x="3725" y="5545"/>
                        </a:lnTo>
                        <a:lnTo>
                          <a:pt x="3851" y="5629"/>
                        </a:lnTo>
                        <a:lnTo>
                          <a:pt x="3935" y="5566"/>
                        </a:lnTo>
                        <a:lnTo>
                          <a:pt x="3914" y="5462"/>
                        </a:lnTo>
                        <a:lnTo>
                          <a:pt x="3746" y="5378"/>
                        </a:lnTo>
                        <a:lnTo>
                          <a:pt x="3746" y="5315"/>
                        </a:lnTo>
                        <a:lnTo>
                          <a:pt x="3914" y="5127"/>
                        </a:lnTo>
                        <a:lnTo>
                          <a:pt x="4039" y="5043"/>
                        </a:lnTo>
                        <a:lnTo>
                          <a:pt x="4123" y="4939"/>
                        </a:lnTo>
                        <a:lnTo>
                          <a:pt x="4186" y="4939"/>
                        </a:lnTo>
                        <a:lnTo>
                          <a:pt x="4186" y="4834"/>
                        </a:lnTo>
                        <a:lnTo>
                          <a:pt x="4227" y="4729"/>
                        </a:lnTo>
                        <a:lnTo>
                          <a:pt x="3976" y="4437"/>
                        </a:lnTo>
                        <a:lnTo>
                          <a:pt x="3872" y="4374"/>
                        </a:lnTo>
                        <a:lnTo>
                          <a:pt x="3663" y="4227"/>
                        </a:lnTo>
                        <a:lnTo>
                          <a:pt x="3558" y="4185"/>
                        </a:lnTo>
                        <a:lnTo>
                          <a:pt x="3537" y="4102"/>
                        </a:lnTo>
                        <a:lnTo>
                          <a:pt x="3537" y="3955"/>
                        </a:lnTo>
                        <a:lnTo>
                          <a:pt x="3432" y="3767"/>
                        </a:lnTo>
                        <a:lnTo>
                          <a:pt x="3286" y="3683"/>
                        </a:lnTo>
                        <a:lnTo>
                          <a:pt x="3286" y="3579"/>
                        </a:lnTo>
                        <a:lnTo>
                          <a:pt x="3307" y="3558"/>
                        </a:lnTo>
                        <a:lnTo>
                          <a:pt x="3391" y="3600"/>
                        </a:lnTo>
                        <a:lnTo>
                          <a:pt x="3453" y="3641"/>
                        </a:lnTo>
                        <a:lnTo>
                          <a:pt x="3663" y="3453"/>
                        </a:lnTo>
                        <a:lnTo>
                          <a:pt x="3767" y="3453"/>
                        </a:lnTo>
                        <a:lnTo>
                          <a:pt x="3872" y="3328"/>
                        </a:lnTo>
                        <a:lnTo>
                          <a:pt x="4018" y="3328"/>
                        </a:lnTo>
                        <a:lnTo>
                          <a:pt x="4060" y="3223"/>
                        </a:lnTo>
                        <a:lnTo>
                          <a:pt x="4269" y="3223"/>
                        </a:lnTo>
                        <a:lnTo>
                          <a:pt x="4353" y="3244"/>
                        </a:lnTo>
                        <a:lnTo>
                          <a:pt x="4437" y="3181"/>
                        </a:lnTo>
                        <a:lnTo>
                          <a:pt x="4437" y="3076"/>
                        </a:lnTo>
                        <a:lnTo>
                          <a:pt x="4604" y="3118"/>
                        </a:lnTo>
                        <a:lnTo>
                          <a:pt x="4688" y="3056"/>
                        </a:lnTo>
                        <a:lnTo>
                          <a:pt x="4771" y="3118"/>
                        </a:lnTo>
                        <a:lnTo>
                          <a:pt x="4792" y="3076"/>
                        </a:lnTo>
                        <a:lnTo>
                          <a:pt x="4813" y="3035"/>
                        </a:lnTo>
                        <a:lnTo>
                          <a:pt x="4813" y="2721"/>
                        </a:lnTo>
                        <a:lnTo>
                          <a:pt x="4751" y="2637"/>
                        </a:lnTo>
                        <a:lnTo>
                          <a:pt x="4667" y="2595"/>
                        </a:lnTo>
                        <a:lnTo>
                          <a:pt x="4562" y="2344"/>
                        </a:lnTo>
                        <a:lnTo>
                          <a:pt x="4604" y="2240"/>
                        </a:lnTo>
                        <a:lnTo>
                          <a:pt x="4562" y="2114"/>
                        </a:lnTo>
                        <a:lnTo>
                          <a:pt x="4562" y="2030"/>
                        </a:lnTo>
                        <a:lnTo>
                          <a:pt x="4479" y="1926"/>
                        </a:lnTo>
                        <a:lnTo>
                          <a:pt x="4499" y="1821"/>
                        </a:lnTo>
                        <a:lnTo>
                          <a:pt x="4332" y="1612"/>
                        </a:lnTo>
                        <a:lnTo>
                          <a:pt x="4332" y="1549"/>
                        </a:lnTo>
                        <a:lnTo>
                          <a:pt x="4479" y="1465"/>
                        </a:lnTo>
                        <a:lnTo>
                          <a:pt x="4499" y="1277"/>
                        </a:lnTo>
                        <a:lnTo>
                          <a:pt x="4458" y="1026"/>
                        </a:lnTo>
                        <a:lnTo>
                          <a:pt x="4353" y="1026"/>
                        </a:lnTo>
                        <a:lnTo>
                          <a:pt x="4269" y="963"/>
                        </a:lnTo>
                        <a:lnTo>
                          <a:pt x="4165" y="963"/>
                        </a:lnTo>
                        <a:lnTo>
                          <a:pt x="4060" y="880"/>
                        </a:lnTo>
                        <a:lnTo>
                          <a:pt x="4081" y="775"/>
                        </a:lnTo>
                        <a:lnTo>
                          <a:pt x="4039" y="670"/>
                        </a:lnTo>
                        <a:lnTo>
                          <a:pt x="3914" y="712"/>
                        </a:lnTo>
                        <a:lnTo>
                          <a:pt x="3767" y="545"/>
                        </a:lnTo>
                        <a:lnTo>
                          <a:pt x="3663" y="545"/>
                        </a:lnTo>
                        <a:lnTo>
                          <a:pt x="3621" y="461"/>
                        </a:lnTo>
                        <a:lnTo>
                          <a:pt x="3558" y="503"/>
                        </a:lnTo>
                        <a:lnTo>
                          <a:pt x="3432" y="524"/>
                        </a:lnTo>
                        <a:lnTo>
                          <a:pt x="3328" y="608"/>
                        </a:lnTo>
                        <a:lnTo>
                          <a:pt x="3286" y="545"/>
                        </a:lnTo>
                        <a:lnTo>
                          <a:pt x="3349" y="503"/>
                        </a:lnTo>
                        <a:lnTo>
                          <a:pt x="3349" y="524"/>
                        </a:lnTo>
                        <a:lnTo>
                          <a:pt x="3411" y="461"/>
                        </a:lnTo>
                        <a:lnTo>
                          <a:pt x="3516" y="419"/>
                        </a:lnTo>
                        <a:lnTo>
                          <a:pt x="3391" y="419"/>
                        </a:lnTo>
                        <a:lnTo>
                          <a:pt x="3328" y="440"/>
                        </a:lnTo>
                        <a:lnTo>
                          <a:pt x="3307" y="503"/>
                        </a:lnTo>
                        <a:lnTo>
                          <a:pt x="3202" y="545"/>
                        </a:lnTo>
                        <a:lnTo>
                          <a:pt x="3202" y="608"/>
                        </a:lnTo>
                        <a:lnTo>
                          <a:pt x="2993" y="628"/>
                        </a:lnTo>
                        <a:lnTo>
                          <a:pt x="2909" y="733"/>
                        </a:lnTo>
                        <a:lnTo>
                          <a:pt x="2888" y="838"/>
                        </a:lnTo>
                        <a:lnTo>
                          <a:pt x="2763" y="838"/>
                        </a:lnTo>
                        <a:lnTo>
                          <a:pt x="2721" y="775"/>
                        </a:lnTo>
                        <a:lnTo>
                          <a:pt x="2616" y="754"/>
                        </a:lnTo>
                        <a:lnTo>
                          <a:pt x="2574" y="775"/>
                        </a:lnTo>
                        <a:lnTo>
                          <a:pt x="2407" y="733"/>
                        </a:lnTo>
                        <a:lnTo>
                          <a:pt x="2512" y="670"/>
                        </a:lnTo>
                        <a:lnTo>
                          <a:pt x="2595" y="670"/>
                        </a:lnTo>
                        <a:lnTo>
                          <a:pt x="2679" y="608"/>
                        </a:lnTo>
                        <a:lnTo>
                          <a:pt x="2679" y="503"/>
                        </a:lnTo>
                        <a:lnTo>
                          <a:pt x="2616" y="461"/>
                        </a:lnTo>
                        <a:lnTo>
                          <a:pt x="2512" y="545"/>
                        </a:lnTo>
                        <a:lnTo>
                          <a:pt x="2491" y="566"/>
                        </a:lnTo>
                        <a:lnTo>
                          <a:pt x="2365" y="461"/>
                        </a:lnTo>
                        <a:lnTo>
                          <a:pt x="2302" y="419"/>
                        </a:lnTo>
                        <a:lnTo>
                          <a:pt x="2261" y="440"/>
                        </a:lnTo>
                        <a:lnTo>
                          <a:pt x="2240" y="524"/>
                        </a:lnTo>
                        <a:lnTo>
                          <a:pt x="2135" y="566"/>
                        </a:lnTo>
                        <a:lnTo>
                          <a:pt x="2093" y="461"/>
                        </a:lnTo>
                        <a:lnTo>
                          <a:pt x="2030" y="440"/>
                        </a:lnTo>
                        <a:lnTo>
                          <a:pt x="1968" y="377"/>
                        </a:lnTo>
                        <a:lnTo>
                          <a:pt x="2051" y="335"/>
                        </a:lnTo>
                        <a:lnTo>
                          <a:pt x="2093" y="210"/>
                        </a:lnTo>
                        <a:lnTo>
                          <a:pt x="1989" y="189"/>
                        </a:lnTo>
                        <a:lnTo>
                          <a:pt x="1863" y="84"/>
                        </a:lnTo>
                        <a:lnTo>
                          <a:pt x="1758" y="84"/>
                        </a:lnTo>
                        <a:lnTo>
                          <a:pt x="1717" y="43"/>
                        </a:lnTo>
                        <a:lnTo>
                          <a:pt x="1507" y="1"/>
                        </a:lnTo>
                        <a:close/>
                      </a:path>
                    </a:pathLst>
                  </a:custGeom>
                  <a:solidFill>
                    <a:schemeClr val="bg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93" name="Google Shape;104;p16">
                    <a:extLst>
                      <a:ext uri="{FF2B5EF4-FFF2-40B4-BE49-F238E27FC236}">
                        <a16:creationId xmlns:a16="http://schemas.microsoft.com/office/drawing/2014/main" id="{D7050CDF-F632-F369-5550-63441ADFDF5A}"/>
                      </a:ext>
                    </a:extLst>
                  </p:cNvPr>
                  <p:cNvSpPr/>
                  <p:nvPr/>
                </p:nvSpPr>
                <p:spPr>
                  <a:xfrm>
                    <a:off x="4500736" y="2183331"/>
                    <a:ext cx="58695" cy="5096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72" h="1884" extrusionOk="0">
                        <a:moveTo>
                          <a:pt x="1695" y="0"/>
                        </a:moveTo>
                        <a:lnTo>
                          <a:pt x="1549" y="21"/>
                        </a:lnTo>
                        <a:lnTo>
                          <a:pt x="1444" y="126"/>
                        </a:lnTo>
                        <a:lnTo>
                          <a:pt x="1340" y="84"/>
                        </a:lnTo>
                        <a:lnTo>
                          <a:pt x="1277" y="126"/>
                        </a:lnTo>
                        <a:lnTo>
                          <a:pt x="1130" y="126"/>
                        </a:lnTo>
                        <a:lnTo>
                          <a:pt x="1005" y="251"/>
                        </a:lnTo>
                        <a:lnTo>
                          <a:pt x="796" y="398"/>
                        </a:lnTo>
                        <a:lnTo>
                          <a:pt x="754" y="335"/>
                        </a:lnTo>
                        <a:lnTo>
                          <a:pt x="628" y="398"/>
                        </a:lnTo>
                        <a:lnTo>
                          <a:pt x="628" y="544"/>
                        </a:lnTo>
                        <a:lnTo>
                          <a:pt x="524" y="628"/>
                        </a:lnTo>
                        <a:lnTo>
                          <a:pt x="545" y="753"/>
                        </a:lnTo>
                        <a:lnTo>
                          <a:pt x="524" y="879"/>
                        </a:lnTo>
                        <a:lnTo>
                          <a:pt x="482" y="984"/>
                        </a:lnTo>
                        <a:lnTo>
                          <a:pt x="440" y="1046"/>
                        </a:lnTo>
                        <a:lnTo>
                          <a:pt x="335" y="1130"/>
                        </a:lnTo>
                        <a:lnTo>
                          <a:pt x="335" y="1193"/>
                        </a:lnTo>
                        <a:lnTo>
                          <a:pt x="482" y="1339"/>
                        </a:lnTo>
                        <a:lnTo>
                          <a:pt x="607" y="1360"/>
                        </a:lnTo>
                        <a:lnTo>
                          <a:pt x="482" y="1360"/>
                        </a:lnTo>
                        <a:lnTo>
                          <a:pt x="419" y="1402"/>
                        </a:lnTo>
                        <a:lnTo>
                          <a:pt x="377" y="1444"/>
                        </a:lnTo>
                        <a:lnTo>
                          <a:pt x="419" y="1507"/>
                        </a:lnTo>
                        <a:lnTo>
                          <a:pt x="503" y="1507"/>
                        </a:lnTo>
                        <a:lnTo>
                          <a:pt x="503" y="1569"/>
                        </a:lnTo>
                        <a:lnTo>
                          <a:pt x="398" y="1569"/>
                        </a:lnTo>
                        <a:lnTo>
                          <a:pt x="293" y="1486"/>
                        </a:lnTo>
                        <a:lnTo>
                          <a:pt x="189" y="1444"/>
                        </a:lnTo>
                        <a:lnTo>
                          <a:pt x="105" y="1465"/>
                        </a:lnTo>
                        <a:lnTo>
                          <a:pt x="126" y="1507"/>
                        </a:lnTo>
                        <a:lnTo>
                          <a:pt x="210" y="1548"/>
                        </a:lnTo>
                        <a:lnTo>
                          <a:pt x="314" y="1611"/>
                        </a:lnTo>
                        <a:lnTo>
                          <a:pt x="335" y="1590"/>
                        </a:lnTo>
                        <a:lnTo>
                          <a:pt x="440" y="1674"/>
                        </a:lnTo>
                        <a:lnTo>
                          <a:pt x="335" y="1611"/>
                        </a:lnTo>
                        <a:lnTo>
                          <a:pt x="273" y="1653"/>
                        </a:lnTo>
                        <a:lnTo>
                          <a:pt x="105" y="1590"/>
                        </a:lnTo>
                        <a:lnTo>
                          <a:pt x="1" y="1590"/>
                        </a:lnTo>
                        <a:lnTo>
                          <a:pt x="84" y="1611"/>
                        </a:lnTo>
                        <a:lnTo>
                          <a:pt x="126" y="1695"/>
                        </a:lnTo>
                        <a:lnTo>
                          <a:pt x="210" y="1695"/>
                        </a:lnTo>
                        <a:lnTo>
                          <a:pt x="293" y="1758"/>
                        </a:lnTo>
                        <a:lnTo>
                          <a:pt x="335" y="1695"/>
                        </a:lnTo>
                        <a:lnTo>
                          <a:pt x="440" y="1674"/>
                        </a:lnTo>
                        <a:lnTo>
                          <a:pt x="482" y="1653"/>
                        </a:lnTo>
                        <a:lnTo>
                          <a:pt x="545" y="1653"/>
                        </a:lnTo>
                        <a:lnTo>
                          <a:pt x="586" y="1548"/>
                        </a:lnTo>
                        <a:lnTo>
                          <a:pt x="796" y="1548"/>
                        </a:lnTo>
                        <a:lnTo>
                          <a:pt x="837" y="1611"/>
                        </a:lnTo>
                        <a:lnTo>
                          <a:pt x="942" y="1611"/>
                        </a:lnTo>
                        <a:lnTo>
                          <a:pt x="1005" y="1695"/>
                        </a:lnTo>
                        <a:lnTo>
                          <a:pt x="1151" y="1695"/>
                        </a:lnTo>
                        <a:lnTo>
                          <a:pt x="1214" y="1779"/>
                        </a:lnTo>
                        <a:lnTo>
                          <a:pt x="1214" y="1862"/>
                        </a:lnTo>
                        <a:lnTo>
                          <a:pt x="1319" y="1883"/>
                        </a:lnTo>
                        <a:lnTo>
                          <a:pt x="1361" y="1779"/>
                        </a:lnTo>
                        <a:lnTo>
                          <a:pt x="1381" y="1569"/>
                        </a:lnTo>
                        <a:lnTo>
                          <a:pt x="1361" y="1402"/>
                        </a:lnTo>
                        <a:lnTo>
                          <a:pt x="1444" y="1297"/>
                        </a:lnTo>
                        <a:lnTo>
                          <a:pt x="1486" y="1193"/>
                        </a:lnTo>
                        <a:lnTo>
                          <a:pt x="1654" y="1151"/>
                        </a:lnTo>
                        <a:lnTo>
                          <a:pt x="1800" y="1193"/>
                        </a:lnTo>
                        <a:lnTo>
                          <a:pt x="1884" y="1151"/>
                        </a:lnTo>
                        <a:lnTo>
                          <a:pt x="1800" y="1046"/>
                        </a:lnTo>
                        <a:lnTo>
                          <a:pt x="1884" y="984"/>
                        </a:lnTo>
                        <a:lnTo>
                          <a:pt x="1905" y="858"/>
                        </a:lnTo>
                        <a:lnTo>
                          <a:pt x="1946" y="774"/>
                        </a:lnTo>
                        <a:lnTo>
                          <a:pt x="1884" y="732"/>
                        </a:lnTo>
                        <a:lnTo>
                          <a:pt x="1758" y="732"/>
                        </a:lnTo>
                        <a:lnTo>
                          <a:pt x="1737" y="670"/>
                        </a:lnTo>
                        <a:lnTo>
                          <a:pt x="1779" y="544"/>
                        </a:lnTo>
                        <a:lnTo>
                          <a:pt x="1884" y="607"/>
                        </a:lnTo>
                        <a:lnTo>
                          <a:pt x="1967" y="544"/>
                        </a:lnTo>
                        <a:lnTo>
                          <a:pt x="1967" y="440"/>
                        </a:lnTo>
                        <a:lnTo>
                          <a:pt x="2009" y="335"/>
                        </a:lnTo>
                        <a:lnTo>
                          <a:pt x="2009" y="251"/>
                        </a:lnTo>
                        <a:lnTo>
                          <a:pt x="2072" y="230"/>
                        </a:lnTo>
                        <a:lnTo>
                          <a:pt x="2072" y="209"/>
                        </a:lnTo>
                        <a:lnTo>
                          <a:pt x="1967" y="147"/>
                        </a:lnTo>
                        <a:lnTo>
                          <a:pt x="1863" y="84"/>
                        </a:lnTo>
                        <a:lnTo>
                          <a:pt x="1695" y="0"/>
                        </a:lnTo>
                        <a:close/>
                      </a:path>
                    </a:pathLst>
                  </a:custGeom>
                  <a:solidFill>
                    <a:schemeClr val="bg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94" name="Google Shape;105;p16">
                    <a:extLst>
                      <a:ext uri="{FF2B5EF4-FFF2-40B4-BE49-F238E27FC236}">
                        <a16:creationId xmlns:a16="http://schemas.microsoft.com/office/drawing/2014/main" id="{7416333A-B080-2755-7831-F4CF54811A16}"/>
                      </a:ext>
                    </a:extLst>
                  </p:cNvPr>
                  <p:cNvSpPr/>
                  <p:nvPr/>
                </p:nvSpPr>
                <p:spPr>
                  <a:xfrm>
                    <a:off x="4495410" y="2225205"/>
                    <a:ext cx="46259" cy="3795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33" h="1403" extrusionOk="0">
                        <a:moveTo>
                          <a:pt x="774" y="0"/>
                        </a:moveTo>
                        <a:lnTo>
                          <a:pt x="733" y="105"/>
                        </a:lnTo>
                        <a:lnTo>
                          <a:pt x="670" y="105"/>
                        </a:lnTo>
                        <a:lnTo>
                          <a:pt x="628" y="126"/>
                        </a:lnTo>
                        <a:lnTo>
                          <a:pt x="523" y="147"/>
                        </a:lnTo>
                        <a:lnTo>
                          <a:pt x="481" y="210"/>
                        </a:lnTo>
                        <a:lnTo>
                          <a:pt x="398" y="147"/>
                        </a:lnTo>
                        <a:lnTo>
                          <a:pt x="314" y="147"/>
                        </a:lnTo>
                        <a:lnTo>
                          <a:pt x="272" y="63"/>
                        </a:lnTo>
                        <a:lnTo>
                          <a:pt x="189" y="42"/>
                        </a:lnTo>
                        <a:lnTo>
                          <a:pt x="84" y="126"/>
                        </a:lnTo>
                        <a:lnTo>
                          <a:pt x="0" y="272"/>
                        </a:lnTo>
                        <a:lnTo>
                          <a:pt x="63" y="335"/>
                        </a:lnTo>
                        <a:lnTo>
                          <a:pt x="84" y="524"/>
                        </a:lnTo>
                        <a:lnTo>
                          <a:pt x="209" y="565"/>
                        </a:lnTo>
                        <a:lnTo>
                          <a:pt x="251" y="670"/>
                        </a:lnTo>
                        <a:lnTo>
                          <a:pt x="398" y="796"/>
                        </a:lnTo>
                        <a:lnTo>
                          <a:pt x="481" y="796"/>
                        </a:lnTo>
                        <a:lnTo>
                          <a:pt x="565" y="858"/>
                        </a:lnTo>
                        <a:lnTo>
                          <a:pt x="628" y="879"/>
                        </a:lnTo>
                        <a:lnTo>
                          <a:pt x="628" y="1047"/>
                        </a:lnTo>
                        <a:lnTo>
                          <a:pt x="774" y="1109"/>
                        </a:lnTo>
                        <a:lnTo>
                          <a:pt x="816" y="1068"/>
                        </a:lnTo>
                        <a:lnTo>
                          <a:pt x="900" y="1068"/>
                        </a:lnTo>
                        <a:lnTo>
                          <a:pt x="942" y="1109"/>
                        </a:lnTo>
                        <a:lnTo>
                          <a:pt x="1025" y="1151"/>
                        </a:lnTo>
                        <a:lnTo>
                          <a:pt x="1151" y="1298"/>
                        </a:lnTo>
                        <a:lnTo>
                          <a:pt x="1256" y="1319"/>
                        </a:lnTo>
                        <a:lnTo>
                          <a:pt x="1360" y="1402"/>
                        </a:lnTo>
                        <a:lnTo>
                          <a:pt x="1423" y="1361"/>
                        </a:lnTo>
                        <a:lnTo>
                          <a:pt x="1507" y="1361"/>
                        </a:lnTo>
                        <a:lnTo>
                          <a:pt x="1507" y="1298"/>
                        </a:lnTo>
                        <a:lnTo>
                          <a:pt x="1444" y="1256"/>
                        </a:lnTo>
                        <a:lnTo>
                          <a:pt x="1444" y="1172"/>
                        </a:lnTo>
                        <a:lnTo>
                          <a:pt x="1423" y="1109"/>
                        </a:lnTo>
                        <a:lnTo>
                          <a:pt x="1465" y="1047"/>
                        </a:lnTo>
                        <a:lnTo>
                          <a:pt x="1528" y="942"/>
                        </a:lnTo>
                        <a:lnTo>
                          <a:pt x="1549" y="942"/>
                        </a:lnTo>
                        <a:lnTo>
                          <a:pt x="1632" y="775"/>
                        </a:lnTo>
                        <a:lnTo>
                          <a:pt x="1549" y="670"/>
                        </a:lnTo>
                        <a:lnTo>
                          <a:pt x="1549" y="628"/>
                        </a:lnTo>
                        <a:lnTo>
                          <a:pt x="1465" y="440"/>
                        </a:lnTo>
                        <a:lnTo>
                          <a:pt x="1507" y="356"/>
                        </a:lnTo>
                        <a:lnTo>
                          <a:pt x="1507" y="335"/>
                        </a:lnTo>
                        <a:lnTo>
                          <a:pt x="1402" y="314"/>
                        </a:lnTo>
                        <a:lnTo>
                          <a:pt x="1402" y="231"/>
                        </a:lnTo>
                        <a:lnTo>
                          <a:pt x="1339" y="147"/>
                        </a:lnTo>
                        <a:lnTo>
                          <a:pt x="1193" y="147"/>
                        </a:lnTo>
                        <a:lnTo>
                          <a:pt x="1130" y="63"/>
                        </a:lnTo>
                        <a:lnTo>
                          <a:pt x="1025" y="63"/>
                        </a:lnTo>
                        <a:lnTo>
                          <a:pt x="984" y="0"/>
                        </a:lnTo>
                        <a:close/>
                      </a:path>
                    </a:pathLst>
                  </a:custGeom>
                  <a:solidFill>
                    <a:schemeClr val="bg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95" name="Google Shape;106;p16">
                    <a:extLst>
                      <a:ext uri="{FF2B5EF4-FFF2-40B4-BE49-F238E27FC236}">
                        <a16:creationId xmlns:a16="http://schemas.microsoft.com/office/drawing/2014/main" id="{065077C9-E3B0-1A1A-C84A-F6B3B9C0569D}"/>
                      </a:ext>
                    </a:extLst>
                  </p:cNvPr>
                  <p:cNvSpPr/>
                  <p:nvPr/>
                </p:nvSpPr>
                <p:spPr>
                  <a:xfrm>
                    <a:off x="4535721" y="2250687"/>
                    <a:ext cx="11274" cy="152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8" h="565" extrusionOk="0">
                        <a:moveTo>
                          <a:pt x="105" y="0"/>
                        </a:moveTo>
                        <a:lnTo>
                          <a:pt x="42" y="105"/>
                        </a:lnTo>
                        <a:lnTo>
                          <a:pt x="0" y="167"/>
                        </a:lnTo>
                        <a:lnTo>
                          <a:pt x="21" y="230"/>
                        </a:lnTo>
                        <a:lnTo>
                          <a:pt x="21" y="314"/>
                        </a:lnTo>
                        <a:lnTo>
                          <a:pt x="84" y="356"/>
                        </a:lnTo>
                        <a:lnTo>
                          <a:pt x="84" y="419"/>
                        </a:lnTo>
                        <a:lnTo>
                          <a:pt x="105" y="419"/>
                        </a:lnTo>
                        <a:lnTo>
                          <a:pt x="146" y="523"/>
                        </a:lnTo>
                        <a:lnTo>
                          <a:pt x="314" y="565"/>
                        </a:lnTo>
                        <a:lnTo>
                          <a:pt x="398" y="544"/>
                        </a:lnTo>
                        <a:lnTo>
                          <a:pt x="398" y="356"/>
                        </a:lnTo>
                        <a:lnTo>
                          <a:pt x="335" y="314"/>
                        </a:lnTo>
                        <a:lnTo>
                          <a:pt x="314" y="167"/>
                        </a:lnTo>
                        <a:lnTo>
                          <a:pt x="188" y="0"/>
                        </a:lnTo>
                        <a:close/>
                      </a:path>
                    </a:pathLst>
                  </a:custGeom>
                  <a:solidFill>
                    <a:schemeClr val="tx2">
                      <a:lumMod val="7500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96" name="Google Shape;107;p16">
                    <a:extLst>
                      <a:ext uri="{FF2B5EF4-FFF2-40B4-BE49-F238E27FC236}">
                        <a16:creationId xmlns:a16="http://schemas.microsoft.com/office/drawing/2014/main" id="{A3F88F9A-A523-DAE6-52B2-9C5A6F6D870D}"/>
                      </a:ext>
                    </a:extLst>
                  </p:cNvPr>
                  <p:cNvSpPr/>
                  <p:nvPr/>
                </p:nvSpPr>
                <p:spPr>
                  <a:xfrm>
                    <a:off x="4302185" y="2139184"/>
                    <a:ext cx="65805" cy="832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23" h="3076" extrusionOk="0">
                        <a:moveTo>
                          <a:pt x="1737" y="0"/>
                        </a:moveTo>
                        <a:lnTo>
                          <a:pt x="1779" y="84"/>
                        </a:lnTo>
                        <a:lnTo>
                          <a:pt x="1653" y="84"/>
                        </a:lnTo>
                        <a:lnTo>
                          <a:pt x="1674" y="209"/>
                        </a:lnTo>
                        <a:lnTo>
                          <a:pt x="1590" y="314"/>
                        </a:lnTo>
                        <a:lnTo>
                          <a:pt x="1590" y="230"/>
                        </a:lnTo>
                        <a:lnTo>
                          <a:pt x="1653" y="188"/>
                        </a:lnTo>
                        <a:lnTo>
                          <a:pt x="1590" y="84"/>
                        </a:lnTo>
                        <a:lnTo>
                          <a:pt x="1528" y="105"/>
                        </a:lnTo>
                        <a:lnTo>
                          <a:pt x="1569" y="167"/>
                        </a:lnTo>
                        <a:lnTo>
                          <a:pt x="1465" y="188"/>
                        </a:lnTo>
                        <a:lnTo>
                          <a:pt x="1423" y="147"/>
                        </a:lnTo>
                        <a:lnTo>
                          <a:pt x="1256" y="167"/>
                        </a:lnTo>
                        <a:lnTo>
                          <a:pt x="1256" y="230"/>
                        </a:lnTo>
                        <a:lnTo>
                          <a:pt x="1214" y="230"/>
                        </a:lnTo>
                        <a:lnTo>
                          <a:pt x="1172" y="356"/>
                        </a:lnTo>
                        <a:lnTo>
                          <a:pt x="1256" y="377"/>
                        </a:lnTo>
                        <a:lnTo>
                          <a:pt x="1235" y="419"/>
                        </a:lnTo>
                        <a:lnTo>
                          <a:pt x="1151" y="419"/>
                        </a:lnTo>
                        <a:lnTo>
                          <a:pt x="1151" y="481"/>
                        </a:lnTo>
                        <a:lnTo>
                          <a:pt x="1046" y="502"/>
                        </a:lnTo>
                        <a:lnTo>
                          <a:pt x="1067" y="586"/>
                        </a:lnTo>
                        <a:lnTo>
                          <a:pt x="1214" y="586"/>
                        </a:lnTo>
                        <a:lnTo>
                          <a:pt x="1172" y="607"/>
                        </a:lnTo>
                        <a:lnTo>
                          <a:pt x="1276" y="586"/>
                        </a:lnTo>
                        <a:lnTo>
                          <a:pt x="1360" y="586"/>
                        </a:lnTo>
                        <a:lnTo>
                          <a:pt x="1235" y="711"/>
                        </a:lnTo>
                        <a:lnTo>
                          <a:pt x="1046" y="795"/>
                        </a:lnTo>
                        <a:lnTo>
                          <a:pt x="1130" y="837"/>
                        </a:lnTo>
                        <a:lnTo>
                          <a:pt x="942" y="879"/>
                        </a:lnTo>
                        <a:lnTo>
                          <a:pt x="858" y="837"/>
                        </a:lnTo>
                        <a:lnTo>
                          <a:pt x="795" y="921"/>
                        </a:lnTo>
                        <a:lnTo>
                          <a:pt x="753" y="816"/>
                        </a:lnTo>
                        <a:lnTo>
                          <a:pt x="502" y="753"/>
                        </a:lnTo>
                        <a:lnTo>
                          <a:pt x="502" y="816"/>
                        </a:lnTo>
                        <a:lnTo>
                          <a:pt x="335" y="753"/>
                        </a:lnTo>
                        <a:lnTo>
                          <a:pt x="314" y="942"/>
                        </a:lnTo>
                        <a:lnTo>
                          <a:pt x="398" y="879"/>
                        </a:lnTo>
                        <a:lnTo>
                          <a:pt x="419" y="942"/>
                        </a:lnTo>
                        <a:lnTo>
                          <a:pt x="440" y="984"/>
                        </a:lnTo>
                        <a:lnTo>
                          <a:pt x="481" y="1088"/>
                        </a:lnTo>
                        <a:lnTo>
                          <a:pt x="419" y="1088"/>
                        </a:lnTo>
                        <a:lnTo>
                          <a:pt x="398" y="1025"/>
                        </a:lnTo>
                        <a:lnTo>
                          <a:pt x="272" y="1025"/>
                        </a:lnTo>
                        <a:lnTo>
                          <a:pt x="419" y="1130"/>
                        </a:lnTo>
                        <a:lnTo>
                          <a:pt x="544" y="1109"/>
                        </a:lnTo>
                        <a:lnTo>
                          <a:pt x="586" y="1214"/>
                        </a:lnTo>
                        <a:lnTo>
                          <a:pt x="440" y="1235"/>
                        </a:lnTo>
                        <a:lnTo>
                          <a:pt x="419" y="1276"/>
                        </a:lnTo>
                        <a:lnTo>
                          <a:pt x="440" y="1339"/>
                        </a:lnTo>
                        <a:lnTo>
                          <a:pt x="293" y="1360"/>
                        </a:lnTo>
                        <a:lnTo>
                          <a:pt x="335" y="1444"/>
                        </a:lnTo>
                        <a:lnTo>
                          <a:pt x="272" y="1465"/>
                        </a:lnTo>
                        <a:lnTo>
                          <a:pt x="377" y="1528"/>
                        </a:lnTo>
                        <a:lnTo>
                          <a:pt x="419" y="1507"/>
                        </a:lnTo>
                        <a:lnTo>
                          <a:pt x="398" y="1548"/>
                        </a:lnTo>
                        <a:lnTo>
                          <a:pt x="523" y="1528"/>
                        </a:lnTo>
                        <a:lnTo>
                          <a:pt x="544" y="1674"/>
                        </a:lnTo>
                        <a:lnTo>
                          <a:pt x="858" y="1674"/>
                        </a:lnTo>
                        <a:lnTo>
                          <a:pt x="753" y="1758"/>
                        </a:lnTo>
                        <a:lnTo>
                          <a:pt x="691" y="1737"/>
                        </a:lnTo>
                        <a:lnTo>
                          <a:pt x="586" y="1925"/>
                        </a:lnTo>
                        <a:lnTo>
                          <a:pt x="628" y="1925"/>
                        </a:lnTo>
                        <a:lnTo>
                          <a:pt x="523" y="2051"/>
                        </a:lnTo>
                        <a:lnTo>
                          <a:pt x="335" y="2176"/>
                        </a:lnTo>
                        <a:lnTo>
                          <a:pt x="419" y="2176"/>
                        </a:lnTo>
                        <a:lnTo>
                          <a:pt x="523" y="2134"/>
                        </a:lnTo>
                        <a:lnTo>
                          <a:pt x="586" y="2155"/>
                        </a:lnTo>
                        <a:lnTo>
                          <a:pt x="732" y="2155"/>
                        </a:lnTo>
                        <a:lnTo>
                          <a:pt x="816" y="2072"/>
                        </a:lnTo>
                        <a:lnTo>
                          <a:pt x="816" y="2092"/>
                        </a:lnTo>
                        <a:lnTo>
                          <a:pt x="942" y="2134"/>
                        </a:lnTo>
                        <a:lnTo>
                          <a:pt x="691" y="2176"/>
                        </a:lnTo>
                        <a:lnTo>
                          <a:pt x="502" y="2197"/>
                        </a:lnTo>
                        <a:lnTo>
                          <a:pt x="440" y="2281"/>
                        </a:lnTo>
                        <a:lnTo>
                          <a:pt x="314" y="2302"/>
                        </a:lnTo>
                        <a:lnTo>
                          <a:pt x="377" y="2364"/>
                        </a:lnTo>
                        <a:lnTo>
                          <a:pt x="335" y="2406"/>
                        </a:lnTo>
                        <a:lnTo>
                          <a:pt x="398" y="2448"/>
                        </a:lnTo>
                        <a:lnTo>
                          <a:pt x="293" y="2469"/>
                        </a:lnTo>
                        <a:lnTo>
                          <a:pt x="209" y="2385"/>
                        </a:lnTo>
                        <a:lnTo>
                          <a:pt x="188" y="2448"/>
                        </a:lnTo>
                        <a:lnTo>
                          <a:pt x="168" y="2406"/>
                        </a:lnTo>
                        <a:lnTo>
                          <a:pt x="0" y="2490"/>
                        </a:lnTo>
                        <a:lnTo>
                          <a:pt x="21" y="2511"/>
                        </a:lnTo>
                        <a:lnTo>
                          <a:pt x="398" y="2511"/>
                        </a:lnTo>
                        <a:lnTo>
                          <a:pt x="272" y="2595"/>
                        </a:lnTo>
                        <a:lnTo>
                          <a:pt x="105" y="2657"/>
                        </a:lnTo>
                        <a:lnTo>
                          <a:pt x="63" y="2762"/>
                        </a:lnTo>
                        <a:lnTo>
                          <a:pt x="168" y="2762"/>
                        </a:lnTo>
                        <a:lnTo>
                          <a:pt x="188" y="2825"/>
                        </a:lnTo>
                        <a:lnTo>
                          <a:pt x="440" y="2762"/>
                        </a:lnTo>
                        <a:lnTo>
                          <a:pt x="440" y="2762"/>
                        </a:lnTo>
                        <a:lnTo>
                          <a:pt x="230" y="2888"/>
                        </a:lnTo>
                        <a:lnTo>
                          <a:pt x="168" y="2929"/>
                        </a:lnTo>
                        <a:lnTo>
                          <a:pt x="314" y="2929"/>
                        </a:lnTo>
                        <a:lnTo>
                          <a:pt x="502" y="2825"/>
                        </a:lnTo>
                        <a:lnTo>
                          <a:pt x="481" y="2908"/>
                        </a:lnTo>
                        <a:lnTo>
                          <a:pt x="314" y="2992"/>
                        </a:lnTo>
                        <a:lnTo>
                          <a:pt x="419" y="2992"/>
                        </a:lnTo>
                        <a:lnTo>
                          <a:pt x="398" y="3034"/>
                        </a:lnTo>
                        <a:lnTo>
                          <a:pt x="398" y="3034"/>
                        </a:lnTo>
                        <a:lnTo>
                          <a:pt x="523" y="3013"/>
                        </a:lnTo>
                        <a:lnTo>
                          <a:pt x="607" y="3076"/>
                        </a:lnTo>
                        <a:lnTo>
                          <a:pt x="795" y="3034"/>
                        </a:lnTo>
                        <a:lnTo>
                          <a:pt x="963" y="2992"/>
                        </a:lnTo>
                        <a:lnTo>
                          <a:pt x="1130" y="2888"/>
                        </a:lnTo>
                        <a:lnTo>
                          <a:pt x="1067" y="2783"/>
                        </a:lnTo>
                        <a:lnTo>
                          <a:pt x="1172" y="2783"/>
                        </a:lnTo>
                        <a:lnTo>
                          <a:pt x="1151" y="2867"/>
                        </a:lnTo>
                        <a:lnTo>
                          <a:pt x="1256" y="2867"/>
                        </a:lnTo>
                        <a:lnTo>
                          <a:pt x="1360" y="2720"/>
                        </a:lnTo>
                        <a:lnTo>
                          <a:pt x="1444" y="2762"/>
                        </a:lnTo>
                        <a:lnTo>
                          <a:pt x="1465" y="2657"/>
                        </a:lnTo>
                        <a:lnTo>
                          <a:pt x="1800" y="2595"/>
                        </a:lnTo>
                        <a:lnTo>
                          <a:pt x="1841" y="2511"/>
                        </a:lnTo>
                        <a:lnTo>
                          <a:pt x="1862" y="2616"/>
                        </a:lnTo>
                        <a:lnTo>
                          <a:pt x="1946" y="2553"/>
                        </a:lnTo>
                        <a:lnTo>
                          <a:pt x="2009" y="2574"/>
                        </a:lnTo>
                        <a:lnTo>
                          <a:pt x="2176" y="2574"/>
                        </a:lnTo>
                        <a:lnTo>
                          <a:pt x="2072" y="2406"/>
                        </a:lnTo>
                        <a:lnTo>
                          <a:pt x="2155" y="2385"/>
                        </a:lnTo>
                        <a:lnTo>
                          <a:pt x="2218" y="2281"/>
                        </a:lnTo>
                        <a:lnTo>
                          <a:pt x="2218" y="2176"/>
                        </a:lnTo>
                        <a:lnTo>
                          <a:pt x="2302" y="2072"/>
                        </a:lnTo>
                        <a:lnTo>
                          <a:pt x="2323" y="1967"/>
                        </a:lnTo>
                        <a:lnTo>
                          <a:pt x="2302" y="1716"/>
                        </a:lnTo>
                        <a:lnTo>
                          <a:pt x="2218" y="1674"/>
                        </a:lnTo>
                        <a:lnTo>
                          <a:pt x="2302" y="1632"/>
                        </a:lnTo>
                        <a:lnTo>
                          <a:pt x="2302" y="1507"/>
                        </a:lnTo>
                        <a:lnTo>
                          <a:pt x="2218" y="1402"/>
                        </a:lnTo>
                        <a:lnTo>
                          <a:pt x="2260" y="1256"/>
                        </a:lnTo>
                        <a:lnTo>
                          <a:pt x="2176" y="1214"/>
                        </a:lnTo>
                        <a:lnTo>
                          <a:pt x="2197" y="1130"/>
                        </a:lnTo>
                        <a:lnTo>
                          <a:pt x="2281" y="1151"/>
                        </a:lnTo>
                        <a:lnTo>
                          <a:pt x="2281" y="1151"/>
                        </a:lnTo>
                        <a:lnTo>
                          <a:pt x="2155" y="1088"/>
                        </a:lnTo>
                        <a:lnTo>
                          <a:pt x="2072" y="1046"/>
                        </a:lnTo>
                        <a:lnTo>
                          <a:pt x="1967" y="837"/>
                        </a:lnTo>
                        <a:lnTo>
                          <a:pt x="1800" y="732"/>
                        </a:lnTo>
                        <a:lnTo>
                          <a:pt x="1737" y="795"/>
                        </a:lnTo>
                        <a:lnTo>
                          <a:pt x="1695" y="942"/>
                        </a:lnTo>
                        <a:lnTo>
                          <a:pt x="1632" y="984"/>
                        </a:lnTo>
                        <a:lnTo>
                          <a:pt x="1360" y="732"/>
                        </a:lnTo>
                        <a:lnTo>
                          <a:pt x="1486" y="502"/>
                        </a:lnTo>
                        <a:lnTo>
                          <a:pt x="1632" y="481"/>
                        </a:lnTo>
                        <a:lnTo>
                          <a:pt x="1653" y="377"/>
                        </a:lnTo>
                        <a:lnTo>
                          <a:pt x="1737" y="356"/>
                        </a:lnTo>
                        <a:lnTo>
                          <a:pt x="1779" y="272"/>
                        </a:lnTo>
                        <a:lnTo>
                          <a:pt x="1737" y="293"/>
                        </a:lnTo>
                        <a:lnTo>
                          <a:pt x="1737" y="293"/>
                        </a:lnTo>
                        <a:lnTo>
                          <a:pt x="1841" y="188"/>
                        </a:lnTo>
                        <a:lnTo>
                          <a:pt x="1946" y="147"/>
                        </a:lnTo>
                        <a:lnTo>
                          <a:pt x="1841" y="84"/>
                        </a:lnTo>
                        <a:lnTo>
                          <a:pt x="1737" y="0"/>
                        </a:lnTo>
                        <a:close/>
                      </a:path>
                    </a:pathLst>
                  </a:custGeom>
                  <a:solidFill>
                    <a:schemeClr val="bg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2097" name="Google Shape;108;p16">
                    <a:extLst>
                      <a:ext uri="{FF2B5EF4-FFF2-40B4-BE49-F238E27FC236}">
                        <a16:creationId xmlns:a16="http://schemas.microsoft.com/office/drawing/2014/main" id="{01DB9424-D22D-85C0-8389-B10AB21070C1}"/>
                      </a:ext>
                    </a:extLst>
                  </p:cNvPr>
                  <p:cNvGrpSpPr/>
                  <p:nvPr/>
                </p:nvGrpSpPr>
                <p:grpSpPr>
                  <a:xfrm>
                    <a:off x="4340642" y="2068363"/>
                    <a:ext cx="141674" cy="189648"/>
                    <a:chOff x="3586368" y="2281300"/>
                    <a:chExt cx="125032" cy="175275"/>
                  </a:xfrm>
                </p:grpSpPr>
                <p:sp>
                  <p:nvSpPr>
                    <p:cNvPr id="1665" name="Google Shape;109;p16">
                      <a:extLst>
                        <a:ext uri="{FF2B5EF4-FFF2-40B4-BE49-F238E27FC236}">
                          <a16:creationId xmlns:a16="http://schemas.microsoft.com/office/drawing/2014/main" id="{B29AA95F-A7DB-CC75-B5C4-82F714EAB02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09900" y="2281300"/>
                      <a:ext cx="101500" cy="1752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060" h="7011" extrusionOk="0">
                          <a:moveTo>
                            <a:pt x="1340" y="1"/>
                          </a:moveTo>
                          <a:lnTo>
                            <a:pt x="1277" y="63"/>
                          </a:lnTo>
                          <a:lnTo>
                            <a:pt x="1235" y="42"/>
                          </a:lnTo>
                          <a:lnTo>
                            <a:pt x="1110" y="84"/>
                          </a:lnTo>
                          <a:lnTo>
                            <a:pt x="1026" y="84"/>
                          </a:lnTo>
                          <a:lnTo>
                            <a:pt x="921" y="105"/>
                          </a:lnTo>
                          <a:lnTo>
                            <a:pt x="859" y="105"/>
                          </a:lnTo>
                          <a:lnTo>
                            <a:pt x="838" y="168"/>
                          </a:lnTo>
                          <a:lnTo>
                            <a:pt x="838" y="105"/>
                          </a:lnTo>
                          <a:lnTo>
                            <a:pt x="796" y="84"/>
                          </a:lnTo>
                          <a:lnTo>
                            <a:pt x="712" y="168"/>
                          </a:lnTo>
                          <a:lnTo>
                            <a:pt x="733" y="105"/>
                          </a:lnTo>
                          <a:lnTo>
                            <a:pt x="608" y="42"/>
                          </a:lnTo>
                          <a:lnTo>
                            <a:pt x="587" y="105"/>
                          </a:lnTo>
                          <a:lnTo>
                            <a:pt x="524" y="168"/>
                          </a:lnTo>
                          <a:lnTo>
                            <a:pt x="545" y="231"/>
                          </a:lnTo>
                          <a:lnTo>
                            <a:pt x="524" y="231"/>
                          </a:lnTo>
                          <a:lnTo>
                            <a:pt x="524" y="314"/>
                          </a:lnTo>
                          <a:lnTo>
                            <a:pt x="419" y="356"/>
                          </a:lnTo>
                          <a:lnTo>
                            <a:pt x="482" y="419"/>
                          </a:lnTo>
                          <a:lnTo>
                            <a:pt x="440" y="503"/>
                          </a:lnTo>
                          <a:lnTo>
                            <a:pt x="398" y="503"/>
                          </a:lnTo>
                          <a:lnTo>
                            <a:pt x="503" y="607"/>
                          </a:lnTo>
                          <a:lnTo>
                            <a:pt x="545" y="670"/>
                          </a:lnTo>
                          <a:lnTo>
                            <a:pt x="419" y="607"/>
                          </a:lnTo>
                          <a:lnTo>
                            <a:pt x="398" y="670"/>
                          </a:lnTo>
                          <a:lnTo>
                            <a:pt x="315" y="587"/>
                          </a:lnTo>
                          <a:lnTo>
                            <a:pt x="294" y="628"/>
                          </a:lnTo>
                          <a:lnTo>
                            <a:pt x="315" y="691"/>
                          </a:lnTo>
                          <a:lnTo>
                            <a:pt x="294" y="733"/>
                          </a:lnTo>
                          <a:lnTo>
                            <a:pt x="273" y="628"/>
                          </a:lnTo>
                          <a:lnTo>
                            <a:pt x="210" y="733"/>
                          </a:lnTo>
                          <a:lnTo>
                            <a:pt x="273" y="796"/>
                          </a:lnTo>
                          <a:lnTo>
                            <a:pt x="210" y="817"/>
                          </a:lnTo>
                          <a:lnTo>
                            <a:pt x="294" y="900"/>
                          </a:lnTo>
                          <a:lnTo>
                            <a:pt x="336" y="900"/>
                          </a:lnTo>
                          <a:lnTo>
                            <a:pt x="294" y="942"/>
                          </a:lnTo>
                          <a:lnTo>
                            <a:pt x="210" y="900"/>
                          </a:lnTo>
                          <a:lnTo>
                            <a:pt x="210" y="1026"/>
                          </a:lnTo>
                          <a:lnTo>
                            <a:pt x="210" y="1047"/>
                          </a:lnTo>
                          <a:lnTo>
                            <a:pt x="377" y="1026"/>
                          </a:lnTo>
                          <a:lnTo>
                            <a:pt x="273" y="1089"/>
                          </a:lnTo>
                          <a:lnTo>
                            <a:pt x="273" y="1110"/>
                          </a:lnTo>
                          <a:lnTo>
                            <a:pt x="294" y="1131"/>
                          </a:lnTo>
                          <a:lnTo>
                            <a:pt x="377" y="1110"/>
                          </a:lnTo>
                          <a:lnTo>
                            <a:pt x="336" y="1131"/>
                          </a:lnTo>
                          <a:lnTo>
                            <a:pt x="398" y="1151"/>
                          </a:lnTo>
                          <a:lnTo>
                            <a:pt x="398" y="1151"/>
                          </a:lnTo>
                          <a:lnTo>
                            <a:pt x="315" y="1131"/>
                          </a:lnTo>
                          <a:lnTo>
                            <a:pt x="294" y="1151"/>
                          </a:lnTo>
                          <a:lnTo>
                            <a:pt x="294" y="1214"/>
                          </a:lnTo>
                          <a:lnTo>
                            <a:pt x="315" y="1235"/>
                          </a:lnTo>
                          <a:lnTo>
                            <a:pt x="273" y="1256"/>
                          </a:lnTo>
                          <a:lnTo>
                            <a:pt x="231" y="1319"/>
                          </a:lnTo>
                          <a:lnTo>
                            <a:pt x="294" y="1319"/>
                          </a:lnTo>
                          <a:lnTo>
                            <a:pt x="294" y="1361"/>
                          </a:lnTo>
                          <a:lnTo>
                            <a:pt x="210" y="1340"/>
                          </a:lnTo>
                          <a:lnTo>
                            <a:pt x="189" y="1403"/>
                          </a:lnTo>
                          <a:lnTo>
                            <a:pt x="210" y="1444"/>
                          </a:lnTo>
                          <a:lnTo>
                            <a:pt x="189" y="1465"/>
                          </a:lnTo>
                          <a:lnTo>
                            <a:pt x="168" y="1528"/>
                          </a:lnTo>
                          <a:lnTo>
                            <a:pt x="63" y="1528"/>
                          </a:lnTo>
                          <a:lnTo>
                            <a:pt x="1" y="1549"/>
                          </a:lnTo>
                          <a:lnTo>
                            <a:pt x="63" y="1570"/>
                          </a:lnTo>
                          <a:lnTo>
                            <a:pt x="126" y="1570"/>
                          </a:lnTo>
                          <a:lnTo>
                            <a:pt x="189" y="1612"/>
                          </a:lnTo>
                          <a:lnTo>
                            <a:pt x="168" y="1633"/>
                          </a:lnTo>
                          <a:lnTo>
                            <a:pt x="105" y="1633"/>
                          </a:lnTo>
                          <a:lnTo>
                            <a:pt x="189" y="1716"/>
                          </a:lnTo>
                          <a:lnTo>
                            <a:pt x="210" y="1716"/>
                          </a:lnTo>
                          <a:lnTo>
                            <a:pt x="273" y="1737"/>
                          </a:lnTo>
                          <a:lnTo>
                            <a:pt x="503" y="1507"/>
                          </a:lnTo>
                          <a:lnTo>
                            <a:pt x="482" y="1570"/>
                          </a:lnTo>
                          <a:lnTo>
                            <a:pt x="503" y="1612"/>
                          </a:lnTo>
                          <a:lnTo>
                            <a:pt x="419" y="1633"/>
                          </a:lnTo>
                          <a:lnTo>
                            <a:pt x="377" y="1758"/>
                          </a:lnTo>
                          <a:lnTo>
                            <a:pt x="377" y="1779"/>
                          </a:lnTo>
                          <a:lnTo>
                            <a:pt x="315" y="1947"/>
                          </a:lnTo>
                          <a:lnTo>
                            <a:pt x="336" y="1947"/>
                          </a:lnTo>
                          <a:lnTo>
                            <a:pt x="294" y="2135"/>
                          </a:lnTo>
                          <a:lnTo>
                            <a:pt x="294" y="2239"/>
                          </a:lnTo>
                          <a:lnTo>
                            <a:pt x="231" y="2281"/>
                          </a:lnTo>
                          <a:lnTo>
                            <a:pt x="294" y="2323"/>
                          </a:lnTo>
                          <a:lnTo>
                            <a:pt x="315" y="2302"/>
                          </a:lnTo>
                          <a:lnTo>
                            <a:pt x="231" y="2449"/>
                          </a:lnTo>
                          <a:lnTo>
                            <a:pt x="231" y="2595"/>
                          </a:lnTo>
                          <a:lnTo>
                            <a:pt x="189" y="2658"/>
                          </a:lnTo>
                          <a:lnTo>
                            <a:pt x="189" y="2700"/>
                          </a:lnTo>
                          <a:lnTo>
                            <a:pt x="315" y="2700"/>
                          </a:lnTo>
                          <a:lnTo>
                            <a:pt x="294" y="2595"/>
                          </a:lnTo>
                          <a:lnTo>
                            <a:pt x="336" y="2491"/>
                          </a:lnTo>
                          <a:lnTo>
                            <a:pt x="336" y="2407"/>
                          </a:lnTo>
                          <a:lnTo>
                            <a:pt x="398" y="2323"/>
                          </a:lnTo>
                          <a:lnTo>
                            <a:pt x="336" y="2135"/>
                          </a:lnTo>
                          <a:lnTo>
                            <a:pt x="398" y="2135"/>
                          </a:lnTo>
                          <a:lnTo>
                            <a:pt x="545" y="1947"/>
                          </a:lnTo>
                          <a:lnTo>
                            <a:pt x="440" y="2135"/>
                          </a:lnTo>
                          <a:lnTo>
                            <a:pt x="419" y="2239"/>
                          </a:lnTo>
                          <a:lnTo>
                            <a:pt x="482" y="2260"/>
                          </a:lnTo>
                          <a:lnTo>
                            <a:pt x="482" y="2198"/>
                          </a:lnTo>
                          <a:lnTo>
                            <a:pt x="545" y="2135"/>
                          </a:lnTo>
                          <a:lnTo>
                            <a:pt x="587" y="2260"/>
                          </a:lnTo>
                          <a:lnTo>
                            <a:pt x="628" y="2135"/>
                          </a:lnTo>
                          <a:lnTo>
                            <a:pt x="628" y="2030"/>
                          </a:lnTo>
                          <a:lnTo>
                            <a:pt x="691" y="1988"/>
                          </a:lnTo>
                          <a:lnTo>
                            <a:pt x="649" y="2135"/>
                          </a:lnTo>
                          <a:lnTo>
                            <a:pt x="754" y="2198"/>
                          </a:lnTo>
                          <a:lnTo>
                            <a:pt x="649" y="2177"/>
                          </a:lnTo>
                          <a:lnTo>
                            <a:pt x="628" y="2323"/>
                          </a:lnTo>
                          <a:lnTo>
                            <a:pt x="649" y="2449"/>
                          </a:lnTo>
                          <a:lnTo>
                            <a:pt x="712" y="2470"/>
                          </a:lnTo>
                          <a:lnTo>
                            <a:pt x="754" y="2574"/>
                          </a:lnTo>
                          <a:lnTo>
                            <a:pt x="649" y="2658"/>
                          </a:lnTo>
                          <a:lnTo>
                            <a:pt x="587" y="2909"/>
                          </a:lnTo>
                          <a:lnTo>
                            <a:pt x="587" y="3014"/>
                          </a:lnTo>
                          <a:lnTo>
                            <a:pt x="503" y="2972"/>
                          </a:lnTo>
                          <a:lnTo>
                            <a:pt x="503" y="3097"/>
                          </a:lnTo>
                          <a:lnTo>
                            <a:pt x="628" y="3244"/>
                          </a:lnTo>
                          <a:lnTo>
                            <a:pt x="587" y="3097"/>
                          </a:lnTo>
                          <a:lnTo>
                            <a:pt x="649" y="3076"/>
                          </a:lnTo>
                          <a:lnTo>
                            <a:pt x="859" y="3223"/>
                          </a:lnTo>
                          <a:lnTo>
                            <a:pt x="859" y="3097"/>
                          </a:lnTo>
                          <a:lnTo>
                            <a:pt x="796" y="3035"/>
                          </a:lnTo>
                          <a:lnTo>
                            <a:pt x="838" y="3014"/>
                          </a:lnTo>
                          <a:lnTo>
                            <a:pt x="1005" y="3118"/>
                          </a:lnTo>
                          <a:lnTo>
                            <a:pt x="1131" y="3118"/>
                          </a:lnTo>
                          <a:lnTo>
                            <a:pt x="1131" y="3076"/>
                          </a:lnTo>
                          <a:lnTo>
                            <a:pt x="1235" y="3076"/>
                          </a:lnTo>
                          <a:lnTo>
                            <a:pt x="1256" y="2972"/>
                          </a:lnTo>
                          <a:lnTo>
                            <a:pt x="1549" y="2993"/>
                          </a:lnTo>
                          <a:lnTo>
                            <a:pt x="1361" y="3014"/>
                          </a:lnTo>
                          <a:lnTo>
                            <a:pt x="1235" y="3348"/>
                          </a:lnTo>
                          <a:lnTo>
                            <a:pt x="1382" y="3620"/>
                          </a:lnTo>
                          <a:lnTo>
                            <a:pt x="1444" y="3558"/>
                          </a:lnTo>
                          <a:lnTo>
                            <a:pt x="1444" y="3704"/>
                          </a:lnTo>
                          <a:lnTo>
                            <a:pt x="1549" y="3600"/>
                          </a:lnTo>
                          <a:lnTo>
                            <a:pt x="1654" y="3600"/>
                          </a:lnTo>
                          <a:lnTo>
                            <a:pt x="1633" y="3746"/>
                          </a:lnTo>
                          <a:lnTo>
                            <a:pt x="1654" y="3767"/>
                          </a:lnTo>
                          <a:lnTo>
                            <a:pt x="1549" y="3851"/>
                          </a:lnTo>
                          <a:lnTo>
                            <a:pt x="1570" y="4018"/>
                          </a:lnTo>
                          <a:lnTo>
                            <a:pt x="1528" y="4123"/>
                          </a:lnTo>
                          <a:lnTo>
                            <a:pt x="1570" y="4227"/>
                          </a:lnTo>
                          <a:lnTo>
                            <a:pt x="1654" y="4290"/>
                          </a:lnTo>
                          <a:lnTo>
                            <a:pt x="1737" y="4290"/>
                          </a:lnTo>
                          <a:lnTo>
                            <a:pt x="1675" y="4332"/>
                          </a:lnTo>
                          <a:lnTo>
                            <a:pt x="1591" y="4332"/>
                          </a:lnTo>
                          <a:lnTo>
                            <a:pt x="1549" y="4248"/>
                          </a:lnTo>
                          <a:lnTo>
                            <a:pt x="1465" y="4269"/>
                          </a:lnTo>
                          <a:lnTo>
                            <a:pt x="1528" y="4353"/>
                          </a:lnTo>
                          <a:lnTo>
                            <a:pt x="1591" y="4395"/>
                          </a:lnTo>
                          <a:lnTo>
                            <a:pt x="1486" y="4374"/>
                          </a:lnTo>
                          <a:lnTo>
                            <a:pt x="1424" y="4290"/>
                          </a:lnTo>
                          <a:lnTo>
                            <a:pt x="1235" y="4353"/>
                          </a:lnTo>
                          <a:lnTo>
                            <a:pt x="1152" y="4353"/>
                          </a:lnTo>
                          <a:lnTo>
                            <a:pt x="963" y="4436"/>
                          </a:lnTo>
                          <a:lnTo>
                            <a:pt x="859" y="4583"/>
                          </a:lnTo>
                          <a:lnTo>
                            <a:pt x="733" y="4667"/>
                          </a:lnTo>
                          <a:lnTo>
                            <a:pt x="691" y="4750"/>
                          </a:lnTo>
                          <a:lnTo>
                            <a:pt x="817" y="4750"/>
                          </a:lnTo>
                          <a:lnTo>
                            <a:pt x="817" y="4688"/>
                          </a:lnTo>
                          <a:lnTo>
                            <a:pt x="1026" y="4646"/>
                          </a:lnTo>
                          <a:lnTo>
                            <a:pt x="1005" y="4750"/>
                          </a:lnTo>
                          <a:lnTo>
                            <a:pt x="1068" y="4813"/>
                          </a:lnTo>
                          <a:lnTo>
                            <a:pt x="1005" y="4876"/>
                          </a:lnTo>
                          <a:lnTo>
                            <a:pt x="1026" y="4960"/>
                          </a:lnTo>
                          <a:lnTo>
                            <a:pt x="1068" y="4960"/>
                          </a:lnTo>
                          <a:lnTo>
                            <a:pt x="942" y="5190"/>
                          </a:lnTo>
                          <a:lnTo>
                            <a:pt x="859" y="5232"/>
                          </a:lnTo>
                          <a:lnTo>
                            <a:pt x="754" y="5294"/>
                          </a:lnTo>
                          <a:lnTo>
                            <a:pt x="733" y="5294"/>
                          </a:lnTo>
                          <a:lnTo>
                            <a:pt x="608" y="5378"/>
                          </a:lnTo>
                          <a:lnTo>
                            <a:pt x="524" y="5378"/>
                          </a:lnTo>
                          <a:lnTo>
                            <a:pt x="398" y="5483"/>
                          </a:lnTo>
                          <a:lnTo>
                            <a:pt x="503" y="5483"/>
                          </a:lnTo>
                          <a:lnTo>
                            <a:pt x="503" y="5545"/>
                          </a:lnTo>
                          <a:lnTo>
                            <a:pt x="419" y="5608"/>
                          </a:lnTo>
                          <a:lnTo>
                            <a:pt x="545" y="5629"/>
                          </a:lnTo>
                          <a:lnTo>
                            <a:pt x="524" y="5650"/>
                          </a:lnTo>
                          <a:lnTo>
                            <a:pt x="587" y="5692"/>
                          </a:lnTo>
                          <a:lnTo>
                            <a:pt x="649" y="5650"/>
                          </a:lnTo>
                          <a:lnTo>
                            <a:pt x="754" y="5608"/>
                          </a:lnTo>
                          <a:lnTo>
                            <a:pt x="900" y="5545"/>
                          </a:lnTo>
                          <a:lnTo>
                            <a:pt x="921" y="5629"/>
                          </a:lnTo>
                          <a:lnTo>
                            <a:pt x="1026" y="5650"/>
                          </a:lnTo>
                          <a:lnTo>
                            <a:pt x="942" y="5692"/>
                          </a:lnTo>
                          <a:lnTo>
                            <a:pt x="921" y="5734"/>
                          </a:lnTo>
                          <a:lnTo>
                            <a:pt x="1068" y="5734"/>
                          </a:lnTo>
                          <a:lnTo>
                            <a:pt x="1068" y="5713"/>
                          </a:lnTo>
                          <a:lnTo>
                            <a:pt x="1152" y="5692"/>
                          </a:lnTo>
                          <a:lnTo>
                            <a:pt x="1256" y="5796"/>
                          </a:lnTo>
                          <a:lnTo>
                            <a:pt x="1319" y="5859"/>
                          </a:lnTo>
                          <a:lnTo>
                            <a:pt x="1486" y="5859"/>
                          </a:lnTo>
                          <a:lnTo>
                            <a:pt x="1549" y="5796"/>
                          </a:lnTo>
                          <a:lnTo>
                            <a:pt x="1633" y="5755"/>
                          </a:lnTo>
                          <a:lnTo>
                            <a:pt x="1758" y="5713"/>
                          </a:lnTo>
                          <a:lnTo>
                            <a:pt x="1800" y="5650"/>
                          </a:lnTo>
                          <a:lnTo>
                            <a:pt x="1905" y="5608"/>
                          </a:lnTo>
                          <a:lnTo>
                            <a:pt x="1758" y="5755"/>
                          </a:lnTo>
                          <a:lnTo>
                            <a:pt x="1633" y="5901"/>
                          </a:lnTo>
                          <a:lnTo>
                            <a:pt x="1633" y="6048"/>
                          </a:lnTo>
                          <a:lnTo>
                            <a:pt x="1528" y="6048"/>
                          </a:lnTo>
                          <a:lnTo>
                            <a:pt x="1444" y="6068"/>
                          </a:lnTo>
                          <a:lnTo>
                            <a:pt x="1361" y="6027"/>
                          </a:lnTo>
                          <a:lnTo>
                            <a:pt x="1131" y="6006"/>
                          </a:lnTo>
                          <a:lnTo>
                            <a:pt x="963" y="6048"/>
                          </a:lnTo>
                          <a:lnTo>
                            <a:pt x="963" y="6131"/>
                          </a:lnTo>
                          <a:lnTo>
                            <a:pt x="900" y="6215"/>
                          </a:lnTo>
                          <a:lnTo>
                            <a:pt x="796" y="6215"/>
                          </a:lnTo>
                          <a:lnTo>
                            <a:pt x="796" y="6382"/>
                          </a:lnTo>
                          <a:lnTo>
                            <a:pt x="691" y="6487"/>
                          </a:lnTo>
                          <a:lnTo>
                            <a:pt x="649" y="6550"/>
                          </a:lnTo>
                          <a:lnTo>
                            <a:pt x="545" y="6550"/>
                          </a:lnTo>
                          <a:lnTo>
                            <a:pt x="524" y="6675"/>
                          </a:lnTo>
                          <a:lnTo>
                            <a:pt x="482" y="6675"/>
                          </a:lnTo>
                          <a:lnTo>
                            <a:pt x="440" y="6738"/>
                          </a:lnTo>
                          <a:lnTo>
                            <a:pt x="315" y="6843"/>
                          </a:lnTo>
                          <a:lnTo>
                            <a:pt x="231" y="6801"/>
                          </a:lnTo>
                          <a:lnTo>
                            <a:pt x="168" y="6864"/>
                          </a:lnTo>
                          <a:lnTo>
                            <a:pt x="168" y="6968"/>
                          </a:lnTo>
                          <a:lnTo>
                            <a:pt x="273" y="6968"/>
                          </a:lnTo>
                          <a:lnTo>
                            <a:pt x="273" y="6885"/>
                          </a:lnTo>
                          <a:lnTo>
                            <a:pt x="377" y="6905"/>
                          </a:lnTo>
                          <a:lnTo>
                            <a:pt x="419" y="7010"/>
                          </a:lnTo>
                          <a:lnTo>
                            <a:pt x="503" y="6968"/>
                          </a:lnTo>
                          <a:lnTo>
                            <a:pt x="482" y="6905"/>
                          </a:lnTo>
                          <a:lnTo>
                            <a:pt x="524" y="6843"/>
                          </a:lnTo>
                          <a:lnTo>
                            <a:pt x="545" y="6864"/>
                          </a:lnTo>
                          <a:lnTo>
                            <a:pt x="628" y="6801"/>
                          </a:lnTo>
                          <a:lnTo>
                            <a:pt x="649" y="6801"/>
                          </a:lnTo>
                          <a:lnTo>
                            <a:pt x="712" y="6696"/>
                          </a:lnTo>
                          <a:lnTo>
                            <a:pt x="817" y="6759"/>
                          </a:lnTo>
                          <a:lnTo>
                            <a:pt x="900" y="6696"/>
                          </a:lnTo>
                          <a:lnTo>
                            <a:pt x="963" y="6738"/>
                          </a:lnTo>
                          <a:lnTo>
                            <a:pt x="1005" y="6696"/>
                          </a:lnTo>
                          <a:lnTo>
                            <a:pt x="1047" y="6759"/>
                          </a:lnTo>
                          <a:lnTo>
                            <a:pt x="1110" y="6759"/>
                          </a:lnTo>
                          <a:lnTo>
                            <a:pt x="1172" y="6801"/>
                          </a:lnTo>
                          <a:lnTo>
                            <a:pt x="1277" y="6801"/>
                          </a:lnTo>
                          <a:lnTo>
                            <a:pt x="1256" y="6759"/>
                          </a:lnTo>
                          <a:lnTo>
                            <a:pt x="1340" y="6738"/>
                          </a:lnTo>
                          <a:lnTo>
                            <a:pt x="1361" y="6654"/>
                          </a:lnTo>
                          <a:lnTo>
                            <a:pt x="1340" y="6571"/>
                          </a:lnTo>
                          <a:lnTo>
                            <a:pt x="1382" y="6487"/>
                          </a:lnTo>
                          <a:lnTo>
                            <a:pt x="1444" y="6487"/>
                          </a:lnTo>
                          <a:lnTo>
                            <a:pt x="1465" y="6445"/>
                          </a:lnTo>
                          <a:lnTo>
                            <a:pt x="1675" y="6424"/>
                          </a:lnTo>
                          <a:lnTo>
                            <a:pt x="1779" y="6424"/>
                          </a:lnTo>
                          <a:lnTo>
                            <a:pt x="1905" y="6487"/>
                          </a:lnTo>
                          <a:lnTo>
                            <a:pt x="2093" y="6487"/>
                          </a:lnTo>
                          <a:lnTo>
                            <a:pt x="2177" y="6529"/>
                          </a:lnTo>
                          <a:lnTo>
                            <a:pt x="2198" y="6445"/>
                          </a:lnTo>
                          <a:lnTo>
                            <a:pt x="2323" y="6361"/>
                          </a:lnTo>
                          <a:lnTo>
                            <a:pt x="2407" y="6382"/>
                          </a:lnTo>
                          <a:lnTo>
                            <a:pt x="2512" y="6320"/>
                          </a:lnTo>
                          <a:lnTo>
                            <a:pt x="2616" y="6340"/>
                          </a:lnTo>
                          <a:lnTo>
                            <a:pt x="2637" y="6320"/>
                          </a:lnTo>
                          <a:lnTo>
                            <a:pt x="2721" y="6278"/>
                          </a:lnTo>
                          <a:lnTo>
                            <a:pt x="2721" y="6320"/>
                          </a:lnTo>
                          <a:lnTo>
                            <a:pt x="2804" y="6361"/>
                          </a:lnTo>
                          <a:lnTo>
                            <a:pt x="2888" y="6320"/>
                          </a:lnTo>
                          <a:lnTo>
                            <a:pt x="3056" y="6320"/>
                          </a:lnTo>
                          <a:lnTo>
                            <a:pt x="3202" y="6278"/>
                          </a:lnTo>
                          <a:lnTo>
                            <a:pt x="3307" y="6320"/>
                          </a:lnTo>
                          <a:lnTo>
                            <a:pt x="3349" y="6340"/>
                          </a:lnTo>
                          <a:lnTo>
                            <a:pt x="3453" y="6257"/>
                          </a:lnTo>
                          <a:lnTo>
                            <a:pt x="3537" y="6236"/>
                          </a:lnTo>
                          <a:lnTo>
                            <a:pt x="3621" y="6152"/>
                          </a:lnTo>
                          <a:lnTo>
                            <a:pt x="3683" y="6152"/>
                          </a:lnTo>
                          <a:lnTo>
                            <a:pt x="3746" y="6173"/>
                          </a:lnTo>
                          <a:lnTo>
                            <a:pt x="3725" y="6110"/>
                          </a:lnTo>
                          <a:lnTo>
                            <a:pt x="3851" y="6027"/>
                          </a:lnTo>
                          <a:lnTo>
                            <a:pt x="3955" y="6006"/>
                          </a:lnTo>
                          <a:lnTo>
                            <a:pt x="3955" y="5922"/>
                          </a:lnTo>
                          <a:lnTo>
                            <a:pt x="3934" y="5859"/>
                          </a:lnTo>
                          <a:lnTo>
                            <a:pt x="3955" y="5796"/>
                          </a:lnTo>
                          <a:lnTo>
                            <a:pt x="3788" y="5796"/>
                          </a:lnTo>
                          <a:lnTo>
                            <a:pt x="3683" y="5838"/>
                          </a:lnTo>
                          <a:lnTo>
                            <a:pt x="3641" y="5838"/>
                          </a:lnTo>
                          <a:lnTo>
                            <a:pt x="3537" y="5817"/>
                          </a:lnTo>
                          <a:lnTo>
                            <a:pt x="3474" y="5796"/>
                          </a:lnTo>
                          <a:lnTo>
                            <a:pt x="3537" y="5755"/>
                          </a:lnTo>
                          <a:lnTo>
                            <a:pt x="3558" y="5755"/>
                          </a:lnTo>
                          <a:lnTo>
                            <a:pt x="3558" y="5734"/>
                          </a:lnTo>
                          <a:lnTo>
                            <a:pt x="3474" y="5713"/>
                          </a:lnTo>
                          <a:lnTo>
                            <a:pt x="3411" y="5734"/>
                          </a:lnTo>
                          <a:lnTo>
                            <a:pt x="3516" y="5650"/>
                          </a:lnTo>
                          <a:lnTo>
                            <a:pt x="3579" y="5692"/>
                          </a:lnTo>
                          <a:lnTo>
                            <a:pt x="3662" y="5629"/>
                          </a:lnTo>
                          <a:lnTo>
                            <a:pt x="3641" y="5545"/>
                          </a:lnTo>
                          <a:lnTo>
                            <a:pt x="3558" y="5545"/>
                          </a:lnTo>
                          <a:lnTo>
                            <a:pt x="3621" y="5504"/>
                          </a:lnTo>
                          <a:lnTo>
                            <a:pt x="3662" y="5441"/>
                          </a:lnTo>
                          <a:lnTo>
                            <a:pt x="3725" y="5504"/>
                          </a:lnTo>
                          <a:lnTo>
                            <a:pt x="3788" y="5441"/>
                          </a:lnTo>
                          <a:lnTo>
                            <a:pt x="3851" y="5399"/>
                          </a:lnTo>
                          <a:lnTo>
                            <a:pt x="3788" y="5378"/>
                          </a:lnTo>
                          <a:lnTo>
                            <a:pt x="3830" y="5336"/>
                          </a:lnTo>
                          <a:lnTo>
                            <a:pt x="3725" y="5336"/>
                          </a:lnTo>
                          <a:lnTo>
                            <a:pt x="3767" y="5273"/>
                          </a:lnTo>
                          <a:lnTo>
                            <a:pt x="3830" y="5294"/>
                          </a:lnTo>
                          <a:lnTo>
                            <a:pt x="3851" y="5315"/>
                          </a:lnTo>
                          <a:lnTo>
                            <a:pt x="3893" y="5232"/>
                          </a:lnTo>
                          <a:lnTo>
                            <a:pt x="3976" y="5211"/>
                          </a:lnTo>
                          <a:lnTo>
                            <a:pt x="3976" y="5064"/>
                          </a:lnTo>
                          <a:lnTo>
                            <a:pt x="4060" y="4897"/>
                          </a:lnTo>
                          <a:lnTo>
                            <a:pt x="3997" y="4813"/>
                          </a:lnTo>
                          <a:lnTo>
                            <a:pt x="3976" y="4688"/>
                          </a:lnTo>
                          <a:lnTo>
                            <a:pt x="3767" y="4541"/>
                          </a:lnTo>
                          <a:lnTo>
                            <a:pt x="3349" y="4541"/>
                          </a:lnTo>
                          <a:lnTo>
                            <a:pt x="3328" y="4667"/>
                          </a:lnTo>
                          <a:lnTo>
                            <a:pt x="3307" y="4708"/>
                          </a:lnTo>
                          <a:lnTo>
                            <a:pt x="3202" y="4646"/>
                          </a:lnTo>
                          <a:lnTo>
                            <a:pt x="3097" y="4604"/>
                          </a:lnTo>
                          <a:lnTo>
                            <a:pt x="3265" y="4436"/>
                          </a:lnTo>
                          <a:lnTo>
                            <a:pt x="3265" y="4332"/>
                          </a:lnTo>
                          <a:lnTo>
                            <a:pt x="3139" y="4123"/>
                          </a:lnTo>
                          <a:lnTo>
                            <a:pt x="3097" y="4123"/>
                          </a:lnTo>
                          <a:lnTo>
                            <a:pt x="2951" y="4039"/>
                          </a:lnTo>
                          <a:lnTo>
                            <a:pt x="2909" y="3955"/>
                          </a:lnTo>
                          <a:lnTo>
                            <a:pt x="2846" y="3976"/>
                          </a:lnTo>
                          <a:lnTo>
                            <a:pt x="2825" y="3976"/>
                          </a:lnTo>
                          <a:lnTo>
                            <a:pt x="2742" y="3955"/>
                          </a:lnTo>
                          <a:lnTo>
                            <a:pt x="2825" y="3955"/>
                          </a:lnTo>
                          <a:lnTo>
                            <a:pt x="2930" y="3934"/>
                          </a:lnTo>
                          <a:lnTo>
                            <a:pt x="2993" y="3955"/>
                          </a:lnTo>
                          <a:lnTo>
                            <a:pt x="3014" y="4018"/>
                          </a:lnTo>
                          <a:lnTo>
                            <a:pt x="3139" y="4018"/>
                          </a:lnTo>
                          <a:lnTo>
                            <a:pt x="2993" y="3830"/>
                          </a:lnTo>
                          <a:lnTo>
                            <a:pt x="2909" y="3725"/>
                          </a:lnTo>
                          <a:lnTo>
                            <a:pt x="2951" y="3641"/>
                          </a:lnTo>
                          <a:lnTo>
                            <a:pt x="2993" y="3641"/>
                          </a:lnTo>
                          <a:lnTo>
                            <a:pt x="2909" y="3600"/>
                          </a:lnTo>
                          <a:lnTo>
                            <a:pt x="2888" y="3537"/>
                          </a:lnTo>
                          <a:lnTo>
                            <a:pt x="2846" y="3537"/>
                          </a:lnTo>
                          <a:lnTo>
                            <a:pt x="2784" y="3348"/>
                          </a:lnTo>
                          <a:lnTo>
                            <a:pt x="2616" y="3307"/>
                          </a:lnTo>
                          <a:lnTo>
                            <a:pt x="2428" y="3244"/>
                          </a:lnTo>
                          <a:lnTo>
                            <a:pt x="2428" y="3181"/>
                          </a:lnTo>
                          <a:lnTo>
                            <a:pt x="2386" y="3139"/>
                          </a:lnTo>
                          <a:lnTo>
                            <a:pt x="2323" y="2930"/>
                          </a:lnTo>
                          <a:lnTo>
                            <a:pt x="2260" y="2825"/>
                          </a:lnTo>
                          <a:lnTo>
                            <a:pt x="2198" y="2574"/>
                          </a:lnTo>
                          <a:lnTo>
                            <a:pt x="2156" y="2470"/>
                          </a:lnTo>
                          <a:lnTo>
                            <a:pt x="2093" y="2470"/>
                          </a:lnTo>
                          <a:lnTo>
                            <a:pt x="1947" y="2239"/>
                          </a:lnTo>
                          <a:lnTo>
                            <a:pt x="1842" y="2198"/>
                          </a:lnTo>
                          <a:lnTo>
                            <a:pt x="1758" y="2156"/>
                          </a:lnTo>
                          <a:lnTo>
                            <a:pt x="1654" y="2093"/>
                          </a:lnTo>
                          <a:lnTo>
                            <a:pt x="1591" y="2156"/>
                          </a:lnTo>
                          <a:lnTo>
                            <a:pt x="1486" y="2198"/>
                          </a:lnTo>
                          <a:lnTo>
                            <a:pt x="1361" y="2177"/>
                          </a:lnTo>
                          <a:lnTo>
                            <a:pt x="1277" y="2177"/>
                          </a:lnTo>
                          <a:lnTo>
                            <a:pt x="1172" y="2156"/>
                          </a:lnTo>
                          <a:lnTo>
                            <a:pt x="1152" y="2072"/>
                          </a:lnTo>
                          <a:lnTo>
                            <a:pt x="1152" y="2072"/>
                          </a:lnTo>
                          <a:lnTo>
                            <a:pt x="1214" y="2093"/>
                          </a:lnTo>
                          <a:lnTo>
                            <a:pt x="1340" y="2135"/>
                          </a:lnTo>
                          <a:lnTo>
                            <a:pt x="1465" y="2093"/>
                          </a:lnTo>
                          <a:lnTo>
                            <a:pt x="1486" y="1988"/>
                          </a:lnTo>
                          <a:lnTo>
                            <a:pt x="1591" y="1988"/>
                          </a:lnTo>
                          <a:lnTo>
                            <a:pt x="1696" y="1926"/>
                          </a:lnTo>
                          <a:lnTo>
                            <a:pt x="1591" y="1884"/>
                          </a:lnTo>
                          <a:lnTo>
                            <a:pt x="1591" y="1800"/>
                          </a:lnTo>
                          <a:lnTo>
                            <a:pt x="1549" y="1779"/>
                          </a:lnTo>
                          <a:lnTo>
                            <a:pt x="1424" y="1863"/>
                          </a:lnTo>
                          <a:lnTo>
                            <a:pt x="1382" y="1842"/>
                          </a:lnTo>
                          <a:lnTo>
                            <a:pt x="1486" y="1758"/>
                          </a:lnTo>
                          <a:lnTo>
                            <a:pt x="1633" y="1758"/>
                          </a:lnTo>
                          <a:lnTo>
                            <a:pt x="1696" y="1716"/>
                          </a:lnTo>
                          <a:lnTo>
                            <a:pt x="1696" y="1633"/>
                          </a:lnTo>
                          <a:lnTo>
                            <a:pt x="1758" y="1612"/>
                          </a:lnTo>
                          <a:lnTo>
                            <a:pt x="1842" y="1444"/>
                          </a:lnTo>
                          <a:lnTo>
                            <a:pt x="1884" y="1403"/>
                          </a:lnTo>
                          <a:lnTo>
                            <a:pt x="1884" y="1340"/>
                          </a:lnTo>
                          <a:lnTo>
                            <a:pt x="1947" y="1235"/>
                          </a:lnTo>
                          <a:lnTo>
                            <a:pt x="1905" y="1214"/>
                          </a:lnTo>
                          <a:lnTo>
                            <a:pt x="1968" y="1047"/>
                          </a:lnTo>
                          <a:lnTo>
                            <a:pt x="2072" y="984"/>
                          </a:lnTo>
                          <a:lnTo>
                            <a:pt x="2072" y="900"/>
                          </a:lnTo>
                          <a:lnTo>
                            <a:pt x="1905" y="754"/>
                          </a:lnTo>
                          <a:lnTo>
                            <a:pt x="1884" y="796"/>
                          </a:lnTo>
                          <a:lnTo>
                            <a:pt x="1675" y="796"/>
                          </a:lnTo>
                          <a:lnTo>
                            <a:pt x="1528" y="754"/>
                          </a:lnTo>
                          <a:lnTo>
                            <a:pt x="1486" y="817"/>
                          </a:lnTo>
                          <a:lnTo>
                            <a:pt x="1424" y="817"/>
                          </a:lnTo>
                          <a:lnTo>
                            <a:pt x="1340" y="754"/>
                          </a:lnTo>
                          <a:lnTo>
                            <a:pt x="1256" y="796"/>
                          </a:lnTo>
                          <a:lnTo>
                            <a:pt x="1256" y="817"/>
                          </a:lnTo>
                          <a:lnTo>
                            <a:pt x="1172" y="838"/>
                          </a:lnTo>
                          <a:lnTo>
                            <a:pt x="1068" y="900"/>
                          </a:lnTo>
                          <a:lnTo>
                            <a:pt x="1047" y="900"/>
                          </a:lnTo>
                          <a:lnTo>
                            <a:pt x="963" y="942"/>
                          </a:lnTo>
                          <a:lnTo>
                            <a:pt x="942" y="921"/>
                          </a:lnTo>
                          <a:lnTo>
                            <a:pt x="1047" y="817"/>
                          </a:lnTo>
                          <a:lnTo>
                            <a:pt x="1131" y="691"/>
                          </a:lnTo>
                          <a:lnTo>
                            <a:pt x="1131" y="691"/>
                          </a:lnTo>
                          <a:lnTo>
                            <a:pt x="1068" y="712"/>
                          </a:lnTo>
                          <a:lnTo>
                            <a:pt x="963" y="691"/>
                          </a:lnTo>
                          <a:lnTo>
                            <a:pt x="1026" y="670"/>
                          </a:lnTo>
                          <a:lnTo>
                            <a:pt x="1047" y="587"/>
                          </a:lnTo>
                          <a:lnTo>
                            <a:pt x="1277" y="419"/>
                          </a:lnTo>
                          <a:lnTo>
                            <a:pt x="1340" y="294"/>
                          </a:lnTo>
                          <a:lnTo>
                            <a:pt x="1424" y="273"/>
                          </a:lnTo>
                          <a:lnTo>
                            <a:pt x="1444" y="168"/>
                          </a:lnTo>
                          <a:lnTo>
                            <a:pt x="1424" y="147"/>
                          </a:lnTo>
                          <a:lnTo>
                            <a:pt x="1465" y="63"/>
                          </a:lnTo>
                          <a:lnTo>
                            <a:pt x="1444" y="1"/>
                          </a:lnTo>
                          <a:close/>
                        </a:path>
                      </a:pathLst>
                    </a:custGeom>
                    <a:solidFill>
                      <a:schemeClr val="bg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66" name="Google Shape;110;p16">
                      <a:extLst>
                        <a:ext uri="{FF2B5EF4-FFF2-40B4-BE49-F238E27FC236}">
                          <a16:creationId xmlns:a16="http://schemas.microsoft.com/office/drawing/2014/main" id="{286264AE-24E4-4DDF-3145-472794ABE58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586375" y="2350350"/>
                      <a:ext cx="31925" cy="251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77" h="1005" extrusionOk="0">
                          <a:moveTo>
                            <a:pt x="732" y="1"/>
                          </a:moveTo>
                          <a:lnTo>
                            <a:pt x="628" y="63"/>
                          </a:lnTo>
                          <a:lnTo>
                            <a:pt x="544" y="63"/>
                          </a:lnTo>
                          <a:lnTo>
                            <a:pt x="523" y="126"/>
                          </a:lnTo>
                          <a:lnTo>
                            <a:pt x="419" y="126"/>
                          </a:lnTo>
                          <a:lnTo>
                            <a:pt x="377" y="210"/>
                          </a:lnTo>
                          <a:lnTo>
                            <a:pt x="293" y="231"/>
                          </a:lnTo>
                          <a:lnTo>
                            <a:pt x="272" y="335"/>
                          </a:lnTo>
                          <a:lnTo>
                            <a:pt x="126" y="356"/>
                          </a:lnTo>
                          <a:lnTo>
                            <a:pt x="0" y="586"/>
                          </a:lnTo>
                          <a:lnTo>
                            <a:pt x="272" y="838"/>
                          </a:lnTo>
                          <a:lnTo>
                            <a:pt x="335" y="796"/>
                          </a:lnTo>
                          <a:lnTo>
                            <a:pt x="377" y="649"/>
                          </a:lnTo>
                          <a:lnTo>
                            <a:pt x="440" y="586"/>
                          </a:lnTo>
                          <a:lnTo>
                            <a:pt x="607" y="691"/>
                          </a:lnTo>
                          <a:lnTo>
                            <a:pt x="712" y="900"/>
                          </a:lnTo>
                          <a:lnTo>
                            <a:pt x="795" y="942"/>
                          </a:lnTo>
                          <a:lnTo>
                            <a:pt x="921" y="1005"/>
                          </a:lnTo>
                          <a:lnTo>
                            <a:pt x="942" y="1005"/>
                          </a:lnTo>
                          <a:lnTo>
                            <a:pt x="942" y="942"/>
                          </a:lnTo>
                          <a:lnTo>
                            <a:pt x="1004" y="942"/>
                          </a:lnTo>
                          <a:lnTo>
                            <a:pt x="1067" y="858"/>
                          </a:lnTo>
                          <a:lnTo>
                            <a:pt x="1067" y="775"/>
                          </a:lnTo>
                          <a:lnTo>
                            <a:pt x="1214" y="796"/>
                          </a:lnTo>
                          <a:lnTo>
                            <a:pt x="1235" y="691"/>
                          </a:lnTo>
                          <a:lnTo>
                            <a:pt x="1151" y="691"/>
                          </a:lnTo>
                          <a:lnTo>
                            <a:pt x="1172" y="586"/>
                          </a:lnTo>
                          <a:lnTo>
                            <a:pt x="1151" y="545"/>
                          </a:lnTo>
                          <a:lnTo>
                            <a:pt x="1214" y="524"/>
                          </a:lnTo>
                          <a:lnTo>
                            <a:pt x="1277" y="733"/>
                          </a:lnTo>
                          <a:lnTo>
                            <a:pt x="1235" y="461"/>
                          </a:lnTo>
                          <a:lnTo>
                            <a:pt x="1109" y="461"/>
                          </a:lnTo>
                          <a:lnTo>
                            <a:pt x="1172" y="419"/>
                          </a:lnTo>
                          <a:lnTo>
                            <a:pt x="1004" y="147"/>
                          </a:lnTo>
                          <a:lnTo>
                            <a:pt x="1004" y="42"/>
                          </a:lnTo>
                          <a:lnTo>
                            <a:pt x="921" y="21"/>
                          </a:lnTo>
                          <a:lnTo>
                            <a:pt x="732" y="1"/>
                          </a:lnTo>
                          <a:close/>
                        </a:path>
                      </a:pathLst>
                    </a:custGeom>
                    <a:solidFill>
                      <a:schemeClr val="bg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sp>
                <p:nvSpPr>
                  <p:cNvPr id="2098" name="Google Shape;111;p16">
                    <a:extLst>
                      <a:ext uri="{FF2B5EF4-FFF2-40B4-BE49-F238E27FC236}">
                        <a16:creationId xmlns:a16="http://schemas.microsoft.com/office/drawing/2014/main" id="{CFFE1A51-B798-7886-B367-B1BFC5628D77}"/>
                      </a:ext>
                    </a:extLst>
                  </p:cNvPr>
                  <p:cNvSpPr/>
                  <p:nvPr/>
                </p:nvSpPr>
                <p:spPr>
                  <a:xfrm>
                    <a:off x="4784638" y="2198047"/>
                    <a:ext cx="269140" cy="1601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501" h="5922" extrusionOk="0">
                        <a:moveTo>
                          <a:pt x="5064" y="0"/>
                        </a:moveTo>
                        <a:lnTo>
                          <a:pt x="4960" y="84"/>
                        </a:lnTo>
                        <a:lnTo>
                          <a:pt x="5002" y="209"/>
                        </a:lnTo>
                        <a:lnTo>
                          <a:pt x="4855" y="230"/>
                        </a:lnTo>
                        <a:lnTo>
                          <a:pt x="4751" y="209"/>
                        </a:lnTo>
                        <a:lnTo>
                          <a:pt x="4730" y="209"/>
                        </a:lnTo>
                        <a:lnTo>
                          <a:pt x="4500" y="272"/>
                        </a:lnTo>
                        <a:lnTo>
                          <a:pt x="4332" y="293"/>
                        </a:lnTo>
                        <a:lnTo>
                          <a:pt x="4228" y="502"/>
                        </a:lnTo>
                        <a:lnTo>
                          <a:pt x="4228" y="712"/>
                        </a:lnTo>
                        <a:lnTo>
                          <a:pt x="4102" y="712"/>
                        </a:lnTo>
                        <a:lnTo>
                          <a:pt x="3997" y="628"/>
                        </a:lnTo>
                        <a:lnTo>
                          <a:pt x="3851" y="691"/>
                        </a:lnTo>
                        <a:lnTo>
                          <a:pt x="3746" y="607"/>
                        </a:lnTo>
                        <a:lnTo>
                          <a:pt x="3642" y="628"/>
                        </a:lnTo>
                        <a:lnTo>
                          <a:pt x="3537" y="753"/>
                        </a:lnTo>
                        <a:lnTo>
                          <a:pt x="3432" y="732"/>
                        </a:lnTo>
                        <a:lnTo>
                          <a:pt x="3391" y="607"/>
                        </a:lnTo>
                        <a:lnTo>
                          <a:pt x="3244" y="607"/>
                        </a:lnTo>
                        <a:lnTo>
                          <a:pt x="3056" y="712"/>
                        </a:lnTo>
                        <a:lnTo>
                          <a:pt x="2972" y="649"/>
                        </a:lnTo>
                        <a:lnTo>
                          <a:pt x="2805" y="628"/>
                        </a:lnTo>
                        <a:lnTo>
                          <a:pt x="2763" y="691"/>
                        </a:lnTo>
                        <a:lnTo>
                          <a:pt x="2700" y="691"/>
                        </a:lnTo>
                        <a:lnTo>
                          <a:pt x="2595" y="607"/>
                        </a:lnTo>
                        <a:lnTo>
                          <a:pt x="2386" y="691"/>
                        </a:lnTo>
                        <a:lnTo>
                          <a:pt x="2344" y="628"/>
                        </a:lnTo>
                        <a:lnTo>
                          <a:pt x="2219" y="544"/>
                        </a:lnTo>
                        <a:lnTo>
                          <a:pt x="1884" y="502"/>
                        </a:lnTo>
                        <a:lnTo>
                          <a:pt x="1759" y="419"/>
                        </a:lnTo>
                        <a:lnTo>
                          <a:pt x="1675" y="419"/>
                        </a:lnTo>
                        <a:lnTo>
                          <a:pt x="1570" y="523"/>
                        </a:lnTo>
                        <a:lnTo>
                          <a:pt x="1382" y="523"/>
                        </a:lnTo>
                        <a:lnTo>
                          <a:pt x="963" y="586"/>
                        </a:lnTo>
                        <a:lnTo>
                          <a:pt x="859" y="628"/>
                        </a:lnTo>
                        <a:lnTo>
                          <a:pt x="671" y="544"/>
                        </a:lnTo>
                        <a:lnTo>
                          <a:pt x="608" y="544"/>
                        </a:lnTo>
                        <a:lnTo>
                          <a:pt x="566" y="649"/>
                        </a:lnTo>
                        <a:lnTo>
                          <a:pt x="608" y="921"/>
                        </a:lnTo>
                        <a:lnTo>
                          <a:pt x="650" y="1004"/>
                        </a:lnTo>
                        <a:lnTo>
                          <a:pt x="733" y="1151"/>
                        </a:lnTo>
                        <a:lnTo>
                          <a:pt x="859" y="1235"/>
                        </a:lnTo>
                        <a:lnTo>
                          <a:pt x="817" y="1318"/>
                        </a:lnTo>
                        <a:lnTo>
                          <a:pt x="838" y="1381"/>
                        </a:lnTo>
                        <a:lnTo>
                          <a:pt x="880" y="1465"/>
                        </a:lnTo>
                        <a:lnTo>
                          <a:pt x="838" y="1653"/>
                        </a:lnTo>
                        <a:lnTo>
                          <a:pt x="754" y="1653"/>
                        </a:lnTo>
                        <a:lnTo>
                          <a:pt x="650" y="1737"/>
                        </a:lnTo>
                        <a:lnTo>
                          <a:pt x="629" y="1904"/>
                        </a:lnTo>
                        <a:lnTo>
                          <a:pt x="252" y="2302"/>
                        </a:lnTo>
                        <a:lnTo>
                          <a:pt x="294" y="2469"/>
                        </a:lnTo>
                        <a:lnTo>
                          <a:pt x="294" y="2637"/>
                        </a:lnTo>
                        <a:lnTo>
                          <a:pt x="147" y="2616"/>
                        </a:lnTo>
                        <a:lnTo>
                          <a:pt x="43" y="2888"/>
                        </a:lnTo>
                        <a:lnTo>
                          <a:pt x="22" y="3097"/>
                        </a:lnTo>
                        <a:lnTo>
                          <a:pt x="1" y="3097"/>
                        </a:lnTo>
                        <a:lnTo>
                          <a:pt x="126" y="3222"/>
                        </a:lnTo>
                        <a:lnTo>
                          <a:pt x="294" y="3327"/>
                        </a:lnTo>
                        <a:lnTo>
                          <a:pt x="315" y="3432"/>
                        </a:lnTo>
                        <a:lnTo>
                          <a:pt x="440" y="3432"/>
                        </a:lnTo>
                        <a:lnTo>
                          <a:pt x="524" y="3348"/>
                        </a:lnTo>
                        <a:lnTo>
                          <a:pt x="629" y="3348"/>
                        </a:lnTo>
                        <a:lnTo>
                          <a:pt x="838" y="3453"/>
                        </a:lnTo>
                        <a:lnTo>
                          <a:pt x="984" y="3473"/>
                        </a:lnTo>
                        <a:lnTo>
                          <a:pt x="1152" y="3536"/>
                        </a:lnTo>
                        <a:lnTo>
                          <a:pt x="1194" y="3641"/>
                        </a:lnTo>
                        <a:lnTo>
                          <a:pt x="1340" y="3683"/>
                        </a:lnTo>
                        <a:lnTo>
                          <a:pt x="1487" y="3641"/>
                        </a:lnTo>
                        <a:lnTo>
                          <a:pt x="1612" y="3641"/>
                        </a:lnTo>
                        <a:lnTo>
                          <a:pt x="1717" y="3515"/>
                        </a:lnTo>
                        <a:lnTo>
                          <a:pt x="2114" y="3453"/>
                        </a:lnTo>
                        <a:lnTo>
                          <a:pt x="2240" y="3369"/>
                        </a:lnTo>
                        <a:lnTo>
                          <a:pt x="2386" y="3348"/>
                        </a:lnTo>
                        <a:lnTo>
                          <a:pt x="2344" y="3201"/>
                        </a:lnTo>
                        <a:lnTo>
                          <a:pt x="2386" y="3139"/>
                        </a:lnTo>
                        <a:lnTo>
                          <a:pt x="2344" y="2992"/>
                        </a:lnTo>
                        <a:lnTo>
                          <a:pt x="2428" y="3013"/>
                        </a:lnTo>
                        <a:lnTo>
                          <a:pt x="2449" y="2992"/>
                        </a:lnTo>
                        <a:lnTo>
                          <a:pt x="2554" y="3034"/>
                        </a:lnTo>
                        <a:lnTo>
                          <a:pt x="2616" y="2992"/>
                        </a:lnTo>
                        <a:lnTo>
                          <a:pt x="2742" y="2992"/>
                        </a:lnTo>
                        <a:lnTo>
                          <a:pt x="2763" y="2929"/>
                        </a:lnTo>
                        <a:lnTo>
                          <a:pt x="2867" y="3055"/>
                        </a:lnTo>
                        <a:lnTo>
                          <a:pt x="3014" y="3055"/>
                        </a:lnTo>
                        <a:lnTo>
                          <a:pt x="3181" y="3243"/>
                        </a:lnTo>
                        <a:lnTo>
                          <a:pt x="3370" y="3243"/>
                        </a:lnTo>
                        <a:lnTo>
                          <a:pt x="3391" y="3201"/>
                        </a:lnTo>
                        <a:lnTo>
                          <a:pt x="3453" y="3201"/>
                        </a:lnTo>
                        <a:lnTo>
                          <a:pt x="3642" y="3369"/>
                        </a:lnTo>
                        <a:lnTo>
                          <a:pt x="3788" y="3453"/>
                        </a:lnTo>
                        <a:lnTo>
                          <a:pt x="3809" y="3641"/>
                        </a:lnTo>
                        <a:lnTo>
                          <a:pt x="3809" y="3787"/>
                        </a:lnTo>
                        <a:lnTo>
                          <a:pt x="3956" y="3850"/>
                        </a:lnTo>
                        <a:lnTo>
                          <a:pt x="3956" y="3892"/>
                        </a:lnTo>
                        <a:lnTo>
                          <a:pt x="4102" y="4038"/>
                        </a:lnTo>
                        <a:lnTo>
                          <a:pt x="4269" y="4143"/>
                        </a:lnTo>
                        <a:lnTo>
                          <a:pt x="4290" y="4248"/>
                        </a:lnTo>
                        <a:lnTo>
                          <a:pt x="4269" y="4352"/>
                        </a:lnTo>
                        <a:lnTo>
                          <a:pt x="4332" y="4457"/>
                        </a:lnTo>
                        <a:lnTo>
                          <a:pt x="4311" y="4499"/>
                        </a:lnTo>
                        <a:lnTo>
                          <a:pt x="4123" y="4499"/>
                        </a:lnTo>
                        <a:lnTo>
                          <a:pt x="4060" y="4415"/>
                        </a:lnTo>
                        <a:lnTo>
                          <a:pt x="3893" y="4478"/>
                        </a:lnTo>
                        <a:lnTo>
                          <a:pt x="3788" y="4478"/>
                        </a:lnTo>
                        <a:lnTo>
                          <a:pt x="3767" y="4687"/>
                        </a:lnTo>
                        <a:lnTo>
                          <a:pt x="3767" y="4834"/>
                        </a:lnTo>
                        <a:lnTo>
                          <a:pt x="3704" y="4813"/>
                        </a:lnTo>
                        <a:lnTo>
                          <a:pt x="3600" y="5022"/>
                        </a:lnTo>
                        <a:lnTo>
                          <a:pt x="3600" y="5126"/>
                        </a:lnTo>
                        <a:lnTo>
                          <a:pt x="3495" y="5106"/>
                        </a:lnTo>
                        <a:lnTo>
                          <a:pt x="3432" y="5147"/>
                        </a:lnTo>
                        <a:lnTo>
                          <a:pt x="3537" y="5315"/>
                        </a:lnTo>
                        <a:lnTo>
                          <a:pt x="3684" y="5357"/>
                        </a:lnTo>
                        <a:lnTo>
                          <a:pt x="3893" y="5357"/>
                        </a:lnTo>
                        <a:lnTo>
                          <a:pt x="3976" y="5294"/>
                        </a:lnTo>
                        <a:lnTo>
                          <a:pt x="4165" y="5294"/>
                        </a:lnTo>
                        <a:lnTo>
                          <a:pt x="4269" y="5357"/>
                        </a:lnTo>
                        <a:lnTo>
                          <a:pt x="4290" y="5252"/>
                        </a:lnTo>
                        <a:lnTo>
                          <a:pt x="4228" y="5189"/>
                        </a:lnTo>
                        <a:lnTo>
                          <a:pt x="4228" y="5106"/>
                        </a:lnTo>
                        <a:lnTo>
                          <a:pt x="4228" y="5022"/>
                        </a:lnTo>
                        <a:lnTo>
                          <a:pt x="4290" y="5106"/>
                        </a:lnTo>
                        <a:lnTo>
                          <a:pt x="4374" y="5106"/>
                        </a:lnTo>
                        <a:lnTo>
                          <a:pt x="4583" y="4834"/>
                        </a:lnTo>
                        <a:lnTo>
                          <a:pt x="4541" y="4771"/>
                        </a:lnTo>
                        <a:lnTo>
                          <a:pt x="4604" y="4771"/>
                        </a:lnTo>
                        <a:lnTo>
                          <a:pt x="4730" y="4603"/>
                        </a:lnTo>
                        <a:lnTo>
                          <a:pt x="4730" y="4478"/>
                        </a:lnTo>
                        <a:lnTo>
                          <a:pt x="4813" y="4394"/>
                        </a:lnTo>
                        <a:lnTo>
                          <a:pt x="4939" y="4394"/>
                        </a:lnTo>
                        <a:lnTo>
                          <a:pt x="5064" y="4269"/>
                        </a:lnTo>
                        <a:lnTo>
                          <a:pt x="5127" y="4310"/>
                        </a:lnTo>
                        <a:lnTo>
                          <a:pt x="5127" y="4352"/>
                        </a:lnTo>
                        <a:lnTo>
                          <a:pt x="5232" y="4352"/>
                        </a:lnTo>
                        <a:lnTo>
                          <a:pt x="5274" y="4289"/>
                        </a:lnTo>
                        <a:lnTo>
                          <a:pt x="5336" y="4206"/>
                        </a:lnTo>
                        <a:lnTo>
                          <a:pt x="5357" y="4269"/>
                        </a:lnTo>
                        <a:lnTo>
                          <a:pt x="5441" y="4310"/>
                        </a:lnTo>
                        <a:lnTo>
                          <a:pt x="5525" y="4352"/>
                        </a:lnTo>
                        <a:lnTo>
                          <a:pt x="5692" y="4310"/>
                        </a:lnTo>
                        <a:lnTo>
                          <a:pt x="5567" y="4373"/>
                        </a:lnTo>
                        <a:lnTo>
                          <a:pt x="5483" y="4415"/>
                        </a:lnTo>
                        <a:lnTo>
                          <a:pt x="5378" y="4394"/>
                        </a:lnTo>
                        <a:lnTo>
                          <a:pt x="5211" y="4415"/>
                        </a:lnTo>
                        <a:lnTo>
                          <a:pt x="5064" y="4415"/>
                        </a:lnTo>
                        <a:lnTo>
                          <a:pt x="5127" y="4478"/>
                        </a:lnTo>
                        <a:lnTo>
                          <a:pt x="5336" y="4478"/>
                        </a:lnTo>
                        <a:lnTo>
                          <a:pt x="5483" y="4561"/>
                        </a:lnTo>
                        <a:lnTo>
                          <a:pt x="5462" y="4582"/>
                        </a:lnTo>
                        <a:lnTo>
                          <a:pt x="5420" y="4624"/>
                        </a:lnTo>
                        <a:lnTo>
                          <a:pt x="5483" y="4708"/>
                        </a:lnTo>
                        <a:lnTo>
                          <a:pt x="5567" y="4708"/>
                        </a:lnTo>
                        <a:lnTo>
                          <a:pt x="5671" y="4771"/>
                        </a:lnTo>
                        <a:lnTo>
                          <a:pt x="5797" y="4708"/>
                        </a:lnTo>
                        <a:lnTo>
                          <a:pt x="5943" y="4687"/>
                        </a:lnTo>
                        <a:lnTo>
                          <a:pt x="6069" y="4729"/>
                        </a:lnTo>
                        <a:lnTo>
                          <a:pt x="6173" y="4792"/>
                        </a:lnTo>
                        <a:lnTo>
                          <a:pt x="6194" y="4708"/>
                        </a:lnTo>
                        <a:lnTo>
                          <a:pt x="6257" y="4729"/>
                        </a:lnTo>
                        <a:lnTo>
                          <a:pt x="6278" y="4875"/>
                        </a:lnTo>
                        <a:lnTo>
                          <a:pt x="6362" y="4938"/>
                        </a:lnTo>
                        <a:lnTo>
                          <a:pt x="6299" y="4980"/>
                        </a:lnTo>
                        <a:lnTo>
                          <a:pt x="6111" y="5022"/>
                        </a:lnTo>
                        <a:lnTo>
                          <a:pt x="5943" y="5126"/>
                        </a:lnTo>
                        <a:lnTo>
                          <a:pt x="5797" y="5315"/>
                        </a:lnTo>
                        <a:lnTo>
                          <a:pt x="5901" y="5357"/>
                        </a:lnTo>
                        <a:lnTo>
                          <a:pt x="5985" y="5294"/>
                        </a:lnTo>
                        <a:lnTo>
                          <a:pt x="6111" y="5357"/>
                        </a:lnTo>
                        <a:lnTo>
                          <a:pt x="6173" y="5336"/>
                        </a:lnTo>
                        <a:lnTo>
                          <a:pt x="6362" y="5503"/>
                        </a:lnTo>
                        <a:lnTo>
                          <a:pt x="6383" y="5566"/>
                        </a:lnTo>
                        <a:lnTo>
                          <a:pt x="6299" y="5775"/>
                        </a:lnTo>
                        <a:lnTo>
                          <a:pt x="6278" y="5838"/>
                        </a:lnTo>
                        <a:lnTo>
                          <a:pt x="6383" y="5922"/>
                        </a:lnTo>
                        <a:lnTo>
                          <a:pt x="6592" y="5922"/>
                        </a:lnTo>
                        <a:lnTo>
                          <a:pt x="6780" y="5817"/>
                        </a:lnTo>
                        <a:lnTo>
                          <a:pt x="7031" y="5629"/>
                        </a:lnTo>
                        <a:lnTo>
                          <a:pt x="7220" y="5629"/>
                        </a:lnTo>
                        <a:lnTo>
                          <a:pt x="7324" y="5503"/>
                        </a:lnTo>
                        <a:lnTo>
                          <a:pt x="7450" y="5419"/>
                        </a:lnTo>
                        <a:lnTo>
                          <a:pt x="7680" y="5440"/>
                        </a:lnTo>
                        <a:lnTo>
                          <a:pt x="7889" y="5440"/>
                        </a:lnTo>
                        <a:lnTo>
                          <a:pt x="7952" y="5336"/>
                        </a:lnTo>
                        <a:lnTo>
                          <a:pt x="7889" y="5231"/>
                        </a:lnTo>
                        <a:lnTo>
                          <a:pt x="7952" y="5210"/>
                        </a:lnTo>
                        <a:lnTo>
                          <a:pt x="7994" y="5126"/>
                        </a:lnTo>
                        <a:lnTo>
                          <a:pt x="7847" y="5106"/>
                        </a:lnTo>
                        <a:lnTo>
                          <a:pt x="7659" y="5126"/>
                        </a:lnTo>
                        <a:lnTo>
                          <a:pt x="7638" y="5252"/>
                        </a:lnTo>
                        <a:lnTo>
                          <a:pt x="7513" y="5189"/>
                        </a:lnTo>
                        <a:lnTo>
                          <a:pt x="7450" y="5189"/>
                        </a:lnTo>
                        <a:lnTo>
                          <a:pt x="7345" y="5294"/>
                        </a:lnTo>
                        <a:lnTo>
                          <a:pt x="7303" y="5252"/>
                        </a:lnTo>
                        <a:lnTo>
                          <a:pt x="7010" y="4938"/>
                        </a:lnTo>
                        <a:lnTo>
                          <a:pt x="6948" y="4813"/>
                        </a:lnTo>
                        <a:lnTo>
                          <a:pt x="6885" y="4687"/>
                        </a:lnTo>
                        <a:lnTo>
                          <a:pt x="6822" y="4708"/>
                        </a:lnTo>
                        <a:lnTo>
                          <a:pt x="6885" y="4875"/>
                        </a:lnTo>
                        <a:lnTo>
                          <a:pt x="7094" y="5106"/>
                        </a:lnTo>
                        <a:lnTo>
                          <a:pt x="7261" y="5294"/>
                        </a:lnTo>
                        <a:lnTo>
                          <a:pt x="7220" y="5315"/>
                        </a:lnTo>
                        <a:lnTo>
                          <a:pt x="7094" y="5294"/>
                        </a:lnTo>
                        <a:lnTo>
                          <a:pt x="7031" y="5210"/>
                        </a:lnTo>
                        <a:lnTo>
                          <a:pt x="7010" y="5085"/>
                        </a:lnTo>
                        <a:lnTo>
                          <a:pt x="6927" y="5043"/>
                        </a:lnTo>
                        <a:lnTo>
                          <a:pt x="6885" y="5106"/>
                        </a:lnTo>
                        <a:lnTo>
                          <a:pt x="6885" y="5022"/>
                        </a:lnTo>
                        <a:lnTo>
                          <a:pt x="6822" y="5022"/>
                        </a:lnTo>
                        <a:lnTo>
                          <a:pt x="6780" y="5043"/>
                        </a:lnTo>
                        <a:lnTo>
                          <a:pt x="6780" y="5001"/>
                        </a:lnTo>
                        <a:lnTo>
                          <a:pt x="6822" y="4917"/>
                        </a:lnTo>
                        <a:lnTo>
                          <a:pt x="6801" y="4875"/>
                        </a:lnTo>
                        <a:lnTo>
                          <a:pt x="6717" y="4896"/>
                        </a:lnTo>
                        <a:lnTo>
                          <a:pt x="6676" y="4834"/>
                        </a:lnTo>
                        <a:lnTo>
                          <a:pt x="6592" y="4771"/>
                        </a:lnTo>
                        <a:lnTo>
                          <a:pt x="6404" y="4792"/>
                        </a:lnTo>
                        <a:lnTo>
                          <a:pt x="6320" y="4729"/>
                        </a:lnTo>
                        <a:lnTo>
                          <a:pt x="6362" y="4687"/>
                        </a:lnTo>
                        <a:lnTo>
                          <a:pt x="6487" y="4708"/>
                        </a:lnTo>
                        <a:lnTo>
                          <a:pt x="6529" y="4624"/>
                        </a:lnTo>
                        <a:lnTo>
                          <a:pt x="6634" y="4708"/>
                        </a:lnTo>
                        <a:lnTo>
                          <a:pt x="6738" y="4708"/>
                        </a:lnTo>
                        <a:lnTo>
                          <a:pt x="6780" y="4624"/>
                        </a:lnTo>
                        <a:lnTo>
                          <a:pt x="6885" y="4603"/>
                        </a:lnTo>
                        <a:lnTo>
                          <a:pt x="7052" y="4415"/>
                        </a:lnTo>
                        <a:lnTo>
                          <a:pt x="7052" y="4373"/>
                        </a:lnTo>
                        <a:lnTo>
                          <a:pt x="7136" y="4394"/>
                        </a:lnTo>
                        <a:lnTo>
                          <a:pt x="7136" y="4457"/>
                        </a:lnTo>
                        <a:lnTo>
                          <a:pt x="7031" y="4582"/>
                        </a:lnTo>
                        <a:lnTo>
                          <a:pt x="6989" y="4603"/>
                        </a:lnTo>
                        <a:lnTo>
                          <a:pt x="7010" y="4666"/>
                        </a:lnTo>
                        <a:lnTo>
                          <a:pt x="7094" y="4624"/>
                        </a:lnTo>
                        <a:lnTo>
                          <a:pt x="7220" y="4457"/>
                        </a:lnTo>
                        <a:lnTo>
                          <a:pt x="7241" y="4373"/>
                        </a:lnTo>
                        <a:lnTo>
                          <a:pt x="7157" y="4289"/>
                        </a:lnTo>
                        <a:lnTo>
                          <a:pt x="7136" y="4248"/>
                        </a:lnTo>
                        <a:lnTo>
                          <a:pt x="7199" y="4206"/>
                        </a:lnTo>
                        <a:lnTo>
                          <a:pt x="7261" y="4352"/>
                        </a:lnTo>
                        <a:lnTo>
                          <a:pt x="7345" y="4373"/>
                        </a:lnTo>
                        <a:lnTo>
                          <a:pt x="7450" y="4289"/>
                        </a:lnTo>
                        <a:lnTo>
                          <a:pt x="7617" y="4310"/>
                        </a:lnTo>
                        <a:lnTo>
                          <a:pt x="7722" y="4248"/>
                        </a:lnTo>
                        <a:lnTo>
                          <a:pt x="7868" y="4248"/>
                        </a:lnTo>
                        <a:lnTo>
                          <a:pt x="7973" y="4101"/>
                        </a:lnTo>
                        <a:lnTo>
                          <a:pt x="8057" y="4038"/>
                        </a:lnTo>
                        <a:lnTo>
                          <a:pt x="8182" y="4038"/>
                        </a:lnTo>
                        <a:lnTo>
                          <a:pt x="8203" y="3934"/>
                        </a:lnTo>
                        <a:lnTo>
                          <a:pt x="8287" y="3871"/>
                        </a:lnTo>
                        <a:lnTo>
                          <a:pt x="8454" y="3871"/>
                        </a:lnTo>
                        <a:lnTo>
                          <a:pt x="8580" y="3829"/>
                        </a:lnTo>
                        <a:lnTo>
                          <a:pt x="8663" y="3829"/>
                        </a:lnTo>
                        <a:lnTo>
                          <a:pt x="8663" y="3892"/>
                        </a:lnTo>
                        <a:lnTo>
                          <a:pt x="8768" y="3850"/>
                        </a:lnTo>
                        <a:lnTo>
                          <a:pt x="8789" y="3578"/>
                        </a:lnTo>
                        <a:lnTo>
                          <a:pt x="8873" y="3557"/>
                        </a:lnTo>
                        <a:lnTo>
                          <a:pt x="8998" y="3348"/>
                        </a:lnTo>
                        <a:lnTo>
                          <a:pt x="9291" y="3327"/>
                        </a:lnTo>
                        <a:lnTo>
                          <a:pt x="9396" y="3243"/>
                        </a:lnTo>
                        <a:lnTo>
                          <a:pt x="9354" y="3118"/>
                        </a:lnTo>
                        <a:lnTo>
                          <a:pt x="9438" y="2909"/>
                        </a:lnTo>
                        <a:lnTo>
                          <a:pt x="9417" y="2720"/>
                        </a:lnTo>
                        <a:lnTo>
                          <a:pt x="9228" y="2616"/>
                        </a:lnTo>
                        <a:lnTo>
                          <a:pt x="9291" y="2365"/>
                        </a:lnTo>
                        <a:lnTo>
                          <a:pt x="9396" y="2323"/>
                        </a:lnTo>
                        <a:lnTo>
                          <a:pt x="9500" y="2197"/>
                        </a:lnTo>
                        <a:lnTo>
                          <a:pt x="9500" y="2072"/>
                        </a:lnTo>
                        <a:lnTo>
                          <a:pt x="9417" y="2009"/>
                        </a:lnTo>
                        <a:lnTo>
                          <a:pt x="9354" y="1883"/>
                        </a:lnTo>
                        <a:lnTo>
                          <a:pt x="9291" y="1967"/>
                        </a:lnTo>
                        <a:lnTo>
                          <a:pt x="9103" y="1946"/>
                        </a:lnTo>
                        <a:lnTo>
                          <a:pt x="8935" y="1841"/>
                        </a:lnTo>
                        <a:lnTo>
                          <a:pt x="8810" y="1862"/>
                        </a:lnTo>
                        <a:lnTo>
                          <a:pt x="8705" y="1800"/>
                        </a:lnTo>
                        <a:lnTo>
                          <a:pt x="8559" y="1779"/>
                        </a:lnTo>
                        <a:lnTo>
                          <a:pt x="8349" y="1758"/>
                        </a:lnTo>
                        <a:lnTo>
                          <a:pt x="8266" y="1841"/>
                        </a:lnTo>
                        <a:lnTo>
                          <a:pt x="8203" y="1695"/>
                        </a:lnTo>
                        <a:lnTo>
                          <a:pt x="8057" y="1590"/>
                        </a:lnTo>
                        <a:lnTo>
                          <a:pt x="7931" y="1318"/>
                        </a:lnTo>
                        <a:lnTo>
                          <a:pt x="7826" y="1339"/>
                        </a:lnTo>
                        <a:lnTo>
                          <a:pt x="7638" y="1465"/>
                        </a:lnTo>
                        <a:lnTo>
                          <a:pt x="7513" y="1444"/>
                        </a:lnTo>
                        <a:lnTo>
                          <a:pt x="7366" y="1486"/>
                        </a:lnTo>
                        <a:lnTo>
                          <a:pt x="7220" y="1423"/>
                        </a:lnTo>
                        <a:lnTo>
                          <a:pt x="7115" y="1528"/>
                        </a:lnTo>
                        <a:lnTo>
                          <a:pt x="6843" y="1256"/>
                        </a:lnTo>
                        <a:lnTo>
                          <a:pt x="6780" y="1067"/>
                        </a:lnTo>
                        <a:lnTo>
                          <a:pt x="6780" y="921"/>
                        </a:lnTo>
                        <a:lnTo>
                          <a:pt x="6676" y="921"/>
                        </a:lnTo>
                        <a:lnTo>
                          <a:pt x="6676" y="795"/>
                        </a:lnTo>
                        <a:lnTo>
                          <a:pt x="6529" y="691"/>
                        </a:lnTo>
                        <a:lnTo>
                          <a:pt x="6215" y="732"/>
                        </a:lnTo>
                        <a:lnTo>
                          <a:pt x="6069" y="523"/>
                        </a:lnTo>
                        <a:lnTo>
                          <a:pt x="6111" y="398"/>
                        </a:lnTo>
                        <a:lnTo>
                          <a:pt x="6006" y="293"/>
                        </a:lnTo>
                        <a:lnTo>
                          <a:pt x="5901" y="21"/>
                        </a:lnTo>
                        <a:lnTo>
                          <a:pt x="5776" y="21"/>
                        </a:lnTo>
                        <a:lnTo>
                          <a:pt x="5650" y="105"/>
                        </a:lnTo>
                        <a:lnTo>
                          <a:pt x="5357" y="105"/>
                        </a:lnTo>
                        <a:lnTo>
                          <a:pt x="5064" y="0"/>
                        </a:lnTo>
                        <a:close/>
                      </a:path>
                    </a:pathLst>
                  </a:custGeom>
                  <a:solidFill>
                    <a:schemeClr val="tx2">
                      <a:lumMod val="7500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99" name="Google Shape;112;p16">
                    <a:extLst>
                      <a:ext uri="{FF2B5EF4-FFF2-40B4-BE49-F238E27FC236}">
                        <a16:creationId xmlns:a16="http://schemas.microsoft.com/office/drawing/2014/main" id="{6FAAF989-4CBD-E660-7B9F-35008C1F0D69}"/>
                      </a:ext>
                    </a:extLst>
                  </p:cNvPr>
                  <p:cNvSpPr/>
                  <p:nvPr/>
                </p:nvSpPr>
                <p:spPr>
                  <a:xfrm>
                    <a:off x="4851039" y="2277278"/>
                    <a:ext cx="56343" cy="600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89" h="2219" extrusionOk="0">
                        <a:moveTo>
                          <a:pt x="419" y="0"/>
                        </a:moveTo>
                        <a:lnTo>
                          <a:pt x="398" y="63"/>
                        </a:lnTo>
                        <a:lnTo>
                          <a:pt x="272" y="63"/>
                        </a:lnTo>
                        <a:lnTo>
                          <a:pt x="210" y="105"/>
                        </a:lnTo>
                        <a:lnTo>
                          <a:pt x="105" y="63"/>
                        </a:lnTo>
                        <a:lnTo>
                          <a:pt x="84" y="84"/>
                        </a:lnTo>
                        <a:lnTo>
                          <a:pt x="0" y="63"/>
                        </a:lnTo>
                        <a:lnTo>
                          <a:pt x="42" y="210"/>
                        </a:lnTo>
                        <a:lnTo>
                          <a:pt x="0" y="272"/>
                        </a:lnTo>
                        <a:lnTo>
                          <a:pt x="42" y="419"/>
                        </a:lnTo>
                        <a:lnTo>
                          <a:pt x="251" y="377"/>
                        </a:lnTo>
                        <a:lnTo>
                          <a:pt x="314" y="628"/>
                        </a:lnTo>
                        <a:lnTo>
                          <a:pt x="565" y="837"/>
                        </a:lnTo>
                        <a:lnTo>
                          <a:pt x="586" y="942"/>
                        </a:lnTo>
                        <a:lnTo>
                          <a:pt x="900" y="1214"/>
                        </a:lnTo>
                        <a:lnTo>
                          <a:pt x="921" y="1360"/>
                        </a:lnTo>
                        <a:lnTo>
                          <a:pt x="1026" y="1528"/>
                        </a:lnTo>
                        <a:lnTo>
                          <a:pt x="1005" y="2072"/>
                        </a:lnTo>
                        <a:lnTo>
                          <a:pt x="1088" y="2218"/>
                        </a:lnTo>
                        <a:lnTo>
                          <a:pt x="1151" y="2177"/>
                        </a:lnTo>
                        <a:lnTo>
                          <a:pt x="1256" y="2197"/>
                        </a:lnTo>
                        <a:lnTo>
                          <a:pt x="1256" y="2093"/>
                        </a:lnTo>
                        <a:lnTo>
                          <a:pt x="1360" y="1884"/>
                        </a:lnTo>
                        <a:lnTo>
                          <a:pt x="1423" y="1905"/>
                        </a:lnTo>
                        <a:lnTo>
                          <a:pt x="1423" y="1758"/>
                        </a:lnTo>
                        <a:lnTo>
                          <a:pt x="1444" y="1549"/>
                        </a:lnTo>
                        <a:lnTo>
                          <a:pt x="1549" y="1549"/>
                        </a:lnTo>
                        <a:lnTo>
                          <a:pt x="1716" y="1486"/>
                        </a:lnTo>
                        <a:lnTo>
                          <a:pt x="1779" y="1570"/>
                        </a:lnTo>
                        <a:lnTo>
                          <a:pt x="1967" y="1570"/>
                        </a:lnTo>
                        <a:lnTo>
                          <a:pt x="1988" y="1528"/>
                        </a:lnTo>
                        <a:lnTo>
                          <a:pt x="1925" y="1423"/>
                        </a:lnTo>
                        <a:lnTo>
                          <a:pt x="1946" y="1319"/>
                        </a:lnTo>
                        <a:lnTo>
                          <a:pt x="1925" y="1214"/>
                        </a:lnTo>
                        <a:lnTo>
                          <a:pt x="1758" y="1109"/>
                        </a:lnTo>
                        <a:lnTo>
                          <a:pt x="1612" y="963"/>
                        </a:lnTo>
                        <a:lnTo>
                          <a:pt x="1612" y="921"/>
                        </a:lnTo>
                        <a:lnTo>
                          <a:pt x="1465" y="858"/>
                        </a:lnTo>
                        <a:lnTo>
                          <a:pt x="1465" y="712"/>
                        </a:lnTo>
                        <a:lnTo>
                          <a:pt x="1444" y="524"/>
                        </a:lnTo>
                        <a:lnTo>
                          <a:pt x="1298" y="440"/>
                        </a:lnTo>
                        <a:lnTo>
                          <a:pt x="1109" y="272"/>
                        </a:lnTo>
                        <a:lnTo>
                          <a:pt x="1047" y="272"/>
                        </a:lnTo>
                        <a:lnTo>
                          <a:pt x="1026" y="314"/>
                        </a:lnTo>
                        <a:lnTo>
                          <a:pt x="837" y="314"/>
                        </a:lnTo>
                        <a:lnTo>
                          <a:pt x="670" y="126"/>
                        </a:lnTo>
                        <a:lnTo>
                          <a:pt x="523" y="126"/>
                        </a:lnTo>
                        <a:lnTo>
                          <a:pt x="419" y="0"/>
                        </a:lnTo>
                        <a:close/>
                      </a:path>
                    </a:pathLst>
                  </a:custGeom>
                  <a:solidFill>
                    <a:schemeClr val="tx2">
                      <a:lumMod val="7500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00" name="Google Shape;113;p16">
                    <a:extLst>
                      <a:ext uri="{FF2B5EF4-FFF2-40B4-BE49-F238E27FC236}">
                        <a16:creationId xmlns:a16="http://schemas.microsoft.com/office/drawing/2014/main" id="{3338E855-84EB-172F-3E4A-B0B5174BAF42}"/>
                      </a:ext>
                    </a:extLst>
                  </p:cNvPr>
                  <p:cNvSpPr/>
                  <p:nvPr/>
                </p:nvSpPr>
                <p:spPr>
                  <a:xfrm>
                    <a:off x="4760956" y="2287476"/>
                    <a:ext cx="144640" cy="883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06" h="3265" extrusionOk="0">
                        <a:moveTo>
                          <a:pt x="3431" y="0"/>
                        </a:moveTo>
                        <a:lnTo>
                          <a:pt x="3076" y="63"/>
                        </a:lnTo>
                        <a:lnTo>
                          <a:pt x="2950" y="147"/>
                        </a:lnTo>
                        <a:lnTo>
                          <a:pt x="2553" y="209"/>
                        </a:lnTo>
                        <a:lnTo>
                          <a:pt x="2448" y="335"/>
                        </a:lnTo>
                        <a:lnTo>
                          <a:pt x="2323" y="335"/>
                        </a:lnTo>
                        <a:lnTo>
                          <a:pt x="2176" y="377"/>
                        </a:lnTo>
                        <a:lnTo>
                          <a:pt x="2030" y="335"/>
                        </a:lnTo>
                        <a:lnTo>
                          <a:pt x="1988" y="230"/>
                        </a:lnTo>
                        <a:lnTo>
                          <a:pt x="1820" y="167"/>
                        </a:lnTo>
                        <a:lnTo>
                          <a:pt x="1674" y="147"/>
                        </a:lnTo>
                        <a:lnTo>
                          <a:pt x="1465" y="42"/>
                        </a:lnTo>
                        <a:lnTo>
                          <a:pt x="1360" y="42"/>
                        </a:lnTo>
                        <a:lnTo>
                          <a:pt x="1276" y="126"/>
                        </a:lnTo>
                        <a:lnTo>
                          <a:pt x="1151" y="126"/>
                        </a:lnTo>
                        <a:lnTo>
                          <a:pt x="1172" y="147"/>
                        </a:lnTo>
                        <a:lnTo>
                          <a:pt x="1130" y="272"/>
                        </a:lnTo>
                        <a:lnTo>
                          <a:pt x="962" y="314"/>
                        </a:lnTo>
                        <a:lnTo>
                          <a:pt x="858" y="544"/>
                        </a:lnTo>
                        <a:lnTo>
                          <a:pt x="732" y="879"/>
                        </a:lnTo>
                        <a:lnTo>
                          <a:pt x="523" y="1193"/>
                        </a:lnTo>
                        <a:lnTo>
                          <a:pt x="544" y="1297"/>
                        </a:lnTo>
                        <a:lnTo>
                          <a:pt x="439" y="1402"/>
                        </a:lnTo>
                        <a:lnTo>
                          <a:pt x="293" y="1381"/>
                        </a:lnTo>
                        <a:lnTo>
                          <a:pt x="230" y="1486"/>
                        </a:lnTo>
                        <a:lnTo>
                          <a:pt x="126" y="1507"/>
                        </a:lnTo>
                        <a:lnTo>
                          <a:pt x="0" y="1632"/>
                        </a:lnTo>
                        <a:lnTo>
                          <a:pt x="126" y="1674"/>
                        </a:lnTo>
                        <a:lnTo>
                          <a:pt x="146" y="1737"/>
                        </a:lnTo>
                        <a:lnTo>
                          <a:pt x="335" y="1946"/>
                        </a:lnTo>
                        <a:lnTo>
                          <a:pt x="356" y="2051"/>
                        </a:lnTo>
                        <a:lnTo>
                          <a:pt x="523" y="2134"/>
                        </a:lnTo>
                        <a:lnTo>
                          <a:pt x="670" y="2260"/>
                        </a:lnTo>
                        <a:lnTo>
                          <a:pt x="607" y="2406"/>
                        </a:lnTo>
                        <a:lnTo>
                          <a:pt x="628" y="2448"/>
                        </a:lnTo>
                        <a:lnTo>
                          <a:pt x="837" y="2532"/>
                        </a:lnTo>
                        <a:lnTo>
                          <a:pt x="879" y="2616"/>
                        </a:lnTo>
                        <a:lnTo>
                          <a:pt x="983" y="2574"/>
                        </a:lnTo>
                        <a:lnTo>
                          <a:pt x="1088" y="2657"/>
                        </a:lnTo>
                        <a:lnTo>
                          <a:pt x="1172" y="2532"/>
                        </a:lnTo>
                        <a:lnTo>
                          <a:pt x="1381" y="2553"/>
                        </a:lnTo>
                        <a:lnTo>
                          <a:pt x="1276" y="2678"/>
                        </a:lnTo>
                        <a:lnTo>
                          <a:pt x="1297" y="2762"/>
                        </a:lnTo>
                        <a:lnTo>
                          <a:pt x="1339" y="2888"/>
                        </a:lnTo>
                        <a:lnTo>
                          <a:pt x="1486" y="2888"/>
                        </a:lnTo>
                        <a:lnTo>
                          <a:pt x="1569" y="2971"/>
                        </a:lnTo>
                        <a:lnTo>
                          <a:pt x="1569" y="3055"/>
                        </a:lnTo>
                        <a:lnTo>
                          <a:pt x="1507" y="3097"/>
                        </a:lnTo>
                        <a:lnTo>
                          <a:pt x="1590" y="3201"/>
                        </a:lnTo>
                        <a:lnTo>
                          <a:pt x="1716" y="3139"/>
                        </a:lnTo>
                        <a:lnTo>
                          <a:pt x="1883" y="3139"/>
                        </a:lnTo>
                        <a:lnTo>
                          <a:pt x="1925" y="3201"/>
                        </a:lnTo>
                        <a:lnTo>
                          <a:pt x="1988" y="3180"/>
                        </a:lnTo>
                        <a:lnTo>
                          <a:pt x="2197" y="3264"/>
                        </a:lnTo>
                        <a:lnTo>
                          <a:pt x="2343" y="3180"/>
                        </a:lnTo>
                        <a:lnTo>
                          <a:pt x="2490" y="3201"/>
                        </a:lnTo>
                        <a:lnTo>
                          <a:pt x="2553" y="3160"/>
                        </a:lnTo>
                        <a:lnTo>
                          <a:pt x="2699" y="3201"/>
                        </a:lnTo>
                        <a:lnTo>
                          <a:pt x="2804" y="3201"/>
                        </a:lnTo>
                        <a:lnTo>
                          <a:pt x="3013" y="3243"/>
                        </a:lnTo>
                        <a:lnTo>
                          <a:pt x="3076" y="3180"/>
                        </a:lnTo>
                        <a:lnTo>
                          <a:pt x="3222" y="3139"/>
                        </a:lnTo>
                        <a:lnTo>
                          <a:pt x="3264" y="3055"/>
                        </a:lnTo>
                        <a:lnTo>
                          <a:pt x="3599" y="2888"/>
                        </a:lnTo>
                        <a:lnTo>
                          <a:pt x="3766" y="2867"/>
                        </a:lnTo>
                        <a:lnTo>
                          <a:pt x="3955" y="2888"/>
                        </a:lnTo>
                        <a:lnTo>
                          <a:pt x="4122" y="2971"/>
                        </a:lnTo>
                        <a:lnTo>
                          <a:pt x="4185" y="3034"/>
                        </a:lnTo>
                        <a:lnTo>
                          <a:pt x="4289" y="2992"/>
                        </a:lnTo>
                        <a:lnTo>
                          <a:pt x="4436" y="3055"/>
                        </a:lnTo>
                        <a:lnTo>
                          <a:pt x="4478" y="3139"/>
                        </a:lnTo>
                        <a:lnTo>
                          <a:pt x="4603" y="3139"/>
                        </a:lnTo>
                        <a:lnTo>
                          <a:pt x="4582" y="2992"/>
                        </a:lnTo>
                        <a:lnTo>
                          <a:pt x="4624" y="2888"/>
                        </a:lnTo>
                        <a:lnTo>
                          <a:pt x="4624" y="2720"/>
                        </a:lnTo>
                        <a:lnTo>
                          <a:pt x="4603" y="2636"/>
                        </a:lnTo>
                        <a:lnTo>
                          <a:pt x="4645" y="2553"/>
                        </a:lnTo>
                        <a:lnTo>
                          <a:pt x="4708" y="2427"/>
                        </a:lnTo>
                        <a:lnTo>
                          <a:pt x="4896" y="2427"/>
                        </a:lnTo>
                        <a:lnTo>
                          <a:pt x="5022" y="2406"/>
                        </a:lnTo>
                        <a:lnTo>
                          <a:pt x="5105" y="2239"/>
                        </a:lnTo>
                        <a:lnTo>
                          <a:pt x="5105" y="2155"/>
                        </a:lnTo>
                        <a:lnTo>
                          <a:pt x="5043" y="2113"/>
                        </a:lnTo>
                        <a:lnTo>
                          <a:pt x="5105" y="2051"/>
                        </a:lnTo>
                        <a:lnTo>
                          <a:pt x="5001" y="1988"/>
                        </a:lnTo>
                        <a:lnTo>
                          <a:pt x="4812" y="1988"/>
                        </a:lnTo>
                        <a:lnTo>
                          <a:pt x="4729" y="2051"/>
                        </a:lnTo>
                        <a:lnTo>
                          <a:pt x="4520" y="2051"/>
                        </a:lnTo>
                        <a:lnTo>
                          <a:pt x="4373" y="2009"/>
                        </a:lnTo>
                        <a:lnTo>
                          <a:pt x="4268" y="1841"/>
                        </a:lnTo>
                        <a:lnTo>
                          <a:pt x="4185" y="1695"/>
                        </a:lnTo>
                        <a:lnTo>
                          <a:pt x="4206" y="1151"/>
                        </a:lnTo>
                        <a:lnTo>
                          <a:pt x="4101" y="983"/>
                        </a:lnTo>
                        <a:lnTo>
                          <a:pt x="4080" y="837"/>
                        </a:lnTo>
                        <a:lnTo>
                          <a:pt x="3766" y="565"/>
                        </a:lnTo>
                        <a:lnTo>
                          <a:pt x="3745" y="460"/>
                        </a:lnTo>
                        <a:lnTo>
                          <a:pt x="3494" y="251"/>
                        </a:lnTo>
                        <a:lnTo>
                          <a:pt x="3431" y="0"/>
                        </a:lnTo>
                        <a:close/>
                      </a:path>
                    </a:pathLst>
                  </a:custGeom>
                  <a:solidFill>
                    <a:schemeClr val="tx2">
                      <a:lumMod val="7500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01" name="Google Shape;114;p16">
                    <a:extLst>
                      <a:ext uri="{FF2B5EF4-FFF2-40B4-BE49-F238E27FC236}">
                        <a16:creationId xmlns:a16="http://schemas.microsoft.com/office/drawing/2014/main" id="{4089905B-8095-F66C-0509-361B9B619091}"/>
                      </a:ext>
                    </a:extLst>
                  </p:cNvPr>
                  <p:cNvSpPr/>
                  <p:nvPr/>
                </p:nvSpPr>
                <p:spPr>
                  <a:xfrm>
                    <a:off x="4797103" y="2365003"/>
                    <a:ext cx="94869" cy="571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49" h="2114" extrusionOk="0">
                        <a:moveTo>
                          <a:pt x="2490" y="1"/>
                        </a:moveTo>
                        <a:lnTo>
                          <a:pt x="2323" y="22"/>
                        </a:lnTo>
                        <a:lnTo>
                          <a:pt x="1988" y="189"/>
                        </a:lnTo>
                        <a:lnTo>
                          <a:pt x="1946" y="273"/>
                        </a:lnTo>
                        <a:lnTo>
                          <a:pt x="1800" y="314"/>
                        </a:lnTo>
                        <a:lnTo>
                          <a:pt x="1737" y="377"/>
                        </a:lnTo>
                        <a:lnTo>
                          <a:pt x="1528" y="335"/>
                        </a:lnTo>
                        <a:lnTo>
                          <a:pt x="1423" y="335"/>
                        </a:lnTo>
                        <a:lnTo>
                          <a:pt x="1277" y="294"/>
                        </a:lnTo>
                        <a:lnTo>
                          <a:pt x="1214" y="335"/>
                        </a:lnTo>
                        <a:lnTo>
                          <a:pt x="1067" y="314"/>
                        </a:lnTo>
                        <a:lnTo>
                          <a:pt x="921" y="398"/>
                        </a:lnTo>
                        <a:lnTo>
                          <a:pt x="712" y="314"/>
                        </a:lnTo>
                        <a:lnTo>
                          <a:pt x="649" y="335"/>
                        </a:lnTo>
                        <a:lnTo>
                          <a:pt x="607" y="273"/>
                        </a:lnTo>
                        <a:lnTo>
                          <a:pt x="440" y="273"/>
                        </a:lnTo>
                        <a:lnTo>
                          <a:pt x="314" y="335"/>
                        </a:lnTo>
                        <a:lnTo>
                          <a:pt x="231" y="231"/>
                        </a:lnTo>
                        <a:lnTo>
                          <a:pt x="293" y="189"/>
                        </a:lnTo>
                        <a:lnTo>
                          <a:pt x="293" y="105"/>
                        </a:lnTo>
                        <a:lnTo>
                          <a:pt x="210" y="22"/>
                        </a:lnTo>
                        <a:lnTo>
                          <a:pt x="63" y="22"/>
                        </a:lnTo>
                        <a:lnTo>
                          <a:pt x="84" y="126"/>
                        </a:lnTo>
                        <a:lnTo>
                          <a:pt x="0" y="210"/>
                        </a:lnTo>
                        <a:lnTo>
                          <a:pt x="63" y="440"/>
                        </a:lnTo>
                        <a:lnTo>
                          <a:pt x="231" y="628"/>
                        </a:lnTo>
                        <a:lnTo>
                          <a:pt x="314" y="754"/>
                        </a:lnTo>
                        <a:lnTo>
                          <a:pt x="272" y="900"/>
                        </a:lnTo>
                        <a:lnTo>
                          <a:pt x="63" y="1068"/>
                        </a:lnTo>
                        <a:lnTo>
                          <a:pt x="84" y="1172"/>
                        </a:lnTo>
                        <a:lnTo>
                          <a:pt x="168" y="1277"/>
                        </a:lnTo>
                        <a:lnTo>
                          <a:pt x="105" y="1382"/>
                        </a:lnTo>
                        <a:lnTo>
                          <a:pt x="335" y="1570"/>
                        </a:lnTo>
                        <a:lnTo>
                          <a:pt x="503" y="1842"/>
                        </a:lnTo>
                        <a:lnTo>
                          <a:pt x="523" y="1988"/>
                        </a:lnTo>
                        <a:lnTo>
                          <a:pt x="523" y="2093"/>
                        </a:lnTo>
                        <a:lnTo>
                          <a:pt x="607" y="2114"/>
                        </a:lnTo>
                        <a:lnTo>
                          <a:pt x="795" y="2114"/>
                        </a:lnTo>
                        <a:lnTo>
                          <a:pt x="942" y="2093"/>
                        </a:lnTo>
                        <a:lnTo>
                          <a:pt x="1026" y="1988"/>
                        </a:lnTo>
                        <a:lnTo>
                          <a:pt x="1172" y="2009"/>
                        </a:lnTo>
                        <a:lnTo>
                          <a:pt x="1319" y="2009"/>
                        </a:lnTo>
                        <a:lnTo>
                          <a:pt x="1339" y="2114"/>
                        </a:lnTo>
                        <a:lnTo>
                          <a:pt x="1444" y="2114"/>
                        </a:lnTo>
                        <a:lnTo>
                          <a:pt x="1528" y="2051"/>
                        </a:lnTo>
                        <a:lnTo>
                          <a:pt x="1653" y="2051"/>
                        </a:lnTo>
                        <a:lnTo>
                          <a:pt x="1737" y="2114"/>
                        </a:lnTo>
                        <a:lnTo>
                          <a:pt x="1863" y="2072"/>
                        </a:lnTo>
                        <a:lnTo>
                          <a:pt x="2093" y="2072"/>
                        </a:lnTo>
                        <a:lnTo>
                          <a:pt x="2176" y="2009"/>
                        </a:lnTo>
                        <a:lnTo>
                          <a:pt x="2114" y="1905"/>
                        </a:lnTo>
                        <a:lnTo>
                          <a:pt x="2114" y="1779"/>
                        </a:lnTo>
                        <a:lnTo>
                          <a:pt x="2281" y="1675"/>
                        </a:lnTo>
                        <a:lnTo>
                          <a:pt x="2323" y="1675"/>
                        </a:lnTo>
                        <a:lnTo>
                          <a:pt x="2427" y="1570"/>
                        </a:lnTo>
                        <a:lnTo>
                          <a:pt x="2511" y="1570"/>
                        </a:lnTo>
                        <a:lnTo>
                          <a:pt x="2595" y="1486"/>
                        </a:lnTo>
                        <a:lnTo>
                          <a:pt x="2741" y="1486"/>
                        </a:lnTo>
                        <a:lnTo>
                          <a:pt x="2909" y="1633"/>
                        </a:lnTo>
                        <a:lnTo>
                          <a:pt x="3013" y="1549"/>
                        </a:lnTo>
                        <a:lnTo>
                          <a:pt x="3118" y="1570"/>
                        </a:lnTo>
                        <a:lnTo>
                          <a:pt x="3034" y="1444"/>
                        </a:lnTo>
                        <a:lnTo>
                          <a:pt x="2930" y="1256"/>
                        </a:lnTo>
                        <a:lnTo>
                          <a:pt x="2825" y="1256"/>
                        </a:lnTo>
                        <a:lnTo>
                          <a:pt x="2804" y="1172"/>
                        </a:lnTo>
                        <a:lnTo>
                          <a:pt x="2951" y="1068"/>
                        </a:lnTo>
                        <a:lnTo>
                          <a:pt x="3013" y="942"/>
                        </a:lnTo>
                        <a:lnTo>
                          <a:pt x="2992" y="712"/>
                        </a:lnTo>
                        <a:lnTo>
                          <a:pt x="3139" y="545"/>
                        </a:lnTo>
                        <a:lnTo>
                          <a:pt x="3244" y="586"/>
                        </a:lnTo>
                        <a:lnTo>
                          <a:pt x="3327" y="503"/>
                        </a:lnTo>
                        <a:lnTo>
                          <a:pt x="3348" y="294"/>
                        </a:lnTo>
                        <a:lnTo>
                          <a:pt x="3327" y="273"/>
                        </a:lnTo>
                        <a:lnTo>
                          <a:pt x="3202" y="273"/>
                        </a:lnTo>
                        <a:lnTo>
                          <a:pt x="3160" y="189"/>
                        </a:lnTo>
                        <a:lnTo>
                          <a:pt x="3013" y="126"/>
                        </a:lnTo>
                        <a:lnTo>
                          <a:pt x="2909" y="168"/>
                        </a:lnTo>
                        <a:lnTo>
                          <a:pt x="2846" y="105"/>
                        </a:lnTo>
                        <a:lnTo>
                          <a:pt x="2679" y="22"/>
                        </a:lnTo>
                        <a:lnTo>
                          <a:pt x="2490" y="1"/>
                        </a:lnTo>
                        <a:close/>
                      </a:path>
                    </a:pathLst>
                  </a:custGeom>
                  <a:solidFill>
                    <a:schemeClr val="tx2">
                      <a:lumMod val="7500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2102" name="Google Shape;115;p16">
                    <a:extLst>
                      <a:ext uri="{FF2B5EF4-FFF2-40B4-BE49-F238E27FC236}">
                        <a16:creationId xmlns:a16="http://schemas.microsoft.com/office/drawing/2014/main" id="{0EFC19AC-4C35-BE20-3FAF-69FBFE212456}"/>
                      </a:ext>
                    </a:extLst>
                  </p:cNvPr>
                  <p:cNvGrpSpPr/>
                  <p:nvPr/>
                </p:nvGrpSpPr>
                <p:grpSpPr>
                  <a:xfrm>
                    <a:off x="4658341" y="2327015"/>
                    <a:ext cx="88920" cy="65677"/>
                    <a:chOff x="3866750" y="2520350"/>
                    <a:chExt cx="78475" cy="60700"/>
                  </a:xfrm>
                </p:grpSpPr>
                <p:sp>
                  <p:nvSpPr>
                    <p:cNvPr id="2109" name="Google Shape;116;p16">
                      <a:extLst>
                        <a:ext uri="{FF2B5EF4-FFF2-40B4-BE49-F238E27FC236}">
                          <a16:creationId xmlns:a16="http://schemas.microsoft.com/office/drawing/2014/main" id="{BFE09D8B-AE99-8557-B08E-020F9282D4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77200" y="2546500"/>
                      <a:ext cx="4725" cy="63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89" h="252" extrusionOk="0">
                          <a:moveTo>
                            <a:pt x="1" y="1"/>
                          </a:moveTo>
                          <a:lnTo>
                            <a:pt x="84" y="126"/>
                          </a:lnTo>
                          <a:lnTo>
                            <a:pt x="63" y="147"/>
                          </a:lnTo>
                          <a:lnTo>
                            <a:pt x="168" y="252"/>
                          </a:lnTo>
                          <a:lnTo>
                            <a:pt x="189" y="252"/>
                          </a:lnTo>
                          <a:lnTo>
                            <a:pt x="168" y="106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6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110" name="Google Shape;117;p16">
                      <a:extLst>
                        <a:ext uri="{FF2B5EF4-FFF2-40B4-BE49-F238E27FC236}">
                          <a16:creationId xmlns:a16="http://schemas.microsoft.com/office/drawing/2014/main" id="{182D6114-360A-2192-821F-369C9594F7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82425" y="2554350"/>
                      <a:ext cx="2650" cy="31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06" h="127" extrusionOk="0">
                          <a:moveTo>
                            <a:pt x="1" y="1"/>
                          </a:moveTo>
                          <a:lnTo>
                            <a:pt x="106" y="126"/>
                          </a:lnTo>
                          <a:lnTo>
                            <a:pt x="85" y="43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6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111" name="Google Shape;118;p16">
                      <a:extLst>
                        <a:ext uri="{FF2B5EF4-FFF2-40B4-BE49-F238E27FC236}">
                          <a16:creationId xmlns:a16="http://schemas.microsoft.com/office/drawing/2014/main" id="{0E7D24E2-655D-B8AF-8139-388728986F6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66750" y="2520350"/>
                      <a:ext cx="78475" cy="607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139" h="2428" extrusionOk="0">
                          <a:moveTo>
                            <a:pt x="1653" y="1"/>
                          </a:moveTo>
                          <a:lnTo>
                            <a:pt x="1653" y="22"/>
                          </a:lnTo>
                          <a:lnTo>
                            <a:pt x="1402" y="22"/>
                          </a:lnTo>
                          <a:lnTo>
                            <a:pt x="1046" y="210"/>
                          </a:lnTo>
                          <a:lnTo>
                            <a:pt x="1025" y="356"/>
                          </a:lnTo>
                          <a:lnTo>
                            <a:pt x="837" y="440"/>
                          </a:lnTo>
                          <a:lnTo>
                            <a:pt x="816" y="649"/>
                          </a:lnTo>
                          <a:lnTo>
                            <a:pt x="691" y="649"/>
                          </a:lnTo>
                          <a:lnTo>
                            <a:pt x="481" y="545"/>
                          </a:lnTo>
                          <a:lnTo>
                            <a:pt x="356" y="587"/>
                          </a:lnTo>
                          <a:lnTo>
                            <a:pt x="209" y="691"/>
                          </a:lnTo>
                          <a:lnTo>
                            <a:pt x="0" y="691"/>
                          </a:lnTo>
                          <a:lnTo>
                            <a:pt x="0" y="733"/>
                          </a:lnTo>
                          <a:lnTo>
                            <a:pt x="42" y="942"/>
                          </a:lnTo>
                          <a:lnTo>
                            <a:pt x="168" y="1068"/>
                          </a:lnTo>
                          <a:lnTo>
                            <a:pt x="168" y="1110"/>
                          </a:lnTo>
                          <a:lnTo>
                            <a:pt x="209" y="1152"/>
                          </a:lnTo>
                          <a:lnTo>
                            <a:pt x="356" y="942"/>
                          </a:lnTo>
                          <a:lnTo>
                            <a:pt x="377" y="796"/>
                          </a:lnTo>
                          <a:lnTo>
                            <a:pt x="461" y="691"/>
                          </a:lnTo>
                          <a:lnTo>
                            <a:pt x="607" y="691"/>
                          </a:lnTo>
                          <a:lnTo>
                            <a:pt x="628" y="796"/>
                          </a:lnTo>
                          <a:lnTo>
                            <a:pt x="733" y="900"/>
                          </a:lnTo>
                          <a:lnTo>
                            <a:pt x="774" y="1068"/>
                          </a:lnTo>
                          <a:lnTo>
                            <a:pt x="879" y="1256"/>
                          </a:lnTo>
                          <a:lnTo>
                            <a:pt x="1025" y="1403"/>
                          </a:lnTo>
                          <a:lnTo>
                            <a:pt x="1088" y="1403"/>
                          </a:lnTo>
                          <a:lnTo>
                            <a:pt x="1193" y="1507"/>
                          </a:lnTo>
                          <a:lnTo>
                            <a:pt x="1088" y="1486"/>
                          </a:lnTo>
                          <a:lnTo>
                            <a:pt x="1005" y="1507"/>
                          </a:lnTo>
                          <a:lnTo>
                            <a:pt x="942" y="1591"/>
                          </a:lnTo>
                          <a:lnTo>
                            <a:pt x="1005" y="1696"/>
                          </a:lnTo>
                          <a:lnTo>
                            <a:pt x="1130" y="1696"/>
                          </a:lnTo>
                          <a:lnTo>
                            <a:pt x="1256" y="1821"/>
                          </a:lnTo>
                          <a:lnTo>
                            <a:pt x="1360" y="1842"/>
                          </a:lnTo>
                          <a:lnTo>
                            <a:pt x="1423" y="1947"/>
                          </a:lnTo>
                          <a:lnTo>
                            <a:pt x="1465" y="2030"/>
                          </a:lnTo>
                          <a:lnTo>
                            <a:pt x="1611" y="2009"/>
                          </a:lnTo>
                          <a:lnTo>
                            <a:pt x="1862" y="2030"/>
                          </a:lnTo>
                          <a:lnTo>
                            <a:pt x="1988" y="2093"/>
                          </a:lnTo>
                          <a:lnTo>
                            <a:pt x="2281" y="2365"/>
                          </a:lnTo>
                          <a:lnTo>
                            <a:pt x="2197" y="2407"/>
                          </a:lnTo>
                          <a:lnTo>
                            <a:pt x="2072" y="2323"/>
                          </a:lnTo>
                          <a:lnTo>
                            <a:pt x="2155" y="2407"/>
                          </a:lnTo>
                          <a:lnTo>
                            <a:pt x="2260" y="2428"/>
                          </a:lnTo>
                          <a:lnTo>
                            <a:pt x="2302" y="2344"/>
                          </a:lnTo>
                          <a:lnTo>
                            <a:pt x="1925" y="1884"/>
                          </a:lnTo>
                          <a:lnTo>
                            <a:pt x="1444" y="1486"/>
                          </a:lnTo>
                          <a:lnTo>
                            <a:pt x="1423" y="1403"/>
                          </a:lnTo>
                          <a:lnTo>
                            <a:pt x="1465" y="1382"/>
                          </a:lnTo>
                          <a:lnTo>
                            <a:pt x="1402" y="1277"/>
                          </a:lnTo>
                          <a:lnTo>
                            <a:pt x="1360" y="1172"/>
                          </a:lnTo>
                          <a:lnTo>
                            <a:pt x="1235" y="1047"/>
                          </a:lnTo>
                          <a:lnTo>
                            <a:pt x="1193" y="1047"/>
                          </a:lnTo>
                          <a:lnTo>
                            <a:pt x="1151" y="963"/>
                          </a:lnTo>
                          <a:lnTo>
                            <a:pt x="1214" y="900"/>
                          </a:lnTo>
                          <a:lnTo>
                            <a:pt x="1214" y="775"/>
                          </a:lnTo>
                          <a:lnTo>
                            <a:pt x="1256" y="733"/>
                          </a:lnTo>
                          <a:lnTo>
                            <a:pt x="1402" y="838"/>
                          </a:lnTo>
                          <a:lnTo>
                            <a:pt x="1444" y="900"/>
                          </a:lnTo>
                          <a:lnTo>
                            <a:pt x="1528" y="880"/>
                          </a:lnTo>
                          <a:lnTo>
                            <a:pt x="1528" y="796"/>
                          </a:lnTo>
                          <a:lnTo>
                            <a:pt x="1632" y="775"/>
                          </a:lnTo>
                          <a:lnTo>
                            <a:pt x="1716" y="796"/>
                          </a:lnTo>
                          <a:lnTo>
                            <a:pt x="1758" y="733"/>
                          </a:lnTo>
                          <a:lnTo>
                            <a:pt x="1841" y="775"/>
                          </a:lnTo>
                          <a:lnTo>
                            <a:pt x="1883" y="733"/>
                          </a:lnTo>
                          <a:lnTo>
                            <a:pt x="1988" y="754"/>
                          </a:lnTo>
                          <a:lnTo>
                            <a:pt x="2051" y="859"/>
                          </a:lnTo>
                          <a:lnTo>
                            <a:pt x="2093" y="796"/>
                          </a:lnTo>
                          <a:lnTo>
                            <a:pt x="2239" y="859"/>
                          </a:lnTo>
                          <a:lnTo>
                            <a:pt x="2344" y="796"/>
                          </a:lnTo>
                          <a:lnTo>
                            <a:pt x="2365" y="859"/>
                          </a:lnTo>
                          <a:lnTo>
                            <a:pt x="2490" y="838"/>
                          </a:lnTo>
                          <a:lnTo>
                            <a:pt x="2616" y="880"/>
                          </a:lnTo>
                          <a:lnTo>
                            <a:pt x="2699" y="859"/>
                          </a:lnTo>
                          <a:lnTo>
                            <a:pt x="2804" y="963"/>
                          </a:lnTo>
                          <a:lnTo>
                            <a:pt x="2971" y="963"/>
                          </a:lnTo>
                          <a:lnTo>
                            <a:pt x="2992" y="984"/>
                          </a:lnTo>
                          <a:lnTo>
                            <a:pt x="2971" y="880"/>
                          </a:lnTo>
                          <a:lnTo>
                            <a:pt x="3097" y="859"/>
                          </a:lnTo>
                          <a:lnTo>
                            <a:pt x="3139" y="859"/>
                          </a:lnTo>
                          <a:lnTo>
                            <a:pt x="3139" y="796"/>
                          </a:lnTo>
                          <a:lnTo>
                            <a:pt x="3034" y="775"/>
                          </a:lnTo>
                          <a:lnTo>
                            <a:pt x="2971" y="733"/>
                          </a:lnTo>
                          <a:lnTo>
                            <a:pt x="2930" y="566"/>
                          </a:lnTo>
                          <a:lnTo>
                            <a:pt x="2888" y="419"/>
                          </a:lnTo>
                          <a:lnTo>
                            <a:pt x="2804" y="356"/>
                          </a:lnTo>
                          <a:lnTo>
                            <a:pt x="2699" y="482"/>
                          </a:lnTo>
                          <a:lnTo>
                            <a:pt x="2490" y="419"/>
                          </a:lnTo>
                          <a:lnTo>
                            <a:pt x="2197" y="356"/>
                          </a:lnTo>
                          <a:lnTo>
                            <a:pt x="2093" y="273"/>
                          </a:lnTo>
                          <a:lnTo>
                            <a:pt x="1988" y="231"/>
                          </a:lnTo>
                          <a:lnTo>
                            <a:pt x="1737" y="22"/>
                          </a:lnTo>
                          <a:lnTo>
                            <a:pt x="1653" y="1"/>
                          </a:lnTo>
                          <a:close/>
                        </a:path>
                      </a:pathLst>
                    </a:custGeom>
                    <a:solidFill>
                      <a:schemeClr val="tx2">
                        <a:lumMod val="75000"/>
                      </a:schemeClr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64" name="Google Shape;119;p16">
                      <a:extLst>
                        <a:ext uri="{FF2B5EF4-FFF2-40B4-BE49-F238E27FC236}">
                          <a16:creationId xmlns:a16="http://schemas.microsoft.com/office/drawing/2014/main" id="{8AE39BF0-3A07-B2D5-B014-F13B4F3572D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86100" y="2558550"/>
                      <a:ext cx="3675" cy="52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7" h="210" extrusionOk="0">
                          <a:moveTo>
                            <a:pt x="0" y="0"/>
                          </a:moveTo>
                          <a:lnTo>
                            <a:pt x="147" y="209"/>
                          </a:lnTo>
                          <a:lnTo>
                            <a:pt x="126" y="105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chemeClr val="accent6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sp>
                <p:nvSpPr>
                  <p:cNvPr id="2103" name="Google Shape;120;p16">
                    <a:extLst>
                      <a:ext uri="{FF2B5EF4-FFF2-40B4-BE49-F238E27FC236}">
                        <a16:creationId xmlns:a16="http://schemas.microsoft.com/office/drawing/2014/main" id="{8C478CE7-A893-4060-E43C-7D39F4103F83}"/>
                      </a:ext>
                    </a:extLst>
                  </p:cNvPr>
                  <p:cNvSpPr/>
                  <p:nvPr/>
                </p:nvSpPr>
                <p:spPr>
                  <a:xfrm>
                    <a:off x="4582519" y="2389349"/>
                    <a:ext cx="16628" cy="317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7" h="1173" extrusionOk="0">
                        <a:moveTo>
                          <a:pt x="461" y="0"/>
                        </a:moveTo>
                        <a:lnTo>
                          <a:pt x="440" y="105"/>
                        </a:lnTo>
                        <a:lnTo>
                          <a:pt x="482" y="147"/>
                        </a:lnTo>
                        <a:lnTo>
                          <a:pt x="461" y="251"/>
                        </a:lnTo>
                        <a:lnTo>
                          <a:pt x="419" y="251"/>
                        </a:lnTo>
                        <a:lnTo>
                          <a:pt x="357" y="210"/>
                        </a:lnTo>
                        <a:lnTo>
                          <a:pt x="273" y="251"/>
                        </a:lnTo>
                        <a:lnTo>
                          <a:pt x="106" y="335"/>
                        </a:lnTo>
                        <a:lnTo>
                          <a:pt x="22" y="461"/>
                        </a:lnTo>
                        <a:lnTo>
                          <a:pt x="106" y="523"/>
                        </a:lnTo>
                        <a:lnTo>
                          <a:pt x="64" y="565"/>
                        </a:lnTo>
                        <a:lnTo>
                          <a:pt x="1" y="565"/>
                        </a:lnTo>
                        <a:lnTo>
                          <a:pt x="22" y="649"/>
                        </a:lnTo>
                        <a:lnTo>
                          <a:pt x="106" y="691"/>
                        </a:lnTo>
                        <a:lnTo>
                          <a:pt x="106" y="754"/>
                        </a:lnTo>
                        <a:lnTo>
                          <a:pt x="64" y="775"/>
                        </a:lnTo>
                        <a:lnTo>
                          <a:pt x="106" y="837"/>
                        </a:lnTo>
                        <a:lnTo>
                          <a:pt x="168" y="879"/>
                        </a:lnTo>
                        <a:lnTo>
                          <a:pt x="168" y="963"/>
                        </a:lnTo>
                        <a:lnTo>
                          <a:pt x="210" y="963"/>
                        </a:lnTo>
                        <a:lnTo>
                          <a:pt x="252" y="1005"/>
                        </a:lnTo>
                        <a:lnTo>
                          <a:pt x="210" y="984"/>
                        </a:lnTo>
                        <a:lnTo>
                          <a:pt x="147" y="1067"/>
                        </a:lnTo>
                        <a:lnTo>
                          <a:pt x="210" y="1109"/>
                        </a:lnTo>
                        <a:lnTo>
                          <a:pt x="357" y="1172"/>
                        </a:lnTo>
                        <a:lnTo>
                          <a:pt x="461" y="1109"/>
                        </a:lnTo>
                        <a:lnTo>
                          <a:pt x="545" y="942"/>
                        </a:lnTo>
                        <a:lnTo>
                          <a:pt x="545" y="795"/>
                        </a:lnTo>
                        <a:lnTo>
                          <a:pt x="587" y="544"/>
                        </a:lnTo>
                        <a:lnTo>
                          <a:pt x="545" y="314"/>
                        </a:lnTo>
                        <a:lnTo>
                          <a:pt x="545" y="147"/>
                        </a:lnTo>
                        <a:lnTo>
                          <a:pt x="524" y="0"/>
                        </a:lnTo>
                        <a:close/>
                      </a:path>
                    </a:pathLst>
                  </a:custGeom>
                  <a:solidFill>
                    <a:schemeClr val="bg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04" name="Google Shape;121;p16">
                    <a:extLst>
                      <a:ext uri="{FF2B5EF4-FFF2-40B4-BE49-F238E27FC236}">
                        <a16:creationId xmlns:a16="http://schemas.microsoft.com/office/drawing/2014/main" id="{DEEBFAA3-8195-1E74-1D47-7CA97867ACAB}"/>
                      </a:ext>
                    </a:extLst>
                  </p:cNvPr>
                  <p:cNvSpPr/>
                  <p:nvPr/>
                </p:nvSpPr>
                <p:spPr>
                  <a:xfrm>
                    <a:off x="4319352" y="2375201"/>
                    <a:ext cx="182004" cy="1454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425" h="5378" extrusionOk="0">
                        <a:moveTo>
                          <a:pt x="817" y="0"/>
                        </a:moveTo>
                        <a:lnTo>
                          <a:pt x="733" y="42"/>
                        </a:lnTo>
                        <a:lnTo>
                          <a:pt x="712" y="21"/>
                        </a:lnTo>
                        <a:lnTo>
                          <a:pt x="503" y="126"/>
                        </a:lnTo>
                        <a:lnTo>
                          <a:pt x="524" y="209"/>
                        </a:lnTo>
                        <a:lnTo>
                          <a:pt x="608" y="251"/>
                        </a:lnTo>
                        <a:lnTo>
                          <a:pt x="524" y="335"/>
                        </a:lnTo>
                        <a:lnTo>
                          <a:pt x="336" y="356"/>
                        </a:lnTo>
                        <a:lnTo>
                          <a:pt x="252" y="335"/>
                        </a:lnTo>
                        <a:lnTo>
                          <a:pt x="43" y="419"/>
                        </a:lnTo>
                        <a:lnTo>
                          <a:pt x="1" y="544"/>
                        </a:lnTo>
                        <a:lnTo>
                          <a:pt x="43" y="670"/>
                        </a:lnTo>
                        <a:lnTo>
                          <a:pt x="126" y="649"/>
                        </a:lnTo>
                        <a:lnTo>
                          <a:pt x="126" y="691"/>
                        </a:lnTo>
                        <a:lnTo>
                          <a:pt x="189" y="733"/>
                        </a:lnTo>
                        <a:lnTo>
                          <a:pt x="147" y="879"/>
                        </a:lnTo>
                        <a:lnTo>
                          <a:pt x="210" y="900"/>
                        </a:lnTo>
                        <a:lnTo>
                          <a:pt x="294" y="837"/>
                        </a:lnTo>
                        <a:lnTo>
                          <a:pt x="252" y="963"/>
                        </a:lnTo>
                        <a:lnTo>
                          <a:pt x="315" y="1005"/>
                        </a:lnTo>
                        <a:lnTo>
                          <a:pt x="252" y="1088"/>
                        </a:lnTo>
                        <a:lnTo>
                          <a:pt x="357" y="1109"/>
                        </a:lnTo>
                        <a:lnTo>
                          <a:pt x="231" y="1256"/>
                        </a:lnTo>
                        <a:lnTo>
                          <a:pt x="231" y="1277"/>
                        </a:lnTo>
                        <a:lnTo>
                          <a:pt x="482" y="1214"/>
                        </a:lnTo>
                        <a:lnTo>
                          <a:pt x="587" y="1256"/>
                        </a:lnTo>
                        <a:lnTo>
                          <a:pt x="566" y="1381"/>
                        </a:lnTo>
                        <a:lnTo>
                          <a:pt x="629" y="1465"/>
                        </a:lnTo>
                        <a:lnTo>
                          <a:pt x="796" y="1360"/>
                        </a:lnTo>
                        <a:lnTo>
                          <a:pt x="1110" y="1423"/>
                        </a:lnTo>
                        <a:lnTo>
                          <a:pt x="1214" y="1318"/>
                        </a:lnTo>
                        <a:lnTo>
                          <a:pt x="1486" y="1360"/>
                        </a:lnTo>
                        <a:lnTo>
                          <a:pt x="1507" y="1486"/>
                        </a:lnTo>
                        <a:lnTo>
                          <a:pt x="1612" y="1632"/>
                        </a:lnTo>
                        <a:lnTo>
                          <a:pt x="1591" y="1737"/>
                        </a:lnTo>
                        <a:lnTo>
                          <a:pt x="1445" y="1737"/>
                        </a:lnTo>
                        <a:lnTo>
                          <a:pt x="1235" y="1946"/>
                        </a:lnTo>
                        <a:lnTo>
                          <a:pt x="1256" y="2114"/>
                        </a:lnTo>
                        <a:lnTo>
                          <a:pt x="1235" y="2469"/>
                        </a:lnTo>
                        <a:lnTo>
                          <a:pt x="1089" y="2616"/>
                        </a:lnTo>
                        <a:lnTo>
                          <a:pt x="1194" y="2720"/>
                        </a:lnTo>
                        <a:lnTo>
                          <a:pt x="1047" y="2930"/>
                        </a:lnTo>
                        <a:lnTo>
                          <a:pt x="942" y="2888"/>
                        </a:lnTo>
                        <a:lnTo>
                          <a:pt x="817" y="2930"/>
                        </a:lnTo>
                        <a:lnTo>
                          <a:pt x="963" y="3202"/>
                        </a:lnTo>
                        <a:lnTo>
                          <a:pt x="1089" y="3285"/>
                        </a:lnTo>
                        <a:lnTo>
                          <a:pt x="1089" y="3515"/>
                        </a:lnTo>
                        <a:lnTo>
                          <a:pt x="922" y="3704"/>
                        </a:lnTo>
                        <a:lnTo>
                          <a:pt x="984" y="3871"/>
                        </a:lnTo>
                        <a:lnTo>
                          <a:pt x="1131" y="3871"/>
                        </a:lnTo>
                        <a:lnTo>
                          <a:pt x="1089" y="3976"/>
                        </a:lnTo>
                        <a:lnTo>
                          <a:pt x="963" y="4080"/>
                        </a:lnTo>
                        <a:lnTo>
                          <a:pt x="838" y="4331"/>
                        </a:lnTo>
                        <a:lnTo>
                          <a:pt x="922" y="4457"/>
                        </a:lnTo>
                        <a:lnTo>
                          <a:pt x="922" y="4603"/>
                        </a:lnTo>
                        <a:lnTo>
                          <a:pt x="1026" y="4624"/>
                        </a:lnTo>
                        <a:lnTo>
                          <a:pt x="1173" y="4645"/>
                        </a:lnTo>
                        <a:lnTo>
                          <a:pt x="1403" y="4875"/>
                        </a:lnTo>
                        <a:lnTo>
                          <a:pt x="1382" y="4917"/>
                        </a:lnTo>
                        <a:lnTo>
                          <a:pt x="1486" y="5168"/>
                        </a:lnTo>
                        <a:lnTo>
                          <a:pt x="1675" y="5357"/>
                        </a:lnTo>
                        <a:lnTo>
                          <a:pt x="1842" y="5378"/>
                        </a:lnTo>
                        <a:lnTo>
                          <a:pt x="2010" y="5273"/>
                        </a:lnTo>
                        <a:lnTo>
                          <a:pt x="2010" y="5168"/>
                        </a:lnTo>
                        <a:lnTo>
                          <a:pt x="2093" y="5085"/>
                        </a:lnTo>
                        <a:lnTo>
                          <a:pt x="2303" y="5064"/>
                        </a:lnTo>
                        <a:lnTo>
                          <a:pt x="2470" y="4875"/>
                        </a:lnTo>
                        <a:lnTo>
                          <a:pt x="2679" y="4855"/>
                        </a:lnTo>
                        <a:lnTo>
                          <a:pt x="2784" y="4813"/>
                        </a:lnTo>
                        <a:lnTo>
                          <a:pt x="3035" y="4875"/>
                        </a:lnTo>
                        <a:lnTo>
                          <a:pt x="3181" y="4917"/>
                        </a:lnTo>
                        <a:lnTo>
                          <a:pt x="3202" y="4855"/>
                        </a:lnTo>
                        <a:lnTo>
                          <a:pt x="3307" y="4855"/>
                        </a:lnTo>
                        <a:lnTo>
                          <a:pt x="3411" y="4938"/>
                        </a:lnTo>
                        <a:lnTo>
                          <a:pt x="3495" y="4855"/>
                        </a:lnTo>
                        <a:lnTo>
                          <a:pt x="3558" y="4750"/>
                        </a:lnTo>
                        <a:lnTo>
                          <a:pt x="3663" y="4855"/>
                        </a:lnTo>
                        <a:lnTo>
                          <a:pt x="3788" y="4917"/>
                        </a:lnTo>
                        <a:lnTo>
                          <a:pt x="3914" y="4708"/>
                        </a:lnTo>
                        <a:lnTo>
                          <a:pt x="3914" y="4603"/>
                        </a:lnTo>
                        <a:lnTo>
                          <a:pt x="4248" y="4436"/>
                        </a:lnTo>
                        <a:lnTo>
                          <a:pt x="4458" y="4436"/>
                        </a:lnTo>
                        <a:lnTo>
                          <a:pt x="4520" y="4352"/>
                        </a:lnTo>
                        <a:lnTo>
                          <a:pt x="4458" y="4311"/>
                        </a:lnTo>
                        <a:lnTo>
                          <a:pt x="4499" y="4143"/>
                        </a:lnTo>
                        <a:lnTo>
                          <a:pt x="4667" y="3892"/>
                        </a:lnTo>
                        <a:lnTo>
                          <a:pt x="4667" y="3766"/>
                        </a:lnTo>
                        <a:lnTo>
                          <a:pt x="4855" y="3704"/>
                        </a:lnTo>
                        <a:lnTo>
                          <a:pt x="4981" y="3578"/>
                        </a:lnTo>
                        <a:lnTo>
                          <a:pt x="4855" y="3390"/>
                        </a:lnTo>
                        <a:lnTo>
                          <a:pt x="4771" y="3348"/>
                        </a:lnTo>
                        <a:lnTo>
                          <a:pt x="4751" y="3243"/>
                        </a:lnTo>
                        <a:lnTo>
                          <a:pt x="4646" y="3076"/>
                        </a:lnTo>
                        <a:lnTo>
                          <a:pt x="4730" y="2992"/>
                        </a:lnTo>
                        <a:lnTo>
                          <a:pt x="4960" y="2637"/>
                        </a:lnTo>
                        <a:lnTo>
                          <a:pt x="5064" y="2574"/>
                        </a:lnTo>
                        <a:lnTo>
                          <a:pt x="5232" y="2302"/>
                        </a:lnTo>
                        <a:lnTo>
                          <a:pt x="5274" y="2323"/>
                        </a:lnTo>
                        <a:lnTo>
                          <a:pt x="5253" y="2344"/>
                        </a:lnTo>
                        <a:lnTo>
                          <a:pt x="5253" y="2365"/>
                        </a:lnTo>
                        <a:lnTo>
                          <a:pt x="5336" y="2323"/>
                        </a:lnTo>
                        <a:lnTo>
                          <a:pt x="5357" y="2197"/>
                        </a:lnTo>
                        <a:lnTo>
                          <a:pt x="5295" y="2134"/>
                        </a:lnTo>
                        <a:lnTo>
                          <a:pt x="5441" y="2051"/>
                        </a:lnTo>
                        <a:lnTo>
                          <a:pt x="5567" y="1946"/>
                        </a:lnTo>
                        <a:lnTo>
                          <a:pt x="5776" y="1946"/>
                        </a:lnTo>
                        <a:lnTo>
                          <a:pt x="5964" y="1883"/>
                        </a:lnTo>
                        <a:lnTo>
                          <a:pt x="6069" y="1737"/>
                        </a:lnTo>
                        <a:lnTo>
                          <a:pt x="6278" y="1611"/>
                        </a:lnTo>
                        <a:lnTo>
                          <a:pt x="6320" y="1507"/>
                        </a:lnTo>
                        <a:lnTo>
                          <a:pt x="6341" y="1381"/>
                        </a:lnTo>
                        <a:lnTo>
                          <a:pt x="6320" y="1193"/>
                        </a:lnTo>
                        <a:lnTo>
                          <a:pt x="6424" y="1151"/>
                        </a:lnTo>
                        <a:lnTo>
                          <a:pt x="6424" y="1088"/>
                        </a:lnTo>
                        <a:lnTo>
                          <a:pt x="6341" y="1067"/>
                        </a:lnTo>
                        <a:lnTo>
                          <a:pt x="6215" y="879"/>
                        </a:lnTo>
                        <a:lnTo>
                          <a:pt x="5964" y="900"/>
                        </a:lnTo>
                        <a:lnTo>
                          <a:pt x="5797" y="837"/>
                        </a:lnTo>
                        <a:lnTo>
                          <a:pt x="5629" y="837"/>
                        </a:lnTo>
                        <a:lnTo>
                          <a:pt x="5525" y="774"/>
                        </a:lnTo>
                        <a:lnTo>
                          <a:pt x="5253" y="774"/>
                        </a:lnTo>
                        <a:lnTo>
                          <a:pt x="5148" y="879"/>
                        </a:lnTo>
                        <a:lnTo>
                          <a:pt x="5064" y="837"/>
                        </a:lnTo>
                        <a:lnTo>
                          <a:pt x="4918" y="837"/>
                        </a:lnTo>
                        <a:lnTo>
                          <a:pt x="4792" y="691"/>
                        </a:lnTo>
                        <a:lnTo>
                          <a:pt x="4688" y="753"/>
                        </a:lnTo>
                        <a:lnTo>
                          <a:pt x="4583" y="649"/>
                        </a:lnTo>
                        <a:lnTo>
                          <a:pt x="4332" y="565"/>
                        </a:lnTo>
                        <a:lnTo>
                          <a:pt x="4186" y="586"/>
                        </a:lnTo>
                        <a:lnTo>
                          <a:pt x="4207" y="523"/>
                        </a:lnTo>
                        <a:lnTo>
                          <a:pt x="4186" y="377"/>
                        </a:lnTo>
                        <a:lnTo>
                          <a:pt x="4102" y="377"/>
                        </a:lnTo>
                        <a:lnTo>
                          <a:pt x="4102" y="356"/>
                        </a:lnTo>
                        <a:lnTo>
                          <a:pt x="3997" y="314"/>
                        </a:lnTo>
                        <a:lnTo>
                          <a:pt x="3955" y="335"/>
                        </a:lnTo>
                        <a:lnTo>
                          <a:pt x="3872" y="335"/>
                        </a:lnTo>
                        <a:lnTo>
                          <a:pt x="3809" y="419"/>
                        </a:lnTo>
                        <a:lnTo>
                          <a:pt x="3495" y="230"/>
                        </a:lnTo>
                        <a:lnTo>
                          <a:pt x="3391" y="230"/>
                        </a:lnTo>
                        <a:lnTo>
                          <a:pt x="3286" y="335"/>
                        </a:lnTo>
                        <a:lnTo>
                          <a:pt x="3077" y="272"/>
                        </a:lnTo>
                        <a:lnTo>
                          <a:pt x="3035" y="168"/>
                        </a:lnTo>
                        <a:lnTo>
                          <a:pt x="2826" y="147"/>
                        </a:lnTo>
                        <a:lnTo>
                          <a:pt x="2533" y="272"/>
                        </a:lnTo>
                        <a:lnTo>
                          <a:pt x="2344" y="230"/>
                        </a:lnTo>
                        <a:lnTo>
                          <a:pt x="1926" y="168"/>
                        </a:lnTo>
                        <a:lnTo>
                          <a:pt x="1779" y="105"/>
                        </a:lnTo>
                        <a:lnTo>
                          <a:pt x="1758" y="42"/>
                        </a:lnTo>
                        <a:lnTo>
                          <a:pt x="1570" y="105"/>
                        </a:lnTo>
                        <a:lnTo>
                          <a:pt x="1403" y="147"/>
                        </a:lnTo>
                        <a:lnTo>
                          <a:pt x="1277" y="105"/>
                        </a:lnTo>
                        <a:lnTo>
                          <a:pt x="1173" y="105"/>
                        </a:lnTo>
                        <a:lnTo>
                          <a:pt x="1068" y="168"/>
                        </a:lnTo>
                        <a:lnTo>
                          <a:pt x="942" y="21"/>
                        </a:lnTo>
                        <a:lnTo>
                          <a:pt x="817" y="0"/>
                        </a:lnTo>
                        <a:close/>
                      </a:path>
                    </a:pathLst>
                  </a:custGeom>
                  <a:solidFill>
                    <a:schemeClr val="bg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05" name="Google Shape;122;p16">
                    <a:extLst>
                      <a:ext uri="{FF2B5EF4-FFF2-40B4-BE49-F238E27FC236}">
                        <a16:creationId xmlns:a16="http://schemas.microsoft.com/office/drawing/2014/main" id="{40E1E982-CDB3-F004-75BC-1966A7D71F47}"/>
                      </a:ext>
                    </a:extLst>
                  </p:cNvPr>
                  <p:cNvSpPr/>
                  <p:nvPr/>
                </p:nvSpPr>
                <p:spPr>
                  <a:xfrm>
                    <a:off x="4856365" y="2405200"/>
                    <a:ext cx="45069" cy="3795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91" h="1403" extrusionOk="0">
                        <a:moveTo>
                          <a:pt x="503" y="0"/>
                        </a:moveTo>
                        <a:lnTo>
                          <a:pt x="419" y="84"/>
                        </a:lnTo>
                        <a:lnTo>
                          <a:pt x="335" y="84"/>
                        </a:lnTo>
                        <a:lnTo>
                          <a:pt x="231" y="189"/>
                        </a:lnTo>
                        <a:lnTo>
                          <a:pt x="210" y="356"/>
                        </a:lnTo>
                        <a:lnTo>
                          <a:pt x="335" y="398"/>
                        </a:lnTo>
                        <a:lnTo>
                          <a:pt x="335" y="523"/>
                        </a:lnTo>
                        <a:lnTo>
                          <a:pt x="189" y="628"/>
                        </a:lnTo>
                        <a:lnTo>
                          <a:pt x="210" y="733"/>
                        </a:lnTo>
                        <a:lnTo>
                          <a:pt x="126" y="879"/>
                        </a:lnTo>
                        <a:lnTo>
                          <a:pt x="1" y="921"/>
                        </a:lnTo>
                        <a:lnTo>
                          <a:pt x="22" y="921"/>
                        </a:lnTo>
                        <a:lnTo>
                          <a:pt x="84" y="1025"/>
                        </a:lnTo>
                        <a:lnTo>
                          <a:pt x="168" y="1088"/>
                        </a:lnTo>
                        <a:lnTo>
                          <a:pt x="231" y="1046"/>
                        </a:lnTo>
                        <a:lnTo>
                          <a:pt x="294" y="1088"/>
                        </a:lnTo>
                        <a:lnTo>
                          <a:pt x="398" y="1046"/>
                        </a:lnTo>
                        <a:lnTo>
                          <a:pt x="294" y="1130"/>
                        </a:lnTo>
                        <a:lnTo>
                          <a:pt x="231" y="1130"/>
                        </a:lnTo>
                        <a:lnTo>
                          <a:pt x="168" y="1318"/>
                        </a:lnTo>
                        <a:lnTo>
                          <a:pt x="189" y="1402"/>
                        </a:lnTo>
                        <a:lnTo>
                          <a:pt x="419" y="1193"/>
                        </a:lnTo>
                        <a:lnTo>
                          <a:pt x="712" y="1025"/>
                        </a:lnTo>
                        <a:lnTo>
                          <a:pt x="796" y="879"/>
                        </a:lnTo>
                        <a:lnTo>
                          <a:pt x="900" y="816"/>
                        </a:lnTo>
                        <a:lnTo>
                          <a:pt x="1110" y="837"/>
                        </a:lnTo>
                        <a:lnTo>
                          <a:pt x="1152" y="795"/>
                        </a:lnTo>
                        <a:lnTo>
                          <a:pt x="1277" y="795"/>
                        </a:lnTo>
                        <a:lnTo>
                          <a:pt x="1361" y="816"/>
                        </a:lnTo>
                        <a:lnTo>
                          <a:pt x="1486" y="837"/>
                        </a:lnTo>
                        <a:lnTo>
                          <a:pt x="1591" y="733"/>
                        </a:lnTo>
                        <a:lnTo>
                          <a:pt x="1591" y="670"/>
                        </a:lnTo>
                        <a:lnTo>
                          <a:pt x="1486" y="607"/>
                        </a:lnTo>
                        <a:lnTo>
                          <a:pt x="1361" y="481"/>
                        </a:lnTo>
                        <a:lnTo>
                          <a:pt x="1235" y="461"/>
                        </a:lnTo>
                        <a:lnTo>
                          <a:pt x="1047" y="293"/>
                        </a:lnTo>
                        <a:lnTo>
                          <a:pt x="1026" y="84"/>
                        </a:lnTo>
                        <a:lnTo>
                          <a:pt x="921" y="63"/>
                        </a:lnTo>
                        <a:lnTo>
                          <a:pt x="817" y="147"/>
                        </a:lnTo>
                        <a:lnTo>
                          <a:pt x="649" y="0"/>
                        </a:lnTo>
                        <a:close/>
                      </a:path>
                    </a:pathLst>
                  </a:custGeom>
                  <a:solidFill>
                    <a:schemeClr val="bg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06" name="Google Shape;123;p16">
                    <a:extLst>
                      <a:ext uri="{FF2B5EF4-FFF2-40B4-BE49-F238E27FC236}">
                        <a16:creationId xmlns:a16="http://schemas.microsoft.com/office/drawing/2014/main" id="{B4D7A405-4370-04FF-0335-CDA562EE7625}"/>
                      </a:ext>
                    </a:extLst>
                  </p:cNvPr>
                  <p:cNvSpPr/>
                  <p:nvPr/>
                </p:nvSpPr>
                <p:spPr>
                  <a:xfrm>
                    <a:off x="5148001" y="2416508"/>
                    <a:ext cx="2974" cy="286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5" h="106" fill="none" extrusionOk="0">
                        <a:moveTo>
                          <a:pt x="105" y="105"/>
                        </a:moveTo>
                        <a:lnTo>
                          <a:pt x="0" y="1"/>
                        </a:lnTo>
                      </a:path>
                    </a:pathLst>
                  </a:custGeom>
                  <a:solidFill>
                    <a:schemeClr val="lt2"/>
                  </a:solidFill>
                  <a:ln w="25" cap="rnd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07" name="Google Shape;124;p16">
                    <a:extLst>
                      <a:ext uri="{FF2B5EF4-FFF2-40B4-BE49-F238E27FC236}">
                        <a16:creationId xmlns:a16="http://schemas.microsoft.com/office/drawing/2014/main" id="{623D2B80-112C-FA7A-915B-C36747E43009}"/>
                      </a:ext>
                    </a:extLst>
                  </p:cNvPr>
                  <p:cNvSpPr/>
                  <p:nvPr/>
                </p:nvSpPr>
                <p:spPr>
                  <a:xfrm>
                    <a:off x="4772202" y="2402360"/>
                    <a:ext cx="39743" cy="322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03" h="1194" extrusionOk="0">
                        <a:moveTo>
                          <a:pt x="900" y="1"/>
                        </a:moveTo>
                        <a:lnTo>
                          <a:pt x="754" y="42"/>
                        </a:lnTo>
                        <a:lnTo>
                          <a:pt x="628" y="42"/>
                        </a:lnTo>
                        <a:lnTo>
                          <a:pt x="419" y="84"/>
                        </a:lnTo>
                        <a:lnTo>
                          <a:pt x="314" y="168"/>
                        </a:lnTo>
                        <a:lnTo>
                          <a:pt x="210" y="189"/>
                        </a:lnTo>
                        <a:lnTo>
                          <a:pt x="42" y="273"/>
                        </a:lnTo>
                        <a:lnTo>
                          <a:pt x="63" y="356"/>
                        </a:lnTo>
                        <a:lnTo>
                          <a:pt x="21" y="398"/>
                        </a:lnTo>
                        <a:lnTo>
                          <a:pt x="21" y="377"/>
                        </a:lnTo>
                        <a:lnTo>
                          <a:pt x="1" y="586"/>
                        </a:lnTo>
                        <a:lnTo>
                          <a:pt x="21" y="796"/>
                        </a:lnTo>
                        <a:lnTo>
                          <a:pt x="126" y="942"/>
                        </a:lnTo>
                        <a:lnTo>
                          <a:pt x="168" y="1089"/>
                        </a:lnTo>
                        <a:lnTo>
                          <a:pt x="314" y="1193"/>
                        </a:lnTo>
                        <a:lnTo>
                          <a:pt x="314" y="1151"/>
                        </a:lnTo>
                        <a:lnTo>
                          <a:pt x="524" y="1026"/>
                        </a:lnTo>
                        <a:lnTo>
                          <a:pt x="691" y="984"/>
                        </a:lnTo>
                        <a:lnTo>
                          <a:pt x="691" y="921"/>
                        </a:lnTo>
                        <a:lnTo>
                          <a:pt x="837" y="838"/>
                        </a:lnTo>
                        <a:lnTo>
                          <a:pt x="1110" y="879"/>
                        </a:lnTo>
                        <a:lnTo>
                          <a:pt x="1256" y="796"/>
                        </a:lnTo>
                        <a:lnTo>
                          <a:pt x="1361" y="775"/>
                        </a:lnTo>
                        <a:lnTo>
                          <a:pt x="1402" y="712"/>
                        </a:lnTo>
                        <a:lnTo>
                          <a:pt x="1402" y="607"/>
                        </a:lnTo>
                        <a:lnTo>
                          <a:pt x="1382" y="461"/>
                        </a:lnTo>
                        <a:lnTo>
                          <a:pt x="1214" y="189"/>
                        </a:lnTo>
                        <a:lnTo>
                          <a:pt x="984" y="1"/>
                        </a:lnTo>
                        <a:close/>
                      </a:path>
                    </a:pathLst>
                  </a:custGeom>
                  <a:solidFill>
                    <a:schemeClr val="bg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08" name="Google Shape;125;p16">
                    <a:extLst>
                      <a:ext uri="{FF2B5EF4-FFF2-40B4-BE49-F238E27FC236}">
                        <a16:creationId xmlns:a16="http://schemas.microsoft.com/office/drawing/2014/main" id="{1F39A2BC-9A51-D626-1D92-A78DCDB1D2F4}"/>
                      </a:ext>
                    </a:extLst>
                  </p:cNvPr>
                  <p:cNvSpPr/>
                  <p:nvPr/>
                </p:nvSpPr>
                <p:spPr>
                  <a:xfrm>
                    <a:off x="4739597" y="2329918"/>
                    <a:ext cx="66428" cy="832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45" h="3077" extrusionOk="0">
                        <a:moveTo>
                          <a:pt x="461" y="0"/>
                        </a:moveTo>
                        <a:lnTo>
                          <a:pt x="336" y="105"/>
                        </a:lnTo>
                        <a:lnTo>
                          <a:pt x="315" y="147"/>
                        </a:lnTo>
                        <a:lnTo>
                          <a:pt x="210" y="147"/>
                        </a:lnTo>
                        <a:lnTo>
                          <a:pt x="64" y="210"/>
                        </a:lnTo>
                        <a:lnTo>
                          <a:pt x="1" y="272"/>
                        </a:lnTo>
                        <a:lnTo>
                          <a:pt x="22" y="314"/>
                        </a:lnTo>
                        <a:lnTo>
                          <a:pt x="64" y="461"/>
                        </a:lnTo>
                        <a:lnTo>
                          <a:pt x="105" y="628"/>
                        </a:lnTo>
                        <a:lnTo>
                          <a:pt x="168" y="670"/>
                        </a:lnTo>
                        <a:lnTo>
                          <a:pt x="273" y="691"/>
                        </a:lnTo>
                        <a:lnTo>
                          <a:pt x="273" y="754"/>
                        </a:lnTo>
                        <a:lnTo>
                          <a:pt x="231" y="754"/>
                        </a:lnTo>
                        <a:lnTo>
                          <a:pt x="105" y="775"/>
                        </a:lnTo>
                        <a:lnTo>
                          <a:pt x="126" y="879"/>
                        </a:lnTo>
                        <a:lnTo>
                          <a:pt x="147" y="900"/>
                        </a:lnTo>
                        <a:lnTo>
                          <a:pt x="210" y="879"/>
                        </a:lnTo>
                        <a:lnTo>
                          <a:pt x="273" y="879"/>
                        </a:lnTo>
                        <a:lnTo>
                          <a:pt x="252" y="1047"/>
                        </a:lnTo>
                        <a:lnTo>
                          <a:pt x="147" y="1193"/>
                        </a:lnTo>
                        <a:lnTo>
                          <a:pt x="147" y="1277"/>
                        </a:lnTo>
                        <a:lnTo>
                          <a:pt x="315" y="1402"/>
                        </a:lnTo>
                        <a:lnTo>
                          <a:pt x="419" y="1423"/>
                        </a:lnTo>
                        <a:lnTo>
                          <a:pt x="461" y="1486"/>
                        </a:lnTo>
                        <a:lnTo>
                          <a:pt x="440" y="1570"/>
                        </a:lnTo>
                        <a:lnTo>
                          <a:pt x="336" y="1507"/>
                        </a:lnTo>
                        <a:lnTo>
                          <a:pt x="273" y="1528"/>
                        </a:lnTo>
                        <a:lnTo>
                          <a:pt x="273" y="1674"/>
                        </a:lnTo>
                        <a:lnTo>
                          <a:pt x="419" y="1821"/>
                        </a:lnTo>
                        <a:lnTo>
                          <a:pt x="356" y="1842"/>
                        </a:lnTo>
                        <a:lnTo>
                          <a:pt x="482" y="1988"/>
                        </a:lnTo>
                        <a:lnTo>
                          <a:pt x="482" y="2051"/>
                        </a:lnTo>
                        <a:lnTo>
                          <a:pt x="545" y="2135"/>
                        </a:lnTo>
                        <a:lnTo>
                          <a:pt x="670" y="2135"/>
                        </a:lnTo>
                        <a:lnTo>
                          <a:pt x="754" y="2218"/>
                        </a:lnTo>
                        <a:lnTo>
                          <a:pt x="900" y="2239"/>
                        </a:lnTo>
                        <a:lnTo>
                          <a:pt x="900" y="2365"/>
                        </a:lnTo>
                        <a:lnTo>
                          <a:pt x="838" y="2448"/>
                        </a:lnTo>
                        <a:lnTo>
                          <a:pt x="796" y="2511"/>
                        </a:lnTo>
                        <a:lnTo>
                          <a:pt x="859" y="2532"/>
                        </a:lnTo>
                        <a:lnTo>
                          <a:pt x="942" y="2658"/>
                        </a:lnTo>
                        <a:lnTo>
                          <a:pt x="984" y="2658"/>
                        </a:lnTo>
                        <a:lnTo>
                          <a:pt x="1089" y="2741"/>
                        </a:lnTo>
                        <a:lnTo>
                          <a:pt x="1152" y="2846"/>
                        </a:lnTo>
                        <a:lnTo>
                          <a:pt x="1152" y="2992"/>
                        </a:lnTo>
                        <a:lnTo>
                          <a:pt x="1172" y="3076"/>
                        </a:lnTo>
                        <a:lnTo>
                          <a:pt x="1214" y="3034"/>
                        </a:lnTo>
                        <a:lnTo>
                          <a:pt x="1193" y="2951"/>
                        </a:lnTo>
                        <a:lnTo>
                          <a:pt x="1361" y="2867"/>
                        </a:lnTo>
                        <a:lnTo>
                          <a:pt x="1465" y="2846"/>
                        </a:lnTo>
                        <a:lnTo>
                          <a:pt x="1570" y="2762"/>
                        </a:lnTo>
                        <a:lnTo>
                          <a:pt x="1779" y="2720"/>
                        </a:lnTo>
                        <a:lnTo>
                          <a:pt x="1905" y="2720"/>
                        </a:lnTo>
                        <a:lnTo>
                          <a:pt x="2051" y="2679"/>
                        </a:lnTo>
                        <a:lnTo>
                          <a:pt x="2135" y="2679"/>
                        </a:lnTo>
                        <a:lnTo>
                          <a:pt x="2198" y="2574"/>
                        </a:lnTo>
                        <a:lnTo>
                          <a:pt x="2114" y="2469"/>
                        </a:lnTo>
                        <a:lnTo>
                          <a:pt x="2093" y="2365"/>
                        </a:lnTo>
                        <a:lnTo>
                          <a:pt x="2302" y="2197"/>
                        </a:lnTo>
                        <a:lnTo>
                          <a:pt x="2344" y="2051"/>
                        </a:lnTo>
                        <a:lnTo>
                          <a:pt x="2261" y="1925"/>
                        </a:lnTo>
                        <a:lnTo>
                          <a:pt x="2093" y="1737"/>
                        </a:lnTo>
                        <a:lnTo>
                          <a:pt x="2030" y="1507"/>
                        </a:lnTo>
                        <a:lnTo>
                          <a:pt x="2114" y="1423"/>
                        </a:lnTo>
                        <a:lnTo>
                          <a:pt x="2093" y="1319"/>
                        </a:lnTo>
                        <a:lnTo>
                          <a:pt x="2051" y="1193"/>
                        </a:lnTo>
                        <a:lnTo>
                          <a:pt x="2030" y="1109"/>
                        </a:lnTo>
                        <a:lnTo>
                          <a:pt x="2135" y="984"/>
                        </a:lnTo>
                        <a:lnTo>
                          <a:pt x="1926" y="963"/>
                        </a:lnTo>
                        <a:lnTo>
                          <a:pt x="1842" y="1088"/>
                        </a:lnTo>
                        <a:lnTo>
                          <a:pt x="1737" y="1005"/>
                        </a:lnTo>
                        <a:lnTo>
                          <a:pt x="1633" y="1047"/>
                        </a:lnTo>
                        <a:lnTo>
                          <a:pt x="1591" y="963"/>
                        </a:lnTo>
                        <a:lnTo>
                          <a:pt x="1382" y="879"/>
                        </a:lnTo>
                        <a:lnTo>
                          <a:pt x="1361" y="837"/>
                        </a:lnTo>
                        <a:lnTo>
                          <a:pt x="1424" y="691"/>
                        </a:lnTo>
                        <a:lnTo>
                          <a:pt x="1277" y="565"/>
                        </a:lnTo>
                        <a:lnTo>
                          <a:pt x="1110" y="482"/>
                        </a:lnTo>
                        <a:lnTo>
                          <a:pt x="1089" y="377"/>
                        </a:lnTo>
                        <a:lnTo>
                          <a:pt x="900" y="168"/>
                        </a:lnTo>
                        <a:lnTo>
                          <a:pt x="880" y="105"/>
                        </a:lnTo>
                        <a:lnTo>
                          <a:pt x="754" y="63"/>
                        </a:lnTo>
                        <a:lnTo>
                          <a:pt x="670" y="42"/>
                        </a:lnTo>
                        <a:lnTo>
                          <a:pt x="566" y="21"/>
                        </a:lnTo>
                        <a:lnTo>
                          <a:pt x="461" y="0"/>
                        </a:lnTo>
                        <a:close/>
                      </a:path>
                    </a:pathLst>
                  </a:custGeom>
                  <a:solidFill>
                    <a:schemeClr val="tx2">
                      <a:lumMod val="7500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2068" name="Google Shape;126;p16">
                  <a:extLst>
                    <a:ext uri="{FF2B5EF4-FFF2-40B4-BE49-F238E27FC236}">
                      <a16:creationId xmlns:a16="http://schemas.microsoft.com/office/drawing/2014/main" id="{5995AE0C-9116-D667-9654-E8985CEADC60}"/>
                    </a:ext>
                  </a:extLst>
                </p:cNvPr>
                <p:cNvSpPr/>
                <p:nvPr/>
              </p:nvSpPr>
              <p:spPr>
                <a:xfrm>
                  <a:off x="-2225525" y="3646783"/>
                  <a:ext cx="191925" cy="47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77" h="1884" extrusionOk="0">
                      <a:moveTo>
                        <a:pt x="0" y="1884"/>
                      </a:moveTo>
                      <a:cubicBezTo>
                        <a:pt x="2042" y="294"/>
                        <a:pt x="5570" y="-770"/>
                        <a:pt x="7677" y="732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lt2"/>
                  </a:solidFill>
                  <a:prstDash val="dot"/>
                  <a:round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endParaRPr lang="es-ES"/>
                </a:p>
              </p:txBody>
            </p:sp>
            <p:sp>
              <p:nvSpPr>
                <p:cNvPr id="2069" name="Google Shape;127;p16">
                  <a:extLst>
                    <a:ext uri="{FF2B5EF4-FFF2-40B4-BE49-F238E27FC236}">
                      <a16:creationId xmlns:a16="http://schemas.microsoft.com/office/drawing/2014/main" id="{AC964C5E-0491-ACF5-3D09-468ACB19CC79}"/>
                    </a:ext>
                  </a:extLst>
                </p:cNvPr>
                <p:cNvSpPr/>
                <p:nvPr/>
              </p:nvSpPr>
              <p:spPr>
                <a:xfrm>
                  <a:off x="-2012875" y="3689950"/>
                  <a:ext cx="23825" cy="7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3" h="3124" extrusionOk="0">
                      <a:moveTo>
                        <a:pt x="0" y="0"/>
                      </a:moveTo>
                      <a:cubicBezTo>
                        <a:pt x="0" y="1089"/>
                        <a:pt x="327" y="2234"/>
                        <a:pt x="953" y="3124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lt2"/>
                  </a:solidFill>
                  <a:prstDash val="dot"/>
                  <a:round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endParaRPr lang="es-ES"/>
                </a:p>
              </p:txBody>
            </p:sp>
          </p:grpSp>
          <p:sp>
            <p:nvSpPr>
              <p:cNvPr id="2066" name="Google Shape;128;p16">
                <a:extLst>
                  <a:ext uri="{FF2B5EF4-FFF2-40B4-BE49-F238E27FC236}">
                    <a16:creationId xmlns:a16="http://schemas.microsoft.com/office/drawing/2014/main" id="{F757F8CB-C3AC-6B74-CB8C-6E75FDF08FB6}"/>
                  </a:ext>
                </a:extLst>
              </p:cNvPr>
              <p:cNvSpPr/>
              <p:nvPr/>
            </p:nvSpPr>
            <p:spPr>
              <a:xfrm>
                <a:off x="-6363719" y="359758"/>
                <a:ext cx="637521" cy="516996"/>
              </a:xfrm>
              <a:custGeom>
                <a:avLst/>
                <a:gdLst/>
                <a:ahLst/>
                <a:cxnLst/>
                <a:rect l="l" t="t" r="r" b="b"/>
                <a:pathLst>
                  <a:path w="15456" h="12534" extrusionOk="0">
                    <a:moveTo>
                      <a:pt x="5299" y="0"/>
                    </a:moveTo>
                    <a:cubicBezTo>
                      <a:pt x="5275" y="453"/>
                      <a:pt x="5252" y="893"/>
                      <a:pt x="5228" y="1346"/>
                    </a:cubicBezTo>
                    <a:cubicBezTo>
                      <a:pt x="4930" y="1084"/>
                      <a:pt x="4621" y="810"/>
                      <a:pt x="4228" y="727"/>
                    </a:cubicBezTo>
                    <a:cubicBezTo>
                      <a:pt x="4172" y="716"/>
                      <a:pt x="4115" y="711"/>
                      <a:pt x="4058" y="711"/>
                    </a:cubicBezTo>
                    <a:cubicBezTo>
                      <a:pt x="3717" y="711"/>
                      <a:pt x="3357" y="889"/>
                      <a:pt x="3275" y="1215"/>
                    </a:cubicBezTo>
                    <a:cubicBezTo>
                      <a:pt x="3763" y="1298"/>
                      <a:pt x="4311" y="1417"/>
                      <a:pt x="4561" y="1846"/>
                    </a:cubicBezTo>
                    <a:cubicBezTo>
                      <a:pt x="4779" y="2209"/>
                      <a:pt x="4481" y="2791"/>
                      <a:pt x="4116" y="2791"/>
                    </a:cubicBezTo>
                    <a:cubicBezTo>
                      <a:pt x="4063" y="2791"/>
                      <a:pt x="4008" y="2778"/>
                      <a:pt x="3954" y="2751"/>
                    </a:cubicBezTo>
                    <a:lnTo>
                      <a:pt x="3954" y="2751"/>
                    </a:lnTo>
                    <a:cubicBezTo>
                      <a:pt x="4466" y="3156"/>
                      <a:pt x="5073" y="3429"/>
                      <a:pt x="5716" y="3537"/>
                    </a:cubicBezTo>
                    <a:cubicBezTo>
                      <a:pt x="5796" y="4062"/>
                      <a:pt x="5238" y="4374"/>
                      <a:pt x="4687" y="4374"/>
                    </a:cubicBezTo>
                    <a:cubicBezTo>
                      <a:pt x="4501" y="4374"/>
                      <a:pt x="4316" y="4338"/>
                      <a:pt x="4156" y="4263"/>
                    </a:cubicBezTo>
                    <a:cubicBezTo>
                      <a:pt x="3513" y="3953"/>
                      <a:pt x="3049" y="3346"/>
                      <a:pt x="2370" y="3132"/>
                    </a:cubicBezTo>
                    <a:cubicBezTo>
                      <a:pt x="2313" y="3117"/>
                      <a:pt x="2248" y="3109"/>
                      <a:pt x="2183" y="3109"/>
                    </a:cubicBezTo>
                    <a:cubicBezTo>
                      <a:pt x="1990" y="3109"/>
                      <a:pt x="1793" y="3180"/>
                      <a:pt x="1775" y="3358"/>
                    </a:cubicBezTo>
                    <a:cubicBezTo>
                      <a:pt x="1775" y="3441"/>
                      <a:pt x="1799" y="3525"/>
                      <a:pt x="1846" y="3596"/>
                    </a:cubicBezTo>
                    <a:cubicBezTo>
                      <a:pt x="2144" y="4084"/>
                      <a:pt x="2704" y="4358"/>
                      <a:pt x="3132" y="4763"/>
                    </a:cubicBezTo>
                    <a:cubicBezTo>
                      <a:pt x="3549" y="5156"/>
                      <a:pt x="3847" y="5846"/>
                      <a:pt x="3478" y="6299"/>
                    </a:cubicBezTo>
                    <a:cubicBezTo>
                      <a:pt x="3323" y="6454"/>
                      <a:pt x="3132" y="6585"/>
                      <a:pt x="2918" y="6656"/>
                    </a:cubicBezTo>
                    <a:lnTo>
                      <a:pt x="1" y="7954"/>
                    </a:lnTo>
                    <a:lnTo>
                      <a:pt x="2597" y="8097"/>
                    </a:lnTo>
                    <a:cubicBezTo>
                      <a:pt x="2616" y="8096"/>
                      <a:pt x="2635" y="8095"/>
                      <a:pt x="2654" y="8095"/>
                    </a:cubicBezTo>
                    <a:cubicBezTo>
                      <a:pt x="2859" y="8095"/>
                      <a:pt x="3054" y="8153"/>
                      <a:pt x="3239" y="8251"/>
                    </a:cubicBezTo>
                    <a:cubicBezTo>
                      <a:pt x="3537" y="8454"/>
                      <a:pt x="3597" y="8859"/>
                      <a:pt x="3644" y="9216"/>
                    </a:cubicBezTo>
                    <a:cubicBezTo>
                      <a:pt x="3799" y="10311"/>
                      <a:pt x="4251" y="11597"/>
                      <a:pt x="5335" y="11800"/>
                    </a:cubicBezTo>
                    <a:cubicBezTo>
                      <a:pt x="5740" y="11871"/>
                      <a:pt x="6156" y="11776"/>
                      <a:pt x="6526" y="11907"/>
                    </a:cubicBezTo>
                    <a:cubicBezTo>
                      <a:pt x="6871" y="12026"/>
                      <a:pt x="7121" y="12323"/>
                      <a:pt x="7466" y="12454"/>
                    </a:cubicBezTo>
                    <a:cubicBezTo>
                      <a:pt x="7607" y="12509"/>
                      <a:pt x="7752" y="12534"/>
                      <a:pt x="7899" y="12534"/>
                    </a:cubicBezTo>
                    <a:cubicBezTo>
                      <a:pt x="8322" y="12534"/>
                      <a:pt x="8752" y="12330"/>
                      <a:pt x="9097" y="12073"/>
                    </a:cubicBezTo>
                    <a:cubicBezTo>
                      <a:pt x="9562" y="11728"/>
                      <a:pt x="9966" y="11288"/>
                      <a:pt x="10502" y="11038"/>
                    </a:cubicBezTo>
                    <a:cubicBezTo>
                      <a:pt x="11729" y="10466"/>
                      <a:pt x="13467" y="11049"/>
                      <a:pt x="14372" y="10025"/>
                    </a:cubicBezTo>
                    <a:cubicBezTo>
                      <a:pt x="15455" y="8775"/>
                      <a:pt x="14074" y="6513"/>
                      <a:pt x="15181" y="5299"/>
                    </a:cubicBezTo>
                    <a:cubicBezTo>
                      <a:pt x="14980" y="5107"/>
                      <a:pt x="14743" y="5039"/>
                      <a:pt x="14485" y="5039"/>
                    </a:cubicBezTo>
                    <a:cubicBezTo>
                      <a:pt x="13887" y="5039"/>
                      <a:pt x="13176" y="5399"/>
                      <a:pt x="12528" y="5399"/>
                    </a:cubicBezTo>
                    <a:cubicBezTo>
                      <a:pt x="12381" y="5399"/>
                      <a:pt x="12236" y="5380"/>
                      <a:pt x="12098" y="5334"/>
                    </a:cubicBezTo>
                    <a:cubicBezTo>
                      <a:pt x="11717" y="5203"/>
                      <a:pt x="11443" y="4894"/>
                      <a:pt x="11121" y="4644"/>
                    </a:cubicBezTo>
                    <a:cubicBezTo>
                      <a:pt x="10592" y="4236"/>
                      <a:pt x="9954" y="4045"/>
                      <a:pt x="9312" y="4045"/>
                    </a:cubicBezTo>
                    <a:cubicBezTo>
                      <a:pt x="8642" y="4045"/>
                      <a:pt x="7967" y="4254"/>
                      <a:pt x="7407" y="4644"/>
                    </a:cubicBezTo>
                    <a:cubicBezTo>
                      <a:pt x="6514" y="3882"/>
                      <a:pt x="6930" y="2786"/>
                      <a:pt x="7276" y="1858"/>
                    </a:cubicBezTo>
                    <a:cubicBezTo>
                      <a:pt x="7514" y="1227"/>
                      <a:pt x="7561" y="334"/>
                      <a:pt x="6966" y="48"/>
                    </a:cubicBezTo>
                    <a:lnTo>
                      <a:pt x="6537" y="2155"/>
                    </a:lnTo>
                    <a:cubicBezTo>
                      <a:pt x="6002" y="1513"/>
                      <a:pt x="5585" y="786"/>
                      <a:pt x="5299" y="0"/>
                    </a:cubicBez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063" name="Luna 2062">
              <a:extLst>
                <a:ext uri="{FF2B5EF4-FFF2-40B4-BE49-F238E27FC236}">
                  <a16:creationId xmlns:a16="http://schemas.microsoft.com/office/drawing/2014/main" id="{290B6802-DFFB-7AB5-09F0-CE4316738C2C}"/>
                </a:ext>
              </a:extLst>
            </p:cNvPr>
            <p:cNvSpPr/>
            <p:nvPr/>
          </p:nvSpPr>
          <p:spPr>
            <a:xfrm rot="7804867">
              <a:off x="5401838" y="2689171"/>
              <a:ext cx="855601" cy="1631472"/>
            </a:xfrm>
            <a:prstGeom prst="moon">
              <a:avLst>
                <a:gd name="adj" fmla="val 67279"/>
              </a:avLst>
            </a:prstGeom>
            <a:gradFill flip="none" rotWithShape="1">
              <a:gsLst>
                <a:gs pos="0">
                  <a:srgbClr val="49AED1">
                    <a:tint val="66000"/>
                    <a:satMod val="160000"/>
                  </a:srgbClr>
                </a:gs>
                <a:gs pos="73000">
                  <a:srgbClr val="49AED1">
                    <a:tint val="44500"/>
                    <a:satMod val="160000"/>
                    <a:alpha val="38000"/>
                  </a:srgbClr>
                </a:gs>
                <a:gs pos="100000">
                  <a:srgbClr val="49AED1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064" name="Luna 2063">
              <a:extLst>
                <a:ext uri="{FF2B5EF4-FFF2-40B4-BE49-F238E27FC236}">
                  <a16:creationId xmlns:a16="http://schemas.microsoft.com/office/drawing/2014/main" id="{D28720F2-5B3D-733C-D968-6F5F1821A701}"/>
                </a:ext>
              </a:extLst>
            </p:cNvPr>
            <p:cNvSpPr/>
            <p:nvPr/>
          </p:nvSpPr>
          <p:spPr>
            <a:xfrm rot="3526471">
              <a:off x="5352781" y="3530794"/>
              <a:ext cx="593204" cy="1680432"/>
            </a:xfrm>
            <a:prstGeom prst="moon">
              <a:avLst>
                <a:gd name="adj" fmla="val 67279"/>
              </a:avLst>
            </a:prstGeom>
            <a:gradFill flip="none" rotWithShape="1">
              <a:gsLst>
                <a:gs pos="0">
                  <a:srgbClr val="FFC000"/>
                </a:gs>
                <a:gs pos="72000">
                  <a:srgbClr val="49AED1">
                    <a:tint val="44500"/>
                    <a:satMod val="160000"/>
                    <a:alpha val="38000"/>
                  </a:srgbClr>
                </a:gs>
                <a:gs pos="100000">
                  <a:srgbClr val="49AED1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grpSp>
        <p:nvGrpSpPr>
          <p:cNvPr id="7" name="Google Shape;2019;p19">
            <a:extLst>
              <a:ext uri="{FF2B5EF4-FFF2-40B4-BE49-F238E27FC236}">
                <a16:creationId xmlns:a16="http://schemas.microsoft.com/office/drawing/2014/main" id="{BCA65193-179D-684B-4345-B1AF6E5B432E}"/>
              </a:ext>
            </a:extLst>
          </p:cNvPr>
          <p:cNvGrpSpPr/>
          <p:nvPr/>
        </p:nvGrpSpPr>
        <p:grpSpPr>
          <a:xfrm>
            <a:off x="6859822" y="271610"/>
            <a:ext cx="3519751" cy="792286"/>
            <a:chOff x="550674" y="1044351"/>
            <a:chExt cx="3502288" cy="856290"/>
          </a:xfrm>
        </p:grpSpPr>
        <p:sp>
          <p:nvSpPr>
            <p:cNvPr id="8" name="Google Shape;2020;p19">
              <a:extLst>
                <a:ext uri="{FF2B5EF4-FFF2-40B4-BE49-F238E27FC236}">
                  <a16:creationId xmlns:a16="http://schemas.microsoft.com/office/drawing/2014/main" id="{9C58DD7C-BBAB-0360-08D3-B0BA91C78036}"/>
                </a:ext>
              </a:extLst>
            </p:cNvPr>
            <p:cNvSpPr txBox="1"/>
            <p:nvPr/>
          </p:nvSpPr>
          <p:spPr>
            <a:xfrm>
              <a:off x="1138762" y="1637541"/>
              <a:ext cx="2914200" cy="26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" name="Google Shape;2021;p19">
              <a:extLst>
                <a:ext uri="{FF2B5EF4-FFF2-40B4-BE49-F238E27FC236}">
                  <a16:creationId xmlns:a16="http://schemas.microsoft.com/office/drawing/2014/main" id="{512FF991-8C6A-7C5B-C26E-CEEFC553510C}"/>
                </a:ext>
              </a:extLst>
            </p:cNvPr>
            <p:cNvSpPr/>
            <p:nvPr/>
          </p:nvSpPr>
          <p:spPr>
            <a:xfrm flipH="1">
              <a:off x="879859" y="1055832"/>
              <a:ext cx="1802180" cy="484275"/>
            </a:xfrm>
            <a:custGeom>
              <a:avLst/>
              <a:gdLst/>
              <a:ahLst/>
              <a:cxnLst/>
              <a:rect l="l" t="t" r="r" b="b"/>
              <a:pathLst>
                <a:path w="80320" h="24730" extrusionOk="0">
                  <a:moveTo>
                    <a:pt x="65461" y="0"/>
                  </a:moveTo>
                  <a:cubicBezTo>
                    <a:pt x="62389" y="0"/>
                    <a:pt x="59258" y="36"/>
                    <a:pt x="56233" y="84"/>
                  </a:cubicBezTo>
                  <a:cubicBezTo>
                    <a:pt x="53709" y="119"/>
                    <a:pt x="51078" y="143"/>
                    <a:pt x="48494" y="155"/>
                  </a:cubicBezTo>
                  <a:cubicBezTo>
                    <a:pt x="47636" y="158"/>
                    <a:pt x="46773" y="160"/>
                    <a:pt x="45909" y="160"/>
                  </a:cubicBezTo>
                  <a:cubicBezTo>
                    <a:pt x="43823" y="160"/>
                    <a:pt x="41729" y="151"/>
                    <a:pt x="39684" y="143"/>
                  </a:cubicBezTo>
                  <a:cubicBezTo>
                    <a:pt x="37728" y="139"/>
                    <a:pt x="35744" y="132"/>
                    <a:pt x="33748" y="132"/>
                  </a:cubicBezTo>
                  <a:cubicBezTo>
                    <a:pt x="30544" y="132"/>
                    <a:pt x="27309" y="148"/>
                    <a:pt x="24110" y="215"/>
                  </a:cubicBezTo>
                  <a:cubicBezTo>
                    <a:pt x="20205" y="286"/>
                    <a:pt x="16240" y="667"/>
                    <a:pt x="12406" y="1036"/>
                  </a:cubicBezTo>
                  <a:lnTo>
                    <a:pt x="10430" y="1227"/>
                  </a:lnTo>
                  <a:cubicBezTo>
                    <a:pt x="4501" y="1774"/>
                    <a:pt x="1274" y="3763"/>
                    <a:pt x="262" y="7477"/>
                  </a:cubicBezTo>
                  <a:cubicBezTo>
                    <a:pt x="36" y="8335"/>
                    <a:pt x="83" y="9204"/>
                    <a:pt x="131" y="10049"/>
                  </a:cubicBezTo>
                  <a:cubicBezTo>
                    <a:pt x="143" y="10287"/>
                    <a:pt x="167" y="10537"/>
                    <a:pt x="167" y="10775"/>
                  </a:cubicBezTo>
                  <a:lnTo>
                    <a:pt x="83" y="10775"/>
                  </a:lnTo>
                  <a:lnTo>
                    <a:pt x="83" y="11156"/>
                  </a:lnTo>
                  <a:cubicBezTo>
                    <a:pt x="83" y="11454"/>
                    <a:pt x="72" y="11764"/>
                    <a:pt x="60" y="12061"/>
                  </a:cubicBezTo>
                  <a:cubicBezTo>
                    <a:pt x="0" y="12787"/>
                    <a:pt x="12" y="13514"/>
                    <a:pt x="95" y="14228"/>
                  </a:cubicBezTo>
                  <a:cubicBezTo>
                    <a:pt x="250" y="15324"/>
                    <a:pt x="607" y="16419"/>
                    <a:pt x="965" y="17443"/>
                  </a:cubicBezTo>
                  <a:cubicBezTo>
                    <a:pt x="2131" y="20848"/>
                    <a:pt x="5191" y="22884"/>
                    <a:pt x="9811" y="23360"/>
                  </a:cubicBezTo>
                  <a:cubicBezTo>
                    <a:pt x="18657" y="24253"/>
                    <a:pt x="27551" y="24718"/>
                    <a:pt x="36445" y="24729"/>
                  </a:cubicBezTo>
                  <a:cubicBezTo>
                    <a:pt x="39279" y="24729"/>
                    <a:pt x="42065" y="24682"/>
                    <a:pt x="44827" y="24575"/>
                  </a:cubicBezTo>
                  <a:cubicBezTo>
                    <a:pt x="53019" y="24277"/>
                    <a:pt x="61055" y="23967"/>
                    <a:pt x="69164" y="23325"/>
                  </a:cubicBezTo>
                  <a:cubicBezTo>
                    <a:pt x="74283" y="22920"/>
                    <a:pt x="76879" y="20622"/>
                    <a:pt x="77546" y="18776"/>
                  </a:cubicBezTo>
                  <a:cubicBezTo>
                    <a:pt x="79177" y="14240"/>
                    <a:pt x="80320" y="8882"/>
                    <a:pt x="76414" y="3572"/>
                  </a:cubicBezTo>
                  <a:cubicBezTo>
                    <a:pt x="75093" y="1750"/>
                    <a:pt x="73355" y="798"/>
                    <a:pt x="70771" y="441"/>
                  </a:cubicBezTo>
                  <a:cubicBezTo>
                    <a:pt x="69175" y="226"/>
                    <a:pt x="67306" y="0"/>
                    <a:pt x="654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022;p19">
              <a:extLst>
                <a:ext uri="{FF2B5EF4-FFF2-40B4-BE49-F238E27FC236}">
                  <a16:creationId xmlns:a16="http://schemas.microsoft.com/office/drawing/2014/main" id="{7B7F375C-E22B-5420-3799-846EC36845E1}"/>
                </a:ext>
              </a:extLst>
            </p:cNvPr>
            <p:cNvSpPr/>
            <p:nvPr/>
          </p:nvSpPr>
          <p:spPr>
            <a:xfrm flipH="1">
              <a:off x="879859" y="1055832"/>
              <a:ext cx="1802180" cy="484275"/>
            </a:xfrm>
            <a:custGeom>
              <a:avLst/>
              <a:gdLst/>
              <a:ahLst/>
              <a:cxnLst/>
              <a:rect l="l" t="t" r="r" b="b"/>
              <a:pathLst>
                <a:path w="80320" h="24730" extrusionOk="0">
                  <a:moveTo>
                    <a:pt x="65473" y="750"/>
                  </a:moveTo>
                  <a:cubicBezTo>
                    <a:pt x="67259" y="750"/>
                    <a:pt x="69092" y="988"/>
                    <a:pt x="70676" y="1203"/>
                  </a:cubicBezTo>
                  <a:cubicBezTo>
                    <a:pt x="73033" y="1524"/>
                    <a:pt x="74617" y="2393"/>
                    <a:pt x="75807" y="4025"/>
                  </a:cubicBezTo>
                  <a:cubicBezTo>
                    <a:pt x="79510" y="9049"/>
                    <a:pt x="78403" y="14169"/>
                    <a:pt x="76831" y="18514"/>
                  </a:cubicBezTo>
                  <a:cubicBezTo>
                    <a:pt x="75879" y="21146"/>
                    <a:pt x="72081" y="22348"/>
                    <a:pt x="69104" y="22574"/>
                  </a:cubicBezTo>
                  <a:cubicBezTo>
                    <a:pt x="61008" y="23217"/>
                    <a:pt x="52983" y="23527"/>
                    <a:pt x="44791" y="23825"/>
                  </a:cubicBezTo>
                  <a:cubicBezTo>
                    <a:pt x="42025" y="23926"/>
                    <a:pt x="39218" y="23976"/>
                    <a:pt x="36374" y="23976"/>
                  </a:cubicBezTo>
                  <a:cubicBezTo>
                    <a:pt x="27822" y="23976"/>
                    <a:pt x="18945" y="23519"/>
                    <a:pt x="9894" y="22598"/>
                  </a:cubicBezTo>
                  <a:cubicBezTo>
                    <a:pt x="5525" y="22170"/>
                    <a:pt x="2762" y="20348"/>
                    <a:pt x="1679" y="17205"/>
                  </a:cubicBezTo>
                  <a:cubicBezTo>
                    <a:pt x="1334" y="16216"/>
                    <a:pt x="1000" y="15157"/>
                    <a:pt x="845" y="14133"/>
                  </a:cubicBezTo>
                  <a:cubicBezTo>
                    <a:pt x="774" y="13454"/>
                    <a:pt x="762" y="12776"/>
                    <a:pt x="810" y="12097"/>
                  </a:cubicBezTo>
                  <a:cubicBezTo>
                    <a:pt x="822" y="11906"/>
                    <a:pt x="834" y="11728"/>
                    <a:pt x="834" y="11537"/>
                  </a:cubicBezTo>
                  <a:lnTo>
                    <a:pt x="941" y="11525"/>
                  </a:lnTo>
                  <a:lnTo>
                    <a:pt x="941" y="11144"/>
                  </a:lnTo>
                  <a:cubicBezTo>
                    <a:pt x="941" y="10763"/>
                    <a:pt x="917" y="10371"/>
                    <a:pt x="893" y="9990"/>
                  </a:cubicBezTo>
                  <a:cubicBezTo>
                    <a:pt x="845" y="9168"/>
                    <a:pt x="798" y="8394"/>
                    <a:pt x="988" y="7668"/>
                  </a:cubicBezTo>
                  <a:cubicBezTo>
                    <a:pt x="1905" y="4298"/>
                    <a:pt x="4929" y="2489"/>
                    <a:pt x="10501" y="1965"/>
                  </a:cubicBezTo>
                  <a:lnTo>
                    <a:pt x="12478" y="1774"/>
                  </a:lnTo>
                  <a:cubicBezTo>
                    <a:pt x="16300" y="1405"/>
                    <a:pt x="20241" y="1036"/>
                    <a:pt x="24134" y="965"/>
                  </a:cubicBezTo>
                  <a:cubicBezTo>
                    <a:pt x="27326" y="899"/>
                    <a:pt x="30553" y="882"/>
                    <a:pt x="33753" y="882"/>
                  </a:cubicBezTo>
                  <a:cubicBezTo>
                    <a:pt x="35746" y="882"/>
                    <a:pt x="37728" y="889"/>
                    <a:pt x="39684" y="893"/>
                  </a:cubicBezTo>
                  <a:cubicBezTo>
                    <a:pt x="41729" y="902"/>
                    <a:pt x="43823" y="910"/>
                    <a:pt x="45913" y="910"/>
                  </a:cubicBezTo>
                  <a:cubicBezTo>
                    <a:pt x="46779" y="910"/>
                    <a:pt x="47645" y="909"/>
                    <a:pt x="48506" y="905"/>
                  </a:cubicBezTo>
                  <a:cubicBezTo>
                    <a:pt x="51090" y="905"/>
                    <a:pt x="53709" y="869"/>
                    <a:pt x="56257" y="834"/>
                  </a:cubicBezTo>
                  <a:cubicBezTo>
                    <a:pt x="59269" y="798"/>
                    <a:pt x="62401" y="750"/>
                    <a:pt x="65473" y="750"/>
                  </a:cubicBezTo>
                  <a:close/>
                  <a:moveTo>
                    <a:pt x="65461" y="0"/>
                  </a:moveTo>
                  <a:cubicBezTo>
                    <a:pt x="62389" y="0"/>
                    <a:pt x="59258" y="36"/>
                    <a:pt x="56233" y="84"/>
                  </a:cubicBezTo>
                  <a:cubicBezTo>
                    <a:pt x="53709" y="107"/>
                    <a:pt x="51078" y="143"/>
                    <a:pt x="48494" y="155"/>
                  </a:cubicBezTo>
                  <a:cubicBezTo>
                    <a:pt x="47636" y="158"/>
                    <a:pt x="46773" y="160"/>
                    <a:pt x="45909" y="160"/>
                  </a:cubicBezTo>
                  <a:cubicBezTo>
                    <a:pt x="43823" y="160"/>
                    <a:pt x="41729" y="151"/>
                    <a:pt x="39684" y="143"/>
                  </a:cubicBezTo>
                  <a:cubicBezTo>
                    <a:pt x="37728" y="139"/>
                    <a:pt x="35744" y="132"/>
                    <a:pt x="33748" y="132"/>
                  </a:cubicBezTo>
                  <a:cubicBezTo>
                    <a:pt x="30544" y="132"/>
                    <a:pt x="27309" y="148"/>
                    <a:pt x="24110" y="215"/>
                  </a:cubicBezTo>
                  <a:cubicBezTo>
                    <a:pt x="20205" y="286"/>
                    <a:pt x="16240" y="667"/>
                    <a:pt x="12406" y="1036"/>
                  </a:cubicBezTo>
                  <a:lnTo>
                    <a:pt x="10430" y="1227"/>
                  </a:lnTo>
                  <a:cubicBezTo>
                    <a:pt x="4501" y="1774"/>
                    <a:pt x="1274" y="3763"/>
                    <a:pt x="262" y="7477"/>
                  </a:cubicBezTo>
                  <a:cubicBezTo>
                    <a:pt x="36" y="8335"/>
                    <a:pt x="83" y="9204"/>
                    <a:pt x="131" y="10049"/>
                  </a:cubicBezTo>
                  <a:cubicBezTo>
                    <a:pt x="143" y="10287"/>
                    <a:pt x="167" y="10537"/>
                    <a:pt x="167" y="10775"/>
                  </a:cubicBezTo>
                  <a:lnTo>
                    <a:pt x="83" y="10775"/>
                  </a:lnTo>
                  <a:lnTo>
                    <a:pt x="83" y="11156"/>
                  </a:lnTo>
                  <a:cubicBezTo>
                    <a:pt x="83" y="11454"/>
                    <a:pt x="72" y="11764"/>
                    <a:pt x="60" y="12061"/>
                  </a:cubicBezTo>
                  <a:cubicBezTo>
                    <a:pt x="0" y="12787"/>
                    <a:pt x="12" y="13514"/>
                    <a:pt x="95" y="14228"/>
                  </a:cubicBezTo>
                  <a:cubicBezTo>
                    <a:pt x="250" y="15324"/>
                    <a:pt x="607" y="16419"/>
                    <a:pt x="965" y="17443"/>
                  </a:cubicBezTo>
                  <a:cubicBezTo>
                    <a:pt x="2131" y="20848"/>
                    <a:pt x="5191" y="22884"/>
                    <a:pt x="9811" y="23360"/>
                  </a:cubicBezTo>
                  <a:cubicBezTo>
                    <a:pt x="18657" y="24253"/>
                    <a:pt x="27551" y="24718"/>
                    <a:pt x="36445" y="24729"/>
                  </a:cubicBezTo>
                  <a:cubicBezTo>
                    <a:pt x="39279" y="24729"/>
                    <a:pt x="42065" y="24682"/>
                    <a:pt x="44827" y="24575"/>
                  </a:cubicBezTo>
                  <a:cubicBezTo>
                    <a:pt x="53019" y="24277"/>
                    <a:pt x="61055" y="23967"/>
                    <a:pt x="69164" y="23325"/>
                  </a:cubicBezTo>
                  <a:cubicBezTo>
                    <a:pt x="74283" y="22920"/>
                    <a:pt x="76879" y="20622"/>
                    <a:pt x="77546" y="18776"/>
                  </a:cubicBezTo>
                  <a:cubicBezTo>
                    <a:pt x="79177" y="14240"/>
                    <a:pt x="80320" y="8882"/>
                    <a:pt x="76414" y="3572"/>
                  </a:cubicBezTo>
                  <a:cubicBezTo>
                    <a:pt x="75093" y="1750"/>
                    <a:pt x="73355" y="798"/>
                    <a:pt x="70771" y="441"/>
                  </a:cubicBezTo>
                  <a:cubicBezTo>
                    <a:pt x="69175" y="226"/>
                    <a:pt x="67306" y="0"/>
                    <a:pt x="6546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" name="Google Shape;2023;p19">
              <a:extLst>
                <a:ext uri="{FF2B5EF4-FFF2-40B4-BE49-F238E27FC236}">
                  <a16:creationId xmlns:a16="http://schemas.microsoft.com/office/drawing/2014/main" id="{2456FEE3-53B2-B7D1-52A8-6ABA18C244F4}"/>
                </a:ext>
              </a:extLst>
            </p:cNvPr>
            <p:cNvGrpSpPr/>
            <p:nvPr/>
          </p:nvGrpSpPr>
          <p:grpSpPr>
            <a:xfrm>
              <a:off x="550674" y="1044351"/>
              <a:ext cx="527391" cy="520511"/>
              <a:chOff x="573224" y="960525"/>
              <a:chExt cx="612319" cy="604332"/>
            </a:xfrm>
          </p:grpSpPr>
          <p:sp>
            <p:nvSpPr>
              <p:cNvPr id="14" name="Google Shape;2024;p19">
                <a:extLst>
                  <a:ext uri="{FF2B5EF4-FFF2-40B4-BE49-F238E27FC236}">
                    <a16:creationId xmlns:a16="http://schemas.microsoft.com/office/drawing/2014/main" id="{43E9248F-605D-2891-8DDD-0D6BD09A317C}"/>
                  </a:ext>
                </a:extLst>
              </p:cNvPr>
              <p:cNvSpPr/>
              <p:nvPr/>
            </p:nvSpPr>
            <p:spPr>
              <a:xfrm>
                <a:off x="573224" y="960525"/>
                <a:ext cx="612319" cy="604332"/>
              </a:xfrm>
              <a:custGeom>
                <a:avLst/>
                <a:gdLst/>
                <a:ahLst/>
                <a:cxnLst/>
                <a:rect l="l" t="t" r="r" b="b"/>
                <a:pathLst>
                  <a:path w="27290" h="26934" extrusionOk="0">
                    <a:moveTo>
                      <a:pt x="13398" y="0"/>
                    </a:moveTo>
                    <a:cubicBezTo>
                      <a:pt x="10545" y="0"/>
                      <a:pt x="7247" y="1554"/>
                      <a:pt x="4537" y="4216"/>
                    </a:cubicBezTo>
                    <a:cubicBezTo>
                      <a:pt x="1692" y="7014"/>
                      <a:pt x="1" y="10491"/>
                      <a:pt x="25" y="13503"/>
                    </a:cubicBezTo>
                    <a:cubicBezTo>
                      <a:pt x="37" y="16801"/>
                      <a:pt x="1680" y="20361"/>
                      <a:pt x="4406" y="23040"/>
                    </a:cubicBezTo>
                    <a:cubicBezTo>
                      <a:pt x="6942" y="25528"/>
                      <a:pt x="10074" y="26933"/>
                      <a:pt x="13026" y="26933"/>
                    </a:cubicBezTo>
                    <a:lnTo>
                      <a:pt x="13169" y="26933"/>
                    </a:lnTo>
                    <a:cubicBezTo>
                      <a:pt x="17027" y="26897"/>
                      <a:pt x="20706" y="25290"/>
                      <a:pt x="23349" y="22480"/>
                    </a:cubicBezTo>
                    <a:cubicBezTo>
                      <a:pt x="25730" y="19956"/>
                      <a:pt x="27159" y="16622"/>
                      <a:pt x="27266" y="13348"/>
                    </a:cubicBezTo>
                    <a:lnTo>
                      <a:pt x="27266" y="13336"/>
                    </a:lnTo>
                    <a:cubicBezTo>
                      <a:pt x="27290" y="5538"/>
                      <a:pt x="20182" y="156"/>
                      <a:pt x="13526" y="1"/>
                    </a:cubicBezTo>
                    <a:cubicBezTo>
                      <a:pt x="13484" y="1"/>
                      <a:pt x="13441" y="0"/>
                      <a:pt x="1339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2025;p19">
                <a:extLst>
                  <a:ext uri="{FF2B5EF4-FFF2-40B4-BE49-F238E27FC236}">
                    <a16:creationId xmlns:a16="http://schemas.microsoft.com/office/drawing/2014/main" id="{CBA9053B-570A-947F-D01F-6F013C39E10E}"/>
                  </a:ext>
                </a:extLst>
              </p:cNvPr>
              <p:cNvSpPr/>
              <p:nvPr/>
            </p:nvSpPr>
            <p:spPr>
              <a:xfrm>
                <a:off x="573224" y="960525"/>
                <a:ext cx="612319" cy="604332"/>
              </a:xfrm>
              <a:custGeom>
                <a:avLst/>
                <a:gdLst/>
                <a:ahLst/>
                <a:cxnLst/>
                <a:rect l="l" t="t" r="r" b="b"/>
                <a:pathLst>
                  <a:path w="27290" h="26934" extrusionOk="0">
                    <a:moveTo>
                      <a:pt x="13526" y="763"/>
                    </a:moveTo>
                    <a:cubicBezTo>
                      <a:pt x="19813" y="894"/>
                      <a:pt x="26540" y="5978"/>
                      <a:pt x="26516" y="13336"/>
                    </a:cubicBezTo>
                    <a:cubicBezTo>
                      <a:pt x="26266" y="21135"/>
                      <a:pt x="19396" y="26088"/>
                      <a:pt x="13169" y="26183"/>
                    </a:cubicBezTo>
                    <a:cubicBezTo>
                      <a:pt x="13099" y="26185"/>
                      <a:pt x="13029" y="26186"/>
                      <a:pt x="12959" y="26186"/>
                    </a:cubicBezTo>
                    <a:cubicBezTo>
                      <a:pt x="10233" y="26186"/>
                      <a:pt x="7322" y="24838"/>
                      <a:pt x="4954" y="22516"/>
                    </a:cubicBezTo>
                    <a:cubicBezTo>
                      <a:pt x="2358" y="19968"/>
                      <a:pt x="799" y="16611"/>
                      <a:pt x="787" y="13515"/>
                    </a:cubicBezTo>
                    <a:cubicBezTo>
                      <a:pt x="763" y="10693"/>
                      <a:pt x="2370" y="7419"/>
                      <a:pt x="5073" y="4764"/>
                    </a:cubicBezTo>
                    <a:cubicBezTo>
                      <a:pt x="7633" y="2252"/>
                      <a:pt x="10716" y="763"/>
                      <a:pt x="13372" y="763"/>
                    </a:cubicBezTo>
                    <a:close/>
                    <a:moveTo>
                      <a:pt x="13398" y="0"/>
                    </a:moveTo>
                    <a:cubicBezTo>
                      <a:pt x="10545" y="0"/>
                      <a:pt x="7247" y="1554"/>
                      <a:pt x="4537" y="4216"/>
                    </a:cubicBezTo>
                    <a:cubicBezTo>
                      <a:pt x="1692" y="7014"/>
                      <a:pt x="1" y="10491"/>
                      <a:pt x="25" y="13503"/>
                    </a:cubicBezTo>
                    <a:cubicBezTo>
                      <a:pt x="37" y="16801"/>
                      <a:pt x="1680" y="20361"/>
                      <a:pt x="4406" y="23040"/>
                    </a:cubicBezTo>
                    <a:cubicBezTo>
                      <a:pt x="6942" y="25528"/>
                      <a:pt x="10074" y="26933"/>
                      <a:pt x="13026" y="26933"/>
                    </a:cubicBezTo>
                    <a:lnTo>
                      <a:pt x="13169" y="26933"/>
                    </a:lnTo>
                    <a:cubicBezTo>
                      <a:pt x="17027" y="26897"/>
                      <a:pt x="20706" y="25290"/>
                      <a:pt x="23349" y="22480"/>
                    </a:cubicBezTo>
                    <a:cubicBezTo>
                      <a:pt x="25730" y="19956"/>
                      <a:pt x="27159" y="16622"/>
                      <a:pt x="27266" y="13348"/>
                    </a:cubicBezTo>
                    <a:lnTo>
                      <a:pt x="27266" y="13336"/>
                    </a:lnTo>
                    <a:cubicBezTo>
                      <a:pt x="27290" y="5538"/>
                      <a:pt x="20182" y="156"/>
                      <a:pt x="13526" y="1"/>
                    </a:cubicBezTo>
                    <a:cubicBezTo>
                      <a:pt x="13484" y="1"/>
                      <a:pt x="13441" y="0"/>
                      <a:pt x="1339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" name="Google Shape;2026;p19">
              <a:extLst>
                <a:ext uri="{FF2B5EF4-FFF2-40B4-BE49-F238E27FC236}">
                  <a16:creationId xmlns:a16="http://schemas.microsoft.com/office/drawing/2014/main" id="{1C75A8F9-A4E2-B172-15E3-BED1F4086381}"/>
                </a:ext>
              </a:extLst>
            </p:cNvPr>
            <p:cNvSpPr/>
            <p:nvPr/>
          </p:nvSpPr>
          <p:spPr>
            <a:xfrm>
              <a:off x="693902" y="1193250"/>
              <a:ext cx="235775" cy="202725"/>
            </a:xfrm>
            <a:custGeom>
              <a:avLst/>
              <a:gdLst/>
              <a:ahLst/>
              <a:cxnLst/>
              <a:rect l="l" t="t" r="r" b="b"/>
              <a:pathLst>
                <a:path w="9431" h="8109" extrusionOk="0">
                  <a:moveTo>
                    <a:pt x="4871" y="0"/>
                  </a:moveTo>
                  <a:cubicBezTo>
                    <a:pt x="4680" y="0"/>
                    <a:pt x="4513" y="119"/>
                    <a:pt x="4466" y="298"/>
                  </a:cubicBezTo>
                  <a:lnTo>
                    <a:pt x="4430" y="357"/>
                  </a:lnTo>
                  <a:lnTo>
                    <a:pt x="4371" y="453"/>
                  </a:lnTo>
                  <a:cubicBezTo>
                    <a:pt x="4120" y="834"/>
                    <a:pt x="3930" y="1155"/>
                    <a:pt x="3751" y="1453"/>
                  </a:cubicBezTo>
                  <a:cubicBezTo>
                    <a:pt x="3644" y="1631"/>
                    <a:pt x="3537" y="1822"/>
                    <a:pt x="3454" y="2012"/>
                  </a:cubicBezTo>
                  <a:cubicBezTo>
                    <a:pt x="3382" y="2132"/>
                    <a:pt x="3323" y="2262"/>
                    <a:pt x="3251" y="2393"/>
                  </a:cubicBezTo>
                  <a:cubicBezTo>
                    <a:pt x="3168" y="2548"/>
                    <a:pt x="3073" y="2691"/>
                    <a:pt x="2989" y="2846"/>
                  </a:cubicBezTo>
                  <a:cubicBezTo>
                    <a:pt x="2918" y="2953"/>
                    <a:pt x="2858" y="3072"/>
                    <a:pt x="2787" y="3191"/>
                  </a:cubicBezTo>
                  <a:lnTo>
                    <a:pt x="2418" y="3870"/>
                  </a:lnTo>
                  <a:lnTo>
                    <a:pt x="918" y="6513"/>
                  </a:lnTo>
                  <a:cubicBezTo>
                    <a:pt x="822" y="6692"/>
                    <a:pt x="739" y="6870"/>
                    <a:pt x="656" y="7061"/>
                  </a:cubicBezTo>
                  <a:cubicBezTo>
                    <a:pt x="632" y="7132"/>
                    <a:pt x="596" y="7215"/>
                    <a:pt x="549" y="7287"/>
                  </a:cubicBezTo>
                  <a:cubicBezTo>
                    <a:pt x="489" y="7323"/>
                    <a:pt x="441" y="7370"/>
                    <a:pt x="406" y="7430"/>
                  </a:cubicBezTo>
                  <a:lnTo>
                    <a:pt x="322" y="7561"/>
                  </a:lnTo>
                  <a:lnTo>
                    <a:pt x="322" y="7585"/>
                  </a:lnTo>
                  <a:lnTo>
                    <a:pt x="1" y="8001"/>
                  </a:lnTo>
                  <a:lnTo>
                    <a:pt x="596" y="8108"/>
                  </a:lnTo>
                  <a:lnTo>
                    <a:pt x="691" y="8108"/>
                  </a:lnTo>
                  <a:cubicBezTo>
                    <a:pt x="834" y="8108"/>
                    <a:pt x="965" y="8061"/>
                    <a:pt x="1072" y="7966"/>
                  </a:cubicBezTo>
                  <a:cubicBezTo>
                    <a:pt x="1344" y="7882"/>
                    <a:pt x="1615" y="7844"/>
                    <a:pt x="1887" y="7844"/>
                  </a:cubicBezTo>
                  <a:cubicBezTo>
                    <a:pt x="1925" y="7844"/>
                    <a:pt x="1963" y="7845"/>
                    <a:pt x="2001" y="7847"/>
                  </a:cubicBezTo>
                  <a:cubicBezTo>
                    <a:pt x="2489" y="7847"/>
                    <a:pt x="2977" y="7787"/>
                    <a:pt x="3454" y="7680"/>
                  </a:cubicBezTo>
                  <a:cubicBezTo>
                    <a:pt x="3775" y="7608"/>
                    <a:pt x="4120" y="7549"/>
                    <a:pt x="4442" y="7489"/>
                  </a:cubicBezTo>
                  <a:lnTo>
                    <a:pt x="4656" y="7442"/>
                  </a:lnTo>
                  <a:cubicBezTo>
                    <a:pt x="4763" y="7418"/>
                    <a:pt x="4871" y="7370"/>
                    <a:pt x="4954" y="7311"/>
                  </a:cubicBezTo>
                  <a:lnTo>
                    <a:pt x="5109" y="7239"/>
                  </a:lnTo>
                  <a:lnTo>
                    <a:pt x="5144" y="7215"/>
                  </a:lnTo>
                  <a:lnTo>
                    <a:pt x="5216" y="7215"/>
                  </a:lnTo>
                  <a:cubicBezTo>
                    <a:pt x="5597" y="7239"/>
                    <a:pt x="5966" y="7311"/>
                    <a:pt x="6323" y="7442"/>
                  </a:cubicBezTo>
                  <a:cubicBezTo>
                    <a:pt x="6752" y="7608"/>
                    <a:pt x="7204" y="7739"/>
                    <a:pt x="7633" y="7870"/>
                  </a:cubicBezTo>
                  <a:lnTo>
                    <a:pt x="7835" y="7930"/>
                  </a:lnTo>
                  <a:cubicBezTo>
                    <a:pt x="7942" y="7954"/>
                    <a:pt x="8061" y="7966"/>
                    <a:pt x="8169" y="7977"/>
                  </a:cubicBezTo>
                  <a:lnTo>
                    <a:pt x="8276" y="7977"/>
                  </a:lnTo>
                  <a:lnTo>
                    <a:pt x="8800" y="8025"/>
                  </a:lnTo>
                  <a:lnTo>
                    <a:pt x="8847" y="8025"/>
                  </a:lnTo>
                  <a:lnTo>
                    <a:pt x="8943" y="8037"/>
                  </a:lnTo>
                  <a:cubicBezTo>
                    <a:pt x="8955" y="8038"/>
                    <a:pt x="8967" y="8039"/>
                    <a:pt x="8979" y="8039"/>
                  </a:cubicBezTo>
                  <a:cubicBezTo>
                    <a:pt x="9109" y="8039"/>
                    <a:pt x="9235" y="7980"/>
                    <a:pt x="9312" y="7882"/>
                  </a:cubicBezTo>
                  <a:lnTo>
                    <a:pt x="9324" y="7870"/>
                  </a:lnTo>
                  <a:cubicBezTo>
                    <a:pt x="9431" y="7716"/>
                    <a:pt x="9431" y="7513"/>
                    <a:pt x="9324" y="7358"/>
                  </a:cubicBezTo>
                  <a:lnTo>
                    <a:pt x="7907" y="5108"/>
                  </a:lnTo>
                  <a:lnTo>
                    <a:pt x="7930" y="5084"/>
                  </a:lnTo>
                  <a:lnTo>
                    <a:pt x="7490" y="4310"/>
                  </a:lnTo>
                  <a:cubicBezTo>
                    <a:pt x="7264" y="3929"/>
                    <a:pt x="7049" y="3560"/>
                    <a:pt x="6835" y="3179"/>
                  </a:cubicBezTo>
                  <a:cubicBezTo>
                    <a:pt x="6764" y="3048"/>
                    <a:pt x="6692" y="2894"/>
                    <a:pt x="6621" y="2751"/>
                  </a:cubicBezTo>
                  <a:cubicBezTo>
                    <a:pt x="6549" y="2596"/>
                    <a:pt x="6490" y="2465"/>
                    <a:pt x="6406" y="2322"/>
                  </a:cubicBezTo>
                  <a:cubicBezTo>
                    <a:pt x="6287" y="2084"/>
                    <a:pt x="6145" y="1858"/>
                    <a:pt x="5990" y="1643"/>
                  </a:cubicBezTo>
                  <a:cubicBezTo>
                    <a:pt x="5775" y="1381"/>
                    <a:pt x="5609" y="1096"/>
                    <a:pt x="5478" y="786"/>
                  </a:cubicBezTo>
                  <a:cubicBezTo>
                    <a:pt x="5418" y="643"/>
                    <a:pt x="5347" y="500"/>
                    <a:pt x="5252" y="369"/>
                  </a:cubicBezTo>
                  <a:lnTo>
                    <a:pt x="5240" y="298"/>
                  </a:lnTo>
                  <a:lnTo>
                    <a:pt x="5216" y="250"/>
                  </a:lnTo>
                  <a:cubicBezTo>
                    <a:pt x="5168" y="107"/>
                    <a:pt x="5025" y="0"/>
                    <a:pt x="48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027;p19">
              <a:extLst>
                <a:ext uri="{FF2B5EF4-FFF2-40B4-BE49-F238E27FC236}">
                  <a16:creationId xmlns:a16="http://schemas.microsoft.com/office/drawing/2014/main" id="{99D8B8C3-E3F2-751A-39B8-1A492794C259}"/>
                </a:ext>
              </a:extLst>
            </p:cNvPr>
            <p:cNvSpPr txBox="1"/>
            <p:nvPr/>
          </p:nvSpPr>
          <p:spPr>
            <a:xfrm>
              <a:off x="1155175" y="1092900"/>
              <a:ext cx="1292700" cy="41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dirty="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Concepts</a:t>
              </a:r>
              <a:endParaRPr sz="2200" dirty="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6">
          <a:extLst>
            <a:ext uri="{FF2B5EF4-FFF2-40B4-BE49-F238E27FC236}">
              <a16:creationId xmlns:a16="http://schemas.microsoft.com/office/drawing/2014/main" id="{F5887E3E-60E8-B5B2-EB09-300DDFE011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5" name="Google Shape;3715;p22">
            <a:extLst>
              <a:ext uri="{FF2B5EF4-FFF2-40B4-BE49-F238E27FC236}">
                <a16:creationId xmlns:a16="http://schemas.microsoft.com/office/drawing/2014/main" id="{854118AB-92D8-1B8B-30E5-D14B4F18649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32847" y="552239"/>
            <a:ext cx="4386900" cy="33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BLUE &amp; GOLD</a:t>
            </a:r>
            <a:endParaRPr dirty="0"/>
          </a:p>
        </p:txBody>
      </p:sp>
      <p:grpSp>
        <p:nvGrpSpPr>
          <p:cNvPr id="3736" name="Google Shape;3736;p22">
            <a:extLst>
              <a:ext uri="{FF2B5EF4-FFF2-40B4-BE49-F238E27FC236}">
                <a16:creationId xmlns:a16="http://schemas.microsoft.com/office/drawing/2014/main" id="{7413BDD9-7F76-3185-4A20-50BE264D5F27}"/>
              </a:ext>
            </a:extLst>
          </p:cNvPr>
          <p:cNvGrpSpPr/>
          <p:nvPr/>
        </p:nvGrpSpPr>
        <p:grpSpPr>
          <a:xfrm>
            <a:off x="253153" y="1360997"/>
            <a:ext cx="3202092" cy="330600"/>
            <a:chOff x="457200" y="1346350"/>
            <a:chExt cx="3443099" cy="330600"/>
          </a:xfrm>
        </p:grpSpPr>
        <p:grpSp>
          <p:nvGrpSpPr>
            <p:cNvPr id="3737" name="Google Shape;3737;p22">
              <a:extLst>
                <a:ext uri="{FF2B5EF4-FFF2-40B4-BE49-F238E27FC236}">
                  <a16:creationId xmlns:a16="http://schemas.microsoft.com/office/drawing/2014/main" id="{25D1EBE0-E0BB-C26E-59A1-991C186DFF5E}"/>
                </a:ext>
              </a:extLst>
            </p:cNvPr>
            <p:cNvGrpSpPr/>
            <p:nvPr/>
          </p:nvGrpSpPr>
          <p:grpSpPr>
            <a:xfrm>
              <a:off x="457200" y="1346350"/>
              <a:ext cx="3020100" cy="330600"/>
              <a:chOff x="457200" y="1346350"/>
              <a:chExt cx="3020100" cy="330600"/>
            </a:xfrm>
          </p:grpSpPr>
          <p:sp>
            <p:nvSpPr>
              <p:cNvPr id="3738" name="Google Shape;3738;p22">
                <a:extLst>
                  <a:ext uri="{FF2B5EF4-FFF2-40B4-BE49-F238E27FC236}">
                    <a16:creationId xmlns:a16="http://schemas.microsoft.com/office/drawing/2014/main" id="{E4DCB5DD-4B1B-F6CC-9E77-BA66026BBB6E}"/>
                  </a:ext>
                </a:extLst>
              </p:cNvPr>
              <p:cNvSpPr/>
              <p:nvPr/>
            </p:nvSpPr>
            <p:spPr>
              <a:xfrm>
                <a:off x="457200" y="1391850"/>
                <a:ext cx="153600" cy="56400"/>
              </a:xfrm>
              <a:prstGeom prst="triangle">
                <a:avLst>
                  <a:gd name="adj" fmla="val 50000"/>
                </a:avLst>
              </a:prstGeom>
              <a:solidFill>
                <a:srgbClr val="A2373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9" name="Google Shape;3739;p22">
                <a:extLst>
                  <a:ext uri="{FF2B5EF4-FFF2-40B4-BE49-F238E27FC236}">
                    <a16:creationId xmlns:a16="http://schemas.microsoft.com/office/drawing/2014/main" id="{012936B7-CF83-C1D9-E7B9-F49ABEBEA8CE}"/>
                  </a:ext>
                </a:extLst>
              </p:cNvPr>
              <p:cNvSpPr/>
              <p:nvPr/>
            </p:nvSpPr>
            <p:spPr>
              <a:xfrm>
                <a:off x="533400" y="1346350"/>
                <a:ext cx="2943900" cy="330600"/>
              </a:xfrm>
              <a:prstGeom prst="homePlate">
                <a:avLst>
                  <a:gd name="adj" fmla="val 50000"/>
                </a:avLst>
              </a:prstGeom>
              <a:solidFill>
                <a:schemeClr val="lt1"/>
              </a:solidFill>
              <a:ln w="9525" cap="flat" cmpd="sng">
                <a:solidFill>
                  <a:schemeClr val="dk2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5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  <p:sp>
            <p:nvSpPr>
              <p:cNvPr id="3740" name="Google Shape;3740;p22">
                <a:extLst>
                  <a:ext uri="{FF2B5EF4-FFF2-40B4-BE49-F238E27FC236}">
                    <a16:creationId xmlns:a16="http://schemas.microsoft.com/office/drawing/2014/main" id="{CC0CFCCD-40F0-8A42-7401-B77692C59B55}"/>
                  </a:ext>
                </a:extLst>
              </p:cNvPr>
              <p:cNvSpPr/>
              <p:nvPr/>
            </p:nvSpPr>
            <p:spPr>
              <a:xfrm>
                <a:off x="457200" y="1448350"/>
                <a:ext cx="408000" cy="126600"/>
              </a:xfrm>
              <a:prstGeom prst="homePlate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5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</p:grpSp>
        <p:sp>
          <p:nvSpPr>
            <p:cNvPr id="3741" name="Google Shape;3741;p22">
              <a:extLst>
                <a:ext uri="{FF2B5EF4-FFF2-40B4-BE49-F238E27FC236}">
                  <a16:creationId xmlns:a16="http://schemas.microsoft.com/office/drawing/2014/main" id="{49FC25AB-DF21-6D1A-D4EC-4428A464B090}"/>
                </a:ext>
              </a:extLst>
            </p:cNvPr>
            <p:cNvSpPr txBox="1"/>
            <p:nvPr/>
          </p:nvSpPr>
          <p:spPr>
            <a:xfrm>
              <a:off x="865198" y="1376650"/>
              <a:ext cx="3035101" cy="27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1600" b="1" dirty="0" err="1">
                  <a:solidFill>
                    <a:srgbClr val="0D0D0D"/>
                  </a:solidFill>
                  <a:latin typeface="Söhne"/>
                  <a:ea typeface="Roboto"/>
                  <a:cs typeface="Roboto"/>
                  <a:sym typeface="Roboto"/>
                </a:rPr>
                <a:t>Enviromental</a:t>
              </a:r>
              <a:r>
                <a:rPr lang="es-ES" sz="1600" b="1" dirty="0">
                  <a:solidFill>
                    <a:srgbClr val="0D0D0D"/>
                  </a:solidFill>
                  <a:latin typeface="Söhne"/>
                  <a:ea typeface="Roboto"/>
                  <a:cs typeface="Roboto"/>
                  <a:sym typeface="Roboto"/>
                </a:rPr>
                <a:t> </a:t>
              </a:r>
              <a:r>
                <a:rPr lang="es-ES" sz="1600" b="1" dirty="0" err="1">
                  <a:solidFill>
                    <a:srgbClr val="0D0D0D"/>
                  </a:solidFill>
                  <a:latin typeface="Söhne"/>
                  <a:ea typeface="Roboto"/>
                  <a:cs typeface="Roboto"/>
                  <a:sym typeface="Roboto"/>
                </a:rPr>
                <a:t>Connectivity</a:t>
              </a:r>
              <a:endParaRPr lang="es-ES" sz="1200" dirty="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742" name="Google Shape;3742;p22">
            <a:extLst>
              <a:ext uri="{FF2B5EF4-FFF2-40B4-BE49-F238E27FC236}">
                <a16:creationId xmlns:a16="http://schemas.microsoft.com/office/drawing/2014/main" id="{FE4369BB-CA7F-E60B-5FAF-9D0CECC3C497}"/>
              </a:ext>
            </a:extLst>
          </p:cNvPr>
          <p:cNvGrpSpPr/>
          <p:nvPr/>
        </p:nvGrpSpPr>
        <p:grpSpPr>
          <a:xfrm>
            <a:off x="253153" y="1859597"/>
            <a:ext cx="2804362" cy="330600"/>
            <a:chOff x="457200" y="1844950"/>
            <a:chExt cx="3020100" cy="330600"/>
          </a:xfrm>
        </p:grpSpPr>
        <p:grpSp>
          <p:nvGrpSpPr>
            <p:cNvPr id="3743" name="Google Shape;3743;p22">
              <a:extLst>
                <a:ext uri="{FF2B5EF4-FFF2-40B4-BE49-F238E27FC236}">
                  <a16:creationId xmlns:a16="http://schemas.microsoft.com/office/drawing/2014/main" id="{DBB4BFAF-5D07-A8F1-C35F-3557C294B69D}"/>
                </a:ext>
              </a:extLst>
            </p:cNvPr>
            <p:cNvGrpSpPr/>
            <p:nvPr/>
          </p:nvGrpSpPr>
          <p:grpSpPr>
            <a:xfrm>
              <a:off x="457200" y="1844950"/>
              <a:ext cx="3020100" cy="330600"/>
              <a:chOff x="457200" y="1844950"/>
              <a:chExt cx="3020100" cy="330600"/>
            </a:xfrm>
          </p:grpSpPr>
          <p:sp>
            <p:nvSpPr>
              <p:cNvPr id="3744" name="Google Shape;3744;p22">
                <a:extLst>
                  <a:ext uri="{FF2B5EF4-FFF2-40B4-BE49-F238E27FC236}">
                    <a16:creationId xmlns:a16="http://schemas.microsoft.com/office/drawing/2014/main" id="{42FBA032-18A0-E524-75FB-E4A311A3C9E8}"/>
                  </a:ext>
                </a:extLst>
              </p:cNvPr>
              <p:cNvSpPr/>
              <p:nvPr/>
            </p:nvSpPr>
            <p:spPr>
              <a:xfrm>
                <a:off x="457200" y="1890550"/>
                <a:ext cx="153600" cy="56400"/>
              </a:xfrm>
              <a:prstGeom prst="triangle">
                <a:avLst>
                  <a:gd name="adj" fmla="val 50000"/>
                </a:avLst>
              </a:prstGeom>
              <a:solidFill>
                <a:srgbClr val="B96C5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5" name="Google Shape;3745;p22">
                <a:extLst>
                  <a:ext uri="{FF2B5EF4-FFF2-40B4-BE49-F238E27FC236}">
                    <a16:creationId xmlns:a16="http://schemas.microsoft.com/office/drawing/2014/main" id="{551997CC-DA46-B55A-68DA-E892622D27EA}"/>
                  </a:ext>
                </a:extLst>
              </p:cNvPr>
              <p:cNvSpPr/>
              <p:nvPr/>
            </p:nvSpPr>
            <p:spPr>
              <a:xfrm>
                <a:off x="533400" y="1844950"/>
                <a:ext cx="2943900" cy="330600"/>
              </a:xfrm>
              <a:prstGeom prst="homePlate">
                <a:avLst>
                  <a:gd name="adj" fmla="val 50000"/>
                </a:avLst>
              </a:prstGeom>
              <a:solidFill>
                <a:schemeClr val="lt1"/>
              </a:solidFill>
              <a:ln w="9525" cap="flat" cmpd="sng">
                <a:solidFill>
                  <a:schemeClr val="dk2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5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  <p:sp>
            <p:nvSpPr>
              <p:cNvPr id="3746" name="Google Shape;3746;p22">
                <a:extLst>
                  <a:ext uri="{FF2B5EF4-FFF2-40B4-BE49-F238E27FC236}">
                    <a16:creationId xmlns:a16="http://schemas.microsoft.com/office/drawing/2014/main" id="{026B493C-E7BD-0EB5-A37F-9A68B41BCF04}"/>
                  </a:ext>
                </a:extLst>
              </p:cNvPr>
              <p:cNvSpPr/>
              <p:nvPr/>
            </p:nvSpPr>
            <p:spPr>
              <a:xfrm>
                <a:off x="457200" y="1946950"/>
                <a:ext cx="408000" cy="126600"/>
              </a:xfrm>
              <a:prstGeom prst="homePlate">
                <a:avLst>
                  <a:gd name="adj" fmla="val 50000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5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</p:grpSp>
        <p:sp>
          <p:nvSpPr>
            <p:cNvPr id="3747" name="Google Shape;3747;p22">
              <a:extLst>
                <a:ext uri="{FF2B5EF4-FFF2-40B4-BE49-F238E27FC236}">
                  <a16:creationId xmlns:a16="http://schemas.microsoft.com/office/drawing/2014/main" id="{66491CF0-F5EE-95B3-0932-B08791069655}"/>
                </a:ext>
              </a:extLst>
            </p:cNvPr>
            <p:cNvSpPr txBox="1"/>
            <p:nvPr/>
          </p:nvSpPr>
          <p:spPr>
            <a:xfrm>
              <a:off x="865200" y="1875250"/>
              <a:ext cx="2548010" cy="27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1600" b="1" i="0" dirty="0">
                  <a:solidFill>
                    <a:srgbClr val="0D0D0D"/>
                  </a:solidFill>
                  <a:effectLst/>
                  <a:latin typeface="Söhne"/>
                </a:rPr>
                <a:t>Digital </a:t>
              </a:r>
              <a:r>
                <a:rPr lang="es-ES" sz="1600" b="1" i="0" dirty="0" err="1">
                  <a:solidFill>
                    <a:srgbClr val="0D0D0D"/>
                  </a:solidFill>
                  <a:effectLst/>
                  <a:latin typeface="Söhne"/>
                </a:rPr>
                <a:t>Connectivity</a:t>
              </a:r>
              <a:endParaRPr sz="1200" dirty="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748" name="Google Shape;3748;p22">
            <a:extLst>
              <a:ext uri="{FF2B5EF4-FFF2-40B4-BE49-F238E27FC236}">
                <a16:creationId xmlns:a16="http://schemas.microsoft.com/office/drawing/2014/main" id="{12A9330D-8917-527D-D466-C9E1F7EB5A42}"/>
              </a:ext>
            </a:extLst>
          </p:cNvPr>
          <p:cNvGrpSpPr/>
          <p:nvPr/>
        </p:nvGrpSpPr>
        <p:grpSpPr>
          <a:xfrm>
            <a:off x="253153" y="2358197"/>
            <a:ext cx="2816599" cy="330600"/>
            <a:chOff x="457200" y="2343550"/>
            <a:chExt cx="3033278" cy="330600"/>
          </a:xfrm>
        </p:grpSpPr>
        <p:grpSp>
          <p:nvGrpSpPr>
            <p:cNvPr id="3749" name="Google Shape;3749;p22">
              <a:extLst>
                <a:ext uri="{FF2B5EF4-FFF2-40B4-BE49-F238E27FC236}">
                  <a16:creationId xmlns:a16="http://schemas.microsoft.com/office/drawing/2014/main" id="{CC37359E-7F0F-3041-4A62-A53A114BD745}"/>
                </a:ext>
              </a:extLst>
            </p:cNvPr>
            <p:cNvGrpSpPr/>
            <p:nvPr/>
          </p:nvGrpSpPr>
          <p:grpSpPr>
            <a:xfrm>
              <a:off x="457200" y="2343550"/>
              <a:ext cx="3020100" cy="330600"/>
              <a:chOff x="457200" y="2343550"/>
              <a:chExt cx="3020100" cy="330600"/>
            </a:xfrm>
          </p:grpSpPr>
          <p:sp>
            <p:nvSpPr>
              <p:cNvPr id="3750" name="Google Shape;3750;p22">
                <a:extLst>
                  <a:ext uri="{FF2B5EF4-FFF2-40B4-BE49-F238E27FC236}">
                    <a16:creationId xmlns:a16="http://schemas.microsoft.com/office/drawing/2014/main" id="{A9612CCF-C79B-1BD0-8FE0-921FA73F024A}"/>
                  </a:ext>
                </a:extLst>
              </p:cNvPr>
              <p:cNvSpPr/>
              <p:nvPr/>
            </p:nvSpPr>
            <p:spPr>
              <a:xfrm>
                <a:off x="457200" y="2389250"/>
                <a:ext cx="153600" cy="56400"/>
              </a:xfrm>
              <a:prstGeom prst="triangle">
                <a:avLst>
                  <a:gd name="adj" fmla="val 50000"/>
                </a:avLst>
              </a:prstGeom>
              <a:solidFill>
                <a:srgbClr val="B893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1" name="Google Shape;3751;p22">
                <a:extLst>
                  <a:ext uri="{FF2B5EF4-FFF2-40B4-BE49-F238E27FC236}">
                    <a16:creationId xmlns:a16="http://schemas.microsoft.com/office/drawing/2014/main" id="{8C86E536-E829-7451-DC9A-C0CB913C5B16}"/>
                  </a:ext>
                </a:extLst>
              </p:cNvPr>
              <p:cNvSpPr/>
              <p:nvPr/>
            </p:nvSpPr>
            <p:spPr>
              <a:xfrm>
                <a:off x="533400" y="2343550"/>
                <a:ext cx="2943900" cy="330600"/>
              </a:xfrm>
              <a:prstGeom prst="homePlate">
                <a:avLst>
                  <a:gd name="adj" fmla="val 50000"/>
                </a:avLst>
              </a:prstGeom>
              <a:solidFill>
                <a:schemeClr val="lt1"/>
              </a:solidFill>
              <a:ln w="9525" cap="flat" cmpd="sng">
                <a:solidFill>
                  <a:schemeClr val="dk2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5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  <p:sp>
            <p:nvSpPr>
              <p:cNvPr id="3752" name="Google Shape;3752;p22">
                <a:extLst>
                  <a:ext uri="{FF2B5EF4-FFF2-40B4-BE49-F238E27FC236}">
                    <a16:creationId xmlns:a16="http://schemas.microsoft.com/office/drawing/2014/main" id="{4059A418-385B-9C61-E96A-4E84A714136F}"/>
                  </a:ext>
                </a:extLst>
              </p:cNvPr>
              <p:cNvSpPr/>
              <p:nvPr/>
            </p:nvSpPr>
            <p:spPr>
              <a:xfrm>
                <a:off x="457200" y="2445550"/>
                <a:ext cx="408000" cy="126600"/>
              </a:xfrm>
              <a:prstGeom prst="homePlate">
                <a:avLst>
                  <a:gd name="adj" fmla="val 50000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5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</p:grpSp>
        <p:sp>
          <p:nvSpPr>
            <p:cNvPr id="3753" name="Google Shape;3753;p22">
              <a:extLst>
                <a:ext uri="{FF2B5EF4-FFF2-40B4-BE49-F238E27FC236}">
                  <a16:creationId xmlns:a16="http://schemas.microsoft.com/office/drawing/2014/main" id="{1C23DF46-4523-201F-2748-5A502C67064B}"/>
                </a:ext>
              </a:extLst>
            </p:cNvPr>
            <p:cNvSpPr txBox="1"/>
            <p:nvPr/>
          </p:nvSpPr>
          <p:spPr>
            <a:xfrm>
              <a:off x="865198" y="2373850"/>
              <a:ext cx="2625280" cy="27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1600" b="1" i="0" dirty="0" err="1">
                  <a:solidFill>
                    <a:srgbClr val="0D0D0D"/>
                  </a:solidFill>
                  <a:effectLst/>
                  <a:latin typeface="Söhne"/>
                </a:rPr>
                <a:t>Economic</a:t>
              </a:r>
              <a:r>
                <a:rPr lang="es-ES" sz="1600" b="1" i="0" dirty="0">
                  <a:solidFill>
                    <a:srgbClr val="0D0D0D"/>
                  </a:solidFill>
                  <a:effectLst/>
                  <a:latin typeface="Söhne"/>
                </a:rPr>
                <a:t> </a:t>
              </a:r>
              <a:r>
                <a:rPr lang="es-ES" sz="1600" b="1" i="0" dirty="0" err="1">
                  <a:solidFill>
                    <a:srgbClr val="0D0D0D"/>
                  </a:solidFill>
                  <a:effectLst/>
                  <a:latin typeface="Söhne"/>
                </a:rPr>
                <a:t>Connectivity</a:t>
              </a:r>
              <a:r>
                <a:rPr lang="es-ES" sz="1600" b="0" i="0" dirty="0">
                  <a:solidFill>
                    <a:srgbClr val="0D0D0D"/>
                  </a:solidFill>
                  <a:effectLst/>
                  <a:latin typeface="Söhne"/>
                </a:rPr>
                <a:t>:</a:t>
              </a:r>
              <a:endParaRPr sz="1200" dirty="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754" name="Google Shape;3754;p22">
            <a:extLst>
              <a:ext uri="{FF2B5EF4-FFF2-40B4-BE49-F238E27FC236}">
                <a16:creationId xmlns:a16="http://schemas.microsoft.com/office/drawing/2014/main" id="{FE07B1BE-AE39-2D9C-BED4-D155307837BA}"/>
              </a:ext>
            </a:extLst>
          </p:cNvPr>
          <p:cNvGrpSpPr/>
          <p:nvPr/>
        </p:nvGrpSpPr>
        <p:grpSpPr>
          <a:xfrm>
            <a:off x="253153" y="2856810"/>
            <a:ext cx="2804362" cy="330600"/>
            <a:chOff x="457200" y="2842163"/>
            <a:chExt cx="3020100" cy="330600"/>
          </a:xfrm>
        </p:grpSpPr>
        <p:grpSp>
          <p:nvGrpSpPr>
            <p:cNvPr id="3755" name="Google Shape;3755;p22">
              <a:extLst>
                <a:ext uri="{FF2B5EF4-FFF2-40B4-BE49-F238E27FC236}">
                  <a16:creationId xmlns:a16="http://schemas.microsoft.com/office/drawing/2014/main" id="{6F95C225-2273-CD58-A412-FD0B8775F5B6}"/>
                </a:ext>
              </a:extLst>
            </p:cNvPr>
            <p:cNvGrpSpPr/>
            <p:nvPr/>
          </p:nvGrpSpPr>
          <p:grpSpPr>
            <a:xfrm>
              <a:off x="457200" y="2842163"/>
              <a:ext cx="3020100" cy="330600"/>
              <a:chOff x="457200" y="2842163"/>
              <a:chExt cx="3020100" cy="330600"/>
            </a:xfrm>
          </p:grpSpPr>
          <p:sp>
            <p:nvSpPr>
              <p:cNvPr id="3756" name="Google Shape;3756;p22">
                <a:extLst>
                  <a:ext uri="{FF2B5EF4-FFF2-40B4-BE49-F238E27FC236}">
                    <a16:creationId xmlns:a16="http://schemas.microsoft.com/office/drawing/2014/main" id="{C92DF852-34F0-3DBD-96AF-FC88FDBB8FB8}"/>
                  </a:ext>
                </a:extLst>
              </p:cNvPr>
              <p:cNvSpPr/>
              <p:nvPr/>
            </p:nvSpPr>
            <p:spPr>
              <a:xfrm>
                <a:off x="457200" y="2887950"/>
                <a:ext cx="153600" cy="56400"/>
              </a:xfrm>
              <a:prstGeom prst="triangle">
                <a:avLst>
                  <a:gd name="adj" fmla="val 50000"/>
                </a:avLst>
              </a:prstGeom>
              <a:solidFill>
                <a:srgbClr val="ADA3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7" name="Google Shape;3757;p22">
                <a:extLst>
                  <a:ext uri="{FF2B5EF4-FFF2-40B4-BE49-F238E27FC236}">
                    <a16:creationId xmlns:a16="http://schemas.microsoft.com/office/drawing/2014/main" id="{C28D87F9-4BB6-53DC-72F3-41CCFCBC2F6B}"/>
                  </a:ext>
                </a:extLst>
              </p:cNvPr>
              <p:cNvSpPr/>
              <p:nvPr/>
            </p:nvSpPr>
            <p:spPr>
              <a:xfrm>
                <a:off x="533400" y="2842163"/>
                <a:ext cx="2943900" cy="330600"/>
              </a:xfrm>
              <a:prstGeom prst="homePlate">
                <a:avLst>
                  <a:gd name="adj" fmla="val 50000"/>
                </a:avLst>
              </a:prstGeom>
              <a:solidFill>
                <a:schemeClr val="lt1"/>
              </a:solidFill>
              <a:ln w="9525" cap="flat" cmpd="sng">
                <a:solidFill>
                  <a:schemeClr val="dk2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5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  <p:sp>
            <p:nvSpPr>
              <p:cNvPr id="3758" name="Google Shape;3758;p22">
                <a:extLst>
                  <a:ext uri="{FF2B5EF4-FFF2-40B4-BE49-F238E27FC236}">
                    <a16:creationId xmlns:a16="http://schemas.microsoft.com/office/drawing/2014/main" id="{7899A01F-0A07-7579-3AFA-D0D27AE9D365}"/>
                  </a:ext>
                </a:extLst>
              </p:cNvPr>
              <p:cNvSpPr/>
              <p:nvPr/>
            </p:nvSpPr>
            <p:spPr>
              <a:xfrm>
                <a:off x="457200" y="2944150"/>
                <a:ext cx="408000" cy="126600"/>
              </a:xfrm>
              <a:prstGeom prst="homePlate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5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</p:grpSp>
        <p:sp>
          <p:nvSpPr>
            <p:cNvPr id="3759" name="Google Shape;3759;p22">
              <a:extLst>
                <a:ext uri="{FF2B5EF4-FFF2-40B4-BE49-F238E27FC236}">
                  <a16:creationId xmlns:a16="http://schemas.microsoft.com/office/drawing/2014/main" id="{D7432EF3-AC1D-1D0D-3DE4-3E5EF6F8E97A}"/>
                </a:ext>
              </a:extLst>
            </p:cNvPr>
            <p:cNvSpPr txBox="1"/>
            <p:nvPr/>
          </p:nvSpPr>
          <p:spPr>
            <a:xfrm>
              <a:off x="865200" y="2872450"/>
              <a:ext cx="24324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1600" b="1" i="0" dirty="0">
                  <a:solidFill>
                    <a:srgbClr val="0D0D0D"/>
                  </a:solidFill>
                  <a:effectLst/>
                  <a:latin typeface="Söhne"/>
                </a:rPr>
                <a:t>Cultural </a:t>
              </a:r>
              <a:r>
                <a:rPr lang="es-ES" sz="1600" b="1" i="0" dirty="0" err="1">
                  <a:solidFill>
                    <a:srgbClr val="0D0D0D"/>
                  </a:solidFill>
                  <a:effectLst/>
                  <a:latin typeface="Söhne"/>
                </a:rPr>
                <a:t>Connectivity</a:t>
              </a:r>
              <a:endParaRPr sz="1200" dirty="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760" name="Google Shape;3760;p22">
            <a:extLst>
              <a:ext uri="{FF2B5EF4-FFF2-40B4-BE49-F238E27FC236}">
                <a16:creationId xmlns:a16="http://schemas.microsoft.com/office/drawing/2014/main" id="{6B1F0A84-33D6-C687-DAB4-F4B4DA74DA72}"/>
              </a:ext>
            </a:extLst>
          </p:cNvPr>
          <p:cNvGrpSpPr/>
          <p:nvPr/>
        </p:nvGrpSpPr>
        <p:grpSpPr>
          <a:xfrm>
            <a:off x="253153" y="3355385"/>
            <a:ext cx="2804362" cy="330600"/>
            <a:chOff x="457200" y="3340738"/>
            <a:chExt cx="3020100" cy="330600"/>
          </a:xfrm>
        </p:grpSpPr>
        <p:grpSp>
          <p:nvGrpSpPr>
            <p:cNvPr id="3761" name="Google Shape;3761;p22">
              <a:extLst>
                <a:ext uri="{FF2B5EF4-FFF2-40B4-BE49-F238E27FC236}">
                  <a16:creationId xmlns:a16="http://schemas.microsoft.com/office/drawing/2014/main" id="{1BD9922C-C9BD-5FEB-70F5-BA021169BD1C}"/>
                </a:ext>
              </a:extLst>
            </p:cNvPr>
            <p:cNvGrpSpPr/>
            <p:nvPr/>
          </p:nvGrpSpPr>
          <p:grpSpPr>
            <a:xfrm>
              <a:off x="457200" y="3340738"/>
              <a:ext cx="3020100" cy="330600"/>
              <a:chOff x="457200" y="3340738"/>
              <a:chExt cx="3020100" cy="330600"/>
            </a:xfrm>
          </p:grpSpPr>
          <p:sp>
            <p:nvSpPr>
              <p:cNvPr id="3762" name="Google Shape;3762;p22">
                <a:extLst>
                  <a:ext uri="{FF2B5EF4-FFF2-40B4-BE49-F238E27FC236}">
                    <a16:creationId xmlns:a16="http://schemas.microsoft.com/office/drawing/2014/main" id="{A97D26BE-3DEF-FA77-8F5A-865AF4E1808E}"/>
                  </a:ext>
                </a:extLst>
              </p:cNvPr>
              <p:cNvSpPr/>
              <p:nvPr/>
            </p:nvSpPr>
            <p:spPr>
              <a:xfrm>
                <a:off x="457200" y="3386650"/>
                <a:ext cx="153600" cy="56400"/>
              </a:xfrm>
              <a:prstGeom prst="triangle">
                <a:avLst>
                  <a:gd name="adj" fmla="val 50000"/>
                </a:avLst>
              </a:prstGeom>
              <a:solidFill>
                <a:srgbClr val="44945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3" name="Google Shape;3763;p22">
                <a:extLst>
                  <a:ext uri="{FF2B5EF4-FFF2-40B4-BE49-F238E27FC236}">
                    <a16:creationId xmlns:a16="http://schemas.microsoft.com/office/drawing/2014/main" id="{216EFCB5-3ABE-51C4-1DFB-AF748A7B2E05}"/>
                  </a:ext>
                </a:extLst>
              </p:cNvPr>
              <p:cNvSpPr/>
              <p:nvPr/>
            </p:nvSpPr>
            <p:spPr>
              <a:xfrm>
                <a:off x="533400" y="3340738"/>
                <a:ext cx="2943900" cy="330600"/>
              </a:xfrm>
              <a:prstGeom prst="homePlate">
                <a:avLst>
                  <a:gd name="adj" fmla="val 50000"/>
                </a:avLst>
              </a:prstGeom>
              <a:solidFill>
                <a:schemeClr val="lt1"/>
              </a:solidFill>
              <a:ln w="9525" cap="flat" cmpd="sng">
                <a:solidFill>
                  <a:schemeClr val="dk2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5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  <p:sp>
            <p:nvSpPr>
              <p:cNvPr id="3764" name="Google Shape;3764;p22">
                <a:extLst>
                  <a:ext uri="{FF2B5EF4-FFF2-40B4-BE49-F238E27FC236}">
                    <a16:creationId xmlns:a16="http://schemas.microsoft.com/office/drawing/2014/main" id="{085F1C2E-CD18-E879-E1A0-D47DB3EAC3E6}"/>
                  </a:ext>
                </a:extLst>
              </p:cNvPr>
              <p:cNvSpPr/>
              <p:nvPr/>
            </p:nvSpPr>
            <p:spPr>
              <a:xfrm>
                <a:off x="457200" y="3442750"/>
                <a:ext cx="408000" cy="126600"/>
              </a:xfrm>
              <a:prstGeom prst="homePlate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5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</p:grpSp>
        <p:sp>
          <p:nvSpPr>
            <p:cNvPr id="3765" name="Google Shape;3765;p22">
              <a:extLst>
                <a:ext uri="{FF2B5EF4-FFF2-40B4-BE49-F238E27FC236}">
                  <a16:creationId xmlns:a16="http://schemas.microsoft.com/office/drawing/2014/main" id="{C3D83E67-C38B-4425-5B72-3C6A1E016E43}"/>
                </a:ext>
              </a:extLst>
            </p:cNvPr>
            <p:cNvSpPr txBox="1"/>
            <p:nvPr/>
          </p:nvSpPr>
          <p:spPr>
            <a:xfrm>
              <a:off x="865200" y="3371050"/>
              <a:ext cx="24324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1600" b="1" i="0" dirty="0" err="1">
                  <a:solidFill>
                    <a:srgbClr val="0D0D0D"/>
                  </a:solidFill>
                  <a:effectLst/>
                  <a:latin typeface="Söhne"/>
                </a:rPr>
                <a:t>Political</a:t>
              </a:r>
              <a:r>
                <a:rPr lang="es-ES" sz="1600" b="1" i="0" dirty="0">
                  <a:solidFill>
                    <a:srgbClr val="0D0D0D"/>
                  </a:solidFill>
                  <a:effectLst/>
                  <a:latin typeface="Söhne"/>
                </a:rPr>
                <a:t> </a:t>
              </a:r>
              <a:r>
                <a:rPr lang="es-ES" sz="1600" b="1" i="0" dirty="0" err="1">
                  <a:solidFill>
                    <a:srgbClr val="0D0D0D"/>
                  </a:solidFill>
                  <a:effectLst/>
                  <a:latin typeface="Söhne"/>
                </a:rPr>
                <a:t>Connectivity</a:t>
              </a:r>
              <a:endParaRPr sz="1200" dirty="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766" name="Google Shape;3766;p22">
            <a:extLst>
              <a:ext uri="{FF2B5EF4-FFF2-40B4-BE49-F238E27FC236}">
                <a16:creationId xmlns:a16="http://schemas.microsoft.com/office/drawing/2014/main" id="{C5703376-3787-403C-A409-21739E254BDE}"/>
              </a:ext>
            </a:extLst>
          </p:cNvPr>
          <p:cNvGrpSpPr/>
          <p:nvPr/>
        </p:nvGrpSpPr>
        <p:grpSpPr>
          <a:xfrm>
            <a:off x="253153" y="3854035"/>
            <a:ext cx="2804362" cy="330600"/>
            <a:chOff x="457200" y="3839388"/>
            <a:chExt cx="3020100" cy="330600"/>
          </a:xfrm>
        </p:grpSpPr>
        <p:grpSp>
          <p:nvGrpSpPr>
            <p:cNvPr id="3767" name="Google Shape;3767;p22">
              <a:extLst>
                <a:ext uri="{FF2B5EF4-FFF2-40B4-BE49-F238E27FC236}">
                  <a16:creationId xmlns:a16="http://schemas.microsoft.com/office/drawing/2014/main" id="{AFC3A229-79F6-E233-BCA4-9F2F39CDAC39}"/>
                </a:ext>
              </a:extLst>
            </p:cNvPr>
            <p:cNvGrpSpPr/>
            <p:nvPr/>
          </p:nvGrpSpPr>
          <p:grpSpPr>
            <a:xfrm>
              <a:off x="457200" y="3839388"/>
              <a:ext cx="3020100" cy="330600"/>
              <a:chOff x="457200" y="3839388"/>
              <a:chExt cx="3020100" cy="330600"/>
            </a:xfrm>
          </p:grpSpPr>
          <p:sp>
            <p:nvSpPr>
              <p:cNvPr id="3768" name="Google Shape;3768;p22">
                <a:extLst>
                  <a:ext uri="{FF2B5EF4-FFF2-40B4-BE49-F238E27FC236}">
                    <a16:creationId xmlns:a16="http://schemas.microsoft.com/office/drawing/2014/main" id="{CD83A233-F4FC-806A-B0B9-D4D23215CCB5}"/>
                  </a:ext>
                </a:extLst>
              </p:cNvPr>
              <p:cNvSpPr/>
              <p:nvPr/>
            </p:nvSpPr>
            <p:spPr>
              <a:xfrm>
                <a:off x="457200" y="3885350"/>
                <a:ext cx="153600" cy="56400"/>
              </a:xfrm>
              <a:prstGeom prst="triangle">
                <a:avLst>
                  <a:gd name="adj" fmla="val 50000"/>
                </a:avLst>
              </a:prstGeom>
              <a:solidFill>
                <a:srgbClr val="3682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9" name="Google Shape;3769;p22">
                <a:extLst>
                  <a:ext uri="{FF2B5EF4-FFF2-40B4-BE49-F238E27FC236}">
                    <a16:creationId xmlns:a16="http://schemas.microsoft.com/office/drawing/2014/main" id="{EE117D78-B199-C4B9-3992-D5B577B6D606}"/>
                  </a:ext>
                </a:extLst>
              </p:cNvPr>
              <p:cNvSpPr/>
              <p:nvPr/>
            </p:nvSpPr>
            <p:spPr>
              <a:xfrm>
                <a:off x="533400" y="3839388"/>
                <a:ext cx="2943900" cy="330600"/>
              </a:xfrm>
              <a:prstGeom prst="homePlate">
                <a:avLst>
                  <a:gd name="adj" fmla="val 50000"/>
                </a:avLst>
              </a:prstGeom>
              <a:solidFill>
                <a:schemeClr val="lt1"/>
              </a:solidFill>
              <a:ln w="9525" cap="flat" cmpd="sng">
                <a:solidFill>
                  <a:schemeClr val="dk2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5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  <p:sp>
            <p:nvSpPr>
              <p:cNvPr id="3770" name="Google Shape;3770;p22">
                <a:extLst>
                  <a:ext uri="{FF2B5EF4-FFF2-40B4-BE49-F238E27FC236}">
                    <a16:creationId xmlns:a16="http://schemas.microsoft.com/office/drawing/2014/main" id="{970E54C2-7868-DF13-D69C-7A3855AD7B80}"/>
                  </a:ext>
                </a:extLst>
              </p:cNvPr>
              <p:cNvSpPr/>
              <p:nvPr/>
            </p:nvSpPr>
            <p:spPr>
              <a:xfrm>
                <a:off x="457200" y="3941350"/>
                <a:ext cx="408000" cy="126600"/>
              </a:xfrm>
              <a:prstGeom prst="homePlate">
                <a:avLst>
                  <a:gd name="adj" fmla="val 50000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5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</p:grpSp>
        <p:sp>
          <p:nvSpPr>
            <p:cNvPr id="3771" name="Google Shape;3771;p22">
              <a:extLst>
                <a:ext uri="{FF2B5EF4-FFF2-40B4-BE49-F238E27FC236}">
                  <a16:creationId xmlns:a16="http://schemas.microsoft.com/office/drawing/2014/main" id="{FEF177E8-B13F-FFAA-FF07-E95F05D70045}"/>
                </a:ext>
              </a:extLst>
            </p:cNvPr>
            <p:cNvSpPr txBox="1"/>
            <p:nvPr/>
          </p:nvSpPr>
          <p:spPr>
            <a:xfrm>
              <a:off x="865200" y="3869650"/>
              <a:ext cx="24324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1600" b="1" dirty="0">
                  <a:solidFill>
                    <a:srgbClr val="0D0D0D"/>
                  </a:solidFill>
                  <a:latin typeface="Söhne"/>
                </a:rPr>
                <a:t>Social</a:t>
              </a:r>
              <a:r>
                <a:rPr lang="es-ES" sz="1600" b="1" i="0" dirty="0">
                  <a:solidFill>
                    <a:srgbClr val="0D0D0D"/>
                  </a:solidFill>
                  <a:effectLst/>
                  <a:latin typeface="Söhne"/>
                </a:rPr>
                <a:t> </a:t>
              </a:r>
              <a:r>
                <a:rPr lang="es-ES" sz="1600" b="1" i="0" dirty="0" err="1">
                  <a:solidFill>
                    <a:srgbClr val="0D0D0D"/>
                  </a:solidFill>
                  <a:effectLst/>
                  <a:latin typeface="Söhne"/>
                </a:rPr>
                <a:t>Connectivity</a:t>
              </a:r>
              <a:endParaRPr sz="1200" dirty="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5083" name="Grupo 5082">
            <a:extLst>
              <a:ext uri="{FF2B5EF4-FFF2-40B4-BE49-F238E27FC236}">
                <a16:creationId xmlns:a16="http://schemas.microsoft.com/office/drawing/2014/main" id="{5B9F4C6C-119D-09A5-991F-C508C1E8AD0D}"/>
              </a:ext>
            </a:extLst>
          </p:cNvPr>
          <p:cNvGrpSpPr/>
          <p:nvPr/>
        </p:nvGrpSpPr>
        <p:grpSpPr>
          <a:xfrm>
            <a:off x="3356620" y="1632248"/>
            <a:ext cx="2733605" cy="2334739"/>
            <a:chOff x="3254843" y="1523101"/>
            <a:chExt cx="2733605" cy="2334739"/>
          </a:xfrm>
        </p:grpSpPr>
        <p:grpSp>
          <p:nvGrpSpPr>
            <p:cNvPr id="1725" name="Google Shape;1725;p19">
              <a:extLst>
                <a:ext uri="{FF2B5EF4-FFF2-40B4-BE49-F238E27FC236}">
                  <a16:creationId xmlns:a16="http://schemas.microsoft.com/office/drawing/2014/main" id="{D57CC837-3746-04D2-3E59-B4AC2CB0DA60}"/>
                </a:ext>
              </a:extLst>
            </p:cNvPr>
            <p:cNvGrpSpPr/>
            <p:nvPr/>
          </p:nvGrpSpPr>
          <p:grpSpPr>
            <a:xfrm>
              <a:off x="3254843" y="1523101"/>
              <a:ext cx="2733605" cy="2334739"/>
              <a:chOff x="4457950" y="1064750"/>
              <a:chExt cx="4228850" cy="3582025"/>
            </a:xfrm>
          </p:grpSpPr>
          <p:grpSp>
            <p:nvGrpSpPr>
              <p:cNvPr id="1726" name="Google Shape;1726;p19">
                <a:extLst>
                  <a:ext uri="{FF2B5EF4-FFF2-40B4-BE49-F238E27FC236}">
                    <a16:creationId xmlns:a16="http://schemas.microsoft.com/office/drawing/2014/main" id="{07675D1C-D1F9-72DA-15AE-25DB9838CFE5}"/>
                  </a:ext>
                </a:extLst>
              </p:cNvPr>
              <p:cNvGrpSpPr/>
              <p:nvPr/>
            </p:nvGrpSpPr>
            <p:grpSpPr>
              <a:xfrm>
                <a:off x="4480002" y="1080575"/>
                <a:ext cx="4183874" cy="3550425"/>
                <a:chOff x="4480002" y="1080575"/>
                <a:chExt cx="4183874" cy="3550425"/>
              </a:xfrm>
            </p:grpSpPr>
            <p:sp>
              <p:nvSpPr>
                <p:cNvPr id="1727" name="Google Shape;1727;p19">
                  <a:extLst>
                    <a:ext uri="{FF2B5EF4-FFF2-40B4-BE49-F238E27FC236}">
                      <a16:creationId xmlns:a16="http://schemas.microsoft.com/office/drawing/2014/main" id="{7D7D25FF-AB00-33D7-3A9F-39AF8F3ADA9F}"/>
                    </a:ext>
                  </a:extLst>
                </p:cNvPr>
                <p:cNvSpPr/>
                <p:nvPr/>
              </p:nvSpPr>
              <p:spPr>
                <a:xfrm>
                  <a:off x="4480002" y="1092425"/>
                  <a:ext cx="4183874" cy="3538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355" h="141543" extrusionOk="0">
                      <a:moveTo>
                        <a:pt x="38630" y="21450"/>
                      </a:moveTo>
                      <a:cubicBezTo>
                        <a:pt x="38770" y="21450"/>
                        <a:pt x="38910" y="21492"/>
                        <a:pt x="39029" y="21575"/>
                      </a:cubicBezTo>
                      <a:cubicBezTo>
                        <a:pt x="39279" y="21777"/>
                        <a:pt x="39291" y="22063"/>
                        <a:pt x="39255" y="22349"/>
                      </a:cubicBezTo>
                      <a:cubicBezTo>
                        <a:pt x="39195" y="22789"/>
                        <a:pt x="38993" y="23182"/>
                        <a:pt x="38683" y="23492"/>
                      </a:cubicBezTo>
                      <a:cubicBezTo>
                        <a:pt x="38469" y="23694"/>
                        <a:pt x="38231" y="23897"/>
                        <a:pt x="38041" y="24123"/>
                      </a:cubicBezTo>
                      <a:cubicBezTo>
                        <a:pt x="37875" y="24305"/>
                        <a:pt x="37668" y="24413"/>
                        <a:pt x="37474" y="24413"/>
                      </a:cubicBezTo>
                      <a:cubicBezTo>
                        <a:pt x="37389" y="24413"/>
                        <a:pt x="37307" y="24393"/>
                        <a:pt x="37231" y="24349"/>
                      </a:cubicBezTo>
                      <a:cubicBezTo>
                        <a:pt x="37005" y="24218"/>
                        <a:pt x="36909" y="23873"/>
                        <a:pt x="36814" y="23718"/>
                      </a:cubicBezTo>
                      <a:cubicBezTo>
                        <a:pt x="36814" y="23659"/>
                        <a:pt x="36826" y="23587"/>
                        <a:pt x="36838" y="23528"/>
                      </a:cubicBezTo>
                      <a:cubicBezTo>
                        <a:pt x="37159" y="22789"/>
                        <a:pt x="37493" y="22027"/>
                        <a:pt x="38231" y="21575"/>
                      </a:cubicBezTo>
                      <a:cubicBezTo>
                        <a:pt x="38350" y="21492"/>
                        <a:pt x="38490" y="21450"/>
                        <a:pt x="38630" y="21450"/>
                      </a:cubicBezTo>
                      <a:close/>
                      <a:moveTo>
                        <a:pt x="27557" y="15599"/>
                      </a:moveTo>
                      <a:cubicBezTo>
                        <a:pt x="28065" y="15599"/>
                        <a:pt x="28555" y="15805"/>
                        <a:pt x="29016" y="16193"/>
                      </a:cubicBezTo>
                      <a:cubicBezTo>
                        <a:pt x="29303" y="16438"/>
                        <a:pt x="29515" y="16557"/>
                        <a:pt x="29733" y="16557"/>
                      </a:cubicBezTo>
                      <a:cubicBezTo>
                        <a:pt x="29941" y="16557"/>
                        <a:pt x="30155" y="16450"/>
                        <a:pt x="30444" y="16241"/>
                      </a:cubicBezTo>
                      <a:cubicBezTo>
                        <a:pt x="30528" y="16182"/>
                        <a:pt x="30611" y="16110"/>
                        <a:pt x="30694" y="16051"/>
                      </a:cubicBezTo>
                      <a:cubicBezTo>
                        <a:pt x="30876" y="15937"/>
                        <a:pt x="31030" y="15880"/>
                        <a:pt x="31183" y="15880"/>
                      </a:cubicBezTo>
                      <a:cubicBezTo>
                        <a:pt x="31352" y="15880"/>
                        <a:pt x="31519" y="15949"/>
                        <a:pt x="31718" y="16086"/>
                      </a:cubicBezTo>
                      <a:cubicBezTo>
                        <a:pt x="32409" y="16586"/>
                        <a:pt x="32718" y="17325"/>
                        <a:pt x="33004" y="18075"/>
                      </a:cubicBezTo>
                      <a:cubicBezTo>
                        <a:pt x="33088" y="18301"/>
                        <a:pt x="33111" y="18539"/>
                        <a:pt x="33171" y="18765"/>
                      </a:cubicBezTo>
                      <a:cubicBezTo>
                        <a:pt x="33326" y="19337"/>
                        <a:pt x="33504" y="19884"/>
                        <a:pt x="33921" y="20337"/>
                      </a:cubicBezTo>
                      <a:cubicBezTo>
                        <a:pt x="34409" y="20884"/>
                        <a:pt x="34576" y="21504"/>
                        <a:pt x="34266" y="22206"/>
                      </a:cubicBezTo>
                      <a:cubicBezTo>
                        <a:pt x="34100" y="22587"/>
                        <a:pt x="34040" y="23040"/>
                        <a:pt x="33790" y="23325"/>
                      </a:cubicBezTo>
                      <a:cubicBezTo>
                        <a:pt x="33457" y="23671"/>
                        <a:pt x="33052" y="23932"/>
                        <a:pt x="32611" y="24099"/>
                      </a:cubicBezTo>
                      <a:cubicBezTo>
                        <a:pt x="32206" y="24266"/>
                        <a:pt x="31873" y="24552"/>
                        <a:pt x="31647" y="24933"/>
                      </a:cubicBezTo>
                      <a:cubicBezTo>
                        <a:pt x="31480" y="25195"/>
                        <a:pt x="31385" y="25480"/>
                        <a:pt x="31504" y="25790"/>
                      </a:cubicBezTo>
                      <a:cubicBezTo>
                        <a:pt x="31790" y="26611"/>
                        <a:pt x="32099" y="27421"/>
                        <a:pt x="32385" y="28231"/>
                      </a:cubicBezTo>
                      <a:cubicBezTo>
                        <a:pt x="32564" y="28695"/>
                        <a:pt x="32730" y="29171"/>
                        <a:pt x="32861" y="29647"/>
                      </a:cubicBezTo>
                      <a:cubicBezTo>
                        <a:pt x="33028" y="30219"/>
                        <a:pt x="32968" y="30826"/>
                        <a:pt x="32695" y="31362"/>
                      </a:cubicBezTo>
                      <a:cubicBezTo>
                        <a:pt x="32206" y="32267"/>
                        <a:pt x="32064" y="33279"/>
                        <a:pt x="31945" y="34303"/>
                      </a:cubicBezTo>
                      <a:cubicBezTo>
                        <a:pt x="31897" y="34815"/>
                        <a:pt x="31754" y="35315"/>
                        <a:pt x="31504" y="35779"/>
                      </a:cubicBezTo>
                      <a:cubicBezTo>
                        <a:pt x="31123" y="36410"/>
                        <a:pt x="30444" y="36636"/>
                        <a:pt x="29730" y="36732"/>
                      </a:cubicBezTo>
                      <a:cubicBezTo>
                        <a:pt x="28766" y="36851"/>
                        <a:pt x="27801" y="37029"/>
                        <a:pt x="26837" y="37148"/>
                      </a:cubicBezTo>
                      <a:cubicBezTo>
                        <a:pt x="25944" y="37267"/>
                        <a:pt x="25337" y="37875"/>
                        <a:pt x="24646" y="38351"/>
                      </a:cubicBezTo>
                      <a:cubicBezTo>
                        <a:pt x="24229" y="38649"/>
                        <a:pt x="23848" y="39030"/>
                        <a:pt x="23408" y="39280"/>
                      </a:cubicBezTo>
                      <a:cubicBezTo>
                        <a:pt x="21979" y="40065"/>
                        <a:pt x="20574" y="40875"/>
                        <a:pt x="19026" y="41387"/>
                      </a:cubicBezTo>
                      <a:cubicBezTo>
                        <a:pt x="18562" y="41530"/>
                        <a:pt x="18050" y="41566"/>
                        <a:pt x="17562" y="41625"/>
                      </a:cubicBezTo>
                      <a:cubicBezTo>
                        <a:pt x="17503" y="41637"/>
                        <a:pt x="17445" y="41643"/>
                        <a:pt x="17388" y="41643"/>
                      </a:cubicBezTo>
                      <a:cubicBezTo>
                        <a:pt x="16992" y="41643"/>
                        <a:pt x="16643" y="41366"/>
                        <a:pt x="16550" y="40970"/>
                      </a:cubicBezTo>
                      <a:cubicBezTo>
                        <a:pt x="16431" y="40542"/>
                        <a:pt x="16204" y="40327"/>
                        <a:pt x="15764" y="40232"/>
                      </a:cubicBezTo>
                      <a:cubicBezTo>
                        <a:pt x="15002" y="40077"/>
                        <a:pt x="14597" y="39196"/>
                        <a:pt x="14883" y="38458"/>
                      </a:cubicBezTo>
                      <a:cubicBezTo>
                        <a:pt x="14942" y="38279"/>
                        <a:pt x="15050" y="38113"/>
                        <a:pt x="15133" y="37934"/>
                      </a:cubicBezTo>
                      <a:cubicBezTo>
                        <a:pt x="14942" y="37744"/>
                        <a:pt x="14776" y="37541"/>
                        <a:pt x="14609" y="37327"/>
                      </a:cubicBezTo>
                      <a:cubicBezTo>
                        <a:pt x="14335" y="36886"/>
                        <a:pt x="14383" y="36720"/>
                        <a:pt x="14823" y="36422"/>
                      </a:cubicBezTo>
                      <a:cubicBezTo>
                        <a:pt x="15133" y="36220"/>
                        <a:pt x="15442" y="36005"/>
                        <a:pt x="15740" y="35791"/>
                      </a:cubicBezTo>
                      <a:cubicBezTo>
                        <a:pt x="15859" y="35708"/>
                        <a:pt x="15978" y="35612"/>
                        <a:pt x="16109" y="35493"/>
                      </a:cubicBezTo>
                      <a:cubicBezTo>
                        <a:pt x="15752" y="34970"/>
                        <a:pt x="15943" y="34553"/>
                        <a:pt x="16252" y="34172"/>
                      </a:cubicBezTo>
                      <a:cubicBezTo>
                        <a:pt x="16490" y="33862"/>
                        <a:pt x="16764" y="33577"/>
                        <a:pt x="17038" y="33303"/>
                      </a:cubicBezTo>
                      <a:cubicBezTo>
                        <a:pt x="17431" y="32981"/>
                        <a:pt x="17645" y="32493"/>
                        <a:pt x="17609" y="31981"/>
                      </a:cubicBezTo>
                      <a:cubicBezTo>
                        <a:pt x="17562" y="31386"/>
                        <a:pt x="17776" y="30802"/>
                        <a:pt x="18181" y="30374"/>
                      </a:cubicBezTo>
                      <a:cubicBezTo>
                        <a:pt x="18264" y="30279"/>
                        <a:pt x="18336" y="30171"/>
                        <a:pt x="18407" y="30064"/>
                      </a:cubicBezTo>
                      <a:cubicBezTo>
                        <a:pt x="18086" y="29909"/>
                        <a:pt x="17788" y="29778"/>
                        <a:pt x="17502" y="29624"/>
                      </a:cubicBezTo>
                      <a:cubicBezTo>
                        <a:pt x="17121" y="29433"/>
                        <a:pt x="16752" y="29207"/>
                        <a:pt x="16407" y="28957"/>
                      </a:cubicBezTo>
                      <a:cubicBezTo>
                        <a:pt x="16026" y="28671"/>
                        <a:pt x="15966" y="28397"/>
                        <a:pt x="16228" y="27993"/>
                      </a:cubicBezTo>
                      <a:cubicBezTo>
                        <a:pt x="16478" y="27623"/>
                        <a:pt x="16776" y="27266"/>
                        <a:pt x="17097" y="26957"/>
                      </a:cubicBezTo>
                      <a:cubicBezTo>
                        <a:pt x="17467" y="26564"/>
                        <a:pt x="17467" y="26373"/>
                        <a:pt x="17050" y="26064"/>
                      </a:cubicBezTo>
                      <a:cubicBezTo>
                        <a:pt x="16907" y="25968"/>
                        <a:pt x="16764" y="25873"/>
                        <a:pt x="16609" y="25802"/>
                      </a:cubicBezTo>
                      <a:cubicBezTo>
                        <a:pt x="16085" y="25516"/>
                        <a:pt x="15716" y="25004"/>
                        <a:pt x="15621" y="24409"/>
                      </a:cubicBezTo>
                      <a:cubicBezTo>
                        <a:pt x="15490" y="23730"/>
                        <a:pt x="15835" y="23135"/>
                        <a:pt x="16466" y="22837"/>
                      </a:cubicBezTo>
                      <a:cubicBezTo>
                        <a:pt x="16814" y="22660"/>
                        <a:pt x="17199" y="22569"/>
                        <a:pt x="17586" y="22569"/>
                      </a:cubicBezTo>
                      <a:cubicBezTo>
                        <a:pt x="17821" y="22569"/>
                        <a:pt x="18058" y="22603"/>
                        <a:pt x="18288" y="22670"/>
                      </a:cubicBezTo>
                      <a:cubicBezTo>
                        <a:pt x="18604" y="22768"/>
                        <a:pt x="18930" y="22816"/>
                        <a:pt x="19255" y="22816"/>
                      </a:cubicBezTo>
                      <a:cubicBezTo>
                        <a:pt x="19923" y="22816"/>
                        <a:pt x="20589" y="22614"/>
                        <a:pt x="21157" y="22230"/>
                      </a:cubicBezTo>
                      <a:cubicBezTo>
                        <a:pt x="21479" y="22016"/>
                        <a:pt x="21824" y="21813"/>
                        <a:pt x="22122" y="21575"/>
                      </a:cubicBezTo>
                      <a:cubicBezTo>
                        <a:pt x="22265" y="21468"/>
                        <a:pt x="22408" y="21254"/>
                        <a:pt x="22384" y="21111"/>
                      </a:cubicBezTo>
                      <a:cubicBezTo>
                        <a:pt x="22360" y="20980"/>
                        <a:pt x="22134" y="20861"/>
                        <a:pt x="21991" y="20742"/>
                      </a:cubicBezTo>
                      <a:cubicBezTo>
                        <a:pt x="21943" y="20706"/>
                        <a:pt x="21860" y="20718"/>
                        <a:pt x="21800" y="20694"/>
                      </a:cubicBezTo>
                      <a:cubicBezTo>
                        <a:pt x="21253" y="20527"/>
                        <a:pt x="21098" y="20337"/>
                        <a:pt x="21098" y="19837"/>
                      </a:cubicBezTo>
                      <a:cubicBezTo>
                        <a:pt x="21086" y="19325"/>
                        <a:pt x="21205" y="19110"/>
                        <a:pt x="21753" y="18944"/>
                      </a:cubicBezTo>
                      <a:cubicBezTo>
                        <a:pt x="22289" y="18765"/>
                        <a:pt x="22610" y="18444"/>
                        <a:pt x="22646" y="17872"/>
                      </a:cubicBezTo>
                      <a:cubicBezTo>
                        <a:pt x="22693" y="17277"/>
                        <a:pt x="23074" y="17003"/>
                        <a:pt x="23563" y="16824"/>
                      </a:cubicBezTo>
                      <a:cubicBezTo>
                        <a:pt x="23717" y="16777"/>
                        <a:pt x="23860" y="16741"/>
                        <a:pt x="24015" y="16705"/>
                      </a:cubicBezTo>
                      <a:cubicBezTo>
                        <a:pt x="24884" y="16515"/>
                        <a:pt x="25729" y="16301"/>
                        <a:pt x="26539" y="15872"/>
                      </a:cubicBezTo>
                      <a:cubicBezTo>
                        <a:pt x="26883" y="15688"/>
                        <a:pt x="27224" y="15599"/>
                        <a:pt x="27557" y="15599"/>
                      </a:cubicBezTo>
                      <a:close/>
                      <a:moveTo>
                        <a:pt x="94346" y="91161"/>
                      </a:moveTo>
                      <a:cubicBezTo>
                        <a:pt x="94478" y="91161"/>
                        <a:pt x="94614" y="91211"/>
                        <a:pt x="94774" y="91310"/>
                      </a:cubicBezTo>
                      <a:cubicBezTo>
                        <a:pt x="95107" y="91536"/>
                        <a:pt x="94964" y="91846"/>
                        <a:pt x="94881" y="92155"/>
                      </a:cubicBezTo>
                      <a:cubicBezTo>
                        <a:pt x="94988" y="92548"/>
                        <a:pt x="95083" y="92941"/>
                        <a:pt x="95226" y="93310"/>
                      </a:cubicBezTo>
                      <a:cubicBezTo>
                        <a:pt x="95417" y="93774"/>
                        <a:pt x="95500" y="94203"/>
                        <a:pt x="95226" y="94679"/>
                      </a:cubicBezTo>
                      <a:cubicBezTo>
                        <a:pt x="94679" y="95644"/>
                        <a:pt x="94488" y="96691"/>
                        <a:pt x="94393" y="97787"/>
                      </a:cubicBezTo>
                      <a:cubicBezTo>
                        <a:pt x="94357" y="98334"/>
                        <a:pt x="94250" y="98906"/>
                        <a:pt x="93881" y="99370"/>
                      </a:cubicBezTo>
                      <a:cubicBezTo>
                        <a:pt x="93705" y="99591"/>
                        <a:pt x="93411" y="99702"/>
                        <a:pt x="93113" y="99702"/>
                      </a:cubicBezTo>
                      <a:cubicBezTo>
                        <a:pt x="92784" y="99702"/>
                        <a:pt x="92449" y="99567"/>
                        <a:pt x="92262" y="99299"/>
                      </a:cubicBezTo>
                      <a:cubicBezTo>
                        <a:pt x="92131" y="99132"/>
                        <a:pt x="92035" y="98930"/>
                        <a:pt x="91964" y="98727"/>
                      </a:cubicBezTo>
                      <a:cubicBezTo>
                        <a:pt x="91738" y="97799"/>
                        <a:pt x="91226" y="97013"/>
                        <a:pt x="90785" y="96191"/>
                      </a:cubicBezTo>
                      <a:cubicBezTo>
                        <a:pt x="90511" y="95727"/>
                        <a:pt x="90476" y="95144"/>
                        <a:pt x="90702" y="94644"/>
                      </a:cubicBezTo>
                      <a:cubicBezTo>
                        <a:pt x="91000" y="93965"/>
                        <a:pt x="91333" y="93382"/>
                        <a:pt x="92035" y="92977"/>
                      </a:cubicBezTo>
                      <a:cubicBezTo>
                        <a:pt x="92666" y="92620"/>
                        <a:pt x="93166" y="92036"/>
                        <a:pt x="93690" y="91524"/>
                      </a:cubicBezTo>
                      <a:cubicBezTo>
                        <a:pt x="93950" y="91279"/>
                        <a:pt x="94144" y="91161"/>
                        <a:pt x="94346" y="91161"/>
                      </a:cubicBezTo>
                      <a:close/>
                      <a:moveTo>
                        <a:pt x="72735" y="106109"/>
                      </a:moveTo>
                      <a:cubicBezTo>
                        <a:pt x="73093" y="106193"/>
                        <a:pt x="73521" y="106252"/>
                        <a:pt x="73914" y="106407"/>
                      </a:cubicBezTo>
                      <a:cubicBezTo>
                        <a:pt x="74545" y="106669"/>
                        <a:pt x="74640" y="107395"/>
                        <a:pt x="74128" y="107836"/>
                      </a:cubicBezTo>
                      <a:cubicBezTo>
                        <a:pt x="74009" y="107919"/>
                        <a:pt x="73866" y="107979"/>
                        <a:pt x="73724" y="107979"/>
                      </a:cubicBezTo>
                      <a:cubicBezTo>
                        <a:pt x="73164" y="107931"/>
                        <a:pt x="72616" y="107871"/>
                        <a:pt x="72057" y="107776"/>
                      </a:cubicBezTo>
                      <a:cubicBezTo>
                        <a:pt x="71628" y="107693"/>
                        <a:pt x="71497" y="107455"/>
                        <a:pt x="71509" y="106967"/>
                      </a:cubicBezTo>
                      <a:cubicBezTo>
                        <a:pt x="71533" y="106431"/>
                        <a:pt x="71640" y="106264"/>
                        <a:pt x="72080" y="106181"/>
                      </a:cubicBezTo>
                      <a:cubicBezTo>
                        <a:pt x="72271" y="106145"/>
                        <a:pt x="72473" y="106133"/>
                        <a:pt x="72735" y="106109"/>
                      </a:cubicBezTo>
                      <a:close/>
                      <a:moveTo>
                        <a:pt x="69045" y="107098"/>
                      </a:moveTo>
                      <a:cubicBezTo>
                        <a:pt x="69105" y="107098"/>
                        <a:pt x="69165" y="107109"/>
                        <a:pt x="69223" y="107133"/>
                      </a:cubicBezTo>
                      <a:cubicBezTo>
                        <a:pt x="69699" y="107288"/>
                        <a:pt x="70175" y="107467"/>
                        <a:pt x="70461" y="107907"/>
                      </a:cubicBezTo>
                      <a:cubicBezTo>
                        <a:pt x="70616" y="108133"/>
                        <a:pt x="70640" y="108431"/>
                        <a:pt x="70735" y="108705"/>
                      </a:cubicBezTo>
                      <a:cubicBezTo>
                        <a:pt x="70687" y="108895"/>
                        <a:pt x="70628" y="109074"/>
                        <a:pt x="70533" y="109252"/>
                      </a:cubicBezTo>
                      <a:cubicBezTo>
                        <a:pt x="70259" y="109693"/>
                        <a:pt x="69937" y="110110"/>
                        <a:pt x="69652" y="110538"/>
                      </a:cubicBezTo>
                      <a:cubicBezTo>
                        <a:pt x="69576" y="110680"/>
                        <a:pt x="69431" y="110764"/>
                        <a:pt x="69281" y="110764"/>
                      </a:cubicBezTo>
                      <a:cubicBezTo>
                        <a:pt x="69217" y="110764"/>
                        <a:pt x="69152" y="110749"/>
                        <a:pt x="69092" y="110717"/>
                      </a:cubicBezTo>
                      <a:cubicBezTo>
                        <a:pt x="68759" y="110574"/>
                        <a:pt x="68354" y="110479"/>
                        <a:pt x="68116" y="110241"/>
                      </a:cubicBezTo>
                      <a:cubicBezTo>
                        <a:pt x="67834" y="109950"/>
                        <a:pt x="67558" y="109831"/>
                        <a:pt x="67236" y="109831"/>
                      </a:cubicBezTo>
                      <a:cubicBezTo>
                        <a:pt x="67109" y="109831"/>
                        <a:pt x="66974" y="109850"/>
                        <a:pt x="66830" y="109884"/>
                      </a:cubicBezTo>
                      <a:cubicBezTo>
                        <a:pt x="66773" y="109897"/>
                        <a:pt x="66718" y="109904"/>
                        <a:pt x="66666" y="109904"/>
                      </a:cubicBezTo>
                      <a:cubicBezTo>
                        <a:pt x="66308" y="109904"/>
                        <a:pt x="66058" y="109604"/>
                        <a:pt x="66151" y="109241"/>
                      </a:cubicBezTo>
                      <a:cubicBezTo>
                        <a:pt x="66235" y="109038"/>
                        <a:pt x="66377" y="108883"/>
                        <a:pt x="66556" y="108776"/>
                      </a:cubicBezTo>
                      <a:cubicBezTo>
                        <a:pt x="66973" y="108514"/>
                        <a:pt x="67425" y="108300"/>
                        <a:pt x="67830" y="108026"/>
                      </a:cubicBezTo>
                      <a:cubicBezTo>
                        <a:pt x="68128" y="107812"/>
                        <a:pt x="68401" y="107562"/>
                        <a:pt x="68651" y="107288"/>
                      </a:cubicBezTo>
                      <a:cubicBezTo>
                        <a:pt x="68745" y="107169"/>
                        <a:pt x="68894" y="107098"/>
                        <a:pt x="69045" y="107098"/>
                      </a:cubicBezTo>
                      <a:close/>
                      <a:moveTo>
                        <a:pt x="94141" y="100674"/>
                      </a:moveTo>
                      <a:cubicBezTo>
                        <a:pt x="94640" y="100674"/>
                        <a:pt x="95002" y="101093"/>
                        <a:pt x="95310" y="101716"/>
                      </a:cubicBezTo>
                      <a:cubicBezTo>
                        <a:pt x="95464" y="102049"/>
                        <a:pt x="95583" y="102383"/>
                        <a:pt x="95750" y="102716"/>
                      </a:cubicBezTo>
                      <a:cubicBezTo>
                        <a:pt x="95917" y="103037"/>
                        <a:pt x="96095" y="103359"/>
                        <a:pt x="96298" y="103668"/>
                      </a:cubicBezTo>
                      <a:cubicBezTo>
                        <a:pt x="96595" y="104157"/>
                        <a:pt x="96512" y="104633"/>
                        <a:pt x="96203" y="105062"/>
                      </a:cubicBezTo>
                      <a:cubicBezTo>
                        <a:pt x="96000" y="105323"/>
                        <a:pt x="95798" y="105573"/>
                        <a:pt x="95572" y="105812"/>
                      </a:cubicBezTo>
                      <a:cubicBezTo>
                        <a:pt x="95179" y="106216"/>
                        <a:pt x="95095" y="106466"/>
                        <a:pt x="95381" y="106907"/>
                      </a:cubicBezTo>
                      <a:cubicBezTo>
                        <a:pt x="95893" y="107681"/>
                        <a:pt x="95905" y="108467"/>
                        <a:pt x="95572" y="109312"/>
                      </a:cubicBezTo>
                      <a:cubicBezTo>
                        <a:pt x="95393" y="109764"/>
                        <a:pt x="95298" y="110229"/>
                        <a:pt x="95167" y="110681"/>
                      </a:cubicBezTo>
                      <a:cubicBezTo>
                        <a:pt x="95060" y="111061"/>
                        <a:pt x="94992" y="111201"/>
                        <a:pt x="94718" y="111201"/>
                      </a:cubicBezTo>
                      <a:cubicBezTo>
                        <a:pt x="94657" y="111201"/>
                        <a:pt x="94585" y="111194"/>
                        <a:pt x="94500" y="111181"/>
                      </a:cubicBezTo>
                      <a:cubicBezTo>
                        <a:pt x="94426" y="111170"/>
                        <a:pt x="94355" y="111165"/>
                        <a:pt x="94289" y="111165"/>
                      </a:cubicBezTo>
                      <a:cubicBezTo>
                        <a:pt x="93780" y="111165"/>
                        <a:pt x="93491" y="111473"/>
                        <a:pt x="93238" y="111884"/>
                      </a:cubicBezTo>
                      <a:cubicBezTo>
                        <a:pt x="93074" y="112130"/>
                        <a:pt x="92968" y="112479"/>
                        <a:pt x="92624" y="112479"/>
                      </a:cubicBezTo>
                      <a:cubicBezTo>
                        <a:pt x="92618" y="112479"/>
                        <a:pt x="92613" y="112479"/>
                        <a:pt x="92607" y="112479"/>
                      </a:cubicBezTo>
                      <a:cubicBezTo>
                        <a:pt x="92178" y="112455"/>
                        <a:pt x="91762" y="112384"/>
                        <a:pt x="91345" y="112277"/>
                      </a:cubicBezTo>
                      <a:cubicBezTo>
                        <a:pt x="91226" y="112217"/>
                        <a:pt x="91130" y="112122"/>
                        <a:pt x="91095" y="112003"/>
                      </a:cubicBezTo>
                      <a:cubicBezTo>
                        <a:pt x="90857" y="111360"/>
                        <a:pt x="90630" y="110693"/>
                        <a:pt x="90940" y="110050"/>
                      </a:cubicBezTo>
                      <a:cubicBezTo>
                        <a:pt x="91309" y="109288"/>
                        <a:pt x="91250" y="108598"/>
                        <a:pt x="90964" y="107859"/>
                      </a:cubicBezTo>
                      <a:cubicBezTo>
                        <a:pt x="90690" y="107217"/>
                        <a:pt x="90607" y="106514"/>
                        <a:pt x="90690" y="105824"/>
                      </a:cubicBezTo>
                      <a:cubicBezTo>
                        <a:pt x="90761" y="105300"/>
                        <a:pt x="90595" y="104764"/>
                        <a:pt x="90226" y="104383"/>
                      </a:cubicBezTo>
                      <a:cubicBezTo>
                        <a:pt x="89999" y="104121"/>
                        <a:pt x="89797" y="103847"/>
                        <a:pt x="89618" y="103549"/>
                      </a:cubicBezTo>
                      <a:cubicBezTo>
                        <a:pt x="89142" y="102740"/>
                        <a:pt x="89416" y="102049"/>
                        <a:pt x="90333" y="101799"/>
                      </a:cubicBezTo>
                      <a:cubicBezTo>
                        <a:pt x="90595" y="101752"/>
                        <a:pt x="90857" y="101716"/>
                        <a:pt x="91119" y="101704"/>
                      </a:cubicBezTo>
                      <a:cubicBezTo>
                        <a:pt x="91219" y="101718"/>
                        <a:pt x="91316" y="101725"/>
                        <a:pt x="91410" y="101725"/>
                      </a:cubicBezTo>
                      <a:cubicBezTo>
                        <a:pt x="92089" y="101725"/>
                        <a:pt x="92624" y="101377"/>
                        <a:pt x="93178" y="101085"/>
                      </a:cubicBezTo>
                      <a:cubicBezTo>
                        <a:pt x="93226" y="101049"/>
                        <a:pt x="93286" y="101013"/>
                        <a:pt x="93333" y="100978"/>
                      </a:cubicBezTo>
                      <a:cubicBezTo>
                        <a:pt x="93639" y="100768"/>
                        <a:pt x="93905" y="100674"/>
                        <a:pt x="94141" y="100674"/>
                      </a:cubicBezTo>
                      <a:close/>
                      <a:moveTo>
                        <a:pt x="62627" y="111157"/>
                      </a:moveTo>
                      <a:cubicBezTo>
                        <a:pt x="62627" y="111157"/>
                        <a:pt x="62686" y="111193"/>
                        <a:pt x="62746" y="111229"/>
                      </a:cubicBezTo>
                      <a:cubicBezTo>
                        <a:pt x="63151" y="111419"/>
                        <a:pt x="63460" y="111693"/>
                        <a:pt x="63389" y="112205"/>
                      </a:cubicBezTo>
                      <a:cubicBezTo>
                        <a:pt x="63317" y="112753"/>
                        <a:pt x="63127" y="113205"/>
                        <a:pt x="62579" y="113432"/>
                      </a:cubicBezTo>
                      <a:cubicBezTo>
                        <a:pt x="62365" y="113515"/>
                        <a:pt x="62151" y="113610"/>
                        <a:pt x="61948" y="113682"/>
                      </a:cubicBezTo>
                      <a:cubicBezTo>
                        <a:pt x="61341" y="112943"/>
                        <a:pt x="61353" y="112646"/>
                        <a:pt x="61948" y="112050"/>
                      </a:cubicBezTo>
                      <a:cubicBezTo>
                        <a:pt x="62198" y="111777"/>
                        <a:pt x="62413" y="111479"/>
                        <a:pt x="62627" y="111157"/>
                      </a:cubicBezTo>
                      <a:close/>
                      <a:moveTo>
                        <a:pt x="155329" y="117382"/>
                      </a:moveTo>
                      <a:cubicBezTo>
                        <a:pt x="155408" y="117382"/>
                        <a:pt x="155488" y="117403"/>
                        <a:pt x="155555" y="117444"/>
                      </a:cubicBezTo>
                      <a:cubicBezTo>
                        <a:pt x="155984" y="117754"/>
                        <a:pt x="156377" y="118087"/>
                        <a:pt x="156746" y="118444"/>
                      </a:cubicBezTo>
                      <a:cubicBezTo>
                        <a:pt x="157091" y="118801"/>
                        <a:pt x="157067" y="119206"/>
                        <a:pt x="156770" y="119623"/>
                      </a:cubicBezTo>
                      <a:lnTo>
                        <a:pt x="155972" y="119432"/>
                      </a:lnTo>
                      <a:cubicBezTo>
                        <a:pt x="155341" y="119289"/>
                        <a:pt x="154984" y="118837"/>
                        <a:pt x="154793" y="118254"/>
                      </a:cubicBezTo>
                      <a:cubicBezTo>
                        <a:pt x="154698" y="117992"/>
                        <a:pt x="154900" y="117527"/>
                        <a:pt x="155150" y="117420"/>
                      </a:cubicBezTo>
                      <a:cubicBezTo>
                        <a:pt x="155207" y="117394"/>
                        <a:pt x="155268" y="117382"/>
                        <a:pt x="155329" y="117382"/>
                      </a:cubicBezTo>
                      <a:close/>
                      <a:moveTo>
                        <a:pt x="159165" y="120473"/>
                      </a:moveTo>
                      <a:cubicBezTo>
                        <a:pt x="159196" y="120473"/>
                        <a:pt x="159227" y="120476"/>
                        <a:pt x="159258" y="120480"/>
                      </a:cubicBezTo>
                      <a:cubicBezTo>
                        <a:pt x="159639" y="120480"/>
                        <a:pt x="159758" y="120778"/>
                        <a:pt x="159889" y="121052"/>
                      </a:cubicBezTo>
                      <a:cubicBezTo>
                        <a:pt x="159925" y="121159"/>
                        <a:pt x="159949" y="121278"/>
                        <a:pt x="159949" y="121385"/>
                      </a:cubicBezTo>
                      <a:cubicBezTo>
                        <a:pt x="159961" y="122218"/>
                        <a:pt x="159449" y="122659"/>
                        <a:pt x="159056" y="123171"/>
                      </a:cubicBezTo>
                      <a:cubicBezTo>
                        <a:pt x="158993" y="123224"/>
                        <a:pt x="158917" y="123251"/>
                        <a:pt x="158838" y="123251"/>
                      </a:cubicBezTo>
                      <a:cubicBezTo>
                        <a:pt x="158812" y="123251"/>
                        <a:pt x="158785" y="123248"/>
                        <a:pt x="158758" y="123242"/>
                      </a:cubicBezTo>
                      <a:cubicBezTo>
                        <a:pt x="158282" y="123195"/>
                        <a:pt x="157841" y="122468"/>
                        <a:pt x="158020" y="122016"/>
                      </a:cubicBezTo>
                      <a:cubicBezTo>
                        <a:pt x="158163" y="121659"/>
                        <a:pt x="158389" y="121337"/>
                        <a:pt x="158520" y="120968"/>
                      </a:cubicBezTo>
                      <a:cubicBezTo>
                        <a:pt x="158595" y="120677"/>
                        <a:pt x="158867" y="120473"/>
                        <a:pt x="159165" y="120473"/>
                      </a:cubicBezTo>
                      <a:close/>
                      <a:moveTo>
                        <a:pt x="118620" y="115793"/>
                      </a:moveTo>
                      <a:cubicBezTo>
                        <a:pt x="118987" y="115793"/>
                        <a:pt x="119182" y="116066"/>
                        <a:pt x="119182" y="116575"/>
                      </a:cubicBezTo>
                      <a:cubicBezTo>
                        <a:pt x="119205" y="117063"/>
                        <a:pt x="118991" y="117539"/>
                        <a:pt x="118598" y="117837"/>
                      </a:cubicBezTo>
                      <a:lnTo>
                        <a:pt x="118598" y="117825"/>
                      </a:lnTo>
                      <a:cubicBezTo>
                        <a:pt x="118348" y="118027"/>
                        <a:pt x="118003" y="118230"/>
                        <a:pt x="117943" y="118504"/>
                      </a:cubicBezTo>
                      <a:cubicBezTo>
                        <a:pt x="117789" y="119075"/>
                        <a:pt x="117705" y="119694"/>
                        <a:pt x="117943" y="120290"/>
                      </a:cubicBezTo>
                      <a:cubicBezTo>
                        <a:pt x="118074" y="120611"/>
                        <a:pt x="118205" y="120933"/>
                        <a:pt x="118301" y="121266"/>
                      </a:cubicBezTo>
                      <a:cubicBezTo>
                        <a:pt x="118651" y="122373"/>
                        <a:pt x="117555" y="123587"/>
                        <a:pt x="116628" y="123587"/>
                      </a:cubicBezTo>
                      <a:cubicBezTo>
                        <a:pt x="116578" y="123587"/>
                        <a:pt x="116528" y="123583"/>
                        <a:pt x="116479" y="123576"/>
                      </a:cubicBezTo>
                      <a:cubicBezTo>
                        <a:pt x="116432" y="123582"/>
                        <a:pt x="116384" y="123585"/>
                        <a:pt x="116337" y="123585"/>
                      </a:cubicBezTo>
                      <a:cubicBezTo>
                        <a:pt x="116017" y="123585"/>
                        <a:pt x="115709" y="123447"/>
                        <a:pt x="115491" y="123218"/>
                      </a:cubicBezTo>
                      <a:cubicBezTo>
                        <a:pt x="114514" y="122230"/>
                        <a:pt x="113193" y="121837"/>
                        <a:pt x="112014" y="121206"/>
                      </a:cubicBezTo>
                      <a:cubicBezTo>
                        <a:pt x="111859" y="121135"/>
                        <a:pt x="111693" y="121087"/>
                        <a:pt x="111514" y="121063"/>
                      </a:cubicBezTo>
                      <a:cubicBezTo>
                        <a:pt x="110359" y="120849"/>
                        <a:pt x="109359" y="120313"/>
                        <a:pt x="108430" y="119623"/>
                      </a:cubicBezTo>
                      <a:cubicBezTo>
                        <a:pt x="108299" y="119504"/>
                        <a:pt x="108156" y="119409"/>
                        <a:pt x="108002" y="119325"/>
                      </a:cubicBezTo>
                      <a:cubicBezTo>
                        <a:pt x="107156" y="118992"/>
                        <a:pt x="107049" y="118242"/>
                        <a:pt x="107025" y="117515"/>
                      </a:cubicBezTo>
                      <a:cubicBezTo>
                        <a:pt x="107049" y="117194"/>
                        <a:pt x="107192" y="116884"/>
                        <a:pt x="107430" y="116670"/>
                      </a:cubicBezTo>
                      <a:cubicBezTo>
                        <a:pt x="107820" y="116289"/>
                        <a:pt x="108261" y="116068"/>
                        <a:pt x="108792" y="116068"/>
                      </a:cubicBezTo>
                      <a:cubicBezTo>
                        <a:pt x="108941" y="116068"/>
                        <a:pt x="109099" y="116086"/>
                        <a:pt x="109264" y="116122"/>
                      </a:cubicBezTo>
                      <a:cubicBezTo>
                        <a:pt x="110014" y="116301"/>
                        <a:pt x="110788" y="116420"/>
                        <a:pt x="111514" y="116753"/>
                      </a:cubicBezTo>
                      <a:cubicBezTo>
                        <a:pt x="112276" y="117111"/>
                        <a:pt x="113121" y="117039"/>
                        <a:pt x="113943" y="117075"/>
                      </a:cubicBezTo>
                      <a:cubicBezTo>
                        <a:pt x="114151" y="117093"/>
                        <a:pt x="114357" y="117102"/>
                        <a:pt x="114562" y="117102"/>
                      </a:cubicBezTo>
                      <a:cubicBezTo>
                        <a:pt x="114767" y="117102"/>
                        <a:pt x="114973" y="117093"/>
                        <a:pt x="115181" y="117075"/>
                      </a:cubicBezTo>
                      <a:cubicBezTo>
                        <a:pt x="115788" y="117027"/>
                        <a:pt x="116372" y="116825"/>
                        <a:pt x="116872" y="116491"/>
                      </a:cubicBezTo>
                      <a:cubicBezTo>
                        <a:pt x="117277" y="116206"/>
                        <a:pt x="117765" y="116039"/>
                        <a:pt x="118229" y="115872"/>
                      </a:cubicBezTo>
                      <a:cubicBezTo>
                        <a:pt x="118376" y="115819"/>
                        <a:pt x="118506" y="115793"/>
                        <a:pt x="118620" y="115793"/>
                      </a:cubicBezTo>
                      <a:close/>
                      <a:moveTo>
                        <a:pt x="143628" y="116501"/>
                      </a:moveTo>
                      <a:cubicBezTo>
                        <a:pt x="143651" y="116501"/>
                        <a:pt x="143673" y="116502"/>
                        <a:pt x="143697" y="116503"/>
                      </a:cubicBezTo>
                      <a:cubicBezTo>
                        <a:pt x="144089" y="116551"/>
                        <a:pt x="144482" y="116599"/>
                        <a:pt x="144863" y="116622"/>
                      </a:cubicBezTo>
                      <a:cubicBezTo>
                        <a:pt x="145116" y="116640"/>
                        <a:pt x="145369" y="116651"/>
                        <a:pt x="145622" y="116651"/>
                      </a:cubicBezTo>
                      <a:cubicBezTo>
                        <a:pt x="145714" y="116651"/>
                        <a:pt x="145807" y="116649"/>
                        <a:pt x="145899" y="116646"/>
                      </a:cubicBezTo>
                      <a:cubicBezTo>
                        <a:pt x="146000" y="116640"/>
                        <a:pt x="146099" y="116636"/>
                        <a:pt x="146197" y="116636"/>
                      </a:cubicBezTo>
                      <a:cubicBezTo>
                        <a:pt x="146634" y="116636"/>
                        <a:pt x="147050" y="116711"/>
                        <a:pt x="147459" y="116944"/>
                      </a:cubicBezTo>
                      <a:cubicBezTo>
                        <a:pt x="147828" y="117146"/>
                        <a:pt x="148280" y="117206"/>
                        <a:pt x="148673" y="117349"/>
                      </a:cubicBezTo>
                      <a:cubicBezTo>
                        <a:pt x="148864" y="117420"/>
                        <a:pt x="149102" y="117504"/>
                        <a:pt x="149209" y="117646"/>
                      </a:cubicBezTo>
                      <a:cubicBezTo>
                        <a:pt x="149507" y="118099"/>
                        <a:pt x="149757" y="118575"/>
                        <a:pt x="150019" y="119051"/>
                      </a:cubicBezTo>
                      <a:cubicBezTo>
                        <a:pt x="150174" y="119337"/>
                        <a:pt x="150316" y="119623"/>
                        <a:pt x="150436" y="119920"/>
                      </a:cubicBezTo>
                      <a:cubicBezTo>
                        <a:pt x="150686" y="120540"/>
                        <a:pt x="150602" y="120742"/>
                        <a:pt x="150055" y="121028"/>
                      </a:cubicBezTo>
                      <a:lnTo>
                        <a:pt x="150043" y="121028"/>
                      </a:lnTo>
                      <a:cubicBezTo>
                        <a:pt x="149126" y="121516"/>
                        <a:pt x="149114" y="121516"/>
                        <a:pt x="149543" y="122492"/>
                      </a:cubicBezTo>
                      <a:cubicBezTo>
                        <a:pt x="149626" y="122707"/>
                        <a:pt x="149745" y="122921"/>
                        <a:pt x="149828" y="123147"/>
                      </a:cubicBezTo>
                      <a:cubicBezTo>
                        <a:pt x="149947" y="123492"/>
                        <a:pt x="149864" y="123683"/>
                        <a:pt x="149531" y="123826"/>
                      </a:cubicBezTo>
                      <a:cubicBezTo>
                        <a:pt x="149354" y="123905"/>
                        <a:pt x="149169" y="123944"/>
                        <a:pt x="148986" y="123944"/>
                      </a:cubicBezTo>
                      <a:cubicBezTo>
                        <a:pt x="148699" y="123944"/>
                        <a:pt x="148418" y="123848"/>
                        <a:pt x="148185" y="123659"/>
                      </a:cubicBezTo>
                      <a:cubicBezTo>
                        <a:pt x="147792" y="123349"/>
                        <a:pt x="147423" y="123016"/>
                        <a:pt x="147042" y="122695"/>
                      </a:cubicBezTo>
                      <a:cubicBezTo>
                        <a:pt x="146911" y="122576"/>
                        <a:pt x="146768" y="122492"/>
                        <a:pt x="146614" y="122421"/>
                      </a:cubicBezTo>
                      <a:cubicBezTo>
                        <a:pt x="146551" y="122393"/>
                        <a:pt x="146486" y="122379"/>
                        <a:pt x="146422" y="122379"/>
                      </a:cubicBezTo>
                      <a:cubicBezTo>
                        <a:pt x="146244" y="122379"/>
                        <a:pt x="146080" y="122484"/>
                        <a:pt x="146018" y="122659"/>
                      </a:cubicBezTo>
                      <a:cubicBezTo>
                        <a:pt x="145935" y="122814"/>
                        <a:pt x="145864" y="122968"/>
                        <a:pt x="145792" y="123123"/>
                      </a:cubicBezTo>
                      <a:cubicBezTo>
                        <a:pt x="145663" y="123368"/>
                        <a:pt x="145552" y="123484"/>
                        <a:pt x="145416" y="123484"/>
                      </a:cubicBezTo>
                      <a:cubicBezTo>
                        <a:pt x="145301" y="123484"/>
                        <a:pt x="145169" y="123401"/>
                        <a:pt x="144994" y="123242"/>
                      </a:cubicBezTo>
                      <a:cubicBezTo>
                        <a:pt x="144542" y="122873"/>
                        <a:pt x="144280" y="122326"/>
                        <a:pt x="144280" y="121754"/>
                      </a:cubicBezTo>
                      <a:cubicBezTo>
                        <a:pt x="144292" y="120599"/>
                        <a:pt x="143756" y="119670"/>
                        <a:pt x="143113" y="118789"/>
                      </a:cubicBezTo>
                      <a:cubicBezTo>
                        <a:pt x="142911" y="118527"/>
                        <a:pt x="142744" y="118254"/>
                        <a:pt x="142625" y="117944"/>
                      </a:cubicBezTo>
                      <a:cubicBezTo>
                        <a:pt x="142359" y="117239"/>
                        <a:pt x="142889" y="116501"/>
                        <a:pt x="143628" y="116501"/>
                      </a:cubicBezTo>
                      <a:close/>
                      <a:moveTo>
                        <a:pt x="153604" y="129138"/>
                      </a:moveTo>
                      <a:cubicBezTo>
                        <a:pt x="154149" y="129138"/>
                        <a:pt x="154640" y="129348"/>
                        <a:pt x="155115" y="129600"/>
                      </a:cubicBezTo>
                      <a:cubicBezTo>
                        <a:pt x="155621" y="129877"/>
                        <a:pt x="156133" y="130033"/>
                        <a:pt x="156668" y="130033"/>
                      </a:cubicBezTo>
                      <a:cubicBezTo>
                        <a:pt x="156937" y="130033"/>
                        <a:pt x="157213" y="129994"/>
                        <a:pt x="157496" y="129910"/>
                      </a:cubicBezTo>
                      <a:cubicBezTo>
                        <a:pt x="157532" y="129898"/>
                        <a:pt x="157579" y="129898"/>
                        <a:pt x="157627" y="129886"/>
                      </a:cubicBezTo>
                      <a:cubicBezTo>
                        <a:pt x="157641" y="129884"/>
                        <a:pt x="157659" y="129883"/>
                        <a:pt x="157680" y="129883"/>
                      </a:cubicBezTo>
                      <a:cubicBezTo>
                        <a:pt x="158093" y="129883"/>
                        <a:pt x="159639" y="130215"/>
                        <a:pt x="159889" y="130362"/>
                      </a:cubicBezTo>
                      <a:cubicBezTo>
                        <a:pt x="160330" y="130636"/>
                        <a:pt x="160401" y="131029"/>
                        <a:pt x="160318" y="131481"/>
                      </a:cubicBezTo>
                      <a:cubicBezTo>
                        <a:pt x="160258" y="131898"/>
                        <a:pt x="159949" y="132243"/>
                        <a:pt x="159532" y="132339"/>
                      </a:cubicBezTo>
                      <a:cubicBezTo>
                        <a:pt x="159222" y="132413"/>
                        <a:pt x="158905" y="132452"/>
                        <a:pt x="158589" y="132452"/>
                      </a:cubicBezTo>
                      <a:cubicBezTo>
                        <a:pt x="158298" y="132452"/>
                        <a:pt x="158007" y="132419"/>
                        <a:pt x="157722" y="132351"/>
                      </a:cubicBezTo>
                      <a:cubicBezTo>
                        <a:pt x="157198" y="132232"/>
                        <a:pt x="156662" y="132172"/>
                        <a:pt x="156139" y="132041"/>
                      </a:cubicBezTo>
                      <a:cubicBezTo>
                        <a:pt x="155781" y="131958"/>
                        <a:pt x="155436" y="131827"/>
                        <a:pt x="155115" y="131648"/>
                      </a:cubicBezTo>
                      <a:cubicBezTo>
                        <a:pt x="154579" y="131374"/>
                        <a:pt x="154103" y="131029"/>
                        <a:pt x="153472" y="130934"/>
                      </a:cubicBezTo>
                      <a:cubicBezTo>
                        <a:pt x="152888" y="130850"/>
                        <a:pt x="152519" y="130350"/>
                        <a:pt x="152198" y="129874"/>
                      </a:cubicBezTo>
                      <a:cubicBezTo>
                        <a:pt x="152031" y="129660"/>
                        <a:pt x="152150" y="129350"/>
                        <a:pt x="152424" y="129303"/>
                      </a:cubicBezTo>
                      <a:cubicBezTo>
                        <a:pt x="152710" y="129243"/>
                        <a:pt x="153007" y="129184"/>
                        <a:pt x="153305" y="129160"/>
                      </a:cubicBezTo>
                      <a:cubicBezTo>
                        <a:pt x="153407" y="129145"/>
                        <a:pt x="153506" y="129138"/>
                        <a:pt x="153604" y="129138"/>
                      </a:cubicBezTo>
                      <a:close/>
                      <a:moveTo>
                        <a:pt x="89857" y="1"/>
                      </a:moveTo>
                      <a:cubicBezTo>
                        <a:pt x="88059" y="1"/>
                        <a:pt x="86249" y="1"/>
                        <a:pt x="84451" y="13"/>
                      </a:cubicBezTo>
                      <a:cubicBezTo>
                        <a:pt x="81891" y="37"/>
                        <a:pt x="79331" y="96"/>
                        <a:pt x="76772" y="120"/>
                      </a:cubicBezTo>
                      <a:cubicBezTo>
                        <a:pt x="73855" y="144"/>
                        <a:pt x="70949" y="144"/>
                        <a:pt x="68044" y="168"/>
                      </a:cubicBezTo>
                      <a:cubicBezTo>
                        <a:pt x="64520" y="191"/>
                        <a:pt x="61008" y="227"/>
                        <a:pt x="57495" y="263"/>
                      </a:cubicBezTo>
                      <a:cubicBezTo>
                        <a:pt x="55149" y="284"/>
                        <a:pt x="52812" y="324"/>
                        <a:pt x="50459" y="324"/>
                      </a:cubicBezTo>
                      <a:cubicBezTo>
                        <a:pt x="50173" y="324"/>
                        <a:pt x="49887" y="324"/>
                        <a:pt x="49601" y="322"/>
                      </a:cubicBezTo>
                      <a:cubicBezTo>
                        <a:pt x="48982" y="322"/>
                        <a:pt x="48566" y="442"/>
                        <a:pt x="48411" y="1096"/>
                      </a:cubicBezTo>
                      <a:cubicBezTo>
                        <a:pt x="48387" y="1192"/>
                        <a:pt x="48280" y="1275"/>
                        <a:pt x="48232" y="1370"/>
                      </a:cubicBezTo>
                      <a:cubicBezTo>
                        <a:pt x="47935" y="1942"/>
                        <a:pt x="47696" y="2549"/>
                        <a:pt x="47685" y="3216"/>
                      </a:cubicBezTo>
                      <a:cubicBezTo>
                        <a:pt x="47661" y="3954"/>
                        <a:pt x="47423" y="4573"/>
                        <a:pt x="46720" y="4942"/>
                      </a:cubicBezTo>
                      <a:cubicBezTo>
                        <a:pt x="46506" y="5061"/>
                        <a:pt x="46303" y="5192"/>
                        <a:pt x="46125" y="5347"/>
                      </a:cubicBezTo>
                      <a:cubicBezTo>
                        <a:pt x="45649" y="5692"/>
                        <a:pt x="45649" y="5692"/>
                        <a:pt x="45851" y="6240"/>
                      </a:cubicBezTo>
                      <a:cubicBezTo>
                        <a:pt x="46101" y="6895"/>
                        <a:pt x="46006" y="7276"/>
                        <a:pt x="45410" y="7704"/>
                      </a:cubicBezTo>
                      <a:cubicBezTo>
                        <a:pt x="45077" y="7942"/>
                        <a:pt x="44696" y="8121"/>
                        <a:pt x="44351" y="8347"/>
                      </a:cubicBezTo>
                      <a:cubicBezTo>
                        <a:pt x="43541" y="8859"/>
                        <a:pt x="43184" y="9669"/>
                        <a:pt x="43017" y="10562"/>
                      </a:cubicBezTo>
                      <a:cubicBezTo>
                        <a:pt x="42961" y="10900"/>
                        <a:pt x="43105" y="11075"/>
                        <a:pt x="43373" y="11075"/>
                      </a:cubicBezTo>
                      <a:cubicBezTo>
                        <a:pt x="43445" y="11075"/>
                        <a:pt x="43525" y="11063"/>
                        <a:pt x="43613" y="11038"/>
                      </a:cubicBezTo>
                      <a:cubicBezTo>
                        <a:pt x="44434" y="10836"/>
                        <a:pt x="45256" y="10621"/>
                        <a:pt x="46065" y="10443"/>
                      </a:cubicBezTo>
                      <a:cubicBezTo>
                        <a:pt x="46236" y="10404"/>
                        <a:pt x="46405" y="10382"/>
                        <a:pt x="46569" y="10382"/>
                      </a:cubicBezTo>
                      <a:cubicBezTo>
                        <a:pt x="46964" y="10382"/>
                        <a:pt x="47330" y="10511"/>
                        <a:pt x="47625" y="10848"/>
                      </a:cubicBezTo>
                      <a:cubicBezTo>
                        <a:pt x="48006" y="11264"/>
                        <a:pt x="48363" y="11705"/>
                        <a:pt x="48720" y="12133"/>
                      </a:cubicBezTo>
                      <a:cubicBezTo>
                        <a:pt x="49530" y="13134"/>
                        <a:pt x="50209" y="14217"/>
                        <a:pt x="50447" y="15515"/>
                      </a:cubicBezTo>
                      <a:cubicBezTo>
                        <a:pt x="50506" y="15812"/>
                        <a:pt x="50602" y="16110"/>
                        <a:pt x="50673" y="16396"/>
                      </a:cubicBezTo>
                      <a:cubicBezTo>
                        <a:pt x="50887" y="17205"/>
                        <a:pt x="51352" y="17920"/>
                        <a:pt x="51995" y="18444"/>
                      </a:cubicBezTo>
                      <a:cubicBezTo>
                        <a:pt x="52399" y="18765"/>
                        <a:pt x="52828" y="19051"/>
                        <a:pt x="53281" y="19313"/>
                      </a:cubicBezTo>
                      <a:cubicBezTo>
                        <a:pt x="54197" y="19884"/>
                        <a:pt x="54983" y="20539"/>
                        <a:pt x="55257" y="21682"/>
                      </a:cubicBezTo>
                      <a:cubicBezTo>
                        <a:pt x="55602" y="22980"/>
                        <a:pt x="56138" y="24230"/>
                        <a:pt x="56852" y="25373"/>
                      </a:cubicBezTo>
                      <a:cubicBezTo>
                        <a:pt x="57186" y="25933"/>
                        <a:pt x="57329" y="26540"/>
                        <a:pt x="56983" y="27159"/>
                      </a:cubicBezTo>
                      <a:cubicBezTo>
                        <a:pt x="56555" y="27945"/>
                        <a:pt x="56769" y="28612"/>
                        <a:pt x="57364" y="29207"/>
                      </a:cubicBezTo>
                      <a:cubicBezTo>
                        <a:pt x="57424" y="29266"/>
                        <a:pt x="57472" y="29338"/>
                        <a:pt x="57531" y="29397"/>
                      </a:cubicBezTo>
                      <a:cubicBezTo>
                        <a:pt x="57912" y="29814"/>
                        <a:pt x="57972" y="30433"/>
                        <a:pt x="57674" y="30910"/>
                      </a:cubicBezTo>
                      <a:cubicBezTo>
                        <a:pt x="57591" y="31052"/>
                        <a:pt x="57519" y="31219"/>
                        <a:pt x="57472" y="31386"/>
                      </a:cubicBezTo>
                      <a:cubicBezTo>
                        <a:pt x="57364" y="31719"/>
                        <a:pt x="57448" y="31874"/>
                        <a:pt x="57805" y="31933"/>
                      </a:cubicBezTo>
                      <a:cubicBezTo>
                        <a:pt x="57919" y="31953"/>
                        <a:pt x="58036" y="31963"/>
                        <a:pt x="58152" y="31963"/>
                      </a:cubicBezTo>
                      <a:cubicBezTo>
                        <a:pt x="58315" y="31963"/>
                        <a:pt x="58479" y="31944"/>
                        <a:pt x="58638" y="31910"/>
                      </a:cubicBezTo>
                      <a:cubicBezTo>
                        <a:pt x="59317" y="31767"/>
                        <a:pt x="59972" y="31541"/>
                        <a:pt x="60650" y="31410"/>
                      </a:cubicBezTo>
                      <a:cubicBezTo>
                        <a:pt x="60835" y="31374"/>
                        <a:pt x="61019" y="31354"/>
                        <a:pt x="61197" y="31354"/>
                      </a:cubicBezTo>
                      <a:cubicBezTo>
                        <a:pt x="61791" y="31354"/>
                        <a:pt x="62328" y="31574"/>
                        <a:pt x="62639" y="32160"/>
                      </a:cubicBezTo>
                      <a:cubicBezTo>
                        <a:pt x="62936" y="32719"/>
                        <a:pt x="63067" y="33386"/>
                        <a:pt x="63163" y="34017"/>
                      </a:cubicBezTo>
                      <a:cubicBezTo>
                        <a:pt x="63258" y="34684"/>
                        <a:pt x="63175" y="35362"/>
                        <a:pt x="63222" y="36029"/>
                      </a:cubicBezTo>
                      <a:cubicBezTo>
                        <a:pt x="63294" y="36708"/>
                        <a:pt x="63044" y="37387"/>
                        <a:pt x="62532" y="37839"/>
                      </a:cubicBezTo>
                      <a:cubicBezTo>
                        <a:pt x="62246" y="38113"/>
                        <a:pt x="61984" y="38399"/>
                        <a:pt x="61746" y="38708"/>
                      </a:cubicBezTo>
                      <a:cubicBezTo>
                        <a:pt x="61591" y="38887"/>
                        <a:pt x="61484" y="39101"/>
                        <a:pt x="61424" y="39327"/>
                      </a:cubicBezTo>
                      <a:cubicBezTo>
                        <a:pt x="61341" y="39863"/>
                        <a:pt x="61079" y="40173"/>
                        <a:pt x="60543" y="40327"/>
                      </a:cubicBezTo>
                      <a:cubicBezTo>
                        <a:pt x="60115" y="40435"/>
                        <a:pt x="59769" y="40780"/>
                        <a:pt x="59650" y="41220"/>
                      </a:cubicBezTo>
                      <a:cubicBezTo>
                        <a:pt x="59984" y="41327"/>
                        <a:pt x="60281" y="41423"/>
                        <a:pt x="60591" y="41506"/>
                      </a:cubicBezTo>
                      <a:cubicBezTo>
                        <a:pt x="60984" y="41625"/>
                        <a:pt x="61401" y="41685"/>
                        <a:pt x="61770" y="41863"/>
                      </a:cubicBezTo>
                      <a:cubicBezTo>
                        <a:pt x="62532" y="42220"/>
                        <a:pt x="62675" y="43078"/>
                        <a:pt x="62020" y="43613"/>
                      </a:cubicBezTo>
                      <a:cubicBezTo>
                        <a:pt x="60889" y="44518"/>
                        <a:pt x="59734" y="45399"/>
                        <a:pt x="58174" y="45447"/>
                      </a:cubicBezTo>
                      <a:cubicBezTo>
                        <a:pt x="57710" y="45459"/>
                        <a:pt x="57245" y="45649"/>
                        <a:pt x="56781" y="45745"/>
                      </a:cubicBezTo>
                      <a:cubicBezTo>
                        <a:pt x="56075" y="45895"/>
                        <a:pt x="55379" y="46064"/>
                        <a:pt x="54669" y="46064"/>
                      </a:cubicBezTo>
                      <a:cubicBezTo>
                        <a:pt x="54252" y="46064"/>
                        <a:pt x="53831" y="46006"/>
                        <a:pt x="53400" y="45852"/>
                      </a:cubicBezTo>
                      <a:cubicBezTo>
                        <a:pt x="53100" y="45742"/>
                        <a:pt x="52790" y="45693"/>
                        <a:pt x="52479" y="45693"/>
                      </a:cubicBezTo>
                      <a:cubicBezTo>
                        <a:pt x="51950" y="45693"/>
                        <a:pt x="51418" y="45832"/>
                        <a:pt x="50923" y="46042"/>
                      </a:cubicBezTo>
                      <a:cubicBezTo>
                        <a:pt x="50663" y="46154"/>
                        <a:pt x="50435" y="46233"/>
                        <a:pt x="50199" y="46233"/>
                      </a:cubicBezTo>
                      <a:cubicBezTo>
                        <a:pt x="50057" y="46233"/>
                        <a:pt x="49913" y="46205"/>
                        <a:pt x="49756" y="46138"/>
                      </a:cubicBezTo>
                      <a:cubicBezTo>
                        <a:pt x="49615" y="46069"/>
                        <a:pt x="49466" y="46036"/>
                        <a:pt x="49320" y="46036"/>
                      </a:cubicBezTo>
                      <a:cubicBezTo>
                        <a:pt x="49033" y="46036"/>
                        <a:pt x="48755" y="46163"/>
                        <a:pt x="48566" y="46400"/>
                      </a:cubicBezTo>
                      <a:cubicBezTo>
                        <a:pt x="48447" y="46531"/>
                        <a:pt x="48292" y="46614"/>
                        <a:pt x="48125" y="46638"/>
                      </a:cubicBezTo>
                      <a:cubicBezTo>
                        <a:pt x="47765" y="46660"/>
                        <a:pt x="47406" y="46672"/>
                        <a:pt x="47047" y="46672"/>
                      </a:cubicBezTo>
                      <a:cubicBezTo>
                        <a:pt x="46646" y="46672"/>
                        <a:pt x="46247" y="46657"/>
                        <a:pt x="45851" y="46626"/>
                      </a:cubicBezTo>
                      <a:cubicBezTo>
                        <a:pt x="45671" y="46605"/>
                        <a:pt x="45499" y="46591"/>
                        <a:pt x="45331" y="46591"/>
                      </a:cubicBezTo>
                      <a:cubicBezTo>
                        <a:pt x="44922" y="46591"/>
                        <a:pt x="44544" y="46673"/>
                        <a:pt x="44172" y="46935"/>
                      </a:cubicBezTo>
                      <a:cubicBezTo>
                        <a:pt x="44029" y="47042"/>
                        <a:pt x="43815" y="47066"/>
                        <a:pt x="43636" y="47126"/>
                      </a:cubicBezTo>
                      <a:cubicBezTo>
                        <a:pt x="43065" y="47352"/>
                        <a:pt x="42541" y="47578"/>
                        <a:pt x="42267" y="48221"/>
                      </a:cubicBezTo>
                      <a:cubicBezTo>
                        <a:pt x="42044" y="48757"/>
                        <a:pt x="41627" y="49005"/>
                        <a:pt x="41115" y="49005"/>
                      </a:cubicBezTo>
                      <a:cubicBezTo>
                        <a:pt x="40945" y="49005"/>
                        <a:pt x="40764" y="48977"/>
                        <a:pt x="40577" y="48924"/>
                      </a:cubicBezTo>
                      <a:cubicBezTo>
                        <a:pt x="40374" y="48876"/>
                        <a:pt x="40160" y="48805"/>
                        <a:pt x="39969" y="48709"/>
                      </a:cubicBezTo>
                      <a:cubicBezTo>
                        <a:pt x="39702" y="48578"/>
                        <a:pt x="39442" y="48524"/>
                        <a:pt x="39187" y="48524"/>
                      </a:cubicBezTo>
                      <a:cubicBezTo>
                        <a:pt x="38771" y="48524"/>
                        <a:pt x="38368" y="48668"/>
                        <a:pt x="37969" y="48852"/>
                      </a:cubicBezTo>
                      <a:cubicBezTo>
                        <a:pt x="37755" y="48959"/>
                        <a:pt x="37552" y="49090"/>
                        <a:pt x="37362" y="49221"/>
                      </a:cubicBezTo>
                      <a:cubicBezTo>
                        <a:pt x="36683" y="49662"/>
                        <a:pt x="36016" y="50114"/>
                        <a:pt x="35350" y="50543"/>
                      </a:cubicBezTo>
                      <a:cubicBezTo>
                        <a:pt x="35154" y="50667"/>
                        <a:pt x="34954" y="50741"/>
                        <a:pt x="34750" y="50741"/>
                      </a:cubicBezTo>
                      <a:cubicBezTo>
                        <a:pt x="34583" y="50741"/>
                        <a:pt x="34414" y="50691"/>
                        <a:pt x="34242" y="50579"/>
                      </a:cubicBezTo>
                      <a:cubicBezTo>
                        <a:pt x="33933" y="50388"/>
                        <a:pt x="33552" y="50233"/>
                        <a:pt x="33540" y="49805"/>
                      </a:cubicBezTo>
                      <a:cubicBezTo>
                        <a:pt x="33528" y="49376"/>
                        <a:pt x="33909" y="49221"/>
                        <a:pt x="34254" y="49067"/>
                      </a:cubicBezTo>
                      <a:cubicBezTo>
                        <a:pt x="34695" y="48840"/>
                        <a:pt x="35123" y="48626"/>
                        <a:pt x="35409" y="48162"/>
                      </a:cubicBezTo>
                      <a:cubicBezTo>
                        <a:pt x="35743" y="47650"/>
                        <a:pt x="36112" y="47173"/>
                        <a:pt x="36528" y="46733"/>
                      </a:cubicBezTo>
                      <a:cubicBezTo>
                        <a:pt x="36909" y="46304"/>
                        <a:pt x="37255" y="45911"/>
                        <a:pt x="37195" y="45257"/>
                      </a:cubicBezTo>
                      <a:cubicBezTo>
                        <a:pt x="37159" y="44768"/>
                        <a:pt x="37540" y="44340"/>
                        <a:pt x="38029" y="44245"/>
                      </a:cubicBezTo>
                      <a:cubicBezTo>
                        <a:pt x="38600" y="44114"/>
                        <a:pt x="39184" y="44030"/>
                        <a:pt x="39767" y="43994"/>
                      </a:cubicBezTo>
                      <a:cubicBezTo>
                        <a:pt x="39802" y="43996"/>
                        <a:pt x="39837" y="43997"/>
                        <a:pt x="39872" y="43997"/>
                      </a:cubicBezTo>
                      <a:cubicBezTo>
                        <a:pt x="40287" y="43997"/>
                        <a:pt x="40689" y="43868"/>
                        <a:pt x="41041" y="43637"/>
                      </a:cubicBezTo>
                      <a:cubicBezTo>
                        <a:pt x="41571" y="43251"/>
                        <a:pt x="42204" y="43038"/>
                        <a:pt x="42854" y="43038"/>
                      </a:cubicBezTo>
                      <a:cubicBezTo>
                        <a:pt x="42904" y="43038"/>
                        <a:pt x="42955" y="43039"/>
                        <a:pt x="43005" y="43042"/>
                      </a:cubicBezTo>
                      <a:cubicBezTo>
                        <a:pt x="43040" y="43044"/>
                        <a:pt x="43074" y="43046"/>
                        <a:pt x="43107" y="43046"/>
                      </a:cubicBezTo>
                      <a:cubicBezTo>
                        <a:pt x="43705" y="43046"/>
                        <a:pt x="44110" y="42650"/>
                        <a:pt x="44494" y="42232"/>
                      </a:cubicBezTo>
                      <a:cubicBezTo>
                        <a:pt x="44648" y="42054"/>
                        <a:pt x="44601" y="41875"/>
                        <a:pt x="44351" y="41732"/>
                      </a:cubicBezTo>
                      <a:lnTo>
                        <a:pt x="43934" y="41970"/>
                      </a:lnTo>
                      <a:cubicBezTo>
                        <a:pt x="43632" y="42139"/>
                        <a:pt x="43381" y="42229"/>
                        <a:pt x="43148" y="42229"/>
                      </a:cubicBezTo>
                      <a:cubicBezTo>
                        <a:pt x="42839" y="42229"/>
                        <a:pt x="42562" y="42072"/>
                        <a:pt x="42243" y="41732"/>
                      </a:cubicBezTo>
                      <a:cubicBezTo>
                        <a:pt x="41974" y="41429"/>
                        <a:pt x="41577" y="41242"/>
                        <a:pt x="41173" y="41242"/>
                      </a:cubicBezTo>
                      <a:cubicBezTo>
                        <a:pt x="41149" y="41242"/>
                        <a:pt x="41124" y="41243"/>
                        <a:pt x="41100" y="41244"/>
                      </a:cubicBezTo>
                      <a:cubicBezTo>
                        <a:pt x="41084" y="41244"/>
                        <a:pt x="41068" y="41245"/>
                        <a:pt x="41052" y="41245"/>
                      </a:cubicBezTo>
                      <a:cubicBezTo>
                        <a:pt x="40491" y="41245"/>
                        <a:pt x="40033" y="41039"/>
                        <a:pt x="39743" y="40506"/>
                      </a:cubicBezTo>
                      <a:cubicBezTo>
                        <a:pt x="39648" y="40363"/>
                        <a:pt x="39541" y="40232"/>
                        <a:pt x="39422" y="40101"/>
                      </a:cubicBezTo>
                      <a:cubicBezTo>
                        <a:pt x="39255" y="39899"/>
                        <a:pt x="39068" y="39781"/>
                        <a:pt x="38834" y="39781"/>
                      </a:cubicBezTo>
                      <a:cubicBezTo>
                        <a:pt x="38750" y="39781"/>
                        <a:pt x="38661" y="39796"/>
                        <a:pt x="38564" y="39827"/>
                      </a:cubicBezTo>
                      <a:cubicBezTo>
                        <a:pt x="37993" y="40030"/>
                        <a:pt x="37409" y="40196"/>
                        <a:pt x="36826" y="40363"/>
                      </a:cubicBezTo>
                      <a:cubicBezTo>
                        <a:pt x="36737" y="40386"/>
                        <a:pt x="36649" y="40397"/>
                        <a:pt x="36562" y="40397"/>
                      </a:cubicBezTo>
                      <a:cubicBezTo>
                        <a:pt x="36152" y="40397"/>
                        <a:pt x="35778" y="40144"/>
                        <a:pt x="35493" y="39673"/>
                      </a:cubicBezTo>
                      <a:cubicBezTo>
                        <a:pt x="35278" y="39339"/>
                        <a:pt x="35314" y="38934"/>
                        <a:pt x="35683" y="38553"/>
                      </a:cubicBezTo>
                      <a:cubicBezTo>
                        <a:pt x="36183" y="38029"/>
                        <a:pt x="36755" y="37589"/>
                        <a:pt x="37457" y="37387"/>
                      </a:cubicBezTo>
                      <a:cubicBezTo>
                        <a:pt x="37981" y="37232"/>
                        <a:pt x="38505" y="37101"/>
                        <a:pt x="39041" y="36994"/>
                      </a:cubicBezTo>
                      <a:cubicBezTo>
                        <a:pt x="39719" y="36839"/>
                        <a:pt x="40029" y="36541"/>
                        <a:pt x="40029" y="35851"/>
                      </a:cubicBezTo>
                      <a:cubicBezTo>
                        <a:pt x="40041" y="35089"/>
                        <a:pt x="39969" y="34339"/>
                        <a:pt x="39826" y="33588"/>
                      </a:cubicBezTo>
                      <a:cubicBezTo>
                        <a:pt x="39684" y="32850"/>
                        <a:pt x="39243" y="32279"/>
                        <a:pt x="38374" y="32255"/>
                      </a:cubicBezTo>
                      <a:cubicBezTo>
                        <a:pt x="38267" y="32243"/>
                        <a:pt x="38160" y="32219"/>
                        <a:pt x="38052" y="32195"/>
                      </a:cubicBezTo>
                      <a:cubicBezTo>
                        <a:pt x="37600" y="32112"/>
                        <a:pt x="37326" y="31731"/>
                        <a:pt x="37790" y="31302"/>
                      </a:cubicBezTo>
                      <a:cubicBezTo>
                        <a:pt x="38124" y="31005"/>
                        <a:pt x="38445" y="30660"/>
                        <a:pt x="38767" y="30338"/>
                      </a:cubicBezTo>
                      <a:cubicBezTo>
                        <a:pt x="39112" y="29993"/>
                        <a:pt x="39148" y="29576"/>
                        <a:pt x="39005" y="29136"/>
                      </a:cubicBezTo>
                      <a:cubicBezTo>
                        <a:pt x="38945" y="28981"/>
                        <a:pt x="38874" y="28814"/>
                        <a:pt x="38779" y="28671"/>
                      </a:cubicBezTo>
                      <a:cubicBezTo>
                        <a:pt x="38552" y="28243"/>
                        <a:pt x="38552" y="27719"/>
                        <a:pt x="38791" y="27290"/>
                      </a:cubicBezTo>
                      <a:cubicBezTo>
                        <a:pt x="38959" y="26966"/>
                        <a:pt x="39241" y="26797"/>
                        <a:pt x="39532" y="26797"/>
                      </a:cubicBezTo>
                      <a:cubicBezTo>
                        <a:pt x="39775" y="26797"/>
                        <a:pt x="40024" y="26915"/>
                        <a:pt x="40219" y="27159"/>
                      </a:cubicBezTo>
                      <a:cubicBezTo>
                        <a:pt x="40315" y="27278"/>
                        <a:pt x="40386" y="27421"/>
                        <a:pt x="40469" y="27540"/>
                      </a:cubicBezTo>
                      <a:cubicBezTo>
                        <a:pt x="40970" y="28201"/>
                        <a:pt x="41553" y="28615"/>
                        <a:pt x="42314" y="28615"/>
                      </a:cubicBezTo>
                      <a:cubicBezTo>
                        <a:pt x="42512" y="28615"/>
                        <a:pt x="42722" y="28587"/>
                        <a:pt x="42946" y="28528"/>
                      </a:cubicBezTo>
                      <a:cubicBezTo>
                        <a:pt x="43803" y="28302"/>
                        <a:pt x="44148" y="27850"/>
                        <a:pt x="44006" y="26969"/>
                      </a:cubicBezTo>
                      <a:cubicBezTo>
                        <a:pt x="43946" y="26647"/>
                        <a:pt x="43827" y="26349"/>
                        <a:pt x="43767" y="26028"/>
                      </a:cubicBezTo>
                      <a:cubicBezTo>
                        <a:pt x="43672" y="25516"/>
                        <a:pt x="43613" y="24980"/>
                        <a:pt x="43910" y="24516"/>
                      </a:cubicBezTo>
                      <a:cubicBezTo>
                        <a:pt x="44041" y="24302"/>
                        <a:pt x="44339" y="24147"/>
                        <a:pt x="44184" y="23837"/>
                      </a:cubicBezTo>
                      <a:cubicBezTo>
                        <a:pt x="44101" y="23665"/>
                        <a:pt x="43979" y="23623"/>
                        <a:pt x="43845" y="23623"/>
                      </a:cubicBezTo>
                      <a:cubicBezTo>
                        <a:pt x="43720" y="23623"/>
                        <a:pt x="43584" y="23659"/>
                        <a:pt x="43460" y="23659"/>
                      </a:cubicBezTo>
                      <a:cubicBezTo>
                        <a:pt x="43452" y="23659"/>
                        <a:pt x="43443" y="23659"/>
                        <a:pt x="43434" y="23659"/>
                      </a:cubicBezTo>
                      <a:cubicBezTo>
                        <a:pt x="43005" y="23635"/>
                        <a:pt x="42851" y="23623"/>
                        <a:pt x="42743" y="23147"/>
                      </a:cubicBezTo>
                      <a:cubicBezTo>
                        <a:pt x="42541" y="22325"/>
                        <a:pt x="42291" y="21527"/>
                        <a:pt x="42077" y="20706"/>
                      </a:cubicBezTo>
                      <a:cubicBezTo>
                        <a:pt x="41970" y="20242"/>
                        <a:pt x="42077" y="19741"/>
                        <a:pt x="42374" y="19360"/>
                      </a:cubicBezTo>
                      <a:cubicBezTo>
                        <a:pt x="42541" y="19122"/>
                        <a:pt x="42720" y="18860"/>
                        <a:pt x="42601" y="18491"/>
                      </a:cubicBezTo>
                      <a:cubicBezTo>
                        <a:pt x="42421" y="18470"/>
                        <a:pt x="42244" y="18457"/>
                        <a:pt x="42071" y="18457"/>
                      </a:cubicBezTo>
                      <a:cubicBezTo>
                        <a:pt x="41466" y="18457"/>
                        <a:pt x="40914" y="18616"/>
                        <a:pt x="40469" y="19134"/>
                      </a:cubicBezTo>
                      <a:cubicBezTo>
                        <a:pt x="40294" y="19334"/>
                        <a:pt x="40114" y="19453"/>
                        <a:pt x="39882" y="19453"/>
                      </a:cubicBezTo>
                      <a:cubicBezTo>
                        <a:pt x="39783" y="19453"/>
                        <a:pt x="39674" y="19431"/>
                        <a:pt x="39553" y="19384"/>
                      </a:cubicBezTo>
                      <a:cubicBezTo>
                        <a:pt x="39255" y="19277"/>
                        <a:pt x="38922" y="19289"/>
                        <a:pt x="38600" y="19253"/>
                      </a:cubicBezTo>
                      <a:lnTo>
                        <a:pt x="38100" y="20146"/>
                      </a:lnTo>
                      <a:cubicBezTo>
                        <a:pt x="37695" y="20003"/>
                        <a:pt x="37255" y="19956"/>
                        <a:pt x="36945" y="19730"/>
                      </a:cubicBezTo>
                      <a:cubicBezTo>
                        <a:pt x="35909" y="18968"/>
                        <a:pt x="35766" y="17479"/>
                        <a:pt x="36433" y="16527"/>
                      </a:cubicBezTo>
                      <a:cubicBezTo>
                        <a:pt x="36707" y="16146"/>
                        <a:pt x="37005" y="15765"/>
                        <a:pt x="37255" y="15360"/>
                      </a:cubicBezTo>
                      <a:cubicBezTo>
                        <a:pt x="37588" y="14789"/>
                        <a:pt x="37517" y="14550"/>
                        <a:pt x="36981" y="14181"/>
                      </a:cubicBezTo>
                      <a:cubicBezTo>
                        <a:pt x="36445" y="13812"/>
                        <a:pt x="35957" y="13467"/>
                        <a:pt x="35445" y="13086"/>
                      </a:cubicBezTo>
                      <a:cubicBezTo>
                        <a:pt x="35286" y="12964"/>
                        <a:pt x="35167" y="12898"/>
                        <a:pt x="35060" y="12898"/>
                      </a:cubicBezTo>
                      <a:cubicBezTo>
                        <a:pt x="34928" y="12898"/>
                        <a:pt x="34816" y="12999"/>
                        <a:pt x="34671" y="13217"/>
                      </a:cubicBezTo>
                      <a:cubicBezTo>
                        <a:pt x="34564" y="13384"/>
                        <a:pt x="34492" y="13562"/>
                        <a:pt x="34373" y="13717"/>
                      </a:cubicBezTo>
                      <a:cubicBezTo>
                        <a:pt x="34183" y="13991"/>
                        <a:pt x="33969" y="14217"/>
                        <a:pt x="33552" y="14217"/>
                      </a:cubicBezTo>
                      <a:cubicBezTo>
                        <a:pt x="33492" y="14050"/>
                        <a:pt x="33457" y="13884"/>
                        <a:pt x="33445" y="13705"/>
                      </a:cubicBezTo>
                      <a:cubicBezTo>
                        <a:pt x="33457" y="13300"/>
                        <a:pt x="33504" y="12884"/>
                        <a:pt x="33540" y="12479"/>
                      </a:cubicBezTo>
                      <a:cubicBezTo>
                        <a:pt x="33588" y="12110"/>
                        <a:pt x="33659" y="11741"/>
                        <a:pt x="33195" y="11538"/>
                      </a:cubicBezTo>
                      <a:cubicBezTo>
                        <a:pt x="32802" y="11836"/>
                        <a:pt x="32445" y="12145"/>
                        <a:pt x="32064" y="12419"/>
                      </a:cubicBezTo>
                      <a:cubicBezTo>
                        <a:pt x="31932" y="12511"/>
                        <a:pt x="31801" y="12547"/>
                        <a:pt x="31671" y="12547"/>
                      </a:cubicBezTo>
                      <a:cubicBezTo>
                        <a:pt x="31447" y="12547"/>
                        <a:pt x="31227" y="12441"/>
                        <a:pt x="31016" y="12336"/>
                      </a:cubicBezTo>
                      <a:cubicBezTo>
                        <a:pt x="30682" y="12157"/>
                        <a:pt x="30647" y="11883"/>
                        <a:pt x="30671" y="11562"/>
                      </a:cubicBezTo>
                      <a:cubicBezTo>
                        <a:pt x="30694" y="11074"/>
                        <a:pt x="30968" y="10705"/>
                        <a:pt x="31242" y="10336"/>
                      </a:cubicBezTo>
                      <a:cubicBezTo>
                        <a:pt x="31516" y="9978"/>
                        <a:pt x="31825" y="9585"/>
                        <a:pt x="32099" y="9193"/>
                      </a:cubicBezTo>
                      <a:cubicBezTo>
                        <a:pt x="32397" y="8764"/>
                        <a:pt x="32218" y="7883"/>
                        <a:pt x="31790" y="7597"/>
                      </a:cubicBezTo>
                      <a:cubicBezTo>
                        <a:pt x="31361" y="7311"/>
                        <a:pt x="31218" y="6514"/>
                        <a:pt x="31492" y="6097"/>
                      </a:cubicBezTo>
                      <a:cubicBezTo>
                        <a:pt x="31825" y="5585"/>
                        <a:pt x="31825" y="5585"/>
                        <a:pt x="31433" y="5144"/>
                      </a:cubicBezTo>
                      <a:cubicBezTo>
                        <a:pt x="31052" y="4716"/>
                        <a:pt x="31040" y="4406"/>
                        <a:pt x="31337" y="3906"/>
                      </a:cubicBezTo>
                      <a:cubicBezTo>
                        <a:pt x="31456" y="3728"/>
                        <a:pt x="31564" y="3537"/>
                        <a:pt x="31647" y="3347"/>
                      </a:cubicBezTo>
                      <a:cubicBezTo>
                        <a:pt x="31861" y="2799"/>
                        <a:pt x="31659" y="2394"/>
                        <a:pt x="31087" y="2370"/>
                      </a:cubicBezTo>
                      <a:cubicBezTo>
                        <a:pt x="30385" y="2347"/>
                        <a:pt x="29968" y="1977"/>
                        <a:pt x="29659" y="1406"/>
                      </a:cubicBezTo>
                      <a:cubicBezTo>
                        <a:pt x="29587" y="1251"/>
                        <a:pt x="29504" y="1096"/>
                        <a:pt x="29397" y="965"/>
                      </a:cubicBezTo>
                      <a:cubicBezTo>
                        <a:pt x="29301" y="870"/>
                        <a:pt x="29182" y="823"/>
                        <a:pt x="29063" y="823"/>
                      </a:cubicBezTo>
                      <a:cubicBezTo>
                        <a:pt x="28646" y="930"/>
                        <a:pt x="28206" y="1037"/>
                        <a:pt x="28027" y="1513"/>
                      </a:cubicBezTo>
                      <a:cubicBezTo>
                        <a:pt x="27896" y="1835"/>
                        <a:pt x="27754" y="2144"/>
                        <a:pt x="27646" y="2477"/>
                      </a:cubicBezTo>
                      <a:cubicBezTo>
                        <a:pt x="27527" y="2799"/>
                        <a:pt x="27468" y="3109"/>
                        <a:pt x="27349" y="3406"/>
                      </a:cubicBezTo>
                      <a:cubicBezTo>
                        <a:pt x="27170" y="3799"/>
                        <a:pt x="26944" y="4168"/>
                        <a:pt x="26408" y="4299"/>
                      </a:cubicBezTo>
                      <a:cubicBezTo>
                        <a:pt x="26301" y="4085"/>
                        <a:pt x="26206" y="3870"/>
                        <a:pt x="26122" y="3644"/>
                      </a:cubicBezTo>
                      <a:cubicBezTo>
                        <a:pt x="25932" y="2942"/>
                        <a:pt x="26027" y="2227"/>
                        <a:pt x="26218" y="1537"/>
                      </a:cubicBezTo>
                      <a:cubicBezTo>
                        <a:pt x="26301" y="1251"/>
                        <a:pt x="26349" y="953"/>
                        <a:pt x="26420" y="561"/>
                      </a:cubicBezTo>
                      <a:lnTo>
                        <a:pt x="24717" y="561"/>
                      </a:lnTo>
                      <a:cubicBezTo>
                        <a:pt x="21908" y="561"/>
                        <a:pt x="19110" y="561"/>
                        <a:pt x="16312" y="584"/>
                      </a:cubicBezTo>
                      <a:cubicBezTo>
                        <a:pt x="14252" y="584"/>
                        <a:pt x="12192" y="620"/>
                        <a:pt x="10120" y="632"/>
                      </a:cubicBezTo>
                      <a:cubicBezTo>
                        <a:pt x="7406" y="656"/>
                        <a:pt x="4691" y="656"/>
                        <a:pt x="1988" y="680"/>
                      </a:cubicBezTo>
                      <a:cubicBezTo>
                        <a:pt x="1393" y="680"/>
                        <a:pt x="786" y="751"/>
                        <a:pt x="167" y="787"/>
                      </a:cubicBezTo>
                      <a:cubicBezTo>
                        <a:pt x="143" y="1001"/>
                        <a:pt x="119" y="1156"/>
                        <a:pt x="119" y="1299"/>
                      </a:cubicBezTo>
                      <a:cubicBezTo>
                        <a:pt x="107" y="2620"/>
                        <a:pt x="83" y="3954"/>
                        <a:pt x="83" y="5275"/>
                      </a:cubicBezTo>
                      <a:cubicBezTo>
                        <a:pt x="60" y="11419"/>
                        <a:pt x="36" y="17551"/>
                        <a:pt x="12" y="23694"/>
                      </a:cubicBezTo>
                      <a:cubicBezTo>
                        <a:pt x="0" y="27171"/>
                        <a:pt x="24" y="30636"/>
                        <a:pt x="24" y="34112"/>
                      </a:cubicBezTo>
                      <a:cubicBezTo>
                        <a:pt x="24" y="36482"/>
                        <a:pt x="12" y="38839"/>
                        <a:pt x="12" y="41197"/>
                      </a:cubicBezTo>
                      <a:cubicBezTo>
                        <a:pt x="12" y="44221"/>
                        <a:pt x="48" y="47233"/>
                        <a:pt x="60" y="50245"/>
                      </a:cubicBezTo>
                      <a:cubicBezTo>
                        <a:pt x="71" y="52531"/>
                        <a:pt x="83" y="54805"/>
                        <a:pt x="95" y="57079"/>
                      </a:cubicBezTo>
                      <a:cubicBezTo>
                        <a:pt x="107" y="58258"/>
                        <a:pt x="143" y="59425"/>
                        <a:pt x="155" y="60604"/>
                      </a:cubicBezTo>
                      <a:lnTo>
                        <a:pt x="155" y="70569"/>
                      </a:lnTo>
                      <a:cubicBezTo>
                        <a:pt x="155" y="73498"/>
                        <a:pt x="191" y="76427"/>
                        <a:pt x="191" y="79368"/>
                      </a:cubicBezTo>
                      <a:cubicBezTo>
                        <a:pt x="202" y="83380"/>
                        <a:pt x="191" y="87405"/>
                        <a:pt x="214" y="91417"/>
                      </a:cubicBezTo>
                      <a:cubicBezTo>
                        <a:pt x="214" y="93786"/>
                        <a:pt x="274" y="96156"/>
                        <a:pt x="298" y="98513"/>
                      </a:cubicBezTo>
                      <a:cubicBezTo>
                        <a:pt x="333" y="103383"/>
                        <a:pt x="369" y="108240"/>
                        <a:pt x="405" y="113098"/>
                      </a:cubicBezTo>
                      <a:cubicBezTo>
                        <a:pt x="429" y="117837"/>
                        <a:pt x="405" y="122576"/>
                        <a:pt x="441" y="127302"/>
                      </a:cubicBezTo>
                      <a:cubicBezTo>
                        <a:pt x="476" y="131577"/>
                        <a:pt x="548" y="135863"/>
                        <a:pt x="607" y="140137"/>
                      </a:cubicBezTo>
                      <a:cubicBezTo>
                        <a:pt x="607" y="140566"/>
                        <a:pt x="679" y="140994"/>
                        <a:pt x="714" y="141471"/>
                      </a:cubicBezTo>
                      <a:cubicBezTo>
                        <a:pt x="988" y="141495"/>
                        <a:pt x="1214" y="141518"/>
                        <a:pt x="1453" y="141518"/>
                      </a:cubicBezTo>
                      <a:cubicBezTo>
                        <a:pt x="2143" y="141530"/>
                        <a:pt x="2846" y="141542"/>
                        <a:pt x="3536" y="141542"/>
                      </a:cubicBezTo>
                      <a:lnTo>
                        <a:pt x="13311" y="141542"/>
                      </a:lnTo>
                      <a:cubicBezTo>
                        <a:pt x="15017" y="141542"/>
                        <a:pt x="16723" y="141492"/>
                        <a:pt x="18424" y="141492"/>
                      </a:cubicBezTo>
                      <a:cubicBezTo>
                        <a:pt x="19062" y="141492"/>
                        <a:pt x="19699" y="141499"/>
                        <a:pt x="20336" y="141518"/>
                      </a:cubicBezTo>
                      <a:cubicBezTo>
                        <a:pt x="20378" y="141519"/>
                        <a:pt x="20420" y="141520"/>
                        <a:pt x="20462" y="141520"/>
                      </a:cubicBezTo>
                      <a:cubicBezTo>
                        <a:pt x="21471" y="141520"/>
                        <a:pt x="22246" y="141239"/>
                        <a:pt x="22943" y="140530"/>
                      </a:cubicBezTo>
                      <a:cubicBezTo>
                        <a:pt x="23372" y="140090"/>
                        <a:pt x="23944" y="139816"/>
                        <a:pt x="24551" y="139732"/>
                      </a:cubicBezTo>
                      <a:cubicBezTo>
                        <a:pt x="24872" y="139685"/>
                        <a:pt x="25182" y="139578"/>
                        <a:pt x="25468" y="139435"/>
                      </a:cubicBezTo>
                      <a:cubicBezTo>
                        <a:pt x="26027" y="139137"/>
                        <a:pt x="26563" y="138816"/>
                        <a:pt x="27111" y="138482"/>
                      </a:cubicBezTo>
                      <a:cubicBezTo>
                        <a:pt x="28087" y="137875"/>
                        <a:pt x="29051" y="137244"/>
                        <a:pt x="29789" y="136339"/>
                      </a:cubicBezTo>
                      <a:cubicBezTo>
                        <a:pt x="30051" y="136006"/>
                        <a:pt x="30278" y="135637"/>
                        <a:pt x="30444" y="135232"/>
                      </a:cubicBezTo>
                      <a:cubicBezTo>
                        <a:pt x="30885" y="134172"/>
                        <a:pt x="31230" y="133077"/>
                        <a:pt x="31706" y="132029"/>
                      </a:cubicBezTo>
                      <a:cubicBezTo>
                        <a:pt x="32040" y="131374"/>
                        <a:pt x="32266" y="130672"/>
                        <a:pt x="32385" y="129946"/>
                      </a:cubicBezTo>
                      <a:cubicBezTo>
                        <a:pt x="32409" y="129755"/>
                        <a:pt x="32421" y="129565"/>
                        <a:pt x="32445" y="129362"/>
                      </a:cubicBezTo>
                      <a:cubicBezTo>
                        <a:pt x="32528" y="128838"/>
                        <a:pt x="32671" y="128660"/>
                        <a:pt x="33195" y="128624"/>
                      </a:cubicBezTo>
                      <a:cubicBezTo>
                        <a:pt x="33754" y="128576"/>
                        <a:pt x="34290" y="128410"/>
                        <a:pt x="34790" y="128160"/>
                      </a:cubicBezTo>
                      <a:cubicBezTo>
                        <a:pt x="34937" y="128081"/>
                        <a:pt x="35079" y="128042"/>
                        <a:pt x="35217" y="128042"/>
                      </a:cubicBezTo>
                      <a:cubicBezTo>
                        <a:pt x="35436" y="128042"/>
                        <a:pt x="35645" y="128141"/>
                        <a:pt x="35850" y="128338"/>
                      </a:cubicBezTo>
                      <a:cubicBezTo>
                        <a:pt x="36195" y="128648"/>
                        <a:pt x="36433" y="129041"/>
                        <a:pt x="36552" y="129481"/>
                      </a:cubicBezTo>
                      <a:cubicBezTo>
                        <a:pt x="36636" y="129803"/>
                        <a:pt x="36743" y="130112"/>
                        <a:pt x="36838" y="130422"/>
                      </a:cubicBezTo>
                      <a:cubicBezTo>
                        <a:pt x="36981" y="130922"/>
                        <a:pt x="37338" y="131196"/>
                        <a:pt x="37826" y="131374"/>
                      </a:cubicBezTo>
                      <a:cubicBezTo>
                        <a:pt x="38457" y="131589"/>
                        <a:pt x="39053" y="131886"/>
                        <a:pt x="39672" y="132136"/>
                      </a:cubicBezTo>
                      <a:cubicBezTo>
                        <a:pt x="40058" y="132294"/>
                        <a:pt x="40452" y="132498"/>
                        <a:pt x="40861" y="132498"/>
                      </a:cubicBezTo>
                      <a:cubicBezTo>
                        <a:pt x="41006" y="132498"/>
                        <a:pt x="41153" y="132472"/>
                        <a:pt x="41303" y="132410"/>
                      </a:cubicBezTo>
                      <a:cubicBezTo>
                        <a:pt x="42089" y="132101"/>
                        <a:pt x="42851" y="131743"/>
                        <a:pt x="43589" y="131339"/>
                      </a:cubicBezTo>
                      <a:cubicBezTo>
                        <a:pt x="43952" y="131136"/>
                        <a:pt x="44303" y="131038"/>
                        <a:pt x="44648" y="131038"/>
                      </a:cubicBezTo>
                      <a:cubicBezTo>
                        <a:pt x="44994" y="131038"/>
                        <a:pt x="45333" y="131136"/>
                        <a:pt x="45672" y="131327"/>
                      </a:cubicBezTo>
                      <a:cubicBezTo>
                        <a:pt x="46004" y="131502"/>
                        <a:pt x="46375" y="131590"/>
                        <a:pt x="46746" y="131590"/>
                      </a:cubicBezTo>
                      <a:cubicBezTo>
                        <a:pt x="46829" y="131590"/>
                        <a:pt x="46912" y="131585"/>
                        <a:pt x="46994" y="131577"/>
                      </a:cubicBezTo>
                      <a:cubicBezTo>
                        <a:pt x="47300" y="131561"/>
                        <a:pt x="47606" y="131557"/>
                        <a:pt x="47912" y="131557"/>
                      </a:cubicBezTo>
                      <a:cubicBezTo>
                        <a:pt x="48321" y="131557"/>
                        <a:pt x="48729" y="131565"/>
                        <a:pt x="49137" y="131565"/>
                      </a:cubicBezTo>
                      <a:cubicBezTo>
                        <a:pt x="49206" y="131570"/>
                        <a:pt x="49277" y="131573"/>
                        <a:pt x="49349" y="131573"/>
                      </a:cubicBezTo>
                      <a:cubicBezTo>
                        <a:pt x="49450" y="131573"/>
                        <a:pt x="49551" y="131567"/>
                        <a:pt x="49649" y="131553"/>
                      </a:cubicBezTo>
                      <a:cubicBezTo>
                        <a:pt x="50923" y="131243"/>
                        <a:pt x="52078" y="130588"/>
                        <a:pt x="52995" y="129660"/>
                      </a:cubicBezTo>
                      <a:cubicBezTo>
                        <a:pt x="53781" y="128826"/>
                        <a:pt x="54674" y="128231"/>
                        <a:pt x="55840" y="128088"/>
                      </a:cubicBezTo>
                      <a:cubicBezTo>
                        <a:pt x="56305" y="128017"/>
                        <a:pt x="56769" y="127910"/>
                        <a:pt x="57233" y="127767"/>
                      </a:cubicBezTo>
                      <a:cubicBezTo>
                        <a:pt x="57579" y="127683"/>
                        <a:pt x="57805" y="127433"/>
                        <a:pt x="58055" y="127171"/>
                      </a:cubicBezTo>
                      <a:cubicBezTo>
                        <a:pt x="58591" y="126600"/>
                        <a:pt x="59126" y="125957"/>
                        <a:pt x="59793" y="125540"/>
                      </a:cubicBezTo>
                      <a:cubicBezTo>
                        <a:pt x="60794" y="124913"/>
                        <a:pt x="61907" y="124520"/>
                        <a:pt x="63131" y="124520"/>
                      </a:cubicBezTo>
                      <a:cubicBezTo>
                        <a:pt x="63232" y="124520"/>
                        <a:pt x="63334" y="124523"/>
                        <a:pt x="63437" y="124528"/>
                      </a:cubicBezTo>
                      <a:cubicBezTo>
                        <a:pt x="63516" y="124533"/>
                        <a:pt x="63596" y="124535"/>
                        <a:pt x="63675" y="124535"/>
                      </a:cubicBezTo>
                      <a:cubicBezTo>
                        <a:pt x="64672" y="124535"/>
                        <a:pt x="65635" y="124207"/>
                        <a:pt x="66627" y="124064"/>
                      </a:cubicBezTo>
                      <a:cubicBezTo>
                        <a:pt x="66758" y="124028"/>
                        <a:pt x="66877" y="123980"/>
                        <a:pt x="66985" y="123909"/>
                      </a:cubicBezTo>
                      <a:cubicBezTo>
                        <a:pt x="67556" y="123635"/>
                        <a:pt x="68128" y="123373"/>
                        <a:pt x="68675" y="123064"/>
                      </a:cubicBezTo>
                      <a:cubicBezTo>
                        <a:pt x="69209" y="122758"/>
                        <a:pt x="69753" y="122590"/>
                        <a:pt x="70323" y="122590"/>
                      </a:cubicBezTo>
                      <a:cubicBezTo>
                        <a:pt x="70642" y="122590"/>
                        <a:pt x="70969" y="122643"/>
                        <a:pt x="71307" y="122754"/>
                      </a:cubicBezTo>
                      <a:cubicBezTo>
                        <a:pt x="72172" y="123037"/>
                        <a:pt x="73052" y="123263"/>
                        <a:pt x="73962" y="123263"/>
                      </a:cubicBezTo>
                      <a:cubicBezTo>
                        <a:pt x="74241" y="123263"/>
                        <a:pt x="74522" y="123242"/>
                        <a:pt x="74807" y="123195"/>
                      </a:cubicBezTo>
                      <a:cubicBezTo>
                        <a:pt x="75057" y="123159"/>
                        <a:pt x="75343" y="123195"/>
                        <a:pt x="75581" y="123123"/>
                      </a:cubicBezTo>
                      <a:cubicBezTo>
                        <a:pt x="76510" y="122778"/>
                        <a:pt x="77474" y="122718"/>
                        <a:pt x="78462" y="122671"/>
                      </a:cubicBezTo>
                      <a:cubicBezTo>
                        <a:pt x="78915" y="122647"/>
                        <a:pt x="79367" y="122587"/>
                        <a:pt x="79808" y="122492"/>
                      </a:cubicBezTo>
                      <a:cubicBezTo>
                        <a:pt x="80523" y="122343"/>
                        <a:pt x="81232" y="122224"/>
                        <a:pt x="81962" y="122224"/>
                      </a:cubicBezTo>
                      <a:cubicBezTo>
                        <a:pt x="82166" y="122224"/>
                        <a:pt x="82373" y="122233"/>
                        <a:pt x="82582" y="122254"/>
                      </a:cubicBezTo>
                      <a:cubicBezTo>
                        <a:pt x="83000" y="122291"/>
                        <a:pt x="83429" y="122340"/>
                        <a:pt x="83859" y="122340"/>
                      </a:cubicBezTo>
                      <a:cubicBezTo>
                        <a:pt x="84397" y="122340"/>
                        <a:pt x="84935" y="122264"/>
                        <a:pt x="85451" y="121992"/>
                      </a:cubicBezTo>
                      <a:cubicBezTo>
                        <a:pt x="85985" y="121705"/>
                        <a:pt x="86542" y="121583"/>
                        <a:pt x="87105" y="121583"/>
                      </a:cubicBezTo>
                      <a:cubicBezTo>
                        <a:pt x="87522" y="121583"/>
                        <a:pt x="87941" y="121649"/>
                        <a:pt x="88356" y="121766"/>
                      </a:cubicBezTo>
                      <a:cubicBezTo>
                        <a:pt x="88813" y="121895"/>
                        <a:pt x="89282" y="121962"/>
                        <a:pt x="89755" y="121962"/>
                      </a:cubicBezTo>
                      <a:cubicBezTo>
                        <a:pt x="89935" y="121962"/>
                        <a:pt x="90116" y="121952"/>
                        <a:pt x="90297" y="121933"/>
                      </a:cubicBezTo>
                      <a:cubicBezTo>
                        <a:pt x="90940" y="121861"/>
                        <a:pt x="91595" y="121814"/>
                        <a:pt x="92238" y="121754"/>
                      </a:cubicBezTo>
                      <a:cubicBezTo>
                        <a:pt x="93190" y="121659"/>
                        <a:pt x="94083" y="121456"/>
                        <a:pt x="94821" y="120790"/>
                      </a:cubicBezTo>
                      <a:cubicBezTo>
                        <a:pt x="95000" y="120635"/>
                        <a:pt x="95202" y="120504"/>
                        <a:pt x="95417" y="120397"/>
                      </a:cubicBezTo>
                      <a:cubicBezTo>
                        <a:pt x="95608" y="120288"/>
                        <a:pt x="95744" y="120229"/>
                        <a:pt x="95868" y="120229"/>
                      </a:cubicBezTo>
                      <a:cubicBezTo>
                        <a:pt x="96015" y="120229"/>
                        <a:pt x="96146" y="120311"/>
                        <a:pt x="96334" y="120492"/>
                      </a:cubicBezTo>
                      <a:cubicBezTo>
                        <a:pt x="96929" y="121063"/>
                        <a:pt x="97584" y="121564"/>
                        <a:pt x="97953" y="122337"/>
                      </a:cubicBezTo>
                      <a:cubicBezTo>
                        <a:pt x="98083" y="122607"/>
                        <a:pt x="98234" y="122727"/>
                        <a:pt x="98437" y="122727"/>
                      </a:cubicBezTo>
                      <a:cubicBezTo>
                        <a:pt x="98548" y="122727"/>
                        <a:pt x="98674" y="122691"/>
                        <a:pt x="98822" y="122623"/>
                      </a:cubicBezTo>
                      <a:cubicBezTo>
                        <a:pt x="99001" y="122552"/>
                        <a:pt x="99143" y="122409"/>
                        <a:pt x="99322" y="122326"/>
                      </a:cubicBezTo>
                      <a:cubicBezTo>
                        <a:pt x="99798" y="122135"/>
                        <a:pt x="100274" y="121897"/>
                        <a:pt x="100775" y="121802"/>
                      </a:cubicBezTo>
                      <a:cubicBezTo>
                        <a:pt x="100874" y="121783"/>
                        <a:pt x="100967" y="121774"/>
                        <a:pt x="101052" y="121774"/>
                      </a:cubicBezTo>
                      <a:cubicBezTo>
                        <a:pt x="101627" y="121774"/>
                        <a:pt x="101860" y="122184"/>
                        <a:pt x="101632" y="122838"/>
                      </a:cubicBezTo>
                      <a:cubicBezTo>
                        <a:pt x="101537" y="123052"/>
                        <a:pt x="101406" y="123254"/>
                        <a:pt x="101239" y="123433"/>
                      </a:cubicBezTo>
                      <a:cubicBezTo>
                        <a:pt x="100727" y="124052"/>
                        <a:pt x="100215" y="124659"/>
                        <a:pt x="99691" y="125266"/>
                      </a:cubicBezTo>
                      <a:cubicBezTo>
                        <a:pt x="99441" y="125552"/>
                        <a:pt x="99393" y="125850"/>
                        <a:pt x="99584" y="126159"/>
                      </a:cubicBezTo>
                      <a:cubicBezTo>
                        <a:pt x="99929" y="126731"/>
                        <a:pt x="100239" y="127338"/>
                        <a:pt x="100667" y="127850"/>
                      </a:cubicBezTo>
                      <a:cubicBezTo>
                        <a:pt x="101513" y="128838"/>
                        <a:pt x="102179" y="129826"/>
                        <a:pt x="101965" y="131231"/>
                      </a:cubicBezTo>
                      <a:cubicBezTo>
                        <a:pt x="101858" y="131946"/>
                        <a:pt x="101703" y="132589"/>
                        <a:pt x="101144" y="133077"/>
                      </a:cubicBezTo>
                      <a:cubicBezTo>
                        <a:pt x="100465" y="133672"/>
                        <a:pt x="99786" y="134291"/>
                        <a:pt x="99131" y="134910"/>
                      </a:cubicBezTo>
                      <a:cubicBezTo>
                        <a:pt x="98846" y="135184"/>
                        <a:pt x="98584" y="135470"/>
                        <a:pt x="98346" y="135780"/>
                      </a:cubicBezTo>
                      <a:cubicBezTo>
                        <a:pt x="97988" y="136220"/>
                        <a:pt x="98239" y="136661"/>
                        <a:pt x="98441" y="137054"/>
                      </a:cubicBezTo>
                      <a:cubicBezTo>
                        <a:pt x="98517" y="137217"/>
                        <a:pt x="98627" y="137264"/>
                        <a:pt x="98749" y="137264"/>
                      </a:cubicBezTo>
                      <a:cubicBezTo>
                        <a:pt x="98912" y="137264"/>
                        <a:pt x="99099" y="137179"/>
                        <a:pt x="99262" y="137173"/>
                      </a:cubicBezTo>
                      <a:cubicBezTo>
                        <a:pt x="99346" y="137173"/>
                        <a:pt x="99429" y="137113"/>
                        <a:pt x="99512" y="137113"/>
                      </a:cubicBezTo>
                      <a:cubicBezTo>
                        <a:pt x="99632" y="137109"/>
                        <a:pt x="99752" y="137106"/>
                        <a:pt x="99873" y="137106"/>
                      </a:cubicBezTo>
                      <a:cubicBezTo>
                        <a:pt x="100114" y="137106"/>
                        <a:pt x="100358" y="137117"/>
                        <a:pt x="100596" y="137149"/>
                      </a:cubicBezTo>
                      <a:cubicBezTo>
                        <a:pt x="100989" y="137208"/>
                        <a:pt x="101096" y="137435"/>
                        <a:pt x="100989" y="137816"/>
                      </a:cubicBezTo>
                      <a:cubicBezTo>
                        <a:pt x="100953" y="137994"/>
                        <a:pt x="100870" y="138173"/>
                        <a:pt x="100810" y="138351"/>
                      </a:cubicBezTo>
                      <a:cubicBezTo>
                        <a:pt x="100882" y="138387"/>
                        <a:pt x="100965" y="138423"/>
                        <a:pt x="101036" y="138447"/>
                      </a:cubicBezTo>
                      <a:cubicBezTo>
                        <a:pt x="101656" y="138578"/>
                        <a:pt x="101775" y="138828"/>
                        <a:pt x="101513" y="139399"/>
                      </a:cubicBezTo>
                      <a:cubicBezTo>
                        <a:pt x="101429" y="139554"/>
                        <a:pt x="101358" y="139709"/>
                        <a:pt x="101298" y="139875"/>
                      </a:cubicBezTo>
                      <a:cubicBezTo>
                        <a:pt x="101167" y="140221"/>
                        <a:pt x="101227" y="140340"/>
                        <a:pt x="101596" y="140447"/>
                      </a:cubicBezTo>
                      <a:cubicBezTo>
                        <a:pt x="101858" y="140530"/>
                        <a:pt x="102191" y="140518"/>
                        <a:pt x="102394" y="140685"/>
                      </a:cubicBezTo>
                      <a:cubicBezTo>
                        <a:pt x="102689" y="140914"/>
                        <a:pt x="103000" y="140952"/>
                        <a:pt x="103319" y="140952"/>
                      </a:cubicBezTo>
                      <a:cubicBezTo>
                        <a:pt x="103399" y="140952"/>
                        <a:pt x="103480" y="140949"/>
                        <a:pt x="103561" y="140947"/>
                      </a:cubicBezTo>
                      <a:cubicBezTo>
                        <a:pt x="107799" y="140935"/>
                        <a:pt x="112026" y="140923"/>
                        <a:pt x="116265" y="140899"/>
                      </a:cubicBezTo>
                      <a:cubicBezTo>
                        <a:pt x="119134" y="140887"/>
                        <a:pt x="122003" y="140852"/>
                        <a:pt x="124861" y="140840"/>
                      </a:cubicBezTo>
                      <a:cubicBezTo>
                        <a:pt x="127754" y="140816"/>
                        <a:pt x="130635" y="140816"/>
                        <a:pt x="133529" y="140792"/>
                      </a:cubicBezTo>
                      <a:cubicBezTo>
                        <a:pt x="135612" y="140792"/>
                        <a:pt x="137696" y="140756"/>
                        <a:pt x="139779" y="140756"/>
                      </a:cubicBezTo>
                      <a:lnTo>
                        <a:pt x="149745" y="140756"/>
                      </a:lnTo>
                      <a:cubicBezTo>
                        <a:pt x="152341" y="140744"/>
                        <a:pt x="154948" y="140733"/>
                        <a:pt x="157555" y="140697"/>
                      </a:cubicBezTo>
                      <a:cubicBezTo>
                        <a:pt x="157997" y="140691"/>
                        <a:pt x="158439" y="140690"/>
                        <a:pt x="158881" y="140690"/>
                      </a:cubicBezTo>
                      <a:cubicBezTo>
                        <a:pt x="159371" y="140690"/>
                        <a:pt x="159862" y="140692"/>
                        <a:pt x="160353" y="140692"/>
                      </a:cubicBezTo>
                      <a:cubicBezTo>
                        <a:pt x="162216" y="140692"/>
                        <a:pt x="164076" y="140665"/>
                        <a:pt x="165926" y="140411"/>
                      </a:cubicBezTo>
                      <a:cubicBezTo>
                        <a:pt x="166652" y="140316"/>
                        <a:pt x="166973" y="140078"/>
                        <a:pt x="167080" y="139411"/>
                      </a:cubicBezTo>
                      <a:cubicBezTo>
                        <a:pt x="167104" y="139232"/>
                        <a:pt x="167116" y="139066"/>
                        <a:pt x="167104" y="138887"/>
                      </a:cubicBezTo>
                      <a:cubicBezTo>
                        <a:pt x="167164" y="135934"/>
                        <a:pt x="167235" y="132982"/>
                        <a:pt x="167271" y="130041"/>
                      </a:cubicBezTo>
                      <a:cubicBezTo>
                        <a:pt x="167307" y="126826"/>
                        <a:pt x="167319" y="123611"/>
                        <a:pt x="167342" y="120397"/>
                      </a:cubicBezTo>
                      <a:cubicBezTo>
                        <a:pt x="167354" y="120135"/>
                        <a:pt x="167211" y="119885"/>
                        <a:pt x="166961" y="119778"/>
                      </a:cubicBezTo>
                      <a:cubicBezTo>
                        <a:pt x="166616" y="119587"/>
                        <a:pt x="166223" y="119349"/>
                        <a:pt x="166009" y="119028"/>
                      </a:cubicBezTo>
                      <a:cubicBezTo>
                        <a:pt x="165604" y="118396"/>
                        <a:pt x="165021" y="117956"/>
                        <a:pt x="164533" y="117420"/>
                      </a:cubicBezTo>
                      <a:cubicBezTo>
                        <a:pt x="163985" y="116837"/>
                        <a:pt x="163532" y="116170"/>
                        <a:pt x="163175" y="115456"/>
                      </a:cubicBezTo>
                      <a:cubicBezTo>
                        <a:pt x="162901" y="114860"/>
                        <a:pt x="162878" y="114325"/>
                        <a:pt x="163282" y="113813"/>
                      </a:cubicBezTo>
                      <a:cubicBezTo>
                        <a:pt x="163794" y="113182"/>
                        <a:pt x="163711" y="112503"/>
                        <a:pt x="163366" y="111860"/>
                      </a:cubicBezTo>
                      <a:cubicBezTo>
                        <a:pt x="162949" y="111086"/>
                        <a:pt x="162735" y="110300"/>
                        <a:pt x="162866" y="109431"/>
                      </a:cubicBezTo>
                      <a:cubicBezTo>
                        <a:pt x="162878" y="109324"/>
                        <a:pt x="162866" y="109205"/>
                        <a:pt x="162866" y="109098"/>
                      </a:cubicBezTo>
                      <a:cubicBezTo>
                        <a:pt x="162913" y="108860"/>
                        <a:pt x="162818" y="108610"/>
                        <a:pt x="162628" y="108467"/>
                      </a:cubicBezTo>
                      <a:cubicBezTo>
                        <a:pt x="162056" y="108014"/>
                        <a:pt x="162104" y="107490"/>
                        <a:pt x="162354" y="106883"/>
                      </a:cubicBezTo>
                      <a:cubicBezTo>
                        <a:pt x="162497" y="106514"/>
                        <a:pt x="162628" y="106062"/>
                        <a:pt x="162544" y="105693"/>
                      </a:cubicBezTo>
                      <a:cubicBezTo>
                        <a:pt x="162425" y="105121"/>
                        <a:pt x="162592" y="104692"/>
                        <a:pt x="162901" y="104252"/>
                      </a:cubicBezTo>
                      <a:cubicBezTo>
                        <a:pt x="163009" y="104061"/>
                        <a:pt x="163104" y="103859"/>
                        <a:pt x="163163" y="103657"/>
                      </a:cubicBezTo>
                      <a:cubicBezTo>
                        <a:pt x="162675" y="103466"/>
                        <a:pt x="162258" y="103359"/>
                        <a:pt x="161889" y="103145"/>
                      </a:cubicBezTo>
                      <a:cubicBezTo>
                        <a:pt x="161401" y="102859"/>
                        <a:pt x="160949" y="102525"/>
                        <a:pt x="160520" y="102168"/>
                      </a:cubicBezTo>
                      <a:cubicBezTo>
                        <a:pt x="159961" y="101692"/>
                        <a:pt x="159294" y="101525"/>
                        <a:pt x="158603" y="101418"/>
                      </a:cubicBezTo>
                      <a:cubicBezTo>
                        <a:pt x="158496" y="101401"/>
                        <a:pt x="158393" y="101393"/>
                        <a:pt x="158293" y="101393"/>
                      </a:cubicBezTo>
                      <a:cubicBezTo>
                        <a:pt x="157827" y="101393"/>
                        <a:pt x="157441" y="101582"/>
                        <a:pt x="157127" y="102014"/>
                      </a:cubicBezTo>
                      <a:cubicBezTo>
                        <a:pt x="156880" y="102355"/>
                        <a:pt x="156775" y="102483"/>
                        <a:pt x="156582" y="102483"/>
                      </a:cubicBezTo>
                      <a:cubicBezTo>
                        <a:pt x="156459" y="102483"/>
                        <a:pt x="156299" y="102431"/>
                        <a:pt x="156043" y="102347"/>
                      </a:cubicBezTo>
                      <a:cubicBezTo>
                        <a:pt x="155835" y="102281"/>
                        <a:pt x="155659" y="102244"/>
                        <a:pt x="155505" y="102244"/>
                      </a:cubicBezTo>
                      <a:cubicBezTo>
                        <a:pt x="155182" y="102244"/>
                        <a:pt x="154951" y="102405"/>
                        <a:pt x="154710" y="102799"/>
                      </a:cubicBezTo>
                      <a:cubicBezTo>
                        <a:pt x="154433" y="103264"/>
                        <a:pt x="154073" y="103425"/>
                        <a:pt x="153625" y="103425"/>
                      </a:cubicBezTo>
                      <a:cubicBezTo>
                        <a:pt x="153534" y="103425"/>
                        <a:pt x="153439" y="103419"/>
                        <a:pt x="153341" y="103407"/>
                      </a:cubicBezTo>
                      <a:cubicBezTo>
                        <a:pt x="153103" y="103407"/>
                        <a:pt x="152876" y="103418"/>
                        <a:pt x="152650" y="103466"/>
                      </a:cubicBezTo>
                      <a:cubicBezTo>
                        <a:pt x="152722" y="104073"/>
                        <a:pt x="153067" y="104442"/>
                        <a:pt x="153317" y="104871"/>
                      </a:cubicBezTo>
                      <a:cubicBezTo>
                        <a:pt x="153817" y="105704"/>
                        <a:pt x="154067" y="106193"/>
                        <a:pt x="152841" y="106728"/>
                      </a:cubicBezTo>
                      <a:cubicBezTo>
                        <a:pt x="152769" y="106978"/>
                        <a:pt x="152686" y="107228"/>
                        <a:pt x="152591" y="107467"/>
                      </a:cubicBezTo>
                      <a:cubicBezTo>
                        <a:pt x="152476" y="107703"/>
                        <a:pt x="152391" y="107792"/>
                        <a:pt x="152245" y="107792"/>
                      </a:cubicBezTo>
                      <a:cubicBezTo>
                        <a:pt x="152163" y="107792"/>
                        <a:pt x="152061" y="107764"/>
                        <a:pt x="151924" y="107717"/>
                      </a:cubicBezTo>
                      <a:cubicBezTo>
                        <a:pt x="151483" y="107574"/>
                        <a:pt x="151126" y="107252"/>
                        <a:pt x="150936" y="106824"/>
                      </a:cubicBezTo>
                      <a:cubicBezTo>
                        <a:pt x="150602" y="106097"/>
                        <a:pt x="149995" y="105645"/>
                        <a:pt x="149281" y="105335"/>
                      </a:cubicBezTo>
                      <a:cubicBezTo>
                        <a:pt x="149076" y="105245"/>
                        <a:pt x="148904" y="105200"/>
                        <a:pt x="148766" y="105200"/>
                      </a:cubicBezTo>
                      <a:cubicBezTo>
                        <a:pt x="148429" y="105200"/>
                        <a:pt x="148286" y="105464"/>
                        <a:pt x="148328" y="105978"/>
                      </a:cubicBezTo>
                      <a:cubicBezTo>
                        <a:pt x="148388" y="106550"/>
                        <a:pt x="148471" y="107097"/>
                        <a:pt x="148590" y="107657"/>
                      </a:cubicBezTo>
                      <a:cubicBezTo>
                        <a:pt x="148721" y="108300"/>
                        <a:pt x="149031" y="108824"/>
                        <a:pt x="149662" y="109122"/>
                      </a:cubicBezTo>
                      <a:cubicBezTo>
                        <a:pt x="149876" y="109241"/>
                        <a:pt x="150066" y="109372"/>
                        <a:pt x="150245" y="109538"/>
                      </a:cubicBezTo>
                      <a:cubicBezTo>
                        <a:pt x="150471" y="109764"/>
                        <a:pt x="150697" y="110014"/>
                        <a:pt x="150662" y="110384"/>
                      </a:cubicBezTo>
                      <a:cubicBezTo>
                        <a:pt x="150602" y="111015"/>
                        <a:pt x="150924" y="111455"/>
                        <a:pt x="151424" y="111789"/>
                      </a:cubicBezTo>
                      <a:cubicBezTo>
                        <a:pt x="151602" y="111908"/>
                        <a:pt x="151757" y="112074"/>
                        <a:pt x="151924" y="112205"/>
                      </a:cubicBezTo>
                      <a:cubicBezTo>
                        <a:pt x="152305" y="112467"/>
                        <a:pt x="152507" y="112932"/>
                        <a:pt x="152460" y="113396"/>
                      </a:cubicBezTo>
                      <a:cubicBezTo>
                        <a:pt x="152412" y="113860"/>
                        <a:pt x="152638" y="114110"/>
                        <a:pt x="152972" y="114360"/>
                      </a:cubicBezTo>
                      <a:cubicBezTo>
                        <a:pt x="153269" y="114575"/>
                        <a:pt x="153519" y="114837"/>
                        <a:pt x="153734" y="115146"/>
                      </a:cubicBezTo>
                      <a:cubicBezTo>
                        <a:pt x="154091" y="115718"/>
                        <a:pt x="153948" y="116265"/>
                        <a:pt x="153376" y="116634"/>
                      </a:cubicBezTo>
                      <a:cubicBezTo>
                        <a:pt x="153079" y="116825"/>
                        <a:pt x="153019" y="117015"/>
                        <a:pt x="153162" y="117337"/>
                      </a:cubicBezTo>
                      <a:cubicBezTo>
                        <a:pt x="153341" y="117718"/>
                        <a:pt x="153329" y="118135"/>
                        <a:pt x="153281" y="118551"/>
                      </a:cubicBezTo>
                      <a:cubicBezTo>
                        <a:pt x="153195" y="118569"/>
                        <a:pt x="153114" y="118577"/>
                        <a:pt x="153037" y="118577"/>
                      </a:cubicBezTo>
                      <a:cubicBezTo>
                        <a:pt x="152549" y="118577"/>
                        <a:pt x="152224" y="118250"/>
                        <a:pt x="151864" y="118004"/>
                      </a:cubicBezTo>
                      <a:cubicBezTo>
                        <a:pt x="151519" y="117754"/>
                        <a:pt x="151174" y="117444"/>
                        <a:pt x="150781" y="117313"/>
                      </a:cubicBezTo>
                      <a:cubicBezTo>
                        <a:pt x="150174" y="117123"/>
                        <a:pt x="149626" y="116801"/>
                        <a:pt x="149173" y="116361"/>
                      </a:cubicBezTo>
                      <a:cubicBezTo>
                        <a:pt x="148876" y="116041"/>
                        <a:pt x="148464" y="115865"/>
                        <a:pt x="148031" y="115865"/>
                      </a:cubicBezTo>
                      <a:cubicBezTo>
                        <a:pt x="147979" y="115865"/>
                        <a:pt x="147928" y="115867"/>
                        <a:pt x="147876" y="115872"/>
                      </a:cubicBezTo>
                      <a:cubicBezTo>
                        <a:pt x="147776" y="115882"/>
                        <a:pt x="147678" y="115887"/>
                        <a:pt x="147581" y="115887"/>
                      </a:cubicBezTo>
                      <a:cubicBezTo>
                        <a:pt x="147093" y="115887"/>
                        <a:pt x="146626" y="115771"/>
                        <a:pt x="146149" y="115622"/>
                      </a:cubicBezTo>
                      <a:cubicBezTo>
                        <a:pt x="145817" y="115516"/>
                        <a:pt x="145481" y="115440"/>
                        <a:pt x="145140" y="115440"/>
                      </a:cubicBezTo>
                      <a:cubicBezTo>
                        <a:pt x="144907" y="115440"/>
                        <a:pt x="144672" y="115476"/>
                        <a:pt x="144435" y="115563"/>
                      </a:cubicBezTo>
                      <a:cubicBezTo>
                        <a:pt x="144306" y="115606"/>
                        <a:pt x="144173" y="115627"/>
                        <a:pt x="144042" y="115627"/>
                      </a:cubicBezTo>
                      <a:cubicBezTo>
                        <a:pt x="143811" y="115627"/>
                        <a:pt x="143585" y="115561"/>
                        <a:pt x="143387" y="115432"/>
                      </a:cubicBezTo>
                      <a:cubicBezTo>
                        <a:pt x="143077" y="115241"/>
                        <a:pt x="142696" y="115194"/>
                        <a:pt x="142363" y="115063"/>
                      </a:cubicBezTo>
                      <a:cubicBezTo>
                        <a:pt x="142173" y="114991"/>
                        <a:pt x="141934" y="114944"/>
                        <a:pt x="141815" y="114801"/>
                      </a:cubicBezTo>
                      <a:cubicBezTo>
                        <a:pt x="141621" y="114576"/>
                        <a:pt x="141421" y="114450"/>
                        <a:pt x="141202" y="114450"/>
                      </a:cubicBezTo>
                      <a:cubicBezTo>
                        <a:pt x="141073" y="114450"/>
                        <a:pt x="140937" y="114494"/>
                        <a:pt x="140791" y="114586"/>
                      </a:cubicBezTo>
                      <a:cubicBezTo>
                        <a:pt x="140651" y="114678"/>
                        <a:pt x="140515" y="114719"/>
                        <a:pt x="140392" y="114719"/>
                      </a:cubicBezTo>
                      <a:cubicBezTo>
                        <a:pt x="140065" y="114719"/>
                        <a:pt x="139824" y="114430"/>
                        <a:pt x="139815" y="114015"/>
                      </a:cubicBezTo>
                      <a:cubicBezTo>
                        <a:pt x="139815" y="113586"/>
                        <a:pt x="139839" y="113158"/>
                        <a:pt x="139887" y="112729"/>
                      </a:cubicBezTo>
                      <a:cubicBezTo>
                        <a:pt x="139958" y="112158"/>
                        <a:pt x="139827" y="111848"/>
                        <a:pt x="139291" y="111634"/>
                      </a:cubicBezTo>
                      <a:cubicBezTo>
                        <a:pt x="138803" y="111443"/>
                        <a:pt x="138434" y="111027"/>
                        <a:pt x="138315" y="110515"/>
                      </a:cubicBezTo>
                      <a:cubicBezTo>
                        <a:pt x="138029" y="109550"/>
                        <a:pt x="137458" y="108705"/>
                        <a:pt x="136672" y="108074"/>
                      </a:cubicBezTo>
                      <a:cubicBezTo>
                        <a:pt x="136315" y="107788"/>
                        <a:pt x="136065" y="107395"/>
                        <a:pt x="135934" y="106967"/>
                      </a:cubicBezTo>
                      <a:cubicBezTo>
                        <a:pt x="135779" y="106443"/>
                        <a:pt x="135541" y="105954"/>
                        <a:pt x="135231" y="105526"/>
                      </a:cubicBezTo>
                      <a:cubicBezTo>
                        <a:pt x="134850" y="104966"/>
                        <a:pt x="134517" y="104383"/>
                        <a:pt x="134660" y="103657"/>
                      </a:cubicBezTo>
                      <a:cubicBezTo>
                        <a:pt x="134684" y="103538"/>
                        <a:pt x="134612" y="103395"/>
                        <a:pt x="134612" y="103276"/>
                      </a:cubicBezTo>
                      <a:cubicBezTo>
                        <a:pt x="134588" y="103097"/>
                        <a:pt x="134600" y="102930"/>
                        <a:pt x="134648" y="102764"/>
                      </a:cubicBezTo>
                      <a:cubicBezTo>
                        <a:pt x="134934" y="102144"/>
                        <a:pt x="134993" y="101442"/>
                        <a:pt x="134815" y="100787"/>
                      </a:cubicBezTo>
                      <a:cubicBezTo>
                        <a:pt x="134588" y="99894"/>
                        <a:pt x="134767" y="99085"/>
                        <a:pt x="135136" y="98263"/>
                      </a:cubicBezTo>
                      <a:cubicBezTo>
                        <a:pt x="135648" y="97215"/>
                        <a:pt x="135041" y="95977"/>
                        <a:pt x="133910" y="95727"/>
                      </a:cubicBezTo>
                      <a:cubicBezTo>
                        <a:pt x="133433" y="95644"/>
                        <a:pt x="133017" y="95334"/>
                        <a:pt x="132588" y="95072"/>
                      </a:cubicBezTo>
                      <a:cubicBezTo>
                        <a:pt x="131993" y="94703"/>
                        <a:pt x="131421" y="94310"/>
                        <a:pt x="130862" y="93905"/>
                      </a:cubicBezTo>
                      <a:cubicBezTo>
                        <a:pt x="130576" y="93691"/>
                        <a:pt x="130302" y="93441"/>
                        <a:pt x="130076" y="93167"/>
                      </a:cubicBezTo>
                      <a:cubicBezTo>
                        <a:pt x="129826" y="92810"/>
                        <a:pt x="129445" y="92560"/>
                        <a:pt x="129016" y="92477"/>
                      </a:cubicBezTo>
                      <a:cubicBezTo>
                        <a:pt x="128659" y="92405"/>
                        <a:pt x="128314" y="92274"/>
                        <a:pt x="128004" y="92084"/>
                      </a:cubicBezTo>
                      <a:cubicBezTo>
                        <a:pt x="127587" y="91822"/>
                        <a:pt x="127206" y="91488"/>
                        <a:pt x="126814" y="91191"/>
                      </a:cubicBezTo>
                      <a:cubicBezTo>
                        <a:pt x="125956" y="90560"/>
                        <a:pt x="125087" y="89941"/>
                        <a:pt x="124230" y="89333"/>
                      </a:cubicBezTo>
                      <a:cubicBezTo>
                        <a:pt x="123896" y="89095"/>
                        <a:pt x="123551" y="88869"/>
                        <a:pt x="123206" y="88655"/>
                      </a:cubicBezTo>
                      <a:cubicBezTo>
                        <a:pt x="122813" y="88417"/>
                        <a:pt x="122456" y="88107"/>
                        <a:pt x="122027" y="87988"/>
                      </a:cubicBezTo>
                      <a:cubicBezTo>
                        <a:pt x="121360" y="87809"/>
                        <a:pt x="120884" y="87405"/>
                        <a:pt x="120456" y="86905"/>
                      </a:cubicBezTo>
                      <a:cubicBezTo>
                        <a:pt x="120241" y="86654"/>
                        <a:pt x="120015" y="86428"/>
                        <a:pt x="119765" y="86214"/>
                      </a:cubicBezTo>
                      <a:cubicBezTo>
                        <a:pt x="119598" y="86035"/>
                        <a:pt x="119396" y="85904"/>
                        <a:pt x="119170" y="85821"/>
                      </a:cubicBezTo>
                      <a:cubicBezTo>
                        <a:pt x="117717" y="85369"/>
                        <a:pt x="116919" y="84297"/>
                        <a:pt x="116372" y="82940"/>
                      </a:cubicBezTo>
                      <a:cubicBezTo>
                        <a:pt x="116122" y="82333"/>
                        <a:pt x="115895" y="81678"/>
                        <a:pt x="115276" y="81297"/>
                      </a:cubicBezTo>
                      <a:cubicBezTo>
                        <a:pt x="114752" y="80975"/>
                        <a:pt x="114348" y="80511"/>
                        <a:pt x="114086" y="79951"/>
                      </a:cubicBezTo>
                      <a:cubicBezTo>
                        <a:pt x="113856" y="79460"/>
                        <a:pt x="113479" y="79198"/>
                        <a:pt x="112987" y="79198"/>
                      </a:cubicBezTo>
                      <a:cubicBezTo>
                        <a:pt x="112919" y="79198"/>
                        <a:pt x="112848" y="79203"/>
                        <a:pt x="112776" y="79213"/>
                      </a:cubicBezTo>
                      <a:cubicBezTo>
                        <a:pt x="112684" y="79226"/>
                        <a:pt x="112596" y="79232"/>
                        <a:pt x="112511" y="79232"/>
                      </a:cubicBezTo>
                      <a:cubicBezTo>
                        <a:pt x="111795" y="79232"/>
                        <a:pt x="111328" y="78797"/>
                        <a:pt x="110966" y="78201"/>
                      </a:cubicBezTo>
                      <a:cubicBezTo>
                        <a:pt x="110728" y="77820"/>
                        <a:pt x="110538" y="77403"/>
                        <a:pt x="110335" y="76987"/>
                      </a:cubicBezTo>
                      <a:cubicBezTo>
                        <a:pt x="110108" y="76533"/>
                        <a:pt x="109881" y="76316"/>
                        <a:pt x="109537" y="76316"/>
                      </a:cubicBezTo>
                      <a:cubicBezTo>
                        <a:pt x="109394" y="76316"/>
                        <a:pt x="109230" y="76354"/>
                        <a:pt x="109037" y="76427"/>
                      </a:cubicBezTo>
                      <a:cubicBezTo>
                        <a:pt x="108478" y="76641"/>
                        <a:pt x="107942" y="76927"/>
                        <a:pt x="107406" y="77189"/>
                      </a:cubicBezTo>
                      <a:cubicBezTo>
                        <a:pt x="106728" y="77534"/>
                        <a:pt x="106656" y="77713"/>
                        <a:pt x="106942" y="78415"/>
                      </a:cubicBezTo>
                      <a:cubicBezTo>
                        <a:pt x="107049" y="78653"/>
                        <a:pt x="107180" y="78880"/>
                        <a:pt x="107335" y="79082"/>
                      </a:cubicBezTo>
                      <a:cubicBezTo>
                        <a:pt x="107502" y="79320"/>
                        <a:pt x="107692" y="79523"/>
                        <a:pt x="107835" y="79773"/>
                      </a:cubicBezTo>
                      <a:cubicBezTo>
                        <a:pt x="108216" y="80416"/>
                        <a:pt x="108156" y="80856"/>
                        <a:pt x="107633" y="81380"/>
                      </a:cubicBezTo>
                      <a:cubicBezTo>
                        <a:pt x="107561" y="81440"/>
                        <a:pt x="107502" y="81499"/>
                        <a:pt x="107442" y="81559"/>
                      </a:cubicBezTo>
                      <a:cubicBezTo>
                        <a:pt x="106918" y="82118"/>
                        <a:pt x="106823" y="82833"/>
                        <a:pt x="107263" y="83464"/>
                      </a:cubicBezTo>
                      <a:cubicBezTo>
                        <a:pt x="107573" y="83880"/>
                        <a:pt x="107930" y="84261"/>
                        <a:pt x="108335" y="84595"/>
                      </a:cubicBezTo>
                      <a:cubicBezTo>
                        <a:pt x="108954" y="85130"/>
                        <a:pt x="109645" y="85595"/>
                        <a:pt x="110240" y="86154"/>
                      </a:cubicBezTo>
                      <a:cubicBezTo>
                        <a:pt x="111323" y="87190"/>
                        <a:pt x="112216" y="88345"/>
                        <a:pt x="112455" y="89893"/>
                      </a:cubicBezTo>
                      <a:cubicBezTo>
                        <a:pt x="112538" y="90369"/>
                        <a:pt x="112669" y="90822"/>
                        <a:pt x="112859" y="91262"/>
                      </a:cubicBezTo>
                      <a:cubicBezTo>
                        <a:pt x="113074" y="91810"/>
                        <a:pt x="113228" y="92358"/>
                        <a:pt x="113586" y="92858"/>
                      </a:cubicBezTo>
                      <a:cubicBezTo>
                        <a:pt x="114264" y="93751"/>
                        <a:pt x="115050" y="94560"/>
                        <a:pt x="115919" y="95263"/>
                      </a:cubicBezTo>
                      <a:cubicBezTo>
                        <a:pt x="116646" y="95894"/>
                        <a:pt x="117443" y="96287"/>
                        <a:pt x="118372" y="96322"/>
                      </a:cubicBezTo>
                      <a:cubicBezTo>
                        <a:pt x="119218" y="96350"/>
                        <a:pt x="120050" y="96509"/>
                        <a:pt x="120896" y="96509"/>
                      </a:cubicBezTo>
                      <a:cubicBezTo>
                        <a:pt x="121133" y="96509"/>
                        <a:pt x="121371" y="96496"/>
                        <a:pt x="121610" y="96465"/>
                      </a:cubicBezTo>
                      <a:cubicBezTo>
                        <a:pt x="121669" y="96458"/>
                        <a:pt x="121726" y="96454"/>
                        <a:pt x="121780" y="96454"/>
                      </a:cubicBezTo>
                      <a:cubicBezTo>
                        <a:pt x="122351" y="96454"/>
                        <a:pt x="122660" y="96847"/>
                        <a:pt x="122682" y="97477"/>
                      </a:cubicBezTo>
                      <a:cubicBezTo>
                        <a:pt x="122694" y="97811"/>
                        <a:pt x="122587" y="98132"/>
                        <a:pt x="122384" y="98382"/>
                      </a:cubicBezTo>
                      <a:cubicBezTo>
                        <a:pt x="122194" y="98620"/>
                        <a:pt x="122182" y="98870"/>
                        <a:pt x="122456" y="99061"/>
                      </a:cubicBezTo>
                      <a:cubicBezTo>
                        <a:pt x="123206" y="99573"/>
                        <a:pt x="123932" y="100120"/>
                        <a:pt x="124730" y="100561"/>
                      </a:cubicBezTo>
                      <a:cubicBezTo>
                        <a:pt x="126063" y="101311"/>
                        <a:pt x="127468" y="101966"/>
                        <a:pt x="128814" y="102704"/>
                      </a:cubicBezTo>
                      <a:cubicBezTo>
                        <a:pt x="130195" y="103454"/>
                        <a:pt x="130850" y="104657"/>
                        <a:pt x="130874" y="106228"/>
                      </a:cubicBezTo>
                      <a:cubicBezTo>
                        <a:pt x="130874" y="106645"/>
                        <a:pt x="130695" y="107050"/>
                        <a:pt x="130373" y="107312"/>
                      </a:cubicBezTo>
                      <a:cubicBezTo>
                        <a:pt x="130174" y="107496"/>
                        <a:pt x="129990" y="107585"/>
                        <a:pt x="129822" y="107585"/>
                      </a:cubicBezTo>
                      <a:cubicBezTo>
                        <a:pt x="129597" y="107585"/>
                        <a:pt x="129400" y="107427"/>
                        <a:pt x="129230" y="107121"/>
                      </a:cubicBezTo>
                      <a:cubicBezTo>
                        <a:pt x="129076" y="106824"/>
                        <a:pt x="128897" y="106550"/>
                        <a:pt x="128695" y="106312"/>
                      </a:cubicBezTo>
                      <a:cubicBezTo>
                        <a:pt x="128361" y="105943"/>
                        <a:pt x="127968" y="105621"/>
                        <a:pt x="127611" y="105288"/>
                      </a:cubicBezTo>
                      <a:cubicBezTo>
                        <a:pt x="127267" y="104975"/>
                        <a:pt x="126834" y="104806"/>
                        <a:pt x="126414" y="104806"/>
                      </a:cubicBezTo>
                      <a:cubicBezTo>
                        <a:pt x="126051" y="104806"/>
                        <a:pt x="125697" y="104933"/>
                        <a:pt x="125420" y="105204"/>
                      </a:cubicBezTo>
                      <a:cubicBezTo>
                        <a:pt x="124670" y="105931"/>
                        <a:pt x="124147" y="106800"/>
                        <a:pt x="124230" y="107907"/>
                      </a:cubicBezTo>
                      <a:cubicBezTo>
                        <a:pt x="124266" y="108431"/>
                        <a:pt x="124432" y="108871"/>
                        <a:pt x="124861" y="109205"/>
                      </a:cubicBezTo>
                      <a:cubicBezTo>
                        <a:pt x="125135" y="109431"/>
                        <a:pt x="125385" y="109657"/>
                        <a:pt x="125635" y="109907"/>
                      </a:cubicBezTo>
                      <a:cubicBezTo>
                        <a:pt x="125885" y="110145"/>
                        <a:pt x="126028" y="110491"/>
                        <a:pt x="126016" y="110836"/>
                      </a:cubicBezTo>
                      <a:cubicBezTo>
                        <a:pt x="126016" y="111538"/>
                        <a:pt x="125861" y="112229"/>
                        <a:pt x="125540" y="112848"/>
                      </a:cubicBezTo>
                      <a:cubicBezTo>
                        <a:pt x="125468" y="113027"/>
                        <a:pt x="125349" y="113182"/>
                        <a:pt x="125206" y="113313"/>
                      </a:cubicBezTo>
                      <a:cubicBezTo>
                        <a:pt x="124444" y="113860"/>
                        <a:pt x="124051" y="114646"/>
                        <a:pt x="123742" y="115491"/>
                      </a:cubicBezTo>
                      <a:cubicBezTo>
                        <a:pt x="123426" y="116292"/>
                        <a:pt x="122662" y="116804"/>
                        <a:pt x="121831" y="116804"/>
                      </a:cubicBezTo>
                      <a:cubicBezTo>
                        <a:pt x="121722" y="116804"/>
                        <a:pt x="121613" y="116795"/>
                        <a:pt x="121503" y="116777"/>
                      </a:cubicBezTo>
                      <a:cubicBezTo>
                        <a:pt x="121063" y="116706"/>
                        <a:pt x="120515" y="116134"/>
                        <a:pt x="120515" y="115706"/>
                      </a:cubicBezTo>
                      <a:cubicBezTo>
                        <a:pt x="120539" y="114896"/>
                        <a:pt x="120598" y="114098"/>
                        <a:pt x="121015" y="113372"/>
                      </a:cubicBezTo>
                      <a:cubicBezTo>
                        <a:pt x="121229" y="112991"/>
                        <a:pt x="121408" y="112598"/>
                        <a:pt x="121575" y="112193"/>
                      </a:cubicBezTo>
                      <a:cubicBezTo>
                        <a:pt x="121932" y="111348"/>
                        <a:pt x="121634" y="110372"/>
                        <a:pt x="120979" y="109729"/>
                      </a:cubicBezTo>
                      <a:cubicBezTo>
                        <a:pt x="120158" y="108943"/>
                        <a:pt x="119313" y="108133"/>
                        <a:pt x="118646" y="107217"/>
                      </a:cubicBezTo>
                      <a:cubicBezTo>
                        <a:pt x="117967" y="106300"/>
                        <a:pt x="117122" y="105633"/>
                        <a:pt x="116265" y="104942"/>
                      </a:cubicBezTo>
                      <a:cubicBezTo>
                        <a:pt x="115193" y="104097"/>
                        <a:pt x="114050" y="103347"/>
                        <a:pt x="113205" y="102228"/>
                      </a:cubicBezTo>
                      <a:cubicBezTo>
                        <a:pt x="112407" y="101180"/>
                        <a:pt x="111300" y="100418"/>
                        <a:pt x="110050" y="100037"/>
                      </a:cubicBezTo>
                      <a:cubicBezTo>
                        <a:pt x="109621" y="99918"/>
                        <a:pt x="109228" y="99728"/>
                        <a:pt x="108883" y="99477"/>
                      </a:cubicBezTo>
                      <a:cubicBezTo>
                        <a:pt x="107787" y="98585"/>
                        <a:pt x="106668" y="97715"/>
                        <a:pt x="105704" y="96691"/>
                      </a:cubicBezTo>
                      <a:cubicBezTo>
                        <a:pt x="104894" y="95846"/>
                        <a:pt x="104061" y="95096"/>
                        <a:pt x="103025" y="94584"/>
                      </a:cubicBezTo>
                      <a:cubicBezTo>
                        <a:pt x="102120" y="94143"/>
                        <a:pt x="101382" y="93393"/>
                        <a:pt x="100965" y="92489"/>
                      </a:cubicBezTo>
                      <a:cubicBezTo>
                        <a:pt x="100739" y="92060"/>
                        <a:pt x="100441" y="91679"/>
                        <a:pt x="100072" y="91381"/>
                      </a:cubicBezTo>
                      <a:cubicBezTo>
                        <a:pt x="99703" y="91072"/>
                        <a:pt x="99370" y="90726"/>
                        <a:pt x="99084" y="90357"/>
                      </a:cubicBezTo>
                      <a:cubicBezTo>
                        <a:pt x="98477" y="89512"/>
                        <a:pt x="98203" y="88488"/>
                        <a:pt x="98286" y="87464"/>
                      </a:cubicBezTo>
                      <a:cubicBezTo>
                        <a:pt x="98322" y="87178"/>
                        <a:pt x="98286" y="86893"/>
                        <a:pt x="98203" y="86631"/>
                      </a:cubicBezTo>
                      <a:cubicBezTo>
                        <a:pt x="97572" y="85071"/>
                        <a:pt x="96572" y="83940"/>
                        <a:pt x="94738" y="83821"/>
                      </a:cubicBezTo>
                      <a:cubicBezTo>
                        <a:pt x="94516" y="83812"/>
                        <a:pt x="94295" y="83808"/>
                        <a:pt x="94073" y="83808"/>
                      </a:cubicBezTo>
                      <a:cubicBezTo>
                        <a:pt x="93391" y="83808"/>
                        <a:pt x="92710" y="83850"/>
                        <a:pt x="92035" y="83940"/>
                      </a:cubicBezTo>
                      <a:cubicBezTo>
                        <a:pt x="91250" y="84023"/>
                        <a:pt x="90690" y="84357"/>
                        <a:pt x="90321" y="85047"/>
                      </a:cubicBezTo>
                      <a:cubicBezTo>
                        <a:pt x="90023" y="85595"/>
                        <a:pt x="89666" y="86119"/>
                        <a:pt x="89333" y="86654"/>
                      </a:cubicBezTo>
                      <a:cubicBezTo>
                        <a:pt x="89154" y="86964"/>
                        <a:pt x="88856" y="87178"/>
                        <a:pt x="88511" y="87250"/>
                      </a:cubicBezTo>
                      <a:cubicBezTo>
                        <a:pt x="88023" y="87357"/>
                        <a:pt x="87535" y="87476"/>
                        <a:pt x="87059" y="87619"/>
                      </a:cubicBezTo>
                      <a:cubicBezTo>
                        <a:pt x="86547" y="87738"/>
                        <a:pt x="86058" y="87893"/>
                        <a:pt x="85582" y="88095"/>
                      </a:cubicBezTo>
                      <a:cubicBezTo>
                        <a:pt x="85070" y="88333"/>
                        <a:pt x="84630" y="88690"/>
                        <a:pt x="84142" y="88988"/>
                      </a:cubicBezTo>
                      <a:cubicBezTo>
                        <a:pt x="83570" y="89321"/>
                        <a:pt x="83094" y="89774"/>
                        <a:pt x="82748" y="90322"/>
                      </a:cubicBezTo>
                      <a:cubicBezTo>
                        <a:pt x="82582" y="90560"/>
                        <a:pt x="82379" y="90750"/>
                        <a:pt x="82141" y="90893"/>
                      </a:cubicBezTo>
                      <a:cubicBezTo>
                        <a:pt x="81667" y="91163"/>
                        <a:pt x="81189" y="91302"/>
                        <a:pt x="80713" y="91302"/>
                      </a:cubicBezTo>
                      <a:cubicBezTo>
                        <a:pt x="80221" y="91302"/>
                        <a:pt x="79732" y="91154"/>
                        <a:pt x="79248" y="90845"/>
                      </a:cubicBezTo>
                      <a:cubicBezTo>
                        <a:pt x="79058" y="90738"/>
                        <a:pt x="78867" y="90619"/>
                        <a:pt x="78688" y="90512"/>
                      </a:cubicBezTo>
                      <a:cubicBezTo>
                        <a:pt x="78390" y="90310"/>
                        <a:pt x="78046" y="90209"/>
                        <a:pt x="77698" y="90209"/>
                      </a:cubicBezTo>
                      <a:cubicBezTo>
                        <a:pt x="77615" y="90209"/>
                        <a:pt x="77533" y="90215"/>
                        <a:pt x="77450" y="90226"/>
                      </a:cubicBezTo>
                      <a:cubicBezTo>
                        <a:pt x="77386" y="90237"/>
                        <a:pt x="77322" y="90242"/>
                        <a:pt x="77258" y="90242"/>
                      </a:cubicBezTo>
                      <a:cubicBezTo>
                        <a:pt x="77108" y="90242"/>
                        <a:pt x="76961" y="90213"/>
                        <a:pt x="76819" y="90155"/>
                      </a:cubicBezTo>
                      <a:cubicBezTo>
                        <a:pt x="76283" y="89929"/>
                        <a:pt x="75760" y="89667"/>
                        <a:pt x="75259" y="89369"/>
                      </a:cubicBezTo>
                      <a:cubicBezTo>
                        <a:pt x="74551" y="88895"/>
                        <a:pt x="73935" y="88634"/>
                        <a:pt x="73302" y="88634"/>
                      </a:cubicBezTo>
                      <a:cubicBezTo>
                        <a:pt x="72647" y="88634"/>
                        <a:pt x="71975" y="88913"/>
                        <a:pt x="71164" y="89524"/>
                      </a:cubicBezTo>
                      <a:cubicBezTo>
                        <a:pt x="70961" y="89667"/>
                        <a:pt x="70735" y="89822"/>
                        <a:pt x="70545" y="89988"/>
                      </a:cubicBezTo>
                      <a:cubicBezTo>
                        <a:pt x="69616" y="90798"/>
                        <a:pt x="69247" y="91500"/>
                        <a:pt x="69866" y="92655"/>
                      </a:cubicBezTo>
                      <a:cubicBezTo>
                        <a:pt x="69949" y="92786"/>
                        <a:pt x="70009" y="92929"/>
                        <a:pt x="70045" y="93072"/>
                      </a:cubicBezTo>
                      <a:cubicBezTo>
                        <a:pt x="70092" y="93441"/>
                        <a:pt x="70187" y="93834"/>
                        <a:pt x="70104" y="94155"/>
                      </a:cubicBezTo>
                      <a:cubicBezTo>
                        <a:pt x="69914" y="94786"/>
                        <a:pt x="69902" y="95453"/>
                        <a:pt x="70080" y="96072"/>
                      </a:cubicBezTo>
                      <a:cubicBezTo>
                        <a:pt x="70116" y="96227"/>
                        <a:pt x="70140" y="96370"/>
                        <a:pt x="70140" y="96525"/>
                      </a:cubicBezTo>
                      <a:cubicBezTo>
                        <a:pt x="70235" y="97692"/>
                        <a:pt x="69937" y="98263"/>
                        <a:pt x="68878" y="98680"/>
                      </a:cubicBezTo>
                      <a:cubicBezTo>
                        <a:pt x="67949" y="99037"/>
                        <a:pt x="67068" y="99525"/>
                        <a:pt x="66294" y="100156"/>
                      </a:cubicBezTo>
                      <a:cubicBezTo>
                        <a:pt x="65342" y="100918"/>
                        <a:pt x="64234" y="101442"/>
                        <a:pt x="63056" y="101704"/>
                      </a:cubicBezTo>
                      <a:cubicBezTo>
                        <a:pt x="61555" y="102061"/>
                        <a:pt x="60436" y="102966"/>
                        <a:pt x="59722" y="104383"/>
                      </a:cubicBezTo>
                      <a:cubicBezTo>
                        <a:pt x="59198" y="105454"/>
                        <a:pt x="58591" y="106490"/>
                        <a:pt x="57900" y="107467"/>
                      </a:cubicBezTo>
                      <a:cubicBezTo>
                        <a:pt x="57388" y="108217"/>
                        <a:pt x="56971" y="109026"/>
                        <a:pt x="56674" y="109884"/>
                      </a:cubicBezTo>
                      <a:cubicBezTo>
                        <a:pt x="56400" y="110562"/>
                        <a:pt x="56400" y="111312"/>
                        <a:pt x="56650" y="111991"/>
                      </a:cubicBezTo>
                      <a:cubicBezTo>
                        <a:pt x="56805" y="112479"/>
                        <a:pt x="56924" y="112979"/>
                        <a:pt x="56995" y="113503"/>
                      </a:cubicBezTo>
                      <a:cubicBezTo>
                        <a:pt x="57138" y="114325"/>
                        <a:pt x="56650" y="114789"/>
                        <a:pt x="56007" y="115146"/>
                      </a:cubicBezTo>
                      <a:cubicBezTo>
                        <a:pt x="55674" y="115325"/>
                        <a:pt x="55328" y="115444"/>
                        <a:pt x="55007" y="115622"/>
                      </a:cubicBezTo>
                      <a:cubicBezTo>
                        <a:pt x="54031" y="116134"/>
                        <a:pt x="53364" y="116837"/>
                        <a:pt x="53578" y="118051"/>
                      </a:cubicBezTo>
                      <a:cubicBezTo>
                        <a:pt x="53590" y="118135"/>
                        <a:pt x="53602" y="118230"/>
                        <a:pt x="53590" y="118313"/>
                      </a:cubicBezTo>
                      <a:cubicBezTo>
                        <a:pt x="53554" y="119266"/>
                        <a:pt x="53078" y="119825"/>
                        <a:pt x="52138" y="120004"/>
                      </a:cubicBezTo>
                      <a:cubicBezTo>
                        <a:pt x="52030" y="120028"/>
                        <a:pt x="51923" y="120028"/>
                        <a:pt x="51816" y="120063"/>
                      </a:cubicBezTo>
                      <a:cubicBezTo>
                        <a:pt x="50899" y="120349"/>
                        <a:pt x="50125" y="120825"/>
                        <a:pt x="49637" y="121683"/>
                      </a:cubicBezTo>
                      <a:cubicBezTo>
                        <a:pt x="49387" y="122123"/>
                        <a:pt x="49185" y="122576"/>
                        <a:pt x="48935" y="123016"/>
                      </a:cubicBezTo>
                      <a:cubicBezTo>
                        <a:pt x="48591" y="123633"/>
                        <a:pt x="48187" y="123898"/>
                        <a:pt x="47569" y="123898"/>
                      </a:cubicBezTo>
                      <a:cubicBezTo>
                        <a:pt x="47460" y="123898"/>
                        <a:pt x="47344" y="123889"/>
                        <a:pt x="47220" y="123873"/>
                      </a:cubicBezTo>
                      <a:cubicBezTo>
                        <a:pt x="46899" y="123827"/>
                        <a:pt x="46578" y="123790"/>
                        <a:pt x="46256" y="123790"/>
                      </a:cubicBezTo>
                      <a:cubicBezTo>
                        <a:pt x="45911" y="123790"/>
                        <a:pt x="45565" y="123833"/>
                        <a:pt x="45220" y="123957"/>
                      </a:cubicBezTo>
                      <a:cubicBezTo>
                        <a:pt x="45017" y="124028"/>
                        <a:pt x="44811" y="124054"/>
                        <a:pt x="44604" y="124054"/>
                      </a:cubicBezTo>
                      <a:cubicBezTo>
                        <a:pt x="44364" y="124054"/>
                        <a:pt x="44124" y="124019"/>
                        <a:pt x="43886" y="123980"/>
                      </a:cubicBezTo>
                      <a:cubicBezTo>
                        <a:pt x="43422" y="123914"/>
                        <a:pt x="42958" y="123878"/>
                        <a:pt x="42494" y="123878"/>
                      </a:cubicBezTo>
                      <a:cubicBezTo>
                        <a:pt x="42374" y="123878"/>
                        <a:pt x="42255" y="123880"/>
                        <a:pt x="42136" y="123885"/>
                      </a:cubicBezTo>
                      <a:cubicBezTo>
                        <a:pt x="41565" y="123909"/>
                        <a:pt x="40981" y="124052"/>
                        <a:pt x="40398" y="124111"/>
                      </a:cubicBezTo>
                      <a:cubicBezTo>
                        <a:pt x="39826" y="124171"/>
                        <a:pt x="39243" y="124302"/>
                        <a:pt x="38803" y="124742"/>
                      </a:cubicBezTo>
                      <a:cubicBezTo>
                        <a:pt x="38398" y="125135"/>
                        <a:pt x="37874" y="125397"/>
                        <a:pt x="37314" y="125493"/>
                      </a:cubicBezTo>
                      <a:cubicBezTo>
                        <a:pt x="36695" y="125600"/>
                        <a:pt x="36112" y="125874"/>
                        <a:pt x="35624" y="126266"/>
                      </a:cubicBezTo>
                      <a:cubicBezTo>
                        <a:pt x="35374" y="126481"/>
                        <a:pt x="35100" y="126659"/>
                        <a:pt x="34814" y="126814"/>
                      </a:cubicBezTo>
                      <a:cubicBezTo>
                        <a:pt x="34657" y="126904"/>
                        <a:pt x="34484" y="126949"/>
                        <a:pt x="34313" y="126949"/>
                      </a:cubicBezTo>
                      <a:cubicBezTo>
                        <a:pt x="34121" y="126949"/>
                        <a:pt x="33930" y="126892"/>
                        <a:pt x="33766" y="126778"/>
                      </a:cubicBezTo>
                      <a:cubicBezTo>
                        <a:pt x="33302" y="126469"/>
                        <a:pt x="32778" y="126243"/>
                        <a:pt x="32302" y="125945"/>
                      </a:cubicBezTo>
                      <a:cubicBezTo>
                        <a:pt x="32064" y="125802"/>
                        <a:pt x="31790" y="125624"/>
                        <a:pt x="31683" y="125397"/>
                      </a:cubicBezTo>
                      <a:cubicBezTo>
                        <a:pt x="31254" y="124409"/>
                        <a:pt x="30540" y="123588"/>
                        <a:pt x="29647" y="123016"/>
                      </a:cubicBezTo>
                      <a:cubicBezTo>
                        <a:pt x="29551" y="122945"/>
                        <a:pt x="29480" y="122861"/>
                        <a:pt x="29408" y="122790"/>
                      </a:cubicBezTo>
                      <a:cubicBezTo>
                        <a:pt x="28944" y="122385"/>
                        <a:pt x="28396" y="122099"/>
                        <a:pt x="27801" y="121980"/>
                      </a:cubicBezTo>
                      <a:cubicBezTo>
                        <a:pt x="27452" y="121899"/>
                        <a:pt x="27106" y="121865"/>
                        <a:pt x="26761" y="121865"/>
                      </a:cubicBezTo>
                      <a:cubicBezTo>
                        <a:pt x="26202" y="121865"/>
                        <a:pt x="25647" y="121953"/>
                        <a:pt x="25087" y="122064"/>
                      </a:cubicBezTo>
                      <a:cubicBezTo>
                        <a:pt x="24408" y="122218"/>
                        <a:pt x="23729" y="122326"/>
                        <a:pt x="23051" y="122480"/>
                      </a:cubicBezTo>
                      <a:cubicBezTo>
                        <a:pt x="22909" y="122511"/>
                        <a:pt x="22772" y="122526"/>
                        <a:pt x="22640" y="122526"/>
                      </a:cubicBezTo>
                      <a:cubicBezTo>
                        <a:pt x="22065" y="122526"/>
                        <a:pt x="21582" y="122249"/>
                        <a:pt x="21146" y="121861"/>
                      </a:cubicBezTo>
                      <a:cubicBezTo>
                        <a:pt x="21015" y="121706"/>
                        <a:pt x="20943" y="121504"/>
                        <a:pt x="20955" y="121290"/>
                      </a:cubicBezTo>
                      <a:cubicBezTo>
                        <a:pt x="20967" y="121075"/>
                        <a:pt x="21026" y="120861"/>
                        <a:pt x="21134" y="120671"/>
                      </a:cubicBezTo>
                      <a:cubicBezTo>
                        <a:pt x="21396" y="120135"/>
                        <a:pt x="21431" y="119516"/>
                        <a:pt x="21229" y="118956"/>
                      </a:cubicBezTo>
                      <a:cubicBezTo>
                        <a:pt x="20991" y="118289"/>
                        <a:pt x="20979" y="117599"/>
                        <a:pt x="20967" y="116908"/>
                      </a:cubicBezTo>
                      <a:cubicBezTo>
                        <a:pt x="20967" y="116730"/>
                        <a:pt x="20943" y="116563"/>
                        <a:pt x="20943" y="116384"/>
                      </a:cubicBezTo>
                      <a:cubicBezTo>
                        <a:pt x="20943" y="115813"/>
                        <a:pt x="20705" y="115468"/>
                        <a:pt x="20134" y="115289"/>
                      </a:cubicBezTo>
                      <a:cubicBezTo>
                        <a:pt x="19574" y="115110"/>
                        <a:pt x="19038" y="114860"/>
                        <a:pt x="18490" y="114670"/>
                      </a:cubicBezTo>
                      <a:cubicBezTo>
                        <a:pt x="18181" y="114563"/>
                        <a:pt x="18086" y="114372"/>
                        <a:pt x="18062" y="114039"/>
                      </a:cubicBezTo>
                      <a:cubicBezTo>
                        <a:pt x="18014" y="113360"/>
                        <a:pt x="18217" y="112693"/>
                        <a:pt x="18621" y="112158"/>
                      </a:cubicBezTo>
                      <a:cubicBezTo>
                        <a:pt x="19324" y="111205"/>
                        <a:pt x="19860" y="110145"/>
                        <a:pt x="20205" y="109026"/>
                      </a:cubicBezTo>
                      <a:cubicBezTo>
                        <a:pt x="20610" y="107752"/>
                        <a:pt x="20860" y="106419"/>
                        <a:pt x="21134" y="105109"/>
                      </a:cubicBezTo>
                      <a:cubicBezTo>
                        <a:pt x="21288" y="104395"/>
                        <a:pt x="21455" y="103657"/>
                        <a:pt x="21467" y="102930"/>
                      </a:cubicBezTo>
                      <a:cubicBezTo>
                        <a:pt x="21479" y="101847"/>
                        <a:pt x="21372" y="100763"/>
                        <a:pt x="21300" y="99680"/>
                      </a:cubicBezTo>
                      <a:cubicBezTo>
                        <a:pt x="21265" y="99382"/>
                        <a:pt x="21205" y="99085"/>
                        <a:pt x="21122" y="98787"/>
                      </a:cubicBezTo>
                      <a:cubicBezTo>
                        <a:pt x="20919" y="97882"/>
                        <a:pt x="20729" y="96965"/>
                        <a:pt x="20526" y="96060"/>
                      </a:cubicBezTo>
                      <a:cubicBezTo>
                        <a:pt x="20395" y="95489"/>
                        <a:pt x="20300" y="94905"/>
                        <a:pt x="20134" y="94346"/>
                      </a:cubicBezTo>
                      <a:cubicBezTo>
                        <a:pt x="19895" y="93608"/>
                        <a:pt x="19610" y="92881"/>
                        <a:pt x="19336" y="92119"/>
                      </a:cubicBezTo>
                      <a:cubicBezTo>
                        <a:pt x="19241" y="92108"/>
                        <a:pt x="19181" y="91834"/>
                        <a:pt x="19252" y="91798"/>
                      </a:cubicBezTo>
                      <a:cubicBezTo>
                        <a:pt x="19372" y="91381"/>
                        <a:pt x="19372" y="90976"/>
                        <a:pt x="19574" y="90750"/>
                      </a:cubicBezTo>
                      <a:cubicBezTo>
                        <a:pt x="19943" y="90298"/>
                        <a:pt x="20479" y="89988"/>
                        <a:pt x="21074" y="89917"/>
                      </a:cubicBezTo>
                      <a:cubicBezTo>
                        <a:pt x="22015" y="89822"/>
                        <a:pt x="22872" y="89357"/>
                        <a:pt x="23479" y="88643"/>
                      </a:cubicBezTo>
                      <a:cubicBezTo>
                        <a:pt x="23908" y="88131"/>
                        <a:pt x="24527" y="87845"/>
                        <a:pt x="25194" y="87845"/>
                      </a:cubicBezTo>
                      <a:cubicBezTo>
                        <a:pt x="25777" y="87845"/>
                        <a:pt x="26301" y="88000"/>
                        <a:pt x="26837" y="88167"/>
                      </a:cubicBezTo>
                      <a:cubicBezTo>
                        <a:pt x="27099" y="88250"/>
                        <a:pt x="27384" y="88298"/>
                        <a:pt x="27658" y="88309"/>
                      </a:cubicBezTo>
                      <a:cubicBezTo>
                        <a:pt x="27908" y="88323"/>
                        <a:pt x="28160" y="88330"/>
                        <a:pt x="28412" y="88330"/>
                      </a:cubicBezTo>
                      <a:cubicBezTo>
                        <a:pt x="28832" y="88330"/>
                        <a:pt x="29254" y="88311"/>
                        <a:pt x="29670" y="88274"/>
                      </a:cubicBezTo>
                      <a:cubicBezTo>
                        <a:pt x="30528" y="88190"/>
                        <a:pt x="31385" y="88024"/>
                        <a:pt x="32230" y="87869"/>
                      </a:cubicBezTo>
                      <a:cubicBezTo>
                        <a:pt x="32536" y="87809"/>
                        <a:pt x="32844" y="87779"/>
                        <a:pt x="33151" y="87779"/>
                      </a:cubicBezTo>
                      <a:cubicBezTo>
                        <a:pt x="33514" y="87779"/>
                        <a:pt x="33876" y="87821"/>
                        <a:pt x="34231" y="87905"/>
                      </a:cubicBezTo>
                      <a:cubicBezTo>
                        <a:pt x="34683" y="88024"/>
                        <a:pt x="35123" y="88131"/>
                        <a:pt x="35576" y="88202"/>
                      </a:cubicBezTo>
                      <a:cubicBezTo>
                        <a:pt x="36718" y="88411"/>
                        <a:pt x="37854" y="88620"/>
                        <a:pt x="39004" y="88620"/>
                      </a:cubicBezTo>
                      <a:cubicBezTo>
                        <a:pt x="39556" y="88620"/>
                        <a:pt x="40111" y="88572"/>
                        <a:pt x="40672" y="88452"/>
                      </a:cubicBezTo>
                      <a:cubicBezTo>
                        <a:pt x="40985" y="88391"/>
                        <a:pt x="41302" y="88361"/>
                        <a:pt x="41619" y="88361"/>
                      </a:cubicBezTo>
                      <a:cubicBezTo>
                        <a:pt x="42171" y="88361"/>
                        <a:pt x="42722" y="88454"/>
                        <a:pt x="43244" y="88643"/>
                      </a:cubicBezTo>
                      <a:cubicBezTo>
                        <a:pt x="43516" y="88740"/>
                        <a:pt x="43800" y="88787"/>
                        <a:pt x="44086" y="88787"/>
                      </a:cubicBezTo>
                      <a:cubicBezTo>
                        <a:pt x="44363" y="88787"/>
                        <a:pt x="44641" y="88743"/>
                        <a:pt x="44910" y="88655"/>
                      </a:cubicBezTo>
                      <a:cubicBezTo>
                        <a:pt x="45112" y="88588"/>
                        <a:pt x="45324" y="88555"/>
                        <a:pt x="45536" y="88555"/>
                      </a:cubicBezTo>
                      <a:cubicBezTo>
                        <a:pt x="45776" y="88555"/>
                        <a:pt x="46017" y="88597"/>
                        <a:pt x="46244" y="88679"/>
                      </a:cubicBezTo>
                      <a:cubicBezTo>
                        <a:pt x="46744" y="88845"/>
                        <a:pt x="47244" y="88952"/>
                        <a:pt x="47768" y="89012"/>
                      </a:cubicBezTo>
                      <a:cubicBezTo>
                        <a:pt x="47908" y="89029"/>
                        <a:pt x="48044" y="89037"/>
                        <a:pt x="48176" y="89037"/>
                      </a:cubicBezTo>
                      <a:cubicBezTo>
                        <a:pt x="49556" y="89037"/>
                        <a:pt x="50524" y="88146"/>
                        <a:pt x="50709" y="86690"/>
                      </a:cubicBezTo>
                      <a:cubicBezTo>
                        <a:pt x="50733" y="86428"/>
                        <a:pt x="50744" y="86166"/>
                        <a:pt x="50733" y="85916"/>
                      </a:cubicBezTo>
                      <a:cubicBezTo>
                        <a:pt x="50721" y="84773"/>
                        <a:pt x="50983" y="83654"/>
                        <a:pt x="51506" y="82654"/>
                      </a:cubicBezTo>
                      <a:cubicBezTo>
                        <a:pt x="51852" y="82023"/>
                        <a:pt x="52018" y="81320"/>
                        <a:pt x="51983" y="80606"/>
                      </a:cubicBezTo>
                      <a:cubicBezTo>
                        <a:pt x="51911" y="79499"/>
                        <a:pt x="52066" y="78380"/>
                        <a:pt x="52423" y="77332"/>
                      </a:cubicBezTo>
                      <a:cubicBezTo>
                        <a:pt x="52590" y="76939"/>
                        <a:pt x="52507" y="76487"/>
                        <a:pt x="52221" y="76177"/>
                      </a:cubicBezTo>
                      <a:cubicBezTo>
                        <a:pt x="51887" y="75784"/>
                        <a:pt x="51804" y="75332"/>
                        <a:pt x="51828" y="74832"/>
                      </a:cubicBezTo>
                      <a:cubicBezTo>
                        <a:pt x="51828" y="74641"/>
                        <a:pt x="51828" y="74439"/>
                        <a:pt x="51852" y="74248"/>
                      </a:cubicBezTo>
                      <a:cubicBezTo>
                        <a:pt x="51935" y="73689"/>
                        <a:pt x="51697" y="73272"/>
                        <a:pt x="51256" y="72974"/>
                      </a:cubicBezTo>
                      <a:cubicBezTo>
                        <a:pt x="50852" y="72700"/>
                        <a:pt x="50518" y="72355"/>
                        <a:pt x="50280" y="71938"/>
                      </a:cubicBezTo>
                      <a:cubicBezTo>
                        <a:pt x="50173" y="71784"/>
                        <a:pt x="50030" y="71641"/>
                        <a:pt x="49875" y="71522"/>
                      </a:cubicBezTo>
                      <a:cubicBezTo>
                        <a:pt x="48839" y="70700"/>
                        <a:pt x="48137" y="69712"/>
                        <a:pt x="48066" y="68355"/>
                      </a:cubicBezTo>
                      <a:cubicBezTo>
                        <a:pt x="48066" y="67986"/>
                        <a:pt x="47863" y="67664"/>
                        <a:pt x="47554" y="67497"/>
                      </a:cubicBezTo>
                      <a:cubicBezTo>
                        <a:pt x="46423" y="66926"/>
                        <a:pt x="45649" y="65914"/>
                        <a:pt x="44660" y="65188"/>
                      </a:cubicBezTo>
                      <a:cubicBezTo>
                        <a:pt x="44387" y="64961"/>
                        <a:pt x="44089" y="64795"/>
                        <a:pt x="43767" y="64676"/>
                      </a:cubicBezTo>
                      <a:cubicBezTo>
                        <a:pt x="43124" y="64497"/>
                        <a:pt x="42446" y="64402"/>
                        <a:pt x="41791" y="64247"/>
                      </a:cubicBezTo>
                      <a:cubicBezTo>
                        <a:pt x="41231" y="64104"/>
                        <a:pt x="40636" y="63997"/>
                        <a:pt x="40124" y="63735"/>
                      </a:cubicBezTo>
                      <a:cubicBezTo>
                        <a:pt x="39505" y="63414"/>
                        <a:pt x="38814" y="63021"/>
                        <a:pt x="38814" y="62175"/>
                      </a:cubicBezTo>
                      <a:cubicBezTo>
                        <a:pt x="38838" y="61675"/>
                        <a:pt x="38624" y="61199"/>
                        <a:pt x="38243" y="60878"/>
                      </a:cubicBezTo>
                      <a:cubicBezTo>
                        <a:pt x="37779" y="60437"/>
                        <a:pt x="37826" y="59865"/>
                        <a:pt x="38207" y="59365"/>
                      </a:cubicBezTo>
                      <a:cubicBezTo>
                        <a:pt x="38505" y="58961"/>
                        <a:pt x="38898" y="58794"/>
                        <a:pt x="39362" y="58722"/>
                      </a:cubicBezTo>
                      <a:cubicBezTo>
                        <a:pt x="40624" y="58532"/>
                        <a:pt x="41898" y="58449"/>
                        <a:pt x="43148" y="58115"/>
                      </a:cubicBezTo>
                      <a:cubicBezTo>
                        <a:pt x="43318" y="58061"/>
                        <a:pt x="43494" y="58034"/>
                        <a:pt x="43668" y="58034"/>
                      </a:cubicBezTo>
                      <a:cubicBezTo>
                        <a:pt x="44069" y="58034"/>
                        <a:pt x="44464" y="58175"/>
                        <a:pt x="44779" y="58449"/>
                      </a:cubicBezTo>
                      <a:cubicBezTo>
                        <a:pt x="45170" y="58758"/>
                        <a:pt x="45639" y="59012"/>
                        <a:pt x="46136" y="59012"/>
                      </a:cubicBezTo>
                      <a:cubicBezTo>
                        <a:pt x="46366" y="59012"/>
                        <a:pt x="46602" y="58958"/>
                        <a:pt x="46839" y="58830"/>
                      </a:cubicBezTo>
                      <a:cubicBezTo>
                        <a:pt x="47344" y="58541"/>
                        <a:pt x="47910" y="58389"/>
                        <a:pt x="48481" y="58389"/>
                      </a:cubicBezTo>
                      <a:cubicBezTo>
                        <a:pt x="48664" y="58389"/>
                        <a:pt x="48848" y="58405"/>
                        <a:pt x="49030" y="58437"/>
                      </a:cubicBezTo>
                      <a:cubicBezTo>
                        <a:pt x="49126" y="58450"/>
                        <a:pt x="49223" y="58460"/>
                        <a:pt x="49319" y="58460"/>
                      </a:cubicBezTo>
                      <a:cubicBezTo>
                        <a:pt x="49570" y="58460"/>
                        <a:pt x="49818" y="58395"/>
                        <a:pt x="50042" y="58163"/>
                      </a:cubicBezTo>
                      <a:cubicBezTo>
                        <a:pt x="49971" y="57865"/>
                        <a:pt x="49887" y="57556"/>
                        <a:pt x="49828" y="57234"/>
                      </a:cubicBezTo>
                      <a:cubicBezTo>
                        <a:pt x="49756" y="56948"/>
                        <a:pt x="49732" y="56639"/>
                        <a:pt x="49744" y="56341"/>
                      </a:cubicBezTo>
                      <a:cubicBezTo>
                        <a:pt x="49887" y="55591"/>
                        <a:pt x="49709" y="54805"/>
                        <a:pt x="49268" y="54174"/>
                      </a:cubicBezTo>
                      <a:cubicBezTo>
                        <a:pt x="48875" y="53615"/>
                        <a:pt x="48911" y="53007"/>
                        <a:pt x="48970" y="52341"/>
                      </a:cubicBezTo>
                      <a:cubicBezTo>
                        <a:pt x="49268" y="52281"/>
                        <a:pt x="49518" y="52222"/>
                        <a:pt x="49768" y="52174"/>
                      </a:cubicBezTo>
                      <a:cubicBezTo>
                        <a:pt x="49994" y="52130"/>
                        <a:pt x="50202" y="52108"/>
                        <a:pt x="50392" y="52108"/>
                      </a:cubicBezTo>
                      <a:cubicBezTo>
                        <a:pt x="51233" y="52108"/>
                        <a:pt x="51735" y="52546"/>
                        <a:pt x="52007" y="53508"/>
                      </a:cubicBezTo>
                      <a:cubicBezTo>
                        <a:pt x="52200" y="54158"/>
                        <a:pt x="52367" y="54384"/>
                        <a:pt x="52908" y="54384"/>
                      </a:cubicBezTo>
                      <a:cubicBezTo>
                        <a:pt x="53001" y="54384"/>
                        <a:pt x="53105" y="54377"/>
                        <a:pt x="53221" y="54365"/>
                      </a:cubicBezTo>
                      <a:cubicBezTo>
                        <a:pt x="54340" y="54246"/>
                        <a:pt x="55459" y="54079"/>
                        <a:pt x="56567" y="53900"/>
                      </a:cubicBezTo>
                      <a:cubicBezTo>
                        <a:pt x="57055" y="53841"/>
                        <a:pt x="57472" y="53531"/>
                        <a:pt x="57686" y="53091"/>
                      </a:cubicBezTo>
                      <a:cubicBezTo>
                        <a:pt x="57888" y="52710"/>
                        <a:pt x="58114" y="52353"/>
                        <a:pt x="58317" y="51960"/>
                      </a:cubicBezTo>
                      <a:cubicBezTo>
                        <a:pt x="58722" y="51126"/>
                        <a:pt x="59448" y="50745"/>
                        <a:pt x="60293" y="50495"/>
                      </a:cubicBezTo>
                      <a:cubicBezTo>
                        <a:pt x="60746" y="50364"/>
                        <a:pt x="61198" y="50186"/>
                        <a:pt x="61627" y="49983"/>
                      </a:cubicBezTo>
                      <a:cubicBezTo>
                        <a:pt x="61841" y="49876"/>
                        <a:pt x="62020" y="49721"/>
                        <a:pt x="62151" y="49507"/>
                      </a:cubicBezTo>
                      <a:cubicBezTo>
                        <a:pt x="62401" y="49055"/>
                        <a:pt x="62603" y="48578"/>
                        <a:pt x="62758" y="48090"/>
                      </a:cubicBezTo>
                      <a:cubicBezTo>
                        <a:pt x="62984" y="47316"/>
                        <a:pt x="63115" y="46519"/>
                        <a:pt x="63317" y="45745"/>
                      </a:cubicBezTo>
                      <a:cubicBezTo>
                        <a:pt x="63401" y="45423"/>
                        <a:pt x="63508" y="45042"/>
                        <a:pt x="63746" y="44828"/>
                      </a:cubicBezTo>
                      <a:cubicBezTo>
                        <a:pt x="64175" y="44435"/>
                        <a:pt x="64663" y="44114"/>
                        <a:pt x="65199" y="43875"/>
                      </a:cubicBezTo>
                      <a:cubicBezTo>
                        <a:pt x="66056" y="43518"/>
                        <a:pt x="66937" y="43209"/>
                        <a:pt x="67830" y="42959"/>
                      </a:cubicBezTo>
                      <a:cubicBezTo>
                        <a:pt x="68521" y="42768"/>
                        <a:pt x="69152" y="42387"/>
                        <a:pt x="69652" y="41875"/>
                      </a:cubicBezTo>
                      <a:cubicBezTo>
                        <a:pt x="70164" y="41316"/>
                        <a:pt x="70818" y="41161"/>
                        <a:pt x="71533" y="41161"/>
                      </a:cubicBezTo>
                      <a:cubicBezTo>
                        <a:pt x="71688" y="41161"/>
                        <a:pt x="71830" y="41149"/>
                        <a:pt x="71985" y="41137"/>
                      </a:cubicBezTo>
                      <a:cubicBezTo>
                        <a:pt x="72723" y="40958"/>
                        <a:pt x="72890" y="40577"/>
                        <a:pt x="72545" y="39911"/>
                      </a:cubicBezTo>
                      <a:cubicBezTo>
                        <a:pt x="72521" y="39875"/>
                        <a:pt x="72497" y="39839"/>
                        <a:pt x="72473" y="39803"/>
                      </a:cubicBezTo>
                      <a:cubicBezTo>
                        <a:pt x="72271" y="39506"/>
                        <a:pt x="72295" y="39208"/>
                        <a:pt x="72414" y="38875"/>
                      </a:cubicBezTo>
                      <a:cubicBezTo>
                        <a:pt x="72628" y="38303"/>
                        <a:pt x="73045" y="37887"/>
                        <a:pt x="73414" y="37446"/>
                      </a:cubicBezTo>
                      <a:cubicBezTo>
                        <a:pt x="74069" y="36684"/>
                        <a:pt x="74533" y="35779"/>
                        <a:pt x="74771" y="34815"/>
                      </a:cubicBezTo>
                      <a:cubicBezTo>
                        <a:pt x="74998" y="33791"/>
                        <a:pt x="75367" y="32815"/>
                        <a:pt x="75867" y="31898"/>
                      </a:cubicBezTo>
                      <a:cubicBezTo>
                        <a:pt x="76176" y="31362"/>
                        <a:pt x="76605" y="31160"/>
                        <a:pt x="77117" y="30957"/>
                      </a:cubicBezTo>
                      <a:cubicBezTo>
                        <a:pt x="77224" y="30910"/>
                        <a:pt x="77331" y="30898"/>
                        <a:pt x="77438" y="30886"/>
                      </a:cubicBezTo>
                      <a:cubicBezTo>
                        <a:pt x="77456" y="30887"/>
                        <a:pt x="77473" y="30887"/>
                        <a:pt x="77490" y="30887"/>
                      </a:cubicBezTo>
                      <a:cubicBezTo>
                        <a:pt x="77897" y="30887"/>
                        <a:pt x="78253" y="30619"/>
                        <a:pt x="78367" y="30231"/>
                      </a:cubicBezTo>
                      <a:cubicBezTo>
                        <a:pt x="78498" y="29933"/>
                        <a:pt x="78665" y="29647"/>
                        <a:pt x="78867" y="29397"/>
                      </a:cubicBezTo>
                      <a:cubicBezTo>
                        <a:pt x="79140" y="28993"/>
                        <a:pt x="79523" y="28700"/>
                        <a:pt x="79989" y="28700"/>
                      </a:cubicBezTo>
                      <a:cubicBezTo>
                        <a:pt x="80031" y="28700"/>
                        <a:pt x="80074" y="28702"/>
                        <a:pt x="80117" y="28707"/>
                      </a:cubicBezTo>
                      <a:cubicBezTo>
                        <a:pt x="80232" y="28717"/>
                        <a:pt x="80344" y="28722"/>
                        <a:pt x="80454" y="28722"/>
                      </a:cubicBezTo>
                      <a:cubicBezTo>
                        <a:pt x="81114" y="28722"/>
                        <a:pt x="81711" y="28549"/>
                        <a:pt x="82344" y="28314"/>
                      </a:cubicBezTo>
                      <a:cubicBezTo>
                        <a:pt x="82639" y="28203"/>
                        <a:pt x="82934" y="28137"/>
                        <a:pt x="83222" y="28137"/>
                      </a:cubicBezTo>
                      <a:cubicBezTo>
                        <a:pt x="83641" y="28137"/>
                        <a:pt x="84043" y="28277"/>
                        <a:pt x="84403" y="28624"/>
                      </a:cubicBezTo>
                      <a:cubicBezTo>
                        <a:pt x="84535" y="28746"/>
                        <a:pt x="84654" y="28908"/>
                        <a:pt x="84817" y="28908"/>
                      </a:cubicBezTo>
                      <a:cubicBezTo>
                        <a:pt x="84875" y="28908"/>
                        <a:pt x="84939" y="28888"/>
                        <a:pt x="85011" y="28838"/>
                      </a:cubicBezTo>
                      <a:cubicBezTo>
                        <a:pt x="85225" y="28707"/>
                        <a:pt x="85415" y="28528"/>
                        <a:pt x="85558" y="28314"/>
                      </a:cubicBezTo>
                      <a:cubicBezTo>
                        <a:pt x="85654" y="28123"/>
                        <a:pt x="85689" y="27909"/>
                        <a:pt x="85677" y="27683"/>
                      </a:cubicBezTo>
                      <a:cubicBezTo>
                        <a:pt x="85701" y="27040"/>
                        <a:pt x="86023" y="26635"/>
                        <a:pt x="86642" y="26457"/>
                      </a:cubicBezTo>
                      <a:cubicBezTo>
                        <a:pt x="87023" y="26349"/>
                        <a:pt x="87392" y="26207"/>
                        <a:pt x="87761" y="26099"/>
                      </a:cubicBezTo>
                      <a:cubicBezTo>
                        <a:pt x="87979" y="26031"/>
                        <a:pt x="88178" y="25992"/>
                        <a:pt x="88361" y="25992"/>
                      </a:cubicBezTo>
                      <a:cubicBezTo>
                        <a:pt x="88818" y="25992"/>
                        <a:pt x="89171" y="26241"/>
                        <a:pt x="89452" y="26921"/>
                      </a:cubicBezTo>
                      <a:cubicBezTo>
                        <a:pt x="89588" y="27285"/>
                        <a:pt x="89790" y="27410"/>
                        <a:pt x="90192" y="27410"/>
                      </a:cubicBezTo>
                      <a:cubicBezTo>
                        <a:pt x="90211" y="27410"/>
                        <a:pt x="90230" y="27410"/>
                        <a:pt x="90249" y="27409"/>
                      </a:cubicBezTo>
                      <a:cubicBezTo>
                        <a:pt x="90357" y="27040"/>
                        <a:pt x="90440" y="26671"/>
                        <a:pt x="90511" y="26290"/>
                      </a:cubicBezTo>
                      <a:cubicBezTo>
                        <a:pt x="90571" y="25754"/>
                        <a:pt x="90797" y="25361"/>
                        <a:pt x="91321" y="25159"/>
                      </a:cubicBezTo>
                      <a:cubicBezTo>
                        <a:pt x="91714" y="25004"/>
                        <a:pt x="91976" y="24718"/>
                        <a:pt x="91952" y="24266"/>
                      </a:cubicBezTo>
                      <a:cubicBezTo>
                        <a:pt x="91916" y="23754"/>
                        <a:pt x="92083" y="23266"/>
                        <a:pt x="92428" y="22897"/>
                      </a:cubicBezTo>
                      <a:cubicBezTo>
                        <a:pt x="92666" y="22647"/>
                        <a:pt x="92631" y="22385"/>
                        <a:pt x="92369" y="22158"/>
                      </a:cubicBezTo>
                      <a:cubicBezTo>
                        <a:pt x="92273" y="22075"/>
                        <a:pt x="92178" y="21980"/>
                        <a:pt x="92071" y="21908"/>
                      </a:cubicBezTo>
                      <a:cubicBezTo>
                        <a:pt x="91416" y="21432"/>
                        <a:pt x="91345" y="21254"/>
                        <a:pt x="91559" y="20480"/>
                      </a:cubicBezTo>
                      <a:cubicBezTo>
                        <a:pt x="91595" y="20361"/>
                        <a:pt x="91631" y="20230"/>
                        <a:pt x="91678" y="20111"/>
                      </a:cubicBezTo>
                      <a:cubicBezTo>
                        <a:pt x="91892" y="19634"/>
                        <a:pt x="91785" y="19087"/>
                        <a:pt x="91404" y="18718"/>
                      </a:cubicBezTo>
                      <a:cubicBezTo>
                        <a:pt x="90749" y="18039"/>
                        <a:pt x="90749" y="17313"/>
                        <a:pt x="91142" y="16515"/>
                      </a:cubicBezTo>
                      <a:cubicBezTo>
                        <a:pt x="91226" y="16336"/>
                        <a:pt x="91357" y="16110"/>
                        <a:pt x="91309" y="15967"/>
                      </a:cubicBezTo>
                      <a:cubicBezTo>
                        <a:pt x="91083" y="15360"/>
                        <a:pt x="90988" y="14634"/>
                        <a:pt x="90249" y="14348"/>
                      </a:cubicBezTo>
                      <a:cubicBezTo>
                        <a:pt x="89833" y="14193"/>
                        <a:pt x="89654" y="13872"/>
                        <a:pt x="89606" y="13455"/>
                      </a:cubicBezTo>
                      <a:cubicBezTo>
                        <a:pt x="89487" y="12526"/>
                        <a:pt x="89452" y="11598"/>
                        <a:pt x="89737" y="10681"/>
                      </a:cubicBezTo>
                      <a:cubicBezTo>
                        <a:pt x="89916" y="10086"/>
                        <a:pt x="89857" y="9490"/>
                        <a:pt x="89714" y="8883"/>
                      </a:cubicBezTo>
                      <a:cubicBezTo>
                        <a:pt x="89547" y="8240"/>
                        <a:pt x="89440" y="7573"/>
                        <a:pt x="89368" y="6907"/>
                      </a:cubicBezTo>
                      <a:cubicBezTo>
                        <a:pt x="89312" y="6231"/>
                        <a:pt x="89670" y="5829"/>
                        <a:pt x="90226" y="5829"/>
                      </a:cubicBezTo>
                      <a:cubicBezTo>
                        <a:pt x="90376" y="5829"/>
                        <a:pt x="90540" y="5858"/>
                        <a:pt x="90714" y="5918"/>
                      </a:cubicBezTo>
                      <a:cubicBezTo>
                        <a:pt x="90940" y="5990"/>
                        <a:pt x="91142" y="6109"/>
                        <a:pt x="91369" y="6216"/>
                      </a:cubicBezTo>
                      <a:cubicBezTo>
                        <a:pt x="91446" y="6253"/>
                        <a:pt x="91518" y="6271"/>
                        <a:pt x="91586" y="6271"/>
                      </a:cubicBezTo>
                      <a:cubicBezTo>
                        <a:pt x="91735" y="6271"/>
                        <a:pt x="91861" y="6185"/>
                        <a:pt x="91976" y="6037"/>
                      </a:cubicBezTo>
                      <a:cubicBezTo>
                        <a:pt x="92250" y="5692"/>
                        <a:pt x="92524" y="5371"/>
                        <a:pt x="92821" y="5049"/>
                      </a:cubicBezTo>
                      <a:cubicBezTo>
                        <a:pt x="93155" y="4680"/>
                        <a:pt x="93274" y="4049"/>
                        <a:pt x="93035" y="3811"/>
                      </a:cubicBezTo>
                      <a:cubicBezTo>
                        <a:pt x="92952" y="3724"/>
                        <a:pt x="92829" y="3682"/>
                        <a:pt x="92687" y="3682"/>
                      </a:cubicBezTo>
                      <a:cubicBezTo>
                        <a:pt x="92422" y="3682"/>
                        <a:pt x="92093" y="3829"/>
                        <a:pt x="91845" y="4109"/>
                      </a:cubicBezTo>
                      <a:cubicBezTo>
                        <a:pt x="91714" y="4251"/>
                        <a:pt x="91607" y="4418"/>
                        <a:pt x="91476" y="4561"/>
                      </a:cubicBezTo>
                      <a:cubicBezTo>
                        <a:pt x="91381" y="4656"/>
                        <a:pt x="91273" y="4752"/>
                        <a:pt x="91166" y="4847"/>
                      </a:cubicBezTo>
                      <a:cubicBezTo>
                        <a:pt x="90571" y="4430"/>
                        <a:pt x="90452" y="4192"/>
                        <a:pt x="90702" y="3847"/>
                      </a:cubicBezTo>
                      <a:cubicBezTo>
                        <a:pt x="91190" y="3192"/>
                        <a:pt x="91631" y="2489"/>
                        <a:pt x="92440" y="2144"/>
                      </a:cubicBezTo>
                      <a:cubicBezTo>
                        <a:pt x="93155" y="1846"/>
                        <a:pt x="93845" y="1465"/>
                        <a:pt x="94536" y="1108"/>
                      </a:cubicBezTo>
                      <a:cubicBezTo>
                        <a:pt x="95012" y="870"/>
                        <a:pt x="95417" y="501"/>
                        <a:pt x="95691" y="49"/>
                      </a:cubicBezTo>
                      <a:cubicBezTo>
                        <a:pt x="95405" y="25"/>
                        <a:pt x="95238" y="1"/>
                        <a:pt x="95071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28" name="Google Shape;1728;p19">
                  <a:extLst>
                    <a:ext uri="{FF2B5EF4-FFF2-40B4-BE49-F238E27FC236}">
                      <a16:creationId xmlns:a16="http://schemas.microsoft.com/office/drawing/2014/main" id="{1561B439-5B6E-29DE-8B6F-776BAAE8E1B4}"/>
                    </a:ext>
                  </a:extLst>
                </p:cNvPr>
                <p:cNvSpPr/>
                <p:nvPr/>
              </p:nvSpPr>
              <p:spPr>
                <a:xfrm>
                  <a:off x="6859150" y="1082025"/>
                  <a:ext cx="1195725" cy="631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829" h="25252" extrusionOk="0">
                      <a:moveTo>
                        <a:pt x="30220" y="562"/>
                      </a:moveTo>
                      <a:cubicBezTo>
                        <a:pt x="30639" y="562"/>
                        <a:pt x="30871" y="825"/>
                        <a:pt x="30909" y="1381"/>
                      </a:cubicBezTo>
                      <a:cubicBezTo>
                        <a:pt x="30945" y="2203"/>
                        <a:pt x="30624" y="2953"/>
                        <a:pt x="30362" y="3703"/>
                      </a:cubicBezTo>
                      <a:cubicBezTo>
                        <a:pt x="30135" y="4310"/>
                        <a:pt x="29862" y="4906"/>
                        <a:pt x="29552" y="5477"/>
                      </a:cubicBezTo>
                      <a:cubicBezTo>
                        <a:pt x="29278" y="5989"/>
                        <a:pt x="29016" y="6501"/>
                        <a:pt x="28957" y="7096"/>
                      </a:cubicBezTo>
                      <a:cubicBezTo>
                        <a:pt x="28909" y="7406"/>
                        <a:pt x="28814" y="7692"/>
                        <a:pt x="28671" y="7954"/>
                      </a:cubicBezTo>
                      <a:cubicBezTo>
                        <a:pt x="28577" y="8154"/>
                        <a:pt x="28465" y="8253"/>
                        <a:pt x="28336" y="8253"/>
                      </a:cubicBezTo>
                      <a:cubicBezTo>
                        <a:pt x="28235" y="8253"/>
                        <a:pt x="28124" y="8193"/>
                        <a:pt x="28004" y="8073"/>
                      </a:cubicBezTo>
                      <a:cubicBezTo>
                        <a:pt x="27885" y="7942"/>
                        <a:pt x="27718" y="7739"/>
                        <a:pt x="27742" y="7585"/>
                      </a:cubicBezTo>
                      <a:cubicBezTo>
                        <a:pt x="27849" y="6799"/>
                        <a:pt x="27635" y="5977"/>
                        <a:pt x="28016" y="5215"/>
                      </a:cubicBezTo>
                      <a:cubicBezTo>
                        <a:pt x="28111" y="5001"/>
                        <a:pt x="28230" y="4787"/>
                        <a:pt x="28349" y="4584"/>
                      </a:cubicBezTo>
                      <a:cubicBezTo>
                        <a:pt x="28719" y="4048"/>
                        <a:pt x="28969" y="3441"/>
                        <a:pt x="29111" y="2798"/>
                      </a:cubicBezTo>
                      <a:cubicBezTo>
                        <a:pt x="29207" y="2393"/>
                        <a:pt x="29433" y="2001"/>
                        <a:pt x="29588" y="1596"/>
                      </a:cubicBezTo>
                      <a:cubicBezTo>
                        <a:pt x="29695" y="1298"/>
                        <a:pt x="29766" y="1000"/>
                        <a:pt x="29885" y="607"/>
                      </a:cubicBezTo>
                      <a:cubicBezTo>
                        <a:pt x="30008" y="577"/>
                        <a:pt x="30120" y="562"/>
                        <a:pt x="30220" y="562"/>
                      </a:cubicBezTo>
                      <a:close/>
                      <a:moveTo>
                        <a:pt x="20933" y="15607"/>
                      </a:moveTo>
                      <a:cubicBezTo>
                        <a:pt x="21693" y="15607"/>
                        <a:pt x="22386" y="16086"/>
                        <a:pt x="22646" y="16812"/>
                      </a:cubicBezTo>
                      <a:cubicBezTo>
                        <a:pt x="22694" y="16919"/>
                        <a:pt x="22718" y="17038"/>
                        <a:pt x="22730" y="17145"/>
                      </a:cubicBezTo>
                      <a:lnTo>
                        <a:pt x="22730" y="17240"/>
                      </a:lnTo>
                      <a:cubicBezTo>
                        <a:pt x="22730" y="17276"/>
                        <a:pt x="22730" y="17300"/>
                        <a:pt x="22730" y="17324"/>
                      </a:cubicBezTo>
                      <a:cubicBezTo>
                        <a:pt x="22708" y="17601"/>
                        <a:pt x="22488" y="17755"/>
                        <a:pt x="22082" y="17755"/>
                      </a:cubicBezTo>
                      <a:cubicBezTo>
                        <a:pt x="22053" y="17755"/>
                        <a:pt x="22023" y="17754"/>
                        <a:pt x="21992" y="17752"/>
                      </a:cubicBezTo>
                      <a:cubicBezTo>
                        <a:pt x="21908" y="17752"/>
                        <a:pt x="21813" y="17752"/>
                        <a:pt x="21730" y="17741"/>
                      </a:cubicBezTo>
                      <a:cubicBezTo>
                        <a:pt x="20825" y="17657"/>
                        <a:pt x="20432" y="17324"/>
                        <a:pt x="20194" y="16443"/>
                      </a:cubicBezTo>
                      <a:cubicBezTo>
                        <a:pt x="20087" y="16074"/>
                        <a:pt x="20325" y="15693"/>
                        <a:pt x="20706" y="15621"/>
                      </a:cubicBezTo>
                      <a:cubicBezTo>
                        <a:pt x="20782" y="15612"/>
                        <a:pt x="20858" y="15607"/>
                        <a:pt x="20933" y="15607"/>
                      </a:cubicBezTo>
                      <a:close/>
                      <a:moveTo>
                        <a:pt x="3605" y="13408"/>
                      </a:moveTo>
                      <a:cubicBezTo>
                        <a:pt x="3994" y="13408"/>
                        <a:pt x="4286" y="13610"/>
                        <a:pt x="4430" y="14014"/>
                      </a:cubicBezTo>
                      <a:cubicBezTo>
                        <a:pt x="4823" y="15133"/>
                        <a:pt x="4739" y="16276"/>
                        <a:pt x="4692" y="17419"/>
                      </a:cubicBezTo>
                      <a:cubicBezTo>
                        <a:pt x="4704" y="17681"/>
                        <a:pt x="4525" y="17931"/>
                        <a:pt x="4275" y="18014"/>
                      </a:cubicBezTo>
                      <a:cubicBezTo>
                        <a:pt x="4177" y="18056"/>
                        <a:pt x="4073" y="18076"/>
                        <a:pt x="3970" y="18076"/>
                      </a:cubicBezTo>
                      <a:cubicBezTo>
                        <a:pt x="3747" y="18076"/>
                        <a:pt x="3529" y="17983"/>
                        <a:pt x="3382" y="17812"/>
                      </a:cubicBezTo>
                      <a:cubicBezTo>
                        <a:pt x="3108" y="17514"/>
                        <a:pt x="2906" y="17145"/>
                        <a:pt x="2656" y="16824"/>
                      </a:cubicBezTo>
                      <a:cubicBezTo>
                        <a:pt x="2394" y="16478"/>
                        <a:pt x="2120" y="16145"/>
                        <a:pt x="1822" y="15836"/>
                      </a:cubicBezTo>
                      <a:cubicBezTo>
                        <a:pt x="1525" y="15514"/>
                        <a:pt x="1334" y="15097"/>
                        <a:pt x="1298" y="14645"/>
                      </a:cubicBezTo>
                      <a:cubicBezTo>
                        <a:pt x="1333" y="13873"/>
                        <a:pt x="1713" y="13523"/>
                        <a:pt x="2378" y="13523"/>
                      </a:cubicBezTo>
                      <a:cubicBezTo>
                        <a:pt x="2410" y="13523"/>
                        <a:pt x="2443" y="13524"/>
                        <a:pt x="2477" y="13526"/>
                      </a:cubicBezTo>
                      <a:cubicBezTo>
                        <a:pt x="2514" y="13527"/>
                        <a:pt x="2551" y="13528"/>
                        <a:pt x="2587" y="13528"/>
                      </a:cubicBezTo>
                      <a:cubicBezTo>
                        <a:pt x="2834" y="13528"/>
                        <a:pt x="3072" y="13494"/>
                        <a:pt x="3311" y="13442"/>
                      </a:cubicBezTo>
                      <a:cubicBezTo>
                        <a:pt x="3414" y="13419"/>
                        <a:pt x="3512" y="13408"/>
                        <a:pt x="3605" y="13408"/>
                      </a:cubicBezTo>
                      <a:close/>
                      <a:moveTo>
                        <a:pt x="10599" y="9772"/>
                      </a:moveTo>
                      <a:cubicBezTo>
                        <a:pt x="10880" y="9772"/>
                        <a:pt x="11133" y="9901"/>
                        <a:pt x="11252" y="10180"/>
                      </a:cubicBezTo>
                      <a:cubicBezTo>
                        <a:pt x="11502" y="10775"/>
                        <a:pt x="11693" y="11395"/>
                        <a:pt x="11895" y="12002"/>
                      </a:cubicBezTo>
                      <a:cubicBezTo>
                        <a:pt x="12074" y="12561"/>
                        <a:pt x="11788" y="13014"/>
                        <a:pt x="11490" y="13454"/>
                      </a:cubicBezTo>
                      <a:cubicBezTo>
                        <a:pt x="11240" y="13823"/>
                        <a:pt x="11014" y="14216"/>
                        <a:pt x="10776" y="14597"/>
                      </a:cubicBezTo>
                      <a:cubicBezTo>
                        <a:pt x="11288" y="15181"/>
                        <a:pt x="11157" y="15728"/>
                        <a:pt x="10859" y="16324"/>
                      </a:cubicBezTo>
                      <a:cubicBezTo>
                        <a:pt x="10704" y="16621"/>
                        <a:pt x="10704" y="16979"/>
                        <a:pt x="10681" y="17324"/>
                      </a:cubicBezTo>
                      <a:cubicBezTo>
                        <a:pt x="10644" y="17829"/>
                        <a:pt x="10458" y="18080"/>
                        <a:pt x="10085" y="18080"/>
                      </a:cubicBezTo>
                      <a:cubicBezTo>
                        <a:pt x="9975" y="18080"/>
                        <a:pt x="9848" y="18058"/>
                        <a:pt x="9704" y="18014"/>
                      </a:cubicBezTo>
                      <a:cubicBezTo>
                        <a:pt x="9335" y="17919"/>
                        <a:pt x="9026" y="17669"/>
                        <a:pt x="8859" y="17348"/>
                      </a:cubicBezTo>
                      <a:cubicBezTo>
                        <a:pt x="8478" y="16598"/>
                        <a:pt x="7883" y="16086"/>
                        <a:pt x="7156" y="15705"/>
                      </a:cubicBezTo>
                      <a:cubicBezTo>
                        <a:pt x="6704" y="15466"/>
                        <a:pt x="6537" y="15062"/>
                        <a:pt x="6466" y="14597"/>
                      </a:cubicBezTo>
                      <a:cubicBezTo>
                        <a:pt x="6394" y="14133"/>
                        <a:pt x="6382" y="13645"/>
                        <a:pt x="6311" y="13180"/>
                      </a:cubicBezTo>
                      <a:cubicBezTo>
                        <a:pt x="6275" y="12907"/>
                        <a:pt x="6359" y="12645"/>
                        <a:pt x="6549" y="12454"/>
                      </a:cubicBezTo>
                      <a:cubicBezTo>
                        <a:pt x="6716" y="12287"/>
                        <a:pt x="6859" y="12097"/>
                        <a:pt x="7025" y="11930"/>
                      </a:cubicBezTo>
                      <a:cubicBezTo>
                        <a:pt x="7292" y="11641"/>
                        <a:pt x="7570" y="11430"/>
                        <a:pt x="8002" y="11430"/>
                      </a:cubicBezTo>
                      <a:cubicBezTo>
                        <a:pt x="8014" y="11430"/>
                        <a:pt x="8025" y="11430"/>
                        <a:pt x="8037" y="11430"/>
                      </a:cubicBezTo>
                      <a:cubicBezTo>
                        <a:pt x="8071" y="11433"/>
                        <a:pt x="8104" y="11435"/>
                        <a:pt x="8136" y="11435"/>
                      </a:cubicBezTo>
                      <a:cubicBezTo>
                        <a:pt x="8587" y="11435"/>
                        <a:pt x="9000" y="11136"/>
                        <a:pt x="9133" y="10692"/>
                      </a:cubicBezTo>
                      <a:cubicBezTo>
                        <a:pt x="9335" y="10049"/>
                        <a:pt x="9871" y="9882"/>
                        <a:pt x="10431" y="9787"/>
                      </a:cubicBezTo>
                      <a:cubicBezTo>
                        <a:pt x="10487" y="9777"/>
                        <a:pt x="10543" y="9772"/>
                        <a:pt x="10599" y="9772"/>
                      </a:cubicBezTo>
                      <a:close/>
                      <a:moveTo>
                        <a:pt x="10621" y="18248"/>
                      </a:moveTo>
                      <a:cubicBezTo>
                        <a:pt x="10695" y="18248"/>
                        <a:pt x="10770" y="18278"/>
                        <a:pt x="10847" y="18360"/>
                      </a:cubicBezTo>
                      <a:cubicBezTo>
                        <a:pt x="11085" y="18586"/>
                        <a:pt x="11288" y="18836"/>
                        <a:pt x="11216" y="19205"/>
                      </a:cubicBezTo>
                      <a:cubicBezTo>
                        <a:pt x="11110" y="19759"/>
                        <a:pt x="9930" y="20967"/>
                        <a:pt x="9363" y="20967"/>
                      </a:cubicBezTo>
                      <a:cubicBezTo>
                        <a:pt x="9358" y="20967"/>
                        <a:pt x="9352" y="20967"/>
                        <a:pt x="9347" y="20967"/>
                      </a:cubicBezTo>
                      <a:cubicBezTo>
                        <a:pt x="8407" y="20919"/>
                        <a:pt x="7442" y="20908"/>
                        <a:pt x="6597" y="20372"/>
                      </a:cubicBezTo>
                      <a:cubicBezTo>
                        <a:pt x="6061" y="20038"/>
                        <a:pt x="5787" y="19598"/>
                        <a:pt x="5823" y="19134"/>
                      </a:cubicBezTo>
                      <a:cubicBezTo>
                        <a:pt x="5795" y="18584"/>
                        <a:pt x="5859" y="18415"/>
                        <a:pt x="6145" y="18415"/>
                      </a:cubicBezTo>
                      <a:cubicBezTo>
                        <a:pt x="6231" y="18415"/>
                        <a:pt x="6337" y="18430"/>
                        <a:pt x="6466" y="18455"/>
                      </a:cubicBezTo>
                      <a:cubicBezTo>
                        <a:pt x="6775" y="18514"/>
                        <a:pt x="7097" y="18479"/>
                        <a:pt x="7406" y="18514"/>
                      </a:cubicBezTo>
                      <a:cubicBezTo>
                        <a:pt x="7645" y="18526"/>
                        <a:pt x="7871" y="18586"/>
                        <a:pt x="8073" y="18681"/>
                      </a:cubicBezTo>
                      <a:cubicBezTo>
                        <a:pt x="8295" y="18831"/>
                        <a:pt x="8552" y="18906"/>
                        <a:pt x="8810" y="18906"/>
                      </a:cubicBezTo>
                      <a:cubicBezTo>
                        <a:pt x="9023" y="18906"/>
                        <a:pt x="9237" y="18855"/>
                        <a:pt x="9430" y="18753"/>
                      </a:cubicBezTo>
                      <a:cubicBezTo>
                        <a:pt x="9680" y="18633"/>
                        <a:pt x="9954" y="18550"/>
                        <a:pt x="10204" y="18419"/>
                      </a:cubicBezTo>
                      <a:cubicBezTo>
                        <a:pt x="10345" y="18357"/>
                        <a:pt x="10481" y="18248"/>
                        <a:pt x="10621" y="18248"/>
                      </a:cubicBezTo>
                      <a:close/>
                      <a:moveTo>
                        <a:pt x="47269" y="0"/>
                      </a:moveTo>
                      <a:cubicBezTo>
                        <a:pt x="45852" y="12"/>
                        <a:pt x="44435" y="36"/>
                        <a:pt x="43030" y="48"/>
                      </a:cubicBezTo>
                      <a:cubicBezTo>
                        <a:pt x="41315" y="60"/>
                        <a:pt x="39601" y="60"/>
                        <a:pt x="37886" y="72"/>
                      </a:cubicBezTo>
                      <a:cubicBezTo>
                        <a:pt x="37684" y="72"/>
                        <a:pt x="37386" y="84"/>
                        <a:pt x="37279" y="215"/>
                      </a:cubicBezTo>
                      <a:cubicBezTo>
                        <a:pt x="36839" y="762"/>
                        <a:pt x="36362" y="1310"/>
                        <a:pt x="36029" y="1941"/>
                      </a:cubicBezTo>
                      <a:cubicBezTo>
                        <a:pt x="35767" y="2441"/>
                        <a:pt x="35362" y="2846"/>
                        <a:pt x="34862" y="3108"/>
                      </a:cubicBezTo>
                      <a:cubicBezTo>
                        <a:pt x="34752" y="3172"/>
                        <a:pt x="34650" y="3203"/>
                        <a:pt x="34562" y="3203"/>
                      </a:cubicBezTo>
                      <a:cubicBezTo>
                        <a:pt x="34356" y="3203"/>
                        <a:pt x="34226" y="3032"/>
                        <a:pt x="34243" y="2715"/>
                      </a:cubicBezTo>
                      <a:cubicBezTo>
                        <a:pt x="34279" y="2334"/>
                        <a:pt x="34350" y="1953"/>
                        <a:pt x="34457" y="1572"/>
                      </a:cubicBezTo>
                      <a:cubicBezTo>
                        <a:pt x="34553" y="1131"/>
                        <a:pt x="34684" y="691"/>
                        <a:pt x="34553" y="226"/>
                      </a:cubicBezTo>
                      <a:cubicBezTo>
                        <a:pt x="34493" y="203"/>
                        <a:pt x="34422" y="167"/>
                        <a:pt x="34362" y="155"/>
                      </a:cubicBezTo>
                      <a:cubicBezTo>
                        <a:pt x="32767" y="155"/>
                        <a:pt x="31183" y="155"/>
                        <a:pt x="29600" y="167"/>
                      </a:cubicBezTo>
                      <a:cubicBezTo>
                        <a:pt x="29587" y="166"/>
                        <a:pt x="29575" y="165"/>
                        <a:pt x="29563" y="165"/>
                      </a:cubicBezTo>
                      <a:cubicBezTo>
                        <a:pt x="29433" y="165"/>
                        <a:pt x="29305" y="223"/>
                        <a:pt x="29207" y="310"/>
                      </a:cubicBezTo>
                      <a:cubicBezTo>
                        <a:pt x="28933" y="703"/>
                        <a:pt x="28611" y="1036"/>
                        <a:pt x="28457" y="1524"/>
                      </a:cubicBezTo>
                      <a:cubicBezTo>
                        <a:pt x="28088" y="2596"/>
                        <a:pt x="27766" y="3703"/>
                        <a:pt x="27028" y="4620"/>
                      </a:cubicBezTo>
                      <a:cubicBezTo>
                        <a:pt x="26575" y="5179"/>
                        <a:pt x="26325" y="5870"/>
                        <a:pt x="26314" y="6596"/>
                      </a:cubicBezTo>
                      <a:cubicBezTo>
                        <a:pt x="26278" y="7073"/>
                        <a:pt x="26242" y="7549"/>
                        <a:pt x="26206" y="8025"/>
                      </a:cubicBezTo>
                      <a:cubicBezTo>
                        <a:pt x="26159" y="8954"/>
                        <a:pt x="25813" y="9299"/>
                        <a:pt x="24873" y="9347"/>
                      </a:cubicBezTo>
                      <a:cubicBezTo>
                        <a:pt x="24807" y="9353"/>
                        <a:pt x="24742" y="9356"/>
                        <a:pt x="24676" y="9356"/>
                      </a:cubicBezTo>
                      <a:cubicBezTo>
                        <a:pt x="24611" y="9356"/>
                        <a:pt x="24545" y="9353"/>
                        <a:pt x="24480" y="9347"/>
                      </a:cubicBezTo>
                      <a:cubicBezTo>
                        <a:pt x="24376" y="9322"/>
                        <a:pt x="24270" y="9310"/>
                        <a:pt x="24164" y="9310"/>
                      </a:cubicBezTo>
                      <a:cubicBezTo>
                        <a:pt x="23857" y="9310"/>
                        <a:pt x="23552" y="9411"/>
                        <a:pt x="23313" y="9597"/>
                      </a:cubicBezTo>
                      <a:cubicBezTo>
                        <a:pt x="23004" y="9819"/>
                        <a:pt x="22699" y="9909"/>
                        <a:pt x="22365" y="9909"/>
                      </a:cubicBezTo>
                      <a:cubicBezTo>
                        <a:pt x="22198" y="9909"/>
                        <a:pt x="22023" y="9886"/>
                        <a:pt x="21837" y="9847"/>
                      </a:cubicBezTo>
                      <a:cubicBezTo>
                        <a:pt x="21423" y="9751"/>
                        <a:pt x="21080" y="9699"/>
                        <a:pt x="20788" y="9699"/>
                      </a:cubicBezTo>
                      <a:cubicBezTo>
                        <a:pt x="19910" y="9699"/>
                        <a:pt x="19488" y="10168"/>
                        <a:pt x="18979" y="11347"/>
                      </a:cubicBezTo>
                      <a:cubicBezTo>
                        <a:pt x="18967" y="11371"/>
                        <a:pt x="18955" y="11383"/>
                        <a:pt x="18944" y="11406"/>
                      </a:cubicBezTo>
                      <a:cubicBezTo>
                        <a:pt x="18801" y="11680"/>
                        <a:pt x="18813" y="12002"/>
                        <a:pt x="18955" y="12264"/>
                      </a:cubicBezTo>
                      <a:cubicBezTo>
                        <a:pt x="19182" y="12740"/>
                        <a:pt x="19360" y="13228"/>
                        <a:pt x="19503" y="13728"/>
                      </a:cubicBezTo>
                      <a:cubicBezTo>
                        <a:pt x="19670" y="14359"/>
                        <a:pt x="19217" y="14907"/>
                        <a:pt x="18563" y="14919"/>
                      </a:cubicBezTo>
                      <a:cubicBezTo>
                        <a:pt x="18324" y="14919"/>
                        <a:pt x="18086" y="14895"/>
                        <a:pt x="17860" y="14847"/>
                      </a:cubicBezTo>
                      <a:cubicBezTo>
                        <a:pt x="17637" y="14796"/>
                        <a:pt x="17410" y="14771"/>
                        <a:pt x="17184" y="14771"/>
                      </a:cubicBezTo>
                      <a:cubicBezTo>
                        <a:pt x="16783" y="14771"/>
                        <a:pt x="16383" y="14850"/>
                        <a:pt x="16003" y="15002"/>
                      </a:cubicBezTo>
                      <a:cubicBezTo>
                        <a:pt x="15562" y="15169"/>
                        <a:pt x="15086" y="15264"/>
                        <a:pt x="14610" y="15288"/>
                      </a:cubicBezTo>
                      <a:cubicBezTo>
                        <a:pt x="14589" y="15289"/>
                        <a:pt x="14568" y="15290"/>
                        <a:pt x="14548" y="15290"/>
                      </a:cubicBezTo>
                      <a:cubicBezTo>
                        <a:pt x="13954" y="15290"/>
                        <a:pt x="13602" y="14791"/>
                        <a:pt x="13717" y="14192"/>
                      </a:cubicBezTo>
                      <a:cubicBezTo>
                        <a:pt x="13776" y="13895"/>
                        <a:pt x="13931" y="13538"/>
                        <a:pt x="13836" y="13300"/>
                      </a:cubicBezTo>
                      <a:cubicBezTo>
                        <a:pt x="13621" y="12788"/>
                        <a:pt x="13657" y="12240"/>
                        <a:pt x="13550" y="11716"/>
                      </a:cubicBezTo>
                      <a:cubicBezTo>
                        <a:pt x="13490" y="11264"/>
                        <a:pt x="13252" y="10847"/>
                        <a:pt x="12907" y="10537"/>
                      </a:cubicBezTo>
                      <a:cubicBezTo>
                        <a:pt x="12371" y="10085"/>
                        <a:pt x="12324" y="9478"/>
                        <a:pt x="12300" y="8858"/>
                      </a:cubicBezTo>
                      <a:cubicBezTo>
                        <a:pt x="13062" y="8525"/>
                        <a:pt x="13050" y="8525"/>
                        <a:pt x="13026" y="7644"/>
                      </a:cubicBezTo>
                      <a:cubicBezTo>
                        <a:pt x="13026" y="7442"/>
                        <a:pt x="13086" y="7263"/>
                        <a:pt x="13193" y="7108"/>
                      </a:cubicBezTo>
                      <a:cubicBezTo>
                        <a:pt x="13395" y="6823"/>
                        <a:pt x="13348" y="6584"/>
                        <a:pt x="13169" y="6334"/>
                      </a:cubicBezTo>
                      <a:cubicBezTo>
                        <a:pt x="13062" y="6168"/>
                        <a:pt x="12931" y="6013"/>
                        <a:pt x="12788" y="5882"/>
                      </a:cubicBezTo>
                      <a:cubicBezTo>
                        <a:pt x="12181" y="5441"/>
                        <a:pt x="11883" y="4787"/>
                        <a:pt x="11681" y="4096"/>
                      </a:cubicBezTo>
                      <a:cubicBezTo>
                        <a:pt x="11490" y="3405"/>
                        <a:pt x="11062" y="2798"/>
                        <a:pt x="10466" y="2382"/>
                      </a:cubicBezTo>
                      <a:cubicBezTo>
                        <a:pt x="10264" y="2227"/>
                        <a:pt x="10109" y="2012"/>
                        <a:pt x="10026" y="1774"/>
                      </a:cubicBezTo>
                      <a:cubicBezTo>
                        <a:pt x="9859" y="1334"/>
                        <a:pt x="9764" y="869"/>
                        <a:pt x="9621" y="346"/>
                      </a:cubicBezTo>
                      <a:cubicBezTo>
                        <a:pt x="8970" y="346"/>
                        <a:pt x="8330" y="330"/>
                        <a:pt x="7693" y="330"/>
                      </a:cubicBezTo>
                      <a:cubicBezTo>
                        <a:pt x="7375" y="330"/>
                        <a:pt x="7057" y="334"/>
                        <a:pt x="6740" y="346"/>
                      </a:cubicBezTo>
                      <a:cubicBezTo>
                        <a:pt x="6603" y="352"/>
                        <a:pt x="6465" y="355"/>
                        <a:pt x="6326" y="355"/>
                      </a:cubicBezTo>
                      <a:cubicBezTo>
                        <a:pt x="5885" y="355"/>
                        <a:pt x="5438" y="328"/>
                        <a:pt x="4990" y="328"/>
                      </a:cubicBezTo>
                      <a:cubicBezTo>
                        <a:pt x="4613" y="328"/>
                        <a:pt x="4235" y="347"/>
                        <a:pt x="3858" y="417"/>
                      </a:cubicBezTo>
                      <a:cubicBezTo>
                        <a:pt x="3965" y="1227"/>
                        <a:pt x="3894" y="1369"/>
                        <a:pt x="3692" y="2155"/>
                      </a:cubicBezTo>
                      <a:cubicBezTo>
                        <a:pt x="3442" y="3072"/>
                        <a:pt x="3263" y="4013"/>
                        <a:pt x="3120" y="4953"/>
                      </a:cubicBezTo>
                      <a:cubicBezTo>
                        <a:pt x="3037" y="5572"/>
                        <a:pt x="3311" y="5906"/>
                        <a:pt x="3894" y="6144"/>
                      </a:cubicBezTo>
                      <a:cubicBezTo>
                        <a:pt x="4132" y="6239"/>
                        <a:pt x="4370" y="6346"/>
                        <a:pt x="4597" y="6477"/>
                      </a:cubicBezTo>
                      <a:cubicBezTo>
                        <a:pt x="5156" y="6823"/>
                        <a:pt x="5382" y="7513"/>
                        <a:pt x="5192" y="8251"/>
                      </a:cubicBezTo>
                      <a:cubicBezTo>
                        <a:pt x="5013" y="8942"/>
                        <a:pt x="4632" y="9263"/>
                        <a:pt x="3906" y="9311"/>
                      </a:cubicBezTo>
                      <a:cubicBezTo>
                        <a:pt x="3180" y="9359"/>
                        <a:pt x="2894" y="9573"/>
                        <a:pt x="2727" y="10287"/>
                      </a:cubicBezTo>
                      <a:cubicBezTo>
                        <a:pt x="2644" y="10740"/>
                        <a:pt x="2596" y="11192"/>
                        <a:pt x="2584" y="11645"/>
                      </a:cubicBezTo>
                      <a:cubicBezTo>
                        <a:pt x="2537" y="12383"/>
                        <a:pt x="2322" y="12657"/>
                        <a:pt x="1572" y="12859"/>
                      </a:cubicBezTo>
                      <a:cubicBezTo>
                        <a:pt x="858" y="13049"/>
                        <a:pt x="560" y="13395"/>
                        <a:pt x="513" y="14145"/>
                      </a:cubicBezTo>
                      <a:cubicBezTo>
                        <a:pt x="513" y="14383"/>
                        <a:pt x="536" y="14621"/>
                        <a:pt x="596" y="14847"/>
                      </a:cubicBezTo>
                      <a:cubicBezTo>
                        <a:pt x="727" y="15371"/>
                        <a:pt x="691" y="15836"/>
                        <a:pt x="310" y="16240"/>
                      </a:cubicBezTo>
                      <a:cubicBezTo>
                        <a:pt x="191" y="16395"/>
                        <a:pt x="96" y="16550"/>
                        <a:pt x="1" y="16717"/>
                      </a:cubicBezTo>
                      <a:cubicBezTo>
                        <a:pt x="132" y="16824"/>
                        <a:pt x="191" y="16895"/>
                        <a:pt x="275" y="16919"/>
                      </a:cubicBezTo>
                      <a:cubicBezTo>
                        <a:pt x="667" y="17050"/>
                        <a:pt x="1001" y="17312"/>
                        <a:pt x="1227" y="17657"/>
                      </a:cubicBezTo>
                      <a:cubicBezTo>
                        <a:pt x="1525" y="18050"/>
                        <a:pt x="1346" y="18443"/>
                        <a:pt x="1215" y="18836"/>
                      </a:cubicBezTo>
                      <a:cubicBezTo>
                        <a:pt x="1132" y="19074"/>
                        <a:pt x="1144" y="19336"/>
                        <a:pt x="1406" y="19455"/>
                      </a:cubicBezTo>
                      <a:cubicBezTo>
                        <a:pt x="1906" y="19681"/>
                        <a:pt x="2060" y="20110"/>
                        <a:pt x="2180" y="20586"/>
                      </a:cubicBezTo>
                      <a:cubicBezTo>
                        <a:pt x="2358" y="21265"/>
                        <a:pt x="2513" y="21384"/>
                        <a:pt x="3192" y="21491"/>
                      </a:cubicBezTo>
                      <a:cubicBezTo>
                        <a:pt x="3811" y="21586"/>
                        <a:pt x="4430" y="21705"/>
                        <a:pt x="5037" y="21824"/>
                      </a:cubicBezTo>
                      <a:cubicBezTo>
                        <a:pt x="5139" y="21844"/>
                        <a:pt x="5242" y="21854"/>
                        <a:pt x="5344" y="21854"/>
                      </a:cubicBezTo>
                      <a:cubicBezTo>
                        <a:pt x="5612" y="21854"/>
                        <a:pt x="5876" y="21787"/>
                        <a:pt x="6109" y="21658"/>
                      </a:cubicBezTo>
                      <a:cubicBezTo>
                        <a:pt x="6263" y="21586"/>
                        <a:pt x="6406" y="21491"/>
                        <a:pt x="6573" y="21408"/>
                      </a:cubicBezTo>
                      <a:cubicBezTo>
                        <a:pt x="6644" y="21372"/>
                        <a:pt x="6709" y="21356"/>
                        <a:pt x="6770" y="21356"/>
                      </a:cubicBezTo>
                      <a:cubicBezTo>
                        <a:pt x="6912" y="21356"/>
                        <a:pt x="7025" y="21448"/>
                        <a:pt x="7109" y="21598"/>
                      </a:cubicBezTo>
                      <a:cubicBezTo>
                        <a:pt x="7335" y="22027"/>
                        <a:pt x="7323" y="22729"/>
                        <a:pt x="6763" y="22944"/>
                      </a:cubicBezTo>
                      <a:cubicBezTo>
                        <a:pt x="6406" y="23075"/>
                        <a:pt x="6121" y="23336"/>
                        <a:pt x="5954" y="23670"/>
                      </a:cubicBezTo>
                      <a:cubicBezTo>
                        <a:pt x="5787" y="24003"/>
                        <a:pt x="5823" y="24158"/>
                        <a:pt x="6168" y="24265"/>
                      </a:cubicBezTo>
                      <a:cubicBezTo>
                        <a:pt x="6528" y="24390"/>
                        <a:pt x="6886" y="24469"/>
                        <a:pt x="7235" y="24469"/>
                      </a:cubicBezTo>
                      <a:cubicBezTo>
                        <a:pt x="7716" y="24469"/>
                        <a:pt x="8181" y="24319"/>
                        <a:pt x="8609" y="23932"/>
                      </a:cubicBezTo>
                      <a:cubicBezTo>
                        <a:pt x="8969" y="23601"/>
                        <a:pt x="9378" y="23373"/>
                        <a:pt x="9867" y="23373"/>
                      </a:cubicBezTo>
                      <a:cubicBezTo>
                        <a:pt x="9975" y="23373"/>
                        <a:pt x="10088" y="23384"/>
                        <a:pt x="10204" y="23408"/>
                      </a:cubicBezTo>
                      <a:cubicBezTo>
                        <a:pt x="10240" y="23414"/>
                        <a:pt x="10275" y="23417"/>
                        <a:pt x="10311" y="23417"/>
                      </a:cubicBezTo>
                      <a:cubicBezTo>
                        <a:pt x="10481" y="23417"/>
                        <a:pt x="10658" y="23358"/>
                        <a:pt x="10835" y="23348"/>
                      </a:cubicBezTo>
                      <a:cubicBezTo>
                        <a:pt x="11526" y="23313"/>
                        <a:pt x="12109" y="22991"/>
                        <a:pt x="12740" y="22753"/>
                      </a:cubicBezTo>
                      <a:cubicBezTo>
                        <a:pt x="13431" y="22491"/>
                        <a:pt x="14026" y="22182"/>
                        <a:pt x="14479" y="21574"/>
                      </a:cubicBezTo>
                      <a:cubicBezTo>
                        <a:pt x="14694" y="21292"/>
                        <a:pt x="15073" y="21154"/>
                        <a:pt x="15452" y="21154"/>
                      </a:cubicBezTo>
                      <a:cubicBezTo>
                        <a:pt x="15744" y="21154"/>
                        <a:pt x="16035" y="21235"/>
                        <a:pt x="16253" y="21396"/>
                      </a:cubicBezTo>
                      <a:cubicBezTo>
                        <a:pt x="16860" y="21836"/>
                        <a:pt x="16908" y="22110"/>
                        <a:pt x="16431" y="22705"/>
                      </a:cubicBezTo>
                      <a:cubicBezTo>
                        <a:pt x="16408" y="22741"/>
                        <a:pt x="16384" y="22765"/>
                        <a:pt x="16360" y="22801"/>
                      </a:cubicBezTo>
                      <a:cubicBezTo>
                        <a:pt x="15991" y="23325"/>
                        <a:pt x="16038" y="23563"/>
                        <a:pt x="16634" y="23777"/>
                      </a:cubicBezTo>
                      <a:cubicBezTo>
                        <a:pt x="17372" y="24027"/>
                        <a:pt x="18051" y="24432"/>
                        <a:pt x="18610" y="24980"/>
                      </a:cubicBezTo>
                      <a:cubicBezTo>
                        <a:pt x="18755" y="25158"/>
                        <a:pt x="18966" y="25251"/>
                        <a:pt x="19183" y="25251"/>
                      </a:cubicBezTo>
                      <a:cubicBezTo>
                        <a:pt x="19270" y="25251"/>
                        <a:pt x="19358" y="25236"/>
                        <a:pt x="19444" y="25206"/>
                      </a:cubicBezTo>
                      <a:cubicBezTo>
                        <a:pt x="19860" y="25051"/>
                        <a:pt x="20277" y="24860"/>
                        <a:pt x="20670" y="24634"/>
                      </a:cubicBezTo>
                      <a:cubicBezTo>
                        <a:pt x="21384" y="24218"/>
                        <a:pt x="22158" y="23908"/>
                        <a:pt x="22968" y="23741"/>
                      </a:cubicBezTo>
                      <a:cubicBezTo>
                        <a:pt x="24480" y="23432"/>
                        <a:pt x="25885" y="22944"/>
                        <a:pt x="26945" y="21741"/>
                      </a:cubicBezTo>
                      <a:cubicBezTo>
                        <a:pt x="27099" y="21586"/>
                        <a:pt x="27278" y="21455"/>
                        <a:pt x="27480" y="21372"/>
                      </a:cubicBezTo>
                      <a:cubicBezTo>
                        <a:pt x="28457" y="20836"/>
                        <a:pt x="29457" y="20360"/>
                        <a:pt x="30552" y="20134"/>
                      </a:cubicBezTo>
                      <a:cubicBezTo>
                        <a:pt x="30671" y="20098"/>
                        <a:pt x="30790" y="20062"/>
                        <a:pt x="30909" y="20003"/>
                      </a:cubicBezTo>
                      <a:cubicBezTo>
                        <a:pt x="32005" y="19598"/>
                        <a:pt x="33100" y="19181"/>
                        <a:pt x="34184" y="18776"/>
                      </a:cubicBezTo>
                      <a:cubicBezTo>
                        <a:pt x="34256" y="18757"/>
                        <a:pt x="34328" y="18748"/>
                        <a:pt x="34400" y="18748"/>
                      </a:cubicBezTo>
                      <a:cubicBezTo>
                        <a:pt x="34459" y="18748"/>
                        <a:pt x="34518" y="18754"/>
                        <a:pt x="34576" y="18764"/>
                      </a:cubicBezTo>
                      <a:cubicBezTo>
                        <a:pt x="35267" y="18848"/>
                        <a:pt x="35803" y="19169"/>
                        <a:pt x="36065" y="19860"/>
                      </a:cubicBezTo>
                      <a:cubicBezTo>
                        <a:pt x="36160" y="20122"/>
                        <a:pt x="36267" y="20384"/>
                        <a:pt x="36362" y="20646"/>
                      </a:cubicBezTo>
                      <a:cubicBezTo>
                        <a:pt x="36641" y="21404"/>
                        <a:pt x="37368" y="21963"/>
                        <a:pt x="38173" y="21963"/>
                      </a:cubicBezTo>
                      <a:cubicBezTo>
                        <a:pt x="38228" y="21963"/>
                        <a:pt x="38283" y="21961"/>
                        <a:pt x="38339" y="21955"/>
                      </a:cubicBezTo>
                      <a:cubicBezTo>
                        <a:pt x="39637" y="21836"/>
                        <a:pt x="40875" y="21324"/>
                        <a:pt x="41887" y="20479"/>
                      </a:cubicBezTo>
                      <a:cubicBezTo>
                        <a:pt x="42018" y="20372"/>
                        <a:pt x="42125" y="20241"/>
                        <a:pt x="42220" y="20086"/>
                      </a:cubicBezTo>
                      <a:cubicBezTo>
                        <a:pt x="42470" y="19705"/>
                        <a:pt x="42458" y="19574"/>
                        <a:pt x="42137" y="19241"/>
                      </a:cubicBezTo>
                      <a:cubicBezTo>
                        <a:pt x="41923" y="19026"/>
                        <a:pt x="41708" y="18812"/>
                        <a:pt x="41518" y="18574"/>
                      </a:cubicBezTo>
                      <a:cubicBezTo>
                        <a:pt x="41411" y="18443"/>
                        <a:pt x="41375" y="18276"/>
                        <a:pt x="41399" y="18110"/>
                      </a:cubicBezTo>
                      <a:cubicBezTo>
                        <a:pt x="41585" y="17568"/>
                        <a:pt x="41931" y="17324"/>
                        <a:pt x="42405" y="17324"/>
                      </a:cubicBezTo>
                      <a:cubicBezTo>
                        <a:pt x="42567" y="17324"/>
                        <a:pt x="42744" y="17353"/>
                        <a:pt x="42935" y="17407"/>
                      </a:cubicBezTo>
                      <a:cubicBezTo>
                        <a:pt x="43816" y="17657"/>
                        <a:pt x="44697" y="17848"/>
                        <a:pt x="45602" y="17991"/>
                      </a:cubicBezTo>
                      <a:cubicBezTo>
                        <a:pt x="45697" y="18005"/>
                        <a:pt x="45789" y="18013"/>
                        <a:pt x="45877" y="18013"/>
                      </a:cubicBezTo>
                      <a:cubicBezTo>
                        <a:pt x="46496" y="18013"/>
                        <a:pt x="46910" y="17649"/>
                        <a:pt x="47149" y="17002"/>
                      </a:cubicBezTo>
                      <a:cubicBezTo>
                        <a:pt x="47471" y="16145"/>
                        <a:pt x="47376" y="15252"/>
                        <a:pt x="47340" y="14359"/>
                      </a:cubicBezTo>
                      <a:cubicBezTo>
                        <a:pt x="47328" y="13942"/>
                        <a:pt x="47161" y="13550"/>
                        <a:pt x="46876" y="13240"/>
                      </a:cubicBezTo>
                      <a:cubicBezTo>
                        <a:pt x="46340" y="12680"/>
                        <a:pt x="46185" y="12014"/>
                        <a:pt x="46209" y="11264"/>
                      </a:cubicBezTo>
                      <a:cubicBezTo>
                        <a:pt x="46233" y="10490"/>
                        <a:pt x="46292" y="9704"/>
                        <a:pt x="46268" y="8930"/>
                      </a:cubicBezTo>
                      <a:cubicBezTo>
                        <a:pt x="46233" y="7406"/>
                        <a:pt x="46161" y="5894"/>
                        <a:pt x="46078" y="4382"/>
                      </a:cubicBezTo>
                      <a:cubicBezTo>
                        <a:pt x="46054" y="3870"/>
                        <a:pt x="46126" y="3489"/>
                        <a:pt x="46626" y="3167"/>
                      </a:cubicBezTo>
                      <a:cubicBezTo>
                        <a:pt x="47114" y="2858"/>
                        <a:pt x="47578" y="2453"/>
                        <a:pt x="47673" y="1834"/>
                      </a:cubicBezTo>
                      <a:cubicBezTo>
                        <a:pt x="47757" y="1262"/>
                        <a:pt x="47780" y="679"/>
                        <a:pt x="47828" y="48"/>
                      </a:cubicBezTo>
                      <a:cubicBezTo>
                        <a:pt x="47602" y="24"/>
                        <a:pt x="47435" y="0"/>
                        <a:pt x="47269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729" name="Google Shape;1729;p19">
                  <a:extLst>
                    <a:ext uri="{FF2B5EF4-FFF2-40B4-BE49-F238E27FC236}">
                      <a16:creationId xmlns:a16="http://schemas.microsoft.com/office/drawing/2014/main" id="{A2E90738-F1B8-C034-A1E4-C5080BAC0814}"/>
                    </a:ext>
                  </a:extLst>
                </p:cNvPr>
                <p:cNvSpPr/>
                <p:nvPr/>
              </p:nvSpPr>
              <p:spPr>
                <a:xfrm>
                  <a:off x="8218550" y="1080575"/>
                  <a:ext cx="127725" cy="70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09" h="2822" extrusionOk="0">
                      <a:moveTo>
                        <a:pt x="2435" y="0"/>
                      </a:moveTo>
                      <a:cubicBezTo>
                        <a:pt x="1632" y="0"/>
                        <a:pt x="824" y="14"/>
                        <a:pt x="1" y="70"/>
                      </a:cubicBezTo>
                      <a:cubicBezTo>
                        <a:pt x="286" y="1082"/>
                        <a:pt x="1024" y="2130"/>
                        <a:pt x="1596" y="2499"/>
                      </a:cubicBezTo>
                      <a:cubicBezTo>
                        <a:pt x="1849" y="2668"/>
                        <a:pt x="2102" y="2821"/>
                        <a:pt x="2384" y="2821"/>
                      </a:cubicBezTo>
                      <a:cubicBezTo>
                        <a:pt x="2460" y="2821"/>
                        <a:pt x="2539" y="2810"/>
                        <a:pt x="2620" y="2785"/>
                      </a:cubicBezTo>
                      <a:cubicBezTo>
                        <a:pt x="3025" y="2678"/>
                        <a:pt x="3406" y="2535"/>
                        <a:pt x="3775" y="2344"/>
                      </a:cubicBezTo>
                      <a:cubicBezTo>
                        <a:pt x="4215" y="2118"/>
                        <a:pt x="4561" y="1713"/>
                        <a:pt x="4715" y="1237"/>
                      </a:cubicBezTo>
                      <a:cubicBezTo>
                        <a:pt x="4834" y="856"/>
                        <a:pt x="4965" y="475"/>
                        <a:pt x="5108" y="11"/>
                      </a:cubicBezTo>
                      <a:lnTo>
                        <a:pt x="5108" y="11"/>
                      </a:lnTo>
                      <a:cubicBezTo>
                        <a:pt x="4968" y="12"/>
                        <a:pt x="4827" y="12"/>
                        <a:pt x="4687" y="12"/>
                      </a:cubicBezTo>
                      <a:cubicBezTo>
                        <a:pt x="3934" y="12"/>
                        <a:pt x="3187" y="0"/>
                        <a:pt x="2435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730" name="Google Shape;1730;p19">
                <a:extLst>
                  <a:ext uri="{FF2B5EF4-FFF2-40B4-BE49-F238E27FC236}">
                    <a16:creationId xmlns:a16="http://schemas.microsoft.com/office/drawing/2014/main" id="{79E48613-0F04-67FC-1590-F8DB10527EE8}"/>
                  </a:ext>
                </a:extLst>
              </p:cNvPr>
              <p:cNvGrpSpPr/>
              <p:nvPr/>
            </p:nvGrpSpPr>
            <p:grpSpPr>
              <a:xfrm>
                <a:off x="4457950" y="1064750"/>
                <a:ext cx="4228850" cy="3582025"/>
                <a:chOff x="4457950" y="1064750"/>
                <a:chExt cx="4228850" cy="3582025"/>
              </a:xfrm>
            </p:grpSpPr>
            <p:sp>
              <p:nvSpPr>
                <p:cNvPr id="1731" name="Google Shape;1731;p19">
                  <a:extLst>
                    <a:ext uri="{FF2B5EF4-FFF2-40B4-BE49-F238E27FC236}">
                      <a16:creationId xmlns:a16="http://schemas.microsoft.com/office/drawing/2014/main" id="{DE582D67-71B5-3498-549B-224ECD160D8D}"/>
                    </a:ext>
                  </a:extLst>
                </p:cNvPr>
                <p:cNvSpPr/>
                <p:nvPr/>
              </p:nvSpPr>
              <p:spPr>
                <a:xfrm>
                  <a:off x="4474025" y="3297000"/>
                  <a:ext cx="3000" cy="530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" h="21213" extrusionOk="0">
                      <a:moveTo>
                        <a:pt x="1" y="1"/>
                      </a:moveTo>
                      <a:cubicBezTo>
                        <a:pt x="1" y="2880"/>
                        <a:pt x="13" y="5760"/>
                        <a:pt x="37" y="8651"/>
                      </a:cubicBezTo>
                      <a:cubicBezTo>
                        <a:pt x="25" y="5760"/>
                        <a:pt x="1" y="2880"/>
                        <a:pt x="1" y="1"/>
                      </a:cubicBezTo>
                      <a:close/>
                      <a:moveTo>
                        <a:pt x="37" y="8659"/>
                      </a:moveTo>
                      <a:lnTo>
                        <a:pt x="37" y="8659"/>
                      </a:lnTo>
                      <a:cubicBezTo>
                        <a:pt x="60" y="12835"/>
                        <a:pt x="84" y="17024"/>
                        <a:pt x="120" y="21212"/>
                      </a:cubicBezTo>
                      <a:cubicBezTo>
                        <a:pt x="96" y="17024"/>
                        <a:pt x="60" y="12835"/>
                        <a:pt x="37" y="8659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2" name="Google Shape;1732;p19">
                  <a:extLst>
                    <a:ext uri="{FF2B5EF4-FFF2-40B4-BE49-F238E27FC236}">
                      <a16:creationId xmlns:a16="http://schemas.microsoft.com/office/drawing/2014/main" id="{44A9979C-59F8-9752-C44B-12F23CA72603}"/>
                    </a:ext>
                  </a:extLst>
                </p:cNvPr>
                <p:cNvSpPr/>
                <p:nvPr/>
              </p:nvSpPr>
              <p:spPr>
                <a:xfrm>
                  <a:off x="4474325" y="2798600"/>
                  <a:ext cx="25" cy="84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3382" extrusionOk="0">
                      <a:moveTo>
                        <a:pt x="1" y="0"/>
                      </a:moveTo>
                      <a:lnTo>
                        <a:pt x="1" y="3382"/>
                      </a:lnTo>
                      <a:cubicBezTo>
                        <a:pt x="1" y="2251"/>
                        <a:pt x="1" y="1132"/>
                        <a:pt x="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3" name="Google Shape;1733;p19">
                  <a:extLst>
                    <a:ext uri="{FF2B5EF4-FFF2-40B4-BE49-F238E27FC236}">
                      <a16:creationId xmlns:a16="http://schemas.microsoft.com/office/drawing/2014/main" id="{AEBFAB78-01BA-BB51-B3F6-C3E6514DF6ED}"/>
                    </a:ext>
                  </a:extLst>
                </p:cNvPr>
                <p:cNvSpPr/>
                <p:nvPr/>
              </p:nvSpPr>
              <p:spPr>
                <a:xfrm>
                  <a:off x="7402375" y="1515100"/>
                  <a:ext cx="25025" cy="11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1" h="442" extrusionOk="0">
                      <a:moveTo>
                        <a:pt x="263" y="429"/>
                      </a:moveTo>
                      <a:cubicBezTo>
                        <a:pt x="167" y="429"/>
                        <a:pt x="84" y="429"/>
                        <a:pt x="1" y="418"/>
                      </a:cubicBezTo>
                      <a:cubicBezTo>
                        <a:pt x="84" y="429"/>
                        <a:pt x="167" y="429"/>
                        <a:pt x="263" y="429"/>
                      </a:cubicBezTo>
                      <a:cubicBezTo>
                        <a:pt x="727" y="441"/>
                        <a:pt x="977" y="310"/>
                        <a:pt x="1001" y="1"/>
                      </a:cubicBezTo>
                      <a:cubicBezTo>
                        <a:pt x="977" y="310"/>
                        <a:pt x="727" y="441"/>
                        <a:pt x="263" y="429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4" name="Google Shape;1734;p19">
                  <a:extLst>
                    <a:ext uri="{FF2B5EF4-FFF2-40B4-BE49-F238E27FC236}">
                      <a16:creationId xmlns:a16="http://schemas.microsoft.com/office/drawing/2014/main" id="{B4DC7326-8663-6896-C8DF-B97928DE5310}"/>
                    </a:ext>
                  </a:extLst>
                </p:cNvPr>
                <p:cNvSpPr/>
                <p:nvPr/>
              </p:nvSpPr>
              <p:spPr>
                <a:xfrm>
                  <a:off x="4466300" y="4635125"/>
                  <a:ext cx="8050" cy="9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2" h="382" extrusionOk="0">
                      <a:moveTo>
                        <a:pt x="191" y="1"/>
                      </a:moveTo>
                      <a:lnTo>
                        <a:pt x="0" y="322"/>
                      </a:lnTo>
                      <a:cubicBezTo>
                        <a:pt x="119" y="334"/>
                        <a:pt x="227" y="358"/>
                        <a:pt x="322" y="382"/>
                      </a:cubicBezTo>
                      <a:cubicBezTo>
                        <a:pt x="227" y="358"/>
                        <a:pt x="119" y="334"/>
                        <a:pt x="0" y="322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5" name="Google Shape;1735;p19">
                  <a:extLst>
                    <a:ext uri="{FF2B5EF4-FFF2-40B4-BE49-F238E27FC236}">
                      <a16:creationId xmlns:a16="http://schemas.microsoft.com/office/drawing/2014/main" id="{6039F79E-FA97-357D-5D3E-E686BEA5DAC7}"/>
                    </a:ext>
                  </a:extLst>
                </p:cNvPr>
                <p:cNvSpPr/>
                <p:nvPr/>
              </p:nvSpPr>
              <p:spPr>
                <a:xfrm>
                  <a:off x="4457950" y="4609825"/>
                  <a:ext cx="18800" cy="25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" h="1013" extrusionOk="0">
                      <a:moveTo>
                        <a:pt x="1" y="72"/>
                      </a:moveTo>
                      <a:cubicBezTo>
                        <a:pt x="25" y="48"/>
                        <a:pt x="37" y="25"/>
                        <a:pt x="49" y="1"/>
                      </a:cubicBezTo>
                      <a:cubicBezTo>
                        <a:pt x="37" y="25"/>
                        <a:pt x="25" y="48"/>
                        <a:pt x="1" y="72"/>
                      </a:cubicBezTo>
                      <a:lnTo>
                        <a:pt x="751" y="656"/>
                      </a:lnTo>
                      <a:lnTo>
                        <a:pt x="525" y="1013"/>
                      </a:lnTo>
                      <a:lnTo>
                        <a:pt x="751" y="656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6" name="Google Shape;1736;p19">
                  <a:extLst>
                    <a:ext uri="{FF2B5EF4-FFF2-40B4-BE49-F238E27FC236}">
                      <a16:creationId xmlns:a16="http://schemas.microsoft.com/office/drawing/2014/main" id="{5B812C28-71D9-D022-104C-1E2957E93FD1}"/>
                    </a:ext>
                  </a:extLst>
                </p:cNvPr>
                <p:cNvSpPr/>
                <p:nvPr/>
              </p:nvSpPr>
              <p:spPr>
                <a:xfrm>
                  <a:off x="4470475" y="1106425"/>
                  <a:ext cx="1800" cy="189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" h="7597" extrusionOk="0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4" y="548"/>
                        <a:pt x="71" y="1060"/>
                        <a:pt x="60" y="1584"/>
                      </a:cubicBezTo>
                      <a:cubicBezTo>
                        <a:pt x="60" y="3584"/>
                        <a:pt x="48" y="5585"/>
                        <a:pt x="36" y="7597"/>
                      </a:cubicBezTo>
                      <a:cubicBezTo>
                        <a:pt x="48" y="5585"/>
                        <a:pt x="60" y="3584"/>
                        <a:pt x="60" y="1584"/>
                      </a:cubicBezTo>
                      <a:cubicBezTo>
                        <a:pt x="71" y="1060"/>
                        <a:pt x="24" y="548"/>
                        <a:pt x="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7" name="Google Shape;1737;p19">
                  <a:extLst>
                    <a:ext uri="{FF2B5EF4-FFF2-40B4-BE49-F238E27FC236}">
                      <a16:creationId xmlns:a16="http://schemas.microsoft.com/office/drawing/2014/main" id="{C9C6EF5F-C8F9-6606-795E-60E1F08EB9F3}"/>
                    </a:ext>
                  </a:extLst>
                </p:cNvPr>
                <p:cNvSpPr/>
                <p:nvPr/>
              </p:nvSpPr>
              <p:spPr>
                <a:xfrm>
                  <a:off x="4617800" y="1094525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8" name="Google Shape;1738;p19">
                  <a:extLst>
                    <a:ext uri="{FF2B5EF4-FFF2-40B4-BE49-F238E27FC236}">
                      <a16:creationId xmlns:a16="http://schemas.microsoft.com/office/drawing/2014/main" id="{1441BDE9-26F3-DEA3-B857-1307CD40D414}"/>
                    </a:ext>
                  </a:extLst>
                </p:cNvPr>
                <p:cNvSpPr/>
                <p:nvPr/>
              </p:nvSpPr>
              <p:spPr>
                <a:xfrm>
                  <a:off x="4814250" y="1092150"/>
                  <a:ext cx="277150" cy="2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86" h="84" extrusionOk="0">
                      <a:moveTo>
                        <a:pt x="11085" y="0"/>
                      </a:moveTo>
                      <a:cubicBezTo>
                        <a:pt x="8930" y="24"/>
                        <a:pt x="6775" y="60"/>
                        <a:pt x="4632" y="72"/>
                      </a:cubicBezTo>
                      <a:cubicBezTo>
                        <a:pt x="3084" y="83"/>
                        <a:pt x="1549" y="83"/>
                        <a:pt x="1" y="83"/>
                      </a:cubicBezTo>
                      <a:cubicBezTo>
                        <a:pt x="1549" y="83"/>
                        <a:pt x="3084" y="83"/>
                        <a:pt x="4632" y="72"/>
                      </a:cubicBezTo>
                      <a:cubicBezTo>
                        <a:pt x="6775" y="60"/>
                        <a:pt x="8930" y="24"/>
                        <a:pt x="1108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9" name="Google Shape;1739;p19">
                  <a:extLst>
                    <a:ext uri="{FF2B5EF4-FFF2-40B4-BE49-F238E27FC236}">
                      <a16:creationId xmlns:a16="http://schemas.microsoft.com/office/drawing/2014/main" id="{8131885E-63BC-5F73-1F9F-46C72B2AEFCC}"/>
                    </a:ext>
                  </a:extLst>
                </p:cNvPr>
                <p:cNvSpPr/>
                <p:nvPr/>
              </p:nvSpPr>
              <p:spPr>
                <a:xfrm>
                  <a:off x="4472250" y="1785075"/>
                  <a:ext cx="25" cy="349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3991" extrusionOk="0">
                      <a:moveTo>
                        <a:pt x="0" y="1"/>
                      </a:moveTo>
                      <a:lnTo>
                        <a:pt x="0" y="7918"/>
                      </a:lnTo>
                      <a:lnTo>
                        <a:pt x="0" y="13991"/>
                      </a:lnTo>
                      <a:lnTo>
                        <a:pt x="0" y="791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0" name="Google Shape;1740;p19">
                  <a:extLst>
                    <a:ext uri="{FF2B5EF4-FFF2-40B4-BE49-F238E27FC236}">
                      <a16:creationId xmlns:a16="http://schemas.microsoft.com/office/drawing/2014/main" id="{C203B5B4-EED8-D06E-CF2D-F6D15D33FC65}"/>
                    </a:ext>
                  </a:extLst>
                </p:cNvPr>
                <p:cNvSpPr/>
                <p:nvPr/>
              </p:nvSpPr>
              <p:spPr>
                <a:xfrm>
                  <a:off x="4471350" y="1346325"/>
                  <a:ext cx="625" cy="438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" h="17551" extrusionOk="0">
                      <a:moveTo>
                        <a:pt x="1" y="1"/>
                      </a:moveTo>
                      <a:cubicBezTo>
                        <a:pt x="1" y="3216"/>
                        <a:pt x="25" y="6430"/>
                        <a:pt x="25" y="9645"/>
                      </a:cubicBezTo>
                      <a:lnTo>
                        <a:pt x="25" y="17551"/>
                      </a:lnTo>
                      <a:lnTo>
                        <a:pt x="25" y="9645"/>
                      </a:lnTo>
                      <a:cubicBezTo>
                        <a:pt x="25" y="6430"/>
                        <a:pt x="1" y="3216"/>
                        <a:pt x="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1" name="Google Shape;1741;p19">
                  <a:extLst>
                    <a:ext uri="{FF2B5EF4-FFF2-40B4-BE49-F238E27FC236}">
                      <a16:creationId xmlns:a16="http://schemas.microsoft.com/office/drawing/2014/main" id="{695A1E9A-D212-AB29-E04A-93E1304FE5DB}"/>
                    </a:ext>
                  </a:extLst>
                </p:cNvPr>
                <p:cNvSpPr/>
                <p:nvPr/>
              </p:nvSpPr>
              <p:spPr>
                <a:xfrm>
                  <a:off x="4472550" y="2418625"/>
                  <a:ext cx="325" cy="207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" h="8294" extrusionOk="0">
                      <a:moveTo>
                        <a:pt x="0" y="0"/>
                      </a:moveTo>
                      <a:cubicBezTo>
                        <a:pt x="0" y="2761"/>
                        <a:pt x="0" y="5533"/>
                        <a:pt x="12" y="8294"/>
                      </a:cubicBezTo>
                      <a:cubicBezTo>
                        <a:pt x="12" y="5533"/>
                        <a:pt x="0" y="2761"/>
                        <a:pt x="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2" name="Google Shape;1742;p19">
                  <a:extLst>
                    <a:ext uri="{FF2B5EF4-FFF2-40B4-BE49-F238E27FC236}">
                      <a16:creationId xmlns:a16="http://schemas.microsoft.com/office/drawing/2014/main" id="{8DE5CAC4-35EE-F8E9-BE4B-4A2E85DF8D08}"/>
                    </a:ext>
                  </a:extLst>
                </p:cNvPr>
                <p:cNvSpPr/>
                <p:nvPr/>
              </p:nvSpPr>
              <p:spPr>
                <a:xfrm>
                  <a:off x="8668000" y="4534825"/>
                  <a:ext cx="3900" cy="71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6" h="2870" extrusionOk="0">
                      <a:moveTo>
                        <a:pt x="1" y="2870"/>
                      </a:moveTo>
                      <a:cubicBezTo>
                        <a:pt x="72" y="2596"/>
                        <a:pt x="108" y="2310"/>
                        <a:pt x="120" y="2036"/>
                      </a:cubicBezTo>
                      <a:cubicBezTo>
                        <a:pt x="132" y="1358"/>
                        <a:pt x="144" y="679"/>
                        <a:pt x="156" y="0"/>
                      </a:cubicBezTo>
                      <a:cubicBezTo>
                        <a:pt x="144" y="679"/>
                        <a:pt x="132" y="1358"/>
                        <a:pt x="120" y="2036"/>
                      </a:cubicBezTo>
                      <a:cubicBezTo>
                        <a:pt x="108" y="2310"/>
                        <a:pt x="72" y="2596"/>
                        <a:pt x="1" y="287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3" name="Google Shape;1743;p19">
                  <a:extLst>
                    <a:ext uri="{FF2B5EF4-FFF2-40B4-BE49-F238E27FC236}">
                      <a16:creationId xmlns:a16="http://schemas.microsoft.com/office/drawing/2014/main" id="{062F1394-33E6-DEEA-59F6-27A04F9000E4}"/>
                    </a:ext>
                  </a:extLst>
                </p:cNvPr>
                <p:cNvSpPr/>
                <p:nvPr/>
              </p:nvSpPr>
              <p:spPr>
                <a:xfrm>
                  <a:off x="8682900" y="3101500"/>
                  <a:ext cx="325" cy="20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" h="8102" extrusionOk="0">
                      <a:moveTo>
                        <a:pt x="12" y="0"/>
                      </a:moveTo>
                      <a:cubicBezTo>
                        <a:pt x="12" y="2701"/>
                        <a:pt x="0" y="5401"/>
                        <a:pt x="0" y="8101"/>
                      </a:cubicBezTo>
                      <a:cubicBezTo>
                        <a:pt x="12" y="5401"/>
                        <a:pt x="12" y="2701"/>
                        <a:pt x="1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4" name="Google Shape;1744;p19">
                  <a:extLst>
                    <a:ext uri="{FF2B5EF4-FFF2-40B4-BE49-F238E27FC236}">
                      <a16:creationId xmlns:a16="http://schemas.microsoft.com/office/drawing/2014/main" id="{6A7D3D81-9CFF-A02A-1DB1-EB4CB9F6F6CC}"/>
                    </a:ext>
                  </a:extLst>
                </p:cNvPr>
                <p:cNvSpPr/>
                <p:nvPr/>
              </p:nvSpPr>
              <p:spPr>
                <a:xfrm>
                  <a:off x="8676950" y="3922850"/>
                  <a:ext cx="1500" cy="133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" h="5347" extrusionOk="0">
                      <a:moveTo>
                        <a:pt x="60" y="0"/>
                      </a:moveTo>
                      <a:cubicBezTo>
                        <a:pt x="36" y="1786"/>
                        <a:pt x="24" y="3560"/>
                        <a:pt x="0" y="5346"/>
                      </a:cubicBezTo>
                      <a:cubicBezTo>
                        <a:pt x="24" y="3572"/>
                        <a:pt x="48" y="1786"/>
                        <a:pt x="6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5" name="Google Shape;1745;p19">
                  <a:extLst>
                    <a:ext uri="{FF2B5EF4-FFF2-40B4-BE49-F238E27FC236}">
                      <a16:creationId xmlns:a16="http://schemas.microsoft.com/office/drawing/2014/main" id="{91B20378-2BEB-3350-703F-048D14DF9709}"/>
                    </a:ext>
                  </a:extLst>
                </p:cNvPr>
                <p:cNvSpPr/>
                <p:nvPr/>
              </p:nvSpPr>
              <p:spPr>
                <a:xfrm>
                  <a:off x="7427675" y="1513325"/>
                  <a:ext cx="25" cy="2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84" extrusionOk="0">
                      <a:moveTo>
                        <a:pt x="1" y="0"/>
                      </a:moveTo>
                      <a:cubicBezTo>
                        <a:pt x="1" y="24"/>
                        <a:pt x="1" y="48"/>
                        <a:pt x="1" y="84"/>
                      </a:cubicBezTo>
                      <a:cubicBezTo>
                        <a:pt x="1" y="48"/>
                        <a:pt x="1" y="24"/>
                        <a:pt x="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6" name="Google Shape;1746;p19">
                  <a:extLst>
                    <a:ext uri="{FF2B5EF4-FFF2-40B4-BE49-F238E27FC236}">
                      <a16:creationId xmlns:a16="http://schemas.microsoft.com/office/drawing/2014/main" id="{6EF3F543-6619-7FD6-0A6E-2E0AABDE81E7}"/>
                    </a:ext>
                  </a:extLst>
                </p:cNvPr>
                <p:cNvSpPr/>
                <p:nvPr/>
              </p:nvSpPr>
              <p:spPr>
                <a:xfrm>
                  <a:off x="6195675" y="4632150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7" name="Google Shape;1747;p19">
                  <a:extLst>
                    <a:ext uri="{FF2B5EF4-FFF2-40B4-BE49-F238E27FC236}">
                      <a16:creationId xmlns:a16="http://schemas.microsoft.com/office/drawing/2014/main" id="{0FFCB471-B6D9-B57E-232D-0408772F754C}"/>
                    </a:ext>
                  </a:extLst>
                </p:cNvPr>
                <p:cNvSpPr/>
                <p:nvPr/>
              </p:nvSpPr>
              <p:spPr>
                <a:xfrm>
                  <a:off x="8328675" y="4622025"/>
                  <a:ext cx="1048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92" h="1" extrusionOk="0">
                      <a:moveTo>
                        <a:pt x="1" y="1"/>
                      </a:moveTo>
                      <a:lnTo>
                        <a:pt x="1965" y="1"/>
                      </a:lnTo>
                      <a:lnTo>
                        <a:pt x="4192" y="1"/>
                      </a:lnTo>
                      <a:lnTo>
                        <a:pt x="1965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8" name="Google Shape;1748;p19">
                  <a:extLst>
                    <a:ext uri="{FF2B5EF4-FFF2-40B4-BE49-F238E27FC236}">
                      <a16:creationId xmlns:a16="http://schemas.microsoft.com/office/drawing/2014/main" id="{06E0DEC4-18A0-0352-3CC2-71B83DFAE0D5}"/>
                    </a:ext>
                  </a:extLst>
                </p:cNvPr>
                <p:cNvSpPr/>
                <p:nvPr/>
              </p:nvSpPr>
              <p:spPr>
                <a:xfrm>
                  <a:off x="4796100" y="4638400"/>
                  <a:ext cx="94975" cy="1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99" h="49" extrusionOk="0">
                      <a:moveTo>
                        <a:pt x="0" y="48"/>
                      </a:moveTo>
                      <a:cubicBezTo>
                        <a:pt x="882" y="37"/>
                        <a:pt x="1775" y="25"/>
                        <a:pt x="2656" y="13"/>
                      </a:cubicBezTo>
                      <a:lnTo>
                        <a:pt x="3799" y="1"/>
                      </a:lnTo>
                      <a:lnTo>
                        <a:pt x="2656" y="13"/>
                      </a:lnTo>
                      <a:cubicBezTo>
                        <a:pt x="1775" y="25"/>
                        <a:pt x="882" y="37"/>
                        <a:pt x="0" y="48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9" name="Google Shape;1749;p19">
                  <a:extLst>
                    <a:ext uri="{FF2B5EF4-FFF2-40B4-BE49-F238E27FC236}">
                      <a16:creationId xmlns:a16="http://schemas.microsoft.com/office/drawing/2014/main" id="{06E59188-5C4E-0CCE-828D-CCE81E9AE9EB}"/>
                    </a:ext>
                  </a:extLst>
                </p:cNvPr>
                <p:cNvSpPr/>
                <p:nvPr/>
              </p:nvSpPr>
              <p:spPr>
                <a:xfrm>
                  <a:off x="5085725" y="4637225"/>
                  <a:ext cx="278925" cy="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57" h="36" extrusionOk="0">
                      <a:moveTo>
                        <a:pt x="11156" y="0"/>
                      </a:moveTo>
                      <a:lnTo>
                        <a:pt x="11156" y="0"/>
                      </a:lnTo>
                      <a:cubicBezTo>
                        <a:pt x="7430" y="12"/>
                        <a:pt x="3715" y="24"/>
                        <a:pt x="0" y="36"/>
                      </a:cubicBezTo>
                      <a:cubicBezTo>
                        <a:pt x="3715" y="24"/>
                        <a:pt x="7442" y="12"/>
                        <a:pt x="1115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50" name="Google Shape;1750;p19">
                  <a:extLst>
                    <a:ext uri="{FF2B5EF4-FFF2-40B4-BE49-F238E27FC236}">
                      <a16:creationId xmlns:a16="http://schemas.microsoft.com/office/drawing/2014/main" id="{3008ECA2-3860-46FC-3621-8F82661C7E3E}"/>
                    </a:ext>
                  </a:extLst>
                </p:cNvPr>
                <p:cNvSpPr/>
                <p:nvPr/>
              </p:nvSpPr>
              <p:spPr>
                <a:xfrm>
                  <a:off x="6993700" y="4625900"/>
                  <a:ext cx="47050" cy="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2" h="13" extrusionOk="0">
                      <a:moveTo>
                        <a:pt x="1882" y="1"/>
                      </a:moveTo>
                      <a:cubicBezTo>
                        <a:pt x="1250" y="1"/>
                        <a:pt x="631" y="13"/>
                        <a:pt x="0" y="13"/>
                      </a:cubicBezTo>
                      <a:cubicBezTo>
                        <a:pt x="631" y="13"/>
                        <a:pt x="1262" y="1"/>
                        <a:pt x="188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51" name="Google Shape;1751;p19">
                  <a:extLst>
                    <a:ext uri="{FF2B5EF4-FFF2-40B4-BE49-F238E27FC236}">
                      <a16:creationId xmlns:a16="http://schemas.microsoft.com/office/drawing/2014/main" id="{8FF17BF9-26F4-CA80-9B28-03F6E6BFDF89}"/>
                    </a:ext>
                  </a:extLst>
                </p:cNvPr>
                <p:cNvSpPr/>
                <p:nvPr/>
              </p:nvSpPr>
              <p:spPr>
                <a:xfrm>
                  <a:off x="4479100" y="4409800"/>
                  <a:ext cx="1800" cy="165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" h="6609" extrusionOk="0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2" y="2204"/>
                        <a:pt x="36" y="4406"/>
                        <a:pt x="72" y="6609"/>
                      </a:cubicBezTo>
                      <a:cubicBezTo>
                        <a:pt x="48" y="4406"/>
                        <a:pt x="24" y="2204"/>
                        <a:pt x="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52" name="Google Shape;1752;p19">
                  <a:extLst>
                    <a:ext uri="{FF2B5EF4-FFF2-40B4-BE49-F238E27FC236}">
                      <a16:creationId xmlns:a16="http://schemas.microsoft.com/office/drawing/2014/main" id="{BFAF938D-EF3E-3D80-D347-F658BAD9D830}"/>
                    </a:ext>
                  </a:extLst>
                </p:cNvPr>
                <p:cNvSpPr/>
                <p:nvPr/>
              </p:nvSpPr>
              <p:spPr>
                <a:xfrm>
                  <a:off x="4474025" y="4597325"/>
                  <a:ext cx="2125" cy="2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108" extrusionOk="0">
                      <a:moveTo>
                        <a:pt x="1" y="108"/>
                      </a:moveTo>
                      <a:cubicBezTo>
                        <a:pt x="25" y="72"/>
                        <a:pt x="60" y="36"/>
                        <a:pt x="84" y="1"/>
                      </a:cubicBezTo>
                      <a:cubicBezTo>
                        <a:pt x="60" y="36"/>
                        <a:pt x="25" y="72"/>
                        <a:pt x="1" y="108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53" name="Google Shape;1753;p19">
                  <a:extLst>
                    <a:ext uri="{FF2B5EF4-FFF2-40B4-BE49-F238E27FC236}">
                      <a16:creationId xmlns:a16="http://schemas.microsoft.com/office/drawing/2014/main" id="{2874799D-8D8B-7434-D269-6B5C1D3E68BF}"/>
                    </a:ext>
                  </a:extLst>
                </p:cNvPr>
                <p:cNvSpPr/>
                <p:nvPr/>
              </p:nvSpPr>
              <p:spPr>
                <a:xfrm>
                  <a:off x="4479700" y="4584525"/>
                  <a:ext cx="900" cy="4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" h="168" extrusionOk="0">
                      <a:moveTo>
                        <a:pt x="0" y="167"/>
                      </a:moveTo>
                      <a:cubicBezTo>
                        <a:pt x="12" y="120"/>
                        <a:pt x="24" y="60"/>
                        <a:pt x="36" y="1"/>
                      </a:cubicBezTo>
                      <a:cubicBezTo>
                        <a:pt x="24" y="60"/>
                        <a:pt x="12" y="120"/>
                        <a:pt x="0" y="16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54" name="Google Shape;1754;p19">
                  <a:extLst>
                    <a:ext uri="{FF2B5EF4-FFF2-40B4-BE49-F238E27FC236}">
                      <a16:creationId xmlns:a16="http://schemas.microsoft.com/office/drawing/2014/main" id="{C496DC16-E7C7-FF78-2692-1A3613820A19}"/>
                    </a:ext>
                  </a:extLst>
                </p:cNvPr>
                <p:cNvSpPr/>
                <p:nvPr/>
              </p:nvSpPr>
              <p:spPr>
                <a:xfrm>
                  <a:off x="4519875" y="4644350"/>
                  <a:ext cx="53300" cy="1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2" h="73" extrusionOk="0">
                      <a:moveTo>
                        <a:pt x="2132" y="1"/>
                      </a:moveTo>
                      <a:lnTo>
                        <a:pt x="0" y="72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55" name="Google Shape;1755;p19">
                  <a:extLst>
                    <a:ext uri="{FF2B5EF4-FFF2-40B4-BE49-F238E27FC236}">
                      <a16:creationId xmlns:a16="http://schemas.microsoft.com/office/drawing/2014/main" id="{A1504BE9-6B33-EE78-B1B4-EB1B38482E3C}"/>
                    </a:ext>
                  </a:extLst>
                </p:cNvPr>
                <p:cNvSpPr/>
                <p:nvPr/>
              </p:nvSpPr>
              <p:spPr>
                <a:xfrm>
                  <a:off x="5450950" y="1089175"/>
                  <a:ext cx="99725" cy="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89" h="36" extrusionOk="0">
                      <a:moveTo>
                        <a:pt x="3989" y="0"/>
                      </a:moveTo>
                      <a:cubicBezTo>
                        <a:pt x="2667" y="12"/>
                        <a:pt x="1334" y="24"/>
                        <a:pt x="0" y="36"/>
                      </a:cubicBezTo>
                      <a:cubicBezTo>
                        <a:pt x="1334" y="24"/>
                        <a:pt x="2667" y="24"/>
                        <a:pt x="398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56" name="Google Shape;1756;p19">
                  <a:extLst>
                    <a:ext uri="{FF2B5EF4-FFF2-40B4-BE49-F238E27FC236}">
                      <a16:creationId xmlns:a16="http://schemas.microsoft.com/office/drawing/2014/main" id="{FE046320-15F5-8D25-09D7-7CD0B337914B}"/>
                    </a:ext>
                  </a:extLst>
                </p:cNvPr>
                <p:cNvSpPr/>
                <p:nvPr/>
              </p:nvSpPr>
              <p:spPr>
                <a:xfrm>
                  <a:off x="4473750" y="3067075"/>
                  <a:ext cx="0" cy="124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4966" extrusionOk="0">
                      <a:moveTo>
                        <a:pt x="0" y="4966"/>
                      </a:moveTo>
                      <a:lnTo>
                        <a:pt x="0" y="1"/>
                      </a:lnTo>
                      <a:cubicBezTo>
                        <a:pt x="0" y="1656"/>
                        <a:pt x="0" y="3311"/>
                        <a:pt x="0" y="4966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57" name="Google Shape;1757;p19">
                  <a:extLst>
                    <a:ext uri="{FF2B5EF4-FFF2-40B4-BE49-F238E27FC236}">
                      <a16:creationId xmlns:a16="http://schemas.microsoft.com/office/drawing/2014/main" id="{2184B7FA-FA6D-3643-CB7C-98DBBA7804EE}"/>
                    </a:ext>
                  </a:extLst>
                </p:cNvPr>
                <p:cNvSpPr/>
                <p:nvPr/>
              </p:nvSpPr>
              <p:spPr>
                <a:xfrm>
                  <a:off x="4471350" y="1296325"/>
                  <a:ext cx="25" cy="50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001" extrusionOk="0">
                      <a:moveTo>
                        <a:pt x="1" y="2001"/>
                      </a:moveTo>
                      <a:lnTo>
                        <a:pt x="1" y="200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58" name="Google Shape;1758;p19">
                  <a:extLst>
                    <a:ext uri="{FF2B5EF4-FFF2-40B4-BE49-F238E27FC236}">
                      <a16:creationId xmlns:a16="http://schemas.microsoft.com/office/drawing/2014/main" id="{D1D72C8B-9575-C469-281D-1CA1C4C802B0}"/>
                    </a:ext>
                  </a:extLst>
                </p:cNvPr>
                <p:cNvSpPr/>
                <p:nvPr/>
              </p:nvSpPr>
              <p:spPr>
                <a:xfrm>
                  <a:off x="5481600" y="4635425"/>
                  <a:ext cx="113125" cy="1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25" h="49" extrusionOk="0">
                      <a:moveTo>
                        <a:pt x="4525" y="1"/>
                      </a:moveTo>
                      <a:cubicBezTo>
                        <a:pt x="3013" y="13"/>
                        <a:pt x="1501" y="36"/>
                        <a:pt x="1" y="48"/>
                      </a:cubicBezTo>
                      <a:cubicBezTo>
                        <a:pt x="1501" y="36"/>
                        <a:pt x="3013" y="13"/>
                        <a:pt x="452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59" name="Google Shape;1759;p19">
                  <a:extLst>
                    <a:ext uri="{FF2B5EF4-FFF2-40B4-BE49-F238E27FC236}">
                      <a16:creationId xmlns:a16="http://schemas.microsoft.com/office/drawing/2014/main" id="{EEEC1E15-5B06-687B-97B1-E720266497CB}"/>
                    </a:ext>
                  </a:extLst>
                </p:cNvPr>
                <p:cNvSpPr/>
                <p:nvPr/>
              </p:nvSpPr>
              <p:spPr>
                <a:xfrm>
                  <a:off x="8205150" y="4622325"/>
                  <a:ext cx="74150" cy="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6" h="25" extrusionOk="0">
                      <a:moveTo>
                        <a:pt x="2965" y="1"/>
                      </a:moveTo>
                      <a:lnTo>
                        <a:pt x="1" y="25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0" name="Google Shape;1760;p19">
                  <a:extLst>
                    <a:ext uri="{FF2B5EF4-FFF2-40B4-BE49-F238E27FC236}">
                      <a16:creationId xmlns:a16="http://schemas.microsoft.com/office/drawing/2014/main" id="{DAE090DD-CD67-0A8C-6955-29245EC643C9}"/>
                    </a:ext>
                  </a:extLst>
                </p:cNvPr>
                <p:cNvSpPr/>
                <p:nvPr/>
              </p:nvSpPr>
              <p:spPr>
                <a:xfrm>
                  <a:off x="8433450" y="4622025"/>
                  <a:ext cx="111350" cy="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54" h="13" extrusionOk="0">
                      <a:moveTo>
                        <a:pt x="1" y="1"/>
                      </a:moveTo>
                      <a:cubicBezTo>
                        <a:pt x="1477" y="1"/>
                        <a:pt x="2966" y="13"/>
                        <a:pt x="4454" y="13"/>
                      </a:cubicBezTo>
                      <a:cubicBezTo>
                        <a:pt x="2966" y="1"/>
                        <a:pt x="1489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1" name="Google Shape;1761;p19">
                  <a:extLst>
                    <a:ext uri="{FF2B5EF4-FFF2-40B4-BE49-F238E27FC236}">
                      <a16:creationId xmlns:a16="http://schemas.microsoft.com/office/drawing/2014/main" id="{D2207A8A-A24E-A192-780E-23BC5455E47C}"/>
                    </a:ext>
                  </a:extLst>
                </p:cNvPr>
                <p:cNvSpPr/>
                <p:nvPr/>
              </p:nvSpPr>
              <p:spPr>
                <a:xfrm>
                  <a:off x="5700675" y="4634550"/>
                  <a:ext cx="634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37" h="1" extrusionOk="0">
                      <a:moveTo>
                        <a:pt x="2537" y="0"/>
                      </a:move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2" name="Google Shape;1762;p19">
                  <a:extLst>
                    <a:ext uri="{FF2B5EF4-FFF2-40B4-BE49-F238E27FC236}">
                      <a16:creationId xmlns:a16="http://schemas.microsoft.com/office/drawing/2014/main" id="{A2CDEF21-4E02-E476-F9C3-44DF9B7D03F2}"/>
                    </a:ext>
                  </a:extLst>
                </p:cNvPr>
                <p:cNvSpPr/>
                <p:nvPr/>
              </p:nvSpPr>
              <p:spPr>
                <a:xfrm>
                  <a:off x="4477900" y="4010175"/>
                  <a:ext cx="325" cy="182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" h="7283" extrusionOk="0">
                      <a:moveTo>
                        <a:pt x="1" y="0"/>
                      </a:moveTo>
                      <a:cubicBezTo>
                        <a:pt x="1" y="2428"/>
                        <a:pt x="1" y="4855"/>
                        <a:pt x="13" y="7282"/>
                      </a:cubicBezTo>
                      <a:cubicBezTo>
                        <a:pt x="13" y="4855"/>
                        <a:pt x="1" y="2428"/>
                        <a:pt x="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3" name="Google Shape;1763;p19">
                  <a:extLst>
                    <a:ext uri="{FF2B5EF4-FFF2-40B4-BE49-F238E27FC236}">
                      <a16:creationId xmlns:a16="http://schemas.microsoft.com/office/drawing/2014/main" id="{C3CDA101-A146-2031-5F21-7F82FC08641E}"/>
                    </a:ext>
                  </a:extLst>
                </p:cNvPr>
                <p:cNvSpPr/>
                <p:nvPr/>
              </p:nvSpPr>
              <p:spPr>
                <a:xfrm>
                  <a:off x="6945175" y="1077850"/>
                  <a:ext cx="39025" cy="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61" h="16" extrusionOk="0">
                      <a:moveTo>
                        <a:pt x="1" y="1"/>
                      </a:moveTo>
                      <a:cubicBezTo>
                        <a:pt x="263" y="7"/>
                        <a:pt x="522" y="10"/>
                        <a:pt x="780" y="11"/>
                      </a:cubicBezTo>
                      <a:lnTo>
                        <a:pt x="780" y="11"/>
                      </a:lnTo>
                      <a:cubicBezTo>
                        <a:pt x="522" y="7"/>
                        <a:pt x="263" y="1"/>
                        <a:pt x="1" y="1"/>
                      </a:cubicBezTo>
                      <a:close/>
                      <a:moveTo>
                        <a:pt x="780" y="11"/>
                      </a:moveTo>
                      <a:lnTo>
                        <a:pt x="780" y="11"/>
                      </a:lnTo>
                      <a:cubicBezTo>
                        <a:pt x="936" y="14"/>
                        <a:pt x="1091" y="16"/>
                        <a:pt x="1247" y="16"/>
                      </a:cubicBezTo>
                      <a:cubicBezTo>
                        <a:pt x="1351" y="16"/>
                        <a:pt x="1456" y="15"/>
                        <a:pt x="1560" y="12"/>
                      </a:cubicBezTo>
                      <a:cubicBezTo>
                        <a:pt x="1298" y="12"/>
                        <a:pt x="1039" y="12"/>
                        <a:pt x="780" y="1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4" name="Google Shape;1764;p19">
                  <a:extLst>
                    <a:ext uri="{FF2B5EF4-FFF2-40B4-BE49-F238E27FC236}">
                      <a16:creationId xmlns:a16="http://schemas.microsoft.com/office/drawing/2014/main" id="{714E6A7E-3AA5-FBDF-F43E-8D4BF576777A}"/>
                    </a:ext>
                  </a:extLst>
                </p:cNvPr>
                <p:cNvSpPr/>
                <p:nvPr/>
              </p:nvSpPr>
              <p:spPr>
                <a:xfrm>
                  <a:off x="7232425" y="1076650"/>
                  <a:ext cx="178025" cy="1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21" h="49" extrusionOk="0">
                      <a:moveTo>
                        <a:pt x="7120" y="1"/>
                      </a:moveTo>
                      <a:cubicBezTo>
                        <a:pt x="5834" y="13"/>
                        <a:pt x="4560" y="25"/>
                        <a:pt x="3286" y="25"/>
                      </a:cubicBezTo>
                      <a:cubicBezTo>
                        <a:pt x="4572" y="25"/>
                        <a:pt x="5846" y="13"/>
                        <a:pt x="7120" y="1"/>
                      </a:cubicBezTo>
                      <a:close/>
                      <a:moveTo>
                        <a:pt x="3286" y="25"/>
                      </a:moveTo>
                      <a:lnTo>
                        <a:pt x="3286" y="25"/>
                      </a:lnTo>
                      <a:cubicBezTo>
                        <a:pt x="2191" y="37"/>
                        <a:pt x="1095" y="37"/>
                        <a:pt x="0" y="49"/>
                      </a:cubicBezTo>
                      <a:cubicBezTo>
                        <a:pt x="1095" y="49"/>
                        <a:pt x="2191" y="37"/>
                        <a:pt x="3286" y="2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5" name="Google Shape;1765;p19">
                  <a:extLst>
                    <a:ext uri="{FF2B5EF4-FFF2-40B4-BE49-F238E27FC236}">
                      <a16:creationId xmlns:a16="http://schemas.microsoft.com/office/drawing/2014/main" id="{D711024A-D424-5C08-9625-8E0BA552E49B}"/>
                    </a:ext>
                  </a:extLst>
                </p:cNvPr>
                <p:cNvSpPr/>
                <p:nvPr/>
              </p:nvSpPr>
              <p:spPr>
                <a:xfrm>
                  <a:off x="6841900" y="1077750"/>
                  <a:ext cx="77400" cy="2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96" h="88" extrusionOk="0">
                      <a:moveTo>
                        <a:pt x="2710" y="0"/>
                      </a:moveTo>
                      <a:cubicBezTo>
                        <a:pt x="2323" y="0"/>
                        <a:pt x="1932" y="14"/>
                        <a:pt x="1548" y="40"/>
                      </a:cubicBezTo>
                      <a:cubicBezTo>
                        <a:pt x="2060" y="5"/>
                        <a:pt x="2584" y="5"/>
                        <a:pt x="3096" y="5"/>
                      </a:cubicBezTo>
                      <a:cubicBezTo>
                        <a:pt x="2968" y="2"/>
                        <a:pt x="2839" y="0"/>
                        <a:pt x="2710" y="0"/>
                      </a:cubicBezTo>
                      <a:close/>
                      <a:moveTo>
                        <a:pt x="1548" y="40"/>
                      </a:moveTo>
                      <a:cubicBezTo>
                        <a:pt x="1024" y="64"/>
                        <a:pt x="512" y="76"/>
                        <a:pt x="0" y="88"/>
                      </a:cubicBezTo>
                      <a:cubicBezTo>
                        <a:pt x="512" y="76"/>
                        <a:pt x="1036" y="64"/>
                        <a:pt x="1548" y="4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6" name="Google Shape;1766;p19">
                  <a:extLst>
                    <a:ext uri="{FF2B5EF4-FFF2-40B4-BE49-F238E27FC236}">
                      <a16:creationId xmlns:a16="http://schemas.microsoft.com/office/drawing/2014/main" id="{14225CE2-85E0-BA8D-D73A-C6F54B249716}"/>
                    </a:ext>
                  </a:extLst>
                </p:cNvPr>
                <p:cNvSpPr/>
                <p:nvPr/>
              </p:nvSpPr>
              <p:spPr>
                <a:xfrm>
                  <a:off x="7412200" y="1071600"/>
                  <a:ext cx="540875" cy="5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35" h="203" extrusionOk="0">
                      <a:moveTo>
                        <a:pt x="21634" y="1"/>
                      </a:moveTo>
                      <a:cubicBezTo>
                        <a:pt x="18265" y="36"/>
                        <a:pt x="14907" y="48"/>
                        <a:pt x="11538" y="84"/>
                      </a:cubicBezTo>
                      <a:cubicBezTo>
                        <a:pt x="7692" y="120"/>
                        <a:pt x="3846" y="167"/>
                        <a:pt x="1" y="203"/>
                      </a:cubicBezTo>
                      <a:cubicBezTo>
                        <a:pt x="3846" y="167"/>
                        <a:pt x="7692" y="120"/>
                        <a:pt x="11538" y="84"/>
                      </a:cubicBezTo>
                      <a:cubicBezTo>
                        <a:pt x="14907" y="48"/>
                        <a:pt x="18265" y="36"/>
                        <a:pt x="2163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7" name="Google Shape;1767;p19">
                  <a:extLst>
                    <a:ext uri="{FF2B5EF4-FFF2-40B4-BE49-F238E27FC236}">
                      <a16:creationId xmlns:a16="http://schemas.microsoft.com/office/drawing/2014/main" id="{93796845-BE8B-D113-044D-9F6A6214AE92}"/>
                    </a:ext>
                  </a:extLst>
                </p:cNvPr>
                <p:cNvSpPr/>
                <p:nvPr/>
              </p:nvSpPr>
              <p:spPr>
                <a:xfrm>
                  <a:off x="8263200" y="1068325"/>
                  <a:ext cx="38725" cy="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9" h="13" extrusionOk="0">
                      <a:moveTo>
                        <a:pt x="0" y="12"/>
                      </a:moveTo>
                      <a:lnTo>
                        <a:pt x="1548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8" name="Google Shape;1768;p19">
                  <a:extLst>
                    <a:ext uri="{FF2B5EF4-FFF2-40B4-BE49-F238E27FC236}">
                      <a16:creationId xmlns:a16="http://schemas.microsoft.com/office/drawing/2014/main" id="{D874E749-70E3-5158-5EEB-3C5A86E9684E}"/>
                    </a:ext>
                  </a:extLst>
                </p:cNvPr>
                <p:cNvSpPr/>
                <p:nvPr/>
              </p:nvSpPr>
              <p:spPr>
                <a:xfrm>
                  <a:off x="6919600" y="1077850"/>
                  <a:ext cx="25900" cy="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6" h="13" extrusionOk="0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345" y="1"/>
                        <a:pt x="679" y="1"/>
                        <a:pt x="1036" y="12"/>
                      </a:cubicBezTo>
                      <a:cubicBezTo>
                        <a:pt x="690" y="1"/>
                        <a:pt x="345" y="1"/>
                        <a:pt x="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9" name="Google Shape;1769;p19">
                  <a:extLst>
                    <a:ext uri="{FF2B5EF4-FFF2-40B4-BE49-F238E27FC236}">
                      <a16:creationId xmlns:a16="http://schemas.microsoft.com/office/drawing/2014/main" id="{C5260A6D-4BCB-6C8A-00FC-B85CF5AEDCDA}"/>
                    </a:ext>
                  </a:extLst>
                </p:cNvPr>
                <p:cNvSpPr/>
                <p:nvPr/>
              </p:nvSpPr>
              <p:spPr>
                <a:xfrm>
                  <a:off x="6269200" y="1082325"/>
                  <a:ext cx="68200" cy="1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8" h="60" extrusionOk="0">
                      <a:moveTo>
                        <a:pt x="1" y="60"/>
                      </a:moveTo>
                      <a:cubicBezTo>
                        <a:pt x="917" y="36"/>
                        <a:pt x="1822" y="24"/>
                        <a:pt x="2727" y="0"/>
                      </a:cubicBezTo>
                      <a:cubicBezTo>
                        <a:pt x="1822" y="24"/>
                        <a:pt x="917" y="36"/>
                        <a:pt x="1" y="6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0" name="Google Shape;1770;p19">
                  <a:extLst>
                    <a:ext uri="{FF2B5EF4-FFF2-40B4-BE49-F238E27FC236}">
                      <a16:creationId xmlns:a16="http://schemas.microsoft.com/office/drawing/2014/main" id="{BD43DF38-1CBE-1F50-EE29-0814ACB50465}"/>
                    </a:ext>
                  </a:extLst>
                </p:cNvPr>
                <p:cNvSpPr/>
                <p:nvPr/>
              </p:nvSpPr>
              <p:spPr>
                <a:xfrm>
                  <a:off x="8675450" y="1065050"/>
                  <a:ext cx="3300" cy="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" h="25" extrusionOk="0">
                      <a:moveTo>
                        <a:pt x="1" y="1"/>
                      </a:moveTo>
                      <a:cubicBezTo>
                        <a:pt x="36" y="1"/>
                        <a:pt x="84" y="13"/>
                        <a:pt x="132" y="24"/>
                      </a:cubicBezTo>
                      <a:cubicBezTo>
                        <a:pt x="84" y="13"/>
                        <a:pt x="36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1" name="Google Shape;1771;p19">
                  <a:extLst>
                    <a:ext uri="{FF2B5EF4-FFF2-40B4-BE49-F238E27FC236}">
                      <a16:creationId xmlns:a16="http://schemas.microsoft.com/office/drawing/2014/main" id="{7718DD8C-F635-CBA5-AF3B-FC783BEAA63F}"/>
                    </a:ext>
                  </a:extLst>
                </p:cNvPr>
                <p:cNvSpPr/>
                <p:nvPr/>
              </p:nvSpPr>
              <p:spPr>
                <a:xfrm>
                  <a:off x="4473150" y="1094500"/>
                  <a:ext cx="23825" cy="9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3" h="383" extrusionOk="0">
                      <a:moveTo>
                        <a:pt x="911" y="1"/>
                      </a:moveTo>
                      <a:cubicBezTo>
                        <a:pt x="569" y="1"/>
                        <a:pt x="241" y="142"/>
                        <a:pt x="0" y="382"/>
                      </a:cubicBezTo>
                      <a:cubicBezTo>
                        <a:pt x="250" y="132"/>
                        <a:pt x="596" y="1"/>
                        <a:pt x="953" y="1"/>
                      </a:cubicBezTo>
                      <a:cubicBezTo>
                        <a:pt x="939" y="1"/>
                        <a:pt x="925" y="1"/>
                        <a:pt x="91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2" name="Google Shape;1772;p19">
                  <a:extLst>
                    <a:ext uri="{FF2B5EF4-FFF2-40B4-BE49-F238E27FC236}">
                      <a16:creationId xmlns:a16="http://schemas.microsoft.com/office/drawing/2014/main" id="{7888055C-9EC5-932A-C879-A66A763176D5}"/>
                    </a:ext>
                  </a:extLst>
                </p:cNvPr>
                <p:cNvSpPr/>
                <p:nvPr/>
              </p:nvSpPr>
              <p:spPr>
                <a:xfrm>
                  <a:off x="6769850" y="4628000"/>
                  <a:ext cx="105700" cy="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28" h="36" extrusionOk="0">
                      <a:moveTo>
                        <a:pt x="1" y="36"/>
                      </a:moveTo>
                      <a:cubicBezTo>
                        <a:pt x="1096" y="36"/>
                        <a:pt x="2192" y="24"/>
                        <a:pt x="3287" y="12"/>
                      </a:cubicBezTo>
                      <a:lnTo>
                        <a:pt x="4228" y="0"/>
                      </a:lnTo>
                      <a:lnTo>
                        <a:pt x="3287" y="12"/>
                      </a:lnTo>
                      <a:cubicBezTo>
                        <a:pt x="2192" y="24"/>
                        <a:pt x="1096" y="36"/>
                        <a:pt x="1" y="36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3" name="Google Shape;1773;p19">
                  <a:extLst>
                    <a:ext uri="{FF2B5EF4-FFF2-40B4-BE49-F238E27FC236}">
                      <a16:creationId xmlns:a16="http://schemas.microsoft.com/office/drawing/2014/main" id="{4C45E5CC-F4DD-452C-B8C6-40ED52DB1946}"/>
                    </a:ext>
                  </a:extLst>
                </p:cNvPr>
                <p:cNvSpPr/>
                <p:nvPr/>
              </p:nvSpPr>
              <p:spPr>
                <a:xfrm>
                  <a:off x="6408800" y="1933600"/>
                  <a:ext cx="9550" cy="33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2" h="1347" extrusionOk="0">
                      <a:moveTo>
                        <a:pt x="120" y="1311"/>
                      </a:moveTo>
                      <a:cubicBezTo>
                        <a:pt x="1" y="775"/>
                        <a:pt x="96" y="299"/>
                        <a:pt x="382" y="1"/>
                      </a:cubicBezTo>
                      <a:cubicBezTo>
                        <a:pt x="96" y="299"/>
                        <a:pt x="1" y="775"/>
                        <a:pt x="120" y="1311"/>
                      </a:cubicBezTo>
                      <a:cubicBezTo>
                        <a:pt x="167" y="1323"/>
                        <a:pt x="215" y="1346"/>
                        <a:pt x="239" y="1334"/>
                      </a:cubicBezTo>
                      <a:cubicBezTo>
                        <a:pt x="215" y="1346"/>
                        <a:pt x="167" y="1323"/>
                        <a:pt x="120" y="131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4" name="Google Shape;1774;p19">
                  <a:extLst>
                    <a:ext uri="{FF2B5EF4-FFF2-40B4-BE49-F238E27FC236}">
                      <a16:creationId xmlns:a16="http://schemas.microsoft.com/office/drawing/2014/main" id="{9E108063-086B-F20D-50C2-5D1F1C9B9C71}"/>
                    </a:ext>
                  </a:extLst>
                </p:cNvPr>
                <p:cNvSpPr/>
                <p:nvPr/>
              </p:nvSpPr>
              <p:spPr>
                <a:xfrm>
                  <a:off x="8684675" y="1293650"/>
                  <a:ext cx="2125" cy="1420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56806" extrusionOk="0">
                      <a:moveTo>
                        <a:pt x="60" y="1"/>
                      </a:moveTo>
                      <a:cubicBezTo>
                        <a:pt x="60" y="2679"/>
                        <a:pt x="72" y="5358"/>
                        <a:pt x="72" y="8037"/>
                      </a:cubicBezTo>
                      <a:cubicBezTo>
                        <a:pt x="72" y="5358"/>
                        <a:pt x="72" y="2679"/>
                        <a:pt x="60" y="1"/>
                      </a:cubicBezTo>
                      <a:close/>
                      <a:moveTo>
                        <a:pt x="72" y="8037"/>
                      </a:moveTo>
                      <a:lnTo>
                        <a:pt x="72" y="28373"/>
                      </a:lnTo>
                      <a:cubicBezTo>
                        <a:pt x="84" y="21598"/>
                        <a:pt x="84" y="14812"/>
                        <a:pt x="72" y="8037"/>
                      </a:cubicBezTo>
                      <a:close/>
                      <a:moveTo>
                        <a:pt x="48" y="44470"/>
                      </a:moveTo>
                      <a:lnTo>
                        <a:pt x="48" y="44470"/>
                      </a:lnTo>
                      <a:cubicBezTo>
                        <a:pt x="36" y="48585"/>
                        <a:pt x="13" y="52689"/>
                        <a:pt x="1" y="56805"/>
                      </a:cubicBezTo>
                      <a:cubicBezTo>
                        <a:pt x="25" y="52689"/>
                        <a:pt x="36" y="48585"/>
                        <a:pt x="48" y="4447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5" name="Google Shape;1775;p19">
                  <a:extLst>
                    <a:ext uri="{FF2B5EF4-FFF2-40B4-BE49-F238E27FC236}">
                      <a16:creationId xmlns:a16="http://schemas.microsoft.com/office/drawing/2014/main" id="{4361C631-FEE9-3AEA-7415-26CD275A98E0}"/>
                    </a:ext>
                  </a:extLst>
                </p:cNvPr>
                <p:cNvSpPr/>
                <p:nvPr/>
              </p:nvSpPr>
              <p:spPr>
                <a:xfrm>
                  <a:off x="5942675" y="1084400"/>
                  <a:ext cx="275350" cy="2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14" h="84" extrusionOk="0">
                      <a:moveTo>
                        <a:pt x="11014" y="1"/>
                      </a:moveTo>
                      <a:lnTo>
                        <a:pt x="11014" y="1"/>
                      </a:lnTo>
                      <a:cubicBezTo>
                        <a:pt x="7335" y="36"/>
                        <a:pt x="3667" y="60"/>
                        <a:pt x="0" y="84"/>
                      </a:cubicBezTo>
                      <a:cubicBezTo>
                        <a:pt x="3667" y="60"/>
                        <a:pt x="7347" y="36"/>
                        <a:pt x="1101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6" name="Google Shape;1776;p19">
                  <a:extLst>
                    <a:ext uri="{FF2B5EF4-FFF2-40B4-BE49-F238E27FC236}">
                      <a16:creationId xmlns:a16="http://schemas.microsoft.com/office/drawing/2014/main" id="{52AF675A-C0B5-637D-F63F-0752D03B54AF}"/>
                    </a:ext>
                  </a:extLst>
                </p:cNvPr>
                <p:cNvSpPr/>
                <p:nvPr/>
              </p:nvSpPr>
              <p:spPr>
                <a:xfrm>
                  <a:off x="5123525" y="1090350"/>
                  <a:ext cx="272975" cy="1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19" h="61" extrusionOk="0">
                      <a:moveTo>
                        <a:pt x="10918" y="1"/>
                      </a:moveTo>
                      <a:cubicBezTo>
                        <a:pt x="7287" y="13"/>
                        <a:pt x="3644" y="36"/>
                        <a:pt x="0" y="60"/>
                      </a:cubicBezTo>
                      <a:cubicBezTo>
                        <a:pt x="3644" y="36"/>
                        <a:pt x="7275" y="24"/>
                        <a:pt x="1091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7" name="Google Shape;1777;p19">
                  <a:extLst>
                    <a:ext uri="{FF2B5EF4-FFF2-40B4-BE49-F238E27FC236}">
                      <a16:creationId xmlns:a16="http://schemas.microsoft.com/office/drawing/2014/main" id="{62E21353-7F4C-AE66-6D86-86BA3A4D3BB6}"/>
                    </a:ext>
                  </a:extLst>
                </p:cNvPr>
                <p:cNvSpPr/>
                <p:nvPr/>
              </p:nvSpPr>
              <p:spPr>
                <a:xfrm>
                  <a:off x="4617800" y="1094225"/>
                  <a:ext cx="19647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59" h="1" extrusionOk="0">
                      <a:moveTo>
                        <a:pt x="7859" y="0"/>
                      </a:moveTo>
                      <a:lnTo>
                        <a:pt x="3239" y="0"/>
                      </a:lnTo>
                      <a:lnTo>
                        <a:pt x="1" y="0"/>
                      </a:lnTo>
                      <a:lnTo>
                        <a:pt x="3239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8" name="Google Shape;1778;p19">
                  <a:extLst>
                    <a:ext uri="{FF2B5EF4-FFF2-40B4-BE49-F238E27FC236}">
                      <a16:creationId xmlns:a16="http://schemas.microsoft.com/office/drawing/2014/main" id="{F9149AD2-F28F-7382-4456-FD50317D854B}"/>
                    </a:ext>
                  </a:extLst>
                </p:cNvPr>
                <p:cNvSpPr/>
                <p:nvPr/>
              </p:nvSpPr>
              <p:spPr>
                <a:xfrm>
                  <a:off x="6436775" y="1081425"/>
                  <a:ext cx="82175" cy="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87" h="13" extrusionOk="0">
                      <a:moveTo>
                        <a:pt x="3287" y="0"/>
                      </a:moveTo>
                      <a:cubicBezTo>
                        <a:pt x="2191" y="0"/>
                        <a:pt x="1096" y="12"/>
                        <a:pt x="1" y="12"/>
                      </a:cubicBezTo>
                      <a:cubicBezTo>
                        <a:pt x="1096" y="12"/>
                        <a:pt x="2191" y="12"/>
                        <a:pt x="328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9" name="Google Shape;1779;p19">
                  <a:extLst>
                    <a:ext uri="{FF2B5EF4-FFF2-40B4-BE49-F238E27FC236}">
                      <a16:creationId xmlns:a16="http://schemas.microsoft.com/office/drawing/2014/main" id="{BBED15AF-BA39-A8B5-D774-70D43F621634}"/>
                    </a:ext>
                  </a:extLst>
                </p:cNvPr>
                <p:cNvSpPr/>
                <p:nvPr/>
              </p:nvSpPr>
              <p:spPr>
                <a:xfrm>
                  <a:off x="6337650" y="1082025"/>
                  <a:ext cx="58075" cy="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3" h="13" extrusionOk="0">
                      <a:moveTo>
                        <a:pt x="2323" y="0"/>
                      </a:moveTo>
                      <a:cubicBezTo>
                        <a:pt x="1775" y="0"/>
                        <a:pt x="1227" y="0"/>
                        <a:pt x="692" y="12"/>
                      </a:cubicBezTo>
                      <a:cubicBezTo>
                        <a:pt x="453" y="12"/>
                        <a:pt x="227" y="12"/>
                        <a:pt x="1" y="12"/>
                      </a:cubicBezTo>
                      <a:cubicBezTo>
                        <a:pt x="227" y="12"/>
                        <a:pt x="453" y="12"/>
                        <a:pt x="692" y="12"/>
                      </a:cubicBezTo>
                      <a:cubicBezTo>
                        <a:pt x="1227" y="0"/>
                        <a:pt x="1775" y="0"/>
                        <a:pt x="232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0" name="Google Shape;1780;p19">
                  <a:extLst>
                    <a:ext uri="{FF2B5EF4-FFF2-40B4-BE49-F238E27FC236}">
                      <a16:creationId xmlns:a16="http://schemas.microsoft.com/office/drawing/2014/main" id="{C390E63C-BB79-2DFC-24F3-3A8CFD6E966A}"/>
                    </a:ext>
                  </a:extLst>
                </p:cNvPr>
                <p:cNvSpPr/>
                <p:nvPr/>
              </p:nvSpPr>
              <p:spPr>
                <a:xfrm>
                  <a:off x="6783850" y="1079925"/>
                  <a:ext cx="38725" cy="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9" h="10" extrusionOk="0">
                      <a:moveTo>
                        <a:pt x="0" y="1"/>
                      </a:moveTo>
                      <a:cubicBezTo>
                        <a:pt x="262" y="7"/>
                        <a:pt x="521" y="10"/>
                        <a:pt x="779" y="10"/>
                      </a:cubicBezTo>
                      <a:cubicBezTo>
                        <a:pt x="1036" y="10"/>
                        <a:pt x="1292" y="7"/>
                        <a:pt x="154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1" name="Google Shape;1781;p19">
                  <a:extLst>
                    <a:ext uri="{FF2B5EF4-FFF2-40B4-BE49-F238E27FC236}">
                      <a16:creationId xmlns:a16="http://schemas.microsoft.com/office/drawing/2014/main" id="{9A96104D-4F3F-583C-19F8-17AB73731C62}"/>
                    </a:ext>
                  </a:extLst>
                </p:cNvPr>
                <p:cNvSpPr/>
                <p:nvPr/>
              </p:nvSpPr>
              <p:spPr>
                <a:xfrm>
                  <a:off x="4496950" y="1094525"/>
                  <a:ext cx="1009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37" h="1" extrusionOk="0">
                      <a:moveTo>
                        <a:pt x="4037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cubicBezTo>
                        <a:pt x="1346" y="0"/>
                        <a:pt x="2692" y="0"/>
                        <a:pt x="403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2" name="Google Shape;1782;p19">
                  <a:extLst>
                    <a:ext uri="{FF2B5EF4-FFF2-40B4-BE49-F238E27FC236}">
                      <a16:creationId xmlns:a16="http://schemas.microsoft.com/office/drawing/2014/main" id="{33D8F929-1087-C899-B8C4-FD8B760E4693}"/>
                    </a:ext>
                  </a:extLst>
                </p:cNvPr>
                <p:cNvSpPr/>
                <p:nvPr/>
              </p:nvSpPr>
              <p:spPr>
                <a:xfrm>
                  <a:off x="4477600" y="3931825"/>
                  <a:ext cx="325" cy="78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" h="3130" extrusionOk="0">
                      <a:moveTo>
                        <a:pt x="1" y="0"/>
                      </a:moveTo>
                      <a:cubicBezTo>
                        <a:pt x="1" y="1047"/>
                        <a:pt x="1" y="2083"/>
                        <a:pt x="13" y="3130"/>
                      </a:cubicBezTo>
                      <a:cubicBezTo>
                        <a:pt x="13" y="2083"/>
                        <a:pt x="1" y="1047"/>
                        <a:pt x="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3" name="Google Shape;1783;p19">
                  <a:extLst>
                    <a:ext uri="{FF2B5EF4-FFF2-40B4-BE49-F238E27FC236}">
                      <a16:creationId xmlns:a16="http://schemas.microsoft.com/office/drawing/2014/main" id="{AA262F12-ACFC-90EF-00B1-A982DE397AF7}"/>
                    </a:ext>
                  </a:extLst>
                </p:cNvPr>
                <p:cNvSpPr/>
                <p:nvPr/>
              </p:nvSpPr>
              <p:spPr>
                <a:xfrm>
                  <a:off x="4478200" y="4192225"/>
                  <a:ext cx="925" cy="217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" h="8692" extrusionOk="0">
                      <a:moveTo>
                        <a:pt x="1" y="0"/>
                      </a:moveTo>
                      <a:lnTo>
                        <a:pt x="1" y="2084"/>
                      </a:lnTo>
                      <a:cubicBezTo>
                        <a:pt x="13" y="4287"/>
                        <a:pt x="24" y="6489"/>
                        <a:pt x="36" y="8692"/>
                      </a:cubicBezTo>
                      <a:cubicBezTo>
                        <a:pt x="24" y="6489"/>
                        <a:pt x="13" y="4287"/>
                        <a:pt x="1" y="2084"/>
                      </a:cubicBezTo>
                      <a:cubicBezTo>
                        <a:pt x="1" y="1393"/>
                        <a:pt x="1" y="703"/>
                        <a:pt x="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4" name="Google Shape;1784;p19">
                  <a:extLst>
                    <a:ext uri="{FF2B5EF4-FFF2-40B4-BE49-F238E27FC236}">
                      <a16:creationId xmlns:a16="http://schemas.microsoft.com/office/drawing/2014/main" id="{C6BE090F-FEE9-DDCB-5C3E-AF5ADDEA9693}"/>
                    </a:ext>
                  </a:extLst>
                </p:cNvPr>
                <p:cNvSpPr/>
                <p:nvPr/>
              </p:nvSpPr>
              <p:spPr>
                <a:xfrm>
                  <a:off x="4473750" y="3191200"/>
                  <a:ext cx="0" cy="105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4216" extrusionOk="0">
                      <a:moveTo>
                        <a:pt x="0" y="1"/>
                      </a:moveTo>
                      <a:lnTo>
                        <a:pt x="0" y="2977"/>
                      </a:lnTo>
                      <a:lnTo>
                        <a:pt x="0" y="4216"/>
                      </a:lnTo>
                      <a:lnTo>
                        <a:pt x="0" y="2977"/>
                      </a:lnTo>
                      <a:cubicBezTo>
                        <a:pt x="0" y="1989"/>
                        <a:pt x="0" y="1001"/>
                        <a:pt x="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5" name="Google Shape;1785;p19">
                  <a:extLst>
                    <a:ext uri="{FF2B5EF4-FFF2-40B4-BE49-F238E27FC236}">
                      <a16:creationId xmlns:a16="http://schemas.microsoft.com/office/drawing/2014/main" id="{A710102A-252F-85F2-3323-A455D64CF54F}"/>
                    </a:ext>
                  </a:extLst>
                </p:cNvPr>
                <p:cNvSpPr/>
                <p:nvPr/>
              </p:nvSpPr>
              <p:spPr>
                <a:xfrm>
                  <a:off x="4474025" y="2692050"/>
                  <a:ext cx="25" cy="106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263" extrusionOk="0">
                      <a:moveTo>
                        <a:pt x="1" y="0"/>
                      </a:moveTo>
                      <a:cubicBezTo>
                        <a:pt x="1" y="286"/>
                        <a:pt x="1" y="583"/>
                        <a:pt x="1" y="869"/>
                      </a:cubicBezTo>
                      <a:lnTo>
                        <a:pt x="1" y="4262"/>
                      </a:lnTo>
                      <a:lnTo>
                        <a:pt x="1" y="869"/>
                      </a:lnTo>
                      <a:cubicBezTo>
                        <a:pt x="1" y="583"/>
                        <a:pt x="1" y="286"/>
                        <a:pt x="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6" name="Google Shape;1786;p19">
                  <a:extLst>
                    <a:ext uri="{FF2B5EF4-FFF2-40B4-BE49-F238E27FC236}">
                      <a16:creationId xmlns:a16="http://schemas.microsoft.com/office/drawing/2014/main" id="{8D59B8AB-07B4-CE41-0ADF-035BE73610FC}"/>
                    </a:ext>
                  </a:extLst>
                </p:cNvPr>
                <p:cNvSpPr/>
                <p:nvPr/>
              </p:nvSpPr>
              <p:spPr>
                <a:xfrm>
                  <a:off x="4459150" y="4608350"/>
                  <a:ext cx="1525" cy="1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" h="60" extrusionOk="0">
                      <a:moveTo>
                        <a:pt x="60" y="0"/>
                      </a:moveTo>
                      <a:cubicBezTo>
                        <a:pt x="36" y="0"/>
                        <a:pt x="24" y="24"/>
                        <a:pt x="1" y="60"/>
                      </a:cubicBezTo>
                      <a:cubicBezTo>
                        <a:pt x="24" y="24"/>
                        <a:pt x="48" y="0"/>
                        <a:pt x="6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7" name="Google Shape;1787;p19">
                  <a:extLst>
                    <a:ext uri="{FF2B5EF4-FFF2-40B4-BE49-F238E27FC236}">
                      <a16:creationId xmlns:a16="http://schemas.microsoft.com/office/drawing/2014/main" id="{9C46C8FF-59BA-D392-35E2-548E00758DC8}"/>
                    </a:ext>
                  </a:extLst>
                </p:cNvPr>
                <p:cNvSpPr/>
                <p:nvPr/>
              </p:nvSpPr>
              <p:spPr>
                <a:xfrm>
                  <a:off x="4474325" y="2883125"/>
                  <a:ext cx="25" cy="183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7359" extrusionOk="0">
                      <a:moveTo>
                        <a:pt x="1" y="1"/>
                      </a:moveTo>
                      <a:lnTo>
                        <a:pt x="1" y="3394"/>
                      </a:lnTo>
                      <a:lnTo>
                        <a:pt x="1" y="7359"/>
                      </a:lnTo>
                      <a:lnTo>
                        <a:pt x="1" y="3394"/>
                      </a:lnTo>
                      <a:cubicBezTo>
                        <a:pt x="1" y="2263"/>
                        <a:pt x="1" y="1132"/>
                        <a:pt x="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8" name="Google Shape;1788;p19">
                  <a:extLst>
                    <a:ext uri="{FF2B5EF4-FFF2-40B4-BE49-F238E27FC236}">
                      <a16:creationId xmlns:a16="http://schemas.microsoft.com/office/drawing/2014/main" id="{216D94CB-5703-9362-E459-7C8F4E82DD25}"/>
                    </a:ext>
                  </a:extLst>
                </p:cNvPr>
                <p:cNvSpPr/>
                <p:nvPr/>
              </p:nvSpPr>
              <p:spPr>
                <a:xfrm>
                  <a:off x="4472250" y="2134825"/>
                  <a:ext cx="325" cy="283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" h="11348" extrusionOk="0">
                      <a:moveTo>
                        <a:pt x="0" y="1"/>
                      </a:moveTo>
                      <a:lnTo>
                        <a:pt x="0" y="3049"/>
                      </a:lnTo>
                      <a:lnTo>
                        <a:pt x="12" y="11347"/>
                      </a:lnTo>
                      <a:lnTo>
                        <a:pt x="0" y="3049"/>
                      </a:lnTo>
                      <a:cubicBezTo>
                        <a:pt x="0" y="2037"/>
                        <a:pt x="0" y="1025"/>
                        <a:pt x="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9" name="Google Shape;1789;p19">
                  <a:extLst>
                    <a:ext uri="{FF2B5EF4-FFF2-40B4-BE49-F238E27FC236}">
                      <a16:creationId xmlns:a16="http://schemas.microsoft.com/office/drawing/2014/main" id="{41EA354D-8BCD-4ACC-6373-7E5A9D69E090}"/>
                    </a:ext>
                  </a:extLst>
                </p:cNvPr>
                <p:cNvSpPr/>
                <p:nvPr/>
              </p:nvSpPr>
              <p:spPr>
                <a:xfrm>
                  <a:off x="4480575" y="4583925"/>
                  <a:ext cx="25" cy="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5" extrusionOk="0">
                      <a:moveTo>
                        <a:pt x="1" y="25"/>
                      </a:moveTo>
                      <a:cubicBezTo>
                        <a:pt x="1" y="13"/>
                        <a:pt x="1" y="1"/>
                        <a:pt x="1" y="1"/>
                      </a:cubicBezTo>
                      <a:cubicBezTo>
                        <a:pt x="1" y="1"/>
                        <a:pt x="1" y="13"/>
                        <a:pt x="1" y="2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0" name="Google Shape;1790;p19">
                  <a:extLst>
                    <a:ext uri="{FF2B5EF4-FFF2-40B4-BE49-F238E27FC236}">
                      <a16:creationId xmlns:a16="http://schemas.microsoft.com/office/drawing/2014/main" id="{5EEC4530-2A43-03FE-3832-E439830708DF}"/>
                    </a:ext>
                  </a:extLst>
                </p:cNvPr>
                <p:cNvSpPr/>
                <p:nvPr/>
              </p:nvSpPr>
              <p:spPr>
                <a:xfrm>
                  <a:off x="6919275" y="1077850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1" name="Google Shape;1791;p19">
                  <a:extLst>
                    <a:ext uri="{FF2B5EF4-FFF2-40B4-BE49-F238E27FC236}">
                      <a16:creationId xmlns:a16="http://schemas.microsoft.com/office/drawing/2014/main" id="{46450BF1-692F-4449-27F9-1F6E05214601}"/>
                    </a:ext>
                  </a:extLst>
                </p:cNvPr>
                <p:cNvSpPr/>
                <p:nvPr/>
              </p:nvSpPr>
              <p:spPr>
                <a:xfrm>
                  <a:off x="6984175" y="1077850"/>
                  <a:ext cx="248250" cy="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30" h="25" extrusionOk="0">
                      <a:moveTo>
                        <a:pt x="9930" y="1"/>
                      </a:moveTo>
                      <a:lnTo>
                        <a:pt x="9930" y="1"/>
                      </a:lnTo>
                      <a:cubicBezTo>
                        <a:pt x="6620" y="12"/>
                        <a:pt x="3310" y="1"/>
                        <a:pt x="0" y="24"/>
                      </a:cubicBezTo>
                      <a:cubicBezTo>
                        <a:pt x="3310" y="12"/>
                        <a:pt x="6620" y="12"/>
                        <a:pt x="993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2" name="Google Shape;1792;p19">
                  <a:extLst>
                    <a:ext uri="{FF2B5EF4-FFF2-40B4-BE49-F238E27FC236}">
                      <a16:creationId xmlns:a16="http://schemas.microsoft.com/office/drawing/2014/main" id="{F90ABE74-28F3-D0CF-C4C6-7E1AB735E9B0}"/>
                    </a:ext>
                  </a:extLst>
                </p:cNvPr>
                <p:cNvSpPr/>
                <p:nvPr/>
              </p:nvSpPr>
              <p:spPr>
                <a:xfrm>
                  <a:off x="8279275" y="4622025"/>
                  <a:ext cx="49425" cy="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77" h="13" extrusionOk="0">
                      <a:moveTo>
                        <a:pt x="1977" y="1"/>
                      </a:moveTo>
                      <a:lnTo>
                        <a:pt x="0" y="13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3" name="Google Shape;1793;p19">
                  <a:extLst>
                    <a:ext uri="{FF2B5EF4-FFF2-40B4-BE49-F238E27FC236}">
                      <a16:creationId xmlns:a16="http://schemas.microsoft.com/office/drawing/2014/main" id="{35CEB7AF-B131-D88A-19A4-4A5D47163F3A}"/>
                    </a:ext>
                  </a:extLst>
                </p:cNvPr>
                <p:cNvSpPr/>
                <p:nvPr/>
              </p:nvSpPr>
              <p:spPr>
                <a:xfrm>
                  <a:off x="4476125" y="4589000"/>
                  <a:ext cx="3600" cy="8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" h="346" extrusionOk="0">
                      <a:moveTo>
                        <a:pt x="0" y="346"/>
                      </a:moveTo>
                      <a:cubicBezTo>
                        <a:pt x="60" y="239"/>
                        <a:pt x="119" y="119"/>
                        <a:pt x="143" y="0"/>
                      </a:cubicBezTo>
                      <a:cubicBezTo>
                        <a:pt x="119" y="119"/>
                        <a:pt x="60" y="239"/>
                        <a:pt x="0" y="346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4" name="Google Shape;1794;p19">
                  <a:extLst>
                    <a:ext uri="{FF2B5EF4-FFF2-40B4-BE49-F238E27FC236}">
                      <a16:creationId xmlns:a16="http://schemas.microsoft.com/office/drawing/2014/main" id="{2C94B799-B369-CF09-5D83-836738A359CE}"/>
                    </a:ext>
                  </a:extLst>
                </p:cNvPr>
                <p:cNvSpPr/>
                <p:nvPr/>
              </p:nvSpPr>
              <p:spPr>
                <a:xfrm>
                  <a:off x="4470475" y="1103750"/>
                  <a:ext cx="2700" cy="2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" h="108" extrusionOk="0">
                      <a:moveTo>
                        <a:pt x="0" y="108"/>
                      </a:moveTo>
                      <a:lnTo>
                        <a:pt x="0" y="108"/>
                      </a:lnTo>
                      <a:cubicBezTo>
                        <a:pt x="36" y="72"/>
                        <a:pt x="71" y="36"/>
                        <a:pt x="107" y="0"/>
                      </a:cubicBezTo>
                      <a:cubicBezTo>
                        <a:pt x="71" y="36"/>
                        <a:pt x="36" y="72"/>
                        <a:pt x="0" y="108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5" name="Google Shape;1795;p19">
                  <a:extLst>
                    <a:ext uri="{FF2B5EF4-FFF2-40B4-BE49-F238E27FC236}">
                      <a16:creationId xmlns:a16="http://schemas.microsoft.com/office/drawing/2014/main" id="{F4B4686E-45B6-9B1D-F6FD-173B0A0B22EE}"/>
                    </a:ext>
                  </a:extLst>
                </p:cNvPr>
                <p:cNvSpPr/>
                <p:nvPr/>
              </p:nvSpPr>
              <p:spPr>
                <a:xfrm>
                  <a:off x="7410425" y="1076650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1"/>
                      </a:move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6" name="Google Shape;1796;p19">
                  <a:extLst>
                    <a:ext uri="{FF2B5EF4-FFF2-40B4-BE49-F238E27FC236}">
                      <a16:creationId xmlns:a16="http://schemas.microsoft.com/office/drawing/2014/main" id="{37B2A18E-B6FC-23E2-03B4-525F9E00293D}"/>
                    </a:ext>
                  </a:extLst>
                </p:cNvPr>
                <p:cNvSpPr/>
                <p:nvPr/>
              </p:nvSpPr>
              <p:spPr>
                <a:xfrm>
                  <a:off x="7953050" y="1068625"/>
                  <a:ext cx="310175" cy="3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07" h="120" extrusionOk="0">
                      <a:moveTo>
                        <a:pt x="12406" y="0"/>
                      </a:moveTo>
                      <a:cubicBezTo>
                        <a:pt x="9358" y="24"/>
                        <a:pt x="6310" y="36"/>
                        <a:pt x="3251" y="84"/>
                      </a:cubicBezTo>
                      <a:cubicBezTo>
                        <a:pt x="2167" y="96"/>
                        <a:pt x="1084" y="108"/>
                        <a:pt x="0" y="120"/>
                      </a:cubicBezTo>
                      <a:cubicBezTo>
                        <a:pt x="1084" y="108"/>
                        <a:pt x="2167" y="96"/>
                        <a:pt x="3251" y="84"/>
                      </a:cubicBezTo>
                      <a:cubicBezTo>
                        <a:pt x="6310" y="36"/>
                        <a:pt x="9358" y="24"/>
                        <a:pt x="1240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7" name="Google Shape;1797;p19">
                  <a:extLst>
                    <a:ext uri="{FF2B5EF4-FFF2-40B4-BE49-F238E27FC236}">
                      <a16:creationId xmlns:a16="http://schemas.microsoft.com/office/drawing/2014/main" id="{25D46D24-BCA7-8C44-6715-828EC40D6F64}"/>
                    </a:ext>
                  </a:extLst>
                </p:cNvPr>
                <p:cNvSpPr/>
                <p:nvPr/>
              </p:nvSpPr>
              <p:spPr>
                <a:xfrm>
                  <a:off x="8340300" y="1064750"/>
                  <a:ext cx="317325" cy="3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93" h="132" extrusionOk="0">
                      <a:moveTo>
                        <a:pt x="12692" y="1"/>
                      </a:moveTo>
                      <a:cubicBezTo>
                        <a:pt x="8466" y="36"/>
                        <a:pt x="4227" y="84"/>
                        <a:pt x="0" y="132"/>
                      </a:cubicBezTo>
                      <a:cubicBezTo>
                        <a:pt x="4227" y="84"/>
                        <a:pt x="8466" y="48"/>
                        <a:pt x="1269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8" name="Google Shape;1798;p19">
                  <a:extLst>
                    <a:ext uri="{FF2B5EF4-FFF2-40B4-BE49-F238E27FC236}">
                      <a16:creationId xmlns:a16="http://schemas.microsoft.com/office/drawing/2014/main" id="{69B7A342-9F2E-B64B-7AD1-AA86EA479EC4}"/>
                    </a:ext>
                  </a:extLst>
                </p:cNvPr>
                <p:cNvSpPr/>
                <p:nvPr/>
              </p:nvSpPr>
              <p:spPr>
                <a:xfrm>
                  <a:off x="8670700" y="1064750"/>
                  <a:ext cx="4775" cy="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" h="13" extrusionOk="0">
                      <a:moveTo>
                        <a:pt x="0" y="1"/>
                      </a:moveTo>
                      <a:cubicBezTo>
                        <a:pt x="72" y="1"/>
                        <a:pt x="131" y="1"/>
                        <a:pt x="191" y="13"/>
                      </a:cubicBezTo>
                      <a:cubicBezTo>
                        <a:pt x="131" y="1"/>
                        <a:pt x="72" y="1"/>
                        <a:pt x="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9" name="Google Shape;1799;p19">
                  <a:extLst>
                    <a:ext uri="{FF2B5EF4-FFF2-40B4-BE49-F238E27FC236}">
                      <a16:creationId xmlns:a16="http://schemas.microsoft.com/office/drawing/2014/main" id="{65DD712E-B86E-1796-64D3-C15979742757}"/>
                    </a:ext>
                  </a:extLst>
                </p:cNvPr>
                <p:cNvSpPr/>
                <p:nvPr/>
              </p:nvSpPr>
              <p:spPr>
                <a:xfrm>
                  <a:off x="8678750" y="1065650"/>
                  <a:ext cx="7750" cy="227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0" h="9109" extrusionOk="0">
                      <a:moveTo>
                        <a:pt x="0" y="1"/>
                      </a:moveTo>
                      <a:cubicBezTo>
                        <a:pt x="297" y="72"/>
                        <a:pt x="297" y="323"/>
                        <a:pt x="297" y="1072"/>
                      </a:cubicBezTo>
                      <a:cubicBezTo>
                        <a:pt x="309" y="323"/>
                        <a:pt x="297" y="72"/>
                        <a:pt x="0" y="1"/>
                      </a:cubicBezTo>
                      <a:close/>
                      <a:moveTo>
                        <a:pt x="297" y="1072"/>
                      </a:moveTo>
                      <a:lnTo>
                        <a:pt x="297" y="1072"/>
                      </a:lnTo>
                      <a:cubicBezTo>
                        <a:pt x="285" y="3751"/>
                        <a:pt x="285" y="6430"/>
                        <a:pt x="285" y="9109"/>
                      </a:cubicBezTo>
                      <a:cubicBezTo>
                        <a:pt x="285" y="6430"/>
                        <a:pt x="297" y="3751"/>
                        <a:pt x="297" y="1072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00" name="Google Shape;1800;p19">
                  <a:extLst>
                    <a:ext uri="{FF2B5EF4-FFF2-40B4-BE49-F238E27FC236}">
                      <a16:creationId xmlns:a16="http://schemas.microsoft.com/office/drawing/2014/main" id="{7D8D3AA3-03A6-A1E9-F6DD-A1AEDF089F5A}"/>
                    </a:ext>
                  </a:extLst>
                </p:cNvPr>
                <p:cNvSpPr/>
                <p:nvPr/>
              </p:nvSpPr>
              <p:spPr>
                <a:xfrm>
                  <a:off x="6875825" y="4627100"/>
                  <a:ext cx="70575" cy="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23" h="37" extrusionOk="0">
                      <a:moveTo>
                        <a:pt x="2822" y="0"/>
                      </a:moveTo>
                      <a:lnTo>
                        <a:pt x="0" y="36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01" name="Google Shape;1801;p19">
                  <a:extLst>
                    <a:ext uri="{FF2B5EF4-FFF2-40B4-BE49-F238E27FC236}">
                      <a16:creationId xmlns:a16="http://schemas.microsoft.com/office/drawing/2014/main" id="{A477C1F7-73C7-FCF8-6522-DB5CF0076018}"/>
                    </a:ext>
                  </a:extLst>
                </p:cNvPr>
                <p:cNvSpPr/>
                <p:nvPr/>
              </p:nvSpPr>
              <p:spPr>
                <a:xfrm>
                  <a:off x="5594700" y="4634825"/>
                  <a:ext cx="44375" cy="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75" h="25" extrusionOk="0">
                      <a:moveTo>
                        <a:pt x="1775" y="1"/>
                      </a:moveTo>
                      <a:cubicBezTo>
                        <a:pt x="1180" y="1"/>
                        <a:pt x="596" y="13"/>
                        <a:pt x="1" y="25"/>
                      </a:cubicBezTo>
                      <a:cubicBezTo>
                        <a:pt x="596" y="13"/>
                        <a:pt x="1192" y="1"/>
                        <a:pt x="177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02" name="Google Shape;1802;p19">
                  <a:extLst>
                    <a:ext uri="{FF2B5EF4-FFF2-40B4-BE49-F238E27FC236}">
                      <a16:creationId xmlns:a16="http://schemas.microsoft.com/office/drawing/2014/main" id="{565A67F8-9025-B619-5342-69C3C52CD78E}"/>
                    </a:ext>
                  </a:extLst>
                </p:cNvPr>
                <p:cNvSpPr/>
                <p:nvPr/>
              </p:nvSpPr>
              <p:spPr>
                <a:xfrm>
                  <a:off x="8673075" y="4293275"/>
                  <a:ext cx="1500" cy="157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" h="6293" extrusionOk="0">
                      <a:moveTo>
                        <a:pt x="60" y="0"/>
                      </a:moveTo>
                      <a:cubicBezTo>
                        <a:pt x="36" y="2094"/>
                        <a:pt x="12" y="4188"/>
                        <a:pt x="0" y="6293"/>
                      </a:cubicBezTo>
                      <a:cubicBezTo>
                        <a:pt x="24" y="4188"/>
                        <a:pt x="36" y="2094"/>
                        <a:pt x="6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03" name="Google Shape;1803;p19">
                  <a:extLst>
                    <a:ext uri="{FF2B5EF4-FFF2-40B4-BE49-F238E27FC236}">
                      <a16:creationId xmlns:a16="http://schemas.microsoft.com/office/drawing/2014/main" id="{E9A4CE35-F615-8B61-BA51-8DE09848209E}"/>
                    </a:ext>
                  </a:extLst>
                </p:cNvPr>
                <p:cNvSpPr/>
                <p:nvPr/>
              </p:nvSpPr>
              <p:spPr>
                <a:xfrm>
                  <a:off x="4891050" y="4638225"/>
                  <a:ext cx="138725" cy="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49" h="20" extrusionOk="0">
                      <a:moveTo>
                        <a:pt x="3251" y="0"/>
                      </a:moveTo>
                      <a:cubicBezTo>
                        <a:pt x="2167" y="0"/>
                        <a:pt x="1082" y="6"/>
                        <a:pt x="1" y="20"/>
                      </a:cubicBezTo>
                      <a:cubicBezTo>
                        <a:pt x="923" y="8"/>
                        <a:pt x="1849" y="5"/>
                        <a:pt x="2775" y="5"/>
                      </a:cubicBezTo>
                      <a:cubicBezTo>
                        <a:pt x="3700" y="5"/>
                        <a:pt x="4626" y="8"/>
                        <a:pt x="5549" y="8"/>
                      </a:cubicBezTo>
                      <a:cubicBezTo>
                        <a:pt x="4784" y="3"/>
                        <a:pt x="4018" y="0"/>
                        <a:pt x="325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04" name="Google Shape;1804;p19">
                  <a:extLst>
                    <a:ext uri="{FF2B5EF4-FFF2-40B4-BE49-F238E27FC236}">
                      <a16:creationId xmlns:a16="http://schemas.microsoft.com/office/drawing/2014/main" id="{504D4403-DB70-1659-5D19-CF35888892B4}"/>
                    </a:ext>
                  </a:extLst>
                </p:cNvPr>
                <p:cNvSpPr/>
                <p:nvPr/>
              </p:nvSpPr>
              <p:spPr>
                <a:xfrm>
                  <a:off x="5764075" y="4632150"/>
                  <a:ext cx="431625" cy="2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65" h="97" extrusionOk="0">
                      <a:moveTo>
                        <a:pt x="1" y="96"/>
                      </a:moveTo>
                      <a:cubicBezTo>
                        <a:pt x="1656" y="96"/>
                        <a:pt x="3311" y="84"/>
                        <a:pt x="4966" y="84"/>
                      </a:cubicBezTo>
                      <a:cubicBezTo>
                        <a:pt x="9061" y="60"/>
                        <a:pt x="13169" y="25"/>
                        <a:pt x="17265" y="1"/>
                      </a:cubicBezTo>
                      <a:cubicBezTo>
                        <a:pt x="13169" y="25"/>
                        <a:pt x="9061" y="60"/>
                        <a:pt x="4966" y="84"/>
                      </a:cubicBezTo>
                      <a:cubicBezTo>
                        <a:pt x="3311" y="84"/>
                        <a:pt x="1656" y="96"/>
                        <a:pt x="1" y="96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05" name="Google Shape;1805;p19">
                  <a:extLst>
                    <a:ext uri="{FF2B5EF4-FFF2-40B4-BE49-F238E27FC236}">
                      <a16:creationId xmlns:a16="http://schemas.microsoft.com/office/drawing/2014/main" id="{2D865FC2-987F-A7AE-91FE-CB4ECEE6B04B}"/>
                    </a:ext>
                  </a:extLst>
                </p:cNvPr>
                <p:cNvSpPr/>
                <p:nvPr/>
              </p:nvSpPr>
              <p:spPr>
                <a:xfrm>
                  <a:off x="6198650" y="4628875"/>
                  <a:ext cx="571225" cy="3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49" h="132" extrusionOk="0">
                      <a:moveTo>
                        <a:pt x="9204" y="96"/>
                      </a:moveTo>
                      <a:cubicBezTo>
                        <a:pt x="6144" y="108"/>
                        <a:pt x="3073" y="120"/>
                        <a:pt x="1" y="132"/>
                      </a:cubicBezTo>
                      <a:cubicBezTo>
                        <a:pt x="3073" y="120"/>
                        <a:pt x="6144" y="108"/>
                        <a:pt x="9204" y="96"/>
                      </a:cubicBezTo>
                      <a:lnTo>
                        <a:pt x="19622" y="25"/>
                      </a:lnTo>
                      <a:lnTo>
                        <a:pt x="22849" y="1"/>
                      </a:lnTo>
                      <a:lnTo>
                        <a:pt x="19622" y="25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06" name="Google Shape;1806;p19">
                  <a:extLst>
                    <a:ext uri="{FF2B5EF4-FFF2-40B4-BE49-F238E27FC236}">
                      <a16:creationId xmlns:a16="http://schemas.microsoft.com/office/drawing/2014/main" id="{970A0C68-A793-36A8-0C60-46F590F533BF}"/>
                    </a:ext>
                  </a:extLst>
                </p:cNvPr>
                <p:cNvSpPr/>
                <p:nvPr/>
              </p:nvSpPr>
              <p:spPr>
                <a:xfrm>
                  <a:off x="5458375" y="4636625"/>
                  <a:ext cx="23250" cy="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0" h="13" extrusionOk="0">
                      <a:moveTo>
                        <a:pt x="930" y="0"/>
                      </a:moveTo>
                      <a:cubicBezTo>
                        <a:pt x="620" y="0"/>
                        <a:pt x="310" y="0"/>
                        <a:pt x="1" y="12"/>
                      </a:cubicBezTo>
                      <a:cubicBezTo>
                        <a:pt x="310" y="12"/>
                        <a:pt x="620" y="12"/>
                        <a:pt x="93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07" name="Google Shape;1807;p19">
                  <a:extLst>
                    <a:ext uri="{FF2B5EF4-FFF2-40B4-BE49-F238E27FC236}">
                      <a16:creationId xmlns:a16="http://schemas.microsoft.com/office/drawing/2014/main" id="{1E14DB64-6604-6CA4-763F-3CD453BEC34C}"/>
                    </a:ext>
                  </a:extLst>
                </p:cNvPr>
                <p:cNvSpPr/>
                <p:nvPr/>
              </p:nvSpPr>
              <p:spPr>
                <a:xfrm>
                  <a:off x="8683200" y="2898600"/>
                  <a:ext cx="600" cy="202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" h="8110" extrusionOk="0">
                      <a:moveTo>
                        <a:pt x="24" y="1"/>
                      </a:moveTo>
                      <a:lnTo>
                        <a:pt x="24" y="1"/>
                      </a:lnTo>
                      <a:cubicBezTo>
                        <a:pt x="12" y="2704"/>
                        <a:pt x="0" y="5406"/>
                        <a:pt x="0" y="8109"/>
                      </a:cubicBezTo>
                      <a:lnTo>
                        <a:pt x="24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08" name="Google Shape;1808;p19">
                  <a:extLst>
                    <a:ext uri="{FF2B5EF4-FFF2-40B4-BE49-F238E27FC236}">
                      <a16:creationId xmlns:a16="http://schemas.microsoft.com/office/drawing/2014/main" id="{ECF97E99-4796-89B5-886F-ED0AB347BB72}"/>
                    </a:ext>
                  </a:extLst>
                </p:cNvPr>
                <p:cNvSpPr/>
                <p:nvPr/>
              </p:nvSpPr>
              <p:spPr>
                <a:xfrm>
                  <a:off x="8648075" y="4609525"/>
                  <a:ext cx="19075" cy="11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3" h="478" extrusionOk="0">
                      <a:moveTo>
                        <a:pt x="762" y="1"/>
                      </a:moveTo>
                      <a:lnTo>
                        <a:pt x="762" y="1"/>
                      </a:lnTo>
                      <a:cubicBezTo>
                        <a:pt x="655" y="358"/>
                        <a:pt x="346" y="465"/>
                        <a:pt x="0" y="477"/>
                      </a:cubicBezTo>
                      <a:cubicBezTo>
                        <a:pt x="346" y="465"/>
                        <a:pt x="667" y="358"/>
                        <a:pt x="76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09" name="Google Shape;1809;p19">
                  <a:extLst>
                    <a:ext uri="{FF2B5EF4-FFF2-40B4-BE49-F238E27FC236}">
                      <a16:creationId xmlns:a16="http://schemas.microsoft.com/office/drawing/2014/main" id="{63EFEBC8-26B0-0765-601F-CC62383B7A43}"/>
                    </a:ext>
                  </a:extLst>
                </p:cNvPr>
                <p:cNvSpPr/>
                <p:nvPr/>
              </p:nvSpPr>
              <p:spPr>
                <a:xfrm>
                  <a:off x="4474325" y="4644650"/>
                  <a:ext cx="45575" cy="2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3" h="85" extrusionOk="0">
                      <a:moveTo>
                        <a:pt x="1" y="1"/>
                      </a:moveTo>
                      <a:cubicBezTo>
                        <a:pt x="203" y="48"/>
                        <a:pt x="418" y="72"/>
                        <a:pt x="632" y="84"/>
                      </a:cubicBezTo>
                      <a:cubicBezTo>
                        <a:pt x="1025" y="72"/>
                        <a:pt x="1430" y="60"/>
                        <a:pt x="1822" y="48"/>
                      </a:cubicBezTo>
                      <a:cubicBezTo>
                        <a:pt x="1430" y="60"/>
                        <a:pt x="1025" y="72"/>
                        <a:pt x="632" y="84"/>
                      </a:cubicBezTo>
                      <a:cubicBezTo>
                        <a:pt x="418" y="72"/>
                        <a:pt x="203" y="48"/>
                        <a:pt x="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0" name="Google Shape;1810;p19">
                  <a:extLst>
                    <a:ext uri="{FF2B5EF4-FFF2-40B4-BE49-F238E27FC236}">
                      <a16:creationId xmlns:a16="http://schemas.microsoft.com/office/drawing/2014/main" id="{14FE8F50-C8FB-D7B8-84DE-C934994AEDE6}"/>
                    </a:ext>
                  </a:extLst>
                </p:cNvPr>
                <p:cNvSpPr/>
                <p:nvPr/>
              </p:nvSpPr>
              <p:spPr>
                <a:xfrm>
                  <a:off x="7170500" y="4624725"/>
                  <a:ext cx="523300" cy="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32" h="65" extrusionOk="0">
                      <a:moveTo>
                        <a:pt x="20932" y="0"/>
                      </a:moveTo>
                      <a:cubicBezTo>
                        <a:pt x="15669" y="12"/>
                        <a:pt x="10419" y="48"/>
                        <a:pt x="5168" y="60"/>
                      </a:cubicBezTo>
                      <a:cubicBezTo>
                        <a:pt x="10419" y="48"/>
                        <a:pt x="15681" y="12"/>
                        <a:pt x="20932" y="0"/>
                      </a:cubicBezTo>
                      <a:close/>
                      <a:moveTo>
                        <a:pt x="1" y="60"/>
                      </a:moveTo>
                      <a:cubicBezTo>
                        <a:pt x="1144" y="60"/>
                        <a:pt x="2292" y="65"/>
                        <a:pt x="3442" y="65"/>
                      </a:cubicBezTo>
                      <a:cubicBezTo>
                        <a:pt x="4017" y="65"/>
                        <a:pt x="4592" y="64"/>
                        <a:pt x="5168" y="6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1" name="Google Shape;1811;p19">
                  <a:extLst>
                    <a:ext uri="{FF2B5EF4-FFF2-40B4-BE49-F238E27FC236}">
                      <a16:creationId xmlns:a16="http://schemas.microsoft.com/office/drawing/2014/main" id="{3758931D-3956-5E6F-029B-B33055C875BC}"/>
                    </a:ext>
                  </a:extLst>
                </p:cNvPr>
                <p:cNvSpPr/>
                <p:nvPr/>
              </p:nvSpPr>
              <p:spPr>
                <a:xfrm>
                  <a:off x="4573150" y="4643475"/>
                  <a:ext cx="28875" cy="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5" h="36" extrusionOk="0">
                      <a:moveTo>
                        <a:pt x="1155" y="0"/>
                      </a:moveTo>
                      <a:cubicBezTo>
                        <a:pt x="774" y="12"/>
                        <a:pt x="381" y="24"/>
                        <a:pt x="1" y="36"/>
                      </a:cubicBezTo>
                      <a:cubicBezTo>
                        <a:pt x="393" y="24"/>
                        <a:pt x="774" y="12"/>
                        <a:pt x="115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2" name="Google Shape;1812;p19">
                  <a:extLst>
                    <a:ext uri="{FF2B5EF4-FFF2-40B4-BE49-F238E27FC236}">
                      <a16:creationId xmlns:a16="http://schemas.microsoft.com/office/drawing/2014/main" id="{9B5ACD63-8033-3FF0-CC6B-917B30390987}"/>
                    </a:ext>
                  </a:extLst>
                </p:cNvPr>
                <p:cNvSpPr/>
                <p:nvPr/>
              </p:nvSpPr>
              <p:spPr>
                <a:xfrm>
                  <a:off x="4457950" y="1064750"/>
                  <a:ext cx="4228550" cy="3581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142" h="143269" extrusionOk="0">
                      <a:moveTo>
                        <a:pt x="132446" y="894"/>
                      </a:moveTo>
                      <a:cubicBezTo>
                        <a:pt x="132458" y="965"/>
                        <a:pt x="132494" y="1013"/>
                        <a:pt x="132482" y="1048"/>
                      </a:cubicBezTo>
                      <a:cubicBezTo>
                        <a:pt x="132184" y="1537"/>
                        <a:pt x="131887" y="2037"/>
                        <a:pt x="131589" y="2537"/>
                      </a:cubicBezTo>
                      <a:cubicBezTo>
                        <a:pt x="131375" y="2906"/>
                        <a:pt x="131005" y="3168"/>
                        <a:pt x="130589" y="3275"/>
                      </a:cubicBezTo>
                      <a:cubicBezTo>
                        <a:pt x="130779" y="2441"/>
                        <a:pt x="130946" y="1703"/>
                        <a:pt x="131113" y="894"/>
                      </a:cubicBezTo>
                      <a:close/>
                      <a:moveTo>
                        <a:pt x="152828" y="642"/>
                      </a:moveTo>
                      <a:cubicBezTo>
                        <a:pt x="153453" y="642"/>
                        <a:pt x="154075" y="649"/>
                        <a:pt x="154700" y="649"/>
                      </a:cubicBezTo>
                      <a:cubicBezTo>
                        <a:pt x="154977" y="649"/>
                        <a:pt x="155254" y="648"/>
                        <a:pt x="155532" y="644"/>
                      </a:cubicBezTo>
                      <a:lnTo>
                        <a:pt x="155532" y="644"/>
                      </a:lnTo>
                      <a:cubicBezTo>
                        <a:pt x="155389" y="1108"/>
                        <a:pt x="155258" y="1489"/>
                        <a:pt x="155139" y="1870"/>
                      </a:cubicBezTo>
                      <a:cubicBezTo>
                        <a:pt x="154985" y="2358"/>
                        <a:pt x="154639" y="2763"/>
                        <a:pt x="154199" y="2989"/>
                      </a:cubicBezTo>
                      <a:cubicBezTo>
                        <a:pt x="153830" y="3168"/>
                        <a:pt x="153449" y="3323"/>
                        <a:pt x="153044" y="3430"/>
                      </a:cubicBezTo>
                      <a:cubicBezTo>
                        <a:pt x="152968" y="3451"/>
                        <a:pt x="152895" y="3461"/>
                        <a:pt x="152823" y="3461"/>
                      </a:cubicBezTo>
                      <a:cubicBezTo>
                        <a:pt x="152535" y="3461"/>
                        <a:pt x="152277" y="3306"/>
                        <a:pt x="152020" y="3144"/>
                      </a:cubicBezTo>
                      <a:cubicBezTo>
                        <a:pt x="151448" y="2763"/>
                        <a:pt x="150710" y="1715"/>
                        <a:pt x="150425" y="703"/>
                      </a:cubicBezTo>
                      <a:cubicBezTo>
                        <a:pt x="151238" y="653"/>
                        <a:pt x="152035" y="642"/>
                        <a:pt x="152828" y="642"/>
                      </a:cubicBezTo>
                      <a:close/>
                      <a:moveTo>
                        <a:pt x="28164" y="1680"/>
                      </a:moveTo>
                      <a:cubicBezTo>
                        <a:pt x="28291" y="1680"/>
                        <a:pt x="28448" y="1698"/>
                        <a:pt x="28647" y="1727"/>
                      </a:cubicBezTo>
                      <a:cubicBezTo>
                        <a:pt x="28659" y="2358"/>
                        <a:pt x="27909" y="4263"/>
                        <a:pt x="27409" y="4727"/>
                      </a:cubicBezTo>
                      <a:cubicBezTo>
                        <a:pt x="27373" y="4394"/>
                        <a:pt x="27302" y="4168"/>
                        <a:pt x="27326" y="3954"/>
                      </a:cubicBezTo>
                      <a:cubicBezTo>
                        <a:pt x="27385" y="3346"/>
                        <a:pt x="27493" y="2751"/>
                        <a:pt x="27623" y="2168"/>
                      </a:cubicBezTo>
                      <a:cubicBezTo>
                        <a:pt x="27710" y="1805"/>
                        <a:pt x="27828" y="1680"/>
                        <a:pt x="28164" y="1680"/>
                      </a:cubicBezTo>
                      <a:close/>
                      <a:moveTo>
                        <a:pt x="124088" y="882"/>
                      </a:moveTo>
                      <a:cubicBezTo>
                        <a:pt x="124231" y="894"/>
                        <a:pt x="124362" y="917"/>
                        <a:pt x="124505" y="941"/>
                      </a:cubicBezTo>
                      <a:cubicBezTo>
                        <a:pt x="124314" y="1501"/>
                        <a:pt x="124124" y="2025"/>
                        <a:pt x="123945" y="2561"/>
                      </a:cubicBezTo>
                      <a:cubicBezTo>
                        <a:pt x="123850" y="2834"/>
                        <a:pt x="123790" y="3144"/>
                        <a:pt x="123683" y="3418"/>
                      </a:cubicBezTo>
                      <a:cubicBezTo>
                        <a:pt x="123528" y="3751"/>
                        <a:pt x="123397" y="4120"/>
                        <a:pt x="123147" y="4358"/>
                      </a:cubicBezTo>
                      <a:cubicBezTo>
                        <a:pt x="122183" y="5299"/>
                        <a:pt x="121933" y="6478"/>
                        <a:pt x="121897" y="7740"/>
                      </a:cubicBezTo>
                      <a:cubicBezTo>
                        <a:pt x="121897" y="8133"/>
                        <a:pt x="121850" y="8514"/>
                        <a:pt x="121778" y="8895"/>
                      </a:cubicBezTo>
                      <a:cubicBezTo>
                        <a:pt x="121695" y="9311"/>
                        <a:pt x="121397" y="9514"/>
                        <a:pt x="120992" y="9549"/>
                      </a:cubicBezTo>
                      <a:cubicBezTo>
                        <a:pt x="120897" y="9561"/>
                        <a:pt x="120814" y="9573"/>
                        <a:pt x="120730" y="9573"/>
                      </a:cubicBezTo>
                      <a:cubicBezTo>
                        <a:pt x="120582" y="9549"/>
                        <a:pt x="120438" y="9537"/>
                        <a:pt x="120298" y="9537"/>
                      </a:cubicBezTo>
                      <a:cubicBezTo>
                        <a:pt x="119695" y="9537"/>
                        <a:pt x="119161" y="9758"/>
                        <a:pt x="118659" y="10145"/>
                      </a:cubicBezTo>
                      <a:cubicBezTo>
                        <a:pt x="118584" y="10201"/>
                        <a:pt x="118473" y="10218"/>
                        <a:pt x="118356" y="10218"/>
                      </a:cubicBezTo>
                      <a:cubicBezTo>
                        <a:pt x="118249" y="10218"/>
                        <a:pt x="118136" y="10204"/>
                        <a:pt x="118040" y="10192"/>
                      </a:cubicBezTo>
                      <a:cubicBezTo>
                        <a:pt x="117611" y="10145"/>
                        <a:pt x="117182" y="10061"/>
                        <a:pt x="116754" y="9990"/>
                      </a:cubicBezTo>
                      <a:cubicBezTo>
                        <a:pt x="116638" y="9969"/>
                        <a:pt x="116526" y="9958"/>
                        <a:pt x="116417" y="9958"/>
                      </a:cubicBezTo>
                      <a:cubicBezTo>
                        <a:pt x="115978" y="9958"/>
                        <a:pt x="115604" y="10137"/>
                        <a:pt x="115337" y="10538"/>
                      </a:cubicBezTo>
                      <a:cubicBezTo>
                        <a:pt x="114992" y="11050"/>
                        <a:pt x="114682" y="11597"/>
                        <a:pt x="114408" y="12157"/>
                      </a:cubicBezTo>
                      <a:cubicBezTo>
                        <a:pt x="114337" y="12300"/>
                        <a:pt x="114491" y="12562"/>
                        <a:pt x="114551" y="12752"/>
                      </a:cubicBezTo>
                      <a:cubicBezTo>
                        <a:pt x="114742" y="13240"/>
                        <a:pt x="114980" y="13705"/>
                        <a:pt x="115111" y="14205"/>
                      </a:cubicBezTo>
                      <a:cubicBezTo>
                        <a:pt x="115244" y="14719"/>
                        <a:pt x="114889" y="15233"/>
                        <a:pt x="114429" y="15233"/>
                      </a:cubicBezTo>
                      <a:cubicBezTo>
                        <a:pt x="114357" y="15233"/>
                        <a:pt x="114282" y="15221"/>
                        <a:pt x="114206" y="15193"/>
                      </a:cubicBezTo>
                      <a:cubicBezTo>
                        <a:pt x="113865" y="15083"/>
                        <a:pt x="113537" y="15038"/>
                        <a:pt x="113215" y="15038"/>
                      </a:cubicBezTo>
                      <a:cubicBezTo>
                        <a:pt x="112557" y="15038"/>
                        <a:pt x="111928" y="15227"/>
                        <a:pt x="111289" y="15443"/>
                      </a:cubicBezTo>
                      <a:cubicBezTo>
                        <a:pt x="111051" y="15526"/>
                        <a:pt x="110789" y="15574"/>
                        <a:pt x="110527" y="15574"/>
                      </a:cubicBezTo>
                      <a:cubicBezTo>
                        <a:pt x="110170" y="15574"/>
                        <a:pt x="110015" y="15395"/>
                        <a:pt x="110122" y="15074"/>
                      </a:cubicBezTo>
                      <a:cubicBezTo>
                        <a:pt x="110467" y="13943"/>
                        <a:pt x="109943" y="12907"/>
                        <a:pt x="109729" y="11847"/>
                      </a:cubicBezTo>
                      <a:cubicBezTo>
                        <a:pt x="109669" y="11562"/>
                        <a:pt x="109384" y="11312"/>
                        <a:pt x="109181" y="11062"/>
                      </a:cubicBezTo>
                      <a:cubicBezTo>
                        <a:pt x="109098" y="10943"/>
                        <a:pt x="108955" y="10847"/>
                        <a:pt x="108884" y="10716"/>
                      </a:cubicBezTo>
                      <a:cubicBezTo>
                        <a:pt x="108574" y="10216"/>
                        <a:pt x="108681" y="9895"/>
                        <a:pt x="109229" y="9657"/>
                      </a:cubicBezTo>
                      <a:lnTo>
                        <a:pt x="109527" y="9526"/>
                      </a:lnTo>
                      <a:cubicBezTo>
                        <a:pt x="109515" y="9347"/>
                        <a:pt x="109491" y="9168"/>
                        <a:pt x="109479" y="8978"/>
                      </a:cubicBezTo>
                      <a:cubicBezTo>
                        <a:pt x="109443" y="8633"/>
                        <a:pt x="109396" y="8299"/>
                        <a:pt x="109669" y="7990"/>
                      </a:cubicBezTo>
                      <a:cubicBezTo>
                        <a:pt x="109836" y="7775"/>
                        <a:pt x="109848" y="7478"/>
                        <a:pt x="109681" y="7263"/>
                      </a:cubicBezTo>
                      <a:cubicBezTo>
                        <a:pt x="109455" y="6871"/>
                        <a:pt x="109181" y="6501"/>
                        <a:pt x="108872" y="6168"/>
                      </a:cubicBezTo>
                      <a:cubicBezTo>
                        <a:pt x="108479" y="5823"/>
                        <a:pt x="108193" y="5370"/>
                        <a:pt x="108050" y="4870"/>
                      </a:cubicBezTo>
                      <a:cubicBezTo>
                        <a:pt x="107812" y="4001"/>
                        <a:pt x="107407" y="3263"/>
                        <a:pt x="106657" y="2739"/>
                      </a:cubicBezTo>
                      <a:cubicBezTo>
                        <a:pt x="106121" y="2358"/>
                        <a:pt x="106229" y="1739"/>
                        <a:pt x="106050" y="1132"/>
                      </a:cubicBezTo>
                      <a:cubicBezTo>
                        <a:pt x="106324" y="1084"/>
                        <a:pt x="106610" y="1048"/>
                        <a:pt x="106895" y="1025"/>
                      </a:cubicBezTo>
                      <a:cubicBezTo>
                        <a:pt x="108788" y="1001"/>
                        <a:pt x="110670" y="1001"/>
                        <a:pt x="112563" y="977"/>
                      </a:cubicBezTo>
                      <a:cubicBezTo>
                        <a:pt x="114194" y="965"/>
                        <a:pt x="115813" y="917"/>
                        <a:pt x="117444" y="906"/>
                      </a:cubicBezTo>
                      <a:cubicBezTo>
                        <a:pt x="119659" y="894"/>
                        <a:pt x="121873" y="894"/>
                        <a:pt x="124088" y="882"/>
                      </a:cubicBezTo>
                      <a:close/>
                      <a:moveTo>
                        <a:pt x="143328" y="703"/>
                      </a:moveTo>
                      <a:cubicBezTo>
                        <a:pt x="143495" y="703"/>
                        <a:pt x="143662" y="727"/>
                        <a:pt x="143888" y="739"/>
                      </a:cubicBezTo>
                      <a:cubicBezTo>
                        <a:pt x="143840" y="1370"/>
                        <a:pt x="143817" y="1953"/>
                        <a:pt x="143733" y="2525"/>
                      </a:cubicBezTo>
                      <a:cubicBezTo>
                        <a:pt x="143638" y="3156"/>
                        <a:pt x="143162" y="3573"/>
                        <a:pt x="142685" y="3870"/>
                      </a:cubicBezTo>
                      <a:cubicBezTo>
                        <a:pt x="142197" y="4168"/>
                        <a:pt x="142102" y="4561"/>
                        <a:pt x="142138" y="5073"/>
                      </a:cubicBezTo>
                      <a:cubicBezTo>
                        <a:pt x="142209" y="6585"/>
                        <a:pt x="142293" y="8109"/>
                        <a:pt x="142328" y="9621"/>
                      </a:cubicBezTo>
                      <a:cubicBezTo>
                        <a:pt x="142352" y="10407"/>
                        <a:pt x="142293" y="11181"/>
                        <a:pt x="142257" y="11966"/>
                      </a:cubicBezTo>
                      <a:cubicBezTo>
                        <a:pt x="142233" y="12705"/>
                        <a:pt x="142400" y="13383"/>
                        <a:pt x="142936" y="13943"/>
                      </a:cubicBezTo>
                      <a:cubicBezTo>
                        <a:pt x="143221" y="14241"/>
                        <a:pt x="143388" y="14645"/>
                        <a:pt x="143400" y="15062"/>
                      </a:cubicBezTo>
                      <a:cubicBezTo>
                        <a:pt x="143424" y="15955"/>
                        <a:pt x="143519" y="16848"/>
                        <a:pt x="143209" y="17705"/>
                      </a:cubicBezTo>
                      <a:cubicBezTo>
                        <a:pt x="142969" y="18352"/>
                        <a:pt x="142556" y="18715"/>
                        <a:pt x="141937" y="18715"/>
                      </a:cubicBezTo>
                      <a:cubicBezTo>
                        <a:pt x="141849" y="18715"/>
                        <a:pt x="141757" y="18708"/>
                        <a:pt x="141662" y="18693"/>
                      </a:cubicBezTo>
                      <a:cubicBezTo>
                        <a:pt x="140757" y="18551"/>
                        <a:pt x="139864" y="18348"/>
                        <a:pt x="138995" y="18098"/>
                      </a:cubicBezTo>
                      <a:cubicBezTo>
                        <a:pt x="138801" y="18044"/>
                        <a:pt x="138624" y="18016"/>
                        <a:pt x="138462" y="18016"/>
                      </a:cubicBezTo>
                      <a:cubicBezTo>
                        <a:pt x="137985" y="18016"/>
                        <a:pt x="137645" y="18261"/>
                        <a:pt x="137459" y="18813"/>
                      </a:cubicBezTo>
                      <a:cubicBezTo>
                        <a:pt x="137435" y="18967"/>
                        <a:pt x="137471" y="19134"/>
                        <a:pt x="137578" y="19265"/>
                      </a:cubicBezTo>
                      <a:cubicBezTo>
                        <a:pt x="137768" y="19503"/>
                        <a:pt x="137983" y="19729"/>
                        <a:pt x="138197" y="19932"/>
                      </a:cubicBezTo>
                      <a:cubicBezTo>
                        <a:pt x="138518" y="20277"/>
                        <a:pt x="138530" y="20396"/>
                        <a:pt x="138280" y="20777"/>
                      </a:cubicBezTo>
                      <a:cubicBezTo>
                        <a:pt x="138185" y="20932"/>
                        <a:pt x="138078" y="21063"/>
                        <a:pt x="137947" y="21182"/>
                      </a:cubicBezTo>
                      <a:cubicBezTo>
                        <a:pt x="136935" y="22015"/>
                        <a:pt x="135697" y="22527"/>
                        <a:pt x="134399" y="22646"/>
                      </a:cubicBezTo>
                      <a:cubicBezTo>
                        <a:pt x="134343" y="22652"/>
                        <a:pt x="134288" y="22654"/>
                        <a:pt x="134233" y="22654"/>
                      </a:cubicBezTo>
                      <a:cubicBezTo>
                        <a:pt x="133428" y="22654"/>
                        <a:pt x="132701" y="22095"/>
                        <a:pt x="132422" y="21349"/>
                      </a:cubicBezTo>
                      <a:cubicBezTo>
                        <a:pt x="132327" y="21075"/>
                        <a:pt x="132208" y="20825"/>
                        <a:pt x="132113" y="20551"/>
                      </a:cubicBezTo>
                      <a:cubicBezTo>
                        <a:pt x="131863" y="19860"/>
                        <a:pt x="131339" y="19551"/>
                        <a:pt x="130624" y="19467"/>
                      </a:cubicBezTo>
                      <a:cubicBezTo>
                        <a:pt x="130571" y="19451"/>
                        <a:pt x="130515" y="19445"/>
                        <a:pt x="130457" y="19445"/>
                      </a:cubicBezTo>
                      <a:cubicBezTo>
                        <a:pt x="130387" y="19445"/>
                        <a:pt x="130315" y="19454"/>
                        <a:pt x="130243" y="19467"/>
                      </a:cubicBezTo>
                      <a:cubicBezTo>
                        <a:pt x="129148" y="19872"/>
                        <a:pt x="128065" y="20289"/>
                        <a:pt x="126969" y="20706"/>
                      </a:cubicBezTo>
                      <a:cubicBezTo>
                        <a:pt x="126850" y="20753"/>
                        <a:pt x="126731" y="20801"/>
                        <a:pt x="126600" y="20825"/>
                      </a:cubicBezTo>
                      <a:cubicBezTo>
                        <a:pt x="125505" y="21051"/>
                        <a:pt x="124505" y="21527"/>
                        <a:pt x="123540" y="22063"/>
                      </a:cubicBezTo>
                      <a:cubicBezTo>
                        <a:pt x="123338" y="22158"/>
                        <a:pt x="123159" y="22277"/>
                        <a:pt x="123004" y="22432"/>
                      </a:cubicBezTo>
                      <a:cubicBezTo>
                        <a:pt x="121945" y="23635"/>
                        <a:pt x="120528" y="24135"/>
                        <a:pt x="119016" y="24444"/>
                      </a:cubicBezTo>
                      <a:cubicBezTo>
                        <a:pt x="118206" y="24611"/>
                        <a:pt x="117432" y="24909"/>
                        <a:pt x="116730" y="25337"/>
                      </a:cubicBezTo>
                      <a:cubicBezTo>
                        <a:pt x="116337" y="25563"/>
                        <a:pt x="115920" y="25742"/>
                        <a:pt x="115492" y="25897"/>
                      </a:cubicBezTo>
                      <a:cubicBezTo>
                        <a:pt x="115409" y="25928"/>
                        <a:pt x="115322" y="25943"/>
                        <a:pt x="115236" y="25943"/>
                      </a:cubicBezTo>
                      <a:cubicBezTo>
                        <a:pt x="115024" y="25943"/>
                        <a:pt x="114814" y="25852"/>
                        <a:pt x="114670" y="25682"/>
                      </a:cubicBezTo>
                      <a:cubicBezTo>
                        <a:pt x="114110" y="25135"/>
                        <a:pt x="113432" y="24718"/>
                        <a:pt x="112694" y="24468"/>
                      </a:cubicBezTo>
                      <a:cubicBezTo>
                        <a:pt x="112098" y="24266"/>
                        <a:pt x="112051" y="24027"/>
                        <a:pt x="112420" y="23504"/>
                      </a:cubicBezTo>
                      <a:cubicBezTo>
                        <a:pt x="112444" y="23468"/>
                        <a:pt x="112467" y="23432"/>
                        <a:pt x="112491" y="23396"/>
                      </a:cubicBezTo>
                      <a:cubicBezTo>
                        <a:pt x="112956" y="22801"/>
                        <a:pt x="112920" y="22539"/>
                        <a:pt x="112313" y="22087"/>
                      </a:cubicBezTo>
                      <a:cubicBezTo>
                        <a:pt x="112099" y="21929"/>
                        <a:pt x="111813" y="21849"/>
                        <a:pt x="111526" y="21849"/>
                      </a:cubicBezTo>
                      <a:cubicBezTo>
                        <a:pt x="111142" y="21849"/>
                        <a:pt x="110757" y="21991"/>
                        <a:pt x="110539" y="22277"/>
                      </a:cubicBezTo>
                      <a:cubicBezTo>
                        <a:pt x="110074" y="22884"/>
                        <a:pt x="109491" y="23182"/>
                        <a:pt x="108800" y="23456"/>
                      </a:cubicBezTo>
                      <a:cubicBezTo>
                        <a:pt x="108169" y="23694"/>
                        <a:pt x="107586" y="24016"/>
                        <a:pt x="106895" y="24051"/>
                      </a:cubicBezTo>
                      <a:cubicBezTo>
                        <a:pt x="106728" y="24061"/>
                        <a:pt x="106553" y="24113"/>
                        <a:pt x="106388" y="24113"/>
                      </a:cubicBezTo>
                      <a:cubicBezTo>
                        <a:pt x="106342" y="24113"/>
                        <a:pt x="106297" y="24109"/>
                        <a:pt x="106252" y="24099"/>
                      </a:cubicBezTo>
                      <a:cubicBezTo>
                        <a:pt x="106143" y="24079"/>
                        <a:pt x="106038" y="24069"/>
                        <a:pt x="105937" y="24069"/>
                      </a:cubicBezTo>
                      <a:cubicBezTo>
                        <a:pt x="105441" y="24069"/>
                        <a:pt x="105035" y="24299"/>
                        <a:pt x="104669" y="24635"/>
                      </a:cubicBezTo>
                      <a:cubicBezTo>
                        <a:pt x="104234" y="25021"/>
                        <a:pt x="103771" y="25172"/>
                        <a:pt x="103291" y="25172"/>
                      </a:cubicBezTo>
                      <a:cubicBezTo>
                        <a:pt x="102944" y="25172"/>
                        <a:pt x="102588" y="25093"/>
                        <a:pt x="102228" y="24968"/>
                      </a:cubicBezTo>
                      <a:cubicBezTo>
                        <a:pt x="101883" y="24849"/>
                        <a:pt x="101847" y="24694"/>
                        <a:pt x="102014" y="24373"/>
                      </a:cubicBezTo>
                      <a:cubicBezTo>
                        <a:pt x="102180" y="24027"/>
                        <a:pt x="102466" y="23777"/>
                        <a:pt x="102811" y="23635"/>
                      </a:cubicBezTo>
                      <a:cubicBezTo>
                        <a:pt x="103383" y="23420"/>
                        <a:pt x="103395" y="22718"/>
                        <a:pt x="103169" y="22301"/>
                      </a:cubicBezTo>
                      <a:cubicBezTo>
                        <a:pt x="103086" y="22145"/>
                        <a:pt x="102976" y="22051"/>
                        <a:pt x="102837" y="22051"/>
                      </a:cubicBezTo>
                      <a:cubicBezTo>
                        <a:pt x="102775" y="22051"/>
                        <a:pt x="102707" y="22070"/>
                        <a:pt x="102633" y="22111"/>
                      </a:cubicBezTo>
                      <a:cubicBezTo>
                        <a:pt x="102478" y="22194"/>
                        <a:pt x="102335" y="22277"/>
                        <a:pt x="102169" y="22361"/>
                      </a:cubicBezTo>
                      <a:cubicBezTo>
                        <a:pt x="101942" y="22486"/>
                        <a:pt x="101686" y="22547"/>
                        <a:pt x="101426" y="22547"/>
                      </a:cubicBezTo>
                      <a:cubicBezTo>
                        <a:pt x="101316" y="22547"/>
                        <a:pt x="101206" y="22536"/>
                        <a:pt x="101097" y="22515"/>
                      </a:cubicBezTo>
                      <a:cubicBezTo>
                        <a:pt x="100478" y="22396"/>
                        <a:pt x="99871" y="22277"/>
                        <a:pt x="99251" y="22182"/>
                      </a:cubicBezTo>
                      <a:cubicBezTo>
                        <a:pt x="98561" y="22087"/>
                        <a:pt x="98418" y="21968"/>
                        <a:pt x="98239" y="21277"/>
                      </a:cubicBezTo>
                      <a:cubicBezTo>
                        <a:pt x="98120" y="20813"/>
                        <a:pt x="97966" y="20372"/>
                        <a:pt x="97466" y="20146"/>
                      </a:cubicBezTo>
                      <a:cubicBezTo>
                        <a:pt x="97204" y="20039"/>
                        <a:pt x="97180" y="19777"/>
                        <a:pt x="97263" y="19527"/>
                      </a:cubicBezTo>
                      <a:cubicBezTo>
                        <a:pt x="97406" y="19134"/>
                        <a:pt x="97573" y="18753"/>
                        <a:pt x="97287" y="18360"/>
                      </a:cubicBezTo>
                      <a:cubicBezTo>
                        <a:pt x="97061" y="18015"/>
                        <a:pt x="96715" y="17753"/>
                        <a:pt x="96323" y="17610"/>
                      </a:cubicBezTo>
                      <a:cubicBezTo>
                        <a:pt x="96251" y="17586"/>
                        <a:pt x="96192" y="17515"/>
                        <a:pt x="96061" y="17408"/>
                      </a:cubicBezTo>
                      <a:cubicBezTo>
                        <a:pt x="96144" y="17253"/>
                        <a:pt x="96251" y="17086"/>
                        <a:pt x="96370" y="16943"/>
                      </a:cubicBezTo>
                      <a:cubicBezTo>
                        <a:pt x="96751" y="16527"/>
                        <a:pt x="96787" y="16062"/>
                        <a:pt x="96656" y="15538"/>
                      </a:cubicBezTo>
                      <a:cubicBezTo>
                        <a:pt x="96596" y="15312"/>
                        <a:pt x="96573" y="15074"/>
                        <a:pt x="96573" y="14836"/>
                      </a:cubicBezTo>
                      <a:cubicBezTo>
                        <a:pt x="96608" y="14098"/>
                        <a:pt x="96906" y="13752"/>
                        <a:pt x="97632" y="13562"/>
                      </a:cubicBezTo>
                      <a:cubicBezTo>
                        <a:pt x="98370" y="13359"/>
                        <a:pt x="98597" y="13086"/>
                        <a:pt x="98644" y="12336"/>
                      </a:cubicBezTo>
                      <a:cubicBezTo>
                        <a:pt x="98656" y="11883"/>
                        <a:pt x="98704" y="11431"/>
                        <a:pt x="98787" y="10990"/>
                      </a:cubicBezTo>
                      <a:cubicBezTo>
                        <a:pt x="98942" y="10276"/>
                        <a:pt x="99228" y="10061"/>
                        <a:pt x="99966" y="10002"/>
                      </a:cubicBezTo>
                      <a:cubicBezTo>
                        <a:pt x="100692" y="9954"/>
                        <a:pt x="101073" y="9645"/>
                        <a:pt x="101252" y="8954"/>
                      </a:cubicBezTo>
                      <a:cubicBezTo>
                        <a:pt x="101442" y="8204"/>
                        <a:pt x="101216" y="7514"/>
                        <a:pt x="100656" y="7180"/>
                      </a:cubicBezTo>
                      <a:cubicBezTo>
                        <a:pt x="100430" y="7049"/>
                        <a:pt x="100192" y="6930"/>
                        <a:pt x="99954" y="6835"/>
                      </a:cubicBezTo>
                      <a:cubicBezTo>
                        <a:pt x="99359" y="6597"/>
                        <a:pt x="99085" y="6263"/>
                        <a:pt x="99180" y="5644"/>
                      </a:cubicBezTo>
                      <a:cubicBezTo>
                        <a:pt x="99311" y="4704"/>
                        <a:pt x="99502" y="3763"/>
                        <a:pt x="99752" y="2846"/>
                      </a:cubicBezTo>
                      <a:cubicBezTo>
                        <a:pt x="99942" y="2060"/>
                        <a:pt x="100013" y="1906"/>
                        <a:pt x="99906" y="1108"/>
                      </a:cubicBezTo>
                      <a:cubicBezTo>
                        <a:pt x="100283" y="1038"/>
                        <a:pt x="100659" y="1019"/>
                        <a:pt x="101035" y="1019"/>
                      </a:cubicBezTo>
                      <a:cubicBezTo>
                        <a:pt x="101481" y="1019"/>
                        <a:pt x="101927" y="1046"/>
                        <a:pt x="102370" y="1046"/>
                      </a:cubicBezTo>
                      <a:cubicBezTo>
                        <a:pt x="102510" y="1046"/>
                        <a:pt x="102649" y="1043"/>
                        <a:pt x="102788" y="1037"/>
                      </a:cubicBezTo>
                      <a:cubicBezTo>
                        <a:pt x="103173" y="1017"/>
                        <a:pt x="103555" y="1012"/>
                        <a:pt x="103937" y="1012"/>
                      </a:cubicBezTo>
                      <a:cubicBezTo>
                        <a:pt x="104510" y="1012"/>
                        <a:pt x="105083" y="1025"/>
                        <a:pt x="105669" y="1025"/>
                      </a:cubicBezTo>
                      <a:cubicBezTo>
                        <a:pt x="105812" y="1549"/>
                        <a:pt x="105907" y="2025"/>
                        <a:pt x="106074" y="2465"/>
                      </a:cubicBezTo>
                      <a:cubicBezTo>
                        <a:pt x="106157" y="2703"/>
                        <a:pt x="106312" y="2918"/>
                        <a:pt x="106514" y="3073"/>
                      </a:cubicBezTo>
                      <a:cubicBezTo>
                        <a:pt x="107110" y="3477"/>
                        <a:pt x="107538" y="4085"/>
                        <a:pt x="107729" y="4787"/>
                      </a:cubicBezTo>
                      <a:cubicBezTo>
                        <a:pt x="107931" y="5489"/>
                        <a:pt x="108229" y="6132"/>
                        <a:pt x="108836" y="6573"/>
                      </a:cubicBezTo>
                      <a:cubicBezTo>
                        <a:pt x="108979" y="6704"/>
                        <a:pt x="109110" y="6847"/>
                        <a:pt x="109217" y="7025"/>
                      </a:cubicBezTo>
                      <a:cubicBezTo>
                        <a:pt x="109396" y="7263"/>
                        <a:pt x="109443" y="7514"/>
                        <a:pt x="109241" y="7787"/>
                      </a:cubicBezTo>
                      <a:cubicBezTo>
                        <a:pt x="109134" y="7954"/>
                        <a:pt x="109074" y="8133"/>
                        <a:pt x="109074" y="8323"/>
                      </a:cubicBezTo>
                      <a:cubicBezTo>
                        <a:pt x="109098" y="9204"/>
                        <a:pt x="109110" y="9204"/>
                        <a:pt x="108348" y="9549"/>
                      </a:cubicBezTo>
                      <a:cubicBezTo>
                        <a:pt x="108384" y="10157"/>
                        <a:pt x="108419" y="10776"/>
                        <a:pt x="108955" y="11228"/>
                      </a:cubicBezTo>
                      <a:cubicBezTo>
                        <a:pt x="109300" y="11538"/>
                        <a:pt x="109538" y="11955"/>
                        <a:pt x="109610" y="12407"/>
                      </a:cubicBezTo>
                      <a:cubicBezTo>
                        <a:pt x="109705" y="12931"/>
                        <a:pt x="109669" y="13467"/>
                        <a:pt x="109884" y="13991"/>
                      </a:cubicBezTo>
                      <a:cubicBezTo>
                        <a:pt x="109979" y="14229"/>
                        <a:pt x="109824" y="14586"/>
                        <a:pt x="109765" y="14872"/>
                      </a:cubicBezTo>
                      <a:cubicBezTo>
                        <a:pt x="109650" y="15482"/>
                        <a:pt x="110002" y="15981"/>
                        <a:pt x="110607" y="15981"/>
                      </a:cubicBezTo>
                      <a:cubicBezTo>
                        <a:pt x="110627" y="15981"/>
                        <a:pt x="110648" y="15980"/>
                        <a:pt x="110670" y="15979"/>
                      </a:cubicBezTo>
                      <a:cubicBezTo>
                        <a:pt x="111134" y="15955"/>
                        <a:pt x="111610" y="15860"/>
                        <a:pt x="112063" y="15693"/>
                      </a:cubicBezTo>
                      <a:cubicBezTo>
                        <a:pt x="112443" y="15538"/>
                        <a:pt x="112849" y="15458"/>
                        <a:pt x="113257" y="15458"/>
                      </a:cubicBezTo>
                      <a:cubicBezTo>
                        <a:pt x="113475" y="15458"/>
                        <a:pt x="113693" y="15481"/>
                        <a:pt x="113908" y="15526"/>
                      </a:cubicBezTo>
                      <a:cubicBezTo>
                        <a:pt x="114134" y="15586"/>
                        <a:pt x="114372" y="15610"/>
                        <a:pt x="114611" y="15610"/>
                      </a:cubicBezTo>
                      <a:cubicBezTo>
                        <a:pt x="115265" y="15598"/>
                        <a:pt x="115718" y="15050"/>
                        <a:pt x="115551" y="14419"/>
                      </a:cubicBezTo>
                      <a:cubicBezTo>
                        <a:pt x="115408" y="13919"/>
                        <a:pt x="115230" y="13431"/>
                        <a:pt x="115003" y="12955"/>
                      </a:cubicBezTo>
                      <a:cubicBezTo>
                        <a:pt x="114861" y="12693"/>
                        <a:pt x="114861" y="12359"/>
                        <a:pt x="115003" y="12097"/>
                      </a:cubicBezTo>
                      <a:cubicBezTo>
                        <a:pt x="115003" y="12074"/>
                        <a:pt x="115015" y="12050"/>
                        <a:pt x="115027" y="12038"/>
                      </a:cubicBezTo>
                      <a:cubicBezTo>
                        <a:pt x="115537" y="10847"/>
                        <a:pt x="115960" y="10384"/>
                        <a:pt x="116847" y="10384"/>
                      </a:cubicBezTo>
                      <a:cubicBezTo>
                        <a:pt x="117140" y="10384"/>
                        <a:pt x="117483" y="10434"/>
                        <a:pt x="117897" y="10526"/>
                      </a:cubicBezTo>
                      <a:cubicBezTo>
                        <a:pt x="118086" y="10571"/>
                        <a:pt x="118264" y="10596"/>
                        <a:pt x="118435" y="10596"/>
                      </a:cubicBezTo>
                      <a:cubicBezTo>
                        <a:pt x="118759" y="10596"/>
                        <a:pt x="119057" y="10506"/>
                        <a:pt x="119361" y="10288"/>
                      </a:cubicBezTo>
                      <a:cubicBezTo>
                        <a:pt x="119604" y="10097"/>
                        <a:pt x="119898" y="9994"/>
                        <a:pt x="120196" y="9994"/>
                      </a:cubicBezTo>
                      <a:cubicBezTo>
                        <a:pt x="120307" y="9994"/>
                        <a:pt x="120418" y="10009"/>
                        <a:pt x="120528" y="10038"/>
                      </a:cubicBezTo>
                      <a:cubicBezTo>
                        <a:pt x="120593" y="10044"/>
                        <a:pt x="120659" y="10047"/>
                        <a:pt x="120724" y="10047"/>
                      </a:cubicBezTo>
                      <a:cubicBezTo>
                        <a:pt x="120790" y="10047"/>
                        <a:pt x="120855" y="10044"/>
                        <a:pt x="120921" y="10038"/>
                      </a:cubicBezTo>
                      <a:cubicBezTo>
                        <a:pt x="121861" y="9990"/>
                        <a:pt x="122195" y="9645"/>
                        <a:pt x="122254" y="8716"/>
                      </a:cubicBezTo>
                      <a:cubicBezTo>
                        <a:pt x="122290" y="8240"/>
                        <a:pt x="122326" y="7764"/>
                        <a:pt x="122362" y="7287"/>
                      </a:cubicBezTo>
                      <a:cubicBezTo>
                        <a:pt x="122373" y="6561"/>
                        <a:pt x="122623" y="5870"/>
                        <a:pt x="123076" y="5299"/>
                      </a:cubicBezTo>
                      <a:cubicBezTo>
                        <a:pt x="123814" y="4394"/>
                        <a:pt x="124147" y="3287"/>
                        <a:pt x="124505" y="2203"/>
                      </a:cubicBezTo>
                      <a:cubicBezTo>
                        <a:pt x="124671" y="1727"/>
                        <a:pt x="124981" y="1382"/>
                        <a:pt x="125255" y="1001"/>
                      </a:cubicBezTo>
                      <a:cubicBezTo>
                        <a:pt x="125353" y="914"/>
                        <a:pt x="125481" y="856"/>
                        <a:pt x="125611" y="856"/>
                      </a:cubicBezTo>
                      <a:cubicBezTo>
                        <a:pt x="125623" y="856"/>
                        <a:pt x="125635" y="857"/>
                        <a:pt x="125648" y="858"/>
                      </a:cubicBezTo>
                      <a:cubicBezTo>
                        <a:pt x="127243" y="846"/>
                        <a:pt x="128815" y="846"/>
                        <a:pt x="130410" y="846"/>
                      </a:cubicBezTo>
                      <a:cubicBezTo>
                        <a:pt x="130482" y="858"/>
                        <a:pt x="130541" y="882"/>
                        <a:pt x="130601" y="917"/>
                      </a:cubicBezTo>
                      <a:cubicBezTo>
                        <a:pt x="130732" y="1382"/>
                        <a:pt x="130601" y="1810"/>
                        <a:pt x="130505" y="2263"/>
                      </a:cubicBezTo>
                      <a:cubicBezTo>
                        <a:pt x="130398" y="2632"/>
                        <a:pt x="130327" y="3013"/>
                        <a:pt x="130291" y="3406"/>
                      </a:cubicBezTo>
                      <a:cubicBezTo>
                        <a:pt x="130274" y="3724"/>
                        <a:pt x="130404" y="3889"/>
                        <a:pt x="130611" y="3889"/>
                      </a:cubicBezTo>
                      <a:cubicBezTo>
                        <a:pt x="130699" y="3889"/>
                        <a:pt x="130800" y="3859"/>
                        <a:pt x="130910" y="3799"/>
                      </a:cubicBezTo>
                      <a:cubicBezTo>
                        <a:pt x="131410" y="3537"/>
                        <a:pt x="131827" y="3132"/>
                        <a:pt x="132089" y="2632"/>
                      </a:cubicBezTo>
                      <a:cubicBezTo>
                        <a:pt x="132422" y="2013"/>
                        <a:pt x="132887" y="1453"/>
                        <a:pt x="133339" y="906"/>
                      </a:cubicBezTo>
                      <a:cubicBezTo>
                        <a:pt x="133446" y="775"/>
                        <a:pt x="133744" y="775"/>
                        <a:pt x="133946" y="763"/>
                      </a:cubicBezTo>
                      <a:cubicBezTo>
                        <a:pt x="135661" y="751"/>
                        <a:pt x="137375" y="751"/>
                        <a:pt x="139090" y="739"/>
                      </a:cubicBezTo>
                      <a:cubicBezTo>
                        <a:pt x="140507" y="739"/>
                        <a:pt x="141923" y="715"/>
                        <a:pt x="143328" y="703"/>
                      </a:cubicBezTo>
                      <a:close/>
                      <a:moveTo>
                        <a:pt x="47527" y="1484"/>
                      </a:moveTo>
                      <a:cubicBezTo>
                        <a:pt x="48134" y="1484"/>
                        <a:pt x="48743" y="1486"/>
                        <a:pt x="49352" y="1489"/>
                      </a:cubicBezTo>
                      <a:cubicBezTo>
                        <a:pt x="49162" y="1846"/>
                        <a:pt x="49055" y="2096"/>
                        <a:pt x="48900" y="2322"/>
                      </a:cubicBezTo>
                      <a:cubicBezTo>
                        <a:pt x="48567" y="2834"/>
                        <a:pt x="48388" y="3430"/>
                        <a:pt x="48400" y="4049"/>
                      </a:cubicBezTo>
                      <a:cubicBezTo>
                        <a:pt x="48412" y="4823"/>
                        <a:pt x="48078" y="5418"/>
                        <a:pt x="47328" y="5751"/>
                      </a:cubicBezTo>
                      <a:cubicBezTo>
                        <a:pt x="47066" y="5870"/>
                        <a:pt x="46828" y="6013"/>
                        <a:pt x="46590" y="6168"/>
                      </a:cubicBezTo>
                      <a:cubicBezTo>
                        <a:pt x="46138" y="6513"/>
                        <a:pt x="46066" y="6835"/>
                        <a:pt x="46304" y="7359"/>
                      </a:cubicBezTo>
                      <a:cubicBezTo>
                        <a:pt x="46602" y="8002"/>
                        <a:pt x="46566" y="8133"/>
                        <a:pt x="45971" y="8514"/>
                      </a:cubicBezTo>
                      <a:cubicBezTo>
                        <a:pt x="45864" y="8597"/>
                        <a:pt x="45745" y="8668"/>
                        <a:pt x="45626" y="8716"/>
                      </a:cubicBezTo>
                      <a:cubicBezTo>
                        <a:pt x="44864" y="8978"/>
                        <a:pt x="44364" y="9514"/>
                        <a:pt x="43959" y="10181"/>
                      </a:cubicBezTo>
                      <a:cubicBezTo>
                        <a:pt x="43614" y="10716"/>
                        <a:pt x="43483" y="11359"/>
                        <a:pt x="43578" y="11990"/>
                      </a:cubicBezTo>
                      <a:cubicBezTo>
                        <a:pt x="43644" y="12407"/>
                        <a:pt x="43841" y="12602"/>
                        <a:pt x="44235" y="12602"/>
                      </a:cubicBezTo>
                      <a:cubicBezTo>
                        <a:pt x="44268" y="12602"/>
                        <a:pt x="44303" y="12600"/>
                        <a:pt x="44340" y="12597"/>
                      </a:cubicBezTo>
                      <a:cubicBezTo>
                        <a:pt x="44399" y="12597"/>
                        <a:pt x="44471" y="12586"/>
                        <a:pt x="44530" y="12562"/>
                      </a:cubicBezTo>
                      <a:cubicBezTo>
                        <a:pt x="45316" y="12133"/>
                        <a:pt x="46221" y="12252"/>
                        <a:pt x="47054" y="12062"/>
                      </a:cubicBezTo>
                      <a:cubicBezTo>
                        <a:pt x="47178" y="12026"/>
                        <a:pt x="47304" y="12009"/>
                        <a:pt x="47429" y="12009"/>
                      </a:cubicBezTo>
                      <a:cubicBezTo>
                        <a:pt x="47846" y="12009"/>
                        <a:pt x="48251" y="12202"/>
                        <a:pt x="48507" y="12550"/>
                      </a:cubicBezTo>
                      <a:cubicBezTo>
                        <a:pt x="49055" y="13240"/>
                        <a:pt x="49662" y="13919"/>
                        <a:pt x="50091" y="14681"/>
                      </a:cubicBezTo>
                      <a:cubicBezTo>
                        <a:pt x="50507" y="15407"/>
                        <a:pt x="50817" y="16205"/>
                        <a:pt x="50995" y="17027"/>
                      </a:cubicBezTo>
                      <a:cubicBezTo>
                        <a:pt x="51400" y="18884"/>
                        <a:pt x="52484" y="20110"/>
                        <a:pt x="54139" y="20920"/>
                      </a:cubicBezTo>
                      <a:cubicBezTo>
                        <a:pt x="54972" y="21337"/>
                        <a:pt x="55579" y="21920"/>
                        <a:pt x="55865" y="22837"/>
                      </a:cubicBezTo>
                      <a:cubicBezTo>
                        <a:pt x="56139" y="23706"/>
                        <a:pt x="56460" y="24563"/>
                        <a:pt x="56806" y="25397"/>
                      </a:cubicBezTo>
                      <a:cubicBezTo>
                        <a:pt x="56984" y="25825"/>
                        <a:pt x="57187" y="26230"/>
                        <a:pt x="57425" y="26611"/>
                      </a:cubicBezTo>
                      <a:cubicBezTo>
                        <a:pt x="57699" y="27075"/>
                        <a:pt x="57794" y="27552"/>
                        <a:pt x="57520" y="28028"/>
                      </a:cubicBezTo>
                      <a:cubicBezTo>
                        <a:pt x="57008" y="28945"/>
                        <a:pt x="57211" y="29731"/>
                        <a:pt x="57865" y="30469"/>
                      </a:cubicBezTo>
                      <a:cubicBezTo>
                        <a:pt x="58282" y="30957"/>
                        <a:pt x="58461" y="31469"/>
                        <a:pt x="58068" y="32064"/>
                      </a:cubicBezTo>
                      <a:cubicBezTo>
                        <a:pt x="57973" y="32219"/>
                        <a:pt x="57913" y="32386"/>
                        <a:pt x="57889" y="32552"/>
                      </a:cubicBezTo>
                      <a:cubicBezTo>
                        <a:pt x="57770" y="33112"/>
                        <a:pt x="57901" y="33267"/>
                        <a:pt x="58425" y="33469"/>
                      </a:cubicBezTo>
                      <a:cubicBezTo>
                        <a:pt x="58668" y="33564"/>
                        <a:pt x="58907" y="33602"/>
                        <a:pt x="59144" y="33602"/>
                      </a:cubicBezTo>
                      <a:cubicBezTo>
                        <a:pt x="59499" y="33602"/>
                        <a:pt x="59849" y="33517"/>
                        <a:pt x="60199" y="33410"/>
                      </a:cubicBezTo>
                      <a:cubicBezTo>
                        <a:pt x="60761" y="33226"/>
                        <a:pt x="61314" y="33022"/>
                        <a:pt x="61919" y="33022"/>
                      </a:cubicBezTo>
                      <a:cubicBezTo>
                        <a:pt x="61980" y="33022"/>
                        <a:pt x="62042" y="33024"/>
                        <a:pt x="62104" y="33029"/>
                      </a:cubicBezTo>
                      <a:cubicBezTo>
                        <a:pt x="62866" y="33088"/>
                        <a:pt x="63259" y="33350"/>
                        <a:pt x="63473" y="34100"/>
                      </a:cubicBezTo>
                      <a:cubicBezTo>
                        <a:pt x="63580" y="34576"/>
                        <a:pt x="63652" y="35076"/>
                        <a:pt x="63676" y="35565"/>
                      </a:cubicBezTo>
                      <a:cubicBezTo>
                        <a:pt x="63711" y="36041"/>
                        <a:pt x="63676" y="36517"/>
                        <a:pt x="63735" y="36993"/>
                      </a:cubicBezTo>
                      <a:cubicBezTo>
                        <a:pt x="63830" y="37648"/>
                        <a:pt x="63676" y="38196"/>
                        <a:pt x="63187" y="38636"/>
                      </a:cubicBezTo>
                      <a:cubicBezTo>
                        <a:pt x="62973" y="38827"/>
                        <a:pt x="62783" y="39041"/>
                        <a:pt x="62568" y="39220"/>
                      </a:cubicBezTo>
                      <a:cubicBezTo>
                        <a:pt x="62235" y="39517"/>
                        <a:pt x="61973" y="39851"/>
                        <a:pt x="61925" y="40315"/>
                      </a:cubicBezTo>
                      <a:cubicBezTo>
                        <a:pt x="61902" y="40637"/>
                        <a:pt x="61663" y="40887"/>
                        <a:pt x="61354" y="40934"/>
                      </a:cubicBezTo>
                      <a:cubicBezTo>
                        <a:pt x="60794" y="41089"/>
                        <a:pt x="60461" y="41530"/>
                        <a:pt x="60175" y="41994"/>
                      </a:cubicBezTo>
                      <a:cubicBezTo>
                        <a:pt x="59973" y="42339"/>
                        <a:pt x="60056" y="42601"/>
                        <a:pt x="60425" y="42804"/>
                      </a:cubicBezTo>
                      <a:cubicBezTo>
                        <a:pt x="60640" y="42911"/>
                        <a:pt x="60866" y="42982"/>
                        <a:pt x="61092" y="43042"/>
                      </a:cubicBezTo>
                      <a:cubicBezTo>
                        <a:pt x="61544" y="43196"/>
                        <a:pt x="62021" y="43280"/>
                        <a:pt x="62449" y="43470"/>
                      </a:cubicBezTo>
                      <a:cubicBezTo>
                        <a:pt x="63045" y="43744"/>
                        <a:pt x="63080" y="44054"/>
                        <a:pt x="62675" y="44542"/>
                      </a:cubicBezTo>
                      <a:cubicBezTo>
                        <a:pt x="62652" y="44578"/>
                        <a:pt x="62616" y="44613"/>
                        <a:pt x="62580" y="44637"/>
                      </a:cubicBezTo>
                      <a:cubicBezTo>
                        <a:pt x="61568" y="45435"/>
                        <a:pt x="60532" y="46149"/>
                        <a:pt x="59163" y="46173"/>
                      </a:cubicBezTo>
                      <a:cubicBezTo>
                        <a:pt x="58687" y="46185"/>
                        <a:pt x="58223" y="46268"/>
                        <a:pt x="57758" y="46411"/>
                      </a:cubicBezTo>
                      <a:cubicBezTo>
                        <a:pt x="57098" y="46609"/>
                        <a:pt x="56448" y="46748"/>
                        <a:pt x="55781" y="46748"/>
                      </a:cubicBezTo>
                      <a:cubicBezTo>
                        <a:pt x="55365" y="46748"/>
                        <a:pt x="54942" y="46694"/>
                        <a:pt x="54508" y="46566"/>
                      </a:cubicBezTo>
                      <a:cubicBezTo>
                        <a:pt x="54080" y="46441"/>
                        <a:pt x="53643" y="46368"/>
                        <a:pt x="53204" y="46368"/>
                      </a:cubicBezTo>
                      <a:cubicBezTo>
                        <a:pt x="52641" y="46368"/>
                        <a:pt x="52074" y="46487"/>
                        <a:pt x="51519" y="46768"/>
                      </a:cubicBezTo>
                      <a:cubicBezTo>
                        <a:pt x="51435" y="46810"/>
                        <a:pt x="51332" y="46827"/>
                        <a:pt x="51223" y="46827"/>
                      </a:cubicBezTo>
                      <a:cubicBezTo>
                        <a:pt x="51054" y="46827"/>
                        <a:pt x="50869" y="46788"/>
                        <a:pt x="50710" y="46745"/>
                      </a:cubicBezTo>
                      <a:cubicBezTo>
                        <a:pt x="50566" y="46704"/>
                        <a:pt x="50421" y="46680"/>
                        <a:pt x="50283" y="46680"/>
                      </a:cubicBezTo>
                      <a:cubicBezTo>
                        <a:pt x="50056" y="46680"/>
                        <a:pt x="49844" y="46744"/>
                        <a:pt x="49674" y="46899"/>
                      </a:cubicBezTo>
                      <a:cubicBezTo>
                        <a:pt x="49186" y="47352"/>
                        <a:pt x="48614" y="47376"/>
                        <a:pt x="48031" y="47387"/>
                      </a:cubicBezTo>
                      <a:cubicBezTo>
                        <a:pt x="47992" y="47389"/>
                        <a:pt x="47954" y="47389"/>
                        <a:pt x="47915" y="47389"/>
                      </a:cubicBezTo>
                      <a:cubicBezTo>
                        <a:pt x="47571" y="47389"/>
                        <a:pt x="47218" y="47342"/>
                        <a:pt x="46876" y="47257"/>
                      </a:cubicBezTo>
                      <a:cubicBezTo>
                        <a:pt x="46698" y="47211"/>
                        <a:pt x="46517" y="47188"/>
                        <a:pt x="46337" y="47188"/>
                      </a:cubicBezTo>
                      <a:cubicBezTo>
                        <a:pt x="46000" y="47188"/>
                        <a:pt x="45667" y="47268"/>
                        <a:pt x="45364" y="47423"/>
                      </a:cubicBezTo>
                      <a:cubicBezTo>
                        <a:pt x="44888" y="47649"/>
                        <a:pt x="44411" y="47864"/>
                        <a:pt x="43935" y="48066"/>
                      </a:cubicBezTo>
                      <a:cubicBezTo>
                        <a:pt x="43530" y="48245"/>
                        <a:pt x="43197" y="48542"/>
                        <a:pt x="42983" y="48923"/>
                      </a:cubicBezTo>
                      <a:cubicBezTo>
                        <a:pt x="42641" y="49470"/>
                        <a:pt x="42372" y="49731"/>
                        <a:pt x="41981" y="49731"/>
                      </a:cubicBezTo>
                      <a:cubicBezTo>
                        <a:pt x="41759" y="49731"/>
                        <a:pt x="41497" y="49647"/>
                        <a:pt x="41161" y="49483"/>
                      </a:cubicBezTo>
                      <a:cubicBezTo>
                        <a:pt x="40832" y="49327"/>
                        <a:pt x="40515" y="49261"/>
                        <a:pt x="40204" y="49261"/>
                      </a:cubicBezTo>
                      <a:cubicBezTo>
                        <a:pt x="39828" y="49261"/>
                        <a:pt x="39461" y="49357"/>
                        <a:pt x="39089" y="49507"/>
                      </a:cubicBezTo>
                      <a:cubicBezTo>
                        <a:pt x="38792" y="49626"/>
                        <a:pt x="38530" y="49852"/>
                        <a:pt x="38256" y="50019"/>
                      </a:cubicBezTo>
                      <a:cubicBezTo>
                        <a:pt x="37565" y="50435"/>
                        <a:pt x="36898" y="50876"/>
                        <a:pt x="36196" y="51269"/>
                      </a:cubicBezTo>
                      <a:cubicBezTo>
                        <a:pt x="35985" y="51385"/>
                        <a:pt x="35817" y="51447"/>
                        <a:pt x="35671" y="51447"/>
                      </a:cubicBezTo>
                      <a:cubicBezTo>
                        <a:pt x="35395" y="51447"/>
                        <a:pt x="35194" y="51226"/>
                        <a:pt x="34922" y="50721"/>
                      </a:cubicBezTo>
                      <a:cubicBezTo>
                        <a:pt x="35958" y="50400"/>
                        <a:pt x="36470" y="49614"/>
                        <a:pt x="36970" y="48781"/>
                      </a:cubicBezTo>
                      <a:cubicBezTo>
                        <a:pt x="37196" y="48411"/>
                        <a:pt x="37613" y="48149"/>
                        <a:pt x="37946" y="47840"/>
                      </a:cubicBezTo>
                      <a:cubicBezTo>
                        <a:pt x="38375" y="47423"/>
                        <a:pt x="38661" y="46947"/>
                        <a:pt x="38506" y="46328"/>
                      </a:cubicBezTo>
                      <a:cubicBezTo>
                        <a:pt x="38434" y="46030"/>
                        <a:pt x="38625" y="45899"/>
                        <a:pt x="38839" y="45852"/>
                      </a:cubicBezTo>
                      <a:cubicBezTo>
                        <a:pt x="39339" y="45721"/>
                        <a:pt x="39851" y="45625"/>
                        <a:pt x="40363" y="45590"/>
                      </a:cubicBezTo>
                      <a:cubicBezTo>
                        <a:pt x="41042" y="45578"/>
                        <a:pt x="41649" y="45459"/>
                        <a:pt x="42185" y="45018"/>
                      </a:cubicBezTo>
                      <a:cubicBezTo>
                        <a:pt x="42507" y="44784"/>
                        <a:pt x="42893" y="44654"/>
                        <a:pt x="43284" y="44654"/>
                      </a:cubicBezTo>
                      <a:cubicBezTo>
                        <a:pt x="43370" y="44654"/>
                        <a:pt x="43456" y="44660"/>
                        <a:pt x="43542" y="44673"/>
                      </a:cubicBezTo>
                      <a:cubicBezTo>
                        <a:pt x="43613" y="44680"/>
                        <a:pt x="43681" y="44684"/>
                        <a:pt x="43748" y="44684"/>
                      </a:cubicBezTo>
                      <a:cubicBezTo>
                        <a:pt x="44551" y="44684"/>
                        <a:pt x="45100" y="44178"/>
                        <a:pt x="45650" y="43673"/>
                      </a:cubicBezTo>
                      <a:cubicBezTo>
                        <a:pt x="46019" y="43327"/>
                        <a:pt x="45971" y="42875"/>
                        <a:pt x="45542" y="42220"/>
                      </a:cubicBezTo>
                      <a:cubicBezTo>
                        <a:pt x="45304" y="42363"/>
                        <a:pt x="45066" y="42494"/>
                        <a:pt x="44828" y="42637"/>
                      </a:cubicBezTo>
                      <a:cubicBezTo>
                        <a:pt x="44585" y="42790"/>
                        <a:pt x="44365" y="42873"/>
                        <a:pt x="44161" y="42873"/>
                      </a:cubicBezTo>
                      <a:cubicBezTo>
                        <a:pt x="43904" y="42873"/>
                        <a:pt x="43672" y="42743"/>
                        <a:pt x="43447" y="42458"/>
                      </a:cubicBezTo>
                      <a:cubicBezTo>
                        <a:pt x="43192" y="42099"/>
                        <a:pt x="42768" y="41886"/>
                        <a:pt x="42317" y="41886"/>
                      </a:cubicBezTo>
                      <a:cubicBezTo>
                        <a:pt x="42305" y="41886"/>
                        <a:pt x="42292" y="41886"/>
                        <a:pt x="42280" y="41887"/>
                      </a:cubicBezTo>
                      <a:cubicBezTo>
                        <a:pt x="42249" y="41889"/>
                        <a:pt x="42218" y="41890"/>
                        <a:pt x="42187" y="41890"/>
                      </a:cubicBezTo>
                      <a:cubicBezTo>
                        <a:pt x="41685" y="41890"/>
                        <a:pt x="41217" y="41621"/>
                        <a:pt x="40970" y="41172"/>
                      </a:cubicBezTo>
                      <a:cubicBezTo>
                        <a:pt x="40662" y="40620"/>
                        <a:pt x="40259" y="40384"/>
                        <a:pt x="39777" y="40384"/>
                      </a:cubicBezTo>
                      <a:cubicBezTo>
                        <a:pt x="39552" y="40384"/>
                        <a:pt x="39311" y="40435"/>
                        <a:pt x="39053" y="40529"/>
                      </a:cubicBezTo>
                      <a:cubicBezTo>
                        <a:pt x="38696" y="40660"/>
                        <a:pt x="38351" y="40827"/>
                        <a:pt x="38018" y="41018"/>
                      </a:cubicBezTo>
                      <a:cubicBezTo>
                        <a:pt x="37842" y="41121"/>
                        <a:pt x="37696" y="41177"/>
                        <a:pt x="37559" y="41177"/>
                      </a:cubicBezTo>
                      <a:cubicBezTo>
                        <a:pt x="37333" y="41177"/>
                        <a:pt x="37134" y="41025"/>
                        <a:pt x="36875" y="40684"/>
                      </a:cubicBezTo>
                      <a:cubicBezTo>
                        <a:pt x="36565" y="40268"/>
                        <a:pt x="36565" y="39982"/>
                        <a:pt x="36970" y="39684"/>
                      </a:cubicBezTo>
                      <a:cubicBezTo>
                        <a:pt x="37339" y="39410"/>
                        <a:pt x="37744" y="39196"/>
                        <a:pt x="38161" y="39029"/>
                      </a:cubicBezTo>
                      <a:cubicBezTo>
                        <a:pt x="38768" y="38815"/>
                        <a:pt x="39411" y="38684"/>
                        <a:pt x="40042" y="38517"/>
                      </a:cubicBezTo>
                      <a:cubicBezTo>
                        <a:pt x="40077" y="38505"/>
                        <a:pt x="40137" y="38517"/>
                        <a:pt x="40161" y="38494"/>
                      </a:cubicBezTo>
                      <a:cubicBezTo>
                        <a:pt x="40506" y="38136"/>
                        <a:pt x="40970" y="38136"/>
                        <a:pt x="41375" y="38077"/>
                      </a:cubicBezTo>
                      <a:cubicBezTo>
                        <a:pt x="41316" y="37041"/>
                        <a:pt x="41304" y="36029"/>
                        <a:pt x="41197" y="35029"/>
                      </a:cubicBezTo>
                      <a:cubicBezTo>
                        <a:pt x="41149" y="34564"/>
                        <a:pt x="41006" y="34100"/>
                        <a:pt x="40780" y="33683"/>
                      </a:cubicBezTo>
                      <a:cubicBezTo>
                        <a:pt x="40573" y="33269"/>
                        <a:pt x="40232" y="32944"/>
                        <a:pt x="39694" y="32944"/>
                      </a:cubicBezTo>
                      <a:cubicBezTo>
                        <a:pt x="39675" y="32944"/>
                        <a:pt x="39656" y="32944"/>
                        <a:pt x="39637" y="32945"/>
                      </a:cubicBezTo>
                      <a:cubicBezTo>
                        <a:pt x="39629" y="32946"/>
                        <a:pt x="39621" y="32946"/>
                        <a:pt x="39613" y="32946"/>
                      </a:cubicBezTo>
                      <a:cubicBezTo>
                        <a:pt x="39452" y="32946"/>
                        <a:pt x="39266" y="32834"/>
                        <a:pt x="38982" y="32743"/>
                      </a:cubicBezTo>
                      <a:cubicBezTo>
                        <a:pt x="39280" y="32445"/>
                        <a:pt x="39506" y="32195"/>
                        <a:pt x="39756" y="31969"/>
                      </a:cubicBezTo>
                      <a:cubicBezTo>
                        <a:pt x="40470" y="31314"/>
                        <a:pt x="40625" y="30624"/>
                        <a:pt x="40244" y="29742"/>
                      </a:cubicBezTo>
                      <a:cubicBezTo>
                        <a:pt x="40149" y="29552"/>
                        <a:pt x="40077" y="29350"/>
                        <a:pt x="40018" y="29135"/>
                      </a:cubicBezTo>
                      <a:cubicBezTo>
                        <a:pt x="39958" y="28897"/>
                        <a:pt x="39958" y="28635"/>
                        <a:pt x="40244" y="28528"/>
                      </a:cubicBezTo>
                      <a:cubicBezTo>
                        <a:pt x="40301" y="28505"/>
                        <a:pt x="40356" y="28495"/>
                        <a:pt x="40409" y="28495"/>
                      </a:cubicBezTo>
                      <a:cubicBezTo>
                        <a:pt x="40578" y="28495"/>
                        <a:pt x="40727" y="28600"/>
                        <a:pt x="40863" y="28754"/>
                      </a:cubicBezTo>
                      <a:cubicBezTo>
                        <a:pt x="41161" y="29088"/>
                        <a:pt x="41470" y="29421"/>
                        <a:pt x="41792" y="29742"/>
                      </a:cubicBezTo>
                      <a:cubicBezTo>
                        <a:pt x="42076" y="30044"/>
                        <a:pt x="42473" y="30209"/>
                        <a:pt x="42878" y="30209"/>
                      </a:cubicBezTo>
                      <a:cubicBezTo>
                        <a:pt x="43033" y="30209"/>
                        <a:pt x="43189" y="30185"/>
                        <a:pt x="43340" y="30135"/>
                      </a:cubicBezTo>
                      <a:cubicBezTo>
                        <a:pt x="43518" y="30088"/>
                        <a:pt x="43685" y="30064"/>
                        <a:pt x="43852" y="30040"/>
                      </a:cubicBezTo>
                      <a:cubicBezTo>
                        <a:pt x="44840" y="29885"/>
                        <a:pt x="45495" y="28933"/>
                        <a:pt x="45280" y="27957"/>
                      </a:cubicBezTo>
                      <a:cubicBezTo>
                        <a:pt x="45209" y="27635"/>
                        <a:pt x="45138" y="27325"/>
                        <a:pt x="45042" y="27016"/>
                      </a:cubicBezTo>
                      <a:cubicBezTo>
                        <a:pt x="44899" y="26516"/>
                        <a:pt x="44923" y="26075"/>
                        <a:pt x="45340" y="25706"/>
                      </a:cubicBezTo>
                      <a:cubicBezTo>
                        <a:pt x="45614" y="25456"/>
                        <a:pt x="45638" y="25135"/>
                        <a:pt x="45554" y="24813"/>
                      </a:cubicBezTo>
                      <a:cubicBezTo>
                        <a:pt x="45469" y="24396"/>
                        <a:pt x="45297" y="24248"/>
                        <a:pt x="44926" y="24248"/>
                      </a:cubicBezTo>
                      <a:cubicBezTo>
                        <a:pt x="44884" y="24248"/>
                        <a:pt x="44840" y="24250"/>
                        <a:pt x="44792" y="24254"/>
                      </a:cubicBezTo>
                      <a:cubicBezTo>
                        <a:pt x="44661" y="24269"/>
                        <a:pt x="44553" y="24279"/>
                        <a:pt x="44462" y="24279"/>
                      </a:cubicBezTo>
                      <a:cubicBezTo>
                        <a:pt x="44139" y="24279"/>
                        <a:pt x="44028" y="24154"/>
                        <a:pt x="43852" y="23718"/>
                      </a:cubicBezTo>
                      <a:cubicBezTo>
                        <a:pt x="43673" y="23230"/>
                        <a:pt x="43530" y="22730"/>
                        <a:pt x="43411" y="22230"/>
                      </a:cubicBezTo>
                      <a:cubicBezTo>
                        <a:pt x="43233" y="21610"/>
                        <a:pt x="43340" y="20956"/>
                        <a:pt x="43697" y="20420"/>
                      </a:cubicBezTo>
                      <a:cubicBezTo>
                        <a:pt x="43947" y="20051"/>
                        <a:pt x="44018" y="19598"/>
                        <a:pt x="43887" y="19182"/>
                      </a:cubicBezTo>
                      <a:cubicBezTo>
                        <a:pt x="43545" y="19111"/>
                        <a:pt x="43204" y="19047"/>
                        <a:pt x="42874" y="19047"/>
                      </a:cubicBezTo>
                      <a:cubicBezTo>
                        <a:pt x="42424" y="19047"/>
                        <a:pt x="41993" y="19166"/>
                        <a:pt x="41601" y="19551"/>
                      </a:cubicBezTo>
                      <a:cubicBezTo>
                        <a:pt x="41590" y="19575"/>
                        <a:pt x="41566" y="19575"/>
                        <a:pt x="41554" y="19598"/>
                      </a:cubicBezTo>
                      <a:cubicBezTo>
                        <a:pt x="41273" y="19923"/>
                        <a:pt x="40965" y="20056"/>
                        <a:pt x="40627" y="20056"/>
                      </a:cubicBezTo>
                      <a:cubicBezTo>
                        <a:pt x="40420" y="20056"/>
                        <a:pt x="40201" y="20006"/>
                        <a:pt x="39970" y="19920"/>
                      </a:cubicBezTo>
                      <a:cubicBezTo>
                        <a:pt x="39801" y="19857"/>
                        <a:pt x="39676" y="19822"/>
                        <a:pt x="39575" y="19822"/>
                      </a:cubicBezTo>
                      <a:cubicBezTo>
                        <a:pt x="39372" y="19822"/>
                        <a:pt x="39268" y="19962"/>
                        <a:pt x="39101" y="20289"/>
                      </a:cubicBezTo>
                      <a:cubicBezTo>
                        <a:pt x="39065" y="20360"/>
                        <a:pt x="39018" y="20444"/>
                        <a:pt x="38982" y="20515"/>
                      </a:cubicBezTo>
                      <a:cubicBezTo>
                        <a:pt x="38934" y="20563"/>
                        <a:pt x="38899" y="20610"/>
                        <a:pt x="38851" y="20646"/>
                      </a:cubicBezTo>
                      <a:cubicBezTo>
                        <a:pt x="37613" y="20503"/>
                        <a:pt x="36922" y="19158"/>
                        <a:pt x="37506" y="18062"/>
                      </a:cubicBezTo>
                      <a:cubicBezTo>
                        <a:pt x="37720" y="17670"/>
                        <a:pt x="38006" y="17300"/>
                        <a:pt x="38256" y="16919"/>
                      </a:cubicBezTo>
                      <a:cubicBezTo>
                        <a:pt x="38399" y="16705"/>
                        <a:pt x="38530" y="16479"/>
                        <a:pt x="38637" y="16241"/>
                      </a:cubicBezTo>
                      <a:cubicBezTo>
                        <a:pt x="38875" y="15622"/>
                        <a:pt x="38696" y="15229"/>
                        <a:pt x="38149" y="14883"/>
                      </a:cubicBezTo>
                      <a:cubicBezTo>
                        <a:pt x="37553" y="14526"/>
                        <a:pt x="36910" y="14241"/>
                        <a:pt x="36482" y="13669"/>
                      </a:cubicBezTo>
                      <a:cubicBezTo>
                        <a:pt x="36386" y="13574"/>
                        <a:pt x="36279" y="13490"/>
                        <a:pt x="36160" y="13419"/>
                      </a:cubicBezTo>
                      <a:cubicBezTo>
                        <a:pt x="35767" y="13550"/>
                        <a:pt x="35446" y="13836"/>
                        <a:pt x="35267" y="14217"/>
                      </a:cubicBezTo>
                      <a:cubicBezTo>
                        <a:pt x="35148" y="14431"/>
                        <a:pt x="35005" y="14633"/>
                        <a:pt x="34851" y="14812"/>
                      </a:cubicBezTo>
                      <a:cubicBezTo>
                        <a:pt x="34529" y="14598"/>
                        <a:pt x="34636" y="14372"/>
                        <a:pt x="34660" y="14169"/>
                      </a:cubicBezTo>
                      <a:cubicBezTo>
                        <a:pt x="34708" y="13895"/>
                        <a:pt x="34791" y="13621"/>
                        <a:pt x="34839" y="13348"/>
                      </a:cubicBezTo>
                      <a:cubicBezTo>
                        <a:pt x="34910" y="12978"/>
                        <a:pt x="34803" y="12597"/>
                        <a:pt x="34553" y="12312"/>
                      </a:cubicBezTo>
                      <a:cubicBezTo>
                        <a:pt x="34434" y="12180"/>
                        <a:pt x="34309" y="12115"/>
                        <a:pt x="34180" y="12115"/>
                      </a:cubicBezTo>
                      <a:cubicBezTo>
                        <a:pt x="34064" y="12115"/>
                        <a:pt x="33945" y="12169"/>
                        <a:pt x="33827" y="12276"/>
                      </a:cubicBezTo>
                      <a:cubicBezTo>
                        <a:pt x="33696" y="12395"/>
                        <a:pt x="33589" y="12538"/>
                        <a:pt x="33458" y="12657"/>
                      </a:cubicBezTo>
                      <a:cubicBezTo>
                        <a:pt x="33303" y="12800"/>
                        <a:pt x="33136" y="12931"/>
                        <a:pt x="32946" y="13038"/>
                      </a:cubicBezTo>
                      <a:cubicBezTo>
                        <a:pt x="32837" y="13090"/>
                        <a:pt x="32721" y="13115"/>
                        <a:pt x="32605" y="13115"/>
                      </a:cubicBezTo>
                      <a:cubicBezTo>
                        <a:pt x="32403" y="13115"/>
                        <a:pt x="32204" y="13039"/>
                        <a:pt x="32053" y="12895"/>
                      </a:cubicBezTo>
                      <a:cubicBezTo>
                        <a:pt x="31803" y="12609"/>
                        <a:pt x="31981" y="12359"/>
                        <a:pt x="32148" y="12133"/>
                      </a:cubicBezTo>
                      <a:cubicBezTo>
                        <a:pt x="32469" y="11693"/>
                        <a:pt x="32803" y="11276"/>
                        <a:pt x="33172" y="10871"/>
                      </a:cubicBezTo>
                      <a:cubicBezTo>
                        <a:pt x="33803" y="10216"/>
                        <a:pt x="33589" y="9466"/>
                        <a:pt x="33446" y="8740"/>
                      </a:cubicBezTo>
                      <a:cubicBezTo>
                        <a:pt x="33410" y="8549"/>
                        <a:pt x="33148" y="8395"/>
                        <a:pt x="32969" y="8240"/>
                      </a:cubicBezTo>
                      <a:cubicBezTo>
                        <a:pt x="32624" y="7966"/>
                        <a:pt x="32588" y="7775"/>
                        <a:pt x="32850" y="7430"/>
                      </a:cubicBezTo>
                      <a:cubicBezTo>
                        <a:pt x="32910" y="7335"/>
                        <a:pt x="33005" y="7275"/>
                        <a:pt x="33077" y="7192"/>
                      </a:cubicBezTo>
                      <a:cubicBezTo>
                        <a:pt x="33303" y="6894"/>
                        <a:pt x="33291" y="6609"/>
                        <a:pt x="33041" y="6311"/>
                      </a:cubicBezTo>
                      <a:cubicBezTo>
                        <a:pt x="32957" y="6204"/>
                        <a:pt x="32862" y="6120"/>
                        <a:pt x="32779" y="6025"/>
                      </a:cubicBezTo>
                      <a:cubicBezTo>
                        <a:pt x="32422" y="5620"/>
                        <a:pt x="32422" y="5597"/>
                        <a:pt x="32696" y="5132"/>
                      </a:cubicBezTo>
                      <a:cubicBezTo>
                        <a:pt x="32827" y="4954"/>
                        <a:pt x="32922" y="4763"/>
                        <a:pt x="32981" y="4549"/>
                      </a:cubicBezTo>
                      <a:cubicBezTo>
                        <a:pt x="33136" y="3727"/>
                        <a:pt x="33041" y="3096"/>
                        <a:pt x="31910" y="2930"/>
                      </a:cubicBezTo>
                      <a:cubicBezTo>
                        <a:pt x="31255" y="2822"/>
                        <a:pt x="30898" y="2477"/>
                        <a:pt x="30683" y="1918"/>
                      </a:cubicBezTo>
                      <a:cubicBezTo>
                        <a:pt x="30660" y="1822"/>
                        <a:pt x="30648" y="1727"/>
                        <a:pt x="30636" y="1632"/>
                      </a:cubicBezTo>
                      <a:cubicBezTo>
                        <a:pt x="36241" y="1621"/>
                        <a:pt x="41836" y="1484"/>
                        <a:pt x="47527" y="1484"/>
                      </a:cubicBezTo>
                      <a:close/>
                      <a:moveTo>
                        <a:pt x="167617" y="584"/>
                      </a:moveTo>
                      <a:cubicBezTo>
                        <a:pt x="167724" y="584"/>
                        <a:pt x="167831" y="596"/>
                        <a:pt x="167939" y="608"/>
                      </a:cubicBezTo>
                      <a:cubicBezTo>
                        <a:pt x="168403" y="679"/>
                        <a:pt x="168534" y="810"/>
                        <a:pt x="168546" y="1287"/>
                      </a:cubicBezTo>
                      <a:cubicBezTo>
                        <a:pt x="168558" y="2811"/>
                        <a:pt x="168582" y="4323"/>
                        <a:pt x="168582" y="5847"/>
                      </a:cubicBezTo>
                      <a:cubicBezTo>
                        <a:pt x="168593" y="10823"/>
                        <a:pt x="168605" y="15788"/>
                        <a:pt x="168605" y="20765"/>
                      </a:cubicBezTo>
                      <a:lnTo>
                        <a:pt x="168605" y="24599"/>
                      </a:lnTo>
                      <a:cubicBezTo>
                        <a:pt x="168605" y="26444"/>
                        <a:pt x="168605" y="28290"/>
                        <a:pt x="168617" y="30135"/>
                      </a:cubicBezTo>
                      <a:cubicBezTo>
                        <a:pt x="168641" y="35017"/>
                        <a:pt x="168665" y="39898"/>
                        <a:pt x="168677" y="44780"/>
                      </a:cubicBezTo>
                      <a:cubicBezTo>
                        <a:pt x="168653" y="46637"/>
                        <a:pt x="168593" y="48507"/>
                        <a:pt x="168582" y="50364"/>
                      </a:cubicBezTo>
                      <a:lnTo>
                        <a:pt x="168593" y="50364"/>
                      </a:lnTo>
                      <a:cubicBezTo>
                        <a:pt x="168570" y="53626"/>
                        <a:pt x="168582" y="56877"/>
                        <a:pt x="168570" y="60139"/>
                      </a:cubicBezTo>
                      <a:cubicBezTo>
                        <a:pt x="168558" y="65306"/>
                        <a:pt x="168558" y="70474"/>
                        <a:pt x="168546" y="75641"/>
                      </a:cubicBezTo>
                      <a:cubicBezTo>
                        <a:pt x="168546" y="78403"/>
                        <a:pt x="168546" y="81154"/>
                        <a:pt x="168522" y="83916"/>
                      </a:cubicBezTo>
                      <a:cubicBezTo>
                        <a:pt x="168498" y="87297"/>
                        <a:pt x="168463" y="90690"/>
                        <a:pt x="168439" y="94072"/>
                      </a:cubicBezTo>
                      <a:cubicBezTo>
                        <a:pt x="168415" y="97739"/>
                        <a:pt x="168415" y="101418"/>
                        <a:pt x="168391" y="105085"/>
                      </a:cubicBezTo>
                      <a:cubicBezTo>
                        <a:pt x="168355" y="109240"/>
                        <a:pt x="168332" y="113384"/>
                        <a:pt x="168284" y="117527"/>
                      </a:cubicBezTo>
                      <a:cubicBezTo>
                        <a:pt x="168284" y="118313"/>
                        <a:pt x="168272" y="119099"/>
                        <a:pt x="168248" y="119873"/>
                      </a:cubicBezTo>
                      <a:cubicBezTo>
                        <a:pt x="168236" y="120051"/>
                        <a:pt x="168212" y="120230"/>
                        <a:pt x="168177" y="120396"/>
                      </a:cubicBezTo>
                      <a:cubicBezTo>
                        <a:pt x="167474" y="120337"/>
                        <a:pt x="167129" y="119825"/>
                        <a:pt x="166796" y="119384"/>
                      </a:cubicBezTo>
                      <a:cubicBezTo>
                        <a:pt x="166498" y="118992"/>
                        <a:pt x="166212" y="118634"/>
                        <a:pt x="165772" y="118337"/>
                      </a:cubicBezTo>
                      <a:cubicBezTo>
                        <a:pt x="165022" y="117837"/>
                        <a:pt x="164581" y="117051"/>
                        <a:pt x="164295" y="116170"/>
                      </a:cubicBezTo>
                      <a:cubicBezTo>
                        <a:pt x="164176" y="115789"/>
                        <a:pt x="164307" y="115479"/>
                        <a:pt x="164522" y="115205"/>
                      </a:cubicBezTo>
                      <a:cubicBezTo>
                        <a:pt x="165117" y="114455"/>
                        <a:pt x="165093" y="113646"/>
                        <a:pt x="164641" y="112884"/>
                      </a:cubicBezTo>
                      <a:cubicBezTo>
                        <a:pt x="164176" y="112098"/>
                        <a:pt x="164141" y="111288"/>
                        <a:pt x="164236" y="110443"/>
                      </a:cubicBezTo>
                      <a:cubicBezTo>
                        <a:pt x="164283" y="109978"/>
                        <a:pt x="164212" y="109609"/>
                        <a:pt x="163771" y="109324"/>
                      </a:cubicBezTo>
                      <a:cubicBezTo>
                        <a:pt x="163379" y="109074"/>
                        <a:pt x="163331" y="108859"/>
                        <a:pt x="163545" y="108431"/>
                      </a:cubicBezTo>
                      <a:cubicBezTo>
                        <a:pt x="163831" y="107835"/>
                        <a:pt x="164033" y="107240"/>
                        <a:pt x="163891" y="106550"/>
                      </a:cubicBezTo>
                      <a:cubicBezTo>
                        <a:pt x="163867" y="106395"/>
                        <a:pt x="163998" y="106192"/>
                        <a:pt x="164069" y="106014"/>
                      </a:cubicBezTo>
                      <a:cubicBezTo>
                        <a:pt x="164200" y="105704"/>
                        <a:pt x="164391" y="105395"/>
                        <a:pt x="164498" y="105073"/>
                      </a:cubicBezTo>
                      <a:cubicBezTo>
                        <a:pt x="164653" y="104633"/>
                        <a:pt x="164522" y="104406"/>
                        <a:pt x="164069" y="104264"/>
                      </a:cubicBezTo>
                      <a:cubicBezTo>
                        <a:pt x="163891" y="104192"/>
                        <a:pt x="163700" y="104144"/>
                        <a:pt x="163510" y="104109"/>
                      </a:cubicBezTo>
                      <a:cubicBezTo>
                        <a:pt x="163129" y="104049"/>
                        <a:pt x="162759" y="103871"/>
                        <a:pt x="162486" y="103597"/>
                      </a:cubicBezTo>
                      <a:cubicBezTo>
                        <a:pt x="161652" y="102835"/>
                        <a:pt x="160628" y="102287"/>
                        <a:pt x="159533" y="102037"/>
                      </a:cubicBezTo>
                      <a:cubicBezTo>
                        <a:pt x="159344" y="101994"/>
                        <a:pt x="159162" y="101969"/>
                        <a:pt x="158990" y="101969"/>
                      </a:cubicBezTo>
                      <a:cubicBezTo>
                        <a:pt x="158542" y="101969"/>
                        <a:pt x="158155" y="102135"/>
                        <a:pt x="157854" y="102573"/>
                      </a:cubicBezTo>
                      <a:cubicBezTo>
                        <a:pt x="157647" y="102871"/>
                        <a:pt x="157428" y="103043"/>
                        <a:pt x="157133" y="103043"/>
                      </a:cubicBezTo>
                      <a:cubicBezTo>
                        <a:pt x="157004" y="103043"/>
                        <a:pt x="156862" y="103011"/>
                        <a:pt x="156699" y="102942"/>
                      </a:cubicBezTo>
                      <a:cubicBezTo>
                        <a:pt x="156562" y="102880"/>
                        <a:pt x="156431" y="102852"/>
                        <a:pt x="156305" y="102852"/>
                      </a:cubicBezTo>
                      <a:cubicBezTo>
                        <a:pt x="155971" y="102852"/>
                        <a:pt x="155676" y="103049"/>
                        <a:pt x="155425" y="103335"/>
                      </a:cubicBezTo>
                      <a:cubicBezTo>
                        <a:pt x="155342" y="103430"/>
                        <a:pt x="155270" y="103537"/>
                        <a:pt x="155199" y="103656"/>
                      </a:cubicBezTo>
                      <a:cubicBezTo>
                        <a:pt x="155083" y="103905"/>
                        <a:pt x="154835" y="104055"/>
                        <a:pt x="154572" y="104055"/>
                      </a:cubicBezTo>
                      <a:cubicBezTo>
                        <a:pt x="154484" y="104055"/>
                        <a:pt x="154393" y="104038"/>
                        <a:pt x="154306" y="104002"/>
                      </a:cubicBezTo>
                      <a:cubicBezTo>
                        <a:pt x="154153" y="103951"/>
                        <a:pt x="154008" y="103926"/>
                        <a:pt x="153868" y="103926"/>
                      </a:cubicBezTo>
                      <a:cubicBezTo>
                        <a:pt x="153519" y="103926"/>
                        <a:pt x="153204" y="104081"/>
                        <a:pt x="152889" y="104371"/>
                      </a:cubicBezTo>
                      <a:cubicBezTo>
                        <a:pt x="153056" y="104954"/>
                        <a:pt x="153330" y="105502"/>
                        <a:pt x="153711" y="105990"/>
                      </a:cubicBezTo>
                      <a:cubicBezTo>
                        <a:pt x="153782" y="106097"/>
                        <a:pt x="153901" y="106169"/>
                        <a:pt x="153985" y="106276"/>
                      </a:cubicBezTo>
                      <a:cubicBezTo>
                        <a:pt x="154306" y="106716"/>
                        <a:pt x="154211" y="107014"/>
                        <a:pt x="153663" y="107181"/>
                      </a:cubicBezTo>
                      <a:cubicBezTo>
                        <a:pt x="153592" y="107204"/>
                        <a:pt x="153508" y="107216"/>
                        <a:pt x="153389" y="107252"/>
                      </a:cubicBezTo>
                      <a:cubicBezTo>
                        <a:pt x="153401" y="107442"/>
                        <a:pt x="153389" y="107633"/>
                        <a:pt x="153353" y="107823"/>
                      </a:cubicBezTo>
                      <a:cubicBezTo>
                        <a:pt x="153282" y="108014"/>
                        <a:pt x="153175" y="108240"/>
                        <a:pt x="153008" y="108324"/>
                      </a:cubicBezTo>
                      <a:cubicBezTo>
                        <a:pt x="152989" y="108334"/>
                        <a:pt x="152964" y="108339"/>
                        <a:pt x="152935" y="108339"/>
                      </a:cubicBezTo>
                      <a:cubicBezTo>
                        <a:pt x="152809" y="108339"/>
                        <a:pt x="152615" y="108242"/>
                        <a:pt x="152508" y="108145"/>
                      </a:cubicBezTo>
                      <a:cubicBezTo>
                        <a:pt x="152306" y="107978"/>
                        <a:pt x="152139" y="107776"/>
                        <a:pt x="152020" y="107538"/>
                      </a:cubicBezTo>
                      <a:cubicBezTo>
                        <a:pt x="151627" y="106692"/>
                        <a:pt x="150877" y="106228"/>
                        <a:pt x="150079" y="105907"/>
                      </a:cubicBezTo>
                      <a:cubicBezTo>
                        <a:pt x="149892" y="105830"/>
                        <a:pt x="149722" y="105789"/>
                        <a:pt x="149572" y="105789"/>
                      </a:cubicBezTo>
                      <a:cubicBezTo>
                        <a:pt x="149207" y="105789"/>
                        <a:pt x="148961" y="106032"/>
                        <a:pt x="148877" y="106597"/>
                      </a:cubicBezTo>
                      <a:cubicBezTo>
                        <a:pt x="148853" y="106788"/>
                        <a:pt x="148865" y="106990"/>
                        <a:pt x="148901" y="107181"/>
                      </a:cubicBezTo>
                      <a:cubicBezTo>
                        <a:pt x="148996" y="107752"/>
                        <a:pt x="149103" y="108335"/>
                        <a:pt x="149222" y="108907"/>
                      </a:cubicBezTo>
                      <a:cubicBezTo>
                        <a:pt x="149317" y="109490"/>
                        <a:pt x="149639" y="110014"/>
                        <a:pt x="150127" y="110359"/>
                      </a:cubicBezTo>
                      <a:cubicBezTo>
                        <a:pt x="150282" y="110479"/>
                        <a:pt x="150425" y="110621"/>
                        <a:pt x="150579" y="110729"/>
                      </a:cubicBezTo>
                      <a:cubicBezTo>
                        <a:pt x="150984" y="111002"/>
                        <a:pt x="151222" y="111348"/>
                        <a:pt x="151210" y="111860"/>
                      </a:cubicBezTo>
                      <a:cubicBezTo>
                        <a:pt x="151198" y="112455"/>
                        <a:pt x="151639" y="112788"/>
                        <a:pt x="152008" y="113146"/>
                      </a:cubicBezTo>
                      <a:cubicBezTo>
                        <a:pt x="152199" y="113324"/>
                        <a:pt x="152413" y="113479"/>
                        <a:pt x="152603" y="113646"/>
                      </a:cubicBezTo>
                      <a:cubicBezTo>
                        <a:pt x="152830" y="113824"/>
                        <a:pt x="152949" y="114098"/>
                        <a:pt x="152925" y="114384"/>
                      </a:cubicBezTo>
                      <a:cubicBezTo>
                        <a:pt x="152865" y="114991"/>
                        <a:pt x="153175" y="115420"/>
                        <a:pt x="153627" y="115777"/>
                      </a:cubicBezTo>
                      <a:cubicBezTo>
                        <a:pt x="153782" y="115884"/>
                        <a:pt x="153925" y="116015"/>
                        <a:pt x="154068" y="116146"/>
                      </a:cubicBezTo>
                      <a:cubicBezTo>
                        <a:pt x="154449" y="116539"/>
                        <a:pt x="154413" y="116920"/>
                        <a:pt x="153985" y="117241"/>
                      </a:cubicBezTo>
                      <a:cubicBezTo>
                        <a:pt x="153889" y="117301"/>
                        <a:pt x="153794" y="117360"/>
                        <a:pt x="153711" y="117420"/>
                      </a:cubicBezTo>
                      <a:cubicBezTo>
                        <a:pt x="153449" y="117634"/>
                        <a:pt x="153330" y="117860"/>
                        <a:pt x="153532" y="118206"/>
                      </a:cubicBezTo>
                      <a:cubicBezTo>
                        <a:pt x="153711" y="118480"/>
                        <a:pt x="153746" y="118837"/>
                        <a:pt x="153615" y="119146"/>
                      </a:cubicBezTo>
                      <a:cubicBezTo>
                        <a:pt x="153607" y="119147"/>
                        <a:pt x="153599" y="119147"/>
                        <a:pt x="153591" y="119147"/>
                      </a:cubicBezTo>
                      <a:cubicBezTo>
                        <a:pt x="153201" y="119147"/>
                        <a:pt x="152967" y="118868"/>
                        <a:pt x="152722" y="118646"/>
                      </a:cubicBezTo>
                      <a:cubicBezTo>
                        <a:pt x="152318" y="118241"/>
                        <a:pt x="151829" y="117956"/>
                        <a:pt x="151282" y="117813"/>
                      </a:cubicBezTo>
                      <a:cubicBezTo>
                        <a:pt x="150865" y="117694"/>
                        <a:pt x="150472" y="117396"/>
                        <a:pt x="150139" y="117098"/>
                      </a:cubicBezTo>
                      <a:cubicBezTo>
                        <a:pt x="149721" y="116716"/>
                        <a:pt x="149169" y="116503"/>
                        <a:pt x="148601" y="116503"/>
                      </a:cubicBezTo>
                      <a:cubicBezTo>
                        <a:pt x="148586" y="116503"/>
                        <a:pt x="148571" y="116503"/>
                        <a:pt x="148555" y="116503"/>
                      </a:cubicBezTo>
                      <a:cubicBezTo>
                        <a:pt x="147936" y="116503"/>
                        <a:pt x="147317" y="116325"/>
                        <a:pt x="146710" y="116182"/>
                      </a:cubicBezTo>
                      <a:cubicBezTo>
                        <a:pt x="146438" y="116117"/>
                        <a:pt x="146171" y="116066"/>
                        <a:pt x="145903" y="116066"/>
                      </a:cubicBezTo>
                      <a:cubicBezTo>
                        <a:pt x="145724" y="116066"/>
                        <a:pt x="145545" y="116089"/>
                        <a:pt x="145364" y="116146"/>
                      </a:cubicBezTo>
                      <a:cubicBezTo>
                        <a:pt x="145209" y="116191"/>
                        <a:pt x="145056" y="116220"/>
                        <a:pt x="144905" y="116220"/>
                      </a:cubicBezTo>
                      <a:cubicBezTo>
                        <a:pt x="144662" y="116220"/>
                        <a:pt x="144425" y="116146"/>
                        <a:pt x="144198" y="115955"/>
                      </a:cubicBezTo>
                      <a:cubicBezTo>
                        <a:pt x="144043" y="115836"/>
                        <a:pt x="143864" y="115753"/>
                        <a:pt x="143674" y="115729"/>
                      </a:cubicBezTo>
                      <a:cubicBezTo>
                        <a:pt x="143197" y="115622"/>
                        <a:pt x="142757" y="115515"/>
                        <a:pt x="142388" y="115170"/>
                      </a:cubicBezTo>
                      <a:cubicBezTo>
                        <a:pt x="142305" y="115086"/>
                        <a:pt x="142146" y="115067"/>
                        <a:pt x="141989" y="115067"/>
                      </a:cubicBezTo>
                      <a:cubicBezTo>
                        <a:pt x="141921" y="115067"/>
                        <a:pt x="141854" y="115071"/>
                        <a:pt x="141793" y="115074"/>
                      </a:cubicBezTo>
                      <a:cubicBezTo>
                        <a:pt x="141578" y="115110"/>
                        <a:pt x="141376" y="115158"/>
                        <a:pt x="141173" y="115241"/>
                      </a:cubicBezTo>
                      <a:cubicBezTo>
                        <a:pt x="141114" y="115074"/>
                        <a:pt x="141078" y="114908"/>
                        <a:pt x="141066" y="114729"/>
                      </a:cubicBezTo>
                      <a:cubicBezTo>
                        <a:pt x="141078" y="114491"/>
                        <a:pt x="141102" y="114253"/>
                        <a:pt x="141150" y="114027"/>
                      </a:cubicBezTo>
                      <a:cubicBezTo>
                        <a:pt x="141281" y="113181"/>
                        <a:pt x="141042" y="112622"/>
                        <a:pt x="140280" y="112253"/>
                      </a:cubicBezTo>
                      <a:cubicBezTo>
                        <a:pt x="140007" y="112145"/>
                        <a:pt x="139792" y="111907"/>
                        <a:pt x="139709" y="111610"/>
                      </a:cubicBezTo>
                      <a:cubicBezTo>
                        <a:pt x="139364" y="110479"/>
                        <a:pt x="138673" y="109490"/>
                        <a:pt x="137732" y="108776"/>
                      </a:cubicBezTo>
                      <a:cubicBezTo>
                        <a:pt x="137387" y="108502"/>
                        <a:pt x="137292" y="108109"/>
                        <a:pt x="137197" y="107693"/>
                      </a:cubicBezTo>
                      <a:cubicBezTo>
                        <a:pt x="137125" y="107395"/>
                        <a:pt x="137030" y="107038"/>
                        <a:pt x="136840" y="106811"/>
                      </a:cubicBezTo>
                      <a:cubicBezTo>
                        <a:pt x="136066" y="105918"/>
                        <a:pt x="135911" y="104930"/>
                        <a:pt x="136197" y="103835"/>
                      </a:cubicBezTo>
                      <a:cubicBezTo>
                        <a:pt x="136363" y="103180"/>
                        <a:pt x="136363" y="102501"/>
                        <a:pt x="136208" y="101847"/>
                      </a:cubicBezTo>
                      <a:cubicBezTo>
                        <a:pt x="136078" y="101156"/>
                        <a:pt x="136161" y="100442"/>
                        <a:pt x="136435" y="99811"/>
                      </a:cubicBezTo>
                      <a:cubicBezTo>
                        <a:pt x="136589" y="99418"/>
                        <a:pt x="136709" y="99025"/>
                        <a:pt x="136804" y="98632"/>
                      </a:cubicBezTo>
                      <a:cubicBezTo>
                        <a:pt x="136923" y="98120"/>
                        <a:pt x="136375" y="97144"/>
                        <a:pt x="135780" y="96786"/>
                      </a:cubicBezTo>
                      <a:cubicBezTo>
                        <a:pt x="135577" y="96655"/>
                        <a:pt x="135363" y="96560"/>
                        <a:pt x="135125" y="96501"/>
                      </a:cubicBezTo>
                      <a:cubicBezTo>
                        <a:pt x="134446" y="96286"/>
                        <a:pt x="133803" y="95929"/>
                        <a:pt x="133268" y="95453"/>
                      </a:cubicBezTo>
                      <a:cubicBezTo>
                        <a:pt x="132970" y="95191"/>
                        <a:pt x="132589" y="95012"/>
                        <a:pt x="132256" y="94762"/>
                      </a:cubicBezTo>
                      <a:cubicBezTo>
                        <a:pt x="131910" y="94512"/>
                        <a:pt x="131577" y="94238"/>
                        <a:pt x="131291" y="93917"/>
                      </a:cubicBezTo>
                      <a:cubicBezTo>
                        <a:pt x="130958" y="93512"/>
                        <a:pt x="130624" y="93191"/>
                        <a:pt x="130089" y="93119"/>
                      </a:cubicBezTo>
                      <a:cubicBezTo>
                        <a:pt x="129458" y="93036"/>
                        <a:pt x="128946" y="92738"/>
                        <a:pt x="128469" y="92345"/>
                      </a:cubicBezTo>
                      <a:cubicBezTo>
                        <a:pt x="127588" y="91643"/>
                        <a:pt x="126683" y="90964"/>
                        <a:pt x="125791" y="90274"/>
                      </a:cubicBezTo>
                      <a:cubicBezTo>
                        <a:pt x="125636" y="90155"/>
                        <a:pt x="125457" y="90071"/>
                        <a:pt x="125290" y="89976"/>
                      </a:cubicBezTo>
                      <a:cubicBezTo>
                        <a:pt x="125017" y="89809"/>
                        <a:pt x="124707" y="89678"/>
                        <a:pt x="124481" y="89452"/>
                      </a:cubicBezTo>
                      <a:cubicBezTo>
                        <a:pt x="124028" y="89000"/>
                        <a:pt x="123469" y="88690"/>
                        <a:pt x="122850" y="88547"/>
                      </a:cubicBezTo>
                      <a:cubicBezTo>
                        <a:pt x="122409" y="88440"/>
                        <a:pt x="122016" y="88190"/>
                        <a:pt x="121719" y="87833"/>
                      </a:cubicBezTo>
                      <a:cubicBezTo>
                        <a:pt x="121433" y="87500"/>
                        <a:pt x="121123" y="87202"/>
                        <a:pt x="120802" y="86916"/>
                      </a:cubicBezTo>
                      <a:cubicBezTo>
                        <a:pt x="120552" y="86714"/>
                        <a:pt x="120266" y="86559"/>
                        <a:pt x="119956" y="86452"/>
                      </a:cubicBezTo>
                      <a:cubicBezTo>
                        <a:pt x="119171" y="86154"/>
                        <a:pt x="118552" y="85678"/>
                        <a:pt x="118171" y="84916"/>
                      </a:cubicBezTo>
                      <a:cubicBezTo>
                        <a:pt x="117861" y="84273"/>
                        <a:pt x="117575" y="83618"/>
                        <a:pt x="117230" y="82987"/>
                      </a:cubicBezTo>
                      <a:cubicBezTo>
                        <a:pt x="117075" y="82701"/>
                        <a:pt x="116861" y="82463"/>
                        <a:pt x="116611" y="82261"/>
                      </a:cubicBezTo>
                      <a:cubicBezTo>
                        <a:pt x="116087" y="81880"/>
                        <a:pt x="115646" y="81392"/>
                        <a:pt x="115313" y="80820"/>
                      </a:cubicBezTo>
                      <a:cubicBezTo>
                        <a:pt x="115005" y="80247"/>
                        <a:pt x="114564" y="79848"/>
                        <a:pt x="113868" y="79848"/>
                      </a:cubicBezTo>
                      <a:cubicBezTo>
                        <a:pt x="113811" y="79848"/>
                        <a:pt x="113753" y="79850"/>
                        <a:pt x="113694" y="79856"/>
                      </a:cubicBezTo>
                      <a:cubicBezTo>
                        <a:pt x="113643" y="79860"/>
                        <a:pt x="113593" y="79863"/>
                        <a:pt x="113544" y="79863"/>
                      </a:cubicBezTo>
                      <a:cubicBezTo>
                        <a:pt x="112953" y="79863"/>
                        <a:pt x="112516" y="79535"/>
                        <a:pt x="112241" y="78975"/>
                      </a:cubicBezTo>
                      <a:cubicBezTo>
                        <a:pt x="112075" y="78617"/>
                        <a:pt x="111884" y="78272"/>
                        <a:pt x="111717" y="77927"/>
                      </a:cubicBezTo>
                      <a:cubicBezTo>
                        <a:pt x="111379" y="77229"/>
                        <a:pt x="110833" y="76879"/>
                        <a:pt x="110233" y="76879"/>
                      </a:cubicBezTo>
                      <a:cubicBezTo>
                        <a:pt x="109839" y="76879"/>
                        <a:pt x="109423" y="77030"/>
                        <a:pt x="109027" y="77332"/>
                      </a:cubicBezTo>
                      <a:cubicBezTo>
                        <a:pt x="108729" y="77570"/>
                        <a:pt x="108324" y="77677"/>
                        <a:pt x="107967" y="77820"/>
                      </a:cubicBezTo>
                      <a:cubicBezTo>
                        <a:pt x="107324" y="78070"/>
                        <a:pt x="107252" y="78177"/>
                        <a:pt x="107241" y="78868"/>
                      </a:cubicBezTo>
                      <a:cubicBezTo>
                        <a:pt x="107241" y="79534"/>
                        <a:pt x="107395" y="80106"/>
                        <a:pt x="107860" y="80594"/>
                      </a:cubicBezTo>
                      <a:cubicBezTo>
                        <a:pt x="108003" y="80761"/>
                        <a:pt x="108134" y="80939"/>
                        <a:pt x="108229" y="81142"/>
                      </a:cubicBezTo>
                      <a:cubicBezTo>
                        <a:pt x="108515" y="81642"/>
                        <a:pt x="108479" y="81796"/>
                        <a:pt x="108026" y="82189"/>
                      </a:cubicBezTo>
                      <a:cubicBezTo>
                        <a:pt x="107193" y="82892"/>
                        <a:pt x="107002" y="84309"/>
                        <a:pt x="107860" y="85071"/>
                      </a:cubicBezTo>
                      <a:cubicBezTo>
                        <a:pt x="108348" y="85499"/>
                        <a:pt x="108800" y="85976"/>
                        <a:pt x="109312" y="86357"/>
                      </a:cubicBezTo>
                      <a:cubicBezTo>
                        <a:pt x="110265" y="87047"/>
                        <a:pt x="111098" y="87869"/>
                        <a:pt x="111813" y="88809"/>
                      </a:cubicBezTo>
                      <a:cubicBezTo>
                        <a:pt x="112265" y="89393"/>
                        <a:pt x="112586" y="90071"/>
                        <a:pt x="112753" y="90786"/>
                      </a:cubicBezTo>
                      <a:cubicBezTo>
                        <a:pt x="113075" y="92095"/>
                        <a:pt x="113408" y="93417"/>
                        <a:pt x="114265" y="94489"/>
                      </a:cubicBezTo>
                      <a:cubicBezTo>
                        <a:pt x="114837" y="95191"/>
                        <a:pt x="115539" y="95786"/>
                        <a:pt x="116182" y="96429"/>
                      </a:cubicBezTo>
                      <a:cubicBezTo>
                        <a:pt x="116266" y="96524"/>
                        <a:pt x="116396" y="96584"/>
                        <a:pt x="116480" y="96679"/>
                      </a:cubicBezTo>
                      <a:cubicBezTo>
                        <a:pt x="117432" y="97727"/>
                        <a:pt x="118706" y="97941"/>
                        <a:pt x="120028" y="98037"/>
                      </a:cubicBezTo>
                      <a:cubicBezTo>
                        <a:pt x="120278" y="98037"/>
                        <a:pt x="120540" y="98060"/>
                        <a:pt x="120802" y="98096"/>
                      </a:cubicBezTo>
                      <a:cubicBezTo>
                        <a:pt x="121114" y="98171"/>
                        <a:pt x="121436" y="98208"/>
                        <a:pt x="121761" y="98208"/>
                      </a:cubicBezTo>
                      <a:cubicBezTo>
                        <a:pt x="121957" y="98208"/>
                        <a:pt x="122153" y="98194"/>
                        <a:pt x="122350" y="98168"/>
                      </a:cubicBezTo>
                      <a:cubicBezTo>
                        <a:pt x="122392" y="98160"/>
                        <a:pt x="122441" y="98156"/>
                        <a:pt x="122492" y="98156"/>
                      </a:cubicBezTo>
                      <a:cubicBezTo>
                        <a:pt x="122674" y="98156"/>
                        <a:pt x="122884" y="98203"/>
                        <a:pt x="122921" y="98287"/>
                      </a:cubicBezTo>
                      <a:cubicBezTo>
                        <a:pt x="123004" y="98501"/>
                        <a:pt x="122957" y="98775"/>
                        <a:pt x="122921" y="99025"/>
                      </a:cubicBezTo>
                      <a:cubicBezTo>
                        <a:pt x="122897" y="99132"/>
                        <a:pt x="122766" y="99227"/>
                        <a:pt x="122695" y="99334"/>
                      </a:cubicBezTo>
                      <a:cubicBezTo>
                        <a:pt x="122457" y="99680"/>
                        <a:pt x="122540" y="100144"/>
                        <a:pt x="122873" y="100394"/>
                      </a:cubicBezTo>
                      <a:cubicBezTo>
                        <a:pt x="123790" y="101144"/>
                        <a:pt x="124755" y="101858"/>
                        <a:pt x="125886" y="102263"/>
                      </a:cubicBezTo>
                      <a:cubicBezTo>
                        <a:pt x="126017" y="102299"/>
                        <a:pt x="126136" y="102347"/>
                        <a:pt x="126243" y="102406"/>
                      </a:cubicBezTo>
                      <a:cubicBezTo>
                        <a:pt x="127350" y="103025"/>
                        <a:pt x="128458" y="103621"/>
                        <a:pt x="129541" y="104252"/>
                      </a:cubicBezTo>
                      <a:cubicBezTo>
                        <a:pt x="130684" y="104895"/>
                        <a:pt x="131232" y="105883"/>
                        <a:pt x="131196" y="107204"/>
                      </a:cubicBezTo>
                      <a:cubicBezTo>
                        <a:pt x="131208" y="107573"/>
                        <a:pt x="131005" y="107919"/>
                        <a:pt x="130696" y="108097"/>
                      </a:cubicBezTo>
                      <a:cubicBezTo>
                        <a:pt x="130613" y="107990"/>
                        <a:pt x="130529" y="107883"/>
                        <a:pt x="130458" y="107764"/>
                      </a:cubicBezTo>
                      <a:cubicBezTo>
                        <a:pt x="130101" y="107121"/>
                        <a:pt x="128648" y="105811"/>
                        <a:pt x="127969" y="105549"/>
                      </a:cubicBezTo>
                      <a:cubicBezTo>
                        <a:pt x="127705" y="105444"/>
                        <a:pt x="127454" y="105395"/>
                        <a:pt x="127214" y="105395"/>
                      </a:cubicBezTo>
                      <a:cubicBezTo>
                        <a:pt x="126663" y="105395"/>
                        <a:pt x="126168" y="105657"/>
                        <a:pt x="125695" y="106121"/>
                      </a:cubicBezTo>
                      <a:cubicBezTo>
                        <a:pt x="124826" y="106978"/>
                        <a:pt x="124659" y="108014"/>
                        <a:pt x="124648" y="109157"/>
                      </a:cubicBezTo>
                      <a:cubicBezTo>
                        <a:pt x="124648" y="109752"/>
                        <a:pt x="124898" y="110193"/>
                        <a:pt x="125314" y="110574"/>
                      </a:cubicBezTo>
                      <a:cubicBezTo>
                        <a:pt x="125386" y="110633"/>
                        <a:pt x="125445" y="110693"/>
                        <a:pt x="125517" y="110740"/>
                      </a:cubicBezTo>
                      <a:cubicBezTo>
                        <a:pt x="125921" y="111086"/>
                        <a:pt x="126445" y="111336"/>
                        <a:pt x="126433" y="111991"/>
                      </a:cubicBezTo>
                      <a:cubicBezTo>
                        <a:pt x="126422" y="112800"/>
                        <a:pt x="126195" y="113538"/>
                        <a:pt x="125588" y="114110"/>
                      </a:cubicBezTo>
                      <a:cubicBezTo>
                        <a:pt x="124981" y="114670"/>
                        <a:pt x="124540" y="115384"/>
                        <a:pt x="124314" y="116182"/>
                      </a:cubicBezTo>
                      <a:cubicBezTo>
                        <a:pt x="124040" y="117051"/>
                        <a:pt x="123731" y="117301"/>
                        <a:pt x="122826" y="117313"/>
                      </a:cubicBezTo>
                      <a:cubicBezTo>
                        <a:pt x="122623" y="117313"/>
                        <a:pt x="122433" y="117337"/>
                        <a:pt x="122231" y="117348"/>
                      </a:cubicBezTo>
                      <a:cubicBezTo>
                        <a:pt x="121933" y="117122"/>
                        <a:pt x="121885" y="116813"/>
                        <a:pt x="121909" y="116479"/>
                      </a:cubicBezTo>
                      <a:cubicBezTo>
                        <a:pt x="121945" y="115801"/>
                        <a:pt x="122135" y="115146"/>
                        <a:pt x="122481" y="114562"/>
                      </a:cubicBezTo>
                      <a:cubicBezTo>
                        <a:pt x="122623" y="114312"/>
                        <a:pt x="122719" y="114050"/>
                        <a:pt x="122873" y="113812"/>
                      </a:cubicBezTo>
                      <a:cubicBezTo>
                        <a:pt x="123469" y="112860"/>
                        <a:pt x="123147" y="111407"/>
                        <a:pt x="122231" y="110645"/>
                      </a:cubicBezTo>
                      <a:cubicBezTo>
                        <a:pt x="121088" y="109645"/>
                        <a:pt x="120076" y="108490"/>
                        <a:pt x="119242" y="107228"/>
                      </a:cubicBezTo>
                      <a:cubicBezTo>
                        <a:pt x="118873" y="106680"/>
                        <a:pt x="118313" y="106395"/>
                        <a:pt x="117813" y="106014"/>
                      </a:cubicBezTo>
                      <a:cubicBezTo>
                        <a:pt x="116587" y="105097"/>
                        <a:pt x="115289" y="104264"/>
                        <a:pt x="114337" y="103013"/>
                      </a:cubicBezTo>
                      <a:cubicBezTo>
                        <a:pt x="113444" y="101847"/>
                        <a:pt x="112182" y="101156"/>
                        <a:pt x="110824" y="100632"/>
                      </a:cubicBezTo>
                      <a:cubicBezTo>
                        <a:pt x="110324" y="100454"/>
                        <a:pt x="109872" y="100203"/>
                        <a:pt x="109455" y="99882"/>
                      </a:cubicBezTo>
                      <a:cubicBezTo>
                        <a:pt x="108443" y="99037"/>
                        <a:pt x="107479" y="98132"/>
                        <a:pt x="106574" y="97167"/>
                      </a:cubicBezTo>
                      <a:cubicBezTo>
                        <a:pt x="105717" y="96263"/>
                        <a:pt x="104657" y="95679"/>
                        <a:pt x="103633" y="95048"/>
                      </a:cubicBezTo>
                      <a:cubicBezTo>
                        <a:pt x="103145" y="94750"/>
                        <a:pt x="102669" y="94417"/>
                        <a:pt x="102442" y="93869"/>
                      </a:cubicBezTo>
                      <a:cubicBezTo>
                        <a:pt x="102073" y="93000"/>
                        <a:pt x="101466" y="92333"/>
                        <a:pt x="100764" y="91750"/>
                      </a:cubicBezTo>
                      <a:cubicBezTo>
                        <a:pt x="99894" y="91036"/>
                        <a:pt x="99621" y="90083"/>
                        <a:pt x="99621" y="89035"/>
                      </a:cubicBezTo>
                      <a:cubicBezTo>
                        <a:pt x="99621" y="88321"/>
                        <a:pt x="99549" y="87666"/>
                        <a:pt x="99192" y="87023"/>
                      </a:cubicBezTo>
                      <a:cubicBezTo>
                        <a:pt x="98442" y="85714"/>
                        <a:pt x="97549" y="84618"/>
                        <a:pt x="95906" y="84511"/>
                      </a:cubicBezTo>
                      <a:cubicBezTo>
                        <a:pt x="95245" y="84469"/>
                        <a:pt x="94591" y="84366"/>
                        <a:pt x="93929" y="84366"/>
                      </a:cubicBezTo>
                      <a:cubicBezTo>
                        <a:pt x="93661" y="84366"/>
                        <a:pt x="93391" y="84383"/>
                        <a:pt x="93120" y="84428"/>
                      </a:cubicBezTo>
                      <a:cubicBezTo>
                        <a:pt x="91977" y="84606"/>
                        <a:pt x="91155" y="85130"/>
                        <a:pt x="90619" y="86154"/>
                      </a:cubicBezTo>
                      <a:cubicBezTo>
                        <a:pt x="90369" y="86618"/>
                        <a:pt x="90048" y="87059"/>
                        <a:pt x="89762" y="87523"/>
                      </a:cubicBezTo>
                      <a:cubicBezTo>
                        <a:pt x="89596" y="87785"/>
                        <a:pt x="89322" y="87952"/>
                        <a:pt x="89012" y="87976"/>
                      </a:cubicBezTo>
                      <a:cubicBezTo>
                        <a:pt x="88953" y="87988"/>
                        <a:pt x="88893" y="88012"/>
                        <a:pt x="88822" y="88023"/>
                      </a:cubicBezTo>
                      <a:cubicBezTo>
                        <a:pt x="87059" y="88166"/>
                        <a:pt x="85631" y="89047"/>
                        <a:pt x="84250" y="90036"/>
                      </a:cubicBezTo>
                      <a:cubicBezTo>
                        <a:pt x="83928" y="90262"/>
                        <a:pt x="83666" y="90559"/>
                        <a:pt x="83476" y="90881"/>
                      </a:cubicBezTo>
                      <a:cubicBezTo>
                        <a:pt x="83084" y="91547"/>
                        <a:pt x="82383" y="91919"/>
                        <a:pt x="81664" y="91919"/>
                      </a:cubicBezTo>
                      <a:cubicBezTo>
                        <a:pt x="81290" y="91919"/>
                        <a:pt x="80912" y="91819"/>
                        <a:pt x="80571" y="91607"/>
                      </a:cubicBezTo>
                      <a:cubicBezTo>
                        <a:pt x="80309" y="91452"/>
                        <a:pt x="80047" y="91310"/>
                        <a:pt x="79785" y="91155"/>
                      </a:cubicBezTo>
                      <a:cubicBezTo>
                        <a:pt x="79467" y="90949"/>
                        <a:pt x="79105" y="90846"/>
                        <a:pt x="78733" y="90846"/>
                      </a:cubicBezTo>
                      <a:cubicBezTo>
                        <a:pt x="78632" y="90846"/>
                        <a:pt x="78529" y="90854"/>
                        <a:pt x="78427" y="90869"/>
                      </a:cubicBezTo>
                      <a:cubicBezTo>
                        <a:pt x="78362" y="90878"/>
                        <a:pt x="78299" y="90882"/>
                        <a:pt x="78236" y="90882"/>
                      </a:cubicBezTo>
                      <a:cubicBezTo>
                        <a:pt x="77725" y="90882"/>
                        <a:pt x="77291" y="90598"/>
                        <a:pt x="76856" y="90333"/>
                      </a:cubicBezTo>
                      <a:cubicBezTo>
                        <a:pt x="76284" y="89988"/>
                        <a:pt x="75701" y="89666"/>
                        <a:pt x="75094" y="89381"/>
                      </a:cubicBezTo>
                      <a:cubicBezTo>
                        <a:pt x="74873" y="89296"/>
                        <a:pt x="74645" y="89253"/>
                        <a:pt x="74416" y="89253"/>
                      </a:cubicBezTo>
                      <a:cubicBezTo>
                        <a:pt x="74325" y="89253"/>
                        <a:pt x="74233" y="89260"/>
                        <a:pt x="74141" y="89274"/>
                      </a:cubicBezTo>
                      <a:cubicBezTo>
                        <a:pt x="73224" y="89381"/>
                        <a:pt x="72355" y="89619"/>
                        <a:pt x="71677" y="90321"/>
                      </a:cubicBezTo>
                      <a:cubicBezTo>
                        <a:pt x="71296" y="90726"/>
                        <a:pt x="70819" y="91048"/>
                        <a:pt x="70426" y="91452"/>
                      </a:cubicBezTo>
                      <a:cubicBezTo>
                        <a:pt x="69807" y="92119"/>
                        <a:pt x="69772" y="92881"/>
                        <a:pt x="70141" y="93691"/>
                      </a:cubicBezTo>
                      <a:cubicBezTo>
                        <a:pt x="70236" y="93905"/>
                        <a:pt x="70355" y="94119"/>
                        <a:pt x="70426" y="94346"/>
                      </a:cubicBezTo>
                      <a:cubicBezTo>
                        <a:pt x="70569" y="94667"/>
                        <a:pt x="70581" y="95024"/>
                        <a:pt x="70462" y="95358"/>
                      </a:cubicBezTo>
                      <a:cubicBezTo>
                        <a:pt x="70224" y="95929"/>
                        <a:pt x="70212" y="96560"/>
                        <a:pt x="70426" y="97144"/>
                      </a:cubicBezTo>
                      <a:cubicBezTo>
                        <a:pt x="70498" y="97334"/>
                        <a:pt x="70534" y="97525"/>
                        <a:pt x="70534" y="97715"/>
                      </a:cubicBezTo>
                      <a:cubicBezTo>
                        <a:pt x="70569" y="98727"/>
                        <a:pt x="70367" y="99108"/>
                        <a:pt x="69379" y="99418"/>
                      </a:cubicBezTo>
                      <a:cubicBezTo>
                        <a:pt x="68236" y="99799"/>
                        <a:pt x="67343" y="100549"/>
                        <a:pt x="66390" y="101227"/>
                      </a:cubicBezTo>
                      <a:cubicBezTo>
                        <a:pt x="65807" y="101680"/>
                        <a:pt x="65140" y="102013"/>
                        <a:pt x="64426" y="102204"/>
                      </a:cubicBezTo>
                      <a:cubicBezTo>
                        <a:pt x="63557" y="102406"/>
                        <a:pt x="62723" y="102680"/>
                        <a:pt x="61973" y="103192"/>
                      </a:cubicBezTo>
                      <a:cubicBezTo>
                        <a:pt x="61211" y="103716"/>
                        <a:pt x="60592" y="104347"/>
                        <a:pt x="60247" y="105180"/>
                      </a:cubicBezTo>
                      <a:cubicBezTo>
                        <a:pt x="59747" y="106371"/>
                        <a:pt x="58996" y="107419"/>
                        <a:pt x="58282" y="108478"/>
                      </a:cubicBezTo>
                      <a:cubicBezTo>
                        <a:pt x="57520" y="109609"/>
                        <a:pt x="56925" y="110800"/>
                        <a:pt x="56818" y="112193"/>
                      </a:cubicBezTo>
                      <a:cubicBezTo>
                        <a:pt x="56794" y="112419"/>
                        <a:pt x="56806" y="112657"/>
                        <a:pt x="56865" y="112884"/>
                      </a:cubicBezTo>
                      <a:cubicBezTo>
                        <a:pt x="56984" y="113407"/>
                        <a:pt x="57187" y="113919"/>
                        <a:pt x="57294" y="114443"/>
                      </a:cubicBezTo>
                      <a:cubicBezTo>
                        <a:pt x="57449" y="115205"/>
                        <a:pt x="57246" y="115539"/>
                        <a:pt x="56544" y="115896"/>
                      </a:cubicBezTo>
                      <a:cubicBezTo>
                        <a:pt x="55996" y="116158"/>
                        <a:pt x="55460" y="116455"/>
                        <a:pt x="54948" y="116777"/>
                      </a:cubicBezTo>
                      <a:cubicBezTo>
                        <a:pt x="54270" y="117182"/>
                        <a:pt x="53877" y="117956"/>
                        <a:pt x="53960" y="118765"/>
                      </a:cubicBezTo>
                      <a:cubicBezTo>
                        <a:pt x="53984" y="119122"/>
                        <a:pt x="53972" y="119492"/>
                        <a:pt x="53912" y="119861"/>
                      </a:cubicBezTo>
                      <a:cubicBezTo>
                        <a:pt x="53841" y="120337"/>
                        <a:pt x="53543" y="120599"/>
                        <a:pt x="53031" y="120670"/>
                      </a:cubicBezTo>
                      <a:cubicBezTo>
                        <a:pt x="51912" y="120801"/>
                        <a:pt x="51067" y="121456"/>
                        <a:pt x="50317" y="122218"/>
                      </a:cubicBezTo>
                      <a:cubicBezTo>
                        <a:pt x="50019" y="122528"/>
                        <a:pt x="49888" y="123016"/>
                        <a:pt x="49698" y="123433"/>
                      </a:cubicBezTo>
                      <a:cubicBezTo>
                        <a:pt x="49310" y="124279"/>
                        <a:pt x="49170" y="124538"/>
                        <a:pt x="48626" y="124538"/>
                      </a:cubicBezTo>
                      <a:cubicBezTo>
                        <a:pt x="48435" y="124538"/>
                        <a:pt x="48194" y="124506"/>
                        <a:pt x="47876" y="124456"/>
                      </a:cubicBezTo>
                      <a:cubicBezTo>
                        <a:pt x="47678" y="124425"/>
                        <a:pt x="47478" y="124409"/>
                        <a:pt x="47278" y="124409"/>
                      </a:cubicBezTo>
                      <a:cubicBezTo>
                        <a:pt x="46879" y="124409"/>
                        <a:pt x="46479" y="124472"/>
                        <a:pt x="46090" y="124599"/>
                      </a:cubicBezTo>
                      <a:cubicBezTo>
                        <a:pt x="45909" y="124660"/>
                        <a:pt x="45717" y="124690"/>
                        <a:pt x="45524" y="124690"/>
                      </a:cubicBezTo>
                      <a:cubicBezTo>
                        <a:pt x="45374" y="124690"/>
                        <a:pt x="45224" y="124672"/>
                        <a:pt x="45078" y="124635"/>
                      </a:cubicBezTo>
                      <a:cubicBezTo>
                        <a:pt x="44666" y="124519"/>
                        <a:pt x="44242" y="124462"/>
                        <a:pt x="43820" y="124462"/>
                      </a:cubicBezTo>
                      <a:cubicBezTo>
                        <a:pt x="43376" y="124462"/>
                        <a:pt x="42933" y="124525"/>
                        <a:pt x="42506" y="124647"/>
                      </a:cubicBezTo>
                      <a:cubicBezTo>
                        <a:pt x="42185" y="124718"/>
                        <a:pt x="41863" y="124742"/>
                        <a:pt x="41530" y="124742"/>
                      </a:cubicBezTo>
                      <a:cubicBezTo>
                        <a:pt x="40697" y="124802"/>
                        <a:pt x="39911" y="124933"/>
                        <a:pt x="39304" y="125623"/>
                      </a:cubicBezTo>
                      <a:cubicBezTo>
                        <a:pt x="39089" y="125838"/>
                        <a:pt x="38815" y="125980"/>
                        <a:pt x="38506" y="126028"/>
                      </a:cubicBezTo>
                      <a:cubicBezTo>
                        <a:pt x="37399" y="126207"/>
                        <a:pt x="36494" y="126802"/>
                        <a:pt x="35613" y="127421"/>
                      </a:cubicBezTo>
                      <a:cubicBezTo>
                        <a:pt x="35288" y="127654"/>
                        <a:pt x="35131" y="127767"/>
                        <a:pt x="34968" y="127767"/>
                      </a:cubicBezTo>
                      <a:cubicBezTo>
                        <a:pt x="34815" y="127767"/>
                        <a:pt x="34657" y="127666"/>
                        <a:pt x="34351" y="127469"/>
                      </a:cubicBezTo>
                      <a:cubicBezTo>
                        <a:pt x="34136" y="127326"/>
                        <a:pt x="33910" y="127207"/>
                        <a:pt x="33672" y="127100"/>
                      </a:cubicBezTo>
                      <a:cubicBezTo>
                        <a:pt x="33160" y="126885"/>
                        <a:pt x="32767" y="126457"/>
                        <a:pt x="32600" y="125945"/>
                      </a:cubicBezTo>
                      <a:cubicBezTo>
                        <a:pt x="32386" y="125385"/>
                        <a:pt x="32005" y="124909"/>
                        <a:pt x="31505" y="124599"/>
                      </a:cubicBezTo>
                      <a:cubicBezTo>
                        <a:pt x="31267" y="124445"/>
                        <a:pt x="31052" y="124278"/>
                        <a:pt x="30850" y="124075"/>
                      </a:cubicBezTo>
                      <a:cubicBezTo>
                        <a:pt x="29856" y="123044"/>
                        <a:pt x="28670" y="122633"/>
                        <a:pt x="27373" y="122633"/>
                      </a:cubicBezTo>
                      <a:cubicBezTo>
                        <a:pt x="27023" y="122633"/>
                        <a:pt x="26666" y="122663"/>
                        <a:pt x="26302" y="122718"/>
                      </a:cubicBezTo>
                      <a:cubicBezTo>
                        <a:pt x="25814" y="122790"/>
                        <a:pt x="25337" y="122980"/>
                        <a:pt x="24849" y="123075"/>
                      </a:cubicBezTo>
                      <a:cubicBezTo>
                        <a:pt x="24325" y="123183"/>
                        <a:pt x="23790" y="123242"/>
                        <a:pt x="23254" y="123266"/>
                      </a:cubicBezTo>
                      <a:cubicBezTo>
                        <a:pt x="22992" y="123254"/>
                        <a:pt x="22742" y="123171"/>
                        <a:pt x="22528" y="123028"/>
                      </a:cubicBezTo>
                      <a:cubicBezTo>
                        <a:pt x="22111" y="122754"/>
                        <a:pt x="22016" y="122444"/>
                        <a:pt x="22301" y="122028"/>
                      </a:cubicBezTo>
                      <a:cubicBezTo>
                        <a:pt x="22670" y="121456"/>
                        <a:pt x="22623" y="120861"/>
                        <a:pt x="22480" y="120277"/>
                      </a:cubicBezTo>
                      <a:cubicBezTo>
                        <a:pt x="22313" y="119551"/>
                        <a:pt x="22254" y="118813"/>
                        <a:pt x="22289" y="118075"/>
                      </a:cubicBezTo>
                      <a:cubicBezTo>
                        <a:pt x="22325" y="117420"/>
                        <a:pt x="22289" y="116741"/>
                        <a:pt x="21694" y="116313"/>
                      </a:cubicBezTo>
                      <a:cubicBezTo>
                        <a:pt x="21408" y="116122"/>
                        <a:pt x="21099" y="115979"/>
                        <a:pt x="20777" y="115860"/>
                      </a:cubicBezTo>
                      <a:cubicBezTo>
                        <a:pt x="20432" y="115705"/>
                        <a:pt x="20087" y="115598"/>
                        <a:pt x="19753" y="115443"/>
                      </a:cubicBezTo>
                      <a:cubicBezTo>
                        <a:pt x="19337" y="115253"/>
                        <a:pt x="19241" y="115122"/>
                        <a:pt x="19361" y="114670"/>
                      </a:cubicBezTo>
                      <a:cubicBezTo>
                        <a:pt x="19480" y="114277"/>
                        <a:pt x="19634" y="113896"/>
                        <a:pt x="19837" y="113538"/>
                      </a:cubicBezTo>
                      <a:cubicBezTo>
                        <a:pt x="20015" y="113193"/>
                        <a:pt x="20218" y="112860"/>
                        <a:pt x="20456" y="112550"/>
                      </a:cubicBezTo>
                      <a:cubicBezTo>
                        <a:pt x="21456" y="111145"/>
                        <a:pt x="21706" y="109467"/>
                        <a:pt x="22135" y="107859"/>
                      </a:cubicBezTo>
                      <a:cubicBezTo>
                        <a:pt x="22385" y="106895"/>
                        <a:pt x="22540" y="105907"/>
                        <a:pt x="22706" y="104930"/>
                      </a:cubicBezTo>
                      <a:cubicBezTo>
                        <a:pt x="22790" y="104525"/>
                        <a:pt x="22825" y="104109"/>
                        <a:pt x="22813" y="103704"/>
                      </a:cubicBezTo>
                      <a:cubicBezTo>
                        <a:pt x="22730" y="102037"/>
                        <a:pt x="22694" y="100370"/>
                        <a:pt x="22147" y="98751"/>
                      </a:cubicBezTo>
                      <a:cubicBezTo>
                        <a:pt x="21885" y="97989"/>
                        <a:pt x="21825" y="97144"/>
                        <a:pt x="21647" y="96334"/>
                      </a:cubicBezTo>
                      <a:cubicBezTo>
                        <a:pt x="21563" y="95870"/>
                        <a:pt x="21432" y="95405"/>
                        <a:pt x="21254" y="94965"/>
                      </a:cubicBezTo>
                      <a:cubicBezTo>
                        <a:pt x="20968" y="94322"/>
                        <a:pt x="20873" y="93631"/>
                        <a:pt x="20754" y="92953"/>
                      </a:cubicBezTo>
                      <a:cubicBezTo>
                        <a:pt x="20658" y="92405"/>
                        <a:pt x="20849" y="92012"/>
                        <a:pt x="21337" y="91774"/>
                      </a:cubicBezTo>
                      <a:cubicBezTo>
                        <a:pt x="21599" y="91619"/>
                        <a:pt x="21885" y="91512"/>
                        <a:pt x="22170" y="91441"/>
                      </a:cubicBezTo>
                      <a:cubicBezTo>
                        <a:pt x="23040" y="91298"/>
                        <a:pt x="23837" y="90917"/>
                        <a:pt x="24492" y="90333"/>
                      </a:cubicBezTo>
                      <a:cubicBezTo>
                        <a:pt x="24766" y="90095"/>
                        <a:pt x="25016" y="89821"/>
                        <a:pt x="25302" y="89607"/>
                      </a:cubicBezTo>
                      <a:cubicBezTo>
                        <a:pt x="25457" y="89488"/>
                        <a:pt x="25647" y="89416"/>
                        <a:pt x="25838" y="89393"/>
                      </a:cubicBezTo>
                      <a:cubicBezTo>
                        <a:pt x="25982" y="89370"/>
                        <a:pt x="26128" y="89359"/>
                        <a:pt x="26273" y="89359"/>
                      </a:cubicBezTo>
                      <a:cubicBezTo>
                        <a:pt x="26736" y="89359"/>
                        <a:pt x="27195" y="89473"/>
                        <a:pt x="27612" y="89690"/>
                      </a:cubicBezTo>
                      <a:cubicBezTo>
                        <a:pt x="27873" y="89839"/>
                        <a:pt x="28141" y="89885"/>
                        <a:pt x="28425" y="89885"/>
                      </a:cubicBezTo>
                      <a:cubicBezTo>
                        <a:pt x="28529" y="89885"/>
                        <a:pt x="28634" y="89878"/>
                        <a:pt x="28743" y="89869"/>
                      </a:cubicBezTo>
                      <a:cubicBezTo>
                        <a:pt x="29255" y="89821"/>
                        <a:pt x="29779" y="89833"/>
                        <a:pt x="30290" y="89809"/>
                      </a:cubicBezTo>
                      <a:cubicBezTo>
                        <a:pt x="30731" y="89786"/>
                        <a:pt x="31160" y="89786"/>
                        <a:pt x="31588" y="89726"/>
                      </a:cubicBezTo>
                      <a:cubicBezTo>
                        <a:pt x="32184" y="89643"/>
                        <a:pt x="32791" y="89524"/>
                        <a:pt x="33374" y="89393"/>
                      </a:cubicBezTo>
                      <a:cubicBezTo>
                        <a:pt x="33605" y="89343"/>
                        <a:pt x="33833" y="89323"/>
                        <a:pt x="34059" y="89323"/>
                      </a:cubicBezTo>
                      <a:cubicBezTo>
                        <a:pt x="34810" y="89323"/>
                        <a:pt x="35535" y="89547"/>
                        <a:pt x="36267" y="89666"/>
                      </a:cubicBezTo>
                      <a:cubicBezTo>
                        <a:pt x="37339" y="89833"/>
                        <a:pt x="38411" y="90024"/>
                        <a:pt x="39494" y="90095"/>
                      </a:cubicBezTo>
                      <a:cubicBezTo>
                        <a:pt x="39613" y="90106"/>
                        <a:pt x="39732" y="90111"/>
                        <a:pt x="39852" y="90111"/>
                      </a:cubicBezTo>
                      <a:cubicBezTo>
                        <a:pt x="40371" y="90111"/>
                        <a:pt x="40901" y="90020"/>
                        <a:pt x="41423" y="89952"/>
                      </a:cubicBezTo>
                      <a:cubicBezTo>
                        <a:pt x="41764" y="89905"/>
                        <a:pt x="42102" y="89878"/>
                        <a:pt x="42437" y="89878"/>
                      </a:cubicBezTo>
                      <a:cubicBezTo>
                        <a:pt x="43026" y="89878"/>
                        <a:pt x="43608" y="89962"/>
                        <a:pt x="44185" y="90167"/>
                      </a:cubicBezTo>
                      <a:cubicBezTo>
                        <a:pt x="44465" y="90264"/>
                        <a:pt x="44759" y="90312"/>
                        <a:pt x="45055" y="90312"/>
                      </a:cubicBezTo>
                      <a:cubicBezTo>
                        <a:pt x="45301" y="90312"/>
                        <a:pt x="45549" y="90279"/>
                        <a:pt x="45792" y="90214"/>
                      </a:cubicBezTo>
                      <a:cubicBezTo>
                        <a:pt x="46029" y="90141"/>
                        <a:pt x="46273" y="90105"/>
                        <a:pt x="46516" y="90105"/>
                      </a:cubicBezTo>
                      <a:cubicBezTo>
                        <a:pt x="46788" y="90105"/>
                        <a:pt x="47059" y="90150"/>
                        <a:pt x="47316" y="90238"/>
                      </a:cubicBezTo>
                      <a:cubicBezTo>
                        <a:pt x="47769" y="90405"/>
                        <a:pt x="48245" y="90500"/>
                        <a:pt x="48721" y="90524"/>
                      </a:cubicBezTo>
                      <a:cubicBezTo>
                        <a:pt x="48782" y="90526"/>
                        <a:pt x="48843" y="90527"/>
                        <a:pt x="48904" y="90527"/>
                      </a:cubicBezTo>
                      <a:cubicBezTo>
                        <a:pt x="50435" y="90527"/>
                        <a:pt x="52030" y="89795"/>
                        <a:pt x="52007" y="87631"/>
                      </a:cubicBezTo>
                      <a:cubicBezTo>
                        <a:pt x="51996" y="86690"/>
                        <a:pt x="52138" y="85761"/>
                        <a:pt x="52424" y="84868"/>
                      </a:cubicBezTo>
                      <a:cubicBezTo>
                        <a:pt x="52519" y="84535"/>
                        <a:pt x="52650" y="84213"/>
                        <a:pt x="52817" y="83916"/>
                      </a:cubicBezTo>
                      <a:cubicBezTo>
                        <a:pt x="53127" y="83416"/>
                        <a:pt x="53281" y="82832"/>
                        <a:pt x="53281" y="82249"/>
                      </a:cubicBezTo>
                      <a:cubicBezTo>
                        <a:pt x="53293" y="81677"/>
                        <a:pt x="53246" y="81106"/>
                        <a:pt x="53317" y="80558"/>
                      </a:cubicBezTo>
                      <a:cubicBezTo>
                        <a:pt x="53412" y="79927"/>
                        <a:pt x="53555" y="79320"/>
                        <a:pt x="53746" y="78713"/>
                      </a:cubicBezTo>
                      <a:cubicBezTo>
                        <a:pt x="53889" y="78189"/>
                        <a:pt x="53924" y="77701"/>
                        <a:pt x="53567" y="77236"/>
                      </a:cubicBezTo>
                      <a:cubicBezTo>
                        <a:pt x="53210" y="76784"/>
                        <a:pt x="53067" y="76201"/>
                        <a:pt x="53186" y="75641"/>
                      </a:cubicBezTo>
                      <a:cubicBezTo>
                        <a:pt x="53329" y="74784"/>
                        <a:pt x="52972" y="74176"/>
                        <a:pt x="52317" y="73665"/>
                      </a:cubicBezTo>
                      <a:cubicBezTo>
                        <a:pt x="52031" y="73414"/>
                        <a:pt x="51757" y="73141"/>
                        <a:pt x="51507" y="72843"/>
                      </a:cubicBezTo>
                      <a:cubicBezTo>
                        <a:pt x="51353" y="72664"/>
                        <a:pt x="51198" y="72498"/>
                        <a:pt x="51019" y="72331"/>
                      </a:cubicBezTo>
                      <a:cubicBezTo>
                        <a:pt x="50317" y="71736"/>
                        <a:pt x="49650" y="71128"/>
                        <a:pt x="49471" y="70164"/>
                      </a:cubicBezTo>
                      <a:cubicBezTo>
                        <a:pt x="49436" y="70033"/>
                        <a:pt x="49412" y="69902"/>
                        <a:pt x="49412" y="69771"/>
                      </a:cubicBezTo>
                      <a:cubicBezTo>
                        <a:pt x="49436" y="68866"/>
                        <a:pt x="48876" y="68366"/>
                        <a:pt x="48174" y="67938"/>
                      </a:cubicBezTo>
                      <a:cubicBezTo>
                        <a:pt x="47828" y="67723"/>
                        <a:pt x="47495" y="67485"/>
                        <a:pt x="47185" y="67211"/>
                      </a:cubicBezTo>
                      <a:cubicBezTo>
                        <a:pt x="46673" y="66747"/>
                        <a:pt x="46209" y="66223"/>
                        <a:pt x="45673" y="65783"/>
                      </a:cubicBezTo>
                      <a:cubicBezTo>
                        <a:pt x="45400" y="65580"/>
                        <a:pt x="45078" y="65425"/>
                        <a:pt x="44745" y="65354"/>
                      </a:cubicBezTo>
                      <a:cubicBezTo>
                        <a:pt x="43864" y="65140"/>
                        <a:pt x="42959" y="64973"/>
                        <a:pt x="42078" y="64782"/>
                      </a:cubicBezTo>
                      <a:cubicBezTo>
                        <a:pt x="41494" y="64663"/>
                        <a:pt x="40958" y="64390"/>
                        <a:pt x="40530" y="63997"/>
                      </a:cubicBezTo>
                      <a:cubicBezTo>
                        <a:pt x="40256" y="63770"/>
                        <a:pt x="40101" y="63437"/>
                        <a:pt x="40113" y="63080"/>
                      </a:cubicBezTo>
                      <a:cubicBezTo>
                        <a:pt x="40125" y="62616"/>
                        <a:pt x="40018" y="62175"/>
                        <a:pt x="39637" y="61854"/>
                      </a:cubicBezTo>
                      <a:cubicBezTo>
                        <a:pt x="39375" y="61627"/>
                        <a:pt x="39149" y="61377"/>
                        <a:pt x="39292" y="61008"/>
                      </a:cubicBezTo>
                      <a:cubicBezTo>
                        <a:pt x="39411" y="60627"/>
                        <a:pt x="39744" y="60353"/>
                        <a:pt x="40137" y="60282"/>
                      </a:cubicBezTo>
                      <a:cubicBezTo>
                        <a:pt x="40589" y="60199"/>
                        <a:pt x="41030" y="60127"/>
                        <a:pt x="41482" y="60056"/>
                      </a:cubicBezTo>
                      <a:cubicBezTo>
                        <a:pt x="42304" y="59937"/>
                        <a:pt x="43114" y="59818"/>
                        <a:pt x="43923" y="59710"/>
                      </a:cubicBezTo>
                      <a:cubicBezTo>
                        <a:pt x="44137" y="59675"/>
                        <a:pt x="44352" y="59639"/>
                        <a:pt x="44578" y="59627"/>
                      </a:cubicBezTo>
                      <a:cubicBezTo>
                        <a:pt x="44620" y="59621"/>
                        <a:pt x="44662" y="59618"/>
                        <a:pt x="44705" y="59618"/>
                      </a:cubicBezTo>
                      <a:cubicBezTo>
                        <a:pt x="44914" y="59618"/>
                        <a:pt x="45124" y="59691"/>
                        <a:pt x="45292" y="59829"/>
                      </a:cubicBezTo>
                      <a:cubicBezTo>
                        <a:pt x="45507" y="59984"/>
                        <a:pt x="45733" y="60103"/>
                        <a:pt x="45971" y="60199"/>
                      </a:cubicBezTo>
                      <a:cubicBezTo>
                        <a:pt x="46370" y="60404"/>
                        <a:pt x="46764" y="60511"/>
                        <a:pt x="47159" y="60511"/>
                      </a:cubicBezTo>
                      <a:cubicBezTo>
                        <a:pt x="47565" y="60511"/>
                        <a:pt x="47972" y="60398"/>
                        <a:pt x="48388" y="60163"/>
                      </a:cubicBezTo>
                      <a:cubicBezTo>
                        <a:pt x="48686" y="59996"/>
                        <a:pt x="49102" y="60032"/>
                        <a:pt x="49471" y="60020"/>
                      </a:cubicBezTo>
                      <a:cubicBezTo>
                        <a:pt x="49936" y="59984"/>
                        <a:pt x="50424" y="60020"/>
                        <a:pt x="50888" y="59949"/>
                      </a:cubicBezTo>
                      <a:cubicBezTo>
                        <a:pt x="51329" y="59901"/>
                        <a:pt x="51388" y="59782"/>
                        <a:pt x="51329" y="59341"/>
                      </a:cubicBezTo>
                      <a:cubicBezTo>
                        <a:pt x="51317" y="59306"/>
                        <a:pt x="51317" y="59258"/>
                        <a:pt x="51305" y="59222"/>
                      </a:cubicBezTo>
                      <a:cubicBezTo>
                        <a:pt x="51031" y="58436"/>
                        <a:pt x="50948" y="57603"/>
                        <a:pt x="51043" y="56781"/>
                      </a:cubicBezTo>
                      <a:cubicBezTo>
                        <a:pt x="51126" y="56103"/>
                        <a:pt x="50710" y="55508"/>
                        <a:pt x="50424" y="54900"/>
                      </a:cubicBezTo>
                      <a:cubicBezTo>
                        <a:pt x="50257" y="54555"/>
                        <a:pt x="50102" y="54222"/>
                        <a:pt x="50341" y="53817"/>
                      </a:cubicBezTo>
                      <a:cubicBezTo>
                        <a:pt x="50507" y="53781"/>
                        <a:pt x="50698" y="53733"/>
                        <a:pt x="50888" y="53710"/>
                      </a:cubicBezTo>
                      <a:cubicBezTo>
                        <a:pt x="51002" y="53695"/>
                        <a:pt x="51109" y="53687"/>
                        <a:pt x="51210" y="53687"/>
                      </a:cubicBezTo>
                      <a:cubicBezTo>
                        <a:pt x="51901" y="53687"/>
                        <a:pt x="52300" y="54046"/>
                        <a:pt x="52508" y="54805"/>
                      </a:cubicBezTo>
                      <a:cubicBezTo>
                        <a:pt x="52772" y="55735"/>
                        <a:pt x="53146" y="55901"/>
                        <a:pt x="53856" y="55901"/>
                      </a:cubicBezTo>
                      <a:cubicBezTo>
                        <a:pt x="53882" y="55901"/>
                        <a:pt x="53909" y="55901"/>
                        <a:pt x="53936" y="55900"/>
                      </a:cubicBezTo>
                      <a:cubicBezTo>
                        <a:pt x="55163" y="55865"/>
                        <a:pt x="56401" y="55722"/>
                        <a:pt x="57603" y="55448"/>
                      </a:cubicBezTo>
                      <a:cubicBezTo>
                        <a:pt x="58199" y="55317"/>
                        <a:pt x="58675" y="55031"/>
                        <a:pt x="58913" y="54412"/>
                      </a:cubicBezTo>
                      <a:cubicBezTo>
                        <a:pt x="59056" y="54031"/>
                        <a:pt x="59306" y="53686"/>
                        <a:pt x="59508" y="53329"/>
                      </a:cubicBezTo>
                      <a:cubicBezTo>
                        <a:pt x="59889" y="52626"/>
                        <a:pt x="60509" y="52269"/>
                        <a:pt x="61247" y="52079"/>
                      </a:cubicBezTo>
                      <a:lnTo>
                        <a:pt x="61318" y="52067"/>
                      </a:lnTo>
                      <a:cubicBezTo>
                        <a:pt x="62818" y="51852"/>
                        <a:pt x="63640" y="50900"/>
                        <a:pt x="64009" y="49507"/>
                      </a:cubicBezTo>
                      <a:cubicBezTo>
                        <a:pt x="64199" y="48781"/>
                        <a:pt x="64342" y="48030"/>
                        <a:pt x="64473" y="47280"/>
                      </a:cubicBezTo>
                      <a:cubicBezTo>
                        <a:pt x="64592" y="46661"/>
                        <a:pt x="64854" y="46185"/>
                        <a:pt x="65414" y="45863"/>
                      </a:cubicBezTo>
                      <a:cubicBezTo>
                        <a:pt x="65938" y="45542"/>
                        <a:pt x="66521" y="45292"/>
                        <a:pt x="67128" y="45137"/>
                      </a:cubicBezTo>
                      <a:cubicBezTo>
                        <a:pt x="67819" y="44959"/>
                        <a:pt x="68462" y="44625"/>
                        <a:pt x="69141" y="44399"/>
                      </a:cubicBezTo>
                      <a:cubicBezTo>
                        <a:pt x="69772" y="44209"/>
                        <a:pt x="70331" y="43863"/>
                        <a:pt x="70784" y="43387"/>
                      </a:cubicBezTo>
                      <a:cubicBezTo>
                        <a:pt x="71177" y="42950"/>
                        <a:pt x="71691" y="42763"/>
                        <a:pt x="72270" y="42763"/>
                      </a:cubicBezTo>
                      <a:cubicBezTo>
                        <a:pt x="72322" y="42763"/>
                        <a:pt x="72374" y="42765"/>
                        <a:pt x="72427" y="42768"/>
                      </a:cubicBezTo>
                      <a:cubicBezTo>
                        <a:pt x="72475" y="42771"/>
                        <a:pt x="72523" y="42773"/>
                        <a:pt x="72571" y="42773"/>
                      </a:cubicBezTo>
                      <a:cubicBezTo>
                        <a:pt x="73032" y="42773"/>
                        <a:pt x="73475" y="42617"/>
                        <a:pt x="73820" y="42315"/>
                      </a:cubicBezTo>
                      <a:cubicBezTo>
                        <a:pt x="74201" y="41982"/>
                        <a:pt x="74248" y="41744"/>
                        <a:pt x="74046" y="41280"/>
                      </a:cubicBezTo>
                      <a:cubicBezTo>
                        <a:pt x="73951" y="41053"/>
                        <a:pt x="73844" y="40839"/>
                        <a:pt x="73736" y="40637"/>
                      </a:cubicBezTo>
                      <a:cubicBezTo>
                        <a:pt x="73582" y="40351"/>
                        <a:pt x="73617" y="40018"/>
                        <a:pt x="73820" y="39779"/>
                      </a:cubicBezTo>
                      <a:cubicBezTo>
                        <a:pt x="73951" y="39577"/>
                        <a:pt x="74105" y="39386"/>
                        <a:pt x="74260" y="39208"/>
                      </a:cubicBezTo>
                      <a:cubicBezTo>
                        <a:pt x="75201" y="38208"/>
                        <a:pt x="75832" y="36946"/>
                        <a:pt x="76082" y="35600"/>
                      </a:cubicBezTo>
                      <a:cubicBezTo>
                        <a:pt x="76249" y="34838"/>
                        <a:pt x="76534" y="34100"/>
                        <a:pt x="76939" y="33433"/>
                      </a:cubicBezTo>
                      <a:cubicBezTo>
                        <a:pt x="77273" y="32850"/>
                        <a:pt x="77713" y="32493"/>
                        <a:pt x="78368" y="32445"/>
                      </a:cubicBezTo>
                      <a:cubicBezTo>
                        <a:pt x="78963" y="32398"/>
                        <a:pt x="79320" y="32124"/>
                        <a:pt x="79547" y="31576"/>
                      </a:cubicBezTo>
                      <a:cubicBezTo>
                        <a:pt x="79690" y="31266"/>
                        <a:pt x="79880" y="30969"/>
                        <a:pt x="80130" y="30719"/>
                      </a:cubicBezTo>
                      <a:cubicBezTo>
                        <a:pt x="80408" y="30398"/>
                        <a:pt x="80821" y="30211"/>
                        <a:pt x="81256" y="30211"/>
                      </a:cubicBezTo>
                      <a:cubicBezTo>
                        <a:pt x="81305" y="30211"/>
                        <a:pt x="81354" y="30214"/>
                        <a:pt x="81404" y="30219"/>
                      </a:cubicBezTo>
                      <a:cubicBezTo>
                        <a:pt x="81833" y="30219"/>
                        <a:pt x="82261" y="30159"/>
                        <a:pt x="82678" y="30064"/>
                      </a:cubicBezTo>
                      <a:cubicBezTo>
                        <a:pt x="82999" y="29992"/>
                        <a:pt x="83297" y="29850"/>
                        <a:pt x="83619" y="29790"/>
                      </a:cubicBezTo>
                      <a:cubicBezTo>
                        <a:pt x="83794" y="29749"/>
                        <a:pt x="83966" y="29725"/>
                        <a:pt x="84130" y="29725"/>
                      </a:cubicBezTo>
                      <a:cubicBezTo>
                        <a:pt x="84579" y="29725"/>
                        <a:pt x="84977" y="29900"/>
                        <a:pt x="85274" y="30362"/>
                      </a:cubicBezTo>
                      <a:cubicBezTo>
                        <a:pt x="85309" y="30409"/>
                        <a:pt x="85357" y="30469"/>
                        <a:pt x="85405" y="30504"/>
                      </a:cubicBezTo>
                      <a:cubicBezTo>
                        <a:pt x="85452" y="30540"/>
                        <a:pt x="85500" y="30564"/>
                        <a:pt x="85559" y="30588"/>
                      </a:cubicBezTo>
                      <a:cubicBezTo>
                        <a:pt x="85881" y="30457"/>
                        <a:pt x="86214" y="30314"/>
                        <a:pt x="86536" y="30159"/>
                      </a:cubicBezTo>
                      <a:cubicBezTo>
                        <a:pt x="86667" y="30064"/>
                        <a:pt x="86762" y="29921"/>
                        <a:pt x="86809" y="29754"/>
                      </a:cubicBezTo>
                      <a:cubicBezTo>
                        <a:pt x="86869" y="29504"/>
                        <a:pt x="86905" y="29242"/>
                        <a:pt x="86893" y="28980"/>
                      </a:cubicBezTo>
                      <a:cubicBezTo>
                        <a:pt x="86893" y="28385"/>
                        <a:pt x="87214" y="28064"/>
                        <a:pt x="87750" y="27897"/>
                      </a:cubicBezTo>
                      <a:cubicBezTo>
                        <a:pt x="88048" y="27814"/>
                        <a:pt x="88333" y="27718"/>
                        <a:pt x="88619" y="27611"/>
                      </a:cubicBezTo>
                      <a:cubicBezTo>
                        <a:pt x="88804" y="27547"/>
                        <a:pt x="88976" y="27515"/>
                        <a:pt x="89134" y="27515"/>
                      </a:cubicBezTo>
                      <a:cubicBezTo>
                        <a:pt x="89564" y="27515"/>
                        <a:pt x="89890" y="27754"/>
                        <a:pt x="90107" y="28242"/>
                      </a:cubicBezTo>
                      <a:cubicBezTo>
                        <a:pt x="90155" y="28361"/>
                        <a:pt x="90179" y="28492"/>
                        <a:pt x="90227" y="28611"/>
                      </a:cubicBezTo>
                      <a:cubicBezTo>
                        <a:pt x="90288" y="28837"/>
                        <a:pt x="90492" y="28993"/>
                        <a:pt x="90722" y="28993"/>
                      </a:cubicBezTo>
                      <a:cubicBezTo>
                        <a:pt x="90759" y="28993"/>
                        <a:pt x="90796" y="28989"/>
                        <a:pt x="90834" y="28980"/>
                      </a:cubicBezTo>
                      <a:cubicBezTo>
                        <a:pt x="91120" y="28933"/>
                        <a:pt x="91465" y="28969"/>
                        <a:pt x="91560" y="28564"/>
                      </a:cubicBezTo>
                      <a:cubicBezTo>
                        <a:pt x="91631" y="28254"/>
                        <a:pt x="91727" y="27933"/>
                        <a:pt x="91762" y="27611"/>
                      </a:cubicBezTo>
                      <a:cubicBezTo>
                        <a:pt x="91822" y="27206"/>
                        <a:pt x="92001" y="26909"/>
                        <a:pt x="92370" y="26754"/>
                      </a:cubicBezTo>
                      <a:cubicBezTo>
                        <a:pt x="92989" y="26516"/>
                        <a:pt x="93203" y="26016"/>
                        <a:pt x="93215" y="25420"/>
                      </a:cubicBezTo>
                      <a:cubicBezTo>
                        <a:pt x="93215" y="25075"/>
                        <a:pt x="93346" y="24742"/>
                        <a:pt x="93560" y="24468"/>
                      </a:cubicBezTo>
                      <a:cubicBezTo>
                        <a:pt x="94096" y="23766"/>
                        <a:pt x="94060" y="23242"/>
                        <a:pt x="93334" y="22777"/>
                      </a:cubicBezTo>
                      <a:cubicBezTo>
                        <a:pt x="92763" y="22420"/>
                        <a:pt x="92679" y="22015"/>
                        <a:pt x="92882" y="21468"/>
                      </a:cubicBezTo>
                      <a:cubicBezTo>
                        <a:pt x="93203" y="20634"/>
                        <a:pt x="93013" y="19944"/>
                        <a:pt x="92382" y="19336"/>
                      </a:cubicBezTo>
                      <a:cubicBezTo>
                        <a:pt x="92048" y="19027"/>
                        <a:pt x="91989" y="18622"/>
                        <a:pt x="92132" y="18193"/>
                      </a:cubicBezTo>
                      <a:cubicBezTo>
                        <a:pt x="92215" y="17931"/>
                        <a:pt x="92334" y="17670"/>
                        <a:pt x="92429" y="17408"/>
                      </a:cubicBezTo>
                      <a:cubicBezTo>
                        <a:pt x="92489" y="17217"/>
                        <a:pt x="92584" y="17003"/>
                        <a:pt x="92536" y="16848"/>
                      </a:cubicBezTo>
                      <a:cubicBezTo>
                        <a:pt x="92310" y="16181"/>
                        <a:pt x="92108" y="15443"/>
                        <a:pt x="91441" y="15074"/>
                      </a:cubicBezTo>
                      <a:cubicBezTo>
                        <a:pt x="91012" y="14883"/>
                        <a:pt x="90739" y="14455"/>
                        <a:pt x="90750" y="13991"/>
                      </a:cubicBezTo>
                      <a:cubicBezTo>
                        <a:pt x="90739" y="13538"/>
                        <a:pt x="90762" y="13086"/>
                        <a:pt x="90822" y="12633"/>
                      </a:cubicBezTo>
                      <a:cubicBezTo>
                        <a:pt x="90881" y="12145"/>
                        <a:pt x="91048" y="11657"/>
                        <a:pt x="91072" y="11169"/>
                      </a:cubicBezTo>
                      <a:cubicBezTo>
                        <a:pt x="91072" y="10716"/>
                        <a:pt x="91012" y="10264"/>
                        <a:pt x="90917" y="9823"/>
                      </a:cubicBezTo>
                      <a:cubicBezTo>
                        <a:pt x="90822" y="9228"/>
                        <a:pt x="90643" y="8633"/>
                        <a:pt x="90584" y="8037"/>
                      </a:cubicBezTo>
                      <a:cubicBezTo>
                        <a:pt x="90539" y="7586"/>
                        <a:pt x="90699" y="7361"/>
                        <a:pt x="91027" y="7361"/>
                      </a:cubicBezTo>
                      <a:cubicBezTo>
                        <a:pt x="91132" y="7361"/>
                        <a:pt x="91255" y="7384"/>
                        <a:pt x="91393" y="7430"/>
                      </a:cubicBezTo>
                      <a:cubicBezTo>
                        <a:pt x="91751" y="7573"/>
                        <a:pt x="92096" y="7740"/>
                        <a:pt x="92429" y="7918"/>
                      </a:cubicBezTo>
                      <a:cubicBezTo>
                        <a:pt x="92584" y="7799"/>
                        <a:pt x="92751" y="7680"/>
                        <a:pt x="92905" y="7537"/>
                      </a:cubicBezTo>
                      <a:cubicBezTo>
                        <a:pt x="93263" y="7192"/>
                        <a:pt x="93608" y="6847"/>
                        <a:pt x="93953" y="6490"/>
                      </a:cubicBezTo>
                      <a:cubicBezTo>
                        <a:pt x="94298" y="6144"/>
                        <a:pt x="94441" y="4906"/>
                        <a:pt x="94168" y="4573"/>
                      </a:cubicBezTo>
                      <a:cubicBezTo>
                        <a:pt x="94024" y="4440"/>
                        <a:pt x="93839" y="4369"/>
                        <a:pt x="93642" y="4369"/>
                      </a:cubicBezTo>
                      <a:cubicBezTo>
                        <a:pt x="93627" y="4369"/>
                        <a:pt x="93611" y="4369"/>
                        <a:pt x="93596" y="4370"/>
                      </a:cubicBezTo>
                      <a:cubicBezTo>
                        <a:pt x="93155" y="4406"/>
                        <a:pt x="92763" y="4656"/>
                        <a:pt x="92536" y="5037"/>
                      </a:cubicBezTo>
                      <a:cubicBezTo>
                        <a:pt x="92448" y="5185"/>
                        <a:pt x="92383" y="5471"/>
                        <a:pt x="92195" y="5471"/>
                      </a:cubicBezTo>
                      <a:cubicBezTo>
                        <a:pt x="92156" y="5471"/>
                        <a:pt x="92111" y="5459"/>
                        <a:pt x="92060" y="5430"/>
                      </a:cubicBezTo>
                      <a:cubicBezTo>
                        <a:pt x="91703" y="5228"/>
                        <a:pt x="92036" y="4977"/>
                        <a:pt x="92167" y="4787"/>
                      </a:cubicBezTo>
                      <a:cubicBezTo>
                        <a:pt x="92346" y="4525"/>
                        <a:pt x="92572" y="4299"/>
                        <a:pt x="92834" y="4108"/>
                      </a:cubicBezTo>
                      <a:cubicBezTo>
                        <a:pt x="93417" y="3739"/>
                        <a:pt x="94037" y="3418"/>
                        <a:pt x="94668" y="3132"/>
                      </a:cubicBezTo>
                      <a:cubicBezTo>
                        <a:pt x="95346" y="2846"/>
                        <a:pt x="95977" y="2453"/>
                        <a:pt x="96537" y="1977"/>
                      </a:cubicBezTo>
                      <a:cubicBezTo>
                        <a:pt x="97072" y="1498"/>
                        <a:pt x="97659" y="1102"/>
                        <a:pt x="98415" y="1102"/>
                      </a:cubicBezTo>
                      <a:cubicBezTo>
                        <a:pt x="98467" y="1102"/>
                        <a:pt x="98519" y="1104"/>
                        <a:pt x="98573" y="1108"/>
                      </a:cubicBezTo>
                      <a:cubicBezTo>
                        <a:pt x="99454" y="1168"/>
                        <a:pt x="99823" y="1632"/>
                        <a:pt x="99525" y="2441"/>
                      </a:cubicBezTo>
                      <a:cubicBezTo>
                        <a:pt x="99132" y="3489"/>
                        <a:pt x="99013" y="4585"/>
                        <a:pt x="98894" y="5680"/>
                      </a:cubicBezTo>
                      <a:cubicBezTo>
                        <a:pt x="98799" y="6561"/>
                        <a:pt x="99109" y="7049"/>
                        <a:pt x="99942" y="7383"/>
                      </a:cubicBezTo>
                      <a:cubicBezTo>
                        <a:pt x="100061" y="7430"/>
                        <a:pt x="100192" y="7478"/>
                        <a:pt x="100299" y="7537"/>
                      </a:cubicBezTo>
                      <a:cubicBezTo>
                        <a:pt x="100859" y="7787"/>
                        <a:pt x="101014" y="8037"/>
                        <a:pt x="100942" y="8526"/>
                      </a:cubicBezTo>
                      <a:cubicBezTo>
                        <a:pt x="100883" y="9038"/>
                        <a:pt x="100490" y="9454"/>
                        <a:pt x="99978" y="9526"/>
                      </a:cubicBezTo>
                      <a:cubicBezTo>
                        <a:pt x="99037" y="9657"/>
                        <a:pt x="98763" y="9883"/>
                        <a:pt x="98537" y="10823"/>
                      </a:cubicBezTo>
                      <a:cubicBezTo>
                        <a:pt x="98430" y="11240"/>
                        <a:pt x="98370" y="11681"/>
                        <a:pt x="98359" y="12109"/>
                      </a:cubicBezTo>
                      <a:cubicBezTo>
                        <a:pt x="98347" y="12586"/>
                        <a:pt x="98156" y="12955"/>
                        <a:pt x="97704" y="13038"/>
                      </a:cubicBezTo>
                      <a:cubicBezTo>
                        <a:pt x="96680" y="13229"/>
                        <a:pt x="96323" y="13919"/>
                        <a:pt x="96263" y="14836"/>
                      </a:cubicBezTo>
                      <a:cubicBezTo>
                        <a:pt x="96239" y="15098"/>
                        <a:pt x="96251" y="15360"/>
                        <a:pt x="96323" y="15610"/>
                      </a:cubicBezTo>
                      <a:cubicBezTo>
                        <a:pt x="96465" y="15931"/>
                        <a:pt x="96382" y="16312"/>
                        <a:pt x="96132" y="16562"/>
                      </a:cubicBezTo>
                      <a:cubicBezTo>
                        <a:pt x="96025" y="16669"/>
                        <a:pt x="95930" y="16788"/>
                        <a:pt x="95846" y="16919"/>
                      </a:cubicBezTo>
                      <a:cubicBezTo>
                        <a:pt x="95572" y="17384"/>
                        <a:pt x="95703" y="17812"/>
                        <a:pt x="96180" y="18062"/>
                      </a:cubicBezTo>
                      <a:cubicBezTo>
                        <a:pt x="96263" y="18110"/>
                        <a:pt x="96346" y="18134"/>
                        <a:pt x="96418" y="18170"/>
                      </a:cubicBezTo>
                      <a:cubicBezTo>
                        <a:pt x="97073" y="18443"/>
                        <a:pt x="97096" y="18479"/>
                        <a:pt x="96930" y="19182"/>
                      </a:cubicBezTo>
                      <a:cubicBezTo>
                        <a:pt x="96811" y="19705"/>
                        <a:pt x="96870" y="20170"/>
                        <a:pt x="97323" y="20515"/>
                      </a:cubicBezTo>
                      <a:cubicBezTo>
                        <a:pt x="97597" y="20729"/>
                        <a:pt x="97799" y="21039"/>
                        <a:pt x="97870" y="21372"/>
                      </a:cubicBezTo>
                      <a:cubicBezTo>
                        <a:pt x="98073" y="22265"/>
                        <a:pt x="98668" y="22658"/>
                        <a:pt x="99549" y="22718"/>
                      </a:cubicBezTo>
                      <a:cubicBezTo>
                        <a:pt x="100061" y="22765"/>
                        <a:pt x="100573" y="22849"/>
                        <a:pt x="101085" y="22956"/>
                      </a:cubicBezTo>
                      <a:cubicBezTo>
                        <a:pt x="101268" y="22990"/>
                        <a:pt x="101444" y="23014"/>
                        <a:pt x="101614" y="23014"/>
                      </a:cubicBezTo>
                      <a:cubicBezTo>
                        <a:pt x="101865" y="23014"/>
                        <a:pt x="102106" y="22962"/>
                        <a:pt x="102347" y="22813"/>
                      </a:cubicBezTo>
                      <a:cubicBezTo>
                        <a:pt x="102454" y="22753"/>
                        <a:pt x="102573" y="22694"/>
                        <a:pt x="102704" y="22646"/>
                      </a:cubicBezTo>
                      <a:lnTo>
                        <a:pt x="102704" y="22646"/>
                      </a:lnTo>
                      <a:cubicBezTo>
                        <a:pt x="102871" y="22956"/>
                        <a:pt x="102645" y="23051"/>
                        <a:pt x="102502" y="23206"/>
                      </a:cubicBezTo>
                      <a:cubicBezTo>
                        <a:pt x="102169" y="23539"/>
                        <a:pt x="101811" y="23873"/>
                        <a:pt x="101561" y="24266"/>
                      </a:cubicBezTo>
                      <a:cubicBezTo>
                        <a:pt x="101240" y="24789"/>
                        <a:pt x="101561" y="25409"/>
                        <a:pt x="102192" y="25516"/>
                      </a:cubicBezTo>
                      <a:cubicBezTo>
                        <a:pt x="102454" y="25563"/>
                        <a:pt x="102716" y="25587"/>
                        <a:pt x="102966" y="25623"/>
                      </a:cubicBezTo>
                      <a:cubicBezTo>
                        <a:pt x="103087" y="25644"/>
                        <a:pt x="103209" y="25655"/>
                        <a:pt x="103330" y="25655"/>
                      </a:cubicBezTo>
                      <a:cubicBezTo>
                        <a:pt x="103819" y="25655"/>
                        <a:pt x="104299" y="25485"/>
                        <a:pt x="104681" y="25170"/>
                      </a:cubicBezTo>
                      <a:cubicBezTo>
                        <a:pt x="105137" y="24778"/>
                        <a:pt x="105715" y="24565"/>
                        <a:pt x="106315" y="24565"/>
                      </a:cubicBezTo>
                      <a:cubicBezTo>
                        <a:pt x="106389" y="24565"/>
                        <a:pt x="106464" y="24569"/>
                        <a:pt x="106538" y="24575"/>
                      </a:cubicBezTo>
                      <a:cubicBezTo>
                        <a:pt x="106617" y="24581"/>
                        <a:pt x="106696" y="24584"/>
                        <a:pt x="106775" y="24584"/>
                      </a:cubicBezTo>
                      <a:cubicBezTo>
                        <a:pt x="107326" y="24584"/>
                        <a:pt x="107869" y="24438"/>
                        <a:pt x="108348" y="24147"/>
                      </a:cubicBezTo>
                      <a:cubicBezTo>
                        <a:pt x="108586" y="24004"/>
                        <a:pt x="108860" y="23908"/>
                        <a:pt x="109134" y="23837"/>
                      </a:cubicBezTo>
                      <a:cubicBezTo>
                        <a:pt x="109753" y="23706"/>
                        <a:pt x="110300" y="23349"/>
                        <a:pt x="110658" y="22825"/>
                      </a:cubicBezTo>
                      <a:cubicBezTo>
                        <a:pt x="110890" y="22509"/>
                        <a:pt x="111143" y="22352"/>
                        <a:pt x="111414" y="22352"/>
                      </a:cubicBezTo>
                      <a:cubicBezTo>
                        <a:pt x="111685" y="22352"/>
                        <a:pt x="111973" y="22509"/>
                        <a:pt x="112277" y="22825"/>
                      </a:cubicBezTo>
                      <a:cubicBezTo>
                        <a:pt x="112170" y="23027"/>
                        <a:pt x="112039" y="23242"/>
                        <a:pt x="111908" y="23456"/>
                      </a:cubicBezTo>
                      <a:cubicBezTo>
                        <a:pt x="111527" y="24135"/>
                        <a:pt x="111658" y="24575"/>
                        <a:pt x="112384" y="24837"/>
                      </a:cubicBezTo>
                      <a:cubicBezTo>
                        <a:pt x="113098" y="25099"/>
                        <a:pt x="113753" y="25480"/>
                        <a:pt x="114349" y="25968"/>
                      </a:cubicBezTo>
                      <a:cubicBezTo>
                        <a:pt x="114703" y="26229"/>
                        <a:pt x="115121" y="26360"/>
                        <a:pt x="115541" y="26360"/>
                      </a:cubicBezTo>
                      <a:cubicBezTo>
                        <a:pt x="115925" y="26360"/>
                        <a:pt x="116310" y="26250"/>
                        <a:pt x="116647" y="26028"/>
                      </a:cubicBezTo>
                      <a:cubicBezTo>
                        <a:pt x="117492" y="25420"/>
                        <a:pt x="118432" y="25087"/>
                        <a:pt x="119444" y="24861"/>
                      </a:cubicBezTo>
                      <a:cubicBezTo>
                        <a:pt x="120909" y="24551"/>
                        <a:pt x="122231" y="23956"/>
                        <a:pt x="123314" y="22849"/>
                      </a:cubicBezTo>
                      <a:cubicBezTo>
                        <a:pt x="124076" y="22075"/>
                        <a:pt x="125100" y="21718"/>
                        <a:pt x="126148" y="21456"/>
                      </a:cubicBezTo>
                      <a:cubicBezTo>
                        <a:pt x="126564" y="21360"/>
                        <a:pt x="126957" y="21194"/>
                        <a:pt x="127374" y="21063"/>
                      </a:cubicBezTo>
                      <a:cubicBezTo>
                        <a:pt x="128327" y="20729"/>
                        <a:pt x="129279" y="20360"/>
                        <a:pt x="130255" y="20063"/>
                      </a:cubicBezTo>
                      <a:cubicBezTo>
                        <a:pt x="130387" y="20024"/>
                        <a:pt x="130512" y="20006"/>
                        <a:pt x="130630" y="20006"/>
                      </a:cubicBezTo>
                      <a:cubicBezTo>
                        <a:pt x="131102" y="20006"/>
                        <a:pt x="131468" y="20301"/>
                        <a:pt x="131696" y="20825"/>
                      </a:cubicBezTo>
                      <a:cubicBezTo>
                        <a:pt x="131791" y="21051"/>
                        <a:pt x="131887" y="21265"/>
                        <a:pt x="131958" y="21491"/>
                      </a:cubicBezTo>
                      <a:cubicBezTo>
                        <a:pt x="132279" y="22384"/>
                        <a:pt x="133077" y="23015"/>
                        <a:pt x="134018" y="23123"/>
                      </a:cubicBezTo>
                      <a:cubicBezTo>
                        <a:pt x="134134" y="23136"/>
                        <a:pt x="134249" y="23142"/>
                        <a:pt x="134363" y="23142"/>
                      </a:cubicBezTo>
                      <a:cubicBezTo>
                        <a:pt x="134952" y="23142"/>
                        <a:pt x="135515" y="22975"/>
                        <a:pt x="136054" y="22765"/>
                      </a:cubicBezTo>
                      <a:cubicBezTo>
                        <a:pt x="136768" y="22456"/>
                        <a:pt x="137459" y="22099"/>
                        <a:pt x="138113" y="21670"/>
                      </a:cubicBezTo>
                      <a:cubicBezTo>
                        <a:pt x="138375" y="21480"/>
                        <a:pt x="138602" y="21241"/>
                        <a:pt x="138756" y="20956"/>
                      </a:cubicBezTo>
                      <a:cubicBezTo>
                        <a:pt x="139066" y="20432"/>
                        <a:pt x="138983" y="20075"/>
                        <a:pt x="138554" y="19634"/>
                      </a:cubicBezTo>
                      <a:cubicBezTo>
                        <a:pt x="138340" y="19420"/>
                        <a:pt x="138161" y="19182"/>
                        <a:pt x="137983" y="18955"/>
                      </a:cubicBezTo>
                      <a:cubicBezTo>
                        <a:pt x="138238" y="18599"/>
                        <a:pt x="138333" y="18490"/>
                        <a:pt x="138509" y="18490"/>
                      </a:cubicBezTo>
                      <a:cubicBezTo>
                        <a:pt x="138603" y="18490"/>
                        <a:pt x="138721" y="18521"/>
                        <a:pt x="138899" y="18563"/>
                      </a:cubicBezTo>
                      <a:cubicBezTo>
                        <a:pt x="139888" y="18801"/>
                        <a:pt x="140888" y="19015"/>
                        <a:pt x="141888" y="19158"/>
                      </a:cubicBezTo>
                      <a:cubicBezTo>
                        <a:pt x="141957" y="19168"/>
                        <a:pt x="142026" y="19173"/>
                        <a:pt x="142093" y="19173"/>
                      </a:cubicBezTo>
                      <a:cubicBezTo>
                        <a:pt x="142725" y="19173"/>
                        <a:pt x="143284" y="18737"/>
                        <a:pt x="143531" y="18146"/>
                      </a:cubicBezTo>
                      <a:cubicBezTo>
                        <a:pt x="143912" y="17253"/>
                        <a:pt x="143888" y="16324"/>
                        <a:pt x="143852" y="15384"/>
                      </a:cubicBezTo>
                      <a:cubicBezTo>
                        <a:pt x="143828" y="14645"/>
                        <a:pt x="143555" y="13931"/>
                        <a:pt x="143055" y="13371"/>
                      </a:cubicBezTo>
                      <a:cubicBezTo>
                        <a:pt x="142709" y="12990"/>
                        <a:pt x="142685" y="12467"/>
                        <a:pt x="142697" y="11955"/>
                      </a:cubicBezTo>
                      <a:cubicBezTo>
                        <a:pt x="142709" y="10895"/>
                        <a:pt x="142757" y="9835"/>
                        <a:pt x="142745" y="8764"/>
                      </a:cubicBezTo>
                      <a:cubicBezTo>
                        <a:pt x="142721" y="7597"/>
                        <a:pt x="142662" y="6430"/>
                        <a:pt x="142590" y="5263"/>
                      </a:cubicBezTo>
                      <a:cubicBezTo>
                        <a:pt x="142555" y="4680"/>
                        <a:pt x="142709" y="4263"/>
                        <a:pt x="143221" y="3954"/>
                      </a:cubicBezTo>
                      <a:cubicBezTo>
                        <a:pt x="143471" y="3775"/>
                        <a:pt x="143698" y="3561"/>
                        <a:pt x="143888" y="3323"/>
                      </a:cubicBezTo>
                      <a:cubicBezTo>
                        <a:pt x="144126" y="3037"/>
                        <a:pt x="144257" y="2680"/>
                        <a:pt x="144245" y="2311"/>
                      </a:cubicBezTo>
                      <a:cubicBezTo>
                        <a:pt x="144245" y="1810"/>
                        <a:pt x="144305" y="1322"/>
                        <a:pt x="144340" y="775"/>
                      </a:cubicBezTo>
                      <a:cubicBezTo>
                        <a:pt x="144507" y="739"/>
                        <a:pt x="144674" y="703"/>
                        <a:pt x="144841" y="691"/>
                      </a:cubicBezTo>
                      <a:cubicBezTo>
                        <a:pt x="146150" y="679"/>
                        <a:pt x="147448" y="679"/>
                        <a:pt x="148746" y="679"/>
                      </a:cubicBezTo>
                      <a:lnTo>
                        <a:pt x="148948" y="679"/>
                      </a:lnTo>
                      <a:cubicBezTo>
                        <a:pt x="149039" y="662"/>
                        <a:pt x="149124" y="653"/>
                        <a:pt x="149204" y="653"/>
                      </a:cubicBezTo>
                      <a:cubicBezTo>
                        <a:pt x="149721" y="653"/>
                        <a:pt x="150019" y="1004"/>
                        <a:pt x="150246" y="1489"/>
                      </a:cubicBezTo>
                      <a:cubicBezTo>
                        <a:pt x="150353" y="1715"/>
                        <a:pt x="150472" y="1953"/>
                        <a:pt x="150591" y="2180"/>
                      </a:cubicBezTo>
                      <a:cubicBezTo>
                        <a:pt x="151008" y="3025"/>
                        <a:pt x="151710" y="3537"/>
                        <a:pt x="152556" y="3906"/>
                      </a:cubicBezTo>
                      <a:cubicBezTo>
                        <a:pt x="152659" y="3953"/>
                        <a:pt x="152776" y="3985"/>
                        <a:pt x="152892" y="3985"/>
                      </a:cubicBezTo>
                      <a:cubicBezTo>
                        <a:pt x="152923" y="3985"/>
                        <a:pt x="152954" y="3982"/>
                        <a:pt x="152984" y="3977"/>
                      </a:cubicBezTo>
                      <a:cubicBezTo>
                        <a:pt x="154139" y="3632"/>
                        <a:pt x="155223" y="3192"/>
                        <a:pt x="155604" y="1894"/>
                      </a:cubicBezTo>
                      <a:cubicBezTo>
                        <a:pt x="155806" y="1227"/>
                        <a:pt x="156282" y="906"/>
                        <a:pt x="156949" y="810"/>
                      </a:cubicBezTo>
                      <a:cubicBezTo>
                        <a:pt x="157461" y="715"/>
                        <a:pt x="157973" y="667"/>
                        <a:pt x="158497" y="644"/>
                      </a:cubicBezTo>
                      <a:cubicBezTo>
                        <a:pt x="161533" y="608"/>
                        <a:pt x="164581" y="608"/>
                        <a:pt x="167617" y="584"/>
                      </a:cubicBezTo>
                      <a:close/>
                      <a:moveTo>
                        <a:pt x="96617" y="121942"/>
                      </a:moveTo>
                      <a:cubicBezTo>
                        <a:pt x="96896" y="121942"/>
                        <a:pt x="97129" y="122119"/>
                        <a:pt x="97454" y="122504"/>
                      </a:cubicBezTo>
                      <a:cubicBezTo>
                        <a:pt x="97799" y="122921"/>
                        <a:pt x="98120" y="123361"/>
                        <a:pt x="98418" y="123814"/>
                      </a:cubicBezTo>
                      <a:cubicBezTo>
                        <a:pt x="98653" y="124157"/>
                        <a:pt x="98854" y="124329"/>
                        <a:pt x="99172" y="124329"/>
                      </a:cubicBezTo>
                      <a:cubicBezTo>
                        <a:pt x="99273" y="124329"/>
                        <a:pt x="99385" y="124312"/>
                        <a:pt x="99513" y="124278"/>
                      </a:cubicBezTo>
                      <a:cubicBezTo>
                        <a:pt x="99835" y="124183"/>
                        <a:pt x="100133" y="123992"/>
                        <a:pt x="100454" y="123849"/>
                      </a:cubicBezTo>
                      <a:cubicBezTo>
                        <a:pt x="100799" y="123671"/>
                        <a:pt x="101156" y="123516"/>
                        <a:pt x="101514" y="123397"/>
                      </a:cubicBezTo>
                      <a:cubicBezTo>
                        <a:pt x="101558" y="123386"/>
                        <a:pt x="101602" y="123381"/>
                        <a:pt x="101645" y="123381"/>
                      </a:cubicBezTo>
                      <a:cubicBezTo>
                        <a:pt x="101789" y="123381"/>
                        <a:pt x="101925" y="123439"/>
                        <a:pt x="102026" y="123540"/>
                      </a:cubicBezTo>
                      <a:cubicBezTo>
                        <a:pt x="102097" y="123635"/>
                        <a:pt x="102002" y="123921"/>
                        <a:pt x="101907" y="124040"/>
                      </a:cubicBezTo>
                      <a:cubicBezTo>
                        <a:pt x="101359" y="124718"/>
                        <a:pt x="100799" y="125385"/>
                        <a:pt x="100216" y="126016"/>
                      </a:cubicBezTo>
                      <a:cubicBezTo>
                        <a:pt x="99823" y="126457"/>
                        <a:pt x="99740" y="126826"/>
                        <a:pt x="99978" y="127421"/>
                      </a:cubicBezTo>
                      <a:cubicBezTo>
                        <a:pt x="100418" y="128516"/>
                        <a:pt x="101180" y="129374"/>
                        <a:pt x="101883" y="130267"/>
                      </a:cubicBezTo>
                      <a:cubicBezTo>
                        <a:pt x="102585" y="131172"/>
                        <a:pt x="102454" y="132136"/>
                        <a:pt x="102216" y="133112"/>
                      </a:cubicBezTo>
                      <a:cubicBezTo>
                        <a:pt x="102145" y="133339"/>
                        <a:pt x="102002" y="133541"/>
                        <a:pt x="101823" y="133696"/>
                      </a:cubicBezTo>
                      <a:cubicBezTo>
                        <a:pt x="101061" y="134410"/>
                        <a:pt x="100264" y="135077"/>
                        <a:pt x="99525" y="135815"/>
                      </a:cubicBezTo>
                      <a:cubicBezTo>
                        <a:pt x="99180" y="136196"/>
                        <a:pt x="98882" y="136625"/>
                        <a:pt x="98656" y="137089"/>
                      </a:cubicBezTo>
                      <a:cubicBezTo>
                        <a:pt x="98561" y="137256"/>
                        <a:pt x="98644" y="137553"/>
                        <a:pt x="98704" y="137768"/>
                      </a:cubicBezTo>
                      <a:cubicBezTo>
                        <a:pt x="98811" y="138089"/>
                        <a:pt x="98930" y="138399"/>
                        <a:pt x="99073" y="138696"/>
                      </a:cubicBezTo>
                      <a:cubicBezTo>
                        <a:pt x="99229" y="138753"/>
                        <a:pt x="99389" y="138773"/>
                        <a:pt x="99551" y="138773"/>
                      </a:cubicBezTo>
                      <a:cubicBezTo>
                        <a:pt x="99940" y="138773"/>
                        <a:pt x="100339" y="138657"/>
                        <a:pt x="100726" y="138657"/>
                      </a:cubicBezTo>
                      <a:cubicBezTo>
                        <a:pt x="100925" y="138657"/>
                        <a:pt x="101121" y="138688"/>
                        <a:pt x="101311" y="138780"/>
                      </a:cubicBezTo>
                      <a:cubicBezTo>
                        <a:pt x="101287" y="139137"/>
                        <a:pt x="101204" y="139458"/>
                        <a:pt x="101252" y="139756"/>
                      </a:cubicBezTo>
                      <a:cubicBezTo>
                        <a:pt x="101323" y="140149"/>
                        <a:pt x="101764" y="139994"/>
                        <a:pt x="102038" y="140173"/>
                      </a:cubicBezTo>
                      <a:cubicBezTo>
                        <a:pt x="101907" y="140756"/>
                        <a:pt x="101490" y="141328"/>
                        <a:pt x="101966" y="141887"/>
                      </a:cubicBezTo>
                      <a:lnTo>
                        <a:pt x="101966" y="141899"/>
                      </a:lnTo>
                      <a:cubicBezTo>
                        <a:pt x="101954" y="141935"/>
                        <a:pt x="101942" y="141971"/>
                        <a:pt x="101918" y="141994"/>
                      </a:cubicBezTo>
                      <a:cubicBezTo>
                        <a:pt x="101907" y="142006"/>
                        <a:pt x="101883" y="142018"/>
                        <a:pt x="101859" y="142030"/>
                      </a:cubicBezTo>
                      <a:cubicBezTo>
                        <a:pt x="101823" y="142042"/>
                        <a:pt x="101776" y="142054"/>
                        <a:pt x="101740" y="142054"/>
                      </a:cubicBezTo>
                      <a:cubicBezTo>
                        <a:pt x="100656" y="142066"/>
                        <a:pt x="99561" y="142090"/>
                        <a:pt x="98478" y="142090"/>
                      </a:cubicBezTo>
                      <a:cubicBezTo>
                        <a:pt x="73558" y="142256"/>
                        <a:pt x="48650" y="142411"/>
                        <a:pt x="23730" y="142566"/>
                      </a:cubicBezTo>
                      <a:cubicBezTo>
                        <a:pt x="23683" y="142554"/>
                        <a:pt x="23647" y="142542"/>
                        <a:pt x="23599" y="142530"/>
                      </a:cubicBezTo>
                      <a:cubicBezTo>
                        <a:pt x="23587" y="142530"/>
                        <a:pt x="23575" y="142494"/>
                        <a:pt x="23528" y="142399"/>
                      </a:cubicBezTo>
                      <a:cubicBezTo>
                        <a:pt x="23992" y="141851"/>
                        <a:pt x="24504" y="141363"/>
                        <a:pt x="25278" y="141268"/>
                      </a:cubicBezTo>
                      <a:cubicBezTo>
                        <a:pt x="25754" y="141220"/>
                        <a:pt x="26207" y="141042"/>
                        <a:pt x="26600" y="140756"/>
                      </a:cubicBezTo>
                      <a:cubicBezTo>
                        <a:pt x="26957" y="140518"/>
                        <a:pt x="27326" y="140292"/>
                        <a:pt x="27719" y="140101"/>
                      </a:cubicBezTo>
                      <a:cubicBezTo>
                        <a:pt x="28826" y="139494"/>
                        <a:pt x="29838" y="138744"/>
                        <a:pt x="30743" y="137863"/>
                      </a:cubicBezTo>
                      <a:cubicBezTo>
                        <a:pt x="31124" y="137506"/>
                        <a:pt x="31410" y="137065"/>
                        <a:pt x="31576" y="136577"/>
                      </a:cubicBezTo>
                      <a:cubicBezTo>
                        <a:pt x="32053" y="135315"/>
                        <a:pt x="32588" y="134077"/>
                        <a:pt x="33053" y="132815"/>
                      </a:cubicBezTo>
                      <a:cubicBezTo>
                        <a:pt x="33267" y="132184"/>
                        <a:pt x="33446" y="131541"/>
                        <a:pt x="33589" y="130886"/>
                      </a:cubicBezTo>
                      <a:cubicBezTo>
                        <a:pt x="33755" y="130183"/>
                        <a:pt x="33755" y="130195"/>
                        <a:pt x="34481" y="130112"/>
                      </a:cubicBezTo>
                      <a:cubicBezTo>
                        <a:pt x="34827" y="130076"/>
                        <a:pt x="35160" y="129981"/>
                        <a:pt x="35482" y="129850"/>
                      </a:cubicBezTo>
                      <a:cubicBezTo>
                        <a:pt x="35695" y="129766"/>
                        <a:pt x="35872" y="129721"/>
                        <a:pt x="36025" y="129721"/>
                      </a:cubicBezTo>
                      <a:cubicBezTo>
                        <a:pt x="36309" y="129721"/>
                        <a:pt x="36516" y="129876"/>
                        <a:pt x="36732" y="130231"/>
                      </a:cubicBezTo>
                      <a:cubicBezTo>
                        <a:pt x="36839" y="130421"/>
                        <a:pt x="36910" y="130624"/>
                        <a:pt x="36970" y="130826"/>
                      </a:cubicBezTo>
                      <a:cubicBezTo>
                        <a:pt x="37053" y="131053"/>
                        <a:pt x="37125" y="131279"/>
                        <a:pt x="37172" y="131517"/>
                      </a:cubicBezTo>
                      <a:cubicBezTo>
                        <a:pt x="37303" y="132338"/>
                        <a:pt x="37910" y="132684"/>
                        <a:pt x="38589" y="132969"/>
                      </a:cubicBezTo>
                      <a:cubicBezTo>
                        <a:pt x="39184" y="133219"/>
                        <a:pt x="39780" y="133481"/>
                        <a:pt x="40375" y="133720"/>
                      </a:cubicBezTo>
                      <a:cubicBezTo>
                        <a:pt x="40649" y="133839"/>
                        <a:pt x="40935" y="133934"/>
                        <a:pt x="41232" y="134017"/>
                      </a:cubicBezTo>
                      <a:cubicBezTo>
                        <a:pt x="41355" y="134050"/>
                        <a:pt x="41480" y="134066"/>
                        <a:pt x="41605" y="134066"/>
                      </a:cubicBezTo>
                      <a:cubicBezTo>
                        <a:pt x="41844" y="134066"/>
                        <a:pt x="42081" y="134008"/>
                        <a:pt x="42292" y="133898"/>
                      </a:cubicBezTo>
                      <a:cubicBezTo>
                        <a:pt x="43244" y="133481"/>
                        <a:pt x="44233" y="133124"/>
                        <a:pt x="45185" y="132719"/>
                      </a:cubicBezTo>
                      <a:cubicBezTo>
                        <a:pt x="45334" y="132652"/>
                        <a:pt x="45492" y="132620"/>
                        <a:pt x="45649" y="132620"/>
                      </a:cubicBezTo>
                      <a:cubicBezTo>
                        <a:pt x="45882" y="132620"/>
                        <a:pt x="46112" y="132691"/>
                        <a:pt x="46304" y="132827"/>
                      </a:cubicBezTo>
                      <a:cubicBezTo>
                        <a:pt x="46686" y="133091"/>
                        <a:pt x="47081" y="133156"/>
                        <a:pt x="47487" y="133156"/>
                      </a:cubicBezTo>
                      <a:cubicBezTo>
                        <a:pt x="47740" y="133156"/>
                        <a:pt x="47997" y="133131"/>
                        <a:pt x="48257" y="133112"/>
                      </a:cubicBezTo>
                      <a:cubicBezTo>
                        <a:pt x="48769" y="133077"/>
                        <a:pt x="49293" y="133065"/>
                        <a:pt x="49805" y="133053"/>
                      </a:cubicBezTo>
                      <a:cubicBezTo>
                        <a:pt x="50722" y="133053"/>
                        <a:pt x="51615" y="132815"/>
                        <a:pt x="52400" y="132374"/>
                      </a:cubicBezTo>
                      <a:cubicBezTo>
                        <a:pt x="53270" y="131874"/>
                        <a:pt x="54055" y="131267"/>
                        <a:pt x="54758" y="130552"/>
                      </a:cubicBezTo>
                      <a:cubicBezTo>
                        <a:pt x="55270" y="130052"/>
                        <a:pt x="55948" y="129743"/>
                        <a:pt x="56675" y="129695"/>
                      </a:cubicBezTo>
                      <a:cubicBezTo>
                        <a:pt x="57020" y="129636"/>
                        <a:pt x="57353" y="129564"/>
                        <a:pt x="57687" y="129481"/>
                      </a:cubicBezTo>
                      <a:cubicBezTo>
                        <a:pt x="58413" y="129302"/>
                        <a:pt x="58949" y="128909"/>
                        <a:pt x="59413" y="128302"/>
                      </a:cubicBezTo>
                      <a:cubicBezTo>
                        <a:pt x="60544" y="126838"/>
                        <a:pt x="62116" y="126195"/>
                        <a:pt x="63938" y="126076"/>
                      </a:cubicBezTo>
                      <a:cubicBezTo>
                        <a:pt x="64569" y="126028"/>
                        <a:pt x="65188" y="125957"/>
                        <a:pt x="65807" y="125873"/>
                      </a:cubicBezTo>
                      <a:cubicBezTo>
                        <a:pt x="66402" y="125790"/>
                        <a:pt x="67033" y="125885"/>
                        <a:pt x="67593" y="125599"/>
                      </a:cubicBezTo>
                      <a:cubicBezTo>
                        <a:pt x="68212" y="125290"/>
                        <a:pt x="68843" y="125004"/>
                        <a:pt x="69450" y="124671"/>
                      </a:cubicBezTo>
                      <a:cubicBezTo>
                        <a:pt x="70004" y="124362"/>
                        <a:pt x="70564" y="124169"/>
                        <a:pt x="71154" y="124169"/>
                      </a:cubicBezTo>
                      <a:cubicBezTo>
                        <a:pt x="71450" y="124169"/>
                        <a:pt x="71755" y="124218"/>
                        <a:pt x="72070" y="124325"/>
                      </a:cubicBezTo>
                      <a:cubicBezTo>
                        <a:pt x="72605" y="124504"/>
                        <a:pt x="73153" y="124647"/>
                        <a:pt x="73701" y="124742"/>
                      </a:cubicBezTo>
                      <a:cubicBezTo>
                        <a:pt x="73836" y="124766"/>
                        <a:pt x="73972" y="124773"/>
                        <a:pt x="74109" y="124773"/>
                      </a:cubicBezTo>
                      <a:cubicBezTo>
                        <a:pt x="74280" y="124773"/>
                        <a:pt x="74453" y="124762"/>
                        <a:pt x="74627" y="124762"/>
                      </a:cubicBezTo>
                      <a:cubicBezTo>
                        <a:pt x="74731" y="124762"/>
                        <a:pt x="74835" y="124766"/>
                        <a:pt x="74939" y="124778"/>
                      </a:cubicBezTo>
                      <a:cubicBezTo>
                        <a:pt x="75052" y="124791"/>
                        <a:pt x="75163" y="124797"/>
                        <a:pt x="75274" y="124797"/>
                      </a:cubicBezTo>
                      <a:cubicBezTo>
                        <a:pt x="76168" y="124797"/>
                        <a:pt x="76999" y="124413"/>
                        <a:pt x="77868" y="124349"/>
                      </a:cubicBezTo>
                      <a:cubicBezTo>
                        <a:pt x="79746" y="124212"/>
                        <a:pt x="81600" y="123738"/>
                        <a:pt x="83489" y="123738"/>
                      </a:cubicBezTo>
                      <a:cubicBezTo>
                        <a:pt x="83899" y="123738"/>
                        <a:pt x="84311" y="123760"/>
                        <a:pt x="84726" y="123814"/>
                      </a:cubicBezTo>
                      <a:cubicBezTo>
                        <a:pt x="84822" y="123823"/>
                        <a:pt x="84918" y="123828"/>
                        <a:pt x="85014" y="123828"/>
                      </a:cubicBezTo>
                      <a:cubicBezTo>
                        <a:pt x="85394" y="123828"/>
                        <a:pt x="85770" y="123754"/>
                        <a:pt x="86131" y="123611"/>
                      </a:cubicBezTo>
                      <a:cubicBezTo>
                        <a:pt x="86788" y="123356"/>
                        <a:pt x="87441" y="123224"/>
                        <a:pt x="88097" y="123224"/>
                      </a:cubicBezTo>
                      <a:cubicBezTo>
                        <a:pt x="88665" y="123224"/>
                        <a:pt x="89235" y="123323"/>
                        <a:pt x="89810" y="123528"/>
                      </a:cubicBezTo>
                      <a:cubicBezTo>
                        <a:pt x="89987" y="123585"/>
                        <a:pt x="90171" y="123611"/>
                        <a:pt x="90354" y="123611"/>
                      </a:cubicBezTo>
                      <a:cubicBezTo>
                        <a:pt x="90516" y="123611"/>
                        <a:pt x="90678" y="123591"/>
                        <a:pt x="90834" y="123552"/>
                      </a:cubicBezTo>
                      <a:cubicBezTo>
                        <a:pt x="91596" y="123421"/>
                        <a:pt x="92382" y="123337"/>
                        <a:pt x="93155" y="123278"/>
                      </a:cubicBezTo>
                      <a:cubicBezTo>
                        <a:pt x="93977" y="123218"/>
                        <a:pt x="94775" y="122944"/>
                        <a:pt x="95465" y="122480"/>
                      </a:cubicBezTo>
                      <a:cubicBezTo>
                        <a:pt x="95572" y="122421"/>
                        <a:pt x="95680" y="122337"/>
                        <a:pt x="95787" y="122266"/>
                      </a:cubicBezTo>
                      <a:cubicBezTo>
                        <a:pt x="96140" y="122055"/>
                        <a:pt x="96394" y="121942"/>
                        <a:pt x="96617" y="121942"/>
                      </a:cubicBezTo>
                      <a:close/>
                      <a:moveTo>
                        <a:pt x="95977" y="1084"/>
                      </a:moveTo>
                      <a:cubicBezTo>
                        <a:pt x="96144" y="1084"/>
                        <a:pt x="96323" y="1108"/>
                        <a:pt x="96608" y="1132"/>
                      </a:cubicBezTo>
                      <a:cubicBezTo>
                        <a:pt x="96323" y="1584"/>
                        <a:pt x="95930" y="1965"/>
                        <a:pt x="95453" y="2191"/>
                      </a:cubicBezTo>
                      <a:cubicBezTo>
                        <a:pt x="94763" y="2561"/>
                        <a:pt x="94060" y="2918"/>
                        <a:pt x="93346" y="3227"/>
                      </a:cubicBezTo>
                      <a:cubicBezTo>
                        <a:pt x="92536" y="3573"/>
                        <a:pt x="92096" y="4263"/>
                        <a:pt x="91608" y="4930"/>
                      </a:cubicBezTo>
                      <a:cubicBezTo>
                        <a:pt x="91358" y="5275"/>
                        <a:pt x="91489" y="5513"/>
                        <a:pt x="92072" y="5930"/>
                      </a:cubicBezTo>
                      <a:cubicBezTo>
                        <a:pt x="92179" y="5835"/>
                        <a:pt x="92286" y="5751"/>
                        <a:pt x="92393" y="5644"/>
                      </a:cubicBezTo>
                      <a:cubicBezTo>
                        <a:pt x="92524" y="5501"/>
                        <a:pt x="92632" y="5335"/>
                        <a:pt x="92751" y="5192"/>
                      </a:cubicBezTo>
                      <a:cubicBezTo>
                        <a:pt x="92999" y="4912"/>
                        <a:pt x="93324" y="4754"/>
                        <a:pt x="93589" y="4754"/>
                      </a:cubicBezTo>
                      <a:cubicBezTo>
                        <a:pt x="93730" y="4754"/>
                        <a:pt x="93854" y="4799"/>
                        <a:pt x="93941" y="4894"/>
                      </a:cubicBezTo>
                      <a:cubicBezTo>
                        <a:pt x="94203" y="5156"/>
                        <a:pt x="94060" y="5763"/>
                        <a:pt x="93727" y="6132"/>
                      </a:cubicBezTo>
                      <a:cubicBezTo>
                        <a:pt x="93441" y="6454"/>
                        <a:pt x="93155" y="6775"/>
                        <a:pt x="92894" y="7121"/>
                      </a:cubicBezTo>
                      <a:cubicBezTo>
                        <a:pt x="92771" y="7268"/>
                        <a:pt x="92648" y="7354"/>
                        <a:pt x="92497" y="7354"/>
                      </a:cubicBezTo>
                      <a:cubicBezTo>
                        <a:pt x="92429" y="7354"/>
                        <a:pt x="92356" y="7336"/>
                        <a:pt x="92274" y="7299"/>
                      </a:cubicBezTo>
                      <a:cubicBezTo>
                        <a:pt x="92060" y="7204"/>
                        <a:pt x="91846" y="7085"/>
                        <a:pt x="91620" y="7002"/>
                      </a:cubicBezTo>
                      <a:cubicBezTo>
                        <a:pt x="91446" y="6941"/>
                        <a:pt x="91282" y="6912"/>
                        <a:pt x="91132" y="6912"/>
                      </a:cubicBezTo>
                      <a:cubicBezTo>
                        <a:pt x="90576" y="6912"/>
                        <a:pt x="90220" y="7314"/>
                        <a:pt x="90286" y="7990"/>
                      </a:cubicBezTo>
                      <a:cubicBezTo>
                        <a:pt x="90346" y="8657"/>
                        <a:pt x="90465" y="9323"/>
                        <a:pt x="90619" y="9978"/>
                      </a:cubicBezTo>
                      <a:cubicBezTo>
                        <a:pt x="90762" y="10573"/>
                        <a:pt x="90834" y="11169"/>
                        <a:pt x="90643" y="11776"/>
                      </a:cubicBezTo>
                      <a:cubicBezTo>
                        <a:pt x="90358" y="12681"/>
                        <a:pt x="90393" y="13610"/>
                        <a:pt x="90512" y="14538"/>
                      </a:cubicBezTo>
                      <a:cubicBezTo>
                        <a:pt x="90572" y="14955"/>
                        <a:pt x="90750" y="15276"/>
                        <a:pt x="91167" y="15431"/>
                      </a:cubicBezTo>
                      <a:cubicBezTo>
                        <a:pt x="91893" y="15717"/>
                        <a:pt x="92001" y="16443"/>
                        <a:pt x="92215" y="17062"/>
                      </a:cubicBezTo>
                      <a:cubicBezTo>
                        <a:pt x="92263" y="17205"/>
                        <a:pt x="92132" y="17431"/>
                        <a:pt x="92048" y="17598"/>
                      </a:cubicBezTo>
                      <a:cubicBezTo>
                        <a:pt x="91655" y="18396"/>
                        <a:pt x="91655" y="19134"/>
                        <a:pt x="92322" y="19813"/>
                      </a:cubicBezTo>
                      <a:cubicBezTo>
                        <a:pt x="92691" y="20170"/>
                        <a:pt x="92798" y="20729"/>
                        <a:pt x="92584" y="21194"/>
                      </a:cubicBezTo>
                      <a:cubicBezTo>
                        <a:pt x="92548" y="21325"/>
                        <a:pt x="92501" y="21444"/>
                        <a:pt x="92477" y="21575"/>
                      </a:cubicBezTo>
                      <a:cubicBezTo>
                        <a:pt x="92263" y="22337"/>
                        <a:pt x="92322" y="22515"/>
                        <a:pt x="92977" y="22992"/>
                      </a:cubicBezTo>
                      <a:cubicBezTo>
                        <a:pt x="93084" y="23063"/>
                        <a:pt x="93179" y="23158"/>
                        <a:pt x="93275" y="23242"/>
                      </a:cubicBezTo>
                      <a:cubicBezTo>
                        <a:pt x="93548" y="23468"/>
                        <a:pt x="93572" y="23730"/>
                        <a:pt x="93346" y="23980"/>
                      </a:cubicBezTo>
                      <a:cubicBezTo>
                        <a:pt x="92989" y="24349"/>
                        <a:pt x="92822" y="24849"/>
                        <a:pt x="92870" y="25349"/>
                      </a:cubicBezTo>
                      <a:cubicBezTo>
                        <a:pt x="92882" y="25801"/>
                        <a:pt x="92620" y="26087"/>
                        <a:pt x="92239" y="26242"/>
                      </a:cubicBezTo>
                      <a:cubicBezTo>
                        <a:pt x="91703" y="26456"/>
                        <a:pt x="91489" y="26837"/>
                        <a:pt x="91417" y="27385"/>
                      </a:cubicBezTo>
                      <a:cubicBezTo>
                        <a:pt x="91346" y="27754"/>
                        <a:pt x="91262" y="28123"/>
                        <a:pt x="91167" y="28492"/>
                      </a:cubicBezTo>
                      <a:cubicBezTo>
                        <a:pt x="91145" y="28493"/>
                        <a:pt x="91124" y="28493"/>
                        <a:pt x="91103" y="28493"/>
                      </a:cubicBezTo>
                      <a:cubicBezTo>
                        <a:pt x="90695" y="28493"/>
                        <a:pt x="90505" y="28378"/>
                        <a:pt x="90358" y="28004"/>
                      </a:cubicBezTo>
                      <a:cubicBezTo>
                        <a:pt x="90077" y="27324"/>
                        <a:pt x="89729" y="27075"/>
                        <a:pt x="89272" y="27075"/>
                      </a:cubicBezTo>
                      <a:cubicBezTo>
                        <a:pt x="89089" y="27075"/>
                        <a:pt x="88888" y="27115"/>
                        <a:pt x="88667" y="27183"/>
                      </a:cubicBezTo>
                      <a:cubicBezTo>
                        <a:pt x="88298" y="27290"/>
                        <a:pt x="87929" y="27433"/>
                        <a:pt x="87560" y="27540"/>
                      </a:cubicBezTo>
                      <a:cubicBezTo>
                        <a:pt x="86940" y="27730"/>
                        <a:pt x="86619" y="28123"/>
                        <a:pt x="86583" y="28778"/>
                      </a:cubicBezTo>
                      <a:cubicBezTo>
                        <a:pt x="86595" y="28992"/>
                        <a:pt x="86559" y="29207"/>
                        <a:pt x="86464" y="29409"/>
                      </a:cubicBezTo>
                      <a:cubicBezTo>
                        <a:pt x="86321" y="29611"/>
                        <a:pt x="86143" y="29790"/>
                        <a:pt x="85916" y="29933"/>
                      </a:cubicBezTo>
                      <a:cubicBezTo>
                        <a:pt x="85851" y="29978"/>
                        <a:pt x="85791" y="29996"/>
                        <a:pt x="85736" y="29996"/>
                      </a:cubicBezTo>
                      <a:cubicBezTo>
                        <a:pt x="85571" y="29996"/>
                        <a:pt x="85446" y="29832"/>
                        <a:pt x="85321" y="29707"/>
                      </a:cubicBezTo>
                      <a:cubicBezTo>
                        <a:pt x="84955" y="29362"/>
                        <a:pt x="84551" y="29225"/>
                        <a:pt x="84132" y="29225"/>
                      </a:cubicBezTo>
                      <a:cubicBezTo>
                        <a:pt x="83843" y="29225"/>
                        <a:pt x="83546" y="29290"/>
                        <a:pt x="83249" y="29397"/>
                      </a:cubicBezTo>
                      <a:cubicBezTo>
                        <a:pt x="82627" y="29632"/>
                        <a:pt x="82023" y="29805"/>
                        <a:pt x="81368" y="29805"/>
                      </a:cubicBezTo>
                      <a:cubicBezTo>
                        <a:pt x="81259" y="29805"/>
                        <a:pt x="81148" y="29800"/>
                        <a:pt x="81035" y="29790"/>
                      </a:cubicBezTo>
                      <a:cubicBezTo>
                        <a:pt x="80992" y="29785"/>
                        <a:pt x="80949" y="29783"/>
                        <a:pt x="80908" y="29783"/>
                      </a:cubicBezTo>
                      <a:cubicBezTo>
                        <a:pt x="80433" y="29783"/>
                        <a:pt x="80058" y="30086"/>
                        <a:pt x="79773" y="30481"/>
                      </a:cubicBezTo>
                      <a:cubicBezTo>
                        <a:pt x="79582" y="30731"/>
                        <a:pt x="79404" y="31016"/>
                        <a:pt x="79285" y="31314"/>
                      </a:cubicBezTo>
                      <a:cubicBezTo>
                        <a:pt x="79159" y="31703"/>
                        <a:pt x="78803" y="31970"/>
                        <a:pt x="78396" y="31970"/>
                      </a:cubicBezTo>
                      <a:cubicBezTo>
                        <a:pt x="78379" y="31970"/>
                        <a:pt x="78361" y="31970"/>
                        <a:pt x="78344" y="31969"/>
                      </a:cubicBezTo>
                      <a:cubicBezTo>
                        <a:pt x="78237" y="31981"/>
                        <a:pt x="78130" y="32005"/>
                        <a:pt x="78023" y="32040"/>
                      </a:cubicBezTo>
                      <a:cubicBezTo>
                        <a:pt x="77523" y="32243"/>
                        <a:pt x="77082" y="32457"/>
                        <a:pt x="76772" y="32981"/>
                      </a:cubicBezTo>
                      <a:cubicBezTo>
                        <a:pt x="76272" y="33898"/>
                        <a:pt x="75903" y="34886"/>
                        <a:pt x="75677" y="35898"/>
                      </a:cubicBezTo>
                      <a:cubicBezTo>
                        <a:pt x="75439" y="36874"/>
                        <a:pt x="74987" y="37779"/>
                        <a:pt x="74332" y="38529"/>
                      </a:cubicBezTo>
                      <a:cubicBezTo>
                        <a:pt x="73951" y="38982"/>
                        <a:pt x="73534" y="39398"/>
                        <a:pt x="73332" y="39958"/>
                      </a:cubicBezTo>
                      <a:cubicBezTo>
                        <a:pt x="73201" y="40291"/>
                        <a:pt x="73177" y="40589"/>
                        <a:pt x="73379" y="40887"/>
                      </a:cubicBezTo>
                      <a:cubicBezTo>
                        <a:pt x="73403" y="40922"/>
                        <a:pt x="73427" y="40958"/>
                        <a:pt x="73451" y="41006"/>
                      </a:cubicBezTo>
                      <a:cubicBezTo>
                        <a:pt x="73796" y="41661"/>
                        <a:pt x="73629" y="42042"/>
                        <a:pt x="72891" y="42220"/>
                      </a:cubicBezTo>
                      <a:cubicBezTo>
                        <a:pt x="72748" y="42244"/>
                        <a:pt x="72593" y="42244"/>
                        <a:pt x="72451" y="42244"/>
                      </a:cubicBezTo>
                      <a:cubicBezTo>
                        <a:pt x="71724" y="42244"/>
                        <a:pt x="71069" y="42399"/>
                        <a:pt x="70557" y="42958"/>
                      </a:cubicBezTo>
                      <a:cubicBezTo>
                        <a:pt x="70057" y="43482"/>
                        <a:pt x="69438" y="43851"/>
                        <a:pt x="68736" y="44042"/>
                      </a:cubicBezTo>
                      <a:cubicBezTo>
                        <a:pt x="67843" y="44304"/>
                        <a:pt x="66962" y="44601"/>
                        <a:pt x="66104" y="44959"/>
                      </a:cubicBezTo>
                      <a:cubicBezTo>
                        <a:pt x="65569" y="45197"/>
                        <a:pt x="65081" y="45518"/>
                        <a:pt x="64652" y="45911"/>
                      </a:cubicBezTo>
                      <a:cubicBezTo>
                        <a:pt x="64426" y="46125"/>
                        <a:pt x="64319" y="46506"/>
                        <a:pt x="64223" y="46828"/>
                      </a:cubicBezTo>
                      <a:cubicBezTo>
                        <a:pt x="64021" y="47602"/>
                        <a:pt x="63890" y="48400"/>
                        <a:pt x="63664" y="49173"/>
                      </a:cubicBezTo>
                      <a:cubicBezTo>
                        <a:pt x="63509" y="49662"/>
                        <a:pt x="63307" y="50150"/>
                        <a:pt x="63056" y="50602"/>
                      </a:cubicBezTo>
                      <a:cubicBezTo>
                        <a:pt x="62926" y="50805"/>
                        <a:pt x="62747" y="50971"/>
                        <a:pt x="62533" y="51066"/>
                      </a:cubicBezTo>
                      <a:cubicBezTo>
                        <a:pt x="62104" y="51281"/>
                        <a:pt x="61652" y="51447"/>
                        <a:pt x="61199" y="51590"/>
                      </a:cubicBezTo>
                      <a:cubicBezTo>
                        <a:pt x="60354" y="51840"/>
                        <a:pt x="59627" y="52221"/>
                        <a:pt x="59223" y="53043"/>
                      </a:cubicBezTo>
                      <a:cubicBezTo>
                        <a:pt x="59020" y="53436"/>
                        <a:pt x="58782" y="53805"/>
                        <a:pt x="58592" y="54186"/>
                      </a:cubicBezTo>
                      <a:cubicBezTo>
                        <a:pt x="58377" y="54626"/>
                        <a:pt x="57961" y="54924"/>
                        <a:pt x="57472" y="54996"/>
                      </a:cubicBezTo>
                      <a:cubicBezTo>
                        <a:pt x="56365" y="55162"/>
                        <a:pt x="55246" y="55341"/>
                        <a:pt x="54127" y="55448"/>
                      </a:cubicBezTo>
                      <a:cubicBezTo>
                        <a:pt x="54010" y="55460"/>
                        <a:pt x="53907" y="55467"/>
                        <a:pt x="53814" y="55467"/>
                      </a:cubicBezTo>
                      <a:cubicBezTo>
                        <a:pt x="53273" y="55467"/>
                        <a:pt x="53106" y="55241"/>
                        <a:pt x="52912" y="54591"/>
                      </a:cubicBezTo>
                      <a:cubicBezTo>
                        <a:pt x="52640" y="53636"/>
                        <a:pt x="52136" y="53192"/>
                        <a:pt x="51291" y="53192"/>
                      </a:cubicBezTo>
                      <a:cubicBezTo>
                        <a:pt x="51102" y="53192"/>
                        <a:pt x="50897" y="53214"/>
                        <a:pt x="50674" y="53257"/>
                      </a:cubicBezTo>
                      <a:cubicBezTo>
                        <a:pt x="50412" y="53305"/>
                        <a:pt x="50162" y="53364"/>
                        <a:pt x="49876" y="53436"/>
                      </a:cubicBezTo>
                      <a:cubicBezTo>
                        <a:pt x="49817" y="54091"/>
                        <a:pt x="49781" y="54698"/>
                        <a:pt x="50174" y="55269"/>
                      </a:cubicBezTo>
                      <a:cubicBezTo>
                        <a:pt x="50614" y="55900"/>
                        <a:pt x="50793" y="56674"/>
                        <a:pt x="50650" y="57436"/>
                      </a:cubicBezTo>
                      <a:cubicBezTo>
                        <a:pt x="50638" y="57734"/>
                        <a:pt x="50662" y="58032"/>
                        <a:pt x="50734" y="58329"/>
                      </a:cubicBezTo>
                      <a:cubicBezTo>
                        <a:pt x="50781" y="58639"/>
                        <a:pt x="50876" y="58948"/>
                        <a:pt x="50948" y="59246"/>
                      </a:cubicBezTo>
                      <a:cubicBezTo>
                        <a:pt x="50717" y="59477"/>
                        <a:pt x="50475" y="59548"/>
                        <a:pt x="50228" y="59548"/>
                      </a:cubicBezTo>
                      <a:cubicBezTo>
                        <a:pt x="50131" y="59548"/>
                        <a:pt x="50034" y="59537"/>
                        <a:pt x="49936" y="59520"/>
                      </a:cubicBezTo>
                      <a:cubicBezTo>
                        <a:pt x="49757" y="59492"/>
                        <a:pt x="49577" y="59477"/>
                        <a:pt x="49398" y="59477"/>
                      </a:cubicBezTo>
                      <a:cubicBezTo>
                        <a:pt x="48823" y="59477"/>
                        <a:pt x="48253" y="59623"/>
                        <a:pt x="47745" y="59913"/>
                      </a:cubicBezTo>
                      <a:cubicBezTo>
                        <a:pt x="47505" y="60046"/>
                        <a:pt x="47266" y="60103"/>
                        <a:pt x="47034" y="60103"/>
                      </a:cubicBezTo>
                      <a:cubicBezTo>
                        <a:pt x="46540" y="60103"/>
                        <a:pt x="46074" y="59848"/>
                        <a:pt x="45685" y="59532"/>
                      </a:cubicBezTo>
                      <a:cubicBezTo>
                        <a:pt x="45371" y="59267"/>
                        <a:pt x="44977" y="59129"/>
                        <a:pt x="44573" y="59129"/>
                      </a:cubicBezTo>
                      <a:cubicBezTo>
                        <a:pt x="44396" y="59129"/>
                        <a:pt x="44217" y="59156"/>
                        <a:pt x="44042" y="59210"/>
                      </a:cubicBezTo>
                      <a:cubicBezTo>
                        <a:pt x="42804" y="59532"/>
                        <a:pt x="41530" y="59627"/>
                        <a:pt x="40268" y="59818"/>
                      </a:cubicBezTo>
                      <a:cubicBezTo>
                        <a:pt x="39792" y="59889"/>
                        <a:pt x="39411" y="60044"/>
                        <a:pt x="39113" y="60449"/>
                      </a:cubicBezTo>
                      <a:cubicBezTo>
                        <a:pt x="38732" y="60961"/>
                        <a:pt x="38672" y="61532"/>
                        <a:pt x="39149" y="61961"/>
                      </a:cubicBezTo>
                      <a:cubicBezTo>
                        <a:pt x="39530" y="62282"/>
                        <a:pt x="39744" y="62758"/>
                        <a:pt x="39720" y="63258"/>
                      </a:cubicBezTo>
                      <a:cubicBezTo>
                        <a:pt x="39720" y="64104"/>
                        <a:pt x="40399" y="64497"/>
                        <a:pt x="41030" y="64818"/>
                      </a:cubicBezTo>
                      <a:cubicBezTo>
                        <a:pt x="41542" y="65080"/>
                        <a:pt x="42137" y="65199"/>
                        <a:pt x="42697" y="65330"/>
                      </a:cubicBezTo>
                      <a:cubicBezTo>
                        <a:pt x="43352" y="65497"/>
                        <a:pt x="44030" y="65580"/>
                        <a:pt x="44673" y="65771"/>
                      </a:cubicBezTo>
                      <a:cubicBezTo>
                        <a:pt x="44995" y="65878"/>
                        <a:pt x="45292" y="66056"/>
                        <a:pt x="45566" y="66271"/>
                      </a:cubicBezTo>
                      <a:cubicBezTo>
                        <a:pt x="46554" y="67009"/>
                        <a:pt x="47328" y="68021"/>
                        <a:pt x="48448" y="68581"/>
                      </a:cubicBezTo>
                      <a:cubicBezTo>
                        <a:pt x="48769" y="68747"/>
                        <a:pt x="48971" y="69081"/>
                        <a:pt x="48971" y="69438"/>
                      </a:cubicBezTo>
                      <a:cubicBezTo>
                        <a:pt x="49043" y="70795"/>
                        <a:pt x="49745" y="71795"/>
                        <a:pt x="50781" y="72605"/>
                      </a:cubicBezTo>
                      <a:cubicBezTo>
                        <a:pt x="50936" y="72724"/>
                        <a:pt x="51067" y="72867"/>
                        <a:pt x="51174" y="73033"/>
                      </a:cubicBezTo>
                      <a:cubicBezTo>
                        <a:pt x="51424" y="73438"/>
                        <a:pt x="51757" y="73795"/>
                        <a:pt x="52162" y="74057"/>
                      </a:cubicBezTo>
                      <a:cubicBezTo>
                        <a:pt x="52603" y="74355"/>
                        <a:pt x="52841" y="74772"/>
                        <a:pt x="52758" y="75331"/>
                      </a:cubicBezTo>
                      <a:cubicBezTo>
                        <a:pt x="52722" y="75534"/>
                        <a:pt x="52734" y="75724"/>
                        <a:pt x="52734" y="75927"/>
                      </a:cubicBezTo>
                      <a:cubicBezTo>
                        <a:pt x="52710" y="76415"/>
                        <a:pt x="52793" y="76867"/>
                        <a:pt x="53127" y="77260"/>
                      </a:cubicBezTo>
                      <a:cubicBezTo>
                        <a:pt x="53412" y="77582"/>
                        <a:pt x="53496" y="78034"/>
                        <a:pt x="53329" y="78427"/>
                      </a:cubicBezTo>
                      <a:cubicBezTo>
                        <a:pt x="52972" y="79475"/>
                        <a:pt x="52817" y="80582"/>
                        <a:pt x="52889" y="81689"/>
                      </a:cubicBezTo>
                      <a:cubicBezTo>
                        <a:pt x="52924" y="82404"/>
                        <a:pt x="52758" y="83118"/>
                        <a:pt x="52412" y="83737"/>
                      </a:cubicBezTo>
                      <a:cubicBezTo>
                        <a:pt x="51888" y="84749"/>
                        <a:pt x="51626" y="85868"/>
                        <a:pt x="51638" y="86999"/>
                      </a:cubicBezTo>
                      <a:cubicBezTo>
                        <a:pt x="51650" y="87261"/>
                        <a:pt x="51638" y="87523"/>
                        <a:pt x="51615" y="87785"/>
                      </a:cubicBezTo>
                      <a:cubicBezTo>
                        <a:pt x="51430" y="89241"/>
                        <a:pt x="50452" y="90132"/>
                        <a:pt x="49079" y="90132"/>
                      </a:cubicBezTo>
                      <a:cubicBezTo>
                        <a:pt x="48948" y="90132"/>
                        <a:pt x="48812" y="90124"/>
                        <a:pt x="48674" y="90107"/>
                      </a:cubicBezTo>
                      <a:cubicBezTo>
                        <a:pt x="48138" y="90047"/>
                        <a:pt x="47626" y="89952"/>
                        <a:pt x="47126" y="89797"/>
                      </a:cubicBezTo>
                      <a:cubicBezTo>
                        <a:pt x="46889" y="89708"/>
                        <a:pt x="46645" y="89663"/>
                        <a:pt x="46401" y="89663"/>
                      </a:cubicBezTo>
                      <a:cubicBezTo>
                        <a:pt x="46192" y="89663"/>
                        <a:pt x="45984" y="89696"/>
                        <a:pt x="45781" y="89762"/>
                      </a:cubicBezTo>
                      <a:cubicBezTo>
                        <a:pt x="45521" y="89854"/>
                        <a:pt x="45250" y="89899"/>
                        <a:pt x="44979" y="89899"/>
                      </a:cubicBezTo>
                      <a:cubicBezTo>
                        <a:pt x="44691" y="89899"/>
                        <a:pt x="44402" y="89848"/>
                        <a:pt x="44126" y="89750"/>
                      </a:cubicBezTo>
                      <a:cubicBezTo>
                        <a:pt x="43599" y="89569"/>
                        <a:pt x="43054" y="89479"/>
                        <a:pt x="42507" y="89479"/>
                      </a:cubicBezTo>
                      <a:cubicBezTo>
                        <a:pt x="42189" y="89479"/>
                        <a:pt x="41870" y="89510"/>
                        <a:pt x="41554" y="89571"/>
                      </a:cubicBezTo>
                      <a:cubicBezTo>
                        <a:pt x="40994" y="89687"/>
                        <a:pt x="40438" y="89734"/>
                        <a:pt x="39884" y="89734"/>
                      </a:cubicBezTo>
                      <a:cubicBezTo>
                        <a:pt x="38731" y="89734"/>
                        <a:pt x="37588" y="89530"/>
                        <a:pt x="36446" y="89321"/>
                      </a:cubicBezTo>
                      <a:cubicBezTo>
                        <a:pt x="36005" y="89238"/>
                        <a:pt x="35553" y="89131"/>
                        <a:pt x="35113" y="89024"/>
                      </a:cubicBezTo>
                      <a:cubicBezTo>
                        <a:pt x="34753" y="88938"/>
                        <a:pt x="34382" y="88893"/>
                        <a:pt x="34012" y="88893"/>
                      </a:cubicBezTo>
                      <a:cubicBezTo>
                        <a:pt x="33709" y="88893"/>
                        <a:pt x="33407" y="88923"/>
                        <a:pt x="33112" y="88988"/>
                      </a:cubicBezTo>
                      <a:cubicBezTo>
                        <a:pt x="32255" y="89131"/>
                        <a:pt x="31410" y="89297"/>
                        <a:pt x="30552" y="89393"/>
                      </a:cubicBezTo>
                      <a:cubicBezTo>
                        <a:pt x="30100" y="89424"/>
                        <a:pt x="29653" y="89440"/>
                        <a:pt x="29207" y="89440"/>
                      </a:cubicBezTo>
                      <a:cubicBezTo>
                        <a:pt x="28985" y="89440"/>
                        <a:pt x="28763" y="89436"/>
                        <a:pt x="28540" y="89428"/>
                      </a:cubicBezTo>
                      <a:cubicBezTo>
                        <a:pt x="28255" y="89416"/>
                        <a:pt x="27981" y="89369"/>
                        <a:pt x="27719" y="89274"/>
                      </a:cubicBezTo>
                      <a:cubicBezTo>
                        <a:pt x="27171" y="89119"/>
                        <a:pt x="26647" y="88964"/>
                        <a:pt x="26064" y="88964"/>
                      </a:cubicBezTo>
                      <a:cubicBezTo>
                        <a:pt x="26051" y="88964"/>
                        <a:pt x="26038" y="88964"/>
                        <a:pt x="26026" y="88964"/>
                      </a:cubicBezTo>
                      <a:cubicBezTo>
                        <a:pt x="25385" y="88964"/>
                        <a:pt x="24770" y="89259"/>
                        <a:pt x="24361" y="89750"/>
                      </a:cubicBezTo>
                      <a:cubicBezTo>
                        <a:pt x="23754" y="90476"/>
                        <a:pt x="22885" y="90929"/>
                        <a:pt x="21944" y="91024"/>
                      </a:cubicBezTo>
                      <a:cubicBezTo>
                        <a:pt x="21361" y="91107"/>
                        <a:pt x="20825" y="91405"/>
                        <a:pt x="20444" y="91869"/>
                      </a:cubicBezTo>
                      <a:cubicBezTo>
                        <a:pt x="20254" y="92095"/>
                        <a:pt x="20242" y="92488"/>
                        <a:pt x="20134" y="92905"/>
                      </a:cubicBezTo>
                      <a:cubicBezTo>
                        <a:pt x="20051" y="92941"/>
                        <a:pt x="20123" y="93215"/>
                        <a:pt x="20206" y="93226"/>
                      </a:cubicBezTo>
                      <a:cubicBezTo>
                        <a:pt x="20480" y="93988"/>
                        <a:pt x="20777" y="94715"/>
                        <a:pt x="21004" y="95465"/>
                      </a:cubicBezTo>
                      <a:cubicBezTo>
                        <a:pt x="21182" y="96012"/>
                        <a:pt x="21277" y="96596"/>
                        <a:pt x="21397" y="97167"/>
                      </a:cubicBezTo>
                      <a:cubicBezTo>
                        <a:pt x="21599" y="98084"/>
                        <a:pt x="21789" y="98989"/>
                        <a:pt x="21992" y="99906"/>
                      </a:cubicBezTo>
                      <a:cubicBezTo>
                        <a:pt x="22075" y="100192"/>
                        <a:pt x="22135" y="100489"/>
                        <a:pt x="22170" y="100799"/>
                      </a:cubicBezTo>
                      <a:cubicBezTo>
                        <a:pt x="22254" y="101870"/>
                        <a:pt x="22361" y="102954"/>
                        <a:pt x="22337" y="104037"/>
                      </a:cubicBezTo>
                      <a:cubicBezTo>
                        <a:pt x="22325" y="104764"/>
                        <a:pt x="22170" y="105502"/>
                        <a:pt x="22016" y="106216"/>
                      </a:cubicBezTo>
                      <a:cubicBezTo>
                        <a:pt x="21730" y="107538"/>
                        <a:pt x="21492" y="108859"/>
                        <a:pt x="21087" y="110145"/>
                      </a:cubicBezTo>
                      <a:cubicBezTo>
                        <a:pt x="20730" y="111264"/>
                        <a:pt x="20194" y="112324"/>
                        <a:pt x="19503" y="113265"/>
                      </a:cubicBezTo>
                      <a:cubicBezTo>
                        <a:pt x="19087" y="113800"/>
                        <a:pt x="18884" y="114479"/>
                        <a:pt x="18944" y="115146"/>
                      </a:cubicBezTo>
                      <a:cubicBezTo>
                        <a:pt x="18968" y="115479"/>
                        <a:pt x="19051" y="115670"/>
                        <a:pt x="19372" y="115777"/>
                      </a:cubicBezTo>
                      <a:cubicBezTo>
                        <a:pt x="19920" y="115979"/>
                        <a:pt x="20456" y="116229"/>
                        <a:pt x="21016" y="116396"/>
                      </a:cubicBezTo>
                      <a:cubicBezTo>
                        <a:pt x="21575" y="116575"/>
                        <a:pt x="21825" y="116932"/>
                        <a:pt x="21825" y="117503"/>
                      </a:cubicBezTo>
                      <a:cubicBezTo>
                        <a:pt x="21825" y="117670"/>
                        <a:pt x="21837" y="117849"/>
                        <a:pt x="21837" y="118015"/>
                      </a:cubicBezTo>
                      <a:cubicBezTo>
                        <a:pt x="21861" y="118718"/>
                        <a:pt x="21873" y="119396"/>
                        <a:pt x="22099" y="120075"/>
                      </a:cubicBezTo>
                      <a:cubicBezTo>
                        <a:pt x="22301" y="120635"/>
                        <a:pt x="22278" y="121254"/>
                        <a:pt x="22004" y="121789"/>
                      </a:cubicBezTo>
                      <a:cubicBezTo>
                        <a:pt x="21897" y="121980"/>
                        <a:pt x="21837" y="122182"/>
                        <a:pt x="21825" y="122409"/>
                      </a:cubicBezTo>
                      <a:cubicBezTo>
                        <a:pt x="21813" y="122611"/>
                        <a:pt x="21885" y="122813"/>
                        <a:pt x="22028" y="122980"/>
                      </a:cubicBezTo>
                      <a:cubicBezTo>
                        <a:pt x="22461" y="123355"/>
                        <a:pt x="22940" y="123637"/>
                        <a:pt x="23505" y="123637"/>
                      </a:cubicBezTo>
                      <a:cubicBezTo>
                        <a:pt x="23638" y="123637"/>
                        <a:pt x="23777" y="123622"/>
                        <a:pt x="23921" y="123587"/>
                      </a:cubicBezTo>
                      <a:cubicBezTo>
                        <a:pt x="24599" y="123444"/>
                        <a:pt x="25290" y="123325"/>
                        <a:pt x="25969" y="123183"/>
                      </a:cubicBezTo>
                      <a:cubicBezTo>
                        <a:pt x="26514" y="123066"/>
                        <a:pt x="27059" y="122981"/>
                        <a:pt x="27609" y="122981"/>
                      </a:cubicBezTo>
                      <a:cubicBezTo>
                        <a:pt x="27961" y="122981"/>
                        <a:pt x="28314" y="123016"/>
                        <a:pt x="28671" y="123099"/>
                      </a:cubicBezTo>
                      <a:cubicBezTo>
                        <a:pt x="29267" y="123218"/>
                        <a:pt x="29826" y="123492"/>
                        <a:pt x="30279" y="123897"/>
                      </a:cubicBezTo>
                      <a:cubicBezTo>
                        <a:pt x="30350" y="123980"/>
                        <a:pt x="30433" y="124052"/>
                        <a:pt x="30517" y="124123"/>
                      </a:cubicBezTo>
                      <a:cubicBezTo>
                        <a:pt x="31422" y="124695"/>
                        <a:pt x="32124" y="125528"/>
                        <a:pt x="32553" y="126504"/>
                      </a:cubicBezTo>
                      <a:cubicBezTo>
                        <a:pt x="32660" y="126731"/>
                        <a:pt x="32946" y="126909"/>
                        <a:pt x="33172" y="127052"/>
                      </a:cubicBezTo>
                      <a:cubicBezTo>
                        <a:pt x="33648" y="127350"/>
                        <a:pt x="34172" y="127588"/>
                        <a:pt x="34636" y="127885"/>
                      </a:cubicBezTo>
                      <a:cubicBezTo>
                        <a:pt x="34806" y="128005"/>
                        <a:pt x="34999" y="128065"/>
                        <a:pt x="35190" y="128065"/>
                      </a:cubicBezTo>
                      <a:cubicBezTo>
                        <a:pt x="35362" y="128065"/>
                        <a:pt x="35532" y="128017"/>
                        <a:pt x="35684" y="127921"/>
                      </a:cubicBezTo>
                      <a:cubicBezTo>
                        <a:pt x="35970" y="127778"/>
                        <a:pt x="36244" y="127588"/>
                        <a:pt x="36494" y="127385"/>
                      </a:cubicBezTo>
                      <a:cubicBezTo>
                        <a:pt x="36982" y="126981"/>
                        <a:pt x="37565" y="126719"/>
                        <a:pt x="38184" y="126611"/>
                      </a:cubicBezTo>
                      <a:cubicBezTo>
                        <a:pt x="38744" y="126504"/>
                        <a:pt x="39268" y="126242"/>
                        <a:pt x="39673" y="125849"/>
                      </a:cubicBezTo>
                      <a:cubicBezTo>
                        <a:pt x="40113" y="125409"/>
                        <a:pt x="40685" y="125290"/>
                        <a:pt x="41280" y="125218"/>
                      </a:cubicBezTo>
                      <a:cubicBezTo>
                        <a:pt x="41875" y="125159"/>
                        <a:pt x="42435" y="125016"/>
                        <a:pt x="43018" y="124992"/>
                      </a:cubicBezTo>
                      <a:cubicBezTo>
                        <a:pt x="43109" y="124990"/>
                        <a:pt x="43198" y="124989"/>
                        <a:pt x="43288" y="124989"/>
                      </a:cubicBezTo>
                      <a:cubicBezTo>
                        <a:pt x="43779" y="124989"/>
                        <a:pt x="44263" y="125019"/>
                        <a:pt x="44757" y="125099"/>
                      </a:cubicBezTo>
                      <a:cubicBezTo>
                        <a:pt x="44995" y="125131"/>
                        <a:pt x="45230" y="125162"/>
                        <a:pt x="45464" y="125162"/>
                      </a:cubicBezTo>
                      <a:cubicBezTo>
                        <a:pt x="45673" y="125162"/>
                        <a:pt x="45882" y="125137"/>
                        <a:pt x="46090" y="125064"/>
                      </a:cubicBezTo>
                      <a:cubicBezTo>
                        <a:pt x="46442" y="124944"/>
                        <a:pt x="46795" y="124901"/>
                        <a:pt x="47147" y="124901"/>
                      </a:cubicBezTo>
                      <a:cubicBezTo>
                        <a:pt x="47461" y="124901"/>
                        <a:pt x="47776" y="124935"/>
                        <a:pt x="48090" y="124980"/>
                      </a:cubicBezTo>
                      <a:cubicBezTo>
                        <a:pt x="48223" y="125000"/>
                        <a:pt x="48347" y="125009"/>
                        <a:pt x="48463" y="125009"/>
                      </a:cubicBezTo>
                      <a:cubicBezTo>
                        <a:pt x="49067" y="125009"/>
                        <a:pt x="49465" y="124742"/>
                        <a:pt x="49805" y="124123"/>
                      </a:cubicBezTo>
                      <a:cubicBezTo>
                        <a:pt x="50055" y="123683"/>
                        <a:pt x="50269" y="123230"/>
                        <a:pt x="50507" y="122802"/>
                      </a:cubicBezTo>
                      <a:cubicBezTo>
                        <a:pt x="50995" y="121932"/>
                        <a:pt x="51769" y="121456"/>
                        <a:pt x="52698" y="121170"/>
                      </a:cubicBezTo>
                      <a:cubicBezTo>
                        <a:pt x="52793" y="121147"/>
                        <a:pt x="52912" y="121147"/>
                        <a:pt x="53020" y="121123"/>
                      </a:cubicBezTo>
                      <a:cubicBezTo>
                        <a:pt x="53948" y="120944"/>
                        <a:pt x="54424" y="120373"/>
                        <a:pt x="54460" y="119420"/>
                      </a:cubicBezTo>
                      <a:cubicBezTo>
                        <a:pt x="54472" y="119337"/>
                        <a:pt x="54460" y="119253"/>
                        <a:pt x="54448" y="119170"/>
                      </a:cubicBezTo>
                      <a:cubicBezTo>
                        <a:pt x="54234" y="117944"/>
                        <a:pt x="54901" y="117241"/>
                        <a:pt x="55877" y="116729"/>
                      </a:cubicBezTo>
                      <a:cubicBezTo>
                        <a:pt x="56198" y="116563"/>
                        <a:pt x="56556" y="116432"/>
                        <a:pt x="56877" y="116265"/>
                      </a:cubicBezTo>
                      <a:cubicBezTo>
                        <a:pt x="57520" y="115908"/>
                        <a:pt x="58008" y="115432"/>
                        <a:pt x="57865" y="114610"/>
                      </a:cubicBezTo>
                      <a:cubicBezTo>
                        <a:pt x="57794" y="114098"/>
                        <a:pt x="57675" y="113598"/>
                        <a:pt x="57520" y="113098"/>
                      </a:cubicBezTo>
                      <a:cubicBezTo>
                        <a:pt x="57270" y="112419"/>
                        <a:pt x="57270" y="111669"/>
                        <a:pt x="57544" y="111002"/>
                      </a:cubicBezTo>
                      <a:cubicBezTo>
                        <a:pt x="57842" y="110145"/>
                        <a:pt x="58258" y="109336"/>
                        <a:pt x="58782" y="108585"/>
                      </a:cubicBezTo>
                      <a:cubicBezTo>
                        <a:pt x="59461" y="107597"/>
                        <a:pt x="60056" y="106573"/>
                        <a:pt x="60592" y="105502"/>
                      </a:cubicBezTo>
                      <a:cubicBezTo>
                        <a:pt x="61306" y="104073"/>
                        <a:pt x="62425" y="103168"/>
                        <a:pt x="63926" y="102823"/>
                      </a:cubicBezTo>
                      <a:cubicBezTo>
                        <a:pt x="65104" y="102561"/>
                        <a:pt x="66224" y="102037"/>
                        <a:pt x="67164" y="101263"/>
                      </a:cubicBezTo>
                      <a:cubicBezTo>
                        <a:pt x="67950" y="100644"/>
                        <a:pt x="68819" y="100144"/>
                        <a:pt x="69760" y="99787"/>
                      </a:cubicBezTo>
                      <a:cubicBezTo>
                        <a:pt x="70819" y="99382"/>
                        <a:pt x="71105" y="98810"/>
                        <a:pt x="71022" y="97644"/>
                      </a:cubicBezTo>
                      <a:cubicBezTo>
                        <a:pt x="71010" y="97489"/>
                        <a:pt x="70998" y="97346"/>
                        <a:pt x="70950" y="97191"/>
                      </a:cubicBezTo>
                      <a:cubicBezTo>
                        <a:pt x="70784" y="96560"/>
                        <a:pt x="70796" y="95905"/>
                        <a:pt x="70986" y="95274"/>
                      </a:cubicBezTo>
                      <a:cubicBezTo>
                        <a:pt x="71081" y="94941"/>
                        <a:pt x="70974" y="94548"/>
                        <a:pt x="70927" y="94191"/>
                      </a:cubicBezTo>
                      <a:cubicBezTo>
                        <a:pt x="70891" y="94048"/>
                        <a:pt x="70831" y="93905"/>
                        <a:pt x="70748" y="93774"/>
                      </a:cubicBezTo>
                      <a:cubicBezTo>
                        <a:pt x="70129" y="92607"/>
                        <a:pt x="70498" y="91917"/>
                        <a:pt x="71427" y="91107"/>
                      </a:cubicBezTo>
                      <a:cubicBezTo>
                        <a:pt x="71617" y="90940"/>
                        <a:pt x="71831" y="90798"/>
                        <a:pt x="72046" y="90643"/>
                      </a:cubicBezTo>
                      <a:cubicBezTo>
                        <a:pt x="72861" y="90034"/>
                        <a:pt x="73537" y="89755"/>
                        <a:pt x="74195" y="89755"/>
                      </a:cubicBezTo>
                      <a:cubicBezTo>
                        <a:pt x="74824" y="89755"/>
                        <a:pt x="75437" y="90010"/>
                        <a:pt x="76141" y="90476"/>
                      </a:cubicBezTo>
                      <a:cubicBezTo>
                        <a:pt x="76642" y="90786"/>
                        <a:pt x="77165" y="91048"/>
                        <a:pt x="77701" y="91274"/>
                      </a:cubicBezTo>
                      <a:cubicBezTo>
                        <a:pt x="77835" y="91332"/>
                        <a:pt x="77985" y="91361"/>
                        <a:pt x="78137" y="91361"/>
                      </a:cubicBezTo>
                      <a:cubicBezTo>
                        <a:pt x="78203" y="91361"/>
                        <a:pt x="78268" y="91356"/>
                        <a:pt x="78332" y="91345"/>
                      </a:cubicBezTo>
                      <a:cubicBezTo>
                        <a:pt x="78420" y="91331"/>
                        <a:pt x="78508" y="91324"/>
                        <a:pt x="78596" y="91324"/>
                      </a:cubicBezTo>
                      <a:cubicBezTo>
                        <a:pt x="78938" y="91324"/>
                        <a:pt x="79277" y="91432"/>
                        <a:pt x="79570" y="91631"/>
                      </a:cubicBezTo>
                      <a:cubicBezTo>
                        <a:pt x="79749" y="91738"/>
                        <a:pt x="79940" y="91845"/>
                        <a:pt x="80118" y="91964"/>
                      </a:cubicBezTo>
                      <a:cubicBezTo>
                        <a:pt x="80608" y="92273"/>
                        <a:pt x="81101" y="92421"/>
                        <a:pt x="81592" y="92421"/>
                      </a:cubicBezTo>
                      <a:cubicBezTo>
                        <a:pt x="82068" y="92421"/>
                        <a:pt x="82542" y="92282"/>
                        <a:pt x="83011" y="92012"/>
                      </a:cubicBezTo>
                      <a:cubicBezTo>
                        <a:pt x="83261" y="91869"/>
                        <a:pt x="83464" y="91667"/>
                        <a:pt x="83619" y="91441"/>
                      </a:cubicBezTo>
                      <a:cubicBezTo>
                        <a:pt x="83976" y="90893"/>
                        <a:pt x="84452" y="90428"/>
                        <a:pt x="85024" y="90095"/>
                      </a:cubicBezTo>
                      <a:cubicBezTo>
                        <a:pt x="85500" y="89809"/>
                        <a:pt x="85952" y="89452"/>
                        <a:pt x="86464" y="89214"/>
                      </a:cubicBezTo>
                      <a:cubicBezTo>
                        <a:pt x="86940" y="89012"/>
                        <a:pt x="87429" y="88857"/>
                        <a:pt x="87941" y="88738"/>
                      </a:cubicBezTo>
                      <a:cubicBezTo>
                        <a:pt x="88417" y="88595"/>
                        <a:pt x="88905" y="88476"/>
                        <a:pt x="89381" y="88369"/>
                      </a:cubicBezTo>
                      <a:cubicBezTo>
                        <a:pt x="89726" y="88297"/>
                        <a:pt x="90036" y="88071"/>
                        <a:pt x="90215" y="87773"/>
                      </a:cubicBezTo>
                      <a:cubicBezTo>
                        <a:pt x="90548" y="87238"/>
                        <a:pt x="90893" y="86714"/>
                        <a:pt x="91203" y="86166"/>
                      </a:cubicBezTo>
                      <a:cubicBezTo>
                        <a:pt x="91572" y="85475"/>
                        <a:pt x="92132" y="85130"/>
                        <a:pt x="92917" y="85059"/>
                      </a:cubicBezTo>
                      <a:cubicBezTo>
                        <a:pt x="93638" y="84963"/>
                        <a:pt x="94367" y="84921"/>
                        <a:pt x="95097" y="84921"/>
                      </a:cubicBezTo>
                      <a:cubicBezTo>
                        <a:pt x="95272" y="84921"/>
                        <a:pt x="95446" y="84923"/>
                        <a:pt x="95620" y="84928"/>
                      </a:cubicBezTo>
                      <a:cubicBezTo>
                        <a:pt x="97454" y="85047"/>
                        <a:pt x="98454" y="86178"/>
                        <a:pt x="99085" y="87750"/>
                      </a:cubicBezTo>
                      <a:cubicBezTo>
                        <a:pt x="99168" y="88012"/>
                        <a:pt x="99204" y="88297"/>
                        <a:pt x="99168" y="88571"/>
                      </a:cubicBezTo>
                      <a:cubicBezTo>
                        <a:pt x="99085" y="89607"/>
                        <a:pt x="99359" y="90631"/>
                        <a:pt x="99966" y="91464"/>
                      </a:cubicBezTo>
                      <a:cubicBezTo>
                        <a:pt x="100252" y="91845"/>
                        <a:pt x="100585" y="92191"/>
                        <a:pt x="100954" y="92488"/>
                      </a:cubicBezTo>
                      <a:cubicBezTo>
                        <a:pt x="101323" y="92798"/>
                        <a:pt x="101621" y="93167"/>
                        <a:pt x="101847" y="93596"/>
                      </a:cubicBezTo>
                      <a:cubicBezTo>
                        <a:pt x="102264" y="94512"/>
                        <a:pt x="103002" y="95250"/>
                        <a:pt x="103907" y="95691"/>
                      </a:cubicBezTo>
                      <a:cubicBezTo>
                        <a:pt x="104943" y="96215"/>
                        <a:pt x="105788" y="96953"/>
                        <a:pt x="106586" y="97810"/>
                      </a:cubicBezTo>
                      <a:cubicBezTo>
                        <a:pt x="107550" y="98822"/>
                        <a:pt x="108669" y="99703"/>
                        <a:pt x="109765" y="100596"/>
                      </a:cubicBezTo>
                      <a:cubicBezTo>
                        <a:pt x="110110" y="100846"/>
                        <a:pt x="110503" y="101037"/>
                        <a:pt x="110932" y="101156"/>
                      </a:cubicBezTo>
                      <a:cubicBezTo>
                        <a:pt x="112182" y="101525"/>
                        <a:pt x="113289" y="102299"/>
                        <a:pt x="114099" y="103335"/>
                      </a:cubicBezTo>
                      <a:cubicBezTo>
                        <a:pt x="114932" y="104454"/>
                        <a:pt x="116087" y="105204"/>
                        <a:pt x="117147" y="106049"/>
                      </a:cubicBezTo>
                      <a:cubicBezTo>
                        <a:pt x="118004" y="106740"/>
                        <a:pt x="118861" y="107407"/>
                        <a:pt x="119528" y="108324"/>
                      </a:cubicBezTo>
                      <a:cubicBezTo>
                        <a:pt x="120195" y="109240"/>
                        <a:pt x="121040" y="110050"/>
                        <a:pt x="121861" y="110848"/>
                      </a:cubicBezTo>
                      <a:cubicBezTo>
                        <a:pt x="122528" y="111479"/>
                        <a:pt x="122826" y="112455"/>
                        <a:pt x="122457" y="113312"/>
                      </a:cubicBezTo>
                      <a:cubicBezTo>
                        <a:pt x="122302" y="113705"/>
                        <a:pt x="122111" y="114098"/>
                        <a:pt x="121909" y="114479"/>
                      </a:cubicBezTo>
                      <a:cubicBezTo>
                        <a:pt x="121480" y="115205"/>
                        <a:pt x="121421" y="116003"/>
                        <a:pt x="121409" y="116813"/>
                      </a:cubicBezTo>
                      <a:cubicBezTo>
                        <a:pt x="121397" y="117241"/>
                        <a:pt x="121945" y="117813"/>
                        <a:pt x="122397" y="117896"/>
                      </a:cubicBezTo>
                      <a:cubicBezTo>
                        <a:pt x="122500" y="117912"/>
                        <a:pt x="122603" y="117919"/>
                        <a:pt x="122704" y="117919"/>
                      </a:cubicBezTo>
                      <a:cubicBezTo>
                        <a:pt x="123543" y="117919"/>
                        <a:pt x="124316" y="117406"/>
                        <a:pt x="124624" y="116598"/>
                      </a:cubicBezTo>
                      <a:cubicBezTo>
                        <a:pt x="124945" y="115765"/>
                        <a:pt x="125326" y="114967"/>
                        <a:pt x="126088" y="114420"/>
                      </a:cubicBezTo>
                      <a:cubicBezTo>
                        <a:pt x="126231" y="114289"/>
                        <a:pt x="126350" y="114134"/>
                        <a:pt x="126422" y="113955"/>
                      </a:cubicBezTo>
                      <a:cubicBezTo>
                        <a:pt x="126743" y="113336"/>
                        <a:pt x="126910" y="112645"/>
                        <a:pt x="126898" y="111943"/>
                      </a:cubicBezTo>
                      <a:cubicBezTo>
                        <a:pt x="126910" y="111598"/>
                        <a:pt x="126767" y="111252"/>
                        <a:pt x="126517" y="111014"/>
                      </a:cubicBezTo>
                      <a:cubicBezTo>
                        <a:pt x="126267" y="110776"/>
                        <a:pt x="126017" y="110538"/>
                        <a:pt x="125743" y="110312"/>
                      </a:cubicBezTo>
                      <a:cubicBezTo>
                        <a:pt x="125314" y="109978"/>
                        <a:pt x="125148" y="109538"/>
                        <a:pt x="125112" y="109014"/>
                      </a:cubicBezTo>
                      <a:cubicBezTo>
                        <a:pt x="125029" y="107907"/>
                        <a:pt x="125552" y="107038"/>
                        <a:pt x="126302" y="106311"/>
                      </a:cubicBezTo>
                      <a:cubicBezTo>
                        <a:pt x="126580" y="106045"/>
                        <a:pt x="126936" y="105918"/>
                        <a:pt x="127301" y="105918"/>
                      </a:cubicBezTo>
                      <a:cubicBezTo>
                        <a:pt x="127719" y="105918"/>
                        <a:pt x="128150" y="106084"/>
                        <a:pt x="128493" y="106395"/>
                      </a:cubicBezTo>
                      <a:cubicBezTo>
                        <a:pt x="128862" y="106728"/>
                        <a:pt x="129243" y="107050"/>
                        <a:pt x="129577" y="107419"/>
                      </a:cubicBezTo>
                      <a:cubicBezTo>
                        <a:pt x="129791" y="107669"/>
                        <a:pt x="129970" y="107931"/>
                        <a:pt x="130112" y="108228"/>
                      </a:cubicBezTo>
                      <a:cubicBezTo>
                        <a:pt x="130284" y="108536"/>
                        <a:pt x="130486" y="108695"/>
                        <a:pt x="130713" y="108695"/>
                      </a:cubicBezTo>
                      <a:cubicBezTo>
                        <a:pt x="130881" y="108695"/>
                        <a:pt x="131063" y="108608"/>
                        <a:pt x="131255" y="108431"/>
                      </a:cubicBezTo>
                      <a:cubicBezTo>
                        <a:pt x="131577" y="108157"/>
                        <a:pt x="131756" y="107752"/>
                        <a:pt x="131756" y="107335"/>
                      </a:cubicBezTo>
                      <a:cubicBezTo>
                        <a:pt x="131744" y="105764"/>
                        <a:pt x="131089" y="104561"/>
                        <a:pt x="129708" y="103811"/>
                      </a:cubicBezTo>
                      <a:cubicBezTo>
                        <a:pt x="128350" y="103073"/>
                        <a:pt x="126957" y="102430"/>
                        <a:pt x="125612" y="101680"/>
                      </a:cubicBezTo>
                      <a:cubicBezTo>
                        <a:pt x="124826" y="101227"/>
                        <a:pt x="124088" y="100680"/>
                        <a:pt x="123338" y="100168"/>
                      </a:cubicBezTo>
                      <a:cubicBezTo>
                        <a:pt x="123064" y="99977"/>
                        <a:pt x="123076" y="99727"/>
                        <a:pt x="123266" y="99489"/>
                      </a:cubicBezTo>
                      <a:cubicBezTo>
                        <a:pt x="123469" y="99239"/>
                        <a:pt x="123576" y="98918"/>
                        <a:pt x="123564" y="98584"/>
                      </a:cubicBezTo>
                      <a:cubicBezTo>
                        <a:pt x="123553" y="97954"/>
                        <a:pt x="123235" y="97561"/>
                        <a:pt x="122672" y="97561"/>
                      </a:cubicBezTo>
                      <a:cubicBezTo>
                        <a:pt x="122618" y="97561"/>
                        <a:pt x="122562" y="97565"/>
                        <a:pt x="122504" y="97572"/>
                      </a:cubicBezTo>
                      <a:cubicBezTo>
                        <a:pt x="122258" y="97607"/>
                        <a:pt x="122013" y="97621"/>
                        <a:pt x="121770" y="97621"/>
                      </a:cubicBezTo>
                      <a:cubicBezTo>
                        <a:pt x="120928" y="97621"/>
                        <a:pt x="120097" y="97457"/>
                        <a:pt x="119266" y="97429"/>
                      </a:cubicBezTo>
                      <a:cubicBezTo>
                        <a:pt x="118325" y="97394"/>
                        <a:pt x="117528" y="97001"/>
                        <a:pt x="116801" y="96370"/>
                      </a:cubicBezTo>
                      <a:cubicBezTo>
                        <a:pt x="115932" y="95655"/>
                        <a:pt x="115146" y="94834"/>
                        <a:pt x="114468" y="93941"/>
                      </a:cubicBezTo>
                      <a:cubicBezTo>
                        <a:pt x="114110" y="93441"/>
                        <a:pt x="113956" y="92893"/>
                        <a:pt x="113741" y="92357"/>
                      </a:cubicBezTo>
                      <a:cubicBezTo>
                        <a:pt x="113551" y="91917"/>
                        <a:pt x="113420" y="91452"/>
                        <a:pt x="113337" y="90976"/>
                      </a:cubicBezTo>
                      <a:cubicBezTo>
                        <a:pt x="113087" y="89428"/>
                        <a:pt x="112194" y="88273"/>
                        <a:pt x="111122" y="87238"/>
                      </a:cubicBezTo>
                      <a:cubicBezTo>
                        <a:pt x="110527" y="86678"/>
                        <a:pt x="109824" y="86214"/>
                        <a:pt x="109205" y="85678"/>
                      </a:cubicBezTo>
                      <a:cubicBezTo>
                        <a:pt x="108812" y="85345"/>
                        <a:pt x="108455" y="84964"/>
                        <a:pt x="108145" y="84547"/>
                      </a:cubicBezTo>
                      <a:cubicBezTo>
                        <a:pt x="107693" y="83916"/>
                        <a:pt x="107800" y="83201"/>
                        <a:pt x="108312" y="82642"/>
                      </a:cubicBezTo>
                      <a:cubicBezTo>
                        <a:pt x="108372" y="82582"/>
                        <a:pt x="108443" y="82523"/>
                        <a:pt x="108503" y="82463"/>
                      </a:cubicBezTo>
                      <a:cubicBezTo>
                        <a:pt x="109038" y="81939"/>
                        <a:pt x="109098" y="81499"/>
                        <a:pt x="108717" y="80856"/>
                      </a:cubicBezTo>
                      <a:cubicBezTo>
                        <a:pt x="108562" y="80606"/>
                        <a:pt x="108372" y="80403"/>
                        <a:pt x="108217" y="80165"/>
                      </a:cubicBezTo>
                      <a:cubicBezTo>
                        <a:pt x="108062" y="79963"/>
                        <a:pt x="107919" y="79737"/>
                        <a:pt x="107812" y="79499"/>
                      </a:cubicBezTo>
                      <a:cubicBezTo>
                        <a:pt x="107538" y="78796"/>
                        <a:pt x="107610" y="78617"/>
                        <a:pt x="108276" y="78272"/>
                      </a:cubicBezTo>
                      <a:cubicBezTo>
                        <a:pt x="108824" y="78010"/>
                        <a:pt x="109360" y="77725"/>
                        <a:pt x="109919" y="77510"/>
                      </a:cubicBezTo>
                      <a:cubicBezTo>
                        <a:pt x="110112" y="77437"/>
                        <a:pt x="110276" y="77399"/>
                        <a:pt x="110419" y="77399"/>
                      </a:cubicBezTo>
                      <a:cubicBezTo>
                        <a:pt x="110763" y="77399"/>
                        <a:pt x="110990" y="77616"/>
                        <a:pt x="111217" y="78070"/>
                      </a:cubicBezTo>
                      <a:cubicBezTo>
                        <a:pt x="111420" y="78487"/>
                        <a:pt x="111610" y="78903"/>
                        <a:pt x="111848" y="79284"/>
                      </a:cubicBezTo>
                      <a:cubicBezTo>
                        <a:pt x="112210" y="79881"/>
                        <a:pt x="112668" y="80315"/>
                        <a:pt x="113390" y="80315"/>
                      </a:cubicBezTo>
                      <a:cubicBezTo>
                        <a:pt x="113476" y="80315"/>
                        <a:pt x="113565" y="80309"/>
                        <a:pt x="113658" y="80296"/>
                      </a:cubicBezTo>
                      <a:cubicBezTo>
                        <a:pt x="113730" y="80286"/>
                        <a:pt x="113801" y="80281"/>
                        <a:pt x="113869" y="80281"/>
                      </a:cubicBezTo>
                      <a:cubicBezTo>
                        <a:pt x="114358" y="80281"/>
                        <a:pt x="114727" y="80543"/>
                        <a:pt x="114968" y="81034"/>
                      </a:cubicBezTo>
                      <a:cubicBezTo>
                        <a:pt x="115218" y="81594"/>
                        <a:pt x="115634" y="82058"/>
                        <a:pt x="116158" y="82380"/>
                      </a:cubicBezTo>
                      <a:cubicBezTo>
                        <a:pt x="116777" y="82761"/>
                        <a:pt x="117004" y="83416"/>
                        <a:pt x="117254" y="84023"/>
                      </a:cubicBezTo>
                      <a:cubicBezTo>
                        <a:pt x="117790" y="85380"/>
                        <a:pt x="118587" y="86452"/>
                        <a:pt x="120052" y="86904"/>
                      </a:cubicBezTo>
                      <a:cubicBezTo>
                        <a:pt x="120278" y="86988"/>
                        <a:pt x="120480" y="87119"/>
                        <a:pt x="120647" y="87297"/>
                      </a:cubicBezTo>
                      <a:cubicBezTo>
                        <a:pt x="120885" y="87511"/>
                        <a:pt x="121123" y="87738"/>
                        <a:pt x="121326" y="87988"/>
                      </a:cubicBezTo>
                      <a:cubicBezTo>
                        <a:pt x="121754" y="88488"/>
                        <a:pt x="122231" y="88881"/>
                        <a:pt x="122909" y="89071"/>
                      </a:cubicBezTo>
                      <a:cubicBezTo>
                        <a:pt x="123326" y="89190"/>
                        <a:pt x="123695" y="89500"/>
                        <a:pt x="124076" y="89738"/>
                      </a:cubicBezTo>
                      <a:cubicBezTo>
                        <a:pt x="124421" y="89952"/>
                        <a:pt x="124767" y="90178"/>
                        <a:pt x="125100" y="90417"/>
                      </a:cubicBezTo>
                      <a:cubicBezTo>
                        <a:pt x="125969" y="91024"/>
                        <a:pt x="126826" y="91643"/>
                        <a:pt x="127684" y="92274"/>
                      </a:cubicBezTo>
                      <a:cubicBezTo>
                        <a:pt x="128088" y="92572"/>
                        <a:pt x="128458" y="92905"/>
                        <a:pt x="128886" y="93167"/>
                      </a:cubicBezTo>
                      <a:cubicBezTo>
                        <a:pt x="129196" y="93357"/>
                        <a:pt x="129541" y="93488"/>
                        <a:pt x="129898" y="93560"/>
                      </a:cubicBezTo>
                      <a:cubicBezTo>
                        <a:pt x="130327" y="93643"/>
                        <a:pt x="130708" y="93893"/>
                        <a:pt x="130958" y="94250"/>
                      </a:cubicBezTo>
                      <a:cubicBezTo>
                        <a:pt x="131184" y="94524"/>
                        <a:pt x="131446" y="94774"/>
                        <a:pt x="131744" y="94989"/>
                      </a:cubicBezTo>
                      <a:cubicBezTo>
                        <a:pt x="132303" y="95393"/>
                        <a:pt x="132875" y="95786"/>
                        <a:pt x="133458" y="96155"/>
                      </a:cubicBezTo>
                      <a:cubicBezTo>
                        <a:pt x="133875" y="96417"/>
                        <a:pt x="134315" y="96727"/>
                        <a:pt x="134780" y="96810"/>
                      </a:cubicBezTo>
                      <a:cubicBezTo>
                        <a:pt x="135911" y="97060"/>
                        <a:pt x="136518" y="98298"/>
                        <a:pt x="136006" y="99346"/>
                      </a:cubicBezTo>
                      <a:cubicBezTo>
                        <a:pt x="135637" y="100156"/>
                        <a:pt x="135470" y="100965"/>
                        <a:pt x="135685" y="101870"/>
                      </a:cubicBezTo>
                      <a:cubicBezTo>
                        <a:pt x="135875" y="102537"/>
                        <a:pt x="135816" y="103228"/>
                        <a:pt x="135530" y="103847"/>
                      </a:cubicBezTo>
                      <a:cubicBezTo>
                        <a:pt x="135482" y="104013"/>
                        <a:pt x="135470" y="104180"/>
                        <a:pt x="135494" y="104359"/>
                      </a:cubicBezTo>
                      <a:cubicBezTo>
                        <a:pt x="135494" y="104478"/>
                        <a:pt x="135566" y="104621"/>
                        <a:pt x="135542" y="104740"/>
                      </a:cubicBezTo>
                      <a:cubicBezTo>
                        <a:pt x="135387" y="105466"/>
                        <a:pt x="135720" y="106049"/>
                        <a:pt x="136113" y="106609"/>
                      </a:cubicBezTo>
                      <a:cubicBezTo>
                        <a:pt x="136423" y="107038"/>
                        <a:pt x="136661" y="107526"/>
                        <a:pt x="136804" y="108050"/>
                      </a:cubicBezTo>
                      <a:cubicBezTo>
                        <a:pt x="136935" y="108490"/>
                        <a:pt x="137197" y="108871"/>
                        <a:pt x="137554" y="109157"/>
                      </a:cubicBezTo>
                      <a:cubicBezTo>
                        <a:pt x="138328" y="109788"/>
                        <a:pt x="138899" y="110633"/>
                        <a:pt x="139185" y="111598"/>
                      </a:cubicBezTo>
                      <a:cubicBezTo>
                        <a:pt x="139316" y="112110"/>
                        <a:pt x="139685" y="112526"/>
                        <a:pt x="140173" y="112717"/>
                      </a:cubicBezTo>
                      <a:cubicBezTo>
                        <a:pt x="140697" y="112931"/>
                        <a:pt x="140828" y="113241"/>
                        <a:pt x="140769" y="113812"/>
                      </a:cubicBezTo>
                      <a:cubicBezTo>
                        <a:pt x="140709" y="114241"/>
                        <a:pt x="140685" y="114670"/>
                        <a:pt x="140685" y="115098"/>
                      </a:cubicBezTo>
                      <a:cubicBezTo>
                        <a:pt x="140702" y="115520"/>
                        <a:pt x="140943" y="115804"/>
                        <a:pt x="141264" y="115804"/>
                      </a:cubicBezTo>
                      <a:cubicBezTo>
                        <a:pt x="141388" y="115804"/>
                        <a:pt x="141523" y="115762"/>
                        <a:pt x="141662" y="115670"/>
                      </a:cubicBezTo>
                      <a:cubicBezTo>
                        <a:pt x="141807" y="115577"/>
                        <a:pt x="141945" y="115533"/>
                        <a:pt x="142076" y="115533"/>
                      </a:cubicBezTo>
                      <a:cubicBezTo>
                        <a:pt x="142298" y="115533"/>
                        <a:pt x="142503" y="115659"/>
                        <a:pt x="142697" y="115884"/>
                      </a:cubicBezTo>
                      <a:cubicBezTo>
                        <a:pt x="142816" y="116027"/>
                        <a:pt x="143043" y="116086"/>
                        <a:pt x="143233" y="116146"/>
                      </a:cubicBezTo>
                      <a:cubicBezTo>
                        <a:pt x="143578" y="116277"/>
                        <a:pt x="143959" y="116336"/>
                        <a:pt x="144269" y="116515"/>
                      </a:cubicBezTo>
                      <a:cubicBezTo>
                        <a:pt x="144460" y="116645"/>
                        <a:pt x="144689" y="116716"/>
                        <a:pt x="144920" y="116716"/>
                      </a:cubicBezTo>
                      <a:cubicBezTo>
                        <a:pt x="145050" y="116716"/>
                        <a:pt x="145181" y="116693"/>
                        <a:pt x="145305" y="116646"/>
                      </a:cubicBezTo>
                      <a:cubicBezTo>
                        <a:pt x="145542" y="116559"/>
                        <a:pt x="145779" y="116523"/>
                        <a:pt x="146015" y="116523"/>
                      </a:cubicBezTo>
                      <a:cubicBezTo>
                        <a:pt x="146359" y="116523"/>
                        <a:pt x="146699" y="116600"/>
                        <a:pt x="147031" y="116706"/>
                      </a:cubicBezTo>
                      <a:cubicBezTo>
                        <a:pt x="147498" y="116854"/>
                        <a:pt x="147964" y="116970"/>
                        <a:pt x="148458" y="116970"/>
                      </a:cubicBezTo>
                      <a:cubicBezTo>
                        <a:pt x="148557" y="116970"/>
                        <a:pt x="148656" y="116965"/>
                        <a:pt x="148758" y="116956"/>
                      </a:cubicBezTo>
                      <a:cubicBezTo>
                        <a:pt x="148808" y="116950"/>
                        <a:pt x="148859" y="116948"/>
                        <a:pt x="148910" y="116948"/>
                      </a:cubicBezTo>
                      <a:cubicBezTo>
                        <a:pt x="149336" y="116948"/>
                        <a:pt x="149758" y="117125"/>
                        <a:pt x="150055" y="117444"/>
                      </a:cubicBezTo>
                      <a:cubicBezTo>
                        <a:pt x="150508" y="117884"/>
                        <a:pt x="151056" y="118206"/>
                        <a:pt x="151651" y="118396"/>
                      </a:cubicBezTo>
                      <a:cubicBezTo>
                        <a:pt x="152056" y="118539"/>
                        <a:pt x="152401" y="118837"/>
                        <a:pt x="152746" y="119087"/>
                      </a:cubicBezTo>
                      <a:cubicBezTo>
                        <a:pt x="153105" y="119343"/>
                        <a:pt x="153428" y="119661"/>
                        <a:pt x="153906" y="119661"/>
                      </a:cubicBezTo>
                      <a:cubicBezTo>
                        <a:pt x="153984" y="119661"/>
                        <a:pt x="154065" y="119653"/>
                        <a:pt x="154151" y="119634"/>
                      </a:cubicBezTo>
                      <a:cubicBezTo>
                        <a:pt x="154199" y="119218"/>
                        <a:pt x="154211" y="118801"/>
                        <a:pt x="154044" y="118420"/>
                      </a:cubicBezTo>
                      <a:cubicBezTo>
                        <a:pt x="153889" y="118099"/>
                        <a:pt x="153949" y="117920"/>
                        <a:pt x="154246" y="117718"/>
                      </a:cubicBezTo>
                      <a:cubicBezTo>
                        <a:pt x="154818" y="117348"/>
                        <a:pt x="154973" y="116801"/>
                        <a:pt x="154604" y="116229"/>
                      </a:cubicBezTo>
                      <a:cubicBezTo>
                        <a:pt x="154401" y="115920"/>
                        <a:pt x="154139" y="115658"/>
                        <a:pt x="153842" y="115443"/>
                      </a:cubicBezTo>
                      <a:cubicBezTo>
                        <a:pt x="153508" y="115193"/>
                        <a:pt x="153294" y="114943"/>
                        <a:pt x="153342" y="114479"/>
                      </a:cubicBezTo>
                      <a:cubicBezTo>
                        <a:pt x="153389" y="114015"/>
                        <a:pt x="153187" y="113550"/>
                        <a:pt x="152806" y="113288"/>
                      </a:cubicBezTo>
                      <a:cubicBezTo>
                        <a:pt x="152627" y="113157"/>
                        <a:pt x="152484" y="112991"/>
                        <a:pt x="152306" y="112872"/>
                      </a:cubicBezTo>
                      <a:cubicBezTo>
                        <a:pt x="151794" y="112538"/>
                        <a:pt x="151484" y="112110"/>
                        <a:pt x="151544" y="111467"/>
                      </a:cubicBezTo>
                      <a:cubicBezTo>
                        <a:pt x="151579" y="111098"/>
                        <a:pt x="151353" y="110848"/>
                        <a:pt x="151115" y="110621"/>
                      </a:cubicBezTo>
                      <a:cubicBezTo>
                        <a:pt x="150948" y="110455"/>
                        <a:pt x="150746" y="110324"/>
                        <a:pt x="150532" y="110205"/>
                      </a:cubicBezTo>
                      <a:cubicBezTo>
                        <a:pt x="149913" y="109907"/>
                        <a:pt x="149603" y="109383"/>
                        <a:pt x="149460" y="108740"/>
                      </a:cubicBezTo>
                      <a:cubicBezTo>
                        <a:pt x="149353" y="108193"/>
                        <a:pt x="149258" y="107633"/>
                        <a:pt x="149210" y="107061"/>
                      </a:cubicBezTo>
                      <a:cubicBezTo>
                        <a:pt x="149160" y="106541"/>
                        <a:pt x="149310" y="106281"/>
                        <a:pt x="149645" y="106281"/>
                      </a:cubicBezTo>
                      <a:cubicBezTo>
                        <a:pt x="149786" y="106281"/>
                        <a:pt x="149959" y="106327"/>
                        <a:pt x="150163" y="106419"/>
                      </a:cubicBezTo>
                      <a:cubicBezTo>
                        <a:pt x="150853" y="106728"/>
                        <a:pt x="151472" y="107181"/>
                        <a:pt x="151818" y="107907"/>
                      </a:cubicBezTo>
                      <a:cubicBezTo>
                        <a:pt x="152008" y="108335"/>
                        <a:pt x="152365" y="108657"/>
                        <a:pt x="152806" y="108800"/>
                      </a:cubicBezTo>
                      <a:cubicBezTo>
                        <a:pt x="152943" y="108847"/>
                        <a:pt x="153045" y="108876"/>
                        <a:pt x="153127" y="108876"/>
                      </a:cubicBezTo>
                      <a:cubicBezTo>
                        <a:pt x="153273" y="108876"/>
                        <a:pt x="153358" y="108786"/>
                        <a:pt x="153473" y="108550"/>
                      </a:cubicBezTo>
                      <a:cubicBezTo>
                        <a:pt x="153568" y="108312"/>
                        <a:pt x="153651" y="108062"/>
                        <a:pt x="153711" y="107812"/>
                      </a:cubicBezTo>
                      <a:cubicBezTo>
                        <a:pt x="154937" y="107276"/>
                        <a:pt x="154699" y="106788"/>
                        <a:pt x="154199" y="105954"/>
                      </a:cubicBezTo>
                      <a:cubicBezTo>
                        <a:pt x="153937" y="105526"/>
                        <a:pt x="153604" y="105156"/>
                        <a:pt x="153532" y="104549"/>
                      </a:cubicBezTo>
                      <a:cubicBezTo>
                        <a:pt x="153758" y="104502"/>
                        <a:pt x="153985" y="104490"/>
                        <a:pt x="154211" y="104490"/>
                      </a:cubicBezTo>
                      <a:cubicBezTo>
                        <a:pt x="154311" y="104502"/>
                        <a:pt x="154408" y="104508"/>
                        <a:pt x="154500" y="104508"/>
                      </a:cubicBezTo>
                      <a:cubicBezTo>
                        <a:pt x="154955" y="104508"/>
                        <a:pt x="155315" y="104348"/>
                        <a:pt x="155592" y="103883"/>
                      </a:cubicBezTo>
                      <a:cubicBezTo>
                        <a:pt x="155833" y="103488"/>
                        <a:pt x="156058" y="103328"/>
                        <a:pt x="156381" y="103328"/>
                      </a:cubicBezTo>
                      <a:cubicBezTo>
                        <a:pt x="156536" y="103328"/>
                        <a:pt x="156713" y="103365"/>
                        <a:pt x="156925" y="103430"/>
                      </a:cubicBezTo>
                      <a:cubicBezTo>
                        <a:pt x="157176" y="103514"/>
                        <a:pt x="157333" y="103567"/>
                        <a:pt x="157456" y="103567"/>
                      </a:cubicBezTo>
                      <a:cubicBezTo>
                        <a:pt x="157647" y="103567"/>
                        <a:pt x="157755" y="103438"/>
                        <a:pt x="158009" y="103097"/>
                      </a:cubicBezTo>
                      <a:cubicBezTo>
                        <a:pt x="158328" y="102668"/>
                        <a:pt x="158715" y="102481"/>
                        <a:pt x="159196" y="102481"/>
                      </a:cubicBezTo>
                      <a:cubicBezTo>
                        <a:pt x="159289" y="102481"/>
                        <a:pt x="159385" y="102488"/>
                        <a:pt x="159485" y="102501"/>
                      </a:cubicBezTo>
                      <a:cubicBezTo>
                        <a:pt x="160176" y="102620"/>
                        <a:pt x="160831" y="102787"/>
                        <a:pt x="161390" y="103251"/>
                      </a:cubicBezTo>
                      <a:cubicBezTo>
                        <a:pt x="161819" y="103609"/>
                        <a:pt x="162283" y="103942"/>
                        <a:pt x="162771" y="104228"/>
                      </a:cubicBezTo>
                      <a:cubicBezTo>
                        <a:pt x="163129" y="104442"/>
                        <a:pt x="163557" y="104549"/>
                        <a:pt x="164045" y="104740"/>
                      </a:cubicBezTo>
                      <a:cubicBezTo>
                        <a:pt x="163974" y="104954"/>
                        <a:pt x="163891" y="105145"/>
                        <a:pt x="163783" y="105335"/>
                      </a:cubicBezTo>
                      <a:cubicBezTo>
                        <a:pt x="163462" y="105788"/>
                        <a:pt x="163295" y="106204"/>
                        <a:pt x="163426" y="106776"/>
                      </a:cubicBezTo>
                      <a:cubicBezTo>
                        <a:pt x="163498" y="107145"/>
                        <a:pt x="163367" y="107597"/>
                        <a:pt x="163224" y="107966"/>
                      </a:cubicBezTo>
                      <a:cubicBezTo>
                        <a:pt x="162986" y="108574"/>
                        <a:pt x="162938" y="109109"/>
                        <a:pt x="163498" y="109550"/>
                      </a:cubicBezTo>
                      <a:cubicBezTo>
                        <a:pt x="163700" y="109705"/>
                        <a:pt x="163795" y="109943"/>
                        <a:pt x="163748" y="110181"/>
                      </a:cubicBezTo>
                      <a:cubicBezTo>
                        <a:pt x="163736" y="110288"/>
                        <a:pt x="163748" y="110407"/>
                        <a:pt x="163736" y="110514"/>
                      </a:cubicBezTo>
                      <a:cubicBezTo>
                        <a:pt x="163617" y="111383"/>
                        <a:pt x="163819" y="112169"/>
                        <a:pt x="164236" y="112943"/>
                      </a:cubicBezTo>
                      <a:cubicBezTo>
                        <a:pt x="164581" y="113586"/>
                        <a:pt x="164664" y="114265"/>
                        <a:pt x="164164" y="114896"/>
                      </a:cubicBezTo>
                      <a:cubicBezTo>
                        <a:pt x="163748" y="115408"/>
                        <a:pt x="163771" y="115944"/>
                        <a:pt x="164057" y="116539"/>
                      </a:cubicBezTo>
                      <a:cubicBezTo>
                        <a:pt x="164402" y="117253"/>
                        <a:pt x="164867" y="117920"/>
                        <a:pt x="165415" y="118503"/>
                      </a:cubicBezTo>
                      <a:cubicBezTo>
                        <a:pt x="165891" y="119039"/>
                        <a:pt x="166474" y="119480"/>
                        <a:pt x="166891" y="120111"/>
                      </a:cubicBezTo>
                      <a:cubicBezTo>
                        <a:pt x="167105" y="120432"/>
                        <a:pt x="167486" y="120670"/>
                        <a:pt x="167843" y="120861"/>
                      </a:cubicBezTo>
                      <a:cubicBezTo>
                        <a:pt x="168082" y="120968"/>
                        <a:pt x="168236" y="121218"/>
                        <a:pt x="168212" y="121480"/>
                      </a:cubicBezTo>
                      <a:cubicBezTo>
                        <a:pt x="168201" y="124718"/>
                        <a:pt x="168189" y="127933"/>
                        <a:pt x="168153" y="131148"/>
                      </a:cubicBezTo>
                      <a:cubicBezTo>
                        <a:pt x="168117" y="134101"/>
                        <a:pt x="168046" y="137053"/>
                        <a:pt x="167998" y="140006"/>
                      </a:cubicBezTo>
                      <a:cubicBezTo>
                        <a:pt x="167998" y="140173"/>
                        <a:pt x="167986" y="140351"/>
                        <a:pt x="167974" y="140518"/>
                      </a:cubicBezTo>
                      <a:cubicBezTo>
                        <a:pt x="167855" y="141185"/>
                        <a:pt x="167534" y="141423"/>
                        <a:pt x="166808" y="141518"/>
                      </a:cubicBezTo>
                      <a:cubicBezTo>
                        <a:pt x="164958" y="141772"/>
                        <a:pt x="163098" y="141799"/>
                        <a:pt x="161235" y="141799"/>
                      </a:cubicBezTo>
                      <a:cubicBezTo>
                        <a:pt x="160744" y="141799"/>
                        <a:pt x="160253" y="141797"/>
                        <a:pt x="159763" y="141797"/>
                      </a:cubicBezTo>
                      <a:cubicBezTo>
                        <a:pt x="159321" y="141797"/>
                        <a:pt x="158879" y="141798"/>
                        <a:pt x="158437" y="141804"/>
                      </a:cubicBezTo>
                      <a:cubicBezTo>
                        <a:pt x="155830" y="141840"/>
                        <a:pt x="153234" y="141863"/>
                        <a:pt x="150627" y="141863"/>
                      </a:cubicBezTo>
                      <a:cubicBezTo>
                        <a:pt x="149925" y="141866"/>
                        <a:pt x="149223" y="141867"/>
                        <a:pt x="148521" y="141867"/>
                      </a:cubicBezTo>
                      <a:cubicBezTo>
                        <a:pt x="146603" y="141867"/>
                        <a:pt x="144685" y="141860"/>
                        <a:pt x="142767" y="141860"/>
                      </a:cubicBezTo>
                      <a:cubicBezTo>
                        <a:pt x="142065" y="141860"/>
                        <a:pt x="141363" y="141861"/>
                        <a:pt x="140661" y="141863"/>
                      </a:cubicBezTo>
                      <a:cubicBezTo>
                        <a:pt x="138578" y="141863"/>
                        <a:pt x="136494" y="141899"/>
                        <a:pt x="134411" y="141911"/>
                      </a:cubicBezTo>
                      <a:cubicBezTo>
                        <a:pt x="131517" y="141923"/>
                        <a:pt x="128636" y="141935"/>
                        <a:pt x="125743" y="141947"/>
                      </a:cubicBezTo>
                      <a:cubicBezTo>
                        <a:pt x="122885" y="141971"/>
                        <a:pt x="120016" y="142006"/>
                        <a:pt x="117147" y="142018"/>
                      </a:cubicBezTo>
                      <a:cubicBezTo>
                        <a:pt x="112908" y="142042"/>
                        <a:pt x="108681" y="142054"/>
                        <a:pt x="104443" y="142066"/>
                      </a:cubicBezTo>
                      <a:cubicBezTo>
                        <a:pt x="104411" y="142066"/>
                        <a:pt x="104380" y="142066"/>
                        <a:pt x="104349" y="142066"/>
                      </a:cubicBezTo>
                      <a:cubicBezTo>
                        <a:pt x="103977" y="142066"/>
                        <a:pt x="103616" y="142056"/>
                        <a:pt x="103276" y="141792"/>
                      </a:cubicBezTo>
                      <a:cubicBezTo>
                        <a:pt x="103073" y="141637"/>
                        <a:pt x="102740" y="141649"/>
                        <a:pt x="102478" y="141554"/>
                      </a:cubicBezTo>
                      <a:cubicBezTo>
                        <a:pt x="102121" y="141447"/>
                        <a:pt x="102061" y="141328"/>
                        <a:pt x="102180" y="140982"/>
                      </a:cubicBezTo>
                      <a:cubicBezTo>
                        <a:pt x="102240" y="140816"/>
                        <a:pt x="102311" y="140661"/>
                        <a:pt x="102395" y="140506"/>
                      </a:cubicBezTo>
                      <a:cubicBezTo>
                        <a:pt x="102657" y="139935"/>
                        <a:pt x="102550" y="139685"/>
                        <a:pt x="101930" y="139565"/>
                      </a:cubicBezTo>
                      <a:cubicBezTo>
                        <a:pt x="101847" y="139530"/>
                        <a:pt x="101776" y="139506"/>
                        <a:pt x="101692" y="139470"/>
                      </a:cubicBezTo>
                      <a:cubicBezTo>
                        <a:pt x="101764" y="139280"/>
                        <a:pt x="101835" y="139113"/>
                        <a:pt x="101883" y="138923"/>
                      </a:cubicBezTo>
                      <a:cubicBezTo>
                        <a:pt x="101978" y="138542"/>
                        <a:pt x="101871" y="138327"/>
                        <a:pt x="101478" y="138256"/>
                      </a:cubicBezTo>
                      <a:cubicBezTo>
                        <a:pt x="101247" y="138233"/>
                        <a:pt x="101012" y="138220"/>
                        <a:pt x="100778" y="138220"/>
                      </a:cubicBezTo>
                      <a:cubicBezTo>
                        <a:pt x="100649" y="138220"/>
                        <a:pt x="100521" y="138224"/>
                        <a:pt x="100394" y="138232"/>
                      </a:cubicBezTo>
                      <a:cubicBezTo>
                        <a:pt x="100311" y="138232"/>
                        <a:pt x="100228" y="138292"/>
                        <a:pt x="100144" y="138292"/>
                      </a:cubicBezTo>
                      <a:cubicBezTo>
                        <a:pt x="99980" y="138292"/>
                        <a:pt x="99792" y="138374"/>
                        <a:pt x="99628" y="138374"/>
                      </a:cubicBezTo>
                      <a:cubicBezTo>
                        <a:pt x="99507" y="138374"/>
                        <a:pt x="99399" y="138329"/>
                        <a:pt x="99323" y="138172"/>
                      </a:cubicBezTo>
                      <a:cubicBezTo>
                        <a:pt x="99121" y="137768"/>
                        <a:pt x="98870" y="137339"/>
                        <a:pt x="99228" y="136887"/>
                      </a:cubicBezTo>
                      <a:cubicBezTo>
                        <a:pt x="99466" y="136577"/>
                        <a:pt x="99728" y="136291"/>
                        <a:pt x="100013" y="136017"/>
                      </a:cubicBezTo>
                      <a:cubicBezTo>
                        <a:pt x="100668" y="135398"/>
                        <a:pt x="101347" y="134791"/>
                        <a:pt x="102026" y="134196"/>
                      </a:cubicBezTo>
                      <a:cubicBezTo>
                        <a:pt x="102585" y="133696"/>
                        <a:pt x="102752" y="133065"/>
                        <a:pt x="102859" y="132350"/>
                      </a:cubicBezTo>
                      <a:cubicBezTo>
                        <a:pt x="103061" y="130945"/>
                        <a:pt x="102395" y="129945"/>
                        <a:pt x="101561" y="128957"/>
                      </a:cubicBezTo>
                      <a:cubicBezTo>
                        <a:pt x="101133" y="128457"/>
                        <a:pt x="100811" y="127838"/>
                        <a:pt x="100466" y="127266"/>
                      </a:cubicBezTo>
                      <a:cubicBezTo>
                        <a:pt x="100275" y="126957"/>
                        <a:pt x="100323" y="126659"/>
                        <a:pt x="100573" y="126373"/>
                      </a:cubicBezTo>
                      <a:cubicBezTo>
                        <a:pt x="101097" y="125766"/>
                        <a:pt x="101609" y="125159"/>
                        <a:pt x="102133" y="124540"/>
                      </a:cubicBezTo>
                      <a:cubicBezTo>
                        <a:pt x="102288" y="124361"/>
                        <a:pt x="102419" y="124159"/>
                        <a:pt x="102514" y="123945"/>
                      </a:cubicBezTo>
                      <a:cubicBezTo>
                        <a:pt x="102739" y="123310"/>
                        <a:pt x="102515" y="122886"/>
                        <a:pt x="101956" y="122886"/>
                      </a:cubicBezTo>
                      <a:cubicBezTo>
                        <a:pt x="101865" y="122886"/>
                        <a:pt x="101765" y="122897"/>
                        <a:pt x="101657" y="122921"/>
                      </a:cubicBezTo>
                      <a:cubicBezTo>
                        <a:pt x="101156" y="123016"/>
                        <a:pt x="100680" y="123254"/>
                        <a:pt x="100204" y="123444"/>
                      </a:cubicBezTo>
                      <a:cubicBezTo>
                        <a:pt x="100025" y="123516"/>
                        <a:pt x="99883" y="123659"/>
                        <a:pt x="99704" y="123742"/>
                      </a:cubicBezTo>
                      <a:cubicBezTo>
                        <a:pt x="99556" y="123805"/>
                        <a:pt x="99429" y="123840"/>
                        <a:pt x="99318" y="123840"/>
                      </a:cubicBezTo>
                      <a:cubicBezTo>
                        <a:pt x="99116" y="123840"/>
                        <a:pt x="98965" y="123725"/>
                        <a:pt x="98835" y="123456"/>
                      </a:cubicBezTo>
                      <a:cubicBezTo>
                        <a:pt x="98466" y="122682"/>
                        <a:pt x="97811" y="122170"/>
                        <a:pt x="97216" y="121599"/>
                      </a:cubicBezTo>
                      <a:cubicBezTo>
                        <a:pt x="97030" y="121420"/>
                        <a:pt x="96900" y="121337"/>
                        <a:pt x="96755" y="121337"/>
                      </a:cubicBezTo>
                      <a:cubicBezTo>
                        <a:pt x="96629" y="121337"/>
                        <a:pt x="96492" y="121400"/>
                        <a:pt x="96299" y="121516"/>
                      </a:cubicBezTo>
                      <a:cubicBezTo>
                        <a:pt x="96084" y="121623"/>
                        <a:pt x="95882" y="121754"/>
                        <a:pt x="95703" y="121897"/>
                      </a:cubicBezTo>
                      <a:cubicBezTo>
                        <a:pt x="94965" y="122563"/>
                        <a:pt x="94060" y="122778"/>
                        <a:pt x="93120" y="122861"/>
                      </a:cubicBezTo>
                      <a:cubicBezTo>
                        <a:pt x="92477" y="122921"/>
                        <a:pt x="91822" y="122980"/>
                        <a:pt x="91179" y="123040"/>
                      </a:cubicBezTo>
                      <a:cubicBezTo>
                        <a:pt x="90998" y="123059"/>
                        <a:pt x="90817" y="123069"/>
                        <a:pt x="90637" y="123069"/>
                      </a:cubicBezTo>
                      <a:cubicBezTo>
                        <a:pt x="90165" y="123069"/>
                        <a:pt x="89698" y="123002"/>
                        <a:pt x="89250" y="122873"/>
                      </a:cubicBezTo>
                      <a:cubicBezTo>
                        <a:pt x="88827" y="122761"/>
                        <a:pt x="88402" y="122695"/>
                        <a:pt x="87982" y="122695"/>
                      </a:cubicBezTo>
                      <a:cubicBezTo>
                        <a:pt x="87419" y="122695"/>
                        <a:pt x="86864" y="122813"/>
                        <a:pt x="86333" y="123099"/>
                      </a:cubicBezTo>
                      <a:cubicBezTo>
                        <a:pt x="85819" y="123376"/>
                        <a:pt x="85287" y="123456"/>
                        <a:pt x="84753" y="123456"/>
                      </a:cubicBezTo>
                      <a:cubicBezTo>
                        <a:pt x="84322" y="123456"/>
                        <a:pt x="83889" y="123404"/>
                        <a:pt x="83464" y="123361"/>
                      </a:cubicBezTo>
                      <a:cubicBezTo>
                        <a:pt x="83252" y="123340"/>
                        <a:pt x="83044" y="123331"/>
                        <a:pt x="82839" y="123331"/>
                      </a:cubicBezTo>
                      <a:cubicBezTo>
                        <a:pt x="82107" y="123331"/>
                        <a:pt x="81405" y="123450"/>
                        <a:pt x="80690" y="123599"/>
                      </a:cubicBezTo>
                      <a:cubicBezTo>
                        <a:pt x="80249" y="123694"/>
                        <a:pt x="79797" y="123766"/>
                        <a:pt x="79344" y="123790"/>
                      </a:cubicBezTo>
                      <a:cubicBezTo>
                        <a:pt x="78368" y="123825"/>
                        <a:pt x="77392" y="123885"/>
                        <a:pt x="76463" y="124230"/>
                      </a:cubicBezTo>
                      <a:cubicBezTo>
                        <a:pt x="76225" y="124314"/>
                        <a:pt x="75939" y="124266"/>
                        <a:pt x="75689" y="124314"/>
                      </a:cubicBezTo>
                      <a:cubicBezTo>
                        <a:pt x="75405" y="124361"/>
                        <a:pt x="75125" y="124382"/>
                        <a:pt x="74847" y="124382"/>
                      </a:cubicBezTo>
                      <a:cubicBezTo>
                        <a:pt x="73936" y="124382"/>
                        <a:pt x="73055" y="124153"/>
                        <a:pt x="72189" y="123861"/>
                      </a:cubicBezTo>
                      <a:cubicBezTo>
                        <a:pt x="71854" y="123754"/>
                        <a:pt x="71530" y="123702"/>
                        <a:pt x="71211" y="123702"/>
                      </a:cubicBezTo>
                      <a:cubicBezTo>
                        <a:pt x="70645" y="123702"/>
                        <a:pt x="70098" y="123866"/>
                        <a:pt x="69557" y="124171"/>
                      </a:cubicBezTo>
                      <a:cubicBezTo>
                        <a:pt x="69010" y="124480"/>
                        <a:pt x="68438" y="124742"/>
                        <a:pt x="67879" y="125028"/>
                      </a:cubicBezTo>
                      <a:cubicBezTo>
                        <a:pt x="67759" y="125087"/>
                        <a:pt x="67640" y="125135"/>
                        <a:pt x="67509" y="125171"/>
                      </a:cubicBezTo>
                      <a:cubicBezTo>
                        <a:pt x="66513" y="125316"/>
                        <a:pt x="65527" y="125651"/>
                        <a:pt x="64513" y="125651"/>
                      </a:cubicBezTo>
                      <a:cubicBezTo>
                        <a:pt x="64448" y="125651"/>
                        <a:pt x="64383" y="125650"/>
                        <a:pt x="64319" y="125647"/>
                      </a:cubicBezTo>
                      <a:cubicBezTo>
                        <a:pt x="64213" y="125642"/>
                        <a:pt x="64109" y="125639"/>
                        <a:pt x="64006" y="125639"/>
                      </a:cubicBezTo>
                      <a:cubicBezTo>
                        <a:pt x="62784" y="125639"/>
                        <a:pt x="61674" y="126022"/>
                        <a:pt x="60675" y="126647"/>
                      </a:cubicBezTo>
                      <a:cubicBezTo>
                        <a:pt x="60008" y="127064"/>
                        <a:pt x="59485" y="127707"/>
                        <a:pt x="58937" y="128290"/>
                      </a:cubicBezTo>
                      <a:cubicBezTo>
                        <a:pt x="58687" y="128552"/>
                        <a:pt x="58473" y="128802"/>
                        <a:pt x="58115" y="128886"/>
                      </a:cubicBezTo>
                      <a:cubicBezTo>
                        <a:pt x="57651" y="129017"/>
                        <a:pt x="57187" y="129124"/>
                        <a:pt x="56722" y="129207"/>
                      </a:cubicBezTo>
                      <a:cubicBezTo>
                        <a:pt x="55556" y="129350"/>
                        <a:pt x="54663" y="129945"/>
                        <a:pt x="53877" y="130767"/>
                      </a:cubicBezTo>
                      <a:cubicBezTo>
                        <a:pt x="52960" y="131695"/>
                        <a:pt x="51805" y="132350"/>
                        <a:pt x="50543" y="132648"/>
                      </a:cubicBezTo>
                      <a:cubicBezTo>
                        <a:pt x="50421" y="132665"/>
                        <a:pt x="50293" y="132676"/>
                        <a:pt x="50167" y="132676"/>
                      </a:cubicBezTo>
                      <a:cubicBezTo>
                        <a:pt x="50121" y="132676"/>
                        <a:pt x="50076" y="132675"/>
                        <a:pt x="50031" y="132672"/>
                      </a:cubicBezTo>
                      <a:cubicBezTo>
                        <a:pt x="49602" y="132672"/>
                        <a:pt x="49170" y="132659"/>
                        <a:pt x="48737" y="132659"/>
                      </a:cubicBezTo>
                      <a:cubicBezTo>
                        <a:pt x="48449" y="132659"/>
                        <a:pt x="48162" y="132665"/>
                        <a:pt x="47876" y="132684"/>
                      </a:cubicBezTo>
                      <a:cubicBezTo>
                        <a:pt x="47800" y="132692"/>
                        <a:pt x="47723" y="132696"/>
                        <a:pt x="47647" y="132696"/>
                      </a:cubicBezTo>
                      <a:cubicBezTo>
                        <a:pt x="47272" y="132696"/>
                        <a:pt x="46903" y="132600"/>
                        <a:pt x="46566" y="132422"/>
                      </a:cubicBezTo>
                      <a:cubicBezTo>
                        <a:pt x="46226" y="132234"/>
                        <a:pt x="45889" y="132139"/>
                        <a:pt x="45549" y="132139"/>
                      </a:cubicBezTo>
                      <a:cubicBezTo>
                        <a:pt x="45199" y="132139"/>
                        <a:pt x="44845" y="132240"/>
                        <a:pt x="44483" y="132446"/>
                      </a:cubicBezTo>
                      <a:cubicBezTo>
                        <a:pt x="43745" y="132850"/>
                        <a:pt x="42983" y="133208"/>
                        <a:pt x="42185" y="133517"/>
                      </a:cubicBezTo>
                      <a:cubicBezTo>
                        <a:pt x="42040" y="133576"/>
                        <a:pt x="41896" y="133600"/>
                        <a:pt x="41754" y="133600"/>
                      </a:cubicBezTo>
                      <a:cubicBezTo>
                        <a:pt x="41348" y="133600"/>
                        <a:pt x="40954" y="133402"/>
                        <a:pt x="40566" y="133243"/>
                      </a:cubicBezTo>
                      <a:cubicBezTo>
                        <a:pt x="39946" y="132993"/>
                        <a:pt x="39339" y="132696"/>
                        <a:pt x="38708" y="132469"/>
                      </a:cubicBezTo>
                      <a:cubicBezTo>
                        <a:pt x="38220" y="132303"/>
                        <a:pt x="37887" y="132029"/>
                        <a:pt x="37732" y="131517"/>
                      </a:cubicBezTo>
                      <a:cubicBezTo>
                        <a:pt x="37637" y="131207"/>
                        <a:pt x="37529" y="130898"/>
                        <a:pt x="37446" y="130588"/>
                      </a:cubicBezTo>
                      <a:cubicBezTo>
                        <a:pt x="37327" y="130148"/>
                        <a:pt x="37089" y="129743"/>
                        <a:pt x="36744" y="129445"/>
                      </a:cubicBezTo>
                      <a:cubicBezTo>
                        <a:pt x="36536" y="129245"/>
                        <a:pt x="36319" y="129146"/>
                        <a:pt x="36096" y="129146"/>
                      </a:cubicBezTo>
                      <a:cubicBezTo>
                        <a:pt x="35961" y="129146"/>
                        <a:pt x="35823" y="129183"/>
                        <a:pt x="35684" y="129255"/>
                      </a:cubicBezTo>
                      <a:cubicBezTo>
                        <a:pt x="35172" y="129517"/>
                        <a:pt x="34624" y="129671"/>
                        <a:pt x="34053" y="129707"/>
                      </a:cubicBezTo>
                      <a:cubicBezTo>
                        <a:pt x="33541" y="129755"/>
                        <a:pt x="33398" y="129933"/>
                        <a:pt x="33315" y="130457"/>
                      </a:cubicBezTo>
                      <a:cubicBezTo>
                        <a:pt x="33279" y="130648"/>
                        <a:pt x="33267" y="130838"/>
                        <a:pt x="33243" y="131029"/>
                      </a:cubicBezTo>
                      <a:cubicBezTo>
                        <a:pt x="33124" y="131755"/>
                        <a:pt x="32898" y="132457"/>
                        <a:pt x="32576" y="133112"/>
                      </a:cubicBezTo>
                      <a:cubicBezTo>
                        <a:pt x="32100" y="134160"/>
                        <a:pt x="31755" y="135267"/>
                        <a:pt x="31314" y="136327"/>
                      </a:cubicBezTo>
                      <a:cubicBezTo>
                        <a:pt x="31148" y="136720"/>
                        <a:pt x="30922" y="137089"/>
                        <a:pt x="30648" y="137422"/>
                      </a:cubicBezTo>
                      <a:cubicBezTo>
                        <a:pt x="29921" y="138327"/>
                        <a:pt x="28957" y="138970"/>
                        <a:pt x="27969" y="139565"/>
                      </a:cubicBezTo>
                      <a:cubicBezTo>
                        <a:pt x="27433" y="139899"/>
                        <a:pt x="26897" y="140220"/>
                        <a:pt x="26338" y="140518"/>
                      </a:cubicBezTo>
                      <a:cubicBezTo>
                        <a:pt x="26052" y="140673"/>
                        <a:pt x="25742" y="140768"/>
                        <a:pt x="25421" y="140828"/>
                      </a:cubicBezTo>
                      <a:cubicBezTo>
                        <a:pt x="24802" y="140899"/>
                        <a:pt x="24242" y="141185"/>
                        <a:pt x="23813" y="141613"/>
                      </a:cubicBezTo>
                      <a:cubicBezTo>
                        <a:pt x="23127" y="142311"/>
                        <a:pt x="22356" y="142605"/>
                        <a:pt x="21379" y="142605"/>
                      </a:cubicBezTo>
                      <a:cubicBezTo>
                        <a:pt x="21322" y="142605"/>
                        <a:pt x="21264" y="142604"/>
                        <a:pt x="21206" y="142602"/>
                      </a:cubicBezTo>
                      <a:cubicBezTo>
                        <a:pt x="20517" y="142581"/>
                        <a:pt x="19827" y="142573"/>
                        <a:pt x="19138" y="142573"/>
                      </a:cubicBezTo>
                      <a:cubicBezTo>
                        <a:pt x="17482" y="142573"/>
                        <a:pt x="15826" y="142617"/>
                        <a:pt x="14169" y="142625"/>
                      </a:cubicBezTo>
                      <a:cubicBezTo>
                        <a:pt x="13086" y="142629"/>
                        <a:pt x="12001" y="142631"/>
                        <a:pt x="10916" y="142631"/>
                      </a:cubicBezTo>
                      <a:cubicBezTo>
                        <a:pt x="8745" y="142631"/>
                        <a:pt x="6573" y="142625"/>
                        <a:pt x="4406" y="142625"/>
                      </a:cubicBezTo>
                      <a:cubicBezTo>
                        <a:pt x="3704" y="142625"/>
                        <a:pt x="3013" y="142613"/>
                        <a:pt x="2323" y="142613"/>
                      </a:cubicBezTo>
                      <a:cubicBezTo>
                        <a:pt x="2085" y="142613"/>
                        <a:pt x="1846" y="142578"/>
                        <a:pt x="1585" y="142554"/>
                      </a:cubicBezTo>
                      <a:cubicBezTo>
                        <a:pt x="1537" y="142090"/>
                        <a:pt x="1477" y="141661"/>
                        <a:pt x="1477" y="141220"/>
                      </a:cubicBezTo>
                      <a:cubicBezTo>
                        <a:pt x="1406" y="136946"/>
                        <a:pt x="1334" y="132672"/>
                        <a:pt x="1311" y="128386"/>
                      </a:cubicBezTo>
                      <a:cubicBezTo>
                        <a:pt x="1275" y="123659"/>
                        <a:pt x="1287" y="118920"/>
                        <a:pt x="1263" y="114193"/>
                      </a:cubicBezTo>
                      <a:cubicBezTo>
                        <a:pt x="1239" y="109324"/>
                        <a:pt x="1204" y="104466"/>
                        <a:pt x="1156" y="99608"/>
                      </a:cubicBezTo>
                      <a:cubicBezTo>
                        <a:pt x="1132" y="97239"/>
                        <a:pt x="1084" y="94870"/>
                        <a:pt x="1073" y="92500"/>
                      </a:cubicBezTo>
                      <a:cubicBezTo>
                        <a:pt x="1061" y="88488"/>
                        <a:pt x="1073" y="84463"/>
                        <a:pt x="1061" y="80451"/>
                      </a:cubicBezTo>
                      <a:cubicBezTo>
                        <a:pt x="1049" y="77522"/>
                        <a:pt x="1025" y="74581"/>
                        <a:pt x="1013" y="71652"/>
                      </a:cubicBezTo>
                      <a:cubicBezTo>
                        <a:pt x="1001" y="68331"/>
                        <a:pt x="1013" y="65009"/>
                        <a:pt x="1013" y="61687"/>
                      </a:cubicBezTo>
                      <a:cubicBezTo>
                        <a:pt x="1013" y="60508"/>
                        <a:pt x="977" y="59341"/>
                        <a:pt x="965" y="58163"/>
                      </a:cubicBezTo>
                      <a:cubicBezTo>
                        <a:pt x="942" y="55889"/>
                        <a:pt x="942" y="53614"/>
                        <a:pt x="930" y="51340"/>
                      </a:cubicBezTo>
                      <a:cubicBezTo>
                        <a:pt x="906" y="48316"/>
                        <a:pt x="882" y="45304"/>
                        <a:pt x="882" y="42292"/>
                      </a:cubicBezTo>
                      <a:cubicBezTo>
                        <a:pt x="882" y="39922"/>
                        <a:pt x="894" y="37565"/>
                        <a:pt x="894" y="35195"/>
                      </a:cubicBezTo>
                      <a:cubicBezTo>
                        <a:pt x="894" y="31731"/>
                        <a:pt x="870" y="28254"/>
                        <a:pt x="870" y="24778"/>
                      </a:cubicBezTo>
                      <a:cubicBezTo>
                        <a:pt x="894" y="18634"/>
                        <a:pt x="918" y="12502"/>
                        <a:pt x="953" y="6359"/>
                      </a:cubicBezTo>
                      <a:cubicBezTo>
                        <a:pt x="953" y="5037"/>
                        <a:pt x="965" y="3715"/>
                        <a:pt x="989" y="2382"/>
                      </a:cubicBezTo>
                      <a:cubicBezTo>
                        <a:pt x="989" y="2239"/>
                        <a:pt x="1013" y="2084"/>
                        <a:pt x="1037" y="1870"/>
                      </a:cubicBezTo>
                      <a:cubicBezTo>
                        <a:pt x="1644" y="1834"/>
                        <a:pt x="2251" y="1763"/>
                        <a:pt x="2847" y="1763"/>
                      </a:cubicBezTo>
                      <a:cubicBezTo>
                        <a:pt x="5561" y="1739"/>
                        <a:pt x="8276" y="1739"/>
                        <a:pt x="10990" y="1715"/>
                      </a:cubicBezTo>
                      <a:cubicBezTo>
                        <a:pt x="13050" y="1703"/>
                        <a:pt x="15110" y="1668"/>
                        <a:pt x="17182" y="1668"/>
                      </a:cubicBezTo>
                      <a:cubicBezTo>
                        <a:pt x="19980" y="1656"/>
                        <a:pt x="22778" y="1656"/>
                        <a:pt x="25576" y="1644"/>
                      </a:cubicBezTo>
                      <a:lnTo>
                        <a:pt x="27290" y="1644"/>
                      </a:lnTo>
                      <a:cubicBezTo>
                        <a:pt x="27207" y="2037"/>
                        <a:pt x="27171" y="2334"/>
                        <a:pt x="27088" y="2620"/>
                      </a:cubicBezTo>
                      <a:cubicBezTo>
                        <a:pt x="26885" y="3323"/>
                        <a:pt x="26790" y="4025"/>
                        <a:pt x="26992" y="4739"/>
                      </a:cubicBezTo>
                      <a:cubicBezTo>
                        <a:pt x="27064" y="4954"/>
                        <a:pt x="27159" y="5168"/>
                        <a:pt x="27278" y="5382"/>
                      </a:cubicBezTo>
                      <a:cubicBezTo>
                        <a:pt x="27814" y="5251"/>
                        <a:pt x="28040" y="4882"/>
                        <a:pt x="28207" y="4489"/>
                      </a:cubicBezTo>
                      <a:cubicBezTo>
                        <a:pt x="28338" y="4192"/>
                        <a:pt x="28397" y="3870"/>
                        <a:pt x="28505" y="3561"/>
                      </a:cubicBezTo>
                      <a:cubicBezTo>
                        <a:pt x="28612" y="3251"/>
                        <a:pt x="28755" y="2918"/>
                        <a:pt x="28886" y="2596"/>
                      </a:cubicBezTo>
                      <a:cubicBezTo>
                        <a:pt x="29076" y="2132"/>
                        <a:pt x="29505" y="2013"/>
                        <a:pt x="29933" y="1906"/>
                      </a:cubicBezTo>
                      <a:cubicBezTo>
                        <a:pt x="30052" y="1906"/>
                        <a:pt x="30171" y="1953"/>
                        <a:pt x="30255" y="2049"/>
                      </a:cubicBezTo>
                      <a:cubicBezTo>
                        <a:pt x="30362" y="2180"/>
                        <a:pt x="30457" y="2334"/>
                        <a:pt x="30529" y="2489"/>
                      </a:cubicBezTo>
                      <a:cubicBezTo>
                        <a:pt x="30826" y="3061"/>
                        <a:pt x="31243" y="3430"/>
                        <a:pt x="31945" y="3454"/>
                      </a:cubicBezTo>
                      <a:cubicBezTo>
                        <a:pt x="32529" y="3477"/>
                        <a:pt x="32731" y="3882"/>
                        <a:pt x="32517" y="4430"/>
                      </a:cubicBezTo>
                      <a:cubicBezTo>
                        <a:pt x="32422" y="4620"/>
                        <a:pt x="32326" y="4811"/>
                        <a:pt x="32207" y="4989"/>
                      </a:cubicBezTo>
                      <a:cubicBezTo>
                        <a:pt x="31910" y="5489"/>
                        <a:pt x="31922" y="5799"/>
                        <a:pt x="32291" y="6228"/>
                      </a:cubicBezTo>
                      <a:cubicBezTo>
                        <a:pt x="32684" y="6668"/>
                        <a:pt x="32684" y="6668"/>
                        <a:pt x="32362" y="7180"/>
                      </a:cubicBezTo>
                      <a:cubicBezTo>
                        <a:pt x="32088" y="7597"/>
                        <a:pt x="32255" y="8406"/>
                        <a:pt x="32660" y="8680"/>
                      </a:cubicBezTo>
                      <a:cubicBezTo>
                        <a:pt x="33053" y="8954"/>
                        <a:pt x="33267" y="9847"/>
                        <a:pt x="32969" y="10276"/>
                      </a:cubicBezTo>
                      <a:cubicBezTo>
                        <a:pt x="32696" y="10669"/>
                        <a:pt x="32398" y="11050"/>
                        <a:pt x="32112" y="11431"/>
                      </a:cubicBezTo>
                      <a:cubicBezTo>
                        <a:pt x="31814" y="11800"/>
                        <a:pt x="31564" y="12157"/>
                        <a:pt x="31529" y="12645"/>
                      </a:cubicBezTo>
                      <a:cubicBezTo>
                        <a:pt x="31517" y="12967"/>
                        <a:pt x="31564" y="13252"/>
                        <a:pt x="31886" y="13419"/>
                      </a:cubicBezTo>
                      <a:cubicBezTo>
                        <a:pt x="32089" y="13524"/>
                        <a:pt x="32307" y="13630"/>
                        <a:pt x="32530" y="13630"/>
                      </a:cubicBezTo>
                      <a:cubicBezTo>
                        <a:pt x="32659" y="13630"/>
                        <a:pt x="32790" y="13594"/>
                        <a:pt x="32922" y="13502"/>
                      </a:cubicBezTo>
                      <a:cubicBezTo>
                        <a:pt x="33315" y="13229"/>
                        <a:pt x="33672" y="12919"/>
                        <a:pt x="34053" y="12621"/>
                      </a:cubicBezTo>
                      <a:cubicBezTo>
                        <a:pt x="34529" y="12824"/>
                        <a:pt x="34458" y="13193"/>
                        <a:pt x="34410" y="13562"/>
                      </a:cubicBezTo>
                      <a:cubicBezTo>
                        <a:pt x="34362" y="13967"/>
                        <a:pt x="34315" y="14383"/>
                        <a:pt x="34303" y="14788"/>
                      </a:cubicBezTo>
                      <a:cubicBezTo>
                        <a:pt x="34315" y="14955"/>
                        <a:pt x="34362" y="15122"/>
                        <a:pt x="34422" y="15288"/>
                      </a:cubicBezTo>
                      <a:cubicBezTo>
                        <a:pt x="34839" y="15288"/>
                        <a:pt x="35053" y="15062"/>
                        <a:pt x="35243" y="14788"/>
                      </a:cubicBezTo>
                      <a:cubicBezTo>
                        <a:pt x="35363" y="14633"/>
                        <a:pt x="35434" y="14455"/>
                        <a:pt x="35541" y="14288"/>
                      </a:cubicBezTo>
                      <a:cubicBezTo>
                        <a:pt x="35685" y="14066"/>
                        <a:pt x="35793" y="13966"/>
                        <a:pt x="35922" y="13966"/>
                      </a:cubicBezTo>
                      <a:cubicBezTo>
                        <a:pt x="36028" y="13966"/>
                        <a:pt x="36148" y="14034"/>
                        <a:pt x="36315" y="14157"/>
                      </a:cubicBezTo>
                      <a:cubicBezTo>
                        <a:pt x="36815" y="14538"/>
                        <a:pt x="37339" y="14895"/>
                        <a:pt x="37851" y="15253"/>
                      </a:cubicBezTo>
                      <a:cubicBezTo>
                        <a:pt x="38363" y="15610"/>
                        <a:pt x="38458" y="15860"/>
                        <a:pt x="38113" y="16431"/>
                      </a:cubicBezTo>
                      <a:cubicBezTo>
                        <a:pt x="37875" y="16836"/>
                        <a:pt x="37577" y="17217"/>
                        <a:pt x="37303" y="17598"/>
                      </a:cubicBezTo>
                      <a:cubicBezTo>
                        <a:pt x="36637" y="18551"/>
                        <a:pt x="36779" y="20027"/>
                        <a:pt x="37815" y="20801"/>
                      </a:cubicBezTo>
                      <a:cubicBezTo>
                        <a:pt x="38125" y="21027"/>
                        <a:pt x="38553" y="21075"/>
                        <a:pt x="38970" y="21218"/>
                      </a:cubicBezTo>
                      <a:lnTo>
                        <a:pt x="39470" y="20325"/>
                      </a:lnTo>
                      <a:cubicBezTo>
                        <a:pt x="39792" y="20360"/>
                        <a:pt x="40125" y="20348"/>
                        <a:pt x="40423" y="20456"/>
                      </a:cubicBezTo>
                      <a:cubicBezTo>
                        <a:pt x="40544" y="20502"/>
                        <a:pt x="40652" y="20524"/>
                        <a:pt x="40750" y="20524"/>
                      </a:cubicBezTo>
                      <a:cubicBezTo>
                        <a:pt x="40979" y="20524"/>
                        <a:pt x="41156" y="20406"/>
                        <a:pt x="41339" y="20206"/>
                      </a:cubicBezTo>
                      <a:cubicBezTo>
                        <a:pt x="41781" y="19691"/>
                        <a:pt x="42329" y="19524"/>
                        <a:pt x="42928" y="19524"/>
                      </a:cubicBezTo>
                      <a:cubicBezTo>
                        <a:pt x="43105" y="19524"/>
                        <a:pt x="43286" y="19538"/>
                        <a:pt x="43471" y="19563"/>
                      </a:cubicBezTo>
                      <a:cubicBezTo>
                        <a:pt x="43590" y="19932"/>
                        <a:pt x="43411" y="20194"/>
                        <a:pt x="43233" y="20432"/>
                      </a:cubicBezTo>
                      <a:cubicBezTo>
                        <a:pt x="42947" y="20825"/>
                        <a:pt x="42863" y="21325"/>
                        <a:pt x="42994" y="21789"/>
                      </a:cubicBezTo>
                      <a:cubicBezTo>
                        <a:pt x="43209" y="22611"/>
                        <a:pt x="43447" y="23408"/>
                        <a:pt x="43649" y="24230"/>
                      </a:cubicBezTo>
                      <a:cubicBezTo>
                        <a:pt x="43756" y="24706"/>
                        <a:pt x="43911" y="24718"/>
                        <a:pt x="44340" y="24742"/>
                      </a:cubicBezTo>
                      <a:cubicBezTo>
                        <a:pt x="44349" y="24742"/>
                        <a:pt x="44357" y="24742"/>
                        <a:pt x="44366" y="24742"/>
                      </a:cubicBezTo>
                      <a:cubicBezTo>
                        <a:pt x="44490" y="24742"/>
                        <a:pt x="44626" y="24706"/>
                        <a:pt x="44752" y="24706"/>
                      </a:cubicBezTo>
                      <a:cubicBezTo>
                        <a:pt x="44888" y="24706"/>
                        <a:pt x="45013" y="24748"/>
                        <a:pt x="45102" y="24920"/>
                      </a:cubicBezTo>
                      <a:cubicBezTo>
                        <a:pt x="45245" y="25230"/>
                        <a:pt x="44947" y="25385"/>
                        <a:pt x="44816" y="25599"/>
                      </a:cubicBezTo>
                      <a:cubicBezTo>
                        <a:pt x="44518" y="26075"/>
                        <a:pt x="44578" y="26599"/>
                        <a:pt x="44673" y="27111"/>
                      </a:cubicBezTo>
                      <a:cubicBezTo>
                        <a:pt x="44745" y="27433"/>
                        <a:pt x="44864" y="27742"/>
                        <a:pt x="44911" y="28052"/>
                      </a:cubicBezTo>
                      <a:cubicBezTo>
                        <a:pt x="45066" y="28933"/>
                        <a:pt x="44709" y="29385"/>
                        <a:pt x="43852" y="29611"/>
                      </a:cubicBezTo>
                      <a:cubicBezTo>
                        <a:pt x="43628" y="29670"/>
                        <a:pt x="43418" y="29699"/>
                        <a:pt x="43220" y="29699"/>
                      </a:cubicBezTo>
                      <a:cubicBezTo>
                        <a:pt x="42460" y="29699"/>
                        <a:pt x="41878" y="29285"/>
                        <a:pt x="41387" y="28623"/>
                      </a:cubicBezTo>
                      <a:cubicBezTo>
                        <a:pt x="41292" y="28504"/>
                        <a:pt x="41220" y="28361"/>
                        <a:pt x="41125" y="28242"/>
                      </a:cubicBezTo>
                      <a:cubicBezTo>
                        <a:pt x="40930" y="28004"/>
                        <a:pt x="40681" y="27886"/>
                        <a:pt x="40437" y="27886"/>
                      </a:cubicBezTo>
                      <a:cubicBezTo>
                        <a:pt x="40147" y="27886"/>
                        <a:pt x="39865" y="28054"/>
                        <a:pt x="39696" y="28385"/>
                      </a:cubicBezTo>
                      <a:cubicBezTo>
                        <a:pt x="39458" y="28802"/>
                        <a:pt x="39458" y="29326"/>
                        <a:pt x="39696" y="29754"/>
                      </a:cubicBezTo>
                      <a:cubicBezTo>
                        <a:pt x="39780" y="29909"/>
                        <a:pt x="39851" y="30064"/>
                        <a:pt x="39911" y="30219"/>
                      </a:cubicBezTo>
                      <a:cubicBezTo>
                        <a:pt x="40066" y="30671"/>
                        <a:pt x="40018" y="31076"/>
                        <a:pt x="39673" y="31433"/>
                      </a:cubicBezTo>
                      <a:cubicBezTo>
                        <a:pt x="39351" y="31755"/>
                        <a:pt x="39042" y="32088"/>
                        <a:pt x="38696" y="32398"/>
                      </a:cubicBezTo>
                      <a:cubicBezTo>
                        <a:pt x="38244" y="32814"/>
                        <a:pt x="38518" y="33195"/>
                        <a:pt x="38958" y="33291"/>
                      </a:cubicBezTo>
                      <a:cubicBezTo>
                        <a:pt x="39065" y="33314"/>
                        <a:pt x="39173" y="33326"/>
                        <a:pt x="39280" y="33338"/>
                      </a:cubicBezTo>
                      <a:cubicBezTo>
                        <a:pt x="40161" y="33362"/>
                        <a:pt x="40577" y="33945"/>
                        <a:pt x="40732" y="34672"/>
                      </a:cubicBezTo>
                      <a:cubicBezTo>
                        <a:pt x="40875" y="35422"/>
                        <a:pt x="40947" y="36172"/>
                        <a:pt x="40935" y="36934"/>
                      </a:cubicBezTo>
                      <a:cubicBezTo>
                        <a:pt x="40935" y="37636"/>
                        <a:pt x="40637" y="37922"/>
                        <a:pt x="39946" y="38077"/>
                      </a:cubicBezTo>
                      <a:cubicBezTo>
                        <a:pt x="39423" y="38196"/>
                        <a:pt x="38887" y="38315"/>
                        <a:pt x="38363" y="38470"/>
                      </a:cubicBezTo>
                      <a:cubicBezTo>
                        <a:pt x="37660" y="38684"/>
                        <a:pt x="37089" y="39125"/>
                        <a:pt x="36601" y="39637"/>
                      </a:cubicBezTo>
                      <a:cubicBezTo>
                        <a:pt x="36232" y="40029"/>
                        <a:pt x="36184" y="40422"/>
                        <a:pt x="36398" y="40768"/>
                      </a:cubicBezTo>
                      <a:cubicBezTo>
                        <a:pt x="36683" y="41229"/>
                        <a:pt x="37066" y="41480"/>
                        <a:pt x="37472" y="41480"/>
                      </a:cubicBezTo>
                      <a:cubicBezTo>
                        <a:pt x="37557" y="41480"/>
                        <a:pt x="37645" y="41469"/>
                        <a:pt x="37732" y="41446"/>
                      </a:cubicBezTo>
                      <a:cubicBezTo>
                        <a:pt x="38315" y="41280"/>
                        <a:pt x="38899" y="41113"/>
                        <a:pt x="39470" y="40922"/>
                      </a:cubicBezTo>
                      <a:cubicBezTo>
                        <a:pt x="39572" y="40886"/>
                        <a:pt x="39666" y="40869"/>
                        <a:pt x="39753" y="40869"/>
                      </a:cubicBezTo>
                      <a:cubicBezTo>
                        <a:pt x="39981" y="40869"/>
                        <a:pt x="40164" y="40986"/>
                        <a:pt x="40327" y="41184"/>
                      </a:cubicBezTo>
                      <a:cubicBezTo>
                        <a:pt x="40447" y="41315"/>
                        <a:pt x="40554" y="41446"/>
                        <a:pt x="40649" y="41589"/>
                      </a:cubicBezTo>
                      <a:cubicBezTo>
                        <a:pt x="40938" y="42122"/>
                        <a:pt x="41397" y="42328"/>
                        <a:pt x="41958" y="42328"/>
                      </a:cubicBezTo>
                      <a:cubicBezTo>
                        <a:pt x="41974" y="42328"/>
                        <a:pt x="41990" y="42328"/>
                        <a:pt x="42006" y="42327"/>
                      </a:cubicBezTo>
                      <a:cubicBezTo>
                        <a:pt x="42020" y="42327"/>
                        <a:pt x="42034" y="42327"/>
                        <a:pt x="42048" y="42327"/>
                      </a:cubicBezTo>
                      <a:cubicBezTo>
                        <a:pt x="42473" y="42327"/>
                        <a:pt x="42872" y="42504"/>
                        <a:pt x="43149" y="42827"/>
                      </a:cubicBezTo>
                      <a:cubicBezTo>
                        <a:pt x="43465" y="43163"/>
                        <a:pt x="43739" y="43317"/>
                        <a:pt x="44044" y="43317"/>
                      </a:cubicBezTo>
                      <a:cubicBezTo>
                        <a:pt x="44279" y="43317"/>
                        <a:pt x="44534" y="43225"/>
                        <a:pt x="44840" y="43054"/>
                      </a:cubicBezTo>
                      <a:lnTo>
                        <a:pt x="45269" y="42815"/>
                      </a:lnTo>
                      <a:cubicBezTo>
                        <a:pt x="45519" y="42970"/>
                        <a:pt x="45566" y="43137"/>
                        <a:pt x="45400" y="43316"/>
                      </a:cubicBezTo>
                      <a:cubicBezTo>
                        <a:pt x="45028" y="43744"/>
                        <a:pt x="44613" y="44129"/>
                        <a:pt x="44015" y="44129"/>
                      </a:cubicBezTo>
                      <a:cubicBezTo>
                        <a:pt x="43981" y="44129"/>
                        <a:pt x="43947" y="44128"/>
                        <a:pt x="43911" y="44125"/>
                      </a:cubicBezTo>
                      <a:cubicBezTo>
                        <a:pt x="43874" y="44124"/>
                        <a:pt x="43837" y="44123"/>
                        <a:pt x="43800" y="44123"/>
                      </a:cubicBezTo>
                      <a:cubicBezTo>
                        <a:pt x="43136" y="44123"/>
                        <a:pt x="42489" y="44326"/>
                        <a:pt x="41959" y="44720"/>
                      </a:cubicBezTo>
                      <a:cubicBezTo>
                        <a:pt x="41594" y="44960"/>
                        <a:pt x="41163" y="45090"/>
                        <a:pt x="40729" y="45090"/>
                      </a:cubicBezTo>
                      <a:cubicBezTo>
                        <a:pt x="40711" y="45090"/>
                        <a:pt x="40692" y="45090"/>
                        <a:pt x="40673" y="45090"/>
                      </a:cubicBezTo>
                      <a:cubicBezTo>
                        <a:pt x="40089" y="45113"/>
                        <a:pt x="39506" y="45197"/>
                        <a:pt x="38934" y="45328"/>
                      </a:cubicBezTo>
                      <a:cubicBezTo>
                        <a:pt x="38458" y="45423"/>
                        <a:pt x="38065" y="45863"/>
                        <a:pt x="38113" y="46340"/>
                      </a:cubicBezTo>
                      <a:cubicBezTo>
                        <a:pt x="38161" y="46995"/>
                        <a:pt x="37827" y="47387"/>
                        <a:pt x="37434" y="47816"/>
                      </a:cubicBezTo>
                      <a:cubicBezTo>
                        <a:pt x="37029" y="48269"/>
                        <a:pt x="36648" y="48745"/>
                        <a:pt x="36327" y="49245"/>
                      </a:cubicBezTo>
                      <a:cubicBezTo>
                        <a:pt x="36029" y="49709"/>
                        <a:pt x="35601" y="49923"/>
                        <a:pt x="35160" y="50150"/>
                      </a:cubicBezTo>
                      <a:cubicBezTo>
                        <a:pt x="34827" y="50316"/>
                        <a:pt x="34434" y="50447"/>
                        <a:pt x="34446" y="50888"/>
                      </a:cubicBezTo>
                      <a:cubicBezTo>
                        <a:pt x="34458" y="51340"/>
                        <a:pt x="34851" y="51471"/>
                        <a:pt x="35160" y="51674"/>
                      </a:cubicBezTo>
                      <a:cubicBezTo>
                        <a:pt x="35326" y="51781"/>
                        <a:pt x="35493" y="51830"/>
                        <a:pt x="35658" y="51830"/>
                      </a:cubicBezTo>
                      <a:cubicBezTo>
                        <a:pt x="35859" y="51830"/>
                        <a:pt x="36059" y="51757"/>
                        <a:pt x="36256" y="51626"/>
                      </a:cubicBezTo>
                      <a:cubicBezTo>
                        <a:pt x="36934" y="51197"/>
                        <a:pt x="37589" y="50745"/>
                        <a:pt x="38268" y="50316"/>
                      </a:cubicBezTo>
                      <a:cubicBezTo>
                        <a:pt x="38458" y="50174"/>
                        <a:pt x="38661" y="50043"/>
                        <a:pt x="38875" y="49935"/>
                      </a:cubicBezTo>
                      <a:cubicBezTo>
                        <a:pt x="39269" y="49753"/>
                        <a:pt x="39667" y="49615"/>
                        <a:pt x="40078" y="49615"/>
                      </a:cubicBezTo>
                      <a:cubicBezTo>
                        <a:pt x="40338" y="49615"/>
                        <a:pt x="40603" y="49671"/>
                        <a:pt x="40875" y="49804"/>
                      </a:cubicBezTo>
                      <a:cubicBezTo>
                        <a:pt x="41078" y="49888"/>
                        <a:pt x="41280" y="49959"/>
                        <a:pt x="41494" y="50007"/>
                      </a:cubicBezTo>
                      <a:cubicBezTo>
                        <a:pt x="41679" y="50060"/>
                        <a:pt x="41857" y="50088"/>
                        <a:pt x="42026" y="50088"/>
                      </a:cubicBezTo>
                      <a:cubicBezTo>
                        <a:pt x="42532" y="50088"/>
                        <a:pt x="42950" y="49840"/>
                        <a:pt x="43173" y="49304"/>
                      </a:cubicBezTo>
                      <a:cubicBezTo>
                        <a:pt x="43459" y="48661"/>
                        <a:pt x="43971" y="48435"/>
                        <a:pt x="44542" y="48209"/>
                      </a:cubicBezTo>
                      <a:cubicBezTo>
                        <a:pt x="44721" y="48149"/>
                        <a:pt x="44935" y="48126"/>
                        <a:pt x="45090" y="48019"/>
                      </a:cubicBezTo>
                      <a:cubicBezTo>
                        <a:pt x="45453" y="47757"/>
                        <a:pt x="45835" y="47674"/>
                        <a:pt x="46243" y="47674"/>
                      </a:cubicBezTo>
                      <a:cubicBezTo>
                        <a:pt x="46409" y="47674"/>
                        <a:pt x="46581" y="47688"/>
                        <a:pt x="46757" y="47709"/>
                      </a:cubicBezTo>
                      <a:cubicBezTo>
                        <a:pt x="47159" y="47740"/>
                        <a:pt x="47561" y="47755"/>
                        <a:pt x="47962" y="47755"/>
                      </a:cubicBezTo>
                      <a:cubicBezTo>
                        <a:pt x="48320" y="47755"/>
                        <a:pt x="48677" y="47743"/>
                        <a:pt x="49031" y="47721"/>
                      </a:cubicBezTo>
                      <a:cubicBezTo>
                        <a:pt x="49198" y="47697"/>
                        <a:pt x="49352" y="47614"/>
                        <a:pt x="49471" y="47483"/>
                      </a:cubicBezTo>
                      <a:cubicBezTo>
                        <a:pt x="49661" y="47246"/>
                        <a:pt x="49939" y="47119"/>
                        <a:pt x="50226" y="47119"/>
                      </a:cubicBezTo>
                      <a:cubicBezTo>
                        <a:pt x="50372" y="47119"/>
                        <a:pt x="50521" y="47152"/>
                        <a:pt x="50662" y="47221"/>
                      </a:cubicBezTo>
                      <a:cubicBezTo>
                        <a:pt x="50818" y="47288"/>
                        <a:pt x="50965" y="47316"/>
                        <a:pt x="51108" y="47316"/>
                      </a:cubicBezTo>
                      <a:cubicBezTo>
                        <a:pt x="51346" y="47316"/>
                        <a:pt x="51576" y="47237"/>
                        <a:pt x="51829" y="47126"/>
                      </a:cubicBezTo>
                      <a:cubicBezTo>
                        <a:pt x="52317" y="46918"/>
                        <a:pt x="52842" y="46785"/>
                        <a:pt x="53367" y="46785"/>
                      </a:cubicBezTo>
                      <a:cubicBezTo>
                        <a:pt x="53687" y="46785"/>
                        <a:pt x="54006" y="46834"/>
                        <a:pt x="54317" y="46947"/>
                      </a:cubicBezTo>
                      <a:cubicBezTo>
                        <a:pt x="54740" y="47095"/>
                        <a:pt x="55156" y="47151"/>
                        <a:pt x="55568" y="47151"/>
                      </a:cubicBezTo>
                      <a:cubicBezTo>
                        <a:pt x="56284" y="47151"/>
                        <a:pt x="56989" y="46983"/>
                        <a:pt x="57699" y="46840"/>
                      </a:cubicBezTo>
                      <a:cubicBezTo>
                        <a:pt x="58163" y="46745"/>
                        <a:pt x="58615" y="46542"/>
                        <a:pt x="59080" y="46530"/>
                      </a:cubicBezTo>
                      <a:cubicBezTo>
                        <a:pt x="60640" y="46483"/>
                        <a:pt x="61806" y="45602"/>
                        <a:pt x="62926" y="44697"/>
                      </a:cubicBezTo>
                      <a:cubicBezTo>
                        <a:pt x="63580" y="44161"/>
                        <a:pt x="63437" y="43304"/>
                        <a:pt x="62675" y="42946"/>
                      </a:cubicBezTo>
                      <a:cubicBezTo>
                        <a:pt x="62306" y="42768"/>
                        <a:pt x="61890" y="42708"/>
                        <a:pt x="61497" y="42589"/>
                      </a:cubicBezTo>
                      <a:cubicBezTo>
                        <a:pt x="61199" y="42506"/>
                        <a:pt x="60901" y="42411"/>
                        <a:pt x="60568" y="42304"/>
                      </a:cubicBezTo>
                      <a:cubicBezTo>
                        <a:pt x="60675" y="41875"/>
                        <a:pt x="61021" y="41530"/>
                        <a:pt x="61461" y="41411"/>
                      </a:cubicBezTo>
                      <a:cubicBezTo>
                        <a:pt x="61997" y="41256"/>
                        <a:pt x="62247" y="40946"/>
                        <a:pt x="62342" y="40410"/>
                      </a:cubicBezTo>
                      <a:cubicBezTo>
                        <a:pt x="62390" y="40184"/>
                        <a:pt x="62497" y="39970"/>
                        <a:pt x="62652" y="39791"/>
                      </a:cubicBezTo>
                      <a:cubicBezTo>
                        <a:pt x="62890" y="39482"/>
                        <a:pt x="63152" y="39196"/>
                        <a:pt x="63437" y="38922"/>
                      </a:cubicBezTo>
                      <a:cubicBezTo>
                        <a:pt x="63949" y="38470"/>
                        <a:pt x="64211" y="37791"/>
                        <a:pt x="64128" y="37112"/>
                      </a:cubicBezTo>
                      <a:cubicBezTo>
                        <a:pt x="64080" y="36446"/>
                        <a:pt x="64164" y="35767"/>
                        <a:pt x="64069" y="35112"/>
                      </a:cubicBezTo>
                      <a:cubicBezTo>
                        <a:pt x="63985" y="34469"/>
                        <a:pt x="63842" y="33802"/>
                        <a:pt x="63545" y="33243"/>
                      </a:cubicBezTo>
                      <a:cubicBezTo>
                        <a:pt x="63243" y="32657"/>
                        <a:pt x="62701" y="32437"/>
                        <a:pt x="62110" y="32437"/>
                      </a:cubicBezTo>
                      <a:cubicBezTo>
                        <a:pt x="61932" y="32437"/>
                        <a:pt x="61750" y="32457"/>
                        <a:pt x="61568" y="32493"/>
                      </a:cubicBezTo>
                      <a:cubicBezTo>
                        <a:pt x="60878" y="32624"/>
                        <a:pt x="60223" y="32850"/>
                        <a:pt x="59544" y="32993"/>
                      </a:cubicBezTo>
                      <a:cubicBezTo>
                        <a:pt x="59373" y="33030"/>
                        <a:pt x="59197" y="33049"/>
                        <a:pt x="59023" y="33049"/>
                      </a:cubicBezTo>
                      <a:cubicBezTo>
                        <a:pt x="58918" y="33049"/>
                        <a:pt x="58813" y="33042"/>
                        <a:pt x="58711" y="33029"/>
                      </a:cubicBezTo>
                      <a:cubicBezTo>
                        <a:pt x="58354" y="32969"/>
                        <a:pt x="58282" y="32814"/>
                        <a:pt x="58377" y="32469"/>
                      </a:cubicBezTo>
                      <a:cubicBezTo>
                        <a:pt x="58425" y="32302"/>
                        <a:pt x="58496" y="32148"/>
                        <a:pt x="58592" y="31993"/>
                      </a:cubicBezTo>
                      <a:cubicBezTo>
                        <a:pt x="58877" y="31516"/>
                        <a:pt x="58818" y="30897"/>
                        <a:pt x="58437" y="30493"/>
                      </a:cubicBezTo>
                      <a:cubicBezTo>
                        <a:pt x="58377" y="30421"/>
                        <a:pt x="58330" y="30350"/>
                        <a:pt x="58270" y="30290"/>
                      </a:cubicBezTo>
                      <a:cubicBezTo>
                        <a:pt x="57675" y="29695"/>
                        <a:pt x="57461" y="29028"/>
                        <a:pt x="57889" y="28242"/>
                      </a:cubicBezTo>
                      <a:cubicBezTo>
                        <a:pt x="58234" y="27623"/>
                        <a:pt x="58092" y="27004"/>
                        <a:pt x="57758" y="26456"/>
                      </a:cubicBezTo>
                      <a:cubicBezTo>
                        <a:pt x="57044" y="25313"/>
                        <a:pt x="56508" y="24075"/>
                        <a:pt x="56175" y="22765"/>
                      </a:cubicBezTo>
                      <a:cubicBezTo>
                        <a:pt x="55889" y="21634"/>
                        <a:pt x="55115" y="20979"/>
                        <a:pt x="54186" y="20396"/>
                      </a:cubicBezTo>
                      <a:cubicBezTo>
                        <a:pt x="53746" y="20134"/>
                        <a:pt x="53305" y="19848"/>
                        <a:pt x="52900" y="19527"/>
                      </a:cubicBezTo>
                      <a:cubicBezTo>
                        <a:pt x="52258" y="19003"/>
                        <a:pt x="51793" y="18289"/>
                        <a:pt x="51591" y="17479"/>
                      </a:cubicBezTo>
                      <a:cubicBezTo>
                        <a:pt x="51507" y="17181"/>
                        <a:pt x="51412" y="16896"/>
                        <a:pt x="51365" y="16598"/>
                      </a:cubicBezTo>
                      <a:cubicBezTo>
                        <a:pt x="51103" y="15300"/>
                        <a:pt x="50448" y="14217"/>
                        <a:pt x="49626" y="13217"/>
                      </a:cubicBezTo>
                      <a:cubicBezTo>
                        <a:pt x="49269" y="12788"/>
                        <a:pt x="48912" y="12347"/>
                        <a:pt x="48543" y="11931"/>
                      </a:cubicBezTo>
                      <a:cubicBezTo>
                        <a:pt x="48239" y="11593"/>
                        <a:pt x="47869" y="11471"/>
                        <a:pt x="47476" y="11471"/>
                      </a:cubicBezTo>
                      <a:cubicBezTo>
                        <a:pt x="47314" y="11471"/>
                        <a:pt x="47149" y="11491"/>
                        <a:pt x="46983" y="11526"/>
                      </a:cubicBezTo>
                      <a:cubicBezTo>
                        <a:pt x="46162" y="11716"/>
                        <a:pt x="45340" y="11931"/>
                        <a:pt x="44530" y="12121"/>
                      </a:cubicBezTo>
                      <a:cubicBezTo>
                        <a:pt x="44443" y="12143"/>
                        <a:pt x="44363" y="12154"/>
                        <a:pt x="44292" y="12154"/>
                      </a:cubicBezTo>
                      <a:cubicBezTo>
                        <a:pt x="44014" y="12154"/>
                        <a:pt x="43869" y="11986"/>
                        <a:pt x="43935" y="11645"/>
                      </a:cubicBezTo>
                      <a:cubicBezTo>
                        <a:pt x="44090" y="10752"/>
                        <a:pt x="44447" y="9942"/>
                        <a:pt x="45257" y="9430"/>
                      </a:cubicBezTo>
                      <a:cubicBezTo>
                        <a:pt x="45602" y="9204"/>
                        <a:pt x="45983" y="9026"/>
                        <a:pt x="46316" y="8787"/>
                      </a:cubicBezTo>
                      <a:cubicBezTo>
                        <a:pt x="46912" y="8359"/>
                        <a:pt x="47007" y="7990"/>
                        <a:pt x="46757" y="7323"/>
                      </a:cubicBezTo>
                      <a:cubicBezTo>
                        <a:pt x="46554" y="6775"/>
                        <a:pt x="46554" y="6775"/>
                        <a:pt x="47031" y="6430"/>
                      </a:cubicBezTo>
                      <a:cubicBezTo>
                        <a:pt x="47221" y="6275"/>
                        <a:pt x="47412" y="6144"/>
                        <a:pt x="47626" y="6025"/>
                      </a:cubicBezTo>
                      <a:cubicBezTo>
                        <a:pt x="48328" y="5656"/>
                        <a:pt x="48578" y="5037"/>
                        <a:pt x="48590" y="4299"/>
                      </a:cubicBezTo>
                      <a:cubicBezTo>
                        <a:pt x="48614" y="3632"/>
                        <a:pt x="48840" y="3037"/>
                        <a:pt x="49138" y="2453"/>
                      </a:cubicBezTo>
                      <a:cubicBezTo>
                        <a:pt x="49198" y="2358"/>
                        <a:pt x="49293" y="2275"/>
                        <a:pt x="49317" y="2180"/>
                      </a:cubicBezTo>
                      <a:cubicBezTo>
                        <a:pt x="49460" y="1525"/>
                        <a:pt x="49888" y="1406"/>
                        <a:pt x="50519" y="1406"/>
                      </a:cubicBezTo>
                      <a:cubicBezTo>
                        <a:pt x="50803" y="1407"/>
                        <a:pt x="51086" y="1408"/>
                        <a:pt x="51370" y="1408"/>
                      </a:cubicBezTo>
                      <a:cubicBezTo>
                        <a:pt x="53708" y="1408"/>
                        <a:pt x="56055" y="1367"/>
                        <a:pt x="58401" y="1346"/>
                      </a:cubicBezTo>
                      <a:cubicBezTo>
                        <a:pt x="61913" y="1322"/>
                        <a:pt x="65438" y="1287"/>
                        <a:pt x="68950" y="1251"/>
                      </a:cubicBezTo>
                      <a:cubicBezTo>
                        <a:pt x="71855" y="1227"/>
                        <a:pt x="74772" y="1227"/>
                        <a:pt x="77677" y="1203"/>
                      </a:cubicBezTo>
                      <a:cubicBezTo>
                        <a:pt x="80237" y="1179"/>
                        <a:pt x="82797" y="1120"/>
                        <a:pt x="85357" y="1096"/>
                      </a:cubicBezTo>
                      <a:cubicBezTo>
                        <a:pt x="87167" y="1084"/>
                        <a:pt x="88964" y="1084"/>
                        <a:pt x="90762" y="1084"/>
                      </a:cubicBezTo>
                      <a:close/>
                      <a:moveTo>
                        <a:pt x="167998" y="1"/>
                      </a:moveTo>
                      <a:cubicBezTo>
                        <a:pt x="163771" y="48"/>
                        <a:pt x="159533" y="84"/>
                        <a:pt x="155306" y="132"/>
                      </a:cubicBezTo>
                      <a:cubicBezTo>
                        <a:pt x="154794" y="132"/>
                        <a:pt x="154282" y="144"/>
                        <a:pt x="153770" y="144"/>
                      </a:cubicBezTo>
                      <a:lnTo>
                        <a:pt x="152222" y="155"/>
                      </a:lnTo>
                      <a:cubicBezTo>
                        <a:pt x="149174" y="179"/>
                        <a:pt x="146126" y="191"/>
                        <a:pt x="143066" y="239"/>
                      </a:cubicBezTo>
                      <a:cubicBezTo>
                        <a:pt x="141983" y="251"/>
                        <a:pt x="140900" y="263"/>
                        <a:pt x="139816" y="275"/>
                      </a:cubicBezTo>
                      <a:cubicBezTo>
                        <a:pt x="136447" y="310"/>
                        <a:pt x="133089" y="322"/>
                        <a:pt x="129720" y="358"/>
                      </a:cubicBezTo>
                      <a:cubicBezTo>
                        <a:pt x="125874" y="394"/>
                        <a:pt x="122028" y="441"/>
                        <a:pt x="118182" y="477"/>
                      </a:cubicBezTo>
                      <a:lnTo>
                        <a:pt x="118111" y="477"/>
                      </a:lnTo>
                      <a:cubicBezTo>
                        <a:pt x="116837" y="489"/>
                        <a:pt x="115563" y="501"/>
                        <a:pt x="114277" y="513"/>
                      </a:cubicBezTo>
                      <a:cubicBezTo>
                        <a:pt x="113182" y="513"/>
                        <a:pt x="112086" y="525"/>
                        <a:pt x="110991" y="525"/>
                      </a:cubicBezTo>
                      <a:cubicBezTo>
                        <a:pt x="107681" y="536"/>
                        <a:pt x="104371" y="536"/>
                        <a:pt x="101061" y="548"/>
                      </a:cubicBezTo>
                      <a:cubicBezTo>
                        <a:pt x="100537" y="548"/>
                        <a:pt x="100025" y="548"/>
                        <a:pt x="99502" y="525"/>
                      </a:cubicBezTo>
                      <a:lnTo>
                        <a:pt x="98478" y="525"/>
                      </a:lnTo>
                      <a:cubicBezTo>
                        <a:pt x="97954" y="525"/>
                        <a:pt x="97430" y="525"/>
                        <a:pt x="96918" y="548"/>
                      </a:cubicBezTo>
                      <a:cubicBezTo>
                        <a:pt x="96406" y="584"/>
                        <a:pt x="95894" y="596"/>
                        <a:pt x="95370" y="608"/>
                      </a:cubicBezTo>
                      <a:lnTo>
                        <a:pt x="94596" y="620"/>
                      </a:lnTo>
                      <a:lnTo>
                        <a:pt x="90739" y="620"/>
                      </a:lnTo>
                      <a:cubicBezTo>
                        <a:pt x="87976" y="632"/>
                        <a:pt x="85214" y="656"/>
                        <a:pt x="82464" y="667"/>
                      </a:cubicBezTo>
                      <a:cubicBezTo>
                        <a:pt x="81368" y="667"/>
                        <a:pt x="80273" y="667"/>
                        <a:pt x="79178" y="679"/>
                      </a:cubicBezTo>
                      <a:lnTo>
                        <a:pt x="77534" y="679"/>
                      </a:lnTo>
                      <a:cubicBezTo>
                        <a:pt x="76987" y="679"/>
                        <a:pt x="76439" y="679"/>
                        <a:pt x="75903" y="691"/>
                      </a:cubicBezTo>
                      <a:lnTo>
                        <a:pt x="75213" y="691"/>
                      </a:lnTo>
                      <a:cubicBezTo>
                        <a:pt x="74308" y="715"/>
                        <a:pt x="73391" y="727"/>
                        <a:pt x="72486" y="751"/>
                      </a:cubicBezTo>
                      <a:cubicBezTo>
                        <a:pt x="71796" y="763"/>
                        <a:pt x="71117" y="775"/>
                        <a:pt x="70426" y="775"/>
                      </a:cubicBezTo>
                      <a:cubicBezTo>
                        <a:pt x="66759" y="810"/>
                        <a:pt x="63092" y="822"/>
                        <a:pt x="59413" y="846"/>
                      </a:cubicBezTo>
                      <a:lnTo>
                        <a:pt x="45745" y="941"/>
                      </a:lnTo>
                      <a:lnTo>
                        <a:pt x="43745" y="965"/>
                      </a:lnTo>
                      <a:cubicBezTo>
                        <a:pt x="42411" y="977"/>
                        <a:pt x="41078" y="989"/>
                        <a:pt x="39744" y="1001"/>
                      </a:cubicBezTo>
                      <a:lnTo>
                        <a:pt x="37565" y="1013"/>
                      </a:lnTo>
                      <a:cubicBezTo>
                        <a:pt x="33934" y="1025"/>
                        <a:pt x="30290" y="1048"/>
                        <a:pt x="26659" y="1072"/>
                      </a:cubicBezTo>
                      <a:lnTo>
                        <a:pt x="25361" y="1084"/>
                      </a:lnTo>
                      <a:cubicBezTo>
                        <a:pt x="23218" y="1108"/>
                        <a:pt x="21063" y="1144"/>
                        <a:pt x="18908" y="1156"/>
                      </a:cubicBezTo>
                      <a:cubicBezTo>
                        <a:pt x="17372" y="1168"/>
                        <a:pt x="15824" y="1168"/>
                        <a:pt x="14288" y="1168"/>
                      </a:cubicBezTo>
                      <a:lnTo>
                        <a:pt x="1561" y="1168"/>
                      </a:lnTo>
                      <a:cubicBezTo>
                        <a:pt x="1204" y="1168"/>
                        <a:pt x="858" y="1310"/>
                        <a:pt x="608" y="1572"/>
                      </a:cubicBezTo>
                      <a:cubicBezTo>
                        <a:pt x="572" y="1596"/>
                        <a:pt x="537" y="1632"/>
                        <a:pt x="501" y="1668"/>
                      </a:cubicBezTo>
                      <a:cubicBezTo>
                        <a:pt x="525" y="2215"/>
                        <a:pt x="572" y="2739"/>
                        <a:pt x="561" y="3251"/>
                      </a:cubicBezTo>
                      <a:cubicBezTo>
                        <a:pt x="561" y="5251"/>
                        <a:pt x="549" y="7263"/>
                        <a:pt x="537" y="9264"/>
                      </a:cubicBezTo>
                      <a:lnTo>
                        <a:pt x="537" y="11264"/>
                      </a:lnTo>
                      <a:cubicBezTo>
                        <a:pt x="537" y="14479"/>
                        <a:pt x="561" y="17693"/>
                        <a:pt x="572" y="20908"/>
                      </a:cubicBezTo>
                      <a:lnTo>
                        <a:pt x="572" y="28814"/>
                      </a:lnTo>
                      <a:lnTo>
                        <a:pt x="572" y="36731"/>
                      </a:lnTo>
                      <a:lnTo>
                        <a:pt x="572" y="42804"/>
                      </a:lnTo>
                      <a:lnTo>
                        <a:pt x="572" y="45852"/>
                      </a:lnTo>
                      <a:lnTo>
                        <a:pt x="572" y="54150"/>
                      </a:lnTo>
                      <a:cubicBezTo>
                        <a:pt x="572" y="56912"/>
                        <a:pt x="584" y="59675"/>
                        <a:pt x="596" y="62449"/>
                      </a:cubicBezTo>
                      <a:cubicBezTo>
                        <a:pt x="596" y="63032"/>
                        <a:pt x="608" y="63616"/>
                        <a:pt x="620" y="64211"/>
                      </a:cubicBezTo>
                      <a:cubicBezTo>
                        <a:pt x="620" y="64509"/>
                        <a:pt x="632" y="64794"/>
                        <a:pt x="632" y="65080"/>
                      </a:cubicBezTo>
                      <a:cubicBezTo>
                        <a:pt x="632" y="65378"/>
                        <a:pt x="644" y="65675"/>
                        <a:pt x="644" y="65961"/>
                      </a:cubicBezTo>
                      <a:lnTo>
                        <a:pt x="644" y="69354"/>
                      </a:lnTo>
                      <a:lnTo>
                        <a:pt x="644" y="72736"/>
                      </a:lnTo>
                      <a:lnTo>
                        <a:pt x="644" y="76117"/>
                      </a:lnTo>
                      <a:lnTo>
                        <a:pt x="644" y="80094"/>
                      </a:lnTo>
                      <a:lnTo>
                        <a:pt x="644" y="85059"/>
                      </a:lnTo>
                      <a:lnTo>
                        <a:pt x="644" y="88035"/>
                      </a:lnTo>
                      <a:lnTo>
                        <a:pt x="644" y="89274"/>
                      </a:lnTo>
                      <a:cubicBezTo>
                        <a:pt x="644" y="92167"/>
                        <a:pt x="656" y="95048"/>
                        <a:pt x="680" y="97941"/>
                      </a:cubicBezTo>
                      <a:cubicBezTo>
                        <a:pt x="703" y="102120"/>
                        <a:pt x="727" y="106311"/>
                        <a:pt x="763" y="110502"/>
                      </a:cubicBezTo>
                      <a:cubicBezTo>
                        <a:pt x="763" y="111895"/>
                        <a:pt x="775" y="113288"/>
                        <a:pt x="787" y="114681"/>
                      </a:cubicBezTo>
                      <a:cubicBezTo>
                        <a:pt x="787" y="115717"/>
                        <a:pt x="787" y="116765"/>
                        <a:pt x="799" y="117801"/>
                      </a:cubicBezTo>
                      <a:cubicBezTo>
                        <a:pt x="799" y="120230"/>
                        <a:pt x="811" y="122671"/>
                        <a:pt x="811" y="125099"/>
                      </a:cubicBezTo>
                      <a:lnTo>
                        <a:pt x="811" y="127183"/>
                      </a:lnTo>
                      <a:cubicBezTo>
                        <a:pt x="823" y="129386"/>
                        <a:pt x="834" y="131588"/>
                        <a:pt x="846" y="133791"/>
                      </a:cubicBezTo>
                      <a:cubicBezTo>
                        <a:pt x="858" y="135994"/>
                        <a:pt x="882" y="138196"/>
                        <a:pt x="918" y="140399"/>
                      </a:cubicBezTo>
                      <a:cubicBezTo>
                        <a:pt x="918" y="140518"/>
                        <a:pt x="906" y="140637"/>
                        <a:pt x="894" y="140756"/>
                      </a:cubicBezTo>
                      <a:cubicBezTo>
                        <a:pt x="894" y="140768"/>
                        <a:pt x="894" y="140780"/>
                        <a:pt x="894" y="140780"/>
                      </a:cubicBezTo>
                      <a:cubicBezTo>
                        <a:pt x="894" y="140839"/>
                        <a:pt x="882" y="140899"/>
                        <a:pt x="870" y="140958"/>
                      </a:cubicBezTo>
                      <a:cubicBezTo>
                        <a:pt x="834" y="141078"/>
                        <a:pt x="787" y="141197"/>
                        <a:pt x="715" y="141304"/>
                      </a:cubicBezTo>
                      <a:cubicBezTo>
                        <a:pt x="692" y="141339"/>
                        <a:pt x="668" y="141363"/>
                        <a:pt x="644" y="141399"/>
                      </a:cubicBezTo>
                      <a:cubicBezTo>
                        <a:pt x="620" y="141423"/>
                        <a:pt x="596" y="141447"/>
                        <a:pt x="572" y="141470"/>
                      </a:cubicBezTo>
                      <a:cubicBezTo>
                        <a:pt x="430" y="141590"/>
                        <a:pt x="275" y="141673"/>
                        <a:pt x="96" y="141732"/>
                      </a:cubicBezTo>
                      <a:cubicBezTo>
                        <a:pt x="72" y="141732"/>
                        <a:pt x="61" y="141768"/>
                        <a:pt x="49" y="141792"/>
                      </a:cubicBezTo>
                      <a:cubicBezTo>
                        <a:pt x="25" y="141816"/>
                        <a:pt x="13" y="141840"/>
                        <a:pt x="1" y="141863"/>
                      </a:cubicBezTo>
                      <a:lnTo>
                        <a:pt x="751" y="142447"/>
                      </a:lnTo>
                      <a:lnTo>
                        <a:pt x="525" y="142816"/>
                      </a:lnTo>
                      <a:lnTo>
                        <a:pt x="322" y="143125"/>
                      </a:lnTo>
                      <a:cubicBezTo>
                        <a:pt x="442" y="143149"/>
                        <a:pt x="549" y="143161"/>
                        <a:pt x="644" y="143185"/>
                      </a:cubicBezTo>
                      <a:cubicBezTo>
                        <a:pt x="858" y="143233"/>
                        <a:pt x="1061" y="143256"/>
                        <a:pt x="1275" y="143268"/>
                      </a:cubicBezTo>
                      <a:cubicBezTo>
                        <a:pt x="1680" y="143256"/>
                        <a:pt x="2073" y="143244"/>
                        <a:pt x="2466" y="143233"/>
                      </a:cubicBezTo>
                      <a:lnTo>
                        <a:pt x="4609" y="143173"/>
                      </a:lnTo>
                      <a:cubicBezTo>
                        <a:pt x="4990" y="143161"/>
                        <a:pt x="5383" y="143149"/>
                        <a:pt x="5764" y="143137"/>
                      </a:cubicBezTo>
                      <a:cubicBezTo>
                        <a:pt x="8347" y="143090"/>
                        <a:pt x="10943" y="143030"/>
                        <a:pt x="13526" y="142994"/>
                      </a:cubicBezTo>
                      <a:cubicBezTo>
                        <a:pt x="14408" y="142983"/>
                        <a:pt x="15289" y="142971"/>
                        <a:pt x="16182" y="142959"/>
                      </a:cubicBezTo>
                      <a:lnTo>
                        <a:pt x="17325" y="142947"/>
                      </a:lnTo>
                      <a:cubicBezTo>
                        <a:pt x="19170" y="142935"/>
                        <a:pt x="21016" y="142935"/>
                        <a:pt x="22873" y="142935"/>
                      </a:cubicBezTo>
                      <a:lnTo>
                        <a:pt x="25099" y="142935"/>
                      </a:lnTo>
                      <a:cubicBezTo>
                        <a:pt x="28826" y="142923"/>
                        <a:pt x="32541" y="142911"/>
                        <a:pt x="36267" y="142899"/>
                      </a:cubicBezTo>
                      <a:lnTo>
                        <a:pt x="40018" y="142887"/>
                      </a:lnTo>
                      <a:cubicBezTo>
                        <a:pt x="40327" y="142887"/>
                        <a:pt x="40637" y="142887"/>
                        <a:pt x="40947" y="142875"/>
                      </a:cubicBezTo>
                      <a:cubicBezTo>
                        <a:pt x="42459" y="142863"/>
                        <a:pt x="43971" y="142840"/>
                        <a:pt x="45471" y="142828"/>
                      </a:cubicBezTo>
                      <a:cubicBezTo>
                        <a:pt x="46066" y="142816"/>
                        <a:pt x="46662" y="142816"/>
                        <a:pt x="47245" y="142804"/>
                      </a:cubicBezTo>
                      <a:lnTo>
                        <a:pt x="49710" y="142792"/>
                      </a:lnTo>
                      <a:lnTo>
                        <a:pt x="52246" y="142792"/>
                      </a:lnTo>
                      <a:cubicBezTo>
                        <a:pt x="53901" y="142792"/>
                        <a:pt x="55556" y="142792"/>
                        <a:pt x="57211" y="142780"/>
                      </a:cubicBezTo>
                      <a:cubicBezTo>
                        <a:pt x="61318" y="142768"/>
                        <a:pt x="65414" y="142733"/>
                        <a:pt x="69510" y="142709"/>
                      </a:cubicBezTo>
                      <a:lnTo>
                        <a:pt x="69641" y="142709"/>
                      </a:lnTo>
                      <a:cubicBezTo>
                        <a:pt x="72701" y="142685"/>
                        <a:pt x="75772" y="142673"/>
                        <a:pt x="78832" y="142661"/>
                      </a:cubicBezTo>
                      <a:lnTo>
                        <a:pt x="89262" y="142590"/>
                      </a:lnTo>
                      <a:lnTo>
                        <a:pt x="92477" y="142578"/>
                      </a:lnTo>
                      <a:cubicBezTo>
                        <a:pt x="93572" y="142566"/>
                        <a:pt x="94668" y="142554"/>
                        <a:pt x="95763" y="142554"/>
                      </a:cubicBezTo>
                      <a:lnTo>
                        <a:pt x="96715" y="142542"/>
                      </a:lnTo>
                      <a:lnTo>
                        <a:pt x="99537" y="142494"/>
                      </a:lnTo>
                      <a:cubicBezTo>
                        <a:pt x="100168" y="142482"/>
                        <a:pt x="100799" y="142482"/>
                        <a:pt x="101430" y="142471"/>
                      </a:cubicBezTo>
                      <a:cubicBezTo>
                        <a:pt x="102061" y="142471"/>
                        <a:pt x="102680" y="142459"/>
                        <a:pt x="103312" y="142459"/>
                      </a:cubicBezTo>
                      <a:lnTo>
                        <a:pt x="108503" y="142459"/>
                      </a:lnTo>
                      <a:cubicBezTo>
                        <a:pt x="109654" y="142459"/>
                        <a:pt x="110799" y="142464"/>
                        <a:pt x="111947" y="142464"/>
                      </a:cubicBezTo>
                      <a:cubicBezTo>
                        <a:pt x="112520" y="142464"/>
                        <a:pt x="113094" y="142463"/>
                        <a:pt x="113670" y="142459"/>
                      </a:cubicBezTo>
                      <a:cubicBezTo>
                        <a:pt x="118921" y="142447"/>
                        <a:pt x="124171" y="142411"/>
                        <a:pt x="129434" y="142387"/>
                      </a:cubicBezTo>
                      <a:cubicBezTo>
                        <a:pt x="135923" y="142363"/>
                        <a:pt x="142412" y="142352"/>
                        <a:pt x="148901" y="142328"/>
                      </a:cubicBezTo>
                      <a:lnTo>
                        <a:pt x="149889" y="142328"/>
                      </a:lnTo>
                      <a:lnTo>
                        <a:pt x="152842" y="142304"/>
                      </a:lnTo>
                      <a:lnTo>
                        <a:pt x="154818" y="142292"/>
                      </a:lnTo>
                      <a:lnTo>
                        <a:pt x="159021" y="142292"/>
                      </a:lnTo>
                      <a:cubicBezTo>
                        <a:pt x="160509" y="142292"/>
                        <a:pt x="161997" y="142292"/>
                        <a:pt x="163474" y="142304"/>
                      </a:cubicBezTo>
                      <a:lnTo>
                        <a:pt x="165712" y="142304"/>
                      </a:lnTo>
                      <a:cubicBezTo>
                        <a:pt x="166343" y="142304"/>
                        <a:pt x="166974" y="142292"/>
                        <a:pt x="167593" y="142268"/>
                      </a:cubicBezTo>
                      <a:cubicBezTo>
                        <a:pt x="167939" y="142256"/>
                        <a:pt x="168260" y="142137"/>
                        <a:pt x="168367" y="141792"/>
                      </a:cubicBezTo>
                      <a:cubicBezTo>
                        <a:pt x="168379" y="141744"/>
                        <a:pt x="168391" y="141709"/>
                        <a:pt x="168403" y="141673"/>
                      </a:cubicBezTo>
                      <a:cubicBezTo>
                        <a:pt x="168474" y="141399"/>
                        <a:pt x="168510" y="141113"/>
                        <a:pt x="168522" y="140828"/>
                      </a:cubicBezTo>
                      <a:cubicBezTo>
                        <a:pt x="168534" y="140161"/>
                        <a:pt x="168546" y="139482"/>
                        <a:pt x="168558" y="138803"/>
                      </a:cubicBezTo>
                      <a:cubicBezTo>
                        <a:pt x="168570" y="137672"/>
                        <a:pt x="168582" y="136553"/>
                        <a:pt x="168593" y="135422"/>
                      </a:cubicBezTo>
                      <a:cubicBezTo>
                        <a:pt x="168617" y="133327"/>
                        <a:pt x="168641" y="131231"/>
                        <a:pt x="168665" y="129124"/>
                      </a:cubicBezTo>
                      <a:lnTo>
                        <a:pt x="168760" y="119670"/>
                      </a:lnTo>
                      <a:cubicBezTo>
                        <a:pt x="168784" y="117884"/>
                        <a:pt x="168796" y="116098"/>
                        <a:pt x="168820" y="114324"/>
                      </a:cubicBezTo>
                      <a:cubicBezTo>
                        <a:pt x="168844" y="112538"/>
                        <a:pt x="168855" y="110764"/>
                        <a:pt x="168867" y="108978"/>
                      </a:cubicBezTo>
                      <a:cubicBezTo>
                        <a:pt x="168891" y="105752"/>
                        <a:pt x="168915" y="102513"/>
                        <a:pt x="168939" y="99275"/>
                      </a:cubicBezTo>
                      <a:cubicBezTo>
                        <a:pt x="168963" y="96048"/>
                        <a:pt x="168974" y="92810"/>
                        <a:pt x="168986" y="89571"/>
                      </a:cubicBezTo>
                      <a:cubicBezTo>
                        <a:pt x="168998" y="86869"/>
                        <a:pt x="169010" y="84166"/>
                        <a:pt x="169010" y="81463"/>
                      </a:cubicBezTo>
                      <a:cubicBezTo>
                        <a:pt x="169022" y="78760"/>
                        <a:pt x="169022" y="76058"/>
                        <a:pt x="169034" y="73355"/>
                      </a:cubicBezTo>
                      <a:cubicBezTo>
                        <a:pt x="169046" y="70890"/>
                        <a:pt x="169046" y="68414"/>
                        <a:pt x="169070" y="65949"/>
                      </a:cubicBezTo>
                      <a:cubicBezTo>
                        <a:pt x="169082" y="61842"/>
                        <a:pt x="169105" y="57722"/>
                        <a:pt x="169117" y="53614"/>
                      </a:cubicBezTo>
                      <a:cubicBezTo>
                        <a:pt x="169141" y="48257"/>
                        <a:pt x="169141" y="42887"/>
                        <a:pt x="169141" y="37529"/>
                      </a:cubicBezTo>
                      <a:lnTo>
                        <a:pt x="169141" y="17193"/>
                      </a:lnTo>
                      <a:cubicBezTo>
                        <a:pt x="169141" y="14514"/>
                        <a:pt x="169141" y="11835"/>
                        <a:pt x="169129" y="9157"/>
                      </a:cubicBezTo>
                      <a:cubicBezTo>
                        <a:pt x="169117" y="6466"/>
                        <a:pt x="169117" y="3787"/>
                        <a:pt x="169141" y="1120"/>
                      </a:cubicBezTo>
                      <a:cubicBezTo>
                        <a:pt x="169141" y="370"/>
                        <a:pt x="169141" y="120"/>
                        <a:pt x="168844" y="36"/>
                      </a:cubicBezTo>
                      <a:cubicBezTo>
                        <a:pt x="168796" y="25"/>
                        <a:pt x="168748" y="25"/>
                        <a:pt x="168713" y="13"/>
                      </a:cubicBezTo>
                      <a:cubicBezTo>
                        <a:pt x="168653" y="13"/>
                        <a:pt x="168593" y="1"/>
                        <a:pt x="16852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3" name="Google Shape;1813;p19">
                  <a:extLst>
                    <a:ext uri="{FF2B5EF4-FFF2-40B4-BE49-F238E27FC236}">
                      <a16:creationId xmlns:a16="http://schemas.microsoft.com/office/drawing/2014/main" id="{A74D0547-EE29-889D-CA61-E8EC3DB731C2}"/>
                    </a:ext>
                  </a:extLst>
                </p:cNvPr>
                <p:cNvSpPr/>
                <p:nvPr/>
              </p:nvSpPr>
              <p:spPr>
                <a:xfrm>
                  <a:off x="6394225" y="1912150"/>
                  <a:ext cx="59550" cy="7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82" h="2824" extrusionOk="0">
                      <a:moveTo>
                        <a:pt x="1461" y="619"/>
                      </a:moveTo>
                      <a:cubicBezTo>
                        <a:pt x="1550" y="619"/>
                        <a:pt x="1639" y="643"/>
                        <a:pt x="1715" y="680"/>
                      </a:cubicBezTo>
                      <a:cubicBezTo>
                        <a:pt x="1810" y="764"/>
                        <a:pt x="1846" y="883"/>
                        <a:pt x="1834" y="1014"/>
                      </a:cubicBezTo>
                      <a:cubicBezTo>
                        <a:pt x="1607" y="1490"/>
                        <a:pt x="1393" y="2002"/>
                        <a:pt x="834" y="2204"/>
                      </a:cubicBezTo>
                      <a:cubicBezTo>
                        <a:pt x="829" y="2206"/>
                        <a:pt x="823" y="2207"/>
                        <a:pt x="818" y="2207"/>
                      </a:cubicBezTo>
                      <a:cubicBezTo>
                        <a:pt x="785" y="2207"/>
                        <a:pt x="744" y="2179"/>
                        <a:pt x="703" y="2169"/>
                      </a:cubicBezTo>
                      <a:cubicBezTo>
                        <a:pt x="584" y="1633"/>
                        <a:pt x="679" y="1169"/>
                        <a:pt x="965" y="871"/>
                      </a:cubicBezTo>
                      <a:cubicBezTo>
                        <a:pt x="1060" y="776"/>
                        <a:pt x="1179" y="692"/>
                        <a:pt x="1310" y="645"/>
                      </a:cubicBezTo>
                      <a:cubicBezTo>
                        <a:pt x="1358" y="627"/>
                        <a:pt x="1409" y="619"/>
                        <a:pt x="1461" y="619"/>
                      </a:cubicBezTo>
                      <a:close/>
                      <a:moveTo>
                        <a:pt x="1623" y="0"/>
                      </a:moveTo>
                      <a:cubicBezTo>
                        <a:pt x="1568" y="0"/>
                        <a:pt x="1510" y="12"/>
                        <a:pt x="1453" y="37"/>
                      </a:cubicBezTo>
                      <a:cubicBezTo>
                        <a:pt x="488" y="430"/>
                        <a:pt x="0" y="1788"/>
                        <a:pt x="453" y="2823"/>
                      </a:cubicBezTo>
                      <a:cubicBezTo>
                        <a:pt x="524" y="2812"/>
                        <a:pt x="584" y="2800"/>
                        <a:pt x="643" y="2788"/>
                      </a:cubicBezTo>
                      <a:cubicBezTo>
                        <a:pt x="1512" y="2490"/>
                        <a:pt x="1846" y="1704"/>
                        <a:pt x="2227" y="990"/>
                      </a:cubicBezTo>
                      <a:cubicBezTo>
                        <a:pt x="2381" y="716"/>
                        <a:pt x="2072" y="121"/>
                        <a:pt x="1762" y="26"/>
                      </a:cubicBezTo>
                      <a:cubicBezTo>
                        <a:pt x="1718" y="9"/>
                        <a:pt x="1671" y="0"/>
                        <a:pt x="162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4" name="Google Shape;1814;p19">
                  <a:extLst>
                    <a:ext uri="{FF2B5EF4-FFF2-40B4-BE49-F238E27FC236}">
                      <a16:creationId xmlns:a16="http://schemas.microsoft.com/office/drawing/2014/main" id="{42750940-C109-4D4F-9091-AC6FFE67964A}"/>
                    </a:ext>
                  </a:extLst>
                </p:cNvPr>
                <p:cNvSpPr/>
                <p:nvPr/>
              </p:nvSpPr>
              <p:spPr>
                <a:xfrm>
                  <a:off x="4838375" y="1482700"/>
                  <a:ext cx="505425" cy="65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17" h="26041" extrusionOk="0">
                      <a:moveTo>
                        <a:pt x="13293" y="528"/>
                      </a:moveTo>
                      <a:cubicBezTo>
                        <a:pt x="13617" y="528"/>
                        <a:pt x="13920" y="630"/>
                        <a:pt x="14169" y="904"/>
                      </a:cubicBezTo>
                      <a:cubicBezTo>
                        <a:pt x="14546" y="1318"/>
                        <a:pt x="14809" y="1506"/>
                        <a:pt x="15145" y="1506"/>
                      </a:cubicBezTo>
                      <a:cubicBezTo>
                        <a:pt x="15360" y="1506"/>
                        <a:pt x="15606" y="1429"/>
                        <a:pt x="15931" y="1285"/>
                      </a:cubicBezTo>
                      <a:cubicBezTo>
                        <a:pt x="16097" y="1202"/>
                        <a:pt x="16276" y="1094"/>
                        <a:pt x="16431" y="987"/>
                      </a:cubicBezTo>
                      <a:cubicBezTo>
                        <a:pt x="16632" y="866"/>
                        <a:pt x="16783" y="803"/>
                        <a:pt x="16922" y="803"/>
                      </a:cubicBezTo>
                      <a:cubicBezTo>
                        <a:pt x="17096" y="803"/>
                        <a:pt x="17250" y="901"/>
                        <a:pt x="17455" y="1106"/>
                      </a:cubicBezTo>
                      <a:cubicBezTo>
                        <a:pt x="17979" y="1642"/>
                        <a:pt x="18324" y="2321"/>
                        <a:pt x="18443" y="3047"/>
                      </a:cubicBezTo>
                      <a:cubicBezTo>
                        <a:pt x="18598" y="3857"/>
                        <a:pt x="18860" y="4595"/>
                        <a:pt x="19395" y="5226"/>
                      </a:cubicBezTo>
                      <a:cubicBezTo>
                        <a:pt x="19515" y="5381"/>
                        <a:pt x="19598" y="5559"/>
                        <a:pt x="19622" y="5750"/>
                      </a:cubicBezTo>
                      <a:cubicBezTo>
                        <a:pt x="19741" y="6452"/>
                        <a:pt x="19157" y="7559"/>
                        <a:pt x="18502" y="7857"/>
                      </a:cubicBezTo>
                      <a:cubicBezTo>
                        <a:pt x="17848" y="8167"/>
                        <a:pt x="17276" y="8464"/>
                        <a:pt x="16895" y="9107"/>
                      </a:cubicBezTo>
                      <a:cubicBezTo>
                        <a:pt x="16657" y="9512"/>
                        <a:pt x="16562" y="9917"/>
                        <a:pt x="16693" y="10346"/>
                      </a:cubicBezTo>
                      <a:cubicBezTo>
                        <a:pt x="16931" y="11155"/>
                        <a:pt x="17169" y="11953"/>
                        <a:pt x="17598" y="12703"/>
                      </a:cubicBezTo>
                      <a:cubicBezTo>
                        <a:pt x="18110" y="13584"/>
                        <a:pt x="18419" y="14560"/>
                        <a:pt x="18002" y="15620"/>
                      </a:cubicBezTo>
                      <a:cubicBezTo>
                        <a:pt x="17752" y="16251"/>
                        <a:pt x="17538" y="16882"/>
                        <a:pt x="17348" y="17525"/>
                      </a:cubicBezTo>
                      <a:cubicBezTo>
                        <a:pt x="17252" y="17846"/>
                        <a:pt x="17276" y="18204"/>
                        <a:pt x="17217" y="18549"/>
                      </a:cubicBezTo>
                      <a:cubicBezTo>
                        <a:pt x="17157" y="18978"/>
                        <a:pt x="17062" y="19394"/>
                        <a:pt x="16943" y="19811"/>
                      </a:cubicBezTo>
                      <a:cubicBezTo>
                        <a:pt x="16776" y="20287"/>
                        <a:pt x="16347" y="20490"/>
                        <a:pt x="15883" y="20573"/>
                      </a:cubicBezTo>
                      <a:cubicBezTo>
                        <a:pt x="15062" y="20704"/>
                        <a:pt x="14252" y="20883"/>
                        <a:pt x="13430" y="20918"/>
                      </a:cubicBezTo>
                      <a:cubicBezTo>
                        <a:pt x="12156" y="20990"/>
                        <a:pt x="11121" y="21537"/>
                        <a:pt x="10156" y="22347"/>
                      </a:cubicBezTo>
                      <a:cubicBezTo>
                        <a:pt x="9739" y="22728"/>
                        <a:pt x="9299" y="23061"/>
                        <a:pt x="8823" y="23359"/>
                      </a:cubicBezTo>
                      <a:cubicBezTo>
                        <a:pt x="7525" y="24097"/>
                        <a:pt x="6227" y="24871"/>
                        <a:pt x="4786" y="25300"/>
                      </a:cubicBezTo>
                      <a:cubicBezTo>
                        <a:pt x="4346" y="25431"/>
                        <a:pt x="3894" y="25502"/>
                        <a:pt x="3441" y="25526"/>
                      </a:cubicBezTo>
                      <a:cubicBezTo>
                        <a:pt x="3402" y="25528"/>
                        <a:pt x="3364" y="25529"/>
                        <a:pt x="3329" y="25529"/>
                      </a:cubicBezTo>
                      <a:cubicBezTo>
                        <a:pt x="2882" y="25529"/>
                        <a:pt x="2737" y="25383"/>
                        <a:pt x="2560" y="24931"/>
                      </a:cubicBezTo>
                      <a:cubicBezTo>
                        <a:pt x="2524" y="24824"/>
                        <a:pt x="2489" y="24716"/>
                        <a:pt x="2453" y="24621"/>
                      </a:cubicBezTo>
                      <a:cubicBezTo>
                        <a:pt x="2358" y="24395"/>
                        <a:pt x="2215" y="24216"/>
                        <a:pt x="1929" y="24216"/>
                      </a:cubicBezTo>
                      <a:cubicBezTo>
                        <a:pt x="1798" y="24204"/>
                        <a:pt x="1667" y="24181"/>
                        <a:pt x="1548" y="24145"/>
                      </a:cubicBezTo>
                      <a:cubicBezTo>
                        <a:pt x="941" y="23942"/>
                        <a:pt x="738" y="23490"/>
                        <a:pt x="1012" y="22919"/>
                      </a:cubicBezTo>
                      <a:cubicBezTo>
                        <a:pt x="1036" y="22883"/>
                        <a:pt x="1060" y="22847"/>
                        <a:pt x="1084" y="22811"/>
                      </a:cubicBezTo>
                      <a:cubicBezTo>
                        <a:pt x="1453" y="22097"/>
                        <a:pt x="1441" y="22049"/>
                        <a:pt x="798" y="21549"/>
                      </a:cubicBezTo>
                      <a:cubicBezTo>
                        <a:pt x="738" y="21490"/>
                        <a:pt x="691" y="21406"/>
                        <a:pt x="643" y="21335"/>
                      </a:cubicBezTo>
                      <a:cubicBezTo>
                        <a:pt x="810" y="21204"/>
                        <a:pt x="953" y="21061"/>
                        <a:pt x="1119" y="20942"/>
                      </a:cubicBezTo>
                      <a:cubicBezTo>
                        <a:pt x="1369" y="20763"/>
                        <a:pt x="1631" y="20609"/>
                        <a:pt x="1881" y="20430"/>
                      </a:cubicBezTo>
                      <a:cubicBezTo>
                        <a:pt x="2250" y="20156"/>
                        <a:pt x="2346" y="19847"/>
                        <a:pt x="2131" y="19430"/>
                      </a:cubicBezTo>
                      <a:cubicBezTo>
                        <a:pt x="1977" y="19156"/>
                        <a:pt x="2060" y="18978"/>
                        <a:pt x="2227" y="18787"/>
                      </a:cubicBezTo>
                      <a:cubicBezTo>
                        <a:pt x="2453" y="18525"/>
                        <a:pt x="2691" y="18263"/>
                        <a:pt x="2941" y="18037"/>
                      </a:cubicBezTo>
                      <a:cubicBezTo>
                        <a:pt x="3429" y="17608"/>
                        <a:pt x="3679" y="16989"/>
                        <a:pt x="3643" y="16346"/>
                      </a:cubicBezTo>
                      <a:cubicBezTo>
                        <a:pt x="3632" y="15715"/>
                        <a:pt x="3894" y="15287"/>
                        <a:pt x="4346" y="14882"/>
                      </a:cubicBezTo>
                      <a:cubicBezTo>
                        <a:pt x="4858" y="14441"/>
                        <a:pt x="4786" y="14203"/>
                        <a:pt x="4167" y="13917"/>
                      </a:cubicBezTo>
                      <a:cubicBezTo>
                        <a:pt x="3643" y="13679"/>
                        <a:pt x="3096" y="13441"/>
                        <a:pt x="2584" y="13167"/>
                      </a:cubicBezTo>
                      <a:cubicBezTo>
                        <a:pt x="2191" y="12953"/>
                        <a:pt x="2155" y="12751"/>
                        <a:pt x="2441" y="12382"/>
                      </a:cubicBezTo>
                      <a:cubicBezTo>
                        <a:pt x="2643" y="12143"/>
                        <a:pt x="2870" y="11905"/>
                        <a:pt x="3120" y="11691"/>
                      </a:cubicBezTo>
                      <a:cubicBezTo>
                        <a:pt x="3715" y="11096"/>
                        <a:pt x="3667" y="10560"/>
                        <a:pt x="2989" y="10072"/>
                      </a:cubicBezTo>
                      <a:cubicBezTo>
                        <a:pt x="2691" y="9857"/>
                        <a:pt x="2358" y="9679"/>
                        <a:pt x="2072" y="9441"/>
                      </a:cubicBezTo>
                      <a:cubicBezTo>
                        <a:pt x="1596" y="9024"/>
                        <a:pt x="1500" y="8357"/>
                        <a:pt x="1905" y="8000"/>
                      </a:cubicBezTo>
                      <a:cubicBezTo>
                        <a:pt x="2243" y="7698"/>
                        <a:pt x="2659" y="7452"/>
                        <a:pt x="3156" y="7452"/>
                      </a:cubicBezTo>
                      <a:cubicBezTo>
                        <a:pt x="3168" y="7452"/>
                        <a:pt x="3179" y="7452"/>
                        <a:pt x="3191" y="7452"/>
                      </a:cubicBezTo>
                      <a:cubicBezTo>
                        <a:pt x="3429" y="7452"/>
                        <a:pt x="3667" y="7488"/>
                        <a:pt x="3894" y="7548"/>
                      </a:cubicBezTo>
                      <a:cubicBezTo>
                        <a:pt x="4258" y="7673"/>
                        <a:pt x="4607" y="7729"/>
                        <a:pt x="4945" y="7729"/>
                      </a:cubicBezTo>
                      <a:cubicBezTo>
                        <a:pt x="5822" y="7729"/>
                        <a:pt x="6620" y="7352"/>
                        <a:pt x="7394" y="6845"/>
                      </a:cubicBezTo>
                      <a:cubicBezTo>
                        <a:pt x="7608" y="6714"/>
                        <a:pt x="7823" y="6559"/>
                        <a:pt x="8025" y="6393"/>
                      </a:cubicBezTo>
                      <a:cubicBezTo>
                        <a:pt x="8215" y="6202"/>
                        <a:pt x="8382" y="5976"/>
                        <a:pt x="8537" y="5750"/>
                      </a:cubicBezTo>
                      <a:cubicBezTo>
                        <a:pt x="8680" y="5571"/>
                        <a:pt x="8644" y="5297"/>
                        <a:pt x="8454" y="5166"/>
                      </a:cubicBezTo>
                      <a:cubicBezTo>
                        <a:pt x="8204" y="4976"/>
                        <a:pt x="7930" y="4797"/>
                        <a:pt x="7656" y="4642"/>
                      </a:cubicBezTo>
                      <a:cubicBezTo>
                        <a:pt x="7477" y="4535"/>
                        <a:pt x="7168" y="4535"/>
                        <a:pt x="7227" y="4261"/>
                      </a:cubicBezTo>
                      <a:cubicBezTo>
                        <a:pt x="7263" y="4095"/>
                        <a:pt x="7489" y="3964"/>
                        <a:pt x="7644" y="3833"/>
                      </a:cubicBezTo>
                      <a:cubicBezTo>
                        <a:pt x="7751" y="3761"/>
                        <a:pt x="7870" y="3702"/>
                        <a:pt x="7989" y="3654"/>
                      </a:cubicBezTo>
                      <a:cubicBezTo>
                        <a:pt x="8394" y="3464"/>
                        <a:pt x="8632" y="3226"/>
                        <a:pt x="8668" y="2726"/>
                      </a:cubicBezTo>
                      <a:cubicBezTo>
                        <a:pt x="8716" y="1999"/>
                        <a:pt x="8989" y="1761"/>
                        <a:pt x="9704" y="1594"/>
                      </a:cubicBezTo>
                      <a:cubicBezTo>
                        <a:pt x="10573" y="1392"/>
                        <a:pt x="11442" y="1249"/>
                        <a:pt x="12240" y="797"/>
                      </a:cubicBezTo>
                      <a:cubicBezTo>
                        <a:pt x="12442" y="690"/>
                        <a:pt x="12680" y="606"/>
                        <a:pt x="12907" y="571"/>
                      </a:cubicBezTo>
                      <a:cubicBezTo>
                        <a:pt x="13037" y="544"/>
                        <a:pt x="13166" y="528"/>
                        <a:pt x="13293" y="528"/>
                      </a:cubicBezTo>
                      <a:close/>
                      <a:moveTo>
                        <a:pt x="13198" y="0"/>
                      </a:moveTo>
                      <a:cubicBezTo>
                        <a:pt x="12865" y="0"/>
                        <a:pt x="12525" y="89"/>
                        <a:pt x="12180" y="273"/>
                      </a:cubicBezTo>
                      <a:cubicBezTo>
                        <a:pt x="11383" y="702"/>
                        <a:pt x="10525" y="916"/>
                        <a:pt x="9656" y="1106"/>
                      </a:cubicBezTo>
                      <a:cubicBezTo>
                        <a:pt x="9513" y="1142"/>
                        <a:pt x="9358" y="1178"/>
                        <a:pt x="9216" y="1225"/>
                      </a:cubicBezTo>
                      <a:cubicBezTo>
                        <a:pt x="8716" y="1404"/>
                        <a:pt x="8335" y="1690"/>
                        <a:pt x="8287" y="2273"/>
                      </a:cubicBezTo>
                      <a:cubicBezTo>
                        <a:pt x="8251" y="2845"/>
                        <a:pt x="7942" y="3166"/>
                        <a:pt x="7394" y="3345"/>
                      </a:cubicBezTo>
                      <a:cubicBezTo>
                        <a:pt x="6858" y="3511"/>
                        <a:pt x="6739" y="3714"/>
                        <a:pt x="6739" y="4238"/>
                      </a:cubicBezTo>
                      <a:cubicBezTo>
                        <a:pt x="6751" y="4750"/>
                        <a:pt x="6906" y="4928"/>
                        <a:pt x="7442" y="5107"/>
                      </a:cubicBezTo>
                      <a:cubicBezTo>
                        <a:pt x="7513" y="5119"/>
                        <a:pt x="7584" y="5107"/>
                        <a:pt x="7632" y="5143"/>
                      </a:cubicBezTo>
                      <a:cubicBezTo>
                        <a:pt x="7787" y="5262"/>
                        <a:pt x="8001" y="5369"/>
                        <a:pt x="8037" y="5512"/>
                      </a:cubicBezTo>
                      <a:cubicBezTo>
                        <a:pt x="8061" y="5654"/>
                        <a:pt x="7906" y="5869"/>
                        <a:pt x="7775" y="5976"/>
                      </a:cubicBezTo>
                      <a:cubicBezTo>
                        <a:pt x="7477" y="6214"/>
                        <a:pt x="7132" y="6416"/>
                        <a:pt x="6799" y="6631"/>
                      </a:cubicBezTo>
                      <a:cubicBezTo>
                        <a:pt x="6230" y="7015"/>
                        <a:pt x="5570" y="7216"/>
                        <a:pt x="4901" y="7216"/>
                      </a:cubicBezTo>
                      <a:cubicBezTo>
                        <a:pt x="4576" y="7216"/>
                        <a:pt x="4249" y="7169"/>
                        <a:pt x="3929" y="7071"/>
                      </a:cubicBezTo>
                      <a:cubicBezTo>
                        <a:pt x="3699" y="7004"/>
                        <a:pt x="3464" y="6970"/>
                        <a:pt x="3231" y="6970"/>
                      </a:cubicBezTo>
                      <a:cubicBezTo>
                        <a:pt x="2847" y="6970"/>
                        <a:pt x="2467" y="7060"/>
                        <a:pt x="2119" y="7238"/>
                      </a:cubicBezTo>
                      <a:cubicBezTo>
                        <a:pt x="1477" y="7536"/>
                        <a:pt x="1131" y="8131"/>
                        <a:pt x="1262" y="8810"/>
                      </a:cubicBezTo>
                      <a:cubicBezTo>
                        <a:pt x="1369" y="9405"/>
                        <a:pt x="1727" y="9917"/>
                        <a:pt x="2250" y="10203"/>
                      </a:cubicBezTo>
                      <a:cubicBezTo>
                        <a:pt x="2405" y="10274"/>
                        <a:pt x="2560" y="10369"/>
                        <a:pt x="2703" y="10465"/>
                      </a:cubicBezTo>
                      <a:cubicBezTo>
                        <a:pt x="3120" y="10774"/>
                        <a:pt x="3108" y="10965"/>
                        <a:pt x="2751" y="11358"/>
                      </a:cubicBezTo>
                      <a:cubicBezTo>
                        <a:pt x="2429" y="11667"/>
                        <a:pt x="2131" y="12024"/>
                        <a:pt x="1869" y="12393"/>
                      </a:cubicBezTo>
                      <a:cubicBezTo>
                        <a:pt x="1619" y="12798"/>
                        <a:pt x="1679" y="13072"/>
                        <a:pt x="2048" y="13358"/>
                      </a:cubicBezTo>
                      <a:cubicBezTo>
                        <a:pt x="2405" y="13608"/>
                        <a:pt x="2774" y="13822"/>
                        <a:pt x="3167" y="14025"/>
                      </a:cubicBezTo>
                      <a:cubicBezTo>
                        <a:pt x="3441" y="14167"/>
                        <a:pt x="3739" y="14298"/>
                        <a:pt x="4060" y="14453"/>
                      </a:cubicBezTo>
                      <a:cubicBezTo>
                        <a:pt x="4001" y="14560"/>
                        <a:pt x="3929" y="14668"/>
                        <a:pt x="3846" y="14763"/>
                      </a:cubicBezTo>
                      <a:cubicBezTo>
                        <a:pt x="3441" y="15203"/>
                        <a:pt x="3227" y="15787"/>
                        <a:pt x="3274" y="16382"/>
                      </a:cubicBezTo>
                      <a:cubicBezTo>
                        <a:pt x="3298" y="16882"/>
                        <a:pt x="3096" y="17370"/>
                        <a:pt x="2703" y="17692"/>
                      </a:cubicBezTo>
                      <a:cubicBezTo>
                        <a:pt x="2417" y="17966"/>
                        <a:pt x="2155" y="18251"/>
                        <a:pt x="1917" y="18561"/>
                      </a:cubicBezTo>
                      <a:cubicBezTo>
                        <a:pt x="1608" y="18942"/>
                        <a:pt x="1405" y="19370"/>
                        <a:pt x="1762" y="19894"/>
                      </a:cubicBezTo>
                      <a:cubicBezTo>
                        <a:pt x="1631" y="20001"/>
                        <a:pt x="1524" y="20097"/>
                        <a:pt x="1405" y="20192"/>
                      </a:cubicBezTo>
                      <a:cubicBezTo>
                        <a:pt x="1107" y="20406"/>
                        <a:pt x="786" y="20609"/>
                        <a:pt x="488" y="20811"/>
                      </a:cubicBezTo>
                      <a:cubicBezTo>
                        <a:pt x="48" y="21109"/>
                        <a:pt x="0" y="21287"/>
                        <a:pt x="274" y="21716"/>
                      </a:cubicBezTo>
                      <a:cubicBezTo>
                        <a:pt x="429" y="21930"/>
                        <a:pt x="607" y="22133"/>
                        <a:pt x="798" y="22323"/>
                      </a:cubicBezTo>
                      <a:cubicBezTo>
                        <a:pt x="703" y="22502"/>
                        <a:pt x="607" y="22668"/>
                        <a:pt x="536" y="22847"/>
                      </a:cubicBezTo>
                      <a:cubicBezTo>
                        <a:pt x="262" y="23597"/>
                        <a:pt x="667" y="24466"/>
                        <a:pt x="1417" y="24633"/>
                      </a:cubicBezTo>
                      <a:cubicBezTo>
                        <a:pt x="1869" y="24728"/>
                        <a:pt x="2096" y="24931"/>
                        <a:pt x="2215" y="25359"/>
                      </a:cubicBezTo>
                      <a:cubicBezTo>
                        <a:pt x="2299" y="25761"/>
                        <a:pt x="2655" y="26040"/>
                        <a:pt x="3050" y="26040"/>
                      </a:cubicBezTo>
                      <a:cubicBezTo>
                        <a:pt x="3101" y="26040"/>
                        <a:pt x="3152" y="26035"/>
                        <a:pt x="3203" y="26026"/>
                      </a:cubicBezTo>
                      <a:cubicBezTo>
                        <a:pt x="3691" y="25978"/>
                        <a:pt x="4203" y="25943"/>
                        <a:pt x="4667" y="25788"/>
                      </a:cubicBezTo>
                      <a:cubicBezTo>
                        <a:pt x="6215" y="25276"/>
                        <a:pt x="7632" y="24466"/>
                        <a:pt x="9049" y="23681"/>
                      </a:cubicBezTo>
                      <a:cubicBezTo>
                        <a:pt x="9489" y="23430"/>
                        <a:pt x="9870" y="23049"/>
                        <a:pt x="10299" y="22764"/>
                      </a:cubicBezTo>
                      <a:cubicBezTo>
                        <a:pt x="10978" y="22276"/>
                        <a:pt x="11597" y="21668"/>
                        <a:pt x="12490" y="21549"/>
                      </a:cubicBezTo>
                      <a:cubicBezTo>
                        <a:pt x="13454" y="21418"/>
                        <a:pt x="14407" y="21252"/>
                        <a:pt x="15371" y="21133"/>
                      </a:cubicBezTo>
                      <a:cubicBezTo>
                        <a:pt x="16097" y="21037"/>
                        <a:pt x="16776" y="20811"/>
                        <a:pt x="17145" y="20180"/>
                      </a:cubicBezTo>
                      <a:cubicBezTo>
                        <a:pt x="17395" y="19716"/>
                        <a:pt x="17550" y="19216"/>
                        <a:pt x="17586" y="18704"/>
                      </a:cubicBezTo>
                      <a:cubicBezTo>
                        <a:pt x="17705" y="17680"/>
                        <a:pt x="17836" y="16680"/>
                        <a:pt x="18336" y="15763"/>
                      </a:cubicBezTo>
                      <a:cubicBezTo>
                        <a:pt x="18610" y="15227"/>
                        <a:pt x="18669" y="14620"/>
                        <a:pt x="18514" y="14048"/>
                      </a:cubicBezTo>
                      <a:cubicBezTo>
                        <a:pt x="18372" y="13572"/>
                        <a:pt x="18217" y="13096"/>
                        <a:pt x="18026" y="12632"/>
                      </a:cubicBezTo>
                      <a:cubicBezTo>
                        <a:pt x="17729" y="11822"/>
                        <a:pt x="17431" y="11012"/>
                        <a:pt x="17145" y="10191"/>
                      </a:cubicBezTo>
                      <a:cubicBezTo>
                        <a:pt x="17038" y="9881"/>
                        <a:pt x="17133" y="9595"/>
                        <a:pt x="17300" y="9334"/>
                      </a:cubicBezTo>
                      <a:cubicBezTo>
                        <a:pt x="17526" y="8953"/>
                        <a:pt x="17860" y="8667"/>
                        <a:pt x="18264" y="8500"/>
                      </a:cubicBezTo>
                      <a:cubicBezTo>
                        <a:pt x="18705" y="8333"/>
                        <a:pt x="19098" y="8071"/>
                        <a:pt x="19431" y="7738"/>
                      </a:cubicBezTo>
                      <a:cubicBezTo>
                        <a:pt x="19693" y="7440"/>
                        <a:pt x="19753" y="6988"/>
                        <a:pt x="19907" y="6607"/>
                      </a:cubicBezTo>
                      <a:cubicBezTo>
                        <a:pt x="20217" y="5905"/>
                        <a:pt x="20050" y="5285"/>
                        <a:pt x="19562" y="4738"/>
                      </a:cubicBezTo>
                      <a:cubicBezTo>
                        <a:pt x="19157" y="4285"/>
                        <a:pt x="18967" y="3738"/>
                        <a:pt x="18824" y="3166"/>
                      </a:cubicBezTo>
                      <a:cubicBezTo>
                        <a:pt x="18753" y="2940"/>
                        <a:pt x="18729" y="2702"/>
                        <a:pt x="18645" y="2476"/>
                      </a:cubicBezTo>
                      <a:cubicBezTo>
                        <a:pt x="18372" y="1725"/>
                        <a:pt x="18050" y="987"/>
                        <a:pt x="17359" y="487"/>
                      </a:cubicBezTo>
                      <a:cubicBezTo>
                        <a:pt x="17160" y="350"/>
                        <a:pt x="16996" y="281"/>
                        <a:pt x="16831" y="281"/>
                      </a:cubicBezTo>
                      <a:cubicBezTo>
                        <a:pt x="16681" y="281"/>
                        <a:pt x="16529" y="338"/>
                        <a:pt x="16347" y="451"/>
                      </a:cubicBezTo>
                      <a:cubicBezTo>
                        <a:pt x="16252" y="511"/>
                        <a:pt x="16181" y="582"/>
                        <a:pt x="16086" y="642"/>
                      </a:cubicBezTo>
                      <a:cubicBezTo>
                        <a:pt x="15796" y="851"/>
                        <a:pt x="15582" y="958"/>
                        <a:pt x="15375" y="958"/>
                      </a:cubicBezTo>
                      <a:cubicBezTo>
                        <a:pt x="15156" y="958"/>
                        <a:pt x="14944" y="839"/>
                        <a:pt x="14657" y="594"/>
                      </a:cubicBezTo>
                      <a:cubicBezTo>
                        <a:pt x="14197" y="206"/>
                        <a:pt x="13706" y="0"/>
                        <a:pt x="1319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5" name="Google Shape;1815;p19">
                  <a:extLst>
                    <a:ext uri="{FF2B5EF4-FFF2-40B4-BE49-F238E27FC236}">
                      <a16:creationId xmlns:a16="http://schemas.microsoft.com/office/drawing/2014/main" id="{EBCB1CFE-3EFA-AE3D-0110-AAEAC023272F}"/>
                    </a:ext>
                  </a:extLst>
                </p:cNvPr>
                <p:cNvSpPr/>
                <p:nvPr/>
              </p:nvSpPr>
              <p:spPr>
                <a:xfrm>
                  <a:off x="7155925" y="3987525"/>
                  <a:ext cx="304225" cy="194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169" h="7795" extrusionOk="0">
                      <a:moveTo>
                        <a:pt x="11494" y="631"/>
                      </a:moveTo>
                      <a:cubicBezTo>
                        <a:pt x="11740" y="631"/>
                        <a:pt x="11839" y="824"/>
                        <a:pt x="11704" y="1104"/>
                      </a:cubicBezTo>
                      <a:cubicBezTo>
                        <a:pt x="11585" y="1366"/>
                        <a:pt x="11418" y="1580"/>
                        <a:pt x="11192" y="1759"/>
                      </a:cubicBezTo>
                      <a:cubicBezTo>
                        <a:pt x="10180" y="2497"/>
                        <a:pt x="9918" y="3581"/>
                        <a:pt x="10502" y="4712"/>
                      </a:cubicBezTo>
                      <a:cubicBezTo>
                        <a:pt x="10609" y="4926"/>
                        <a:pt x="10716" y="5140"/>
                        <a:pt x="10799" y="5367"/>
                      </a:cubicBezTo>
                      <a:cubicBezTo>
                        <a:pt x="11025" y="5998"/>
                        <a:pt x="10811" y="6605"/>
                        <a:pt x="10228" y="7010"/>
                      </a:cubicBezTo>
                      <a:cubicBezTo>
                        <a:pt x="9981" y="7182"/>
                        <a:pt x="9707" y="7274"/>
                        <a:pt x="9436" y="7274"/>
                      </a:cubicBezTo>
                      <a:cubicBezTo>
                        <a:pt x="9144" y="7274"/>
                        <a:pt x="8855" y="7167"/>
                        <a:pt x="8608" y="6938"/>
                      </a:cubicBezTo>
                      <a:cubicBezTo>
                        <a:pt x="7477" y="5902"/>
                        <a:pt x="6037" y="5414"/>
                        <a:pt x="4691" y="4795"/>
                      </a:cubicBezTo>
                      <a:cubicBezTo>
                        <a:pt x="4584" y="4736"/>
                        <a:pt x="4489" y="4700"/>
                        <a:pt x="4382" y="4688"/>
                      </a:cubicBezTo>
                      <a:cubicBezTo>
                        <a:pt x="2917" y="4509"/>
                        <a:pt x="1858" y="3581"/>
                        <a:pt x="727" y="2795"/>
                      </a:cubicBezTo>
                      <a:cubicBezTo>
                        <a:pt x="500" y="2616"/>
                        <a:pt x="369" y="2331"/>
                        <a:pt x="393" y="2045"/>
                      </a:cubicBezTo>
                      <a:cubicBezTo>
                        <a:pt x="357" y="1473"/>
                        <a:pt x="560" y="1140"/>
                        <a:pt x="965" y="1009"/>
                      </a:cubicBezTo>
                      <a:cubicBezTo>
                        <a:pt x="1270" y="878"/>
                        <a:pt x="1606" y="817"/>
                        <a:pt x="1945" y="817"/>
                      </a:cubicBezTo>
                      <a:cubicBezTo>
                        <a:pt x="1975" y="817"/>
                        <a:pt x="2006" y="817"/>
                        <a:pt x="2036" y="818"/>
                      </a:cubicBezTo>
                      <a:cubicBezTo>
                        <a:pt x="2643" y="890"/>
                        <a:pt x="3239" y="1033"/>
                        <a:pt x="3798" y="1271"/>
                      </a:cubicBezTo>
                      <a:cubicBezTo>
                        <a:pt x="4822" y="1711"/>
                        <a:pt x="5882" y="1819"/>
                        <a:pt x="6977" y="1819"/>
                      </a:cubicBezTo>
                      <a:cubicBezTo>
                        <a:pt x="7477" y="1819"/>
                        <a:pt x="7966" y="1783"/>
                        <a:pt x="8466" y="1747"/>
                      </a:cubicBezTo>
                      <a:cubicBezTo>
                        <a:pt x="9156" y="1711"/>
                        <a:pt x="9728" y="1319"/>
                        <a:pt x="10335" y="1045"/>
                      </a:cubicBezTo>
                      <a:cubicBezTo>
                        <a:pt x="10656" y="902"/>
                        <a:pt x="10978" y="771"/>
                        <a:pt x="11299" y="664"/>
                      </a:cubicBezTo>
                      <a:cubicBezTo>
                        <a:pt x="11371" y="641"/>
                        <a:pt x="11437" y="631"/>
                        <a:pt x="11494" y="631"/>
                      </a:cubicBezTo>
                      <a:close/>
                      <a:moveTo>
                        <a:pt x="11593" y="1"/>
                      </a:moveTo>
                      <a:cubicBezTo>
                        <a:pt x="11480" y="1"/>
                        <a:pt x="11350" y="27"/>
                        <a:pt x="11204" y="80"/>
                      </a:cubicBezTo>
                      <a:cubicBezTo>
                        <a:pt x="10728" y="259"/>
                        <a:pt x="10240" y="414"/>
                        <a:pt x="9835" y="699"/>
                      </a:cubicBezTo>
                      <a:cubicBezTo>
                        <a:pt x="9335" y="1033"/>
                        <a:pt x="8751" y="1235"/>
                        <a:pt x="8144" y="1283"/>
                      </a:cubicBezTo>
                      <a:cubicBezTo>
                        <a:pt x="7921" y="1302"/>
                        <a:pt x="7695" y="1311"/>
                        <a:pt x="7467" y="1311"/>
                      </a:cubicBezTo>
                      <a:cubicBezTo>
                        <a:pt x="7280" y="1311"/>
                        <a:pt x="7093" y="1305"/>
                        <a:pt x="6906" y="1295"/>
                      </a:cubicBezTo>
                      <a:cubicBezTo>
                        <a:pt x="6084" y="1247"/>
                        <a:pt x="5251" y="1319"/>
                        <a:pt x="4477" y="961"/>
                      </a:cubicBezTo>
                      <a:cubicBezTo>
                        <a:pt x="3751" y="628"/>
                        <a:pt x="2989" y="521"/>
                        <a:pt x="2227" y="342"/>
                      </a:cubicBezTo>
                      <a:cubicBezTo>
                        <a:pt x="2051" y="298"/>
                        <a:pt x="1885" y="277"/>
                        <a:pt x="1727" y="277"/>
                      </a:cubicBezTo>
                      <a:cubicBezTo>
                        <a:pt x="1209" y="277"/>
                        <a:pt x="776" y="504"/>
                        <a:pt x="393" y="878"/>
                      </a:cubicBezTo>
                      <a:cubicBezTo>
                        <a:pt x="155" y="1104"/>
                        <a:pt x="12" y="1402"/>
                        <a:pt x="0" y="1723"/>
                      </a:cubicBezTo>
                      <a:cubicBezTo>
                        <a:pt x="24" y="2462"/>
                        <a:pt x="119" y="3212"/>
                        <a:pt x="965" y="3533"/>
                      </a:cubicBezTo>
                      <a:cubicBezTo>
                        <a:pt x="1119" y="3616"/>
                        <a:pt x="1262" y="3712"/>
                        <a:pt x="1393" y="3831"/>
                      </a:cubicBezTo>
                      <a:cubicBezTo>
                        <a:pt x="2322" y="4521"/>
                        <a:pt x="3322" y="5069"/>
                        <a:pt x="4489" y="5271"/>
                      </a:cubicBezTo>
                      <a:cubicBezTo>
                        <a:pt x="4656" y="5295"/>
                        <a:pt x="4822" y="5343"/>
                        <a:pt x="4977" y="5414"/>
                      </a:cubicBezTo>
                      <a:cubicBezTo>
                        <a:pt x="6156" y="6045"/>
                        <a:pt x="7477" y="6438"/>
                        <a:pt x="8454" y="7426"/>
                      </a:cubicBezTo>
                      <a:cubicBezTo>
                        <a:pt x="8670" y="7663"/>
                        <a:pt x="8975" y="7793"/>
                        <a:pt x="9293" y="7793"/>
                      </a:cubicBezTo>
                      <a:cubicBezTo>
                        <a:pt x="9342" y="7793"/>
                        <a:pt x="9392" y="7790"/>
                        <a:pt x="9442" y="7784"/>
                      </a:cubicBezTo>
                      <a:cubicBezTo>
                        <a:pt x="9491" y="7791"/>
                        <a:pt x="9541" y="7795"/>
                        <a:pt x="9591" y="7795"/>
                      </a:cubicBezTo>
                      <a:cubicBezTo>
                        <a:pt x="10518" y="7795"/>
                        <a:pt x="11614" y="6581"/>
                        <a:pt x="11275" y="5474"/>
                      </a:cubicBezTo>
                      <a:cubicBezTo>
                        <a:pt x="11168" y="5140"/>
                        <a:pt x="11037" y="4819"/>
                        <a:pt x="10906" y="4497"/>
                      </a:cubicBezTo>
                      <a:cubicBezTo>
                        <a:pt x="10668" y="3902"/>
                        <a:pt x="10752" y="3283"/>
                        <a:pt x="10906" y="2712"/>
                      </a:cubicBezTo>
                      <a:cubicBezTo>
                        <a:pt x="10978" y="2450"/>
                        <a:pt x="11311" y="2235"/>
                        <a:pt x="11561" y="2033"/>
                      </a:cubicBezTo>
                      <a:cubicBezTo>
                        <a:pt x="11954" y="1747"/>
                        <a:pt x="12168" y="1283"/>
                        <a:pt x="12145" y="795"/>
                      </a:cubicBezTo>
                      <a:cubicBezTo>
                        <a:pt x="12154" y="276"/>
                        <a:pt x="11961" y="1"/>
                        <a:pt x="1159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6" name="Google Shape;1816;p19">
                  <a:extLst>
                    <a:ext uri="{FF2B5EF4-FFF2-40B4-BE49-F238E27FC236}">
                      <a16:creationId xmlns:a16="http://schemas.microsoft.com/office/drawing/2014/main" id="{D8F2BE94-5487-7127-7139-B6605B622107}"/>
                    </a:ext>
                  </a:extLst>
                </p:cNvPr>
                <p:cNvSpPr/>
                <p:nvPr/>
              </p:nvSpPr>
              <p:spPr>
                <a:xfrm>
                  <a:off x="6708550" y="3608975"/>
                  <a:ext cx="186350" cy="295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54" h="11818" extrusionOk="0">
                      <a:moveTo>
                        <a:pt x="4864" y="531"/>
                      </a:moveTo>
                      <a:cubicBezTo>
                        <a:pt x="5074" y="531"/>
                        <a:pt x="5277" y="633"/>
                        <a:pt x="5394" y="816"/>
                      </a:cubicBezTo>
                      <a:cubicBezTo>
                        <a:pt x="5798" y="1482"/>
                        <a:pt x="6191" y="2161"/>
                        <a:pt x="6572" y="2828"/>
                      </a:cubicBezTo>
                      <a:cubicBezTo>
                        <a:pt x="7013" y="3626"/>
                        <a:pt x="6965" y="3935"/>
                        <a:pt x="6370" y="4578"/>
                      </a:cubicBezTo>
                      <a:cubicBezTo>
                        <a:pt x="5453" y="5543"/>
                        <a:pt x="5441" y="5673"/>
                        <a:pt x="6096" y="6888"/>
                      </a:cubicBezTo>
                      <a:cubicBezTo>
                        <a:pt x="6287" y="7233"/>
                        <a:pt x="6334" y="7638"/>
                        <a:pt x="6203" y="8019"/>
                      </a:cubicBezTo>
                      <a:cubicBezTo>
                        <a:pt x="6060" y="8495"/>
                        <a:pt x="5918" y="8971"/>
                        <a:pt x="5787" y="9448"/>
                      </a:cubicBezTo>
                      <a:cubicBezTo>
                        <a:pt x="5645" y="9963"/>
                        <a:pt x="5615" y="10049"/>
                        <a:pt x="5203" y="10049"/>
                      </a:cubicBezTo>
                      <a:cubicBezTo>
                        <a:pt x="5129" y="10049"/>
                        <a:pt x="5043" y="10047"/>
                        <a:pt x="4941" y="10043"/>
                      </a:cubicBezTo>
                      <a:cubicBezTo>
                        <a:pt x="4874" y="10022"/>
                        <a:pt x="4811" y="10012"/>
                        <a:pt x="4750" y="10012"/>
                      </a:cubicBezTo>
                      <a:cubicBezTo>
                        <a:pt x="4509" y="10012"/>
                        <a:pt x="4315" y="10170"/>
                        <a:pt x="4144" y="10388"/>
                      </a:cubicBezTo>
                      <a:cubicBezTo>
                        <a:pt x="3989" y="10626"/>
                        <a:pt x="3810" y="10841"/>
                        <a:pt x="3632" y="11055"/>
                      </a:cubicBezTo>
                      <a:cubicBezTo>
                        <a:pt x="3489" y="11210"/>
                        <a:pt x="3298" y="11305"/>
                        <a:pt x="3096" y="11353"/>
                      </a:cubicBezTo>
                      <a:cubicBezTo>
                        <a:pt x="3043" y="11360"/>
                        <a:pt x="2991" y="11363"/>
                        <a:pt x="2942" y="11363"/>
                      </a:cubicBezTo>
                      <a:cubicBezTo>
                        <a:pt x="2310" y="11363"/>
                        <a:pt x="1950" y="10815"/>
                        <a:pt x="2072" y="10031"/>
                      </a:cubicBezTo>
                      <a:cubicBezTo>
                        <a:pt x="2119" y="9769"/>
                        <a:pt x="2191" y="9519"/>
                        <a:pt x="2298" y="9281"/>
                      </a:cubicBezTo>
                      <a:cubicBezTo>
                        <a:pt x="2548" y="8638"/>
                        <a:pt x="2536" y="7900"/>
                        <a:pt x="2262" y="7269"/>
                      </a:cubicBezTo>
                      <a:cubicBezTo>
                        <a:pt x="1988" y="6602"/>
                        <a:pt x="1881" y="5876"/>
                        <a:pt x="1965" y="5162"/>
                      </a:cubicBezTo>
                      <a:cubicBezTo>
                        <a:pt x="2024" y="4400"/>
                        <a:pt x="1869" y="3709"/>
                        <a:pt x="1226" y="3173"/>
                      </a:cubicBezTo>
                      <a:cubicBezTo>
                        <a:pt x="1012" y="2971"/>
                        <a:pt x="834" y="2709"/>
                        <a:pt x="715" y="2435"/>
                      </a:cubicBezTo>
                      <a:cubicBezTo>
                        <a:pt x="548" y="2090"/>
                        <a:pt x="619" y="1899"/>
                        <a:pt x="965" y="1756"/>
                      </a:cubicBezTo>
                      <a:cubicBezTo>
                        <a:pt x="1262" y="1625"/>
                        <a:pt x="1584" y="1554"/>
                        <a:pt x="1905" y="1554"/>
                      </a:cubicBezTo>
                      <a:cubicBezTo>
                        <a:pt x="1979" y="1560"/>
                        <a:pt x="2052" y="1563"/>
                        <a:pt x="2124" y="1563"/>
                      </a:cubicBezTo>
                      <a:cubicBezTo>
                        <a:pt x="2906" y="1563"/>
                        <a:pt x="3561" y="1220"/>
                        <a:pt x="4215" y="828"/>
                      </a:cubicBezTo>
                      <a:cubicBezTo>
                        <a:pt x="4334" y="732"/>
                        <a:pt x="4465" y="649"/>
                        <a:pt x="4596" y="590"/>
                      </a:cubicBezTo>
                      <a:cubicBezTo>
                        <a:pt x="4682" y="550"/>
                        <a:pt x="4774" y="531"/>
                        <a:pt x="4864" y="531"/>
                      </a:cubicBezTo>
                      <a:close/>
                      <a:moveTo>
                        <a:pt x="4998" y="0"/>
                      </a:moveTo>
                      <a:cubicBezTo>
                        <a:pt x="4762" y="0"/>
                        <a:pt x="4496" y="94"/>
                        <a:pt x="4191" y="304"/>
                      </a:cubicBezTo>
                      <a:cubicBezTo>
                        <a:pt x="4144" y="351"/>
                        <a:pt x="4084" y="387"/>
                        <a:pt x="4036" y="423"/>
                      </a:cubicBezTo>
                      <a:cubicBezTo>
                        <a:pt x="3478" y="718"/>
                        <a:pt x="2937" y="1060"/>
                        <a:pt x="2251" y="1060"/>
                      </a:cubicBezTo>
                      <a:cubicBezTo>
                        <a:pt x="2162" y="1060"/>
                        <a:pt x="2071" y="1054"/>
                        <a:pt x="1977" y="1042"/>
                      </a:cubicBezTo>
                      <a:cubicBezTo>
                        <a:pt x="1715" y="1054"/>
                        <a:pt x="1453" y="1078"/>
                        <a:pt x="1191" y="1137"/>
                      </a:cubicBezTo>
                      <a:cubicBezTo>
                        <a:pt x="274" y="1375"/>
                        <a:pt x="0" y="2066"/>
                        <a:pt x="476" y="2876"/>
                      </a:cubicBezTo>
                      <a:cubicBezTo>
                        <a:pt x="655" y="3173"/>
                        <a:pt x="857" y="3459"/>
                        <a:pt x="1084" y="3721"/>
                      </a:cubicBezTo>
                      <a:cubicBezTo>
                        <a:pt x="1453" y="4102"/>
                        <a:pt x="1619" y="4626"/>
                        <a:pt x="1548" y="5150"/>
                      </a:cubicBezTo>
                      <a:cubicBezTo>
                        <a:pt x="1465" y="5840"/>
                        <a:pt x="1548" y="6543"/>
                        <a:pt x="1822" y="7186"/>
                      </a:cubicBezTo>
                      <a:cubicBezTo>
                        <a:pt x="2119" y="7924"/>
                        <a:pt x="2167" y="8626"/>
                        <a:pt x="1798" y="9376"/>
                      </a:cubicBezTo>
                      <a:cubicBezTo>
                        <a:pt x="1488" y="10019"/>
                        <a:pt x="1715" y="10698"/>
                        <a:pt x="1953" y="11329"/>
                      </a:cubicBezTo>
                      <a:cubicBezTo>
                        <a:pt x="1988" y="11448"/>
                        <a:pt x="2084" y="11555"/>
                        <a:pt x="2203" y="11603"/>
                      </a:cubicBezTo>
                      <a:cubicBezTo>
                        <a:pt x="2620" y="11710"/>
                        <a:pt x="3036" y="11781"/>
                        <a:pt x="3465" y="11817"/>
                      </a:cubicBezTo>
                      <a:cubicBezTo>
                        <a:pt x="3822" y="11817"/>
                        <a:pt x="3929" y="11472"/>
                        <a:pt x="4096" y="11222"/>
                      </a:cubicBezTo>
                      <a:cubicBezTo>
                        <a:pt x="4358" y="10802"/>
                        <a:pt x="4639" y="10503"/>
                        <a:pt x="5142" y="10503"/>
                      </a:cubicBezTo>
                      <a:cubicBezTo>
                        <a:pt x="5210" y="10503"/>
                        <a:pt x="5282" y="10508"/>
                        <a:pt x="5358" y="10519"/>
                      </a:cubicBezTo>
                      <a:cubicBezTo>
                        <a:pt x="5447" y="10533"/>
                        <a:pt x="5520" y="10541"/>
                        <a:pt x="5583" y="10541"/>
                      </a:cubicBezTo>
                      <a:cubicBezTo>
                        <a:pt x="5848" y="10541"/>
                        <a:pt x="5909" y="10405"/>
                        <a:pt x="6025" y="10019"/>
                      </a:cubicBezTo>
                      <a:cubicBezTo>
                        <a:pt x="6168" y="9543"/>
                        <a:pt x="6251" y="9091"/>
                        <a:pt x="6430" y="8650"/>
                      </a:cubicBezTo>
                      <a:cubicBezTo>
                        <a:pt x="6763" y="7805"/>
                        <a:pt x="6751" y="7019"/>
                        <a:pt x="6239" y="6233"/>
                      </a:cubicBezTo>
                      <a:cubicBezTo>
                        <a:pt x="5953" y="5793"/>
                        <a:pt x="6037" y="5543"/>
                        <a:pt x="6430" y="5138"/>
                      </a:cubicBezTo>
                      <a:cubicBezTo>
                        <a:pt x="6656" y="4911"/>
                        <a:pt x="6858" y="4661"/>
                        <a:pt x="7061" y="4400"/>
                      </a:cubicBezTo>
                      <a:cubicBezTo>
                        <a:pt x="7370" y="3959"/>
                        <a:pt x="7453" y="3495"/>
                        <a:pt x="7144" y="3006"/>
                      </a:cubicBezTo>
                      <a:cubicBezTo>
                        <a:pt x="6953" y="2697"/>
                        <a:pt x="6775" y="2375"/>
                        <a:pt x="6608" y="2042"/>
                      </a:cubicBezTo>
                      <a:cubicBezTo>
                        <a:pt x="6453" y="1721"/>
                        <a:pt x="6322" y="1375"/>
                        <a:pt x="6168" y="1054"/>
                      </a:cubicBezTo>
                      <a:cubicBezTo>
                        <a:pt x="5860" y="423"/>
                        <a:pt x="5497" y="0"/>
                        <a:pt x="499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7" name="Google Shape;1817;p19">
                  <a:extLst>
                    <a:ext uri="{FF2B5EF4-FFF2-40B4-BE49-F238E27FC236}">
                      <a16:creationId xmlns:a16="http://schemas.microsoft.com/office/drawing/2014/main" id="{568EDF7F-817E-22EE-BDE7-69AAB902959A}"/>
                    </a:ext>
                  </a:extLst>
                </p:cNvPr>
                <p:cNvSpPr/>
                <p:nvPr/>
              </p:nvSpPr>
              <p:spPr>
                <a:xfrm>
                  <a:off x="8039025" y="4005500"/>
                  <a:ext cx="207825" cy="185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13" h="7438" extrusionOk="0">
                      <a:moveTo>
                        <a:pt x="1319" y="433"/>
                      </a:moveTo>
                      <a:cubicBezTo>
                        <a:pt x="1375" y="433"/>
                        <a:pt x="1432" y="437"/>
                        <a:pt x="1490" y="445"/>
                      </a:cubicBezTo>
                      <a:cubicBezTo>
                        <a:pt x="1824" y="480"/>
                        <a:pt x="2133" y="552"/>
                        <a:pt x="2467" y="576"/>
                      </a:cubicBezTo>
                      <a:cubicBezTo>
                        <a:pt x="2895" y="600"/>
                        <a:pt x="3324" y="576"/>
                        <a:pt x="3753" y="623"/>
                      </a:cubicBezTo>
                      <a:cubicBezTo>
                        <a:pt x="4217" y="659"/>
                        <a:pt x="4681" y="730"/>
                        <a:pt x="5146" y="850"/>
                      </a:cubicBezTo>
                      <a:cubicBezTo>
                        <a:pt x="5610" y="981"/>
                        <a:pt x="6050" y="1207"/>
                        <a:pt x="6634" y="1445"/>
                      </a:cubicBezTo>
                      <a:cubicBezTo>
                        <a:pt x="6955" y="1993"/>
                        <a:pt x="7348" y="2683"/>
                        <a:pt x="7729" y="3374"/>
                      </a:cubicBezTo>
                      <a:cubicBezTo>
                        <a:pt x="7872" y="3695"/>
                        <a:pt x="7801" y="3850"/>
                        <a:pt x="7479" y="4017"/>
                      </a:cubicBezTo>
                      <a:cubicBezTo>
                        <a:pt x="7229" y="4124"/>
                        <a:pt x="6979" y="4243"/>
                        <a:pt x="6741" y="4386"/>
                      </a:cubicBezTo>
                      <a:cubicBezTo>
                        <a:pt x="6384" y="4612"/>
                        <a:pt x="6384" y="4755"/>
                        <a:pt x="6539" y="5148"/>
                      </a:cubicBezTo>
                      <a:cubicBezTo>
                        <a:pt x="6717" y="5564"/>
                        <a:pt x="6872" y="5993"/>
                        <a:pt x="6991" y="6434"/>
                      </a:cubicBezTo>
                      <a:cubicBezTo>
                        <a:pt x="7067" y="6768"/>
                        <a:pt x="6927" y="6927"/>
                        <a:pt x="6616" y="6927"/>
                      </a:cubicBezTo>
                      <a:cubicBezTo>
                        <a:pt x="6584" y="6927"/>
                        <a:pt x="6550" y="6925"/>
                        <a:pt x="6515" y="6922"/>
                      </a:cubicBezTo>
                      <a:cubicBezTo>
                        <a:pt x="6122" y="6874"/>
                        <a:pt x="5765" y="6695"/>
                        <a:pt x="5491" y="6410"/>
                      </a:cubicBezTo>
                      <a:cubicBezTo>
                        <a:pt x="5193" y="6100"/>
                        <a:pt x="4860" y="5826"/>
                        <a:pt x="4503" y="5588"/>
                      </a:cubicBezTo>
                      <a:cubicBezTo>
                        <a:pt x="4263" y="5435"/>
                        <a:pt x="4078" y="5357"/>
                        <a:pt x="3920" y="5357"/>
                      </a:cubicBezTo>
                      <a:cubicBezTo>
                        <a:pt x="3685" y="5357"/>
                        <a:pt x="3511" y="5530"/>
                        <a:pt x="3312" y="5886"/>
                      </a:cubicBezTo>
                      <a:cubicBezTo>
                        <a:pt x="3241" y="5993"/>
                        <a:pt x="3181" y="6112"/>
                        <a:pt x="3098" y="6219"/>
                      </a:cubicBezTo>
                      <a:cubicBezTo>
                        <a:pt x="3038" y="6279"/>
                        <a:pt x="2979" y="6326"/>
                        <a:pt x="2907" y="6374"/>
                      </a:cubicBezTo>
                      <a:cubicBezTo>
                        <a:pt x="2467" y="6172"/>
                        <a:pt x="2205" y="5719"/>
                        <a:pt x="2240" y="5243"/>
                      </a:cubicBezTo>
                      <a:cubicBezTo>
                        <a:pt x="2288" y="3838"/>
                        <a:pt x="1598" y="2755"/>
                        <a:pt x="776" y="1731"/>
                      </a:cubicBezTo>
                      <a:cubicBezTo>
                        <a:pt x="550" y="1445"/>
                        <a:pt x="431" y="1183"/>
                        <a:pt x="609" y="838"/>
                      </a:cubicBezTo>
                      <a:cubicBezTo>
                        <a:pt x="760" y="547"/>
                        <a:pt x="1020" y="433"/>
                        <a:pt x="1319" y="433"/>
                      </a:cubicBezTo>
                      <a:close/>
                      <a:moveTo>
                        <a:pt x="1251" y="1"/>
                      </a:moveTo>
                      <a:cubicBezTo>
                        <a:pt x="521" y="1"/>
                        <a:pt x="0" y="734"/>
                        <a:pt x="264" y="1445"/>
                      </a:cubicBezTo>
                      <a:cubicBezTo>
                        <a:pt x="383" y="1743"/>
                        <a:pt x="550" y="2028"/>
                        <a:pt x="740" y="2278"/>
                      </a:cubicBezTo>
                      <a:cubicBezTo>
                        <a:pt x="1395" y="3171"/>
                        <a:pt x="1931" y="4088"/>
                        <a:pt x="1919" y="5243"/>
                      </a:cubicBezTo>
                      <a:cubicBezTo>
                        <a:pt x="1919" y="5826"/>
                        <a:pt x="2181" y="6362"/>
                        <a:pt x="2621" y="6731"/>
                      </a:cubicBezTo>
                      <a:cubicBezTo>
                        <a:pt x="2803" y="6891"/>
                        <a:pt x="2936" y="6974"/>
                        <a:pt x="3051" y="6974"/>
                      </a:cubicBezTo>
                      <a:cubicBezTo>
                        <a:pt x="3184" y="6974"/>
                        <a:pt x="3291" y="6861"/>
                        <a:pt x="3419" y="6624"/>
                      </a:cubicBezTo>
                      <a:cubicBezTo>
                        <a:pt x="3503" y="6469"/>
                        <a:pt x="3574" y="6303"/>
                        <a:pt x="3645" y="6148"/>
                      </a:cubicBezTo>
                      <a:cubicBezTo>
                        <a:pt x="3714" y="5976"/>
                        <a:pt x="3875" y="5873"/>
                        <a:pt x="4045" y="5873"/>
                      </a:cubicBezTo>
                      <a:cubicBezTo>
                        <a:pt x="4110" y="5873"/>
                        <a:pt x="4177" y="5888"/>
                        <a:pt x="4241" y="5922"/>
                      </a:cubicBezTo>
                      <a:cubicBezTo>
                        <a:pt x="4395" y="5981"/>
                        <a:pt x="4550" y="6076"/>
                        <a:pt x="4669" y="6184"/>
                      </a:cubicBezTo>
                      <a:cubicBezTo>
                        <a:pt x="5062" y="6505"/>
                        <a:pt x="5431" y="6838"/>
                        <a:pt x="5824" y="7148"/>
                      </a:cubicBezTo>
                      <a:cubicBezTo>
                        <a:pt x="6050" y="7338"/>
                        <a:pt x="6334" y="7438"/>
                        <a:pt x="6622" y="7438"/>
                      </a:cubicBezTo>
                      <a:cubicBezTo>
                        <a:pt x="6804" y="7438"/>
                        <a:pt x="6987" y="7398"/>
                        <a:pt x="7158" y="7315"/>
                      </a:cubicBezTo>
                      <a:cubicBezTo>
                        <a:pt x="7491" y="7172"/>
                        <a:pt x="7574" y="6993"/>
                        <a:pt x="7455" y="6636"/>
                      </a:cubicBezTo>
                      <a:cubicBezTo>
                        <a:pt x="7384" y="6410"/>
                        <a:pt x="7265" y="6207"/>
                        <a:pt x="7170" y="5981"/>
                      </a:cubicBezTo>
                      <a:cubicBezTo>
                        <a:pt x="6753" y="5005"/>
                        <a:pt x="6753" y="5005"/>
                        <a:pt x="7682" y="4517"/>
                      </a:cubicBezTo>
                      <a:cubicBezTo>
                        <a:pt x="8229" y="4231"/>
                        <a:pt x="8313" y="4040"/>
                        <a:pt x="8063" y="3433"/>
                      </a:cubicBezTo>
                      <a:cubicBezTo>
                        <a:pt x="7944" y="3124"/>
                        <a:pt x="7801" y="2826"/>
                        <a:pt x="7646" y="2540"/>
                      </a:cubicBezTo>
                      <a:cubicBezTo>
                        <a:pt x="7396" y="2064"/>
                        <a:pt x="7146" y="1588"/>
                        <a:pt x="6848" y="1147"/>
                      </a:cubicBezTo>
                      <a:cubicBezTo>
                        <a:pt x="6741" y="992"/>
                        <a:pt x="6503" y="909"/>
                        <a:pt x="6312" y="850"/>
                      </a:cubicBezTo>
                      <a:cubicBezTo>
                        <a:pt x="5908" y="695"/>
                        <a:pt x="5467" y="635"/>
                        <a:pt x="5098" y="433"/>
                      </a:cubicBezTo>
                      <a:cubicBezTo>
                        <a:pt x="4660" y="198"/>
                        <a:pt x="4230" y="130"/>
                        <a:pt x="3765" y="130"/>
                      </a:cubicBezTo>
                      <a:cubicBezTo>
                        <a:pt x="3686" y="130"/>
                        <a:pt x="3607" y="132"/>
                        <a:pt x="3526" y="135"/>
                      </a:cubicBezTo>
                      <a:cubicBezTo>
                        <a:pt x="3400" y="140"/>
                        <a:pt x="3275" y="142"/>
                        <a:pt x="3151" y="142"/>
                      </a:cubicBezTo>
                      <a:cubicBezTo>
                        <a:pt x="2935" y="142"/>
                        <a:pt x="2721" y="134"/>
                        <a:pt x="2502" y="111"/>
                      </a:cubicBezTo>
                      <a:cubicBezTo>
                        <a:pt x="2109" y="88"/>
                        <a:pt x="1717" y="40"/>
                        <a:pt x="1336" y="4"/>
                      </a:cubicBezTo>
                      <a:cubicBezTo>
                        <a:pt x="1307" y="2"/>
                        <a:pt x="1279" y="1"/>
                        <a:pt x="125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8" name="Google Shape;1818;p19">
                  <a:extLst>
                    <a:ext uri="{FF2B5EF4-FFF2-40B4-BE49-F238E27FC236}">
                      <a16:creationId xmlns:a16="http://schemas.microsoft.com/office/drawing/2014/main" id="{8D080B39-5FBE-ECC1-60BF-0CFE5B9798C4}"/>
                    </a:ext>
                  </a:extLst>
                </p:cNvPr>
                <p:cNvSpPr/>
                <p:nvPr/>
              </p:nvSpPr>
              <p:spPr>
                <a:xfrm>
                  <a:off x="6742475" y="3371425"/>
                  <a:ext cx="125325" cy="213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13" h="8556" extrusionOk="0">
                      <a:moveTo>
                        <a:pt x="3758" y="553"/>
                      </a:moveTo>
                      <a:cubicBezTo>
                        <a:pt x="3767" y="553"/>
                        <a:pt x="3777" y="554"/>
                        <a:pt x="3787" y="555"/>
                      </a:cubicBezTo>
                      <a:cubicBezTo>
                        <a:pt x="4144" y="590"/>
                        <a:pt x="3989" y="1007"/>
                        <a:pt x="4060" y="1257"/>
                      </a:cubicBezTo>
                      <a:cubicBezTo>
                        <a:pt x="4180" y="1698"/>
                        <a:pt x="4251" y="2150"/>
                        <a:pt x="4394" y="2579"/>
                      </a:cubicBezTo>
                      <a:cubicBezTo>
                        <a:pt x="4513" y="2876"/>
                        <a:pt x="4501" y="3222"/>
                        <a:pt x="4370" y="3519"/>
                      </a:cubicBezTo>
                      <a:cubicBezTo>
                        <a:pt x="4311" y="3638"/>
                        <a:pt x="4263" y="3757"/>
                        <a:pt x="4203" y="3865"/>
                      </a:cubicBezTo>
                      <a:cubicBezTo>
                        <a:pt x="3703" y="4758"/>
                        <a:pt x="3537" y="5734"/>
                        <a:pt x="3441" y="6734"/>
                      </a:cubicBezTo>
                      <a:cubicBezTo>
                        <a:pt x="3394" y="7079"/>
                        <a:pt x="3310" y="7413"/>
                        <a:pt x="3168" y="7734"/>
                      </a:cubicBezTo>
                      <a:cubicBezTo>
                        <a:pt x="3064" y="7976"/>
                        <a:pt x="2888" y="8101"/>
                        <a:pt x="2696" y="8101"/>
                      </a:cubicBezTo>
                      <a:cubicBezTo>
                        <a:pt x="2557" y="8101"/>
                        <a:pt x="2409" y="8036"/>
                        <a:pt x="2275" y="7901"/>
                      </a:cubicBezTo>
                      <a:cubicBezTo>
                        <a:pt x="2096" y="7722"/>
                        <a:pt x="1953" y="7496"/>
                        <a:pt x="1846" y="7270"/>
                      </a:cubicBezTo>
                      <a:cubicBezTo>
                        <a:pt x="1489" y="6520"/>
                        <a:pt x="1143" y="5781"/>
                        <a:pt x="810" y="5031"/>
                      </a:cubicBezTo>
                      <a:cubicBezTo>
                        <a:pt x="667" y="4722"/>
                        <a:pt x="560" y="4400"/>
                        <a:pt x="477" y="4198"/>
                      </a:cubicBezTo>
                      <a:cubicBezTo>
                        <a:pt x="536" y="3364"/>
                        <a:pt x="751" y="2769"/>
                        <a:pt x="1393" y="2436"/>
                      </a:cubicBezTo>
                      <a:cubicBezTo>
                        <a:pt x="2072" y="2067"/>
                        <a:pt x="2656" y="1579"/>
                        <a:pt x="3120" y="983"/>
                      </a:cubicBezTo>
                      <a:cubicBezTo>
                        <a:pt x="3279" y="790"/>
                        <a:pt x="3547" y="553"/>
                        <a:pt x="3758" y="553"/>
                      </a:cubicBezTo>
                      <a:close/>
                      <a:moveTo>
                        <a:pt x="3859" y="1"/>
                      </a:moveTo>
                      <a:cubicBezTo>
                        <a:pt x="3657" y="1"/>
                        <a:pt x="3463" y="119"/>
                        <a:pt x="3203" y="364"/>
                      </a:cubicBezTo>
                      <a:cubicBezTo>
                        <a:pt x="2679" y="876"/>
                        <a:pt x="2179" y="1471"/>
                        <a:pt x="1560" y="1817"/>
                      </a:cubicBezTo>
                      <a:cubicBezTo>
                        <a:pt x="846" y="2222"/>
                        <a:pt x="501" y="2805"/>
                        <a:pt x="215" y="3484"/>
                      </a:cubicBezTo>
                      <a:cubicBezTo>
                        <a:pt x="0" y="3984"/>
                        <a:pt x="36" y="4567"/>
                        <a:pt x="322" y="5043"/>
                      </a:cubicBezTo>
                      <a:cubicBezTo>
                        <a:pt x="751" y="5865"/>
                        <a:pt x="1263" y="6651"/>
                        <a:pt x="1489" y="7567"/>
                      </a:cubicBezTo>
                      <a:cubicBezTo>
                        <a:pt x="1548" y="7770"/>
                        <a:pt x="1644" y="7972"/>
                        <a:pt x="1786" y="8139"/>
                      </a:cubicBezTo>
                      <a:cubicBezTo>
                        <a:pt x="1968" y="8415"/>
                        <a:pt x="2298" y="8555"/>
                        <a:pt x="2626" y="8555"/>
                      </a:cubicBezTo>
                      <a:cubicBezTo>
                        <a:pt x="2921" y="8555"/>
                        <a:pt x="3213" y="8441"/>
                        <a:pt x="3394" y="8210"/>
                      </a:cubicBezTo>
                      <a:cubicBezTo>
                        <a:pt x="3775" y="7722"/>
                        <a:pt x="3870" y="7174"/>
                        <a:pt x="3918" y="6627"/>
                      </a:cubicBezTo>
                      <a:cubicBezTo>
                        <a:pt x="4001" y="5531"/>
                        <a:pt x="4191" y="4484"/>
                        <a:pt x="4739" y="3519"/>
                      </a:cubicBezTo>
                      <a:cubicBezTo>
                        <a:pt x="5013" y="3055"/>
                        <a:pt x="4930" y="2614"/>
                        <a:pt x="4739" y="2150"/>
                      </a:cubicBezTo>
                      <a:cubicBezTo>
                        <a:pt x="4596" y="1781"/>
                        <a:pt x="4513" y="1388"/>
                        <a:pt x="4394" y="995"/>
                      </a:cubicBezTo>
                      <a:cubicBezTo>
                        <a:pt x="4489" y="686"/>
                        <a:pt x="4632" y="376"/>
                        <a:pt x="4287" y="150"/>
                      </a:cubicBezTo>
                      <a:cubicBezTo>
                        <a:pt x="4127" y="51"/>
                        <a:pt x="3991" y="1"/>
                        <a:pt x="385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9" name="Google Shape;1819;p19">
                  <a:extLst>
                    <a:ext uri="{FF2B5EF4-FFF2-40B4-BE49-F238E27FC236}">
                      <a16:creationId xmlns:a16="http://schemas.microsoft.com/office/drawing/2014/main" id="{07175ADA-DA4A-F483-76DA-CC3167D0742B}"/>
                    </a:ext>
                  </a:extLst>
                </p:cNvPr>
                <p:cNvSpPr/>
                <p:nvPr/>
              </p:nvSpPr>
              <p:spPr>
                <a:xfrm>
                  <a:off x="8280750" y="4320975"/>
                  <a:ext cx="209300" cy="82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72" h="3318" extrusionOk="0">
                      <a:moveTo>
                        <a:pt x="1170" y="312"/>
                      </a:moveTo>
                      <a:cubicBezTo>
                        <a:pt x="1257" y="312"/>
                        <a:pt x="1345" y="325"/>
                        <a:pt x="1430" y="351"/>
                      </a:cubicBezTo>
                      <a:cubicBezTo>
                        <a:pt x="2025" y="482"/>
                        <a:pt x="2597" y="649"/>
                        <a:pt x="3180" y="815"/>
                      </a:cubicBezTo>
                      <a:cubicBezTo>
                        <a:pt x="3632" y="958"/>
                        <a:pt x="4073" y="1161"/>
                        <a:pt x="4525" y="1268"/>
                      </a:cubicBezTo>
                      <a:cubicBezTo>
                        <a:pt x="4644" y="1294"/>
                        <a:pt x="4764" y="1306"/>
                        <a:pt x="4884" y="1306"/>
                      </a:cubicBezTo>
                      <a:cubicBezTo>
                        <a:pt x="5042" y="1306"/>
                        <a:pt x="5198" y="1285"/>
                        <a:pt x="5347" y="1244"/>
                      </a:cubicBezTo>
                      <a:cubicBezTo>
                        <a:pt x="5554" y="1193"/>
                        <a:pt x="5755" y="1170"/>
                        <a:pt x="5951" y="1170"/>
                      </a:cubicBezTo>
                      <a:cubicBezTo>
                        <a:pt x="6533" y="1170"/>
                        <a:pt x="7072" y="1373"/>
                        <a:pt x="7597" y="1649"/>
                      </a:cubicBezTo>
                      <a:cubicBezTo>
                        <a:pt x="7728" y="1720"/>
                        <a:pt x="7895" y="1994"/>
                        <a:pt x="7859" y="2113"/>
                      </a:cubicBezTo>
                      <a:cubicBezTo>
                        <a:pt x="7788" y="2328"/>
                        <a:pt x="7633" y="2506"/>
                        <a:pt x="7430" y="2613"/>
                      </a:cubicBezTo>
                      <a:cubicBezTo>
                        <a:pt x="7085" y="2743"/>
                        <a:pt x="6723" y="2811"/>
                        <a:pt x="6359" y="2811"/>
                      </a:cubicBezTo>
                      <a:cubicBezTo>
                        <a:pt x="6120" y="2811"/>
                        <a:pt x="5880" y="2782"/>
                        <a:pt x="5645" y="2720"/>
                      </a:cubicBezTo>
                      <a:cubicBezTo>
                        <a:pt x="5073" y="2589"/>
                        <a:pt x="4490" y="2530"/>
                        <a:pt x="3930" y="2375"/>
                      </a:cubicBezTo>
                      <a:cubicBezTo>
                        <a:pt x="3609" y="2280"/>
                        <a:pt x="3287" y="2149"/>
                        <a:pt x="2989" y="1970"/>
                      </a:cubicBezTo>
                      <a:cubicBezTo>
                        <a:pt x="2525" y="1696"/>
                        <a:pt x="2085" y="1399"/>
                        <a:pt x="1513" y="1327"/>
                      </a:cubicBezTo>
                      <a:cubicBezTo>
                        <a:pt x="1096" y="1280"/>
                        <a:pt x="787" y="982"/>
                        <a:pt x="537" y="565"/>
                      </a:cubicBezTo>
                      <a:cubicBezTo>
                        <a:pt x="710" y="401"/>
                        <a:pt x="939" y="312"/>
                        <a:pt x="1170" y="312"/>
                      </a:cubicBezTo>
                      <a:close/>
                      <a:moveTo>
                        <a:pt x="1545" y="1"/>
                      </a:moveTo>
                      <a:cubicBezTo>
                        <a:pt x="1456" y="1"/>
                        <a:pt x="1366" y="6"/>
                        <a:pt x="1275" y="18"/>
                      </a:cubicBezTo>
                      <a:cubicBezTo>
                        <a:pt x="977" y="53"/>
                        <a:pt x="680" y="101"/>
                        <a:pt x="394" y="172"/>
                      </a:cubicBezTo>
                      <a:cubicBezTo>
                        <a:pt x="120" y="220"/>
                        <a:pt x="1" y="530"/>
                        <a:pt x="180" y="744"/>
                      </a:cubicBezTo>
                      <a:cubicBezTo>
                        <a:pt x="489" y="1220"/>
                        <a:pt x="870" y="1708"/>
                        <a:pt x="1442" y="1804"/>
                      </a:cubicBezTo>
                      <a:cubicBezTo>
                        <a:pt x="2073" y="1899"/>
                        <a:pt x="2561" y="2244"/>
                        <a:pt x="3085" y="2518"/>
                      </a:cubicBezTo>
                      <a:cubicBezTo>
                        <a:pt x="3418" y="2685"/>
                        <a:pt x="3751" y="2816"/>
                        <a:pt x="4109" y="2911"/>
                      </a:cubicBezTo>
                      <a:cubicBezTo>
                        <a:pt x="4632" y="3042"/>
                        <a:pt x="5168" y="3101"/>
                        <a:pt x="5704" y="3220"/>
                      </a:cubicBezTo>
                      <a:cubicBezTo>
                        <a:pt x="5995" y="3285"/>
                        <a:pt x="6289" y="3317"/>
                        <a:pt x="6583" y="3317"/>
                      </a:cubicBezTo>
                      <a:cubicBezTo>
                        <a:pt x="6891" y="3317"/>
                        <a:pt x="7198" y="3282"/>
                        <a:pt x="7502" y="3209"/>
                      </a:cubicBezTo>
                      <a:cubicBezTo>
                        <a:pt x="7919" y="3113"/>
                        <a:pt x="8228" y="2768"/>
                        <a:pt x="8288" y="2351"/>
                      </a:cubicBezTo>
                      <a:cubicBezTo>
                        <a:pt x="8371" y="1887"/>
                        <a:pt x="8300" y="1494"/>
                        <a:pt x="7859" y="1232"/>
                      </a:cubicBezTo>
                      <a:cubicBezTo>
                        <a:pt x="7613" y="1087"/>
                        <a:pt x="6104" y="752"/>
                        <a:pt x="5667" y="752"/>
                      </a:cubicBezTo>
                      <a:cubicBezTo>
                        <a:pt x="5639" y="752"/>
                        <a:pt x="5615" y="753"/>
                        <a:pt x="5597" y="756"/>
                      </a:cubicBezTo>
                      <a:cubicBezTo>
                        <a:pt x="5549" y="756"/>
                        <a:pt x="5514" y="768"/>
                        <a:pt x="5466" y="780"/>
                      </a:cubicBezTo>
                      <a:cubicBezTo>
                        <a:pt x="5183" y="864"/>
                        <a:pt x="4907" y="903"/>
                        <a:pt x="4638" y="903"/>
                      </a:cubicBezTo>
                      <a:cubicBezTo>
                        <a:pt x="4103" y="903"/>
                        <a:pt x="3591" y="747"/>
                        <a:pt x="3085" y="470"/>
                      </a:cubicBezTo>
                      <a:cubicBezTo>
                        <a:pt x="2602" y="213"/>
                        <a:pt x="2101" y="1"/>
                        <a:pt x="154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20" name="Google Shape;1820;p19">
                  <a:extLst>
                    <a:ext uri="{FF2B5EF4-FFF2-40B4-BE49-F238E27FC236}">
                      <a16:creationId xmlns:a16="http://schemas.microsoft.com/office/drawing/2014/main" id="{176E63BC-EF8D-BD93-6798-2E33838B33D9}"/>
                    </a:ext>
                  </a:extLst>
                </p:cNvPr>
                <p:cNvSpPr/>
                <p:nvPr/>
              </p:nvSpPr>
              <p:spPr>
                <a:xfrm>
                  <a:off x="6131425" y="3769875"/>
                  <a:ext cx="116975" cy="91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79" h="3666" extrusionOk="0">
                      <a:moveTo>
                        <a:pt x="3062" y="559"/>
                      </a:moveTo>
                      <a:cubicBezTo>
                        <a:pt x="3184" y="559"/>
                        <a:pt x="3308" y="597"/>
                        <a:pt x="3440" y="654"/>
                      </a:cubicBezTo>
                      <a:cubicBezTo>
                        <a:pt x="4202" y="976"/>
                        <a:pt x="4357" y="1321"/>
                        <a:pt x="4035" y="2059"/>
                      </a:cubicBezTo>
                      <a:cubicBezTo>
                        <a:pt x="3976" y="2190"/>
                        <a:pt x="3952" y="2345"/>
                        <a:pt x="3892" y="2476"/>
                      </a:cubicBezTo>
                      <a:cubicBezTo>
                        <a:pt x="3739" y="2876"/>
                        <a:pt x="3446" y="3094"/>
                        <a:pt x="3086" y="3094"/>
                      </a:cubicBezTo>
                      <a:cubicBezTo>
                        <a:pt x="2943" y="3094"/>
                        <a:pt x="2790" y="3059"/>
                        <a:pt x="2630" y="2988"/>
                      </a:cubicBezTo>
                      <a:cubicBezTo>
                        <a:pt x="2499" y="2928"/>
                        <a:pt x="2368" y="2845"/>
                        <a:pt x="2249" y="2750"/>
                      </a:cubicBezTo>
                      <a:cubicBezTo>
                        <a:pt x="1642" y="2250"/>
                        <a:pt x="1642" y="2238"/>
                        <a:pt x="975" y="1988"/>
                      </a:cubicBezTo>
                      <a:cubicBezTo>
                        <a:pt x="1118" y="1928"/>
                        <a:pt x="1249" y="1857"/>
                        <a:pt x="1380" y="1785"/>
                      </a:cubicBezTo>
                      <a:cubicBezTo>
                        <a:pt x="1821" y="1440"/>
                        <a:pt x="2249" y="1083"/>
                        <a:pt x="2666" y="714"/>
                      </a:cubicBezTo>
                      <a:cubicBezTo>
                        <a:pt x="2802" y="603"/>
                        <a:pt x="2931" y="559"/>
                        <a:pt x="3062" y="559"/>
                      </a:cubicBezTo>
                      <a:close/>
                      <a:moveTo>
                        <a:pt x="2996" y="1"/>
                      </a:moveTo>
                      <a:cubicBezTo>
                        <a:pt x="2843" y="1"/>
                        <a:pt x="2697" y="74"/>
                        <a:pt x="2594" y="202"/>
                      </a:cubicBezTo>
                      <a:cubicBezTo>
                        <a:pt x="2356" y="464"/>
                        <a:pt x="2083" y="714"/>
                        <a:pt x="1785" y="928"/>
                      </a:cubicBezTo>
                      <a:cubicBezTo>
                        <a:pt x="1368" y="1202"/>
                        <a:pt x="916" y="1416"/>
                        <a:pt x="499" y="1678"/>
                      </a:cubicBezTo>
                      <a:cubicBezTo>
                        <a:pt x="320" y="1785"/>
                        <a:pt x="178" y="1940"/>
                        <a:pt x="94" y="2143"/>
                      </a:cubicBezTo>
                      <a:cubicBezTo>
                        <a:pt x="1" y="2506"/>
                        <a:pt x="251" y="2806"/>
                        <a:pt x="609" y="2806"/>
                      </a:cubicBezTo>
                      <a:cubicBezTo>
                        <a:pt x="661" y="2806"/>
                        <a:pt x="716" y="2799"/>
                        <a:pt x="773" y="2786"/>
                      </a:cubicBezTo>
                      <a:cubicBezTo>
                        <a:pt x="917" y="2752"/>
                        <a:pt x="1053" y="2733"/>
                        <a:pt x="1181" y="2733"/>
                      </a:cubicBezTo>
                      <a:cubicBezTo>
                        <a:pt x="1506" y="2733"/>
                        <a:pt x="1785" y="2852"/>
                        <a:pt x="2059" y="3143"/>
                      </a:cubicBezTo>
                      <a:cubicBezTo>
                        <a:pt x="2297" y="3381"/>
                        <a:pt x="2702" y="3476"/>
                        <a:pt x="3035" y="3619"/>
                      </a:cubicBezTo>
                      <a:cubicBezTo>
                        <a:pt x="3095" y="3651"/>
                        <a:pt x="3160" y="3666"/>
                        <a:pt x="3224" y="3666"/>
                      </a:cubicBezTo>
                      <a:cubicBezTo>
                        <a:pt x="3374" y="3666"/>
                        <a:pt x="3519" y="3582"/>
                        <a:pt x="3595" y="3440"/>
                      </a:cubicBezTo>
                      <a:cubicBezTo>
                        <a:pt x="3892" y="3012"/>
                        <a:pt x="4202" y="2595"/>
                        <a:pt x="4476" y="2154"/>
                      </a:cubicBezTo>
                      <a:cubicBezTo>
                        <a:pt x="4571" y="1976"/>
                        <a:pt x="4630" y="1797"/>
                        <a:pt x="4678" y="1607"/>
                      </a:cubicBezTo>
                      <a:cubicBezTo>
                        <a:pt x="4595" y="1333"/>
                        <a:pt x="4559" y="1035"/>
                        <a:pt x="4416" y="809"/>
                      </a:cubicBezTo>
                      <a:cubicBezTo>
                        <a:pt x="4130" y="369"/>
                        <a:pt x="3654" y="190"/>
                        <a:pt x="3178" y="35"/>
                      </a:cubicBezTo>
                      <a:cubicBezTo>
                        <a:pt x="3118" y="12"/>
                        <a:pt x="3056" y="1"/>
                        <a:pt x="299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21" name="Google Shape;1821;p19">
                  <a:extLst>
                    <a:ext uri="{FF2B5EF4-FFF2-40B4-BE49-F238E27FC236}">
                      <a16:creationId xmlns:a16="http://schemas.microsoft.com/office/drawing/2014/main" id="{89A5514A-49A3-B707-67D3-B5647ED7C58C}"/>
                    </a:ext>
                  </a:extLst>
                </p:cNvPr>
                <p:cNvSpPr/>
                <p:nvPr/>
              </p:nvSpPr>
              <p:spPr>
                <a:xfrm>
                  <a:off x="6267425" y="3745450"/>
                  <a:ext cx="78600" cy="46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44" h="1870" extrusionOk="0">
                      <a:moveTo>
                        <a:pt x="786" y="607"/>
                      </a:moveTo>
                      <a:cubicBezTo>
                        <a:pt x="1179" y="619"/>
                        <a:pt x="1560" y="643"/>
                        <a:pt x="1941" y="703"/>
                      </a:cubicBezTo>
                      <a:cubicBezTo>
                        <a:pt x="2131" y="762"/>
                        <a:pt x="2298" y="857"/>
                        <a:pt x="2465" y="965"/>
                      </a:cubicBezTo>
                      <a:cubicBezTo>
                        <a:pt x="2442" y="1276"/>
                        <a:pt x="2316" y="1431"/>
                        <a:pt x="2097" y="1431"/>
                      </a:cubicBezTo>
                      <a:cubicBezTo>
                        <a:pt x="2081" y="1431"/>
                        <a:pt x="2065" y="1430"/>
                        <a:pt x="2048" y="1429"/>
                      </a:cubicBezTo>
                      <a:cubicBezTo>
                        <a:pt x="1607" y="1405"/>
                        <a:pt x="1155" y="1369"/>
                        <a:pt x="714" y="1310"/>
                      </a:cubicBezTo>
                      <a:cubicBezTo>
                        <a:pt x="476" y="1298"/>
                        <a:pt x="310" y="1096"/>
                        <a:pt x="345" y="869"/>
                      </a:cubicBezTo>
                      <a:cubicBezTo>
                        <a:pt x="369" y="607"/>
                        <a:pt x="607" y="607"/>
                        <a:pt x="786" y="607"/>
                      </a:cubicBezTo>
                      <a:close/>
                      <a:moveTo>
                        <a:pt x="1238" y="0"/>
                      </a:moveTo>
                      <a:cubicBezTo>
                        <a:pt x="976" y="24"/>
                        <a:pt x="786" y="24"/>
                        <a:pt x="595" y="60"/>
                      </a:cubicBezTo>
                      <a:cubicBezTo>
                        <a:pt x="143" y="155"/>
                        <a:pt x="36" y="310"/>
                        <a:pt x="24" y="846"/>
                      </a:cubicBezTo>
                      <a:cubicBezTo>
                        <a:pt x="0" y="1346"/>
                        <a:pt x="143" y="1584"/>
                        <a:pt x="572" y="1655"/>
                      </a:cubicBezTo>
                      <a:cubicBezTo>
                        <a:pt x="1119" y="1750"/>
                        <a:pt x="1679" y="1822"/>
                        <a:pt x="2227" y="1869"/>
                      </a:cubicBezTo>
                      <a:cubicBezTo>
                        <a:pt x="2381" y="1869"/>
                        <a:pt x="2524" y="1810"/>
                        <a:pt x="2631" y="1715"/>
                      </a:cubicBezTo>
                      <a:cubicBezTo>
                        <a:pt x="3143" y="1274"/>
                        <a:pt x="3048" y="548"/>
                        <a:pt x="2429" y="298"/>
                      </a:cubicBezTo>
                      <a:cubicBezTo>
                        <a:pt x="2036" y="131"/>
                        <a:pt x="1596" y="72"/>
                        <a:pt x="123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22" name="Google Shape;1822;p19">
                  <a:extLst>
                    <a:ext uri="{FF2B5EF4-FFF2-40B4-BE49-F238E27FC236}">
                      <a16:creationId xmlns:a16="http://schemas.microsoft.com/office/drawing/2014/main" id="{20C7519E-C0FB-CE1B-6DA1-229A15365012}"/>
                    </a:ext>
                  </a:extLst>
                </p:cNvPr>
                <p:cNvSpPr/>
                <p:nvPr/>
              </p:nvSpPr>
              <p:spPr>
                <a:xfrm>
                  <a:off x="5400350" y="1628950"/>
                  <a:ext cx="61925" cy="74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77" h="2964" extrusionOk="0">
                      <a:moveTo>
                        <a:pt x="2000" y="684"/>
                      </a:moveTo>
                      <a:cubicBezTo>
                        <a:pt x="2016" y="684"/>
                        <a:pt x="2032" y="685"/>
                        <a:pt x="2048" y="686"/>
                      </a:cubicBezTo>
                      <a:cubicBezTo>
                        <a:pt x="2191" y="1412"/>
                        <a:pt x="1584" y="1733"/>
                        <a:pt x="1227" y="2174"/>
                      </a:cubicBezTo>
                      <a:cubicBezTo>
                        <a:pt x="1106" y="2318"/>
                        <a:pt x="949" y="2430"/>
                        <a:pt x="768" y="2430"/>
                      </a:cubicBezTo>
                      <a:cubicBezTo>
                        <a:pt x="680" y="2430"/>
                        <a:pt x="586" y="2403"/>
                        <a:pt x="488" y="2341"/>
                      </a:cubicBezTo>
                      <a:cubicBezTo>
                        <a:pt x="593" y="1456"/>
                        <a:pt x="1290" y="684"/>
                        <a:pt x="2000" y="684"/>
                      </a:cubicBezTo>
                      <a:close/>
                      <a:moveTo>
                        <a:pt x="1816" y="1"/>
                      </a:moveTo>
                      <a:cubicBezTo>
                        <a:pt x="1676" y="1"/>
                        <a:pt x="1536" y="43"/>
                        <a:pt x="1417" y="126"/>
                      </a:cubicBezTo>
                      <a:cubicBezTo>
                        <a:pt x="679" y="578"/>
                        <a:pt x="345" y="1317"/>
                        <a:pt x="24" y="2079"/>
                      </a:cubicBezTo>
                      <a:cubicBezTo>
                        <a:pt x="12" y="2138"/>
                        <a:pt x="0" y="2210"/>
                        <a:pt x="0" y="2269"/>
                      </a:cubicBezTo>
                      <a:cubicBezTo>
                        <a:pt x="95" y="2424"/>
                        <a:pt x="203" y="2769"/>
                        <a:pt x="417" y="2900"/>
                      </a:cubicBezTo>
                      <a:cubicBezTo>
                        <a:pt x="493" y="2943"/>
                        <a:pt x="575" y="2964"/>
                        <a:pt x="660" y="2964"/>
                      </a:cubicBezTo>
                      <a:cubicBezTo>
                        <a:pt x="854" y="2964"/>
                        <a:pt x="1061" y="2856"/>
                        <a:pt x="1227" y="2674"/>
                      </a:cubicBezTo>
                      <a:cubicBezTo>
                        <a:pt x="1417" y="2448"/>
                        <a:pt x="1655" y="2245"/>
                        <a:pt x="1869" y="2043"/>
                      </a:cubicBezTo>
                      <a:cubicBezTo>
                        <a:pt x="2179" y="1733"/>
                        <a:pt x="2381" y="1340"/>
                        <a:pt x="2441" y="900"/>
                      </a:cubicBezTo>
                      <a:cubicBezTo>
                        <a:pt x="2477" y="614"/>
                        <a:pt x="2465" y="328"/>
                        <a:pt x="2215" y="126"/>
                      </a:cubicBezTo>
                      <a:cubicBezTo>
                        <a:pt x="2096" y="43"/>
                        <a:pt x="1956" y="1"/>
                        <a:pt x="181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23" name="Google Shape;1823;p19">
                  <a:extLst>
                    <a:ext uri="{FF2B5EF4-FFF2-40B4-BE49-F238E27FC236}">
                      <a16:creationId xmlns:a16="http://schemas.microsoft.com/office/drawing/2014/main" id="{3BFDD319-6871-E750-846C-1689E48D800E}"/>
                    </a:ext>
                  </a:extLst>
                </p:cNvPr>
                <p:cNvSpPr/>
                <p:nvPr/>
              </p:nvSpPr>
              <p:spPr>
                <a:xfrm>
                  <a:off x="8426025" y="4104025"/>
                  <a:ext cx="52700" cy="69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8" h="2782" extrusionOk="0">
                      <a:moveTo>
                        <a:pt x="1473" y="524"/>
                      </a:moveTo>
                      <a:cubicBezTo>
                        <a:pt x="1651" y="524"/>
                        <a:pt x="1761" y="688"/>
                        <a:pt x="1750" y="980"/>
                      </a:cubicBezTo>
                      <a:cubicBezTo>
                        <a:pt x="1750" y="1504"/>
                        <a:pt x="1453" y="1873"/>
                        <a:pt x="1119" y="2219"/>
                      </a:cubicBezTo>
                      <a:cubicBezTo>
                        <a:pt x="1036" y="2267"/>
                        <a:pt x="945" y="2292"/>
                        <a:pt x="852" y="2292"/>
                      </a:cubicBezTo>
                      <a:cubicBezTo>
                        <a:pt x="786" y="2292"/>
                        <a:pt x="720" y="2279"/>
                        <a:pt x="655" y="2254"/>
                      </a:cubicBezTo>
                      <a:cubicBezTo>
                        <a:pt x="512" y="2135"/>
                        <a:pt x="429" y="1969"/>
                        <a:pt x="405" y="1778"/>
                      </a:cubicBezTo>
                      <a:cubicBezTo>
                        <a:pt x="393" y="1409"/>
                        <a:pt x="1024" y="647"/>
                        <a:pt x="1369" y="540"/>
                      </a:cubicBezTo>
                      <a:cubicBezTo>
                        <a:pt x="1406" y="529"/>
                        <a:pt x="1440" y="524"/>
                        <a:pt x="1473" y="524"/>
                      </a:cubicBezTo>
                      <a:close/>
                      <a:moveTo>
                        <a:pt x="1344" y="0"/>
                      </a:moveTo>
                      <a:cubicBezTo>
                        <a:pt x="1038" y="0"/>
                        <a:pt x="756" y="206"/>
                        <a:pt x="679" y="504"/>
                      </a:cubicBezTo>
                      <a:cubicBezTo>
                        <a:pt x="548" y="861"/>
                        <a:pt x="322" y="1195"/>
                        <a:pt x="179" y="1552"/>
                      </a:cubicBezTo>
                      <a:cubicBezTo>
                        <a:pt x="0" y="2004"/>
                        <a:pt x="441" y="2731"/>
                        <a:pt x="917" y="2778"/>
                      </a:cubicBezTo>
                      <a:cubicBezTo>
                        <a:pt x="935" y="2780"/>
                        <a:pt x="953" y="2781"/>
                        <a:pt x="970" y="2781"/>
                      </a:cubicBezTo>
                      <a:cubicBezTo>
                        <a:pt x="1059" y="2781"/>
                        <a:pt x="1145" y="2756"/>
                        <a:pt x="1215" y="2707"/>
                      </a:cubicBezTo>
                      <a:cubicBezTo>
                        <a:pt x="1608" y="2195"/>
                        <a:pt x="2108" y="1754"/>
                        <a:pt x="2108" y="921"/>
                      </a:cubicBezTo>
                      <a:cubicBezTo>
                        <a:pt x="2108" y="802"/>
                        <a:pt x="2084" y="695"/>
                        <a:pt x="2048" y="588"/>
                      </a:cubicBezTo>
                      <a:cubicBezTo>
                        <a:pt x="1917" y="314"/>
                        <a:pt x="1798" y="16"/>
                        <a:pt x="1417" y="4"/>
                      </a:cubicBezTo>
                      <a:cubicBezTo>
                        <a:pt x="1393" y="2"/>
                        <a:pt x="1368" y="0"/>
                        <a:pt x="134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24" name="Google Shape;1824;p19">
                  <a:extLst>
                    <a:ext uri="{FF2B5EF4-FFF2-40B4-BE49-F238E27FC236}">
                      <a16:creationId xmlns:a16="http://schemas.microsoft.com/office/drawing/2014/main" id="{DE417F0B-B562-EF6D-A6C4-EC5872987E7A}"/>
                    </a:ext>
                  </a:extLst>
                </p:cNvPr>
                <p:cNvSpPr/>
                <p:nvPr/>
              </p:nvSpPr>
              <p:spPr>
                <a:xfrm>
                  <a:off x="6013800" y="3871350"/>
                  <a:ext cx="52425" cy="63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7" h="2525" extrusionOk="0">
                      <a:moveTo>
                        <a:pt x="1472" y="734"/>
                      </a:moveTo>
                      <a:cubicBezTo>
                        <a:pt x="1621" y="734"/>
                        <a:pt x="1753" y="959"/>
                        <a:pt x="1704" y="1167"/>
                      </a:cubicBezTo>
                      <a:lnTo>
                        <a:pt x="1692" y="1167"/>
                      </a:lnTo>
                      <a:cubicBezTo>
                        <a:pt x="1621" y="1473"/>
                        <a:pt x="1064" y="1894"/>
                        <a:pt x="661" y="1894"/>
                      </a:cubicBezTo>
                      <a:cubicBezTo>
                        <a:pt x="655" y="1894"/>
                        <a:pt x="649" y="1894"/>
                        <a:pt x="644" y="1894"/>
                      </a:cubicBezTo>
                      <a:cubicBezTo>
                        <a:pt x="608" y="1810"/>
                        <a:pt x="489" y="1620"/>
                        <a:pt x="525" y="1584"/>
                      </a:cubicBezTo>
                      <a:cubicBezTo>
                        <a:pt x="775" y="1274"/>
                        <a:pt x="1073" y="1001"/>
                        <a:pt x="1382" y="762"/>
                      </a:cubicBezTo>
                      <a:cubicBezTo>
                        <a:pt x="1412" y="743"/>
                        <a:pt x="1442" y="734"/>
                        <a:pt x="1472" y="734"/>
                      </a:cubicBezTo>
                      <a:close/>
                      <a:moveTo>
                        <a:pt x="1263" y="0"/>
                      </a:moveTo>
                      <a:cubicBezTo>
                        <a:pt x="1061" y="310"/>
                        <a:pt x="834" y="608"/>
                        <a:pt x="596" y="893"/>
                      </a:cubicBezTo>
                      <a:cubicBezTo>
                        <a:pt x="13" y="1477"/>
                        <a:pt x="1" y="1786"/>
                        <a:pt x="596" y="2525"/>
                      </a:cubicBezTo>
                      <a:cubicBezTo>
                        <a:pt x="787" y="2441"/>
                        <a:pt x="1001" y="2358"/>
                        <a:pt x="1215" y="2275"/>
                      </a:cubicBezTo>
                      <a:cubicBezTo>
                        <a:pt x="1763" y="2048"/>
                        <a:pt x="1965" y="1596"/>
                        <a:pt x="2037" y="1048"/>
                      </a:cubicBezTo>
                      <a:cubicBezTo>
                        <a:pt x="2096" y="512"/>
                        <a:pt x="1799" y="262"/>
                        <a:pt x="1382" y="60"/>
                      </a:cubicBezTo>
                      <a:cubicBezTo>
                        <a:pt x="1323" y="36"/>
                        <a:pt x="1275" y="12"/>
                        <a:pt x="126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25" name="Google Shape;1825;p19">
                  <a:extLst>
                    <a:ext uri="{FF2B5EF4-FFF2-40B4-BE49-F238E27FC236}">
                      <a16:creationId xmlns:a16="http://schemas.microsoft.com/office/drawing/2014/main" id="{8989DA61-118B-8576-B6B3-D455A935F3A2}"/>
                    </a:ext>
                  </a:extLst>
                </p:cNvPr>
                <p:cNvSpPr/>
                <p:nvPr/>
              </p:nvSpPr>
              <p:spPr>
                <a:xfrm>
                  <a:off x="8347425" y="4027200"/>
                  <a:ext cx="59875" cy="55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95" h="2232" extrusionOk="0">
                      <a:moveTo>
                        <a:pt x="608" y="434"/>
                      </a:moveTo>
                      <a:cubicBezTo>
                        <a:pt x="1180" y="613"/>
                        <a:pt x="1644" y="1053"/>
                        <a:pt x="1858" y="1613"/>
                      </a:cubicBezTo>
                      <a:cubicBezTo>
                        <a:pt x="1718" y="1650"/>
                        <a:pt x="1583" y="1669"/>
                        <a:pt x="1454" y="1669"/>
                      </a:cubicBezTo>
                      <a:cubicBezTo>
                        <a:pt x="1125" y="1669"/>
                        <a:pt x="836" y="1540"/>
                        <a:pt x="596" y="1232"/>
                      </a:cubicBezTo>
                      <a:cubicBezTo>
                        <a:pt x="406" y="958"/>
                        <a:pt x="299" y="696"/>
                        <a:pt x="608" y="434"/>
                      </a:cubicBezTo>
                      <a:close/>
                      <a:moveTo>
                        <a:pt x="619" y="1"/>
                      </a:moveTo>
                      <a:cubicBezTo>
                        <a:pt x="562" y="1"/>
                        <a:pt x="506" y="10"/>
                        <a:pt x="453" y="29"/>
                      </a:cubicBezTo>
                      <a:cubicBezTo>
                        <a:pt x="203" y="136"/>
                        <a:pt x="1" y="601"/>
                        <a:pt x="96" y="863"/>
                      </a:cubicBezTo>
                      <a:cubicBezTo>
                        <a:pt x="299" y="1446"/>
                        <a:pt x="644" y="1898"/>
                        <a:pt x="1287" y="2041"/>
                      </a:cubicBezTo>
                      <a:lnTo>
                        <a:pt x="2073" y="2232"/>
                      </a:lnTo>
                      <a:cubicBezTo>
                        <a:pt x="2370" y="1815"/>
                        <a:pt x="2394" y="1410"/>
                        <a:pt x="2061" y="1053"/>
                      </a:cubicBezTo>
                      <a:cubicBezTo>
                        <a:pt x="1680" y="696"/>
                        <a:pt x="1287" y="363"/>
                        <a:pt x="870" y="65"/>
                      </a:cubicBezTo>
                      <a:cubicBezTo>
                        <a:pt x="792" y="22"/>
                        <a:pt x="704" y="1"/>
                        <a:pt x="61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26" name="Google Shape;1826;p19">
                  <a:extLst>
                    <a:ext uri="{FF2B5EF4-FFF2-40B4-BE49-F238E27FC236}">
                      <a16:creationId xmlns:a16="http://schemas.microsoft.com/office/drawing/2014/main" id="{76F1A3D4-DD0F-D790-8E0C-913CE0E163C4}"/>
                    </a:ext>
                  </a:extLst>
                </p:cNvPr>
                <p:cNvSpPr/>
                <p:nvPr/>
              </p:nvSpPr>
              <p:spPr>
                <a:xfrm>
                  <a:off x="7016025" y="1326325"/>
                  <a:ext cx="144975" cy="20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99" h="8298" extrusionOk="0">
                      <a:moveTo>
                        <a:pt x="3926" y="446"/>
                      </a:moveTo>
                      <a:cubicBezTo>
                        <a:pt x="4070" y="446"/>
                        <a:pt x="4239" y="487"/>
                        <a:pt x="4453" y="563"/>
                      </a:cubicBezTo>
                      <a:cubicBezTo>
                        <a:pt x="4525" y="587"/>
                        <a:pt x="4644" y="622"/>
                        <a:pt x="4668" y="694"/>
                      </a:cubicBezTo>
                      <a:cubicBezTo>
                        <a:pt x="4894" y="1230"/>
                        <a:pt x="5108" y="1765"/>
                        <a:pt x="5322" y="2313"/>
                      </a:cubicBezTo>
                      <a:cubicBezTo>
                        <a:pt x="5227" y="2611"/>
                        <a:pt x="5120" y="2896"/>
                        <a:pt x="4977" y="3182"/>
                      </a:cubicBezTo>
                      <a:cubicBezTo>
                        <a:pt x="4799" y="3504"/>
                        <a:pt x="4584" y="3801"/>
                        <a:pt x="4358" y="4099"/>
                      </a:cubicBezTo>
                      <a:cubicBezTo>
                        <a:pt x="4108" y="4420"/>
                        <a:pt x="4001" y="4730"/>
                        <a:pt x="4310" y="5087"/>
                      </a:cubicBezTo>
                      <a:cubicBezTo>
                        <a:pt x="4525" y="5290"/>
                        <a:pt x="4548" y="5623"/>
                        <a:pt x="4370" y="5861"/>
                      </a:cubicBezTo>
                      <a:cubicBezTo>
                        <a:pt x="4096" y="6266"/>
                        <a:pt x="4048" y="6706"/>
                        <a:pt x="4072" y="7171"/>
                      </a:cubicBezTo>
                      <a:cubicBezTo>
                        <a:pt x="4084" y="7433"/>
                        <a:pt x="4072" y="7707"/>
                        <a:pt x="3775" y="7826"/>
                      </a:cubicBezTo>
                      <a:cubicBezTo>
                        <a:pt x="3712" y="7848"/>
                        <a:pt x="3650" y="7858"/>
                        <a:pt x="3591" y="7858"/>
                      </a:cubicBezTo>
                      <a:cubicBezTo>
                        <a:pt x="3394" y="7858"/>
                        <a:pt x="3219" y="7746"/>
                        <a:pt x="3072" y="7599"/>
                      </a:cubicBezTo>
                      <a:cubicBezTo>
                        <a:pt x="2941" y="7492"/>
                        <a:pt x="2822" y="7349"/>
                        <a:pt x="2751" y="7207"/>
                      </a:cubicBezTo>
                      <a:cubicBezTo>
                        <a:pt x="2453" y="6528"/>
                        <a:pt x="1870" y="6123"/>
                        <a:pt x="1262" y="5802"/>
                      </a:cubicBezTo>
                      <a:cubicBezTo>
                        <a:pt x="762" y="5540"/>
                        <a:pt x="488" y="5206"/>
                        <a:pt x="441" y="4647"/>
                      </a:cubicBezTo>
                      <a:cubicBezTo>
                        <a:pt x="429" y="4397"/>
                        <a:pt x="381" y="4135"/>
                        <a:pt x="322" y="3885"/>
                      </a:cubicBezTo>
                      <a:cubicBezTo>
                        <a:pt x="143" y="3289"/>
                        <a:pt x="393" y="2885"/>
                        <a:pt x="846" y="2539"/>
                      </a:cubicBezTo>
                      <a:cubicBezTo>
                        <a:pt x="1214" y="2255"/>
                        <a:pt x="1546" y="1952"/>
                        <a:pt x="2030" y="1952"/>
                      </a:cubicBezTo>
                      <a:cubicBezTo>
                        <a:pt x="2093" y="1952"/>
                        <a:pt x="2158" y="1957"/>
                        <a:pt x="2227" y="1968"/>
                      </a:cubicBezTo>
                      <a:cubicBezTo>
                        <a:pt x="2261" y="1973"/>
                        <a:pt x="2295" y="1975"/>
                        <a:pt x="2328" y="1975"/>
                      </a:cubicBezTo>
                      <a:cubicBezTo>
                        <a:pt x="2600" y="1975"/>
                        <a:pt x="2812" y="1801"/>
                        <a:pt x="2929" y="1503"/>
                      </a:cubicBezTo>
                      <a:cubicBezTo>
                        <a:pt x="3013" y="1325"/>
                        <a:pt x="3108" y="1158"/>
                        <a:pt x="3215" y="991"/>
                      </a:cubicBezTo>
                      <a:cubicBezTo>
                        <a:pt x="3453" y="610"/>
                        <a:pt x="3638" y="446"/>
                        <a:pt x="3926" y="446"/>
                      </a:cubicBezTo>
                      <a:close/>
                      <a:moveTo>
                        <a:pt x="4320" y="0"/>
                      </a:moveTo>
                      <a:cubicBezTo>
                        <a:pt x="4265" y="0"/>
                        <a:pt x="4210" y="5"/>
                        <a:pt x="4156" y="15"/>
                      </a:cubicBezTo>
                      <a:cubicBezTo>
                        <a:pt x="3584" y="110"/>
                        <a:pt x="3060" y="277"/>
                        <a:pt x="2846" y="908"/>
                      </a:cubicBezTo>
                      <a:cubicBezTo>
                        <a:pt x="2724" y="1353"/>
                        <a:pt x="2310" y="1663"/>
                        <a:pt x="1849" y="1663"/>
                      </a:cubicBezTo>
                      <a:cubicBezTo>
                        <a:pt x="1816" y="1663"/>
                        <a:pt x="1783" y="1661"/>
                        <a:pt x="1751" y="1658"/>
                      </a:cubicBezTo>
                      <a:cubicBezTo>
                        <a:pt x="1739" y="1658"/>
                        <a:pt x="1727" y="1658"/>
                        <a:pt x="1716" y="1658"/>
                      </a:cubicBezTo>
                      <a:cubicBezTo>
                        <a:pt x="1295" y="1658"/>
                        <a:pt x="1017" y="1868"/>
                        <a:pt x="750" y="2146"/>
                      </a:cubicBezTo>
                      <a:cubicBezTo>
                        <a:pt x="584" y="2325"/>
                        <a:pt x="441" y="2515"/>
                        <a:pt x="274" y="2682"/>
                      </a:cubicBezTo>
                      <a:cubicBezTo>
                        <a:pt x="84" y="2861"/>
                        <a:pt x="0" y="3135"/>
                        <a:pt x="48" y="3397"/>
                      </a:cubicBezTo>
                      <a:cubicBezTo>
                        <a:pt x="96" y="3873"/>
                        <a:pt x="119" y="4349"/>
                        <a:pt x="191" y="4813"/>
                      </a:cubicBezTo>
                      <a:cubicBezTo>
                        <a:pt x="250" y="5278"/>
                        <a:pt x="429" y="5694"/>
                        <a:pt x="881" y="5933"/>
                      </a:cubicBezTo>
                      <a:cubicBezTo>
                        <a:pt x="1608" y="6314"/>
                        <a:pt x="2203" y="6826"/>
                        <a:pt x="2584" y="7564"/>
                      </a:cubicBezTo>
                      <a:cubicBezTo>
                        <a:pt x="2751" y="7897"/>
                        <a:pt x="3060" y="8135"/>
                        <a:pt x="3417" y="8230"/>
                      </a:cubicBezTo>
                      <a:cubicBezTo>
                        <a:pt x="3567" y="8275"/>
                        <a:pt x="3697" y="8297"/>
                        <a:pt x="3809" y="8297"/>
                      </a:cubicBezTo>
                      <a:cubicBezTo>
                        <a:pt x="4181" y="8297"/>
                        <a:pt x="4360" y="8052"/>
                        <a:pt x="4406" y="7540"/>
                      </a:cubicBezTo>
                      <a:cubicBezTo>
                        <a:pt x="4429" y="7207"/>
                        <a:pt x="4441" y="6837"/>
                        <a:pt x="4584" y="6540"/>
                      </a:cubicBezTo>
                      <a:cubicBezTo>
                        <a:pt x="4882" y="5944"/>
                        <a:pt x="5013" y="5409"/>
                        <a:pt x="4501" y="4825"/>
                      </a:cubicBezTo>
                      <a:cubicBezTo>
                        <a:pt x="4739" y="4432"/>
                        <a:pt x="4965" y="4039"/>
                        <a:pt x="5215" y="3670"/>
                      </a:cubicBezTo>
                      <a:cubicBezTo>
                        <a:pt x="5513" y="3230"/>
                        <a:pt x="5799" y="2789"/>
                        <a:pt x="5620" y="2230"/>
                      </a:cubicBezTo>
                      <a:cubicBezTo>
                        <a:pt x="5418" y="1611"/>
                        <a:pt x="5215" y="1003"/>
                        <a:pt x="4965" y="408"/>
                      </a:cubicBezTo>
                      <a:cubicBezTo>
                        <a:pt x="4856" y="129"/>
                        <a:pt x="4596" y="0"/>
                        <a:pt x="432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27" name="Google Shape;1827;p19">
                  <a:extLst>
                    <a:ext uri="{FF2B5EF4-FFF2-40B4-BE49-F238E27FC236}">
                      <a16:creationId xmlns:a16="http://schemas.microsoft.com/office/drawing/2014/main" id="{351658C0-17D7-F5B3-538B-4F83A9518B86}"/>
                    </a:ext>
                  </a:extLst>
                </p:cNvPr>
                <p:cNvSpPr/>
                <p:nvPr/>
              </p:nvSpPr>
              <p:spPr>
                <a:xfrm>
                  <a:off x="7550325" y="1096225"/>
                  <a:ext cx="82750" cy="192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10" h="7689" extrusionOk="0">
                      <a:moveTo>
                        <a:pt x="2691" y="516"/>
                      </a:moveTo>
                      <a:cubicBezTo>
                        <a:pt x="2917" y="635"/>
                        <a:pt x="2869" y="837"/>
                        <a:pt x="2822" y="1028"/>
                      </a:cubicBezTo>
                      <a:cubicBezTo>
                        <a:pt x="2477" y="2337"/>
                        <a:pt x="2334" y="3718"/>
                        <a:pt x="1512" y="4873"/>
                      </a:cubicBezTo>
                      <a:cubicBezTo>
                        <a:pt x="1310" y="5183"/>
                        <a:pt x="1191" y="5540"/>
                        <a:pt x="1179" y="5909"/>
                      </a:cubicBezTo>
                      <a:cubicBezTo>
                        <a:pt x="1131" y="6290"/>
                        <a:pt x="1024" y="6659"/>
                        <a:pt x="869" y="7017"/>
                      </a:cubicBezTo>
                      <a:cubicBezTo>
                        <a:pt x="833" y="7112"/>
                        <a:pt x="643" y="7159"/>
                        <a:pt x="524" y="7219"/>
                      </a:cubicBezTo>
                      <a:cubicBezTo>
                        <a:pt x="464" y="7124"/>
                        <a:pt x="357" y="7017"/>
                        <a:pt x="345" y="6909"/>
                      </a:cubicBezTo>
                      <a:cubicBezTo>
                        <a:pt x="250" y="6028"/>
                        <a:pt x="310" y="5195"/>
                        <a:pt x="833" y="4421"/>
                      </a:cubicBezTo>
                      <a:lnTo>
                        <a:pt x="845" y="4421"/>
                      </a:lnTo>
                      <a:cubicBezTo>
                        <a:pt x="1238" y="3838"/>
                        <a:pt x="1595" y="3218"/>
                        <a:pt x="1619" y="2456"/>
                      </a:cubicBezTo>
                      <a:cubicBezTo>
                        <a:pt x="1631" y="2004"/>
                        <a:pt x="2381" y="778"/>
                        <a:pt x="2691" y="516"/>
                      </a:cubicBezTo>
                      <a:close/>
                      <a:moveTo>
                        <a:pt x="2589" y="0"/>
                      </a:moveTo>
                      <a:cubicBezTo>
                        <a:pt x="2484" y="0"/>
                        <a:pt x="2367" y="17"/>
                        <a:pt x="2238" y="51"/>
                      </a:cubicBezTo>
                      <a:cubicBezTo>
                        <a:pt x="2131" y="432"/>
                        <a:pt x="2048" y="742"/>
                        <a:pt x="1941" y="1040"/>
                      </a:cubicBezTo>
                      <a:cubicBezTo>
                        <a:pt x="1798" y="1444"/>
                        <a:pt x="1560" y="1825"/>
                        <a:pt x="1464" y="2242"/>
                      </a:cubicBezTo>
                      <a:cubicBezTo>
                        <a:pt x="1334" y="2873"/>
                        <a:pt x="1072" y="3480"/>
                        <a:pt x="714" y="4028"/>
                      </a:cubicBezTo>
                      <a:cubicBezTo>
                        <a:pt x="583" y="4230"/>
                        <a:pt x="476" y="4433"/>
                        <a:pt x="381" y="4659"/>
                      </a:cubicBezTo>
                      <a:cubicBezTo>
                        <a:pt x="0" y="5409"/>
                        <a:pt x="214" y="6243"/>
                        <a:pt x="107" y="7028"/>
                      </a:cubicBezTo>
                      <a:cubicBezTo>
                        <a:pt x="71" y="7171"/>
                        <a:pt x="238" y="7386"/>
                        <a:pt x="369" y="7517"/>
                      </a:cubicBezTo>
                      <a:cubicBezTo>
                        <a:pt x="489" y="7631"/>
                        <a:pt x="599" y="7688"/>
                        <a:pt x="699" y="7688"/>
                      </a:cubicBezTo>
                      <a:cubicBezTo>
                        <a:pt x="829" y="7688"/>
                        <a:pt x="942" y="7592"/>
                        <a:pt x="1036" y="7398"/>
                      </a:cubicBezTo>
                      <a:cubicBezTo>
                        <a:pt x="1179" y="7124"/>
                        <a:pt x="1274" y="6838"/>
                        <a:pt x="1310" y="6540"/>
                      </a:cubicBezTo>
                      <a:cubicBezTo>
                        <a:pt x="1369" y="5933"/>
                        <a:pt x="1631" y="5433"/>
                        <a:pt x="1905" y="4909"/>
                      </a:cubicBezTo>
                      <a:cubicBezTo>
                        <a:pt x="2226" y="4338"/>
                        <a:pt x="2488" y="3742"/>
                        <a:pt x="2727" y="3135"/>
                      </a:cubicBezTo>
                      <a:cubicBezTo>
                        <a:pt x="2988" y="2397"/>
                        <a:pt x="3310" y="1635"/>
                        <a:pt x="3262" y="813"/>
                      </a:cubicBezTo>
                      <a:cubicBezTo>
                        <a:pt x="3234" y="263"/>
                        <a:pt x="3001" y="0"/>
                        <a:pt x="258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28" name="Google Shape;1828;p19">
                  <a:extLst>
                    <a:ext uri="{FF2B5EF4-FFF2-40B4-BE49-F238E27FC236}">
                      <a16:creationId xmlns:a16="http://schemas.microsoft.com/office/drawing/2014/main" id="{0F4E011C-AF21-4129-76E3-2E649E6F6277}"/>
                    </a:ext>
                  </a:extLst>
                </p:cNvPr>
                <p:cNvSpPr/>
                <p:nvPr/>
              </p:nvSpPr>
              <p:spPr>
                <a:xfrm>
                  <a:off x="7003825" y="1538225"/>
                  <a:ext cx="137225" cy="68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89" h="2720" extrusionOk="0">
                      <a:moveTo>
                        <a:pt x="4913" y="489"/>
                      </a:moveTo>
                      <a:cubicBezTo>
                        <a:pt x="4942" y="489"/>
                        <a:pt x="4971" y="490"/>
                        <a:pt x="5001" y="493"/>
                      </a:cubicBezTo>
                      <a:cubicBezTo>
                        <a:pt x="5132" y="862"/>
                        <a:pt x="4906" y="1100"/>
                        <a:pt x="4715" y="1302"/>
                      </a:cubicBezTo>
                      <a:cubicBezTo>
                        <a:pt x="4465" y="1576"/>
                        <a:pt x="4191" y="1826"/>
                        <a:pt x="3893" y="2040"/>
                      </a:cubicBezTo>
                      <a:cubicBezTo>
                        <a:pt x="3707" y="2161"/>
                        <a:pt x="3451" y="2281"/>
                        <a:pt x="3225" y="2281"/>
                      </a:cubicBezTo>
                      <a:cubicBezTo>
                        <a:pt x="3206" y="2281"/>
                        <a:pt x="3186" y="2280"/>
                        <a:pt x="3167" y="2279"/>
                      </a:cubicBezTo>
                      <a:cubicBezTo>
                        <a:pt x="2465" y="2195"/>
                        <a:pt x="1774" y="2052"/>
                        <a:pt x="1084" y="1850"/>
                      </a:cubicBezTo>
                      <a:cubicBezTo>
                        <a:pt x="417" y="1648"/>
                        <a:pt x="286" y="1326"/>
                        <a:pt x="441" y="576"/>
                      </a:cubicBezTo>
                      <a:lnTo>
                        <a:pt x="441" y="576"/>
                      </a:lnTo>
                      <a:cubicBezTo>
                        <a:pt x="1226" y="886"/>
                        <a:pt x="2048" y="576"/>
                        <a:pt x="2822" y="933"/>
                      </a:cubicBezTo>
                      <a:cubicBezTo>
                        <a:pt x="2889" y="964"/>
                        <a:pt x="2967" y="976"/>
                        <a:pt x="3049" y="976"/>
                      </a:cubicBezTo>
                      <a:cubicBezTo>
                        <a:pt x="3288" y="976"/>
                        <a:pt x="3575" y="873"/>
                        <a:pt x="3822" y="802"/>
                      </a:cubicBezTo>
                      <a:cubicBezTo>
                        <a:pt x="4178" y="713"/>
                        <a:pt x="4503" y="489"/>
                        <a:pt x="4913" y="489"/>
                      </a:cubicBezTo>
                      <a:close/>
                      <a:moveTo>
                        <a:pt x="4826" y="0"/>
                      </a:moveTo>
                      <a:cubicBezTo>
                        <a:pt x="4683" y="0"/>
                        <a:pt x="4550" y="109"/>
                        <a:pt x="4417" y="171"/>
                      </a:cubicBezTo>
                      <a:cubicBezTo>
                        <a:pt x="4167" y="302"/>
                        <a:pt x="3893" y="385"/>
                        <a:pt x="3643" y="505"/>
                      </a:cubicBezTo>
                      <a:cubicBezTo>
                        <a:pt x="3444" y="607"/>
                        <a:pt x="3230" y="658"/>
                        <a:pt x="3018" y="658"/>
                      </a:cubicBezTo>
                      <a:cubicBezTo>
                        <a:pt x="2762" y="658"/>
                        <a:pt x="2508" y="583"/>
                        <a:pt x="2286" y="433"/>
                      </a:cubicBezTo>
                      <a:cubicBezTo>
                        <a:pt x="2072" y="338"/>
                        <a:pt x="1846" y="278"/>
                        <a:pt x="1619" y="266"/>
                      </a:cubicBezTo>
                      <a:cubicBezTo>
                        <a:pt x="1298" y="231"/>
                        <a:pt x="976" y="266"/>
                        <a:pt x="667" y="207"/>
                      </a:cubicBezTo>
                      <a:cubicBezTo>
                        <a:pt x="540" y="182"/>
                        <a:pt x="437" y="167"/>
                        <a:pt x="353" y="167"/>
                      </a:cubicBezTo>
                      <a:cubicBezTo>
                        <a:pt x="72" y="167"/>
                        <a:pt x="6" y="336"/>
                        <a:pt x="24" y="886"/>
                      </a:cubicBezTo>
                      <a:cubicBezTo>
                        <a:pt x="0" y="1350"/>
                        <a:pt x="274" y="1790"/>
                        <a:pt x="798" y="2124"/>
                      </a:cubicBezTo>
                      <a:cubicBezTo>
                        <a:pt x="1655" y="2660"/>
                        <a:pt x="2620" y="2671"/>
                        <a:pt x="3560" y="2719"/>
                      </a:cubicBezTo>
                      <a:cubicBezTo>
                        <a:pt x="3568" y="2720"/>
                        <a:pt x="3576" y="2720"/>
                        <a:pt x="3584" y="2720"/>
                      </a:cubicBezTo>
                      <a:cubicBezTo>
                        <a:pt x="4142" y="2720"/>
                        <a:pt x="5312" y="1509"/>
                        <a:pt x="5417" y="969"/>
                      </a:cubicBezTo>
                      <a:cubicBezTo>
                        <a:pt x="5489" y="600"/>
                        <a:pt x="5298" y="338"/>
                        <a:pt x="5060" y="112"/>
                      </a:cubicBezTo>
                      <a:cubicBezTo>
                        <a:pt x="4978" y="30"/>
                        <a:pt x="4901" y="0"/>
                        <a:pt x="482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29" name="Google Shape;1829;p19">
                  <a:extLst>
                    <a:ext uri="{FF2B5EF4-FFF2-40B4-BE49-F238E27FC236}">
                      <a16:creationId xmlns:a16="http://schemas.microsoft.com/office/drawing/2014/main" id="{CEA65D14-2945-73A4-AB4E-452887692C54}"/>
                    </a:ext>
                  </a:extLst>
                </p:cNvPr>
                <p:cNvSpPr/>
                <p:nvPr/>
              </p:nvSpPr>
              <p:spPr>
                <a:xfrm>
                  <a:off x="6891600" y="1417225"/>
                  <a:ext cx="88125" cy="116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25" h="4668" extrusionOk="0">
                      <a:moveTo>
                        <a:pt x="2394" y="510"/>
                      </a:moveTo>
                      <a:cubicBezTo>
                        <a:pt x="2611" y="510"/>
                        <a:pt x="2709" y="597"/>
                        <a:pt x="2834" y="892"/>
                      </a:cubicBezTo>
                      <a:cubicBezTo>
                        <a:pt x="2941" y="1154"/>
                        <a:pt x="3001" y="1427"/>
                        <a:pt x="3037" y="1701"/>
                      </a:cubicBezTo>
                      <a:cubicBezTo>
                        <a:pt x="3048" y="1987"/>
                        <a:pt x="3060" y="2261"/>
                        <a:pt x="3037" y="2547"/>
                      </a:cubicBezTo>
                      <a:lnTo>
                        <a:pt x="3072" y="2547"/>
                      </a:lnTo>
                      <a:cubicBezTo>
                        <a:pt x="3072" y="2868"/>
                        <a:pt x="3096" y="3190"/>
                        <a:pt x="3060" y="3511"/>
                      </a:cubicBezTo>
                      <a:lnTo>
                        <a:pt x="3072" y="3511"/>
                      </a:lnTo>
                      <a:cubicBezTo>
                        <a:pt x="3048" y="3797"/>
                        <a:pt x="2965" y="4071"/>
                        <a:pt x="2620" y="4154"/>
                      </a:cubicBezTo>
                      <a:cubicBezTo>
                        <a:pt x="2567" y="4167"/>
                        <a:pt x="2518" y="4173"/>
                        <a:pt x="2472" y="4173"/>
                      </a:cubicBezTo>
                      <a:cubicBezTo>
                        <a:pt x="2226" y="4173"/>
                        <a:pt x="2066" y="4001"/>
                        <a:pt x="1905" y="3821"/>
                      </a:cubicBezTo>
                      <a:cubicBezTo>
                        <a:pt x="1846" y="3725"/>
                        <a:pt x="1798" y="3630"/>
                        <a:pt x="1763" y="3535"/>
                      </a:cubicBezTo>
                      <a:cubicBezTo>
                        <a:pt x="1548" y="3035"/>
                        <a:pt x="1227" y="2582"/>
                        <a:pt x="822" y="2225"/>
                      </a:cubicBezTo>
                      <a:cubicBezTo>
                        <a:pt x="536" y="1975"/>
                        <a:pt x="334" y="1689"/>
                        <a:pt x="381" y="1273"/>
                      </a:cubicBezTo>
                      <a:cubicBezTo>
                        <a:pt x="425" y="807"/>
                        <a:pt x="734" y="538"/>
                        <a:pt x="1166" y="538"/>
                      </a:cubicBezTo>
                      <a:cubicBezTo>
                        <a:pt x="1209" y="538"/>
                        <a:pt x="1253" y="541"/>
                        <a:pt x="1298" y="546"/>
                      </a:cubicBezTo>
                      <a:cubicBezTo>
                        <a:pt x="1421" y="557"/>
                        <a:pt x="1547" y="563"/>
                        <a:pt x="1673" y="563"/>
                      </a:cubicBezTo>
                      <a:cubicBezTo>
                        <a:pt x="1827" y="563"/>
                        <a:pt x="1981" y="554"/>
                        <a:pt x="2132" y="534"/>
                      </a:cubicBezTo>
                      <a:cubicBezTo>
                        <a:pt x="2236" y="520"/>
                        <a:pt x="2321" y="510"/>
                        <a:pt x="2394" y="510"/>
                      </a:cubicBezTo>
                      <a:close/>
                      <a:moveTo>
                        <a:pt x="2306" y="0"/>
                      </a:moveTo>
                      <a:cubicBezTo>
                        <a:pt x="2213" y="0"/>
                        <a:pt x="2115" y="12"/>
                        <a:pt x="2013" y="34"/>
                      </a:cubicBezTo>
                      <a:cubicBezTo>
                        <a:pt x="1774" y="86"/>
                        <a:pt x="1536" y="120"/>
                        <a:pt x="1297" y="120"/>
                      </a:cubicBezTo>
                      <a:cubicBezTo>
                        <a:pt x="1262" y="120"/>
                        <a:pt x="1226" y="119"/>
                        <a:pt x="1191" y="118"/>
                      </a:cubicBezTo>
                      <a:cubicBezTo>
                        <a:pt x="1157" y="116"/>
                        <a:pt x="1123" y="115"/>
                        <a:pt x="1090" y="115"/>
                      </a:cubicBezTo>
                      <a:cubicBezTo>
                        <a:pt x="415" y="115"/>
                        <a:pt x="35" y="465"/>
                        <a:pt x="0" y="1237"/>
                      </a:cubicBezTo>
                      <a:cubicBezTo>
                        <a:pt x="36" y="1689"/>
                        <a:pt x="227" y="2106"/>
                        <a:pt x="536" y="2428"/>
                      </a:cubicBezTo>
                      <a:cubicBezTo>
                        <a:pt x="822" y="2737"/>
                        <a:pt x="1096" y="3070"/>
                        <a:pt x="1358" y="3416"/>
                      </a:cubicBezTo>
                      <a:cubicBezTo>
                        <a:pt x="1608" y="3737"/>
                        <a:pt x="1810" y="4094"/>
                        <a:pt x="2084" y="4404"/>
                      </a:cubicBezTo>
                      <a:cubicBezTo>
                        <a:pt x="2231" y="4575"/>
                        <a:pt x="2449" y="4668"/>
                        <a:pt x="2672" y="4668"/>
                      </a:cubicBezTo>
                      <a:cubicBezTo>
                        <a:pt x="2775" y="4668"/>
                        <a:pt x="2879" y="4648"/>
                        <a:pt x="2977" y="4606"/>
                      </a:cubicBezTo>
                      <a:cubicBezTo>
                        <a:pt x="3227" y="4523"/>
                        <a:pt x="3406" y="4273"/>
                        <a:pt x="3394" y="4011"/>
                      </a:cubicBezTo>
                      <a:cubicBezTo>
                        <a:pt x="3453" y="2868"/>
                        <a:pt x="3525" y="1725"/>
                        <a:pt x="3132" y="618"/>
                      </a:cubicBezTo>
                      <a:cubicBezTo>
                        <a:pt x="2987" y="204"/>
                        <a:pt x="2695" y="0"/>
                        <a:pt x="230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0" name="Google Shape;1830;p19">
                  <a:extLst>
                    <a:ext uri="{FF2B5EF4-FFF2-40B4-BE49-F238E27FC236}">
                      <a16:creationId xmlns:a16="http://schemas.microsoft.com/office/drawing/2014/main" id="{488C7799-28F2-7D4C-67C6-4847ED6345B7}"/>
                    </a:ext>
                  </a:extLst>
                </p:cNvPr>
                <p:cNvSpPr/>
                <p:nvPr/>
              </p:nvSpPr>
              <p:spPr>
                <a:xfrm>
                  <a:off x="7361300" y="1472175"/>
                  <a:ext cx="66100" cy="53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44" h="2148" extrusionOk="0">
                      <a:moveTo>
                        <a:pt x="930" y="353"/>
                      </a:moveTo>
                      <a:cubicBezTo>
                        <a:pt x="978" y="353"/>
                        <a:pt x="1029" y="355"/>
                        <a:pt x="1084" y="361"/>
                      </a:cubicBezTo>
                      <a:cubicBezTo>
                        <a:pt x="1417" y="491"/>
                        <a:pt x="1882" y="622"/>
                        <a:pt x="2120" y="1099"/>
                      </a:cubicBezTo>
                      <a:cubicBezTo>
                        <a:pt x="2294" y="1470"/>
                        <a:pt x="2174" y="1694"/>
                        <a:pt x="1793" y="1694"/>
                      </a:cubicBezTo>
                      <a:cubicBezTo>
                        <a:pt x="1783" y="1694"/>
                        <a:pt x="1773" y="1694"/>
                        <a:pt x="1763" y="1694"/>
                      </a:cubicBezTo>
                      <a:cubicBezTo>
                        <a:pt x="1477" y="1670"/>
                        <a:pt x="1203" y="1634"/>
                        <a:pt x="929" y="1575"/>
                      </a:cubicBezTo>
                      <a:cubicBezTo>
                        <a:pt x="643" y="1504"/>
                        <a:pt x="346" y="968"/>
                        <a:pt x="417" y="682"/>
                      </a:cubicBezTo>
                      <a:cubicBezTo>
                        <a:pt x="478" y="448"/>
                        <a:pt x="644" y="353"/>
                        <a:pt x="930" y="353"/>
                      </a:cubicBezTo>
                      <a:close/>
                      <a:moveTo>
                        <a:pt x="847" y="1"/>
                      </a:moveTo>
                      <a:cubicBezTo>
                        <a:pt x="772" y="1"/>
                        <a:pt x="696" y="6"/>
                        <a:pt x="620" y="15"/>
                      </a:cubicBezTo>
                      <a:cubicBezTo>
                        <a:pt x="239" y="75"/>
                        <a:pt x="1" y="468"/>
                        <a:pt x="108" y="837"/>
                      </a:cubicBezTo>
                      <a:cubicBezTo>
                        <a:pt x="346" y="1706"/>
                        <a:pt x="739" y="2051"/>
                        <a:pt x="1644" y="2135"/>
                      </a:cubicBezTo>
                      <a:cubicBezTo>
                        <a:pt x="1727" y="2146"/>
                        <a:pt x="1810" y="2146"/>
                        <a:pt x="1906" y="2146"/>
                      </a:cubicBezTo>
                      <a:cubicBezTo>
                        <a:pt x="1925" y="2147"/>
                        <a:pt x="1944" y="2147"/>
                        <a:pt x="1962" y="2147"/>
                      </a:cubicBezTo>
                      <a:cubicBezTo>
                        <a:pt x="2390" y="2147"/>
                        <a:pt x="2621" y="2015"/>
                        <a:pt x="2644" y="1718"/>
                      </a:cubicBezTo>
                      <a:cubicBezTo>
                        <a:pt x="2644" y="1694"/>
                        <a:pt x="2644" y="1658"/>
                        <a:pt x="2644" y="1634"/>
                      </a:cubicBezTo>
                      <a:lnTo>
                        <a:pt x="2644" y="1539"/>
                      </a:lnTo>
                      <a:cubicBezTo>
                        <a:pt x="2632" y="1432"/>
                        <a:pt x="2596" y="1313"/>
                        <a:pt x="2560" y="1206"/>
                      </a:cubicBezTo>
                      <a:cubicBezTo>
                        <a:pt x="2300" y="480"/>
                        <a:pt x="1607" y="1"/>
                        <a:pt x="84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1" name="Google Shape;1831;p19">
                  <a:extLst>
                    <a:ext uri="{FF2B5EF4-FFF2-40B4-BE49-F238E27FC236}">
                      <a16:creationId xmlns:a16="http://schemas.microsoft.com/office/drawing/2014/main" id="{471E56F3-DFB0-8038-A8CC-E01559B5F1B7}"/>
                    </a:ext>
                  </a:extLst>
                </p:cNvPr>
                <p:cNvSpPr/>
                <p:nvPr/>
              </p:nvSpPr>
              <p:spPr>
                <a:xfrm>
                  <a:off x="7427375" y="1510650"/>
                  <a:ext cx="325" cy="2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" h="96" extrusionOk="0">
                      <a:moveTo>
                        <a:pt x="1" y="0"/>
                      </a:moveTo>
                      <a:lnTo>
                        <a:pt x="1" y="95"/>
                      </a:lnTo>
                      <a:cubicBezTo>
                        <a:pt x="13" y="72"/>
                        <a:pt x="1" y="36"/>
                        <a:pt x="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2" name="Google Shape;1832;p19">
                  <a:extLst>
                    <a:ext uri="{FF2B5EF4-FFF2-40B4-BE49-F238E27FC236}">
                      <a16:creationId xmlns:a16="http://schemas.microsoft.com/office/drawing/2014/main" id="{766677D7-AAEA-E3ED-59E1-791E372DC9D4}"/>
                    </a:ext>
                  </a:extLst>
                </p:cNvPr>
                <p:cNvSpPr/>
                <p:nvPr/>
              </p:nvSpPr>
              <p:spPr>
                <a:xfrm>
                  <a:off x="6408800" y="1927550"/>
                  <a:ext cx="31575" cy="39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3" h="1580" extrusionOk="0">
                      <a:moveTo>
                        <a:pt x="892" y="0"/>
                      </a:moveTo>
                      <a:cubicBezTo>
                        <a:pt x="835" y="0"/>
                        <a:pt x="779" y="10"/>
                        <a:pt x="727" y="29"/>
                      </a:cubicBezTo>
                      <a:cubicBezTo>
                        <a:pt x="596" y="76"/>
                        <a:pt x="477" y="148"/>
                        <a:pt x="382" y="255"/>
                      </a:cubicBezTo>
                      <a:cubicBezTo>
                        <a:pt x="96" y="553"/>
                        <a:pt x="1" y="1017"/>
                        <a:pt x="120" y="1553"/>
                      </a:cubicBezTo>
                      <a:cubicBezTo>
                        <a:pt x="158" y="1562"/>
                        <a:pt x="197" y="1580"/>
                        <a:pt x="223" y="1580"/>
                      </a:cubicBezTo>
                      <a:cubicBezTo>
                        <a:pt x="229" y="1580"/>
                        <a:pt x="234" y="1579"/>
                        <a:pt x="239" y="1576"/>
                      </a:cubicBezTo>
                      <a:cubicBezTo>
                        <a:pt x="810" y="1386"/>
                        <a:pt x="1024" y="874"/>
                        <a:pt x="1251" y="386"/>
                      </a:cubicBezTo>
                      <a:cubicBezTo>
                        <a:pt x="1263" y="267"/>
                        <a:pt x="1227" y="148"/>
                        <a:pt x="1132" y="64"/>
                      </a:cubicBezTo>
                      <a:cubicBezTo>
                        <a:pt x="1060" y="22"/>
                        <a:pt x="976" y="0"/>
                        <a:pt x="89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3" name="Google Shape;1833;p19">
                  <a:extLst>
                    <a:ext uri="{FF2B5EF4-FFF2-40B4-BE49-F238E27FC236}">
                      <a16:creationId xmlns:a16="http://schemas.microsoft.com/office/drawing/2014/main" id="{915F384C-8BDD-EB3B-56C7-FB49B869A7B0}"/>
                    </a:ext>
                  </a:extLst>
                </p:cNvPr>
                <p:cNvSpPr/>
                <p:nvPr/>
              </p:nvSpPr>
              <p:spPr>
                <a:xfrm>
                  <a:off x="6418325" y="1930325"/>
                  <a:ext cx="3900" cy="3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6" h="132" extrusionOk="0">
                      <a:moveTo>
                        <a:pt x="1" y="132"/>
                      </a:moveTo>
                      <a:cubicBezTo>
                        <a:pt x="48" y="84"/>
                        <a:pt x="96" y="37"/>
                        <a:pt x="155" y="1"/>
                      </a:cubicBezTo>
                      <a:cubicBezTo>
                        <a:pt x="96" y="37"/>
                        <a:pt x="48" y="84"/>
                        <a:pt x="1" y="132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834" name="Google Shape;1834;p19">
                <a:extLst>
                  <a:ext uri="{FF2B5EF4-FFF2-40B4-BE49-F238E27FC236}">
                    <a16:creationId xmlns:a16="http://schemas.microsoft.com/office/drawing/2014/main" id="{277D10B2-8D6C-9B5E-6FC3-11DD16755F02}"/>
                  </a:ext>
                </a:extLst>
              </p:cNvPr>
              <p:cNvGrpSpPr/>
              <p:nvPr/>
            </p:nvGrpSpPr>
            <p:grpSpPr>
              <a:xfrm>
                <a:off x="4854450" y="1079350"/>
                <a:ext cx="3820425" cy="3549850"/>
                <a:chOff x="4854450" y="1079350"/>
                <a:chExt cx="3820425" cy="3549850"/>
              </a:xfrm>
            </p:grpSpPr>
            <p:sp>
              <p:nvSpPr>
                <p:cNvPr id="1835" name="Google Shape;1835;p19">
                  <a:extLst>
                    <a:ext uri="{FF2B5EF4-FFF2-40B4-BE49-F238E27FC236}">
                      <a16:creationId xmlns:a16="http://schemas.microsoft.com/office/drawing/2014/main" id="{A76455B8-7134-5713-FD68-58A3CF371698}"/>
                    </a:ext>
                  </a:extLst>
                </p:cNvPr>
                <p:cNvSpPr/>
                <p:nvPr/>
              </p:nvSpPr>
              <p:spPr>
                <a:xfrm>
                  <a:off x="7722350" y="1087075"/>
                  <a:ext cx="47950" cy="59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8" h="2382" extrusionOk="0">
                      <a:moveTo>
                        <a:pt x="525" y="1"/>
                      </a:moveTo>
                      <a:cubicBezTo>
                        <a:pt x="358" y="798"/>
                        <a:pt x="191" y="1548"/>
                        <a:pt x="1" y="2382"/>
                      </a:cubicBezTo>
                      <a:cubicBezTo>
                        <a:pt x="429" y="2275"/>
                        <a:pt x="787" y="2013"/>
                        <a:pt x="1001" y="1632"/>
                      </a:cubicBezTo>
                      <a:cubicBezTo>
                        <a:pt x="1311" y="1144"/>
                        <a:pt x="1596" y="644"/>
                        <a:pt x="1894" y="144"/>
                      </a:cubicBezTo>
                      <a:cubicBezTo>
                        <a:pt x="1918" y="120"/>
                        <a:pt x="1882" y="60"/>
                        <a:pt x="1870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836" name="Google Shape;1836;p19">
                  <a:extLst>
                    <a:ext uri="{FF2B5EF4-FFF2-40B4-BE49-F238E27FC236}">
                      <a16:creationId xmlns:a16="http://schemas.microsoft.com/office/drawing/2014/main" id="{DFAC81D5-4529-F0E4-51A3-84A057A439B6}"/>
                    </a:ext>
                  </a:extLst>
                </p:cNvPr>
                <p:cNvGrpSpPr/>
                <p:nvPr/>
              </p:nvGrpSpPr>
              <p:grpSpPr>
                <a:xfrm>
                  <a:off x="4854450" y="1079350"/>
                  <a:ext cx="3820425" cy="3549850"/>
                  <a:chOff x="4854450" y="1079350"/>
                  <a:chExt cx="3820425" cy="3549850"/>
                </a:xfrm>
              </p:grpSpPr>
              <p:sp>
                <p:nvSpPr>
                  <p:cNvPr id="1837" name="Google Shape;1837;p19">
                    <a:extLst>
                      <a:ext uri="{FF2B5EF4-FFF2-40B4-BE49-F238E27FC236}">
                        <a16:creationId xmlns:a16="http://schemas.microsoft.com/office/drawing/2014/main" id="{3CD7B9FF-D7CE-8A61-BE8A-F4D799E87A81}"/>
                      </a:ext>
                    </a:extLst>
                  </p:cNvPr>
                  <p:cNvSpPr/>
                  <p:nvPr/>
                </p:nvSpPr>
                <p:spPr>
                  <a:xfrm>
                    <a:off x="5140500" y="1107025"/>
                    <a:ext cx="34250" cy="759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70" h="3037" extrusionOk="0">
                        <a:moveTo>
                          <a:pt x="866" y="1"/>
                        </a:moveTo>
                        <a:cubicBezTo>
                          <a:pt x="536" y="1"/>
                          <a:pt x="416" y="123"/>
                          <a:pt x="321" y="477"/>
                        </a:cubicBezTo>
                        <a:cubicBezTo>
                          <a:pt x="191" y="1060"/>
                          <a:pt x="95" y="1655"/>
                          <a:pt x="24" y="2263"/>
                        </a:cubicBezTo>
                        <a:cubicBezTo>
                          <a:pt x="0" y="2477"/>
                          <a:pt x="71" y="2703"/>
                          <a:pt x="107" y="3036"/>
                        </a:cubicBezTo>
                        <a:cubicBezTo>
                          <a:pt x="607" y="2572"/>
                          <a:pt x="1369" y="667"/>
                          <a:pt x="1345" y="48"/>
                        </a:cubicBezTo>
                        <a:cubicBezTo>
                          <a:pt x="1148" y="18"/>
                          <a:pt x="992" y="1"/>
                          <a:pt x="866" y="1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38" name="Google Shape;1838;p19">
                    <a:extLst>
                      <a:ext uri="{FF2B5EF4-FFF2-40B4-BE49-F238E27FC236}">
                        <a16:creationId xmlns:a16="http://schemas.microsoft.com/office/drawing/2014/main" id="{E25871A3-CD96-47BC-39CF-E7F1A2C2CF15}"/>
                      </a:ext>
                    </a:extLst>
                  </p:cNvPr>
                  <p:cNvSpPr/>
                  <p:nvPr/>
                </p:nvSpPr>
                <p:spPr>
                  <a:xfrm>
                    <a:off x="6155800" y="3783825"/>
                    <a:ext cx="84550" cy="634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82" h="2536" extrusionOk="0">
                        <a:moveTo>
                          <a:pt x="2082" y="1"/>
                        </a:moveTo>
                        <a:cubicBezTo>
                          <a:pt x="1953" y="1"/>
                          <a:pt x="1827" y="45"/>
                          <a:pt x="1691" y="156"/>
                        </a:cubicBezTo>
                        <a:cubicBezTo>
                          <a:pt x="1274" y="525"/>
                          <a:pt x="834" y="882"/>
                          <a:pt x="405" y="1227"/>
                        </a:cubicBezTo>
                        <a:cubicBezTo>
                          <a:pt x="274" y="1299"/>
                          <a:pt x="143" y="1370"/>
                          <a:pt x="0" y="1430"/>
                        </a:cubicBezTo>
                        <a:cubicBezTo>
                          <a:pt x="667" y="1680"/>
                          <a:pt x="667" y="1692"/>
                          <a:pt x="1274" y="2192"/>
                        </a:cubicBezTo>
                        <a:cubicBezTo>
                          <a:pt x="1393" y="2287"/>
                          <a:pt x="1524" y="2370"/>
                          <a:pt x="1655" y="2430"/>
                        </a:cubicBezTo>
                        <a:cubicBezTo>
                          <a:pt x="1811" y="2501"/>
                          <a:pt x="1963" y="2536"/>
                          <a:pt x="2106" y="2536"/>
                        </a:cubicBezTo>
                        <a:cubicBezTo>
                          <a:pt x="2465" y="2536"/>
                          <a:pt x="2764" y="2318"/>
                          <a:pt x="2917" y="1918"/>
                        </a:cubicBezTo>
                        <a:cubicBezTo>
                          <a:pt x="2977" y="1787"/>
                          <a:pt x="3001" y="1620"/>
                          <a:pt x="3060" y="1501"/>
                        </a:cubicBezTo>
                        <a:cubicBezTo>
                          <a:pt x="3382" y="763"/>
                          <a:pt x="3227" y="418"/>
                          <a:pt x="2465" y="96"/>
                        </a:cubicBezTo>
                        <a:cubicBezTo>
                          <a:pt x="2327" y="39"/>
                          <a:pt x="2203" y="1"/>
                          <a:pt x="2082" y="1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39" name="Google Shape;1839;p19">
                    <a:extLst>
                      <a:ext uri="{FF2B5EF4-FFF2-40B4-BE49-F238E27FC236}">
                        <a16:creationId xmlns:a16="http://schemas.microsoft.com/office/drawing/2014/main" id="{E2C19102-A3CC-CBFF-51A0-09EE08B7D3E1}"/>
                      </a:ext>
                    </a:extLst>
                  </p:cNvPr>
                  <p:cNvSpPr/>
                  <p:nvPr/>
                </p:nvSpPr>
                <p:spPr>
                  <a:xfrm>
                    <a:off x="6275150" y="3760625"/>
                    <a:ext cx="53900" cy="205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56" h="823" extrusionOk="0">
                        <a:moveTo>
                          <a:pt x="477" y="0"/>
                        </a:moveTo>
                        <a:cubicBezTo>
                          <a:pt x="298" y="0"/>
                          <a:pt x="60" y="0"/>
                          <a:pt x="36" y="250"/>
                        </a:cubicBezTo>
                        <a:cubicBezTo>
                          <a:pt x="1" y="477"/>
                          <a:pt x="167" y="679"/>
                          <a:pt x="394" y="691"/>
                        </a:cubicBezTo>
                        <a:cubicBezTo>
                          <a:pt x="846" y="762"/>
                          <a:pt x="1287" y="798"/>
                          <a:pt x="1739" y="822"/>
                        </a:cubicBezTo>
                        <a:cubicBezTo>
                          <a:pt x="1748" y="822"/>
                          <a:pt x="1757" y="823"/>
                          <a:pt x="1765" y="823"/>
                        </a:cubicBezTo>
                        <a:cubicBezTo>
                          <a:pt x="1998" y="823"/>
                          <a:pt x="2121" y="667"/>
                          <a:pt x="2156" y="346"/>
                        </a:cubicBezTo>
                        <a:cubicBezTo>
                          <a:pt x="1989" y="239"/>
                          <a:pt x="1810" y="143"/>
                          <a:pt x="1632" y="96"/>
                        </a:cubicBezTo>
                        <a:cubicBezTo>
                          <a:pt x="1251" y="36"/>
                          <a:pt x="858" y="0"/>
                          <a:pt x="477" y="0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40" name="Google Shape;1840;p19">
                    <a:extLst>
                      <a:ext uri="{FF2B5EF4-FFF2-40B4-BE49-F238E27FC236}">
                        <a16:creationId xmlns:a16="http://schemas.microsoft.com/office/drawing/2014/main" id="{B06B6FB9-CBBB-E394-E07E-4E73E590D754}"/>
                      </a:ext>
                    </a:extLst>
                  </p:cNvPr>
                  <p:cNvSpPr/>
                  <p:nvPr/>
                </p:nvSpPr>
                <p:spPr>
                  <a:xfrm>
                    <a:off x="5412550" y="1646050"/>
                    <a:ext cx="42575" cy="437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03" h="1750" extrusionOk="0">
                        <a:moveTo>
                          <a:pt x="1513" y="0"/>
                        </a:moveTo>
                        <a:cubicBezTo>
                          <a:pt x="803" y="0"/>
                          <a:pt x="105" y="783"/>
                          <a:pt x="0" y="1668"/>
                        </a:cubicBezTo>
                        <a:cubicBezTo>
                          <a:pt x="98" y="1725"/>
                          <a:pt x="190" y="1749"/>
                          <a:pt x="276" y="1749"/>
                        </a:cubicBezTo>
                        <a:cubicBezTo>
                          <a:pt x="461" y="1749"/>
                          <a:pt x="616" y="1636"/>
                          <a:pt x="739" y="1490"/>
                        </a:cubicBezTo>
                        <a:cubicBezTo>
                          <a:pt x="1096" y="1049"/>
                          <a:pt x="1703" y="728"/>
                          <a:pt x="1560" y="2"/>
                        </a:cubicBezTo>
                        <a:cubicBezTo>
                          <a:pt x="1544" y="1"/>
                          <a:pt x="1529" y="0"/>
                          <a:pt x="1513" y="0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41" name="Google Shape;1841;p19">
                    <a:extLst>
                      <a:ext uri="{FF2B5EF4-FFF2-40B4-BE49-F238E27FC236}">
                        <a16:creationId xmlns:a16="http://schemas.microsoft.com/office/drawing/2014/main" id="{6466D8B9-28BD-0CA9-80AB-5D52E618789F}"/>
                      </a:ext>
                    </a:extLst>
                  </p:cNvPr>
                  <p:cNvSpPr/>
                  <p:nvPr/>
                </p:nvSpPr>
                <p:spPr>
                  <a:xfrm>
                    <a:off x="8435850" y="4116925"/>
                    <a:ext cx="33950" cy="443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58" h="1773" extrusionOk="0">
                        <a:moveTo>
                          <a:pt x="1067" y="0"/>
                        </a:moveTo>
                        <a:cubicBezTo>
                          <a:pt x="1038" y="0"/>
                          <a:pt x="1008" y="4"/>
                          <a:pt x="976" y="12"/>
                        </a:cubicBezTo>
                        <a:cubicBezTo>
                          <a:pt x="631" y="119"/>
                          <a:pt x="0" y="893"/>
                          <a:pt x="12" y="1250"/>
                        </a:cubicBezTo>
                        <a:cubicBezTo>
                          <a:pt x="24" y="1441"/>
                          <a:pt x="119" y="1607"/>
                          <a:pt x="262" y="1727"/>
                        </a:cubicBezTo>
                        <a:cubicBezTo>
                          <a:pt x="328" y="1757"/>
                          <a:pt x="397" y="1772"/>
                          <a:pt x="465" y="1772"/>
                        </a:cubicBezTo>
                        <a:cubicBezTo>
                          <a:pt x="555" y="1772"/>
                          <a:pt x="645" y="1745"/>
                          <a:pt x="726" y="1691"/>
                        </a:cubicBezTo>
                        <a:cubicBezTo>
                          <a:pt x="1060" y="1357"/>
                          <a:pt x="1357" y="988"/>
                          <a:pt x="1357" y="464"/>
                        </a:cubicBezTo>
                        <a:cubicBezTo>
                          <a:pt x="1357" y="165"/>
                          <a:pt x="1250" y="0"/>
                          <a:pt x="1067" y="0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42" name="Google Shape;1842;p19">
                    <a:extLst>
                      <a:ext uri="{FF2B5EF4-FFF2-40B4-BE49-F238E27FC236}">
                        <a16:creationId xmlns:a16="http://schemas.microsoft.com/office/drawing/2014/main" id="{C7EB2DC9-331A-6924-4B72-D994AD549D6A}"/>
                      </a:ext>
                    </a:extLst>
                  </p:cNvPr>
                  <p:cNvSpPr/>
                  <p:nvPr/>
                </p:nvSpPr>
                <p:spPr>
                  <a:xfrm>
                    <a:off x="6026025" y="3889675"/>
                    <a:ext cx="31575" cy="29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63" h="1161" extrusionOk="0">
                        <a:moveTo>
                          <a:pt x="983" y="1"/>
                        </a:moveTo>
                        <a:cubicBezTo>
                          <a:pt x="953" y="1"/>
                          <a:pt x="923" y="10"/>
                          <a:pt x="893" y="29"/>
                        </a:cubicBezTo>
                        <a:cubicBezTo>
                          <a:pt x="584" y="268"/>
                          <a:pt x="286" y="541"/>
                          <a:pt x="36" y="851"/>
                        </a:cubicBezTo>
                        <a:cubicBezTo>
                          <a:pt x="0" y="887"/>
                          <a:pt x="119" y="1077"/>
                          <a:pt x="155" y="1161"/>
                        </a:cubicBezTo>
                        <a:cubicBezTo>
                          <a:pt x="160" y="1161"/>
                          <a:pt x="166" y="1161"/>
                          <a:pt x="172" y="1161"/>
                        </a:cubicBezTo>
                        <a:cubicBezTo>
                          <a:pt x="575" y="1161"/>
                          <a:pt x="1132" y="740"/>
                          <a:pt x="1203" y="434"/>
                        </a:cubicBezTo>
                        <a:cubicBezTo>
                          <a:pt x="1262" y="226"/>
                          <a:pt x="1131" y="1"/>
                          <a:pt x="983" y="1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43" name="Google Shape;1843;p19">
                    <a:extLst>
                      <a:ext uri="{FF2B5EF4-FFF2-40B4-BE49-F238E27FC236}">
                        <a16:creationId xmlns:a16="http://schemas.microsoft.com/office/drawing/2014/main" id="{2263589D-7D6C-B926-403E-78BD5477BF6C}"/>
                      </a:ext>
                    </a:extLst>
                  </p:cNvPr>
                  <p:cNvSpPr/>
                  <p:nvPr/>
                </p:nvSpPr>
                <p:spPr>
                  <a:xfrm>
                    <a:off x="8354875" y="4038025"/>
                    <a:ext cx="39025" cy="309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61" h="1237" extrusionOk="0">
                        <a:moveTo>
                          <a:pt x="310" y="1"/>
                        </a:moveTo>
                        <a:cubicBezTo>
                          <a:pt x="1" y="263"/>
                          <a:pt x="108" y="525"/>
                          <a:pt x="298" y="799"/>
                        </a:cubicBezTo>
                        <a:cubicBezTo>
                          <a:pt x="538" y="1107"/>
                          <a:pt x="827" y="1236"/>
                          <a:pt x="1156" y="1236"/>
                        </a:cubicBezTo>
                        <a:cubicBezTo>
                          <a:pt x="1285" y="1236"/>
                          <a:pt x="1420" y="1217"/>
                          <a:pt x="1560" y="1180"/>
                        </a:cubicBezTo>
                        <a:cubicBezTo>
                          <a:pt x="1346" y="620"/>
                          <a:pt x="882" y="180"/>
                          <a:pt x="310" y="1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1844" name="Google Shape;1844;p19">
                    <a:extLst>
                      <a:ext uri="{FF2B5EF4-FFF2-40B4-BE49-F238E27FC236}">
                        <a16:creationId xmlns:a16="http://schemas.microsoft.com/office/drawing/2014/main" id="{26228687-53C4-460E-FE8C-D3811979E58A}"/>
                      </a:ext>
                    </a:extLst>
                  </p:cNvPr>
                  <p:cNvGrpSpPr/>
                  <p:nvPr/>
                </p:nvGrpSpPr>
                <p:grpSpPr>
                  <a:xfrm>
                    <a:off x="4854450" y="1079350"/>
                    <a:ext cx="3820425" cy="3549850"/>
                    <a:chOff x="4854450" y="1079350"/>
                    <a:chExt cx="3820425" cy="3549850"/>
                  </a:xfrm>
                </p:grpSpPr>
                <p:sp>
                  <p:nvSpPr>
                    <p:cNvPr id="1845" name="Google Shape;1845;p19">
                      <a:extLst>
                        <a:ext uri="{FF2B5EF4-FFF2-40B4-BE49-F238E27FC236}">
                          <a16:creationId xmlns:a16="http://schemas.microsoft.com/office/drawing/2014/main" id="{E1207E37-5C8A-1E2A-2855-92326245316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938974" y="1079350"/>
                      <a:ext cx="3735901" cy="317977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9436" h="127191" extrusionOk="0">
                          <a:moveTo>
                            <a:pt x="59833" y="33312"/>
                          </a:moveTo>
                          <a:cubicBezTo>
                            <a:pt x="59881" y="33312"/>
                            <a:pt x="59928" y="33321"/>
                            <a:pt x="59972" y="33338"/>
                          </a:cubicBezTo>
                          <a:cubicBezTo>
                            <a:pt x="60282" y="33433"/>
                            <a:pt x="60591" y="34028"/>
                            <a:pt x="60437" y="34302"/>
                          </a:cubicBezTo>
                          <a:cubicBezTo>
                            <a:pt x="60056" y="35016"/>
                            <a:pt x="59722" y="35802"/>
                            <a:pt x="58853" y="36100"/>
                          </a:cubicBezTo>
                          <a:cubicBezTo>
                            <a:pt x="58794" y="36112"/>
                            <a:pt x="58734" y="36124"/>
                            <a:pt x="58663" y="36135"/>
                          </a:cubicBezTo>
                          <a:cubicBezTo>
                            <a:pt x="58210" y="35100"/>
                            <a:pt x="58698" y="33742"/>
                            <a:pt x="59663" y="33349"/>
                          </a:cubicBezTo>
                          <a:cubicBezTo>
                            <a:pt x="59720" y="33324"/>
                            <a:pt x="59778" y="33312"/>
                            <a:pt x="59833" y="33312"/>
                          </a:cubicBezTo>
                          <a:close/>
                          <a:moveTo>
                            <a:pt x="148352" y="0"/>
                          </a:moveTo>
                          <a:cubicBezTo>
                            <a:pt x="145304" y="12"/>
                            <a:pt x="142268" y="24"/>
                            <a:pt x="139232" y="60"/>
                          </a:cubicBezTo>
                          <a:cubicBezTo>
                            <a:pt x="138708" y="72"/>
                            <a:pt x="138184" y="131"/>
                            <a:pt x="137672" y="214"/>
                          </a:cubicBezTo>
                          <a:cubicBezTo>
                            <a:pt x="137030" y="310"/>
                            <a:pt x="136541" y="643"/>
                            <a:pt x="136339" y="1298"/>
                          </a:cubicBezTo>
                          <a:cubicBezTo>
                            <a:pt x="135946" y="2608"/>
                            <a:pt x="134874" y="3048"/>
                            <a:pt x="133720" y="3381"/>
                          </a:cubicBezTo>
                          <a:cubicBezTo>
                            <a:pt x="133684" y="3387"/>
                            <a:pt x="133647" y="3390"/>
                            <a:pt x="133611" y="3390"/>
                          </a:cubicBezTo>
                          <a:cubicBezTo>
                            <a:pt x="133500" y="3390"/>
                            <a:pt x="133386" y="3364"/>
                            <a:pt x="133279" y="3310"/>
                          </a:cubicBezTo>
                          <a:cubicBezTo>
                            <a:pt x="132446" y="2953"/>
                            <a:pt x="131731" y="2441"/>
                            <a:pt x="131315" y="1596"/>
                          </a:cubicBezTo>
                          <a:cubicBezTo>
                            <a:pt x="131207" y="1369"/>
                            <a:pt x="131076" y="1131"/>
                            <a:pt x="130969" y="893"/>
                          </a:cubicBezTo>
                          <a:cubicBezTo>
                            <a:pt x="130750" y="413"/>
                            <a:pt x="130449" y="62"/>
                            <a:pt x="129914" y="62"/>
                          </a:cubicBezTo>
                          <a:cubicBezTo>
                            <a:pt x="129838" y="62"/>
                            <a:pt x="129757" y="69"/>
                            <a:pt x="129671" y="83"/>
                          </a:cubicBezTo>
                          <a:cubicBezTo>
                            <a:pt x="129642" y="89"/>
                            <a:pt x="129612" y="92"/>
                            <a:pt x="129581" y="92"/>
                          </a:cubicBezTo>
                          <a:cubicBezTo>
                            <a:pt x="129549" y="92"/>
                            <a:pt x="129517" y="89"/>
                            <a:pt x="129481" y="83"/>
                          </a:cubicBezTo>
                          <a:cubicBezTo>
                            <a:pt x="128183" y="83"/>
                            <a:pt x="126873" y="83"/>
                            <a:pt x="125576" y="107"/>
                          </a:cubicBezTo>
                          <a:cubicBezTo>
                            <a:pt x="125409" y="119"/>
                            <a:pt x="125230" y="143"/>
                            <a:pt x="125064" y="191"/>
                          </a:cubicBezTo>
                          <a:cubicBezTo>
                            <a:pt x="125028" y="726"/>
                            <a:pt x="124980" y="1226"/>
                            <a:pt x="124980" y="1727"/>
                          </a:cubicBezTo>
                          <a:cubicBezTo>
                            <a:pt x="124992" y="2096"/>
                            <a:pt x="124861" y="2453"/>
                            <a:pt x="124623" y="2739"/>
                          </a:cubicBezTo>
                          <a:cubicBezTo>
                            <a:pt x="124433" y="2977"/>
                            <a:pt x="124206" y="3191"/>
                            <a:pt x="123956" y="3370"/>
                          </a:cubicBezTo>
                          <a:cubicBezTo>
                            <a:pt x="123444" y="3679"/>
                            <a:pt x="123290" y="4096"/>
                            <a:pt x="123325" y="4679"/>
                          </a:cubicBezTo>
                          <a:cubicBezTo>
                            <a:pt x="123397" y="5846"/>
                            <a:pt x="123456" y="7013"/>
                            <a:pt x="123480" y="8180"/>
                          </a:cubicBezTo>
                          <a:cubicBezTo>
                            <a:pt x="123492" y="9251"/>
                            <a:pt x="123444" y="10311"/>
                            <a:pt x="123433" y="11371"/>
                          </a:cubicBezTo>
                          <a:cubicBezTo>
                            <a:pt x="123421" y="11883"/>
                            <a:pt x="123444" y="12406"/>
                            <a:pt x="123790" y="12787"/>
                          </a:cubicBezTo>
                          <a:cubicBezTo>
                            <a:pt x="124290" y="13347"/>
                            <a:pt x="124564" y="14061"/>
                            <a:pt x="124587" y="14800"/>
                          </a:cubicBezTo>
                          <a:cubicBezTo>
                            <a:pt x="124623" y="15728"/>
                            <a:pt x="124647" y="16669"/>
                            <a:pt x="124266" y="17562"/>
                          </a:cubicBezTo>
                          <a:cubicBezTo>
                            <a:pt x="124019" y="18153"/>
                            <a:pt x="123461" y="18589"/>
                            <a:pt x="122829" y="18589"/>
                          </a:cubicBezTo>
                          <a:cubicBezTo>
                            <a:pt x="122761" y="18589"/>
                            <a:pt x="122692" y="18584"/>
                            <a:pt x="122623" y="18574"/>
                          </a:cubicBezTo>
                          <a:cubicBezTo>
                            <a:pt x="121623" y="18431"/>
                            <a:pt x="120623" y="18217"/>
                            <a:pt x="119634" y="17979"/>
                          </a:cubicBezTo>
                          <a:cubicBezTo>
                            <a:pt x="119460" y="17938"/>
                            <a:pt x="119343" y="17908"/>
                            <a:pt x="119250" y="17908"/>
                          </a:cubicBezTo>
                          <a:cubicBezTo>
                            <a:pt x="119070" y="17908"/>
                            <a:pt x="118977" y="18018"/>
                            <a:pt x="118718" y="18371"/>
                          </a:cubicBezTo>
                          <a:cubicBezTo>
                            <a:pt x="118896" y="18586"/>
                            <a:pt x="119075" y="18836"/>
                            <a:pt x="119289" y="19050"/>
                          </a:cubicBezTo>
                          <a:cubicBezTo>
                            <a:pt x="119718" y="19491"/>
                            <a:pt x="119801" y="19848"/>
                            <a:pt x="119492" y="20372"/>
                          </a:cubicBezTo>
                          <a:cubicBezTo>
                            <a:pt x="119337" y="20657"/>
                            <a:pt x="119111" y="20896"/>
                            <a:pt x="118849" y="21086"/>
                          </a:cubicBezTo>
                          <a:cubicBezTo>
                            <a:pt x="118194" y="21515"/>
                            <a:pt x="117503" y="21872"/>
                            <a:pt x="116789" y="22181"/>
                          </a:cubicBezTo>
                          <a:cubicBezTo>
                            <a:pt x="116243" y="22394"/>
                            <a:pt x="115671" y="22554"/>
                            <a:pt x="115074" y="22554"/>
                          </a:cubicBezTo>
                          <a:cubicBezTo>
                            <a:pt x="114968" y="22554"/>
                            <a:pt x="114861" y="22549"/>
                            <a:pt x="114753" y="22539"/>
                          </a:cubicBezTo>
                          <a:cubicBezTo>
                            <a:pt x="113812" y="22431"/>
                            <a:pt x="113015" y="21800"/>
                            <a:pt x="112693" y="20907"/>
                          </a:cubicBezTo>
                          <a:cubicBezTo>
                            <a:pt x="112622" y="20681"/>
                            <a:pt x="112526" y="20455"/>
                            <a:pt x="112431" y="20241"/>
                          </a:cubicBezTo>
                          <a:cubicBezTo>
                            <a:pt x="112203" y="19717"/>
                            <a:pt x="111837" y="19422"/>
                            <a:pt x="111365" y="19422"/>
                          </a:cubicBezTo>
                          <a:cubicBezTo>
                            <a:pt x="111247" y="19422"/>
                            <a:pt x="111122" y="19440"/>
                            <a:pt x="110991" y="19479"/>
                          </a:cubicBezTo>
                          <a:cubicBezTo>
                            <a:pt x="110014" y="19776"/>
                            <a:pt x="109062" y="20145"/>
                            <a:pt x="108109" y="20479"/>
                          </a:cubicBezTo>
                          <a:cubicBezTo>
                            <a:pt x="107693" y="20610"/>
                            <a:pt x="107300" y="20776"/>
                            <a:pt x="106883" y="20872"/>
                          </a:cubicBezTo>
                          <a:cubicBezTo>
                            <a:pt x="105835" y="21122"/>
                            <a:pt x="104811" y="21491"/>
                            <a:pt x="104049" y="22265"/>
                          </a:cubicBezTo>
                          <a:cubicBezTo>
                            <a:pt x="102966" y="23372"/>
                            <a:pt x="101644" y="23967"/>
                            <a:pt x="100180" y="24277"/>
                          </a:cubicBezTo>
                          <a:cubicBezTo>
                            <a:pt x="99168" y="24491"/>
                            <a:pt x="98227" y="24836"/>
                            <a:pt x="97382" y="25444"/>
                          </a:cubicBezTo>
                          <a:cubicBezTo>
                            <a:pt x="97046" y="25666"/>
                            <a:pt x="96661" y="25776"/>
                            <a:pt x="96276" y="25776"/>
                          </a:cubicBezTo>
                          <a:cubicBezTo>
                            <a:pt x="95857" y="25776"/>
                            <a:pt x="95438" y="25645"/>
                            <a:pt x="95084" y="25384"/>
                          </a:cubicBezTo>
                          <a:cubicBezTo>
                            <a:pt x="94488" y="24896"/>
                            <a:pt x="93834" y="24515"/>
                            <a:pt x="93119" y="24253"/>
                          </a:cubicBezTo>
                          <a:cubicBezTo>
                            <a:pt x="92393" y="23991"/>
                            <a:pt x="92262" y="23551"/>
                            <a:pt x="92643" y="22872"/>
                          </a:cubicBezTo>
                          <a:cubicBezTo>
                            <a:pt x="92774" y="22658"/>
                            <a:pt x="92905" y="22431"/>
                            <a:pt x="93012" y="22241"/>
                          </a:cubicBezTo>
                          <a:cubicBezTo>
                            <a:pt x="92708" y="21925"/>
                            <a:pt x="92420" y="21768"/>
                            <a:pt x="92149" y="21768"/>
                          </a:cubicBezTo>
                          <a:cubicBezTo>
                            <a:pt x="91878" y="21768"/>
                            <a:pt x="91625" y="21925"/>
                            <a:pt x="91393" y="22241"/>
                          </a:cubicBezTo>
                          <a:cubicBezTo>
                            <a:pt x="91036" y="22765"/>
                            <a:pt x="90488" y="23122"/>
                            <a:pt x="89869" y="23253"/>
                          </a:cubicBezTo>
                          <a:cubicBezTo>
                            <a:pt x="89595" y="23312"/>
                            <a:pt x="89321" y="23420"/>
                            <a:pt x="89083" y="23563"/>
                          </a:cubicBezTo>
                          <a:cubicBezTo>
                            <a:pt x="88604" y="23854"/>
                            <a:pt x="88061" y="24000"/>
                            <a:pt x="87510" y="24000"/>
                          </a:cubicBezTo>
                          <a:cubicBezTo>
                            <a:pt x="87431" y="24000"/>
                            <a:pt x="87352" y="23997"/>
                            <a:pt x="87273" y="23991"/>
                          </a:cubicBezTo>
                          <a:cubicBezTo>
                            <a:pt x="87199" y="23985"/>
                            <a:pt x="87124" y="23981"/>
                            <a:pt x="87050" y="23981"/>
                          </a:cubicBezTo>
                          <a:cubicBezTo>
                            <a:pt x="86450" y="23981"/>
                            <a:pt x="85872" y="24194"/>
                            <a:pt x="85416" y="24586"/>
                          </a:cubicBezTo>
                          <a:cubicBezTo>
                            <a:pt x="85034" y="24901"/>
                            <a:pt x="84554" y="25071"/>
                            <a:pt x="84066" y="25071"/>
                          </a:cubicBezTo>
                          <a:cubicBezTo>
                            <a:pt x="83944" y="25071"/>
                            <a:pt x="83822" y="25060"/>
                            <a:pt x="83701" y="25039"/>
                          </a:cubicBezTo>
                          <a:cubicBezTo>
                            <a:pt x="83451" y="25003"/>
                            <a:pt x="83189" y="24979"/>
                            <a:pt x="82928" y="24932"/>
                          </a:cubicBezTo>
                          <a:cubicBezTo>
                            <a:pt x="82308" y="24825"/>
                            <a:pt x="81975" y="24205"/>
                            <a:pt x="82296" y="23682"/>
                          </a:cubicBezTo>
                          <a:cubicBezTo>
                            <a:pt x="82547" y="23289"/>
                            <a:pt x="82904" y="22955"/>
                            <a:pt x="83237" y="22622"/>
                          </a:cubicBezTo>
                          <a:cubicBezTo>
                            <a:pt x="83380" y="22467"/>
                            <a:pt x="83606" y="22372"/>
                            <a:pt x="83439" y="22062"/>
                          </a:cubicBezTo>
                          <a:lnTo>
                            <a:pt x="83439" y="22062"/>
                          </a:lnTo>
                          <a:cubicBezTo>
                            <a:pt x="83309" y="22110"/>
                            <a:pt x="83189" y="22169"/>
                            <a:pt x="83082" y="22229"/>
                          </a:cubicBezTo>
                          <a:cubicBezTo>
                            <a:pt x="82841" y="22378"/>
                            <a:pt x="82596" y="22430"/>
                            <a:pt x="82344" y="22430"/>
                          </a:cubicBezTo>
                          <a:cubicBezTo>
                            <a:pt x="82173" y="22430"/>
                            <a:pt x="81999" y="22406"/>
                            <a:pt x="81820" y="22372"/>
                          </a:cubicBezTo>
                          <a:cubicBezTo>
                            <a:pt x="81308" y="22265"/>
                            <a:pt x="80796" y="22181"/>
                            <a:pt x="80284" y="22134"/>
                          </a:cubicBezTo>
                          <a:cubicBezTo>
                            <a:pt x="79391" y="22074"/>
                            <a:pt x="78808" y="21681"/>
                            <a:pt x="78606" y="20788"/>
                          </a:cubicBezTo>
                          <a:cubicBezTo>
                            <a:pt x="78534" y="20455"/>
                            <a:pt x="78332" y="20145"/>
                            <a:pt x="78058" y="19931"/>
                          </a:cubicBezTo>
                          <a:cubicBezTo>
                            <a:pt x="77605" y="19586"/>
                            <a:pt x="77534" y="19121"/>
                            <a:pt x="77665" y="18598"/>
                          </a:cubicBezTo>
                          <a:cubicBezTo>
                            <a:pt x="77832" y="17895"/>
                            <a:pt x="77808" y="17848"/>
                            <a:pt x="77153" y="17586"/>
                          </a:cubicBezTo>
                          <a:cubicBezTo>
                            <a:pt x="77082" y="17550"/>
                            <a:pt x="76998" y="17526"/>
                            <a:pt x="76915" y="17478"/>
                          </a:cubicBezTo>
                          <a:cubicBezTo>
                            <a:pt x="76439" y="17228"/>
                            <a:pt x="76308" y="16800"/>
                            <a:pt x="76581" y="16335"/>
                          </a:cubicBezTo>
                          <a:cubicBezTo>
                            <a:pt x="76665" y="16204"/>
                            <a:pt x="76760" y="16085"/>
                            <a:pt x="76855" y="15978"/>
                          </a:cubicBezTo>
                          <a:cubicBezTo>
                            <a:pt x="77117" y="15728"/>
                            <a:pt x="77201" y="15347"/>
                            <a:pt x="77058" y="15026"/>
                          </a:cubicBezTo>
                          <a:cubicBezTo>
                            <a:pt x="76986" y="14776"/>
                            <a:pt x="76974" y="14514"/>
                            <a:pt x="76998" y="14252"/>
                          </a:cubicBezTo>
                          <a:cubicBezTo>
                            <a:pt x="77058" y="13335"/>
                            <a:pt x="77415" y="12645"/>
                            <a:pt x="78439" y="12454"/>
                          </a:cubicBezTo>
                          <a:cubicBezTo>
                            <a:pt x="78879" y="12359"/>
                            <a:pt x="79082" y="12002"/>
                            <a:pt x="79094" y="11525"/>
                          </a:cubicBezTo>
                          <a:cubicBezTo>
                            <a:pt x="79106" y="11085"/>
                            <a:pt x="79165" y="10656"/>
                            <a:pt x="79272" y="10239"/>
                          </a:cubicBezTo>
                          <a:cubicBezTo>
                            <a:pt x="79499" y="9299"/>
                            <a:pt x="79772" y="9073"/>
                            <a:pt x="80713" y="8942"/>
                          </a:cubicBezTo>
                          <a:cubicBezTo>
                            <a:pt x="81225" y="8870"/>
                            <a:pt x="81618" y="8454"/>
                            <a:pt x="81677" y="7942"/>
                          </a:cubicBezTo>
                          <a:cubicBezTo>
                            <a:pt x="81749" y="7453"/>
                            <a:pt x="81582" y="7191"/>
                            <a:pt x="81034" y="6953"/>
                          </a:cubicBezTo>
                          <a:cubicBezTo>
                            <a:pt x="80915" y="6894"/>
                            <a:pt x="80796" y="6846"/>
                            <a:pt x="80677" y="6799"/>
                          </a:cubicBezTo>
                          <a:cubicBezTo>
                            <a:pt x="79844" y="6465"/>
                            <a:pt x="79534" y="5977"/>
                            <a:pt x="79629" y="5096"/>
                          </a:cubicBezTo>
                          <a:cubicBezTo>
                            <a:pt x="79749" y="4001"/>
                            <a:pt x="79868" y="2917"/>
                            <a:pt x="80249" y="1857"/>
                          </a:cubicBezTo>
                          <a:cubicBezTo>
                            <a:pt x="80546" y="1048"/>
                            <a:pt x="80189" y="584"/>
                            <a:pt x="79308" y="524"/>
                          </a:cubicBezTo>
                          <a:cubicBezTo>
                            <a:pt x="79255" y="520"/>
                            <a:pt x="79202" y="518"/>
                            <a:pt x="79150" y="518"/>
                          </a:cubicBezTo>
                          <a:cubicBezTo>
                            <a:pt x="78394" y="518"/>
                            <a:pt x="77807" y="914"/>
                            <a:pt x="77272" y="1393"/>
                          </a:cubicBezTo>
                          <a:cubicBezTo>
                            <a:pt x="76712" y="1869"/>
                            <a:pt x="76081" y="2250"/>
                            <a:pt x="75391" y="2548"/>
                          </a:cubicBezTo>
                          <a:cubicBezTo>
                            <a:pt x="74772" y="2834"/>
                            <a:pt x="74153" y="3155"/>
                            <a:pt x="73569" y="3524"/>
                          </a:cubicBezTo>
                          <a:cubicBezTo>
                            <a:pt x="73307" y="3715"/>
                            <a:pt x="73081" y="3941"/>
                            <a:pt x="72902" y="4203"/>
                          </a:cubicBezTo>
                          <a:cubicBezTo>
                            <a:pt x="72771" y="4393"/>
                            <a:pt x="72438" y="4644"/>
                            <a:pt x="72795" y="4846"/>
                          </a:cubicBezTo>
                          <a:cubicBezTo>
                            <a:pt x="72847" y="4875"/>
                            <a:pt x="72891" y="4887"/>
                            <a:pt x="72931" y="4887"/>
                          </a:cubicBezTo>
                          <a:cubicBezTo>
                            <a:pt x="73119" y="4887"/>
                            <a:pt x="73183" y="4601"/>
                            <a:pt x="73272" y="4453"/>
                          </a:cubicBezTo>
                          <a:cubicBezTo>
                            <a:pt x="73498" y="4072"/>
                            <a:pt x="73891" y="3822"/>
                            <a:pt x="74331" y="3786"/>
                          </a:cubicBezTo>
                          <a:cubicBezTo>
                            <a:pt x="74347" y="3785"/>
                            <a:pt x="74362" y="3785"/>
                            <a:pt x="74377" y="3785"/>
                          </a:cubicBezTo>
                          <a:cubicBezTo>
                            <a:pt x="74574" y="3785"/>
                            <a:pt x="74759" y="3856"/>
                            <a:pt x="74903" y="3989"/>
                          </a:cubicBezTo>
                          <a:cubicBezTo>
                            <a:pt x="75177" y="4322"/>
                            <a:pt x="75010" y="5572"/>
                            <a:pt x="74688" y="5906"/>
                          </a:cubicBezTo>
                          <a:cubicBezTo>
                            <a:pt x="74355" y="6239"/>
                            <a:pt x="73986" y="6608"/>
                            <a:pt x="73641" y="6953"/>
                          </a:cubicBezTo>
                          <a:cubicBezTo>
                            <a:pt x="73486" y="7096"/>
                            <a:pt x="73307" y="7215"/>
                            <a:pt x="73164" y="7334"/>
                          </a:cubicBezTo>
                          <a:cubicBezTo>
                            <a:pt x="72831" y="7144"/>
                            <a:pt x="72486" y="6989"/>
                            <a:pt x="72117" y="6846"/>
                          </a:cubicBezTo>
                          <a:cubicBezTo>
                            <a:pt x="71984" y="6801"/>
                            <a:pt x="71865" y="6778"/>
                            <a:pt x="71763" y="6778"/>
                          </a:cubicBezTo>
                          <a:cubicBezTo>
                            <a:pt x="71436" y="6778"/>
                            <a:pt x="71274" y="7009"/>
                            <a:pt x="71319" y="7453"/>
                          </a:cubicBezTo>
                          <a:cubicBezTo>
                            <a:pt x="71367" y="8037"/>
                            <a:pt x="71557" y="8644"/>
                            <a:pt x="71652" y="9239"/>
                          </a:cubicBezTo>
                          <a:cubicBezTo>
                            <a:pt x="71748" y="9680"/>
                            <a:pt x="71807" y="10132"/>
                            <a:pt x="71807" y="10585"/>
                          </a:cubicBezTo>
                          <a:cubicBezTo>
                            <a:pt x="71783" y="11073"/>
                            <a:pt x="71617" y="11561"/>
                            <a:pt x="71557" y="12049"/>
                          </a:cubicBezTo>
                          <a:cubicBezTo>
                            <a:pt x="71498" y="12502"/>
                            <a:pt x="71474" y="12954"/>
                            <a:pt x="71486" y="13407"/>
                          </a:cubicBezTo>
                          <a:cubicBezTo>
                            <a:pt x="71474" y="13871"/>
                            <a:pt x="71748" y="14288"/>
                            <a:pt x="72164" y="14490"/>
                          </a:cubicBezTo>
                          <a:cubicBezTo>
                            <a:pt x="72843" y="14859"/>
                            <a:pt x="73045" y="15597"/>
                            <a:pt x="73272" y="16264"/>
                          </a:cubicBezTo>
                          <a:cubicBezTo>
                            <a:pt x="73319" y="16419"/>
                            <a:pt x="73224" y="16633"/>
                            <a:pt x="73164" y="16824"/>
                          </a:cubicBezTo>
                          <a:cubicBezTo>
                            <a:pt x="73069" y="17086"/>
                            <a:pt x="72950" y="17347"/>
                            <a:pt x="72867" y="17609"/>
                          </a:cubicBezTo>
                          <a:cubicBezTo>
                            <a:pt x="72712" y="18038"/>
                            <a:pt x="72783" y="18443"/>
                            <a:pt x="73105" y="18752"/>
                          </a:cubicBezTo>
                          <a:cubicBezTo>
                            <a:pt x="73748" y="19360"/>
                            <a:pt x="73938" y="20050"/>
                            <a:pt x="73617" y="20884"/>
                          </a:cubicBezTo>
                          <a:cubicBezTo>
                            <a:pt x="73403" y="21431"/>
                            <a:pt x="73486" y="21836"/>
                            <a:pt x="74057" y="22193"/>
                          </a:cubicBezTo>
                          <a:cubicBezTo>
                            <a:pt x="74796" y="22658"/>
                            <a:pt x="74831" y="23182"/>
                            <a:pt x="74295" y="23884"/>
                          </a:cubicBezTo>
                          <a:cubicBezTo>
                            <a:pt x="74081" y="24158"/>
                            <a:pt x="73950" y="24491"/>
                            <a:pt x="73950" y="24836"/>
                          </a:cubicBezTo>
                          <a:cubicBezTo>
                            <a:pt x="73938" y="25432"/>
                            <a:pt x="73724" y="25932"/>
                            <a:pt x="73105" y="26170"/>
                          </a:cubicBezTo>
                          <a:cubicBezTo>
                            <a:pt x="72736" y="26325"/>
                            <a:pt x="72545" y="26622"/>
                            <a:pt x="72498" y="27027"/>
                          </a:cubicBezTo>
                          <a:cubicBezTo>
                            <a:pt x="72462" y="27349"/>
                            <a:pt x="72367" y="27670"/>
                            <a:pt x="72295" y="27980"/>
                          </a:cubicBezTo>
                          <a:cubicBezTo>
                            <a:pt x="72200" y="28385"/>
                            <a:pt x="71855" y="28349"/>
                            <a:pt x="71569" y="28396"/>
                          </a:cubicBezTo>
                          <a:cubicBezTo>
                            <a:pt x="71531" y="28405"/>
                            <a:pt x="71494" y="28409"/>
                            <a:pt x="71458" y="28409"/>
                          </a:cubicBezTo>
                          <a:cubicBezTo>
                            <a:pt x="71227" y="28409"/>
                            <a:pt x="71023" y="28253"/>
                            <a:pt x="70962" y="28027"/>
                          </a:cubicBezTo>
                          <a:cubicBezTo>
                            <a:pt x="70914" y="27908"/>
                            <a:pt x="70890" y="27777"/>
                            <a:pt x="70843" y="27658"/>
                          </a:cubicBezTo>
                          <a:cubicBezTo>
                            <a:pt x="70625" y="27170"/>
                            <a:pt x="70292" y="26931"/>
                            <a:pt x="69864" y="26931"/>
                          </a:cubicBezTo>
                          <a:cubicBezTo>
                            <a:pt x="69707" y="26931"/>
                            <a:pt x="69536" y="26963"/>
                            <a:pt x="69354" y="27027"/>
                          </a:cubicBezTo>
                          <a:cubicBezTo>
                            <a:pt x="69069" y="27134"/>
                            <a:pt x="68771" y="27230"/>
                            <a:pt x="68485" y="27313"/>
                          </a:cubicBezTo>
                          <a:cubicBezTo>
                            <a:pt x="67949" y="27480"/>
                            <a:pt x="67640" y="27813"/>
                            <a:pt x="67628" y="28396"/>
                          </a:cubicBezTo>
                          <a:cubicBezTo>
                            <a:pt x="67640" y="28658"/>
                            <a:pt x="67604" y="28920"/>
                            <a:pt x="67545" y="29170"/>
                          </a:cubicBezTo>
                          <a:cubicBezTo>
                            <a:pt x="67497" y="29337"/>
                            <a:pt x="67402" y="29480"/>
                            <a:pt x="67271" y="29575"/>
                          </a:cubicBezTo>
                          <a:cubicBezTo>
                            <a:pt x="66949" y="29730"/>
                            <a:pt x="66616" y="29873"/>
                            <a:pt x="66283" y="30004"/>
                          </a:cubicBezTo>
                          <a:cubicBezTo>
                            <a:pt x="66235" y="29980"/>
                            <a:pt x="66187" y="29956"/>
                            <a:pt x="66140" y="29920"/>
                          </a:cubicBezTo>
                          <a:cubicBezTo>
                            <a:pt x="66092" y="29873"/>
                            <a:pt x="66044" y="29825"/>
                            <a:pt x="66009" y="29778"/>
                          </a:cubicBezTo>
                          <a:cubicBezTo>
                            <a:pt x="65711" y="29314"/>
                            <a:pt x="65311" y="29146"/>
                            <a:pt x="64856" y="29146"/>
                          </a:cubicBezTo>
                          <a:cubicBezTo>
                            <a:pt x="64691" y="29146"/>
                            <a:pt x="64519" y="29168"/>
                            <a:pt x="64342" y="29206"/>
                          </a:cubicBezTo>
                          <a:cubicBezTo>
                            <a:pt x="64032" y="29266"/>
                            <a:pt x="63735" y="29408"/>
                            <a:pt x="63413" y="29480"/>
                          </a:cubicBezTo>
                          <a:cubicBezTo>
                            <a:pt x="62996" y="29575"/>
                            <a:pt x="62568" y="29635"/>
                            <a:pt x="62139" y="29635"/>
                          </a:cubicBezTo>
                          <a:cubicBezTo>
                            <a:pt x="62087" y="29630"/>
                            <a:pt x="62036" y="29627"/>
                            <a:pt x="61984" y="29627"/>
                          </a:cubicBezTo>
                          <a:cubicBezTo>
                            <a:pt x="61552" y="29627"/>
                            <a:pt x="61142" y="29805"/>
                            <a:pt x="60865" y="30135"/>
                          </a:cubicBezTo>
                          <a:cubicBezTo>
                            <a:pt x="60615" y="30385"/>
                            <a:pt x="60425" y="30682"/>
                            <a:pt x="60282" y="30992"/>
                          </a:cubicBezTo>
                          <a:cubicBezTo>
                            <a:pt x="60056" y="31540"/>
                            <a:pt x="59698" y="31814"/>
                            <a:pt x="59103" y="31861"/>
                          </a:cubicBezTo>
                          <a:cubicBezTo>
                            <a:pt x="58448" y="31909"/>
                            <a:pt x="58008" y="32266"/>
                            <a:pt x="57674" y="32849"/>
                          </a:cubicBezTo>
                          <a:cubicBezTo>
                            <a:pt x="57270" y="33516"/>
                            <a:pt x="56984" y="34242"/>
                            <a:pt x="56817" y="35016"/>
                          </a:cubicBezTo>
                          <a:cubicBezTo>
                            <a:pt x="56567" y="36374"/>
                            <a:pt x="55948" y="37624"/>
                            <a:pt x="55007" y="38636"/>
                          </a:cubicBezTo>
                          <a:cubicBezTo>
                            <a:pt x="54853" y="38814"/>
                            <a:pt x="54710" y="39005"/>
                            <a:pt x="54567" y="39207"/>
                          </a:cubicBezTo>
                          <a:cubicBezTo>
                            <a:pt x="54364" y="39445"/>
                            <a:pt x="54329" y="39779"/>
                            <a:pt x="54483" y="40065"/>
                          </a:cubicBezTo>
                          <a:cubicBezTo>
                            <a:pt x="54591" y="40279"/>
                            <a:pt x="54698" y="40481"/>
                            <a:pt x="54793" y="40707"/>
                          </a:cubicBezTo>
                          <a:cubicBezTo>
                            <a:pt x="55007" y="41172"/>
                            <a:pt x="54960" y="41410"/>
                            <a:pt x="54567" y="41743"/>
                          </a:cubicBezTo>
                          <a:cubicBezTo>
                            <a:pt x="54222" y="42045"/>
                            <a:pt x="53779" y="42201"/>
                            <a:pt x="53327" y="42201"/>
                          </a:cubicBezTo>
                          <a:cubicBezTo>
                            <a:pt x="53280" y="42201"/>
                            <a:pt x="53233" y="42199"/>
                            <a:pt x="53186" y="42196"/>
                          </a:cubicBezTo>
                          <a:cubicBezTo>
                            <a:pt x="53133" y="42193"/>
                            <a:pt x="53081" y="42191"/>
                            <a:pt x="53029" y="42191"/>
                          </a:cubicBezTo>
                          <a:cubicBezTo>
                            <a:pt x="52448" y="42191"/>
                            <a:pt x="51924" y="42378"/>
                            <a:pt x="51531" y="42815"/>
                          </a:cubicBezTo>
                          <a:cubicBezTo>
                            <a:pt x="51078" y="43291"/>
                            <a:pt x="50519" y="43636"/>
                            <a:pt x="49888" y="43827"/>
                          </a:cubicBezTo>
                          <a:cubicBezTo>
                            <a:pt x="49221" y="44065"/>
                            <a:pt x="48566" y="44398"/>
                            <a:pt x="47876" y="44565"/>
                          </a:cubicBezTo>
                          <a:cubicBezTo>
                            <a:pt x="47268" y="44720"/>
                            <a:pt x="46697" y="44970"/>
                            <a:pt x="46161" y="45291"/>
                          </a:cubicBezTo>
                          <a:cubicBezTo>
                            <a:pt x="45601" y="45613"/>
                            <a:pt x="45339" y="46089"/>
                            <a:pt x="45232" y="46708"/>
                          </a:cubicBezTo>
                          <a:cubicBezTo>
                            <a:pt x="45089" y="47446"/>
                            <a:pt x="44947" y="48197"/>
                            <a:pt x="44756" y="48935"/>
                          </a:cubicBezTo>
                          <a:cubicBezTo>
                            <a:pt x="44387" y="50328"/>
                            <a:pt x="43565" y="51280"/>
                            <a:pt x="42065" y="51495"/>
                          </a:cubicBezTo>
                          <a:lnTo>
                            <a:pt x="41994" y="51506"/>
                          </a:lnTo>
                          <a:cubicBezTo>
                            <a:pt x="41256" y="51697"/>
                            <a:pt x="40637" y="52054"/>
                            <a:pt x="40256" y="52757"/>
                          </a:cubicBezTo>
                          <a:cubicBezTo>
                            <a:pt x="40053" y="53114"/>
                            <a:pt x="39803" y="53459"/>
                            <a:pt x="39660" y="53840"/>
                          </a:cubicBezTo>
                          <a:cubicBezTo>
                            <a:pt x="39422" y="54459"/>
                            <a:pt x="38958" y="54745"/>
                            <a:pt x="38351" y="54876"/>
                          </a:cubicBezTo>
                          <a:cubicBezTo>
                            <a:pt x="37148" y="55150"/>
                            <a:pt x="35922" y="55293"/>
                            <a:pt x="34683" y="55328"/>
                          </a:cubicBezTo>
                          <a:cubicBezTo>
                            <a:pt x="34657" y="55329"/>
                            <a:pt x="34630" y="55329"/>
                            <a:pt x="34604" y="55329"/>
                          </a:cubicBezTo>
                          <a:cubicBezTo>
                            <a:pt x="33905" y="55329"/>
                            <a:pt x="33519" y="55163"/>
                            <a:pt x="33255" y="54233"/>
                          </a:cubicBezTo>
                          <a:cubicBezTo>
                            <a:pt x="33046" y="53483"/>
                            <a:pt x="32646" y="53115"/>
                            <a:pt x="31951" y="53115"/>
                          </a:cubicBezTo>
                          <a:cubicBezTo>
                            <a:pt x="31852" y="53115"/>
                            <a:pt x="31747" y="53123"/>
                            <a:pt x="31635" y="53138"/>
                          </a:cubicBezTo>
                          <a:cubicBezTo>
                            <a:pt x="31445" y="53161"/>
                            <a:pt x="31266" y="53209"/>
                            <a:pt x="31088" y="53245"/>
                          </a:cubicBezTo>
                          <a:cubicBezTo>
                            <a:pt x="30850" y="53650"/>
                            <a:pt x="31016" y="53983"/>
                            <a:pt x="31171" y="54328"/>
                          </a:cubicBezTo>
                          <a:cubicBezTo>
                            <a:pt x="31457" y="54935"/>
                            <a:pt x="31874" y="55531"/>
                            <a:pt x="31802" y="56221"/>
                          </a:cubicBezTo>
                          <a:cubicBezTo>
                            <a:pt x="31695" y="57031"/>
                            <a:pt x="31778" y="57864"/>
                            <a:pt x="32052" y="58650"/>
                          </a:cubicBezTo>
                          <a:cubicBezTo>
                            <a:pt x="32064" y="58686"/>
                            <a:pt x="32076" y="58734"/>
                            <a:pt x="32076" y="58781"/>
                          </a:cubicBezTo>
                          <a:cubicBezTo>
                            <a:pt x="32135" y="59210"/>
                            <a:pt x="32076" y="59329"/>
                            <a:pt x="31635" y="59388"/>
                          </a:cubicBezTo>
                          <a:cubicBezTo>
                            <a:pt x="31171" y="59436"/>
                            <a:pt x="30683" y="59412"/>
                            <a:pt x="30219" y="59448"/>
                          </a:cubicBezTo>
                          <a:cubicBezTo>
                            <a:pt x="29849" y="59472"/>
                            <a:pt x="29433" y="59424"/>
                            <a:pt x="29135" y="59591"/>
                          </a:cubicBezTo>
                          <a:cubicBezTo>
                            <a:pt x="28719" y="59826"/>
                            <a:pt x="28315" y="59939"/>
                            <a:pt x="27912" y="59939"/>
                          </a:cubicBezTo>
                          <a:cubicBezTo>
                            <a:pt x="27520" y="59939"/>
                            <a:pt x="27129" y="59832"/>
                            <a:pt x="26730" y="59626"/>
                          </a:cubicBezTo>
                          <a:cubicBezTo>
                            <a:pt x="26480" y="59531"/>
                            <a:pt x="26254" y="59412"/>
                            <a:pt x="26051" y="59269"/>
                          </a:cubicBezTo>
                          <a:cubicBezTo>
                            <a:pt x="25883" y="59120"/>
                            <a:pt x="25673" y="59046"/>
                            <a:pt x="25456" y="59046"/>
                          </a:cubicBezTo>
                          <a:cubicBezTo>
                            <a:pt x="25412" y="59046"/>
                            <a:pt x="25369" y="59049"/>
                            <a:pt x="25325" y="59055"/>
                          </a:cubicBezTo>
                          <a:cubicBezTo>
                            <a:pt x="25111" y="59067"/>
                            <a:pt x="24896" y="59103"/>
                            <a:pt x="24682" y="59138"/>
                          </a:cubicBezTo>
                          <a:cubicBezTo>
                            <a:pt x="23861" y="59245"/>
                            <a:pt x="23051" y="59365"/>
                            <a:pt x="22241" y="59484"/>
                          </a:cubicBezTo>
                          <a:cubicBezTo>
                            <a:pt x="21789" y="59555"/>
                            <a:pt x="21348" y="59626"/>
                            <a:pt x="20884" y="59710"/>
                          </a:cubicBezTo>
                          <a:cubicBezTo>
                            <a:pt x="20491" y="59781"/>
                            <a:pt x="20158" y="60055"/>
                            <a:pt x="20039" y="60436"/>
                          </a:cubicBezTo>
                          <a:cubicBezTo>
                            <a:pt x="19908" y="60805"/>
                            <a:pt x="20122" y="61055"/>
                            <a:pt x="20384" y="61281"/>
                          </a:cubicBezTo>
                          <a:cubicBezTo>
                            <a:pt x="20765" y="61603"/>
                            <a:pt x="20872" y="62043"/>
                            <a:pt x="20860" y="62508"/>
                          </a:cubicBezTo>
                          <a:cubicBezTo>
                            <a:pt x="20860" y="62865"/>
                            <a:pt x="21003" y="63198"/>
                            <a:pt x="21277" y="63425"/>
                          </a:cubicBezTo>
                          <a:cubicBezTo>
                            <a:pt x="21717" y="63817"/>
                            <a:pt x="22253" y="64091"/>
                            <a:pt x="22825" y="64210"/>
                          </a:cubicBezTo>
                          <a:cubicBezTo>
                            <a:pt x="23718" y="64401"/>
                            <a:pt x="24611" y="64568"/>
                            <a:pt x="25492" y="64782"/>
                          </a:cubicBezTo>
                          <a:cubicBezTo>
                            <a:pt x="25837" y="64853"/>
                            <a:pt x="26147" y="65008"/>
                            <a:pt x="26420" y="65210"/>
                          </a:cubicBezTo>
                          <a:cubicBezTo>
                            <a:pt x="26956" y="65663"/>
                            <a:pt x="27421" y="66175"/>
                            <a:pt x="27933" y="66639"/>
                          </a:cubicBezTo>
                          <a:cubicBezTo>
                            <a:pt x="28242" y="66913"/>
                            <a:pt x="28575" y="67151"/>
                            <a:pt x="28921" y="67366"/>
                          </a:cubicBezTo>
                          <a:cubicBezTo>
                            <a:pt x="29623" y="67794"/>
                            <a:pt x="30183" y="68294"/>
                            <a:pt x="30159" y="69199"/>
                          </a:cubicBezTo>
                          <a:cubicBezTo>
                            <a:pt x="30171" y="69330"/>
                            <a:pt x="30183" y="69461"/>
                            <a:pt x="30219" y="69592"/>
                          </a:cubicBezTo>
                          <a:cubicBezTo>
                            <a:pt x="30397" y="70556"/>
                            <a:pt x="31064" y="71176"/>
                            <a:pt x="31778" y="71759"/>
                          </a:cubicBezTo>
                          <a:cubicBezTo>
                            <a:pt x="31945" y="71926"/>
                            <a:pt x="32112" y="72092"/>
                            <a:pt x="32266" y="72271"/>
                          </a:cubicBezTo>
                          <a:cubicBezTo>
                            <a:pt x="32516" y="72569"/>
                            <a:pt x="32778" y="72842"/>
                            <a:pt x="33064" y="73104"/>
                          </a:cubicBezTo>
                          <a:cubicBezTo>
                            <a:pt x="33719" y="73604"/>
                            <a:pt x="34076" y="74212"/>
                            <a:pt x="33945" y="75069"/>
                          </a:cubicBezTo>
                          <a:cubicBezTo>
                            <a:pt x="33826" y="75628"/>
                            <a:pt x="33957" y="76212"/>
                            <a:pt x="34314" y="76664"/>
                          </a:cubicBezTo>
                          <a:cubicBezTo>
                            <a:pt x="34671" y="77129"/>
                            <a:pt x="34648" y="77617"/>
                            <a:pt x="34493" y="78153"/>
                          </a:cubicBezTo>
                          <a:cubicBezTo>
                            <a:pt x="34302" y="78748"/>
                            <a:pt x="34171" y="79355"/>
                            <a:pt x="34076" y="79986"/>
                          </a:cubicBezTo>
                          <a:cubicBezTo>
                            <a:pt x="33993" y="80534"/>
                            <a:pt x="34040" y="81105"/>
                            <a:pt x="34029" y="81677"/>
                          </a:cubicBezTo>
                          <a:cubicBezTo>
                            <a:pt x="34029" y="82260"/>
                            <a:pt x="33874" y="82844"/>
                            <a:pt x="33576" y="83344"/>
                          </a:cubicBezTo>
                          <a:cubicBezTo>
                            <a:pt x="33398" y="83641"/>
                            <a:pt x="33267" y="83963"/>
                            <a:pt x="33171" y="84296"/>
                          </a:cubicBezTo>
                          <a:cubicBezTo>
                            <a:pt x="32886" y="85189"/>
                            <a:pt x="32743" y="86118"/>
                            <a:pt x="32766" y="87058"/>
                          </a:cubicBezTo>
                          <a:cubicBezTo>
                            <a:pt x="32778" y="89222"/>
                            <a:pt x="31182" y="89955"/>
                            <a:pt x="29651" y="89955"/>
                          </a:cubicBezTo>
                          <a:cubicBezTo>
                            <a:pt x="29590" y="89955"/>
                            <a:pt x="29529" y="89954"/>
                            <a:pt x="29468" y="89952"/>
                          </a:cubicBezTo>
                          <a:cubicBezTo>
                            <a:pt x="28992" y="89928"/>
                            <a:pt x="28516" y="89833"/>
                            <a:pt x="28075" y="89666"/>
                          </a:cubicBezTo>
                          <a:cubicBezTo>
                            <a:pt x="27812" y="89578"/>
                            <a:pt x="27538" y="89533"/>
                            <a:pt x="27264" y="89533"/>
                          </a:cubicBezTo>
                          <a:cubicBezTo>
                            <a:pt x="27020" y="89533"/>
                            <a:pt x="26776" y="89569"/>
                            <a:pt x="26540" y="89642"/>
                          </a:cubicBezTo>
                          <a:cubicBezTo>
                            <a:pt x="26302" y="89707"/>
                            <a:pt x="26057" y="89740"/>
                            <a:pt x="25811" y="89740"/>
                          </a:cubicBezTo>
                          <a:cubicBezTo>
                            <a:pt x="25515" y="89740"/>
                            <a:pt x="25218" y="89692"/>
                            <a:pt x="24932" y="89594"/>
                          </a:cubicBezTo>
                          <a:cubicBezTo>
                            <a:pt x="24363" y="89389"/>
                            <a:pt x="23779" y="89306"/>
                            <a:pt x="23187" y="89306"/>
                          </a:cubicBezTo>
                          <a:cubicBezTo>
                            <a:pt x="22850" y="89306"/>
                            <a:pt x="22511" y="89333"/>
                            <a:pt x="22170" y="89380"/>
                          </a:cubicBezTo>
                          <a:cubicBezTo>
                            <a:pt x="21629" y="89450"/>
                            <a:pt x="21079" y="89546"/>
                            <a:pt x="20542" y="89546"/>
                          </a:cubicBezTo>
                          <a:cubicBezTo>
                            <a:pt x="20441" y="89546"/>
                            <a:pt x="20341" y="89542"/>
                            <a:pt x="20241" y="89535"/>
                          </a:cubicBezTo>
                          <a:cubicBezTo>
                            <a:pt x="19158" y="89452"/>
                            <a:pt x="18086" y="89261"/>
                            <a:pt x="17015" y="89094"/>
                          </a:cubicBezTo>
                          <a:cubicBezTo>
                            <a:pt x="16282" y="88975"/>
                            <a:pt x="15557" y="88751"/>
                            <a:pt x="14806" y="88751"/>
                          </a:cubicBezTo>
                          <a:cubicBezTo>
                            <a:pt x="14580" y="88751"/>
                            <a:pt x="14352" y="88771"/>
                            <a:pt x="14121" y="88821"/>
                          </a:cubicBezTo>
                          <a:cubicBezTo>
                            <a:pt x="13526" y="88952"/>
                            <a:pt x="12931" y="89071"/>
                            <a:pt x="12335" y="89154"/>
                          </a:cubicBezTo>
                          <a:cubicBezTo>
                            <a:pt x="11919" y="89213"/>
                            <a:pt x="11478" y="89213"/>
                            <a:pt x="11049" y="89237"/>
                          </a:cubicBezTo>
                          <a:cubicBezTo>
                            <a:pt x="10526" y="89261"/>
                            <a:pt x="10002" y="89249"/>
                            <a:pt x="9490" y="89297"/>
                          </a:cubicBezTo>
                          <a:cubicBezTo>
                            <a:pt x="9385" y="89306"/>
                            <a:pt x="9280" y="89312"/>
                            <a:pt x="9177" y="89312"/>
                          </a:cubicBezTo>
                          <a:cubicBezTo>
                            <a:pt x="8895" y="89312"/>
                            <a:pt x="8620" y="89266"/>
                            <a:pt x="8359" y="89118"/>
                          </a:cubicBezTo>
                          <a:cubicBezTo>
                            <a:pt x="7942" y="88901"/>
                            <a:pt x="7483" y="88787"/>
                            <a:pt x="7020" y="88787"/>
                          </a:cubicBezTo>
                          <a:cubicBezTo>
                            <a:pt x="6875" y="88787"/>
                            <a:pt x="6730" y="88798"/>
                            <a:pt x="6585" y="88821"/>
                          </a:cubicBezTo>
                          <a:cubicBezTo>
                            <a:pt x="6394" y="88844"/>
                            <a:pt x="6216" y="88916"/>
                            <a:pt x="6049" y="89035"/>
                          </a:cubicBezTo>
                          <a:cubicBezTo>
                            <a:pt x="5763" y="89249"/>
                            <a:pt x="5513" y="89523"/>
                            <a:pt x="5239" y="89761"/>
                          </a:cubicBezTo>
                          <a:cubicBezTo>
                            <a:pt x="4584" y="90345"/>
                            <a:pt x="3787" y="90726"/>
                            <a:pt x="2929" y="90868"/>
                          </a:cubicBezTo>
                          <a:cubicBezTo>
                            <a:pt x="2632" y="90940"/>
                            <a:pt x="2346" y="91047"/>
                            <a:pt x="2084" y="91202"/>
                          </a:cubicBezTo>
                          <a:cubicBezTo>
                            <a:pt x="1596" y="91440"/>
                            <a:pt x="1417" y="91833"/>
                            <a:pt x="1513" y="92381"/>
                          </a:cubicBezTo>
                          <a:cubicBezTo>
                            <a:pt x="1620" y="93059"/>
                            <a:pt x="1727" y="93750"/>
                            <a:pt x="2001" y="94393"/>
                          </a:cubicBezTo>
                          <a:cubicBezTo>
                            <a:pt x="2179" y="94833"/>
                            <a:pt x="2310" y="95298"/>
                            <a:pt x="2394" y="95762"/>
                          </a:cubicBezTo>
                          <a:cubicBezTo>
                            <a:pt x="2572" y="96571"/>
                            <a:pt x="2632" y="97417"/>
                            <a:pt x="2894" y="98179"/>
                          </a:cubicBezTo>
                          <a:cubicBezTo>
                            <a:pt x="3453" y="99798"/>
                            <a:pt x="3477" y="101465"/>
                            <a:pt x="3572" y="103132"/>
                          </a:cubicBezTo>
                          <a:cubicBezTo>
                            <a:pt x="3572" y="103537"/>
                            <a:pt x="3537" y="103953"/>
                            <a:pt x="3465" y="104358"/>
                          </a:cubicBezTo>
                          <a:cubicBezTo>
                            <a:pt x="3287" y="105334"/>
                            <a:pt x="3132" y="106323"/>
                            <a:pt x="2882" y="107287"/>
                          </a:cubicBezTo>
                          <a:cubicBezTo>
                            <a:pt x="2453" y="108894"/>
                            <a:pt x="2203" y="110573"/>
                            <a:pt x="1203" y="111978"/>
                          </a:cubicBezTo>
                          <a:cubicBezTo>
                            <a:pt x="977" y="112288"/>
                            <a:pt x="762" y="112621"/>
                            <a:pt x="584" y="112966"/>
                          </a:cubicBezTo>
                          <a:cubicBezTo>
                            <a:pt x="393" y="113324"/>
                            <a:pt x="227" y="113705"/>
                            <a:pt x="120" y="114097"/>
                          </a:cubicBezTo>
                          <a:cubicBezTo>
                            <a:pt x="0" y="114550"/>
                            <a:pt x="96" y="114681"/>
                            <a:pt x="501" y="114871"/>
                          </a:cubicBezTo>
                          <a:cubicBezTo>
                            <a:pt x="834" y="115026"/>
                            <a:pt x="1191" y="115133"/>
                            <a:pt x="1524" y="115288"/>
                          </a:cubicBezTo>
                          <a:cubicBezTo>
                            <a:pt x="1846" y="115407"/>
                            <a:pt x="2156" y="115550"/>
                            <a:pt x="2453" y="115741"/>
                          </a:cubicBezTo>
                          <a:cubicBezTo>
                            <a:pt x="3060" y="116169"/>
                            <a:pt x="3084" y="116848"/>
                            <a:pt x="3048" y="117503"/>
                          </a:cubicBezTo>
                          <a:cubicBezTo>
                            <a:pt x="3001" y="118241"/>
                            <a:pt x="3072" y="118979"/>
                            <a:pt x="3239" y="119705"/>
                          </a:cubicBezTo>
                          <a:cubicBezTo>
                            <a:pt x="3370" y="120289"/>
                            <a:pt x="3429" y="120896"/>
                            <a:pt x="3048" y="121456"/>
                          </a:cubicBezTo>
                          <a:cubicBezTo>
                            <a:pt x="2775" y="121872"/>
                            <a:pt x="2858" y="122182"/>
                            <a:pt x="3287" y="122456"/>
                          </a:cubicBezTo>
                          <a:cubicBezTo>
                            <a:pt x="3489" y="122599"/>
                            <a:pt x="3739" y="122682"/>
                            <a:pt x="4001" y="122694"/>
                          </a:cubicBezTo>
                          <a:cubicBezTo>
                            <a:pt x="4537" y="122670"/>
                            <a:pt x="5073" y="122610"/>
                            <a:pt x="5596" y="122503"/>
                          </a:cubicBezTo>
                          <a:cubicBezTo>
                            <a:pt x="6085" y="122408"/>
                            <a:pt x="6561" y="122218"/>
                            <a:pt x="7049" y="122146"/>
                          </a:cubicBezTo>
                          <a:cubicBezTo>
                            <a:pt x="7415" y="122090"/>
                            <a:pt x="7774" y="122061"/>
                            <a:pt x="8123" y="122061"/>
                          </a:cubicBezTo>
                          <a:cubicBezTo>
                            <a:pt x="9420" y="122061"/>
                            <a:pt x="10594" y="122472"/>
                            <a:pt x="11597" y="123503"/>
                          </a:cubicBezTo>
                          <a:cubicBezTo>
                            <a:pt x="11800" y="123706"/>
                            <a:pt x="12014" y="123872"/>
                            <a:pt x="12264" y="124027"/>
                          </a:cubicBezTo>
                          <a:cubicBezTo>
                            <a:pt x="12764" y="124337"/>
                            <a:pt x="13145" y="124813"/>
                            <a:pt x="13347" y="125373"/>
                          </a:cubicBezTo>
                          <a:cubicBezTo>
                            <a:pt x="13526" y="125885"/>
                            <a:pt x="13907" y="126313"/>
                            <a:pt x="14419" y="126528"/>
                          </a:cubicBezTo>
                          <a:cubicBezTo>
                            <a:pt x="14657" y="126635"/>
                            <a:pt x="14883" y="126754"/>
                            <a:pt x="15110" y="126897"/>
                          </a:cubicBezTo>
                          <a:cubicBezTo>
                            <a:pt x="15414" y="127092"/>
                            <a:pt x="15569" y="127190"/>
                            <a:pt x="15718" y="127190"/>
                          </a:cubicBezTo>
                          <a:cubicBezTo>
                            <a:pt x="15879" y="127190"/>
                            <a:pt x="16033" y="127077"/>
                            <a:pt x="16360" y="126849"/>
                          </a:cubicBezTo>
                          <a:cubicBezTo>
                            <a:pt x="17253" y="126230"/>
                            <a:pt x="18146" y="125635"/>
                            <a:pt x="19265" y="125456"/>
                          </a:cubicBezTo>
                          <a:cubicBezTo>
                            <a:pt x="19562" y="125408"/>
                            <a:pt x="19836" y="125265"/>
                            <a:pt x="20051" y="125051"/>
                          </a:cubicBezTo>
                          <a:cubicBezTo>
                            <a:pt x="20646" y="124361"/>
                            <a:pt x="21444" y="124230"/>
                            <a:pt x="22289" y="124170"/>
                          </a:cubicBezTo>
                          <a:cubicBezTo>
                            <a:pt x="22610" y="124170"/>
                            <a:pt x="22932" y="124146"/>
                            <a:pt x="23253" y="124075"/>
                          </a:cubicBezTo>
                          <a:cubicBezTo>
                            <a:pt x="23681" y="123953"/>
                            <a:pt x="24123" y="123890"/>
                            <a:pt x="24567" y="123890"/>
                          </a:cubicBezTo>
                          <a:cubicBezTo>
                            <a:pt x="24990" y="123890"/>
                            <a:pt x="25413" y="123947"/>
                            <a:pt x="25825" y="124063"/>
                          </a:cubicBezTo>
                          <a:cubicBezTo>
                            <a:pt x="25971" y="124099"/>
                            <a:pt x="26121" y="124118"/>
                            <a:pt x="26272" y="124118"/>
                          </a:cubicBezTo>
                          <a:cubicBezTo>
                            <a:pt x="26466" y="124118"/>
                            <a:pt x="26662" y="124088"/>
                            <a:pt x="26849" y="124027"/>
                          </a:cubicBezTo>
                          <a:cubicBezTo>
                            <a:pt x="27230" y="123900"/>
                            <a:pt x="27627" y="123837"/>
                            <a:pt x="28029" y="123837"/>
                          </a:cubicBezTo>
                          <a:cubicBezTo>
                            <a:pt x="28230" y="123837"/>
                            <a:pt x="28433" y="123853"/>
                            <a:pt x="28635" y="123884"/>
                          </a:cubicBezTo>
                          <a:cubicBezTo>
                            <a:pt x="28950" y="123934"/>
                            <a:pt x="29188" y="123966"/>
                            <a:pt x="29378" y="123966"/>
                          </a:cubicBezTo>
                          <a:cubicBezTo>
                            <a:pt x="29918" y="123966"/>
                            <a:pt x="30060" y="123707"/>
                            <a:pt x="30457" y="122860"/>
                          </a:cubicBezTo>
                          <a:cubicBezTo>
                            <a:pt x="30647" y="122444"/>
                            <a:pt x="30766" y="121967"/>
                            <a:pt x="31076" y="121646"/>
                          </a:cubicBezTo>
                          <a:cubicBezTo>
                            <a:pt x="31814" y="120884"/>
                            <a:pt x="32659" y="120229"/>
                            <a:pt x="33779" y="120098"/>
                          </a:cubicBezTo>
                          <a:cubicBezTo>
                            <a:pt x="34290" y="120039"/>
                            <a:pt x="34588" y="119765"/>
                            <a:pt x="34660" y="119289"/>
                          </a:cubicBezTo>
                          <a:cubicBezTo>
                            <a:pt x="34719" y="118919"/>
                            <a:pt x="34743" y="118550"/>
                            <a:pt x="34719" y="118193"/>
                          </a:cubicBezTo>
                          <a:cubicBezTo>
                            <a:pt x="34636" y="117384"/>
                            <a:pt x="35017" y="116610"/>
                            <a:pt x="35707" y="116205"/>
                          </a:cubicBezTo>
                          <a:cubicBezTo>
                            <a:pt x="36219" y="115883"/>
                            <a:pt x="36743" y="115586"/>
                            <a:pt x="37291" y="115324"/>
                          </a:cubicBezTo>
                          <a:cubicBezTo>
                            <a:pt x="38005" y="114967"/>
                            <a:pt x="38208" y="114633"/>
                            <a:pt x="38041" y="113871"/>
                          </a:cubicBezTo>
                          <a:cubicBezTo>
                            <a:pt x="37934" y="113347"/>
                            <a:pt x="37743" y="112823"/>
                            <a:pt x="37612" y="112312"/>
                          </a:cubicBezTo>
                          <a:cubicBezTo>
                            <a:pt x="37553" y="112085"/>
                            <a:pt x="37541" y="111847"/>
                            <a:pt x="37565" y="111621"/>
                          </a:cubicBezTo>
                          <a:cubicBezTo>
                            <a:pt x="37672" y="110228"/>
                            <a:pt x="38279" y="109037"/>
                            <a:pt x="39041" y="107906"/>
                          </a:cubicBezTo>
                          <a:cubicBezTo>
                            <a:pt x="39755" y="106847"/>
                            <a:pt x="40494" y="105811"/>
                            <a:pt x="40994" y="104608"/>
                          </a:cubicBezTo>
                          <a:cubicBezTo>
                            <a:pt x="41339" y="103775"/>
                            <a:pt x="41958" y="103144"/>
                            <a:pt x="42720" y="102620"/>
                          </a:cubicBezTo>
                          <a:cubicBezTo>
                            <a:pt x="43482" y="102108"/>
                            <a:pt x="44304" y="101834"/>
                            <a:pt x="45173" y="101632"/>
                          </a:cubicBezTo>
                          <a:cubicBezTo>
                            <a:pt x="45887" y="101441"/>
                            <a:pt x="46554" y="101108"/>
                            <a:pt x="47149" y="100655"/>
                          </a:cubicBezTo>
                          <a:cubicBezTo>
                            <a:pt x="48090" y="99977"/>
                            <a:pt x="48983" y="99227"/>
                            <a:pt x="50138" y="98846"/>
                          </a:cubicBezTo>
                          <a:cubicBezTo>
                            <a:pt x="51114" y="98536"/>
                            <a:pt x="51328" y="98155"/>
                            <a:pt x="51281" y="97143"/>
                          </a:cubicBezTo>
                          <a:cubicBezTo>
                            <a:pt x="51281" y="96952"/>
                            <a:pt x="51245" y="96762"/>
                            <a:pt x="51174" y="96571"/>
                          </a:cubicBezTo>
                          <a:cubicBezTo>
                            <a:pt x="50971" y="95988"/>
                            <a:pt x="50983" y="95357"/>
                            <a:pt x="51209" y="94786"/>
                          </a:cubicBezTo>
                          <a:cubicBezTo>
                            <a:pt x="51328" y="94452"/>
                            <a:pt x="51316" y="94095"/>
                            <a:pt x="51174" y="93774"/>
                          </a:cubicBezTo>
                          <a:cubicBezTo>
                            <a:pt x="51102" y="93547"/>
                            <a:pt x="50995" y="93333"/>
                            <a:pt x="50888" y="93119"/>
                          </a:cubicBezTo>
                          <a:cubicBezTo>
                            <a:pt x="50531" y="92309"/>
                            <a:pt x="50554" y="91547"/>
                            <a:pt x="51185" y="90880"/>
                          </a:cubicBezTo>
                          <a:cubicBezTo>
                            <a:pt x="51566" y="90476"/>
                            <a:pt x="52043" y="90154"/>
                            <a:pt x="52436" y="89749"/>
                          </a:cubicBezTo>
                          <a:cubicBezTo>
                            <a:pt x="53102" y="89047"/>
                            <a:pt x="53972" y="88809"/>
                            <a:pt x="54888" y="88701"/>
                          </a:cubicBezTo>
                          <a:cubicBezTo>
                            <a:pt x="54980" y="88688"/>
                            <a:pt x="55072" y="88681"/>
                            <a:pt x="55164" y="88681"/>
                          </a:cubicBezTo>
                          <a:cubicBezTo>
                            <a:pt x="55392" y="88681"/>
                            <a:pt x="55620" y="88724"/>
                            <a:pt x="55841" y="88809"/>
                          </a:cubicBezTo>
                          <a:cubicBezTo>
                            <a:pt x="56448" y="89094"/>
                            <a:pt x="57031" y="89416"/>
                            <a:pt x="57603" y="89761"/>
                          </a:cubicBezTo>
                          <a:cubicBezTo>
                            <a:pt x="58038" y="90026"/>
                            <a:pt x="58482" y="90310"/>
                            <a:pt x="58986" y="90310"/>
                          </a:cubicBezTo>
                          <a:cubicBezTo>
                            <a:pt x="59048" y="90310"/>
                            <a:pt x="59111" y="90306"/>
                            <a:pt x="59175" y="90297"/>
                          </a:cubicBezTo>
                          <a:cubicBezTo>
                            <a:pt x="59277" y="90282"/>
                            <a:pt x="59379" y="90274"/>
                            <a:pt x="59480" y="90274"/>
                          </a:cubicBezTo>
                          <a:cubicBezTo>
                            <a:pt x="59852" y="90274"/>
                            <a:pt x="60216" y="90377"/>
                            <a:pt x="60544" y="90583"/>
                          </a:cubicBezTo>
                          <a:cubicBezTo>
                            <a:pt x="60794" y="90726"/>
                            <a:pt x="61068" y="90880"/>
                            <a:pt x="61330" y="91035"/>
                          </a:cubicBezTo>
                          <a:cubicBezTo>
                            <a:pt x="61667" y="91247"/>
                            <a:pt x="62043" y="91347"/>
                            <a:pt x="62414" y="91347"/>
                          </a:cubicBezTo>
                          <a:cubicBezTo>
                            <a:pt x="63130" y="91347"/>
                            <a:pt x="63831" y="90975"/>
                            <a:pt x="64223" y="90309"/>
                          </a:cubicBezTo>
                          <a:cubicBezTo>
                            <a:pt x="64425" y="89987"/>
                            <a:pt x="64687" y="89690"/>
                            <a:pt x="64997" y="89463"/>
                          </a:cubicBezTo>
                          <a:cubicBezTo>
                            <a:pt x="66378" y="88475"/>
                            <a:pt x="67818" y="87594"/>
                            <a:pt x="69569" y="87451"/>
                          </a:cubicBezTo>
                          <a:cubicBezTo>
                            <a:pt x="69640" y="87451"/>
                            <a:pt x="69700" y="87416"/>
                            <a:pt x="69759" y="87404"/>
                          </a:cubicBezTo>
                          <a:cubicBezTo>
                            <a:pt x="70069" y="87380"/>
                            <a:pt x="70343" y="87213"/>
                            <a:pt x="70509" y="86951"/>
                          </a:cubicBezTo>
                          <a:cubicBezTo>
                            <a:pt x="70795" y="86487"/>
                            <a:pt x="71117" y="86058"/>
                            <a:pt x="71367" y="85582"/>
                          </a:cubicBezTo>
                          <a:cubicBezTo>
                            <a:pt x="71914" y="84558"/>
                            <a:pt x="72724" y="84034"/>
                            <a:pt x="73867" y="83856"/>
                          </a:cubicBezTo>
                          <a:cubicBezTo>
                            <a:pt x="74142" y="83811"/>
                            <a:pt x="74413" y="83794"/>
                            <a:pt x="74682" y="83794"/>
                          </a:cubicBezTo>
                          <a:cubicBezTo>
                            <a:pt x="75344" y="83794"/>
                            <a:pt x="75992" y="83897"/>
                            <a:pt x="76653" y="83939"/>
                          </a:cubicBezTo>
                          <a:cubicBezTo>
                            <a:pt x="78284" y="84046"/>
                            <a:pt x="79201" y="85130"/>
                            <a:pt x="79939" y="86451"/>
                          </a:cubicBezTo>
                          <a:cubicBezTo>
                            <a:pt x="80296" y="87094"/>
                            <a:pt x="80368" y="87749"/>
                            <a:pt x="80368" y="88463"/>
                          </a:cubicBezTo>
                          <a:cubicBezTo>
                            <a:pt x="80368" y="89511"/>
                            <a:pt x="80653" y="90464"/>
                            <a:pt x="81511" y="91178"/>
                          </a:cubicBezTo>
                          <a:cubicBezTo>
                            <a:pt x="82213" y="91761"/>
                            <a:pt x="82820" y="92428"/>
                            <a:pt x="83189" y="93297"/>
                          </a:cubicBezTo>
                          <a:cubicBezTo>
                            <a:pt x="83416" y="93845"/>
                            <a:pt x="83880" y="94178"/>
                            <a:pt x="84380" y="94476"/>
                          </a:cubicBezTo>
                          <a:cubicBezTo>
                            <a:pt x="85416" y="95107"/>
                            <a:pt x="86464" y="95690"/>
                            <a:pt x="87321" y="96595"/>
                          </a:cubicBezTo>
                          <a:cubicBezTo>
                            <a:pt x="88238" y="97560"/>
                            <a:pt x="89202" y="98465"/>
                            <a:pt x="90214" y="99310"/>
                          </a:cubicBezTo>
                          <a:cubicBezTo>
                            <a:pt x="90619" y="99631"/>
                            <a:pt x="91071" y="99881"/>
                            <a:pt x="91571" y="100060"/>
                          </a:cubicBezTo>
                          <a:cubicBezTo>
                            <a:pt x="92929" y="100584"/>
                            <a:pt x="94191" y="101263"/>
                            <a:pt x="95084" y="102441"/>
                          </a:cubicBezTo>
                          <a:cubicBezTo>
                            <a:pt x="96048" y="103691"/>
                            <a:pt x="97334" y="104525"/>
                            <a:pt x="98560" y="105442"/>
                          </a:cubicBezTo>
                          <a:cubicBezTo>
                            <a:pt x="99060" y="105823"/>
                            <a:pt x="99620" y="106108"/>
                            <a:pt x="99989" y="106656"/>
                          </a:cubicBezTo>
                          <a:cubicBezTo>
                            <a:pt x="100835" y="107918"/>
                            <a:pt x="101835" y="109073"/>
                            <a:pt x="102978" y="110073"/>
                          </a:cubicBezTo>
                          <a:cubicBezTo>
                            <a:pt x="103894" y="110835"/>
                            <a:pt x="104216" y="112288"/>
                            <a:pt x="103621" y="113240"/>
                          </a:cubicBezTo>
                          <a:cubicBezTo>
                            <a:pt x="103466" y="113478"/>
                            <a:pt x="103371" y="113752"/>
                            <a:pt x="103228" y="113990"/>
                          </a:cubicBezTo>
                          <a:cubicBezTo>
                            <a:pt x="102882" y="114574"/>
                            <a:pt x="102692" y="115229"/>
                            <a:pt x="102668" y="115907"/>
                          </a:cubicBezTo>
                          <a:cubicBezTo>
                            <a:pt x="102632" y="116241"/>
                            <a:pt x="102692" y="116550"/>
                            <a:pt x="102990" y="116776"/>
                          </a:cubicBezTo>
                          <a:cubicBezTo>
                            <a:pt x="103180" y="116764"/>
                            <a:pt x="103382" y="116741"/>
                            <a:pt x="103573" y="116741"/>
                          </a:cubicBezTo>
                          <a:cubicBezTo>
                            <a:pt x="104478" y="116729"/>
                            <a:pt x="104799" y="116479"/>
                            <a:pt x="105061" y="115610"/>
                          </a:cubicBezTo>
                          <a:cubicBezTo>
                            <a:pt x="105287" y="114812"/>
                            <a:pt x="105740" y="114097"/>
                            <a:pt x="106347" y="113538"/>
                          </a:cubicBezTo>
                          <a:cubicBezTo>
                            <a:pt x="106942" y="112966"/>
                            <a:pt x="107169" y="112228"/>
                            <a:pt x="107181" y="111419"/>
                          </a:cubicBezTo>
                          <a:cubicBezTo>
                            <a:pt x="107192" y="110764"/>
                            <a:pt x="106669" y="110514"/>
                            <a:pt x="106264" y="110168"/>
                          </a:cubicBezTo>
                          <a:cubicBezTo>
                            <a:pt x="106192" y="110121"/>
                            <a:pt x="106133" y="110061"/>
                            <a:pt x="106061" y="110002"/>
                          </a:cubicBezTo>
                          <a:cubicBezTo>
                            <a:pt x="105645" y="109621"/>
                            <a:pt x="105395" y="109180"/>
                            <a:pt x="105395" y="108585"/>
                          </a:cubicBezTo>
                          <a:cubicBezTo>
                            <a:pt x="105407" y="107442"/>
                            <a:pt x="105585" y="106406"/>
                            <a:pt x="106454" y="105549"/>
                          </a:cubicBezTo>
                          <a:cubicBezTo>
                            <a:pt x="106918" y="105085"/>
                            <a:pt x="107417" y="104822"/>
                            <a:pt x="107967" y="104822"/>
                          </a:cubicBezTo>
                          <a:cubicBezTo>
                            <a:pt x="108206" y="104822"/>
                            <a:pt x="108456" y="104872"/>
                            <a:pt x="108716" y="104977"/>
                          </a:cubicBezTo>
                          <a:cubicBezTo>
                            <a:pt x="109395" y="105239"/>
                            <a:pt x="110860" y="106549"/>
                            <a:pt x="111205" y="107192"/>
                          </a:cubicBezTo>
                          <a:cubicBezTo>
                            <a:pt x="111276" y="107311"/>
                            <a:pt x="111360" y="107418"/>
                            <a:pt x="111443" y="107525"/>
                          </a:cubicBezTo>
                          <a:cubicBezTo>
                            <a:pt x="111764" y="107347"/>
                            <a:pt x="111955" y="107001"/>
                            <a:pt x="111943" y="106632"/>
                          </a:cubicBezTo>
                          <a:cubicBezTo>
                            <a:pt x="111979" y="105311"/>
                            <a:pt x="111431" y="104322"/>
                            <a:pt x="110288" y="103680"/>
                          </a:cubicBezTo>
                          <a:cubicBezTo>
                            <a:pt x="109205" y="103048"/>
                            <a:pt x="108097" y="102453"/>
                            <a:pt x="107002" y="101834"/>
                          </a:cubicBezTo>
                          <a:cubicBezTo>
                            <a:pt x="106883" y="101775"/>
                            <a:pt x="106764" y="101727"/>
                            <a:pt x="106645" y="101691"/>
                          </a:cubicBezTo>
                          <a:cubicBezTo>
                            <a:pt x="105502" y="101286"/>
                            <a:pt x="104549" y="100572"/>
                            <a:pt x="103621" y="99822"/>
                          </a:cubicBezTo>
                          <a:cubicBezTo>
                            <a:pt x="103275" y="99560"/>
                            <a:pt x="103204" y="99060"/>
                            <a:pt x="103466" y="98727"/>
                          </a:cubicBezTo>
                          <a:cubicBezTo>
                            <a:pt x="103537" y="98607"/>
                            <a:pt x="103668" y="98524"/>
                            <a:pt x="103692" y="98405"/>
                          </a:cubicBezTo>
                          <a:cubicBezTo>
                            <a:pt x="103728" y="98167"/>
                            <a:pt x="103787" y="97893"/>
                            <a:pt x="103692" y="97679"/>
                          </a:cubicBezTo>
                          <a:cubicBezTo>
                            <a:pt x="103652" y="97590"/>
                            <a:pt x="103416" y="97542"/>
                            <a:pt x="103227" y="97542"/>
                          </a:cubicBezTo>
                          <a:cubicBezTo>
                            <a:pt x="103189" y="97542"/>
                            <a:pt x="103153" y="97544"/>
                            <a:pt x="103121" y="97548"/>
                          </a:cubicBezTo>
                          <a:cubicBezTo>
                            <a:pt x="102917" y="97581"/>
                            <a:pt x="102710" y="97597"/>
                            <a:pt x="102502" y="97597"/>
                          </a:cubicBezTo>
                          <a:cubicBezTo>
                            <a:pt x="102188" y="97597"/>
                            <a:pt x="101874" y="97560"/>
                            <a:pt x="101573" y="97488"/>
                          </a:cubicBezTo>
                          <a:cubicBezTo>
                            <a:pt x="101311" y="97453"/>
                            <a:pt x="101061" y="97429"/>
                            <a:pt x="100811" y="97429"/>
                          </a:cubicBezTo>
                          <a:cubicBezTo>
                            <a:pt x="99489" y="97322"/>
                            <a:pt x="98215" y="97119"/>
                            <a:pt x="97263" y="96060"/>
                          </a:cubicBezTo>
                          <a:cubicBezTo>
                            <a:pt x="97167" y="95964"/>
                            <a:pt x="97048" y="95905"/>
                            <a:pt x="96965" y="95821"/>
                          </a:cubicBezTo>
                          <a:cubicBezTo>
                            <a:pt x="96322" y="95178"/>
                            <a:pt x="95620" y="94571"/>
                            <a:pt x="95048" y="93869"/>
                          </a:cubicBezTo>
                          <a:cubicBezTo>
                            <a:pt x="94191" y="92809"/>
                            <a:pt x="93857" y="91476"/>
                            <a:pt x="93536" y="90178"/>
                          </a:cubicBezTo>
                          <a:cubicBezTo>
                            <a:pt x="93369" y="89452"/>
                            <a:pt x="93048" y="88773"/>
                            <a:pt x="92595" y="88190"/>
                          </a:cubicBezTo>
                          <a:cubicBezTo>
                            <a:pt x="91881" y="87261"/>
                            <a:pt x="91048" y="86427"/>
                            <a:pt x="90095" y="85737"/>
                          </a:cubicBezTo>
                          <a:cubicBezTo>
                            <a:pt x="89583" y="85356"/>
                            <a:pt x="89131" y="84880"/>
                            <a:pt x="88643" y="84451"/>
                          </a:cubicBezTo>
                          <a:cubicBezTo>
                            <a:pt x="87785" y="83689"/>
                            <a:pt x="87976" y="82284"/>
                            <a:pt x="88809" y="81570"/>
                          </a:cubicBezTo>
                          <a:cubicBezTo>
                            <a:pt x="89262" y="81189"/>
                            <a:pt x="89297" y="81034"/>
                            <a:pt x="89012" y="80522"/>
                          </a:cubicBezTo>
                          <a:cubicBezTo>
                            <a:pt x="88916" y="80319"/>
                            <a:pt x="88785" y="80141"/>
                            <a:pt x="88643" y="79974"/>
                          </a:cubicBezTo>
                          <a:cubicBezTo>
                            <a:pt x="88178" y="79498"/>
                            <a:pt x="88023" y="78915"/>
                            <a:pt x="88023" y="78260"/>
                          </a:cubicBezTo>
                          <a:cubicBezTo>
                            <a:pt x="88023" y="77569"/>
                            <a:pt x="88107" y="77450"/>
                            <a:pt x="88750" y="77200"/>
                          </a:cubicBezTo>
                          <a:cubicBezTo>
                            <a:pt x="89107" y="77057"/>
                            <a:pt x="89500" y="76950"/>
                            <a:pt x="89809" y="76712"/>
                          </a:cubicBezTo>
                          <a:cubicBezTo>
                            <a:pt x="90205" y="76410"/>
                            <a:pt x="90622" y="76260"/>
                            <a:pt x="91016" y="76260"/>
                          </a:cubicBezTo>
                          <a:cubicBezTo>
                            <a:pt x="91616" y="76260"/>
                            <a:pt x="92162" y="76610"/>
                            <a:pt x="92500" y="77307"/>
                          </a:cubicBezTo>
                          <a:cubicBezTo>
                            <a:pt x="92667" y="77664"/>
                            <a:pt x="92857" y="78010"/>
                            <a:pt x="93024" y="78355"/>
                          </a:cubicBezTo>
                          <a:cubicBezTo>
                            <a:pt x="93299" y="78916"/>
                            <a:pt x="93736" y="79243"/>
                            <a:pt x="94326" y="79243"/>
                          </a:cubicBezTo>
                          <a:cubicBezTo>
                            <a:pt x="94375" y="79243"/>
                            <a:pt x="94425" y="79241"/>
                            <a:pt x="94477" y="79236"/>
                          </a:cubicBezTo>
                          <a:cubicBezTo>
                            <a:pt x="94536" y="79231"/>
                            <a:pt x="94594" y="79228"/>
                            <a:pt x="94650" y="79228"/>
                          </a:cubicBezTo>
                          <a:cubicBezTo>
                            <a:pt x="95346" y="79228"/>
                            <a:pt x="95787" y="79628"/>
                            <a:pt x="96096" y="80200"/>
                          </a:cubicBezTo>
                          <a:cubicBezTo>
                            <a:pt x="96429" y="80772"/>
                            <a:pt x="96870" y="81260"/>
                            <a:pt x="97394" y="81641"/>
                          </a:cubicBezTo>
                          <a:cubicBezTo>
                            <a:pt x="97644" y="81843"/>
                            <a:pt x="97858" y="82094"/>
                            <a:pt x="98013" y="82367"/>
                          </a:cubicBezTo>
                          <a:cubicBezTo>
                            <a:pt x="98358" y="82998"/>
                            <a:pt x="98632" y="83653"/>
                            <a:pt x="98953" y="84296"/>
                          </a:cubicBezTo>
                          <a:cubicBezTo>
                            <a:pt x="99334" y="85058"/>
                            <a:pt x="99953" y="85534"/>
                            <a:pt x="100739" y="85832"/>
                          </a:cubicBezTo>
                          <a:cubicBezTo>
                            <a:pt x="101049" y="85939"/>
                            <a:pt x="101335" y="86094"/>
                            <a:pt x="101585" y="86296"/>
                          </a:cubicBezTo>
                          <a:cubicBezTo>
                            <a:pt x="101906" y="86582"/>
                            <a:pt x="102216" y="86892"/>
                            <a:pt x="102501" y="87213"/>
                          </a:cubicBezTo>
                          <a:cubicBezTo>
                            <a:pt x="102799" y="87570"/>
                            <a:pt x="103192" y="87820"/>
                            <a:pt x="103632" y="87928"/>
                          </a:cubicBezTo>
                          <a:cubicBezTo>
                            <a:pt x="104252" y="88070"/>
                            <a:pt x="104811" y="88392"/>
                            <a:pt x="105264" y="88832"/>
                          </a:cubicBezTo>
                          <a:cubicBezTo>
                            <a:pt x="105490" y="89059"/>
                            <a:pt x="105799" y="89190"/>
                            <a:pt x="106073" y="89356"/>
                          </a:cubicBezTo>
                          <a:cubicBezTo>
                            <a:pt x="106240" y="89463"/>
                            <a:pt x="106419" y="89547"/>
                            <a:pt x="106561" y="89654"/>
                          </a:cubicBezTo>
                          <a:cubicBezTo>
                            <a:pt x="107454" y="90345"/>
                            <a:pt x="108359" y="91023"/>
                            <a:pt x="109240" y="91726"/>
                          </a:cubicBezTo>
                          <a:cubicBezTo>
                            <a:pt x="109728" y="92119"/>
                            <a:pt x="110240" y="92428"/>
                            <a:pt x="110871" y="92500"/>
                          </a:cubicBezTo>
                          <a:cubicBezTo>
                            <a:pt x="111407" y="92571"/>
                            <a:pt x="111741" y="92892"/>
                            <a:pt x="112074" y="93297"/>
                          </a:cubicBezTo>
                          <a:cubicBezTo>
                            <a:pt x="112360" y="93619"/>
                            <a:pt x="112693" y="93905"/>
                            <a:pt x="113038" y="94143"/>
                          </a:cubicBezTo>
                          <a:cubicBezTo>
                            <a:pt x="113372" y="94393"/>
                            <a:pt x="113753" y="94571"/>
                            <a:pt x="114050" y="94833"/>
                          </a:cubicBezTo>
                          <a:cubicBezTo>
                            <a:pt x="114586" y="95321"/>
                            <a:pt x="115229" y="95679"/>
                            <a:pt x="115908" y="95881"/>
                          </a:cubicBezTo>
                          <a:cubicBezTo>
                            <a:pt x="116146" y="95952"/>
                            <a:pt x="116360" y="96048"/>
                            <a:pt x="116563" y="96167"/>
                          </a:cubicBezTo>
                          <a:cubicBezTo>
                            <a:pt x="117158" y="96524"/>
                            <a:pt x="117706" y="97500"/>
                            <a:pt x="117587" y="98012"/>
                          </a:cubicBezTo>
                          <a:cubicBezTo>
                            <a:pt x="117491" y="98417"/>
                            <a:pt x="117372" y="98810"/>
                            <a:pt x="117218" y="99191"/>
                          </a:cubicBezTo>
                          <a:cubicBezTo>
                            <a:pt x="116944" y="99834"/>
                            <a:pt x="116860" y="100536"/>
                            <a:pt x="116991" y="101227"/>
                          </a:cubicBezTo>
                          <a:cubicBezTo>
                            <a:pt x="117146" y="101882"/>
                            <a:pt x="117146" y="102572"/>
                            <a:pt x="116979" y="103215"/>
                          </a:cubicBezTo>
                          <a:cubicBezTo>
                            <a:pt x="116694" y="104311"/>
                            <a:pt x="116848" y="105311"/>
                            <a:pt x="117622" y="106192"/>
                          </a:cubicBezTo>
                          <a:cubicBezTo>
                            <a:pt x="117813" y="106430"/>
                            <a:pt x="117908" y="106775"/>
                            <a:pt x="117980" y="107085"/>
                          </a:cubicBezTo>
                          <a:cubicBezTo>
                            <a:pt x="118075" y="107490"/>
                            <a:pt x="118170" y="107882"/>
                            <a:pt x="118515" y="108156"/>
                          </a:cubicBezTo>
                          <a:cubicBezTo>
                            <a:pt x="119456" y="108871"/>
                            <a:pt x="120146" y="109871"/>
                            <a:pt x="120492" y="110990"/>
                          </a:cubicBezTo>
                          <a:cubicBezTo>
                            <a:pt x="120575" y="111288"/>
                            <a:pt x="120789" y="111526"/>
                            <a:pt x="121063" y="111633"/>
                          </a:cubicBezTo>
                          <a:cubicBezTo>
                            <a:pt x="121825" y="112002"/>
                            <a:pt x="122063" y="112562"/>
                            <a:pt x="121932" y="113407"/>
                          </a:cubicBezTo>
                          <a:cubicBezTo>
                            <a:pt x="121885" y="113645"/>
                            <a:pt x="121861" y="113883"/>
                            <a:pt x="121849" y="114109"/>
                          </a:cubicBezTo>
                          <a:cubicBezTo>
                            <a:pt x="121861" y="114288"/>
                            <a:pt x="121897" y="114455"/>
                            <a:pt x="121956" y="114621"/>
                          </a:cubicBezTo>
                          <a:cubicBezTo>
                            <a:pt x="122159" y="114550"/>
                            <a:pt x="122361" y="114490"/>
                            <a:pt x="122575" y="114455"/>
                          </a:cubicBezTo>
                          <a:cubicBezTo>
                            <a:pt x="122636" y="114451"/>
                            <a:pt x="122704" y="114447"/>
                            <a:pt x="122772" y="114447"/>
                          </a:cubicBezTo>
                          <a:cubicBezTo>
                            <a:pt x="122929" y="114447"/>
                            <a:pt x="123087" y="114467"/>
                            <a:pt x="123171" y="114550"/>
                          </a:cubicBezTo>
                          <a:cubicBezTo>
                            <a:pt x="123540" y="114895"/>
                            <a:pt x="123980" y="115014"/>
                            <a:pt x="124457" y="115109"/>
                          </a:cubicBezTo>
                          <a:cubicBezTo>
                            <a:pt x="124647" y="115145"/>
                            <a:pt x="124826" y="115217"/>
                            <a:pt x="124980" y="115336"/>
                          </a:cubicBezTo>
                          <a:cubicBezTo>
                            <a:pt x="125209" y="115528"/>
                            <a:pt x="125447" y="115605"/>
                            <a:pt x="125691" y="115605"/>
                          </a:cubicBezTo>
                          <a:cubicBezTo>
                            <a:pt x="125841" y="115605"/>
                            <a:pt x="125993" y="115576"/>
                            <a:pt x="126147" y="115526"/>
                          </a:cubicBezTo>
                          <a:cubicBezTo>
                            <a:pt x="126325" y="115467"/>
                            <a:pt x="126497" y="115444"/>
                            <a:pt x="126668" y="115444"/>
                          </a:cubicBezTo>
                          <a:cubicBezTo>
                            <a:pt x="126943" y="115444"/>
                            <a:pt x="127213" y="115503"/>
                            <a:pt x="127493" y="115562"/>
                          </a:cubicBezTo>
                          <a:cubicBezTo>
                            <a:pt x="128100" y="115717"/>
                            <a:pt x="128719" y="115883"/>
                            <a:pt x="129338" y="115883"/>
                          </a:cubicBezTo>
                          <a:cubicBezTo>
                            <a:pt x="129353" y="115883"/>
                            <a:pt x="129369" y="115883"/>
                            <a:pt x="129384" y="115883"/>
                          </a:cubicBezTo>
                          <a:cubicBezTo>
                            <a:pt x="129952" y="115883"/>
                            <a:pt x="130504" y="116096"/>
                            <a:pt x="130922" y="116479"/>
                          </a:cubicBezTo>
                          <a:cubicBezTo>
                            <a:pt x="131255" y="116776"/>
                            <a:pt x="131648" y="117074"/>
                            <a:pt x="132065" y="117193"/>
                          </a:cubicBezTo>
                          <a:cubicBezTo>
                            <a:pt x="132612" y="117348"/>
                            <a:pt x="133100" y="117634"/>
                            <a:pt x="133505" y="118027"/>
                          </a:cubicBezTo>
                          <a:cubicBezTo>
                            <a:pt x="133750" y="118260"/>
                            <a:pt x="133972" y="118527"/>
                            <a:pt x="134372" y="118527"/>
                          </a:cubicBezTo>
                          <a:cubicBezTo>
                            <a:pt x="134381" y="118527"/>
                            <a:pt x="134389" y="118527"/>
                            <a:pt x="134398" y="118527"/>
                          </a:cubicBezTo>
                          <a:cubicBezTo>
                            <a:pt x="134529" y="118217"/>
                            <a:pt x="134493" y="117872"/>
                            <a:pt x="134315" y="117586"/>
                          </a:cubicBezTo>
                          <a:cubicBezTo>
                            <a:pt x="134112" y="117241"/>
                            <a:pt x="134232" y="117014"/>
                            <a:pt x="134493" y="116800"/>
                          </a:cubicBezTo>
                          <a:cubicBezTo>
                            <a:pt x="134577" y="116741"/>
                            <a:pt x="134672" y="116693"/>
                            <a:pt x="134767" y="116622"/>
                          </a:cubicBezTo>
                          <a:cubicBezTo>
                            <a:pt x="135196" y="116300"/>
                            <a:pt x="135232" y="115919"/>
                            <a:pt x="134851" y="115526"/>
                          </a:cubicBezTo>
                          <a:cubicBezTo>
                            <a:pt x="134708" y="115395"/>
                            <a:pt x="134565" y="115264"/>
                            <a:pt x="134410" y="115157"/>
                          </a:cubicBezTo>
                          <a:cubicBezTo>
                            <a:pt x="133958" y="114800"/>
                            <a:pt x="133648" y="114371"/>
                            <a:pt x="133708" y="113764"/>
                          </a:cubicBezTo>
                          <a:cubicBezTo>
                            <a:pt x="133731" y="113478"/>
                            <a:pt x="133612" y="113204"/>
                            <a:pt x="133386" y="113026"/>
                          </a:cubicBezTo>
                          <a:cubicBezTo>
                            <a:pt x="133196" y="112859"/>
                            <a:pt x="132981" y="112704"/>
                            <a:pt x="132791" y="112526"/>
                          </a:cubicBezTo>
                          <a:cubicBezTo>
                            <a:pt x="132422" y="112169"/>
                            <a:pt x="131981" y="111835"/>
                            <a:pt x="131993" y="111252"/>
                          </a:cubicBezTo>
                          <a:cubicBezTo>
                            <a:pt x="132005" y="110740"/>
                            <a:pt x="131767" y="110383"/>
                            <a:pt x="131362" y="110121"/>
                          </a:cubicBezTo>
                          <a:cubicBezTo>
                            <a:pt x="131195" y="110014"/>
                            <a:pt x="131064" y="109859"/>
                            <a:pt x="130910" y="109740"/>
                          </a:cubicBezTo>
                          <a:cubicBezTo>
                            <a:pt x="130422" y="109394"/>
                            <a:pt x="130100" y="108871"/>
                            <a:pt x="130005" y="108287"/>
                          </a:cubicBezTo>
                          <a:cubicBezTo>
                            <a:pt x="129886" y="107716"/>
                            <a:pt x="129779" y="107144"/>
                            <a:pt x="129683" y="106561"/>
                          </a:cubicBezTo>
                          <a:cubicBezTo>
                            <a:pt x="129648" y="106370"/>
                            <a:pt x="129636" y="106168"/>
                            <a:pt x="129660" y="105977"/>
                          </a:cubicBezTo>
                          <a:cubicBezTo>
                            <a:pt x="129744" y="105417"/>
                            <a:pt x="129993" y="105172"/>
                            <a:pt x="130361" y="105172"/>
                          </a:cubicBezTo>
                          <a:cubicBezTo>
                            <a:pt x="130509" y="105172"/>
                            <a:pt x="130677" y="105212"/>
                            <a:pt x="130862" y="105287"/>
                          </a:cubicBezTo>
                          <a:cubicBezTo>
                            <a:pt x="131660" y="105608"/>
                            <a:pt x="132410" y="106073"/>
                            <a:pt x="132803" y="106930"/>
                          </a:cubicBezTo>
                          <a:cubicBezTo>
                            <a:pt x="132922" y="107156"/>
                            <a:pt x="133089" y="107359"/>
                            <a:pt x="133291" y="107525"/>
                          </a:cubicBezTo>
                          <a:cubicBezTo>
                            <a:pt x="133398" y="107622"/>
                            <a:pt x="133592" y="107720"/>
                            <a:pt x="133718" y="107720"/>
                          </a:cubicBezTo>
                          <a:cubicBezTo>
                            <a:pt x="133746" y="107720"/>
                            <a:pt x="133771" y="107715"/>
                            <a:pt x="133791" y="107704"/>
                          </a:cubicBezTo>
                          <a:cubicBezTo>
                            <a:pt x="133958" y="107620"/>
                            <a:pt x="134065" y="107394"/>
                            <a:pt x="134136" y="107204"/>
                          </a:cubicBezTo>
                          <a:cubicBezTo>
                            <a:pt x="134172" y="107013"/>
                            <a:pt x="134184" y="106823"/>
                            <a:pt x="134172" y="106632"/>
                          </a:cubicBezTo>
                          <a:cubicBezTo>
                            <a:pt x="134291" y="106608"/>
                            <a:pt x="134374" y="106585"/>
                            <a:pt x="134446" y="106561"/>
                          </a:cubicBezTo>
                          <a:cubicBezTo>
                            <a:pt x="134994" y="106394"/>
                            <a:pt x="135089" y="106096"/>
                            <a:pt x="134767" y="105656"/>
                          </a:cubicBezTo>
                          <a:cubicBezTo>
                            <a:pt x="134684" y="105549"/>
                            <a:pt x="134565" y="105477"/>
                            <a:pt x="134493" y="105370"/>
                          </a:cubicBezTo>
                          <a:cubicBezTo>
                            <a:pt x="134112" y="104894"/>
                            <a:pt x="133839" y="104334"/>
                            <a:pt x="133672" y="103751"/>
                          </a:cubicBezTo>
                          <a:cubicBezTo>
                            <a:pt x="133987" y="103462"/>
                            <a:pt x="134308" y="103306"/>
                            <a:pt x="134656" y="103306"/>
                          </a:cubicBezTo>
                          <a:cubicBezTo>
                            <a:pt x="134796" y="103306"/>
                            <a:pt x="134939" y="103331"/>
                            <a:pt x="135089" y="103382"/>
                          </a:cubicBezTo>
                          <a:cubicBezTo>
                            <a:pt x="135176" y="103418"/>
                            <a:pt x="135266" y="103435"/>
                            <a:pt x="135355" y="103435"/>
                          </a:cubicBezTo>
                          <a:cubicBezTo>
                            <a:pt x="135617" y="103435"/>
                            <a:pt x="135866" y="103286"/>
                            <a:pt x="135982" y="103037"/>
                          </a:cubicBezTo>
                          <a:cubicBezTo>
                            <a:pt x="136053" y="102918"/>
                            <a:pt x="136125" y="102810"/>
                            <a:pt x="136208" y="102715"/>
                          </a:cubicBezTo>
                          <a:cubicBezTo>
                            <a:pt x="136459" y="102430"/>
                            <a:pt x="136754" y="102232"/>
                            <a:pt x="137088" y="102232"/>
                          </a:cubicBezTo>
                          <a:cubicBezTo>
                            <a:pt x="137214" y="102232"/>
                            <a:pt x="137345" y="102260"/>
                            <a:pt x="137482" y="102322"/>
                          </a:cubicBezTo>
                          <a:cubicBezTo>
                            <a:pt x="137644" y="102391"/>
                            <a:pt x="137787" y="102423"/>
                            <a:pt x="137916" y="102423"/>
                          </a:cubicBezTo>
                          <a:cubicBezTo>
                            <a:pt x="138210" y="102423"/>
                            <a:pt x="138429" y="102252"/>
                            <a:pt x="138637" y="101953"/>
                          </a:cubicBezTo>
                          <a:cubicBezTo>
                            <a:pt x="138941" y="101518"/>
                            <a:pt x="139334" y="101357"/>
                            <a:pt x="139789" y="101357"/>
                          </a:cubicBezTo>
                          <a:cubicBezTo>
                            <a:pt x="139956" y="101357"/>
                            <a:pt x="140133" y="101379"/>
                            <a:pt x="140316" y="101417"/>
                          </a:cubicBezTo>
                          <a:cubicBezTo>
                            <a:pt x="141411" y="101679"/>
                            <a:pt x="142435" y="102215"/>
                            <a:pt x="143268" y="102977"/>
                          </a:cubicBezTo>
                          <a:cubicBezTo>
                            <a:pt x="143542" y="103251"/>
                            <a:pt x="143911" y="103429"/>
                            <a:pt x="144292" y="103489"/>
                          </a:cubicBezTo>
                          <a:cubicBezTo>
                            <a:pt x="144483" y="103525"/>
                            <a:pt x="144673" y="103572"/>
                            <a:pt x="144852" y="103644"/>
                          </a:cubicBezTo>
                          <a:cubicBezTo>
                            <a:pt x="145304" y="103787"/>
                            <a:pt x="145435" y="104013"/>
                            <a:pt x="145281" y="104453"/>
                          </a:cubicBezTo>
                          <a:cubicBezTo>
                            <a:pt x="145173" y="104787"/>
                            <a:pt x="144983" y="105084"/>
                            <a:pt x="144852" y="105394"/>
                          </a:cubicBezTo>
                          <a:cubicBezTo>
                            <a:pt x="144769" y="105573"/>
                            <a:pt x="144638" y="105775"/>
                            <a:pt x="144673" y="105930"/>
                          </a:cubicBezTo>
                          <a:cubicBezTo>
                            <a:pt x="144828" y="106620"/>
                            <a:pt x="144614" y="107216"/>
                            <a:pt x="144328" y="107811"/>
                          </a:cubicBezTo>
                          <a:cubicBezTo>
                            <a:pt x="144114" y="108252"/>
                            <a:pt x="144161" y="108466"/>
                            <a:pt x="144554" y="108704"/>
                          </a:cubicBezTo>
                          <a:cubicBezTo>
                            <a:pt x="144995" y="108990"/>
                            <a:pt x="145066" y="109359"/>
                            <a:pt x="145019" y="109823"/>
                          </a:cubicBezTo>
                          <a:cubicBezTo>
                            <a:pt x="144923" y="110668"/>
                            <a:pt x="144959" y="111490"/>
                            <a:pt x="145423" y="112264"/>
                          </a:cubicBezTo>
                          <a:cubicBezTo>
                            <a:pt x="145864" y="113026"/>
                            <a:pt x="145900" y="113836"/>
                            <a:pt x="145304" y="114586"/>
                          </a:cubicBezTo>
                          <a:cubicBezTo>
                            <a:pt x="145090" y="114859"/>
                            <a:pt x="144959" y="115181"/>
                            <a:pt x="145078" y="115550"/>
                          </a:cubicBezTo>
                          <a:cubicBezTo>
                            <a:pt x="145352" y="116431"/>
                            <a:pt x="145804" y="117217"/>
                            <a:pt x="146555" y="117717"/>
                          </a:cubicBezTo>
                          <a:cubicBezTo>
                            <a:pt x="146995" y="118003"/>
                            <a:pt x="147269" y="118372"/>
                            <a:pt x="147578" y="118765"/>
                          </a:cubicBezTo>
                          <a:cubicBezTo>
                            <a:pt x="147924" y="119205"/>
                            <a:pt x="148257" y="119717"/>
                            <a:pt x="148960" y="119789"/>
                          </a:cubicBezTo>
                          <a:cubicBezTo>
                            <a:pt x="148995" y="119610"/>
                            <a:pt x="149019" y="119431"/>
                            <a:pt x="149031" y="119253"/>
                          </a:cubicBezTo>
                          <a:cubicBezTo>
                            <a:pt x="149055" y="118479"/>
                            <a:pt x="149067" y="117693"/>
                            <a:pt x="149067" y="116919"/>
                          </a:cubicBezTo>
                          <a:cubicBezTo>
                            <a:pt x="149102" y="112764"/>
                            <a:pt x="149138" y="108621"/>
                            <a:pt x="149174" y="104465"/>
                          </a:cubicBezTo>
                          <a:cubicBezTo>
                            <a:pt x="149198" y="100798"/>
                            <a:pt x="149198" y="97131"/>
                            <a:pt x="149222" y="93452"/>
                          </a:cubicBezTo>
                          <a:cubicBezTo>
                            <a:pt x="149245" y="90071"/>
                            <a:pt x="149281" y="86689"/>
                            <a:pt x="149305" y="83296"/>
                          </a:cubicBezTo>
                          <a:cubicBezTo>
                            <a:pt x="149317" y="80534"/>
                            <a:pt x="149317" y="77783"/>
                            <a:pt x="149317" y="75021"/>
                          </a:cubicBezTo>
                          <a:cubicBezTo>
                            <a:pt x="149329" y="69854"/>
                            <a:pt x="149341" y="64687"/>
                            <a:pt x="149352" y="59519"/>
                          </a:cubicBezTo>
                          <a:cubicBezTo>
                            <a:pt x="149352" y="56257"/>
                            <a:pt x="149352" y="53007"/>
                            <a:pt x="149364" y="49756"/>
                          </a:cubicBezTo>
                          <a:cubicBezTo>
                            <a:pt x="149376" y="47887"/>
                            <a:pt x="149436" y="46030"/>
                            <a:pt x="149436" y="44160"/>
                          </a:cubicBezTo>
                          <a:cubicBezTo>
                            <a:pt x="149424" y="39279"/>
                            <a:pt x="149388" y="34397"/>
                            <a:pt x="149376" y="29516"/>
                          </a:cubicBezTo>
                          <a:cubicBezTo>
                            <a:pt x="149341" y="27706"/>
                            <a:pt x="149341" y="25860"/>
                            <a:pt x="149341" y="24015"/>
                          </a:cubicBezTo>
                          <a:lnTo>
                            <a:pt x="149341" y="20181"/>
                          </a:lnTo>
                          <a:cubicBezTo>
                            <a:pt x="149329" y="15204"/>
                            <a:pt x="149329" y="10228"/>
                            <a:pt x="149317" y="5263"/>
                          </a:cubicBezTo>
                          <a:cubicBezTo>
                            <a:pt x="149317" y="3739"/>
                            <a:pt x="149293" y="2227"/>
                            <a:pt x="149281" y="703"/>
                          </a:cubicBezTo>
                          <a:cubicBezTo>
                            <a:pt x="149281" y="226"/>
                            <a:pt x="149138" y="83"/>
                            <a:pt x="148674" y="24"/>
                          </a:cubicBezTo>
                          <a:cubicBezTo>
                            <a:pt x="148567" y="12"/>
                            <a:pt x="148460" y="0"/>
                            <a:pt x="148352" y="0"/>
                          </a:cubicBez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846" name="Google Shape;1846;p19">
                      <a:extLst>
                        <a:ext uri="{FF2B5EF4-FFF2-40B4-BE49-F238E27FC236}">
                          <a16:creationId xmlns:a16="http://schemas.microsoft.com/office/drawing/2014/main" id="{FD8F5C30-877C-B879-9A39-D5318BF2B85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046125" y="4113450"/>
                      <a:ext cx="1976475" cy="5157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79059" h="20630" extrusionOk="0">
                          <a:moveTo>
                            <a:pt x="73078" y="1"/>
                          </a:moveTo>
                          <a:cubicBezTo>
                            <a:pt x="72856" y="1"/>
                            <a:pt x="72607" y="114"/>
                            <a:pt x="72260" y="330"/>
                          </a:cubicBezTo>
                          <a:cubicBezTo>
                            <a:pt x="72153" y="401"/>
                            <a:pt x="72045" y="473"/>
                            <a:pt x="71938" y="544"/>
                          </a:cubicBezTo>
                          <a:cubicBezTo>
                            <a:pt x="71248" y="1008"/>
                            <a:pt x="70450" y="1270"/>
                            <a:pt x="69628" y="1342"/>
                          </a:cubicBezTo>
                          <a:cubicBezTo>
                            <a:pt x="68843" y="1401"/>
                            <a:pt x="68069" y="1485"/>
                            <a:pt x="67295" y="1616"/>
                          </a:cubicBezTo>
                          <a:cubicBezTo>
                            <a:pt x="67139" y="1655"/>
                            <a:pt x="66980" y="1675"/>
                            <a:pt x="66821" y="1675"/>
                          </a:cubicBezTo>
                          <a:cubicBezTo>
                            <a:pt x="66640" y="1675"/>
                            <a:pt x="66460" y="1649"/>
                            <a:pt x="66283" y="1592"/>
                          </a:cubicBezTo>
                          <a:cubicBezTo>
                            <a:pt x="65708" y="1387"/>
                            <a:pt x="65138" y="1288"/>
                            <a:pt x="64568" y="1288"/>
                          </a:cubicBezTo>
                          <a:cubicBezTo>
                            <a:pt x="63912" y="1288"/>
                            <a:pt x="63255" y="1420"/>
                            <a:pt x="62592" y="1675"/>
                          </a:cubicBezTo>
                          <a:cubicBezTo>
                            <a:pt x="62232" y="1821"/>
                            <a:pt x="61848" y="1887"/>
                            <a:pt x="61461" y="1887"/>
                          </a:cubicBezTo>
                          <a:cubicBezTo>
                            <a:pt x="61373" y="1887"/>
                            <a:pt x="61286" y="1884"/>
                            <a:pt x="61199" y="1877"/>
                          </a:cubicBezTo>
                          <a:cubicBezTo>
                            <a:pt x="60782" y="1824"/>
                            <a:pt x="60369" y="1802"/>
                            <a:pt x="59957" y="1802"/>
                          </a:cubicBezTo>
                          <a:cubicBezTo>
                            <a:pt x="58065" y="1802"/>
                            <a:pt x="56219" y="2276"/>
                            <a:pt x="54341" y="2413"/>
                          </a:cubicBezTo>
                          <a:cubicBezTo>
                            <a:pt x="53472" y="2477"/>
                            <a:pt x="52632" y="2861"/>
                            <a:pt x="51736" y="2861"/>
                          </a:cubicBezTo>
                          <a:cubicBezTo>
                            <a:pt x="51625" y="2861"/>
                            <a:pt x="51513" y="2855"/>
                            <a:pt x="51400" y="2842"/>
                          </a:cubicBezTo>
                          <a:cubicBezTo>
                            <a:pt x="51299" y="2830"/>
                            <a:pt x="51197" y="2826"/>
                            <a:pt x="51095" y="2826"/>
                          </a:cubicBezTo>
                          <a:cubicBezTo>
                            <a:pt x="50924" y="2826"/>
                            <a:pt x="50752" y="2837"/>
                            <a:pt x="50582" y="2837"/>
                          </a:cubicBezTo>
                          <a:cubicBezTo>
                            <a:pt x="50445" y="2837"/>
                            <a:pt x="50309" y="2830"/>
                            <a:pt x="50174" y="2806"/>
                          </a:cubicBezTo>
                          <a:cubicBezTo>
                            <a:pt x="49614" y="2711"/>
                            <a:pt x="49066" y="2568"/>
                            <a:pt x="48531" y="2389"/>
                          </a:cubicBezTo>
                          <a:cubicBezTo>
                            <a:pt x="48216" y="2282"/>
                            <a:pt x="47911" y="2233"/>
                            <a:pt x="47615" y="2233"/>
                          </a:cubicBezTo>
                          <a:cubicBezTo>
                            <a:pt x="47027" y="2233"/>
                            <a:pt x="46470" y="2426"/>
                            <a:pt x="45923" y="2735"/>
                          </a:cubicBezTo>
                          <a:cubicBezTo>
                            <a:pt x="45328" y="3080"/>
                            <a:pt x="44685" y="3354"/>
                            <a:pt x="44066" y="3663"/>
                          </a:cubicBezTo>
                          <a:cubicBezTo>
                            <a:pt x="43494" y="3949"/>
                            <a:pt x="42875" y="3842"/>
                            <a:pt x="42280" y="3937"/>
                          </a:cubicBezTo>
                          <a:cubicBezTo>
                            <a:pt x="41661" y="4021"/>
                            <a:pt x="41030" y="4092"/>
                            <a:pt x="40411" y="4140"/>
                          </a:cubicBezTo>
                          <a:cubicBezTo>
                            <a:pt x="38589" y="4259"/>
                            <a:pt x="37017" y="4902"/>
                            <a:pt x="35886" y="6366"/>
                          </a:cubicBezTo>
                          <a:cubicBezTo>
                            <a:pt x="35422" y="6973"/>
                            <a:pt x="34886" y="7366"/>
                            <a:pt x="34160" y="7545"/>
                          </a:cubicBezTo>
                          <a:cubicBezTo>
                            <a:pt x="33826" y="7628"/>
                            <a:pt x="33481" y="7700"/>
                            <a:pt x="33148" y="7759"/>
                          </a:cubicBezTo>
                          <a:cubicBezTo>
                            <a:pt x="32421" y="7807"/>
                            <a:pt x="31743" y="8116"/>
                            <a:pt x="31219" y="8616"/>
                          </a:cubicBezTo>
                          <a:cubicBezTo>
                            <a:pt x="30528" y="9331"/>
                            <a:pt x="29743" y="9938"/>
                            <a:pt x="28885" y="10438"/>
                          </a:cubicBezTo>
                          <a:cubicBezTo>
                            <a:pt x="28107" y="10880"/>
                            <a:pt x="27237" y="11117"/>
                            <a:pt x="26343" y="11117"/>
                          </a:cubicBezTo>
                          <a:cubicBezTo>
                            <a:pt x="26322" y="11117"/>
                            <a:pt x="26300" y="11117"/>
                            <a:pt x="26278" y="11117"/>
                          </a:cubicBezTo>
                          <a:cubicBezTo>
                            <a:pt x="25766" y="11129"/>
                            <a:pt x="25242" y="11152"/>
                            <a:pt x="24730" y="11188"/>
                          </a:cubicBezTo>
                          <a:cubicBezTo>
                            <a:pt x="24477" y="11206"/>
                            <a:pt x="24228" y="11229"/>
                            <a:pt x="23983" y="11229"/>
                          </a:cubicBezTo>
                          <a:cubicBezTo>
                            <a:pt x="23569" y="11229"/>
                            <a:pt x="23166" y="11164"/>
                            <a:pt x="22777" y="10902"/>
                          </a:cubicBezTo>
                          <a:cubicBezTo>
                            <a:pt x="22585" y="10760"/>
                            <a:pt x="22354" y="10690"/>
                            <a:pt x="22120" y="10690"/>
                          </a:cubicBezTo>
                          <a:cubicBezTo>
                            <a:pt x="21964" y="10690"/>
                            <a:pt x="21806" y="10721"/>
                            <a:pt x="21658" y="10783"/>
                          </a:cubicBezTo>
                          <a:cubicBezTo>
                            <a:pt x="20706" y="11188"/>
                            <a:pt x="19729" y="11557"/>
                            <a:pt x="18765" y="11974"/>
                          </a:cubicBezTo>
                          <a:cubicBezTo>
                            <a:pt x="18554" y="12083"/>
                            <a:pt x="18318" y="12136"/>
                            <a:pt x="18079" y="12136"/>
                          </a:cubicBezTo>
                          <a:cubicBezTo>
                            <a:pt x="17954" y="12136"/>
                            <a:pt x="17828" y="12122"/>
                            <a:pt x="17705" y="12093"/>
                          </a:cubicBezTo>
                          <a:cubicBezTo>
                            <a:pt x="17408" y="12010"/>
                            <a:pt x="17122" y="11902"/>
                            <a:pt x="16848" y="11783"/>
                          </a:cubicBezTo>
                          <a:cubicBezTo>
                            <a:pt x="16253" y="11545"/>
                            <a:pt x="15657" y="11295"/>
                            <a:pt x="15062" y="11045"/>
                          </a:cubicBezTo>
                          <a:cubicBezTo>
                            <a:pt x="14383" y="10759"/>
                            <a:pt x="13776" y="10402"/>
                            <a:pt x="13645" y="9581"/>
                          </a:cubicBezTo>
                          <a:cubicBezTo>
                            <a:pt x="13598" y="9355"/>
                            <a:pt x="13526" y="9116"/>
                            <a:pt x="13443" y="8902"/>
                          </a:cubicBezTo>
                          <a:cubicBezTo>
                            <a:pt x="13383" y="8688"/>
                            <a:pt x="13312" y="8485"/>
                            <a:pt x="13205" y="8307"/>
                          </a:cubicBezTo>
                          <a:cubicBezTo>
                            <a:pt x="12988" y="7943"/>
                            <a:pt x="12786" y="7791"/>
                            <a:pt x="12502" y="7791"/>
                          </a:cubicBezTo>
                          <a:cubicBezTo>
                            <a:pt x="12349" y="7791"/>
                            <a:pt x="12171" y="7835"/>
                            <a:pt x="11955" y="7914"/>
                          </a:cubicBezTo>
                          <a:cubicBezTo>
                            <a:pt x="11633" y="8057"/>
                            <a:pt x="11300" y="8140"/>
                            <a:pt x="10954" y="8188"/>
                          </a:cubicBezTo>
                          <a:cubicBezTo>
                            <a:pt x="10228" y="8259"/>
                            <a:pt x="10228" y="8259"/>
                            <a:pt x="10062" y="8950"/>
                          </a:cubicBezTo>
                          <a:cubicBezTo>
                            <a:pt x="9919" y="9605"/>
                            <a:pt x="9740" y="10259"/>
                            <a:pt x="9526" y="10890"/>
                          </a:cubicBezTo>
                          <a:cubicBezTo>
                            <a:pt x="9061" y="12153"/>
                            <a:pt x="8526" y="13379"/>
                            <a:pt x="8049" y="14641"/>
                          </a:cubicBezTo>
                          <a:cubicBezTo>
                            <a:pt x="7883" y="15129"/>
                            <a:pt x="7597" y="15582"/>
                            <a:pt x="7216" y="15939"/>
                          </a:cubicBezTo>
                          <a:cubicBezTo>
                            <a:pt x="6311" y="16808"/>
                            <a:pt x="5299" y="17570"/>
                            <a:pt x="4192" y="18165"/>
                          </a:cubicBezTo>
                          <a:cubicBezTo>
                            <a:pt x="3799" y="18368"/>
                            <a:pt x="3430" y="18582"/>
                            <a:pt x="3073" y="18832"/>
                          </a:cubicBezTo>
                          <a:cubicBezTo>
                            <a:pt x="2680" y="19106"/>
                            <a:pt x="2227" y="19284"/>
                            <a:pt x="1751" y="19332"/>
                          </a:cubicBezTo>
                          <a:cubicBezTo>
                            <a:pt x="977" y="19427"/>
                            <a:pt x="465" y="19927"/>
                            <a:pt x="1" y="20475"/>
                          </a:cubicBezTo>
                          <a:cubicBezTo>
                            <a:pt x="48" y="20558"/>
                            <a:pt x="60" y="20594"/>
                            <a:pt x="72" y="20594"/>
                          </a:cubicBezTo>
                          <a:cubicBezTo>
                            <a:pt x="120" y="20618"/>
                            <a:pt x="156" y="20630"/>
                            <a:pt x="203" y="20630"/>
                          </a:cubicBezTo>
                          <a:cubicBezTo>
                            <a:pt x="25123" y="20475"/>
                            <a:pt x="50043" y="20320"/>
                            <a:pt x="74951" y="20165"/>
                          </a:cubicBezTo>
                          <a:cubicBezTo>
                            <a:pt x="76034" y="20165"/>
                            <a:pt x="77129" y="20142"/>
                            <a:pt x="78213" y="20130"/>
                          </a:cubicBezTo>
                          <a:cubicBezTo>
                            <a:pt x="78249" y="20118"/>
                            <a:pt x="78296" y="20106"/>
                            <a:pt x="78332" y="20094"/>
                          </a:cubicBezTo>
                          <a:cubicBezTo>
                            <a:pt x="78356" y="20094"/>
                            <a:pt x="78380" y="20082"/>
                            <a:pt x="78391" y="20070"/>
                          </a:cubicBezTo>
                          <a:cubicBezTo>
                            <a:pt x="78415" y="20034"/>
                            <a:pt x="78427" y="19999"/>
                            <a:pt x="78439" y="19963"/>
                          </a:cubicBezTo>
                          <a:cubicBezTo>
                            <a:pt x="77963" y="19403"/>
                            <a:pt x="78380" y="18820"/>
                            <a:pt x="78511" y="18248"/>
                          </a:cubicBezTo>
                          <a:cubicBezTo>
                            <a:pt x="78225" y="18058"/>
                            <a:pt x="77784" y="18213"/>
                            <a:pt x="77725" y="17820"/>
                          </a:cubicBezTo>
                          <a:cubicBezTo>
                            <a:pt x="77665" y="17522"/>
                            <a:pt x="77760" y="17201"/>
                            <a:pt x="77784" y="16844"/>
                          </a:cubicBezTo>
                          <a:cubicBezTo>
                            <a:pt x="77591" y="16752"/>
                            <a:pt x="77393" y="16721"/>
                            <a:pt x="77192" y="16721"/>
                          </a:cubicBezTo>
                          <a:cubicBezTo>
                            <a:pt x="76801" y="16721"/>
                            <a:pt x="76401" y="16837"/>
                            <a:pt x="76012" y="16837"/>
                          </a:cubicBezTo>
                          <a:cubicBezTo>
                            <a:pt x="75851" y="16837"/>
                            <a:pt x="75691" y="16817"/>
                            <a:pt x="75534" y="16760"/>
                          </a:cubicBezTo>
                          <a:cubicBezTo>
                            <a:pt x="75403" y="16463"/>
                            <a:pt x="75272" y="16153"/>
                            <a:pt x="75177" y="15832"/>
                          </a:cubicBezTo>
                          <a:cubicBezTo>
                            <a:pt x="75105" y="15617"/>
                            <a:pt x="75034" y="15320"/>
                            <a:pt x="75129" y="15141"/>
                          </a:cubicBezTo>
                          <a:cubicBezTo>
                            <a:pt x="75355" y="14677"/>
                            <a:pt x="75641" y="14260"/>
                            <a:pt x="75998" y="13879"/>
                          </a:cubicBezTo>
                          <a:cubicBezTo>
                            <a:pt x="76725" y="13129"/>
                            <a:pt x="77534" y="12474"/>
                            <a:pt x="78284" y="11760"/>
                          </a:cubicBezTo>
                          <a:cubicBezTo>
                            <a:pt x="78475" y="11605"/>
                            <a:pt x="78606" y="11402"/>
                            <a:pt x="78689" y="11176"/>
                          </a:cubicBezTo>
                          <a:cubicBezTo>
                            <a:pt x="78915" y="10200"/>
                            <a:pt x="79058" y="9247"/>
                            <a:pt x="78356" y="8331"/>
                          </a:cubicBezTo>
                          <a:cubicBezTo>
                            <a:pt x="77641" y="7426"/>
                            <a:pt x="76879" y="6580"/>
                            <a:pt x="76451" y="5473"/>
                          </a:cubicBezTo>
                          <a:cubicBezTo>
                            <a:pt x="76213" y="4878"/>
                            <a:pt x="76284" y="4509"/>
                            <a:pt x="76677" y="4080"/>
                          </a:cubicBezTo>
                          <a:cubicBezTo>
                            <a:pt x="77260" y="3437"/>
                            <a:pt x="77820" y="2782"/>
                            <a:pt x="78368" y="2104"/>
                          </a:cubicBezTo>
                          <a:cubicBezTo>
                            <a:pt x="78475" y="1973"/>
                            <a:pt x="78558" y="1699"/>
                            <a:pt x="78499" y="1604"/>
                          </a:cubicBezTo>
                          <a:cubicBezTo>
                            <a:pt x="78383" y="1498"/>
                            <a:pt x="78237" y="1439"/>
                            <a:pt x="78090" y="1439"/>
                          </a:cubicBezTo>
                          <a:cubicBezTo>
                            <a:pt x="78056" y="1439"/>
                            <a:pt x="78021" y="1442"/>
                            <a:pt x="77987" y="1449"/>
                          </a:cubicBezTo>
                          <a:cubicBezTo>
                            <a:pt x="77618" y="1580"/>
                            <a:pt x="77260" y="1735"/>
                            <a:pt x="76915" y="1913"/>
                          </a:cubicBezTo>
                          <a:cubicBezTo>
                            <a:pt x="76606" y="2056"/>
                            <a:pt x="76308" y="2247"/>
                            <a:pt x="75975" y="2342"/>
                          </a:cubicBezTo>
                          <a:cubicBezTo>
                            <a:pt x="75849" y="2376"/>
                            <a:pt x="75739" y="2393"/>
                            <a:pt x="75640" y="2393"/>
                          </a:cubicBezTo>
                          <a:cubicBezTo>
                            <a:pt x="75327" y="2393"/>
                            <a:pt x="75126" y="2221"/>
                            <a:pt x="74891" y="1877"/>
                          </a:cubicBezTo>
                          <a:cubicBezTo>
                            <a:pt x="74593" y="1425"/>
                            <a:pt x="74272" y="984"/>
                            <a:pt x="73927" y="568"/>
                          </a:cubicBezTo>
                          <a:cubicBezTo>
                            <a:pt x="73594" y="182"/>
                            <a:pt x="73358" y="1"/>
                            <a:pt x="73078" y="1"/>
                          </a:cubicBez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847" name="Google Shape;1847;p19">
                      <a:extLst>
                        <a:ext uri="{FF2B5EF4-FFF2-40B4-BE49-F238E27FC236}">
                          <a16:creationId xmlns:a16="http://schemas.microsoft.com/office/drawing/2014/main" id="{6F27A337-2D51-69D5-4254-F6F654005C4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223825" y="1102050"/>
                      <a:ext cx="829000" cy="12491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3160" h="49964" extrusionOk="0">
                          <a:moveTo>
                            <a:pt x="16373" y="0"/>
                          </a:moveTo>
                          <a:cubicBezTo>
                            <a:pt x="10861" y="0"/>
                            <a:pt x="5437" y="131"/>
                            <a:pt x="13" y="152"/>
                          </a:cubicBezTo>
                          <a:cubicBezTo>
                            <a:pt x="1" y="247"/>
                            <a:pt x="1" y="342"/>
                            <a:pt x="13" y="438"/>
                          </a:cubicBezTo>
                          <a:cubicBezTo>
                            <a:pt x="227" y="985"/>
                            <a:pt x="584" y="1330"/>
                            <a:pt x="1239" y="1438"/>
                          </a:cubicBezTo>
                          <a:cubicBezTo>
                            <a:pt x="2370" y="1616"/>
                            <a:pt x="2453" y="2235"/>
                            <a:pt x="2311" y="3069"/>
                          </a:cubicBezTo>
                          <a:cubicBezTo>
                            <a:pt x="2251" y="3271"/>
                            <a:pt x="2156" y="3462"/>
                            <a:pt x="2025" y="3640"/>
                          </a:cubicBezTo>
                          <a:cubicBezTo>
                            <a:pt x="1751" y="4117"/>
                            <a:pt x="1751" y="4140"/>
                            <a:pt x="2108" y="4533"/>
                          </a:cubicBezTo>
                          <a:cubicBezTo>
                            <a:pt x="2192" y="4628"/>
                            <a:pt x="2287" y="4724"/>
                            <a:pt x="2370" y="4819"/>
                          </a:cubicBezTo>
                          <a:cubicBezTo>
                            <a:pt x="2620" y="5117"/>
                            <a:pt x="2632" y="5390"/>
                            <a:pt x="2406" y="5700"/>
                          </a:cubicBezTo>
                          <a:cubicBezTo>
                            <a:pt x="2334" y="5783"/>
                            <a:pt x="2239" y="5843"/>
                            <a:pt x="2180" y="5938"/>
                          </a:cubicBezTo>
                          <a:cubicBezTo>
                            <a:pt x="1918" y="6295"/>
                            <a:pt x="1953" y="6474"/>
                            <a:pt x="2299" y="6760"/>
                          </a:cubicBezTo>
                          <a:cubicBezTo>
                            <a:pt x="2477" y="6903"/>
                            <a:pt x="2739" y="7057"/>
                            <a:pt x="2775" y="7248"/>
                          </a:cubicBezTo>
                          <a:cubicBezTo>
                            <a:pt x="2918" y="7974"/>
                            <a:pt x="3132" y="8724"/>
                            <a:pt x="2501" y="9379"/>
                          </a:cubicBezTo>
                          <a:cubicBezTo>
                            <a:pt x="2132" y="9784"/>
                            <a:pt x="1799" y="10201"/>
                            <a:pt x="1477" y="10653"/>
                          </a:cubicBezTo>
                          <a:cubicBezTo>
                            <a:pt x="1310" y="10879"/>
                            <a:pt x="1132" y="11117"/>
                            <a:pt x="1382" y="11403"/>
                          </a:cubicBezTo>
                          <a:cubicBezTo>
                            <a:pt x="1534" y="11555"/>
                            <a:pt x="1734" y="11629"/>
                            <a:pt x="1936" y="11629"/>
                          </a:cubicBezTo>
                          <a:cubicBezTo>
                            <a:pt x="2051" y="11629"/>
                            <a:pt x="2167" y="11605"/>
                            <a:pt x="2275" y="11558"/>
                          </a:cubicBezTo>
                          <a:cubicBezTo>
                            <a:pt x="2453" y="11439"/>
                            <a:pt x="2632" y="11308"/>
                            <a:pt x="2787" y="11165"/>
                          </a:cubicBezTo>
                          <a:cubicBezTo>
                            <a:pt x="2918" y="11046"/>
                            <a:pt x="3025" y="10903"/>
                            <a:pt x="3156" y="10784"/>
                          </a:cubicBezTo>
                          <a:cubicBezTo>
                            <a:pt x="3275" y="10677"/>
                            <a:pt x="3393" y="10623"/>
                            <a:pt x="3510" y="10623"/>
                          </a:cubicBezTo>
                          <a:cubicBezTo>
                            <a:pt x="3638" y="10623"/>
                            <a:pt x="3763" y="10688"/>
                            <a:pt x="3882" y="10820"/>
                          </a:cubicBezTo>
                          <a:cubicBezTo>
                            <a:pt x="4132" y="11105"/>
                            <a:pt x="4239" y="11486"/>
                            <a:pt x="4168" y="11856"/>
                          </a:cubicBezTo>
                          <a:cubicBezTo>
                            <a:pt x="4120" y="12129"/>
                            <a:pt x="4037" y="12403"/>
                            <a:pt x="3989" y="12677"/>
                          </a:cubicBezTo>
                          <a:cubicBezTo>
                            <a:pt x="3966" y="12880"/>
                            <a:pt x="3858" y="13106"/>
                            <a:pt x="4168" y="13320"/>
                          </a:cubicBezTo>
                          <a:cubicBezTo>
                            <a:pt x="4335" y="13141"/>
                            <a:pt x="4478" y="12939"/>
                            <a:pt x="4597" y="12725"/>
                          </a:cubicBezTo>
                          <a:cubicBezTo>
                            <a:pt x="4763" y="12344"/>
                            <a:pt x="5097" y="12058"/>
                            <a:pt x="5490" y="11927"/>
                          </a:cubicBezTo>
                          <a:cubicBezTo>
                            <a:pt x="5609" y="11998"/>
                            <a:pt x="5716" y="12082"/>
                            <a:pt x="5811" y="12177"/>
                          </a:cubicBezTo>
                          <a:cubicBezTo>
                            <a:pt x="6240" y="12749"/>
                            <a:pt x="6883" y="13034"/>
                            <a:pt x="7478" y="13403"/>
                          </a:cubicBezTo>
                          <a:cubicBezTo>
                            <a:pt x="8026" y="13737"/>
                            <a:pt x="8204" y="14130"/>
                            <a:pt x="7966" y="14761"/>
                          </a:cubicBezTo>
                          <a:cubicBezTo>
                            <a:pt x="7859" y="14987"/>
                            <a:pt x="7728" y="15213"/>
                            <a:pt x="7573" y="15427"/>
                          </a:cubicBezTo>
                          <a:cubicBezTo>
                            <a:pt x="7335" y="15808"/>
                            <a:pt x="7049" y="16178"/>
                            <a:pt x="6835" y="16582"/>
                          </a:cubicBezTo>
                          <a:cubicBezTo>
                            <a:pt x="6252" y="17666"/>
                            <a:pt x="6942" y="19011"/>
                            <a:pt x="8168" y="19154"/>
                          </a:cubicBezTo>
                          <a:cubicBezTo>
                            <a:pt x="8216" y="19118"/>
                            <a:pt x="8264" y="19071"/>
                            <a:pt x="8311" y="19023"/>
                          </a:cubicBezTo>
                          <a:cubicBezTo>
                            <a:pt x="8347" y="18952"/>
                            <a:pt x="8383" y="18868"/>
                            <a:pt x="8418" y="18797"/>
                          </a:cubicBezTo>
                          <a:cubicBezTo>
                            <a:pt x="8595" y="18475"/>
                            <a:pt x="8702" y="18333"/>
                            <a:pt x="8906" y="18333"/>
                          </a:cubicBezTo>
                          <a:cubicBezTo>
                            <a:pt x="9004" y="18333"/>
                            <a:pt x="9125" y="18366"/>
                            <a:pt x="9288" y="18428"/>
                          </a:cubicBezTo>
                          <a:cubicBezTo>
                            <a:pt x="9523" y="18514"/>
                            <a:pt x="9745" y="18564"/>
                            <a:pt x="9954" y="18564"/>
                          </a:cubicBezTo>
                          <a:cubicBezTo>
                            <a:pt x="10295" y="18564"/>
                            <a:pt x="10603" y="18431"/>
                            <a:pt x="10883" y="18106"/>
                          </a:cubicBezTo>
                          <a:cubicBezTo>
                            <a:pt x="10895" y="18094"/>
                            <a:pt x="10919" y="18083"/>
                            <a:pt x="10931" y="18071"/>
                          </a:cubicBezTo>
                          <a:cubicBezTo>
                            <a:pt x="11324" y="17677"/>
                            <a:pt x="11758" y="17556"/>
                            <a:pt x="12210" y="17556"/>
                          </a:cubicBezTo>
                          <a:cubicBezTo>
                            <a:pt x="12538" y="17556"/>
                            <a:pt x="12876" y="17620"/>
                            <a:pt x="13217" y="17690"/>
                          </a:cubicBezTo>
                          <a:cubicBezTo>
                            <a:pt x="13348" y="18106"/>
                            <a:pt x="13276" y="18571"/>
                            <a:pt x="13026" y="18928"/>
                          </a:cubicBezTo>
                          <a:cubicBezTo>
                            <a:pt x="12669" y="19464"/>
                            <a:pt x="12562" y="20118"/>
                            <a:pt x="12740" y="20738"/>
                          </a:cubicBezTo>
                          <a:cubicBezTo>
                            <a:pt x="12860" y="21238"/>
                            <a:pt x="13002" y="21738"/>
                            <a:pt x="13181" y="22226"/>
                          </a:cubicBezTo>
                          <a:cubicBezTo>
                            <a:pt x="13362" y="22673"/>
                            <a:pt x="13466" y="22793"/>
                            <a:pt x="13811" y="22793"/>
                          </a:cubicBezTo>
                          <a:cubicBezTo>
                            <a:pt x="13897" y="22793"/>
                            <a:pt x="13999" y="22786"/>
                            <a:pt x="14122" y="22774"/>
                          </a:cubicBezTo>
                          <a:cubicBezTo>
                            <a:pt x="14184" y="22766"/>
                            <a:pt x="14242" y="22761"/>
                            <a:pt x="14296" y="22761"/>
                          </a:cubicBezTo>
                          <a:cubicBezTo>
                            <a:pt x="14639" y="22761"/>
                            <a:pt x="14801" y="22930"/>
                            <a:pt x="14884" y="23321"/>
                          </a:cubicBezTo>
                          <a:cubicBezTo>
                            <a:pt x="14955" y="23655"/>
                            <a:pt x="14931" y="23976"/>
                            <a:pt x="14669" y="24214"/>
                          </a:cubicBezTo>
                          <a:cubicBezTo>
                            <a:pt x="14253" y="24583"/>
                            <a:pt x="14229" y="25024"/>
                            <a:pt x="14372" y="25524"/>
                          </a:cubicBezTo>
                          <a:cubicBezTo>
                            <a:pt x="14467" y="25833"/>
                            <a:pt x="14538" y="26155"/>
                            <a:pt x="14610" y="26465"/>
                          </a:cubicBezTo>
                          <a:cubicBezTo>
                            <a:pt x="14824" y="27441"/>
                            <a:pt x="14169" y="28393"/>
                            <a:pt x="13181" y="28548"/>
                          </a:cubicBezTo>
                          <a:cubicBezTo>
                            <a:pt x="13014" y="28572"/>
                            <a:pt x="12836" y="28596"/>
                            <a:pt x="12669" y="28643"/>
                          </a:cubicBezTo>
                          <a:cubicBezTo>
                            <a:pt x="12513" y="28697"/>
                            <a:pt x="12353" y="28724"/>
                            <a:pt x="12194" y="28724"/>
                          </a:cubicBezTo>
                          <a:cubicBezTo>
                            <a:pt x="11793" y="28724"/>
                            <a:pt x="11402" y="28557"/>
                            <a:pt x="11121" y="28250"/>
                          </a:cubicBezTo>
                          <a:cubicBezTo>
                            <a:pt x="10800" y="27929"/>
                            <a:pt x="10490" y="27596"/>
                            <a:pt x="10193" y="27262"/>
                          </a:cubicBezTo>
                          <a:cubicBezTo>
                            <a:pt x="10057" y="27108"/>
                            <a:pt x="9907" y="27003"/>
                            <a:pt x="9733" y="27003"/>
                          </a:cubicBezTo>
                          <a:cubicBezTo>
                            <a:pt x="9679" y="27003"/>
                            <a:pt x="9621" y="27013"/>
                            <a:pt x="9561" y="27036"/>
                          </a:cubicBezTo>
                          <a:cubicBezTo>
                            <a:pt x="9288" y="27143"/>
                            <a:pt x="9288" y="27417"/>
                            <a:pt x="9335" y="27655"/>
                          </a:cubicBezTo>
                          <a:cubicBezTo>
                            <a:pt x="9395" y="27858"/>
                            <a:pt x="9478" y="28060"/>
                            <a:pt x="9573" y="28250"/>
                          </a:cubicBezTo>
                          <a:cubicBezTo>
                            <a:pt x="9954" y="29132"/>
                            <a:pt x="9800" y="29822"/>
                            <a:pt x="9085" y="30477"/>
                          </a:cubicBezTo>
                          <a:cubicBezTo>
                            <a:pt x="8835" y="30703"/>
                            <a:pt x="8609" y="30953"/>
                            <a:pt x="8311" y="31251"/>
                          </a:cubicBezTo>
                          <a:cubicBezTo>
                            <a:pt x="8595" y="31342"/>
                            <a:pt x="8771" y="31454"/>
                            <a:pt x="8941" y="31454"/>
                          </a:cubicBezTo>
                          <a:cubicBezTo>
                            <a:pt x="8949" y="31454"/>
                            <a:pt x="8958" y="31454"/>
                            <a:pt x="8966" y="31453"/>
                          </a:cubicBezTo>
                          <a:cubicBezTo>
                            <a:pt x="8985" y="31452"/>
                            <a:pt x="9003" y="31452"/>
                            <a:pt x="9021" y="31452"/>
                          </a:cubicBezTo>
                          <a:cubicBezTo>
                            <a:pt x="9560" y="31452"/>
                            <a:pt x="9890" y="31788"/>
                            <a:pt x="10109" y="32191"/>
                          </a:cubicBezTo>
                          <a:cubicBezTo>
                            <a:pt x="10335" y="32608"/>
                            <a:pt x="10466" y="33072"/>
                            <a:pt x="10526" y="33537"/>
                          </a:cubicBezTo>
                          <a:cubicBezTo>
                            <a:pt x="10621" y="34537"/>
                            <a:pt x="10645" y="35537"/>
                            <a:pt x="10693" y="36585"/>
                          </a:cubicBezTo>
                          <a:cubicBezTo>
                            <a:pt x="10300" y="36644"/>
                            <a:pt x="9835" y="36644"/>
                            <a:pt x="9490" y="37002"/>
                          </a:cubicBezTo>
                          <a:cubicBezTo>
                            <a:pt x="9466" y="37025"/>
                            <a:pt x="9407" y="37013"/>
                            <a:pt x="9371" y="37025"/>
                          </a:cubicBezTo>
                          <a:cubicBezTo>
                            <a:pt x="8740" y="37192"/>
                            <a:pt x="8097" y="37323"/>
                            <a:pt x="7490" y="37537"/>
                          </a:cubicBezTo>
                          <a:cubicBezTo>
                            <a:pt x="7061" y="37704"/>
                            <a:pt x="6668" y="37918"/>
                            <a:pt x="6299" y="38192"/>
                          </a:cubicBezTo>
                          <a:cubicBezTo>
                            <a:pt x="5894" y="38490"/>
                            <a:pt x="5894" y="38776"/>
                            <a:pt x="6204" y="39204"/>
                          </a:cubicBezTo>
                          <a:cubicBezTo>
                            <a:pt x="6462" y="39536"/>
                            <a:pt x="6661" y="39686"/>
                            <a:pt x="6886" y="39686"/>
                          </a:cubicBezTo>
                          <a:cubicBezTo>
                            <a:pt x="7023" y="39686"/>
                            <a:pt x="7171" y="39630"/>
                            <a:pt x="7347" y="39526"/>
                          </a:cubicBezTo>
                          <a:cubicBezTo>
                            <a:pt x="7680" y="39335"/>
                            <a:pt x="8026" y="39180"/>
                            <a:pt x="8383" y="39049"/>
                          </a:cubicBezTo>
                          <a:cubicBezTo>
                            <a:pt x="8643" y="38954"/>
                            <a:pt x="8886" y="38901"/>
                            <a:pt x="9112" y="38901"/>
                          </a:cubicBezTo>
                          <a:cubicBezTo>
                            <a:pt x="9588" y="38901"/>
                            <a:pt x="9985" y="39135"/>
                            <a:pt x="10300" y="39692"/>
                          </a:cubicBezTo>
                          <a:cubicBezTo>
                            <a:pt x="10546" y="40130"/>
                            <a:pt x="11015" y="40398"/>
                            <a:pt x="11516" y="40398"/>
                          </a:cubicBezTo>
                          <a:cubicBezTo>
                            <a:pt x="11547" y="40398"/>
                            <a:pt x="11578" y="40397"/>
                            <a:pt x="11609" y="40395"/>
                          </a:cubicBezTo>
                          <a:cubicBezTo>
                            <a:pt x="11622" y="40394"/>
                            <a:pt x="11634" y="40394"/>
                            <a:pt x="11646" y="40394"/>
                          </a:cubicBezTo>
                          <a:cubicBezTo>
                            <a:pt x="12096" y="40394"/>
                            <a:pt x="12510" y="40607"/>
                            <a:pt x="12776" y="40978"/>
                          </a:cubicBezTo>
                          <a:cubicBezTo>
                            <a:pt x="13002" y="41257"/>
                            <a:pt x="13235" y="41384"/>
                            <a:pt x="13492" y="41384"/>
                          </a:cubicBezTo>
                          <a:cubicBezTo>
                            <a:pt x="13696" y="41384"/>
                            <a:pt x="13915" y="41304"/>
                            <a:pt x="14157" y="41157"/>
                          </a:cubicBezTo>
                          <a:cubicBezTo>
                            <a:pt x="14395" y="41002"/>
                            <a:pt x="14634" y="40871"/>
                            <a:pt x="14872" y="40728"/>
                          </a:cubicBezTo>
                          <a:cubicBezTo>
                            <a:pt x="15300" y="41383"/>
                            <a:pt x="15348" y="41835"/>
                            <a:pt x="14979" y="42193"/>
                          </a:cubicBezTo>
                          <a:cubicBezTo>
                            <a:pt x="14430" y="42697"/>
                            <a:pt x="13882" y="43192"/>
                            <a:pt x="13082" y="43192"/>
                          </a:cubicBezTo>
                          <a:cubicBezTo>
                            <a:pt x="13013" y="43192"/>
                            <a:pt x="12943" y="43188"/>
                            <a:pt x="12871" y="43181"/>
                          </a:cubicBezTo>
                          <a:cubicBezTo>
                            <a:pt x="12786" y="43168"/>
                            <a:pt x="12699" y="43162"/>
                            <a:pt x="12613" y="43162"/>
                          </a:cubicBezTo>
                          <a:cubicBezTo>
                            <a:pt x="12222" y="43162"/>
                            <a:pt x="11836" y="43292"/>
                            <a:pt x="11514" y="43526"/>
                          </a:cubicBezTo>
                          <a:cubicBezTo>
                            <a:pt x="10966" y="43967"/>
                            <a:pt x="10371" y="44086"/>
                            <a:pt x="9692" y="44098"/>
                          </a:cubicBezTo>
                          <a:cubicBezTo>
                            <a:pt x="9180" y="44145"/>
                            <a:pt x="8669" y="44229"/>
                            <a:pt x="8168" y="44371"/>
                          </a:cubicBezTo>
                          <a:cubicBezTo>
                            <a:pt x="7954" y="44419"/>
                            <a:pt x="7764" y="44550"/>
                            <a:pt x="7835" y="44836"/>
                          </a:cubicBezTo>
                          <a:cubicBezTo>
                            <a:pt x="7990" y="45467"/>
                            <a:pt x="7704" y="45931"/>
                            <a:pt x="7275" y="46348"/>
                          </a:cubicBezTo>
                          <a:cubicBezTo>
                            <a:pt x="6942" y="46657"/>
                            <a:pt x="6537" y="46919"/>
                            <a:pt x="6299" y="47300"/>
                          </a:cubicBezTo>
                          <a:cubicBezTo>
                            <a:pt x="5799" y="48122"/>
                            <a:pt x="5287" y="48908"/>
                            <a:pt x="4251" y="49229"/>
                          </a:cubicBezTo>
                          <a:cubicBezTo>
                            <a:pt x="4522" y="49739"/>
                            <a:pt x="4722" y="49963"/>
                            <a:pt x="4995" y="49963"/>
                          </a:cubicBezTo>
                          <a:cubicBezTo>
                            <a:pt x="5143" y="49963"/>
                            <a:pt x="5312" y="49898"/>
                            <a:pt x="5525" y="49777"/>
                          </a:cubicBezTo>
                          <a:cubicBezTo>
                            <a:pt x="6228" y="49384"/>
                            <a:pt x="6894" y="48943"/>
                            <a:pt x="7585" y="48527"/>
                          </a:cubicBezTo>
                          <a:cubicBezTo>
                            <a:pt x="7859" y="48360"/>
                            <a:pt x="8121" y="48146"/>
                            <a:pt x="8418" y="48015"/>
                          </a:cubicBezTo>
                          <a:cubicBezTo>
                            <a:pt x="8790" y="47872"/>
                            <a:pt x="9157" y="47775"/>
                            <a:pt x="9533" y="47775"/>
                          </a:cubicBezTo>
                          <a:cubicBezTo>
                            <a:pt x="9844" y="47775"/>
                            <a:pt x="10161" y="47841"/>
                            <a:pt x="10490" y="48003"/>
                          </a:cubicBezTo>
                          <a:cubicBezTo>
                            <a:pt x="10822" y="48162"/>
                            <a:pt x="11081" y="48245"/>
                            <a:pt x="11304" y="48245"/>
                          </a:cubicBezTo>
                          <a:cubicBezTo>
                            <a:pt x="11696" y="48245"/>
                            <a:pt x="11970" y="47986"/>
                            <a:pt x="12312" y="47431"/>
                          </a:cubicBezTo>
                          <a:cubicBezTo>
                            <a:pt x="12526" y="47050"/>
                            <a:pt x="12860" y="46753"/>
                            <a:pt x="13264" y="46574"/>
                          </a:cubicBezTo>
                          <a:cubicBezTo>
                            <a:pt x="13741" y="46372"/>
                            <a:pt x="14217" y="46157"/>
                            <a:pt x="14693" y="45943"/>
                          </a:cubicBezTo>
                          <a:cubicBezTo>
                            <a:pt x="15003" y="45784"/>
                            <a:pt x="15344" y="45705"/>
                            <a:pt x="15689" y="45705"/>
                          </a:cubicBezTo>
                          <a:cubicBezTo>
                            <a:pt x="15861" y="45705"/>
                            <a:pt x="16035" y="45725"/>
                            <a:pt x="16205" y="45765"/>
                          </a:cubicBezTo>
                          <a:cubicBezTo>
                            <a:pt x="16548" y="45850"/>
                            <a:pt x="16890" y="45897"/>
                            <a:pt x="17241" y="45897"/>
                          </a:cubicBezTo>
                          <a:cubicBezTo>
                            <a:pt x="17281" y="45897"/>
                            <a:pt x="17320" y="45897"/>
                            <a:pt x="17360" y="45895"/>
                          </a:cubicBezTo>
                          <a:cubicBezTo>
                            <a:pt x="17943" y="45884"/>
                            <a:pt x="18527" y="45860"/>
                            <a:pt x="19003" y="45419"/>
                          </a:cubicBezTo>
                          <a:cubicBezTo>
                            <a:pt x="19174" y="45256"/>
                            <a:pt x="19386" y="45194"/>
                            <a:pt x="19615" y="45194"/>
                          </a:cubicBezTo>
                          <a:cubicBezTo>
                            <a:pt x="19752" y="45194"/>
                            <a:pt x="19896" y="45217"/>
                            <a:pt x="20039" y="45253"/>
                          </a:cubicBezTo>
                          <a:cubicBezTo>
                            <a:pt x="20198" y="45296"/>
                            <a:pt x="20383" y="45335"/>
                            <a:pt x="20552" y="45335"/>
                          </a:cubicBezTo>
                          <a:cubicBezTo>
                            <a:pt x="20662" y="45335"/>
                            <a:pt x="20764" y="45318"/>
                            <a:pt x="20849" y="45276"/>
                          </a:cubicBezTo>
                          <a:cubicBezTo>
                            <a:pt x="21408" y="45000"/>
                            <a:pt x="21980" y="44880"/>
                            <a:pt x="22547" y="44880"/>
                          </a:cubicBezTo>
                          <a:cubicBezTo>
                            <a:pt x="22982" y="44880"/>
                            <a:pt x="23414" y="44950"/>
                            <a:pt x="23837" y="45074"/>
                          </a:cubicBezTo>
                          <a:cubicBezTo>
                            <a:pt x="24270" y="45206"/>
                            <a:pt x="24691" y="45262"/>
                            <a:pt x="25106" y="45262"/>
                          </a:cubicBezTo>
                          <a:cubicBezTo>
                            <a:pt x="25774" y="45262"/>
                            <a:pt x="26426" y="45118"/>
                            <a:pt x="27087" y="44919"/>
                          </a:cubicBezTo>
                          <a:cubicBezTo>
                            <a:pt x="27540" y="44776"/>
                            <a:pt x="28016" y="44693"/>
                            <a:pt x="28492" y="44681"/>
                          </a:cubicBezTo>
                          <a:cubicBezTo>
                            <a:pt x="29862" y="44657"/>
                            <a:pt x="30909" y="43943"/>
                            <a:pt x="31910" y="43145"/>
                          </a:cubicBezTo>
                          <a:cubicBezTo>
                            <a:pt x="31945" y="43121"/>
                            <a:pt x="31981" y="43086"/>
                            <a:pt x="32005" y="43050"/>
                          </a:cubicBezTo>
                          <a:cubicBezTo>
                            <a:pt x="32410" y="42562"/>
                            <a:pt x="32362" y="42264"/>
                            <a:pt x="31779" y="41990"/>
                          </a:cubicBezTo>
                          <a:cubicBezTo>
                            <a:pt x="31350" y="41788"/>
                            <a:pt x="30874" y="41693"/>
                            <a:pt x="30421" y="41550"/>
                          </a:cubicBezTo>
                          <a:cubicBezTo>
                            <a:pt x="30195" y="41502"/>
                            <a:pt x="29969" y="41419"/>
                            <a:pt x="29754" y="41312"/>
                          </a:cubicBezTo>
                          <a:cubicBezTo>
                            <a:pt x="29385" y="41109"/>
                            <a:pt x="29302" y="40847"/>
                            <a:pt x="29504" y="40502"/>
                          </a:cubicBezTo>
                          <a:cubicBezTo>
                            <a:pt x="29778" y="40038"/>
                            <a:pt x="30124" y="39585"/>
                            <a:pt x="30683" y="39442"/>
                          </a:cubicBezTo>
                          <a:cubicBezTo>
                            <a:pt x="30993" y="39395"/>
                            <a:pt x="31231" y="39145"/>
                            <a:pt x="31255" y="38823"/>
                          </a:cubicBezTo>
                          <a:cubicBezTo>
                            <a:pt x="31314" y="38371"/>
                            <a:pt x="31564" y="38025"/>
                            <a:pt x="31898" y="37740"/>
                          </a:cubicBezTo>
                          <a:cubicBezTo>
                            <a:pt x="32112" y="37549"/>
                            <a:pt x="32302" y="37347"/>
                            <a:pt x="32517" y="37156"/>
                          </a:cubicBezTo>
                          <a:cubicBezTo>
                            <a:pt x="33005" y="36704"/>
                            <a:pt x="33160" y="36156"/>
                            <a:pt x="33064" y="35501"/>
                          </a:cubicBezTo>
                          <a:cubicBezTo>
                            <a:pt x="33005" y="35037"/>
                            <a:pt x="33041" y="34549"/>
                            <a:pt x="33005" y="34073"/>
                          </a:cubicBezTo>
                          <a:cubicBezTo>
                            <a:pt x="32981" y="33584"/>
                            <a:pt x="32910" y="33096"/>
                            <a:pt x="32791" y="32608"/>
                          </a:cubicBezTo>
                          <a:cubicBezTo>
                            <a:pt x="32588" y="31870"/>
                            <a:pt x="32195" y="31596"/>
                            <a:pt x="31433" y="31537"/>
                          </a:cubicBezTo>
                          <a:cubicBezTo>
                            <a:pt x="31374" y="31532"/>
                            <a:pt x="31315" y="31530"/>
                            <a:pt x="31256" y="31530"/>
                          </a:cubicBezTo>
                          <a:cubicBezTo>
                            <a:pt x="30648" y="31530"/>
                            <a:pt x="30093" y="31744"/>
                            <a:pt x="29528" y="31918"/>
                          </a:cubicBezTo>
                          <a:cubicBezTo>
                            <a:pt x="29183" y="32030"/>
                            <a:pt x="28837" y="32114"/>
                            <a:pt x="28487" y="32114"/>
                          </a:cubicBezTo>
                          <a:cubicBezTo>
                            <a:pt x="28246" y="32114"/>
                            <a:pt x="28002" y="32074"/>
                            <a:pt x="27754" y="31977"/>
                          </a:cubicBezTo>
                          <a:cubicBezTo>
                            <a:pt x="27230" y="31775"/>
                            <a:pt x="27099" y="31620"/>
                            <a:pt x="27218" y="31060"/>
                          </a:cubicBezTo>
                          <a:cubicBezTo>
                            <a:pt x="27242" y="30894"/>
                            <a:pt x="27302" y="30727"/>
                            <a:pt x="27397" y="30584"/>
                          </a:cubicBezTo>
                          <a:cubicBezTo>
                            <a:pt x="27790" y="29989"/>
                            <a:pt x="27611" y="29465"/>
                            <a:pt x="27195" y="28989"/>
                          </a:cubicBezTo>
                          <a:cubicBezTo>
                            <a:pt x="26540" y="28239"/>
                            <a:pt x="26337" y="27453"/>
                            <a:pt x="26849" y="26548"/>
                          </a:cubicBezTo>
                          <a:cubicBezTo>
                            <a:pt x="27123" y="26060"/>
                            <a:pt x="27028" y="25583"/>
                            <a:pt x="26754" y="25119"/>
                          </a:cubicBezTo>
                          <a:cubicBezTo>
                            <a:pt x="26516" y="24738"/>
                            <a:pt x="26302" y="24333"/>
                            <a:pt x="26135" y="23917"/>
                          </a:cubicBezTo>
                          <a:cubicBezTo>
                            <a:pt x="25790" y="23071"/>
                            <a:pt x="25468" y="22226"/>
                            <a:pt x="25194" y="21357"/>
                          </a:cubicBezTo>
                          <a:cubicBezTo>
                            <a:pt x="24909" y="20428"/>
                            <a:pt x="24301" y="19845"/>
                            <a:pt x="23468" y="19428"/>
                          </a:cubicBezTo>
                          <a:cubicBezTo>
                            <a:pt x="21813" y="18618"/>
                            <a:pt x="20730" y="17392"/>
                            <a:pt x="20325" y="15535"/>
                          </a:cubicBezTo>
                          <a:cubicBezTo>
                            <a:pt x="20146" y="14713"/>
                            <a:pt x="19837" y="13927"/>
                            <a:pt x="19420" y="13189"/>
                          </a:cubicBezTo>
                          <a:cubicBezTo>
                            <a:pt x="18979" y="12427"/>
                            <a:pt x="18384" y="11748"/>
                            <a:pt x="17836" y="11058"/>
                          </a:cubicBezTo>
                          <a:cubicBezTo>
                            <a:pt x="17580" y="10710"/>
                            <a:pt x="17175" y="10517"/>
                            <a:pt x="16758" y="10517"/>
                          </a:cubicBezTo>
                          <a:cubicBezTo>
                            <a:pt x="16633" y="10517"/>
                            <a:pt x="16507" y="10534"/>
                            <a:pt x="16384" y="10570"/>
                          </a:cubicBezTo>
                          <a:cubicBezTo>
                            <a:pt x="15550" y="10760"/>
                            <a:pt x="14645" y="10641"/>
                            <a:pt x="13860" y="11070"/>
                          </a:cubicBezTo>
                          <a:cubicBezTo>
                            <a:pt x="13800" y="11094"/>
                            <a:pt x="13729" y="11105"/>
                            <a:pt x="13669" y="11105"/>
                          </a:cubicBezTo>
                          <a:cubicBezTo>
                            <a:pt x="13634" y="11108"/>
                            <a:pt x="13599" y="11110"/>
                            <a:pt x="13567" y="11110"/>
                          </a:cubicBezTo>
                          <a:cubicBezTo>
                            <a:pt x="13180" y="11110"/>
                            <a:pt x="12973" y="10915"/>
                            <a:pt x="12907" y="10498"/>
                          </a:cubicBezTo>
                          <a:cubicBezTo>
                            <a:pt x="12812" y="9867"/>
                            <a:pt x="12943" y="9236"/>
                            <a:pt x="13288" y="8700"/>
                          </a:cubicBezTo>
                          <a:cubicBezTo>
                            <a:pt x="13693" y="8022"/>
                            <a:pt x="14193" y="7486"/>
                            <a:pt x="14955" y="7224"/>
                          </a:cubicBezTo>
                          <a:cubicBezTo>
                            <a:pt x="15074" y="7176"/>
                            <a:pt x="15193" y="7105"/>
                            <a:pt x="15288" y="7034"/>
                          </a:cubicBezTo>
                          <a:cubicBezTo>
                            <a:pt x="15884" y="6641"/>
                            <a:pt x="15931" y="6522"/>
                            <a:pt x="15634" y="5879"/>
                          </a:cubicBezTo>
                          <a:cubicBezTo>
                            <a:pt x="15396" y="5343"/>
                            <a:pt x="15455" y="5021"/>
                            <a:pt x="15919" y="4688"/>
                          </a:cubicBezTo>
                          <a:cubicBezTo>
                            <a:pt x="16158" y="4521"/>
                            <a:pt x="16396" y="4378"/>
                            <a:pt x="16658" y="4271"/>
                          </a:cubicBezTo>
                          <a:cubicBezTo>
                            <a:pt x="17396" y="3938"/>
                            <a:pt x="17741" y="3331"/>
                            <a:pt x="17729" y="2557"/>
                          </a:cubicBezTo>
                          <a:cubicBezTo>
                            <a:pt x="17729" y="1938"/>
                            <a:pt x="17920" y="1342"/>
                            <a:pt x="18277" y="842"/>
                          </a:cubicBezTo>
                          <a:cubicBezTo>
                            <a:pt x="18420" y="616"/>
                            <a:pt x="18527" y="366"/>
                            <a:pt x="18717" y="9"/>
                          </a:cubicBezTo>
                          <a:cubicBezTo>
                            <a:pt x="17934" y="3"/>
                            <a:pt x="17153" y="0"/>
                            <a:pt x="16373" y="0"/>
                          </a:cubicBez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848" name="Google Shape;1848;p19">
                      <a:extLst>
                        <a:ext uri="{FF2B5EF4-FFF2-40B4-BE49-F238E27FC236}">
                          <a16:creationId xmlns:a16="http://schemas.microsoft.com/office/drawing/2014/main" id="{F8CA86DD-5D76-7E81-7129-D571D0FF918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08600" y="1086775"/>
                      <a:ext cx="461675" cy="3670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8467" h="14682" extrusionOk="0">
                          <a:moveTo>
                            <a:pt x="18050" y="1"/>
                          </a:moveTo>
                          <a:cubicBezTo>
                            <a:pt x="15835" y="1"/>
                            <a:pt x="13621" y="1"/>
                            <a:pt x="11406" y="25"/>
                          </a:cubicBezTo>
                          <a:cubicBezTo>
                            <a:pt x="9775" y="36"/>
                            <a:pt x="8156" y="72"/>
                            <a:pt x="6525" y="96"/>
                          </a:cubicBezTo>
                          <a:cubicBezTo>
                            <a:pt x="4632" y="108"/>
                            <a:pt x="2750" y="120"/>
                            <a:pt x="857" y="132"/>
                          </a:cubicBezTo>
                          <a:cubicBezTo>
                            <a:pt x="572" y="156"/>
                            <a:pt x="286" y="191"/>
                            <a:pt x="0" y="239"/>
                          </a:cubicBezTo>
                          <a:cubicBezTo>
                            <a:pt x="203" y="858"/>
                            <a:pt x="95" y="1465"/>
                            <a:pt x="631" y="1846"/>
                          </a:cubicBezTo>
                          <a:cubicBezTo>
                            <a:pt x="1369" y="2382"/>
                            <a:pt x="1786" y="3120"/>
                            <a:pt x="2012" y="3989"/>
                          </a:cubicBezTo>
                          <a:cubicBezTo>
                            <a:pt x="2155" y="4489"/>
                            <a:pt x="2441" y="4942"/>
                            <a:pt x="2834" y="5287"/>
                          </a:cubicBezTo>
                          <a:cubicBezTo>
                            <a:pt x="3143" y="5620"/>
                            <a:pt x="3417" y="5978"/>
                            <a:pt x="3643" y="6371"/>
                          </a:cubicBezTo>
                          <a:cubicBezTo>
                            <a:pt x="3810" y="6597"/>
                            <a:pt x="3798" y="6894"/>
                            <a:pt x="3632" y="7109"/>
                          </a:cubicBezTo>
                          <a:cubicBezTo>
                            <a:pt x="3358" y="7406"/>
                            <a:pt x="3405" y="7740"/>
                            <a:pt x="3441" y="8097"/>
                          </a:cubicBezTo>
                          <a:cubicBezTo>
                            <a:pt x="3453" y="8276"/>
                            <a:pt x="3477" y="8466"/>
                            <a:pt x="3489" y="8645"/>
                          </a:cubicBezTo>
                          <a:lnTo>
                            <a:pt x="3191" y="8776"/>
                          </a:lnTo>
                          <a:cubicBezTo>
                            <a:pt x="2655" y="9014"/>
                            <a:pt x="2536" y="9335"/>
                            <a:pt x="2846" y="9835"/>
                          </a:cubicBezTo>
                          <a:cubicBezTo>
                            <a:pt x="2929" y="9966"/>
                            <a:pt x="3060" y="10050"/>
                            <a:pt x="3143" y="10169"/>
                          </a:cubicBezTo>
                          <a:cubicBezTo>
                            <a:pt x="3346" y="10431"/>
                            <a:pt x="3632" y="10669"/>
                            <a:pt x="3691" y="10966"/>
                          </a:cubicBezTo>
                          <a:cubicBezTo>
                            <a:pt x="3905" y="12026"/>
                            <a:pt x="4441" y="13050"/>
                            <a:pt x="4084" y="14193"/>
                          </a:cubicBezTo>
                          <a:cubicBezTo>
                            <a:pt x="3977" y="14514"/>
                            <a:pt x="4132" y="14681"/>
                            <a:pt x="4489" y="14681"/>
                          </a:cubicBezTo>
                          <a:cubicBezTo>
                            <a:pt x="4751" y="14681"/>
                            <a:pt x="5013" y="14645"/>
                            <a:pt x="5251" y="14562"/>
                          </a:cubicBezTo>
                          <a:cubicBezTo>
                            <a:pt x="5890" y="14346"/>
                            <a:pt x="6519" y="14152"/>
                            <a:pt x="7176" y="14152"/>
                          </a:cubicBezTo>
                          <a:cubicBezTo>
                            <a:pt x="7498" y="14152"/>
                            <a:pt x="7827" y="14199"/>
                            <a:pt x="8168" y="14312"/>
                          </a:cubicBezTo>
                          <a:cubicBezTo>
                            <a:pt x="8241" y="14337"/>
                            <a:pt x="8314" y="14349"/>
                            <a:pt x="8384" y="14349"/>
                          </a:cubicBezTo>
                          <a:cubicBezTo>
                            <a:pt x="8848" y="14349"/>
                            <a:pt x="9207" y="13839"/>
                            <a:pt x="9073" y="13312"/>
                          </a:cubicBezTo>
                          <a:cubicBezTo>
                            <a:pt x="8954" y="12812"/>
                            <a:pt x="8704" y="12348"/>
                            <a:pt x="8513" y="11871"/>
                          </a:cubicBezTo>
                          <a:cubicBezTo>
                            <a:pt x="8442" y="11681"/>
                            <a:pt x="8299" y="11419"/>
                            <a:pt x="8370" y="11276"/>
                          </a:cubicBezTo>
                          <a:cubicBezTo>
                            <a:pt x="8644" y="10716"/>
                            <a:pt x="8954" y="10169"/>
                            <a:pt x="9311" y="9645"/>
                          </a:cubicBezTo>
                          <a:cubicBezTo>
                            <a:pt x="9568" y="9254"/>
                            <a:pt x="9940" y="9077"/>
                            <a:pt x="10384" y="9077"/>
                          </a:cubicBezTo>
                          <a:cubicBezTo>
                            <a:pt x="10494" y="9077"/>
                            <a:pt x="10609" y="9088"/>
                            <a:pt x="10728" y="9109"/>
                          </a:cubicBezTo>
                          <a:cubicBezTo>
                            <a:pt x="11144" y="9180"/>
                            <a:pt x="11573" y="9264"/>
                            <a:pt x="12002" y="9311"/>
                          </a:cubicBezTo>
                          <a:cubicBezTo>
                            <a:pt x="12093" y="9322"/>
                            <a:pt x="12193" y="9332"/>
                            <a:pt x="12289" y="9332"/>
                          </a:cubicBezTo>
                          <a:cubicBezTo>
                            <a:pt x="12418" y="9332"/>
                            <a:pt x="12539" y="9313"/>
                            <a:pt x="12621" y="9252"/>
                          </a:cubicBezTo>
                          <a:cubicBezTo>
                            <a:pt x="13130" y="8870"/>
                            <a:pt x="13672" y="8649"/>
                            <a:pt x="14285" y="8649"/>
                          </a:cubicBezTo>
                          <a:cubicBezTo>
                            <a:pt x="14418" y="8649"/>
                            <a:pt x="14553" y="8659"/>
                            <a:pt x="14692" y="8680"/>
                          </a:cubicBezTo>
                          <a:cubicBezTo>
                            <a:pt x="14776" y="8680"/>
                            <a:pt x="14859" y="8680"/>
                            <a:pt x="14954" y="8668"/>
                          </a:cubicBezTo>
                          <a:cubicBezTo>
                            <a:pt x="15359" y="8621"/>
                            <a:pt x="15657" y="8418"/>
                            <a:pt x="15740" y="8014"/>
                          </a:cubicBezTo>
                          <a:cubicBezTo>
                            <a:pt x="15812" y="7633"/>
                            <a:pt x="15859" y="7252"/>
                            <a:pt x="15859" y="6859"/>
                          </a:cubicBezTo>
                          <a:cubicBezTo>
                            <a:pt x="15895" y="5585"/>
                            <a:pt x="16145" y="4418"/>
                            <a:pt x="17109" y="3477"/>
                          </a:cubicBezTo>
                          <a:cubicBezTo>
                            <a:pt x="17359" y="3239"/>
                            <a:pt x="17490" y="2858"/>
                            <a:pt x="17645" y="2525"/>
                          </a:cubicBezTo>
                          <a:cubicBezTo>
                            <a:pt x="17764" y="2251"/>
                            <a:pt x="17812" y="1953"/>
                            <a:pt x="17907" y="1668"/>
                          </a:cubicBezTo>
                          <a:cubicBezTo>
                            <a:pt x="18086" y="1144"/>
                            <a:pt x="18276" y="620"/>
                            <a:pt x="18467" y="48"/>
                          </a:cubicBezTo>
                          <a:cubicBezTo>
                            <a:pt x="18324" y="25"/>
                            <a:pt x="18193" y="13"/>
                            <a:pt x="18050" y="1"/>
                          </a:cubicBez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849" name="Google Shape;1849;p19">
                      <a:extLst>
                        <a:ext uri="{FF2B5EF4-FFF2-40B4-BE49-F238E27FC236}">
                          <a16:creationId xmlns:a16="http://schemas.microsoft.com/office/drawing/2014/main" id="{74D5FA1C-F9B9-4AEF-C526-1583DA37745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854450" y="1495725"/>
                      <a:ext cx="477150" cy="6252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9086" h="25008" extrusionOk="0">
                          <a:moveTo>
                            <a:pt x="12637" y="1"/>
                          </a:moveTo>
                          <a:cubicBezTo>
                            <a:pt x="12514" y="1"/>
                            <a:pt x="12389" y="15"/>
                            <a:pt x="12264" y="38"/>
                          </a:cubicBezTo>
                          <a:cubicBezTo>
                            <a:pt x="12025" y="73"/>
                            <a:pt x="11799" y="157"/>
                            <a:pt x="11585" y="276"/>
                          </a:cubicBezTo>
                          <a:cubicBezTo>
                            <a:pt x="10799" y="716"/>
                            <a:pt x="9918" y="871"/>
                            <a:pt x="9049" y="1062"/>
                          </a:cubicBezTo>
                          <a:cubicBezTo>
                            <a:pt x="8334" y="1228"/>
                            <a:pt x="8061" y="1466"/>
                            <a:pt x="8013" y="2193"/>
                          </a:cubicBezTo>
                          <a:cubicBezTo>
                            <a:pt x="7977" y="2693"/>
                            <a:pt x="7739" y="2943"/>
                            <a:pt x="7346" y="3121"/>
                          </a:cubicBezTo>
                          <a:cubicBezTo>
                            <a:pt x="7215" y="3169"/>
                            <a:pt x="7096" y="3228"/>
                            <a:pt x="6989" y="3300"/>
                          </a:cubicBezTo>
                          <a:cubicBezTo>
                            <a:pt x="6834" y="3431"/>
                            <a:pt x="6608" y="3562"/>
                            <a:pt x="6572" y="3729"/>
                          </a:cubicBezTo>
                          <a:cubicBezTo>
                            <a:pt x="6513" y="4002"/>
                            <a:pt x="6822" y="4002"/>
                            <a:pt x="7001" y="4110"/>
                          </a:cubicBezTo>
                          <a:cubicBezTo>
                            <a:pt x="7275" y="4276"/>
                            <a:pt x="7549" y="4443"/>
                            <a:pt x="7799" y="4645"/>
                          </a:cubicBezTo>
                          <a:cubicBezTo>
                            <a:pt x="7989" y="4764"/>
                            <a:pt x="8037" y="5038"/>
                            <a:pt x="7882" y="5217"/>
                          </a:cubicBezTo>
                          <a:cubicBezTo>
                            <a:pt x="7727" y="5455"/>
                            <a:pt x="7561" y="5669"/>
                            <a:pt x="7370" y="5860"/>
                          </a:cubicBezTo>
                          <a:cubicBezTo>
                            <a:pt x="7168" y="6038"/>
                            <a:pt x="6953" y="6181"/>
                            <a:pt x="6739" y="6324"/>
                          </a:cubicBezTo>
                          <a:cubicBezTo>
                            <a:pt x="5969" y="6829"/>
                            <a:pt x="5174" y="7199"/>
                            <a:pt x="4302" y="7199"/>
                          </a:cubicBezTo>
                          <a:cubicBezTo>
                            <a:pt x="3960" y="7199"/>
                            <a:pt x="3607" y="7142"/>
                            <a:pt x="3239" y="7015"/>
                          </a:cubicBezTo>
                          <a:cubicBezTo>
                            <a:pt x="3042" y="6963"/>
                            <a:pt x="2836" y="6929"/>
                            <a:pt x="2628" y="6929"/>
                          </a:cubicBezTo>
                          <a:cubicBezTo>
                            <a:pt x="2598" y="6929"/>
                            <a:pt x="2567" y="6930"/>
                            <a:pt x="2536" y="6931"/>
                          </a:cubicBezTo>
                          <a:cubicBezTo>
                            <a:pt x="2513" y="6930"/>
                            <a:pt x="2491" y="6930"/>
                            <a:pt x="2469" y="6930"/>
                          </a:cubicBezTo>
                          <a:cubicBezTo>
                            <a:pt x="1986" y="6930"/>
                            <a:pt x="1580" y="7171"/>
                            <a:pt x="1250" y="7467"/>
                          </a:cubicBezTo>
                          <a:cubicBezTo>
                            <a:pt x="845" y="7824"/>
                            <a:pt x="941" y="8503"/>
                            <a:pt x="1417" y="8908"/>
                          </a:cubicBezTo>
                          <a:cubicBezTo>
                            <a:pt x="1703" y="9146"/>
                            <a:pt x="2024" y="9324"/>
                            <a:pt x="2334" y="9539"/>
                          </a:cubicBezTo>
                          <a:cubicBezTo>
                            <a:pt x="3012" y="10027"/>
                            <a:pt x="3048" y="10563"/>
                            <a:pt x="2465" y="11158"/>
                          </a:cubicBezTo>
                          <a:cubicBezTo>
                            <a:pt x="2227" y="11372"/>
                            <a:pt x="2000" y="11610"/>
                            <a:pt x="1798" y="11861"/>
                          </a:cubicBezTo>
                          <a:cubicBezTo>
                            <a:pt x="1512" y="12230"/>
                            <a:pt x="1548" y="12432"/>
                            <a:pt x="1941" y="12646"/>
                          </a:cubicBezTo>
                          <a:cubicBezTo>
                            <a:pt x="2453" y="12932"/>
                            <a:pt x="2989" y="13158"/>
                            <a:pt x="3524" y="13396"/>
                          </a:cubicBezTo>
                          <a:cubicBezTo>
                            <a:pt x="4155" y="13682"/>
                            <a:pt x="4215" y="13920"/>
                            <a:pt x="3703" y="14361"/>
                          </a:cubicBezTo>
                          <a:cubicBezTo>
                            <a:pt x="3251" y="14754"/>
                            <a:pt x="2989" y="15194"/>
                            <a:pt x="3000" y="15825"/>
                          </a:cubicBezTo>
                          <a:cubicBezTo>
                            <a:pt x="3036" y="16456"/>
                            <a:pt x="2774" y="17087"/>
                            <a:pt x="2298" y="17504"/>
                          </a:cubicBezTo>
                          <a:cubicBezTo>
                            <a:pt x="2048" y="17742"/>
                            <a:pt x="1810" y="17992"/>
                            <a:pt x="1584" y="18266"/>
                          </a:cubicBezTo>
                          <a:cubicBezTo>
                            <a:pt x="1417" y="18445"/>
                            <a:pt x="1334" y="18635"/>
                            <a:pt x="1476" y="18909"/>
                          </a:cubicBezTo>
                          <a:cubicBezTo>
                            <a:pt x="1703" y="19326"/>
                            <a:pt x="1607" y="19623"/>
                            <a:pt x="1238" y="19909"/>
                          </a:cubicBezTo>
                          <a:cubicBezTo>
                            <a:pt x="988" y="20088"/>
                            <a:pt x="726" y="20231"/>
                            <a:pt x="476" y="20409"/>
                          </a:cubicBezTo>
                          <a:cubicBezTo>
                            <a:pt x="310" y="20528"/>
                            <a:pt x="155" y="20671"/>
                            <a:pt x="0" y="20802"/>
                          </a:cubicBezTo>
                          <a:cubicBezTo>
                            <a:pt x="48" y="20885"/>
                            <a:pt x="95" y="20957"/>
                            <a:pt x="155" y="21028"/>
                          </a:cubicBezTo>
                          <a:cubicBezTo>
                            <a:pt x="786" y="21528"/>
                            <a:pt x="798" y="21576"/>
                            <a:pt x="429" y="22290"/>
                          </a:cubicBezTo>
                          <a:cubicBezTo>
                            <a:pt x="417" y="22326"/>
                            <a:pt x="393" y="22362"/>
                            <a:pt x="369" y="22398"/>
                          </a:cubicBezTo>
                          <a:cubicBezTo>
                            <a:pt x="95" y="22969"/>
                            <a:pt x="298" y="23421"/>
                            <a:pt x="893" y="23612"/>
                          </a:cubicBezTo>
                          <a:cubicBezTo>
                            <a:pt x="1024" y="23660"/>
                            <a:pt x="1143" y="23683"/>
                            <a:pt x="1274" y="23695"/>
                          </a:cubicBezTo>
                          <a:cubicBezTo>
                            <a:pt x="1572" y="23695"/>
                            <a:pt x="1703" y="23862"/>
                            <a:pt x="1798" y="24100"/>
                          </a:cubicBezTo>
                          <a:cubicBezTo>
                            <a:pt x="1846" y="24195"/>
                            <a:pt x="1869" y="24303"/>
                            <a:pt x="1905" y="24410"/>
                          </a:cubicBezTo>
                          <a:cubicBezTo>
                            <a:pt x="2093" y="24862"/>
                            <a:pt x="2229" y="25008"/>
                            <a:pt x="2674" y="25008"/>
                          </a:cubicBezTo>
                          <a:cubicBezTo>
                            <a:pt x="2710" y="25008"/>
                            <a:pt x="2747" y="25007"/>
                            <a:pt x="2786" y="25005"/>
                          </a:cubicBezTo>
                          <a:cubicBezTo>
                            <a:pt x="3239" y="24981"/>
                            <a:pt x="3691" y="24898"/>
                            <a:pt x="4120" y="24779"/>
                          </a:cubicBezTo>
                          <a:cubicBezTo>
                            <a:pt x="5572" y="24338"/>
                            <a:pt x="6870" y="23564"/>
                            <a:pt x="8168" y="22826"/>
                          </a:cubicBezTo>
                          <a:cubicBezTo>
                            <a:pt x="8644" y="22528"/>
                            <a:pt x="9096" y="22195"/>
                            <a:pt x="9501" y="21814"/>
                          </a:cubicBezTo>
                          <a:cubicBezTo>
                            <a:pt x="10454" y="21016"/>
                            <a:pt x="11490" y="20457"/>
                            <a:pt x="12776" y="20385"/>
                          </a:cubicBezTo>
                          <a:cubicBezTo>
                            <a:pt x="13597" y="20350"/>
                            <a:pt x="14419" y="20183"/>
                            <a:pt x="15228" y="20040"/>
                          </a:cubicBezTo>
                          <a:cubicBezTo>
                            <a:pt x="15693" y="19957"/>
                            <a:pt x="16121" y="19766"/>
                            <a:pt x="16288" y="19278"/>
                          </a:cubicBezTo>
                          <a:cubicBezTo>
                            <a:pt x="16407" y="18861"/>
                            <a:pt x="16502" y="18445"/>
                            <a:pt x="16562" y="18016"/>
                          </a:cubicBezTo>
                          <a:cubicBezTo>
                            <a:pt x="16621" y="17683"/>
                            <a:pt x="16609" y="17325"/>
                            <a:pt x="16693" y="16992"/>
                          </a:cubicBezTo>
                          <a:cubicBezTo>
                            <a:pt x="16883" y="16349"/>
                            <a:pt x="17097" y="15718"/>
                            <a:pt x="17348" y="15099"/>
                          </a:cubicBezTo>
                          <a:cubicBezTo>
                            <a:pt x="17776" y="14039"/>
                            <a:pt x="17455" y="13051"/>
                            <a:pt x="16955" y="12170"/>
                          </a:cubicBezTo>
                          <a:cubicBezTo>
                            <a:pt x="16514" y="11420"/>
                            <a:pt x="16276" y="10622"/>
                            <a:pt x="16038" y="9825"/>
                          </a:cubicBezTo>
                          <a:cubicBezTo>
                            <a:pt x="15907" y="9384"/>
                            <a:pt x="16002" y="8991"/>
                            <a:pt x="16240" y="8586"/>
                          </a:cubicBezTo>
                          <a:cubicBezTo>
                            <a:pt x="16621" y="7943"/>
                            <a:pt x="17205" y="7622"/>
                            <a:pt x="17848" y="7336"/>
                          </a:cubicBezTo>
                          <a:cubicBezTo>
                            <a:pt x="18491" y="7038"/>
                            <a:pt x="19086" y="5919"/>
                            <a:pt x="18979" y="5217"/>
                          </a:cubicBezTo>
                          <a:cubicBezTo>
                            <a:pt x="18943" y="5026"/>
                            <a:pt x="18872" y="4848"/>
                            <a:pt x="18752" y="4693"/>
                          </a:cubicBezTo>
                          <a:cubicBezTo>
                            <a:pt x="18205" y="4062"/>
                            <a:pt x="17931" y="3324"/>
                            <a:pt x="17788" y="2526"/>
                          </a:cubicBezTo>
                          <a:cubicBezTo>
                            <a:pt x="17669" y="1788"/>
                            <a:pt x="17324" y="1109"/>
                            <a:pt x="16800" y="573"/>
                          </a:cubicBezTo>
                          <a:cubicBezTo>
                            <a:pt x="16601" y="368"/>
                            <a:pt x="16443" y="270"/>
                            <a:pt x="16266" y="270"/>
                          </a:cubicBezTo>
                          <a:cubicBezTo>
                            <a:pt x="16125" y="270"/>
                            <a:pt x="15972" y="333"/>
                            <a:pt x="15776" y="454"/>
                          </a:cubicBezTo>
                          <a:cubicBezTo>
                            <a:pt x="15621" y="573"/>
                            <a:pt x="15454" y="669"/>
                            <a:pt x="15276" y="752"/>
                          </a:cubicBezTo>
                          <a:cubicBezTo>
                            <a:pt x="14951" y="896"/>
                            <a:pt x="14705" y="973"/>
                            <a:pt x="14490" y="973"/>
                          </a:cubicBezTo>
                          <a:cubicBezTo>
                            <a:pt x="14154" y="973"/>
                            <a:pt x="13891" y="785"/>
                            <a:pt x="13514" y="371"/>
                          </a:cubicBezTo>
                          <a:cubicBezTo>
                            <a:pt x="13264" y="96"/>
                            <a:pt x="12958" y="1"/>
                            <a:pt x="12637" y="1"/>
                          </a:cubicBez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850" name="Google Shape;1850;p19">
                      <a:extLst>
                        <a:ext uri="{FF2B5EF4-FFF2-40B4-BE49-F238E27FC236}">
                          <a16:creationId xmlns:a16="http://schemas.microsoft.com/office/drawing/2014/main" id="{52426914-422A-041B-98EA-BA0DC1D173D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65150" y="4003100"/>
                      <a:ext cx="286825" cy="1660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473" h="6643" extrusionOk="0">
                          <a:moveTo>
                            <a:pt x="11120" y="1"/>
                          </a:moveTo>
                          <a:cubicBezTo>
                            <a:pt x="11067" y="1"/>
                            <a:pt x="11007" y="10"/>
                            <a:pt x="10942" y="29"/>
                          </a:cubicBezTo>
                          <a:cubicBezTo>
                            <a:pt x="10609" y="136"/>
                            <a:pt x="10287" y="267"/>
                            <a:pt x="9978" y="422"/>
                          </a:cubicBezTo>
                          <a:cubicBezTo>
                            <a:pt x="9359" y="684"/>
                            <a:pt x="8787" y="1077"/>
                            <a:pt x="8097" y="1112"/>
                          </a:cubicBezTo>
                          <a:cubicBezTo>
                            <a:pt x="7597" y="1148"/>
                            <a:pt x="7108" y="1184"/>
                            <a:pt x="6608" y="1184"/>
                          </a:cubicBezTo>
                          <a:cubicBezTo>
                            <a:pt x="5513" y="1184"/>
                            <a:pt x="4453" y="1077"/>
                            <a:pt x="3429" y="636"/>
                          </a:cubicBezTo>
                          <a:cubicBezTo>
                            <a:pt x="2870" y="398"/>
                            <a:pt x="2274" y="255"/>
                            <a:pt x="1667" y="184"/>
                          </a:cubicBezTo>
                          <a:cubicBezTo>
                            <a:pt x="1637" y="183"/>
                            <a:pt x="1606" y="182"/>
                            <a:pt x="1576" y="182"/>
                          </a:cubicBezTo>
                          <a:cubicBezTo>
                            <a:pt x="1239" y="182"/>
                            <a:pt x="912" y="243"/>
                            <a:pt x="596" y="374"/>
                          </a:cubicBezTo>
                          <a:cubicBezTo>
                            <a:pt x="191" y="517"/>
                            <a:pt x="0" y="850"/>
                            <a:pt x="24" y="1410"/>
                          </a:cubicBezTo>
                          <a:cubicBezTo>
                            <a:pt x="12" y="1696"/>
                            <a:pt x="131" y="1981"/>
                            <a:pt x="358" y="2160"/>
                          </a:cubicBezTo>
                          <a:cubicBezTo>
                            <a:pt x="1501" y="2946"/>
                            <a:pt x="2560" y="3874"/>
                            <a:pt x="4013" y="4053"/>
                          </a:cubicBezTo>
                          <a:cubicBezTo>
                            <a:pt x="4120" y="4077"/>
                            <a:pt x="4227" y="4113"/>
                            <a:pt x="4322" y="4160"/>
                          </a:cubicBezTo>
                          <a:cubicBezTo>
                            <a:pt x="5668" y="4791"/>
                            <a:pt x="7108" y="5256"/>
                            <a:pt x="8239" y="6303"/>
                          </a:cubicBezTo>
                          <a:cubicBezTo>
                            <a:pt x="8485" y="6536"/>
                            <a:pt x="8771" y="6643"/>
                            <a:pt x="9061" y="6643"/>
                          </a:cubicBezTo>
                          <a:cubicBezTo>
                            <a:pt x="9334" y="6643"/>
                            <a:pt x="9610" y="6548"/>
                            <a:pt x="9859" y="6375"/>
                          </a:cubicBezTo>
                          <a:cubicBezTo>
                            <a:pt x="10442" y="5970"/>
                            <a:pt x="10656" y="5363"/>
                            <a:pt x="10430" y="4732"/>
                          </a:cubicBezTo>
                          <a:cubicBezTo>
                            <a:pt x="10347" y="4506"/>
                            <a:pt x="10240" y="4291"/>
                            <a:pt x="10133" y="4089"/>
                          </a:cubicBezTo>
                          <a:cubicBezTo>
                            <a:pt x="9549" y="2946"/>
                            <a:pt x="9823" y="1874"/>
                            <a:pt x="10823" y="1124"/>
                          </a:cubicBezTo>
                          <a:cubicBezTo>
                            <a:pt x="11049" y="946"/>
                            <a:pt x="11228" y="731"/>
                            <a:pt x="11335" y="469"/>
                          </a:cubicBezTo>
                          <a:cubicBezTo>
                            <a:pt x="11472" y="195"/>
                            <a:pt x="11367" y="1"/>
                            <a:pt x="11120" y="1"/>
                          </a:cubicBez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851" name="Google Shape;1851;p19">
                      <a:extLst>
                        <a:ext uri="{FF2B5EF4-FFF2-40B4-BE49-F238E27FC236}">
                          <a16:creationId xmlns:a16="http://schemas.microsoft.com/office/drawing/2014/main" id="{34EDC7E5-3FEE-86CB-2265-D8BC46F83F0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22225" y="3622425"/>
                      <a:ext cx="161650" cy="2709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466" h="10837" extrusionOk="0">
                          <a:moveTo>
                            <a:pt x="4304" y="1"/>
                          </a:moveTo>
                          <a:cubicBezTo>
                            <a:pt x="4218" y="1"/>
                            <a:pt x="4131" y="17"/>
                            <a:pt x="4049" y="52"/>
                          </a:cubicBezTo>
                          <a:cubicBezTo>
                            <a:pt x="3918" y="123"/>
                            <a:pt x="3787" y="206"/>
                            <a:pt x="3668" y="290"/>
                          </a:cubicBezTo>
                          <a:cubicBezTo>
                            <a:pt x="3014" y="693"/>
                            <a:pt x="2359" y="1037"/>
                            <a:pt x="1577" y="1037"/>
                          </a:cubicBezTo>
                          <a:cubicBezTo>
                            <a:pt x="1505" y="1037"/>
                            <a:pt x="1432" y="1034"/>
                            <a:pt x="1358" y="1028"/>
                          </a:cubicBezTo>
                          <a:cubicBezTo>
                            <a:pt x="1037" y="1028"/>
                            <a:pt x="715" y="1099"/>
                            <a:pt x="418" y="1230"/>
                          </a:cubicBezTo>
                          <a:cubicBezTo>
                            <a:pt x="60" y="1373"/>
                            <a:pt x="1" y="1564"/>
                            <a:pt x="168" y="1909"/>
                          </a:cubicBezTo>
                          <a:cubicBezTo>
                            <a:pt x="287" y="2183"/>
                            <a:pt x="465" y="2433"/>
                            <a:pt x="679" y="2647"/>
                          </a:cubicBezTo>
                          <a:cubicBezTo>
                            <a:pt x="1311" y="3183"/>
                            <a:pt x="1477" y="3873"/>
                            <a:pt x="1406" y="4635"/>
                          </a:cubicBezTo>
                          <a:cubicBezTo>
                            <a:pt x="1334" y="5350"/>
                            <a:pt x="1441" y="6064"/>
                            <a:pt x="1703" y="6731"/>
                          </a:cubicBezTo>
                          <a:cubicBezTo>
                            <a:pt x="1989" y="7374"/>
                            <a:pt x="2001" y="8100"/>
                            <a:pt x="1751" y="8755"/>
                          </a:cubicBezTo>
                          <a:cubicBezTo>
                            <a:pt x="1644" y="8993"/>
                            <a:pt x="1572" y="9243"/>
                            <a:pt x="1525" y="9505"/>
                          </a:cubicBezTo>
                          <a:cubicBezTo>
                            <a:pt x="1403" y="10289"/>
                            <a:pt x="1763" y="10837"/>
                            <a:pt x="2395" y="10837"/>
                          </a:cubicBezTo>
                          <a:cubicBezTo>
                            <a:pt x="2444" y="10837"/>
                            <a:pt x="2496" y="10834"/>
                            <a:pt x="2549" y="10827"/>
                          </a:cubicBezTo>
                          <a:cubicBezTo>
                            <a:pt x="2751" y="10779"/>
                            <a:pt x="2942" y="10672"/>
                            <a:pt x="3085" y="10529"/>
                          </a:cubicBezTo>
                          <a:cubicBezTo>
                            <a:pt x="3263" y="10315"/>
                            <a:pt x="3442" y="10088"/>
                            <a:pt x="3597" y="9862"/>
                          </a:cubicBezTo>
                          <a:cubicBezTo>
                            <a:pt x="3766" y="9645"/>
                            <a:pt x="3958" y="9481"/>
                            <a:pt x="4196" y="9481"/>
                          </a:cubicBezTo>
                          <a:cubicBezTo>
                            <a:pt x="4259" y="9481"/>
                            <a:pt x="4325" y="9492"/>
                            <a:pt x="4394" y="9517"/>
                          </a:cubicBezTo>
                          <a:cubicBezTo>
                            <a:pt x="4496" y="9521"/>
                            <a:pt x="4582" y="9523"/>
                            <a:pt x="4656" y="9523"/>
                          </a:cubicBezTo>
                          <a:cubicBezTo>
                            <a:pt x="5068" y="9523"/>
                            <a:pt x="5098" y="9437"/>
                            <a:pt x="5240" y="8922"/>
                          </a:cubicBezTo>
                          <a:cubicBezTo>
                            <a:pt x="5371" y="8445"/>
                            <a:pt x="5502" y="7957"/>
                            <a:pt x="5656" y="7493"/>
                          </a:cubicBezTo>
                          <a:cubicBezTo>
                            <a:pt x="5787" y="7112"/>
                            <a:pt x="5740" y="6707"/>
                            <a:pt x="5549" y="6362"/>
                          </a:cubicBezTo>
                          <a:cubicBezTo>
                            <a:pt x="4894" y="5135"/>
                            <a:pt x="4906" y="5028"/>
                            <a:pt x="5823" y="4040"/>
                          </a:cubicBezTo>
                          <a:cubicBezTo>
                            <a:pt x="6418" y="3397"/>
                            <a:pt x="6466" y="3088"/>
                            <a:pt x="6025" y="2302"/>
                          </a:cubicBezTo>
                          <a:cubicBezTo>
                            <a:pt x="5644" y="1623"/>
                            <a:pt x="5240" y="956"/>
                            <a:pt x="4847" y="290"/>
                          </a:cubicBezTo>
                          <a:cubicBezTo>
                            <a:pt x="4728" y="103"/>
                            <a:pt x="4518" y="1"/>
                            <a:pt x="4304" y="1"/>
                          </a:cubicBez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852" name="Google Shape;1852;p19">
                      <a:extLst>
                        <a:ext uri="{FF2B5EF4-FFF2-40B4-BE49-F238E27FC236}">
                          <a16:creationId xmlns:a16="http://schemas.microsoft.com/office/drawing/2014/main" id="{6B22EA0D-89AF-2150-6FC7-1BE62A22A2D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049175" y="4016600"/>
                      <a:ext cx="186375" cy="1623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7455" h="6495" extrusionOk="0">
                          <a:moveTo>
                            <a:pt x="903" y="0"/>
                          </a:moveTo>
                          <a:cubicBezTo>
                            <a:pt x="608" y="0"/>
                            <a:pt x="350" y="108"/>
                            <a:pt x="191" y="406"/>
                          </a:cubicBezTo>
                          <a:cubicBezTo>
                            <a:pt x="1" y="763"/>
                            <a:pt x="144" y="1013"/>
                            <a:pt x="358" y="1299"/>
                          </a:cubicBezTo>
                          <a:cubicBezTo>
                            <a:pt x="1180" y="2322"/>
                            <a:pt x="1870" y="3406"/>
                            <a:pt x="1823" y="4811"/>
                          </a:cubicBezTo>
                          <a:cubicBezTo>
                            <a:pt x="1787" y="5287"/>
                            <a:pt x="2061" y="5740"/>
                            <a:pt x="2489" y="5954"/>
                          </a:cubicBezTo>
                          <a:cubicBezTo>
                            <a:pt x="2561" y="5906"/>
                            <a:pt x="2620" y="5847"/>
                            <a:pt x="2692" y="5787"/>
                          </a:cubicBezTo>
                          <a:cubicBezTo>
                            <a:pt x="2763" y="5680"/>
                            <a:pt x="2823" y="5561"/>
                            <a:pt x="2894" y="5454"/>
                          </a:cubicBezTo>
                          <a:cubicBezTo>
                            <a:pt x="3093" y="5098"/>
                            <a:pt x="3267" y="4925"/>
                            <a:pt x="3502" y="4925"/>
                          </a:cubicBezTo>
                          <a:cubicBezTo>
                            <a:pt x="3660" y="4925"/>
                            <a:pt x="3845" y="5003"/>
                            <a:pt x="4085" y="5156"/>
                          </a:cubicBezTo>
                          <a:cubicBezTo>
                            <a:pt x="4442" y="5394"/>
                            <a:pt x="4775" y="5668"/>
                            <a:pt x="5073" y="5978"/>
                          </a:cubicBezTo>
                          <a:cubicBezTo>
                            <a:pt x="5347" y="6263"/>
                            <a:pt x="5716" y="6442"/>
                            <a:pt x="6097" y="6490"/>
                          </a:cubicBezTo>
                          <a:cubicBezTo>
                            <a:pt x="6132" y="6493"/>
                            <a:pt x="6166" y="6495"/>
                            <a:pt x="6198" y="6495"/>
                          </a:cubicBezTo>
                          <a:cubicBezTo>
                            <a:pt x="6509" y="6495"/>
                            <a:pt x="6649" y="6336"/>
                            <a:pt x="6573" y="6001"/>
                          </a:cubicBezTo>
                          <a:cubicBezTo>
                            <a:pt x="6454" y="5561"/>
                            <a:pt x="6299" y="5132"/>
                            <a:pt x="6121" y="4716"/>
                          </a:cubicBezTo>
                          <a:cubicBezTo>
                            <a:pt x="5966" y="4323"/>
                            <a:pt x="5978" y="4192"/>
                            <a:pt x="6323" y="3954"/>
                          </a:cubicBezTo>
                          <a:cubicBezTo>
                            <a:pt x="6561" y="3811"/>
                            <a:pt x="6811" y="3692"/>
                            <a:pt x="7061" y="3585"/>
                          </a:cubicBezTo>
                          <a:cubicBezTo>
                            <a:pt x="7383" y="3418"/>
                            <a:pt x="7454" y="3263"/>
                            <a:pt x="7299" y="2965"/>
                          </a:cubicBezTo>
                          <a:cubicBezTo>
                            <a:pt x="6930" y="2263"/>
                            <a:pt x="6537" y="1572"/>
                            <a:pt x="6216" y="1013"/>
                          </a:cubicBezTo>
                          <a:cubicBezTo>
                            <a:pt x="5633" y="775"/>
                            <a:pt x="5192" y="548"/>
                            <a:pt x="4728" y="417"/>
                          </a:cubicBezTo>
                          <a:cubicBezTo>
                            <a:pt x="4263" y="298"/>
                            <a:pt x="3799" y="227"/>
                            <a:pt x="3335" y="191"/>
                          </a:cubicBezTo>
                          <a:cubicBezTo>
                            <a:pt x="2906" y="144"/>
                            <a:pt x="2477" y="167"/>
                            <a:pt x="2049" y="144"/>
                          </a:cubicBezTo>
                          <a:cubicBezTo>
                            <a:pt x="1727" y="120"/>
                            <a:pt x="1406" y="48"/>
                            <a:pt x="1084" y="13"/>
                          </a:cubicBezTo>
                          <a:cubicBezTo>
                            <a:pt x="1023" y="5"/>
                            <a:pt x="962" y="0"/>
                            <a:pt x="903" y="0"/>
                          </a:cubicBez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853" name="Google Shape;1853;p19">
                      <a:extLst>
                        <a:ext uri="{FF2B5EF4-FFF2-40B4-BE49-F238E27FC236}">
                          <a16:creationId xmlns:a16="http://schemas.microsoft.com/office/drawing/2014/main" id="{FFF5373A-8C1B-CC9B-4B2E-1D0372AE165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54375" y="3385250"/>
                      <a:ext cx="100925" cy="1887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037" h="7549" extrusionOk="0">
                          <a:moveTo>
                            <a:pt x="3271" y="0"/>
                          </a:moveTo>
                          <a:cubicBezTo>
                            <a:pt x="3071" y="0"/>
                            <a:pt x="2803" y="236"/>
                            <a:pt x="2644" y="418"/>
                          </a:cubicBezTo>
                          <a:cubicBezTo>
                            <a:pt x="2180" y="1026"/>
                            <a:pt x="1584" y="1514"/>
                            <a:pt x="917" y="1871"/>
                          </a:cubicBezTo>
                          <a:cubicBezTo>
                            <a:pt x="263" y="2204"/>
                            <a:pt x="60" y="2811"/>
                            <a:pt x="1" y="3645"/>
                          </a:cubicBezTo>
                          <a:cubicBezTo>
                            <a:pt x="72" y="3847"/>
                            <a:pt x="179" y="4169"/>
                            <a:pt x="322" y="4478"/>
                          </a:cubicBezTo>
                          <a:cubicBezTo>
                            <a:pt x="667" y="5228"/>
                            <a:pt x="1013" y="5979"/>
                            <a:pt x="1370" y="6717"/>
                          </a:cubicBezTo>
                          <a:cubicBezTo>
                            <a:pt x="1477" y="6943"/>
                            <a:pt x="1620" y="7169"/>
                            <a:pt x="1799" y="7348"/>
                          </a:cubicBezTo>
                          <a:cubicBezTo>
                            <a:pt x="1933" y="7483"/>
                            <a:pt x="2081" y="7548"/>
                            <a:pt x="2220" y="7548"/>
                          </a:cubicBezTo>
                          <a:cubicBezTo>
                            <a:pt x="2412" y="7548"/>
                            <a:pt x="2588" y="7423"/>
                            <a:pt x="2692" y="7181"/>
                          </a:cubicBezTo>
                          <a:cubicBezTo>
                            <a:pt x="2822" y="6860"/>
                            <a:pt x="2918" y="6526"/>
                            <a:pt x="2953" y="6181"/>
                          </a:cubicBezTo>
                          <a:cubicBezTo>
                            <a:pt x="3061" y="5181"/>
                            <a:pt x="3227" y="4205"/>
                            <a:pt x="3715" y="3312"/>
                          </a:cubicBezTo>
                          <a:cubicBezTo>
                            <a:pt x="3787" y="3204"/>
                            <a:pt x="3835" y="3073"/>
                            <a:pt x="3894" y="2966"/>
                          </a:cubicBezTo>
                          <a:cubicBezTo>
                            <a:pt x="4025" y="2669"/>
                            <a:pt x="4037" y="2323"/>
                            <a:pt x="3918" y="2014"/>
                          </a:cubicBezTo>
                          <a:cubicBezTo>
                            <a:pt x="3775" y="1585"/>
                            <a:pt x="3704" y="1145"/>
                            <a:pt x="3584" y="704"/>
                          </a:cubicBezTo>
                          <a:cubicBezTo>
                            <a:pt x="3513" y="454"/>
                            <a:pt x="3668" y="37"/>
                            <a:pt x="3299" y="2"/>
                          </a:cubicBezTo>
                          <a:cubicBezTo>
                            <a:pt x="3290" y="1"/>
                            <a:pt x="3280" y="0"/>
                            <a:pt x="3271" y="0"/>
                          </a:cubicBez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854" name="Google Shape;1854;p19">
                      <a:extLst>
                        <a:ext uri="{FF2B5EF4-FFF2-40B4-BE49-F238E27FC236}">
                          <a16:creationId xmlns:a16="http://schemas.microsoft.com/office/drawing/2014/main" id="{2E402BD3-A6C7-B291-5E7D-D2DFD4B459F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294150" y="4328650"/>
                      <a:ext cx="183975" cy="626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7359" h="2505" extrusionOk="0">
                          <a:moveTo>
                            <a:pt x="648" y="1"/>
                          </a:moveTo>
                          <a:cubicBezTo>
                            <a:pt x="409" y="1"/>
                            <a:pt x="178" y="90"/>
                            <a:pt x="1" y="258"/>
                          </a:cubicBezTo>
                          <a:cubicBezTo>
                            <a:pt x="251" y="675"/>
                            <a:pt x="560" y="973"/>
                            <a:pt x="977" y="1020"/>
                          </a:cubicBezTo>
                          <a:cubicBezTo>
                            <a:pt x="1549" y="1092"/>
                            <a:pt x="1989" y="1389"/>
                            <a:pt x="2453" y="1663"/>
                          </a:cubicBezTo>
                          <a:cubicBezTo>
                            <a:pt x="2751" y="1842"/>
                            <a:pt x="3073" y="1973"/>
                            <a:pt x="3394" y="2068"/>
                          </a:cubicBezTo>
                          <a:cubicBezTo>
                            <a:pt x="3954" y="2223"/>
                            <a:pt x="4537" y="2282"/>
                            <a:pt x="5109" y="2413"/>
                          </a:cubicBezTo>
                          <a:cubicBezTo>
                            <a:pt x="5340" y="2475"/>
                            <a:pt x="5578" y="2504"/>
                            <a:pt x="5818" y="2504"/>
                          </a:cubicBezTo>
                          <a:cubicBezTo>
                            <a:pt x="6183" y="2504"/>
                            <a:pt x="6549" y="2436"/>
                            <a:pt x="6894" y="2306"/>
                          </a:cubicBezTo>
                          <a:cubicBezTo>
                            <a:pt x="7097" y="2199"/>
                            <a:pt x="7252" y="2021"/>
                            <a:pt x="7323" y="1794"/>
                          </a:cubicBezTo>
                          <a:cubicBezTo>
                            <a:pt x="7359" y="1687"/>
                            <a:pt x="7192" y="1413"/>
                            <a:pt x="7061" y="1342"/>
                          </a:cubicBezTo>
                          <a:cubicBezTo>
                            <a:pt x="6536" y="1066"/>
                            <a:pt x="5997" y="863"/>
                            <a:pt x="5415" y="863"/>
                          </a:cubicBezTo>
                          <a:cubicBezTo>
                            <a:pt x="5219" y="863"/>
                            <a:pt x="5018" y="886"/>
                            <a:pt x="4811" y="937"/>
                          </a:cubicBezTo>
                          <a:cubicBezTo>
                            <a:pt x="4662" y="978"/>
                            <a:pt x="4506" y="999"/>
                            <a:pt x="4348" y="999"/>
                          </a:cubicBezTo>
                          <a:cubicBezTo>
                            <a:pt x="4228" y="999"/>
                            <a:pt x="4108" y="987"/>
                            <a:pt x="3989" y="961"/>
                          </a:cubicBezTo>
                          <a:cubicBezTo>
                            <a:pt x="3537" y="854"/>
                            <a:pt x="3096" y="651"/>
                            <a:pt x="2644" y="508"/>
                          </a:cubicBezTo>
                          <a:cubicBezTo>
                            <a:pt x="2061" y="342"/>
                            <a:pt x="1477" y="175"/>
                            <a:pt x="894" y="32"/>
                          </a:cubicBezTo>
                          <a:cubicBezTo>
                            <a:pt x="812" y="11"/>
                            <a:pt x="729" y="1"/>
                            <a:pt x="648" y="1"/>
                          </a:cubicBez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855" name="Google Shape;1855;p19">
                      <a:extLst>
                        <a:ext uri="{FF2B5EF4-FFF2-40B4-BE49-F238E27FC236}">
                          <a16:creationId xmlns:a16="http://schemas.microsoft.com/office/drawing/2014/main" id="{DFFB1DB0-05A6-E368-529A-BBE8008CB17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19600" y="1337175"/>
                      <a:ext cx="129500" cy="1854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180" h="7419" extrusionOk="0">
                          <a:moveTo>
                            <a:pt x="3785" y="1"/>
                          </a:moveTo>
                          <a:cubicBezTo>
                            <a:pt x="3496" y="1"/>
                            <a:pt x="3311" y="168"/>
                            <a:pt x="3072" y="557"/>
                          </a:cubicBezTo>
                          <a:cubicBezTo>
                            <a:pt x="2965" y="724"/>
                            <a:pt x="2870" y="891"/>
                            <a:pt x="2786" y="1069"/>
                          </a:cubicBezTo>
                          <a:cubicBezTo>
                            <a:pt x="2669" y="1356"/>
                            <a:pt x="2458" y="1530"/>
                            <a:pt x="2185" y="1530"/>
                          </a:cubicBezTo>
                          <a:cubicBezTo>
                            <a:pt x="2152" y="1530"/>
                            <a:pt x="2118" y="1527"/>
                            <a:pt x="2084" y="1522"/>
                          </a:cubicBezTo>
                          <a:cubicBezTo>
                            <a:pt x="2021" y="1513"/>
                            <a:pt x="1960" y="1509"/>
                            <a:pt x="1902" y="1509"/>
                          </a:cubicBezTo>
                          <a:cubicBezTo>
                            <a:pt x="1410" y="1509"/>
                            <a:pt x="1075" y="1806"/>
                            <a:pt x="703" y="2093"/>
                          </a:cubicBezTo>
                          <a:cubicBezTo>
                            <a:pt x="262" y="2451"/>
                            <a:pt x="0" y="2843"/>
                            <a:pt x="179" y="3439"/>
                          </a:cubicBezTo>
                          <a:cubicBezTo>
                            <a:pt x="250" y="3689"/>
                            <a:pt x="286" y="3951"/>
                            <a:pt x="298" y="4213"/>
                          </a:cubicBezTo>
                          <a:cubicBezTo>
                            <a:pt x="345" y="4760"/>
                            <a:pt x="631" y="5106"/>
                            <a:pt x="1119" y="5368"/>
                          </a:cubicBezTo>
                          <a:cubicBezTo>
                            <a:pt x="1727" y="5689"/>
                            <a:pt x="2298" y="6094"/>
                            <a:pt x="2608" y="6761"/>
                          </a:cubicBezTo>
                          <a:cubicBezTo>
                            <a:pt x="2691" y="6915"/>
                            <a:pt x="2798" y="7058"/>
                            <a:pt x="2929" y="7165"/>
                          </a:cubicBezTo>
                          <a:cubicBezTo>
                            <a:pt x="3072" y="7309"/>
                            <a:pt x="3243" y="7418"/>
                            <a:pt x="3435" y="7418"/>
                          </a:cubicBezTo>
                          <a:cubicBezTo>
                            <a:pt x="3498" y="7418"/>
                            <a:pt x="3564" y="7406"/>
                            <a:pt x="3632" y="7380"/>
                          </a:cubicBezTo>
                          <a:cubicBezTo>
                            <a:pt x="3929" y="7273"/>
                            <a:pt x="3941" y="6987"/>
                            <a:pt x="3929" y="6725"/>
                          </a:cubicBezTo>
                          <a:cubicBezTo>
                            <a:pt x="3905" y="6261"/>
                            <a:pt x="3953" y="5820"/>
                            <a:pt x="4227" y="5427"/>
                          </a:cubicBezTo>
                          <a:cubicBezTo>
                            <a:pt x="4405" y="5189"/>
                            <a:pt x="4382" y="4856"/>
                            <a:pt x="4167" y="4641"/>
                          </a:cubicBezTo>
                          <a:cubicBezTo>
                            <a:pt x="3858" y="4296"/>
                            <a:pt x="3977" y="3975"/>
                            <a:pt x="4215" y="3653"/>
                          </a:cubicBezTo>
                          <a:cubicBezTo>
                            <a:pt x="4441" y="3367"/>
                            <a:pt x="4656" y="3058"/>
                            <a:pt x="4846" y="2748"/>
                          </a:cubicBezTo>
                          <a:cubicBezTo>
                            <a:pt x="4977" y="2462"/>
                            <a:pt x="5084" y="2177"/>
                            <a:pt x="5179" y="1867"/>
                          </a:cubicBezTo>
                          <a:cubicBezTo>
                            <a:pt x="4965" y="1319"/>
                            <a:pt x="4751" y="784"/>
                            <a:pt x="4525" y="248"/>
                          </a:cubicBezTo>
                          <a:cubicBezTo>
                            <a:pt x="4501" y="188"/>
                            <a:pt x="4382" y="153"/>
                            <a:pt x="4310" y="117"/>
                          </a:cubicBezTo>
                          <a:cubicBezTo>
                            <a:pt x="4097" y="42"/>
                            <a:pt x="3928" y="1"/>
                            <a:pt x="3785" y="1"/>
                          </a:cubicBez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sp>
                <p:nvSpPr>
                  <p:cNvPr id="1856" name="Google Shape;1856;p19">
                    <a:extLst>
                      <a:ext uri="{FF2B5EF4-FFF2-40B4-BE49-F238E27FC236}">
                        <a16:creationId xmlns:a16="http://schemas.microsoft.com/office/drawing/2014/main" id="{512092B8-E305-F505-80AB-79AE9CFC5208}"/>
                      </a:ext>
                    </a:extLst>
                  </p:cNvPr>
                  <p:cNvSpPr/>
                  <p:nvPr/>
                </p:nvSpPr>
                <p:spPr>
                  <a:xfrm>
                    <a:off x="7556575" y="1109100"/>
                    <a:ext cx="66700" cy="1676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68" h="6704" extrusionOk="0">
                        <a:moveTo>
                          <a:pt x="2429" y="1"/>
                        </a:moveTo>
                        <a:cubicBezTo>
                          <a:pt x="2119" y="263"/>
                          <a:pt x="1369" y="1489"/>
                          <a:pt x="1357" y="1930"/>
                        </a:cubicBezTo>
                        <a:cubicBezTo>
                          <a:pt x="1345" y="2703"/>
                          <a:pt x="988" y="3311"/>
                          <a:pt x="583" y="3906"/>
                        </a:cubicBezTo>
                        <a:cubicBezTo>
                          <a:pt x="60" y="4668"/>
                          <a:pt x="0" y="5513"/>
                          <a:pt x="95" y="6394"/>
                        </a:cubicBezTo>
                        <a:cubicBezTo>
                          <a:pt x="107" y="6502"/>
                          <a:pt x="214" y="6597"/>
                          <a:pt x="274" y="6704"/>
                        </a:cubicBezTo>
                        <a:cubicBezTo>
                          <a:pt x="393" y="6644"/>
                          <a:pt x="572" y="6597"/>
                          <a:pt x="619" y="6502"/>
                        </a:cubicBezTo>
                        <a:cubicBezTo>
                          <a:pt x="774" y="6144"/>
                          <a:pt x="869" y="5763"/>
                          <a:pt x="929" y="5382"/>
                        </a:cubicBezTo>
                        <a:cubicBezTo>
                          <a:pt x="941" y="5013"/>
                          <a:pt x="1048" y="4656"/>
                          <a:pt x="1250" y="4358"/>
                        </a:cubicBezTo>
                        <a:cubicBezTo>
                          <a:pt x="2072" y="3203"/>
                          <a:pt x="2227" y="1822"/>
                          <a:pt x="2572" y="513"/>
                        </a:cubicBezTo>
                        <a:cubicBezTo>
                          <a:pt x="2619" y="322"/>
                          <a:pt x="2667" y="120"/>
                          <a:pt x="2429" y="1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57" name="Google Shape;1857;p19">
                    <a:extLst>
                      <a:ext uri="{FF2B5EF4-FFF2-40B4-BE49-F238E27FC236}">
                        <a16:creationId xmlns:a16="http://schemas.microsoft.com/office/drawing/2014/main" id="{90142A40-ACD3-A548-2C30-8E112ED9D8CE}"/>
                      </a:ext>
                    </a:extLst>
                  </p:cNvPr>
                  <p:cNvSpPr/>
                  <p:nvPr/>
                </p:nvSpPr>
                <p:spPr>
                  <a:xfrm>
                    <a:off x="7010950" y="1550450"/>
                    <a:ext cx="121175" cy="448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47" h="1793" extrusionOk="0">
                        <a:moveTo>
                          <a:pt x="4630" y="0"/>
                        </a:moveTo>
                        <a:cubicBezTo>
                          <a:pt x="4230" y="0"/>
                          <a:pt x="3904" y="224"/>
                          <a:pt x="3537" y="313"/>
                        </a:cubicBezTo>
                        <a:cubicBezTo>
                          <a:pt x="3295" y="376"/>
                          <a:pt x="3006" y="486"/>
                          <a:pt x="2767" y="486"/>
                        </a:cubicBezTo>
                        <a:cubicBezTo>
                          <a:pt x="2688" y="486"/>
                          <a:pt x="2614" y="474"/>
                          <a:pt x="2549" y="444"/>
                        </a:cubicBezTo>
                        <a:cubicBezTo>
                          <a:pt x="1775" y="87"/>
                          <a:pt x="953" y="397"/>
                          <a:pt x="168" y="87"/>
                        </a:cubicBezTo>
                        <a:lnTo>
                          <a:pt x="168" y="87"/>
                        </a:lnTo>
                        <a:cubicBezTo>
                          <a:pt x="1" y="837"/>
                          <a:pt x="132" y="1159"/>
                          <a:pt x="811" y="1361"/>
                        </a:cubicBezTo>
                        <a:cubicBezTo>
                          <a:pt x="1489" y="1563"/>
                          <a:pt x="2192" y="1706"/>
                          <a:pt x="2894" y="1790"/>
                        </a:cubicBezTo>
                        <a:cubicBezTo>
                          <a:pt x="2912" y="1791"/>
                          <a:pt x="2931" y="1792"/>
                          <a:pt x="2950" y="1792"/>
                        </a:cubicBezTo>
                        <a:cubicBezTo>
                          <a:pt x="3166" y="1792"/>
                          <a:pt x="3423" y="1672"/>
                          <a:pt x="3620" y="1551"/>
                        </a:cubicBezTo>
                        <a:cubicBezTo>
                          <a:pt x="3918" y="1337"/>
                          <a:pt x="4192" y="1087"/>
                          <a:pt x="4442" y="813"/>
                        </a:cubicBezTo>
                        <a:cubicBezTo>
                          <a:pt x="4632" y="611"/>
                          <a:pt x="4847" y="373"/>
                          <a:pt x="4716" y="4"/>
                        </a:cubicBezTo>
                        <a:cubicBezTo>
                          <a:pt x="4687" y="1"/>
                          <a:pt x="4658" y="0"/>
                          <a:pt x="4630" y="0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58" name="Google Shape;1858;p19">
                    <a:extLst>
                      <a:ext uri="{FF2B5EF4-FFF2-40B4-BE49-F238E27FC236}">
                        <a16:creationId xmlns:a16="http://schemas.microsoft.com/office/drawing/2014/main" id="{5B67146F-9E09-D9B3-D97D-F5E2D144040E}"/>
                      </a:ext>
                    </a:extLst>
                  </p:cNvPr>
                  <p:cNvSpPr/>
                  <p:nvPr/>
                </p:nvSpPr>
                <p:spPr>
                  <a:xfrm>
                    <a:off x="6899925" y="1429950"/>
                    <a:ext cx="69100" cy="9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64" h="3665" extrusionOk="0">
                        <a:moveTo>
                          <a:pt x="2061" y="1"/>
                        </a:moveTo>
                        <a:cubicBezTo>
                          <a:pt x="1988" y="1"/>
                          <a:pt x="1903" y="11"/>
                          <a:pt x="1799" y="25"/>
                        </a:cubicBezTo>
                        <a:cubicBezTo>
                          <a:pt x="1648" y="45"/>
                          <a:pt x="1494" y="54"/>
                          <a:pt x="1340" y="54"/>
                        </a:cubicBezTo>
                        <a:cubicBezTo>
                          <a:pt x="1214" y="54"/>
                          <a:pt x="1088" y="48"/>
                          <a:pt x="965" y="37"/>
                        </a:cubicBezTo>
                        <a:cubicBezTo>
                          <a:pt x="920" y="32"/>
                          <a:pt x="876" y="29"/>
                          <a:pt x="833" y="29"/>
                        </a:cubicBezTo>
                        <a:cubicBezTo>
                          <a:pt x="401" y="29"/>
                          <a:pt x="92" y="298"/>
                          <a:pt x="48" y="764"/>
                        </a:cubicBezTo>
                        <a:cubicBezTo>
                          <a:pt x="1" y="1180"/>
                          <a:pt x="203" y="1466"/>
                          <a:pt x="489" y="1716"/>
                        </a:cubicBezTo>
                        <a:cubicBezTo>
                          <a:pt x="894" y="2073"/>
                          <a:pt x="1215" y="2526"/>
                          <a:pt x="1430" y="3026"/>
                        </a:cubicBezTo>
                        <a:cubicBezTo>
                          <a:pt x="1465" y="3121"/>
                          <a:pt x="1513" y="3216"/>
                          <a:pt x="1572" y="3312"/>
                        </a:cubicBezTo>
                        <a:cubicBezTo>
                          <a:pt x="1733" y="3492"/>
                          <a:pt x="1893" y="3664"/>
                          <a:pt x="2139" y="3664"/>
                        </a:cubicBezTo>
                        <a:cubicBezTo>
                          <a:pt x="2185" y="3664"/>
                          <a:pt x="2234" y="3658"/>
                          <a:pt x="2287" y="3645"/>
                        </a:cubicBezTo>
                        <a:cubicBezTo>
                          <a:pt x="2620" y="3562"/>
                          <a:pt x="2704" y="3288"/>
                          <a:pt x="2739" y="3002"/>
                        </a:cubicBezTo>
                        <a:cubicBezTo>
                          <a:pt x="2763" y="2681"/>
                          <a:pt x="2739" y="2359"/>
                          <a:pt x="2739" y="2038"/>
                        </a:cubicBezTo>
                        <a:lnTo>
                          <a:pt x="2704" y="2038"/>
                        </a:lnTo>
                        <a:cubicBezTo>
                          <a:pt x="2727" y="1752"/>
                          <a:pt x="2715" y="1478"/>
                          <a:pt x="2704" y="1192"/>
                        </a:cubicBezTo>
                        <a:cubicBezTo>
                          <a:pt x="2668" y="918"/>
                          <a:pt x="2608" y="645"/>
                          <a:pt x="2501" y="383"/>
                        </a:cubicBezTo>
                        <a:cubicBezTo>
                          <a:pt x="2376" y="88"/>
                          <a:pt x="2278" y="1"/>
                          <a:pt x="2061" y="1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59" name="Google Shape;1859;p19">
                    <a:extLst>
                      <a:ext uri="{FF2B5EF4-FFF2-40B4-BE49-F238E27FC236}">
                        <a16:creationId xmlns:a16="http://schemas.microsoft.com/office/drawing/2014/main" id="{376AE377-939F-C269-DB43-97FEAEB34F17}"/>
                      </a:ext>
                    </a:extLst>
                  </p:cNvPr>
                  <p:cNvSpPr/>
                  <p:nvPr/>
                </p:nvSpPr>
                <p:spPr>
                  <a:xfrm>
                    <a:off x="7369625" y="1480675"/>
                    <a:ext cx="48950" cy="336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58" h="1344" extrusionOk="0">
                        <a:moveTo>
                          <a:pt x="598" y="1"/>
                        </a:moveTo>
                        <a:cubicBezTo>
                          <a:pt x="312" y="1"/>
                          <a:pt x="145" y="97"/>
                          <a:pt x="84" y="342"/>
                        </a:cubicBezTo>
                        <a:cubicBezTo>
                          <a:pt x="1" y="616"/>
                          <a:pt x="310" y="1164"/>
                          <a:pt x="596" y="1235"/>
                        </a:cubicBezTo>
                        <a:cubicBezTo>
                          <a:pt x="870" y="1294"/>
                          <a:pt x="1144" y="1330"/>
                          <a:pt x="1430" y="1342"/>
                        </a:cubicBezTo>
                        <a:cubicBezTo>
                          <a:pt x="1448" y="1343"/>
                          <a:pt x="1466" y="1344"/>
                          <a:pt x="1484" y="1344"/>
                        </a:cubicBezTo>
                        <a:cubicBezTo>
                          <a:pt x="1846" y="1344"/>
                          <a:pt x="1957" y="1111"/>
                          <a:pt x="1787" y="759"/>
                        </a:cubicBezTo>
                        <a:cubicBezTo>
                          <a:pt x="1549" y="282"/>
                          <a:pt x="1084" y="151"/>
                          <a:pt x="751" y="9"/>
                        </a:cubicBezTo>
                        <a:cubicBezTo>
                          <a:pt x="697" y="3"/>
                          <a:pt x="646" y="1"/>
                          <a:pt x="598" y="1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grpSp>
          <p:nvGrpSpPr>
            <p:cNvPr id="1860" name="Google Shape;1860;p19">
              <a:extLst>
                <a:ext uri="{FF2B5EF4-FFF2-40B4-BE49-F238E27FC236}">
                  <a16:creationId xmlns:a16="http://schemas.microsoft.com/office/drawing/2014/main" id="{378B51AE-3167-97FA-F5FA-D675EA038B54}"/>
                </a:ext>
              </a:extLst>
            </p:cNvPr>
            <p:cNvGrpSpPr/>
            <p:nvPr/>
          </p:nvGrpSpPr>
          <p:grpSpPr>
            <a:xfrm>
              <a:off x="4064229" y="1717778"/>
              <a:ext cx="1595900" cy="1710332"/>
              <a:chOff x="4302000" y="1577638"/>
              <a:chExt cx="2405100" cy="2556300"/>
            </a:xfrm>
          </p:grpSpPr>
          <p:grpSp>
            <p:nvGrpSpPr>
              <p:cNvPr id="1861" name="Google Shape;1861;p19">
                <a:extLst>
                  <a:ext uri="{FF2B5EF4-FFF2-40B4-BE49-F238E27FC236}">
                    <a16:creationId xmlns:a16="http://schemas.microsoft.com/office/drawing/2014/main" id="{0B23E148-5BAF-C34A-5845-8401AA67DE28}"/>
                  </a:ext>
                </a:extLst>
              </p:cNvPr>
              <p:cNvGrpSpPr/>
              <p:nvPr/>
            </p:nvGrpSpPr>
            <p:grpSpPr>
              <a:xfrm>
                <a:off x="5487875" y="1577638"/>
                <a:ext cx="300650" cy="458425"/>
                <a:chOff x="2148525" y="1577700"/>
                <a:chExt cx="300650" cy="458425"/>
              </a:xfrm>
            </p:grpSpPr>
            <p:sp>
              <p:nvSpPr>
                <p:cNvPr id="1862" name="Google Shape;1862;p19">
                  <a:extLst>
                    <a:ext uri="{FF2B5EF4-FFF2-40B4-BE49-F238E27FC236}">
                      <a16:creationId xmlns:a16="http://schemas.microsoft.com/office/drawing/2014/main" id="{13FB5841-802F-7419-FB61-02D48DD335FF}"/>
                    </a:ext>
                  </a:extLst>
                </p:cNvPr>
                <p:cNvSpPr/>
                <p:nvPr/>
              </p:nvSpPr>
              <p:spPr>
                <a:xfrm>
                  <a:off x="2169350" y="1991750"/>
                  <a:ext cx="263450" cy="4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38" h="1775" extrusionOk="0">
                      <a:moveTo>
                        <a:pt x="10538" y="893"/>
                      </a:moveTo>
                      <a:cubicBezTo>
                        <a:pt x="10538" y="1381"/>
                        <a:pt x="8180" y="1774"/>
                        <a:pt x="5263" y="1774"/>
                      </a:cubicBezTo>
                      <a:cubicBezTo>
                        <a:pt x="2358" y="1774"/>
                        <a:pt x="1" y="1381"/>
                        <a:pt x="1" y="893"/>
                      </a:cubicBezTo>
                      <a:cubicBezTo>
                        <a:pt x="1" y="393"/>
                        <a:pt x="2358" y="0"/>
                        <a:pt x="5263" y="0"/>
                      </a:cubicBezTo>
                      <a:cubicBezTo>
                        <a:pt x="8180" y="0"/>
                        <a:pt x="10538" y="405"/>
                        <a:pt x="10538" y="893"/>
                      </a:cubicBezTo>
                      <a:close/>
                    </a:path>
                  </a:pathLst>
                </a:custGeom>
                <a:solidFill>
                  <a:srgbClr val="231F2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3" name="Google Shape;1863;p19">
                  <a:extLst>
                    <a:ext uri="{FF2B5EF4-FFF2-40B4-BE49-F238E27FC236}">
                      <a16:creationId xmlns:a16="http://schemas.microsoft.com/office/drawing/2014/main" id="{8A12697A-881C-3E78-5EE0-323EAAA6A7DA}"/>
                    </a:ext>
                  </a:extLst>
                </p:cNvPr>
                <p:cNvSpPr/>
                <p:nvPr/>
              </p:nvSpPr>
              <p:spPr>
                <a:xfrm>
                  <a:off x="2148525" y="1577700"/>
                  <a:ext cx="300650" cy="440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26" h="17634" extrusionOk="0">
                      <a:moveTo>
                        <a:pt x="5882" y="4596"/>
                      </a:moveTo>
                      <a:cubicBezTo>
                        <a:pt x="6215" y="4585"/>
                        <a:pt x="6441" y="4394"/>
                        <a:pt x="6656" y="4180"/>
                      </a:cubicBezTo>
                      <a:cubicBezTo>
                        <a:pt x="7203" y="3620"/>
                        <a:pt x="7763" y="3072"/>
                        <a:pt x="8323" y="2513"/>
                      </a:cubicBezTo>
                      <a:cubicBezTo>
                        <a:pt x="8775" y="2049"/>
                        <a:pt x="9227" y="1560"/>
                        <a:pt x="9692" y="1096"/>
                      </a:cubicBezTo>
                      <a:cubicBezTo>
                        <a:pt x="10025" y="751"/>
                        <a:pt x="10370" y="417"/>
                        <a:pt x="10787" y="1"/>
                      </a:cubicBezTo>
                      <a:cubicBezTo>
                        <a:pt x="10847" y="108"/>
                        <a:pt x="10906" y="203"/>
                        <a:pt x="10978" y="298"/>
                      </a:cubicBezTo>
                      <a:cubicBezTo>
                        <a:pt x="11275" y="679"/>
                        <a:pt x="11585" y="1060"/>
                        <a:pt x="11894" y="1429"/>
                      </a:cubicBezTo>
                      <a:cubicBezTo>
                        <a:pt x="12014" y="1537"/>
                        <a:pt x="12025" y="1739"/>
                        <a:pt x="11918" y="1870"/>
                      </a:cubicBezTo>
                      <a:cubicBezTo>
                        <a:pt x="11609" y="2322"/>
                        <a:pt x="11204" y="2715"/>
                        <a:pt x="10740" y="3025"/>
                      </a:cubicBezTo>
                      <a:cubicBezTo>
                        <a:pt x="10287" y="3346"/>
                        <a:pt x="9823" y="3644"/>
                        <a:pt x="9370" y="3954"/>
                      </a:cubicBezTo>
                      <a:cubicBezTo>
                        <a:pt x="9287" y="4001"/>
                        <a:pt x="9216" y="4061"/>
                        <a:pt x="9144" y="4120"/>
                      </a:cubicBezTo>
                      <a:cubicBezTo>
                        <a:pt x="8787" y="4418"/>
                        <a:pt x="8442" y="4716"/>
                        <a:pt x="8084" y="5013"/>
                      </a:cubicBezTo>
                      <a:cubicBezTo>
                        <a:pt x="8013" y="5085"/>
                        <a:pt x="7942" y="5168"/>
                        <a:pt x="7870" y="5228"/>
                      </a:cubicBezTo>
                      <a:cubicBezTo>
                        <a:pt x="7894" y="5287"/>
                        <a:pt x="7918" y="5347"/>
                        <a:pt x="7954" y="5406"/>
                      </a:cubicBezTo>
                      <a:cubicBezTo>
                        <a:pt x="8180" y="5668"/>
                        <a:pt x="8299" y="6013"/>
                        <a:pt x="8287" y="6359"/>
                      </a:cubicBezTo>
                      <a:cubicBezTo>
                        <a:pt x="8263" y="6585"/>
                        <a:pt x="8358" y="6799"/>
                        <a:pt x="8525" y="6954"/>
                      </a:cubicBezTo>
                      <a:cubicBezTo>
                        <a:pt x="9120" y="7514"/>
                        <a:pt x="9704" y="8085"/>
                        <a:pt x="10287" y="8657"/>
                      </a:cubicBezTo>
                      <a:cubicBezTo>
                        <a:pt x="10740" y="9097"/>
                        <a:pt x="11204" y="9561"/>
                        <a:pt x="11656" y="10026"/>
                      </a:cubicBezTo>
                      <a:cubicBezTo>
                        <a:pt x="11859" y="10228"/>
                        <a:pt x="11859" y="10347"/>
                        <a:pt x="11680" y="10573"/>
                      </a:cubicBezTo>
                      <a:cubicBezTo>
                        <a:pt x="11383" y="10931"/>
                        <a:pt x="11073" y="11288"/>
                        <a:pt x="10751" y="11645"/>
                      </a:cubicBezTo>
                      <a:cubicBezTo>
                        <a:pt x="10609" y="11812"/>
                        <a:pt x="10525" y="11824"/>
                        <a:pt x="10347" y="11645"/>
                      </a:cubicBezTo>
                      <a:cubicBezTo>
                        <a:pt x="9870" y="11181"/>
                        <a:pt x="9406" y="10704"/>
                        <a:pt x="8930" y="10228"/>
                      </a:cubicBezTo>
                      <a:lnTo>
                        <a:pt x="8632" y="9930"/>
                      </a:lnTo>
                      <a:cubicBezTo>
                        <a:pt x="8585" y="10359"/>
                        <a:pt x="8596" y="10788"/>
                        <a:pt x="8668" y="11204"/>
                      </a:cubicBezTo>
                      <a:cubicBezTo>
                        <a:pt x="8692" y="11276"/>
                        <a:pt x="8763" y="11335"/>
                        <a:pt x="8835" y="11359"/>
                      </a:cubicBezTo>
                      <a:cubicBezTo>
                        <a:pt x="8977" y="11395"/>
                        <a:pt x="9132" y="11419"/>
                        <a:pt x="9275" y="11443"/>
                      </a:cubicBezTo>
                      <a:cubicBezTo>
                        <a:pt x="9597" y="11502"/>
                        <a:pt x="9656" y="11597"/>
                        <a:pt x="9656" y="11907"/>
                      </a:cubicBezTo>
                      <a:cubicBezTo>
                        <a:pt x="9680" y="12157"/>
                        <a:pt x="9561" y="12395"/>
                        <a:pt x="9347" y="12514"/>
                      </a:cubicBezTo>
                      <a:cubicBezTo>
                        <a:pt x="9108" y="12645"/>
                        <a:pt x="8966" y="12907"/>
                        <a:pt x="8989" y="13181"/>
                      </a:cubicBezTo>
                      <a:cubicBezTo>
                        <a:pt x="9001" y="13681"/>
                        <a:pt x="9013" y="14181"/>
                        <a:pt x="9073" y="14669"/>
                      </a:cubicBezTo>
                      <a:cubicBezTo>
                        <a:pt x="9132" y="15288"/>
                        <a:pt x="9239" y="15907"/>
                        <a:pt x="9299" y="16527"/>
                      </a:cubicBezTo>
                      <a:cubicBezTo>
                        <a:pt x="9323" y="16777"/>
                        <a:pt x="9311" y="17027"/>
                        <a:pt x="9275" y="17277"/>
                      </a:cubicBezTo>
                      <a:cubicBezTo>
                        <a:pt x="9263" y="17455"/>
                        <a:pt x="9144" y="17527"/>
                        <a:pt x="8966" y="17527"/>
                      </a:cubicBezTo>
                      <a:cubicBezTo>
                        <a:pt x="8168" y="17527"/>
                        <a:pt x="7370" y="17515"/>
                        <a:pt x="6584" y="17527"/>
                      </a:cubicBezTo>
                      <a:cubicBezTo>
                        <a:pt x="6096" y="17539"/>
                        <a:pt x="5620" y="17598"/>
                        <a:pt x="5132" y="17622"/>
                      </a:cubicBezTo>
                      <a:cubicBezTo>
                        <a:pt x="4870" y="17634"/>
                        <a:pt x="4608" y="17634"/>
                        <a:pt x="4346" y="17622"/>
                      </a:cubicBezTo>
                      <a:cubicBezTo>
                        <a:pt x="3846" y="17598"/>
                        <a:pt x="3358" y="17550"/>
                        <a:pt x="2858" y="17515"/>
                      </a:cubicBezTo>
                      <a:cubicBezTo>
                        <a:pt x="2608" y="17503"/>
                        <a:pt x="2536" y="17443"/>
                        <a:pt x="2500" y="17181"/>
                      </a:cubicBezTo>
                      <a:cubicBezTo>
                        <a:pt x="2441" y="16884"/>
                        <a:pt x="2477" y="16574"/>
                        <a:pt x="2608" y="16300"/>
                      </a:cubicBezTo>
                      <a:cubicBezTo>
                        <a:pt x="3012" y="15479"/>
                        <a:pt x="3131" y="14562"/>
                        <a:pt x="3346" y="13681"/>
                      </a:cubicBezTo>
                      <a:cubicBezTo>
                        <a:pt x="3477" y="13324"/>
                        <a:pt x="3310" y="12931"/>
                        <a:pt x="2965" y="12776"/>
                      </a:cubicBezTo>
                      <a:cubicBezTo>
                        <a:pt x="2715" y="12633"/>
                        <a:pt x="2572" y="12455"/>
                        <a:pt x="2667" y="12157"/>
                      </a:cubicBezTo>
                      <a:cubicBezTo>
                        <a:pt x="2679" y="12097"/>
                        <a:pt x="2679" y="12038"/>
                        <a:pt x="2679" y="11978"/>
                      </a:cubicBezTo>
                      <a:cubicBezTo>
                        <a:pt x="2691" y="11609"/>
                        <a:pt x="2691" y="11597"/>
                        <a:pt x="3048" y="11526"/>
                      </a:cubicBezTo>
                      <a:cubicBezTo>
                        <a:pt x="3191" y="11514"/>
                        <a:pt x="3310" y="11395"/>
                        <a:pt x="3322" y="11252"/>
                      </a:cubicBezTo>
                      <a:cubicBezTo>
                        <a:pt x="3382" y="11002"/>
                        <a:pt x="3382" y="10728"/>
                        <a:pt x="3322" y="10478"/>
                      </a:cubicBezTo>
                      <a:cubicBezTo>
                        <a:pt x="3203" y="10585"/>
                        <a:pt x="3131" y="10657"/>
                        <a:pt x="3048" y="10728"/>
                      </a:cubicBezTo>
                      <a:cubicBezTo>
                        <a:pt x="2667" y="11109"/>
                        <a:pt x="2286" y="11490"/>
                        <a:pt x="1893" y="11871"/>
                      </a:cubicBezTo>
                      <a:cubicBezTo>
                        <a:pt x="1774" y="11966"/>
                        <a:pt x="1655" y="12038"/>
                        <a:pt x="1524" y="12109"/>
                      </a:cubicBezTo>
                      <a:cubicBezTo>
                        <a:pt x="965" y="11752"/>
                        <a:pt x="464" y="11288"/>
                        <a:pt x="60" y="10764"/>
                      </a:cubicBezTo>
                      <a:cubicBezTo>
                        <a:pt x="179" y="10633"/>
                        <a:pt x="274" y="10490"/>
                        <a:pt x="393" y="10383"/>
                      </a:cubicBezTo>
                      <a:cubicBezTo>
                        <a:pt x="1048" y="9776"/>
                        <a:pt x="1691" y="9168"/>
                        <a:pt x="2346" y="8573"/>
                      </a:cubicBezTo>
                      <a:cubicBezTo>
                        <a:pt x="2703" y="8252"/>
                        <a:pt x="3048" y="7942"/>
                        <a:pt x="3417" y="7644"/>
                      </a:cubicBezTo>
                      <a:cubicBezTo>
                        <a:pt x="3560" y="7537"/>
                        <a:pt x="3632" y="7371"/>
                        <a:pt x="3643" y="7192"/>
                      </a:cubicBezTo>
                      <a:cubicBezTo>
                        <a:pt x="3643" y="7121"/>
                        <a:pt x="3655" y="7037"/>
                        <a:pt x="3655" y="6954"/>
                      </a:cubicBezTo>
                      <a:cubicBezTo>
                        <a:pt x="3679" y="6251"/>
                        <a:pt x="3703" y="6180"/>
                        <a:pt x="4096" y="5632"/>
                      </a:cubicBezTo>
                      <a:cubicBezTo>
                        <a:pt x="4072" y="5585"/>
                        <a:pt x="4036" y="5537"/>
                        <a:pt x="4001" y="5501"/>
                      </a:cubicBezTo>
                      <a:cubicBezTo>
                        <a:pt x="3572" y="5156"/>
                        <a:pt x="3131" y="4811"/>
                        <a:pt x="2715" y="4466"/>
                      </a:cubicBezTo>
                      <a:cubicBezTo>
                        <a:pt x="2441" y="4227"/>
                        <a:pt x="2191" y="3977"/>
                        <a:pt x="1941" y="3727"/>
                      </a:cubicBezTo>
                      <a:cubicBezTo>
                        <a:pt x="1369" y="3168"/>
                        <a:pt x="822" y="2596"/>
                        <a:pt x="262" y="2025"/>
                      </a:cubicBezTo>
                      <a:cubicBezTo>
                        <a:pt x="238" y="2001"/>
                        <a:pt x="214" y="1977"/>
                        <a:pt x="191" y="1953"/>
                      </a:cubicBezTo>
                      <a:cubicBezTo>
                        <a:pt x="0" y="1715"/>
                        <a:pt x="0" y="1632"/>
                        <a:pt x="238" y="1441"/>
                      </a:cubicBezTo>
                      <a:cubicBezTo>
                        <a:pt x="381" y="1346"/>
                        <a:pt x="524" y="1239"/>
                        <a:pt x="667" y="1144"/>
                      </a:cubicBezTo>
                      <a:cubicBezTo>
                        <a:pt x="1012" y="894"/>
                        <a:pt x="1369" y="656"/>
                        <a:pt x="1738" y="406"/>
                      </a:cubicBezTo>
                      <a:cubicBezTo>
                        <a:pt x="3143" y="1787"/>
                        <a:pt x="4394" y="3299"/>
                        <a:pt x="5882" y="4596"/>
                      </a:cubicBezTo>
                      <a:close/>
                      <a:moveTo>
                        <a:pt x="3584" y="13026"/>
                      </a:moveTo>
                      <a:cubicBezTo>
                        <a:pt x="3560" y="13109"/>
                        <a:pt x="3548" y="13133"/>
                        <a:pt x="3548" y="13157"/>
                      </a:cubicBezTo>
                      <a:cubicBezTo>
                        <a:pt x="3429" y="14217"/>
                        <a:pt x="3251" y="15276"/>
                        <a:pt x="2846" y="16277"/>
                      </a:cubicBezTo>
                      <a:cubicBezTo>
                        <a:pt x="2774" y="16455"/>
                        <a:pt x="2727" y="16646"/>
                        <a:pt x="2715" y="16848"/>
                      </a:cubicBezTo>
                      <a:cubicBezTo>
                        <a:pt x="2703" y="17146"/>
                        <a:pt x="2798" y="17241"/>
                        <a:pt x="3096" y="17265"/>
                      </a:cubicBezTo>
                      <a:cubicBezTo>
                        <a:pt x="3358" y="17289"/>
                        <a:pt x="3632" y="17289"/>
                        <a:pt x="3893" y="17300"/>
                      </a:cubicBezTo>
                      <a:cubicBezTo>
                        <a:pt x="4155" y="17312"/>
                        <a:pt x="4405" y="17336"/>
                        <a:pt x="4655" y="17324"/>
                      </a:cubicBezTo>
                      <a:cubicBezTo>
                        <a:pt x="4906" y="17324"/>
                        <a:pt x="4989" y="17253"/>
                        <a:pt x="5048" y="16991"/>
                      </a:cubicBezTo>
                      <a:cubicBezTo>
                        <a:pt x="5108" y="16753"/>
                        <a:pt x="5167" y="16515"/>
                        <a:pt x="5239" y="16288"/>
                      </a:cubicBezTo>
                      <a:cubicBezTo>
                        <a:pt x="5334" y="15967"/>
                        <a:pt x="5513" y="15669"/>
                        <a:pt x="5739" y="15431"/>
                      </a:cubicBezTo>
                      <a:cubicBezTo>
                        <a:pt x="5941" y="15229"/>
                        <a:pt x="6096" y="15229"/>
                        <a:pt x="6322" y="15407"/>
                      </a:cubicBezTo>
                      <a:cubicBezTo>
                        <a:pt x="6584" y="15610"/>
                        <a:pt x="6751" y="15919"/>
                        <a:pt x="6787" y="16265"/>
                      </a:cubicBezTo>
                      <a:cubicBezTo>
                        <a:pt x="6822" y="16479"/>
                        <a:pt x="6846" y="16693"/>
                        <a:pt x="6870" y="16908"/>
                      </a:cubicBezTo>
                      <a:cubicBezTo>
                        <a:pt x="6906" y="17134"/>
                        <a:pt x="6953" y="17205"/>
                        <a:pt x="7168" y="17205"/>
                      </a:cubicBezTo>
                      <a:cubicBezTo>
                        <a:pt x="7668" y="17229"/>
                        <a:pt x="8156" y="17253"/>
                        <a:pt x="8656" y="17253"/>
                      </a:cubicBezTo>
                      <a:cubicBezTo>
                        <a:pt x="8966" y="17253"/>
                        <a:pt x="9049" y="17193"/>
                        <a:pt x="9037" y="16896"/>
                      </a:cubicBezTo>
                      <a:cubicBezTo>
                        <a:pt x="9013" y="16467"/>
                        <a:pt x="8989" y="16050"/>
                        <a:pt x="8930" y="15622"/>
                      </a:cubicBezTo>
                      <a:cubicBezTo>
                        <a:pt x="8811" y="14824"/>
                        <a:pt x="8668" y="14026"/>
                        <a:pt x="8704" y="13217"/>
                      </a:cubicBezTo>
                      <a:cubicBezTo>
                        <a:pt x="8704" y="13121"/>
                        <a:pt x="8692" y="13014"/>
                        <a:pt x="8680" y="12919"/>
                      </a:cubicBezTo>
                      <a:close/>
                      <a:moveTo>
                        <a:pt x="6168" y="7371"/>
                      </a:moveTo>
                      <a:cubicBezTo>
                        <a:pt x="6156" y="7418"/>
                        <a:pt x="6144" y="7454"/>
                        <a:pt x="6120" y="7490"/>
                      </a:cubicBezTo>
                      <a:cubicBezTo>
                        <a:pt x="5798" y="7847"/>
                        <a:pt x="5489" y="8204"/>
                        <a:pt x="5156" y="8537"/>
                      </a:cubicBezTo>
                      <a:cubicBezTo>
                        <a:pt x="4703" y="9002"/>
                        <a:pt x="4227" y="9466"/>
                        <a:pt x="3774" y="9942"/>
                      </a:cubicBezTo>
                      <a:cubicBezTo>
                        <a:pt x="3679" y="10026"/>
                        <a:pt x="3608" y="10157"/>
                        <a:pt x="3584" y="10288"/>
                      </a:cubicBezTo>
                      <a:cubicBezTo>
                        <a:pt x="3536" y="10645"/>
                        <a:pt x="3536" y="11002"/>
                        <a:pt x="3512" y="11359"/>
                      </a:cubicBezTo>
                      <a:cubicBezTo>
                        <a:pt x="3512" y="11419"/>
                        <a:pt x="3524" y="11490"/>
                        <a:pt x="3548" y="11562"/>
                      </a:cubicBezTo>
                      <a:cubicBezTo>
                        <a:pt x="3989" y="11562"/>
                        <a:pt x="4394" y="11550"/>
                        <a:pt x="4810" y="11562"/>
                      </a:cubicBezTo>
                      <a:cubicBezTo>
                        <a:pt x="5846" y="11645"/>
                        <a:pt x="6882" y="11657"/>
                        <a:pt x="7930" y="11597"/>
                      </a:cubicBezTo>
                      <a:cubicBezTo>
                        <a:pt x="8346" y="11574"/>
                        <a:pt x="8454" y="11466"/>
                        <a:pt x="8442" y="11038"/>
                      </a:cubicBezTo>
                      <a:cubicBezTo>
                        <a:pt x="8430" y="10657"/>
                        <a:pt x="8394" y="10264"/>
                        <a:pt x="8382" y="9871"/>
                      </a:cubicBezTo>
                      <a:cubicBezTo>
                        <a:pt x="8382" y="9669"/>
                        <a:pt x="8299" y="9490"/>
                        <a:pt x="8156" y="9347"/>
                      </a:cubicBezTo>
                      <a:cubicBezTo>
                        <a:pt x="7787" y="8942"/>
                        <a:pt x="7418" y="8526"/>
                        <a:pt x="7049" y="8109"/>
                      </a:cubicBezTo>
                      <a:cubicBezTo>
                        <a:pt x="6811" y="7799"/>
                        <a:pt x="6513" y="7549"/>
                        <a:pt x="6179" y="7371"/>
                      </a:cubicBezTo>
                      <a:close/>
                      <a:moveTo>
                        <a:pt x="393" y="10692"/>
                      </a:moveTo>
                      <a:cubicBezTo>
                        <a:pt x="655" y="11073"/>
                        <a:pt x="988" y="11407"/>
                        <a:pt x="1369" y="11681"/>
                      </a:cubicBezTo>
                      <a:cubicBezTo>
                        <a:pt x="1477" y="11764"/>
                        <a:pt x="1643" y="11752"/>
                        <a:pt x="1738" y="11645"/>
                      </a:cubicBezTo>
                      <a:cubicBezTo>
                        <a:pt x="2048" y="11395"/>
                        <a:pt x="2346" y="11109"/>
                        <a:pt x="2620" y="10823"/>
                      </a:cubicBezTo>
                      <a:cubicBezTo>
                        <a:pt x="3417" y="9942"/>
                        <a:pt x="4263" y="9097"/>
                        <a:pt x="5096" y="8264"/>
                      </a:cubicBezTo>
                      <a:cubicBezTo>
                        <a:pt x="5346" y="8025"/>
                        <a:pt x="5548" y="7752"/>
                        <a:pt x="5810" y="7442"/>
                      </a:cubicBezTo>
                      <a:cubicBezTo>
                        <a:pt x="5394" y="7335"/>
                        <a:pt x="5025" y="7061"/>
                        <a:pt x="4822" y="6668"/>
                      </a:cubicBezTo>
                      <a:cubicBezTo>
                        <a:pt x="4417" y="6930"/>
                        <a:pt x="631" y="10359"/>
                        <a:pt x="393" y="10681"/>
                      </a:cubicBezTo>
                      <a:close/>
                      <a:moveTo>
                        <a:pt x="5465" y="4656"/>
                      </a:moveTo>
                      <a:cubicBezTo>
                        <a:pt x="5370" y="4549"/>
                        <a:pt x="5263" y="4430"/>
                        <a:pt x="5156" y="4311"/>
                      </a:cubicBezTo>
                      <a:cubicBezTo>
                        <a:pt x="4263" y="3406"/>
                        <a:pt x="3370" y="2513"/>
                        <a:pt x="2477" y="1608"/>
                      </a:cubicBezTo>
                      <a:cubicBezTo>
                        <a:pt x="2250" y="1382"/>
                        <a:pt x="2024" y="1156"/>
                        <a:pt x="1798" y="929"/>
                      </a:cubicBezTo>
                      <a:cubicBezTo>
                        <a:pt x="1715" y="822"/>
                        <a:pt x="1560" y="810"/>
                        <a:pt x="1465" y="894"/>
                      </a:cubicBezTo>
                      <a:cubicBezTo>
                        <a:pt x="1238" y="1048"/>
                        <a:pt x="988" y="1179"/>
                        <a:pt x="762" y="1334"/>
                      </a:cubicBezTo>
                      <a:cubicBezTo>
                        <a:pt x="619" y="1441"/>
                        <a:pt x="488" y="1560"/>
                        <a:pt x="369" y="1679"/>
                      </a:cubicBezTo>
                      <a:cubicBezTo>
                        <a:pt x="786" y="2572"/>
                        <a:pt x="4084" y="5466"/>
                        <a:pt x="4715" y="5656"/>
                      </a:cubicBezTo>
                      <a:close/>
                      <a:moveTo>
                        <a:pt x="6596" y="7240"/>
                      </a:moveTo>
                      <a:cubicBezTo>
                        <a:pt x="6620" y="7287"/>
                        <a:pt x="6632" y="7323"/>
                        <a:pt x="6656" y="7359"/>
                      </a:cubicBezTo>
                      <a:cubicBezTo>
                        <a:pt x="7156" y="7930"/>
                        <a:pt x="7656" y="8502"/>
                        <a:pt x="8168" y="9073"/>
                      </a:cubicBezTo>
                      <a:cubicBezTo>
                        <a:pt x="8311" y="9240"/>
                        <a:pt x="8489" y="9371"/>
                        <a:pt x="8620" y="9538"/>
                      </a:cubicBezTo>
                      <a:cubicBezTo>
                        <a:pt x="9144" y="10169"/>
                        <a:pt x="9704" y="10752"/>
                        <a:pt x="10323" y="11300"/>
                      </a:cubicBezTo>
                      <a:cubicBezTo>
                        <a:pt x="10490" y="11443"/>
                        <a:pt x="10525" y="11443"/>
                        <a:pt x="10692" y="11264"/>
                      </a:cubicBezTo>
                      <a:cubicBezTo>
                        <a:pt x="10894" y="11062"/>
                        <a:pt x="11097" y="10847"/>
                        <a:pt x="11275" y="10633"/>
                      </a:cubicBezTo>
                      <a:cubicBezTo>
                        <a:pt x="11359" y="10502"/>
                        <a:pt x="11442" y="10371"/>
                        <a:pt x="11513" y="10240"/>
                      </a:cubicBezTo>
                      <a:cubicBezTo>
                        <a:pt x="11383" y="10109"/>
                        <a:pt x="11287" y="9978"/>
                        <a:pt x="11168" y="9871"/>
                      </a:cubicBezTo>
                      <a:cubicBezTo>
                        <a:pt x="10775" y="9478"/>
                        <a:pt x="10382" y="9097"/>
                        <a:pt x="9978" y="8716"/>
                      </a:cubicBezTo>
                      <a:cubicBezTo>
                        <a:pt x="9751" y="8490"/>
                        <a:pt x="9513" y="8276"/>
                        <a:pt x="9287" y="8049"/>
                      </a:cubicBezTo>
                      <a:cubicBezTo>
                        <a:pt x="8775" y="7549"/>
                        <a:pt x="8275" y="7037"/>
                        <a:pt x="7763" y="6537"/>
                      </a:cubicBezTo>
                      <a:cubicBezTo>
                        <a:pt x="7596" y="6406"/>
                        <a:pt x="7430" y="6287"/>
                        <a:pt x="7263" y="6180"/>
                      </a:cubicBezTo>
                      <a:cubicBezTo>
                        <a:pt x="7263" y="6728"/>
                        <a:pt x="6894" y="6954"/>
                        <a:pt x="6608" y="7240"/>
                      </a:cubicBezTo>
                      <a:close/>
                      <a:moveTo>
                        <a:pt x="7192" y="5394"/>
                      </a:moveTo>
                      <a:cubicBezTo>
                        <a:pt x="7322" y="5335"/>
                        <a:pt x="7442" y="5275"/>
                        <a:pt x="7561" y="5192"/>
                      </a:cubicBezTo>
                      <a:cubicBezTo>
                        <a:pt x="7870" y="4942"/>
                        <a:pt x="8180" y="4680"/>
                        <a:pt x="8489" y="4418"/>
                      </a:cubicBezTo>
                      <a:cubicBezTo>
                        <a:pt x="8799" y="4168"/>
                        <a:pt x="9120" y="3882"/>
                        <a:pt x="9442" y="3632"/>
                      </a:cubicBezTo>
                      <a:cubicBezTo>
                        <a:pt x="9978" y="3239"/>
                        <a:pt x="10537" y="2870"/>
                        <a:pt x="11061" y="2453"/>
                      </a:cubicBezTo>
                      <a:cubicBezTo>
                        <a:pt x="11323" y="2251"/>
                        <a:pt x="11609" y="2049"/>
                        <a:pt x="11704" y="1691"/>
                      </a:cubicBezTo>
                      <a:cubicBezTo>
                        <a:pt x="11442" y="1215"/>
                        <a:pt x="11073" y="787"/>
                        <a:pt x="10644" y="453"/>
                      </a:cubicBezTo>
                      <a:cubicBezTo>
                        <a:pt x="10466" y="608"/>
                        <a:pt x="10299" y="751"/>
                        <a:pt x="10144" y="906"/>
                      </a:cubicBezTo>
                      <a:cubicBezTo>
                        <a:pt x="9311" y="1763"/>
                        <a:pt x="8477" y="2620"/>
                        <a:pt x="7644" y="3477"/>
                      </a:cubicBezTo>
                      <a:cubicBezTo>
                        <a:pt x="7394" y="3739"/>
                        <a:pt x="7144" y="3989"/>
                        <a:pt x="6894" y="4251"/>
                      </a:cubicBezTo>
                      <a:cubicBezTo>
                        <a:pt x="6775" y="4346"/>
                        <a:pt x="6691" y="4477"/>
                        <a:pt x="6644" y="4620"/>
                      </a:cubicBezTo>
                      <a:close/>
                      <a:moveTo>
                        <a:pt x="2881" y="11943"/>
                      </a:moveTo>
                      <a:cubicBezTo>
                        <a:pt x="2798" y="12228"/>
                        <a:pt x="2834" y="12347"/>
                        <a:pt x="3048" y="12514"/>
                      </a:cubicBezTo>
                      <a:cubicBezTo>
                        <a:pt x="3322" y="12728"/>
                        <a:pt x="3632" y="12764"/>
                        <a:pt x="3965" y="12752"/>
                      </a:cubicBezTo>
                      <a:cubicBezTo>
                        <a:pt x="4953" y="12740"/>
                        <a:pt x="5941" y="12740"/>
                        <a:pt x="6930" y="12717"/>
                      </a:cubicBezTo>
                      <a:cubicBezTo>
                        <a:pt x="7453" y="12705"/>
                        <a:pt x="7965" y="12681"/>
                        <a:pt x="8477" y="12657"/>
                      </a:cubicBezTo>
                      <a:cubicBezTo>
                        <a:pt x="8585" y="12669"/>
                        <a:pt x="8692" y="12645"/>
                        <a:pt x="8775" y="12597"/>
                      </a:cubicBezTo>
                      <a:cubicBezTo>
                        <a:pt x="8966" y="12467"/>
                        <a:pt x="9144" y="12312"/>
                        <a:pt x="9311" y="12157"/>
                      </a:cubicBezTo>
                      <a:cubicBezTo>
                        <a:pt x="9466" y="12026"/>
                        <a:pt x="9394" y="11788"/>
                        <a:pt x="9204" y="11764"/>
                      </a:cubicBezTo>
                      <a:cubicBezTo>
                        <a:pt x="9049" y="11728"/>
                        <a:pt x="8906" y="11716"/>
                        <a:pt x="8751" y="11728"/>
                      </a:cubicBezTo>
                      <a:cubicBezTo>
                        <a:pt x="7453" y="11931"/>
                        <a:pt x="6156" y="11859"/>
                        <a:pt x="4858" y="11835"/>
                      </a:cubicBezTo>
                      <a:cubicBezTo>
                        <a:pt x="4405" y="11824"/>
                        <a:pt x="3965" y="11835"/>
                        <a:pt x="3512" y="11847"/>
                      </a:cubicBezTo>
                      <a:cubicBezTo>
                        <a:pt x="3322" y="11859"/>
                        <a:pt x="3120" y="11907"/>
                        <a:pt x="2881" y="11943"/>
                      </a:cubicBezTo>
                      <a:close/>
                      <a:moveTo>
                        <a:pt x="7061" y="6001"/>
                      </a:moveTo>
                      <a:cubicBezTo>
                        <a:pt x="7001" y="5775"/>
                        <a:pt x="6930" y="5549"/>
                        <a:pt x="6846" y="5323"/>
                      </a:cubicBezTo>
                      <a:cubicBezTo>
                        <a:pt x="6680" y="4977"/>
                        <a:pt x="6310" y="4787"/>
                        <a:pt x="5929" y="4858"/>
                      </a:cubicBezTo>
                      <a:cubicBezTo>
                        <a:pt x="4977" y="5013"/>
                        <a:pt x="4727" y="5978"/>
                        <a:pt x="5156" y="6704"/>
                      </a:cubicBezTo>
                      <a:cubicBezTo>
                        <a:pt x="5334" y="6990"/>
                        <a:pt x="5620" y="7097"/>
                        <a:pt x="5953" y="7121"/>
                      </a:cubicBezTo>
                      <a:cubicBezTo>
                        <a:pt x="6489" y="7156"/>
                        <a:pt x="7072" y="6644"/>
                        <a:pt x="7072" y="6001"/>
                      </a:cubicBezTo>
                      <a:close/>
                      <a:moveTo>
                        <a:pt x="6656" y="17181"/>
                      </a:moveTo>
                      <a:cubicBezTo>
                        <a:pt x="6584" y="16788"/>
                        <a:pt x="6549" y="16419"/>
                        <a:pt x="6465" y="16074"/>
                      </a:cubicBezTo>
                      <a:cubicBezTo>
                        <a:pt x="6406" y="15919"/>
                        <a:pt x="6310" y="15788"/>
                        <a:pt x="6191" y="15693"/>
                      </a:cubicBezTo>
                      <a:cubicBezTo>
                        <a:pt x="6084" y="15574"/>
                        <a:pt x="5965" y="15598"/>
                        <a:pt x="5870" y="15717"/>
                      </a:cubicBezTo>
                      <a:cubicBezTo>
                        <a:pt x="5513" y="16157"/>
                        <a:pt x="5370" y="16669"/>
                        <a:pt x="5287" y="17229"/>
                      </a:cubicBezTo>
                      <a:cubicBezTo>
                        <a:pt x="5751" y="17312"/>
                        <a:pt x="6168" y="17253"/>
                        <a:pt x="6656" y="17169"/>
                      </a:cubicBezTo>
                      <a:close/>
                      <a:moveTo>
                        <a:pt x="3882" y="7228"/>
                      </a:moveTo>
                      <a:cubicBezTo>
                        <a:pt x="4096" y="7002"/>
                        <a:pt x="4298" y="6799"/>
                        <a:pt x="4489" y="6597"/>
                      </a:cubicBezTo>
                      <a:cubicBezTo>
                        <a:pt x="4822" y="6204"/>
                        <a:pt x="4810" y="6144"/>
                        <a:pt x="4382" y="5859"/>
                      </a:cubicBezTo>
                      <a:cubicBezTo>
                        <a:pt x="4346" y="5847"/>
                        <a:pt x="4322" y="5835"/>
                        <a:pt x="4286" y="5835"/>
                      </a:cubicBezTo>
                      <a:cubicBezTo>
                        <a:pt x="3870" y="6097"/>
                        <a:pt x="3715" y="6585"/>
                        <a:pt x="3882" y="7228"/>
                      </a:cubicBezTo>
                      <a:close/>
                      <a:moveTo>
                        <a:pt x="7608" y="5442"/>
                      </a:moveTo>
                      <a:lnTo>
                        <a:pt x="7215" y="5835"/>
                      </a:lnTo>
                      <a:cubicBezTo>
                        <a:pt x="7573" y="5978"/>
                        <a:pt x="7703" y="6323"/>
                        <a:pt x="8049" y="6418"/>
                      </a:cubicBezTo>
                      <a:cubicBezTo>
                        <a:pt x="8084" y="6025"/>
                        <a:pt x="7930" y="5739"/>
                        <a:pt x="7620" y="5442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4" name="Google Shape;1864;p19">
                  <a:extLst>
                    <a:ext uri="{FF2B5EF4-FFF2-40B4-BE49-F238E27FC236}">
                      <a16:creationId xmlns:a16="http://schemas.microsoft.com/office/drawing/2014/main" id="{42AC6CE7-AAF2-EFD1-1FCF-DCD786F2BA55}"/>
                    </a:ext>
                  </a:extLst>
                </p:cNvPr>
                <p:cNvSpPr/>
                <p:nvPr/>
              </p:nvSpPr>
              <p:spPr>
                <a:xfrm>
                  <a:off x="2216075" y="1900950"/>
                  <a:ext cx="158675" cy="110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47" h="4419" extrusionOk="0">
                      <a:moveTo>
                        <a:pt x="882" y="96"/>
                      </a:moveTo>
                      <a:lnTo>
                        <a:pt x="5978" y="1"/>
                      </a:lnTo>
                      <a:cubicBezTo>
                        <a:pt x="5990" y="96"/>
                        <a:pt x="6002" y="191"/>
                        <a:pt x="6002" y="299"/>
                      </a:cubicBezTo>
                      <a:cubicBezTo>
                        <a:pt x="5966" y="1108"/>
                        <a:pt x="6109" y="1906"/>
                        <a:pt x="6228" y="2704"/>
                      </a:cubicBezTo>
                      <a:cubicBezTo>
                        <a:pt x="6287" y="3120"/>
                        <a:pt x="6323" y="3549"/>
                        <a:pt x="6335" y="3978"/>
                      </a:cubicBezTo>
                      <a:cubicBezTo>
                        <a:pt x="6347" y="4275"/>
                        <a:pt x="6264" y="4335"/>
                        <a:pt x="5954" y="4335"/>
                      </a:cubicBezTo>
                      <a:cubicBezTo>
                        <a:pt x="5466" y="4335"/>
                        <a:pt x="4966" y="4311"/>
                        <a:pt x="4466" y="4287"/>
                      </a:cubicBezTo>
                      <a:cubicBezTo>
                        <a:pt x="4239" y="4275"/>
                        <a:pt x="4204" y="4228"/>
                        <a:pt x="4168" y="3989"/>
                      </a:cubicBezTo>
                      <a:cubicBezTo>
                        <a:pt x="4144" y="3751"/>
                        <a:pt x="4132" y="3549"/>
                        <a:pt x="4097" y="3335"/>
                      </a:cubicBezTo>
                      <a:cubicBezTo>
                        <a:pt x="4049" y="3001"/>
                        <a:pt x="3882" y="2692"/>
                        <a:pt x="3620" y="2477"/>
                      </a:cubicBezTo>
                      <a:cubicBezTo>
                        <a:pt x="3394" y="2299"/>
                        <a:pt x="3239" y="2299"/>
                        <a:pt x="3037" y="2501"/>
                      </a:cubicBezTo>
                      <a:cubicBezTo>
                        <a:pt x="2811" y="2751"/>
                        <a:pt x="2632" y="3037"/>
                        <a:pt x="2537" y="3358"/>
                      </a:cubicBezTo>
                      <a:cubicBezTo>
                        <a:pt x="2465" y="3597"/>
                        <a:pt x="2418" y="3835"/>
                        <a:pt x="2346" y="4061"/>
                      </a:cubicBezTo>
                      <a:cubicBezTo>
                        <a:pt x="2287" y="4335"/>
                        <a:pt x="2215" y="4394"/>
                        <a:pt x="1953" y="4406"/>
                      </a:cubicBezTo>
                      <a:cubicBezTo>
                        <a:pt x="1680" y="4418"/>
                        <a:pt x="1442" y="4382"/>
                        <a:pt x="1191" y="4370"/>
                      </a:cubicBezTo>
                      <a:cubicBezTo>
                        <a:pt x="941" y="4359"/>
                        <a:pt x="668" y="4359"/>
                        <a:pt x="394" y="4335"/>
                      </a:cubicBezTo>
                      <a:cubicBezTo>
                        <a:pt x="96" y="4311"/>
                        <a:pt x="1" y="4228"/>
                        <a:pt x="13" y="3918"/>
                      </a:cubicBezTo>
                      <a:cubicBezTo>
                        <a:pt x="25" y="3727"/>
                        <a:pt x="72" y="3537"/>
                        <a:pt x="144" y="3358"/>
                      </a:cubicBezTo>
                      <a:cubicBezTo>
                        <a:pt x="549" y="2358"/>
                        <a:pt x="727" y="1299"/>
                        <a:pt x="846" y="227"/>
                      </a:cubicBezTo>
                      <a:cubicBezTo>
                        <a:pt x="858" y="191"/>
                        <a:pt x="870" y="168"/>
                        <a:pt x="882" y="96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5" name="Google Shape;1865;p19">
                  <a:extLst>
                    <a:ext uri="{FF2B5EF4-FFF2-40B4-BE49-F238E27FC236}">
                      <a16:creationId xmlns:a16="http://schemas.microsoft.com/office/drawing/2014/main" id="{C4066621-17A9-19D9-3309-1E8638878D7C}"/>
                    </a:ext>
                  </a:extLst>
                </p:cNvPr>
                <p:cNvSpPr/>
                <p:nvPr/>
              </p:nvSpPr>
              <p:spPr>
                <a:xfrm>
                  <a:off x="2236625" y="1761950"/>
                  <a:ext cx="123250" cy="107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0" h="4287" extrusionOk="0">
                      <a:moveTo>
                        <a:pt x="2655" y="1"/>
                      </a:moveTo>
                      <a:cubicBezTo>
                        <a:pt x="2989" y="191"/>
                        <a:pt x="3298" y="441"/>
                        <a:pt x="3537" y="751"/>
                      </a:cubicBezTo>
                      <a:cubicBezTo>
                        <a:pt x="3906" y="1156"/>
                        <a:pt x="4263" y="1584"/>
                        <a:pt x="4632" y="1989"/>
                      </a:cubicBezTo>
                      <a:cubicBezTo>
                        <a:pt x="4775" y="2120"/>
                        <a:pt x="4858" y="2310"/>
                        <a:pt x="4870" y="2501"/>
                      </a:cubicBezTo>
                      <a:cubicBezTo>
                        <a:pt x="4870" y="2894"/>
                        <a:pt x="4918" y="3287"/>
                        <a:pt x="4930" y="3680"/>
                      </a:cubicBezTo>
                      <a:cubicBezTo>
                        <a:pt x="4930" y="4108"/>
                        <a:pt x="4822" y="4204"/>
                        <a:pt x="4406" y="4239"/>
                      </a:cubicBezTo>
                      <a:cubicBezTo>
                        <a:pt x="3370" y="4287"/>
                        <a:pt x="2334" y="4275"/>
                        <a:pt x="1298" y="4204"/>
                      </a:cubicBezTo>
                      <a:cubicBezTo>
                        <a:pt x="881" y="4180"/>
                        <a:pt x="465" y="4204"/>
                        <a:pt x="24" y="4204"/>
                      </a:cubicBezTo>
                      <a:cubicBezTo>
                        <a:pt x="12" y="4132"/>
                        <a:pt x="0" y="4061"/>
                        <a:pt x="0" y="3989"/>
                      </a:cubicBezTo>
                      <a:cubicBezTo>
                        <a:pt x="12" y="3632"/>
                        <a:pt x="24" y="3275"/>
                        <a:pt x="60" y="2930"/>
                      </a:cubicBezTo>
                      <a:cubicBezTo>
                        <a:pt x="84" y="2787"/>
                        <a:pt x="155" y="2668"/>
                        <a:pt x="250" y="2572"/>
                      </a:cubicBezTo>
                      <a:cubicBezTo>
                        <a:pt x="703" y="2096"/>
                        <a:pt x="1179" y="1644"/>
                        <a:pt x="1643" y="1167"/>
                      </a:cubicBezTo>
                      <a:cubicBezTo>
                        <a:pt x="1965" y="834"/>
                        <a:pt x="2274" y="477"/>
                        <a:pt x="2596" y="132"/>
                      </a:cubicBezTo>
                      <a:cubicBezTo>
                        <a:pt x="2620" y="96"/>
                        <a:pt x="2644" y="48"/>
                        <a:pt x="2655" y="1"/>
                      </a:cubicBezTo>
                      <a:close/>
                      <a:moveTo>
                        <a:pt x="3120" y="2644"/>
                      </a:moveTo>
                      <a:lnTo>
                        <a:pt x="3167" y="2632"/>
                      </a:lnTo>
                      <a:cubicBezTo>
                        <a:pt x="3096" y="2370"/>
                        <a:pt x="3025" y="2108"/>
                        <a:pt x="2929" y="1846"/>
                      </a:cubicBezTo>
                      <a:cubicBezTo>
                        <a:pt x="2894" y="1727"/>
                        <a:pt x="2786" y="1703"/>
                        <a:pt x="2655" y="1703"/>
                      </a:cubicBezTo>
                      <a:cubicBezTo>
                        <a:pt x="2263" y="1739"/>
                        <a:pt x="1965" y="2049"/>
                        <a:pt x="1953" y="2430"/>
                      </a:cubicBezTo>
                      <a:cubicBezTo>
                        <a:pt x="1917" y="2691"/>
                        <a:pt x="1905" y="2965"/>
                        <a:pt x="1905" y="3227"/>
                      </a:cubicBezTo>
                      <a:cubicBezTo>
                        <a:pt x="1917" y="3311"/>
                        <a:pt x="1977" y="3382"/>
                        <a:pt x="2060" y="3418"/>
                      </a:cubicBezTo>
                      <a:cubicBezTo>
                        <a:pt x="2286" y="3465"/>
                        <a:pt x="2513" y="3489"/>
                        <a:pt x="2739" y="3489"/>
                      </a:cubicBezTo>
                      <a:cubicBezTo>
                        <a:pt x="2894" y="3513"/>
                        <a:pt x="3048" y="3406"/>
                        <a:pt x="3072" y="3251"/>
                      </a:cubicBezTo>
                      <a:cubicBezTo>
                        <a:pt x="3108" y="3061"/>
                        <a:pt x="3108" y="2846"/>
                        <a:pt x="3120" y="2644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6" name="Google Shape;1866;p19">
                  <a:extLst>
                    <a:ext uri="{FF2B5EF4-FFF2-40B4-BE49-F238E27FC236}">
                      <a16:creationId xmlns:a16="http://schemas.microsoft.com/office/drawing/2014/main" id="{06594999-9EB4-6EF3-47A4-15B4106FDDDC}"/>
                    </a:ext>
                  </a:extLst>
                </p:cNvPr>
                <p:cNvSpPr/>
                <p:nvPr/>
              </p:nvSpPr>
              <p:spPr>
                <a:xfrm>
                  <a:off x="2158350" y="1744400"/>
                  <a:ext cx="135750" cy="127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30" h="5097" extrusionOk="0">
                      <a:moveTo>
                        <a:pt x="0" y="4013"/>
                      </a:moveTo>
                      <a:cubicBezTo>
                        <a:pt x="238" y="3691"/>
                        <a:pt x="4024" y="262"/>
                        <a:pt x="4441" y="0"/>
                      </a:cubicBezTo>
                      <a:cubicBezTo>
                        <a:pt x="4643" y="393"/>
                        <a:pt x="5001" y="667"/>
                        <a:pt x="5429" y="774"/>
                      </a:cubicBezTo>
                      <a:cubicBezTo>
                        <a:pt x="5167" y="1072"/>
                        <a:pt x="4953" y="1357"/>
                        <a:pt x="4715" y="1596"/>
                      </a:cubicBezTo>
                      <a:cubicBezTo>
                        <a:pt x="3870" y="2429"/>
                        <a:pt x="3024" y="3274"/>
                        <a:pt x="2238" y="4155"/>
                      </a:cubicBezTo>
                      <a:cubicBezTo>
                        <a:pt x="1953" y="4441"/>
                        <a:pt x="1655" y="4715"/>
                        <a:pt x="1357" y="4977"/>
                      </a:cubicBezTo>
                      <a:cubicBezTo>
                        <a:pt x="1250" y="5084"/>
                        <a:pt x="1095" y="5096"/>
                        <a:pt x="976" y="5013"/>
                      </a:cubicBezTo>
                      <a:cubicBezTo>
                        <a:pt x="595" y="4739"/>
                        <a:pt x="274" y="4405"/>
                        <a:pt x="0" y="4013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7" name="Google Shape;1867;p19">
                  <a:extLst>
                    <a:ext uri="{FF2B5EF4-FFF2-40B4-BE49-F238E27FC236}">
                      <a16:creationId xmlns:a16="http://schemas.microsoft.com/office/drawing/2014/main" id="{22A103B9-F90C-A1BF-F0AA-A1F32C4ADC9B}"/>
                    </a:ext>
                  </a:extLst>
                </p:cNvPr>
                <p:cNvSpPr/>
                <p:nvPr/>
              </p:nvSpPr>
              <p:spPr>
                <a:xfrm>
                  <a:off x="2157450" y="1597650"/>
                  <a:ext cx="128000" cy="121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20" h="4859" extrusionOk="0">
                      <a:moveTo>
                        <a:pt x="5120" y="3858"/>
                      </a:moveTo>
                      <a:lnTo>
                        <a:pt x="4358" y="4858"/>
                      </a:lnTo>
                      <a:cubicBezTo>
                        <a:pt x="3727" y="4668"/>
                        <a:pt x="429" y="1786"/>
                        <a:pt x="0" y="881"/>
                      </a:cubicBezTo>
                      <a:cubicBezTo>
                        <a:pt x="131" y="762"/>
                        <a:pt x="262" y="643"/>
                        <a:pt x="405" y="536"/>
                      </a:cubicBezTo>
                      <a:cubicBezTo>
                        <a:pt x="631" y="381"/>
                        <a:pt x="881" y="250"/>
                        <a:pt x="1108" y="96"/>
                      </a:cubicBezTo>
                      <a:cubicBezTo>
                        <a:pt x="1203" y="0"/>
                        <a:pt x="1358" y="24"/>
                        <a:pt x="1441" y="119"/>
                      </a:cubicBezTo>
                      <a:cubicBezTo>
                        <a:pt x="1667" y="346"/>
                        <a:pt x="1905" y="572"/>
                        <a:pt x="2132" y="810"/>
                      </a:cubicBezTo>
                      <a:lnTo>
                        <a:pt x="4810" y="3513"/>
                      </a:lnTo>
                      <a:cubicBezTo>
                        <a:pt x="4918" y="3632"/>
                        <a:pt x="5013" y="3751"/>
                        <a:pt x="5120" y="3858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8" name="Google Shape;1868;p19">
                  <a:extLst>
                    <a:ext uri="{FF2B5EF4-FFF2-40B4-BE49-F238E27FC236}">
                      <a16:creationId xmlns:a16="http://schemas.microsoft.com/office/drawing/2014/main" id="{7E3F362B-EBCD-B2A7-F9AC-775FB0FC0F7A}"/>
                    </a:ext>
                  </a:extLst>
                </p:cNvPr>
                <p:cNvSpPr/>
                <p:nvPr/>
              </p:nvSpPr>
              <p:spPr>
                <a:xfrm>
                  <a:off x="2313725" y="1731900"/>
                  <a:ext cx="122650" cy="131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06" h="5275" extrusionOk="0">
                      <a:moveTo>
                        <a:pt x="0" y="1072"/>
                      </a:moveTo>
                      <a:cubicBezTo>
                        <a:pt x="286" y="786"/>
                        <a:pt x="655" y="560"/>
                        <a:pt x="655" y="0"/>
                      </a:cubicBezTo>
                      <a:cubicBezTo>
                        <a:pt x="834" y="119"/>
                        <a:pt x="1000" y="238"/>
                        <a:pt x="1155" y="369"/>
                      </a:cubicBezTo>
                      <a:cubicBezTo>
                        <a:pt x="1667" y="869"/>
                        <a:pt x="2167" y="1381"/>
                        <a:pt x="2679" y="1881"/>
                      </a:cubicBezTo>
                      <a:cubicBezTo>
                        <a:pt x="2905" y="2108"/>
                        <a:pt x="3155" y="2322"/>
                        <a:pt x="3381" y="2548"/>
                      </a:cubicBezTo>
                      <a:cubicBezTo>
                        <a:pt x="3774" y="2929"/>
                        <a:pt x="4179" y="3310"/>
                        <a:pt x="4572" y="3691"/>
                      </a:cubicBezTo>
                      <a:cubicBezTo>
                        <a:pt x="4679" y="3810"/>
                        <a:pt x="4786" y="3929"/>
                        <a:pt x="4905" y="4072"/>
                      </a:cubicBezTo>
                      <a:cubicBezTo>
                        <a:pt x="4834" y="4203"/>
                        <a:pt x="4763" y="4334"/>
                        <a:pt x="4679" y="4453"/>
                      </a:cubicBezTo>
                      <a:cubicBezTo>
                        <a:pt x="4489" y="4679"/>
                        <a:pt x="4286" y="4882"/>
                        <a:pt x="4096" y="5096"/>
                      </a:cubicBezTo>
                      <a:cubicBezTo>
                        <a:pt x="3929" y="5263"/>
                        <a:pt x="3882" y="5275"/>
                        <a:pt x="3715" y="5132"/>
                      </a:cubicBezTo>
                      <a:cubicBezTo>
                        <a:pt x="3108" y="4584"/>
                        <a:pt x="2536" y="4001"/>
                        <a:pt x="2024" y="3358"/>
                      </a:cubicBezTo>
                      <a:cubicBezTo>
                        <a:pt x="1881" y="3191"/>
                        <a:pt x="1703" y="3060"/>
                        <a:pt x="1560" y="2905"/>
                      </a:cubicBezTo>
                      <a:cubicBezTo>
                        <a:pt x="1060" y="2334"/>
                        <a:pt x="560" y="1762"/>
                        <a:pt x="60" y="1191"/>
                      </a:cubicBezTo>
                      <a:cubicBezTo>
                        <a:pt x="36" y="1155"/>
                        <a:pt x="12" y="1119"/>
                        <a:pt x="0" y="1072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9" name="Google Shape;1869;p19">
                  <a:extLst>
                    <a:ext uri="{FF2B5EF4-FFF2-40B4-BE49-F238E27FC236}">
                      <a16:creationId xmlns:a16="http://schemas.microsoft.com/office/drawing/2014/main" id="{F799DE86-60C5-8002-F972-29D7E7407010}"/>
                    </a:ext>
                  </a:extLst>
                </p:cNvPr>
                <p:cNvSpPr/>
                <p:nvPr/>
              </p:nvSpPr>
              <p:spPr>
                <a:xfrm>
                  <a:off x="2314900" y="1589025"/>
                  <a:ext cx="126525" cy="123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61" h="4942" extrusionOk="0">
                      <a:moveTo>
                        <a:pt x="548" y="4941"/>
                      </a:moveTo>
                      <a:lnTo>
                        <a:pt x="1" y="4155"/>
                      </a:lnTo>
                      <a:cubicBezTo>
                        <a:pt x="48" y="4013"/>
                        <a:pt x="132" y="3893"/>
                        <a:pt x="251" y="3798"/>
                      </a:cubicBezTo>
                      <a:cubicBezTo>
                        <a:pt x="501" y="3536"/>
                        <a:pt x="751" y="3274"/>
                        <a:pt x="1001" y="3024"/>
                      </a:cubicBezTo>
                      <a:cubicBezTo>
                        <a:pt x="1834" y="2167"/>
                        <a:pt x="2668" y="1298"/>
                        <a:pt x="3501" y="441"/>
                      </a:cubicBezTo>
                      <a:cubicBezTo>
                        <a:pt x="3656" y="298"/>
                        <a:pt x="3823" y="155"/>
                        <a:pt x="3989" y="0"/>
                      </a:cubicBezTo>
                      <a:cubicBezTo>
                        <a:pt x="4430" y="334"/>
                        <a:pt x="4799" y="750"/>
                        <a:pt x="5061" y="1238"/>
                      </a:cubicBezTo>
                      <a:cubicBezTo>
                        <a:pt x="4966" y="1596"/>
                        <a:pt x="4680" y="1798"/>
                        <a:pt x="4418" y="2000"/>
                      </a:cubicBezTo>
                      <a:cubicBezTo>
                        <a:pt x="3894" y="2417"/>
                        <a:pt x="3334" y="2774"/>
                        <a:pt x="2799" y="3179"/>
                      </a:cubicBezTo>
                      <a:cubicBezTo>
                        <a:pt x="2465" y="3429"/>
                        <a:pt x="2156" y="3703"/>
                        <a:pt x="1846" y="3965"/>
                      </a:cubicBezTo>
                      <a:cubicBezTo>
                        <a:pt x="1525" y="4227"/>
                        <a:pt x="1227" y="4489"/>
                        <a:pt x="918" y="4739"/>
                      </a:cubicBezTo>
                      <a:cubicBezTo>
                        <a:pt x="798" y="4810"/>
                        <a:pt x="679" y="4882"/>
                        <a:pt x="548" y="494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0" name="Google Shape;1870;p19">
                  <a:extLst>
                    <a:ext uri="{FF2B5EF4-FFF2-40B4-BE49-F238E27FC236}">
                      <a16:creationId xmlns:a16="http://schemas.microsoft.com/office/drawing/2014/main" id="{BD6888D3-4E93-9DFD-EF9C-9D02791ED0FC}"/>
                    </a:ext>
                  </a:extLst>
                </p:cNvPr>
                <p:cNvSpPr/>
                <p:nvPr/>
              </p:nvSpPr>
              <p:spPr>
                <a:xfrm>
                  <a:off x="2218775" y="1870600"/>
                  <a:ext cx="166700" cy="26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68" h="1049" extrusionOk="0">
                      <a:moveTo>
                        <a:pt x="71" y="227"/>
                      </a:moveTo>
                      <a:cubicBezTo>
                        <a:pt x="310" y="191"/>
                        <a:pt x="512" y="143"/>
                        <a:pt x="714" y="143"/>
                      </a:cubicBezTo>
                      <a:cubicBezTo>
                        <a:pt x="1155" y="119"/>
                        <a:pt x="1607" y="108"/>
                        <a:pt x="2048" y="119"/>
                      </a:cubicBezTo>
                      <a:cubicBezTo>
                        <a:pt x="3358" y="143"/>
                        <a:pt x="4655" y="215"/>
                        <a:pt x="5953" y="24"/>
                      </a:cubicBezTo>
                      <a:cubicBezTo>
                        <a:pt x="6096" y="0"/>
                        <a:pt x="6251" y="12"/>
                        <a:pt x="6394" y="48"/>
                      </a:cubicBezTo>
                      <a:cubicBezTo>
                        <a:pt x="6596" y="72"/>
                        <a:pt x="6668" y="322"/>
                        <a:pt x="6513" y="441"/>
                      </a:cubicBezTo>
                      <a:cubicBezTo>
                        <a:pt x="6346" y="608"/>
                        <a:pt x="6167" y="751"/>
                        <a:pt x="5977" y="881"/>
                      </a:cubicBezTo>
                      <a:cubicBezTo>
                        <a:pt x="5894" y="929"/>
                        <a:pt x="5786" y="953"/>
                        <a:pt x="5679" y="953"/>
                      </a:cubicBezTo>
                      <a:cubicBezTo>
                        <a:pt x="5167" y="977"/>
                        <a:pt x="4643" y="1001"/>
                        <a:pt x="4131" y="1001"/>
                      </a:cubicBezTo>
                      <a:cubicBezTo>
                        <a:pt x="3143" y="1024"/>
                        <a:pt x="2155" y="1036"/>
                        <a:pt x="1167" y="1048"/>
                      </a:cubicBezTo>
                      <a:cubicBezTo>
                        <a:pt x="833" y="1048"/>
                        <a:pt x="524" y="1012"/>
                        <a:pt x="250" y="798"/>
                      </a:cubicBezTo>
                      <a:cubicBezTo>
                        <a:pt x="36" y="631"/>
                        <a:pt x="0" y="512"/>
                        <a:pt x="71" y="227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1" name="Google Shape;1871;p19">
                  <a:extLst>
                    <a:ext uri="{FF2B5EF4-FFF2-40B4-BE49-F238E27FC236}">
                      <a16:creationId xmlns:a16="http://schemas.microsoft.com/office/drawing/2014/main" id="{AA7DAC84-F671-FEEC-D9F5-06BEA06B77E2}"/>
                    </a:ext>
                  </a:extLst>
                </p:cNvPr>
                <p:cNvSpPr/>
                <p:nvPr/>
              </p:nvSpPr>
              <p:spPr>
                <a:xfrm>
                  <a:off x="2266975" y="1697075"/>
                  <a:ext cx="58375" cy="59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35" h="2382" extrusionOk="0">
                      <a:moveTo>
                        <a:pt x="2334" y="1226"/>
                      </a:moveTo>
                      <a:cubicBezTo>
                        <a:pt x="2334" y="1869"/>
                        <a:pt x="1751" y="2381"/>
                        <a:pt x="1227" y="2334"/>
                      </a:cubicBezTo>
                      <a:cubicBezTo>
                        <a:pt x="894" y="2310"/>
                        <a:pt x="596" y="2215"/>
                        <a:pt x="429" y="1929"/>
                      </a:cubicBezTo>
                      <a:cubicBezTo>
                        <a:pt x="1" y="1191"/>
                        <a:pt x="251" y="238"/>
                        <a:pt x="1203" y="72"/>
                      </a:cubicBezTo>
                      <a:cubicBezTo>
                        <a:pt x="1584" y="0"/>
                        <a:pt x="1953" y="202"/>
                        <a:pt x="2120" y="548"/>
                      </a:cubicBezTo>
                      <a:cubicBezTo>
                        <a:pt x="2203" y="774"/>
                        <a:pt x="2275" y="1000"/>
                        <a:pt x="2334" y="1226"/>
                      </a:cubicBezTo>
                      <a:close/>
                      <a:moveTo>
                        <a:pt x="1465" y="1393"/>
                      </a:moveTo>
                      <a:cubicBezTo>
                        <a:pt x="1465" y="1143"/>
                        <a:pt x="1382" y="1000"/>
                        <a:pt x="1263" y="1012"/>
                      </a:cubicBezTo>
                      <a:cubicBezTo>
                        <a:pt x="1156" y="1012"/>
                        <a:pt x="1072" y="1119"/>
                        <a:pt x="1084" y="1226"/>
                      </a:cubicBezTo>
                      <a:cubicBezTo>
                        <a:pt x="1084" y="1369"/>
                        <a:pt x="1251" y="1572"/>
                        <a:pt x="1346" y="1524"/>
                      </a:cubicBezTo>
                      <a:cubicBezTo>
                        <a:pt x="1418" y="1512"/>
                        <a:pt x="1453" y="1405"/>
                        <a:pt x="1465" y="1393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2" name="Google Shape;1872;p19">
                  <a:extLst>
                    <a:ext uri="{FF2B5EF4-FFF2-40B4-BE49-F238E27FC236}">
                      <a16:creationId xmlns:a16="http://schemas.microsoft.com/office/drawing/2014/main" id="{59765BD0-5357-2631-D070-423B5CD48CFA}"/>
                    </a:ext>
                  </a:extLst>
                </p:cNvPr>
                <p:cNvSpPr/>
                <p:nvPr/>
              </p:nvSpPr>
              <p:spPr>
                <a:xfrm>
                  <a:off x="2280975" y="1967050"/>
                  <a:ext cx="33950" cy="43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58" h="1739" extrusionOk="0">
                      <a:moveTo>
                        <a:pt x="1358" y="1595"/>
                      </a:moveTo>
                      <a:cubicBezTo>
                        <a:pt x="870" y="1679"/>
                        <a:pt x="453" y="1738"/>
                        <a:pt x="0" y="1655"/>
                      </a:cubicBezTo>
                      <a:cubicBezTo>
                        <a:pt x="84" y="1083"/>
                        <a:pt x="215" y="572"/>
                        <a:pt x="572" y="143"/>
                      </a:cubicBezTo>
                      <a:cubicBezTo>
                        <a:pt x="679" y="24"/>
                        <a:pt x="798" y="0"/>
                        <a:pt x="905" y="107"/>
                      </a:cubicBezTo>
                      <a:cubicBezTo>
                        <a:pt x="1024" y="214"/>
                        <a:pt x="1120" y="345"/>
                        <a:pt x="1179" y="488"/>
                      </a:cubicBezTo>
                      <a:cubicBezTo>
                        <a:pt x="1262" y="845"/>
                        <a:pt x="1298" y="1203"/>
                        <a:pt x="1358" y="1595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3" name="Google Shape;1873;p19">
                  <a:extLst>
                    <a:ext uri="{FF2B5EF4-FFF2-40B4-BE49-F238E27FC236}">
                      <a16:creationId xmlns:a16="http://schemas.microsoft.com/office/drawing/2014/main" id="{57E1E811-1720-1856-B7E6-3338AC9EF818}"/>
                    </a:ext>
                  </a:extLst>
                </p:cNvPr>
                <p:cNvSpPr/>
                <p:nvPr/>
              </p:nvSpPr>
              <p:spPr>
                <a:xfrm>
                  <a:off x="2241375" y="1723550"/>
                  <a:ext cx="27725" cy="34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9" h="1394" extrusionOk="0">
                      <a:moveTo>
                        <a:pt x="168" y="1394"/>
                      </a:moveTo>
                      <a:cubicBezTo>
                        <a:pt x="1" y="751"/>
                        <a:pt x="156" y="263"/>
                        <a:pt x="572" y="1"/>
                      </a:cubicBezTo>
                      <a:cubicBezTo>
                        <a:pt x="608" y="1"/>
                        <a:pt x="632" y="13"/>
                        <a:pt x="668" y="25"/>
                      </a:cubicBezTo>
                      <a:cubicBezTo>
                        <a:pt x="1096" y="310"/>
                        <a:pt x="1108" y="370"/>
                        <a:pt x="775" y="763"/>
                      </a:cubicBezTo>
                      <a:cubicBezTo>
                        <a:pt x="596" y="965"/>
                        <a:pt x="394" y="1168"/>
                        <a:pt x="168" y="1394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4" name="Google Shape;1874;p19">
                  <a:extLst>
                    <a:ext uri="{FF2B5EF4-FFF2-40B4-BE49-F238E27FC236}">
                      <a16:creationId xmlns:a16="http://schemas.microsoft.com/office/drawing/2014/main" id="{1F390A0C-E2E7-751D-89BC-7CB75EB584FB}"/>
                    </a:ext>
                  </a:extLst>
                </p:cNvPr>
                <p:cNvSpPr/>
                <p:nvPr/>
              </p:nvSpPr>
              <p:spPr>
                <a:xfrm>
                  <a:off x="2329200" y="1713725"/>
                  <a:ext cx="21450" cy="24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8" h="978" extrusionOk="0">
                      <a:moveTo>
                        <a:pt x="393" y="1"/>
                      </a:moveTo>
                      <a:cubicBezTo>
                        <a:pt x="703" y="298"/>
                        <a:pt x="857" y="572"/>
                        <a:pt x="822" y="977"/>
                      </a:cubicBezTo>
                      <a:cubicBezTo>
                        <a:pt x="476" y="870"/>
                        <a:pt x="357" y="525"/>
                        <a:pt x="0" y="394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5" name="Google Shape;1875;p19">
                  <a:extLst>
                    <a:ext uri="{FF2B5EF4-FFF2-40B4-BE49-F238E27FC236}">
                      <a16:creationId xmlns:a16="http://schemas.microsoft.com/office/drawing/2014/main" id="{CF61F8DF-689B-D128-2501-7196866E3276}"/>
                    </a:ext>
                  </a:extLst>
                </p:cNvPr>
                <p:cNvSpPr/>
                <p:nvPr/>
              </p:nvSpPr>
              <p:spPr>
                <a:xfrm>
                  <a:off x="2284250" y="1804225"/>
                  <a:ext cx="31575" cy="45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3" h="1822" extrusionOk="0">
                      <a:moveTo>
                        <a:pt x="1215" y="953"/>
                      </a:moveTo>
                      <a:cubicBezTo>
                        <a:pt x="1203" y="1155"/>
                        <a:pt x="1203" y="1370"/>
                        <a:pt x="1167" y="1572"/>
                      </a:cubicBezTo>
                      <a:cubicBezTo>
                        <a:pt x="1131" y="1727"/>
                        <a:pt x="989" y="1822"/>
                        <a:pt x="834" y="1798"/>
                      </a:cubicBezTo>
                      <a:cubicBezTo>
                        <a:pt x="596" y="1798"/>
                        <a:pt x="369" y="1774"/>
                        <a:pt x="143" y="1727"/>
                      </a:cubicBezTo>
                      <a:cubicBezTo>
                        <a:pt x="72" y="1691"/>
                        <a:pt x="12" y="1620"/>
                        <a:pt x="0" y="1536"/>
                      </a:cubicBezTo>
                      <a:cubicBezTo>
                        <a:pt x="0" y="1274"/>
                        <a:pt x="12" y="1012"/>
                        <a:pt x="36" y="750"/>
                      </a:cubicBezTo>
                      <a:cubicBezTo>
                        <a:pt x="48" y="358"/>
                        <a:pt x="358" y="48"/>
                        <a:pt x="739" y="12"/>
                      </a:cubicBezTo>
                      <a:cubicBezTo>
                        <a:pt x="870" y="0"/>
                        <a:pt x="977" y="36"/>
                        <a:pt x="1024" y="167"/>
                      </a:cubicBezTo>
                      <a:cubicBezTo>
                        <a:pt x="1108" y="417"/>
                        <a:pt x="1179" y="679"/>
                        <a:pt x="1262" y="941"/>
                      </a:cubicBezTo>
                      <a:close/>
                      <a:moveTo>
                        <a:pt x="929" y="1441"/>
                      </a:moveTo>
                      <a:cubicBezTo>
                        <a:pt x="941" y="1143"/>
                        <a:pt x="941" y="858"/>
                        <a:pt x="917" y="572"/>
                      </a:cubicBezTo>
                      <a:cubicBezTo>
                        <a:pt x="893" y="298"/>
                        <a:pt x="727" y="238"/>
                        <a:pt x="477" y="346"/>
                      </a:cubicBezTo>
                      <a:cubicBezTo>
                        <a:pt x="227" y="465"/>
                        <a:pt x="239" y="691"/>
                        <a:pt x="239" y="905"/>
                      </a:cubicBezTo>
                      <a:cubicBezTo>
                        <a:pt x="239" y="1465"/>
                        <a:pt x="322" y="1536"/>
                        <a:pt x="929" y="144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6" name="Google Shape;1876;p19">
                  <a:extLst>
                    <a:ext uri="{FF2B5EF4-FFF2-40B4-BE49-F238E27FC236}">
                      <a16:creationId xmlns:a16="http://schemas.microsoft.com/office/drawing/2014/main" id="{BCF0D046-251A-F02F-B798-F65C69F302AA}"/>
                    </a:ext>
                  </a:extLst>
                </p:cNvPr>
                <p:cNvSpPr/>
                <p:nvPr/>
              </p:nvSpPr>
              <p:spPr>
                <a:xfrm>
                  <a:off x="2293775" y="1722075"/>
                  <a:ext cx="9850" cy="14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4" h="572" extrusionOk="0">
                      <a:moveTo>
                        <a:pt x="393" y="393"/>
                      </a:moveTo>
                      <a:cubicBezTo>
                        <a:pt x="381" y="417"/>
                        <a:pt x="346" y="500"/>
                        <a:pt x="274" y="536"/>
                      </a:cubicBezTo>
                      <a:cubicBezTo>
                        <a:pt x="179" y="572"/>
                        <a:pt x="24" y="381"/>
                        <a:pt x="12" y="226"/>
                      </a:cubicBezTo>
                      <a:cubicBezTo>
                        <a:pt x="0" y="119"/>
                        <a:pt x="84" y="24"/>
                        <a:pt x="191" y="24"/>
                      </a:cubicBezTo>
                      <a:cubicBezTo>
                        <a:pt x="310" y="0"/>
                        <a:pt x="393" y="143"/>
                        <a:pt x="393" y="393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7" name="Google Shape;1877;p19">
                  <a:extLst>
                    <a:ext uri="{FF2B5EF4-FFF2-40B4-BE49-F238E27FC236}">
                      <a16:creationId xmlns:a16="http://schemas.microsoft.com/office/drawing/2014/main" id="{7770C50E-8ADE-951C-A1EC-062EC2B82CF9}"/>
                    </a:ext>
                  </a:extLst>
                </p:cNvPr>
                <p:cNvSpPr/>
                <p:nvPr/>
              </p:nvSpPr>
              <p:spPr>
                <a:xfrm>
                  <a:off x="2289900" y="1810175"/>
                  <a:ext cx="17875" cy="3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5" h="1299" extrusionOk="0">
                      <a:moveTo>
                        <a:pt x="703" y="1203"/>
                      </a:moveTo>
                      <a:cubicBezTo>
                        <a:pt x="96" y="1298"/>
                        <a:pt x="1" y="1227"/>
                        <a:pt x="13" y="667"/>
                      </a:cubicBezTo>
                      <a:cubicBezTo>
                        <a:pt x="13" y="441"/>
                        <a:pt x="13" y="215"/>
                        <a:pt x="251" y="108"/>
                      </a:cubicBezTo>
                      <a:cubicBezTo>
                        <a:pt x="501" y="0"/>
                        <a:pt x="667" y="60"/>
                        <a:pt x="703" y="334"/>
                      </a:cubicBezTo>
                      <a:cubicBezTo>
                        <a:pt x="715" y="620"/>
                        <a:pt x="715" y="905"/>
                        <a:pt x="703" y="1203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878" name="Google Shape;1878;p19">
                <a:extLst>
                  <a:ext uri="{FF2B5EF4-FFF2-40B4-BE49-F238E27FC236}">
                    <a16:creationId xmlns:a16="http://schemas.microsoft.com/office/drawing/2014/main" id="{07EDFD7A-0967-86D4-D646-F5C1D20A7C8B}"/>
                  </a:ext>
                </a:extLst>
              </p:cNvPr>
              <p:cNvGrpSpPr/>
              <p:nvPr/>
            </p:nvGrpSpPr>
            <p:grpSpPr>
              <a:xfrm>
                <a:off x="5946850" y="1974413"/>
                <a:ext cx="505150" cy="437575"/>
                <a:chOff x="2607500" y="1974475"/>
                <a:chExt cx="505150" cy="437575"/>
              </a:xfrm>
            </p:grpSpPr>
            <p:sp>
              <p:nvSpPr>
                <p:cNvPr id="1879" name="Google Shape;1879;p19">
                  <a:extLst>
                    <a:ext uri="{FF2B5EF4-FFF2-40B4-BE49-F238E27FC236}">
                      <a16:creationId xmlns:a16="http://schemas.microsoft.com/office/drawing/2014/main" id="{9A46EF8F-F747-871B-FED3-94837F72ED61}"/>
                    </a:ext>
                  </a:extLst>
                </p:cNvPr>
                <p:cNvSpPr/>
                <p:nvPr/>
              </p:nvSpPr>
              <p:spPr>
                <a:xfrm>
                  <a:off x="2607500" y="2367675"/>
                  <a:ext cx="505150" cy="4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06" h="1775" extrusionOk="0">
                      <a:moveTo>
                        <a:pt x="20205" y="882"/>
                      </a:moveTo>
                      <a:cubicBezTo>
                        <a:pt x="20205" y="1370"/>
                        <a:pt x="15693" y="1775"/>
                        <a:pt x="10109" y="1775"/>
                      </a:cubicBezTo>
                      <a:cubicBezTo>
                        <a:pt x="4525" y="1775"/>
                        <a:pt x="1" y="1370"/>
                        <a:pt x="1" y="882"/>
                      </a:cubicBezTo>
                      <a:cubicBezTo>
                        <a:pt x="1" y="394"/>
                        <a:pt x="4525" y="1"/>
                        <a:pt x="10109" y="1"/>
                      </a:cubicBezTo>
                      <a:cubicBezTo>
                        <a:pt x="15693" y="1"/>
                        <a:pt x="20205" y="394"/>
                        <a:pt x="20205" y="882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0" name="Google Shape;1880;p19">
                  <a:extLst>
                    <a:ext uri="{FF2B5EF4-FFF2-40B4-BE49-F238E27FC236}">
                      <a16:creationId xmlns:a16="http://schemas.microsoft.com/office/drawing/2014/main" id="{2D48B185-CA73-AF6A-2BA3-FDC0C64900BD}"/>
                    </a:ext>
                  </a:extLst>
                </p:cNvPr>
                <p:cNvSpPr/>
                <p:nvPr/>
              </p:nvSpPr>
              <p:spPr>
                <a:xfrm>
                  <a:off x="2635775" y="1974475"/>
                  <a:ext cx="463475" cy="42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539" h="16872" extrusionOk="0">
                      <a:moveTo>
                        <a:pt x="14883" y="16824"/>
                      </a:moveTo>
                      <a:cubicBezTo>
                        <a:pt x="14383" y="16800"/>
                        <a:pt x="13943" y="16788"/>
                        <a:pt x="13514" y="16753"/>
                      </a:cubicBezTo>
                      <a:cubicBezTo>
                        <a:pt x="13324" y="16741"/>
                        <a:pt x="13276" y="16657"/>
                        <a:pt x="13300" y="16431"/>
                      </a:cubicBezTo>
                      <a:cubicBezTo>
                        <a:pt x="13336" y="15979"/>
                        <a:pt x="13395" y="15514"/>
                        <a:pt x="13407" y="15050"/>
                      </a:cubicBezTo>
                      <a:cubicBezTo>
                        <a:pt x="13443" y="13860"/>
                        <a:pt x="13443" y="12657"/>
                        <a:pt x="13455" y="11454"/>
                      </a:cubicBezTo>
                      <a:lnTo>
                        <a:pt x="13455" y="10038"/>
                      </a:lnTo>
                      <a:cubicBezTo>
                        <a:pt x="13431" y="9264"/>
                        <a:pt x="13419" y="9264"/>
                        <a:pt x="12681" y="9288"/>
                      </a:cubicBezTo>
                      <a:cubicBezTo>
                        <a:pt x="12193" y="9299"/>
                        <a:pt x="12169" y="9323"/>
                        <a:pt x="12157" y="9800"/>
                      </a:cubicBezTo>
                      <a:cubicBezTo>
                        <a:pt x="12121" y="10954"/>
                        <a:pt x="12086" y="12109"/>
                        <a:pt x="12062" y="13264"/>
                      </a:cubicBezTo>
                      <a:cubicBezTo>
                        <a:pt x="12050" y="13967"/>
                        <a:pt x="12086" y="14669"/>
                        <a:pt x="12062" y="15372"/>
                      </a:cubicBezTo>
                      <a:cubicBezTo>
                        <a:pt x="12050" y="15753"/>
                        <a:pt x="11966" y="16122"/>
                        <a:pt x="11907" y="16503"/>
                      </a:cubicBezTo>
                      <a:cubicBezTo>
                        <a:pt x="11907" y="16669"/>
                        <a:pt x="11752" y="16788"/>
                        <a:pt x="11597" y="16741"/>
                      </a:cubicBezTo>
                      <a:cubicBezTo>
                        <a:pt x="11228" y="16693"/>
                        <a:pt x="10871" y="16646"/>
                        <a:pt x="10502" y="16574"/>
                      </a:cubicBezTo>
                      <a:cubicBezTo>
                        <a:pt x="10228" y="16515"/>
                        <a:pt x="10204" y="16467"/>
                        <a:pt x="10240" y="16193"/>
                      </a:cubicBezTo>
                      <a:cubicBezTo>
                        <a:pt x="10395" y="14443"/>
                        <a:pt x="10442" y="12693"/>
                        <a:pt x="10454" y="10943"/>
                      </a:cubicBezTo>
                      <a:cubicBezTo>
                        <a:pt x="10442" y="10526"/>
                        <a:pt x="10407" y="10109"/>
                        <a:pt x="10323" y="9704"/>
                      </a:cubicBezTo>
                      <a:cubicBezTo>
                        <a:pt x="10288" y="9419"/>
                        <a:pt x="10240" y="9407"/>
                        <a:pt x="9954" y="9383"/>
                      </a:cubicBezTo>
                      <a:cubicBezTo>
                        <a:pt x="9335" y="9359"/>
                        <a:pt x="8716" y="9347"/>
                        <a:pt x="8061" y="9323"/>
                      </a:cubicBezTo>
                      <a:cubicBezTo>
                        <a:pt x="8014" y="9514"/>
                        <a:pt x="7990" y="9704"/>
                        <a:pt x="7978" y="9895"/>
                      </a:cubicBezTo>
                      <a:cubicBezTo>
                        <a:pt x="7990" y="10550"/>
                        <a:pt x="8025" y="11216"/>
                        <a:pt x="8049" y="11871"/>
                      </a:cubicBezTo>
                      <a:cubicBezTo>
                        <a:pt x="8061" y="12526"/>
                        <a:pt x="8085" y="13181"/>
                        <a:pt x="8097" y="13836"/>
                      </a:cubicBezTo>
                      <a:cubicBezTo>
                        <a:pt x="8097" y="14288"/>
                        <a:pt x="8109" y="14741"/>
                        <a:pt x="8097" y="15193"/>
                      </a:cubicBezTo>
                      <a:cubicBezTo>
                        <a:pt x="8073" y="15657"/>
                        <a:pt x="8037" y="16134"/>
                        <a:pt x="7966" y="16598"/>
                      </a:cubicBezTo>
                      <a:cubicBezTo>
                        <a:pt x="7930" y="16872"/>
                        <a:pt x="7895" y="16872"/>
                        <a:pt x="7633" y="16860"/>
                      </a:cubicBezTo>
                      <a:cubicBezTo>
                        <a:pt x="7228" y="16824"/>
                        <a:pt x="6823" y="16800"/>
                        <a:pt x="6418" y="16777"/>
                      </a:cubicBezTo>
                      <a:cubicBezTo>
                        <a:pt x="6216" y="16753"/>
                        <a:pt x="6180" y="16705"/>
                        <a:pt x="6180" y="16515"/>
                      </a:cubicBezTo>
                      <a:lnTo>
                        <a:pt x="6180" y="14717"/>
                      </a:lnTo>
                      <a:cubicBezTo>
                        <a:pt x="6180" y="14229"/>
                        <a:pt x="6180" y="13752"/>
                        <a:pt x="6204" y="13264"/>
                      </a:cubicBezTo>
                      <a:cubicBezTo>
                        <a:pt x="6240" y="12205"/>
                        <a:pt x="6204" y="11145"/>
                        <a:pt x="6097" y="10085"/>
                      </a:cubicBezTo>
                      <a:cubicBezTo>
                        <a:pt x="6073" y="9728"/>
                        <a:pt x="6025" y="9704"/>
                        <a:pt x="5668" y="9692"/>
                      </a:cubicBezTo>
                      <a:lnTo>
                        <a:pt x="5001" y="9692"/>
                      </a:lnTo>
                      <a:cubicBezTo>
                        <a:pt x="4977" y="9752"/>
                        <a:pt x="4966" y="9811"/>
                        <a:pt x="4954" y="9871"/>
                      </a:cubicBezTo>
                      <a:cubicBezTo>
                        <a:pt x="4966" y="10454"/>
                        <a:pt x="4989" y="11026"/>
                        <a:pt x="5001" y="11609"/>
                      </a:cubicBezTo>
                      <a:cubicBezTo>
                        <a:pt x="5025" y="12586"/>
                        <a:pt x="5037" y="13574"/>
                        <a:pt x="5049" y="14550"/>
                      </a:cubicBezTo>
                      <a:cubicBezTo>
                        <a:pt x="5049" y="14907"/>
                        <a:pt x="5049" y="15264"/>
                        <a:pt x="5037" y="15622"/>
                      </a:cubicBezTo>
                      <a:cubicBezTo>
                        <a:pt x="5025" y="15907"/>
                        <a:pt x="4966" y="16193"/>
                        <a:pt x="4930" y="16479"/>
                      </a:cubicBezTo>
                      <a:cubicBezTo>
                        <a:pt x="4930" y="16634"/>
                        <a:pt x="4787" y="16753"/>
                        <a:pt x="4632" y="16741"/>
                      </a:cubicBezTo>
                      <a:cubicBezTo>
                        <a:pt x="4335" y="16741"/>
                        <a:pt x="4037" y="16765"/>
                        <a:pt x="3739" y="16765"/>
                      </a:cubicBezTo>
                      <a:cubicBezTo>
                        <a:pt x="3442" y="16777"/>
                        <a:pt x="3430" y="16753"/>
                        <a:pt x="3406" y="16455"/>
                      </a:cubicBezTo>
                      <a:cubicBezTo>
                        <a:pt x="3382" y="15884"/>
                        <a:pt x="3358" y="15324"/>
                        <a:pt x="3346" y="14764"/>
                      </a:cubicBezTo>
                      <a:cubicBezTo>
                        <a:pt x="3334" y="13717"/>
                        <a:pt x="3358" y="12681"/>
                        <a:pt x="3334" y="11645"/>
                      </a:cubicBezTo>
                      <a:cubicBezTo>
                        <a:pt x="3323" y="11014"/>
                        <a:pt x="3263" y="10371"/>
                        <a:pt x="3215" y="9740"/>
                      </a:cubicBezTo>
                      <a:cubicBezTo>
                        <a:pt x="3192" y="9490"/>
                        <a:pt x="3168" y="9478"/>
                        <a:pt x="2918" y="9466"/>
                      </a:cubicBezTo>
                      <a:lnTo>
                        <a:pt x="2465" y="9466"/>
                      </a:lnTo>
                      <a:cubicBezTo>
                        <a:pt x="2322" y="9454"/>
                        <a:pt x="2191" y="9573"/>
                        <a:pt x="2203" y="9716"/>
                      </a:cubicBezTo>
                      <a:cubicBezTo>
                        <a:pt x="2203" y="10026"/>
                        <a:pt x="2180" y="10335"/>
                        <a:pt x="2180" y="10657"/>
                      </a:cubicBezTo>
                      <a:cubicBezTo>
                        <a:pt x="2180" y="11157"/>
                        <a:pt x="2108" y="11657"/>
                        <a:pt x="2096" y="12169"/>
                      </a:cubicBezTo>
                      <a:cubicBezTo>
                        <a:pt x="2060" y="13014"/>
                        <a:pt x="2096" y="13871"/>
                        <a:pt x="2108" y="14729"/>
                      </a:cubicBezTo>
                      <a:cubicBezTo>
                        <a:pt x="2108" y="15169"/>
                        <a:pt x="2144" y="15622"/>
                        <a:pt x="2144" y="16074"/>
                      </a:cubicBezTo>
                      <a:cubicBezTo>
                        <a:pt x="2144" y="16229"/>
                        <a:pt x="2132" y="16396"/>
                        <a:pt x="2108" y="16574"/>
                      </a:cubicBezTo>
                      <a:cubicBezTo>
                        <a:pt x="1656" y="16657"/>
                        <a:pt x="1179" y="16646"/>
                        <a:pt x="727" y="16574"/>
                      </a:cubicBezTo>
                      <a:cubicBezTo>
                        <a:pt x="536" y="16538"/>
                        <a:pt x="405" y="16360"/>
                        <a:pt x="417" y="16169"/>
                      </a:cubicBezTo>
                      <a:cubicBezTo>
                        <a:pt x="382" y="15062"/>
                        <a:pt x="465" y="13955"/>
                        <a:pt x="525" y="12848"/>
                      </a:cubicBezTo>
                      <a:cubicBezTo>
                        <a:pt x="572" y="11716"/>
                        <a:pt x="548" y="10573"/>
                        <a:pt x="572" y="9430"/>
                      </a:cubicBezTo>
                      <a:cubicBezTo>
                        <a:pt x="584" y="9299"/>
                        <a:pt x="525" y="9168"/>
                        <a:pt x="405" y="9121"/>
                      </a:cubicBezTo>
                      <a:cubicBezTo>
                        <a:pt x="132" y="8990"/>
                        <a:pt x="60" y="8740"/>
                        <a:pt x="36" y="8490"/>
                      </a:cubicBezTo>
                      <a:cubicBezTo>
                        <a:pt x="1" y="8121"/>
                        <a:pt x="13" y="7740"/>
                        <a:pt x="13" y="7383"/>
                      </a:cubicBezTo>
                      <a:cubicBezTo>
                        <a:pt x="13" y="7216"/>
                        <a:pt x="108" y="7133"/>
                        <a:pt x="263" y="7085"/>
                      </a:cubicBezTo>
                      <a:cubicBezTo>
                        <a:pt x="382" y="7037"/>
                        <a:pt x="489" y="6990"/>
                        <a:pt x="596" y="6918"/>
                      </a:cubicBezTo>
                      <a:cubicBezTo>
                        <a:pt x="715" y="6847"/>
                        <a:pt x="715" y="6740"/>
                        <a:pt x="596" y="6680"/>
                      </a:cubicBezTo>
                      <a:cubicBezTo>
                        <a:pt x="477" y="6632"/>
                        <a:pt x="382" y="6537"/>
                        <a:pt x="358" y="6406"/>
                      </a:cubicBezTo>
                      <a:cubicBezTo>
                        <a:pt x="286" y="6109"/>
                        <a:pt x="358" y="5990"/>
                        <a:pt x="656" y="5990"/>
                      </a:cubicBezTo>
                      <a:cubicBezTo>
                        <a:pt x="1346" y="5990"/>
                        <a:pt x="2037" y="5859"/>
                        <a:pt x="2727" y="5918"/>
                      </a:cubicBezTo>
                      <a:cubicBezTo>
                        <a:pt x="3275" y="5942"/>
                        <a:pt x="3811" y="5870"/>
                        <a:pt x="4323" y="5692"/>
                      </a:cubicBezTo>
                      <a:cubicBezTo>
                        <a:pt x="4561" y="5656"/>
                        <a:pt x="4739" y="5454"/>
                        <a:pt x="4727" y="5216"/>
                      </a:cubicBezTo>
                      <a:cubicBezTo>
                        <a:pt x="4739" y="5144"/>
                        <a:pt x="4763" y="5085"/>
                        <a:pt x="4787" y="5013"/>
                      </a:cubicBezTo>
                      <a:cubicBezTo>
                        <a:pt x="5097" y="5001"/>
                        <a:pt x="5406" y="4989"/>
                        <a:pt x="5704" y="4989"/>
                      </a:cubicBezTo>
                      <a:cubicBezTo>
                        <a:pt x="5823" y="4989"/>
                        <a:pt x="5942" y="5013"/>
                        <a:pt x="6049" y="5001"/>
                      </a:cubicBezTo>
                      <a:cubicBezTo>
                        <a:pt x="6394" y="4977"/>
                        <a:pt x="6430" y="4894"/>
                        <a:pt x="6263" y="4537"/>
                      </a:cubicBezTo>
                      <a:lnTo>
                        <a:pt x="5823" y="4537"/>
                      </a:lnTo>
                      <a:cubicBezTo>
                        <a:pt x="5716" y="4406"/>
                        <a:pt x="5692" y="4215"/>
                        <a:pt x="5775" y="4061"/>
                      </a:cubicBezTo>
                      <a:cubicBezTo>
                        <a:pt x="5882" y="3846"/>
                        <a:pt x="5847" y="3596"/>
                        <a:pt x="5704" y="3418"/>
                      </a:cubicBezTo>
                      <a:cubicBezTo>
                        <a:pt x="5525" y="3144"/>
                        <a:pt x="5406" y="2870"/>
                        <a:pt x="5478" y="2537"/>
                      </a:cubicBezTo>
                      <a:cubicBezTo>
                        <a:pt x="5489" y="2489"/>
                        <a:pt x="5501" y="2441"/>
                        <a:pt x="5513" y="2406"/>
                      </a:cubicBezTo>
                      <a:cubicBezTo>
                        <a:pt x="5573" y="2227"/>
                        <a:pt x="5811" y="2013"/>
                        <a:pt x="5930" y="2025"/>
                      </a:cubicBezTo>
                      <a:cubicBezTo>
                        <a:pt x="6144" y="2060"/>
                        <a:pt x="6228" y="2215"/>
                        <a:pt x="6299" y="2394"/>
                      </a:cubicBezTo>
                      <a:cubicBezTo>
                        <a:pt x="6323" y="2441"/>
                        <a:pt x="6335" y="2489"/>
                        <a:pt x="6335" y="2537"/>
                      </a:cubicBezTo>
                      <a:cubicBezTo>
                        <a:pt x="6347" y="2811"/>
                        <a:pt x="6537" y="3037"/>
                        <a:pt x="6811" y="3108"/>
                      </a:cubicBezTo>
                      <a:cubicBezTo>
                        <a:pt x="7121" y="3203"/>
                        <a:pt x="7240" y="3430"/>
                        <a:pt x="7263" y="3739"/>
                      </a:cubicBezTo>
                      <a:cubicBezTo>
                        <a:pt x="7275" y="4037"/>
                        <a:pt x="7263" y="4335"/>
                        <a:pt x="7263" y="4632"/>
                      </a:cubicBezTo>
                      <a:cubicBezTo>
                        <a:pt x="7263" y="4727"/>
                        <a:pt x="7240" y="4858"/>
                        <a:pt x="7394" y="4858"/>
                      </a:cubicBezTo>
                      <a:cubicBezTo>
                        <a:pt x="7537" y="4858"/>
                        <a:pt x="7633" y="4727"/>
                        <a:pt x="7609" y="4596"/>
                      </a:cubicBezTo>
                      <a:cubicBezTo>
                        <a:pt x="7585" y="4204"/>
                        <a:pt x="7549" y="3811"/>
                        <a:pt x="7478" y="3430"/>
                      </a:cubicBezTo>
                      <a:cubicBezTo>
                        <a:pt x="7406" y="3120"/>
                        <a:pt x="7418" y="2811"/>
                        <a:pt x="7514" y="2513"/>
                      </a:cubicBezTo>
                      <a:cubicBezTo>
                        <a:pt x="7549" y="2370"/>
                        <a:pt x="7656" y="2251"/>
                        <a:pt x="7799" y="2191"/>
                      </a:cubicBezTo>
                      <a:cubicBezTo>
                        <a:pt x="8073" y="2072"/>
                        <a:pt x="8240" y="2168"/>
                        <a:pt x="8276" y="2465"/>
                      </a:cubicBezTo>
                      <a:cubicBezTo>
                        <a:pt x="8299" y="2644"/>
                        <a:pt x="8287" y="2834"/>
                        <a:pt x="8299" y="3013"/>
                      </a:cubicBezTo>
                      <a:cubicBezTo>
                        <a:pt x="8311" y="3168"/>
                        <a:pt x="8335" y="3299"/>
                        <a:pt x="8359" y="3513"/>
                      </a:cubicBezTo>
                      <a:cubicBezTo>
                        <a:pt x="8442" y="3430"/>
                        <a:pt x="8502" y="3394"/>
                        <a:pt x="8514" y="3358"/>
                      </a:cubicBezTo>
                      <a:cubicBezTo>
                        <a:pt x="8585" y="3013"/>
                        <a:pt x="8657" y="2656"/>
                        <a:pt x="8728" y="2310"/>
                      </a:cubicBezTo>
                      <a:cubicBezTo>
                        <a:pt x="8776" y="2144"/>
                        <a:pt x="8847" y="1965"/>
                        <a:pt x="8883" y="1787"/>
                      </a:cubicBezTo>
                      <a:cubicBezTo>
                        <a:pt x="8954" y="1441"/>
                        <a:pt x="8966" y="1108"/>
                        <a:pt x="8728" y="810"/>
                      </a:cubicBezTo>
                      <a:cubicBezTo>
                        <a:pt x="8597" y="632"/>
                        <a:pt x="8561" y="394"/>
                        <a:pt x="8657" y="191"/>
                      </a:cubicBezTo>
                      <a:cubicBezTo>
                        <a:pt x="8680" y="72"/>
                        <a:pt x="8799" y="1"/>
                        <a:pt x="8918" y="36"/>
                      </a:cubicBezTo>
                      <a:cubicBezTo>
                        <a:pt x="9192" y="96"/>
                        <a:pt x="9359" y="370"/>
                        <a:pt x="9216" y="608"/>
                      </a:cubicBezTo>
                      <a:cubicBezTo>
                        <a:pt x="9026" y="906"/>
                        <a:pt x="9085" y="1179"/>
                        <a:pt x="9145" y="1477"/>
                      </a:cubicBezTo>
                      <a:cubicBezTo>
                        <a:pt x="9157" y="1525"/>
                        <a:pt x="9180" y="1596"/>
                        <a:pt x="9216" y="1620"/>
                      </a:cubicBezTo>
                      <a:cubicBezTo>
                        <a:pt x="9478" y="1787"/>
                        <a:pt x="9526" y="2072"/>
                        <a:pt x="9573" y="2322"/>
                      </a:cubicBezTo>
                      <a:cubicBezTo>
                        <a:pt x="9966" y="2430"/>
                        <a:pt x="9966" y="2418"/>
                        <a:pt x="10181" y="2132"/>
                      </a:cubicBezTo>
                      <a:cubicBezTo>
                        <a:pt x="10252" y="2060"/>
                        <a:pt x="10311" y="2001"/>
                        <a:pt x="10383" y="1941"/>
                      </a:cubicBezTo>
                      <a:cubicBezTo>
                        <a:pt x="10562" y="2001"/>
                        <a:pt x="10669" y="2168"/>
                        <a:pt x="10669" y="2358"/>
                      </a:cubicBezTo>
                      <a:cubicBezTo>
                        <a:pt x="10692" y="2787"/>
                        <a:pt x="10728" y="3227"/>
                        <a:pt x="10764" y="3668"/>
                      </a:cubicBezTo>
                      <a:cubicBezTo>
                        <a:pt x="10764" y="3775"/>
                        <a:pt x="10776" y="3882"/>
                        <a:pt x="10800" y="4085"/>
                      </a:cubicBezTo>
                      <a:cubicBezTo>
                        <a:pt x="10847" y="4025"/>
                        <a:pt x="10883" y="3954"/>
                        <a:pt x="10907" y="3894"/>
                      </a:cubicBezTo>
                      <a:cubicBezTo>
                        <a:pt x="10978" y="3632"/>
                        <a:pt x="11145" y="3406"/>
                        <a:pt x="11359" y="3251"/>
                      </a:cubicBezTo>
                      <a:cubicBezTo>
                        <a:pt x="11466" y="3156"/>
                        <a:pt x="11562" y="3037"/>
                        <a:pt x="11633" y="2906"/>
                      </a:cubicBezTo>
                      <a:cubicBezTo>
                        <a:pt x="11776" y="2727"/>
                        <a:pt x="11895" y="2525"/>
                        <a:pt x="12026" y="2346"/>
                      </a:cubicBezTo>
                      <a:cubicBezTo>
                        <a:pt x="12133" y="2215"/>
                        <a:pt x="12312" y="2168"/>
                        <a:pt x="12467" y="2239"/>
                      </a:cubicBezTo>
                      <a:cubicBezTo>
                        <a:pt x="12597" y="2287"/>
                        <a:pt x="12681" y="2441"/>
                        <a:pt x="12645" y="2572"/>
                      </a:cubicBezTo>
                      <a:cubicBezTo>
                        <a:pt x="12633" y="2763"/>
                        <a:pt x="12597" y="2942"/>
                        <a:pt x="12550" y="3108"/>
                      </a:cubicBezTo>
                      <a:cubicBezTo>
                        <a:pt x="12467" y="3311"/>
                        <a:pt x="12431" y="3537"/>
                        <a:pt x="12455" y="3751"/>
                      </a:cubicBezTo>
                      <a:lnTo>
                        <a:pt x="12455" y="3787"/>
                      </a:lnTo>
                      <a:cubicBezTo>
                        <a:pt x="12526" y="4180"/>
                        <a:pt x="12419" y="4489"/>
                        <a:pt x="12026" y="4656"/>
                      </a:cubicBezTo>
                      <a:cubicBezTo>
                        <a:pt x="11907" y="4692"/>
                        <a:pt x="11835" y="4811"/>
                        <a:pt x="11859" y="4918"/>
                      </a:cubicBezTo>
                      <a:cubicBezTo>
                        <a:pt x="11895" y="5085"/>
                        <a:pt x="11955" y="5180"/>
                        <a:pt x="12133" y="5168"/>
                      </a:cubicBezTo>
                      <a:cubicBezTo>
                        <a:pt x="12288" y="5156"/>
                        <a:pt x="12431" y="5132"/>
                        <a:pt x="12586" y="5120"/>
                      </a:cubicBezTo>
                      <a:cubicBezTo>
                        <a:pt x="12859" y="5120"/>
                        <a:pt x="13133" y="5120"/>
                        <a:pt x="13407" y="5120"/>
                      </a:cubicBezTo>
                      <a:cubicBezTo>
                        <a:pt x="13550" y="5120"/>
                        <a:pt x="13669" y="5239"/>
                        <a:pt x="13681" y="5382"/>
                      </a:cubicBezTo>
                      <a:cubicBezTo>
                        <a:pt x="13705" y="5585"/>
                        <a:pt x="13836" y="5609"/>
                        <a:pt x="14002" y="5597"/>
                      </a:cubicBezTo>
                      <a:cubicBezTo>
                        <a:pt x="14967" y="5573"/>
                        <a:pt x="15943" y="5454"/>
                        <a:pt x="16908" y="5501"/>
                      </a:cubicBezTo>
                      <a:cubicBezTo>
                        <a:pt x="17289" y="5525"/>
                        <a:pt x="17670" y="5561"/>
                        <a:pt x="18039" y="5620"/>
                      </a:cubicBezTo>
                      <a:cubicBezTo>
                        <a:pt x="18360" y="5668"/>
                        <a:pt x="18467" y="5942"/>
                        <a:pt x="18217" y="6144"/>
                      </a:cubicBezTo>
                      <a:cubicBezTo>
                        <a:pt x="18027" y="6299"/>
                        <a:pt x="18074" y="6466"/>
                        <a:pt x="18062" y="6644"/>
                      </a:cubicBezTo>
                      <a:cubicBezTo>
                        <a:pt x="18051" y="6823"/>
                        <a:pt x="18146" y="6990"/>
                        <a:pt x="18312" y="7061"/>
                      </a:cubicBezTo>
                      <a:cubicBezTo>
                        <a:pt x="18455" y="7121"/>
                        <a:pt x="18539" y="7275"/>
                        <a:pt x="18527" y="7430"/>
                      </a:cubicBezTo>
                      <a:cubicBezTo>
                        <a:pt x="18527" y="7883"/>
                        <a:pt x="18515" y="8347"/>
                        <a:pt x="18491" y="8811"/>
                      </a:cubicBezTo>
                      <a:cubicBezTo>
                        <a:pt x="18515" y="8966"/>
                        <a:pt x="18396" y="9109"/>
                        <a:pt x="18241" y="9133"/>
                      </a:cubicBezTo>
                      <a:cubicBezTo>
                        <a:pt x="18051" y="9168"/>
                        <a:pt x="17991" y="9299"/>
                        <a:pt x="17991" y="9490"/>
                      </a:cubicBezTo>
                      <a:cubicBezTo>
                        <a:pt x="18015" y="10597"/>
                        <a:pt x="18027" y="11705"/>
                        <a:pt x="18039" y="12812"/>
                      </a:cubicBezTo>
                      <a:cubicBezTo>
                        <a:pt x="18039" y="13109"/>
                        <a:pt x="18027" y="13407"/>
                        <a:pt x="18015" y="13705"/>
                      </a:cubicBezTo>
                      <a:cubicBezTo>
                        <a:pt x="18015" y="14407"/>
                        <a:pt x="18003" y="15110"/>
                        <a:pt x="17991" y="15812"/>
                      </a:cubicBezTo>
                      <a:cubicBezTo>
                        <a:pt x="17991" y="16015"/>
                        <a:pt x="17931" y="16229"/>
                        <a:pt x="17836" y="16407"/>
                      </a:cubicBezTo>
                      <a:cubicBezTo>
                        <a:pt x="17777" y="16562"/>
                        <a:pt x="17622" y="16657"/>
                        <a:pt x="17467" y="16657"/>
                      </a:cubicBezTo>
                      <a:cubicBezTo>
                        <a:pt x="17169" y="16657"/>
                        <a:pt x="16884" y="16657"/>
                        <a:pt x="16598" y="16646"/>
                      </a:cubicBezTo>
                      <a:cubicBezTo>
                        <a:pt x="16431" y="16646"/>
                        <a:pt x="16336" y="16562"/>
                        <a:pt x="16348" y="16384"/>
                      </a:cubicBezTo>
                      <a:cubicBezTo>
                        <a:pt x="16348" y="16241"/>
                        <a:pt x="16348" y="16110"/>
                        <a:pt x="16360" y="15967"/>
                      </a:cubicBezTo>
                      <a:cubicBezTo>
                        <a:pt x="16396" y="15205"/>
                        <a:pt x="16455" y="14443"/>
                        <a:pt x="16491" y="13693"/>
                      </a:cubicBezTo>
                      <a:cubicBezTo>
                        <a:pt x="16538" y="12574"/>
                        <a:pt x="16515" y="11454"/>
                        <a:pt x="16431" y="10335"/>
                      </a:cubicBezTo>
                      <a:cubicBezTo>
                        <a:pt x="16419" y="10276"/>
                        <a:pt x="16407" y="10216"/>
                        <a:pt x="16396" y="10157"/>
                      </a:cubicBezTo>
                      <a:cubicBezTo>
                        <a:pt x="16312" y="9728"/>
                        <a:pt x="16312" y="9728"/>
                        <a:pt x="15884" y="9728"/>
                      </a:cubicBezTo>
                      <a:cubicBezTo>
                        <a:pt x="15705" y="9728"/>
                        <a:pt x="15538" y="9716"/>
                        <a:pt x="15360" y="9716"/>
                      </a:cubicBezTo>
                      <a:cubicBezTo>
                        <a:pt x="15241" y="9716"/>
                        <a:pt x="15134" y="9811"/>
                        <a:pt x="15145" y="9942"/>
                      </a:cubicBezTo>
                      <a:cubicBezTo>
                        <a:pt x="15110" y="10657"/>
                        <a:pt x="15062" y="11383"/>
                        <a:pt x="15050" y="12109"/>
                      </a:cubicBezTo>
                      <a:cubicBezTo>
                        <a:pt x="15038" y="12907"/>
                        <a:pt x="15110" y="13705"/>
                        <a:pt x="15074" y="14491"/>
                      </a:cubicBezTo>
                      <a:cubicBezTo>
                        <a:pt x="15050" y="15264"/>
                        <a:pt x="14955" y="16015"/>
                        <a:pt x="14883" y="16824"/>
                      </a:cubicBezTo>
                      <a:close/>
                      <a:moveTo>
                        <a:pt x="17824" y="5894"/>
                      </a:moveTo>
                      <a:cubicBezTo>
                        <a:pt x="17717" y="5882"/>
                        <a:pt x="17598" y="5835"/>
                        <a:pt x="17479" y="5823"/>
                      </a:cubicBezTo>
                      <a:cubicBezTo>
                        <a:pt x="17205" y="5799"/>
                        <a:pt x="16931" y="5763"/>
                        <a:pt x="16646" y="5751"/>
                      </a:cubicBezTo>
                      <a:cubicBezTo>
                        <a:pt x="16038" y="5692"/>
                        <a:pt x="15431" y="5704"/>
                        <a:pt x="14824" y="5763"/>
                      </a:cubicBezTo>
                      <a:cubicBezTo>
                        <a:pt x="14407" y="5787"/>
                        <a:pt x="13991" y="5799"/>
                        <a:pt x="13586" y="5775"/>
                      </a:cubicBezTo>
                      <a:cubicBezTo>
                        <a:pt x="13407" y="5406"/>
                        <a:pt x="13300" y="5335"/>
                        <a:pt x="12907" y="5323"/>
                      </a:cubicBezTo>
                      <a:cubicBezTo>
                        <a:pt x="12752" y="5323"/>
                        <a:pt x="12586" y="5347"/>
                        <a:pt x="12431" y="5370"/>
                      </a:cubicBezTo>
                      <a:cubicBezTo>
                        <a:pt x="12205" y="5406"/>
                        <a:pt x="11990" y="5466"/>
                        <a:pt x="11740" y="5370"/>
                      </a:cubicBezTo>
                      <a:cubicBezTo>
                        <a:pt x="11716" y="5228"/>
                        <a:pt x="11693" y="5097"/>
                        <a:pt x="11669" y="4966"/>
                      </a:cubicBezTo>
                      <a:cubicBezTo>
                        <a:pt x="11621" y="4620"/>
                        <a:pt x="11681" y="4525"/>
                        <a:pt x="12002" y="4394"/>
                      </a:cubicBezTo>
                      <a:cubicBezTo>
                        <a:pt x="12216" y="4311"/>
                        <a:pt x="12300" y="4204"/>
                        <a:pt x="12252" y="3989"/>
                      </a:cubicBezTo>
                      <a:cubicBezTo>
                        <a:pt x="12193" y="3680"/>
                        <a:pt x="12252" y="3370"/>
                        <a:pt x="12395" y="3096"/>
                      </a:cubicBezTo>
                      <a:cubicBezTo>
                        <a:pt x="12455" y="2965"/>
                        <a:pt x="12478" y="2811"/>
                        <a:pt x="12455" y="2656"/>
                      </a:cubicBezTo>
                      <a:cubicBezTo>
                        <a:pt x="12431" y="2561"/>
                        <a:pt x="12359" y="2489"/>
                        <a:pt x="12264" y="2441"/>
                      </a:cubicBezTo>
                      <a:cubicBezTo>
                        <a:pt x="12216" y="2430"/>
                        <a:pt x="12097" y="2489"/>
                        <a:pt x="12038" y="2549"/>
                      </a:cubicBezTo>
                      <a:cubicBezTo>
                        <a:pt x="11966" y="2632"/>
                        <a:pt x="11895" y="2739"/>
                        <a:pt x="11859" y="2846"/>
                      </a:cubicBezTo>
                      <a:cubicBezTo>
                        <a:pt x="11764" y="3108"/>
                        <a:pt x="11597" y="3334"/>
                        <a:pt x="11383" y="3513"/>
                      </a:cubicBezTo>
                      <a:cubicBezTo>
                        <a:pt x="11300" y="3584"/>
                        <a:pt x="11181" y="3668"/>
                        <a:pt x="11157" y="3775"/>
                      </a:cubicBezTo>
                      <a:cubicBezTo>
                        <a:pt x="11050" y="4227"/>
                        <a:pt x="10859" y="4668"/>
                        <a:pt x="10990" y="5156"/>
                      </a:cubicBezTo>
                      <a:cubicBezTo>
                        <a:pt x="11002" y="5192"/>
                        <a:pt x="10966" y="5239"/>
                        <a:pt x="10954" y="5275"/>
                      </a:cubicBezTo>
                      <a:cubicBezTo>
                        <a:pt x="10657" y="5275"/>
                        <a:pt x="10573" y="5228"/>
                        <a:pt x="10538" y="5013"/>
                      </a:cubicBezTo>
                      <a:cubicBezTo>
                        <a:pt x="10502" y="4799"/>
                        <a:pt x="10478" y="4585"/>
                        <a:pt x="10502" y="4358"/>
                      </a:cubicBezTo>
                      <a:cubicBezTo>
                        <a:pt x="10573" y="3751"/>
                        <a:pt x="10490" y="3144"/>
                        <a:pt x="10442" y="2537"/>
                      </a:cubicBezTo>
                      <a:cubicBezTo>
                        <a:pt x="10442" y="2489"/>
                        <a:pt x="10395" y="2453"/>
                        <a:pt x="10347" y="2382"/>
                      </a:cubicBezTo>
                      <a:lnTo>
                        <a:pt x="10145" y="2680"/>
                      </a:lnTo>
                      <a:cubicBezTo>
                        <a:pt x="10121" y="2691"/>
                        <a:pt x="10097" y="2691"/>
                        <a:pt x="10085" y="2703"/>
                      </a:cubicBezTo>
                      <a:cubicBezTo>
                        <a:pt x="9942" y="2703"/>
                        <a:pt x="9800" y="2703"/>
                        <a:pt x="9669" y="2691"/>
                      </a:cubicBezTo>
                      <a:cubicBezTo>
                        <a:pt x="9430" y="2680"/>
                        <a:pt x="9335" y="2596"/>
                        <a:pt x="9299" y="2358"/>
                      </a:cubicBezTo>
                      <a:cubicBezTo>
                        <a:pt x="9288" y="2251"/>
                        <a:pt x="9276" y="2144"/>
                        <a:pt x="9264" y="2013"/>
                      </a:cubicBezTo>
                      <a:cubicBezTo>
                        <a:pt x="9168" y="2037"/>
                        <a:pt x="9109" y="2037"/>
                        <a:pt x="9097" y="2072"/>
                      </a:cubicBezTo>
                      <a:cubicBezTo>
                        <a:pt x="9026" y="2191"/>
                        <a:pt x="8966" y="2334"/>
                        <a:pt x="8930" y="2477"/>
                      </a:cubicBezTo>
                      <a:cubicBezTo>
                        <a:pt x="8847" y="2822"/>
                        <a:pt x="8787" y="3168"/>
                        <a:pt x="8716" y="3513"/>
                      </a:cubicBezTo>
                      <a:cubicBezTo>
                        <a:pt x="8680" y="3680"/>
                        <a:pt x="8514" y="3787"/>
                        <a:pt x="8347" y="3775"/>
                      </a:cubicBezTo>
                      <a:cubicBezTo>
                        <a:pt x="8204" y="3739"/>
                        <a:pt x="8109" y="3608"/>
                        <a:pt x="8121" y="3465"/>
                      </a:cubicBezTo>
                      <a:cubicBezTo>
                        <a:pt x="8121" y="3275"/>
                        <a:pt x="8121" y="3072"/>
                        <a:pt x="8109" y="2882"/>
                      </a:cubicBezTo>
                      <a:cubicBezTo>
                        <a:pt x="8097" y="2727"/>
                        <a:pt x="8061" y="2596"/>
                        <a:pt x="8037" y="2465"/>
                      </a:cubicBezTo>
                      <a:cubicBezTo>
                        <a:pt x="7847" y="2430"/>
                        <a:pt x="7740" y="2501"/>
                        <a:pt x="7704" y="2632"/>
                      </a:cubicBezTo>
                      <a:cubicBezTo>
                        <a:pt x="7621" y="2811"/>
                        <a:pt x="7597" y="3013"/>
                        <a:pt x="7633" y="3203"/>
                      </a:cubicBezTo>
                      <a:cubicBezTo>
                        <a:pt x="7704" y="3692"/>
                        <a:pt x="7764" y="4192"/>
                        <a:pt x="7799" y="4680"/>
                      </a:cubicBezTo>
                      <a:cubicBezTo>
                        <a:pt x="7835" y="4989"/>
                        <a:pt x="7549" y="5228"/>
                        <a:pt x="7263" y="5132"/>
                      </a:cubicBezTo>
                      <a:cubicBezTo>
                        <a:pt x="7097" y="5085"/>
                        <a:pt x="6990" y="4918"/>
                        <a:pt x="7025" y="4751"/>
                      </a:cubicBezTo>
                      <a:cubicBezTo>
                        <a:pt x="7025" y="4477"/>
                        <a:pt x="7049" y="4204"/>
                        <a:pt x="7073" y="3930"/>
                      </a:cubicBezTo>
                      <a:cubicBezTo>
                        <a:pt x="7121" y="3668"/>
                        <a:pt x="6954" y="3406"/>
                        <a:pt x="6704" y="3346"/>
                      </a:cubicBezTo>
                      <a:cubicBezTo>
                        <a:pt x="6418" y="3275"/>
                        <a:pt x="6228" y="3025"/>
                        <a:pt x="6228" y="2727"/>
                      </a:cubicBezTo>
                      <a:cubicBezTo>
                        <a:pt x="6216" y="2620"/>
                        <a:pt x="6180" y="2525"/>
                        <a:pt x="6132" y="2430"/>
                      </a:cubicBezTo>
                      <a:cubicBezTo>
                        <a:pt x="6025" y="2251"/>
                        <a:pt x="5882" y="2239"/>
                        <a:pt x="5739" y="2406"/>
                      </a:cubicBezTo>
                      <a:cubicBezTo>
                        <a:pt x="5597" y="2572"/>
                        <a:pt x="5585" y="2763"/>
                        <a:pt x="5751" y="3001"/>
                      </a:cubicBezTo>
                      <a:cubicBezTo>
                        <a:pt x="6001" y="3346"/>
                        <a:pt x="6144" y="3704"/>
                        <a:pt x="5966" y="4120"/>
                      </a:cubicBezTo>
                      <a:cubicBezTo>
                        <a:pt x="5966" y="4144"/>
                        <a:pt x="5990" y="4168"/>
                        <a:pt x="6001" y="4204"/>
                      </a:cubicBezTo>
                      <a:lnTo>
                        <a:pt x="6394" y="4144"/>
                      </a:lnTo>
                      <a:cubicBezTo>
                        <a:pt x="6454" y="4525"/>
                        <a:pt x="6692" y="4894"/>
                        <a:pt x="6454" y="5251"/>
                      </a:cubicBezTo>
                      <a:lnTo>
                        <a:pt x="5311" y="5251"/>
                      </a:lnTo>
                      <a:cubicBezTo>
                        <a:pt x="4966" y="5251"/>
                        <a:pt x="4977" y="5263"/>
                        <a:pt x="4847" y="5573"/>
                      </a:cubicBezTo>
                      <a:cubicBezTo>
                        <a:pt x="4799" y="5692"/>
                        <a:pt x="4704" y="5847"/>
                        <a:pt x="4608" y="5882"/>
                      </a:cubicBezTo>
                      <a:cubicBezTo>
                        <a:pt x="4227" y="6013"/>
                        <a:pt x="3834" y="6097"/>
                        <a:pt x="3430" y="6144"/>
                      </a:cubicBezTo>
                      <a:cubicBezTo>
                        <a:pt x="2739" y="6204"/>
                        <a:pt x="2049" y="6192"/>
                        <a:pt x="1358" y="6216"/>
                      </a:cubicBezTo>
                      <a:cubicBezTo>
                        <a:pt x="1167" y="6216"/>
                        <a:pt x="953" y="6180"/>
                        <a:pt x="751" y="6311"/>
                      </a:cubicBezTo>
                      <a:cubicBezTo>
                        <a:pt x="989" y="6525"/>
                        <a:pt x="941" y="6763"/>
                        <a:pt x="894" y="7002"/>
                      </a:cubicBezTo>
                      <a:cubicBezTo>
                        <a:pt x="858" y="7216"/>
                        <a:pt x="656" y="7204"/>
                        <a:pt x="525" y="7275"/>
                      </a:cubicBezTo>
                      <a:cubicBezTo>
                        <a:pt x="489" y="7287"/>
                        <a:pt x="465" y="7299"/>
                        <a:pt x="429" y="7323"/>
                      </a:cubicBezTo>
                      <a:cubicBezTo>
                        <a:pt x="263" y="7359"/>
                        <a:pt x="167" y="7525"/>
                        <a:pt x="191" y="7692"/>
                      </a:cubicBezTo>
                      <a:cubicBezTo>
                        <a:pt x="215" y="7930"/>
                        <a:pt x="227" y="8168"/>
                        <a:pt x="263" y="8418"/>
                      </a:cubicBezTo>
                      <a:cubicBezTo>
                        <a:pt x="286" y="8597"/>
                        <a:pt x="394" y="8764"/>
                        <a:pt x="560" y="8859"/>
                      </a:cubicBezTo>
                      <a:cubicBezTo>
                        <a:pt x="786" y="8978"/>
                        <a:pt x="834" y="9180"/>
                        <a:pt x="822" y="9419"/>
                      </a:cubicBezTo>
                      <a:cubicBezTo>
                        <a:pt x="775" y="9907"/>
                        <a:pt x="763" y="10407"/>
                        <a:pt x="775" y="10907"/>
                      </a:cubicBezTo>
                      <a:cubicBezTo>
                        <a:pt x="822" y="11931"/>
                        <a:pt x="798" y="12955"/>
                        <a:pt x="715" y="13979"/>
                      </a:cubicBezTo>
                      <a:cubicBezTo>
                        <a:pt x="667" y="14657"/>
                        <a:pt x="644" y="15336"/>
                        <a:pt x="620" y="16015"/>
                      </a:cubicBezTo>
                      <a:cubicBezTo>
                        <a:pt x="632" y="16074"/>
                        <a:pt x="644" y="16146"/>
                        <a:pt x="656" y="16217"/>
                      </a:cubicBezTo>
                      <a:cubicBezTo>
                        <a:pt x="977" y="16348"/>
                        <a:pt x="1310" y="16276"/>
                        <a:pt x="1620" y="16288"/>
                      </a:cubicBezTo>
                      <a:cubicBezTo>
                        <a:pt x="1870" y="16288"/>
                        <a:pt x="1906" y="16253"/>
                        <a:pt x="1906" y="16003"/>
                      </a:cubicBezTo>
                      <a:cubicBezTo>
                        <a:pt x="1894" y="15384"/>
                        <a:pt x="1858" y="14764"/>
                        <a:pt x="1846" y="14133"/>
                      </a:cubicBezTo>
                      <a:cubicBezTo>
                        <a:pt x="1846" y="13467"/>
                        <a:pt x="1846" y="12800"/>
                        <a:pt x="1870" y="12133"/>
                      </a:cubicBezTo>
                      <a:cubicBezTo>
                        <a:pt x="1882" y="11478"/>
                        <a:pt x="1918" y="10823"/>
                        <a:pt x="1965" y="10169"/>
                      </a:cubicBezTo>
                      <a:cubicBezTo>
                        <a:pt x="1989" y="9895"/>
                        <a:pt x="2049" y="9621"/>
                        <a:pt x="2084" y="9347"/>
                      </a:cubicBezTo>
                      <a:cubicBezTo>
                        <a:pt x="2096" y="9240"/>
                        <a:pt x="2191" y="9157"/>
                        <a:pt x="2299" y="9157"/>
                      </a:cubicBezTo>
                      <a:lnTo>
                        <a:pt x="3346" y="9157"/>
                      </a:lnTo>
                      <a:cubicBezTo>
                        <a:pt x="3370" y="9276"/>
                        <a:pt x="3394" y="9395"/>
                        <a:pt x="3406" y="9526"/>
                      </a:cubicBezTo>
                      <a:cubicBezTo>
                        <a:pt x="3465" y="10526"/>
                        <a:pt x="3549" y="11526"/>
                        <a:pt x="3573" y="12526"/>
                      </a:cubicBezTo>
                      <a:cubicBezTo>
                        <a:pt x="3596" y="13574"/>
                        <a:pt x="3573" y="14633"/>
                        <a:pt x="3584" y="15681"/>
                      </a:cubicBezTo>
                      <a:cubicBezTo>
                        <a:pt x="3584" y="15919"/>
                        <a:pt x="3632" y="16157"/>
                        <a:pt x="3668" y="16431"/>
                      </a:cubicBezTo>
                      <a:cubicBezTo>
                        <a:pt x="3989" y="16419"/>
                        <a:pt x="4275" y="16407"/>
                        <a:pt x="4561" y="16384"/>
                      </a:cubicBezTo>
                      <a:cubicBezTo>
                        <a:pt x="4620" y="16372"/>
                        <a:pt x="4704" y="16253"/>
                        <a:pt x="4704" y="16181"/>
                      </a:cubicBezTo>
                      <a:cubicBezTo>
                        <a:pt x="4763" y="15919"/>
                        <a:pt x="4787" y="15657"/>
                        <a:pt x="4787" y="15395"/>
                      </a:cubicBezTo>
                      <a:cubicBezTo>
                        <a:pt x="4799" y="14705"/>
                        <a:pt x="4787" y="14014"/>
                        <a:pt x="4787" y="13324"/>
                      </a:cubicBezTo>
                      <a:cubicBezTo>
                        <a:pt x="4775" y="12478"/>
                        <a:pt x="4751" y="11633"/>
                        <a:pt x="4739" y="10788"/>
                      </a:cubicBezTo>
                      <a:cubicBezTo>
                        <a:pt x="4739" y="10407"/>
                        <a:pt x="4727" y="10026"/>
                        <a:pt x="4739" y="9645"/>
                      </a:cubicBezTo>
                      <a:cubicBezTo>
                        <a:pt x="4739" y="9323"/>
                        <a:pt x="4823" y="9276"/>
                        <a:pt x="5144" y="9323"/>
                      </a:cubicBezTo>
                      <a:cubicBezTo>
                        <a:pt x="5418" y="9359"/>
                        <a:pt x="5692" y="9383"/>
                        <a:pt x="5966" y="9395"/>
                      </a:cubicBezTo>
                      <a:cubicBezTo>
                        <a:pt x="6240" y="9395"/>
                        <a:pt x="6275" y="9395"/>
                        <a:pt x="6299" y="9657"/>
                      </a:cubicBezTo>
                      <a:cubicBezTo>
                        <a:pt x="6371" y="10621"/>
                        <a:pt x="6454" y="11597"/>
                        <a:pt x="6478" y="12562"/>
                      </a:cubicBezTo>
                      <a:cubicBezTo>
                        <a:pt x="6501" y="13490"/>
                        <a:pt x="6442" y="14431"/>
                        <a:pt x="6442" y="15360"/>
                      </a:cubicBezTo>
                      <a:cubicBezTo>
                        <a:pt x="6442" y="15705"/>
                        <a:pt x="6478" y="16050"/>
                        <a:pt x="6501" y="16419"/>
                      </a:cubicBezTo>
                      <a:cubicBezTo>
                        <a:pt x="6847" y="16455"/>
                        <a:pt x="7180" y="16503"/>
                        <a:pt x="7514" y="16538"/>
                      </a:cubicBezTo>
                      <a:cubicBezTo>
                        <a:pt x="7621" y="16562"/>
                        <a:pt x="7716" y="16479"/>
                        <a:pt x="7740" y="16372"/>
                      </a:cubicBezTo>
                      <a:cubicBezTo>
                        <a:pt x="7752" y="16300"/>
                        <a:pt x="7775" y="16217"/>
                        <a:pt x="7787" y="16134"/>
                      </a:cubicBezTo>
                      <a:cubicBezTo>
                        <a:pt x="7954" y="15241"/>
                        <a:pt x="7847" y="14348"/>
                        <a:pt x="7859" y="13443"/>
                      </a:cubicBezTo>
                      <a:cubicBezTo>
                        <a:pt x="7883" y="12502"/>
                        <a:pt x="7811" y="11550"/>
                        <a:pt x="7775" y="10609"/>
                      </a:cubicBezTo>
                      <a:cubicBezTo>
                        <a:pt x="7764" y="10252"/>
                        <a:pt x="7764" y="9895"/>
                        <a:pt x="7787" y="9538"/>
                      </a:cubicBezTo>
                      <a:cubicBezTo>
                        <a:pt x="7823" y="9347"/>
                        <a:pt x="7906" y="9168"/>
                        <a:pt x="8037" y="9026"/>
                      </a:cubicBezTo>
                      <a:cubicBezTo>
                        <a:pt x="8097" y="8954"/>
                        <a:pt x="8287" y="9002"/>
                        <a:pt x="8430" y="9002"/>
                      </a:cubicBezTo>
                      <a:cubicBezTo>
                        <a:pt x="8561" y="9014"/>
                        <a:pt x="8680" y="9014"/>
                        <a:pt x="8811" y="9026"/>
                      </a:cubicBezTo>
                      <a:cubicBezTo>
                        <a:pt x="9276" y="9049"/>
                        <a:pt x="9752" y="9073"/>
                        <a:pt x="10228" y="9085"/>
                      </a:cubicBezTo>
                      <a:cubicBezTo>
                        <a:pt x="10383" y="9061"/>
                        <a:pt x="10526" y="9180"/>
                        <a:pt x="10538" y="9335"/>
                      </a:cubicBezTo>
                      <a:cubicBezTo>
                        <a:pt x="10609" y="9669"/>
                        <a:pt x="10645" y="9990"/>
                        <a:pt x="10669" y="10323"/>
                      </a:cubicBezTo>
                      <a:cubicBezTo>
                        <a:pt x="10669" y="11752"/>
                        <a:pt x="10633" y="13169"/>
                        <a:pt x="10597" y="14586"/>
                      </a:cubicBezTo>
                      <a:cubicBezTo>
                        <a:pt x="10597" y="15050"/>
                        <a:pt x="10538" y="15503"/>
                        <a:pt x="10514" y="15967"/>
                      </a:cubicBezTo>
                      <a:cubicBezTo>
                        <a:pt x="10502" y="16241"/>
                        <a:pt x="10562" y="16312"/>
                        <a:pt x="10835" y="16348"/>
                      </a:cubicBezTo>
                      <a:cubicBezTo>
                        <a:pt x="11026" y="16372"/>
                        <a:pt x="11204" y="16396"/>
                        <a:pt x="11383" y="16407"/>
                      </a:cubicBezTo>
                      <a:cubicBezTo>
                        <a:pt x="11621" y="16443"/>
                        <a:pt x="11669" y="16407"/>
                        <a:pt x="11728" y="16181"/>
                      </a:cubicBezTo>
                      <a:cubicBezTo>
                        <a:pt x="11776" y="16003"/>
                        <a:pt x="11788" y="15836"/>
                        <a:pt x="11800" y="15669"/>
                      </a:cubicBezTo>
                      <a:cubicBezTo>
                        <a:pt x="11812" y="14526"/>
                        <a:pt x="11824" y="13383"/>
                        <a:pt x="11847" y="12240"/>
                      </a:cubicBezTo>
                      <a:cubicBezTo>
                        <a:pt x="11871" y="11264"/>
                        <a:pt x="11907" y="10276"/>
                        <a:pt x="11943" y="9299"/>
                      </a:cubicBezTo>
                      <a:cubicBezTo>
                        <a:pt x="11955" y="9049"/>
                        <a:pt x="11990" y="9002"/>
                        <a:pt x="12216" y="9002"/>
                      </a:cubicBezTo>
                      <a:cubicBezTo>
                        <a:pt x="12586" y="8990"/>
                        <a:pt x="12955" y="8978"/>
                        <a:pt x="13324" y="8966"/>
                      </a:cubicBezTo>
                      <a:cubicBezTo>
                        <a:pt x="13574" y="8966"/>
                        <a:pt x="13621" y="9002"/>
                        <a:pt x="13645" y="9264"/>
                      </a:cubicBezTo>
                      <a:cubicBezTo>
                        <a:pt x="13681" y="9609"/>
                        <a:pt x="13705" y="9954"/>
                        <a:pt x="13717" y="10300"/>
                      </a:cubicBezTo>
                      <a:cubicBezTo>
                        <a:pt x="13717" y="11145"/>
                        <a:pt x="13717" y="11990"/>
                        <a:pt x="13717" y="12836"/>
                      </a:cubicBezTo>
                      <a:cubicBezTo>
                        <a:pt x="13705" y="13800"/>
                        <a:pt x="13764" y="14764"/>
                        <a:pt x="13598" y="15729"/>
                      </a:cubicBezTo>
                      <a:cubicBezTo>
                        <a:pt x="13586" y="15884"/>
                        <a:pt x="13574" y="16026"/>
                        <a:pt x="13574" y="16181"/>
                      </a:cubicBezTo>
                      <a:cubicBezTo>
                        <a:pt x="13562" y="16312"/>
                        <a:pt x="13657" y="16431"/>
                        <a:pt x="13788" y="16443"/>
                      </a:cubicBezTo>
                      <a:cubicBezTo>
                        <a:pt x="14062" y="16503"/>
                        <a:pt x="14360" y="16491"/>
                        <a:pt x="14622" y="16407"/>
                      </a:cubicBezTo>
                      <a:cubicBezTo>
                        <a:pt x="14669" y="16038"/>
                        <a:pt x="14717" y="15693"/>
                        <a:pt x="14741" y="15336"/>
                      </a:cubicBezTo>
                      <a:cubicBezTo>
                        <a:pt x="14788" y="14633"/>
                        <a:pt x="14824" y="13931"/>
                        <a:pt x="14848" y="13229"/>
                      </a:cubicBezTo>
                      <a:cubicBezTo>
                        <a:pt x="14860" y="12395"/>
                        <a:pt x="14848" y="11562"/>
                        <a:pt x="14860" y="10740"/>
                      </a:cubicBezTo>
                      <a:cubicBezTo>
                        <a:pt x="14860" y="10371"/>
                        <a:pt x="14895" y="9990"/>
                        <a:pt x="14919" y="9633"/>
                      </a:cubicBezTo>
                      <a:cubicBezTo>
                        <a:pt x="14931" y="9395"/>
                        <a:pt x="15003" y="9347"/>
                        <a:pt x="15217" y="9359"/>
                      </a:cubicBezTo>
                      <a:cubicBezTo>
                        <a:pt x="15538" y="9371"/>
                        <a:pt x="15860" y="9371"/>
                        <a:pt x="16181" y="9371"/>
                      </a:cubicBezTo>
                      <a:cubicBezTo>
                        <a:pt x="16467" y="9371"/>
                        <a:pt x="16491" y="9371"/>
                        <a:pt x="16574" y="9645"/>
                      </a:cubicBezTo>
                      <a:cubicBezTo>
                        <a:pt x="16610" y="9728"/>
                        <a:pt x="16622" y="9823"/>
                        <a:pt x="16634" y="9907"/>
                      </a:cubicBezTo>
                      <a:cubicBezTo>
                        <a:pt x="16693" y="10823"/>
                        <a:pt x="16788" y="11728"/>
                        <a:pt x="16788" y="12633"/>
                      </a:cubicBezTo>
                      <a:cubicBezTo>
                        <a:pt x="16788" y="13717"/>
                        <a:pt x="16693" y="14788"/>
                        <a:pt x="16646" y="15860"/>
                      </a:cubicBezTo>
                      <a:cubicBezTo>
                        <a:pt x="16646" y="16003"/>
                        <a:pt x="16658" y="16146"/>
                        <a:pt x="16669" y="16288"/>
                      </a:cubicBezTo>
                      <a:cubicBezTo>
                        <a:pt x="17050" y="16407"/>
                        <a:pt x="17396" y="16348"/>
                        <a:pt x="17789" y="16253"/>
                      </a:cubicBezTo>
                      <a:cubicBezTo>
                        <a:pt x="17943" y="15050"/>
                        <a:pt x="17824" y="13836"/>
                        <a:pt x="17824" y="12633"/>
                      </a:cubicBezTo>
                      <a:cubicBezTo>
                        <a:pt x="17824" y="11431"/>
                        <a:pt x="17860" y="10192"/>
                        <a:pt x="17824" y="8966"/>
                      </a:cubicBezTo>
                      <a:cubicBezTo>
                        <a:pt x="18324" y="8883"/>
                        <a:pt x="18396" y="8549"/>
                        <a:pt x="18372" y="8156"/>
                      </a:cubicBezTo>
                      <a:cubicBezTo>
                        <a:pt x="18372" y="8002"/>
                        <a:pt x="18360" y="7859"/>
                        <a:pt x="18360" y="7704"/>
                      </a:cubicBezTo>
                      <a:cubicBezTo>
                        <a:pt x="18396" y="7514"/>
                        <a:pt x="18289" y="7335"/>
                        <a:pt x="18098" y="7275"/>
                      </a:cubicBezTo>
                      <a:cubicBezTo>
                        <a:pt x="17955" y="7216"/>
                        <a:pt x="17860" y="7073"/>
                        <a:pt x="17872" y="6918"/>
                      </a:cubicBezTo>
                      <a:cubicBezTo>
                        <a:pt x="17860" y="6609"/>
                        <a:pt x="17836" y="6287"/>
                        <a:pt x="17824" y="5894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1" name="Google Shape;1881;p19">
                  <a:extLst>
                    <a:ext uri="{FF2B5EF4-FFF2-40B4-BE49-F238E27FC236}">
                      <a16:creationId xmlns:a16="http://schemas.microsoft.com/office/drawing/2014/main" id="{B194FDAD-1159-A7E5-C975-CC8B27FE0DF3}"/>
                    </a:ext>
                  </a:extLst>
                </p:cNvPr>
                <p:cNvSpPr/>
                <p:nvPr/>
              </p:nvSpPr>
              <p:spPr>
                <a:xfrm>
                  <a:off x="2639650" y="2024775"/>
                  <a:ext cx="455725" cy="363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29" h="14551" extrusionOk="0">
                      <a:moveTo>
                        <a:pt x="17669" y="3882"/>
                      </a:moveTo>
                      <a:cubicBezTo>
                        <a:pt x="17681" y="4275"/>
                        <a:pt x="17705" y="4597"/>
                        <a:pt x="17705" y="4918"/>
                      </a:cubicBezTo>
                      <a:cubicBezTo>
                        <a:pt x="17693" y="5073"/>
                        <a:pt x="17788" y="5216"/>
                        <a:pt x="17931" y="5263"/>
                      </a:cubicBezTo>
                      <a:cubicBezTo>
                        <a:pt x="18110" y="5335"/>
                        <a:pt x="18229" y="5513"/>
                        <a:pt x="18193" y="5704"/>
                      </a:cubicBezTo>
                      <a:cubicBezTo>
                        <a:pt x="18193" y="5859"/>
                        <a:pt x="18193" y="6002"/>
                        <a:pt x="18205" y="6156"/>
                      </a:cubicBezTo>
                      <a:cubicBezTo>
                        <a:pt x="18229" y="6537"/>
                        <a:pt x="18157" y="6871"/>
                        <a:pt x="17657" y="6966"/>
                      </a:cubicBezTo>
                      <a:cubicBezTo>
                        <a:pt x="17693" y="8192"/>
                        <a:pt x="17657" y="9407"/>
                        <a:pt x="17657" y="10633"/>
                      </a:cubicBezTo>
                      <a:cubicBezTo>
                        <a:pt x="17657" y="11848"/>
                        <a:pt x="17776" y="13050"/>
                        <a:pt x="17610" y="14253"/>
                      </a:cubicBezTo>
                      <a:cubicBezTo>
                        <a:pt x="17229" y="14348"/>
                        <a:pt x="16884" y="14395"/>
                        <a:pt x="16503" y="14288"/>
                      </a:cubicBezTo>
                      <a:cubicBezTo>
                        <a:pt x="16479" y="14145"/>
                        <a:pt x="16479" y="13991"/>
                        <a:pt x="16479" y="13848"/>
                      </a:cubicBezTo>
                      <a:cubicBezTo>
                        <a:pt x="16526" y="12776"/>
                        <a:pt x="16622" y="11705"/>
                        <a:pt x="16622" y="10633"/>
                      </a:cubicBezTo>
                      <a:cubicBezTo>
                        <a:pt x="16622" y="9728"/>
                        <a:pt x="16526" y="8811"/>
                        <a:pt x="16467" y="7907"/>
                      </a:cubicBezTo>
                      <a:cubicBezTo>
                        <a:pt x="16455" y="7811"/>
                        <a:pt x="16431" y="7728"/>
                        <a:pt x="16407" y="7633"/>
                      </a:cubicBezTo>
                      <a:cubicBezTo>
                        <a:pt x="16324" y="7383"/>
                        <a:pt x="16300" y="7371"/>
                        <a:pt x="16014" y="7371"/>
                      </a:cubicBezTo>
                      <a:cubicBezTo>
                        <a:pt x="15693" y="7371"/>
                        <a:pt x="15371" y="7359"/>
                        <a:pt x="15050" y="7347"/>
                      </a:cubicBezTo>
                      <a:cubicBezTo>
                        <a:pt x="14836" y="7335"/>
                        <a:pt x="14764" y="7395"/>
                        <a:pt x="14752" y="7633"/>
                      </a:cubicBezTo>
                      <a:cubicBezTo>
                        <a:pt x="14728" y="7990"/>
                        <a:pt x="14693" y="8371"/>
                        <a:pt x="14693" y="8728"/>
                      </a:cubicBezTo>
                      <a:cubicBezTo>
                        <a:pt x="14681" y="9562"/>
                        <a:pt x="14693" y="10395"/>
                        <a:pt x="14669" y="11217"/>
                      </a:cubicBezTo>
                      <a:cubicBezTo>
                        <a:pt x="14657" y="11931"/>
                        <a:pt x="14621" y="12633"/>
                        <a:pt x="14574" y="13336"/>
                      </a:cubicBezTo>
                      <a:cubicBezTo>
                        <a:pt x="14550" y="13681"/>
                        <a:pt x="14502" y="14038"/>
                        <a:pt x="14455" y="14395"/>
                      </a:cubicBezTo>
                      <a:cubicBezTo>
                        <a:pt x="14181" y="14479"/>
                        <a:pt x="13895" y="14503"/>
                        <a:pt x="13621" y="14443"/>
                      </a:cubicBezTo>
                      <a:cubicBezTo>
                        <a:pt x="13490" y="14431"/>
                        <a:pt x="13395" y="14312"/>
                        <a:pt x="13407" y="14181"/>
                      </a:cubicBezTo>
                      <a:cubicBezTo>
                        <a:pt x="13407" y="14026"/>
                        <a:pt x="13419" y="13883"/>
                        <a:pt x="13431" y="13729"/>
                      </a:cubicBezTo>
                      <a:cubicBezTo>
                        <a:pt x="13585" y="12764"/>
                        <a:pt x="13526" y="11800"/>
                        <a:pt x="13538" y="10824"/>
                      </a:cubicBezTo>
                      <a:cubicBezTo>
                        <a:pt x="13550" y="9990"/>
                        <a:pt x="13550" y="9145"/>
                        <a:pt x="13538" y="8299"/>
                      </a:cubicBezTo>
                      <a:cubicBezTo>
                        <a:pt x="13538" y="7954"/>
                        <a:pt x="13514" y="7609"/>
                        <a:pt x="13478" y="7264"/>
                      </a:cubicBezTo>
                      <a:cubicBezTo>
                        <a:pt x="13455" y="7002"/>
                        <a:pt x="13407" y="6966"/>
                        <a:pt x="13157" y="6966"/>
                      </a:cubicBezTo>
                      <a:cubicBezTo>
                        <a:pt x="12788" y="6966"/>
                        <a:pt x="12419" y="6990"/>
                        <a:pt x="12050" y="7002"/>
                      </a:cubicBezTo>
                      <a:cubicBezTo>
                        <a:pt x="11823" y="7014"/>
                        <a:pt x="11776" y="7049"/>
                        <a:pt x="11776" y="7299"/>
                      </a:cubicBezTo>
                      <a:cubicBezTo>
                        <a:pt x="11740" y="8276"/>
                        <a:pt x="11692" y="9264"/>
                        <a:pt x="11680" y="10240"/>
                      </a:cubicBezTo>
                      <a:cubicBezTo>
                        <a:pt x="11657" y="11383"/>
                        <a:pt x="11645" y="12526"/>
                        <a:pt x="11621" y="13657"/>
                      </a:cubicBezTo>
                      <a:cubicBezTo>
                        <a:pt x="11621" y="13836"/>
                        <a:pt x="11597" y="14003"/>
                        <a:pt x="11561" y="14169"/>
                      </a:cubicBezTo>
                      <a:cubicBezTo>
                        <a:pt x="11502" y="14407"/>
                        <a:pt x="11442" y="14431"/>
                        <a:pt x="11216" y="14407"/>
                      </a:cubicBezTo>
                      <a:cubicBezTo>
                        <a:pt x="11038" y="14395"/>
                        <a:pt x="10847" y="14372"/>
                        <a:pt x="10668" y="14348"/>
                      </a:cubicBezTo>
                      <a:cubicBezTo>
                        <a:pt x="10395" y="14312"/>
                        <a:pt x="10323" y="14241"/>
                        <a:pt x="10335" y="13967"/>
                      </a:cubicBezTo>
                      <a:cubicBezTo>
                        <a:pt x="10359" y="13502"/>
                        <a:pt x="10418" y="13050"/>
                        <a:pt x="10430" y="12586"/>
                      </a:cubicBezTo>
                      <a:cubicBezTo>
                        <a:pt x="10466" y="11169"/>
                        <a:pt x="10490" y="9752"/>
                        <a:pt x="10502" y="8323"/>
                      </a:cubicBezTo>
                      <a:cubicBezTo>
                        <a:pt x="10478" y="7990"/>
                        <a:pt x="10442" y="7657"/>
                        <a:pt x="10371" y="7335"/>
                      </a:cubicBezTo>
                      <a:cubicBezTo>
                        <a:pt x="10359" y="7180"/>
                        <a:pt x="10216" y="7061"/>
                        <a:pt x="10049" y="7085"/>
                      </a:cubicBezTo>
                      <a:cubicBezTo>
                        <a:pt x="9585" y="7073"/>
                        <a:pt x="9109" y="7049"/>
                        <a:pt x="8632" y="7026"/>
                      </a:cubicBezTo>
                      <a:cubicBezTo>
                        <a:pt x="8513" y="7026"/>
                        <a:pt x="8382" y="7002"/>
                        <a:pt x="8251" y="7002"/>
                      </a:cubicBezTo>
                      <a:cubicBezTo>
                        <a:pt x="8132" y="7002"/>
                        <a:pt x="7930" y="6954"/>
                        <a:pt x="7870" y="7026"/>
                      </a:cubicBezTo>
                      <a:cubicBezTo>
                        <a:pt x="7740" y="7168"/>
                        <a:pt x="7656" y="7347"/>
                        <a:pt x="7620" y="7537"/>
                      </a:cubicBezTo>
                      <a:cubicBezTo>
                        <a:pt x="7597" y="7895"/>
                        <a:pt x="7585" y="8252"/>
                        <a:pt x="7609" y="8609"/>
                      </a:cubicBezTo>
                      <a:cubicBezTo>
                        <a:pt x="7632" y="9550"/>
                        <a:pt x="7716" y="10502"/>
                        <a:pt x="7692" y="11443"/>
                      </a:cubicBezTo>
                      <a:cubicBezTo>
                        <a:pt x="7680" y="12336"/>
                        <a:pt x="7775" y="13241"/>
                        <a:pt x="7620" y="14134"/>
                      </a:cubicBezTo>
                      <a:cubicBezTo>
                        <a:pt x="7609" y="14217"/>
                        <a:pt x="7585" y="14288"/>
                        <a:pt x="7561" y="14372"/>
                      </a:cubicBezTo>
                      <a:cubicBezTo>
                        <a:pt x="7549" y="14479"/>
                        <a:pt x="7442" y="14550"/>
                        <a:pt x="7335" y="14538"/>
                      </a:cubicBezTo>
                      <a:cubicBezTo>
                        <a:pt x="7013" y="14503"/>
                        <a:pt x="6680" y="14455"/>
                        <a:pt x="6323" y="14419"/>
                      </a:cubicBezTo>
                      <a:cubicBezTo>
                        <a:pt x="6311" y="14050"/>
                        <a:pt x="6275" y="13705"/>
                        <a:pt x="6275" y="13360"/>
                      </a:cubicBezTo>
                      <a:cubicBezTo>
                        <a:pt x="6275" y="12419"/>
                        <a:pt x="6335" y="11490"/>
                        <a:pt x="6311" y="10562"/>
                      </a:cubicBezTo>
                      <a:cubicBezTo>
                        <a:pt x="6287" y="9585"/>
                        <a:pt x="6204" y="8621"/>
                        <a:pt x="6132" y="7657"/>
                      </a:cubicBezTo>
                      <a:cubicBezTo>
                        <a:pt x="6108" y="7395"/>
                        <a:pt x="6073" y="7395"/>
                        <a:pt x="5787" y="7383"/>
                      </a:cubicBezTo>
                      <a:cubicBezTo>
                        <a:pt x="5513" y="7383"/>
                        <a:pt x="5239" y="7359"/>
                        <a:pt x="4965" y="7323"/>
                      </a:cubicBezTo>
                      <a:cubicBezTo>
                        <a:pt x="4644" y="7276"/>
                        <a:pt x="4572" y="7323"/>
                        <a:pt x="4572" y="7645"/>
                      </a:cubicBezTo>
                      <a:lnTo>
                        <a:pt x="4572" y="8788"/>
                      </a:lnTo>
                      <a:cubicBezTo>
                        <a:pt x="4584" y="9633"/>
                        <a:pt x="4608" y="10466"/>
                        <a:pt x="4620" y="11324"/>
                      </a:cubicBezTo>
                      <a:cubicBezTo>
                        <a:pt x="4632" y="12014"/>
                        <a:pt x="4632" y="12705"/>
                        <a:pt x="4620" y="13395"/>
                      </a:cubicBezTo>
                      <a:cubicBezTo>
                        <a:pt x="4620" y="13657"/>
                        <a:pt x="4584" y="13919"/>
                        <a:pt x="4537" y="14181"/>
                      </a:cubicBezTo>
                      <a:cubicBezTo>
                        <a:pt x="4525" y="14253"/>
                        <a:pt x="4441" y="14372"/>
                        <a:pt x="4394" y="14372"/>
                      </a:cubicBezTo>
                      <a:cubicBezTo>
                        <a:pt x="4108" y="14407"/>
                        <a:pt x="3822" y="14419"/>
                        <a:pt x="3501" y="14431"/>
                      </a:cubicBezTo>
                      <a:cubicBezTo>
                        <a:pt x="3465" y="14157"/>
                        <a:pt x="3418" y="13907"/>
                        <a:pt x="3418" y="13681"/>
                      </a:cubicBezTo>
                      <a:cubicBezTo>
                        <a:pt x="3406" y="12621"/>
                        <a:pt x="3429" y="11574"/>
                        <a:pt x="3406" y="10526"/>
                      </a:cubicBezTo>
                      <a:cubicBezTo>
                        <a:pt x="3370" y="9526"/>
                        <a:pt x="3298" y="8526"/>
                        <a:pt x="3239" y="7514"/>
                      </a:cubicBezTo>
                      <a:cubicBezTo>
                        <a:pt x="3227" y="7395"/>
                        <a:pt x="3203" y="7276"/>
                        <a:pt x="3179" y="7156"/>
                      </a:cubicBezTo>
                      <a:lnTo>
                        <a:pt x="2132" y="7156"/>
                      </a:lnTo>
                      <a:cubicBezTo>
                        <a:pt x="2025" y="7156"/>
                        <a:pt x="1929" y="7240"/>
                        <a:pt x="1917" y="7347"/>
                      </a:cubicBezTo>
                      <a:cubicBezTo>
                        <a:pt x="1870" y="7621"/>
                        <a:pt x="1810" y="7895"/>
                        <a:pt x="1798" y="8169"/>
                      </a:cubicBezTo>
                      <a:cubicBezTo>
                        <a:pt x="1751" y="8823"/>
                        <a:pt x="1715" y="9478"/>
                        <a:pt x="1703" y="10133"/>
                      </a:cubicBezTo>
                      <a:cubicBezTo>
                        <a:pt x="1679" y="10788"/>
                        <a:pt x="1679" y="11478"/>
                        <a:pt x="1679" y="12133"/>
                      </a:cubicBezTo>
                      <a:cubicBezTo>
                        <a:pt x="1679" y="12752"/>
                        <a:pt x="1727" y="13383"/>
                        <a:pt x="1739" y="14003"/>
                      </a:cubicBezTo>
                      <a:cubicBezTo>
                        <a:pt x="1739" y="14253"/>
                        <a:pt x="1703" y="14288"/>
                        <a:pt x="1453" y="14288"/>
                      </a:cubicBezTo>
                      <a:cubicBezTo>
                        <a:pt x="1132" y="14288"/>
                        <a:pt x="810" y="14348"/>
                        <a:pt x="489" y="14205"/>
                      </a:cubicBezTo>
                      <a:cubicBezTo>
                        <a:pt x="465" y="14145"/>
                        <a:pt x="453" y="14074"/>
                        <a:pt x="453" y="14014"/>
                      </a:cubicBezTo>
                      <a:cubicBezTo>
                        <a:pt x="477" y="13336"/>
                        <a:pt x="501" y="12657"/>
                        <a:pt x="536" y="11979"/>
                      </a:cubicBezTo>
                      <a:cubicBezTo>
                        <a:pt x="631" y="10955"/>
                        <a:pt x="655" y="9931"/>
                        <a:pt x="608" y="8895"/>
                      </a:cubicBezTo>
                      <a:cubicBezTo>
                        <a:pt x="596" y="8407"/>
                        <a:pt x="608" y="7907"/>
                        <a:pt x="655" y="7407"/>
                      </a:cubicBezTo>
                      <a:cubicBezTo>
                        <a:pt x="667" y="7168"/>
                        <a:pt x="620" y="6978"/>
                        <a:pt x="393" y="6859"/>
                      </a:cubicBezTo>
                      <a:cubicBezTo>
                        <a:pt x="227" y="6764"/>
                        <a:pt x="108" y="6597"/>
                        <a:pt x="96" y="6406"/>
                      </a:cubicBezTo>
                      <a:cubicBezTo>
                        <a:pt x="60" y="6168"/>
                        <a:pt x="48" y="5930"/>
                        <a:pt x="24" y="5692"/>
                      </a:cubicBezTo>
                      <a:cubicBezTo>
                        <a:pt x="0" y="5525"/>
                        <a:pt x="96" y="5359"/>
                        <a:pt x="262" y="5311"/>
                      </a:cubicBezTo>
                      <a:cubicBezTo>
                        <a:pt x="298" y="5299"/>
                        <a:pt x="322" y="5287"/>
                        <a:pt x="358" y="5275"/>
                      </a:cubicBezTo>
                      <a:cubicBezTo>
                        <a:pt x="489" y="5204"/>
                        <a:pt x="691" y="5204"/>
                        <a:pt x="727" y="5001"/>
                      </a:cubicBezTo>
                      <a:cubicBezTo>
                        <a:pt x="762" y="4763"/>
                        <a:pt x="822" y="4525"/>
                        <a:pt x="584" y="4311"/>
                      </a:cubicBezTo>
                      <a:cubicBezTo>
                        <a:pt x="786" y="4180"/>
                        <a:pt x="989" y="4216"/>
                        <a:pt x="1191" y="4216"/>
                      </a:cubicBezTo>
                      <a:cubicBezTo>
                        <a:pt x="1882" y="4192"/>
                        <a:pt x="2572" y="4192"/>
                        <a:pt x="3263" y="4144"/>
                      </a:cubicBezTo>
                      <a:cubicBezTo>
                        <a:pt x="3656" y="4097"/>
                        <a:pt x="4049" y="4013"/>
                        <a:pt x="4441" y="3882"/>
                      </a:cubicBezTo>
                      <a:cubicBezTo>
                        <a:pt x="4537" y="3847"/>
                        <a:pt x="4620" y="3692"/>
                        <a:pt x="4680" y="3573"/>
                      </a:cubicBezTo>
                      <a:cubicBezTo>
                        <a:pt x="4811" y="3263"/>
                        <a:pt x="4799" y="3251"/>
                        <a:pt x="5144" y="3251"/>
                      </a:cubicBezTo>
                      <a:lnTo>
                        <a:pt x="6287" y="3251"/>
                      </a:lnTo>
                      <a:cubicBezTo>
                        <a:pt x="6525" y="2894"/>
                        <a:pt x="6287" y="2525"/>
                        <a:pt x="6216" y="2132"/>
                      </a:cubicBezTo>
                      <a:lnTo>
                        <a:pt x="5835" y="2203"/>
                      </a:lnTo>
                      <a:cubicBezTo>
                        <a:pt x="5823" y="2156"/>
                        <a:pt x="5799" y="2132"/>
                        <a:pt x="5799" y="2120"/>
                      </a:cubicBezTo>
                      <a:cubicBezTo>
                        <a:pt x="5977" y="1703"/>
                        <a:pt x="5835" y="1346"/>
                        <a:pt x="5584" y="1001"/>
                      </a:cubicBezTo>
                      <a:cubicBezTo>
                        <a:pt x="5418" y="751"/>
                        <a:pt x="5418" y="572"/>
                        <a:pt x="5573" y="406"/>
                      </a:cubicBezTo>
                      <a:cubicBezTo>
                        <a:pt x="5727" y="239"/>
                        <a:pt x="5846" y="239"/>
                        <a:pt x="5965" y="429"/>
                      </a:cubicBezTo>
                      <a:cubicBezTo>
                        <a:pt x="6013" y="525"/>
                        <a:pt x="6049" y="620"/>
                        <a:pt x="6061" y="727"/>
                      </a:cubicBezTo>
                      <a:cubicBezTo>
                        <a:pt x="6049" y="1013"/>
                        <a:pt x="6251" y="1275"/>
                        <a:pt x="6525" y="1346"/>
                      </a:cubicBezTo>
                      <a:cubicBezTo>
                        <a:pt x="6787" y="1406"/>
                        <a:pt x="6954" y="1668"/>
                        <a:pt x="6894" y="1918"/>
                      </a:cubicBezTo>
                      <a:cubicBezTo>
                        <a:pt x="6882" y="2192"/>
                        <a:pt x="6858" y="2477"/>
                        <a:pt x="6858" y="2751"/>
                      </a:cubicBezTo>
                      <a:cubicBezTo>
                        <a:pt x="6823" y="2918"/>
                        <a:pt x="6930" y="3085"/>
                        <a:pt x="7085" y="3120"/>
                      </a:cubicBezTo>
                      <a:cubicBezTo>
                        <a:pt x="7382" y="3227"/>
                        <a:pt x="7668" y="2977"/>
                        <a:pt x="7632" y="2680"/>
                      </a:cubicBezTo>
                      <a:cubicBezTo>
                        <a:pt x="7585" y="2180"/>
                        <a:pt x="7537" y="1692"/>
                        <a:pt x="7466" y="1203"/>
                      </a:cubicBezTo>
                      <a:cubicBezTo>
                        <a:pt x="7430" y="1013"/>
                        <a:pt x="7454" y="810"/>
                        <a:pt x="7525" y="632"/>
                      </a:cubicBezTo>
                      <a:cubicBezTo>
                        <a:pt x="7585" y="489"/>
                        <a:pt x="7680" y="429"/>
                        <a:pt x="7870" y="465"/>
                      </a:cubicBezTo>
                      <a:cubicBezTo>
                        <a:pt x="7894" y="596"/>
                        <a:pt x="7930" y="727"/>
                        <a:pt x="7942" y="870"/>
                      </a:cubicBezTo>
                      <a:cubicBezTo>
                        <a:pt x="7954" y="1072"/>
                        <a:pt x="7954" y="1263"/>
                        <a:pt x="7954" y="1465"/>
                      </a:cubicBezTo>
                      <a:cubicBezTo>
                        <a:pt x="7942" y="1608"/>
                        <a:pt x="8037" y="1739"/>
                        <a:pt x="8180" y="1763"/>
                      </a:cubicBezTo>
                      <a:cubicBezTo>
                        <a:pt x="8347" y="1787"/>
                        <a:pt x="8502" y="1680"/>
                        <a:pt x="8549" y="1513"/>
                      </a:cubicBezTo>
                      <a:cubicBezTo>
                        <a:pt x="8621" y="1168"/>
                        <a:pt x="8680" y="810"/>
                        <a:pt x="8763" y="465"/>
                      </a:cubicBezTo>
                      <a:cubicBezTo>
                        <a:pt x="8811" y="322"/>
                        <a:pt x="8871" y="191"/>
                        <a:pt x="8942" y="60"/>
                      </a:cubicBezTo>
                      <a:cubicBezTo>
                        <a:pt x="8954" y="25"/>
                        <a:pt x="9025" y="25"/>
                        <a:pt x="9109" y="1"/>
                      </a:cubicBezTo>
                      <a:cubicBezTo>
                        <a:pt x="9121" y="132"/>
                        <a:pt x="9133" y="239"/>
                        <a:pt x="9156" y="346"/>
                      </a:cubicBezTo>
                      <a:cubicBezTo>
                        <a:pt x="9192" y="584"/>
                        <a:pt x="9275" y="668"/>
                        <a:pt x="9514" y="668"/>
                      </a:cubicBezTo>
                      <a:cubicBezTo>
                        <a:pt x="9656" y="679"/>
                        <a:pt x="9787" y="679"/>
                        <a:pt x="9930" y="691"/>
                      </a:cubicBezTo>
                      <a:cubicBezTo>
                        <a:pt x="9954" y="679"/>
                        <a:pt x="9966" y="679"/>
                        <a:pt x="9990" y="668"/>
                      </a:cubicBezTo>
                      <a:lnTo>
                        <a:pt x="10204" y="346"/>
                      </a:lnTo>
                      <a:cubicBezTo>
                        <a:pt x="10252" y="418"/>
                        <a:pt x="10299" y="465"/>
                        <a:pt x="10299" y="513"/>
                      </a:cubicBezTo>
                      <a:cubicBezTo>
                        <a:pt x="10335" y="1120"/>
                        <a:pt x="10430" y="1727"/>
                        <a:pt x="10359" y="2334"/>
                      </a:cubicBezTo>
                      <a:cubicBezTo>
                        <a:pt x="10335" y="2561"/>
                        <a:pt x="10347" y="2775"/>
                        <a:pt x="10395" y="2989"/>
                      </a:cubicBezTo>
                      <a:cubicBezTo>
                        <a:pt x="10430" y="3204"/>
                        <a:pt x="10514" y="3239"/>
                        <a:pt x="10811" y="3251"/>
                      </a:cubicBezTo>
                      <a:cubicBezTo>
                        <a:pt x="10823" y="3216"/>
                        <a:pt x="10859" y="3168"/>
                        <a:pt x="10847" y="3132"/>
                      </a:cubicBezTo>
                      <a:cubicBezTo>
                        <a:pt x="10716" y="2644"/>
                        <a:pt x="10907" y="2203"/>
                        <a:pt x="11014" y="1739"/>
                      </a:cubicBezTo>
                      <a:cubicBezTo>
                        <a:pt x="11038" y="1644"/>
                        <a:pt x="11145" y="1561"/>
                        <a:pt x="11240" y="1489"/>
                      </a:cubicBezTo>
                      <a:cubicBezTo>
                        <a:pt x="11454" y="1311"/>
                        <a:pt x="11621" y="1084"/>
                        <a:pt x="11716" y="822"/>
                      </a:cubicBezTo>
                      <a:cubicBezTo>
                        <a:pt x="11752" y="715"/>
                        <a:pt x="11811" y="608"/>
                        <a:pt x="11895" y="525"/>
                      </a:cubicBezTo>
                      <a:cubicBezTo>
                        <a:pt x="11954" y="465"/>
                        <a:pt x="12061" y="406"/>
                        <a:pt x="12121" y="418"/>
                      </a:cubicBezTo>
                      <a:cubicBezTo>
                        <a:pt x="12216" y="465"/>
                        <a:pt x="12288" y="537"/>
                        <a:pt x="12312" y="632"/>
                      </a:cubicBezTo>
                      <a:cubicBezTo>
                        <a:pt x="12335" y="787"/>
                        <a:pt x="12312" y="930"/>
                        <a:pt x="12252" y="1072"/>
                      </a:cubicBezTo>
                      <a:cubicBezTo>
                        <a:pt x="12109" y="1346"/>
                        <a:pt x="12050" y="1656"/>
                        <a:pt x="12109" y="1965"/>
                      </a:cubicBezTo>
                      <a:cubicBezTo>
                        <a:pt x="12145" y="2180"/>
                        <a:pt x="12061" y="2275"/>
                        <a:pt x="11859" y="2358"/>
                      </a:cubicBezTo>
                      <a:cubicBezTo>
                        <a:pt x="11526" y="2501"/>
                        <a:pt x="11478" y="2584"/>
                        <a:pt x="11526" y="2930"/>
                      </a:cubicBezTo>
                      <a:cubicBezTo>
                        <a:pt x="11538" y="3073"/>
                        <a:pt x="11573" y="3204"/>
                        <a:pt x="11597" y="3346"/>
                      </a:cubicBezTo>
                      <a:cubicBezTo>
                        <a:pt x="11835" y="3442"/>
                        <a:pt x="12061" y="3370"/>
                        <a:pt x="12288" y="3346"/>
                      </a:cubicBezTo>
                      <a:cubicBezTo>
                        <a:pt x="12442" y="3323"/>
                        <a:pt x="12609" y="3299"/>
                        <a:pt x="12764" y="3299"/>
                      </a:cubicBezTo>
                      <a:cubicBezTo>
                        <a:pt x="13157" y="3311"/>
                        <a:pt x="13252" y="3394"/>
                        <a:pt x="13443" y="3739"/>
                      </a:cubicBezTo>
                      <a:cubicBezTo>
                        <a:pt x="13847" y="3763"/>
                        <a:pt x="14264" y="3763"/>
                        <a:pt x="14681" y="3739"/>
                      </a:cubicBezTo>
                      <a:cubicBezTo>
                        <a:pt x="15288" y="3680"/>
                        <a:pt x="15895" y="3668"/>
                        <a:pt x="16503" y="3727"/>
                      </a:cubicBezTo>
                      <a:cubicBezTo>
                        <a:pt x="16776" y="3739"/>
                        <a:pt x="17062" y="3763"/>
                        <a:pt x="17336" y="3799"/>
                      </a:cubicBezTo>
                      <a:cubicBezTo>
                        <a:pt x="17443" y="3823"/>
                        <a:pt x="17562" y="3870"/>
                        <a:pt x="17669" y="3882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2" name="Google Shape;1882;p19">
                  <a:extLst>
                    <a:ext uri="{FF2B5EF4-FFF2-40B4-BE49-F238E27FC236}">
                      <a16:creationId xmlns:a16="http://schemas.microsoft.com/office/drawing/2014/main" id="{F2F51B57-53B8-AC13-EECA-F18AF7CF2315}"/>
                    </a:ext>
                  </a:extLst>
                </p:cNvPr>
                <p:cNvSpPr/>
                <p:nvPr/>
              </p:nvSpPr>
              <p:spPr>
                <a:xfrm>
                  <a:off x="2654825" y="2144725"/>
                  <a:ext cx="435200" cy="8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08" h="323" extrusionOk="0">
                      <a:moveTo>
                        <a:pt x="4489" y="0"/>
                      </a:moveTo>
                      <a:cubicBezTo>
                        <a:pt x="4275" y="0"/>
                        <a:pt x="4061" y="0"/>
                        <a:pt x="3846" y="1"/>
                      </a:cubicBezTo>
                      <a:cubicBezTo>
                        <a:pt x="2962" y="1"/>
                        <a:pt x="2084" y="31"/>
                        <a:pt x="1207" y="31"/>
                      </a:cubicBezTo>
                      <a:cubicBezTo>
                        <a:pt x="856" y="31"/>
                        <a:pt x="506" y="27"/>
                        <a:pt x="155" y="13"/>
                      </a:cubicBezTo>
                      <a:cubicBezTo>
                        <a:pt x="1" y="13"/>
                        <a:pt x="1" y="239"/>
                        <a:pt x="155" y="239"/>
                      </a:cubicBezTo>
                      <a:lnTo>
                        <a:pt x="155" y="251"/>
                      </a:lnTo>
                      <a:cubicBezTo>
                        <a:pt x="495" y="262"/>
                        <a:pt x="835" y="267"/>
                        <a:pt x="1175" y="267"/>
                      </a:cubicBezTo>
                      <a:cubicBezTo>
                        <a:pt x="1908" y="267"/>
                        <a:pt x="2642" y="247"/>
                        <a:pt x="3382" y="239"/>
                      </a:cubicBezTo>
                      <a:lnTo>
                        <a:pt x="6692" y="239"/>
                      </a:lnTo>
                      <a:cubicBezTo>
                        <a:pt x="8942" y="251"/>
                        <a:pt x="11181" y="287"/>
                        <a:pt x="13431" y="311"/>
                      </a:cubicBezTo>
                      <a:cubicBezTo>
                        <a:pt x="14717" y="323"/>
                        <a:pt x="15991" y="323"/>
                        <a:pt x="17277" y="323"/>
                      </a:cubicBezTo>
                      <a:cubicBezTo>
                        <a:pt x="17408" y="299"/>
                        <a:pt x="17408" y="108"/>
                        <a:pt x="17277" y="84"/>
                      </a:cubicBezTo>
                      <a:cubicBezTo>
                        <a:pt x="16868" y="87"/>
                        <a:pt x="16459" y="88"/>
                        <a:pt x="16050" y="88"/>
                      </a:cubicBezTo>
                      <a:cubicBezTo>
                        <a:pt x="12196" y="88"/>
                        <a:pt x="8343" y="0"/>
                        <a:pt x="4489" y="0"/>
                      </a:cubicBezTo>
                      <a:close/>
                    </a:path>
                  </a:pathLst>
                </a:custGeom>
                <a:solidFill>
                  <a:srgbClr val="01010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3" name="Google Shape;1883;p19">
                  <a:extLst>
                    <a:ext uri="{FF2B5EF4-FFF2-40B4-BE49-F238E27FC236}">
                      <a16:creationId xmlns:a16="http://schemas.microsoft.com/office/drawing/2014/main" id="{49B3DFEF-D527-E57A-155F-0411782EF1B9}"/>
                    </a:ext>
                  </a:extLst>
                </p:cNvPr>
                <p:cNvSpPr/>
                <p:nvPr/>
              </p:nvSpPr>
              <p:spPr>
                <a:xfrm>
                  <a:off x="2855150" y="1979550"/>
                  <a:ext cx="8350" cy="12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4" h="513" extrusionOk="0">
                      <a:moveTo>
                        <a:pt x="167" y="0"/>
                      </a:moveTo>
                      <a:cubicBezTo>
                        <a:pt x="72" y="0"/>
                        <a:pt x="1" y="119"/>
                        <a:pt x="1" y="262"/>
                      </a:cubicBezTo>
                      <a:cubicBezTo>
                        <a:pt x="1" y="405"/>
                        <a:pt x="72" y="512"/>
                        <a:pt x="167" y="512"/>
                      </a:cubicBezTo>
                      <a:cubicBezTo>
                        <a:pt x="251" y="512"/>
                        <a:pt x="334" y="405"/>
                        <a:pt x="334" y="262"/>
                      </a:cubicBezTo>
                      <a:cubicBezTo>
                        <a:pt x="334" y="119"/>
                        <a:pt x="251" y="0"/>
                        <a:pt x="167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884" name="Google Shape;1884;p19">
                <a:extLst>
                  <a:ext uri="{FF2B5EF4-FFF2-40B4-BE49-F238E27FC236}">
                    <a16:creationId xmlns:a16="http://schemas.microsoft.com/office/drawing/2014/main" id="{A41754BE-E1C5-68D3-2263-853AFEF30406}"/>
                  </a:ext>
                </a:extLst>
              </p:cNvPr>
              <p:cNvGrpSpPr/>
              <p:nvPr/>
            </p:nvGrpSpPr>
            <p:grpSpPr>
              <a:xfrm>
                <a:off x="5239025" y="2025313"/>
                <a:ext cx="322675" cy="617375"/>
                <a:chOff x="1899675" y="2025375"/>
                <a:chExt cx="322675" cy="617375"/>
              </a:xfrm>
            </p:grpSpPr>
            <p:sp>
              <p:nvSpPr>
                <p:cNvPr id="1885" name="Google Shape;1885;p19">
                  <a:extLst>
                    <a:ext uri="{FF2B5EF4-FFF2-40B4-BE49-F238E27FC236}">
                      <a16:creationId xmlns:a16="http://schemas.microsoft.com/office/drawing/2014/main" id="{3D37206A-88CA-22DB-C94B-29C52D0AAF6B}"/>
                    </a:ext>
                  </a:extLst>
                </p:cNvPr>
                <p:cNvSpPr/>
                <p:nvPr/>
              </p:nvSpPr>
              <p:spPr>
                <a:xfrm>
                  <a:off x="1899675" y="2598375"/>
                  <a:ext cx="322675" cy="4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07" h="1775" extrusionOk="0">
                      <a:moveTo>
                        <a:pt x="12907" y="881"/>
                      </a:moveTo>
                      <a:cubicBezTo>
                        <a:pt x="12907" y="1381"/>
                        <a:pt x="10026" y="1774"/>
                        <a:pt x="6454" y="1774"/>
                      </a:cubicBezTo>
                      <a:cubicBezTo>
                        <a:pt x="2894" y="1774"/>
                        <a:pt x="1" y="1381"/>
                        <a:pt x="1" y="881"/>
                      </a:cubicBezTo>
                      <a:cubicBezTo>
                        <a:pt x="1" y="393"/>
                        <a:pt x="2894" y="0"/>
                        <a:pt x="6454" y="0"/>
                      </a:cubicBezTo>
                      <a:cubicBezTo>
                        <a:pt x="10026" y="0"/>
                        <a:pt x="12907" y="393"/>
                        <a:pt x="12907" y="88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6" name="Google Shape;1886;p19">
                  <a:extLst>
                    <a:ext uri="{FF2B5EF4-FFF2-40B4-BE49-F238E27FC236}">
                      <a16:creationId xmlns:a16="http://schemas.microsoft.com/office/drawing/2014/main" id="{1A0D413A-933D-AF7A-98BB-2D386A2C1CA1}"/>
                    </a:ext>
                  </a:extLst>
                </p:cNvPr>
                <p:cNvSpPr/>
                <p:nvPr/>
              </p:nvSpPr>
              <p:spPr>
                <a:xfrm>
                  <a:off x="1930325" y="2025375"/>
                  <a:ext cx="269125" cy="604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65" h="24183" extrusionOk="0">
                      <a:moveTo>
                        <a:pt x="10764" y="23908"/>
                      </a:moveTo>
                      <a:cubicBezTo>
                        <a:pt x="10645" y="24075"/>
                        <a:pt x="10443" y="24182"/>
                        <a:pt x="10228" y="24170"/>
                      </a:cubicBezTo>
                      <a:cubicBezTo>
                        <a:pt x="9681" y="24135"/>
                        <a:pt x="9121" y="24099"/>
                        <a:pt x="8573" y="24075"/>
                      </a:cubicBezTo>
                      <a:cubicBezTo>
                        <a:pt x="8395" y="24063"/>
                        <a:pt x="8335" y="23932"/>
                        <a:pt x="8264" y="23789"/>
                      </a:cubicBezTo>
                      <a:cubicBezTo>
                        <a:pt x="8038" y="23254"/>
                        <a:pt x="7799" y="22730"/>
                        <a:pt x="7561" y="22206"/>
                      </a:cubicBezTo>
                      <a:cubicBezTo>
                        <a:pt x="7168" y="21360"/>
                        <a:pt x="6478" y="20920"/>
                        <a:pt x="5585" y="20753"/>
                      </a:cubicBezTo>
                      <a:cubicBezTo>
                        <a:pt x="5180" y="20682"/>
                        <a:pt x="4787" y="20634"/>
                        <a:pt x="4394" y="20777"/>
                      </a:cubicBezTo>
                      <a:cubicBezTo>
                        <a:pt x="4132" y="20872"/>
                        <a:pt x="3906" y="21039"/>
                        <a:pt x="3728" y="21253"/>
                      </a:cubicBezTo>
                      <a:cubicBezTo>
                        <a:pt x="3156" y="21884"/>
                        <a:pt x="2775" y="22658"/>
                        <a:pt x="2644" y="23504"/>
                      </a:cubicBezTo>
                      <a:cubicBezTo>
                        <a:pt x="2632" y="23551"/>
                        <a:pt x="2608" y="23611"/>
                        <a:pt x="2608" y="23670"/>
                      </a:cubicBezTo>
                      <a:cubicBezTo>
                        <a:pt x="2585" y="23837"/>
                        <a:pt x="2489" y="23896"/>
                        <a:pt x="2323" y="23896"/>
                      </a:cubicBezTo>
                      <a:cubicBezTo>
                        <a:pt x="2049" y="23885"/>
                        <a:pt x="1763" y="23885"/>
                        <a:pt x="1489" y="23896"/>
                      </a:cubicBezTo>
                      <a:cubicBezTo>
                        <a:pt x="1144" y="23908"/>
                        <a:pt x="799" y="23932"/>
                        <a:pt x="453" y="23932"/>
                      </a:cubicBezTo>
                      <a:cubicBezTo>
                        <a:pt x="132" y="23932"/>
                        <a:pt x="1" y="23682"/>
                        <a:pt x="144" y="23396"/>
                      </a:cubicBezTo>
                      <a:cubicBezTo>
                        <a:pt x="346" y="23003"/>
                        <a:pt x="513" y="22587"/>
                        <a:pt x="715" y="22182"/>
                      </a:cubicBezTo>
                      <a:cubicBezTo>
                        <a:pt x="941" y="21765"/>
                        <a:pt x="1191" y="21372"/>
                        <a:pt x="1406" y="20944"/>
                      </a:cubicBezTo>
                      <a:cubicBezTo>
                        <a:pt x="1632" y="20479"/>
                        <a:pt x="1834" y="20003"/>
                        <a:pt x="2037" y="19527"/>
                      </a:cubicBezTo>
                      <a:cubicBezTo>
                        <a:pt x="2084" y="19420"/>
                        <a:pt x="2084" y="19301"/>
                        <a:pt x="2049" y="19193"/>
                      </a:cubicBezTo>
                      <a:cubicBezTo>
                        <a:pt x="1906" y="18896"/>
                        <a:pt x="1977" y="18598"/>
                        <a:pt x="1989" y="18301"/>
                      </a:cubicBezTo>
                      <a:cubicBezTo>
                        <a:pt x="2001" y="18015"/>
                        <a:pt x="2096" y="17920"/>
                        <a:pt x="2370" y="17896"/>
                      </a:cubicBezTo>
                      <a:cubicBezTo>
                        <a:pt x="2608" y="17884"/>
                        <a:pt x="2823" y="17705"/>
                        <a:pt x="2870" y="17467"/>
                      </a:cubicBezTo>
                      <a:cubicBezTo>
                        <a:pt x="3037" y="16884"/>
                        <a:pt x="3251" y="16324"/>
                        <a:pt x="3430" y="15753"/>
                      </a:cubicBezTo>
                      <a:cubicBezTo>
                        <a:pt x="3632" y="15229"/>
                        <a:pt x="3632" y="14657"/>
                        <a:pt x="3454" y="14121"/>
                      </a:cubicBezTo>
                      <a:cubicBezTo>
                        <a:pt x="3370" y="13907"/>
                        <a:pt x="3370" y="13717"/>
                        <a:pt x="3620" y="13574"/>
                      </a:cubicBezTo>
                      <a:cubicBezTo>
                        <a:pt x="3716" y="13514"/>
                        <a:pt x="3763" y="13336"/>
                        <a:pt x="3775" y="13205"/>
                      </a:cubicBezTo>
                      <a:cubicBezTo>
                        <a:pt x="3835" y="12800"/>
                        <a:pt x="3870" y="12383"/>
                        <a:pt x="3918" y="11966"/>
                      </a:cubicBezTo>
                      <a:cubicBezTo>
                        <a:pt x="4097" y="10419"/>
                        <a:pt x="4097" y="8859"/>
                        <a:pt x="4144" y="7299"/>
                      </a:cubicBezTo>
                      <a:cubicBezTo>
                        <a:pt x="4192" y="5954"/>
                        <a:pt x="4239" y="4608"/>
                        <a:pt x="4299" y="3251"/>
                      </a:cubicBezTo>
                      <a:cubicBezTo>
                        <a:pt x="4299" y="3049"/>
                        <a:pt x="4347" y="2846"/>
                        <a:pt x="4359" y="2632"/>
                      </a:cubicBezTo>
                      <a:cubicBezTo>
                        <a:pt x="4394" y="2406"/>
                        <a:pt x="4347" y="2179"/>
                        <a:pt x="4228" y="1977"/>
                      </a:cubicBezTo>
                      <a:cubicBezTo>
                        <a:pt x="4073" y="1739"/>
                        <a:pt x="4073" y="1429"/>
                        <a:pt x="4228" y="1191"/>
                      </a:cubicBezTo>
                      <a:cubicBezTo>
                        <a:pt x="4382" y="941"/>
                        <a:pt x="4490" y="679"/>
                        <a:pt x="4537" y="394"/>
                      </a:cubicBezTo>
                      <a:cubicBezTo>
                        <a:pt x="4537" y="358"/>
                        <a:pt x="4549" y="322"/>
                        <a:pt x="4561" y="286"/>
                      </a:cubicBezTo>
                      <a:cubicBezTo>
                        <a:pt x="4609" y="179"/>
                        <a:pt x="4620" y="24"/>
                        <a:pt x="4775" y="13"/>
                      </a:cubicBezTo>
                      <a:cubicBezTo>
                        <a:pt x="4930" y="1"/>
                        <a:pt x="5085" y="96"/>
                        <a:pt x="5132" y="239"/>
                      </a:cubicBezTo>
                      <a:cubicBezTo>
                        <a:pt x="5192" y="370"/>
                        <a:pt x="5228" y="525"/>
                        <a:pt x="5252" y="667"/>
                      </a:cubicBezTo>
                      <a:cubicBezTo>
                        <a:pt x="5275" y="834"/>
                        <a:pt x="5371" y="977"/>
                        <a:pt x="5513" y="1048"/>
                      </a:cubicBezTo>
                      <a:cubicBezTo>
                        <a:pt x="5883" y="1263"/>
                        <a:pt x="5954" y="1429"/>
                        <a:pt x="5835" y="1846"/>
                      </a:cubicBezTo>
                      <a:cubicBezTo>
                        <a:pt x="5811" y="1941"/>
                        <a:pt x="5775" y="2037"/>
                        <a:pt x="5716" y="2132"/>
                      </a:cubicBezTo>
                      <a:cubicBezTo>
                        <a:pt x="5466" y="2430"/>
                        <a:pt x="5478" y="2787"/>
                        <a:pt x="5502" y="3144"/>
                      </a:cubicBezTo>
                      <a:cubicBezTo>
                        <a:pt x="5621" y="4358"/>
                        <a:pt x="5740" y="5561"/>
                        <a:pt x="5835" y="6763"/>
                      </a:cubicBezTo>
                      <a:cubicBezTo>
                        <a:pt x="5871" y="7216"/>
                        <a:pt x="5847" y="7668"/>
                        <a:pt x="5859" y="8121"/>
                      </a:cubicBezTo>
                      <a:cubicBezTo>
                        <a:pt x="5883" y="8859"/>
                        <a:pt x="5883" y="9597"/>
                        <a:pt x="5930" y="10335"/>
                      </a:cubicBezTo>
                      <a:cubicBezTo>
                        <a:pt x="5978" y="11264"/>
                        <a:pt x="6049" y="12193"/>
                        <a:pt x="6109" y="13133"/>
                      </a:cubicBezTo>
                      <a:cubicBezTo>
                        <a:pt x="6121" y="13324"/>
                        <a:pt x="6240" y="13490"/>
                        <a:pt x="6430" y="13538"/>
                      </a:cubicBezTo>
                      <a:cubicBezTo>
                        <a:pt x="6811" y="13705"/>
                        <a:pt x="6847" y="13859"/>
                        <a:pt x="6728" y="14264"/>
                      </a:cubicBezTo>
                      <a:cubicBezTo>
                        <a:pt x="6668" y="14455"/>
                        <a:pt x="6656" y="14657"/>
                        <a:pt x="6704" y="14848"/>
                      </a:cubicBezTo>
                      <a:cubicBezTo>
                        <a:pt x="6918" y="15717"/>
                        <a:pt x="7145" y="16586"/>
                        <a:pt x="7395" y="17455"/>
                      </a:cubicBezTo>
                      <a:cubicBezTo>
                        <a:pt x="7430" y="17646"/>
                        <a:pt x="7549" y="17812"/>
                        <a:pt x="7728" y="17908"/>
                      </a:cubicBezTo>
                      <a:cubicBezTo>
                        <a:pt x="8097" y="18098"/>
                        <a:pt x="8276" y="18539"/>
                        <a:pt x="8145" y="18932"/>
                      </a:cubicBezTo>
                      <a:cubicBezTo>
                        <a:pt x="8073" y="19193"/>
                        <a:pt x="8109" y="19467"/>
                        <a:pt x="8240" y="19694"/>
                      </a:cubicBezTo>
                      <a:cubicBezTo>
                        <a:pt x="8645" y="20467"/>
                        <a:pt x="9026" y="21265"/>
                        <a:pt x="9466" y="22015"/>
                      </a:cubicBezTo>
                      <a:cubicBezTo>
                        <a:pt x="9716" y="22444"/>
                        <a:pt x="10062" y="22813"/>
                        <a:pt x="10383" y="23194"/>
                      </a:cubicBezTo>
                      <a:cubicBezTo>
                        <a:pt x="10562" y="23408"/>
                        <a:pt x="10764" y="23599"/>
                        <a:pt x="10764" y="23908"/>
                      </a:cubicBezTo>
                      <a:close/>
                      <a:moveTo>
                        <a:pt x="7859" y="19467"/>
                      </a:moveTo>
                      <a:cubicBezTo>
                        <a:pt x="7061" y="19610"/>
                        <a:pt x="5382" y="19586"/>
                        <a:pt x="4513" y="19479"/>
                      </a:cubicBezTo>
                      <a:cubicBezTo>
                        <a:pt x="3894" y="19408"/>
                        <a:pt x="3275" y="19408"/>
                        <a:pt x="2656" y="19372"/>
                      </a:cubicBezTo>
                      <a:cubicBezTo>
                        <a:pt x="2501" y="19360"/>
                        <a:pt x="2358" y="19455"/>
                        <a:pt x="2311" y="19610"/>
                      </a:cubicBezTo>
                      <a:cubicBezTo>
                        <a:pt x="2156" y="19991"/>
                        <a:pt x="1977" y="20372"/>
                        <a:pt x="1787" y="20741"/>
                      </a:cubicBezTo>
                      <a:cubicBezTo>
                        <a:pt x="1477" y="21337"/>
                        <a:pt x="1144" y="21932"/>
                        <a:pt x="834" y="22539"/>
                      </a:cubicBezTo>
                      <a:cubicBezTo>
                        <a:pt x="668" y="22873"/>
                        <a:pt x="525" y="23230"/>
                        <a:pt x="370" y="23563"/>
                      </a:cubicBezTo>
                      <a:cubicBezTo>
                        <a:pt x="370" y="23587"/>
                        <a:pt x="382" y="23611"/>
                        <a:pt x="394" y="23670"/>
                      </a:cubicBezTo>
                      <a:lnTo>
                        <a:pt x="822" y="23670"/>
                      </a:lnTo>
                      <a:cubicBezTo>
                        <a:pt x="965" y="23670"/>
                        <a:pt x="1144" y="23646"/>
                        <a:pt x="1299" y="23646"/>
                      </a:cubicBezTo>
                      <a:cubicBezTo>
                        <a:pt x="1561" y="23646"/>
                        <a:pt x="1811" y="23658"/>
                        <a:pt x="2061" y="23646"/>
                      </a:cubicBezTo>
                      <a:cubicBezTo>
                        <a:pt x="2346" y="23623"/>
                        <a:pt x="2358" y="23611"/>
                        <a:pt x="2430" y="23337"/>
                      </a:cubicBezTo>
                      <a:cubicBezTo>
                        <a:pt x="2608" y="22599"/>
                        <a:pt x="2918" y="21896"/>
                        <a:pt x="3358" y="21277"/>
                      </a:cubicBezTo>
                      <a:cubicBezTo>
                        <a:pt x="3728" y="20741"/>
                        <a:pt x="4216" y="20432"/>
                        <a:pt x="4859" y="20432"/>
                      </a:cubicBezTo>
                      <a:cubicBezTo>
                        <a:pt x="5585" y="20432"/>
                        <a:pt x="6240" y="20670"/>
                        <a:pt x="6883" y="20979"/>
                      </a:cubicBezTo>
                      <a:cubicBezTo>
                        <a:pt x="7002" y="21063"/>
                        <a:pt x="7121" y="21170"/>
                        <a:pt x="7216" y="21277"/>
                      </a:cubicBezTo>
                      <a:cubicBezTo>
                        <a:pt x="7657" y="21777"/>
                        <a:pt x="8002" y="22361"/>
                        <a:pt x="8228" y="22992"/>
                      </a:cubicBezTo>
                      <a:cubicBezTo>
                        <a:pt x="8323" y="23230"/>
                        <a:pt x="8430" y="23456"/>
                        <a:pt x="8526" y="23694"/>
                      </a:cubicBezTo>
                      <a:cubicBezTo>
                        <a:pt x="8573" y="23825"/>
                        <a:pt x="8704" y="23920"/>
                        <a:pt x="8847" y="23920"/>
                      </a:cubicBezTo>
                      <a:cubicBezTo>
                        <a:pt x="9276" y="23944"/>
                        <a:pt x="9716" y="23980"/>
                        <a:pt x="10157" y="23980"/>
                      </a:cubicBezTo>
                      <a:cubicBezTo>
                        <a:pt x="10419" y="23980"/>
                        <a:pt x="10502" y="23837"/>
                        <a:pt x="10383" y="23587"/>
                      </a:cubicBezTo>
                      <a:cubicBezTo>
                        <a:pt x="10288" y="23444"/>
                        <a:pt x="10181" y="23301"/>
                        <a:pt x="10074" y="23182"/>
                      </a:cubicBezTo>
                      <a:cubicBezTo>
                        <a:pt x="9443" y="22432"/>
                        <a:pt x="8907" y="21599"/>
                        <a:pt x="8478" y="20717"/>
                      </a:cubicBezTo>
                      <a:cubicBezTo>
                        <a:pt x="8288" y="20301"/>
                        <a:pt x="8073" y="19884"/>
                        <a:pt x="7859" y="19467"/>
                      </a:cubicBezTo>
                      <a:close/>
                      <a:moveTo>
                        <a:pt x="5847" y="13383"/>
                      </a:moveTo>
                      <a:cubicBezTo>
                        <a:pt x="5859" y="13300"/>
                        <a:pt x="5871" y="13217"/>
                        <a:pt x="5871" y="13133"/>
                      </a:cubicBezTo>
                      <a:cubicBezTo>
                        <a:pt x="5799" y="11550"/>
                        <a:pt x="5728" y="9954"/>
                        <a:pt x="5644" y="8371"/>
                      </a:cubicBezTo>
                      <a:cubicBezTo>
                        <a:pt x="5609" y="7597"/>
                        <a:pt x="5597" y="6823"/>
                        <a:pt x="5537" y="6061"/>
                      </a:cubicBezTo>
                      <a:cubicBezTo>
                        <a:pt x="5478" y="5347"/>
                        <a:pt x="5371" y="4632"/>
                        <a:pt x="5311" y="3930"/>
                      </a:cubicBezTo>
                      <a:cubicBezTo>
                        <a:pt x="5263" y="3406"/>
                        <a:pt x="5252" y="2870"/>
                        <a:pt x="5228" y="2346"/>
                      </a:cubicBezTo>
                      <a:cubicBezTo>
                        <a:pt x="5228" y="2346"/>
                        <a:pt x="5216" y="2334"/>
                        <a:pt x="5204" y="2322"/>
                      </a:cubicBezTo>
                      <a:lnTo>
                        <a:pt x="4823" y="2310"/>
                      </a:lnTo>
                      <a:cubicBezTo>
                        <a:pt x="4609" y="2299"/>
                        <a:pt x="4561" y="2322"/>
                        <a:pt x="4537" y="2549"/>
                      </a:cubicBezTo>
                      <a:cubicBezTo>
                        <a:pt x="4490" y="3239"/>
                        <a:pt x="4430" y="3930"/>
                        <a:pt x="4406" y="4620"/>
                      </a:cubicBezTo>
                      <a:cubicBezTo>
                        <a:pt x="4382" y="4989"/>
                        <a:pt x="4442" y="5382"/>
                        <a:pt x="4430" y="5751"/>
                      </a:cubicBezTo>
                      <a:cubicBezTo>
                        <a:pt x="4406" y="6668"/>
                        <a:pt x="4359" y="7573"/>
                        <a:pt x="4335" y="8490"/>
                      </a:cubicBezTo>
                      <a:cubicBezTo>
                        <a:pt x="4323" y="9145"/>
                        <a:pt x="4347" y="9799"/>
                        <a:pt x="4299" y="10454"/>
                      </a:cubicBezTo>
                      <a:cubicBezTo>
                        <a:pt x="4228" y="11371"/>
                        <a:pt x="4109" y="12264"/>
                        <a:pt x="4013" y="13169"/>
                      </a:cubicBezTo>
                      <a:cubicBezTo>
                        <a:pt x="4013" y="13240"/>
                        <a:pt x="4025" y="13312"/>
                        <a:pt x="4025" y="13383"/>
                      </a:cubicBezTo>
                      <a:close/>
                      <a:moveTo>
                        <a:pt x="3001" y="17896"/>
                      </a:moveTo>
                      <a:cubicBezTo>
                        <a:pt x="3299" y="17896"/>
                        <a:pt x="3537" y="17872"/>
                        <a:pt x="3775" y="17896"/>
                      </a:cubicBezTo>
                      <a:cubicBezTo>
                        <a:pt x="3954" y="17931"/>
                        <a:pt x="4132" y="17800"/>
                        <a:pt x="4156" y="17622"/>
                      </a:cubicBezTo>
                      <a:cubicBezTo>
                        <a:pt x="4299" y="17098"/>
                        <a:pt x="4478" y="16562"/>
                        <a:pt x="4609" y="16026"/>
                      </a:cubicBezTo>
                      <a:cubicBezTo>
                        <a:pt x="4620" y="15860"/>
                        <a:pt x="4775" y="15741"/>
                        <a:pt x="4942" y="15764"/>
                      </a:cubicBezTo>
                      <a:cubicBezTo>
                        <a:pt x="5204" y="15776"/>
                        <a:pt x="5466" y="15800"/>
                        <a:pt x="5752" y="15812"/>
                      </a:cubicBezTo>
                      <a:cubicBezTo>
                        <a:pt x="5859" y="16515"/>
                        <a:pt x="5954" y="17193"/>
                        <a:pt x="6049" y="17884"/>
                      </a:cubicBezTo>
                      <a:cubicBezTo>
                        <a:pt x="6454" y="17896"/>
                        <a:pt x="6847" y="17896"/>
                        <a:pt x="7240" y="17860"/>
                      </a:cubicBezTo>
                      <a:cubicBezTo>
                        <a:pt x="7216" y="17693"/>
                        <a:pt x="7192" y="17586"/>
                        <a:pt x="7168" y="17479"/>
                      </a:cubicBezTo>
                      <a:cubicBezTo>
                        <a:pt x="6942" y="16646"/>
                        <a:pt x="6704" y="15812"/>
                        <a:pt x="6478" y="14979"/>
                      </a:cubicBezTo>
                      <a:cubicBezTo>
                        <a:pt x="6442" y="14824"/>
                        <a:pt x="6299" y="14717"/>
                        <a:pt x="6156" y="14729"/>
                      </a:cubicBezTo>
                      <a:cubicBezTo>
                        <a:pt x="5478" y="14729"/>
                        <a:pt x="4811" y="14705"/>
                        <a:pt x="4144" y="14693"/>
                      </a:cubicBezTo>
                      <a:cubicBezTo>
                        <a:pt x="3894" y="14693"/>
                        <a:pt x="3835" y="14741"/>
                        <a:pt x="3787" y="15014"/>
                      </a:cubicBezTo>
                      <a:cubicBezTo>
                        <a:pt x="3751" y="15229"/>
                        <a:pt x="3728" y="15455"/>
                        <a:pt x="3668" y="15657"/>
                      </a:cubicBezTo>
                      <a:cubicBezTo>
                        <a:pt x="3489" y="16276"/>
                        <a:pt x="3287" y="16896"/>
                        <a:pt x="3096" y="17515"/>
                      </a:cubicBezTo>
                      <a:cubicBezTo>
                        <a:pt x="3073" y="17622"/>
                        <a:pt x="3049" y="17729"/>
                        <a:pt x="3001" y="17896"/>
                      </a:cubicBezTo>
                      <a:close/>
                      <a:moveTo>
                        <a:pt x="6585" y="19324"/>
                      </a:moveTo>
                      <a:cubicBezTo>
                        <a:pt x="6895" y="19301"/>
                        <a:pt x="7180" y="19301"/>
                        <a:pt x="7466" y="19265"/>
                      </a:cubicBezTo>
                      <a:cubicBezTo>
                        <a:pt x="7716" y="19253"/>
                        <a:pt x="7907" y="19051"/>
                        <a:pt x="7895" y="18812"/>
                      </a:cubicBezTo>
                      <a:cubicBezTo>
                        <a:pt x="7895" y="18705"/>
                        <a:pt x="7895" y="18598"/>
                        <a:pt x="7871" y="18503"/>
                      </a:cubicBezTo>
                      <a:cubicBezTo>
                        <a:pt x="7811" y="18170"/>
                        <a:pt x="7657" y="18074"/>
                        <a:pt x="7311" y="18098"/>
                      </a:cubicBezTo>
                      <a:cubicBezTo>
                        <a:pt x="6335" y="18181"/>
                        <a:pt x="5359" y="18205"/>
                        <a:pt x="4382" y="18170"/>
                      </a:cubicBezTo>
                      <a:cubicBezTo>
                        <a:pt x="3775" y="18134"/>
                        <a:pt x="3168" y="18170"/>
                        <a:pt x="2561" y="18170"/>
                      </a:cubicBezTo>
                      <a:cubicBezTo>
                        <a:pt x="2263" y="18170"/>
                        <a:pt x="2251" y="18205"/>
                        <a:pt x="2215" y="18467"/>
                      </a:cubicBezTo>
                      <a:cubicBezTo>
                        <a:pt x="2204" y="18562"/>
                        <a:pt x="2204" y="18658"/>
                        <a:pt x="2215" y="18753"/>
                      </a:cubicBezTo>
                      <a:cubicBezTo>
                        <a:pt x="2227" y="19003"/>
                        <a:pt x="2323" y="19098"/>
                        <a:pt x="2573" y="19122"/>
                      </a:cubicBezTo>
                      <a:cubicBezTo>
                        <a:pt x="2799" y="19134"/>
                        <a:pt x="3037" y="19122"/>
                        <a:pt x="3263" y="19134"/>
                      </a:cubicBezTo>
                      <a:cubicBezTo>
                        <a:pt x="4382" y="19205"/>
                        <a:pt x="5490" y="19265"/>
                        <a:pt x="6585" y="19324"/>
                      </a:cubicBezTo>
                      <a:close/>
                      <a:moveTo>
                        <a:pt x="6573" y="13871"/>
                      </a:moveTo>
                      <a:cubicBezTo>
                        <a:pt x="6442" y="13812"/>
                        <a:pt x="6311" y="13764"/>
                        <a:pt x="6180" y="13729"/>
                      </a:cubicBezTo>
                      <a:cubicBezTo>
                        <a:pt x="5537" y="13609"/>
                        <a:pt x="4871" y="13586"/>
                        <a:pt x="4216" y="13645"/>
                      </a:cubicBezTo>
                      <a:cubicBezTo>
                        <a:pt x="4073" y="13681"/>
                        <a:pt x="3918" y="13752"/>
                        <a:pt x="3787" y="13836"/>
                      </a:cubicBezTo>
                      <a:cubicBezTo>
                        <a:pt x="3597" y="13931"/>
                        <a:pt x="3620" y="14086"/>
                        <a:pt x="3668" y="14252"/>
                      </a:cubicBezTo>
                      <a:cubicBezTo>
                        <a:pt x="3716" y="14419"/>
                        <a:pt x="3835" y="14443"/>
                        <a:pt x="3989" y="14443"/>
                      </a:cubicBezTo>
                      <a:cubicBezTo>
                        <a:pt x="4561" y="14443"/>
                        <a:pt x="5144" y="14479"/>
                        <a:pt x="5716" y="14479"/>
                      </a:cubicBezTo>
                      <a:cubicBezTo>
                        <a:pt x="5930" y="14479"/>
                        <a:pt x="6144" y="14455"/>
                        <a:pt x="6347" y="14443"/>
                      </a:cubicBezTo>
                      <a:cubicBezTo>
                        <a:pt x="6430" y="14252"/>
                        <a:pt x="6490" y="14086"/>
                        <a:pt x="6573" y="13871"/>
                      </a:cubicBezTo>
                      <a:close/>
                      <a:moveTo>
                        <a:pt x="5763" y="17896"/>
                      </a:moveTo>
                      <a:cubicBezTo>
                        <a:pt x="5775" y="17777"/>
                        <a:pt x="5775" y="17658"/>
                        <a:pt x="5763" y="17539"/>
                      </a:cubicBezTo>
                      <a:cubicBezTo>
                        <a:pt x="5740" y="17229"/>
                        <a:pt x="5680" y="16919"/>
                        <a:pt x="5656" y="16610"/>
                      </a:cubicBezTo>
                      <a:cubicBezTo>
                        <a:pt x="5609" y="16134"/>
                        <a:pt x="5561" y="16098"/>
                        <a:pt x="5085" y="16110"/>
                      </a:cubicBezTo>
                      <a:cubicBezTo>
                        <a:pt x="4918" y="16086"/>
                        <a:pt x="4775" y="16217"/>
                        <a:pt x="4751" y="16384"/>
                      </a:cubicBezTo>
                      <a:cubicBezTo>
                        <a:pt x="4632" y="16836"/>
                        <a:pt x="4501" y="17288"/>
                        <a:pt x="4382" y="17741"/>
                      </a:cubicBezTo>
                      <a:cubicBezTo>
                        <a:pt x="4382" y="17777"/>
                        <a:pt x="4382" y="17824"/>
                        <a:pt x="4382" y="17860"/>
                      </a:cubicBezTo>
                      <a:cubicBezTo>
                        <a:pt x="4835" y="17955"/>
                        <a:pt x="5299" y="17967"/>
                        <a:pt x="5763" y="17896"/>
                      </a:cubicBezTo>
                      <a:close/>
                      <a:moveTo>
                        <a:pt x="5597" y="1977"/>
                      </a:moveTo>
                      <a:cubicBezTo>
                        <a:pt x="5656" y="1775"/>
                        <a:pt x="5763" y="1572"/>
                        <a:pt x="5573" y="1441"/>
                      </a:cubicBezTo>
                      <a:cubicBezTo>
                        <a:pt x="5299" y="1239"/>
                        <a:pt x="4966" y="1156"/>
                        <a:pt x="4632" y="1191"/>
                      </a:cubicBezTo>
                      <a:cubicBezTo>
                        <a:pt x="4442" y="1215"/>
                        <a:pt x="4370" y="1298"/>
                        <a:pt x="4370" y="1489"/>
                      </a:cubicBezTo>
                      <a:cubicBezTo>
                        <a:pt x="4359" y="1739"/>
                        <a:pt x="4537" y="1941"/>
                        <a:pt x="4775" y="1965"/>
                      </a:cubicBezTo>
                      <a:cubicBezTo>
                        <a:pt x="5049" y="1989"/>
                        <a:pt x="5323" y="1989"/>
                        <a:pt x="5609" y="1977"/>
                      </a:cubicBezTo>
                      <a:close/>
                      <a:moveTo>
                        <a:pt x="4632" y="822"/>
                      </a:moveTo>
                      <a:cubicBezTo>
                        <a:pt x="4930" y="882"/>
                        <a:pt x="4966" y="870"/>
                        <a:pt x="5001" y="775"/>
                      </a:cubicBezTo>
                      <a:cubicBezTo>
                        <a:pt x="5061" y="620"/>
                        <a:pt x="4978" y="453"/>
                        <a:pt x="4740" y="346"/>
                      </a:cubicBezTo>
                      <a:cubicBezTo>
                        <a:pt x="4704" y="513"/>
                        <a:pt x="4668" y="655"/>
                        <a:pt x="4632" y="834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7" name="Google Shape;1887;p19">
                  <a:extLst>
                    <a:ext uri="{FF2B5EF4-FFF2-40B4-BE49-F238E27FC236}">
                      <a16:creationId xmlns:a16="http://schemas.microsoft.com/office/drawing/2014/main" id="{3E872B57-265B-5C1E-CCA7-EFB46E732BA5}"/>
                    </a:ext>
                  </a:extLst>
                </p:cNvPr>
                <p:cNvSpPr/>
                <p:nvPr/>
              </p:nvSpPr>
              <p:spPr>
                <a:xfrm>
                  <a:off x="1939550" y="2509075"/>
                  <a:ext cx="253650" cy="115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46" h="4620" extrusionOk="0">
                      <a:moveTo>
                        <a:pt x="7490" y="119"/>
                      </a:moveTo>
                      <a:cubicBezTo>
                        <a:pt x="7704" y="536"/>
                        <a:pt x="7919" y="953"/>
                        <a:pt x="8109" y="1358"/>
                      </a:cubicBezTo>
                      <a:cubicBezTo>
                        <a:pt x="8538" y="2239"/>
                        <a:pt x="9074" y="3072"/>
                        <a:pt x="9716" y="3822"/>
                      </a:cubicBezTo>
                      <a:cubicBezTo>
                        <a:pt x="9824" y="3941"/>
                        <a:pt x="9931" y="4084"/>
                        <a:pt x="10026" y="4227"/>
                      </a:cubicBezTo>
                      <a:cubicBezTo>
                        <a:pt x="10145" y="4477"/>
                        <a:pt x="10062" y="4620"/>
                        <a:pt x="9800" y="4620"/>
                      </a:cubicBezTo>
                      <a:cubicBezTo>
                        <a:pt x="9359" y="4620"/>
                        <a:pt x="8919" y="4584"/>
                        <a:pt x="8490" y="4560"/>
                      </a:cubicBezTo>
                      <a:cubicBezTo>
                        <a:pt x="8347" y="4560"/>
                        <a:pt x="8216" y="4465"/>
                        <a:pt x="8169" y="4334"/>
                      </a:cubicBezTo>
                      <a:cubicBezTo>
                        <a:pt x="8061" y="4096"/>
                        <a:pt x="7954" y="3870"/>
                        <a:pt x="7871" y="3632"/>
                      </a:cubicBezTo>
                      <a:cubicBezTo>
                        <a:pt x="7645" y="3001"/>
                        <a:pt x="7299" y="2417"/>
                        <a:pt x="6859" y="1917"/>
                      </a:cubicBezTo>
                      <a:cubicBezTo>
                        <a:pt x="6764" y="1798"/>
                        <a:pt x="6645" y="1703"/>
                        <a:pt x="6526" y="1620"/>
                      </a:cubicBezTo>
                      <a:cubicBezTo>
                        <a:pt x="5883" y="1298"/>
                        <a:pt x="5228" y="1072"/>
                        <a:pt x="4502" y="1072"/>
                      </a:cubicBezTo>
                      <a:cubicBezTo>
                        <a:pt x="3859" y="1072"/>
                        <a:pt x="3370" y="1369"/>
                        <a:pt x="3001" y="1905"/>
                      </a:cubicBezTo>
                      <a:cubicBezTo>
                        <a:pt x="2561" y="2536"/>
                        <a:pt x="2251" y="3239"/>
                        <a:pt x="2073" y="3977"/>
                      </a:cubicBezTo>
                      <a:cubicBezTo>
                        <a:pt x="2001" y="4251"/>
                        <a:pt x="1989" y="4263"/>
                        <a:pt x="1704" y="4287"/>
                      </a:cubicBezTo>
                      <a:cubicBezTo>
                        <a:pt x="1454" y="4298"/>
                        <a:pt x="1203" y="4287"/>
                        <a:pt x="942" y="4287"/>
                      </a:cubicBezTo>
                      <a:cubicBezTo>
                        <a:pt x="787" y="4287"/>
                        <a:pt x="620" y="4310"/>
                        <a:pt x="465" y="4310"/>
                      </a:cubicBezTo>
                      <a:cubicBezTo>
                        <a:pt x="299" y="4310"/>
                        <a:pt x="168" y="4310"/>
                        <a:pt x="37" y="4310"/>
                      </a:cubicBezTo>
                      <a:cubicBezTo>
                        <a:pt x="25" y="4251"/>
                        <a:pt x="1" y="4227"/>
                        <a:pt x="13" y="4203"/>
                      </a:cubicBezTo>
                      <a:cubicBezTo>
                        <a:pt x="156" y="3858"/>
                        <a:pt x="311" y="3513"/>
                        <a:pt x="477" y="3179"/>
                      </a:cubicBezTo>
                      <a:cubicBezTo>
                        <a:pt x="787" y="2572"/>
                        <a:pt x="1120" y="1977"/>
                        <a:pt x="1430" y="1381"/>
                      </a:cubicBezTo>
                      <a:cubicBezTo>
                        <a:pt x="1620" y="1000"/>
                        <a:pt x="1787" y="631"/>
                        <a:pt x="1954" y="250"/>
                      </a:cubicBezTo>
                      <a:cubicBezTo>
                        <a:pt x="2001" y="96"/>
                        <a:pt x="2144" y="0"/>
                        <a:pt x="2299" y="12"/>
                      </a:cubicBezTo>
                      <a:cubicBezTo>
                        <a:pt x="2918" y="48"/>
                        <a:pt x="3537" y="48"/>
                        <a:pt x="4156" y="119"/>
                      </a:cubicBezTo>
                      <a:cubicBezTo>
                        <a:pt x="5013" y="238"/>
                        <a:pt x="6692" y="262"/>
                        <a:pt x="7490" y="119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8" name="Google Shape;1888;p19">
                  <a:extLst>
                    <a:ext uri="{FF2B5EF4-FFF2-40B4-BE49-F238E27FC236}">
                      <a16:creationId xmlns:a16="http://schemas.microsoft.com/office/drawing/2014/main" id="{51121013-120E-25D9-B576-35B7143FD191}"/>
                    </a:ext>
                  </a:extLst>
                </p:cNvPr>
                <p:cNvSpPr/>
                <p:nvPr/>
              </p:nvSpPr>
              <p:spPr>
                <a:xfrm>
                  <a:off x="2030650" y="2082525"/>
                  <a:ext cx="46450" cy="27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58" h="11098" extrusionOk="0">
                      <a:moveTo>
                        <a:pt x="1834" y="11097"/>
                      </a:moveTo>
                      <a:lnTo>
                        <a:pt x="24" y="11097"/>
                      </a:lnTo>
                      <a:cubicBezTo>
                        <a:pt x="12" y="11026"/>
                        <a:pt x="0" y="10954"/>
                        <a:pt x="0" y="10883"/>
                      </a:cubicBezTo>
                      <a:cubicBezTo>
                        <a:pt x="96" y="9978"/>
                        <a:pt x="215" y="9073"/>
                        <a:pt x="286" y="8168"/>
                      </a:cubicBezTo>
                      <a:cubicBezTo>
                        <a:pt x="334" y="7513"/>
                        <a:pt x="310" y="6859"/>
                        <a:pt x="322" y="6204"/>
                      </a:cubicBezTo>
                      <a:cubicBezTo>
                        <a:pt x="346" y="5287"/>
                        <a:pt x="393" y="4382"/>
                        <a:pt x="417" y="3465"/>
                      </a:cubicBezTo>
                      <a:cubicBezTo>
                        <a:pt x="429" y="3084"/>
                        <a:pt x="381" y="2703"/>
                        <a:pt x="393" y="2322"/>
                      </a:cubicBezTo>
                      <a:cubicBezTo>
                        <a:pt x="417" y="1632"/>
                        <a:pt x="477" y="941"/>
                        <a:pt x="524" y="251"/>
                      </a:cubicBezTo>
                      <a:cubicBezTo>
                        <a:pt x="548" y="36"/>
                        <a:pt x="596" y="1"/>
                        <a:pt x="810" y="13"/>
                      </a:cubicBezTo>
                      <a:lnTo>
                        <a:pt x="1191" y="36"/>
                      </a:lnTo>
                      <a:cubicBezTo>
                        <a:pt x="1203" y="36"/>
                        <a:pt x="1215" y="48"/>
                        <a:pt x="1215" y="48"/>
                      </a:cubicBezTo>
                      <a:cubicBezTo>
                        <a:pt x="1239" y="584"/>
                        <a:pt x="1250" y="1108"/>
                        <a:pt x="1298" y="1632"/>
                      </a:cubicBezTo>
                      <a:cubicBezTo>
                        <a:pt x="1358" y="2346"/>
                        <a:pt x="1465" y="3061"/>
                        <a:pt x="1524" y="3763"/>
                      </a:cubicBezTo>
                      <a:cubicBezTo>
                        <a:pt x="1584" y="4537"/>
                        <a:pt x="1596" y="5311"/>
                        <a:pt x="1631" y="6085"/>
                      </a:cubicBezTo>
                      <a:cubicBezTo>
                        <a:pt x="1715" y="7668"/>
                        <a:pt x="1786" y="9264"/>
                        <a:pt x="1858" y="10847"/>
                      </a:cubicBezTo>
                      <a:cubicBezTo>
                        <a:pt x="1858" y="10931"/>
                        <a:pt x="1846" y="11014"/>
                        <a:pt x="1834" y="11097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9" name="Google Shape;1889;p19">
                  <a:extLst>
                    <a:ext uri="{FF2B5EF4-FFF2-40B4-BE49-F238E27FC236}">
                      <a16:creationId xmlns:a16="http://schemas.microsoft.com/office/drawing/2014/main" id="{95B0FBEA-1AD3-DE03-C646-BFA1BC7164B2}"/>
                    </a:ext>
                  </a:extLst>
                </p:cNvPr>
                <p:cNvSpPr/>
                <p:nvPr/>
              </p:nvSpPr>
              <p:spPr>
                <a:xfrm>
                  <a:off x="2005350" y="2392675"/>
                  <a:ext cx="105975" cy="81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39" h="3240" extrusionOk="0">
                      <a:moveTo>
                        <a:pt x="0" y="3204"/>
                      </a:moveTo>
                      <a:cubicBezTo>
                        <a:pt x="48" y="3037"/>
                        <a:pt x="72" y="2930"/>
                        <a:pt x="95" y="2823"/>
                      </a:cubicBezTo>
                      <a:cubicBezTo>
                        <a:pt x="286" y="2204"/>
                        <a:pt x="488" y="1584"/>
                        <a:pt x="667" y="965"/>
                      </a:cubicBezTo>
                      <a:cubicBezTo>
                        <a:pt x="727" y="763"/>
                        <a:pt x="750" y="537"/>
                        <a:pt x="786" y="322"/>
                      </a:cubicBezTo>
                      <a:cubicBezTo>
                        <a:pt x="834" y="60"/>
                        <a:pt x="893" y="1"/>
                        <a:pt x="1143" y="13"/>
                      </a:cubicBezTo>
                      <a:cubicBezTo>
                        <a:pt x="1810" y="13"/>
                        <a:pt x="2477" y="37"/>
                        <a:pt x="3155" y="49"/>
                      </a:cubicBezTo>
                      <a:cubicBezTo>
                        <a:pt x="3298" y="25"/>
                        <a:pt x="3441" y="132"/>
                        <a:pt x="3477" y="287"/>
                      </a:cubicBezTo>
                      <a:cubicBezTo>
                        <a:pt x="3703" y="1120"/>
                        <a:pt x="3941" y="1954"/>
                        <a:pt x="4167" y="2787"/>
                      </a:cubicBezTo>
                      <a:cubicBezTo>
                        <a:pt x="4191" y="2894"/>
                        <a:pt x="4215" y="3013"/>
                        <a:pt x="4239" y="3168"/>
                      </a:cubicBezTo>
                      <a:cubicBezTo>
                        <a:pt x="3846" y="3204"/>
                        <a:pt x="3453" y="3204"/>
                        <a:pt x="3048" y="3192"/>
                      </a:cubicBezTo>
                      <a:cubicBezTo>
                        <a:pt x="2953" y="2501"/>
                        <a:pt x="2858" y="1823"/>
                        <a:pt x="2751" y="1132"/>
                      </a:cubicBezTo>
                      <a:cubicBezTo>
                        <a:pt x="2465" y="1108"/>
                        <a:pt x="2203" y="1084"/>
                        <a:pt x="1941" y="1072"/>
                      </a:cubicBezTo>
                      <a:cubicBezTo>
                        <a:pt x="1774" y="1049"/>
                        <a:pt x="1619" y="1180"/>
                        <a:pt x="1608" y="1346"/>
                      </a:cubicBezTo>
                      <a:cubicBezTo>
                        <a:pt x="1477" y="1882"/>
                        <a:pt x="1298" y="2406"/>
                        <a:pt x="1155" y="2942"/>
                      </a:cubicBezTo>
                      <a:cubicBezTo>
                        <a:pt x="1131" y="3120"/>
                        <a:pt x="953" y="3239"/>
                        <a:pt x="774" y="3204"/>
                      </a:cubicBezTo>
                      <a:cubicBezTo>
                        <a:pt x="536" y="3180"/>
                        <a:pt x="298" y="3204"/>
                        <a:pt x="0" y="3204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0" name="Google Shape;1890;p19">
                  <a:extLst>
                    <a:ext uri="{FF2B5EF4-FFF2-40B4-BE49-F238E27FC236}">
                      <a16:creationId xmlns:a16="http://schemas.microsoft.com/office/drawing/2014/main" id="{35DC91C6-830E-B4CE-6D9B-98320501351E}"/>
                    </a:ext>
                  </a:extLst>
                </p:cNvPr>
                <p:cNvSpPr/>
                <p:nvPr/>
              </p:nvSpPr>
              <p:spPr>
                <a:xfrm>
                  <a:off x="1985400" y="2477225"/>
                  <a:ext cx="142600" cy="31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04" h="1251" extrusionOk="0">
                      <a:moveTo>
                        <a:pt x="4382" y="1250"/>
                      </a:moveTo>
                      <a:cubicBezTo>
                        <a:pt x="3287" y="1191"/>
                        <a:pt x="2179" y="1131"/>
                        <a:pt x="1060" y="1072"/>
                      </a:cubicBezTo>
                      <a:cubicBezTo>
                        <a:pt x="834" y="1060"/>
                        <a:pt x="596" y="1072"/>
                        <a:pt x="370" y="1048"/>
                      </a:cubicBezTo>
                      <a:cubicBezTo>
                        <a:pt x="120" y="1036"/>
                        <a:pt x="24" y="929"/>
                        <a:pt x="12" y="679"/>
                      </a:cubicBezTo>
                      <a:cubicBezTo>
                        <a:pt x="1" y="584"/>
                        <a:pt x="1" y="500"/>
                        <a:pt x="12" y="405"/>
                      </a:cubicBezTo>
                      <a:cubicBezTo>
                        <a:pt x="48" y="131"/>
                        <a:pt x="60" y="107"/>
                        <a:pt x="358" y="107"/>
                      </a:cubicBezTo>
                      <a:cubicBezTo>
                        <a:pt x="965" y="96"/>
                        <a:pt x="1572" y="72"/>
                        <a:pt x="2179" y="96"/>
                      </a:cubicBezTo>
                      <a:cubicBezTo>
                        <a:pt x="3156" y="131"/>
                        <a:pt x="4132" y="107"/>
                        <a:pt x="5108" y="24"/>
                      </a:cubicBezTo>
                      <a:cubicBezTo>
                        <a:pt x="5454" y="0"/>
                        <a:pt x="5608" y="107"/>
                        <a:pt x="5668" y="429"/>
                      </a:cubicBezTo>
                      <a:cubicBezTo>
                        <a:pt x="5692" y="536"/>
                        <a:pt x="5692" y="643"/>
                        <a:pt x="5692" y="738"/>
                      </a:cubicBezTo>
                      <a:cubicBezTo>
                        <a:pt x="5704" y="989"/>
                        <a:pt x="5513" y="1191"/>
                        <a:pt x="5263" y="1191"/>
                      </a:cubicBezTo>
                      <a:cubicBezTo>
                        <a:pt x="4977" y="1227"/>
                        <a:pt x="4692" y="1227"/>
                        <a:pt x="4382" y="125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1" name="Google Shape;1891;p19">
                  <a:extLst>
                    <a:ext uri="{FF2B5EF4-FFF2-40B4-BE49-F238E27FC236}">
                      <a16:creationId xmlns:a16="http://schemas.microsoft.com/office/drawing/2014/main" id="{1E4ACF8D-AD19-4C34-919A-1CDC354217A1}"/>
                    </a:ext>
                  </a:extLst>
                </p:cNvPr>
                <p:cNvSpPr/>
                <p:nvPr/>
              </p:nvSpPr>
              <p:spPr>
                <a:xfrm>
                  <a:off x="2020225" y="2365300"/>
                  <a:ext cx="74450" cy="22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8" h="894" extrusionOk="0">
                      <a:moveTo>
                        <a:pt x="2977" y="274"/>
                      </a:moveTo>
                      <a:cubicBezTo>
                        <a:pt x="2894" y="477"/>
                        <a:pt x="2822" y="643"/>
                        <a:pt x="2751" y="846"/>
                      </a:cubicBezTo>
                      <a:cubicBezTo>
                        <a:pt x="2548" y="858"/>
                        <a:pt x="2334" y="894"/>
                        <a:pt x="2120" y="894"/>
                      </a:cubicBezTo>
                      <a:cubicBezTo>
                        <a:pt x="1548" y="894"/>
                        <a:pt x="965" y="858"/>
                        <a:pt x="393" y="858"/>
                      </a:cubicBezTo>
                      <a:cubicBezTo>
                        <a:pt x="239" y="858"/>
                        <a:pt x="120" y="822"/>
                        <a:pt x="72" y="655"/>
                      </a:cubicBezTo>
                      <a:cubicBezTo>
                        <a:pt x="24" y="501"/>
                        <a:pt x="1" y="334"/>
                        <a:pt x="191" y="239"/>
                      </a:cubicBezTo>
                      <a:cubicBezTo>
                        <a:pt x="322" y="155"/>
                        <a:pt x="477" y="96"/>
                        <a:pt x="620" y="60"/>
                      </a:cubicBezTo>
                      <a:cubicBezTo>
                        <a:pt x="1275" y="1"/>
                        <a:pt x="1941" y="24"/>
                        <a:pt x="2584" y="132"/>
                      </a:cubicBezTo>
                      <a:cubicBezTo>
                        <a:pt x="2715" y="167"/>
                        <a:pt x="2846" y="215"/>
                        <a:pt x="2977" y="274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2" name="Google Shape;1892;p19">
                  <a:extLst>
                    <a:ext uri="{FF2B5EF4-FFF2-40B4-BE49-F238E27FC236}">
                      <a16:creationId xmlns:a16="http://schemas.microsoft.com/office/drawing/2014/main" id="{A9C12C2D-7058-3B04-E225-7BC684CC7182}"/>
                    </a:ext>
                  </a:extLst>
                </p:cNvPr>
                <p:cNvSpPr/>
                <p:nvPr/>
              </p:nvSpPr>
              <p:spPr>
                <a:xfrm>
                  <a:off x="2039275" y="2054250"/>
                  <a:ext cx="35150" cy="20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6" h="834" extrusionOk="0">
                      <a:moveTo>
                        <a:pt x="1251" y="822"/>
                      </a:moveTo>
                      <a:cubicBezTo>
                        <a:pt x="965" y="834"/>
                        <a:pt x="691" y="834"/>
                        <a:pt x="417" y="822"/>
                      </a:cubicBezTo>
                      <a:cubicBezTo>
                        <a:pt x="179" y="798"/>
                        <a:pt x="1" y="584"/>
                        <a:pt x="12" y="346"/>
                      </a:cubicBezTo>
                      <a:cubicBezTo>
                        <a:pt x="12" y="155"/>
                        <a:pt x="84" y="60"/>
                        <a:pt x="274" y="36"/>
                      </a:cubicBezTo>
                      <a:cubicBezTo>
                        <a:pt x="608" y="1"/>
                        <a:pt x="941" y="96"/>
                        <a:pt x="1215" y="298"/>
                      </a:cubicBezTo>
                      <a:cubicBezTo>
                        <a:pt x="1405" y="429"/>
                        <a:pt x="1298" y="632"/>
                        <a:pt x="1251" y="822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3" name="Google Shape;1893;p19">
                  <a:extLst>
                    <a:ext uri="{FF2B5EF4-FFF2-40B4-BE49-F238E27FC236}">
                      <a16:creationId xmlns:a16="http://schemas.microsoft.com/office/drawing/2014/main" id="{E6B69140-5EA6-541D-564A-3E2848A96159}"/>
                    </a:ext>
                  </a:extLst>
                </p:cNvPr>
                <p:cNvSpPr/>
                <p:nvPr/>
              </p:nvSpPr>
              <p:spPr>
                <a:xfrm>
                  <a:off x="2046125" y="2034300"/>
                  <a:ext cx="10725" cy="13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9" h="537" extrusionOk="0">
                      <a:moveTo>
                        <a:pt x="0" y="477"/>
                      </a:moveTo>
                      <a:cubicBezTo>
                        <a:pt x="36" y="298"/>
                        <a:pt x="72" y="156"/>
                        <a:pt x="108" y="1"/>
                      </a:cubicBezTo>
                      <a:cubicBezTo>
                        <a:pt x="346" y="108"/>
                        <a:pt x="429" y="263"/>
                        <a:pt x="369" y="418"/>
                      </a:cubicBezTo>
                      <a:cubicBezTo>
                        <a:pt x="334" y="525"/>
                        <a:pt x="298" y="537"/>
                        <a:pt x="0" y="477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894" name="Google Shape;1894;p19">
                <a:extLst>
                  <a:ext uri="{FF2B5EF4-FFF2-40B4-BE49-F238E27FC236}">
                    <a16:creationId xmlns:a16="http://schemas.microsoft.com/office/drawing/2014/main" id="{B85D3E4E-0F60-1454-EF3F-A6699D2B8842}"/>
                  </a:ext>
                </a:extLst>
              </p:cNvPr>
              <p:cNvGrpSpPr/>
              <p:nvPr/>
            </p:nvGrpSpPr>
            <p:grpSpPr>
              <a:xfrm>
                <a:off x="4891375" y="1631813"/>
                <a:ext cx="239625" cy="551875"/>
                <a:chOff x="1552025" y="1631875"/>
                <a:chExt cx="239625" cy="551875"/>
              </a:xfrm>
            </p:grpSpPr>
            <p:sp>
              <p:nvSpPr>
                <p:cNvPr id="1895" name="Google Shape;1895;p19">
                  <a:extLst>
                    <a:ext uri="{FF2B5EF4-FFF2-40B4-BE49-F238E27FC236}">
                      <a16:creationId xmlns:a16="http://schemas.microsoft.com/office/drawing/2014/main" id="{86870B1F-8293-2CB4-609D-65ECC97EFE2A}"/>
                    </a:ext>
                  </a:extLst>
                </p:cNvPr>
                <p:cNvSpPr/>
                <p:nvPr/>
              </p:nvSpPr>
              <p:spPr>
                <a:xfrm>
                  <a:off x="1552025" y="2139375"/>
                  <a:ext cx="239625" cy="4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85" h="1775" extrusionOk="0">
                      <a:moveTo>
                        <a:pt x="9585" y="882"/>
                      </a:moveTo>
                      <a:cubicBezTo>
                        <a:pt x="9585" y="1370"/>
                        <a:pt x="7441" y="1775"/>
                        <a:pt x="4786" y="1775"/>
                      </a:cubicBezTo>
                      <a:cubicBezTo>
                        <a:pt x="2143" y="1775"/>
                        <a:pt x="0" y="1370"/>
                        <a:pt x="0" y="882"/>
                      </a:cubicBezTo>
                      <a:cubicBezTo>
                        <a:pt x="0" y="394"/>
                        <a:pt x="2143" y="1"/>
                        <a:pt x="4786" y="1"/>
                      </a:cubicBezTo>
                      <a:cubicBezTo>
                        <a:pt x="7441" y="1"/>
                        <a:pt x="9585" y="394"/>
                        <a:pt x="9585" y="882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6" name="Google Shape;1896;p19">
                  <a:extLst>
                    <a:ext uri="{FF2B5EF4-FFF2-40B4-BE49-F238E27FC236}">
                      <a16:creationId xmlns:a16="http://schemas.microsoft.com/office/drawing/2014/main" id="{68B0A5D8-6204-82DC-CBB1-BFA23113FB92}"/>
                    </a:ext>
                  </a:extLst>
                </p:cNvPr>
                <p:cNvSpPr/>
                <p:nvPr/>
              </p:nvSpPr>
              <p:spPr>
                <a:xfrm>
                  <a:off x="1602025" y="1631875"/>
                  <a:ext cx="150625" cy="533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25" h="21337" extrusionOk="0">
                      <a:moveTo>
                        <a:pt x="465" y="10800"/>
                      </a:moveTo>
                      <a:lnTo>
                        <a:pt x="465" y="9847"/>
                      </a:lnTo>
                      <a:lnTo>
                        <a:pt x="465" y="7906"/>
                      </a:lnTo>
                      <a:cubicBezTo>
                        <a:pt x="465" y="7680"/>
                        <a:pt x="477" y="7454"/>
                        <a:pt x="488" y="7216"/>
                      </a:cubicBezTo>
                      <a:cubicBezTo>
                        <a:pt x="488" y="7073"/>
                        <a:pt x="524" y="6942"/>
                        <a:pt x="703" y="6918"/>
                      </a:cubicBezTo>
                      <a:cubicBezTo>
                        <a:pt x="893" y="6906"/>
                        <a:pt x="929" y="6775"/>
                        <a:pt x="953" y="6632"/>
                      </a:cubicBezTo>
                      <a:cubicBezTo>
                        <a:pt x="1036" y="6013"/>
                        <a:pt x="1262" y="5418"/>
                        <a:pt x="1631" y="4906"/>
                      </a:cubicBezTo>
                      <a:cubicBezTo>
                        <a:pt x="1786" y="4668"/>
                        <a:pt x="1834" y="4382"/>
                        <a:pt x="1798" y="4108"/>
                      </a:cubicBezTo>
                      <a:cubicBezTo>
                        <a:pt x="1750" y="3703"/>
                        <a:pt x="1798" y="3299"/>
                        <a:pt x="1929" y="2918"/>
                      </a:cubicBezTo>
                      <a:cubicBezTo>
                        <a:pt x="2048" y="2525"/>
                        <a:pt x="2179" y="2120"/>
                        <a:pt x="2274" y="1727"/>
                      </a:cubicBezTo>
                      <a:cubicBezTo>
                        <a:pt x="2382" y="1191"/>
                        <a:pt x="2548" y="679"/>
                        <a:pt x="2786" y="191"/>
                      </a:cubicBezTo>
                      <a:cubicBezTo>
                        <a:pt x="2822" y="120"/>
                        <a:pt x="2893" y="13"/>
                        <a:pt x="2953" y="13"/>
                      </a:cubicBezTo>
                      <a:cubicBezTo>
                        <a:pt x="3013" y="1"/>
                        <a:pt x="3120" y="96"/>
                        <a:pt x="3144" y="167"/>
                      </a:cubicBezTo>
                      <a:cubicBezTo>
                        <a:pt x="3310" y="560"/>
                        <a:pt x="3465" y="953"/>
                        <a:pt x="3584" y="1370"/>
                      </a:cubicBezTo>
                      <a:cubicBezTo>
                        <a:pt x="3763" y="2060"/>
                        <a:pt x="3917" y="2751"/>
                        <a:pt x="4060" y="3453"/>
                      </a:cubicBezTo>
                      <a:cubicBezTo>
                        <a:pt x="4108" y="3644"/>
                        <a:pt x="4120" y="3834"/>
                        <a:pt x="4108" y="4025"/>
                      </a:cubicBezTo>
                      <a:cubicBezTo>
                        <a:pt x="4084" y="4465"/>
                        <a:pt x="4191" y="4906"/>
                        <a:pt x="4429" y="5275"/>
                      </a:cubicBezTo>
                      <a:cubicBezTo>
                        <a:pt x="4691" y="5656"/>
                        <a:pt x="4858" y="6085"/>
                        <a:pt x="5096" y="6490"/>
                      </a:cubicBezTo>
                      <a:cubicBezTo>
                        <a:pt x="5156" y="6609"/>
                        <a:pt x="5251" y="6704"/>
                        <a:pt x="5370" y="6763"/>
                      </a:cubicBezTo>
                      <a:cubicBezTo>
                        <a:pt x="5620" y="6847"/>
                        <a:pt x="5668" y="7025"/>
                        <a:pt x="5680" y="7252"/>
                      </a:cubicBezTo>
                      <a:cubicBezTo>
                        <a:pt x="5680" y="7359"/>
                        <a:pt x="5680" y="7454"/>
                        <a:pt x="5668" y="7561"/>
                      </a:cubicBezTo>
                      <a:cubicBezTo>
                        <a:pt x="5632" y="8537"/>
                        <a:pt x="5584" y="9526"/>
                        <a:pt x="5537" y="10502"/>
                      </a:cubicBezTo>
                      <a:cubicBezTo>
                        <a:pt x="5537" y="10573"/>
                        <a:pt x="5525" y="10681"/>
                        <a:pt x="5477" y="10716"/>
                      </a:cubicBezTo>
                      <a:cubicBezTo>
                        <a:pt x="5299" y="10835"/>
                        <a:pt x="5310" y="11014"/>
                        <a:pt x="5322" y="11181"/>
                      </a:cubicBezTo>
                      <a:cubicBezTo>
                        <a:pt x="5334" y="11550"/>
                        <a:pt x="5382" y="11919"/>
                        <a:pt x="5394" y="12288"/>
                      </a:cubicBezTo>
                      <a:cubicBezTo>
                        <a:pt x="5430" y="12764"/>
                        <a:pt x="5453" y="13228"/>
                        <a:pt x="5465" y="13705"/>
                      </a:cubicBezTo>
                      <a:cubicBezTo>
                        <a:pt x="5489" y="14395"/>
                        <a:pt x="5525" y="15086"/>
                        <a:pt x="5513" y="15776"/>
                      </a:cubicBezTo>
                      <a:cubicBezTo>
                        <a:pt x="5489" y="16943"/>
                        <a:pt x="5549" y="18110"/>
                        <a:pt x="5394" y="19265"/>
                      </a:cubicBezTo>
                      <a:cubicBezTo>
                        <a:pt x="5394" y="19324"/>
                        <a:pt x="5394" y="19384"/>
                        <a:pt x="5394" y="19443"/>
                      </a:cubicBezTo>
                      <a:cubicBezTo>
                        <a:pt x="5370" y="19824"/>
                        <a:pt x="5370" y="19824"/>
                        <a:pt x="5727" y="19967"/>
                      </a:cubicBezTo>
                      <a:cubicBezTo>
                        <a:pt x="5965" y="20063"/>
                        <a:pt x="6025" y="20146"/>
                        <a:pt x="6025" y="20408"/>
                      </a:cubicBezTo>
                      <a:cubicBezTo>
                        <a:pt x="6025" y="20539"/>
                        <a:pt x="6013" y="20670"/>
                        <a:pt x="6001" y="20789"/>
                      </a:cubicBezTo>
                      <a:cubicBezTo>
                        <a:pt x="6025" y="21015"/>
                        <a:pt x="5834" y="21194"/>
                        <a:pt x="5620" y="21182"/>
                      </a:cubicBezTo>
                      <a:cubicBezTo>
                        <a:pt x="5394" y="21206"/>
                        <a:pt x="5156" y="21194"/>
                        <a:pt x="4929" y="21218"/>
                      </a:cubicBezTo>
                      <a:cubicBezTo>
                        <a:pt x="3429" y="21337"/>
                        <a:pt x="1929" y="21206"/>
                        <a:pt x="429" y="21134"/>
                      </a:cubicBezTo>
                      <a:cubicBezTo>
                        <a:pt x="131" y="21110"/>
                        <a:pt x="107" y="21075"/>
                        <a:pt x="84" y="20777"/>
                      </a:cubicBezTo>
                      <a:cubicBezTo>
                        <a:pt x="60" y="20479"/>
                        <a:pt x="24" y="20229"/>
                        <a:pt x="0" y="19944"/>
                      </a:cubicBezTo>
                      <a:cubicBezTo>
                        <a:pt x="107" y="19932"/>
                        <a:pt x="191" y="19908"/>
                        <a:pt x="262" y="19896"/>
                      </a:cubicBezTo>
                      <a:cubicBezTo>
                        <a:pt x="631" y="19860"/>
                        <a:pt x="631" y="19860"/>
                        <a:pt x="655" y="19479"/>
                      </a:cubicBezTo>
                      <a:cubicBezTo>
                        <a:pt x="667" y="19301"/>
                        <a:pt x="679" y="19134"/>
                        <a:pt x="691" y="18955"/>
                      </a:cubicBezTo>
                      <a:cubicBezTo>
                        <a:pt x="715" y="18408"/>
                        <a:pt x="750" y="17848"/>
                        <a:pt x="762" y="17300"/>
                      </a:cubicBezTo>
                      <a:cubicBezTo>
                        <a:pt x="798" y="16038"/>
                        <a:pt x="822" y="14788"/>
                        <a:pt x="846" y="13526"/>
                      </a:cubicBezTo>
                      <a:cubicBezTo>
                        <a:pt x="846" y="12764"/>
                        <a:pt x="822" y="12002"/>
                        <a:pt x="822" y="11240"/>
                      </a:cubicBezTo>
                      <a:cubicBezTo>
                        <a:pt x="822" y="11026"/>
                        <a:pt x="762" y="10859"/>
                        <a:pt x="465" y="10800"/>
                      </a:cubicBezTo>
                      <a:close/>
                      <a:moveTo>
                        <a:pt x="2977" y="429"/>
                      </a:moveTo>
                      <a:lnTo>
                        <a:pt x="2893" y="429"/>
                      </a:lnTo>
                      <a:cubicBezTo>
                        <a:pt x="2798" y="679"/>
                        <a:pt x="2691" y="917"/>
                        <a:pt x="2632" y="1167"/>
                      </a:cubicBezTo>
                      <a:cubicBezTo>
                        <a:pt x="2441" y="1858"/>
                        <a:pt x="2286" y="2560"/>
                        <a:pt x="2108" y="3251"/>
                      </a:cubicBezTo>
                      <a:cubicBezTo>
                        <a:pt x="2024" y="3549"/>
                        <a:pt x="2001" y="3846"/>
                        <a:pt x="2036" y="4144"/>
                      </a:cubicBezTo>
                      <a:cubicBezTo>
                        <a:pt x="2072" y="4549"/>
                        <a:pt x="1965" y="4942"/>
                        <a:pt x="1739" y="5263"/>
                      </a:cubicBezTo>
                      <a:cubicBezTo>
                        <a:pt x="1465" y="5632"/>
                        <a:pt x="1274" y="6073"/>
                        <a:pt x="1191" y="6525"/>
                      </a:cubicBezTo>
                      <a:cubicBezTo>
                        <a:pt x="1167" y="6668"/>
                        <a:pt x="1143" y="6823"/>
                        <a:pt x="1108" y="6966"/>
                      </a:cubicBezTo>
                      <a:cubicBezTo>
                        <a:pt x="1072" y="7049"/>
                        <a:pt x="1012" y="7156"/>
                        <a:pt x="953" y="7168"/>
                      </a:cubicBezTo>
                      <a:cubicBezTo>
                        <a:pt x="691" y="7228"/>
                        <a:pt x="679" y="7394"/>
                        <a:pt x="679" y="7621"/>
                      </a:cubicBezTo>
                      <a:cubicBezTo>
                        <a:pt x="679" y="8466"/>
                        <a:pt x="667" y="9323"/>
                        <a:pt x="655" y="10180"/>
                      </a:cubicBezTo>
                      <a:lnTo>
                        <a:pt x="655" y="10561"/>
                      </a:lnTo>
                      <a:lnTo>
                        <a:pt x="1036" y="10657"/>
                      </a:lnTo>
                      <a:cubicBezTo>
                        <a:pt x="1048" y="10823"/>
                        <a:pt x="1072" y="10978"/>
                        <a:pt x="1072" y="11133"/>
                      </a:cubicBezTo>
                      <a:cubicBezTo>
                        <a:pt x="1072" y="12109"/>
                        <a:pt x="1084" y="13074"/>
                        <a:pt x="1084" y="14038"/>
                      </a:cubicBezTo>
                      <a:cubicBezTo>
                        <a:pt x="1084" y="14717"/>
                        <a:pt x="1096" y="15383"/>
                        <a:pt x="1060" y="16050"/>
                      </a:cubicBezTo>
                      <a:cubicBezTo>
                        <a:pt x="1024" y="17229"/>
                        <a:pt x="941" y="18396"/>
                        <a:pt x="881" y="19574"/>
                      </a:cubicBezTo>
                      <a:cubicBezTo>
                        <a:pt x="858" y="20075"/>
                        <a:pt x="881" y="20075"/>
                        <a:pt x="393" y="20170"/>
                      </a:cubicBezTo>
                      <a:cubicBezTo>
                        <a:pt x="369" y="20170"/>
                        <a:pt x="357" y="20194"/>
                        <a:pt x="322" y="20217"/>
                      </a:cubicBezTo>
                      <a:cubicBezTo>
                        <a:pt x="322" y="20265"/>
                        <a:pt x="310" y="20301"/>
                        <a:pt x="310" y="20336"/>
                      </a:cubicBezTo>
                      <a:cubicBezTo>
                        <a:pt x="310" y="20777"/>
                        <a:pt x="346" y="20837"/>
                        <a:pt x="798" y="20872"/>
                      </a:cubicBezTo>
                      <a:cubicBezTo>
                        <a:pt x="1381" y="20920"/>
                        <a:pt x="1965" y="20979"/>
                        <a:pt x="2548" y="20979"/>
                      </a:cubicBezTo>
                      <a:cubicBezTo>
                        <a:pt x="3489" y="20991"/>
                        <a:pt x="4417" y="20967"/>
                        <a:pt x="5358" y="20956"/>
                      </a:cubicBezTo>
                      <a:cubicBezTo>
                        <a:pt x="5668" y="20956"/>
                        <a:pt x="5739" y="20872"/>
                        <a:pt x="5739" y="20551"/>
                      </a:cubicBezTo>
                      <a:cubicBezTo>
                        <a:pt x="5739" y="20325"/>
                        <a:pt x="5703" y="20253"/>
                        <a:pt x="5477" y="20182"/>
                      </a:cubicBezTo>
                      <a:cubicBezTo>
                        <a:pt x="5108" y="20063"/>
                        <a:pt x="5096" y="20063"/>
                        <a:pt x="5132" y="19658"/>
                      </a:cubicBezTo>
                      <a:cubicBezTo>
                        <a:pt x="5179" y="19098"/>
                        <a:pt x="5251" y="18539"/>
                        <a:pt x="5263" y="17967"/>
                      </a:cubicBezTo>
                      <a:cubicBezTo>
                        <a:pt x="5275" y="16646"/>
                        <a:pt x="5275" y="15324"/>
                        <a:pt x="5251" y="13990"/>
                      </a:cubicBezTo>
                      <a:cubicBezTo>
                        <a:pt x="5251" y="12895"/>
                        <a:pt x="5156" y="11788"/>
                        <a:pt x="4965" y="10704"/>
                      </a:cubicBezTo>
                      <a:cubicBezTo>
                        <a:pt x="5287" y="10597"/>
                        <a:pt x="5287" y="10347"/>
                        <a:pt x="5263" y="10073"/>
                      </a:cubicBezTo>
                      <a:cubicBezTo>
                        <a:pt x="5251" y="9954"/>
                        <a:pt x="5251" y="9835"/>
                        <a:pt x="5263" y="9716"/>
                      </a:cubicBezTo>
                      <a:cubicBezTo>
                        <a:pt x="5310" y="8954"/>
                        <a:pt x="5346" y="8180"/>
                        <a:pt x="5394" y="7406"/>
                      </a:cubicBezTo>
                      <a:cubicBezTo>
                        <a:pt x="5406" y="7252"/>
                        <a:pt x="5394" y="7109"/>
                        <a:pt x="5203" y="7061"/>
                      </a:cubicBezTo>
                      <a:cubicBezTo>
                        <a:pt x="5001" y="7025"/>
                        <a:pt x="4918" y="6871"/>
                        <a:pt x="4834" y="6692"/>
                      </a:cubicBezTo>
                      <a:cubicBezTo>
                        <a:pt x="4656" y="6275"/>
                        <a:pt x="4441" y="5882"/>
                        <a:pt x="4203" y="5501"/>
                      </a:cubicBezTo>
                      <a:cubicBezTo>
                        <a:pt x="3917" y="5096"/>
                        <a:pt x="3786" y="4596"/>
                        <a:pt x="3822" y="4096"/>
                      </a:cubicBezTo>
                      <a:cubicBezTo>
                        <a:pt x="3846" y="3965"/>
                        <a:pt x="3834" y="3823"/>
                        <a:pt x="3822" y="3692"/>
                      </a:cubicBezTo>
                      <a:cubicBezTo>
                        <a:pt x="3608" y="2751"/>
                        <a:pt x="3394" y="1822"/>
                        <a:pt x="3167" y="894"/>
                      </a:cubicBezTo>
                      <a:cubicBezTo>
                        <a:pt x="3120" y="727"/>
                        <a:pt x="3048" y="572"/>
                        <a:pt x="2977" y="429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7" name="Google Shape;1897;p19">
                  <a:extLst>
                    <a:ext uri="{FF2B5EF4-FFF2-40B4-BE49-F238E27FC236}">
                      <a16:creationId xmlns:a16="http://schemas.microsoft.com/office/drawing/2014/main" id="{46589E87-3852-AD85-7A31-8473603C679C}"/>
                    </a:ext>
                  </a:extLst>
                </p:cNvPr>
                <p:cNvSpPr/>
                <p:nvPr/>
              </p:nvSpPr>
              <p:spPr>
                <a:xfrm>
                  <a:off x="1609750" y="1641700"/>
                  <a:ext cx="136050" cy="514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42" h="20599" extrusionOk="0">
                      <a:moveTo>
                        <a:pt x="2668" y="36"/>
                      </a:moveTo>
                      <a:cubicBezTo>
                        <a:pt x="2739" y="179"/>
                        <a:pt x="2811" y="334"/>
                        <a:pt x="2858" y="489"/>
                      </a:cubicBezTo>
                      <a:cubicBezTo>
                        <a:pt x="3085" y="1429"/>
                        <a:pt x="3299" y="2358"/>
                        <a:pt x="3513" y="3287"/>
                      </a:cubicBezTo>
                      <a:cubicBezTo>
                        <a:pt x="3525" y="3430"/>
                        <a:pt x="3537" y="3560"/>
                        <a:pt x="3513" y="3703"/>
                      </a:cubicBezTo>
                      <a:cubicBezTo>
                        <a:pt x="3477" y="4203"/>
                        <a:pt x="3608" y="4692"/>
                        <a:pt x="3894" y="5108"/>
                      </a:cubicBezTo>
                      <a:cubicBezTo>
                        <a:pt x="4132" y="5489"/>
                        <a:pt x="4347" y="5882"/>
                        <a:pt x="4525" y="6299"/>
                      </a:cubicBezTo>
                      <a:cubicBezTo>
                        <a:pt x="4609" y="6478"/>
                        <a:pt x="4680" y="6620"/>
                        <a:pt x="4894" y="6668"/>
                      </a:cubicBezTo>
                      <a:cubicBezTo>
                        <a:pt x="5097" y="6716"/>
                        <a:pt x="5097" y="6847"/>
                        <a:pt x="5085" y="7013"/>
                      </a:cubicBezTo>
                      <a:cubicBezTo>
                        <a:pt x="5037" y="7787"/>
                        <a:pt x="5001" y="8549"/>
                        <a:pt x="4954" y="9323"/>
                      </a:cubicBezTo>
                      <a:cubicBezTo>
                        <a:pt x="4942" y="9442"/>
                        <a:pt x="4942" y="9561"/>
                        <a:pt x="4954" y="9668"/>
                      </a:cubicBezTo>
                      <a:cubicBezTo>
                        <a:pt x="4978" y="9942"/>
                        <a:pt x="4978" y="10204"/>
                        <a:pt x="4656" y="10311"/>
                      </a:cubicBezTo>
                      <a:cubicBezTo>
                        <a:pt x="4847" y="11395"/>
                        <a:pt x="4942" y="12502"/>
                        <a:pt x="4942" y="13597"/>
                      </a:cubicBezTo>
                      <a:cubicBezTo>
                        <a:pt x="4966" y="14919"/>
                        <a:pt x="4966" y="16253"/>
                        <a:pt x="4954" y="17574"/>
                      </a:cubicBezTo>
                      <a:cubicBezTo>
                        <a:pt x="4954" y="18134"/>
                        <a:pt x="4870" y="18705"/>
                        <a:pt x="4823" y="19265"/>
                      </a:cubicBezTo>
                      <a:cubicBezTo>
                        <a:pt x="4787" y="19670"/>
                        <a:pt x="4799" y="19670"/>
                        <a:pt x="5168" y="19789"/>
                      </a:cubicBezTo>
                      <a:cubicBezTo>
                        <a:pt x="5394" y="19860"/>
                        <a:pt x="5442" y="19920"/>
                        <a:pt x="5430" y="20158"/>
                      </a:cubicBezTo>
                      <a:cubicBezTo>
                        <a:pt x="5418" y="20467"/>
                        <a:pt x="5359" y="20551"/>
                        <a:pt x="5049" y="20551"/>
                      </a:cubicBezTo>
                      <a:cubicBezTo>
                        <a:pt x="4108" y="20563"/>
                        <a:pt x="3180" y="20598"/>
                        <a:pt x="2239" y="20586"/>
                      </a:cubicBezTo>
                      <a:cubicBezTo>
                        <a:pt x="1656" y="20586"/>
                        <a:pt x="1072" y="20527"/>
                        <a:pt x="477" y="20467"/>
                      </a:cubicBezTo>
                      <a:cubicBezTo>
                        <a:pt x="37" y="20432"/>
                        <a:pt x="1" y="20384"/>
                        <a:pt x="1" y="19943"/>
                      </a:cubicBezTo>
                      <a:cubicBezTo>
                        <a:pt x="1" y="19908"/>
                        <a:pt x="13" y="19860"/>
                        <a:pt x="13" y="19824"/>
                      </a:cubicBezTo>
                      <a:cubicBezTo>
                        <a:pt x="48" y="19801"/>
                        <a:pt x="60" y="19777"/>
                        <a:pt x="84" y="19777"/>
                      </a:cubicBezTo>
                      <a:cubicBezTo>
                        <a:pt x="572" y="19682"/>
                        <a:pt x="549" y="19682"/>
                        <a:pt x="572" y="19181"/>
                      </a:cubicBezTo>
                      <a:cubicBezTo>
                        <a:pt x="632" y="18003"/>
                        <a:pt x="703" y="16824"/>
                        <a:pt x="751" y="15657"/>
                      </a:cubicBezTo>
                      <a:cubicBezTo>
                        <a:pt x="787" y="14979"/>
                        <a:pt x="763" y="14312"/>
                        <a:pt x="763" y="13645"/>
                      </a:cubicBezTo>
                      <a:cubicBezTo>
                        <a:pt x="763" y="12681"/>
                        <a:pt x="763" y="11704"/>
                        <a:pt x="763" y="10740"/>
                      </a:cubicBezTo>
                      <a:cubicBezTo>
                        <a:pt x="763" y="10585"/>
                        <a:pt x="739" y="10418"/>
                        <a:pt x="727" y="10252"/>
                      </a:cubicBezTo>
                      <a:lnTo>
                        <a:pt x="346" y="10168"/>
                      </a:lnTo>
                      <a:lnTo>
                        <a:pt x="346" y="9752"/>
                      </a:lnTo>
                      <a:cubicBezTo>
                        <a:pt x="346" y="8906"/>
                        <a:pt x="358" y="8049"/>
                        <a:pt x="358" y="7192"/>
                      </a:cubicBezTo>
                      <a:cubicBezTo>
                        <a:pt x="358" y="6978"/>
                        <a:pt x="382" y="6811"/>
                        <a:pt x="644" y="6751"/>
                      </a:cubicBezTo>
                      <a:cubicBezTo>
                        <a:pt x="703" y="6728"/>
                        <a:pt x="775" y="6620"/>
                        <a:pt x="787" y="6549"/>
                      </a:cubicBezTo>
                      <a:cubicBezTo>
                        <a:pt x="834" y="6406"/>
                        <a:pt x="858" y="6251"/>
                        <a:pt x="882" y="6097"/>
                      </a:cubicBezTo>
                      <a:cubicBezTo>
                        <a:pt x="965" y="5644"/>
                        <a:pt x="1156" y="5215"/>
                        <a:pt x="1418" y="4834"/>
                      </a:cubicBezTo>
                      <a:cubicBezTo>
                        <a:pt x="1656" y="4525"/>
                        <a:pt x="1763" y="4120"/>
                        <a:pt x="1715" y="3727"/>
                      </a:cubicBezTo>
                      <a:cubicBezTo>
                        <a:pt x="1692" y="3430"/>
                        <a:pt x="1715" y="3120"/>
                        <a:pt x="1799" y="2834"/>
                      </a:cubicBezTo>
                      <a:cubicBezTo>
                        <a:pt x="1977" y="2144"/>
                        <a:pt x="2132" y="1441"/>
                        <a:pt x="2323" y="751"/>
                      </a:cubicBezTo>
                      <a:cubicBezTo>
                        <a:pt x="2382" y="501"/>
                        <a:pt x="2489" y="262"/>
                        <a:pt x="2573" y="1"/>
                      </a:cubicBezTo>
                      <a:close/>
                      <a:moveTo>
                        <a:pt x="3073" y="6597"/>
                      </a:moveTo>
                      <a:cubicBezTo>
                        <a:pt x="2680" y="6561"/>
                        <a:pt x="2287" y="6644"/>
                        <a:pt x="1930" y="6823"/>
                      </a:cubicBezTo>
                      <a:cubicBezTo>
                        <a:pt x="1668" y="6942"/>
                        <a:pt x="1441" y="7120"/>
                        <a:pt x="1263" y="7347"/>
                      </a:cubicBezTo>
                      <a:cubicBezTo>
                        <a:pt x="703" y="8228"/>
                        <a:pt x="810" y="9264"/>
                        <a:pt x="1584" y="10073"/>
                      </a:cubicBezTo>
                      <a:cubicBezTo>
                        <a:pt x="1989" y="10502"/>
                        <a:pt x="2549" y="10454"/>
                        <a:pt x="3073" y="10359"/>
                      </a:cubicBezTo>
                      <a:cubicBezTo>
                        <a:pt x="3466" y="10311"/>
                        <a:pt x="3823" y="10097"/>
                        <a:pt x="4049" y="9764"/>
                      </a:cubicBezTo>
                      <a:cubicBezTo>
                        <a:pt x="4525" y="9002"/>
                        <a:pt x="4585" y="8216"/>
                        <a:pt x="4180" y="7394"/>
                      </a:cubicBezTo>
                      <a:cubicBezTo>
                        <a:pt x="3930" y="6906"/>
                        <a:pt x="3585" y="6549"/>
                        <a:pt x="3073" y="6597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8" name="Google Shape;1898;p19">
                  <a:extLst>
                    <a:ext uri="{FF2B5EF4-FFF2-40B4-BE49-F238E27FC236}">
                      <a16:creationId xmlns:a16="http://schemas.microsoft.com/office/drawing/2014/main" id="{99CE45EF-0810-FA12-4825-DFE650C342E0}"/>
                    </a:ext>
                  </a:extLst>
                </p:cNvPr>
                <p:cNvSpPr/>
                <p:nvPr/>
              </p:nvSpPr>
              <p:spPr>
                <a:xfrm>
                  <a:off x="1627325" y="1805400"/>
                  <a:ext cx="97050" cy="98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2" h="3954" extrusionOk="0">
                      <a:moveTo>
                        <a:pt x="2370" y="49"/>
                      </a:moveTo>
                      <a:cubicBezTo>
                        <a:pt x="2882" y="1"/>
                        <a:pt x="3227" y="358"/>
                        <a:pt x="3477" y="846"/>
                      </a:cubicBezTo>
                      <a:cubicBezTo>
                        <a:pt x="3882" y="1656"/>
                        <a:pt x="3822" y="2454"/>
                        <a:pt x="3346" y="3216"/>
                      </a:cubicBezTo>
                      <a:cubicBezTo>
                        <a:pt x="3120" y="3549"/>
                        <a:pt x="2763" y="3763"/>
                        <a:pt x="2370" y="3811"/>
                      </a:cubicBezTo>
                      <a:cubicBezTo>
                        <a:pt x="1846" y="3906"/>
                        <a:pt x="1286" y="3954"/>
                        <a:pt x="869" y="3525"/>
                      </a:cubicBezTo>
                      <a:cubicBezTo>
                        <a:pt x="107" y="2716"/>
                        <a:pt x="0" y="1680"/>
                        <a:pt x="560" y="799"/>
                      </a:cubicBezTo>
                      <a:cubicBezTo>
                        <a:pt x="738" y="572"/>
                        <a:pt x="965" y="394"/>
                        <a:pt x="1227" y="275"/>
                      </a:cubicBezTo>
                      <a:cubicBezTo>
                        <a:pt x="1584" y="96"/>
                        <a:pt x="1977" y="13"/>
                        <a:pt x="2370" y="49"/>
                      </a:cubicBezTo>
                      <a:close/>
                      <a:moveTo>
                        <a:pt x="3501" y="1882"/>
                      </a:moveTo>
                      <a:cubicBezTo>
                        <a:pt x="3525" y="1346"/>
                        <a:pt x="3251" y="930"/>
                        <a:pt x="2905" y="549"/>
                      </a:cubicBezTo>
                      <a:cubicBezTo>
                        <a:pt x="2810" y="477"/>
                        <a:pt x="2715" y="418"/>
                        <a:pt x="2596" y="406"/>
                      </a:cubicBezTo>
                      <a:cubicBezTo>
                        <a:pt x="2060" y="275"/>
                        <a:pt x="1500" y="370"/>
                        <a:pt x="1048" y="680"/>
                      </a:cubicBezTo>
                      <a:cubicBezTo>
                        <a:pt x="679" y="906"/>
                        <a:pt x="453" y="1287"/>
                        <a:pt x="441" y="1715"/>
                      </a:cubicBezTo>
                      <a:cubicBezTo>
                        <a:pt x="405" y="2263"/>
                        <a:pt x="596" y="2799"/>
                        <a:pt x="953" y="3216"/>
                      </a:cubicBezTo>
                      <a:cubicBezTo>
                        <a:pt x="1143" y="3442"/>
                        <a:pt x="1417" y="3573"/>
                        <a:pt x="1715" y="3585"/>
                      </a:cubicBezTo>
                      <a:cubicBezTo>
                        <a:pt x="2084" y="3609"/>
                        <a:pt x="2453" y="3525"/>
                        <a:pt x="2774" y="3347"/>
                      </a:cubicBezTo>
                      <a:cubicBezTo>
                        <a:pt x="2929" y="3263"/>
                        <a:pt x="3060" y="3144"/>
                        <a:pt x="3155" y="3001"/>
                      </a:cubicBezTo>
                      <a:cubicBezTo>
                        <a:pt x="3382" y="2680"/>
                        <a:pt x="3501" y="2287"/>
                        <a:pt x="3501" y="1882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9" name="Google Shape;1899;p19">
                  <a:extLst>
                    <a:ext uri="{FF2B5EF4-FFF2-40B4-BE49-F238E27FC236}">
                      <a16:creationId xmlns:a16="http://schemas.microsoft.com/office/drawing/2014/main" id="{BB40E14C-D945-E448-EA20-2CC85F2E97D1}"/>
                    </a:ext>
                  </a:extLst>
                </p:cNvPr>
                <p:cNvSpPr/>
                <p:nvPr/>
              </p:nvSpPr>
              <p:spPr>
                <a:xfrm>
                  <a:off x="1637450" y="1812250"/>
                  <a:ext cx="78000" cy="83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20" h="3347" extrusionOk="0">
                      <a:moveTo>
                        <a:pt x="3096" y="1608"/>
                      </a:moveTo>
                      <a:cubicBezTo>
                        <a:pt x="3096" y="2013"/>
                        <a:pt x="2977" y="2406"/>
                        <a:pt x="2750" y="2739"/>
                      </a:cubicBezTo>
                      <a:cubicBezTo>
                        <a:pt x="2643" y="2882"/>
                        <a:pt x="2512" y="2989"/>
                        <a:pt x="2369" y="3073"/>
                      </a:cubicBezTo>
                      <a:cubicBezTo>
                        <a:pt x="2036" y="3263"/>
                        <a:pt x="1667" y="3346"/>
                        <a:pt x="1298" y="3311"/>
                      </a:cubicBezTo>
                      <a:cubicBezTo>
                        <a:pt x="1012" y="3311"/>
                        <a:pt x="726" y="3168"/>
                        <a:pt x="548" y="2942"/>
                      </a:cubicBezTo>
                      <a:cubicBezTo>
                        <a:pt x="179" y="2537"/>
                        <a:pt x="0" y="1989"/>
                        <a:pt x="24" y="1441"/>
                      </a:cubicBezTo>
                      <a:cubicBezTo>
                        <a:pt x="48" y="1025"/>
                        <a:pt x="274" y="632"/>
                        <a:pt x="631" y="418"/>
                      </a:cubicBezTo>
                      <a:cubicBezTo>
                        <a:pt x="1084" y="108"/>
                        <a:pt x="1655" y="1"/>
                        <a:pt x="2179" y="132"/>
                      </a:cubicBezTo>
                      <a:cubicBezTo>
                        <a:pt x="2298" y="156"/>
                        <a:pt x="2405" y="203"/>
                        <a:pt x="2489" y="287"/>
                      </a:cubicBezTo>
                      <a:cubicBezTo>
                        <a:pt x="2846" y="656"/>
                        <a:pt x="3120" y="1084"/>
                        <a:pt x="3096" y="1608"/>
                      </a:cubicBezTo>
                      <a:close/>
                      <a:moveTo>
                        <a:pt x="1441" y="1632"/>
                      </a:moveTo>
                      <a:cubicBezTo>
                        <a:pt x="1274" y="1691"/>
                        <a:pt x="1084" y="1691"/>
                        <a:pt x="905" y="1632"/>
                      </a:cubicBezTo>
                      <a:cubicBezTo>
                        <a:pt x="774" y="1572"/>
                        <a:pt x="619" y="1656"/>
                        <a:pt x="595" y="1799"/>
                      </a:cubicBezTo>
                      <a:cubicBezTo>
                        <a:pt x="572" y="1918"/>
                        <a:pt x="643" y="1989"/>
                        <a:pt x="845" y="1989"/>
                      </a:cubicBezTo>
                      <a:cubicBezTo>
                        <a:pt x="1107" y="2001"/>
                        <a:pt x="1369" y="1989"/>
                        <a:pt x="1643" y="1989"/>
                      </a:cubicBezTo>
                      <a:cubicBezTo>
                        <a:pt x="1846" y="1799"/>
                        <a:pt x="1703" y="1549"/>
                        <a:pt x="1679" y="1322"/>
                      </a:cubicBezTo>
                      <a:cubicBezTo>
                        <a:pt x="1655" y="1096"/>
                        <a:pt x="1738" y="846"/>
                        <a:pt x="1548" y="620"/>
                      </a:cubicBezTo>
                      <a:cubicBezTo>
                        <a:pt x="1346" y="965"/>
                        <a:pt x="1596" y="1299"/>
                        <a:pt x="1441" y="1632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0" name="Google Shape;1900;p19">
                  <a:extLst>
                    <a:ext uri="{FF2B5EF4-FFF2-40B4-BE49-F238E27FC236}">
                      <a16:creationId xmlns:a16="http://schemas.microsoft.com/office/drawing/2014/main" id="{14FF3C8F-FEC9-A0EA-D6C0-751701315703}"/>
                    </a:ext>
                  </a:extLst>
                </p:cNvPr>
                <p:cNvSpPr/>
                <p:nvPr/>
              </p:nvSpPr>
              <p:spPr>
                <a:xfrm>
                  <a:off x="1651725" y="1828025"/>
                  <a:ext cx="31875" cy="34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5" h="1382" extrusionOk="0">
                      <a:moveTo>
                        <a:pt x="870" y="1001"/>
                      </a:moveTo>
                      <a:cubicBezTo>
                        <a:pt x="1025" y="668"/>
                        <a:pt x="775" y="334"/>
                        <a:pt x="977" y="1"/>
                      </a:cubicBezTo>
                      <a:cubicBezTo>
                        <a:pt x="1167" y="227"/>
                        <a:pt x="1084" y="477"/>
                        <a:pt x="1108" y="703"/>
                      </a:cubicBezTo>
                      <a:cubicBezTo>
                        <a:pt x="1132" y="918"/>
                        <a:pt x="1275" y="1168"/>
                        <a:pt x="1072" y="1370"/>
                      </a:cubicBezTo>
                      <a:cubicBezTo>
                        <a:pt x="798" y="1370"/>
                        <a:pt x="536" y="1382"/>
                        <a:pt x="274" y="1370"/>
                      </a:cubicBezTo>
                      <a:cubicBezTo>
                        <a:pt x="72" y="1358"/>
                        <a:pt x="1" y="1299"/>
                        <a:pt x="24" y="1180"/>
                      </a:cubicBezTo>
                      <a:cubicBezTo>
                        <a:pt x="48" y="1025"/>
                        <a:pt x="203" y="953"/>
                        <a:pt x="334" y="1013"/>
                      </a:cubicBezTo>
                      <a:cubicBezTo>
                        <a:pt x="513" y="1072"/>
                        <a:pt x="703" y="1060"/>
                        <a:pt x="870" y="100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901" name="Google Shape;1901;p19">
                <a:extLst>
                  <a:ext uri="{FF2B5EF4-FFF2-40B4-BE49-F238E27FC236}">
                    <a16:creationId xmlns:a16="http://schemas.microsoft.com/office/drawing/2014/main" id="{EDAECD75-0530-2425-6FBC-A99E7EAFC038}"/>
                  </a:ext>
                </a:extLst>
              </p:cNvPr>
              <p:cNvGrpSpPr/>
              <p:nvPr/>
            </p:nvGrpSpPr>
            <p:grpSpPr>
              <a:xfrm>
                <a:off x="4537450" y="3386188"/>
                <a:ext cx="341150" cy="469450"/>
                <a:chOff x="1198100" y="3386250"/>
                <a:chExt cx="341150" cy="469450"/>
              </a:xfrm>
            </p:grpSpPr>
            <p:sp>
              <p:nvSpPr>
                <p:cNvPr id="1902" name="Google Shape;1902;p19">
                  <a:extLst>
                    <a:ext uri="{FF2B5EF4-FFF2-40B4-BE49-F238E27FC236}">
                      <a16:creationId xmlns:a16="http://schemas.microsoft.com/office/drawing/2014/main" id="{8B5447E6-C49E-D77F-6E57-73E62D1B6894}"/>
                    </a:ext>
                  </a:extLst>
                </p:cNvPr>
                <p:cNvSpPr/>
                <p:nvPr/>
              </p:nvSpPr>
              <p:spPr>
                <a:xfrm>
                  <a:off x="1204650" y="3811025"/>
                  <a:ext cx="254525" cy="44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81" h="1787" extrusionOk="0">
                      <a:moveTo>
                        <a:pt x="10180" y="893"/>
                      </a:moveTo>
                      <a:cubicBezTo>
                        <a:pt x="10180" y="1381"/>
                        <a:pt x="7894" y="1786"/>
                        <a:pt x="5084" y="1786"/>
                      </a:cubicBezTo>
                      <a:cubicBezTo>
                        <a:pt x="2275" y="1786"/>
                        <a:pt x="0" y="1393"/>
                        <a:pt x="0" y="893"/>
                      </a:cubicBezTo>
                      <a:cubicBezTo>
                        <a:pt x="0" y="405"/>
                        <a:pt x="2275" y="0"/>
                        <a:pt x="5084" y="0"/>
                      </a:cubicBezTo>
                      <a:cubicBezTo>
                        <a:pt x="7894" y="0"/>
                        <a:pt x="10180" y="405"/>
                        <a:pt x="10180" y="893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3" name="Google Shape;1903;p19">
                  <a:extLst>
                    <a:ext uri="{FF2B5EF4-FFF2-40B4-BE49-F238E27FC236}">
                      <a16:creationId xmlns:a16="http://schemas.microsoft.com/office/drawing/2014/main" id="{F6DF921C-B601-49D4-7C33-CD47DC27A54C}"/>
                    </a:ext>
                  </a:extLst>
                </p:cNvPr>
                <p:cNvSpPr/>
                <p:nvPr/>
              </p:nvSpPr>
              <p:spPr>
                <a:xfrm>
                  <a:off x="1198100" y="3386250"/>
                  <a:ext cx="341150" cy="458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46" h="18337" extrusionOk="0">
                      <a:moveTo>
                        <a:pt x="8394" y="9240"/>
                      </a:moveTo>
                      <a:cubicBezTo>
                        <a:pt x="8085" y="9478"/>
                        <a:pt x="7823" y="9693"/>
                        <a:pt x="7537" y="9895"/>
                      </a:cubicBezTo>
                      <a:cubicBezTo>
                        <a:pt x="7359" y="10026"/>
                        <a:pt x="7168" y="10133"/>
                        <a:pt x="6978" y="10228"/>
                      </a:cubicBezTo>
                      <a:cubicBezTo>
                        <a:pt x="6632" y="10395"/>
                        <a:pt x="6358" y="10681"/>
                        <a:pt x="6192" y="11038"/>
                      </a:cubicBezTo>
                      <a:cubicBezTo>
                        <a:pt x="6144" y="11133"/>
                        <a:pt x="6108" y="11228"/>
                        <a:pt x="6073" y="11324"/>
                      </a:cubicBezTo>
                      <a:cubicBezTo>
                        <a:pt x="5811" y="12193"/>
                        <a:pt x="5239" y="12848"/>
                        <a:pt x="4620" y="13491"/>
                      </a:cubicBezTo>
                      <a:cubicBezTo>
                        <a:pt x="4453" y="13657"/>
                        <a:pt x="4311" y="13848"/>
                        <a:pt x="4144" y="14026"/>
                      </a:cubicBezTo>
                      <a:cubicBezTo>
                        <a:pt x="4061" y="14110"/>
                        <a:pt x="4037" y="14241"/>
                        <a:pt x="4108" y="14348"/>
                      </a:cubicBezTo>
                      <a:cubicBezTo>
                        <a:pt x="4465" y="14896"/>
                        <a:pt x="4370" y="15467"/>
                        <a:pt x="4120" y="16027"/>
                      </a:cubicBezTo>
                      <a:cubicBezTo>
                        <a:pt x="4013" y="16265"/>
                        <a:pt x="3918" y="16515"/>
                        <a:pt x="3846" y="16777"/>
                      </a:cubicBezTo>
                      <a:cubicBezTo>
                        <a:pt x="3775" y="17003"/>
                        <a:pt x="3822" y="17051"/>
                        <a:pt x="4061" y="17110"/>
                      </a:cubicBezTo>
                      <a:cubicBezTo>
                        <a:pt x="4203" y="17134"/>
                        <a:pt x="4346" y="17170"/>
                        <a:pt x="4477" y="17241"/>
                      </a:cubicBezTo>
                      <a:cubicBezTo>
                        <a:pt x="4632" y="17313"/>
                        <a:pt x="4703" y="17479"/>
                        <a:pt x="4668" y="17646"/>
                      </a:cubicBezTo>
                      <a:cubicBezTo>
                        <a:pt x="4656" y="17801"/>
                        <a:pt x="4525" y="17825"/>
                        <a:pt x="4394" y="17860"/>
                      </a:cubicBezTo>
                      <a:cubicBezTo>
                        <a:pt x="3930" y="18027"/>
                        <a:pt x="3465" y="17979"/>
                        <a:pt x="2989" y="17908"/>
                      </a:cubicBezTo>
                      <a:cubicBezTo>
                        <a:pt x="2787" y="17884"/>
                        <a:pt x="2584" y="17896"/>
                        <a:pt x="2370" y="17896"/>
                      </a:cubicBezTo>
                      <a:cubicBezTo>
                        <a:pt x="1953" y="17884"/>
                        <a:pt x="1524" y="17884"/>
                        <a:pt x="1096" y="17848"/>
                      </a:cubicBezTo>
                      <a:cubicBezTo>
                        <a:pt x="762" y="17825"/>
                        <a:pt x="643" y="17634"/>
                        <a:pt x="715" y="17313"/>
                      </a:cubicBezTo>
                      <a:cubicBezTo>
                        <a:pt x="751" y="17134"/>
                        <a:pt x="822" y="16979"/>
                        <a:pt x="917" y="16836"/>
                      </a:cubicBezTo>
                      <a:cubicBezTo>
                        <a:pt x="1084" y="16586"/>
                        <a:pt x="1096" y="16265"/>
                        <a:pt x="953" y="16015"/>
                      </a:cubicBezTo>
                      <a:cubicBezTo>
                        <a:pt x="834" y="15765"/>
                        <a:pt x="703" y="15539"/>
                        <a:pt x="548" y="15324"/>
                      </a:cubicBezTo>
                      <a:cubicBezTo>
                        <a:pt x="48" y="14574"/>
                        <a:pt x="0" y="13800"/>
                        <a:pt x="322" y="12991"/>
                      </a:cubicBezTo>
                      <a:cubicBezTo>
                        <a:pt x="727" y="11931"/>
                        <a:pt x="1334" y="11002"/>
                        <a:pt x="1965" y="10074"/>
                      </a:cubicBezTo>
                      <a:cubicBezTo>
                        <a:pt x="2251" y="9657"/>
                        <a:pt x="2477" y="9193"/>
                        <a:pt x="2727" y="8752"/>
                      </a:cubicBezTo>
                      <a:cubicBezTo>
                        <a:pt x="2739" y="8716"/>
                        <a:pt x="2763" y="8669"/>
                        <a:pt x="2775" y="8621"/>
                      </a:cubicBezTo>
                      <a:cubicBezTo>
                        <a:pt x="2894" y="7990"/>
                        <a:pt x="3025" y="7359"/>
                        <a:pt x="2953" y="6704"/>
                      </a:cubicBezTo>
                      <a:cubicBezTo>
                        <a:pt x="2929" y="6549"/>
                        <a:pt x="2858" y="6406"/>
                        <a:pt x="2751" y="6287"/>
                      </a:cubicBezTo>
                      <a:cubicBezTo>
                        <a:pt x="2596" y="6109"/>
                        <a:pt x="2417" y="5966"/>
                        <a:pt x="2263" y="5787"/>
                      </a:cubicBezTo>
                      <a:cubicBezTo>
                        <a:pt x="2072" y="5585"/>
                        <a:pt x="2084" y="5513"/>
                        <a:pt x="2298" y="5311"/>
                      </a:cubicBezTo>
                      <a:cubicBezTo>
                        <a:pt x="2465" y="5144"/>
                        <a:pt x="2644" y="5061"/>
                        <a:pt x="2894" y="5144"/>
                      </a:cubicBezTo>
                      <a:cubicBezTo>
                        <a:pt x="3060" y="5204"/>
                        <a:pt x="3168" y="5097"/>
                        <a:pt x="3263" y="4978"/>
                      </a:cubicBezTo>
                      <a:cubicBezTo>
                        <a:pt x="3477" y="4680"/>
                        <a:pt x="3775" y="4454"/>
                        <a:pt x="4108" y="4335"/>
                      </a:cubicBezTo>
                      <a:cubicBezTo>
                        <a:pt x="4251" y="4275"/>
                        <a:pt x="4418" y="4251"/>
                        <a:pt x="4572" y="4263"/>
                      </a:cubicBezTo>
                      <a:cubicBezTo>
                        <a:pt x="4918" y="4323"/>
                        <a:pt x="5180" y="4156"/>
                        <a:pt x="5442" y="3990"/>
                      </a:cubicBezTo>
                      <a:cubicBezTo>
                        <a:pt x="5489" y="3954"/>
                        <a:pt x="5525" y="3882"/>
                        <a:pt x="5537" y="3823"/>
                      </a:cubicBezTo>
                      <a:cubicBezTo>
                        <a:pt x="5561" y="3704"/>
                        <a:pt x="5573" y="3597"/>
                        <a:pt x="5585" y="3478"/>
                      </a:cubicBezTo>
                      <a:cubicBezTo>
                        <a:pt x="5620" y="3085"/>
                        <a:pt x="5692" y="2727"/>
                        <a:pt x="5966" y="2406"/>
                      </a:cubicBezTo>
                      <a:cubicBezTo>
                        <a:pt x="6216" y="2108"/>
                        <a:pt x="6382" y="1739"/>
                        <a:pt x="6597" y="1418"/>
                      </a:cubicBezTo>
                      <a:cubicBezTo>
                        <a:pt x="7037" y="751"/>
                        <a:pt x="7704" y="275"/>
                        <a:pt x="8466" y="72"/>
                      </a:cubicBezTo>
                      <a:cubicBezTo>
                        <a:pt x="8752" y="1"/>
                        <a:pt x="9061" y="49"/>
                        <a:pt x="9359" y="37"/>
                      </a:cubicBezTo>
                      <a:cubicBezTo>
                        <a:pt x="9871" y="13"/>
                        <a:pt x="10371" y="96"/>
                        <a:pt x="10847" y="275"/>
                      </a:cubicBezTo>
                      <a:cubicBezTo>
                        <a:pt x="11014" y="334"/>
                        <a:pt x="11157" y="430"/>
                        <a:pt x="11288" y="537"/>
                      </a:cubicBezTo>
                      <a:cubicBezTo>
                        <a:pt x="11645" y="846"/>
                        <a:pt x="11978" y="1192"/>
                        <a:pt x="12252" y="1573"/>
                      </a:cubicBezTo>
                      <a:cubicBezTo>
                        <a:pt x="12454" y="1823"/>
                        <a:pt x="12681" y="2061"/>
                        <a:pt x="12931" y="2263"/>
                      </a:cubicBezTo>
                      <a:cubicBezTo>
                        <a:pt x="13240" y="2561"/>
                        <a:pt x="13455" y="2942"/>
                        <a:pt x="13538" y="3370"/>
                      </a:cubicBezTo>
                      <a:cubicBezTo>
                        <a:pt x="13645" y="3763"/>
                        <a:pt x="13574" y="4180"/>
                        <a:pt x="13347" y="4525"/>
                      </a:cubicBezTo>
                      <a:cubicBezTo>
                        <a:pt x="13193" y="4763"/>
                        <a:pt x="13085" y="5037"/>
                        <a:pt x="12931" y="5275"/>
                      </a:cubicBezTo>
                      <a:cubicBezTo>
                        <a:pt x="12835" y="5442"/>
                        <a:pt x="12716" y="5573"/>
                        <a:pt x="12573" y="5692"/>
                      </a:cubicBezTo>
                      <a:cubicBezTo>
                        <a:pt x="12002" y="6121"/>
                        <a:pt x="11383" y="6430"/>
                        <a:pt x="10657" y="6490"/>
                      </a:cubicBezTo>
                      <a:cubicBezTo>
                        <a:pt x="10395" y="6502"/>
                        <a:pt x="10359" y="6549"/>
                        <a:pt x="10335" y="6799"/>
                      </a:cubicBezTo>
                      <a:cubicBezTo>
                        <a:pt x="10264" y="7407"/>
                        <a:pt x="10204" y="8014"/>
                        <a:pt x="10157" y="8621"/>
                      </a:cubicBezTo>
                      <a:cubicBezTo>
                        <a:pt x="10133" y="8966"/>
                        <a:pt x="10204" y="9014"/>
                        <a:pt x="10538" y="8954"/>
                      </a:cubicBezTo>
                      <a:cubicBezTo>
                        <a:pt x="10823" y="8907"/>
                        <a:pt x="10895" y="8942"/>
                        <a:pt x="11014" y="9204"/>
                      </a:cubicBezTo>
                      <a:cubicBezTo>
                        <a:pt x="11049" y="9264"/>
                        <a:pt x="11073" y="9335"/>
                        <a:pt x="11097" y="9395"/>
                      </a:cubicBezTo>
                      <a:cubicBezTo>
                        <a:pt x="11216" y="9728"/>
                        <a:pt x="11169" y="9871"/>
                        <a:pt x="10907" y="10097"/>
                      </a:cubicBezTo>
                      <a:cubicBezTo>
                        <a:pt x="10823" y="10145"/>
                        <a:pt x="10752" y="10205"/>
                        <a:pt x="10692" y="10276"/>
                      </a:cubicBezTo>
                      <a:cubicBezTo>
                        <a:pt x="10597" y="10383"/>
                        <a:pt x="10526" y="10514"/>
                        <a:pt x="10490" y="10657"/>
                      </a:cubicBezTo>
                      <a:cubicBezTo>
                        <a:pt x="10407" y="11407"/>
                        <a:pt x="10323" y="12145"/>
                        <a:pt x="10299" y="12895"/>
                      </a:cubicBezTo>
                      <a:cubicBezTo>
                        <a:pt x="10276" y="13705"/>
                        <a:pt x="10311" y="14527"/>
                        <a:pt x="10359" y="15348"/>
                      </a:cubicBezTo>
                      <a:cubicBezTo>
                        <a:pt x="10395" y="16134"/>
                        <a:pt x="10478" y="16908"/>
                        <a:pt x="10549" y="17694"/>
                      </a:cubicBezTo>
                      <a:cubicBezTo>
                        <a:pt x="10585" y="17872"/>
                        <a:pt x="10490" y="18039"/>
                        <a:pt x="10311" y="18098"/>
                      </a:cubicBezTo>
                      <a:cubicBezTo>
                        <a:pt x="10014" y="18241"/>
                        <a:pt x="9680" y="18313"/>
                        <a:pt x="9347" y="18313"/>
                      </a:cubicBezTo>
                      <a:cubicBezTo>
                        <a:pt x="8894" y="18337"/>
                        <a:pt x="8442" y="18265"/>
                        <a:pt x="8025" y="18098"/>
                      </a:cubicBezTo>
                      <a:cubicBezTo>
                        <a:pt x="7775" y="17991"/>
                        <a:pt x="7740" y="17920"/>
                        <a:pt x="7728" y="17658"/>
                      </a:cubicBezTo>
                      <a:cubicBezTo>
                        <a:pt x="7704" y="16943"/>
                        <a:pt x="7835" y="16253"/>
                        <a:pt x="7918" y="15562"/>
                      </a:cubicBezTo>
                      <a:cubicBezTo>
                        <a:pt x="7978" y="14919"/>
                        <a:pt x="8037" y="14276"/>
                        <a:pt x="8085" y="13622"/>
                      </a:cubicBezTo>
                      <a:cubicBezTo>
                        <a:pt x="8192" y="12526"/>
                        <a:pt x="8287" y="11419"/>
                        <a:pt x="8382" y="10312"/>
                      </a:cubicBezTo>
                      <a:cubicBezTo>
                        <a:pt x="8442" y="9955"/>
                        <a:pt x="8442" y="9597"/>
                        <a:pt x="8394" y="9240"/>
                      </a:cubicBezTo>
                      <a:close/>
                      <a:moveTo>
                        <a:pt x="10716" y="9193"/>
                      </a:moveTo>
                      <a:cubicBezTo>
                        <a:pt x="10645" y="9193"/>
                        <a:pt x="10585" y="9193"/>
                        <a:pt x="10526" y="9216"/>
                      </a:cubicBezTo>
                      <a:cubicBezTo>
                        <a:pt x="9978" y="9312"/>
                        <a:pt x="9918" y="9264"/>
                        <a:pt x="9930" y="8716"/>
                      </a:cubicBezTo>
                      <a:cubicBezTo>
                        <a:pt x="9954" y="7990"/>
                        <a:pt x="10002" y="7264"/>
                        <a:pt x="10026" y="6537"/>
                      </a:cubicBezTo>
                      <a:cubicBezTo>
                        <a:pt x="10014" y="6430"/>
                        <a:pt x="10085" y="6323"/>
                        <a:pt x="10192" y="6299"/>
                      </a:cubicBezTo>
                      <a:cubicBezTo>
                        <a:pt x="10287" y="6264"/>
                        <a:pt x="10383" y="6240"/>
                        <a:pt x="10490" y="6228"/>
                      </a:cubicBezTo>
                      <a:cubicBezTo>
                        <a:pt x="11169" y="6228"/>
                        <a:pt x="11740" y="5930"/>
                        <a:pt x="12276" y="5573"/>
                      </a:cubicBezTo>
                      <a:cubicBezTo>
                        <a:pt x="12562" y="5383"/>
                        <a:pt x="12776" y="5121"/>
                        <a:pt x="12919" y="4811"/>
                      </a:cubicBezTo>
                      <a:cubicBezTo>
                        <a:pt x="12954" y="4692"/>
                        <a:pt x="13014" y="4573"/>
                        <a:pt x="13074" y="4466"/>
                      </a:cubicBezTo>
                      <a:cubicBezTo>
                        <a:pt x="13324" y="4120"/>
                        <a:pt x="13324" y="3739"/>
                        <a:pt x="13240" y="3335"/>
                      </a:cubicBezTo>
                      <a:cubicBezTo>
                        <a:pt x="13145" y="3037"/>
                        <a:pt x="12990" y="2763"/>
                        <a:pt x="12764" y="2549"/>
                      </a:cubicBezTo>
                      <a:cubicBezTo>
                        <a:pt x="12395" y="2120"/>
                        <a:pt x="12014" y="1715"/>
                        <a:pt x="11645" y="1287"/>
                      </a:cubicBezTo>
                      <a:cubicBezTo>
                        <a:pt x="11288" y="846"/>
                        <a:pt x="10799" y="549"/>
                        <a:pt x="10264" y="430"/>
                      </a:cubicBezTo>
                      <a:cubicBezTo>
                        <a:pt x="9859" y="334"/>
                        <a:pt x="9442" y="310"/>
                        <a:pt x="9025" y="346"/>
                      </a:cubicBezTo>
                      <a:cubicBezTo>
                        <a:pt x="8787" y="346"/>
                        <a:pt x="8537" y="370"/>
                        <a:pt x="8311" y="430"/>
                      </a:cubicBezTo>
                      <a:cubicBezTo>
                        <a:pt x="7882" y="561"/>
                        <a:pt x="7501" y="787"/>
                        <a:pt x="7192" y="1096"/>
                      </a:cubicBezTo>
                      <a:cubicBezTo>
                        <a:pt x="6620" y="1656"/>
                        <a:pt x="6251" y="2358"/>
                        <a:pt x="5930" y="3073"/>
                      </a:cubicBezTo>
                      <a:cubicBezTo>
                        <a:pt x="5751" y="3466"/>
                        <a:pt x="5644" y="3942"/>
                        <a:pt x="6025" y="4335"/>
                      </a:cubicBezTo>
                      <a:cubicBezTo>
                        <a:pt x="6085" y="4394"/>
                        <a:pt x="6085" y="4490"/>
                        <a:pt x="6120" y="4561"/>
                      </a:cubicBezTo>
                      <a:cubicBezTo>
                        <a:pt x="6156" y="4632"/>
                        <a:pt x="6168" y="4728"/>
                        <a:pt x="6227" y="4763"/>
                      </a:cubicBezTo>
                      <a:cubicBezTo>
                        <a:pt x="6525" y="4966"/>
                        <a:pt x="6775" y="5228"/>
                        <a:pt x="7144" y="5311"/>
                      </a:cubicBezTo>
                      <a:cubicBezTo>
                        <a:pt x="7644" y="5430"/>
                        <a:pt x="8109" y="5633"/>
                        <a:pt x="8430" y="6061"/>
                      </a:cubicBezTo>
                      <a:cubicBezTo>
                        <a:pt x="8454" y="6097"/>
                        <a:pt x="8490" y="6121"/>
                        <a:pt x="8537" y="6145"/>
                      </a:cubicBezTo>
                      <a:cubicBezTo>
                        <a:pt x="8978" y="6383"/>
                        <a:pt x="9014" y="6752"/>
                        <a:pt x="8918" y="7192"/>
                      </a:cubicBezTo>
                      <a:cubicBezTo>
                        <a:pt x="8847" y="7585"/>
                        <a:pt x="8775" y="7978"/>
                        <a:pt x="8704" y="8383"/>
                      </a:cubicBezTo>
                      <a:cubicBezTo>
                        <a:pt x="8692" y="8442"/>
                        <a:pt x="8692" y="8490"/>
                        <a:pt x="8704" y="8550"/>
                      </a:cubicBezTo>
                      <a:cubicBezTo>
                        <a:pt x="8811" y="9014"/>
                        <a:pt x="8740" y="9466"/>
                        <a:pt x="8704" y="9931"/>
                      </a:cubicBezTo>
                      <a:cubicBezTo>
                        <a:pt x="8633" y="10847"/>
                        <a:pt x="8549" y="11764"/>
                        <a:pt x="8466" y="12681"/>
                      </a:cubicBezTo>
                      <a:cubicBezTo>
                        <a:pt x="8382" y="13598"/>
                        <a:pt x="8299" y="14467"/>
                        <a:pt x="8216" y="15372"/>
                      </a:cubicBezTo>
                      <a:cubicBezTo>
                        <a:pt x="8156" y="16110"/>
                        <a:pt x="8073" y="16836"/>
                        <a:pt x="8013" y="17575"/>
                      </a:cubicBezTo>
                      <a:cubicBezTo>
                        <a:pt x="7990" y="17836"/>
                        <a:pt x="8037" y="17896"/>
                        <a:pt x="8287" y="17991"/>
                      </a:cubicBezTo>
                      <a:cubicBezTo>
                        <a:pt x="8823" y="18194"/>
                        <a:pt x="9430" y="18194"/>
                        <a:pt x="9978" y="17991"/>
                      </a:cubicBezTo>
                      <a:cubicBezTo>
                        <a:pt x="10264" y="17884"/>
                        <a:pt x="10264" y="17872"/>
                        <a:pt x="10240" y="17563"/>
                      </a:cubicBezTo>
                      <a:cubicBezTo>
                        <a:pt x="10168" y="16289"/>
                        <a:pt x="10073" y="15027"/>
                        <a:pt x="10026" y="13753"/>
                      </a:cubicBezTo>
                      <a:cubicBezTo>
                        <a:pt x="10026" y="13241"/>
                        <a:pt x="10061" y="12717"/>
                        <a:pt x="10121" y="12205"/>
                      </a:cubicBezTo>
                      <a:cubicBezTo>
                        <a:pt x="10145" y="11800"/>
                        <a:pt x="10216" y="11383"/>
                        <a:pt x="10204" y="10967"/>
                      </a:cubicBezTo>
                      <a:cubicBezTo>
                        <a:pt x="10192" y="10550"/>
                        <a:pt x="10240" y="10240"/>
                        <a:pt x="10597" y="9966"/>
                      </a:cubicBezTo>
                      <a:cubicBezTo>
                        <a:pt x="10942" y="9704"/>
                        <a:pt x="10919" y="9621"/>
                        <a:pt x="10716" y="9193"/>
                      </a:cubicBezTo>
                      <a:close/>
                      <a:moveTo>
                        <a:pt x="8525" y="6549"/>
                      </a:moveTo>
                      <a:cubicBezTo>
                        <a:pt x="8406" y="6787"/>
                        <a:pt x="8299" y="6990"/>
                        <a:pt x="8204" y="7192"/>
                      </a:cubicBezTo>
                      <a:cubicBezTo>
                        <a:pt x="8049" y="7585"/>
                        <a:pt x="7811" y="7871"/>
                        <a:pt x="7359" y="7907"/>
                      </a:cubicBezTo>
                      <a:cubicBezTo>
                        <a:pt x="7239" y="7919"/>
                        <a:pt x="7109" y="7966"/>
                        <a:pt x="6989" y="7966"/>
                      </a:cubicBezTo>
                      <a:cubicBezTo>
                        <a:pt x="6335" y="7990"/>
                        <a:pt x="5882" y="8026"/>
                        <a:pt x="5501" y="7145"/>
                      </a:cubicBezTo>
                      <a:cubicBezTo>
                        <a:pt x="5370" y="6871"/>
                        <a:pt x="5251" y="6573"/>
                        <a:pt x="5168" y="6275"/>
                      </a:cubicBezTo>
                      <a:cubicBezTo>
                        <a:pt x="5084" y="6014"/>
                        <a:pt x="5156" y="5716"/>
                        <a:pt x="5358" y="5513"/>
                      </a:cubicBezTo>
                      <a:cubicBezTo>
                        <a:pt x="5537" y="5287"/>
                        <a:pt x="5692" y="5025"/>
                        <a:pt x="5811" y="4763"/>
                      </a:cubicBezTo>
                      <a:cubicBezTo>
                        <a:pt x="5870" y="4644"/>
                        <a:pt x="5846" y="4490"/>
                        <a:pt x="5739" y="4406"/>
                      </a:cubicBezTo>
                      <a:cubicBezTo>
                        <a:pt x="5656" y="4311"/>
                        <a:pt x="5501" y="4287"/>
                        <a:pt x="5394" y="4371"/>
                      </a:cubicBezTo>
                      <a:cubicBezTo>
                        <a:pt x="5144" y="4549"/>
                        <a:pt x="4870" y="4549"/>
                        <a:pt x="4596" y="4549"/>
                      </a:cubicBezTo>
                      <a:cubicBezTo>
                        <a:pt x="4132" y="4537"/>
                        <a:pt x="3703" y="4751"/>
                        <a:pt x="3441" y="5144"/>
                      </a:cubicBezTo>
                      <a:cubicBezTo>
                        <a:pt x="3263" y="5383"/>
                        <a:pt x="3084" y="5502"/>
                        <a:pt x="2775" y="5430"/>
                      </a:cubicBezTo>
                      <a:cubicBezTo>
                        <a:pt x="2644" y="5371"/>
                        <a:pt x="2489" y="5454"/>
                        <a:pt x="2477" y="5609"/>
                      </a:cubicBezTo>
                      <a:cubicBezTo>
                        <a:pt x="2584" y="5716"/>
                        <a:pt x="2703" y="5847"/>
                        <a:pt x="2834" y="5954"/>
                      </a:cubicBezTo>
                      <a:cubicBezTo>
                        <a:pt x="3120" y="6204"/>
                        <a:pt x="3275" y="6561"/>
                        <a:pt x="3239" y="6942"/>
                      </a:cubicBezTo>
                      <a:cubicBezTo>
                        <a:pt x="3227" y="7145"/>
                        <a:pt x="3215" y="7359"/>
                        <a:pt x="3203" y="7561"/>
                      </a:cubicBezTo>
                      <a:cubicBezTo>
                        <a:pt x="3179" y="8359"/>
                        <a:pt x="2941" y="9121"/>
                        <a:pt x="2513" y="9776"/>
                      </a:cubicBezTo>
                      <a:cubicBezTo>
                        <a:pt x="2108" y="10371"/>
                        <a:pt x="1679" y="10967"/>
                        <a:pt x="1322" y="11598"/>
                      </a:cubicBezTo>
                      <a:cubicBezTo>
                        <a:pt x="1024" y="12110"/>
                        <a:pt x="762" y="12633"/>
                        <a:pt x="548" y="13181"/>
                      </a:cubicBezTo>
                      <a:cubicBezTo>
                        <a:pt x="262" y="13848"/>
                        <a:pt x="334" y="14610"/>
                        <a:pt x="727" y="15205"/>
                      </a:cubicBezTo>
                      <a:cubicBezTo>
                        <a:pt x="834" y="15372"/>
                        <a:pt x="941" y="15539"/>
                        <a:pt x="1048" y="15705"/>
                      </a:cubicBezTo>
                      <a:cubicBezTo>
                        <a:pt x="1334" y="16146"/>
                        <a:pt x="1465" y="16598"/>
                        <a:pt x="1120" y="17086"/>
                      </a:cubicBezTo>
                      <a:cubicBezTo>
                        <a:pt x="989" y="17229"/>
                        <a:pt x="965" y="17432"/>
                        <a:pt x="1048" y="17598"/>
                      </a:cubicBezTo>
                      <a:cubicBezTo>
                        <a:pt x="1191" y="17622"/>
                        <a:pt x="1322" y="17646"/>
                        <a:pt x="1465" y="17658"/>
                      </a:cubicBezTo>
                      <a:cubicBezTo>
                        <a:pt x="2144" y="17670"/>
                        <a:pt x="2822" y="17634"/>
                        <a:pt x="3501" y="17717"/>
                      </a:cubicBezTo>
                      <a:cubicBezTo>
                        <a:pt x="3727" y="17717"/>
                        <a:pt x="3941" y="17705"/>
                        <a:pt x="4156" y="17658"/>
                      </a:cubicBezTo>
                      <a:cubicBezTo>
                        <a:pt x="4239" y="17634"/>
                        <a:pt x="4322" y="17586"/>
                        <a:pt x="4394" y="17539"/>
                      </a:cubicBezTo>
                      <a:cubicBezTo>
                        <a:pt x="4346" y="17479"/>
                        <a:pt x="4322" y="17444"/>
                        <a:pt x="4299" y="17444"/>
                      </a:cubicBezTo>
                      <a:cubicBezTo>
                        <a:pt x="4144" y="17396"/>
                        <a:pt x="4001" y="17372"/>
                        <a:pt x="3858" y="17336"/>
                      </a:cubicBezTo>
                      <a:cubicBezTo>
                        <a:pt x="3608" y="17289"/>
                        <a:pt x="3549" y="17217"/>
                        <a:pt x="3560" y="16955"/>
                      </a:cubicBezTo>
                      <a:cubicBezTo>
                        <a:pt x="3596" y="16610"/>
                        <a:pt x="3691" y="16277"/>
                        <a:pt x="3858" y="15979"/>
                      </a:cubicBezTo>
                      <a:cubicBezTo>
                        <a:pt x="3965" y="15741"/>
                        <a:pt x="4049" y="15491"/>
                        <a:pt x="4120" y="15229"/>
                      </a:cubicBezTo>
                      <a:cubicBezTo>
                        <a:pt x="4180" y="15003"/>
                        <a:pt x="4120" y="14765"/>
                        <a:pt x="3977" y="14574"/>
                      </a:cubicBezTo>
                      <a:cubicBezTo>
                        <a:pt x="3882" y="14443"/>
                        <a:pt x="3810" y="14312"/>
                        <a:pt x="3727" y="14181"/>
                      </a:cubicBezTo>
                      <a:cubicBezTo>
                        <a:pt x="3763" y="14122"/>
                        <a:pt x="3799" y="14062"/>
                        <a:pt x="3834" y="14015"/>
                      </a:cubicBezTo>
                      <a:cubicBezTo>
                        <a:pt x="4180" y="13622"/>
                        <a:pt x="4537" y="13241"/>
                        <a:pt x="4882" y="12860"/>
                      </a:cubicBezTo>
                      <a:cubicBezTo>
                        <a:pt x="5275" y="12455"/>
                        <a:pt x="5585" y="11967"/>
                        <a:pt x="5787" y="11443"/>
                      </a:cubicBezTo>
                      <a:cubicBezTo>
                        <a:pt x="5870" y="11193"/>
                        <a:pt x="5966" y="10943"/>
                        <a:pt x="6085" y="10705"/>
                      </a:cubicBezTo>
                      <a:cubicBezTo>
                        <a:pt x="6216" y="10443"/>
                        <a:pt x="6430" y="10228"/>
                        <a:pt x="6680" y="10097"/>
                      </a:cubicBezTo>
                      <a:cubicBezTo>
                        <a:pt x="7144" y="9883"/>
                        <a:pt x="7561" y="9597"/>
                        <a:pt x="7942" y="9264"/>
                      </a:cubicBezTo>
                      <a:cubicBezTo>
                        <a:pt x="8144" y="9097"/>
                        <a:pt x="8299" y="8883"/>
                        <a:pt x="8371" y="8645"/>
                      </a:cubicBezTo>
                      <a:cubicBezTo>
                        <a:pt x="8478" y="8121"/>
                        <a:pt x="8585" y="7609"/>
                        <a:pt x="8692" y="7085"/>
                      </a:cubicBezTo>
                      <a:cubicBezTo>
                        <a:pt x="8752" y="6895"/>
                        <a:pt x="8692" y="6680"/>
                        <a:pt x="8525" y="6549"/>
                      </a:cubicBezTo>
                      <a:close/>
                      <a:moveTo>
                        <a:pt x="6025" y="5025"/>
                      </a:moveTo>
                      <a:cubicBezTo>
                        <a:pt x="5846" y="5275"/>
                        <a:pt x="5692" y="5502"/>
                        <a:pt x="5537" y="5728"/>
                      </a:cubicBezTo>
                      <a:cubicBezTo>
                        <a:pt x="5430" y="5871"/>
                        <a:pt x="5406" y="6061"/>
                        <a:pt x="5465" y="6228"/>
                      </a:cubicBezTo>
                      <a:cubicBezTo>
                        <a:pt x="5561" y="6502"/>
                        <a:pt x="5644" y="6799"/>
                        <a:pt x="5739" y="7073"/>
                      </a:cubicBezTo>
                      <a:cubicBezTo>
                        <a:pt x="5835" y="7359"/>
                        <a:pt x="6073" y="7573"/>
                        <a:pt x="6358" y="7633"/>
                      </a:cubicBezTo>
                      <a:cubicBezTo>
                        <a:pt x="6739" y="7728"/>
                        <a:pt x="7144" y="7704"/>
                        <a:pt x="7513" y="7561"/>
                      </a:cubicBezTo>
                      <a:cubicBezTo>
                        <a:pt x="7704" y="7502"/>
                        <a:pt x="7871" y="7359"/>
                        <a:pt x="7954" y="7168"/>
                      </a:cubicBezTo>
                      <a:cubicBezTo>
                        <a:pt x="8049" y="6966"/>
                        <a:pt x="8132" y="6740"/>
                        <a:pt x="8228" y="6537"/>
                      </a:cubicBezTo>
                      <a:cubicBezTo>
                        <a:pt x="8287" y="6406"/>
                        <a:pt x="8263" y="6252"/>
                        <a:pt x="8156" y="6156"/>
                      </a:cubicBezTo>
                      <a:cubicBezTo>
                        <a:pt x="7930" y="5906"/>
                        <a:pt x="7644" y="5728"/>
                        <a:pt x="7311" y="5644"/>
                      </a:cubicBezTo>
                      <a:cubicBezTo>
                        <a:pt x="6930" y="5537"/>
                        <a:pt x="6573" y="5371"/>
                        <a:pt x="6251" y="5144"/>
                      </a:cubicBezTo>
                      <a:cubicBezTo>
                        <a:pt x="6180" y="5097"/>
                        <a:pt x="6096" y="5061"/>
                        <a:pt x="6025" y="502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4" name="Google Shape;1904;p19">
                  <a:extLst>
                    <a:ext uri="{FF2B5EF4-FFF2-40B4-BE49-F238E27FC236}">
                      <a16:creationId xmlns:a16="http://schemas.microsoft.com/office/drawing/2014/main" id="{5177C80B-D049-DB0A-AE2A-99DFBBA4CF57}"/>
                    </a:ext>
                  </a:extLst>
                </p:cNvPr>
                <p:cNvSpPr/>
                <p:nvPr/>
              </p:nvSpPr>
              <p:spPr>
                <a:xfrm>
                  <a:off x="1339200" y="3394000"/>
                  <a:ext cx="192000" cy="447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80" h="17884" extrusionOk="0">
                      <a:moveTo>
                        <a:pt x="5072" y="8883"/>
                      </a:moveTo>
                      <a:cubicBezTo>
                        <a:pt x="5275" y="9311"/>
                        <a:pt x="5286" y="9406"/>
                        <a:pt x="4953" y="9656"/>
                      </a:cubicBezTo>
                      <a:cubicBezTo>
                        <a:pt x="4620" y="9906"/>
                        <a:pt x="4548" y="10252"/>
                        <a:pt x="4560" y="10657"/>
                      </a:cubicBezTo>
                      <a:cubicBezTo>
                        <a:pt x="4572" y="11049"/>
                        <a:pt x="4501" y="11478"/>
                        <a:pt x="4477" y="11895"/>
                      </a:cubicBezTo>
                      <a:cubicBezTo>
                        <a:pt x="4417" y="12407"/>
                        <a:pt x="4382" y="12919"/>
                        <a:pt x="4382" y="13443"/>
                      </a:cubicBezTo>
                      <a:cubicBezTo>
                        <a:pt x="4429" y="14717"/>
                        <a:pt x="4524" y="15979"/>
                        <a:pt x="4596" y="17241"/>
                      </a:cubicBezTo>
                      <a:cubicBezTo>
                        <a:pt x="4620" y="17562"/>
                        <a:pt x="4620" y="17562"/>
                        <a:pt x="4334" y="17669"/>
                      </a:cubicBezTo>
                      <a:cubicBezTo>
                        <a:pt x="3786" y="17884"/>
                        <a:pt x="3191" y="17884"/>
                        <a:pt x="2643" y="17669"/>
                      </a:cubicBezTo>
                      <a:cubicBezTo>
                        <a:pt x="2393" y="17586"/>
                        <a:pt x="2346" y="17526"/>
                        <a:pt x="2369" y="17265"/>
                      </a:cubicBezTo>
                      <a:cubicBezTo>
                        <a:pt x="2429" y="16526"/>
                        <a:pt x="2512" y="15788"/>
                        <a:pt x="2584" y="15062"/>
                      </a:cubicBezTo>
                      <a:cubicBezTo>
                        <a:pt x="2667" y="14169"/>
                        <a:pt x="2738" y="13276"/>
                        <a:pt x="2822" y="12371"/>
                      </a:cubicBezTo>
                      <a:cubicBezTo>
                        <a:pt x="2905" y="11466"/>
                        <a:pt x="2989" y="10537"/>
                        <a:pt x="3060" y="9609"/>
                      </a:cubicBezTo>
                      <a:cubicBezTo>
                        <a:pt x="3096" y="9156"/>
                        <a:pt x="3155" y="8692"/>
                        <a:pt x="3060" y="8240"/>
                      </a:cubicBezTo>
                      <a:cubicBezTo>
                        <a:pt x="3048" y="8180"/>
                        <a:pt x="3048" y="8121"/>
                        <a:pt x="3060" y="8061"/>
                      </a:cubicBezTo>
                      <a:cubicBezTo>
                        <a:pt x="3131" y="7668"/>
                        <a:pt x="3203" y="7275"/>
                        <a:pt x="3286" y="6870"/>
                      </a:cubicBezTo>
                      <a:cubicBezTo>
                        <a:pt x="3370" y="6442"/>
                        <a:pt x="3334" y="6061"/>
                        <a:pt x="2893" y="5835"/>
                      </a:cubicBezTo>
                      <a:cubicBezTo>
                        <a:pt x="2846" y="5811"/>
                        <a:pt x="2810" y="5775"/>
                        <a:pt x="2786" y="5739"/>
                      </a:cubicBezTo>
                      <a:cubicBezTo>
                        <a:pt x="2465" y="5311"/>
                        <a:pt x="2000" y="5120"/>
                        <a:pt x="1500" y="5001"/>
                      </a:cubicBezTo>
                      <a:cubicBezTo>
                        <a:pt x="1143" y="4918"/>
                        <a:pt x="881" y="4644"/>
                        <a:pt x="583" y="4441"/>
                      </a:cubicBezTo>
                      <a:cubicBezTo>
                        <a:pt x="524" y="4406"/>
                        <a:pt x="512" y="4311"/>
                        <a:pt x="476" y="4239"/>
                      </a:cubicBezTo>
                      <a:cubicBezTo>
                        <a:pt x="441" y="4168"/>
                        <a:pt x="441" y="4072"/>
                        <a:pt x="381" y="4025"/>
                      </a:cubicBezTo>
                      <a:cubicBezTo>
                        <a:pt x="0" y="3620"/>
                        <a:pt x="107" y="3144"/>
                        <a:pt x="286" y="2751"/>
                      </a:cubicBezTo>
                      <a:cubicBezTo>
                        <a:pt x="607" y="2048"/>
                        <a:pt x="976" y="1346"/>
                        <a:pt x="1548" y="786"/>
                      </a:cubicBezTo>
                      <a:cubicBezTo>
                        <a:pt x="1857" y="477"/>
                        <a:pt x="2238" y="239"/>
                        <a:pt x="2667" y="108"/>
                      </a:cubicBezTo>
                      <a:cubicBezTo>
                        <a:pt x="2905" y="60"/>
                        <a:pt x="3143" y="24"/>
                        <a:pt x="3381" y="24"/>
                      </a:cubicBezTo>
                      <a:cubicBezTo>
                        <a:pt x="3798" y="0"/>
                        <a:pt x="4215" y="24"/>
                        <a:pt x="4620" y="108"/>
                      </a:cubicBezTo>
                      <a:cubicBezTo>
                        <a:pt x="5155" y="227"/>
                        <a:pt x="5644" y="536"/>
                        <a:pt x="6001" y="965"/>
                      </a:cubicBezTo>
                      <a:cubicBezTo>
                        <a:pt x="6370" y="1394"/>
                        <a:pt x="6739" y="1810"/>
                        <a:pt x="7120" y="2227"/>
                      </a:cubicBezTo>
                      <a:cubicBezTo>
                        <a:pt x="7346" y="2453"/>
                        <a:pt x="7513" y="2727"/>
                        <a:pt x="7596" y="3025"/>
                      </a:cubicBezTo>
                      <a:cubicBezTo>
                        <a:pt x="7680" y="3429"/>
                        <a:pt x="7680" y="3799"/>
                        <a:pt x="7430" y="4156"/>
                      </a:cubicBezTo>
                      <a:cubicBezTo>
                        <a:pt x="7370" y="4263"/>
                        <a:pt x="7310" y="4370"/>
                        <a:pt x="7275" y="4489"/>
                      </a:cubicBezTo>
                      <a:cubicBezTo>
                        <a:pt x="7132" y="4799"/>
                        <a:pt x="6918" y="5073"/>
                        <a:pt x="6644" y="5263"/>
                      </a:cubicBezTo>
                      <a:cubicBezTo>
                        <a:pt x="6096" y="5620"/>
                        <a:pt x="5525" y="5918"/>
                        <a:pt x="4858" y="5930"/>
                      </a:cubicBezTo>
                      <a:cubicBezTo>
                        <a:pt x="4751" y="5942"/>
                        <a:pt x="4655" y="5965"/>
                        <a:pt x="4560" y="6001"/>
                      </a:cubicBezTo>
                      <a:cubicBezTo>
                        <a:pt x="4453" y="6025"/>
                        <a:pt x="4382" y="6120"/>
                        <a:pt x="4393" y="6227"/>
                      </a:cubicBezTo>
                      <a:cubicBezTo>
                        <a:pt x="4370" y="6954"/>
                        <a:pt x="4322" y="7680"/>
                        <a:pt x="4298" y="8406"/>
                      </a:cubicBezTo>
                      <a:cubicBezTo>
                        <a:pt x="4286" y="8954"/>
                        <a:pt x="4346" y="9002"/>
                        <a:pt x="4894" y="8906"/>
                      </a:cubicBezTo>
                      <a:cubicBezTo>
                        <a:pt x="4941" y="8894"/>
                        <a:pt x="5001" y="8894"/>
                        <a:pt x="5072" y="8883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5" name="Google Shape;1905;p19">
                  <a:extLst>
                    <a:ext uri="{FF2B5EF4-FFF2-40B4-BE49-F238E27FC236}">
                      <a16:creationId xmlns:a16="http://schemas.microsoft.com/office/drawing/2014/main" id="{E7060A64-4E28-D530-EA45-CF91CA78DC1A}"/>
                    </a:ext>
                  </a:extLst>
                </p:cNvPr>
                <p:cNvSpPr/>
                <p:nvPr/>
              </p:nvSpPr>
              <p:spPr>
                <a:xfrm>
                  <a:off x="1204650" y="3493425"/>
                  <a:ext cx="212250" cy="335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90" h="13431" extrusionOk="0">
                      <a:moveTo>
                        <a:pt x="8263" y="2262"/>
                      </a:moveTo>
                      <a:cubicBezTo>
                        <a:pt x="8418" y="2393"/>
                        <a:pt x="8490" y="2596"/>
                        <a:pt x="8430" y="2798"/>
                      </a:cubicBezTo>
                      <a:cubicBezTo>
                        <a:pt x="8323" y="3310"/>
                        <a:pt x="8216" y="3834"/>
                        <a:pt x="8097" y="4346"/>
                      </a:cubicBezTo>
                      <a:cubicBezTo>
                        <a:pt x="8025" y="4596"/>
                        <a:pt x="7882" y="4810"/>
                        <a:pt x="7680" y="4965"/>
                      </a:cubicBezTo>
                      <a:cubicBezTo>
                        <a:pt x="7299" y="5298"/>
                        <a:pt x="6870" y="5584"/>
                        <a:pt x="6418" y="5798"/>
                      </a:cubicBezTo>
                      <a:cubicBezTo>
                        <a:pt x="6156" y="5941"/>
                        <a:pt x="5942" y="6156"/>
                        <a:pt x="5823" y="6418"/>
                      </a:cubicBezTo>
                      <a:cubicBezTo>
                        <a:pt x="5704" y="6644"/>
                        <a:pt x="5596" y="6894"/>
                        <a:pt x="5525" y="7144"/>
                      </a:cubicBezTo>
                      <a:cubicBezTo>
                        <a:pt x="5311" y="7668"/>
                        <a:pt x="5001" y="8156"/>
                        <a:pt x="4620" y="8561"/>
                      </a:cubicBezTo>
                      <a:cubicBezTo>
                        <a:pt x="4263" y="8954"/>
                        <a:pt x="3918" y="9335"/>
                        <a:pt x="3560" y="9716"/>
                      </a:cubicBezTo>
                      <a:cubicBezTo>
                        <a:pt x="3525" y="9775"/>
                        <a:pt x="3489" y="9823"/>
                        <a:pt x="3453" y="9882"/>
                      </a:cubicBezTo>
                      <a:cubicBezTo>
                        <a:pt x="3537" y="10013"/>
                        <a:pt x="3608" y="10156"/>
                        <a:pt x="3703" y="10275"/>
                      </a:cubicBezTo>
                      <a:cubicBezTo>
                        <a:pt x="3858" y="10466"/>
                        <a:pt x="3906" y="10704"/>
                        <a:pt x="3846" y="10942"/>
                      </a:cubicBezTo>
                      <a:cubicBezTo>
                        <a:pt x="3787" y="11192"/>
                        <a:pt x="3703" y="11442"/>
                        <a:pt x="3584" y="11680"/>
                      </a:cubicBezTo>
                      <a:cubicBezTo>
                        <a:pt x="3429" y="11990"/>
                        <a:pt x="3322" y="12323"/>
                        <a:pt x="3287" y="12668"/>
                      </a:cubicBezTo>
                      <a:cubicBezTo>
                        <a:pt x="3275" y="12918"/>
                        <a:pt x="3334" y="12990"/>
                        <a:pt x="3584" y="13049"/>
                      </a:cubicBezTo>
                      <a:cubicBezTo>
                        <a:pt x="3739" y="13073"/>
                        <a:pt x="3882" y="13109"/>
                        <a:pt x="4025" y="13145"/>
                      </a:cubicBezTo>
                      <a:cubicBezTo>
                        <a:pt x="4049" y="13145"/>
                        <a:pt x="4072" y="13192"/>
                        <a:pt x="4120" y="13252"/>
                      </a:cubicBezTo>
                      <a:cubicBezTo>
                        <a:pt x="4049" y="13299"/>
                        <a:pt x="3965" y="13335"/>
                        <a:pt x="3882" y="13359"/>
                      </a:cubicBezTo>
                      <a:cubicBezTo>
                        <a:pt x="3668" y="13407"/>
                        <a:pt x="3453" y="13430"/>
                        <a:pt x="3239" y="13418"/>
                      </a:cubicBezTo>
                      <a:cubicBezTo>
                        <a:pt x="2560" y="13347"/>
                        <a:pt x="1870" y="13371"/>
                        <a:pt x="1191" y="13359"/>
                      </a:cubicBezTo>
                      <a:cubicBezTo>
                        <a:pt x="1060" y="13347"/>
                        <a:pt x="917" y="13335"/>
                        <a:pt x="774" y="13311"/>
                      </a:cubicBezTo>
                      <a:cubicBezTo>
                        <a:pt x="691" y="13133"/>
                        <a:pt x="715" y="12930"/>
                        <a:pt x="858" y="12787"/>
                      </a:cubicBezTo>
                      <a:cubicBezTo>
                        <a:pt x="1203" y="12299"/>
                        <a:pt x="1060" y="11859"/>
                        <a:pt x="774" y="11406"/>
                      </a:cubicBezTo>
                      <a:cubicBezTo>
                        <a:pt x="679" y="11240"/>
                        <a:pt x="560" y="11085"/>
                        <a:pt x="465" y="10906"/>
                      </a:cubicBezTo>
                      <a:cubicBezTo>
                        <a:pt x="72" y="10311"/>
                        <a:pt x="0" y="9549"/>
                        <a:pt x="274" y="8882"/>
                      </a:cubicBezTo>
                      <a:cubicBezTo>
                        <a:pt x="500" y="8346"/>
                        <a:pt x="751" y="7811"/>
                        <a:pt x="1048" y="7299"/>
                      </a:cubicBezTo>
                      <a:cubicBezTo>
                        <a:pt x="1417" y="6680"/>
                        <a:pt x="1834" y="6084"/>
                        <a:pt x="2239" y="5489"/>
                      </a:cubicBezTo>
                      <a:cubicBezTo>
                        <a:pt x="2679" y="4822"/>
                        <a:pt x="2917" y="4060"/>
                        <a:pt x="2941" y="3274"/>
                      </a:cubicBezTo>
                      <a:cubicBezTo>
                        <a:pt x="2953" y="3060"/>
                        <a:pt x="2965" y="2858"/>
                        <a:pt x="2977" y="2655"/>
                      </a:cubicBezTo>
                      <a:cubicBezTo>
                        <a:pt x="3013" y="2274"/>
                        <a:pt x="2858" y="1905"/>
                        <a:pt x="2572" y="1667"/>
                      </a:cubicBezTo>
                      <a:cubicBezTo>
                        <a:pt x="2441" y="1560"/>
                        <a:pt x="2322" y="1429"/>
                        <a:pt x="2215" y="1310"/>
                      </a:cubicBezTo>
                      <a:cubicBezTo>
                        <a:pt x="2227" y="1167"/>
                        <a:pt x="2382" y="1072"/>
                        <a:pt x="2513" y="1131"/>
                      </a:cubicBezTo>
                      <a:cubicBezTo>
                        <a:pt x="2810" y="1215"/>
                        <a:pt x="3001" y="1084"/>
                        <a:pt x="3179" y="845"/>
                      </a:cubicBezTo>
                      <a:cubicBezTo>
                        <a:pt x="3441" y="464"/>
                        <a:pt x="3870" y="238"/>
                        <a:pt x="4334" y="250"/>
                      </a:cubicBezTo>
                      <a:cubicBezTo>
                        <a:pt x="4608" y="250"/>
                        <a:pt x="4882" y="250"/>
                        <a:pt x="5132" y="72"/>
                      </a:cubicBezTo>
                      <a:cubicBezTo>
                        <a:pt x="5239" y="0"/>
                        <a:pt x="5394" y="12"/>
                        <a:pt x="5477" y="119"/>
                      </a:cubicBezTo>
                      <a:cubicBezTo>
                        <a:pt x="5584" y="203"/>
                        <a:pt x="5608" y="345"/>
                        <a:pt x="5549" y="464"/>
                      </a:cubicBezTo>
                      <a:cubicBezTo>
                        <a:pt x="5430" y="738"/>
                        <a:pt x="5275" y="988"/>
                        <a:pt x="5096" y="1226"/>
                      </a:cubicBezTo>
                      <a:cubicBezTo>
                        <a:pt x="4894" y="1417"/>
                        <a:pt x="4822" y="1715"/>
                        <a:pt x="4906" y="1988"/>
                      </a:cubicBezTo>
                      <a:cubicBezTo>
                        <a:pt x="4989" y="2286"/>
                        <a:pt x="5108" y="2572"/>
                        <a:pt x="5239" y="2858"/>
                      </a:cubicBezTo>
                      <a:cubicBezTo>
                        <a:pt x="5620" y="3727"/>
                        <a:pt x="6073" y="3691"/>
                        <a:pt x="6727" y="3679"/>
                      </a:cubicBezTo>
                      <a:cubicBezTo>
                        <a:pt x="6847" y="3679"/>
                        <a:pt x="6977" y="3632"/>
                        <a:pt x="7097" y="3620"/>
                      </a:cubicBezTo>
                      <a:cubicBezTo>
                        <a:pt x="7549" y="3572"/>
                        <a:pt x="7787" y="3286"/>
                        <a:pt x="7942" y="2905"/>
                      </a:cubicBezTo>
                      <a:cubicBezTo>
                        <a:pt x="8037" y="2703"/>
                        <a:pt x="8156" y="2500"/>
                        <a:pt x="8263" y="2262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906" name="Google Shape;1906;p19">
                <a:extLst>
                  <a:ext uri="{FF2B5EF4-FFF2-40B4-BE49-F238E27FC236}">
                    <a16:creationId xmlns:a16="http://schemas.microsoft.com/office/drawing/2014/main" id="{DA45E20B-D80A-454B-F7E2-ABDC071325E1}"/>
                  </a:ext>
                </a:extLst>
              </p:cNvPr>
              <p:cNvGrpSpPr/>
              <p:nvPr/>
            </p:nvGrpSpPr>
            <p:grpSpPr>
              <a:xfrm>
                <a:off x="6242725" y="3437088"/>
                <a:ext cx="464375" cy="329825"/>
                <a:chOff x="2903375" y="3437150"/>
                <a:chExt cx="464375" cy="329825"/>
              </a:xfrm>
            </p:grpSpPr>
            <p:sp>
              <p:nvSpPr>
                <p:cNvPr id="1907" name="Google Shape;1907;p19">
                  <a:extLst>
                    <a:ext uri="{FF2B5EF4-FFF2-40B4-BE49-F238E27FC236}">
                      <a16:creationId xmlns:a16="http://schemas.microsoft.com/office/drawing/2014/main" id="{255FF199-1179-ADDD-994E-E39CE88FEA3F}"/>
                    </a:ext>
                  </a:extLst>
                </p:cNvPr>
                <p:cNvSpPr/>
                <p:nvPr/>
              </p:nvSpPr>
              <p:spPr>
                <a:xfrm>
                  <a:off x="2908725" y="3722900"/>
                  <a:ext cx="455150" cy="44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06" h="1763" extrusionOk="0">
                      <a:moveTo>
                        <a:pt x="18205" y="882"/>
                      </a:moveTo>
                      <a:cubicBezTo>
                        <a:pt x="18205" y="1370"/>
                        <a:pt x="14122" y="1763"/>
                        <a:pt x="9097" y="1763"/>
                      </a:cubicBezTo>
                      <a:cubicBezTo>
                        <a:pt x="4073" y="1763"/>
                        <a:pt x="1" y="1370"/>
                        <a:pt x="1" y="882"/>
                      </a:cubicBezTo>
                      <a:cubicBezTo>
                        <a:pt x="1" y="394"/>
                        <a:pt x="4085" y="1"/>
                        <a:pt x="9097" y="1"/>
                      </a:cubicBezTo>
                      <a:cubicBezTo>
                        <a:pt x="14122" y="1"/>
                        <a:pt x="18205" y="394"/>
                        <a:pt x="18205" y="882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8" name="Google Shape;1908;p19">
                  <a:extLst>
                    <a:ext uri="{FF2B5EF4-FFF2-40B4-BE49-F238E27FC236}">
                      <a16:creationId xmlns:a16="http://schemas.microsoft.com/office/drawing/2014/main" id="{3650DDE0-7C2F-3120-3CE7-3167602F8C11}"/>
                    </a:ext>
                  </a:extLst>
                </p:cNvPr>
                <p:cNvSpPr/>
                <p:nvPr/>
              </p:nvSpPr>
              <p:spPr>
                <a:xfrm>
                  <a:off x="2903375" y="3437150"/>
                  <a:ext cx="464375" cy="308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575" h="12336" extrusionOk="0">
                      <a:moveTo>
                        <a:pt x="15324" y="12169"/>
                      </a:moveTo>
                      <a:cubicBezTo>
                        <a:pt x="13943" y="12205"/>
                        <a:pt x="12645" y="12229"/>
                        <a:pt x="11335" y="12264"/>
                      </a:cubicBezTo>
                      <a:lnTo>
                        <a:pt x="10335" y="12264"/>
                      </a:lnTo>
                      <a:cubicBezTo>
                        <a:pt x="8882" y="12276"/>
                        <a:pt x="7430" y="12300"/>
                        <a:pt x="5977" y="12324"/>
                      </a:cubicBezTo>
                      <a:cubicBezTo>
                        <a:pt x="4775" y="12336"/>
                        <a:pt x="3584" y="12324"/>
                        <a:pt x="2394" y="12121"/>
                      </a:cubicBezTo>
                      <a:cubicBezTo>
                        <a:pt x="1858" y="12026"/>
                        <a:pt x="1322" y="11967"/>
                        <a:pt x="786" y="11883"/>
                      </a:cubicBezTo>
                      <a:cubicBezTo>
                        <a:pt x="322" y="11824"/>
                        <a:pt x="0" y="11419"/>
                        <a:pt x="36" y="10955"/>
                      </a:cubicBezTo>
                      <a:cubicBezTo>
                        <a:pt x="84" y="10276"/>
                        <a:pt x="191" y="9597"/>
                        <a:pt x="191" y="8931"/>
                      </a:cubicBezTo>
                      <a:cubicBezTo>
                        <a:pt x="191" y="7907"/>
                        <a:pt x="369" y="6906"/>
                        <a:pt x="453" y="5894"/>
                      </a:cubicBezTo>
                      <a:cubicBezTo>
                        <a:pt x="500" y="5263"/>
                        <a:pt x="620" y="4632"/>
                        <a:pt x="703" y="4013"/>
                      </a:cubicBezTo>
                      <a:cubicBezTo>
                        <a:pt x="762" y="3680"/>
                        <a:pt x="917" y="3370"/>
                        <a:pt x="1143" y="3132"/>
                      </a:cubicBezTo>
                      <a:cubicBezTo>
                        <a:pt x="1322" y="2942"/>
                        <a:pt x="1572" y="2846"/>
                        <a:pt x="1834" y="2858"/>
                      </a:cubicBezTo>
                      <a:cubicBezTo>
                        <a:pt x="2286" y="2846"/>
                        <a:pt x="2501" y="2632"/>
                        <a:pt x="2596" y="2215"/>
                      </a:cubicBezTo>
                      <a:cubicBezTo>
                        <a:pt x="2655" y="1989"/>
                        <a:pt x="2870" y="1882"/>
                        <a:pt x="3060" y="1775"/>
                      </a:cubicBezTo>
                      <a:cubicBezTo>
                        <a:pt x="3429" y="1561"/>
                        <a:pt x="3822" y="1394"/>
                        <a:pt x="4239" y="1275"/>
                      </a:cubicBezTo>
                      <a:cubicBezTo>
                        <a:pt x="5037" y="1049"/>
                        <a:pt x="5823" y="775"/>
                        <a:pt x="6620" y="572"/>
                      </a:cubicBezTo>
                      <a:cubicBezTo>
                        <a:pt x="7120" y="453"/>
                        <a:pt x="7644" y="430"/>
                        <a:pt x="8156" y="370"/>
                      </a:cubicBezTo>
                      <a:cubicBezTo>
                        <a:pt x="8871" y="263"/>
                        <a:pt x="9609" y="251"/>
                        <a:pt x="10311" y="72"/>
                      </a:cubicBezTo>
                      <a:cubicBezTo>
                        <a:pt x="10514" y="37"/>
                        <a:pt x="10728" y="13"/>
                        <a:pt x="10930" y="25"/>
                      </a:cubicBezTo>
                      <a:cubicBezTo>
                        <a:pt x="11145" y="1"/>
                        <a:pt x="11347" y="108"/>
                        <a:pt x="11442" y="310"/>
                      </a:cubicBezTo>
                      <a:cubicBezTo>
                        <a:pt x="11680" y="691"/>
                        <a:pt x="11871" y="1096"/>
                        <a:pt x="11990" y="1537"/>
                      </a:cubicBezTo>
                      <a:cubicBezTo>
                        <a:pt x="12085" y="1894"/>
                        <a:pt x="12311" y="2204"/>
                        <a:pt x="12645" y="2394"/>
                      </a:cubicBezTo>
                      <a:cubicBezTo>
                        <a:pt x="12788" y="2465"/>
                        <a:pt x="12883" y="2620"/>
                        <a:pt x="12871" y="2787"/>
                      </a:cubicBezTo>
                      <a:cubicBezTo>
                        <a:pt x="12871" y="3251"/>
                        <a:pt x="12954" y="3704"/>
                        <a:pt x="13109" y="4144"/>
                      </a:cubicBezTo>
                      <a:cubicBezTo>
                        <a:pt x="13157" y="4359"/>
                        <a:pt x="13181" y="4573"/>
                        <a:pt x="13193" y="4799"/>
                      </a:cubicBezTo>
                      <a:cubicBezTo>
                        <a:pt x="13252" y="5240"/>
                        <a:pt x="13312" y="5323"/>
                        <a:pt x="13764" y="5287"/>
                      </a:cubicBezTo>
                      <a:cubicBezTo>
                        <a:pt x="14883" y="5180"/>
                        <a:pt x="15907" y="5561"/>
                        <a:pt x="16943" y="5835"/>
                      </a:cubicBezTo>
                      <a:cubicBezTo>
                        <a:pt x="17145" y="5883"/>
                        <a:pt x="17348" y="5954"/>
                        <a:pt x="17538" y="6014"/>
                      </a:cubicBezTo>
                      <a:cubicBezTo>
                        <a:pt x="17895" y="6133"/>
                        <a:pt x="18181" y="6395"/>
                        <a:pt x="18324" y="6752"/>
                      </a:cubicBezTo>
                      <a:cubicBezTo>
                        <a:pt x="18515" y="7168"/>
                        <a:pt x="18503" y="7621"/>
                        <a:pt x="18515" y="8073"/>
                      </a:cubicBezTo>
                      <a:cubicBezTo>
                        <a:pt x="18527" y="9288"/>
                        <a:pt x="18550" y="10490"/>
                        <a:pt x="18574" y="11705"/>
                      </a:cubicBezTo>
                      <a:cubicBezTo>
                        <a:pt x="18574" y="11943"/>
                        <a:pt x="18538" y="12038"/>
                        <a:pt x="18253" y="12086"/>
                      </a:cubicBezTo>
                      <a:cubicBezTo>
                        <a:pt x="17872" y="12157"/>
                        <a:pt x="17491" y="12193"/>
                        <a:pt x="17110" y="12205"/>
                      </a:cubicBezTo>
                      <a:cubicBezTo>
                        <a:pt x="16502" y="12217"/>
                        <a:pt x="15871" y="12181"/>
                        <a:pt x="15324" y="12169"/>
                      </a:cubicBezTo>
                      <a:close/>
                      <a:moveTo>
                        <a:pt x="4787" y="12038"/>
                      </a:moveTo>
                      <a:lnTo>
                        <a:pt x="5596" y="12062"/>
                      </a:lnTo>
                      <a:cubicBezTo>
                        <a:pt x="5656" y="11859"/>
                        <a:pt x="5715" y="11645"/>
                        <a:pt x="5751" y="11443"/>
                      </a:cubicBezTo>
                      <a:cubicBezTo>
                        <a:pt x="5799" y="11157"/>
                        <a:pt x="5894" y="10883"/>
                        <a:pt x="6049" y="10633"/>
                      </a:cubicBezTo>
                      <a:cubicBezTo>
                        <a:pt x="6323" y="10109"/>
                        <a:pt x="7180" y="10193"/>
                        <a:pt x="7358" y="10633"/>
                      </a:cubicBezTo>
                      <a:cubicBezTo>
                        <a:pt x="7478" y="10931"/>
                        <a:pt x="7585" y="11240"/>
                        <a:pt x="7680" y="11550"/>
                      </a:cubicBezTo>
                      <a:cubicBezTo>
                        <a:pt x="7728" y="11693"/>
                        <a:pt x="7751" y="11859"/>
                        <a:pt x="7787" y="11979"/>
                      </a:cubicBezTo>
                      <a:lnTo>
                        <a:pt x="8942" y="12014"/>
                      </a:lnTo>
                      <a:cubicBezTo>
                        <a:pt x="8954" y="11871"/>
                        <a:pt x="8990" y="11729"/>
                        <a:pt x="9025" y="11586"/>
                      </a:cubicBezTo>
                      <a:cubicBezTo>
                        <a:pt x="9132" y="11217"/>
                        <a:pt x="9204" y="10824"/>
                        <a:pt x="9371" y="10478"/>
                      </a:cubicBezTo>
                      <a:cubicBezTo>
                        <a:pt x="9704" y="9824"/>
                        <a:pt x="10514" y="9824"/>
                        <a:pt x="10883" y="10455"/>
                      </a:cubicBezTo>
                      <a:cubicBezTo>
                        <a:pt x="11073" y="10752"/>
                        <a:pt x="11192" y="11097"/>
                        <a:pt x="11240" y="11455"/>
                      </a:cubicBezTo>
                      <a:cubicBezTo>
                        <a:pt x="11264" y="11645"/>
                        <a:pt x="11311" y="11824"/>
                        <a:pt x="11359" y="12014"/>
                      </a:cubicBezTo>
                      <a:cubicBezTo>
                        <a:pt x="11728" y="11990"/>
                        <a:pt x="12061" y="12074"/>
                        <a:pt x="12407" y="11967"/>
                      </a:cubicBezTo>
                      <a:cubicBezTo>
                        <a:pt x="12431" y="11812"/>
                        <a:pt x="12454" y="11693"/>
                        <a:pt x="12478" y="11562"/>
                      </a:cubicBezTo>
                      <a:cubicBezTo>
                        <a:pt x="12550" y="11264"/>
                        <a:pt x="12621" y="10967"/>
                        <a:pt x="12716" y="10669"/>
                      </a:cubicBezTo>
                      <a:cubicBezTo>
                        <a:pt x="12859" y="10300"/>
                        <a:pt x="13371" y="10038"/>
                        <a:pt x="13669" y="10181"/>
                      </a:cubicBezTo>
                      <a:cubicBezTo>
                        <a:pt x="13978" y="10312"/>
                        <a:pt x="14216" y="10538"/>
                        <a:pt x="14347" y="10847"/>
                      </a:cubicBezTo>
                      <a:cubicBezTo>
                        <a:pt x="14455" y="11121"/>
                        <a:pt x="14514" y="11419"/>
                        <a:pt x="14597" y="11705"/>
                      </a:cubicBezTo>
                      <a:cubicBezTo>
                        <a:pt x="14621" y="11788"/>
                        <a:pt x="14645" y="11871"/>
                        <a:pt x="14669" y="11955"/>
                      </a:cubicBezTo>
                      <a:cubicBezTo>
                        <a:pt x="14752" y="11967"/>
                        <a:pt x="14812" y="11979"/>
                        <a:pt x="14871" y="11979"/>
                      </a:cubicBezTo>
                      <a:cubicBezTo>
                        <a:pt x="15217" y="11990"/>
                        <a:pt x="15228" y="11979"/>
                        <a:pt x="15336" y="11633"/>
                      </a:cubicBezTo>
                      <a:cubicBezTo>
                        <a:pt x="15419" y="11395"/>
                        <a:pt x="15514" y="11157"/>
                        <a:pt x="15609" y="10919"/>
                      </a:cubicBezTo>
                      <a:cubicBezTo>
                        <a:pt x="15717" y="10621"/>
                        <a:pt x="15979" y="10550"/>
                        <a:pt x="16241" y="10538"/>
                      </a:cubicBezTo>
                      <a:cubicBezTo>
                        <a:pt x="16502" y="10514"/>
                        <a:pt x="16729" y="10669"/>
                        <a:pt x="16824" y="10907"/>
                      </a:cubicBezTo>
                      <a:cubicBezTo>
                        <a:pt x="16907" y="11133"/>
                        <a:pt x="16979" y="11371"/>
                        <a:pt x="17026" y="11598"/>
                      </a:cubicBezTo>
                      <a:cubicBezTo>
                        <a:pt x="17062" y="11717"/>
                        <a:pt x="17086" y="11848"/>
                        <a:pt x="17110" y="11967"/>
                      </a:cubicBezTo>
                      <a:cubicBezTo>
                        <a:pt x="17538" y="12002"/>
                        <a:pt x="17919" y="12002"/>
                        <a:pt x="18300" y="11788"/>
                      </a:cubicBezTo>
                      <a:cubicBezTo>
                        <a:pt x="18300" y="11609"/>
                        <a:pt x="18300" y="11443"/>
                        <a:pt x="18288" y="11264"/>
                      </a:cubicBezTo>
                      <a:cubicBezTo>
                        <a:pt x="18265" y="10824"/>
                        <a:pt x="18229" y="10395"/>
                        <a:pt x="18229" y="9954"/>
                      </a:cubicBezTo>
                      <a:cubicBezTo>
                        <a:pt x="18217" y="9145"/>
                        <a:pt x="18241" y="8335"/>
                        <a:pt x="18217" y="7538"/>
                      </a:cubicBezTo>
                      <a:cubicBezTo>
                        <a:pt x="18193" y="6906"/>
                        <a:pt x="17943" y="6383"/>
                        <a:pt x="17217" y="6216"/>
                      </a:cubicBezTo>
                      <a:cubicBezTo>
                        <a:pt x="16919" y="6144"/>
                        <a:pt x="16622" y="6049"/>
                        <a:pt x="16324" y="5966"/>
                      </a:cubicBezTo>
                      <a:cubicBezTo>
                        <a:pt x="15479" y="5740"/>
                        <a:pt x="14633" y="5502"/>
                        <a:pt x="13740" y="5537"/>
                      </a:cubicBezTo>
                      <a:cubicBezTo>
                        <a:pt x="13121" y="5561"/>
                        <a:pt x="13109" y="5537"/>
                        <a:pt x="13014" y="4942"/>
                      </a:cubicBezTo>
                      <a:cubicBezTo>
                        <a:pt x="12978" y="4716"/>
                        <a:pt x="12954" y="4478"/>
                        <a:pt x="12919" y="4251"/>
                      </a:cubicBezTo>
                      <a:cubicBezTo>
                        <a:pt x="12859" y="3870"/>
                        <a:pt x="12752" y="3489"/>
                        <a:pt x="12728" y="3108"/>
                      </a:cubicBezTo>
                      <a:cubicBezTo>
                        <a:pt x="12728" y="2894"/>
                        <a:pt x="12633" y="2704"/>
                        <a:pt x="12466" y="2573"/>
                      </a:cubicBezTo>
                      <a:cubicBezTo>
                        <a:pt x="12133" y="2335"/>
                        <a:pt x="11907" y="1989"/>
                        <a:pt x="11799" y="1608"/>
                      </a:cubicBezTo>
                      <a:cubicBezTo>
                        <a:pt x="11716" y="1215"/>
                        <a:pt x="11538" y="858"/>
                        <a:pt x="11276" y="560"/>
                      </a:cubicBezTo>
                      <a:cubicBezTo>
                        <a:pt x="11204" y="441"/>
                        <a:pt x="11073" y="370"/>
                        <a:pt x="10930" y="358"/>
                      </a:cubicBezTo>
                      <a:cubicBezTo>
                        <a:pt x="10704" y="370"/>
                        <a:pt x="10466" y="358"/>
                        <a:pt x="10240" y="394"/>
                      </a:cubicBezTo>
                      <a:cubicBezTo>
                        <a:pt x="9704" y="453"/>
                        <a:pt x="9168" y="525"/>
                        <a:pt x="8632" y="584"/>
                      </a:cubicBezTo>
                      <a:cubicBezTo>
                        <a:pt x="7930" y="680"/>
                        <a:pt x="7227" y="739"/>
                        <a:pt x="6549" y="870"/>
                      </a:cubicBezTo>
                      <a:cubicBezTo>
                        <a:pt x="6025" y="965"/>
                        <a:pt x="5525" y="1168"/>
                        <a:pt x="5025" y="1311"/>
                      </a:cubicBezTo>
                      <a:cubicBezTo>
                        <a:pt x="4477" y="1442"/>
                        <a:pt x="3941" y="1632"/>
                        <a:pt x="3417" y="1870"/>
                      </a:cubicBezTo>
                      <a:cubicBezTo>
                        <a:pt x="3072" y="2049"/>
                        <a:pt x="2810" y="2263"/>
                        <a:pt x="2715" y="2656"/>
                      </a:cubicBezTo>
                      <a:cubicBezTo>
                        <a:pt x="2655" y="2882"/>
                        <a:pt x="2453" y="3049"/>
                        <a:pt x="2215" y="3073"/>
                      </a:cubicBezTo>
                      <a:cubicBezTo>
                        <a:pt x="2108" y="3096"/>
                        <a:pt x="2001" y="3096"/>
                        <a:pt x="1905" y="3108"/>
                      </a:cubicBezTo>
                      <a:cubicBezTo>
                        <a:pt x="1393" y="3156"/>
                        <a:pt x="1084" y="3454"/>
                        <a:pt x="977" y="3942"/>
                      </a:cubicBezTo>
                      <a:cubicBezTo>
                        <a:pt x="941" y="4037"/>
                        <a:pt x="929" y="4144"/>
                        <a:pt x="905" y="4239"/>
                      </a:cubicBezTo>
                      <a:cubicBezTo>
                        <a:pt x="822" y="4882"/>
                        <a:pt x="727" y="5525"/>
                        <a:pt x="667" y="6168"/>
                      </a:cubicBezTo>
                      <a:cubicBezTo>
                        <a:pt x="572" y="7133"/>
                        <a:pt x="381" y="8085"/>
                        <a:pt x="405" y="9062"/>
                      </a:cubicBezTo>
                      <a:cubicBezTo>
                        <a:pt x="405" y="9133"/>
                        <a:pt x="405" y="9216"/>
                        <a:pt x="393" y="9300"/>
                      </a:cubicBezTo>
                      <a:cubicBezTo>
                        <a:pt x="358" y="9812"/>
                        <a:pt x="310" y="10335"/>
                        <a:pt x="286" y="10847"/>
                      </a:cubicBezTo>
                      <a:cubicBezTo>
                        <a:pt x="274" y="11336"/>
                        <a:pt x="608" y="11657"/>
                        <a:pt x="1096" y="11645"/>
                      </a:cubicBezTo>
                      <a:cubicBezTo>
                        <a:pt x="1108" y="11609"/>
                        <a:pt x="1143" y="11574"/>
                        <a:pt x="1143" y="11526"/>
                      </a:cubicBezTo>
                      <a:cubicBezTo>
                        <a:pt x="1120" y="11145"/>
                        <a:pt x="1298" y="10812"/>
                        <a:pt x="1429" y="10466"/>
                      </a:cubicBezTo>
                      <a:cubicBezTo>
                        <a:pt x="1501" y="10252"/>
                        <a:pt x="1560" y="10228"/>
                        <a:pt x="1786" y="10252"/>
                      </a:cubicBezTo>
                      <a:cubicBezTo>
                        <a:pt x="1953" y="10264"/>
                        <a:pt x="2096" y="10371"/>
                        <a:pt x="2155" y="10526"/>
                      </a:cubicBezTo>
                      <a:cubicBezTo>
                        <a:pt x="2251" y="10788"/>
                        <a:pt x="2334" y="11050"/>
                        <a:pt x="2382" y="11312"/>
                      </a:cubicBezTo>
                      <a:cubicBezTo>
                        <a:pt x="2489" y="11883"/>
                        <a:pt x="2477" y="11883"/>
                        <a:pt x="3060" y="11943"/>
                      </a:cubicBezTo>
                      <a:cubicBezTo>
                        <a:pt x="3382" y="11979"/>
                        <a:pt x="3382" y="11955"/>
                        <a:pt x="3394" y="11645"/>
                      </a:cubicBezTo>
                      <a:cubicBezTo>
                        <a:pt x="3406" y="11240"/>
                        <a:pt x="3394" y="10836"/>
                        <a:pt x="3608" y="10466"/>
                      </a:cubicBezTo>
                      <a:cubicBezTo>
                        <a:pt x="3810" y="10121"/>
                        <a:pt x="4001" y="10085"/>
                        <a:pt x="4287" y="10347"/>
                      </a:cubicBezTo>
                      <a:cubicBezTo>
                        <a:pt x="4358" y="10419"/>
                        <a:pt x="4406" y="10490"/>
                        <a:pt x="4441" y="10574"/>
                      </a:cubicBezTo>
                      <a:cubicBezTo>
                        <a:pt x="4525" y="10800"/>
                        <a:pt x="4608" y="11038"/>
                        <a:pt x="4668" y="11264"/>
                      </a:cubicBezTo>
                      <a:cubicBezTo>
                        <a:pt x="4715" y="11502"/>
                        <a:pt x="4739" y="11764"/>
                        <a:pt x="4799" y="12038"/>
                      </a:cubicBezTo>
                      <a:close/>
                      <a:moveTo>
                        <a:pt x="10990" y="11979"/>
                      </a:moveTo>
                      <a:cubicBezTo>
                        <a:pt x="11026" y="11467"/>
                        <a:pt x="10907" y="10955"/>
                        <a:pt x="10645" y="10526"/>
                      </a:cubicBezTo>
                      <a:cubicBezTo>
                        <a:pt x="10490" y="10300"/>
                        <a:pt x="10192" y="10228"/>
                        <a:pt x="9942" y="10347"/>
                      </a:cubicBezTo>
                      <a:cubicBezTo>
                        <a:pt x="9716" y="10455"/>
                        <a:pt x="9549" y="10645"/>
                        <a:pt x="9478" y="10883"/>
                      </a:cubicBezTo>
                      <a:cubicBezTo>
                        <a:pt x="9394" y="11157"/>
                        <a:pt x="9323" y="11431"/>
                        <a:pt x="9275" y="11717"/>
                      </a:cubicBezTo>
                      <a:cubicBezTo>
                        <a:pt x="9275" y="11812"/>
                        <a:pt x="9275" y="11907"/>
                        <a:pt x="9299" y="12002"/>
                      </a:cubicBezTo>
                      <a:cubicBezTo>
                        <a:pt x="9871" y="11955"/>
                        <a:pt x="10418" y="12121"/>
                        <a:pt x="10990" y="11979"/>
                      </a:cubicBezTo>
                      <a:close/>
                      <a:moveTo>
                        <a:pt x="12692" y="11990"/>
                      </a:moveTo>
                      <a:cubicBezTo>
                        <a:pt x="13252" y="12002"/>
                        <a:pt x="13800" y="11990"/>
                        <a:pt x="14359" y="11931"/>
                      </a:cubicBezTo>
                      <a:cubicBezTo>
                        <a:pt x="14300" y="11431"/>
                        <a:pt x="14240" y="10990"/>
                        <a:pt x="13871" y="10645"/>
                      </a:cubicBezTo>
                      <a:cubicBezTo>
                        <a:pt x="13585" y="10371"/>
                        <a:pt x="13193" y="10371"/>
                        <a:pt x="12978" y="10705"/>
                      </a:cubicBezTo>
                      <a:cubicBezTo>
                        <a:pt x="12740" y="11086"/>
                        <a:pt x="12633" y="11538"/>
                        <a:pt x="12692" y="11990"/>
                      </a:cubicBezTo>
                      <a:close/>
                      <a:moveTo>
                        <a:pt x="7430" y="12038"/>
                      </a:moveTo>
                      <a:cubicBezTo>
                        <a:pt x="7478" y="11621"/>
                        <a:pt x="7382" y="11205"/>
                        <a:pt x="7180" y="10847"/>
                      </a:cubicBezTo>
                      <a:cubicBezTo>
                        <a:pt x="6954" y="10526"/>
                        <a:pt x="6620" y="10478"/>
                        <a:pt x="6358" y="10752"/>
                      </a:cubicBezTo>
                      <a:cubicBezTo>
                        <a:pt x="6001" y="11109"/>
                        <a:pt x="5930" y="11562"/>
                        <a:pt x="5942" y="12074"/>
                      </a:cubicBezTo>
                      <a:close/>
                      <a:moveTo>
                        <a:pt x="4501" y="12050"/>
                      </a:moveTo>
                      <a:cubicBezTo>
                        <a:pt x="4477" y="11609"/>
                        <a:pt x="4453" y="11193"/>
                        <a:pt x="4275" y="10800"/>
                      </a:cubicBezTo>
                      <a:cubicBezTo>
                        <a:pt x="4215" y="10621"/>
                        <a:pt x="4060" y="10514"/>
                        <a:pt x="3882" y="10502"/>
                      </a:cubicBezTo>
                      <a:cubicBezTo>
                        <a:pt x="3632" y="10919"/>
                        <a:pt x="3584" y="11371"/>
                        <a:pt x="3596" y="11836"/>
                      </a:cubicBezTo>
                      <a:cubicBezTo>
                        <a:pt x="3596" y="11979"/>
                        <a:pt x="3691" y="12026"/>
                        <a:pt x="3822" y="12038"/>
                      </a:cubicBezTo>
                      <a:close/>
                      <a:moveTo>
                        <a:pt x="15586" y="11919"/>
                      </a:moveTo>
                      <a:cubicBezTo>
                        <a:pt x="15967" y="11979"/>
                        <a:pt x="16360" y="11990"/>
                        <a:pt x="16741" y="11955"/>
                      </a:cubicBezTo>
                      <a:cubicBezTo>
                        <a:pt x="16800" y="11681"/>
                        <a:pt x="16776" y="11395"/>
                        <a:pt x="16657" y="11145"/>
                      </a:cubicBezTo>
                      <a:cubicBezTo>
                        <a:pt x="16491" y="10788"/>
                        <a:pt x="16098" y="10728"/>
                        <a:pt x="15871" y="11062"/>
                      </a:cubicBezTo>
                      <a:cubicBezTo>
                        <a:pt x="15681" y="11312"/>
                        <a:pt x="15586" y="11609"/>
                        <a:pt x="15586" y="11919"/>
                      </a:cubicBezTo>
                      <a:close/>
                      <a:moveTo>
                        <a:pt x="2239" y="11776"/>
                      </a:moveTo>
                      <a:cubicBezTo>
                        <a:pt x="2179" y="11455"/>
                        <a:pt x="2120" y="11145"/>
                        <a:pt x="2048" y="10847"/>
                      </a:cubicBezTo>
                      <a:cubicBezTo>
                        <a:pt x="2024" y="10764"/>
                        <a:pt x="1977" y="10681"/>
                        <a:pt x="1905" y="10621"/>
                      </a:cubicBezTo>
                      <a:cubicBezTo>
                        <a:pt x="1798" y="10490"/>
                        <a:pt x="1596" y="10514"/>
                        <a:pt x="1536" y="10681"/>
                      </a:cubicBezTo>
                      <a:cubicBezTo>
                        <a:pt x="1393" y="10978"/>
                        <a:pt x="1310" y="11324"/>
                        <a:pt x="1310" y="11657"/>
                      </a:cubicBezTo>
                      <a:cubicBezTo>
                        <a:pt x="1703" y="11836"/>
                        <a:pt x="1798" y="11848"/>
                        <a:pt x="2239" y="11776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9" name="Google Shape;1909;p19">
                  <a:extLst>
                    <a:ext uri="{FF2B5EF4-FFF2-40B4-BE49-F238E27FC236}">
                      <a16:creationId xmlns:a16="http://schemas.microsoft.com/office/drawing/2014/main" id="{A14310C8-B782-D940-0D3E-20F2E28671CC}"/>
                    </a:ext>
                  </a:extLst>
                </p:cNvPr>
                <p:cNvSpPr/>
                <p:nvPr/>
              </p:nvSpPr>
              <p:spPr>
                <a:xfrm>
                  <a:off x="2910225" y="3446100"/>
                  <a:ext cx="450375" cy="292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015" h="11716" extrusionOk="0">
                      <a:moveTo>
                        <a:pt x="4525" y="11680"/>
                      </a:moveTo>
                      <a:cubicBezTo>
                        <a:pt x="4477" y="11406"/>
                        <a:pt x="4453" y="11144"/>
                        <a:pt x="4394" y="10906"/>
                      </a:cubicBezTo>
                      <a:cubicBezTo>
                        <a:pt x="4334" y="10668"/>
                        <a:pt x="4263" y="10442"/>
                        <a:pt x="4167" y="10216"/>
                      </a:cubicBezTo>
                      <a:cubicBezTo>
                        <a:pt x="4132" y="10132"/>
                        <a:pt x="4084" y="10049"/>
                        <a:pt x="4025" y="9989"/>
                      </a:cubicBezTo>
                      <a:cubicBezTo>
                        <a:pt x="3727" y="9716"/>
                        <a:pt x="3536" y="9763"/>
                        <a:pt x="3334" y="10108"/>
                      </a:cubicBezTo>
                      <a:cubicBezTo>
                        <a:pt x="3120" y="10478"/>
                        <a:pt x="3132" y="10882"/>
                        <a:pt x="3120" y="11275"/>
                      </a:cubicBezTo>
                      <a:cubicBezTo>
                        <a:pt x="3120" y="11597"/>
                        <a:pt x="3108" y="11621"/>
                        <a:pt x="2798" y="11585"/>
                      </a:cubicBezTo>
                      <a:cubicBezTo>
                        <a:pt x="2215" y="11525"/>
                        <a:pt x="2227" y="11525"/>
                        <a:pt x="2120" y="10954"/>
                      </a:cubicBezTo>
                      <a:cubicBezTo>
                        <a:pt x="2060" y="10680"/>
                        <a:pt x="1977" y="10418"/>
                        <a:pt x="1881" y="10168"/>
                      </a:cubicBezTo>
                      <a:cubicBezTo>
                        <a:pt x="1822" y="10001"/>
                        <a:pt x="1679" y="9894"/>
                        <a:pt x="1512" y="9882"/>
                      </a:cubicBezTo>
                      <a:cubicBezTo>
                        <a:pt x="1286" y="9858"/>
                        <a:pt x="1227" y="9882"/>
                        <a:pt x="1155" y="10108"/>
                      </a:cubicBezTo>
                      <a:cubicBezTo>
                        <a:pt x="1036" y="10454"/>
                        <a:pt x="857" y="10787"/>
                        <a:pt x="881" y="11168"/>
                      </a:cubicBezTo>
                      <a:cubicBezTo>
                        <a:pt x="881" y="11204"/>
                        <a:pt x="846" y="11251"/>
                        <a:pt x="822" y="11287"/>
                      </a:cubicBezTo>
                      <a:cubicBezTo>
                        <a:pt x="334" y="11287"/>
                        <a:pt x="0" y="10966"/>
                        <a:pt x="12" y="10489"/>
                      </a:cubicBezTo>
                      <a:cubicBezTo>
                        <a:pt x="36" y="9966"/>
                        <a:pt x="84" y="9442"/>
                        <a:pt x="119" y="8942"/>
                      </a:cubicBezTo>
                      <a:cubicBezTo>
                        <a:pt x="131" y="8858"/>
                        <a:pt x="143" y="8775"/>
                        <a:pt x="143" y="8692"/>
                      </a:cubicBezTo>
                      <a:cubicBezTo>
                        <a:pt x="107" y="7715"/>
                        <a:pt x="298" y="6763"/>
                        <a:pt x="393" y="5798"/>
                      </a:cubicBezTo>
                      <a:cubicBezTo>
                        <a:pt x="453" y="5155"/>
                        <a:pt x="548" y="4524"/>
                        <a:pt x="631" y="3881"/>
                      </a:cubicBezTo>
                      <a:cubicBezTo>
                        <a:pt x="655" y="3774"/>
                        <a:pt x="679" y="3679"/>
                        <a:pt x="703" y="3584"/>
                      </a:cubicBezTo>
                      <a:cubicBezTo>
                        <a:pt x="822" y="3084"/>
                        <a:pt x="1119" y="2798"/>
                        <a:pt x="1631" y="2750"/>
                      </a:cubicBezTo>
                      <a:cubicBezTo>
                        <a:pt x="1739" y="2738"/>
                        <a:pt x="1834" y="2727"/>
                        <a:pt x="1941" y="2703"/>
                      </a:cubicBezTo>
                      <a:cubicBezTo>
                        <a:pt x="2179" y="2679"/>
                        <a:pt x="2370" y="2512"/>
                        <a:pt x="2441" y="2286"/>
                      </a:cubicBezTo>
                      <a:cubicBezTo>
                        <a:pt x="2536" y="1893"/>
                        <a:pt x="2798" y="1679"/>
                        <a:pt x="3143" y="1500"/>
                      </a:cubicBezTo>
                      <a:cubicBezTo>
                        <a:pt x="3655" y="1262"/>
                        <a:pt x="4191" y="1084"/>
                        <a:pt x="4739" y="953"/>
                      </a:cubicBezTo>
                      <a:cubicBezTo>
                        <a:pt x="5251" y="798"/>
                        <a:pt x="5751" y="607"/>
                        <a:pt x="6263" y="500"/>
                      </a:cubicBezTo>
                      <a:cubicBezTo>
                        <a:pt x="6953" y="369"/>
                        <a:pt x="7656" y="310"/>
                        <a:pt x="8347" y="226"/>
                      </a:cubicBezTo>
                      <a:cubicBezTo>
                        <a:pt x="8882" y="155"/>
                        <a:pt x="9430" y="83"/>
                        <a:pt x="9966" y="24"/>
                      </a:cubicBezTo>
                      <a:cubicBezTo>
                        <a:pt x="10192" y="0"/>
                        <a:pt x="10418" y="12"/>
                        <a:pt x="10656" y="0"/>
                      </a:cubicBezTo>
                      <a:cubicBezTo>
                        <a:pt x="10787" y="0"/>
                        <a:pt x="10918" y="72"/>
                        <a:pt x="11002" y="191"/>
                      </a:cubicBezTo>
                      <a:cubicBezTo>
                        <a:pt x="11252" y="500"/>
                        <a:pt x="11430" y="857"/>
                        <a:pt x="11525" y="1238"/>
                      </a:cubicBezTo>
                      <a:cubicBezTo>
                        <a:pt x="11621" y="1631"/>
                        <a:pt x="11859" y="1977"/>
                        <a:pt x="12180" y="2215"/>
                      </a:cubicBezTo>
                      <a:cubicBezTo>
                        <a:pt x="12347" y="2334"/>
                        <a:pt x="12442" y="2536"/>
                        <a:pt x="12442" y="2738"/>
                      </a:cubicBezTo>
                      <a:cubicBezTo>
                        <a:pt x="12478" y="3131"/>
                        <a:pt x="12573" y="3512"/>
                        <a:pt x="12645" y="3893"/>
                      </a:cubicBezTo>
                      <a:cubicBezTo>
                        <a:pt x="12680" y="4120"/>
                        <a:pt x="12692" y="4358"/>
                        <a:pt x="12728" y="4584"/>
                      </a:cubicBezTo>
                      <a:cubicBezTo>
                        <a:pt x="12835" y="5191"/>
                        <a:pt x="12835" y="5203"/>
                        <a:pt x="13466" y="5179"/>
                      </a:cubicBezTo>
                      <a:cubicBezTo>
                        <a:pt x="14359" y="5144"/>
                        <a:pt x="15193" y="5382"/>
                        <a:pt x="16038" y="5608"/>
                      </a:cubicBezTo>
                      <a:cubicBezTo>
                        <a:pt x="16336" y="5691"/>
                        <a:pt x="16633" y="5786"/>
                        <a:pt x="16931" y="5858"/>
                      </a:cubicBezTo>
                      <a:cubicBezTo>
                        <a:pt x="17669" y="6025"/>
                        <a:pt x="17907" y="6548"/>
                        <a:pt x="17931" y="7168"/>
                      </a:cubicBezTo>
                      <a:cubicBezTo>
                        <a:pt x="17967" y="7977"/>
                        <a:pt x="17931" y="8787"/>
                        <a:pt x="17943" y="9596"/>
                      </a:cubicBezTo>
                      <a:cubicBezTo>
                        <a:pt x="17943" y="10037"/>
                        <a:pt x="17991" y="10466"/>
                        <a:pt x="18002" y="10906"/>
                      </a:cubicBezTo>
                      <a:cubicBezTo>
                        <a:pt x="18002" y="11073"/>
                        <a:pt x="18002" y="11251"/>
                        <a:pt x="18014" y="11430"/>
                      </a:cubicBezTo>
                      <a:cubicBezTo>
                        <a:pt x="17645" y="11644"/>
                        <a:pt x="17252" y="11644"/>
                        <a:pt x="16836" y="11609"/>
                      </a:cubicBezTo>
                      <a:cubicBezTo>
                        <a:pt x="16800" y="11478"/>
                        <a:pt x="16788" y="11359"/>
                        <a:pt x="16752" y="11240"/>
                      </a:cubicBezTo>
                      <a:cubicBezTo>
                        <a:pt x="16693" y="11013"/>
                        <a:pt x="16621" y="10775"/>
                        <a:pt x="16538" y="10549"/>
                      </a:cubicBezTo>
                      <a:cubicBezTo>
                        <a:pt x="16455" y="10323"/>
                        <a:pt x="16228" y="10168"/>
                        <a:pt x="15978" y="10180"/>
                      </a:cubicBezTo>
                      <a:cubicBezTo>
                        <a:pt x="15705" y="10180"/>
                        <a:pt x="15455" y="10263"/>
                        <a:pt x="15335" y="10561"/>
                      </a:cubicBezTo>
                      <a:cubicBezTo>
                        <a:pt x="15252" y="10799"/>
                        <a:pt x="15145" y="11025"/>
                        <a:pt x="15074" y="11275"/>
                      </a:cubicBezTo>
                      <a:cubicBezTo>
                        <a:pt x="14954" y="11621"/>
                        <a:pt x="14954" y="11632"/>
                        <a:pt x="14597" y="11621"/>
                      </a:cubicBezTo>
                      <a:cubicBezTo>
                        <a:pt x="14538" y="11621"/>
                        <a:pt x="14490" y="11609"/>
                        <a:pt x="14395" y="11597"/>
                      </a:cubicBezTo>
                      <a:cubicBezTo>
                        <a:pt x="14371" y="11513"/>
                        <a:pt x="14347" y="11430"/>
                        <a:pt x="14323" y="11347"/>
                      </a:cubicBezTo>
                      <a:cubicBezTo>
                        <a:pt x="14252" y="11061"/>
                        <a:pt x="14181" y="10763"/>
                        <a:pt x="14085" y="10478"/>
                      </a:cubicBezTo>
                      <a:cubicBezTo>
                        <a:pt x="13954" y="10180"/>
                        <a:pt x="13704" y="9942"/>
                        <a:pt x="13407" y="9823"/>
                      </a:cubicBezTo>
                      <a:cubicBezTo>
                        <a:pt x="13097" y="9668"/>
                        <a:pt x="12585" y="9942"/>
                        <a:pt x="12454" y="10311"/>
                      </a:cubicBezTo>
                      <a:cubicBezTo>
                        <a:pt x="12359" y="10609"/>
                        <a:pt x="12276" y="10906"/>
                        <a:pt x="12216" y="11204"/>
                      </a:cubicBezTo>
                      <a:cubicBezTo>
                        <a:pt x="12180" y="11323"/>
                        <a:pt x="12168" y="11454"/>
                        <a:pt x="12133" y="11597"/>
                      </a:cubicBezTo>
                      <a:cubicBezTo>
                        <a:pt x="11799" y="11716"/>
                        <a:pt x="11454" y="11621"/>
                        <a:pt x="11097" y="11644"/>
                      </a:cubicBezTo>
                      <a:cubicBezTo>
                        <a:pt x="11037" y="11466"/>
                        <a:pt x="11002" y="11287"/>
                        <a:pt x="10966" y="11097"/>
                      </a:cubicBezTo>
                      <a:cubicBezTo>
                        <a:pt x="10930" y="10739"/>
                        <a:pt x="10799" y="10394"/>
                        <a:pt x="10609" y="10097"/>
                      </a:cubicBezTo>
                      <a:cubicBezTo>
                        <a:pt x="10240" y="9466"/>
                        <a:pt x="9442" y="9466"/>
                        <a:pt x="9109" y="10120"/>
                      </a:cubicBezTo>
                      <a:cubicBezTo>
                        <a:pt x="8930" y="10454"/>
                        <a:pt x="8858" y="10859"/>
                        <a:pt x="8751" y="11228"/>
                      </a:cubicBezTo>
                      <a:cubicBezTo>
                        <a:pt x="8716" y="11371"/>
                        <a:pt x="8692" y="11513"/>
                        <a:pt x="8668" y="11656"/>
                      </a:cubicBezTo>
                      <a:lnTo>
                        <a:pt x="7513" y="11621"/>
                      </a:lnTo>
                      <a:cubicBezTo>
                        <a:pt x="7489" y="11490"/>
                        <a:pt x="7465" y="11335"/>
                        <a:pt x="7406" y="11192"/>
                      </a:cubicBezTo>
                      <a:cubicBezTo>
                        <a:pt x="7311" y="10882"/>
                        <a:pt x="7215" y="10573"/>
                        <a:pt x="7096" y="10275"/>
                      </a:cubicBezTo>
                      <a:cubicBezTo>
                        <a:pt x="6906" y="9835"/>
                        <a:pt x="6049" y="9739"/>
                        <a:pt x="5775" y="10275"/>
                      </a:cubicBezTo>
                      <a:cubicBezTo>
                        <a:pt x="5632" y="10525"/>
                        <a:pt x="5525" y="10799"/>
                        <a:pt x="5477" y="11085"/>
                      </a:cubicBezTo>
                      <a:cubicBezTo>
                        <a:pt x="5441" y="11287"/>
                        <a:pt x="5394" y="11490"/>
                        <a:pt x="5322" y="11692"/>
                      </a:cubicBezTo>
                      <a:close/>
                      <a:moveTo>
                        <a:pt x="12383" y="8418"/>
                      </a:moveTo>
                      <a:cubicBezTo>
                        <a:pt x="12407" y="8382"/>
                        <a:pt x="12418" y="8346"/>
                        <a:pt x="12430" y="8311"/>
                      </a:cubicBezTo>
                      <a:cubicBezTo>
                        <a:pt x="12430" y="7834"/>
                        <a:pt x="12407" y="7370"/>
                        <a:pt x="12359" y="6894"/>
                      </a:cubicBezTo>
                      <a:cubicBezTo>
                        <a:pt x="12299" y="6644"/>
                        <a:pt x="12192" y="6418"/>
                        <a:pt x="12026" y="6227"/>
                      </a:cubicBezTo>
                      <a:cubicBezTo>
                        <a:pt x="11668" y="5786"/>
                        <a:pt x="10990" y="5786"/>
                        <a:pt x="10644" y="6239"/>
                      </a:cubicBezTo>
                      <a:cubicBezTo>
                        <a:pt x="10466" y="6477"/>
                        <a:pt x="10323" y="6739"/>
                        <a:pt x="10228" y="7025"/>
                      </a:cubicBezTo>
                      <a:cubicBezTo>
                        <a:pt x="10132" y="7406"/>
                        <a:pt x="10073" y="7787"/>
                        <a:pt x="10037" y="8180"/>
                      </a:cubicBezTo>
                      <a:cubicBezTo>
                        <a:pt x="10013" y="8442"/>
                        <a:pt x="10109" y="8537"/>
                        <a:pt x="10311" y="8537"/>
                      </a:cubicBezTo>
                      <a:cubicBezTo>
                        <a:pt x="10942" y="8525"/>
                        <a:pt x="11573" y="8501"/>
                        <a:pt x="12204" y="8465"/>
                      </a:cubicBezTo>
                      <a:cubicBezTo>
                        <a:pt x="12264" y="8453"/>
                        <a:pt x="12323" y="8442"/>
                        <a:pt x="12383" y="8418"/>
                      </a:cubicBezTo>
                      <a:close/>
                      <a:moveTo>
                        <a:pt x="7692" y="8418"/>
                      </a:moveTo>
                      <a:lnTo>
                        <a:pt x="7692" y="8442"/>
                      </a:lnTo>
                      <a:cubicBezTo>
                        <a:pt x="7894" y="8442"/>
                        <a:pt x="8096" y="8453"/>
                        <a:pt x="8311" y="8453"/>
                      </a:cubicBezTo>
                      <a:cubicBezTo>
                        <a:pt x="8656" y="8453"/>
                        <a:pt x="8739" y="8394"/>
                        <a:pt x="8751" y="8049"/>
                      </a:cubicBezTo>
                      <a:cubicBezTo>
                        <a:pt x="8775" y="7572"/>
                        <a:pt x="8704" y="7096"/>
                        <a:pt x="8549" y="6656"/>
                      </a:cubicBezTo>
                      <a:cubicBezTo>
                        <a:pt x="8513" y="6513"/>
                        <a:pt x="8442" y="6370"/>
                        <a:pt x="8358" y="6251"/>
                      </a:cubicBezTo>
                      <a:cubicBezTo>
                        <a:pt x="8037" y="5798"/>
                        <a:pt x="7358" y="5810"/>
                        <a:pt x="7061" y="6275"/>
                      </a:cubicBezTo>
                      <a:cubicBezTo>
                        <a:pt x="6906" y="6513"/>
                        <a:pt x="6787" y="6775"/>
                        <a:pt x="6703" y="7049"/>
                      </a:cubicBezTo>
                      <a:cubicBezTo>
                        <a:pt x="6620" y="7394"/>
                        <a:pt x="6572" y="7751"/>
                        <a:pt x="6549" y="8108"/>
                      </a:cubicBezTo>
                      <a:cubicBezTo>
                        <a:pt x="6525" y="8334"/>
                        <a:pt x="6632" y="8453"/>
                        <a:pt x="6787" y="8442"/>
                      </a:cubicBezTo>
                      <a:cubicBezTo>
                        <a:pt x="7084" y="8453"/>
                        <a:pt x="7382" y="8430"/>
                        <a:pt x="7680" y="8430"/>
                      </a:cubicBezTo>
                      <a:close/>
                      <a:moveTo>
                        <a:pt x="15062" y="8596"/>
                      </a:moveTo>
                      <a:lnTo>
                        <a:pt x="15062" y="8573"/>
                      </a:lnTo>
                      <a:cubicBezTo>
                        <a:pt x="15335" y="8573"/>
                        <a:pt x="15621" y="8596"/>
                        <a:pt x="15895" y="8584"/>
                      </a:cubicBezTo>
                      <a:cubicBezTo>
                        <a:pt x="16121" y="8584"/>
                        <a:pt x="16157" y="8549"/>
                        <a:pt x="16169" y="8334"/>
                      </a:cubicBezTo>
                      <a:cubicBezTo>
                        <a:pt x="16217" y="7751"/>
                        <a:pt x="16038" y="7168"/>
                        <a:pt x="15669" y="6715"/>
                      </a:cubicBezTo>
                      <a:cubicBezTo>
                        <a:pt x="15574" y="6596"/>
                        <a:pt x="15443" y="6525"/>
                        <a:pt x="15300" y="6489"/>
                      </a:cubicBezTo>
                      <a:cubicBezTo>
                        <a:pt x="14824" y="6441"/>
                        <a:pt x="14550" y="6489"/>
                        <a:pt x="14347" y="6965"/>
                      </a:cubicBezTo>
                      <a:cubicBezTo>
                        <a:pt x="14181" y="7370"/>
                        <a:pt x="14062" y="7775"/>
                        <a:pt x="13978" y="8192"/>
                      </a:cubicBezTo>
                      <a:cubicBezTo>
                        <a:pt x="13919" y="8489"/>
                        <a:pt x="13990" y="8561"/>
                        <a:pt x="14300" y="8573"/>
                      </a:cubicBezTo>
                      <a:cubicBezTo>
                        <a:pt x="14550" y="8596"/>
                        <a:pt x="14800" y="8596"/>
                        <a:pt x="15062" y="8608"/>
                      </a:cubicBezTo>
                      <a:close/>
                      <a:moveTo>
                        <a:pt x="5310" y="7942"/>
                      </a:moveTo>
                      <a:cubicBezTo>
                        <a:pt x="5287" y="7703"/>
                        <a:pt x="5263" y="7465"/>
                        <a:pt x="5227" y="7227"/>
                      </a:cubicBezTo>
                      <a:cubicBezTo>
                        <a:pt x="5203" y="6906"/>
                        <a:pt x="5072" y="6620"/>
                        <a:pt x="4858" y="6382"/>
                      </a:cubicBezTo>
                      <a:cubicBezTo>
                        <a:pt x="4584" y="6072"/>
                        <a:pt x="4251" y="6072"/>
                        <a:pt x="3977" y="6382"/>
                      </a:cubicBezTo>
                      <a:cubicBezTo>
                        <a:pt x="3739" y="6679"/>
                        <a:pt x="3584" y="7037"/>
                        <a:pt x="3524" y="7418"/>
                      </a:cubicBezTo>
                      <a:cubicBezTo>
                        <a:pt x="3465" y="7680"/>
                        <a:pt x="3405" y="7953"/>
                        <a:pt x="3346" y="8227"/>
                      </a:cubicBezTo>
                      <a:cubicBezTo>
                        <a:pt x="3286" y="8465"/>
                        <a:pt x="3334" y="8573"/>
                        <a:pt x="3584" y="8549"/>
                      </a:cubicBezTo>
                      <a:cubicBezTo>
                        <a:pt x="4048" y="8525"/>
                        <a:pt x="4513" y="8477"/>
                        <a:pt x="4977" y="8406"/>
                      </a:cubicBezTo>
                      <a:cubicBezTo>
                        <a:pt x="5299" y="8358"/>
                        <a:pt x="5310" y="8287"/>
                        <a:pt x="5299" y="7953"/>
                      </a:cubicBezTo>
                      <a:close/>
                      <a:moveTo>
                        <a:pt x="6965" y="4524"/>
                      </a:moveTo>
                      <a:cubicBezTo>
                        <a:pt x="6965" y="4608"/>
                        <a:pt x="6965" y="4703"/>
                        <a:pt x="6965" y="4798"/>
                      </a:cubicBezTo>
                      <a:cubicBezTo>
                        <a:pt x="6965" y="5036"/>
                        <a:pt x="7025" y="5108"/>
                        <a:pt x="7275" y="5096"/>
                      </a:cubicBezTo>
                      <a:cubicBezTo>
                        <a:pt x="7442" y="5072"/>
                        <a:pt x="7608" y="5048"/>
                        <a:pt x="7787" y="5060"/>
                      </a:cubicBezTo>
                      <a:cubicBezTo>
                        <a:pt x="8085" y="5072"/>
                        <a:pt x="8382" y="5036"/>
                        <a:pt x="8668" y="4941"/>
                      </a:cubicBezTo>
                      <a:cubicBezTo>
                        <a:pt x="8823" y="4929"/>
                        <a:pt x="8930" y="4786"/>
                        <a:pt x="8918" y="4632"/>
                      </a:cubicBezTo>
                      <a:cubicBezTo>
                        <a:pt x="8918" y="4215"/>
                        <a:pt x="8835" y="3810"/>
                        <a:pt x="8692" y="3417"/>
                      </a:cubicBezTo>
                      <a:cubicBezTo>
                        <a:pt x="8585" y="3048"/>
                        <a:pt x="8251" y="2798"/>
                        <a:pt x="7870" y="2798"/>
                      </a:cubicBezTo>
                      <a:cubicBezTo>
                        <a:pt x="7680" y="2762"/>
                        <a:pt x="7501" y="2846"/>
                        <a:pt x="7406" y="3012"/>
                      </a:cubicBezTo>
                      <a:cubicBezTo>
                        <a:pt x="7120" y="3465"/>
                        <a:pt x="6965" y="3989"/>
                        <a:pt x="6965" y="4524"/>
                      </a:cubicBezTo>
                      <a:close/>
                      <a:moveTo>
                        <a:pt x="5537" y="4989"/>
                      </a:moveTo>
                      <a:cubicBezTo>
                        <a:pt x="5489" y="4739"/>
                        <a:pt x="5453" y="4393"/>
                        <a:pt x="5382" y="4060"/>
                      </a:cubicBezTo>
                      <a:cubicBezTo>
                        <a:pt x="5346" y="3905"/>
                        <a:pt x="5275" y="3751"/>
                        <a:pt x="5203" y="3608"/>
                      </a:cubicBezTo>
                      <a:cubicBezTo>
                        <a:pt x="5037" y="3310"/>
                        <a:pt x="4989" y="3286"/>
                        <a:pt x="4656" y="3370"/>
                      </a:cubicBezTo>
                      <a:cubicBezTo>
                        <a:pt x="4560" y="3405"/>
                        <a:pt x="4477" y="3417"/>
                        <a:pt x="4382" y="3441"/>
                      </a:cubicBezTo>
                      <a:cubicBezTo>
                        <a:pt x="4215" y="3453"/>
                        <a:pt x="4084" y="3572"/>
                        <a:pt x="4060" y="3751"/>
                      </a:cubicBezTo>
                      <a:cubicBezTo>
                        <a:pt x="3989" y="4132"/>
                        <a:pt x="3929" y="4513"/>
                        <a:pt x="3858" y="4905"/>
                      </a:cubicBezTo>
                      <a:cubicBezTo>
                        <a:pt x="3846" y="5013"/>
                        <a:pt x="3822" y="5120"/>
                        <a:pt x="3798" y="5239"/>
                      </a:cubicBezTo>
                      <a:cubicBezTo>
                        <a:pt x="3691" y="5525"/>
                        <a:pt x="3727" y="5584"/>
                        <a:pt x="4025" y="5548"/>
                      </a:cubicBezTo>
                      <a:cubicBezTo>
                        <a:pt x="4417" y="5513"/>
                        <a:pt x="4798" y="5477"/>
                        <a:pt x="5191" y="5441"/>
                      </a:cubicBezTo>
                      <a:cubicBezTo>
                        <a:pt x="5465" y="5417"/>
                        <a:pt x="5525" y="5358"/>
                        <a:pt x="5537" y="4989"/>
                      </a:cubicBezTo>
                      <a:close/>
                      <a:moveTo>
                        <a:pt x="10775" y="4846"/>
                      </a:moveTo>
                      <a:lnTo>
                        <a:pt x="11049" y="4846"/>
                      </a:lnTo>
                      <a:cubicBezTo>
                        <a:pt x="11371" y="4846"/>
                        <a:pt x="11430" y="4810"/>
                        <a:pt x="11395" y="4489"/>
                      </a:cubicBezTo>
                      <a:cubicBezTo>
                        <a:pt x="11359" y="4048"/>
                        <a:pt x="11287" y="3620"/>
                        <a:pt x="11204" y="3191"/>
                      </a:cubicBezTo>
                      <a:cubicBezTo>
                        <a:pt x="11156" y="3036"/>
                        <a:pt x="11073" y="2893"/>
                        <a:pt x="10966" y="2774"/>
                      </a:cubicBezTo>
                      <a:cubicBezTo>
                        <a:pt x="10680" y="2500"/>
                        <a:pt x="10192" y="2619"/>
                        <a:pt x="10073" y="3000"/>
                      </a:cubicBezTo>
                      <a:cubicBezTo>
                        <a:pt x="9954" y="3524"/>
                        <a:pt x="9871" y="4060"/>
                        <a:pt x="9775" y="4596"/>
                      </a:cubicBezTo>
                      <a:cubicBezTo>
                        <a:pt x="9751" y="4727"/>
                        <a:pt x="9835" y="4858"/>
                        <a:pt x="9966" y="4822"/>
                      </a:cubicBezTo>
                      <a:cubicBezTo>
                        <a:pt x="10252" y="4715"/>
                        <a:pt x="10525" y="4905"/>
                        <a:pt x="10775" y="4834"/>
                      </a:cubicBezTo>
                      <a:close/>
                      <a:moveTo>
                        <a:pt x="1881" y="4155"/>
                      </a:moveTo>
                      <a:cubicBezTo>
                        <a:pt x="1655" y="4239"/>
                        <a:pt x="1500" y="4429"/>
                        <a:pt x="1453" y="4655"/>
                      </a:cubicBezTo>
                      <a:cubicBezTo>
                        <a:pt x="1381" y="5001"/>
                        <a:pt x="1322" y="5358"/>
                        <a:pt x="1298" y="5703"/>
                      </a:cubicBezTo>
                      <a:cubicBezTo>
                        <a:pt x="1274" y="6025"/>
                        <a:pt x="1405" y="6108"/>
                        <a:pt x="1691" y="5941"/>
                      </a:cubicBezTo>
                      <a:cubicBezTo>
                        <a:pt x="1881" y="5822"/>
                        <a:pt x="2108" y="5763"/>
                        <a:pt x="2346" y="5798"/>
                      </a:cubicBezTo>
                      <a:cubicBezTo>
                        <a:pt x="2405" y="5798"/>
                        <a:pt x="2465" y="5786"/>
                        <a:pt x="2536" y="5775"/>
                      </a:cubicBezTo>
                      <a:cubicBezTo>
                        <a:pt x="2691" y="5215"/>
                        <a:pt x="2381" y="4429"/>
                        <a:pt x="1881" y="4143"/>
                      </a:cubicBezTo>
                      <a:close/>
                      <a:moveTo>
                        <a:pt x="1477" y="8823"/>
                      </a:moveTo>
                      <a:lnTo>
                        <a:pt x="1477" y="8823"/>
                      </a:lnTo>
                      <a:cubicBezTo>
                        <a:pt x="1643" y="8811"/>
                        <a:pt x="1810" y="8811"/>
                        <a:pt x="1965" y="8787"/>
                      </a:cubicBezTo>
                      <a:cubicBezTo>
                        <a:pt x="2239" y="8751"/>
                        <a:pt x="2298" y="8680"/>
                        <a:pt x="2298" y="8406"/>
                      </a:cubicBezTo>
                      <a:cubicBezTo>
                        <a:pt x="2274" y="7977"/>
                        <a:pt x="2108" y="7584"/>
                        <a:pt x="1834" y="7263"/>
                      </a:cubicBezTo>
                      <a:cubicBezTo>
                        <a:pt x="1619" y="7013"/>
                        <a:pt x="1465" y="7013"/>
                        <a:pt x="1238" y="7251"/>
                      </a:cubicBezTo>
                      <a:cubicBezTo>
                        <a:pt x="1179" y="7310"/>
                        <a:pt x="1131" y="7382"/>
                        <a:pt x="1108" y="7453"/>
                      </a:cubicBezTo>
                      <a:cubicBezTo>
                        <a:pt x="1036" y="7775"/>
                        <a:pt x="977" y="8108"/>
                        <a:pt x="929" y="8442"/>
                      </a:cubicBezTo>
                      <a:cubicBezTo>
                        <a:pt x="905" y="8692"/>
                        <a:pt x="1060" y="8811"/>
                        <a:pt x="1310" y="8823"/>
                      </a:cubicBezTo>
                      <a:cubicBezTo>
                        <a:pt x="1369" y="8823"/>
                        <a:pt x="1429" y="8811"/>
                        <a:pt x="1477" y="881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10" name="Google Shape;1910;p19">
                  <a:extLst>
                    <a:ext uri="{FF2B5EF4-FFF2-40B4-BE49-F238E27FC236}">
                      <a16:creationId xmlns:a16="http://schemas.microsoft.com/office/drawing/2014/main" id="{857BEF37-04F5-98CB-4B20-5D7F1D6893CF}"/>
                    </a:ext>
                  </a:extLst>
                </p:cNvPr>
                <p:cNvSpPr/>
                <p:nvPr/>
              </p:nvSpPr>
              <p:spPr>
                <a:xfrm>
                  <a:off x="3135250" y="3692850"/>
                  <a:ext cx="43775" cy="47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1" h="1894" extrusionOk="0">
                      <a:moveTo>
                        <a:pt x="1715" y="1751"/>
                      </a:moveTo>
                      <a:cubicBezTo>
                        <a:pt x="1143" y="1893"/>
                        <a:pt x="596" y="1727"/>
                        <a:pt x="24" y="1774"/>
                      </a:cubicBezTo>
                      <a:cubicBezTo>
                        <a:pt x="0" y="1679"/>
                        <a:pt x="0" y="1584"/>
                        <a:pt x="0" y="1489"/>
                      </a:cubicBezTo>
                      <a:cubicBezTo>
                        <a:pt x="48" y="1215"/>
                        <a:pt x="119" y="929"/>
                        <a:pt x="203" y="655"/>
                      </a:cubicBezTo>
                      <a:cubicBezTo>
                        <a:pt x="274" y="417"/>
                        <a:pt x="441" y="227"/>
                        <a:pt x="667" y="119"/>
                      </a:cubicBezTo>
                      <a:cubicBezTo>
                        <a:pt x="917" y="0"/>
                        <a:pt x="1215" y="72"/>
                        <a:pt x="1370" y="298"/>
                      </a:cubicBezTo>
                      <a:cubicBezTo>
                        <a:pt x="1632" y="739"/>
                        <a:pt x="1751" y="1239"/>
                        <a:pt x="1715" y="175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11" name="Google Shape;1911;p19">
                  <a:extLst>
                    <a:ext uri="{FF2B5EF4-FFF2-40B4-BE49-F238E27FC236}">
                      <a16:creationId xmlns:a16="http://schemas.microsoft.com/office/drawing/2014/main" id="{32649794-B7E8-9C9C-7039-6D3A2859481D}"/>
                    </a:ext>
                  </a:extLst>
                </p:cNvPr>
                <p:cNvSpPr/>
                <p:nvPr/>
              </p:nvSpPr>
              <p:spPr>
                <a:xfrm>
                  <a:off x="3219475" y="3696425"/>
                  <a:ext cx="43200" cy="41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8" h="1644" extrusionOk="0">
                      <a:moveTo>
                        <a:pt x="48" y="1619"/>
                      </a:moveTo>
                      <a:cubicBezTo>
                        <a:pt x="1" y="1167"/>
                        <a:pt x="96" y="715"/>
                        <a:pt x="346" y="334"/>
                      </a:cubicBezTo>
                      <a:cubicBezTo>
                        <a:pt x="560" y="0"/>
                        <a:pt x="941" y="0"/>
                        <a:pt x="1239" y="274"/>
                      </a:cubicBezTo>
                      <a:cubicBezTo>
                        <a:pt x="1608" y="619"/>
                        <a:pt x="1668" y="1060"/>
                        <a:pt x="1727" y="1560"/>
                      </a:cubicBezTo>
                      <a:cubicBezTo>
                        <a:pt x="1168" y="1619"/>
                        <a:pt x="608" y="1643"/>
                        <a:pt x="48" y="1619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12" name="Google Shape;1912;p19">
                  <a:extLst>
                    <a:ext uri="{FF2B5EF4-FFF2-40B4-BE49-F238E27FC236}">
                      <a16:creationId xmlns:a16="http://schemas.microsoft.com/office/drawing/2014/main" id="{12ACC8BD-8B23-4ACE-6177-BEC85220126E}"/>
                    </a:ext>
                  </a:extLst>
                </p:cNvPr>
                <p:cNvSpPr/>
                <p:nvPr/>
              </p:nvSpPr>
              <p:spPr>
                <a:xfrm>
                  <a:off x="3051900" y="3699400"/>
                  <a:ext cx="38425" cy="39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7" h="1584" extrusionOk="0">
                      <a:moveTo>
                        <a:pt x="1489" y="1548"/>
                      </a:moveTo>
                      <a:lnTo>
                        <a:pt x="1" y="1584"/>
                      </a:lnTo>
                      <a:cubicBezTo>
                        <a:pt x="1" y="1072"/>
                        <a:pt x="60" y="619"/>
                        <a:pt x="417" y="262"/>
                      </a:cubicBezTo>
                      <a:cubicBezTo>
                        <a:pt x="691" y="0"/>
                        <a:pt x="1013" y="36"/>
                        <a:pt x="1239" y="357"/>
                      </a:cubicBezTo>
                      <a:cubicBezTo>
                        <a:pt x="1441" y="715"/>
                        <a:pt x="1537" y="1131"/>
                        <a:pt x="1489" y="1548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13" name="Google Shape;1913;p19">
                  <a:extLst>
                    <a:ext uri="{FF2B5EF4-FFF2-40B4-BE49-F238E27FC236}">
                      <a16:creationId xmlns:a16="http://schemas.microsoft.com/office/drawing/2014/main" id="{68094384-D423-787B-EAC6-D9FBF50F10D0}"/>
                    </a:ext>
                  </a:extLst>
                </p:cNvPr>
                <p:cNvSpPr/>
                <p:nvPr/>
              </p:nvSpPr>
              <p:spPr>
                <a:xfrm>
                  <a:off x="2992975" y="3699700"/>
                  <a:ext cx="22925" cy="38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7" h="1548" extrusionOk="0">
                      <a:moveTo>
                        <a:pt x="917" y="1548"/>
                      </a:moveTo>
                      <a:lnTo>
                        <a:pt x="238" y="1536"/>
                      </a:lnTo>
                      <a:cubicBezTo>
                        <a:pt x="107" y="1536"/>
                        <a:pt x="12" y="1477"/>
                        <a:pt x="0" y="1334"/>
                      </a:cubicBezTo>
                      <a:cubicBezTo>
                        <a:pt x="0" y="869"/>
                        <a:pt x="36" y="417"/>
                        <a:pt x="286" y="0"/>
                      </a:cubicBezTo>
                      <a:cubicBezTo>
                        <a:pt x="465" y="12"/>
                        <a:pt x="619" y="131"/>
                        <a:pt x="691" y="298"/>
                      </a:cubicBezTo>
                      <a:cubicBezTo>
                        <a:pt x="869" y="691"/>
                        <a:pt x="893" y="1107"/>
                        <a:pt x="917" y="1548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14" name="Google Shape;1914;p19">
                  <a:extLst>
                    <a:ext uri="{FF2B5EF4-FFF2-40B4-BE49-F238E27FC236}">
                      <a16:creationId xmlns:a16="http://schemas.microsoft.com/office/drawing/2014/main" id="{F60C6764-68B6-56D1-5B7A-F8C4FA68A3EA}"/>
                    </a:ext>
                  </a:extLst>
                </p:cNvPr>
                <p:cNvSpPr/>
                <p:nvPr/>
              </p:nvSpPr>
              <p:spPr>
                <a:xfrm>
                  <a:off x="2936400" y="3699400"/>
                  <a:ext cx="22950" cy="33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8" h="1358" extrusionOk="0">
                      <a:moveTo>
                        <a:pt x="918" y="1286"/>
                      </a:moveTo>
                      <a:cubicBezTo>
                        <a:pt x="477" y="1358"/>
                        <a:pt x="382" y="1346"/>
                        <a:pt x="1" y="1179"/>
                      </a:cubicBezTo>
                      <a:cubicBezTo>
                        <a:pt x="1" y="834"/>
                        <a:pt x="84" y="500"/>
                        <a:pt x="227" y="191"/>
                      </a:cubicBezTo>
                      <a:cubicBezTo>
                        <a:pt x="275" y="36"/>
                        <a:pt x="489" y="0"/>
                        <a:pt x="596" y="131"/>
                      </a:cubicBezTo>
                      <a:cubicBezTo>
                        <a:pt x="656" y="203"/>
                        <a:pt x="715" y="274"/>
                        <a:pt x="739" y="369"/>
                      </a:cubicBezTo>
                      <a:cubicBezTo>
                        <a:pt x="799" y="667"/>
                        <a:pt x="858" y="965"/>
                        <a:pt x="918" y="1286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15" name="Google Shape;1915;p19">
                  <a:extLst>
                    <a:ext uri="{FF2B5EF4-FFF2-40B4-BE49-F238E27FC236}">
                      <a16:creationId xmlns:a16="http://schemas.microsoft.com/office/drawing/2014/main" id="{1F267DD6-0D3B-1777-0698-99625F84F0FF}"/>
                    </a:ext>
                  </a:extLst>
                </p:cNvPr>
                <p:cNvSpPr/>
                <p:nvPr/>
              </p:nvSpPr>
              <p:spPr>
                <a:xfrm>
                  <a:off x="3160550" y="3590750"/>
                  <a:ext cx="60150" cy="68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06" h="2751" extrusionOk="0">
                      <a:moveTo>
                        <a:pt x="2370" y="2632"/>
                      </a:moveTo>
                      <a:cubicBezTo>
                        <a:pt x="2310" y="2656"/>
                        <a:pt x="2239" y="2667"/>
                        <a:pt x="2179" y="2679"/>
                      </a:cubicBezTo>
                      <a:cubicBezTo>
                        <a:pt x="1548" y="2715"/>
                        <a:pt x="917" y="2739"/>
                        <a:pt x="286" y="2751"/>
                      </a:cubicBezTo>
                      <a:cubicBezTo>
                        <a:pt x="84" y="2751"/>
                        <a:pt x="0" y="2656"/>
                        <a:pt x="24" y="2394"/>
                      </a:cubicBezTo>
                      <a:cubicBezTo>
                        <a:pt x="48" y="2001"/>
                        <a:pt x="108" y="1620"/>
                        <a:pt x="215" y="1239"/>
                      </a:cubicBezTo>
                      <a:cubicBezTo>
                        <a:pt x="298" y="953"/>
                        <a:pt x="441" y="691"/>
                        <a:pt x="631" y="453"/>
                      </a:cubicBezTo>
                      <a:cubicBezTo>
                        <a:pt x="977" y="0"/>
                        <a:pt x="1655" y="0"/>
                        <a:pt x="2013" y="441"/>
                      </a:cubicBezTo>
                      <a:cubicBezTo>
                        <a:pt x="2167" y="632"/>
                        <a:pt x="2286" y="858"/>
                        <a:pt x="2334" y="1108"/>
                      </a:cubicBezTo>
                      <a:cubicBezTo>
                        <a:pt x="2382" y="1584"/>
                        <a:pt x="2405" y="2048"/>
                        <a:pt x="2405" y="2525"/>
                      </a:cubicBezTo>
                      <a:cubicBezTo>
                        <a:pt x="2394" y="2560"/>
                        <a:pt x="2382" y="2596"/>
                        <a:pt x="2370" y="2632"/>
                      </a:cubicBezTo>
                      <a:close/>
                      <a:moveTo>
                        <a:pt x="274" y="2417"/>
                      </a:moveTo>
                      <a:cubicBezTo>
                        <a:pt x="846" y="2513"/>
                        <a:pt x="1417" y="2501"/>
                        <a:pt x="1989" y="2406"/>
                      </a:cubicBezTo>
                      <a:cubicBezTo>
                        <a:pt x="2120" y="2394"/>
                        <a:pt x="2215" y="2263"/>
                        <a:pt x="2191" y="2132"/>
                      </a:cubicBezTo>
                      <a:cubicBezTo>
                        <a:pt x="2191" y="1905"/>
                        <a:pt x="2179" y="1667"/>
                        <a:pt x="2155" y="1441"/>
                      </a:cubicBezTo>
                      <a:cubicBezTo>
                        <a:pt x="2120" y="1215"/>
                        <a:pt x="2048" y="1001"/>
                        <a:pt x="1941" y="798"/>
                      </a:cubicBezTo>
                      <a:cubicBezTo>
                        <a:pt x="1643" y="215"/>
                        <a:pt x="989" y="381"/>
                        <a:pt x="727" y="762"/>
                      </a:cubicBezTo>
                      <a:cubicBezTo>
                        <a:pt x="405" y="1251"/>
                        <a:pt x="239" y="1834"/>
                        <a:pt x="274" y="241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16" name="Google Shape;1916;p19">
                  <a:extLst>
                    <a:ext uri="{FF2B5EF4-FFF2-40B4-BE49-F238E27FC236}">
                      <a16:creationId xmlns:a16="http://schemas.microsoft.com/office/drawing/2014/main" id="{1F31C8AE-DC37-8A9F-02AA-6D10F7F467F2}"/>
                    </a:ext>
                  </a:extLst>
                </p:cNvPr>
                <p:cNvSpPr/>
                <p:nvPr/>
              </p:nvSpPr>
              <p:spPr>
                <a:xfrm>
                  <a:off x="3073325" y="3591350"/>
                  <a:ext cx="56000" cy="66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0" h="2668" extrusionOk="0">
                      <a:moveTo>
                        <a:pt x="1156" y="2620"/>
                      </a:moveTo>
                      <a:cubicBezTo>
                        <a:pt x="858" y="2620"/>
                        <a:pt x="560" y="2643"/>
                        <a:pt x="263" y="2643"/>
                      </a:cubicBezTo>
                      <a:cubicBezTo>
                        <a:pt x="108" y="2643"/>
                        <a:pt x="1" y="2536"/>
                        <a:pt x="13" y="2298"/>
                      </a:cubicBezTo>
                      <a:cubicBezTo>
                        <a:pt x="37" y="1941"/>
                        <a:pt x="96" y="1596"/>
                        <a:pt x="179" y="1250"/>
                      </a:cubicBezTo>
                      <a:cubicBezTo>
                        <a:pt x="263" y="977"/>
                        <a:pt x="370" y="715"/>
                        <a:pt x="525" y="465"/>
                      </a:cubicBezTo>
                      <a:cubicBezTo>
                        <a:pt x="834" y="0"/>
                        <a:pt x="1513" y="0"/>
                        <a:pt x="1834" y="453"/>
                      </a:cubicBezTo>
                      <a:cubicBezTo>
                        <a:pt x="1918" y="572"/>
                        <a:pt x="1977" y="703"/>
                        <a:pt x="2025" y="846"/>
                      </a:cubicBezTo>
                      <a:cubicBezTo>
                        <a:pt x="2168" y="1298"/>
                        <a:pt x="2239" y="1774"/>
                        <a:pt x="2227" y="2239"/>
                      </a:cubicBezTo>
                      <a:cubicBezTo>
                        <a:pt x="2204" y="2584"/>
                        <a:pt x="2120" y="2667"/>
                        <a:pt x="1775" y="2655"/>
                      </a:cubicBezTo>
                      <a:cubicBezTo>
                        <a:pt x="1572" y="2655"/>
                        <a:pt x="1358" y="2643"/>
                        <a:pt x="1156" y="2643"/>
                      </a:cubicBezTo>
                      <a:close/>
                      <a:moveTo>
                        <a:pt x="322" y="2310"/>
                      </a:moveTo>
                      <a:cubicBezTo>
                        <a:pt x="799" y="2405"/>
                        <a:pt x="1275" y="2358"/>
                        <a:pt x="1763" y="2370"/>
                      </a:cubicBezTo>
                      <a:cubicBezTo>
                        <a:pt x="1894" y="2370"/>
                        <a:pt x="1953" y="2262"/>
                        <a:pt x="1965" y="2143"/>
                      </a:cubicBezTo>
                      <a:cubicBezTo>
                        <a:pt x="1989" y="1643"/>
                        <a:pt x="1906" y="1155"/>
                        <a:pt x="1703" y="703"/>
                      </a:cubicBezTo>
                      <a:cubicBezTo>
                        <a:pt x="1584" y="453"/>
                        <a:pt x="1358" y="417"/>
                        <a:pt x="1120" y="405"/>
                      </a:cubicBezTo>
                      <a:cubicBezTo>
                        <a:pt x="918" y="393"/>
                        <a:pt x="739" y="512"/>
                        <a:pt x="680" y="715"/>
                      </a:cubicBezTo>
                      <a:cubicBezTo>
                        <a:pt x="560" y="989"/>
                        <a:pt x="453" y="1286"/>
                        <a:pt x="358" y="1584"/>
                      </a:cubicBezTo>
                      <a:cubicBezTo>
                        <a:pt x="299" y="1798"/>
                        <a:pt x="203" y="2024"/>
                        <a:pt x="322" y="231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17" name="Google Shape;1917;p19">
                  <a:extLst>
                    <a:ext uri="{FF2B5EF4-FFF2-40B4-BE49-F238E27FC236}">
                      <a16:creationId xmlns:a16="http://schemas.microsoft.com/office/drawing/2014/main" id="{69C575B2-6D49-DB61-2C10-1B7A319ED90F}"/>
                    </a:ext>
                  </a:extLst>
                </p:cNvPr>
                <p:cNvSpPr/>
                <p:nvPr/>
              </p:nvSpPr>
              <p:spPr>
                <a:xfrm>
                  <a:off x="3257875" y="3607425"/>
                  <a:ext cx="57775" cy="53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11" h="2156" extrusionOk="0">
                      <a:moveTo>
                        <a:pt x="1156" y="2155"/>
                      </a:moveTo>
                      <a:cubicBezTo>
                        <a:pt x="894" y="2155"/>
                        <a:pt x="644" y="2155"/>
                        <a:pt x="394" y="2131"/>
                      </a:cubicBezTo>
                      <a:cubicBezTo>
                        <a:pt x="84" y="2108"/>
                        <a:pt x="1" y="2036"/>
                        <a:pt x="72" y="1750"/>
                      </a:cubicBezTo>
                      <a:cubicBezTo>
                        <a:pt x="156" y="1334"/>
                        <a:pt x="275" y="917"/>
                        <a:pt x="429" y="524"/>
                      </a:cubicBezTo>
                      <a:cubicBezTo>
                        <a:pt x="632" y="48"/>
                        <a:pt x="906" y="0"/>
                        <a:pt x="1394" y="48"/>
                      </a:cubicBezTo>
                      <a:cubicBezTo>
                        <a:pt x="1537" y="72"/>
                        <a:pt x="1668" y="155"/>
                        <a:pt x="1751" y="274"/>
                      </a:cubicBezTo>
                      <a:cubicBezTo>
                        <a:pt x="2120" y="727"/>
                        <a:pt x="2311" y="1298"/>
                        <a:pt x="2263" y="1881"/>
                      </a:cubicBezTo>
                      <a:cubicBezTo>
                        <a:pt x="2239" y="2096"/>
                        <a:pt x="2203" y="2143"/>
                        <a:pt x="1977" y="2143"/>
                      </a:cubicBezTo>
                      <a:cubicBezTo>
                        <a:pt x="1703" y="2143"/>
                        <a:pt x="1429" y="2131"/>
                        <a:pt x="1156" y="2120"/>
                      </a:cubicBezTo>
                      <a:close/>
                      <a:moveTo>
                        <a:pt x="346" y="1810"/>
                      </a:moveTo>
                      <a:cubicBezTo>
                        <a:pt x="846" y="1870"/>
                        <a:pt x="1299" y="1941"/>
                        <a:pt x="1763" y="1870"/>
                      </a:cubicBezTo>
                      <a:cubicBezTo>
                        <a:pt x="1977" y="1834"/>
                        <a:pt x="2013" y="1810"/>
                        <a:pt x="2001" y="1572"/>
                      </a:cubicBezTo>
                      <a:cubicBezTo>
                        <a:pt x="1989" y="1191"/>
                        <a:pt x="1858" y="822"/>
                        <a:pt x="1644" y="512"/>
                      </a:cubicBezTo>
                      <a:cubicBezTo>
                        <a:pt x="1572" y="381"/>
                        <a:pt x="1429" y="298"/>
                        <a:pt x="1275" y="310"/>
                      </a:cubicBezTo>
                      <a:cubicBezTo>
                        <a:pt x="1037" y="286"/>
                        <a:pt x="810" y="417"/>
                        <a:pt x="703" y="631"/>
                      </a:cubicBezTo>
                      <a:cubicBezTo>
                        <a:pt x="501" y="988"/>
                        <a:pt x="382" y="1393"/>
                        <a:pt x="346" y="181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18" name="Google Shape;1918;p19">
                  <a:extLst>
                    <a:ext uri="{FF2B5EF4-FFF2-40B4-BE49-F238E27FC236}">
                      <a16:creationId xmlns:a16="http://schemas.microsoft.com/office/drawing/2014/main" id="{9883A6F9-E2CB-90CE-9324-F71C5CE79E18}"/>
                    </a:ext>
                  </a:extLst>
                </p:cNvPr>
                <p:cNvSpPr/>
                <p:nvPr/>
              </p:nvSpPr>
              <p:spPr>
                <a:xfrm>
                  <a:off x="2992375" y="3597900"/>
                  <a:ext cx="50625" cy="62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5" h="2501" extrusionOk="0">
                      <a:moveTo>
                        <a:pt x="2013" y="1881"/>
                      </a:moveTo>
                      <a:cubicBezTo>
                        <a:pt x="2024" y="2215"/>
                        <a:pt x="2013" y="2286"/>
                        <a:pt x="1691" y="2346"/>
                      </a:cubicBezTo>
                      <a:cubicBezTo>
                        <a:pt x="1227" y="2417"/>
                        <a:pt x="762" y="2465"/>
                        <a:pt x="286" y="2489"/>
                      </a:cubicBezTo>
                      <a:cubicBezTo>
                        <a:pt x="48" y="2501"/>
                        <a:pt x="0" y="2405"/>
                        <a:pt x="60" y="2167"/>
                      </a:cubicBezTo>
                      <a:cubicBezTo>
                        <a:pt x="119" y="1893"/>
                        <a:pt x="167" y="1619"/>
                        <a:pt x="227" y="1358"/>
                      </a:cubicBezTo>
                      <a:cubicBezTo>
                        <a:pt x="286" y="977"/>
                        <a:pt x="453" y="619"/>
                        <a:pt x="691" y="322"/>
                      </a:cubicBezTo>
                      <a:cubicBezTo>
                        <a:pt x="953" y="0"/>
                        <a:pt x="1286" y="0"/>
                        <a:pt x="1572" y="322"/>
                      </a:cubicBezTo>
                      <a:cubicBezTo>
                        <a:pt x="1774" y="560"/>
                        <a:pt x="1905" y="846"/>
                        <a:pt x="1941" y="1155"/>
                      </a:cubicBezTo>
                      <a:cubicBezTo>
                        <a:pt x="1977" y="1393"/>
                        <a:pt x="1989" y="1643"/>
                        <a:pt x="2013" y="1881"/>
                      </a:cubicBezTo>
                      <a:close/>
                      <a:moveTo>
                        <a:pt x="358" y="1786"/>
                      </a:moveTo>
                      <a:cubicBezTo>
                        <a:pt x="334" y="2155"/>
                        <a:pt x="381" y="2203"/>
                        <a:pt x="691" y="2179"/>
                      </a:cubicBezTo>
                      <a:cubicBezTo>
                        <a:pt x="858" y="2155"/>
                        <a:pt x="1036" y="2155"/>
                        <a:pt x="1203" y="2143"/>
                      </a:cubicBezTo>
                      <a:cubicBezTo>
                        <a:pt x="1691" y="2096"/>
                        <a:pt x="1786" y="1977"/>
                        <a:pt x="1751" y="1489"/>
                      </a:cubicBezTo>
                      <a:cubicBezTo>
                        <a:pt x="1739" y="1179"/>
                        <a:pt x="1643" y="869"/>
                        <a:pt x="1477" y="607"/>
                      </a:cubicBezTo>
                      <a:cubicBezTo>
                        <a:pt x="1274" y="322"/>
                        <a:pt x="1012" y="310"/>
                        <a:pt x="810" y="596"/>
                      </a:cubicBezTo>
                      <a:cubicBezTo>
                        <a:pt x="572" y="953"/>
                        <a:pt x="405" y="1358"/>
                        <a:pt x="358" y="1786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19" name="Google Shape;1919;p19">
                  <a:extLst>
                    <a:ext uri="{FF2B5EF4-FFF2-40B4-BE49-F238E27FC236}">
                      <a16:creationId xmlns:a16="http://schemas.microsoft.com/office/drawing/2014/main" id="{502EBE41-EE48-E82B-6788-309555182204}"/>
                    </a:ext>
                  </a:extLst>
                </p:cNvPr>
                <p:cNvSpPr/>
                <p:nvPr/>
              </p:nvSpPr>
              <p:spPr>
                <a:xfrm>
                  <a:off x="3084350" y="3515150"/>
                  <a:ext cx="49125" cy="58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5" h="2346" extrusionOk="0">
                      <a:moveTo>
                        <a:pt x="0" y="1762"/>
                      </a:moveTo>
                      <a:cubicBezTo>
                        <a:pt x="0" y="1227"/>
                        <a:pt x="155" y="703"/>
                        <a:pt x="441" y="250"/>
                      </a:cubicBezTo>
                      <a:cubicBezTo>
                        <a:pt x="536" y="84"/>
                        <a:pt x="715" y="0"/>
                        <a:pt x="905" y="36"/>
                      </a:cubicBezTo>
                      <a:cubicBezTo>
                        <a:pt x="1286" y="36"/>
                        <a:pt x="1620" y="286"/>
                        <a:pt x="1727" y="655"/>
                      </a:cubicBezTo>
                      <a:cubicBezTo>
                        <a:pt x="1870" y="1048"/>
                        <a:pt x="1953" y="1453"/>
                        <a:pt x="1953" y="1870"/>
                      </a:cubicBezTo>
                      <a:cubicBezTo>
                        <a:pt x="1965" y="2024"/>
                        <a:pt x="1858" y="2167"/>
                        <a:pt x="1703" y="2179"/>
                      </a:cubicBezTo>
                      <a:cubicBezTo>
                        <a:pt x="1417" y="2274"/>
                        <a:pt x="1120" y="2310"/>
                        <a:pt x="822" y="2298"/>
                      </a:cubicBezTo>
                      <a:cubicBezTo>
                        <a:pt x="643" y="2286"/>
                        <a:pt x="477" y="2310"/>
                        <a:pt x="298" y="2334"/>
                      </a:cubicBezTo>
                      <a:cubicBezTo>
                        <a:pt x="60" y="2346"/>
                        <a:pt x="0" y="2274"/>
                        <a:pt x="0" y="2036"/>
                      </a:cubicBezTo>
                      <a:cubicBezTo>
                        <a:pt x="0" y="1941"/>
                        <a:pt x="0" y="1846"/>
                        <a:pt x="0" y="1762"/>
                      </a:cubicBezTo>
                      <a:close/>
                      <a:moveTo>
                        <a:pt x="262" y="2012"/>
                      </a:moveTo>
                      <a:cubicBezTo>
                        <a:pt x="500" y="2036"/>
                        <a:pt x="727" y="2036"/>
                        <a:pt x="953" y="2036"/>
                      </a:cubicBezTo>
                      <a:cubicBezTo>
                        <a:pt x="1155" y="2001"/>
                        <a:pt x="1358" y="1965"/>
                        <a:pt x="1548" y="1905"/>
                      </a:cubicBezTo>
                      <a:cubicBezTo>
                        <a:pt x="1655" y="1870"/>
                        <a:pt x="1715" y="1774"/>
                        <a:pt x="1703" y="1667"/>
                      </a:cubicBezTo>
                      <a:cubicBezTo>
                        <a:pt x="1679" y="1274"/>
                        <a:pt x="1584" y="905"/>
                        <a:pt x="1405" y="572"/>
                      </a:cubicBezTo>
                      <a:cubicBezTo>
                        <a:pt x="1298" y="346"/>
                        <a:pt x="1072" y="334"/>
                        <a:pt x="870" y="334"/>
                      </a:cubicBezTo>
                      <a:cubicBezTo>
                        <a:pt x="655" y="322"/>
                        <a:pt x="584" y="453"/>
                        <a:pt x="512" y="608"/>
                      </a:cubicBezTo>
                      <a:cubicBezTo>
                        <a:pt x="310" y="1048"/>
                        <a:pt x="227" y="1536"/>
                        <a:pt x="262" y="2012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20" name="Google Shape;1920;p19">
                  <a:extLst>
                    <a:ext uri="{FF2B5EF4-FFF2-40B4-BE49-F238E27FC236}">
                      <a16:creationId xmlns:a16="http://schemas.microsoft.com/office/drawing/2014/main" id="{D4B5F8BD-1413-7A33-06D2-B58DBD6AF8DA}"/>
                    </a:ext>
                  </a:extLst>
                </p:cNvPr>
                <p:cNvSpPr/>
                <p:nvPr/>
              </p:nvSpPr>
              <p:spPr>
                <a:xfrm>
                  <a:off x="3002500" y="3528250"/>
                  <a:ext cx="46150" cy="57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46" h="2299" extrusionOk="0">
                      <a:moveTo>
                        <a:pt x="1846" y="1703"/>
                      </a:moveTo>
                      <a:cubicBezTo>
                        <a:pt x="1834" y="2072"/>
                        <a:pt x="1774" y="2131"/>
                        <a:pt x="1500" y="2155"/>
                      </a:cubicBezTo>
                      <a:cubicBezTo>
                        <a:pt x="1119" y="2191"/>
                        <a:pt x="726" y="2227"/>
                        <a:pt x="334" y="2262"/>
                      </a:cubicBezTo>
                      <a:cubicBezTo>
                        <a:pt x="36" y="2298"/>
                        <a:pt x="0" y="2227"/>
                        <a:pt x="107" y="1941"/>
                      </a:cubicBezTo>
                      <a:cubicBezTo>
                        <a:pt x="131" y="1834"/>
                        <a:pt x="155" y="1727"/>
                        <a:pt x="167" y="1608"/>
                      </a:cubicBezTo>
                      <a:cubicBezTo>
                        <a:pt x="238" y="1227"/>
                        <a:pt x="298" y="834"/>
                        <a:pt x="369" y="453"/>
                      </a:cubicBezTo>
                      <a:cubicBezTo>
                        <a:pt x="393" y="286"/>
                        <a:pt x="524" y="155"/>
                        <a:pt x="691" y="143"/>
                      </a:cubicBezTo>
                      <a:cubicBezTo>
                        <a:pt x="786" y="131"/>
                        <a:pt x="869" y="107"/>
                        <a:pt x="965" y="84"/>
                      </a:cubicBezTo>
                      <a:cubicBezTo>
                        <a:pt x="1298" y="0"/>
                        <a:pt x="1346" y="12"/>
                        <a:pt x="1512" y="322"/>
                      </a:cubicBezTo>
                      <a:cubicBezTo>
                        <a:pt x="1584" y="465"/>
                        <a:pt x="1655" y="607"/>
                        <a:pt x="1691" y="774"/>
                      </a:cubicBezTo>
                      <a:cubicBezTo>
                        <a:pt x="1762" y="1107"/>
                        <a:pt x="1798" y="1453"/>
                        <a:pt x="1846" y="1703"/>
                      </a:cubicBezTo>
                      <a:close/>
                      <a:moveTo>
                        <a:pt x="1548" y="1858"/>
                      </a:moveTo>
                      <a:cubicBezTo>
                        <a:pt x="1608" y="1405"/>
                        <a:pt x="1548" y="953"/>
                        <a:pt x="1369" y="548"/>
                      </a:cubicBezTo>
                      <a:cubicBezTo>
                        <a:pt x="1262" y="345"/>
                        <a:pt x="1191" y="322"/>
                        <a:pt x="953" y="381"/>
                      </a:cubicBezTo>
                      <a:cubicBezTo>
                        <a:pt x="738" y="405"/>
                        <a:pt x="572" y="572"/>
                        <a:pt x="548" y="786"/>
                      </a:cubicBezTo>
                      <a:cubicBezTo>
                        <a:pt x="500" y="1060"/>
                        <a:pt x="441" y="1322"/>
                        <a:pt x="393" y="1596"/>
                      </a:cubicBezTo>
                      <a:cubicBezTo>
                        <a:pt x="393" y="1715"/>
                        <a:pt x="393" y="1834"/>
                        <a:pt x="405" y="1953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21" name="Google Shape;1921;p19">
                  <a:extLst>
                    <a:ext uri="{FF2B5EF4-FFF2-40B4-BE49-F238E27FC236}">
                      <a16:creationId xmlns:a16="http://schemas.microsoft.com/office/drawing/2014/main" id="{C927D9BE-49FA-D786-491B-A12775538460}"/>
                    </a:ext>
                  </a:extLst>
                </p:cNvPr>
                <p:cNvSpPr/>
                <p:nvPr/>
              </p:nvSpPr>
              <p:spPr>
                <a:xfrm>
                  <a:off x="3154000" y="3508300"/>
                  <a:ext cx="41700" cy="60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8" h="2418" extrusionOk="0">
                      <a:moveTo>
                        <a:pt x="1024" y="2346"/>
                      </a:moveTo>
                      <a:cubicBezTo>
                        <a:pt x="774" y="2417"/>
                        <a:pt x="501" y="2227"/>
                        <a:pt x="203" y="2322"/>
                      </a:cubicBezTo>
                      <a:cubicBezTo>
                        <a:pt x="72" y="2370"/>
                        <a:pt x="0" y="2239"/>
                        <a:pt x="24" y="2108"/>
                      </a:cubicBezTo>
                      <a:cubicBezTo>
                        <a:pt x="120" y="1572"/>
                        <a:pt x="203" y="1036"/>
                        <a:pt x="322" y="512"/>
                      </a:cubicBezTo>
                      <a:cubicBezTo>
                        <a:pt x="429" y="131"/>
                        <a:pt x="917" y="0"/>
                        <a:pt x="1203" y="286"/>
                      </a:cubicBezTo>
                      <a:cubicBezTo>
                        <a:pt x="1322" y="405"/>
                        <a:pt x="1405" y="548"/>
                        <a:pt x="1441" y="703"/>
                      </a:cubicBezTo>
                      <a:cubicBezTo>
                        <a:pt x="1524" y="1132"/>
                        <a:pt x="1596" y="1560"/>
                        <a:pt x="1644" y="1989"/>
                      </a:cubicBezTo>
                      <a:cubicBezTo>
                        <a:pt x="1667" y="2322"/>
                        <a:pt x="1608" y="2358"/>
                        <a:pt x="1298" y="2358"/>
                      </a:cubicBezTo>
                      <a:cubicBezTo>
                        <a:pt x="1227" y="2358"/>
                        <a:pt x="1143" y="2346"/>
                        <a:pt x="1024" y="2346"/>
                      </a:cubicBezTo>
                      <a:close/>
                      <a:moveTo>
                        <a:pt x="310" y="1965"/>
                      </a:moveTo>
                      <a:cubicBezTo>
                        <a:pt x="667" y="2084"/>
                        <a:pt x="1036" y="2120"/>
                        <a:pt x="1393" y="2072"/>
                      </a:cubicBezTo>
                      <a:cubicBezTo>
                        <a:pt x="1358" y="1560"/>
                        <a:pt x="1346" y="1096"/>
                        <a:pt x="1167" y="655"/>
                      </a:cubicBezTo>
                      <a:cubicBezTo>
                        <a:pt x="1060" y="405"/>
                        <a:pt x="941" y="358"/>
                        <a:pt x="715" y="477"/>
                      </a:cubicBezTo>
                      <a:cubicBezTo>
                        <a:pt x="608" y="536"/>
                        <a:pt x="524" y="643"/>
                        <a:pt x="489" y="762"/>
                      </a:cubicBezTo>
                      <a:cubicBezTo>
                        <a:pt x="417" y="1143"/>
                        <a:pt x="370" y="1548"/>
                        <a:pt x="322" y="196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22" name="Google Shape;1922;p19">
                  <a:extLst>
                    <a:ext uri="{FF2B5EF4-FFF2-40B4-BE49-F238E27FC236}">
                      <a16:creationId xmlns:a16="http://schemas.microsoft.com/office/drawing/2014/main" id="{D25163AA-002C-313F-2B98-5D7DB566DBAC}"/>
                    </a:ext>
                  </a:extLst>
                </p:cNvPr>
                <p:cNvSpPr/>
                <p:nvPr/>
              </p:nvSpPr>
              <p:spPr>
                <a:xfrm>
                  <a:off x="2942075" y="3549675"/>
                  <a:ext cx="35450" cy="48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8" h="1942" extrusionOk="0">
                      <a:moveTo>
                        <a:pt x="607" y="0"/>
                      </a:moveTo>
                      <a:cubicBezTo>
                        <a:pt x="1107" y="298"/>
                        <a:pt x="1417" y="1072"/>
                        <a:pt x="1262" y="1620"/>
                      </a:cubicBezTo>
                      <a:cubicBezTo>
                        <a:pt x="1191" y="1632"/>
                        <a:pt x="1131" y="1632"/>
                        <a:pt x="1072" y="1632"/>
                      </a:cubicBezTo>
                      <a:cubicBezTo>
                        <a:pt x="834" y="1608"/>
                        <a:pt x="607" y="1655"/>
                        <a:pt x="417" y="1786"/>
                      </a:cubicBezTo>
                      <a:cubicBezTo>
                        <a:pt x="131" y="1941"/>
                        <a:pt x="0" y="1870"/>
                        <a:pt x="24" y="1548"/>
                      </a:cubicBezTo>
                      <a:cubicBezTo>
                        <a:pt x="48" y="1191"/>
                        <a:pt x="107" y="846"/>
                        <a:pt x="179" y="500"/>
                      </a:cubicBezTo>
                      <a:cubicBezTo>
                        <a:pt x="226" y="262"/>
                        <a:pt x="393" y="84"/>
                        <a:pt x="607" y="0"/>
                      </a:cubicBezTo>
                      <a:close/>
                      <a:moveTo>
                        <a:pt x="1096" y="1298"/>
                      </a:moveTo>
                      <a:cubicBezTo>
                        <a:pt x="1060" y="941"/>
                        <a:pt x="1000" y="655"/>
                        <a:pt x="798" y="417"/>
                      </a:cubicBezTo>
                      <a:cubicBezTo>
                        <a:pt x="679" y="286"/>
                        <a:pt x="572" y="298"/>
                        <a:pt x="500" y="441"/>
                      </a:cubicBezTo>
                      <a:cubicBezTo>
                        <a:pt x="322" y="751"/>
                        <a:pt x="250" y="1108"/>
                        <a:pt x="274" y="146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23" name="Google Shape;1923;p19">
                  <a:extLst>
                    <a:ext uri="{FF2B5EF4-FFF2-40B4-BE49-F238E27FC236}">
                      <a16:creationId xmlns:a16="http://schemas.microsoft.com/office/drawing/2014/main" id="{B00E8BF2-7023-6051-2E20-7A484CE39BF2}"/>
                    </a:ext>
                  </a:extLst>
                </p:cNvPr>
                <p:cNvSpPr/>
                <p:nvPr/>
              </p:nvSpPr>
              <p:spPr>
                <a:xfrm>
                  <a:off x="2932850" y="3621100"/>
                  <a:ext cx="34850" cy="45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4" h="1823" extrusionOk="0">
                      <a:moveTo>
                        <a:pt x="572" y="1811"/>
                      </a:moveTo>
                      <a:lnTo>
                        <a:pt x="405" y="1811"/>
                      </a:lnTo>
                      <a:cubicBezTo>
                        <a:pt x="155" y="1811"/>
                        <a:pt x="0" y="1680"/>
                        <a:pt x="24" y="1430"/>
                      </a:cubicBezTo>
                      <a:cubicBezTo>
                        <a:pt x="72" y="1096"/>
                        <a:pt x="131" y="775"/>
                        <a:pt x="203" y="453"/>
                      </a:cubicBezTo>
                      <a:cubicBezTo>
                        <a:pt x="226" y="370"/>
                        <a:pt x="274" y="299"/>
                        <a:pt x="333" y="251"/>
                      </a:cubicBezTo>
                      <a:cubicBezTo>
                        <a:pt x="560" y="1"/>
                        <a:pt x="714" y="1"/>
                        <a:pt x="929" y="263"/>
                      </a:cubicBezTo>
                      <a:cubicBezTo>
                        <a:pt x="1203" y="584"/>
                        <a:pt x="1369" y="977"/>
                        <a:pt x="1393" y="1394"/>
                      </a:cubicBezTo>
                      <a:cubicBezTo>
                        <a:pt x="1393" y="1668"/>
                        <a:pt x="1334" y="1739"/>
                        <a:pt x="1060" y="1775"/>
                      </a:cubicBezTo>
                      <a:cubicBezTo>
                        <a:pt x="905" y="1799"/>
                        <a:pt x="738" y="1811"/>
                        <a:pt x="572" y="1823"/>
                      </a:cubicBezTo>
                      <a:cubicBezTo>
                        <a:pt x="584" y="1823"/>
                        <a:pt x="572" y="1811"/>
                        <a:pt x="572" y="1811"/>
                      </a:cubicBezTo>
                      <a:close/>
                      <a:moveTo>
                        <a:pt x="214" y="1453"/>
                      </a:moveTo>
                      <a:cubicBezTo>
                        <a:pt x="476" y="1537"/>
                        <a:pt x="822" y="1561"/>
                        <a:pt x="976" y="1489"/>
                      </a:cubicBezTo>
                      <a:cubicBezTo>
                        <a:pt x="1060" y="1453"/>
                        <a:pt x="1119" y="1382"/>
                        <a:pt x="1143" y="1311"/>
                      </a:cubicBezTo>
                      <a:cubicBezTo>
                        <a:pt x="1215" y="989"/>
                        <a:pt x="929" y="525"/>
                        <a:pt x="607" y="394"/>
                      </a:cubicBezTo>
                      <a:cubicBezTo>
                        <a:pt x="262" y="668"/>
                        <a:pt x="226" y="1061"/>
                        <a:pt x="214" y="1453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24" name="Google Shape;1924;p19">
                  <a:extLst>
                    <a:ext uri="{FF2B5EF4-FFF2-40B4-BE49-F238E27FC236}">
                      <a16:creationId xmlns:a16="http://schemas.microsoft.com/office/drawing/2014/main" id="{99C5D159-B116-A899-8D49-D74DD395BF0E}"/>
                    </a:ext>
                  </a:extLst>
                </p:cNvPr>
                <p:cNvSpPr/>
                <p:nvPr/>
              </p:nvSpPr>
              <p:spPr>
                <a:xfrm>
                  <a:off x="3166500" y="3596100"/>
                  <a:ext cx="49425" cy="57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77" h="2299" extrusionOk="0">
                      <a:moveTo>
                        <a:pt x="36" y="2203"/>
                      </a:moveTo>
                      <a:cubicBezTo>
                        <a:pt x="1" y="1620"/>
                        <a:pt x="155" y="1037"/>
                        <a:pt x="477" y="548"/>
                      </a:cubicBezTo>
                      <a:cubicBezTo>
                        <a:pt x="751" y="167"/>
                        <a:pt x="1405" y="1"/>
                        <a:pt x="1703" y="584"/>
                      </a:cubicBezTo>
                      <a:cubicBezTo>
                        <a:pt x="1810" y="787"/>
                        <a:pt x="1882" y="1001"/>
                        <a:pt x="1917" y="1227"/>
                      </a:cubicBezTo>
                      <a:cubicBezTo>
                        <a:pt x="1941" y="1453"/>
                        <a:pt x="1953" y="1691"/>
                        <a:pt x="1953" y="1918"/>
                      </a:cubicBezTo>
                      <a:cubicBezTo>
                        <a:pt x="1977" y="2049"/>
                        <a:pt x="1882" y="2180"/>
                        <a:pt x="1751" y="2192"/>
                      </a:cubicBezTo>
                      <a:cubicBezTo>
                        <a:pt x="1179" y="2287"/>
                        <a:pt x="608" y="2299"/>
                        <a:pt x="36" y="2203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25" name="Google Shape;1925;p19">
                  <a:extLst>
                    <a:ext uri="{FF2B5EF4-FFF2-40B4-BE49-F238E27FC236}">
                      <a16:creationId xmlns:a16="http://schemas.microsoft.com/office/drawing/2014/main" id="{5E6B2859-B0B8-5C49-8F8C-B00633297DA1}"/>
                    </a:ext>
                  </a:extLst>
                </p:cNvPr>
                <p:cNvSpPr/>
                <p:nvPr/>
              </p:nvSpPr>
              <p:spPr>
                <a:xfrm>
                  <a:off x="3078400" y="3601175"/>
                  <a:ext cx="44675" cy="50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7" h="2013" extrusionOk="0">
                      <a:moveTo>
                        <a:pt x="119" y="1917"/>
                      </a:moveTo>
                      <a:cubicBezTo>
                        <a:pt x="0" y="1631"/>
                        <a:pt x="96" y="1405"/>
                        <a:pt x="155" y="1191"/>
                      </a:cubicBezTo>
                      <a:cubicBezTo>
                        <a:pt x="250" y="893"/>
                        <a:pt x="346" y="607"/>
                        <a:pt x="477" y="322"/>
                      </a:cubicBezTo>
                      <a:cubicBezTo>
                        <a:pt x="536" y="131"/>
                        <a:pt x="715" y="0"/>
                        <a:pt x="917" y="12"/>
                      </a:cubicBezTo>
                      <a:cubicBezTo>
                        <a:pt x="1155" y="24"/>
                        <a:pt x="1381" y="48"/>
                        <a:pt x="1500" y="310"/>
                      </a:cubicBezTo>
                      <a:cubicBezTo>
                        <a:pt x="1691" y="762"/>
                        <a:pt x="1786" y="1250"/>
                        <a:pt x="1750" y="1750"/>
                      </a:cubicBezTo>
                      <a:cubicBezTo>
                        <a:pt x="1750" y="1881"/>
                        <a:pt x="1691" y="1989"/>
                        <a:pt x="1548" y="1977"/>
                      </a:cubicBezTo>
                      <a:cubicBezTo>
                        <a:pt x="1072" y="1965"/>
                        <a:pt x="596" y="2012"/>
                        <a:pt x="119" y="1917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26" name="Google Shape;1926;p19">
                  <a:extLst>
                    <a:ext uri="{FF2B5EF4-FFF2-40B4-BE49-F238E27FC236}">
                      <a16:creationId xmlns:a16="http://schemas.microsoft.com/office/drawing/2014/main" id="{3F17B770-D06D-4A03-6A0E-850F029AAC83}"/>
                    </a:ext>
                  </a:extLst>
                </p:cNvPr>
                <p:cNvSpPr/>
                <p:nvPr/>
              </p:nvSpPr>
              <p:spPr>
                <a:xfrm>
                  <a:off x="3000400" y="3605625"/>
                  <a:ext cx="36650" cy="47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66" h="1894" extrusionOk="0">
                      <a:moveTo>
                        <a:pt x="37" y="1477"/>
                      </a:moveTo>
                      <a:cubicBezTo>
                        <a:pt x="84" y="1049"/>
                        <a:pt x="251" y="644"/>
                        <a:pt x="489" y="287"/>
                      </a:cubicBezTo>
                      <a:cubicBezTo>
                        <a:pt x="691" y="1"/>
                        <a:pt x="953" y="13"/>
                        <a:pt x="1156" y="298"/>
                      </a:cubicBezTo>
                      <a:cubicBezTo>
                        <a:pt x="1322" y="560"/>
                        <a:pt x="1418" y="870"/>
                        <a:pt x="1430" y="1180"/>
                      </a:cubicBezTo>
                      <a:cubicBezTo>
                        <a:pt x="1465" y="1668"/>
                        <a:pt x="1370" y="1787"/>
                        <a:pt x="882" y="1834"/>
                      </a:cubicBezTo>
                      <a:cubicBezTo>
                        <a:pt x="715" y="1846"/>
                        <a:pt x="537" y="1858"/>
                        <a:pt x="370" y="1870"/>
                      </a:cubicBezTo>
                      <a:cubicBezTo>
                        <a:pt x="60" y="1894"/>
                        <a:pt x="1" y="1846"/>
                        <a:pt x="37" y="1477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27" name="Google Shape;1927;p19">
                  <a:extLst>
                    <a:ext uri="{FF2B5EF4-FFF2-40B4-BE49-F238E27FC236}">
                      <a16:creationId xmlns:a16="http://schemas.microsoft.com/office/drawing/2014/main" id="{D32706CC-647C-6F1F-68DE-06574EE32669}"/>
                    </a:ext>
                  </a:extLst>
                </p:cNvPr>
                <p:cNvSpPr/>
                <p:nvPr/>
              </p:nvSpPr>
              <p:spPr>
                <a:xfrm>
                  <a:off x="3090000" y="3523175"/>
                  <a:ext cx="37525" cy="42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1" h="1716" extrusionOk="0">
                      <a:moveTo>
                        <a:pt x="36" y="1691"/>
                      </a:moveTo>
                      <a:cubicBezTo>
                        <a:pt x="1" y="1215"/>
                        <a:pt x="96" y="727"/>
                        <a:pt x="298" y="287"/>
                      </a:cubicBezTo>
                      <a:cubicBezTo>
                        <a:pt x="370" y="144"/>
                        <a:pt x="441" y="1"/>
                        <a:pt x="655" y="1"/>
                      </a:cubicBezTo>
                      <a:cubicBezTo>
                        <a:pt x="858" y="13"/>
                        <a:pt x="1084" y="25"/>
                        <a:pt x="1191" y="251"/>
                      </a:cubicBezTo>
                      <a:cubicBezTo>
                        <a:pt x="1370" y="584"/>
                        <a:pt x="1465" y="953"/>
                        <a:pt x="1489" y="1334"/>
                      </a:cubicBezTo>
                      <a:cubicBezTo>
                        <a:pt x="1501" y="1441"/>
                        <a:pt x="1441" y="1549"/>
                        <a:pt x="1334" y="1584"/>
                      </a:cubicBezTo>
                      <a:cubicBezTo>
                        <a:pt x="1144" y="1644"/>
                        <a:pt x="941" y="1680"/>
                        <a:pt x="739" y="1715"/>
                      </a:cubicBezTo>
                      <a:cubicBezTo>
                        <a:pt x="513" y="1715"/>
                        <a:pt x="274" y="1715"/>
                        <a:pt x="36" y="169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28" name="Google Shape;1928;p19">
                  <a:extLst>
                    <a:ext uri="{FF2B5EF4-FFF2-40B4-BE49-F238E27FC236}">
                      <a16:creationId xmlns:a16="http://schemas.microsoft.com/office/drawing/2014/main" id="{77ECCDEA-2C2B-C5FE-C940-8800DFCE80D6}"/>
                    </a:ext>
                  </a:extLst>
                </p:cNvPr>
                <p:cNvSpPr/>
                <p:nvPr/>
              </p:nvSpPr>
              <p:spPr>
                <a:xfrm>
                  <a:off x="3012025" y="3535975"/>
                  <a:ext cx="30675" cy="41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7" h="1644" extrusionOk="0">
                      <a:moveTo>
                        <a:pt x="1155" y="1537"/>
                      </a:moveTo>
                      <a:lnTo>
                        <a:pt x="24" y="1644"/>
                      </a:lnTo>
                      <a:cubicBezTo>
                        <a:pt x="0" y="1525"/>
                        <a:pt x="0" y="1406"/>
                        <a:pt x="12" y="1287"/>
                      </a:cubicBezTo>
                      <a:cubicBezTo>
                        <a:pt x="48" y="1013"/>
                        <a:pt x="107" y="739"/>
                        <a:pt x="155" y="465"/>
                      </a:cubicBezTo>
                      <a:cubicBezTo>
                        <a:pt x="179" y="263"/>
                        <a:pt x="345" y="84"/>
                        <a:pt x="560" y="60"/>
                      </a:cubicBezTo>
                      <a:cubicBezTo>
                        <a:pt x="798" y="1"/>
                        <a:pt x="869" y="25"/>
                        <a:pt x="976" y="227"/>
                      </a:cubicBezTo>
                      <a:cubicBezTo>
                        <a:pt x="1167" y="644"/>
                        <a:pt x="1227" y="1096"/>
                        <a:pt x="1155" y="1537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29" name="Google Shape;1929;p19">
                  <a:extLst>
                    <a:ext uri="{FF2B5EF4-FFF2-40B4-BE49-F238E27FC236}">
                      <a16:creationId xmlns:a16="http://schemas.microsoft.com/office/drawing/2014/main" id="{B2C11726-69D3-F5F5-60C5-FFA275988118}"/>
                    </a:ext>
                  </a:extLst>
                </p:cNvPr>
                <p:cNvSpPr/>
                <p:nvPr/>
              </p:nvSpPr>
              <p:spPr>
                <a:xfrm>
                  <a:off x="3162025" y="3517225"/>
                  <a:ext cx="27125" cy="44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5" h="1763" extrusionOk="0">
                      <a:moveTo>
                        <a:pt x="1" y="1608"/>
                      </a:moveTo>
                      <a:cubicBezTo>
                        <a:pt x="49" y="1191"/>
                        <a:pt x="96" y="786"/>
                        <a:pt x="168" y="405"/>
                      </a:cubicBezTo>
                      <a:cubicBezTo>
                        <a:pt x="203" y="286"/>
                        <a:pt x="287" y="179"/>
                        <a:pt x="394" y="120"/>
                      </a:cubicBezTo>
                      <a:cubicBezTo>
                        <a:pt x="620" y="1"/>
                        <a:pt x="751" y="48"/>
                        <a:pt x="846" y="298"/>
                      </a:cubicBezTo>
                      <a:cubicBezTo>
                        <a:pt x="1037" y="739"/>
                        <a:pt x="1037" y="1203"/>
                        <a:pt x="1084" y="1715"/>
                      </a:cubicBezTo>
                      <a:cubicBezTo>
                        <a:pt x="715" y="1763"/>
                        <a:pt x="346" y="1727"/>
                        <a:pt x="1" y="1608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0" name="Google Shape;1930;p19">
                  <a:extLst>
                    <a:ext uri="{FF2B5EF4-FFF2-40B4-BE49-F238E27FC236}">
                      <a16:creationId xmlns:a16="http://schemas.microsoft.com/office/drawing/2014/main" id="{084BCDD0-10C5-44AC-C4E3-4C64DC932B2E}"/>
                    </a:ext>
                  </a:extLst>
                </p:cNvPr>
                <p:cNvSpPr/>
                <p:nvPr/>
              </p:nvSpPr>
              <p:spPr>
                <a:xfrm>
                  <a:off x="2948325" y="3556825"/>
                  <a:ext cx="21150" cy="29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6" h="1179" extrusionOk="0">
                      <a:moveTo>
                        <a:pt x="846" y="1012"/>
                      </a:moveTo>
                      <a:lnTo>
                        <a:pt x="24" y="1179"/>
                      </a:lnTo>
                      <a:cubicBezTo>
                        <a:pt x="0" y="822"/>
                        <a:pt x="72" y="465"/>
                        <a:pt x="250" y="155"/>
                      </a:cubicBezTo>
                      <a:cubicBezTo>
                        <a:pt x="322" y="0"/>
                        <a:pt x="441" y="0"/>
                        <a:pt x="548" y="131"/>
                      </a:cubicBezTo>
                      <a:cubicBezTo>
                        <a:pt x="750" y="369"/>
                        <a:pt x="810" y="655"/>
                        <a:pt x="846" y="1012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1" name="Google Shape;1931;p19">
                  <a:extLst>
                    <a:ext uri="{FF2B5EF4-FFF2-40B4-BE49-F238E27FC236}">
                      <a16:creationId xmlns:a16="http://schemas.microsoft.com/office/drawing/2014/main" id="{4CC06ACB-C8D3-65FA-A599-7CAF8AFB65EF}"/>
                    </a:ext>
                  </a:extLst>
                </p:cNvPr>
                <p:cNvSpPr/>
                <p:nvPr/>
              </p:nvSpPr>
              <p:spPr>
                <a:xfrm>
                  <a:off x="2938200" y="3630925"/>
                  <a:ext cx="25025" cy="29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1" h="1168" extrusionOk="0">
                      <a:moveTo>
                        <a:pt x="0" y="1060"/>
                      </a:moveTo>
                      <a:cubicBezTo>
                        <a:pt x="12" y="668"/>
                        <a:pt x="36" y="275"/>
                        <a:pt x="393" y="1"/>
                      </a:cubicBezTo>
                      <a:cubicBezTo>
                        <a:pt x="715" y="132"/>
                        <a:pt x="1001" y="596"/>
                        <a:pt x="929" y="918"/>
                      </a:cubicBezTo>
                      <a:cubicBezTo>
                        <a:pt x="905" y="989"/>
                        <a:pt x="846" y="1060"/>
                        <a:pt x="762" y="1096"/>
                      </a:cubicBezTo>
                      <a:cubicBezTo>
                        <a:pt x="608" y="1168"/>
                        <a:pt x="262" y="1144"/>
                        <a:pt x="0" y="106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932" name="Google Shape;1932;p19">
                <a:extLst>
                  <a:ext uri="{FF2B5EF4-FFF2-40B4-BE49-F238E27FC236}">
                    <a16:creationId xmlns:a16="http://schemas.microsoft.com/office/drawing/2014/main" id="{1D7250A5-27EC-4D88-E28A-58816CCF16CD}"/>
                  </a:ext>
                </a:extLst>
              </p:cNvPr>
              <p:cNvGrpSpPr/>
              <p:nvPr/>
            </p:nvGrpSpPr>
            <p:grpSpPr>
              <a:xfrm>
                <a:off x="5720925" y="2161038"/>
                <a:ext cx="267025" cy="511100"/>
                <a:chOff x="2381575" y="2161100"/>
                <a:chExt cx="267025" cy="511100"/>
              </a:xfrm>
            </p:grpSpPr>
            <p:sp>
              <p:nvSpPr>
                <p:cNvPr id="1933" name="Google Shape;1933;p19">
                  <a:extLst>
                    <a:ext uri="{FF2B5EF4-FFF2-40B4-BE49-F238E27FC236}">
                      <a16:creationId xmlns:a16="http://schemas.microsoft.com/office/drawing/2014/main" id="{A013E6B6-8050-EE1D-A55C-4AE8A915BA5F}"/>
                    </a:ext>
                  </a:extLst>
                </p:cNvPr>
                <p:cNvSpPr/>
                <p:nvPr/>
              </p:nvSpPr>
              <p:spPr>
                <a:xfrm>
                  <a:off x="2623575" y="2624550"/>
                  <a:ext cx="25025" cy="47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1" h="1906" extrusionOk="0">
                      <a:moveTo>
                        <a:pt x="953" y="1906"/>
                      </a:moveTo>
                      <a:cubicBezTo>
                        <a:pt x="560" y="1656"/>
                        <a:pt x="96" y="751"/>
                        <a:pt x="1" y="132"/>
                      </a:cubicBezTo>
                      <a:cubicBezTo>
                        <a:pt x="96" y="1"/>
                        <a:pt x="286" y="37"/>
                        <a:pt x="334" y="179"/>
                      </a:cubicBezTo>
                      <a:cubicBezTo>
                        <a:pt x="572" y="680"/>
                        <a:pt x="786" y="1203"/>
                        <a:pt x="989" y="1715"/>
                      </a:cubicBezTo>
                      <a:cubicBezTo>
                        <a:pt x="1001" y="1751"/>
                        <a:pt x="965" y="1811"/>
                        <a:pt x="953" y="1906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4" name="Google Shape;1934;p19">
                  <a:extLst>
                    <a:ext uri="{FF2B5EF4-FFF2-40B4-BE49-F238E27FC236}">
                      <a16:creationId xmlns:a16="http://schemas.microsoft.com/office/drawing/2014/main" id="{47979F47-0BA4-6C6E-AC1C-665E840CF98D}"/>
                    </a:ext>
                  </a:extLst>
                </p:cNvPr>
                <p:cNvSpPr/>
                <p:nvPr/>
              </p:nvSpPr>
              <p:spPr>
                <a:xfrm>
                  <a:off x="2409275" y="2207850"/>
                  <a:ext cx="25025" cy="43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1" h="1751" extrusionOk="0">
                      <a:moveTo>
                        <a:pt x="929" y="1750"/>
                      </a:moveTo>
                      <a:cubicBezTo>
                        <a:pt x="786" y="1643"/>
                        <a:pt x="691" y="1608"/>
                        <a:pt x="667" y="1536"/>
                      </a:cubicBezTo>
                      <a:cubicBezTo>
                        <a:pt x="441" y="1119"/>
                        <a:pt x="226" y="691"/>
                        <a:pt x="36" y="262"/>
                      </a:cubicBezTo>
                      <a:cubicBezTo>
                        <a:pt x="0" y="203"/>
                        <a:pt x="71" y="84"/>
                        <a:pt x="95" y="0"/>
                      </a:cubicBezTo>
                      <a:cubicBezTo>
                        <a:pt x="179" y="24"/>
                        <a:pt x="310" y="24"/>
                        <a:pt x="345" y="84"/>
                      </a:cubicBezTo>
                      <a:cubicBezTo>
                        <a:pt x="560" y="524"/>
                        <a:pt x="774" y="965"/>
                        <a:pt x="964" y="1417"/>
                      </a:cubicBezTo>
                      <a:cubicBezTo>
                        <a:pt x="1000" y="1477"/>
                        <a:pt x="953" y="1572"/>
                        <a:pt x="929" y="175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5" name="Google Shape;1935;p19">
                  <a:extLst>
                    <a:ext uri="{FF2B5EF4-FFF2-40B4-BE49-F238E27FC236}">
                      <a16:creationId xmlns:a16="http://schemas.microsoft.com/office/drawing/2014/main" id="{0C3D3B0F-5687-FAEC-F2AE-F5C272160F0E}"/>
                    </a:ext>
                  </a:extLst>
                </p:cNvPr>
                <p:cNvSpPr/>
                <p:nvPr/>
              </p:nvSpPr>
              <p:spPr>
                <a:xfrm>
                  <a:off x="2551850" y="2493900"/>
                  <a:ext cx="22350" cy="40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4" h="1620" extrusionOk="0">
                      <a:moveTo>
                        <a:pt x="798" y="1619"/>
                      </a:moveTo>
                      <a:cubicBezTo>
                        <a:pt x="417" y="1203"/>
                        <a:pt x="143" y="714"/>
                        <a:pt x="0" y="179"/>
                      </a:cubicBezTo>
                      <a:cubicBezTo>
                        <a:pt x="143" y="0"/>
                        <a:pt x="298" y="24"/>
                        <a:pt x="357" y="155"/>
                      </a:cubicBezTo>
                      <a:cubicBezTo>
                        <a:pt x="548" y="548"/>
                        <a:pt x="714" y="953"/>
                        <a:pt x="869" y="1357"/>
                      </a:cubicBezTo>
                      <a:cubicBezTo>
                        <a:pt x="893" y="1405"/>
                        <a:pt x="845" y="1476"/>
                        <a:pt x="798" y="1619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6" name="Google Shape;1936;p19">
                  <a:extLst>
                    <a:ext uri="{FF2B5EF4-FFF2-40B4-BE49-F238E27FC236}">
                      <a16:creationId xmlns:a16="http://schemas.microsoft.com/office/drawing/2014/main" id="{0453ED86-7639-B64F-BE23-9FF3B9AEF192}"/>
                    </a:ext>
                  </a:extLst>
                </p:cNvPr>
                <p:cNvSpPr/>
                <p:nvPr/>
              </p:nvSpPr>
              <p:spPr>
                <a:xfrm>
                  <a:off x="2527725" y="2440300"/>
                  <a:ext cx="19675" cy="37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7" h="1514" extrusionOk="0">
                      <a:moveTo>
                        <a:pt x="667" y="1513"/>
                      </a:moveTo>
                      <a:cubicBezTo>
                        <a:pt x="620" y="1477"/>
                        <a:pt x="525" y="1442"/>
                        <a:pt x="501" y="1382"/>
                      </a:cubicBezTo>
                      <a:cubicBezTo>
                        <a:pt x="334" y="1013"/>
                        <a:pt x="167" y="644"/>
                        <a:pt x="25" y="263"/>
                      </a:cubicBezTo>
                      <a:cubicBezTo>
                        <a:pt x="1" y="191"/>
                        <a:pt x="60" y="72"/>
                        <a:pt x="120" y="13"/>
                      </a:cubicBezTo>
                      <a:cubicBezTo>
                        <a:pt x="191" y="1"/>
                        <a:pt x="275" y="25"/>
                        <a:pt x="322" y="84"/>
                      </a:cubicBezTo>
                      <a:cubicBezTo>
                        <a:pt x="489" y="537"/>
                        <a:pt x="787" y="953"/>
                        <a:pt x="739" y="1465"/>
                      </a:cubicBezTo>
                      <a:cubicBezTo>
                        <a:pt x="739" y="1477"/>
                        <a:pt x="715" y="1489"/>
                        <a:pt x="667" y="1513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7" name="Google Shape;1937;p19">
                  <a:extLst>
                    <a:ext uri="{FF2B5EF4-FFF2-40B4-BE49-F238E27FC236}">
                      <a16:creationId xmlns:a16="http://schemas.microsoft.com/office/drawing/2014/main" id="{4444EE7A-76FF-4681-5064-9B29EB9F30E4}"/>
                    </a:ext>
                  </a:extLst>
                </p:cNvPr>
                <p:cNvSpPr/>
                <p:nvPr/>
              </p:nvSpPr>
              <p:spPr>
                <a:xfrm>
                  <a:off x="2472075" y="2327800"/>
                  <a:ext cx="22350" cy="36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4" h="1477" extrusionOk="0">
                      <a:moveTo>
                        <a:pt x="893" y="1477"/>
                      </a:moveTo>
                      <a:cubicBezTo>
                        <a:pt x="727" y="1393"/>
                        <a:pt x="596" y="1358"/>
                        <a:pt x="560" y="1286"/>
                      </a:cubicBezTo>
                      <a:cubicBezTo>
                        <a:pt x="369" y="953"/>
                        <a:pt x="191" y="608"/>
                        <a:pt x="24" y="262"/>
                      </a:cubicBezTo>
                      <a:cubicBezTo>
                        <a:pt x="0" y="191"/>
                        <a:pt x="72" y="84"/>
                        <a:pt x="95" y="0"/>
                      </a:cubicBezTo>
                      <a:cubicBezTo>
                        <a:pt x="179" y="24"/>
                        <a:pt x="322" y="36"/>
                        <a:pt x="346" y="96"/>
                      </a:cubicBezTo>
                      <a:cubicBezTo>
                        <a:pt x="524" y="512"/>
                        <a:pt x="691" y="941"/>
                        <a:pt x="893" y="1477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8" name="Google Shape;1938;p19">
                  <a:extLst>
                    <a:ext uri="{FF2B5EF4-FFF2-40B4-BE49-F238E27FC236}">
                      <a16:creationId xmlns:a16="http://schemas.microsoft.com/office/drawing/2014/main" id="{290034CA-6A3E-9A37-76F4-5D779489E87E}"/>
                    </a:ext>
                  </a:extLst>
                </p:cNvPr>
                <p:cNvSpPr/>
                <p:nvPr/>
              </p:nvSpPr>
              <p:spPr>
                <a:xfrm>
                  <a:off x="2587250" y="2560575"/>
                  <a:ext cx="21775" cy="40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1" h="1632" extrusionOk="0">
                      <a:moveTo>
                        <a:pt x="799" y="1631"/>
                      </a:moveTo>
                      <a:cubicBezTo>
                        <a:pt x="727" y="1572"/>
                        <a:pt x="608" y="1524"/>
                        <a:pt x="572" y="1441"/>
                      </a:cubicBezTo>
                      <a:cubicBezTo>
                        <a:pt x="370" y="1072"/>
                        <a:pt x="191" y="691"/>
                        <a:pt x="37" y="298"/>
                      </a:cubicBezTo>
                      <a:cubicBezTo>
                        <a:pt x="1" y="226"/>
                        <a:pt x="84" y="95"/>
                        <a:pt x="108" y="0"/>
                      </a:cubicBezTo>
                      <a:cubicBezTo>
                        <a:pt x="180" y="36"/>
                        <a:pt x="287" y="48"/>
                        <a:pt x="311" y="95"/>
                      </a:cubicBezTo>
                      <a:cubicBezTo>
                        <a:pt x="513" y="583"/>
                        <a:pt x="692" y="1060"/>
                        <a:pt x="870" y="1548"/>
                      </a:cubicBezTo>
                      <a:cubicBezTo>
                        <a:pt x="870" y="1560"/>
                        <a:pt x="846" y="1572"/>
                        <a:pt x="799" y="163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9" name="Google Shape;1939;p19">
                  <a:extLst>
                    <a:ext uri="{FF2B5EF4-FFF2-40B4-BE49-F238E27FC236}">
                      <a16:creationId xmlns:a16="http://schemas.microsoft.com/office/drawing/2014/main" id="{40C06E35-12BE-2C7C-865B-C6677AF3EC8B}"/>
                    </a:ext>
                  </a:extLst>
                </p:cNvPr>
                <p:cNvSpPr/>
                <p:nvPr/>
              </p:nvSpPr>
              <p:spPr>
                <a:xfrm>
                  <a:off x="2440225" y="2269450"/>
                  <a:ext cx="24125" cy="35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5" h="1430" extrusionOk="0">
                      <a:moveTo>
                        <a:pt x="846" y="1430"/>
                      </a:moveTo>
                      <a:cubicBezTo>
                        <a:pt x="762" y="1370"/>
                        <a:pt x="643" y="1334"/>
                        <a:pt x="584" y="1263"/>
                      </a:cubicBezTo>
                      <a:cubicBezTo>
                        <a:pt x="381" y="953"/>
                        <a:pt x="203" y="632"/>
                        <a:pt x="24" y="298"/>
                      </a:cubicBezTo>
                      <a:cubicBezTo>
                        <a:pt x="0" y="215"/>
                        <a:pt x="0" y="120"/>
                        <a:pt x="48" y="36"/>
                      </a:cubicBezTo>
                      <a:cubicBezTo>
                        <a:pt x="60" y="1"/>
                        <a:pt x="250" y="1"/>
                        <a:pt x="262" y="36"/>
                      </a:cubicBezTo>
                      <a:cubicBezTo>
                        <a:pt x="500" y="465"/>
                        <a:pt x="846" y="834"/>
                        <a:pt x="965" y="1322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40" name="Google Shape;1940;p19">
                  <a:extLst>
                    <a:ext uri="{FF2B5EF4-FFF2-40B4-BE49-F238E27FC236}">
                      <a16:creationId xmlns:a16="http://schemas.microsoft.com/office/drawing/2014/main" id="{27FD0C27-F205-A009-0EFE-22E2BF6D870E}"/>
                    </a:ext>
                  </a:extLst>
                </p:cNvPr>
                <p:cNvSpPr/>
                <p:nvPr/>
              </p:nvSpPr>
              <p:spPr>
                <a:xfrm>
                  <a:off x="2501250" y="2386425"/>
                  <a:ext cx="22325" cy="33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" h="1335" extrusionOk="0">
                      <a:moveTo>
                        <a:pt x="774" y="1334"/>
                      </a:moveTo>
                      <a:cubicBezTo>
                        <a:pt x="714" y="1299"/>
                        <a:pt x="607" y="1275"/>
                        <a:pt x="572" y="1227"/>
                      </a:cubicBezTo>
                      <a:cubicBezTo>
                        <a:pt x="381" y="906"/>
                        <a:pt x="191" y="596"/>
                        <a:pt x="24" y="263"/>
                      </a:cubicBezTo>
                      <a:cubicBezTo>
                        <a:pt x="0" y="203"/>
                        <a:pt x="48" y="72"/>
                        <a:pt x="107" y="13"/>
                      </a:cubicBezTo>
                      <a:cubicBezTo>
                        <a:pt x="179" y="1"/>
                        <a:pt x="262" y="13"/>
                        <a:pt x="322" y="60"/>
                      </a:cubicBezTo>
                      <a:cubicBezTo>
                        <a:pt x="524" y="453"/>
                        <a:pt x="703" y="858"/>
                        <a:pt x="893" y="125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41" name="Google Shape;1941;p19">
                  <a:extLst>
                    <a:ext uri="{FF2B5EF4-FFF2-40B4-BE49-F238E27FC236}">
                      <a16:creationId xmlns:a16="http://schemas.microsoft.com/office/drawing/2014/main" id="{75E19633-5807-8A1E-A1CE-2BEF3FD47DF5}"/>
                    </a:ext>
                  </a:extLst>
                </p:cNvPr>
                <p:cNvSpPr/>
                <p:nvPr/>
              </p:nvSpPr>
              <p:spPr>
                <a:xfrm>
                  <a:off x="2381575" y="2161100"/>
                  <a:ext cx="17600" cy="23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4" h="930" extrusionOk="0">
                      <a:moveTo>
                        <a:pt x="703" y="930"/>
                      </a:moveTo>
                      <a:cubicBezTo>
                        <a:pt x="203" y="799"/>
                        <a:pt x="132" y="465"/>
                        <a:pt x="13" y="191"/>
                      </a:cubicBezTo>
                      <a:cubicBezTo>
                        <a:pt x="1" y="144"/>
                        <a:pt x="84" y="25"/>
                        <a:pt x="144" y="13"/>
                      </a:cubicBezTo>
                      <a:cubicBezTo>
                        <a:pt x="227" y="1"/>
                        <a:pt x="310" y="25"/>
                        <a:pt x="358" y="84"/>
                      </a:cubicBezTo>
                      <a:cubicBezTo>
                        <a:pt x="465" y="322"/>
                        <a:pt x="560" y="572"/>
                        <a:pt x="703" y="93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942" name="Google Shape;1942;p19">
                <a:extLst>
                  <a:ext uri="{FF2B5EF4-FFF2-40B4-BE49-F238E27FC236}">
                    <a16:creationId xmlns:a16="http://schemas.microsoft.com/office/drawing/2014/main" id="{31E2E1FD-CFA6-1107-7A6D-6CF2A86D092C}"/>
                  </a:ext>
                </a:extLst>
              </p:cNvPr>
              <p:cNvGrpSpPr/>
              <p:nvPr/>
            </p:nvGrpSpPr>
            <p:grpSpPr>
              <a:xfrm>
                <a:off x="5915000" y="2682538"/>
                <a:ext cx="282800" cy="362575"/>
                <a:chOff x="2575650" y="2682600"/>
                <a:chExt cx="282800" cy="362575"/>
              </a:xfrm>
            </p:grpSpPr>
            <p:sp>
              <p:nvSpPr>
                <p:cNvPr id="1943" name="Google Shape;1943;p19">
                  <a:extLst>
                    <a:ext uri="{FF2B5EF4-FFF2-40B4-BE49-F238E27FC236}">
                      <a16:creationId xmlns:a16="http://schemas.microsoft.com/office/drawing/2014/main" id="{B3B27C14-3D5A-BF7C-C3E9-5650E49240D4}"/>
                    </a:ext>
                  </a:extLst>
                </p:cNvPr>
                <p:cNvSpPr/>
                <p:nvPr/>
              </p:nvSpPr>
              <p:spPr>
                <a:xfrm>
                  <a:off x="2575650" y="2696900"/>
                  <a:ext cx="251850" cy="348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74" h="13931" extrusionOk="0">
                      <a:moveTo>
                        <a:pt x="8728" y="13871"/>
                      </a:moveTo>
                      <a:lnTo>
                        <a:pt x="9073" y="13549"/>
                      </a:lnTo>
                      <a:lnTo>
                        <a:pt x="9228" y="12918"/>
                      </a:lnTo>
                      <a:lnTo>
                        <a:pt x="8704" y="11323"/>
                      </a:lnTo>
                      <a:lnTo>
                        <a:pt x="7847" y="9311"/>
                      </a:lnTo>
                      <a:lnTo>
                        <a:pt x="9085" y="6679"/>
                      </a:lnTo>
                      <a:lnTo>
                        <a:pt x="9549" y="5227"/>
                      </a:lnTo>
                      <a:lnTo>
                        <a:pt x="10073" y="3477"/>
                      </a:lnTo>
                      <a:lnTo>
                        <a:pt x="9657" y="3417"/>
                      </a:lnTo>
                      <a:lnTo>
                        <a:pt x="8395" y="4572"/>
                      </a:lnTo>
                      <a:lnTo>
                        <a:pt x="6585" y="6441"/>
                      </a:lnTo>
                      <a:lnTo>
                        <a:pt x="6216" y="6001"/>
                      </a:lnTo>
                      <a:lnTo>
                        <a:pt x="5120" y="3501"/>
                      </a:lnTo>
                      <a:lnTo>
                        <a:pt x="4454" y="2119"/>
                      </a:lnTo>
                      <a:lnTo>
                        <a:pt x="5061" y="548"/>
                      </a:lnTo>
                      <a:lnTo>
                        <a:pt x="5037" y="143"/>
                      </a:lnTo>
                      <a:lnTo>
                        <a:pt x="4680" y="0"/>
                      </a:lnTo>
                      <a:lnTo>
                        <a:pt x="4001" y="536"/>
                      </a:lnTo>
                      <a:lnTo>
                        <a:pt x="2977" y="1334"/>
                      </a:lnTo>
                      <a:lnTo>
                        <a:pt x="1691" y="1524"/>
                      </a:lnTo>
                      <a:lnTo>
                        <a:pt x="798" y="1965"/>
                      </a:lnTo>
                      <a:lnTo>
                        <a:pt x="1025" y="2298"/>
                      </a:lnTo>
                      <a:lnTo>
                        <a:pt x="2120" y="2679"/>
                      </a:lnTo>
                      <a:lnTo>
                        <a:pt x="2775" y="2917"/>
                      </a:lnTo>
                      <a:lnTo>
                        <a:pt x="3561" y="4941"/>
                      </a:lnTo>
                      <a:lnTo>
                        <a:pt x="4489" y="6846"/>
                      </a:lnTo>
                      <a:lnTo>
                        <a:pt x="4585" y="7406"/>
                      </a:lnTo>
                      <a:lnTo>
                        <a:pt x="1167" y="7549"/>
                      </a:lnTo>
                      <a:lnTo>
                        <a:pt x="394" y="7620"/>
                      </a:lnTo>
                      <a:lnTo>
                        <a:pt x="1" y="7882"/>
                      </a:lnTo>
                      <a:lnTo>
                        <a:pt x="155" y="8084"/>
                      </a:lnTo>
                      <a:lnTo>
                        <a:pt x="3191" y="9358"/>
                      </a:lnTo>
                      <a:lnTo>
                        <a:pt x="5347" y="9918"/>
                      </a:lnTo>
                      <a:lnTo>
                        <a:pt x="5739" y="10073"/>
                      </a:lnTo>
                      <a:lnTo>
                        <a:pt x="6216" y="11156"/>
                      </a:lnTo>
                      <a:lnTo>
                        <a:pt x="7025" y="12633"/>
                      </a:lnTo>
                      <a:lnTo>
                        <a:pt x="7692" y="13537"/>
                      </a:lnTo>
                      <a:lnTo>
                        <a:pt x="8299" y="1393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44" name="Google Shape;1944;p19">
                  <a:extLst>
                    <a:ext uri="{FF2B5EF4-FFF2-40B4-BE49-F238E27FC236}">
                      <a16:creationId xmlns:a16="http://schemas.microsoft.com/office/drawing/2014/main" id="{F6D9CFD1-D465-E609-8267-C823A719D943}"/>
                    </a:ext>
                  </a:extLst>
                </p:cNvPr>
                <p:cNvSpPr/>
                <p:nvPr/>
              </p:nvSpPr>
              <p:spPr>
                <a:xfrm>
                  <a:off x="2601850" y="2687950"/>
                  <a:ext cx="251550" cy="348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62" h="13944" extrusionOk="0">
                      <a:moveTo>
                        <a:pt x="8728" y="13872"/>
                      </a:moveTo>
                      <a:lnTo>
                        <a:pt x="9061" y="13550"/>
                      </a:lnTo>
                      <a:lnTo>
                        <a:pt x="9228" y="12919"/>
                      </a:lnTo>
                      <a:lnTo>
                        <a:pt x="8692" y="11324"/>
                      </a:lnTo>
                      <a:lnTo>
                        <a:pt x="7847" y="9312"/>
                      </a:lnTo>
                      <a:lnTo>
                        <a:pt x="9085" y="6680"/>
                      </a:lnTo>
                      <a:lnTo>
                        <a:pt x="9549" y="5228"/>
                      </a:lnTo>
                      <a:lnTo>
                        <a:pt x="10061" y="3478"/>
                      </a:lnTo>
                      <a:lnTo>
                        <a:pt x="9656" y="3418"/>
                      </a:lnTo>
                      <a:lnTo>
                        <a:pt x="8382" y="4573"/>
                      </a:lnTo>
                      <a:lnTo>
                        <a:pt x="6573" y="6442"/>
                      </a:lnTo>
                      <a:lnTo>
                        <a:pt x="6215" y="6002"/>
                      </a:lnTo>
                      <a:lnTo>
                        <a:pt x="5108" y="3501"/>
                      </a:lnTo>
                      <a:lnTo>
                        <a:pt x="4453" y="2120"/>
                      </a:lnTo>
                      <a:lnTo>
                        <a:pt x="5049" y="549"/>
                      </a:lnTo>
                      <a:lnTo>
                        <a:pt x="5025" y="144"/>
                      </a:lnTo>
                      <a:lnTo>
                        <a:pt x="4680" y="1"/>
                      </a:lnTo>
                      <a:lnTo>
                        <a:pt x="3989" y="537"/>
                      </a:lnTo>
                      <a:lnTo>
                        <a:pt x="2977" y="1334"/>
                      </a:lnTo>
                      <a:lnTo>
                        <a:pt x="1691" y="1525"/>
                      </a:lnTo>
                      <a:lnTo>
                        <a:pt x="798" y="1965"/>
                      </a:lnTo>
                      <a:lnTo>
                        <a:pt x="1012" y="2299"/>
                      </a:lnTo>
                      <a:lnTo>
                        <a:pt x="2120" y="2680"/>
                      </a:lnTo>
                      <a:lnTo>
                        <a:pt x="2763" y="2918"/>
                      </a:lnTo>
                      <a:lnTo>
                        <a:pt x="3560" y="4954"/>
                      </a:lnTo>
                      <a:lnTo>
                        <a:pt x="4477" y="6847"/>
                      </a:lnTo>
                      <a:lnTo>
                        <a:pt x="4572" y="7407"/>
                      </a:lnTo>
                      <a:lnTo>
                        <a:pt x="1155" y="7549"/>
                      </a:lnTo>
                      <a:lnTo>
                        <a:pt x="393" y="7621"/>
                      </a:lnTo>
                      <a:lnTo>
                        <a:pt x="0" y="7883"/>
                      </a:lnTo>
                      <a:lnTo>
                        <a:pt x="155" y="8097"/>
                      </a:lnTo>
                      <a:lnTo>
                        <a:pt x="3191" y="9359"/>
                      </a:lnTo>
                      <a:lnTo>
                        <a:pt x="5334" y="9919"/>
                      </a:lnTo>
                      <a:lnTo>
                        <a:pt x="5727" y="10074"/>
                      </a:lnTo>
                      <a:lnTo>
                        <a:pt x="6215" y="11145"/>
                      </a:lnTo>
                      <a:lnTo>
                        <a:pt x="7013" y="12633"/>
                      </a:lnTo>
                      <a:lnTo>
                        <a:pt x="7680" y="13538"/>
                      </a:lnTo>
                      <a:lnTo>
                        <a:pt x="8287" y="13943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45" name="Google Shape;1945;p19">
                  <a:extLst>
                    <a:ext uri="{FF2B5EF4-FFF2-40B4-BE49-F238E27FC236}">
                      <a16:creationId xmlns:a16="http://schemas.microsoft.com/office/drawing/2014/main" id="{05136C35-CE2E-C08E-923D-DF7B09DB6CD6}"/>
                    </a:ext>
                  </a:extLst>
                </p:cNvPr>
                <p:cNvSpPr/>
                <p:nvPr/>
              </p:nvSpPr>
              <p:spPr>
                <a:xfrm>
                  <a:off x="2670900" y="2682600"/>
                  <a:ext cx="187550" cy="356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02" h="14241" extrusionOk="0">
                      <a:moveTo>
                        <a:pt x="7109" y="3811"/>
                      </a:moveTo>
                      <a:cubicBezTo>
                        <a:pt x="6751" y="3846"/>
                        <a:pt x="6597" y="4037"/>
                        <a:pt x="6430" y="4203"/>
                      </a:cubicBezTo>
                      <a:cubicBezTo>
                        <a:pt x="5775" y="4870"/>
                        <a:pt x="5120" y="5549"/>
                        <a:pt x="4465" y="6216"/>
                      </a:cubicBezTo>
                      <a:cubicBezTo>
                        <a:pt x="4263" y="6430"/>
                        <a:pt x="4073" y="6656"/>
                        <a:pt x="3858" y="6882"/>
                      </a:cubicBezTo>
                      <a:cubicBezTo>
                        <a:pt x="3608" y="6811"/>
                        <a:pt x="3406" y="6632"/>
                        <a:pt x="3299" y="6382"/>
                      </a:cubicBezTo>
                      <a:cubicBezTo>
                        <a:pt x="3108" y="6037"/>
                        <a:pt x="2953" y="5668"/>
                        <a:pt x="2810" y="5287"/>
                      </a:cubicBezTo>
                      <a:cubicBezTo>
                        <a:pt x="2513" y="4311"/>
                        <a:pt x="2037" y="3418"/>
                        <a:pt x="1548" y="2525"/>
                      </a:cubicBezTo>
                      <a:cubicBezTo>
                        <a:pt x="1441" y="2358"/>
                        <a:pt x="1441" y="2144"/>
                        <a:pt x="1548" y="1977"/>
                      </a:cubicBezTo>
                      <a:cubicBezTo>
                        <a:pt x="1715" y="1667"/>
                        <a:pt x="1870" y="1346"/>
                        <a:pt x="2025" y="1025"/>
                      </a:cubicBezTo>
                      <a:cubicBezTo>
                        <a:pt x="2108" y="846"/>
                        <a:pt x="2191" y="655"/>
                        <a:pt x="2072" y="429"/>
                      </a:cubicBezTo>
                      <a:cubicBezTo>
                        <a:pt x="1310" y="703"/>
                        <a:pt x="905" y="1239"/>
                        <a:pt x="263" y="1715"/>
                      </a:cubicBezTo>
                      <a:cubicBezTo>
                        <a:pt x="203" y="1679"/>
                        <a:pt x="84" y="1739"/>
                        <a:pt x="24" y="1667"/>
                      </a:cubicBezTo>
                      <a:cubicBezTo>
                        <a:pt x="1" y="1632"/>
                        <a:pt x="96" y="1501"/>
                        <a:pt x="167" y="1453"/>
                      </a:cubicBezTo>
                      <a:cubicBezTo>
                        <a:pt x="608" y="1072"/>
                        <a:pt x="1048" y="715"/>
                        <a:pt x="1501" y="346"/>
                      </a:cubicBezTo>
                      <a:cubicBezTo>
                        <a:pt x="1548" y="298"/>
                        <a:pt x="1608" y="263"/>
                        <a:pt x="1679" y="227"/>
                      </a:cubicBezTo>
                      <a:cubicBezTo>
                        <a:pt x="1918" y="108"/>
                        <a:pt x="2215" y="1"/>
                        <a:pt x="2394" y="155"/>
                      </a:cubicBezTo>
                      <a:cubicBezTo>
                        <a:pt x="2513" y="251"/>
                        <a:pt x="2525" y="513"/>
                        <a:pt x="2477" y="691"/>
                      </a:cubicBezTo>
                      <a:cubicBezTo>
                        <a:pt x="2358" y="1072"/>
                        <a:pt x="2215" y="1453"/>
                        <a:pt x="2025" y="1798"/>
                      </a:cubicBezTo>
                      <a:cubicBezTo>
                        <a:pt x="1858" y="2037"/>
                        <a:pt x="1846" y="2346"/>
                        <a:pt x="1977" y="2608"/>
                      </a:cubicBezTo>
                      <a:cubicBezTo>
                        <a:pt x="2394" y="3477"/>
                        <a:pt x="2799" y="4370"/>
                        <a:pt x="3203" y="5263"/>
                      </a:cubicBezTo>
                      <a:cubicBezTo>
                        <a:pt x="3287" y="5454"/>
                        <a:pt x="3334" y="5644"/>
                        <a:pt x="3418" y="5823"/>
                      </a:cubicBezTo>
                      <a:cubicBezTo>
                        <a:pt x="3501" y="6001"/>
                        <a:pt x="3632" y="6216"/>
                        <a:pt x="3751" y="6442"/>
                      </a:cubicBezTo>
                      <a:cubicBezTo>
                        <a:pt x="3882" y="6335"/>
                        <a:pt x="3965" y="6287"/>
                        <a:pt x="4025" y="6216"/>
                      </a:cubicBezTo>
                      <a:cubicBezTo>
                        <a:pt x="4787" y="5442"/>
                        <a:pt x="5537" y="4668"/>
                        <a:pt x="6311" y="3906"/>
                      </a:cubicBezTo>
                      <a:cubicBezTo>
                        <a:pt x="6501" y="3715"/>
                        <a:pt x="6728" y="3549"/>
                        <a:pt x="6966" y="3418"/>
                      </a:cubicBezTo>
                      <a:cubicBezTo>
                        <a:pt x="7204" y="3263"/>
                        <a:pt x="7502" y="3489"/>
                        <a:pt x="7442" y="3763"/>
                      </a:cubicBezTo>
                      <a:cubicBezTo>
                        <a:pt x="7121" y="4965"/>
                        <a:pt x="6799" y="6156"/>
                        <a:pt x="6251" y="7323"/>
                      </a:cubicBezTo>
                      <a:cubicBezTo>
                        <a:pt x="5954" y="7942"/>
                        <a:pt x="5656" y="8561"/>
                        <a:pt x="5347" y="9192"/>
                      </a:cubicBezTo>
                      <a:cubicBezTo>
                        <a:pt x="5263" y="9347"/>
                        <a:pt x="5263" y="9549"/>
                        <a:pt x="5347" y="9704"/>
                      </a:cubicBezTo>
                      <a:cubicBezTo>
                        <a:pt x="5561" y="10180"/>
                        <a:pt x="5787" y="10645"/>
                        <a:pt x="5954" y="11121"/>
                      </a:cubicBezTo>
                      <a:cubicBezTo>
                        <a:pt x="6180" y="11752"/>
                        <a:pt x="6382" y="12407"/>
                        <a:pt x="6573" y="13062"/>
                      </a:cubicBezTo>
                      <a:cubicBezTo>
                        <a:pt x="6597" y="13193"/>
                        <a:pt x="6597" y="13336"/>
                        <a:pt x="6573" y="13478"/>
                      </a:cubicBezTo>
                      <a:cubicBezTo>
                        <a:pt x="6513" y="13836"/>
                        <a:pt x="6109" y="14240"/>
                        <a:pt x="5716" y="14169"/>
                      </a:cubicBezTo>
                      <a:cubicBezTo>
                        <a:pt x="5680" y="14169"/>
                        <a:pt x="5597" y="14217"/>
                        <a:pt x="5537" y="14157"/>
                      </a:cubicBezTo>
                      <a:cubicBezTo>
                        <a:pt x="5668" y="14121"/>
                        <a:pt x="5775" y="14062"/>
                        <a:pt x="5882" y="13990"/>
                      </a:cubicBezTo>
                      <a:cubicBezTo>
                        <a:pt x="6251" y="13895"/>
                        <a:pt x="6347" y="13586"/>
                        <a:pt x="6311" y="13264"/>
                      </a:cubicBezTo>
                      <a:cubicBezTo>
                        <a:pt x="6287" y="13014"/>
                        <a:pt x="6228" y="12764"/>
                        <a:pt x="6132" y="12526"/>
                      </a:cubicBezTo>
                      <a:cubicBezTo>
                        <a:pt x="5835" y="11716"/>
                        <a:pt x="5525" y="10907"/>
                        <a:pt x="5204" y="10109"/>
                      </a:cubicBezTo>
                      <a:cubicBezTo>
                        <a:pt x="5168" y="9990"/>
                        <a:pt x="5108" y="9871"/>
                        <a:pt x="5037" y="9776"/>
                      </a:cubicBezTo>
                      <a:cubicBezTo>
                        <a:pt x="4811" y="9537"/>
                        <a:pt x="4906" y="9299"/>
                        <a:pt x="5049" y="9026"/>
                      </a:cubicBezTo>
                      <a:cubicBezTo>
                        <a:pt x="5489" y="8192"/>
                        <a:pt x="5918" y="7359"/>
                        <a:pt x="6299" y="6501"/>
                      </a:cubicBezTo>
                      <a:cubicBezTo>
                        <a:pt x="6513" y="5978"/>
                        <a:pt x="6692" y="5442"/>
                        <a:pt x="6835" y="4906"/>
                      </a:cubicBezTo>
                      <a:cubicBezTo>
                        <a:pt x="6918" y="4668"/>
                        <a:pt x="6990" y="4418"/>
                        <a:pt x="7049" y="4180"/>
                      </a:cubicBezTo>
                      <a:cubicBezTo>
                        <a:pt x="7073" y="4073"/>
                        <a:pt x="7085" y="3953"/>
                        <a:pt x="7109" y="381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46" name="Google Shape;1946;p19">
                  <a:extLst>
                    <a:ext uri="{FF2B5EF4-FFF2-40B4-BE49-F238E27FC236}">
                      <a16:creationId xmlns:a16="http://schemas.microsoft.com/office/drawing/2014/main" id="{F4811F85-8C9D-E882-3CF0-657AC86339E0}"/>
                    </a:ext>
                  </a:extLst>
                </p:cNvPr>
                <p:cNvSpPr/>
                <p:nvPr/>
              </p:nvSpPr>
              <p:spPr>
                <a:xfrm>
                  <a:off x="2595000" y="2717725"/>
                  <a:ext cx="236650" cy="322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66" h="12919" extrusionOk="0">
                      <a:moveTo>
                        <a:pt x="489" y="6787"/>
                      </a:moveTo>
                      <a:cubicBezTo>
                        <a:pt x="751" y="6549"/>
                        <a:pt x="1001" y="6549"/>
                        <a:pt x="1239" y="6537"/>
                      </a:cubicBezTo>
                      <a:cubicBezTo>
                        <a:pt x="2179" y="6478"/>
                        <a:pt x="3108" y="6430"/>
                        <a:pt x="4049" y="6382"/>
                      </a:cubicBezTo>
                      <a:cubicBezTo>
                        <a:pt x="4346" y="6370"/>
                        <a:pt x="4644" y="6382"/>
                        <a:pt x="4942" y="6370"/>
                      </a:cubicBezTo>
                      <a:cubicBezTo>
                        <a:pt x="5049" y="6132"/>
                        <a:pt x="5037" y="5870"/>
                        <a:pt x="4930" y="5632"/>
                      </a:cubicBezTo>
                      <a:cubicBezTo>
                        <a:pt x="4799" y="5251"/>
                        <a:pt x="4620" y="4882"/>
                        <a:pt x="4430" y="4537"/>
                      </a:cubicBezTo>
                      <a:cubicBezTo>
                        <a:pt x="3894" y="3668"/>
                        <a:pt x="3537" y="2715"/>
                        <a:pt x="3179" y="1775"/>
                      </a:cubicBezTo>
                      <a:cubicBezTo>
                        <a:pt x="3120" y="1584"/>
                        <a:pt x="2965" y="1441"/>
                        <a:pt x="2775" y="1405"/>
                      </a:cubicBezTo>
                      <a:cubicBezTo>
                        <a:pt x="2429" y="1322"/>
                        <a:pt x="2084" y="1239"/>
                        <a:pt x="1739" y="1144"/>
                      </a:cubicBezTo>
                      <a:cubicBezTo>
                        <a:pt x="1536" y="1108"/>
                        <a:pt x="1346" y="977"/>
                        <a:pt x="1263" y="774"/>
                      </a:cubicBezTo>
                      <a:cubicBezTo>
                        <a:pt x="1965" y="382"/>
                        <a:pt x="2572" y="477"/>
                        <a:pt x="3358" y="298"/>
                      </a:cubicBezTo>
                      <a:cubicBezTo>
                        <a:pt x="3370" y="239"/>
                        <a:pt x="3549" y="143"/>
                        <a:pt x="3537" y="48"/>
                      </a:cubicBezTo>
                      <a:cubicBezTo>
                        <a:pt x="3537" y="12"/>
                        <a:pt x="3370" y="1"/>
                        <a:pt x="3275" y="12"/>
                      </a:cubicBezTo>
                      <a:cubicBezTo>
                        <a:pt x="2715" y="108"/>
                        <a:pt x="2144" y="203"/>
                        <a:pt x="1584" y="298"/>
                      </a:cubicBezTo>
                      <a:cubicBezTo>
                        <a:pt x="1501" y="298"/>
                        <a:pt x="1441" y="322"/>
                        <a:pt x="1370" y="346"/>
                      </a:cubicBezTo>
                      <a:cubicBezTo>
                        <a:pt x="1120" y="453"/>
                        <a:pt x="846" y="608"/>
                        <a:pt x="834" y="846"/>
                      </a:cubicBezTo>
                      <a:cubicBezTo>
                        <a:pt x="834" y="989"/>
                        <a:pt x="1024" y="1167"/>
                        <a:pt x="1191" y="1251"/>
                      </a:cubicBezTo>
                      <a:cubicBezTo>
                        <a:pt x="1548" y="1417"/>
                        <a:pt x="1929" y="1560"/>
                        <a:pt x="2334" y="1644"/>
                      </a:cubicBezTo>
                      <a:cubicBezTo>
                        <a:pt x="2608" y="1679"/>
                        <a:pt x="2858" y="1870"/>
                        <a:pt x="2965" y="2132"/>
                      </a:cubicBezTo>
                      <a:cubicBezTo>
                        <a:pt x="3346" y="3025"/>
                        <a:pt x="3751" y="3918"/>
                        <a:pt x="4156" y="4811"/>
                      </a:cubicBezTo>
                      <a:cubicBezTo>
                        <a:pt x="4239" y="4989"/>
                        <a:pt x="4346" y="5156"/>
                        <a:pt x="4430" y="5346"/>
                      </a:cubicBezTo>
                      <a:cubicBezTo>
                        <a:pt x="4513" y="5537"/>
                        <a:pt x="4584" y="5763"/>
                        <a:pt x="4668" y="6001"/>
                      </a:cubicBezTo>
                      <a:cubicBezTo>
                        <a:pt x="4513" y="6037"/>
                        <a:pt x="4418" y="6061"/>
                        <a:pt x="4322" y="6061"/>
                      </a:cubicBezTo>
                      <a:cubicBezTo>
                        <a:pt x="3239" y="6132"/>
                        <a:pt x="2167" y="6180"/>
                        <a:pt x="1084" y="6263"/>
                      </a:cubicBezTo>
                      <a:cubicBezTo>
                        <a:pt x="822" y="6275"/>
                        <a:pt x="560" y="6335"/>
                        <a:pt x="310" y="6418"/>
                      </a:cubicBezTo>
                      <a:cubicBezTo>
                        <a:pt x="36" y="6501"/>
                        <a:pt x="1" y="6870"/>
                        <a:pt x="251" y="7001"/>
                      </a:cubicBezTo>
                      <a:cubicBezTo>
                        <a:pt x="1358" y="7549"/>
                        <a:pt x="2477" y="8097"/>
                        <a:pt x="3715" y="8442"/>
                      </a:cubicBezTo>
                      <a:cubicBezTo>
                        <a:pt x="4382" y="8621"/>
                        <a:pt x="5061" y="8811"/>
                        <a:pt x="5716" y="8990"/>
                      </a:cubicBezTo>
                      <a:cubicBezTo>
                        <a:pt x="5894" y="9037"/>
                        <a:pt x="6037" y="9168"/>
                        <a:pt x="6108" y="9335"/>
                      </a:cubicBezTo>
                      <a:cubicBezTo>
                        <a:pt x="6323" y="9799"/>
                        <a:pt x="6525" y="10276"/>
                        <a:pt x="6775" y="10728"/>
                      </a:cubicBezTo>
                      <a:cubicBezTo>
                        <a:pt x="7097" y="11323"/>
                        <a:pt x="7466" y="11823"/>
                        <a:pt x="7823" y="12395"/>
                      </a:cubicBezTo>
                      <a:cubicBezTo>
                        <a:pt x="7906" y="12526"/>
                        <a:pt x="8013" y="12645"/>
                        <a:pt x="8144" y="12728"/>
                      </a:cubicBezTo>
                      <a:cubicBezTo>
                        <a:pt x="8442" y="12919"/>
                        <a:pt x="9133" y="12847"/>
                        <a:pt x="9335" y="12502"/>
                      </a:cubicBezTo>
                      <a:cubicBezTo>
                        <a:pt x="9347" y="12478"/>
                        <a:pt x="9466" y="12347"/>
                        <a:pt x="9228" y="12419"/>
                      </a:cubicBezTo>
                      <a:cubicBezTo>
                        <a:pt x="9145" y="12526"/>
                        <a:pt x="9025" y="12597"/>
                        <a:pt x="8894" y="12609"/>
                      </a:cubicBezTo>
                      <a:cubicBezTo>
                        <a:pt x="8561" y="12752"/>
                        <a:pt x="8359" y="12645"/>
                        <a:pt x="8144" y="12395"/>
                      </a:cubicBezTo>
                      <a:cubicBezTo>
                        <a:pt x="7978" y="12204"/>
                        <a:pt x="7835" y="12002"/>
                        <a:pt x="7716" y="11788"/>
                      </a:cubicBezTo>
                      <a:cubicBezTo>
                        <a:pt x="7299" y="11026"/>
                        <a:pt x="6894" y="10252"/>
                        <a:pt x="6501" y="9490"/>
                      </a:cubicBezTo>
                      <a:cubicBezTo>
                        <a:pt x="6430" y="9383"/>
                        <a:pt x="6382" y="9264"/>
                        <a:pt x="6370" y="9145"/>
                      </a:cubicBezTo>
                      <a:cubicBezTo>
                        <a:pt x="6335" y="8823"/>
                        <a:pt x="6085" y="8728"/>
                        <a:pt x="5787" y="8656"/>
                      </a:cubicBezTo>
                      <a:cubicBezTo>
                        <a:pt x="4882" y="8430"/>
                        <a:pt x="3953" y="8216"/>
                        <a:pt x="3072" y="7942"/>
                      </a:cubicBezTo>
                      <a:cubicBezTo>
                        <a:pt x="2537" y="7751"/>
                        <a:pt x="2013" y="7537"/>
                        <a:pt x="1501" y="7299"/>
                      </a:cubicBezTo>
                      <a:cubicBezTo>
                        <a:pt x="1274" y="7192"/>
                        <a:pt x="1036" y="7085"/>
                        <a:pt x="810" y="6978"/>
                      </a:cubicBezTo>
                      <a:cubicBezTo>
                        <a:pt x="715" y="6930"/>
                        <a:pt x="620" y="6870"/>
                        <a:pt x="489" y="6787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947" name="Google Shape;1947;p19">
                <a:extLst>
                  <a:ext uri="{FF2B5EF4-FFF2-40B4-BE49-F238E27FC236}">
                    <a16:creationId xmlns:a16="http://schemas.microsoft.com/office/drawing/2014/main" id="{332F2AEE-D294-888E-4DBC-9E9553AB51E5}"/>
                  </a:ext>
                </a:extLst>
              </p:cNvPr>
              <p:cNvGrpSpPr/>
              <p:nvPr/>
            </p:nvGrpSpPr>
            <p:grpSpPr>
              <a:xfrm>
                <a:off x="4302000" y="2769763"/>
                <a:ext cx="221175" cy="869175"/>
                <a:chOff x="962650" y="2769825"/>
                <a:chExt cx="221175" cy="869175"/>
              </a:xfrm>
            </p:grpSpPr>
            <p:sp>
              <p:nvSpPr>
                <p:cNvPr id="1948" name="Google Shape;1948;p19">
                  <a:extLst>
                    <a:ext uri="{FF2B5EF4-FFF2-40B4-BE49-F238E27FC236}">
                      <a16:creationId xmlns:a16="http://schemas.microsoft.com/office/drawing/2014/main" id="{D58DE43A-731C-8459-273A-ABBC1CE80453}"/>
                    </a:ext>
                  </a:extLst>
                </p:cNvPr>
                <p:cNvSpPr/>
                <p:nvPr/>
              </p:nvSpPr>
              <p:spPr>
                <a:xfrm>
                  <a:off x="971875" y="3035325"/>
                  <a:ext cx="17900" cy="56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6" h="2263" extrusionOk="0">
                      <a:moveTo>
                        <a:pt x="298" y="2263"/>
                      </a:moveTo>
                      <a:cubicBezTo>
                        <a:pt x="334" y="2155"/>
                        <a:pt x="370" y="2036"/>
                        <a:pt x="394" y="1929"/>
                      </a:cubicBezTo>
                      <a:cubicBezTo>
                        <a:pt x="489" y="1394"/>
                        <a:pt x="572" y="858"/>
                        <a:pt x="691" y="322"/>
                      </a:cubicBezTo>
                      <a:cubicBezTo>
                        <a:pt x="715" y="191"/>
                        <a:pt x="703" y="96"/>
                        <a:pt x="572" y="48"/>
                      </a:cubicBezTo>
                      <a:cubicBezTo>
                        <a:pt x="441" y="0"/>
                        <a:pt x="358" y="84"/>
                        <a:pt x="334" y="215"/>
                      </a:cubicBezTo>
                      <a:lnTo>
                        <a:pt x="36" y="1941"/>
                      </a:lnTo>
                      <a:cubicBezTo>
                        <a:pt x="1" y="2120"/>
                        <a:pt x="36" y="2251"/>
                        <a:pt x="298" y="2263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49" name="Google Shape;1949;p19">
                  <a:extLst>
                    <a:ext uri="{FF2B5EF4-FFF2-40B4-BE49-F238E27FC236}">
                      <a16:creationId xmlns:a16="http://schemas.microsoft.com/office/drawing/2014/main" id="{4744B378-E165-13C2-3F03-86AE1DD5CB78}"/>
                    </a:ext>
                  </a:extLst>
                </p:cNvPr>
                <p:cNvSpPr/>
                <p:nvPr/>
              </p:nvSpPr>
              <p:spPr>
                <a:xfrm>
                  <a:off x="996300" y="2908225"/>
                  <a:ext cx="17575" cy="57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3" h="2287" extrusionOk="0">
                      <a:moveTo>
                        <a:pt x="703" y="143"/>
                      </a:moveTo>
                      <a:cubicBezTo>
                        <a:pt x="441" y="1"/>
                        <a:pt x="393" y="1"/>
                        <a:pt x="345" y="239"/>
                      </a:cubicBezTo>
                      <a:cubicBezTo>
                        <a:pt x="226" y="810"/>
                        <a:pt x="119" y="1394"/>
                        <a:pt x="24" y="1965"/>
                      </a:cubicBezTo>
                      <a:cubicBezTo>
                        <a:pt x="0" y="2025"/>
                        <a:pt x="0" y="2084"/>
                        <a:pt x="24" y="2132"/>
                      </a:cubicBezTo>
                      <a:cubicBezTo>
                        <a:pt x="48" y="2191"/>
                        <a:pt x="95" y="2275"/>
                        <a:pt x="143" y="2287"/>
                      </a:cubicBezTo>
                      <a:cubicBezTo>
                        <a:pt x="202" y="2275"/>
                        <a:pt x="274" y="2251"/>
                        <a:pt x="310" y="2191"/>
                      </a:cubicBezTo>
                      <a:cubicBezTo>
                        <a:pt x="333" y="2132"/>
                        <a:pt x="357" y="2060"/>
                        <a:pt x="357" y="1989"/>
                      </a:cubicBezTo>
                      <a:cubicBezTo>
                        <a:pt x="393" y="1739"/>
                        <a:pt x="405" y="1489"/>
                        <a:pt x="464" y="1251"/>
                      </a:cubicBezTo>
                      <a:cubicBezTo>
                        <a:pt x="524" y="882"/>
                        <a:pt x="607" y="536"/>
                        <a:pt x="703" y="143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50" name="Google Shape;1950;p19">
                  <a:extLst>
                    <a:ext uri="{FF2B5EF4-FFF2-40B4-BE49-F238E27FC236}">
                      <a16:creationId xmlns:a16="http://schemas.microsoft.com/office/drawing/2014/main" id="{F51A53A6-A48C-79D1-8579-2F1DD90037AF}"/>
                    </a:ext>
                  </a:extLst>
                </p:cNvPr>
                <p:cNvSpPr/>
                <p:nvPr/>
              </p:nvSpPr>
              <p:spPr>
                <a:xfrm>
                  <a:off x="965925" y="3246650"/>
                  <a:ext cx="10150" cy="53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" h="2156" extrusionOk="0">
                      <a:moveTo>
                        <a:pt x="358" y="120"/>
                      </a:moveTo>
                      <a:lnTo>
                        <a:pt x="96" y="1"/>
                      </a:lnTo>
                      <a:cubicBezTo>
                        <a:pt x="48" y="60"/>
                        <a:pt x="1" y="84"/>
                        <a:pt x="1" y="120"/>
                      </a:cubicBezTo>
                      <a:cubicBezTo>
                        <a:pt x="1" y="703"/>
                        <a:pt x="24" y="1287"/>
                        <a:pt x="36" y="1882"/>
                      </a:cubicBezTo>
                      <a:cubicBezTo>
                        <a:pt x="36" y="1954"/>
                        <a:pt x="60" y="2013"/>
                        <a:pt x="108" y="2073"/>
                      </a:cubicBezTo>
                      <a:cubicBezTo>
                        <a:pt x="143" y="2120"/>
                        <a:pt x="215" y="2156"/>
                        <a:pt x="274" y="2156"/>
                      </a:cubicBezTo>
                      <a:cubicBezTo>
                        <a:pt x="346" y="2132"/>
                        <a:pt x="382" y="2073"/>
                        <a:pt x="405" y="2001"/>
                      </a:cubicBezTo>
                      <a:cubicBezTo>
                        <a:pt x="405" y="1918"/>
                        <a:pt x="394" y="1834"/>
                        <a:pt x="370" y="1751"/>
                      </a:cubicBezTo>
                      <a:cubicBezTo>
                        <a:pt x="334" y="1406"/>
                        <a:pt x="286" y="1061"/>
                        <a:pt x="274" y="715"/>
                      </a:cubicBezTo>
                      <a:cubicBezTo>
                        <a:pt x="286" y="513"/>
                        <a:pt x="310" y="310"/>
                        <a:pt x="358" y="12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51" name="Google Shape;1951;p19">
                  <a:extLst>
                    <a:ext uri="{FF2B5EF4-FFF2-40B4-BE49-F238E27FC236}">
                      <a16:creationId xmlns:a16="http://schemas.microsoft.com/office/drawing/2014/main" id="{6958ADAB-9C5B-A475-A916-0E761D32D8D3}"/>
                    </a:ext>
                  </a:extLst>
                </p:cNvPr>
                <p:cNvSpPr/>
                <p:nvPr/>
              </p:nvSpPr>
              <p:spPr>
                <a:xfrm>
                  <a:off x="964725" y="3109150"/>
                  <a:ext cx="13125" cy="53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5" h="2144" extrusionOk="0">
                      <a:moveTo>
                        <a:pt x="1" y="2024"/>
                      </a:moveTo>
                      <a:cubicBezTo>
                        <a:pt x="49" y="2060"/>
                        <a:pt x="108" y="2143"/>
                        <a:pt x="168" y="2143"/>
                      </a:cubicBezTo>
                      <a:cubicBezTo>
                        <a:pt x="239" y="2120"/>
                        <a:pt x="299" y="2060"/>
                        <a:pt x="322" y="1989"/>
                      </a:cubicBezTo>
                      <a:cubicBezTo>
                        <a:pt x="358" y="1691"/>
                        <a:pt x="358" y="1381"/>
                        <a:pt x="382" y="1072"/>
                      </a:cubicBezTo>
                      <a:cubicBezTo>
                        <a:pt x="406" y="810"/>
                        <a:pt x="453" y="548"/>
                        <a:pt x="501" y="298"/>
                      </a:cubicBezTo>
                      <a:cubicBezTo>
                        <a:pt x="525" y="143"/>
                        <a:pt x="525" y="24"/>
                        <a:pt x="358" y="12"/>
                      </a:cubicBezTo>
                      <a:cubicBezTo>
                        <a:pt x="191" y="0"/>
                        <a:pt x="203" y="119"/>
                        <a:pt x="191" y="238"/>
                      </a:cubicBezTo>
                      <a:cubicBezTo>
                        <a:pt x="132" y="726"/>
                        <a:pt x="72" y="1203"/>
                        <a:pt x="1" y="1691"/>
                      </a:cubicBezTo>
                      <a:cubicBezTo>
                        <a:pt x="1" y="1786"/>
                        <a:pt x="1" y="1893"/>
                        <a:pt x="1" y="2024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52" name="Google Shape;1952;p19">
                  <a:extLst>
                    <a:ext uri="{FF2B5EF4-FFF2-40B4-BE49-F238E27FC236}">
                      <a16:creationId xmlns:a16="http://schemas.microsoft.com/office/drawing/2014/main" id="{2B683DA2-7264-3947-3DA9-4BD5BE6847BF}"/>
                    </a:ext>
                  </a:extLst>
                </p:cNvPr>
                <p:cNvSpPr/>
                <p:nvPr/>
              </p:nvSpPr>
              <p:spPr>
                <a:xfrm>
                  <a:off x="970700" y="3326725"/>
                  <a:ext cx="14900" cy="51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6" h="2073" extrusionOk="0">
                      <a:moveTo>
                        <a:pt x="143" y="1346"/>
                      </a:moveTo>
                      <a:cubicBezTo>
                        <a:pt x="179" y="1537"/>
                        <a:pt x="214" y="1739"/>
                        <a:pt x="274" y="1929"/>
                      </a:cubicBezTo>
                      <a:cubicBezTo>
                        <a:pt x="298" y="1989"/>
                        <a:pt x="405" y="2025"/>
                        <a:pt x="488" y="2072"/>
                      </a:cubicBezTo>
                      <a:cubicBezTo>
                        <a:pt x="524" y="1989"/>
                        <a:pt x="595" y="1906"/>
                        <a:pt x="584" y="1834"/>
                      </a:cubicBezTo>
                      <a:cubicBezTo>
                        <a:pt x="572" y="1703"/>
                        <a:pt x="500" y="1572"/>
                        <a:pt x="476" y="1429"/>
                      </a:cubicBezTo>
                      <a:cubicBezTo>
                        <a:pt x="429" y="1072"/>
                        <a:pt x="393" y="715"/>
                        <a:pt x="345" y="358"/>
                      </a:cubicBezTo>
                      <a:cubicBezTo>
                        <a:pt x="345" y="310"/>
                        <a:pt x="357" y="275"/>
                        <a:pt x="357" y="227"/>
                      </a:cubicBezTo>
                      <a:cubicBezTo>
                        <a:pt x="357" y="96"/>
                        <a:pt x="286" y="1"/>
                        <a:pt x="155" y="24"/>
                      </a:cubicBezTo>
                      <a:cubicBezTo>
                        <a:pt x="72" y="60"/>
                        <a:pt x="12" y="144"/>
                        <a:pt x="0" y="227"/>
                      </a:cubicBezTo>
                      <a:cubicBezTo>
                        <a:pt x="0" y="370"/>
                        <a:pt x="24" y="513"/>
                        <a:pt x="48" y="644"/>
                      </a:cubicBezTo>
                      <a:cubicBezTo>
                        <a:pt x="83" y="882"/>
                        <a:pt x="107" y="1120"/>
                        <a:pt x="143" y="1346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53" name="Google Shape;1953;p19">
                  <a:extLst>
                    <a:ext uri="{FF2B5EF4-FFF2-40B4-BE49-F238E27FC236}">
                      <a16:creationId xmlns:a16="http://schemas.microsoft.com/office/drawing/2014/main" id="{86A6E6C8-AD83-F8DC-9AC3-4E12937C9879}"/>
                    </a:ext>
                  </a:extLst>
                </p:cNvPr>
                <p:cNvSpPr/>
                <p:nvPr/>
              </p:nvSpPr>
              <p:spPr>
                <a:xfrm>
                  <a:off x="1015625" y="2843050"/>
                  <a:ext cx="18800" cy="47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" h="1894" extrusionOk="0">
                      <a:moveTo>
                        <a:pt x="751" y="131"/>
                      </a:moveTo>
                      <a:cubicBezTo>
                        <a:pt x="477" y="0"/>
                        <a:pt x="465" y="12"/>
                        <a:pt x="394" y="226"/>
                      </a:cubicBezTo>
                      <a:cubicBezTo>
                        <a:pt x="275" y="643"/>
                        <a:pt x="156" y="1060"/>
                        <a:pt x="37" y="1476"/>
                      </a:cubicBezTo>
                      <a:cubicBezTo>
                        <a:pt x="13" y="1548"/>
                        <a:pt x="1" y="1607"/>
                        <a:pt x="13" y="1679"/>
                      </a:cubicBezTo>
                      <a:cubicBezTo>
                        <a:pt x="37" y="1762"/>
                        <a:pt x="72" y="1822"/>
                        <a:pt x="108" y="1893"/>
                      </a:cubicBezTo>
                      <a:cubicBezTo>
                        <a:pt x="191" y="1846"/>
                        <a:pt x="311" y="1810"/>
                        <a:pt x="334" y="1738"/>
                      </a:cubicBezTo>
                      <a:cubicBezTo>
                        <a:pt x="406" y="1500"/>
                        <a:pt x="441" y="1250"/>
                        <a:pt x="513" y="1012"/>
                      </a:cubicBezTo>
                      <a:cubicBezTo>
                        <a:pt x="584" y="714"/>
                        <a:pt x="668" y="429"/>
                        <a:pt x="751" y="13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54" name="Google Shape;1954;p19">
                  <a:extLst>
                    <a:ext uri="{FF2B5EF4-FFF2-40B4-BE49-F238E27FC236}">
                      <a16:creationId xmlns:a16="http://schemas.microsoft.com/office/drawing/2014/main" id="{39ED26F3-55B5-1A18-E165-EF0F4109AFC1}"/>
                    </a:ext>
                  </a:extLst>
                </p:cNvPr>
                <p:cNvSpPr/>
                <p:nvPr/>
              </p:nvSpPr>
              <p:spPr>
                <a:xfrm>
                  <a:off x="1033800" y="2769825"/>
                  <a:ext cx="21150" cy="46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6" h="1846" extrusionOk="0">
                      <a:moveTo>
                        <a:pt x="667" y="0"/>
                      </a:moveTo>
                      <a:cubicBezTo>
                        <a:pt x="596" y="83"/>
                        <a:pt x="488" y="143"/>
                        <a:pt x="453" y="250"/>
                      </a:cubicBezTo>
                      <a:cubicBezTo>
                        <a:pt x="310" y="667"/>
                        <a:pt x="167" y="1095"/>
                        <a:pt x="36" y="1512"/>
                      </a:cubicBezTo>
                      <a:cubicBezTo>
                        <a:pt x="12" y="1572"/>
                        <a:pt x="0" y="1619"/>
                        <a:pt x="0" y="1679"/>
                      </a:cubicBezTo>
                      <a:cubicBezTo>
                        <a:pt x="12" y="1738"/>
                        <a:pt x="48" y="1822"/>
                        <a:pt x="95" y="1834"/>
                      </a:cubicBezTo>
                      <a:cubicBezTo>
                        <a:pt x="167" y="1846"/>
                        <a:pt x="226" y="1834"/>
                        <a:pt x="274" y="1786"/>
                      </a:cubicBezTo>
                      <a:cubicBezTo>
                        <a:pt x="322" y="1703"/>
                        <a:pt x="357" y="1607"/>
                        <a:pt x="381" y="1524"/>
                      </a:cubicBezTo>
                      <a:cubicBezTo>
                        <a:pt x="500" y="1131"/>
                        <a:pt x="548" y="726"/>
                        <a:pt x="786" y="381"/>
                      </a:cubicBezTo>
                      <a:cubicBezTo>
                        <a:pt x="846" y="298"/>
                        <a:pt x="786" y="131"/>
                        <a:pt x="774" y="12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55" name="Google Shape;1955;p19">
                  <a:extLst>
                    <a:ext uri="{FF2B5EF4-FFF2-40B4-BE49-F238E27FC236}">
                      <a16:creationId xmlns:a16="http://schemas.microsoft.com/office/drawing/2014/main" id="{0AD7DC58-32FB-0139-3E28-66D8968F3C38}"/>
                    </a:ext>
                  </a:extLst>
                </p:cNvPr>
                <p:cNvSpPr/>
                <p:nvPr/>
              </p:nvSpPr>
              <p:spPr>
                <a:xfrm>
                  <a:off x="962650" y="3181475"/>
                  <a:ext cx="9850" cy="41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4" h="1668" extrusionOk="0">
                      <a:moveTo>
                        <a:pt x="1" y="1536"/>
                      </a:moveTo>
                      <a:cubicBezTo>
                        <a:pt x="72" y="1584"/>
                        <a:pt x="132" y="1667"/>
                        <a:pt x="191" y="1667"/>
                      </a:cubicBezTo>
                      <a:cubicBezTo>
                        <a:pt x="263" y="1643"/>
                        <a:pt x="322" y="1584"/>
                        <a:pt x="346" y="1513"/>
                      </a:cubicBezTo>
                      <a:cubicBezTo>
                        <a:pt x="358" y="1370"/>
                        <a:pt x="358" y="1239"/>
                        <a:pt x="346" y="1096"/>
                      </a:cubicBezTo>
                      <a:cubicBezTo>
                        <a:pt x="358" y="810"/>
                        <a:pt x="394" y="524"/>
                        <a:pt x="394" y="227"/>
                      </a:cubicBezTo>
                      <a:cubicBezTo>
                        <a:pt x="394" y="155"/>
                        <a:pt x="322" y="84"/>
                        <a:pt x="286" y="0"/>
                      </a:cubicBezTo>
                      <a:cubicBezTo>
                        <a:pt x="215" y="36"/>
                        <a:pt x="84" y="84"/>
                        <a:pt x="72" y="131"/>
                      </a:cubicBezTo>
                      <a:cubicBezTo>
                        <a:pt x="48" y="596"/>
                        <a:pt x="24" y="1048"/>
                        <a:pt x="1" y="1536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56" name="Google Shape;1956;p19">
                  <a:extLst>
                    <a:ext uri="{FF2B5EF4-FFF2-40B4-BE49-F238E27FC236}">
                      <a16:creationId xmlns:a16="http://schemas.microsoft.com/office/drawing/2014/main" id="{7C6C0FC6-B19A-09E3-F7FF-113CB02D56A5}"/>
                    </a:ext>
                  </a:extLst>
                </p:cNvPr>
                <p:cNvSpPr/>
                <p:nvPr/>
              </p:nvSpPr>
              <p:spPr>
                <a:xfrm>
                  <a:off x="1024875" y="3517825"/>
                  <a:ext cx="28875" cy="33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5" h="1346" extrusionOk="0">
                      <a:moveTo>
                        <a:pt x="1155" y="1191"/>
                      </a:moveTo>
                      <a:cubicBezTo>
                        <a:pt x="1084" y="1096"/>
                        <a:pt x="1024" y="1024"/>
                        <a:pt x="964" y="941"/>
                      </a:cubicBezTo>
                      <a:cubicBezTo>
                        <a:pt x="786" y="703"/>
                        <a:pt x="619" y="465"/>
                        <a:pt x="452" y="227"/>
                      </a:cubicBezTo>
                      <a:cubicBezTo>
                        <a:pt x="405" y="167"/>
                        <a:pt x="345" y="108"/>
                        <a:pt x="286" y="60"/>
                      </a:cubicBezTo>
                      <a:cubicBezTo>
                        <a:pt x="143" y="0"/>
                        <a:pt x="0" y="143"/>
                        <a:pt x="60" y="286"/>
                      </a:cubicBezTo>
                      <a:cubicBezTo>
                        <a:pt x="310" y="631"/>
                        <a:pt x="548" y="977"/>
                        <a:pt x="810" y="1298"/>
                      </a:cubicBezTo>
                      <a:cubicBezTo>
                        <a:pt x="857" y="1346"/>
                        <a:pt x="988" y="1334"/>
                        <a:pt x="1084" y="1322"/>
                      </a:cubicBezTo>
                      <a:cubicBezTo>
                        <a:pt x="1107" y="1322"/>
                        <a:pt x="1131" y="1239"/>
                        <a:pt x="1155" y="119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57" name="Google Shape;1957;p19">
                  <a:extLst>
                    <a:ext uri="{FF2B5EF4-FFF2-40B4-BE49-F238E27FC236}">
                      <a16:creationId xmlns:a16="http://schemas.microsoft.com/office/drawing/2014/main" id="{0223727F-DEF6-9E5F-389C-D3AF4F9C8913}"/>
                    </a:ext>
                  </a:extLst>
                </p:cNvPr>
                <p:cNvSpPr/>
                <p:nvPr/>
              </p:nvSpPr>
              <p:spPr>
                <a:xfrm>
                  <a:off x="1003425" y="3462450"/>
                  <a:ext cx="19675" cy="34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7" h="1394" extrusionOk="0">
                      <a:moveTo>
                        <a:pt x="775" y="1251"/>
                      </a:moveTo>
                      <a:cubicBezTo>
                        <a:pt x="620" y="811"/>
                        <a:pt x="501" y="465"/>
                        <a:pt x="358" y="144"/>
                      </a:cubicBezTo>
                      <a:cubicBezTo>
                        <a:pt x="334" y="72"/>
                        <a:pt x="191" y="49"/>
                        <a:pt x="96" y="1"/>
                      </a:cubicBezTo>
                      <a:cubicBezTo>
                        <a:pt x="72" y="84"/>
                        <a:pt x="1" y="191"/>
                        <a:pt x="25" y="251"/>
                      </a:cubicBezTo>
                      <a:cubicBezTo>
                        <a:pt x="167" y="608"/>
                        <a:pt x="322" y="942"/>
                        <a:pt x="489" y="1287"/>
                      </a:cubicBezTo>
                      <a:cubicBezTo>
                        <a:pt x="513" y="1346"/>
                        <a:pt x="632" y="1358"/>
                        <a:pt x="727" y="1394"/>
                      </a:cubicBezTo>
                      <a:cubicBezTo>
                        <a:pt x="751" y="1323"/>
                        <a:pt x="787" y="1239"/>
                        <a:pt x="775" y="125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58" name="Google Shape;1958;p19">
                  <a:extLst>
                    <a:ext uri="{FF2B5EF4-FFF2-40B4-BE49-F238E27FC236}">
                      <a16:creationId xmlns:a16="http://schemas.microsoft.com/office/drawing/2014/main" id="{5F415A8D-F4FB-5D51-2CC4-21360020A730}"/>
                    </a:ext>
                  </a:extLst>
                </p:cNvPr>
                <p:cNvSpPr/>
                <p:nvPr/>
              </p:nvSpPr>
              <p:spPr>
                <a:xfrm>
                  <a:off x="987050" y="3402625"/>
                  <a:ext cx="17000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0" h="1501" extrusionOk="0">
                      <a:moveTo>
                        <a:pt x="1" y="263"/>
                      </a:moveTo>
                      <a:cubicBezTo>
                        <a:pt x="108" y="632"/>
                        <a:pt x="191" y="906"/>
                        <a:pt x="299" y="1191"/>
                      </a:cubicBezTo>
                      <a:cubicBezTo>
                        <a:pt x="322" y="1275"/>
                        <a:pt x="382" y="1358"/>
                        <a:pt x="453" y="1418"/>
                      </a:cubicBezTo>
                      <a:cubicBezTo>
                        <a:pt x="537" y="1501"/>
                        <a:pt x="680" y="1441"/>
                        <a:pt x="668" y="1334"/>
                      </a:cubicBezTo>
                      <a:cubicBezTo>
                        <a:pt x="668" y="1215"/>
                        <a:pt x="644" y="1108"/>
                        <a:pt x="608" y="1013"/>
                      </a:cubicBezTo>
                      <a:cubicBezTo>
                        <a:pt x="537" y="751"/>
                        <a:pt x="441" y="513"/>
                        <a:pt x="382" y="251"/>
                      </a:cubicBezTo>
                      <a:cubicBezTo>
                        <a:pt x="346" y="108"/>
                        <a:pt x="263" y="1"/>
                        <a:pt x="120" y="60"/>
                      </a:cubicBezTo>
                      <a:cubicBezTo>
                        <a:pt x="49" y="84"/>
                        <a:pt x="13" y="227"/>
                        <a:pt x="1" y="263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59" name="Google Shape;1959;p19">
                  <a:extLst>
                    <a:ext uri="{FF2B5EF4-FFF2-40B4-BE49-F238E27FC236}">
                      <a16:creationId xmlns:a16="http://schemas.microsoft.com/office/drawing/2014/main" id="{8C62900C-71BE-B1F1-9AF6-A6042F0880AC}"/>
                    </a:ext>
                  </a:extLst>
                </p:cNvPr>
                <p:cNvSpPr/>
                <p:nvPr/>
              </p:nvSpPr>
              <p:spPr>
                <a:xfrm>
                  <a:off x="1103450" y="3593725"/>
                  <a:ext cx="34850" cy="21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4" h="870" extrusionOk="0">
                      <a:moveTo>
                        <a:pt x="1393" y="643"/>
                      </a:moveTo>
                      <a:cubicBezTo>
                        <a:pt x="1262" y="572"/>
                        <a:pt x="1143" y="524"/>
                        <a:pt x="1024" y="465"/>
                      </a:cubicBezTo>
                      <a:cubicBezTo>
                        <a:pt x="822" y="358"/>
                        <a:pt x="631" y="251"/>
                        <a:pt x="441" y="120"/>
                      </a:cubicBezTo>
                      <a:cubicBezTo>
                        <a:pt x="310" y="1"/>
                        <a:pt x="96" y="24"/>
                        <a:pt x="0" y="179"/>
                      </a:cubicBezTo>
                      <a:cubicBezTo>
                        <a:pt x="274" y="548"/>
                        <a:pt x="691" y="667"/>
                        <a:pt x="1084" y="822"/>
                      </a:cubicBezTo>
                      <a:cubicBezTo>
                        <a:pt x="1203" y="870"/>
                        <a:pt x="1203" y="846"/>
                        <a:pt x="1393" y="643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60" name="Google Shape;1960;p19">
                  <a:extLst>
                    <a:ext uri="{FF2B5EF4-FFF2-40B4-BE49-F238E27FC236}">
                      <a16:creationId xmlns:a16="http://schemas.microsoft.com/office/drawing/2014/main" id="{63C5A9C5-1DA6-7C4C-9BAA-67D8C8FEED8E}"/>
                    </a:ext>
                  </a:extLst>
                </p:cNvPr>
                <p:cNvSpPr/>
                <p:nvPr/>
              </p:nvSpPr>
              <p:spPr>
                <a:xfrm>
                  <a:off x="985575" y="2982650"/>
                  <a:ext cx="13725" cy="33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9" h="1334" extrusionOk="0">
                      <a:moveTo>
                        <a:pt x="548" y="119"/>
                      </a:moveTo>
                      <a:cubicBezTo>
                        <a:pt x="250" y="0"/>
                        <a:pt x="227" y="12"/>
                        <a:pt x="191" y="262"/>
                      </a:cubicBezTo>
                      <a:cubicBezTo>
                        <a:pt x="155" y="524"/>
                        <a:pt x="96" y="750"/>
                        <a:pt x="60" y="1000"/>
                      </a:cubicBezTo>
                      <a:cubicBezTo>
                        <a:pt x="36" y="1131"/>
                        <a:pt x="0" y="1310"/>
                        <a:pt x="203" y="1322"/>
                      </a:cubicBezTo>
                      <a:cubicBezTo>
                        <a:pt x="358" y="1334"/>
                        <a:pt x="381" y="1179"/>
                        <a:pt x="405" y="1060"/>
                      </a:cubicBezTo>
                      <a:cubicBezTo>
                        <a:pt x="453" y="750"/>
                        <a:pt x="500" y="453"/>
                        <a:pt x="548" y="119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61" name="Google Shape;1961;p19">
                  <a:extLst>
                    <a:ext uri="{FF2B5EF4-FFF2-40B4-BE49-F238E27FC236}">
                      <a16:creationId xmlns:a16="http://schemas.microsoft.com/office/drawing/2014/main" id="{A128AA5B-D841-EC9B-A668-7C4E598C829C}"/>
                    </a:ext>
                  </a:extLst>
                </p:cNvPr>
                <p:cNvSpPr/>
                <p:nvPr/>
              </p:nvSpPr>
              <p:spPr>
                <a:xfrm>
                  <a:off x="1062675" y="3562775"/>
                  <a:ext cx="27400" cy="24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6" h="965" extrusionOk="0">
                      <a:moveTo>
                        <a:pt x="238" y="0"/>
                      </a:moveTo>
                      <a:cubicBezTo>
                        <a:pt x="60" y="24"/>
                        <a:pt x="0" y="179"/>
                        <a:pt x="107" y="286"/>
                      </a:cubicBezTo>
                      <a:cubicBezTo>
                        <a:pt x="345" y="512"/>
                        <a:pt x="584" y="727"/>
                        <a:pt x="845" y="917"/>
                      </a:cubicBezTo>
                      <a:cubicBezTo>
                        <a:pt x="893" y="965"/>
                        <a:pt x="1012" y="917"/>
                        <a:pt x="1096" y="917"/>
                      </a:cubicBezTo>
                      <a:cubicBezTo>
                        <a:pt x="1084" y="834"/>
                        <a:pt x="1084" y="727"/>
                        <a:pt x="1036" y="667"/>
                      </a:cubicBezTo>
                      <a:cubicBezTo>
                        <a:pt x="834" y="465"/>
                        <a:pt x="631" y="286"/>
                        <a:pt x="417" y="96"/>
                      </a:cubicBezTo>
                      <a:cubicBezTo>
                        <a:pt x="369" y="60"/>
                        <a:pt x="298" y="24"/>
                        <a:pt x="238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62" name="Google Shape;1962;p19">
                  <a:extLst>
                    <a:ext uri="{FF2B5EF4-FFF2-40B4-BE49-F238E27FC236}">
                      <a16:creationId xmlns:a16="http://schemas.microsoft.com/office/drawing/2014/main" id="{2F535D83-B3C3-4CF1-37C6-AC2DB20882EA}"/>
                    </a:ext>
                  </a:extLst>
                </p:cNvPr>
                <p:cNvSpPr/>
                <p:nvPr/>
              </p:nvSpPr>
              <p:spPr>
                <a:xfrm>
                  <a:off x="1147500" y="3622300"/>
                  <a:ext cx="36325" cy="16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3" h="668" extrusionOk="0">
                      <a:moveTo>
                        <a:pt x="0" y="274"/>
                      </a:moveTo>
                      <a:cubicBezTo>
                        <a:pt x="453" y="358"/>
                        <a:pt x="870" y="667"/>
                        <a:pt x="1453" y="429"/>
                      </a:cubicBezTo>
                      <a:cubicBezTo>
                        <a:pt x="1298" y="358"/>
                        <a:pt x="1251" y="322"/>
                        <a:pt x="1191" y="310"/>
                      </a:cubicBezTo>
                      <a:cubicBezTo>
                        <a:pt x="965" y="239"/>
                        <a:pt x="739" y="179"/>
                        <a:pt x="512" y="96"/>
                      </a:cubicBezTo>
                      <a:cubicBezTo>
                        <a:pt x="250" y="1"/>
                        <a:pt x="155" y="12"/>
                        <a:pt x="0" y="274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963" name="Google Shape;1963;p19">
                <a:extLst>
                  <a:ext uri="{FF2B5EF4-FFF2-40B4-BE49-F238E27FC236}">
                    <a16:creationId xmlns:a16="http://schemas.microsoft.com/office/drawing/2014/main" id="{9B30CCA7-2344-10D2-F5D2-8E1E5A17B241}"/>
                  </a:ext>
                </a:extLst>
              </p:cNvPr>
              <p:cNvGrpSpPr/>
              <p:nvPr/>
            </p:nvGrpSpPr>
            <p:grpSpPr>
              <a:xfrm>
                <a:off x="4337725" y="2369413"/>
                <a:ext cx="289350" cy="412275"/>
                <a:chOff x="998375" y="2369475"/>
                <a:chExt cx="289350" cy="412275"/>
              </a:xfrm>
            </p:grpSpPr>
            <p:sp>
              <p:nvSpPr>
                <p:cNvPr id="1964" name="Google Shape;1964;p19">
                  <a:extLst>
                    <a:ext uri="{FF2B5EF4-FFF2-40B4-BE49-F238E27FC236}">
                      <a16:creationId xmlns:a16="http://schemas.microsoft.com/office/drawing/2014/main" id="{C8951E0B-F4FA-0745-2F21-1CED40704474}"/>
                    </a:ext>
                  </a:extLst>
                </p:cNvPr>
                <p:cNvSpPr/>
                <p:nvPr/>
              </p:nvSpPr>
              <p:spPr>
                <a:xfrm>
                  <a:off x="1018625" y="2406075"/>
                  <a:ext cx="269100" cy="375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64" h="15027" extrusionOk="0">
                      <a:moveTo>
                        <a:pt x="10382" y="108"/>
                      </a:moveTo>
                      <a:lnTo>
                        <a:pt x="9870" y="1"/>
                      </a:lnTo>
                      <a:lnTo>
                        <a:pt x="9192" y="251"/>
                      </a:lnTo>
                      <a:lnTo>
                        <a:pt x="8072" y="1775"/>
                      </a:lnTo>
                      <a:lnTo>
                        <a:pt x="6787" y="3846"/>
                      </a:lnTo>
                      <a:lnTo>
                        <a:pt x="3572" y="4394"/>
                      </a:lnTo>
                      <a:lnTo>
                        <a:pt x="1941" y="4906"/>
                      </a:lnTo>
                      <a:lnTo>
                        <a:pt x="0" y="5549"/>
                      </a:lnTo>
                      <a:lnTo>
                        <a:pt x="214" y="5966"/>
                      </a:lnTo>
                      <a:lnTo>
                        <a:pt x="2096" y="6394"/>
                      </a:lnTo>
                      <a:lnTo>
                        <a:pt x="4989" y="6847"/>
                      </a:lnTo>
                      <a:lnTo>
                        <a:pt x="4822" y="7466"/>
                      </a:lnTo>
                      <a:lnTo>
                        <a:pt x="3262" y="10085"/>
                      </a:lnTo>
                      <a:lnTo>
                        <a:pt x="2429" y="11574"/>
                      </a:lnTo>
                      <a:lnTo>
                        <a:pt x="595" y="12026"/>
                      </a:lnTo>
                      <a:lnTo>
                        <a:pt x="238" y="12312"/>
                      </a:lnTo>
                      <a:lnTo>
                        <a:pt x="345" y="12728"/>
                      </a:lnTo>
                      <a:lnTo>
                        <a:pt x="1274" y="13014"/>
                      </a:lnTo>
                      <a:lnTo>
                        <a:pt x="2667" y="13431"/>
                      </a:lnTo>
                      <a:lnTo>
                        <a:pt x="3691" y="14491"/>
                      </a:lnTo>
                      <a:lnTo>
                        <a:pt x="4667" y="15026"/>
                      </a:lnTo>
                      <a:lnTo>
                        <a:pt x="4846" y="14610"/>
                      </a:lnTo>
                      <a:lnTo>
                        <a:pt x="4465" y="13348"/>
                      </a:lnTo>
                      <a:lnTo>
                        <a:pt x="4251" y="12609"/>
                      </a:lnTo>
                      <a:lnTo>
                        <a:pt x="5596" y="10573"/>
                      </a:lnTo>
                      <a:lnTo>
                        <a:pt x="6727" y="8514"/>
                      </a:lnTo>
                      <a:lnTo>
                        <a:pt x="7179" y="8061"/>
                      </a:lnTo>
                      <a:lnTo>
                        <a:pt x="9561" y="11109"/>
                      </a:lnTo>
                      <a:lnTo>
                        <a:pt x="10120" y="11764"/>
                      </a:lnTo>
                      <a:lnTo>
                        <a:pt x="10620" y="11955"/>
                      </a:lnTo>
                      <a:lnTo>
                        <a:pt x="10704" y="11681"/>
                      </a:lnTo>
                      <a:lnTo>
                        <a:pt x="9870" y="8085"/>
                      </a:lnTo>
                      <a:lnTo>
                        <a:pt x="8989" y="5751"/>
                      </a:lnTo>
                      <a:lnTo>
                        <a:pt x="8870" y="5287"/>
                      </a:lnTo>
                      <a:lnTo>
                        <a:pt x="9537" y="4156"/>
                      </a:lnTo>
                      <a:lnTo>
                        <a:pt x="10370" y="2465"/>
                      </a:lnTo>
                      <a:lnTo>
                        <a:pt x="10763" y="1275"/>
                      </a:lnTo>
                      <a:lnTo>
                        <a:pt x="10728" y="465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65" name="Google Shape;1965;p19">
                  <a:extLst>
                    <a:ext uri="{FF2B5EF4-FFF2-40B4-BE49-F238E27FC236}">
                      <a16:creationId xmlns:a16="http://schemas.microsoft.com/office/drawing/2014/main" id="{D6924D6C-1EDA-ECF9-AFE4-B08E9EE7B531}"/>
                    </a:ext>
                  </a:extLst>
                </p:cNvPr>
                <p:cNvSpPr/>
                <p:nvPr/>
              </p:nvSpPr>
              <p:spPr>
                <a:xfrm>
                  <a:off x="1006700" y="2375125"/>
                  <a:ext cx="269400" cy="375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76" h="15027" extrusionOk="0">
                      <a:moveTo>
                        <a:pt x="10383" y="108"/>
                      </a:moveTo>
                      <a:lnTo>
                        <a:pt x="9871" y="0"/>
                      </a:lnTo>
                      <a:lnTo>
                        <a:pt x="9192" y="250"/>
                      </a:lnTo>
                      <a:lnTo>
                        <a:pt x="8085" y="1774"/>
                      </a:lnTo>
                      <a:lnTo>
                        <a:pt x="6799" y="3834"/>
                      </a:lnTo>
                      <a:lnTo>
                        <a:pt x="3573" y="4394"/>
                      </a:lnTo>
                      <a:lnTo>
                        <a:pt x="1941" y="4894"/>
                      </a:lnTo>
                      <a:lnTo>
                        <a:pt x="1" y="5549"/>
                      </a:lnTo>
                      <a:lnTo>
                        <a:pt x="215" y="5965"/>
                      </a:lnTo>
                      <a:lnTo>
                        <a:pt x="2108" y="6382"/>
                      </a:lnTo>
                      <a:lnTo>
                        <a:pt x="5001" y="6847"/>
                      </a:lnTo>
                      <a:lnTo>
                        <a:pt x="4835" y="7454"/>
                      </a:lnTo>
                      <a:lnTo>
                        <a:pt x="3263" y="10073"/>
                      </a:lnTo>
                      <a:lnTo>
                        <a:pt x="2430" y="11573"/>
                      </a:lnTo>
                      <a:lnTo>
                        <a:pt x="608" y="12026"/>
                      </a:lnTo>
                      <a:lnTo>
                        <a:pt x="251" y="12300"/>
                      </a:lnTo>
                      <a:lnTo>
                        <a:pt x="346" y="12716"/>
                      </a:lnTo>
                      <a:lnTo>
                        <a:pt x="1287" y="13002"/>
                      </a:lnTo>
                      <a:lnTo>
                        <a:pt x="2680" y="13431"/>
                      </a:lnTo>
                      <a:lnTo>
                        <a:pt x="3704" y="14478"/>
                      </a:lnTo>
                      <a:lnTo>
                        <a:pt x="4680" y="15026"/>
                      </a:lnTo>
                      <a:lnTo>
                        <a:pt x="4847" y="14597"/>
                      </a:lnTo>
                      <a:lnTo>
                        <a:pt x="4478" y="13347"/>
                      </a:lnTo>
                      <a:lnTo>
                        <a:pt x="4263" y="12609"/>
                      </a:lnTo>
                      <a:lnTo>
                        <a:pt x="5609" y="10573"/>
                      </a:lnTo>
                      <a:lnTo>
                        <a:pt x="6740" y="8502"/>
                      </a:lnTo>
                      <a:lnTo>
                        <a:pt x="7192" y="8061"/>
                      </a:lnTo>
                      <a:lnTo>
                        <a:pt x="9561" y="11097"/>
                      </a:lnTo>
                      <a:lnTo>
                        <a:pt x="10133" y="11752"/>
                      </a:lnTo>
                      <a:lnTo>
                        <a:pt x="10633" y="11942"/>
                      </a:lnTo>
                      <a:lnTo>
                        <a:pt x="10716" y="11669"/>
                      </a:lnTo>
                      <a:lnTo>
                        <a:pt x="9883" y="8073"/>
                      </a:lnTo>
                      <a:lnTo>
                        <a:pt x="8990" y="5739"/>
                      </a:lnTo>
                      <a:lnTo>
                        <a:pt x="8883" y="5287"/>
                      </a:lnTo>
                      <a:lnTo>
                        <a:pt x="9550" y="4156"/>
                      </a:lnTo>
                      <a:lnTo>
                        <a:pt x="10383" y="2465"/>
                      </a:lnTo>
                      <a:lnTo>
                        <a:pt x="10776" y="1263"/>
                      </a:lnTo>
                      <a:lnTo>
                        <a:pt x="10740" y="453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66" name="Google Shape;1966;p19">
                  <a:extLst>
                    <a:ext uri="{FF2B5EF4-FFF2-40B4-BE49-F238E27FC236}">
                      <a16:creationId xmlns:a16="http://schemas.microsoft.com/office/drawing/2014/main" id="{1D4EBC25-52A2-1106-370F-A30E563EE13C}"/>
                    </a:ext>
                  </a:extLst>
                </p:cNvPr>
                <p:cNvSpPr/>
                <p:nvPr/>
              </p:nvSpPr>
              <p:spPr>
                <a:xfrm>
                  <a:off x="998375" y="2369475"/>
                  <a:ext cx="276550" cy="344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62" h="13788" extrusionOk="0">
                      <a:moveTo>
                        <a:pt x="560" y="5882"/>
                      </a:moveTo>
                      <a:cubicBezTo>
                        <a:pt x="834" y="6180"/>
                        <a:pt x="1108" y="6203"/>
                        <a:pt x="1370" y="6239"/>
                      </a:cubicBezTo>
                      <a:cubicBezTo>
                        <a:pt x="2417" y="6418"/>
                        <a:pt x="3453" y="6584"/>
                        <a:pt x="4501" y="6751"/>
                      </a:cubicBezTo>
                      <a:cubicBezTo>
                        <a:pt x="4822" y="6799"/>
                        <a:pt x="5156" y="6834"/>
                        <a:pt x="5501" y="6870"/>
                      </a:cubicBezTo>
                      <a:cubicBezTo>
                        <a:pt x="5596" y="7156"/>
                        <a:pt x="5561" y="7454"/>
                        <a:pt x="5418" y="7704"/>
                      </a:cubicBezTo>
                      <a:cubicBezTo>
                        <a:pt x="5215" y="8108"/>
                        <a:pt x="4989" y="8489"/>
                        <a:pt x="4727" y="8858"/>
                      </a:cubicBezTo>
                      <a:cubicBezTo>
                        <a:pt x="4037" y="9763"/>
                        <a:pt x="3525" y="10775"/>
                        <a:pt x="3025" y="11799"/>
                      </a:cubicBezTo>
                      <a:cubicBezTo>
                        <a:pt x="2941" y="12002"/>
                        <a:pt x="2751" y="12133"/>
                        <a:pt x="2525" y="12157"/>
                      </a:cubicBezTo>
                      <a:cubicBezTo>
                        <a:pt x="2132" y="12204"/>
                        <a:pt x="1739" y="12252"/>
                        <a:pt x="1334" y="12323"/>
                      </a:cubicBezTo>
                      <a:cubicBezTo>
                        <a:pt x="1120" y="12359"/>
                        <a:pt x="893" y="12418"/>
                        <a:pt x="750" y="12668"/>
                      </a:cubicBezTo>
                      <a:cubicBezTo>
                        <a:pt x="1501" y="13192"/>
                        <a:pt x="2263" y="13216"/>
                        <a:pt x="3120" y="13502"/>
                      </a:cubicBezTo>
                      <a:cubicBezTo>
                        <a:pt x="3120" y="13573"/>
                        <a:pt x="3263" y="13657"/>
                        <a:pt x="3227" y="13752"/>
                      </a:cubicBezTo>
                      <a:cubicBezTo>
                        <a:pt x="3215" y="13788"/>
                        <a:pt x="3036" y="13776"/>
                        <a:pt x="2929" y="13752"/>
                      </a:cubicBezTo>
                      <a:cubicBezTo>
                        <a:pt x="2298" y="13585"/>
                        <a:pt x="1679" y="13419"/>
                        <a:pt x="1060" y="13240"/>
                      </a:cubicBezTo>
                      <a:cubicBezTo>
                        <a:pt x="977" y="13216"/>
                        <a:pt x="905" y="13192"/>
                        <a:pt x="822" y="13157"/>
                      </a:cubicBezTo>
                      <a:cubicBezTo>
                        <a:pt x="560" y="13002"/>
                        <a:pt x="274" y="12811"/>
                        <a:pt x="286" y="12538"/>
                      </a:cubicBezTo>
                      <a:cubicBezTo>
                        <a:pt x="298" y="12371"/>
                        <a:pt x="536" y="12192"/>
                        <a:pt x="727" y="12133"/>
                      </a:cubicBezTo>
                      <a:cubicBezTo>
                        <a:pt x="1155" y="11978"/>
                        <a:pt x="1596" y="11883"/>
                        <a:pt x="2048" y="11823"/>
                      </a:cubicBezTo>
                      <a:cubicBezTo>
                        <a:pt x="2417" y="11787"/>
                        <a:pt x="2644" y="11656"/>
                        <a:pt x="2810" y="11359"/>
                      </a:cubicBezTo>
                      <a:cubicBezTo>
                        <a:pt x="3334" y="10406"/>
                        <a:pt x="3894" y="9466"/>
                        <a:pt x="4441" y="8537"/>
                      </a:cubicBezTo>
                      <a:cubicBezTo>
                        <a:pt x="4560" y="8335"/>
                        <a:pt x="4703" y="8168"/>
                        <a:pt x="4811" y="7977"/>
                      </a:cubicBezTo>
                      <a:cubicBezTo>
                        <a:pt x="4930" y="7775"/>
                        <a:pt x="5037" y="7525"/>
                        <a:pt x="5156" y="7275"/>
                      </a:cubicBezTo>
                      <a:cubicBezTo>
                        <a:pt x="4977" y="7215"/>
                        <a:pt x="4882" y="7180"/>
                        <a:pt x="4775" y="7156"/>
                      </a:cubicBezTo>
                      <a:cubicBezTo>
                        <a:pt x="3572" y="6953"/>
                        <a:pt x="2370" y="6763"/>
                        <a:pt x="1167" y="6549"/>
                      </a:cubicBezTo>
                      <a:cubicBezTo>
                        <a:pt x="870" y="6501"/>
                        <a:pt x="572" y="6394"/>
                        <a:pt x="298" y="6263"/>
                      </a:cubicBezTo>
                      <a:cubicBezTo>
                        <a:pt x="0" y="6144"/>
                        <a:pt x="0" y="5727"/>
                        <a:pt x="298" y="5608"/>
                      </a:cubicBezTo>
                      <a:cubicBezTo>
                        <a:pt x="1608" y="5132"/>
                        <a:pt x="2917" y="4656"/>
                        <a:pt x="4334" y="4417"/>
                      </a:cubicBezTo>
                      <a:cubicBezTo>
                        <a:pt x="5108" y="4298"/>
                        <a:pt x="5870" y="4167"/>
                        <a:pt x="6644" y="4048"/>
                      </a:cubicBezTo>
                      <a:cubicBezTo>
                        <a:pt x="6846" y="4025"/>
                        <a:pt x="7025" y="3894"/>
                        <a:pt x="7120" y="3715"/>
                      </a:cubicBezTo>
                      <a:cubicBezTo>
                        <a:pt x="7418" y="3215"/>
                        <a:pt x="7680" y="2715"/>
                        <a:pt x="8013" y="2251"/>
                      </a:cubicBezTo>
                      <a:cubicBezTo>
                        <a:pt x="8442" y="1631"/>
                        <a:pt x="8906" y="1036"/>
                        <a:pt x="9371" y="441"/>
                      </a:cubicBezTo>
                      <a:cubicBezTo>
                        <a:pt x="9478" y="322"/>
                        <a:pt x="9609" y="238"/>
                        <a:pt x="9764" y="179"/>
                      </a:cubicBezTo>
                      <a:cubicBezTo>
                        <a:pt x="10121" y="0"/>
                        <a:pt x="10764" y="107"/>
                        <a:pt x="10954" y="500"/>
                      </a:cubicBezTo>
                      <a:cubicBezTo>
                        <a:pt x="10966" y="548"/>
                        <a:pt x="11061" y="584"/>
                        <a:pt x="11049" y="679"/>
                      </a:cubicBezTo>
                      <a:cubicBezTo>
                        <a:pt x="10930" y="596"/>
                        <a:pt x="10799" y="524"/>
                        <a:pt x="10668" y="476"/>
                      </a:cubicBezTo>
                      <a:cubicBezTo>
                        <a:pt x="10347" y="191"/>
                        <a:pt x="10002" y="298"/>
                        <a:pt x="9728" y="548"/>
                      </a:cubicBezTo>
                      <a:cubicBezTo>
                        <a:pt x="9513" y="738"/>
                        <a:pt x="9323" y="953"/>
                        <a:pt x="9168" y="1179"/>
                      </a:cubicBezTo>
                      <a:cubicBezTo>
                        <a:pt x="8621" y="1977"/>
                        <a:pt x="8097" y="2786"/>
                        <a:pt x="7561" y="3584"/>
                      </a:cubicBezTo>
                      <a:cubicBezTo>
                        <a:pt x="7478" y="3703"/>
                        <a:pt x="7406" y="3822"/>
                        <a:pt x="7370" y="3965"/>
                      </a:cubicBezTo>
                      <a:cubicBezTo>
                        <a:pt x="7299" y="4310"/>
                        <a:pt x="7013" y="4382"/>
                        <a:pt x="6680" y="4429"/>
                      </a:cubicBezTo>
                      <a:cubicBezTo>
                        <a:pt x="5620" y="4560"/>
                        <a:pt x="4572" y="4703"/>
                        <a:pt x="3548" y="4894"/>
                      </a:cubicBezTo>
                      <a:cubicBezTo>
                        <a:pt x="2929" y="5013"/>
                        <a:pt x="2346" y="5251"/>
                        <a:pt x="1739" y="5429"/>
                      </a:cubicBezTo>
                      <a:cubicBezTo>
                        <a:pt x="1465" y="5513"/>
                        <a:pt x="1203" y="5608"/>
                        <a:pt x="941" y="5703"/>
                      </a:cubicBezTo>
                      <a:cubicBezTo>
                        <a:pt x="834" y="5739"/>
                        <a:pt x="727" y="5810"/>
                        <a:pt x="560" y="5882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67" name="Google Shape;1967;p19">
                  <a:extLst>
                    <a:ext uri="{FF2B5EF4-FFF2-40B4-BE49-F238E27FC236}">
                      <a16:creationId xmlns:a16="http://schemas.microsoft.com/office/drawing/2014/main" id="{54606EF6-6AEE-6CBE-8406-E48E262BCCBE}"/>
                    </a:ext>
                  </a:extLst>
                </p:cNvPr>
                <p:cNvSpPr/>
                <p:nvPr/>
              </p:nvSpPr>
              <p:spPr>
                <a:xfrm>
                  <a:off x="1065950" y="2372150"/>
                  <a:ext cx="216400" cy="386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56" h="15455" extrusionOk="0">
                      <a:moveTo>
                        <a:pt x="8192" y="11811"/>
                      </a:moveTo>
                      <a:cubicBezTo>
                        <a:pt x="7799" y="11716"/>
                        <a:pt x="7644" y="11490"/>
                        <a:pt x="7477" y="11288"/>
                      </a:cubicBezTo>
                      <a:cubicBezTo>
                        <a:pt x="6822" y="10454"/>
                        <a:pt x="6156" y="9633"/>
                        <a:pt x="5501" y="8799"/>
                      </a:cubicBezTo>
                      <a:cubicBezTo>
                        <a:pt x="5298" y="8537"/>
                        <a:pt x="5108" y="8263"/>
                        <a:pt x="4905" y="7989"/>
                      </a:cubicBezTo>
                      <a:cubicBezTo>
                        <a:pt x="4620" y="8037"/>
                        <a:pt x="4370" y="8216"/>
                        <a:pt x="4227" y="8478"/>
                      </a:cubicBezTo>
                      <a:cubicBezTo>
                        <a:pt x="3965" y="8847"/>
                        <a:pt x="3751" y="9228"/>
                        <a:pt x="3560" y="9644"/>
                      </a:cubicBezTo>
                      <a:cubicBezTo>
                        <a:pt x="3108" y="10692"/>
                        <a:pt x="2477" y="11633"/>
                        <a:pt x="1834" y="12561"/>
                      </a:cubicBezTo>
                      <a:cubicBezTo>
                        <a:pt x="1703" y="12740"/>
                        <a:pt x="1667" y="12966"/>
                        <a:pt x="1762" y="13169"/>
                      </a:cubicBezTo>
                      <a:cubicBezTo>
                        <a:pt x="1917" y="13538"/>
                        <a:pt x="2060" y="13907"/>
                        <a:pt x="2203" y="14288"/>
                      </a:cubicBezTo>
                      <a:cubicBezTo>
                        <a:pt x="2274" y="14490"/>
                        <a:pt x="2346" y="14716"/>
                        <a:pt x="2191" y="14967"/>
                      </a:cubicBezTo>
                      <a:cubicBezTo>
                        <a:pt x="1369" y="14562"/>
                        <a:pt x="1048" y="13954"/>
                        <a:pt x="381" y="13347"/>
                      </a:cubicBezTo>
                      <a:cubicBezTo>
                        <a:pt x="310" y="13371"/>
                        <a:pt x="95" y="13264"/>
                        <a:pt x="24" y="13347"/>
                      </a:cubicBezTo>
                      <a:cubicBezTo>
                        <a:pt x="0" y="13371"/>
                        <a:pt x="95" y="13526"/>
                        <a:pt x="179" y="13597"/>
                      </a:cubicBezTo>
                      <a:cubicBezTo>
                        <a:pt x="619" y="14062"/>
                        <a:pt x="1084" y="14526"/>
                        <a:pt x="1536" y="14978"/>
                      </a:cubicBezTo>
                      <a:cubicBezTo>
                        <a:pt x="1596" y="15038"/>
                        <a:pt x="1655" y="15086"/>
                        <a:pt x="1727" y="15133"/>
                      </a:cubicBezTo>
                      <a:cubicBezTo>
                        <a:pt x="1988" y="15300"/>
                        <a:pt x="2310" y="15455"/>
                        <a:pt x="2524" y="15300"/>
                      </a:cubicBezTo>
                      <a:cubicBezTo>
                        <a:pt x="2667" y="15217"/>
                        <a:pt x="2703" y="14919"/>
                        <a:pt x="2667" y="14728"/>
                      </a:cubicBezTo>
                      <a:cubicBezTo>
                        <a:pt x="2596" y="14276"/>
                        <a:pt x="2465" y="13835"/>
                        <a:pt x="2286" y="13419"/>
                      </a:cubicBezTo>
                      <a:cubicBezTo>
                        <a:pt x="2143" y="13073"/>
                        <a:pt x="2143" y="12823"/>
                        <a:pt x="2322" y="12526"/>
                      </a:cubicBezTo>
                      <a:cubicBezTo>
                        <a:pt x="2893" y="11597"/>
                        <a:pt x="3441" y="10656"/>
                        <a:pt x="3989" y="9716"/>
                      </a:cubicBezTo>
                      <a:cubicBezTo>
                        <a:pt x="4096" y="9525"/>
                        <a:pt x="4179" y="9311"/>
                        <a:pt x="4286" y="9121"/>
                      </a:cubicBezTo>
                      <a:cubicBezTo>
                        <a:pt x="4394" y="8930"/>
                        <a:pt x="4560" y="8716"/>
                        <a:pt x="4727" y="8478"/>
                      </a:cubicBezTo>
                      <a:cubicBezTo>
                        <a:pt x="4822" y="8561"/>
                        <a:pt x="4917" y="8656"/>
                        <a:pt x="5013" y="8751"/>
                      </a:cubicBezTo>
                      <a:cubicBezTo>
                        <a:pt x="5787" y="9704"/>
                        <a:pt x="6537" y="10656"/>
                        <a:pt x="7311" y="11597"/>
                      </a:cubicBezTo>
                      <a:cubicBezTo>
                        <a:pt x="7513" y="11835"/>
                        <a:pt x="7739" y="12050"/>
                        <a:pt x="7989" y="12216"/>
                      </a:cubicBezTo>
                      <a:cubicBezTo>
                        <a:pt x="8239" y="12419"/>
                        <a:pt x="8608" y="12216"/>
                        <a:pt x="8561" y="11895"/>
                      </a:cubicBezTo>
                      <a:cubicBezTo>
                        <a:pt x="8346" y="10526"/>
                        <a:pt x="8120" y="9156"/>
                        <a:pt x="7620" y="7799"/>
                      </a:cubicBezTo>
                      <a:cubicBezTo>
                        <a:pt x="7346" y="7061"/>
                        <a:pt x="7084" y="6335"/>
                        <a:pt x="6810" y="5608"/>
                      </a:cubicBezTo>
                      <a:cubicBezTo>
                        <a:pt x="6727" y="5418"/>
                        <a:pt x="6751" y="5203"/>
                        <a:pt x="6870" y="5025"/>
                      </a:cubicBezTo>
                      <a:cubicBezTo>
                        <a:pt x="7156" y="4537"/>
                        <a:pt x="7465" y="4049"/>
                        <a:pt x="7703" y="3525"/>
                      </a:cubicBezTo>
                      <a:cubicBezTo>
                        <a:pt x="8025" y="2846"/>
                        <a:pt x="8263" y="2191"/>
                        <a:pt x="8549" y="1489"/>
                      </a:cubicBezTo>
                      <a:cubicBezTo>
                        <a:pt x="8620" y="1322"/>
                        <a:pt x="8656" y="1155"/>
                        <a:pt x="8644" y="989"/>
                      </a:cubicBezTo>
                      <a:cubicBezTo>
                        <a:pt x="8620" y="584"/>
                        <a:pt x="8096" y="0"/>
                        <a:pt x="7656" y="36"/>
                      </a:cubicBezTo>
                      <a:cubicBezTo>
                        <a:pt x="7620" y="36"/>
                        <a:pt x="7418" y="12"/>
                        <a:pt x="7644" y="179"/>
                      </a:cubicBezTo>
                      <a:cubicBezTo>
                        <a:pt x="7799" y="191"/>
                        <a:pt x="7942" y="250"/>
                        <a:pt x="8037" y="369"/>
                      </a:cubicBezTo>
                      <a:cubicBezTo>
                        <a:pt x="8394" y="560"/>
                        <a:pt x="8418" y="834"/>
                        <a:pt x="8334" y="1191"/>
                      </a:cubicBezTo>
                      <a:cubicBezTo>
                        <a:pt x="8275" y="1465"/>
                        <a:pt x="8192" y="1727"/>
                        <a:pt x="8061" y="1989"/>
                      </a:cubicBezTo>
                      <a:cubicBezTo>
                        <a:pt x="7632" y="2846"/>
                        <a:pt x="7191" y="3703"/>
                        <a:pt x="6751" y="4560"/>
                      </a:cubicBezTo>
                      <a:cubicBezTo>
                        <a:pt x="6703" y="4691"/>
                        <a:pt x="6620" y="4811"/>
                        <a:pt x="6525" y="4918"/>
                      </a:cubicBezTo>
                      <a:cubicBezTo>
                        <a:pt x="6251" y="5156"/>
                        <a:pt x="6334" y="5430"/>
                        <a:pt x="6465" y="5751"/>
                      </a:cubicBezTo>
                      <a:cubicBezTo>
                        <a:pt x="6858" y="6727"/>
                        <a:pt x="7251" y="7716"/>
                        <a:pt x="7584" y="8704"/>
                      </a:cubicBezTo>
                      <a:cubicBezTo>
                        <a:pt x="7787" y="9299"/>
                        <a:pt x="7870" y="9930"/>
                        <a:pt x="8013" y="10549"/>
                      </a:cubicBezTo>
                      <a:cubicBezTo>
                        <a:pt x="8073" y="10823"/>
                        <a:pt x="8120" y="11097"/>
                        <a:pt x="8168" y="11383"/>
                      </a:cubicBezTo>
                      <a:cubicBezTo>
                        <a:pt x="8180" y="11502"/>
                        <a:pt x="8180" y="11633"/>
                        <a:pt x="8192" y="1181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968" name="Google Shape;1968;p19">
                <a:extLst>
                  <a:ext uri="{FF2B5EF4-FFF2-40B4-BE49-F238E27FC236}">
                    <a16:creationId xmlns:a16="http://schemas.microsoft.com/office/drawing/2014/main" id="{B45D88EC-D25F-B69E-3C6B-F113BF0D5B6B}"/>
                  </a:ext>
                </a:extLst>
              </p:cNvPr>
              <p:cNvSpPr/>
              <p:nvPr/>
            </p:nvSpPr>
            <p:spPr>
              <a:xfrm>
                <a:off x="5887325" y="4027938"/>
                <a:ext cx="50325" cy="9850"/>
              </a:xfrm>
              <a:custGeom>
                <a:avLst/>
                <a:gdLst/>
                <a:ahLst/>
                <a:cxnLst/>
                <a:rect l="l" t="t" r="r" b="b"/>
                <a:pathLst>
                  <a:path w="2013" h="394" extrusionOk="0">
                    <a:moveTo>
                      <a:pt x="1917" y="1"/>
                    </a:moveTo>
                    <a:cubicBezTo>
                      <a:pt x="2001" y="156"/>
                      <a:pt x="2012" y="263"/>
                      <a:pt x="1834" y="298"/>
                    </a:cubicBezTo>
                    <a:cubicBezTo>
                      <a:pt x="1679" y="334"/>
                      <a:pt x="1524" y="346"/>
                      <a:pt x="1370" y="346"/>
                    </a:cubicBezTo>
                    <a:cubicBezTo>
                      <a:pt x="1000" y="358"/>
                      <a:pt x="631" y="370"/>
                      <a:pt x="250" y="370"/>
                    </a:cubicBezTo>
                    <a:cubicBezTo>
                      <a:pt x="227" y="370"/>
                      <a:pt x="179" y="394"/>
                      <a:pt x="167" y="370"/>
                    </a:cubicBezTo>
                    <a:cubicBezTo>
                      <a:pt x="107" y="310"/>
                      <a:pt x="0" y="251"/>
                      <a:pt x="0" y="179"/>
                    </a:cubicBezTo>
                    <a:cubicBezTo>
                      <a:pt x="24" y="96"/>
                      <a:pt x="84" y="36"/>
                      <a:pt x="179" y="13"/>
                    </a:cubicBezTo>
                    <a:cubicBezTo>
                      <a:pt x="762" y="1"/>
                      <a:pt x="1346" y="1"/>
                      <a:pt x="191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9" name="Google Shape;1969;p19">
                <a:extLst>
                  <a:ext uri="{FF2B5EF4-FFF2-40B4-BE49-F238E27FC236}">
                    <a16:creationId xmlns:a16="http://schemas.microsoft.com/office/drawing/2014/main" id="{3968958E-EE52-FC7D-9415-C24EEA85E0D2}"/>
                  </a:ext>
                </a:extLst>
              </p:cNvPr>
              <p:cNvSpPr/>
              <p:nvPr/>
            </p:nvSpPr>
            <p:spPr>
              <a:xfrm>
                <a:off x="5503950" y="3944888"/>
                <a:ext cx="43175" cy="25050"/>
              </a:xfrm>
              <a:custGeom>
                <a:avLst/>
                <a:gdLst/>
                <a:ahLst/>
                <a:cxnLst/>
                <a:rect l="l" t="t" r="r" b="b"/>
                <a:pathLst>
                  <a:path w="1727" h="1002" extrusionOk="0">
                    <a:moveTo>
                      <a:pt x="155" y="1"/>
                    </a:moveTo>
                    <a:lnTo>
                      <a:pt x="1393" y="584"/>
                    </a:lnTo>
                    <a:cubicBezTo>
                      <a:pt x="1476" y="608"/>
                      <a:pt x="1548" y="656"/>
                      <a:pt x="1619" y="703"/>
                    </a:cubicBezTo>
                    <a:cubicBezTo>
                      <a:pt x="1667" y="763"/>
                      <a:pt x="1703" y="834"/>
                      <a:pt x="1726" y="906"/>
                    </a:cubicBezTo>
                    <a:cubicBezTo>
                      <a:pt x="1643" y="930"/>
                      <a:pt x="1548" y="1001"/>
                      <a:pt x="1488" y="977"/>
                    </a:cubicBezTo>
                    <a:cubicBezTo>
                      <a:pt x="1060" y="799"/>
                      <a:pt x="631" y="608"/>
                      <a:pt x="226" y="406"/>
                    </a:cubicBezTo>
                    <a:cubicBezTo>
                      <a:pt x="0" y="287"/>
                      <a:pt x="12" y="227"/>
                      <a:pt x="15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970" name="Google Shape;1970;p19">
                <a:extLst>
                  <a:ext uri="{FF2B5EF4-FFF2-40B4-BE49-F238E27FC236}">
                    <a16:creationId xmlns:a16="http://schemas.microsoft.com/office/drawing/2014/main" id="{9BD3655A-408C-F4F1-DB62-2B1FC888A261}"/>
                  </a:ext>
                </a:extLst>
              </p:cNvPr>
              <p:cNvGrpSpPr/>
              <p:nvPr/>
            </p:nvGrpSpPr>
            <p:grpSpPr>
              <a:xfrm>
                <a:off x="5100325" y="3041213"/>
                <a:ext cx="307800" cy="635525"/>
                <a:chOff x="1760975" y="3041275"/>
                <a:chExt cx="307800" cy="635525"/>
              </a:xfrm>
            </p:grpSpPr>
            <p:sp>
              <p:nvSpPr>
                <p:cNvPr id="1971" name="Google Shape;1971;p19">
                  <a:extLst>
                    <a:ext uri="{FF2B5EF4-FFF2-40B4-BE49-F238E27FC236}">
                      <a16:creationId xmlns:a16="http://schemas.microsoft.com/office/drawing/2014/main" id="{CF983211-4F3F-CCE1-5046-8B0B9A313FB5}"/>
                    </a:ext>
                  </a:extLst>
                </p:cNvPr>
                <p:cNvSpPr/>
                <p:nvPr/>
              </p:nvSpPr>
              <p:spPr>
                <a:xfrm>
                  <a:off x="1760975" y="3501150"/>
                  <a:ext cx="307800" cy="44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12" h="1787" extrusionOk="0">
                      <a:moveTo>
                        <a:pt x="12311" y="894"/>
                      </a:moveTo>
                      <a:cubicBezTo>
                        <a:pt x="12311" y="1382"/>
                        <a:pt x="9561" y="1787"/>
                        <a:pt x="6156" y="1787"/>
                      </a:cubicBezTo>
                      <a:cubicBezTo>
                        <a:pt x="2762" y="1787"/>
                        <a:pt x="0" y="1382"/>
                        <a:pt x="0" y="894"/>
                      </a:cubicBezTo>
                      <a:cubicBezTo>
                        <a:pt x="0" y="406"/>
                        <a:pt x="2762" y="1"/>
                        <a:pt x="6156" y="1"/>
                      </a:cubicBezTo>
                      <a:cubicBezTo>
                        <a:pt x="9561" y="1"/>
                        <a:pt x="12311" y="406"/>
                        <a:pt x="12311" y="894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2" name="Google Shape;1972;p19">
                  <a:extLst>
                    <a:ext uri="{FF2B5EF4-FFF2-40B4-BE49-F238E27FC236}">
                      <a16:creationId xmlns:a16="http://schemas.microsoft.com/office/drawing/2014/main" id="{1990F41E-E720-9635-706C-B58A197AC7D9}"/>
                    </a:ext>
                  </a:extLst>
                </p:cNvPr>
                <p:cNvSpPr/>
                <p:nvPr/>
              </p:nvSpPr>
              <p:spPr>
                <a:xfrm>
                  <a:off x="1765725" y="3041275"/>
                  <a:ext cx="300075" cy="483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3" h="19349" extrusionOk="0">
                      <a:moveTo>
                        <a:pt x="2465" y="9454"/>
                      </a:moveTo>
                      <a:cubicBezTo>
                        <a:pt x="2692" y="9442"/>
                        <a:pt x="2703" y="9323"/>
                        <a:pt x="2703" y="9204"/>
                      </a:cubicBezTo>
                      <a:lnTo>
                        <a:pt x="2703" y="8621"/>
                      </a:lnTo>
                      <a:cubicBezTo>
                        <a:pt x="2703" y="8180"/>
                        <a:pt x="2715" y="7740"/>
                        <a:pt x="2715" y="7299"/>
                      </a:cubicBezTo>
                      <a:cubicBezTo>
                        <a:pt x="2715" y="7097"/>
                        <a:pt x="2703" y="6882"/>
                        <a:pt x="2703" y="6680"/>
                      </a:cubicBezTo>
                      <a:cubicBezTo>
                        <a:pt x="2727" y="5870"/>
                        <a:pt x="2751" y="5061"/>
                        <a:pt x="2799" y="4263"/>
                      </a:cubicBezTo>
                      <a:cubicBezTo>
                        <a:pt x="2822" y="3739"/>
                        <a:pt x="2870" y="3227"/>
                        <a:pt x="2930" y="2715"/>
                      </a:cubicBezTo>
                      <a:cubicBezTo>
                        <a:pt x="2977" y="2501"/>
                        <a:pt x="2918" y="2287"/>
                        <a:pt x="2763" y="2144"/>
                      </a:cubicBezTo>
                      <a:cubicBezTo>
                        <a:pt x="2489" y="1858"/>
                        <a:pt x="2489" y="1525"/>
                        <a:pt x="2596" y="1179"/>
                      </a:cubicBezTo>
                      <a:cubicBezTo>
                        <a:pt x="2692" y="870"/>
                        <a:pt x="2942" y="727"/>
                        <a:pt x="3263" y="751"/>
                      </a:cubicBezTo>
                      <a:cubicBezTo>
                        <a:pt x="3870" y="798"/>
                        <a:pt x="4370" y="1537"/>
                        <a:pt x="4108" y="2072"/>
                      </a:cubicBezTo>
                      <a:cubicBezTo>
                        <a:pt x="4061" y="2179"/>
                        <a:pt x="4049" y="2310"/>
                        <a:pt x="4073" y="2441"/>
                      </a:cubicBezTo>
                      <a:cubicBezTo>
                        <a:pt x="4251" y="3751"/>
                        <a:pt x="4442" y="5061"/>
                        <a:pt x="4644" y="6370"/>
                      </a:cubicBezTo>
                      <a:cubicBezTo>
                        <a:pt x="4704" y="6775"/>
                        <a:pt x="4811" y="7156"/>
                        <a:pt x="4906" y="7561"/>
                      </a:cubicBezTo>
                      <a:cubicBezTo>
                        <a:pt x="4966" y="7525"/>
                        <a:pt x="5001" y="7513"/>
                        <a:pt x="5001" y="7502"/>
                      </a:cubicBezTo>
                      <a:cubicBezTo>
                        <a:pt x="5037" y="7001"/>
                        <a:pt x="5275" y="6501"/>
                        <a:pt x="5073" y="5978"/>
                      </a:cubicBezTo>
                      <a:cubicBezTo>
                        <a:pt x="4978" y="5775"/>
                        <a:pt x="5061" y="5513"/>
                        <a:pt x="5263" y="5406"/>
                      </a:cubicBezTo>
                      <a:cubicBezTo>
                        <a:pt x="5513" y="5323"/>
                        <a:pt x="5787" y="5430"/>
                        <a:pt x="5918" y="5656"/>
                      </a:cubicBezTo>
                      <a:cubicBezTo>
                        <a:pt x="5990" y="5835"/>
                        <a:pt x="6049" y="6025"/>
                        <a:pt x="6085" y="6216"/>
                      </a:cubicBezTo>
                      <a:cubicBezTo>
                        <a:pt x="6180" y="6597"/>
                        <a:pt x="6347" y="6954"/>
                        <a:pt x="6549" y="7287"/>
                      </a:cubicBezTo>
                      <a:cubicBezTo>
                        <a:pt x="6573" y="7121"/>
                        <a:pt x="6609" y="6990"/>
                        <a:pt x="6621" y="6870"/>
                      </a:cubicBezTo>
                      <a:cubicBezTo>
                        <a:pt x="6668" y="6335"/>
                        <a:pt x="6704" y="5811"/>
                        <a:pt x="6752" y="5275"/>
                      </a:cubicBezTo>
                      <a:cubicBezTo>
                        <a:pt x="6859" y="4096"/>
                        <a:pt x="6978" y="2918"/>
                        <a:pt x="7073" y="1727"/>
                      </a:cubicBezTo>
                      <a:cubicBezTo>
                        <a:pt x="7085" y="1584"/>
                        <a:pt x="7061" y="1441"/>
                        <a:pt x="7002" y="1298"/>
                      </a:cubicBezTo>
                      <a:cubicBezTo>
                        <a:pt x="6847" y="941"/>
                        <a:pt x="6906" y="524"/>
                        <a:pt x="7168" y="227"/>
                      </a:cubicBezTo>
                      <a:cubicBezTo>
                        <a:pt x="7275" y="72"/>
                        <a:pt x="7466" y="1"/>
                        <a:pt x="7656" y="60"/>
                      </a:cubicBezTo>
                      <a:cubicBezTo>
                        <a:pt x="8168" y="191"/>
                        <a:pt x="8442" y="655"/>
                        <a:pt x="8264" y="1144"/>
                      </a:cubicBezTo>
                      <a:cubicBezTo>
                        <a:pt x="8192" y="1298"/>
                        <a:pt x="8180" y="1477"/>
                        <a:pt x="8216" y="1644"/>
                      </a:cubicBezTo>
                      <a:cubicBezTo>
                        <a:pt x="8466" y="2977"/>
                        <a:pt x="8478" y="4323"/>
                        <a:pt x="8573" y="5680"/>
                      </a:cubicBezTo>
                      <a:cubicBezTo>
                        <a:pt x="8645" y="6585"/>
                        <a:pt x="8752" y="7490"/>
                        <a:pt x="8847" y="8394"/>
                      </a:cubicBezTo>
                      <a:cubicBezTo>
                        <a:pt x="8871" y="8573"/>
                        <a:pt x="8895" y="8775"/>
                        <a:pt x="9109" y="8859"/>
                      </a:cubicBezTo>
                      <a:cubicBezTo>
                        <a:pt x="9252" y="8787"/>
                        <a:pt x="9228" y="8645"/>
                        <a:pt x="9240" y="8525"/>
                      </a:cubicBezTo>
                      <a:cubicBezTo>
                        <a:pt x="9383" y="7240"/>
                        <a:pt x="9514" y="5942"/>
                        <a:pt x="9633" y="4644"/>
                      </a:cubicBezTo>
                      <a:cubicBezTo>
                        <a:pt x="9645" y="4501"/>
                        <a:pt x="9621" y="4346"/>
                        <a:pt x="9561" y="4215"/>
                      </a:cubicBezTo>
                      <a:cubicBezTo>
                        <a:pt x="9442" y="3942"/>
                        <a:pt x="9407" y="3656"/>
                        <a:pt x="9597" y="3430"/>
                      </a:cubicBezTo>
                      <a:cubicBezTo>
                        <a:pt x="9823" y="3168"/>
                        <a:pt x="10085" y="2941"/>
                        <a:pt x="10490" y="3037"/>
                      </a:cubicBezTo>
                      <a:cubicBezTo>
                        <a:pt x="10943" y="3132"/>
                        <a:pt x="11240" y="3572"/>
                        <a:pt x="11133" y="4025"/>
                      </a:cubicBezTo>
                      <a:cubicBezTo>
                        <a:pt x="11085" y="4215"/>
                        <a:pt x="11085" y="4418"/>
                        <a:pt x="11109" y="4608"/>
                      </a:cubicBezTo>
                      <a:cubicBezTo>
                        <a:pt x="11181" y="5204"/>
                        <a:pt x="11228" y="5799"/>
                        <a:pt x="11264" y="6394"/>
                      </a:cubicBezTo>
                      <a:cubicBezTo>
                        <a:pt x="11300" y="6870"/>
                        <a:pt x="11312" y="7359"/>
                        <a:pt x="11335" y="7835"/>
                      </a:cubicBezTo>
                      <a:cubicBezTo>
                        <a:pt x="11359" y="8514"/>
                        <a:pt x="11395" y="9180"/>
                        <a:pt x="11419" y="9847"/>
                      </a:cubicBezTo>
                      <a:cubicBezTo>
                        <a:pt x="11431" y="10085"/>
                        <a:pt x="11455" y="10323"/>
                        <a:pt x="11455" y="10573"/>
                      </a:cubicBezTo>
                      <a:cubicBezTo>
                        <a:pt x="11478" y="11466"/>
                        <a:pt x="11490" y="12347"/>
                        <a:pt x="11526" y="13228"/>
                      </a:cubicBezTo>
                      <a:cubicBezTo>
                        <a:pt x="11562" y="14181"/>
                        <a:pt x="11574" y="15122"/>
                        <a:pt x="11728" y="16062"/>
                      </a:cubicBezTo>
                      <a:cubicBezTo>
                        <a:pt x="11824" y="16598"/>
                        <a:pt x="11895" y="17157"/>
                        <a:pt x="11966" y="17693"/>
                      </a:cubicBezTo>
                      <a:cubicBezTo>
                        <a:pt x="12002" y="17860"/>
                        <a:pt x="12002" y="18039"/>
                        <a:pt x="11978" y="18217"/>
                      </a:cubicBezTo>
                      <a:cubicBezTo>
                        <a:pt x="11931" y="18467"/>
                        <a:pt x="11764" y="18681"/>
                        <a:pt x="11526" y="18777"/>
                      </a:cubicBezTo>
                      <a:cubicBezTo>
                        <a:pt x="10954" y="19027"/>
                        <a:pt x="10335" y="19182"/>
                        <a:pt x="9716" y="19229"/>
                      </a:cubicBezTo>
                      <a:cubicBezTo>
                        <a:pt x="9299" y="19265"/>
                        <a:pt x="8871" y="19241"/>
                        <a:pt x="8442" y="19265"/>
                      </a:cubicBezTo>
                      <a:cubicBezTo>
                        <a:pt x="8216" y="19277"/>
                        <a:pt x="7990" y="19312"/>
                        <a:pt x="7764" y="19336"/>
                      </a:cubicBezTo>
                      <a:cubicBezTo>
                        <a:pt x="7740" y="19336"/>
                        <a:pt x="7716" y="19348"/>
                        <a:pt x="7692" y="19348"/>
                      </a:cubicBezTo>
                      <a:cubicBezTo>
                        <a:pt x="7013" y="19182"/>
                        <a:pt x="6311" y="19348"/>
                        <a:pt x="5632" y="19253"/>
                      </a:cubicBezTo>
                      <a:cubicBezTo>
                        <a:pt x="5144" y="19182"/>
                        <a:pt x="4644" y="19146"/>
                        <a:pt x="4156" y="19134"/>
                      </a:cubicBezTo>
                      <a:cubicBezTo>
                        <a:pt x="3823" y="19146"/>
                        <a:pt x="3489" y="19182"/>
                        <a:pt x="3168" y="19229"/>
                      </a:cubicBezTo>
                      <a:cubicBezTo>
                        <a:pt x="3120" y="19241"/>
                        <a:pt x="3073" y="19241"/>
                        <a:pt x="3037" y="19241"/>
                      </a:cubicBezTo>
                      <a:cubicBezTo>
                        <a:pt x="2465" y="19062"/>
                        <a:pt x="1858" y="19182"/>
                        <a:pt x="1287" y="19074"/>
                      </a:cubicBezTo>
                      <a:cubicBezTo>
                        <a:pt x="1025" y="19027"/>
                        <a:pt x="763" y="18991"/>
                        <a:pt x="501" y="18931"/>
                      </a:cubicBezTo>
                      <a:cubicBezTo>
                        <a:pt x="358" y="18896"/>
                        <a:pt x="275" y="18777"/>
                        <a:pt x="203" y="18634"/>
                      </a:cubicBezTo>
                      <a:cubicBezTo>
                        <a:pt x="84" y="18336"/>
                        <a:pt x="36" y="18003"/>
                        <a:pt x="60" y="17693"/>
                      </a:cubicBezTo>
                      <a:cubicBezTo>
                        <a:pt x="60" y="17372"/>
                        <a:pt x="1" y="17062"/>
                        <a:pt x="36" y="16753"/>
                      </a:cubicBezTo>
                      <a:cubicBezTo>
                        <a:pt x="155" y="15622"/>
                        <a:pt x="84" y="14479"/>
                        <a:pt x="144" y="13336"/>
                      </a:cubicBezTo>
                      <a:cubicBezTo>
                        <a:pt x="179" y="12490"/>
                        <a:pt x="239" y="11645"/>
                        <a:pt x="227" y="10800"/>
                      </a:cubicBezTo>
                      <a:cubicBezTo>
                        <a:pt x="191" y="9145"/>
                        <a:pt x="322" y="7478"/>
                        <a:pt x="453" y="5823"/>
                      </a:cubicBezTo>
                      <a:cubicBezTo>
                        <a:pt x="477" y="5644"/>
                        <a:pt x="441" y="5454"/>
                        <a:pt x="322" y="5311"/>
                      </a:cubicBezTo>
                      <a:cubicBezTo>
                        <a:pt x="120" y="5049"/>
                        <a:pt x="120" y="4763"/>
                        <a:pt x="191" y="4454"/>
                      </a:cubicBezTo>
                      <a:cubicBezTo>
                        <a:pt x="227" y="4334"/>
                        <a:pt x="322" y="4227"/>
                        <a:pt x="441" y="4192"/>
                      </a:cubicBezTo>
                      <a:cubicBezTo>
                        <a:pt x="751" y="4073"/>
                        <a:pt x="1215" y="4203"/>
                        <a:pt x="1382" y="4454"/>
                      </a:cubicBezTo>
                      <a:cubicBezTo>
                        <a:pt x="1549" y="4692"/>
                        <a:pt x="1691" y="4942"/>
                        <a:pt x="1572" y="5275"/>
                      </a:cubicBezTo>
                      <a:cubicBezTo>
                        <a:pt x="1537" y="5418"/>
                        <a:pt x="1549" y="5549"/>
                        <a:pt x="1596" y="5680"/>
                      </a:cubicBezTo>
                      <a:cubicBezTo>
                        <a:pt x="1834" y="6775"/>
                        <a:pt x="2084" y="7871"/>
                        <a:pt x="2334" y="8954"/>
                      </a:cubicBezTo>
                      <a:cubicBezTo>
                        <a:pt x="2370" y="9121"/>
                        <a:pt x="2418" y="9287"/>
                        <a:pt x="2465" y="9454"/>
                      </a:cubicBezTo>
                      <a:close/>
                      <a:moveTo>
                        <a:pt x="11264" y="18658"/>
                      </a:moveTo>
                      <a:cubicBezTo>
                        <a:pt x="11740" y="18479"/>
                        <a:pt x="11824" y="18336"/>
                        <a:pt x="11752" y="17872"/>
                      </a:cubicBezTo>
                      <a:cubicBezTo>
                        <a:pt x="11693" y="17408"/>
                        <a:pt x="11633" y="16967"/>
                        <a:pt x="11538" y="16515"/>
                      </a:cubicBezTo>
                      <a:cubicBezTo>
                        <a:pt x="11240" y="14871"/>
                        <a:pt x="11335" y="13193"/>
                        <a:pt x="11240" y="11538"/>
                      </a:cubicBezTo>
                      <a:cubicBezTo>
                        <a:pt x="11204" y="10669"/>
                        <a:pt x="11181" y="9788"/>
                        <a:pt x="11145" y="8906"/>
                      </a:cubicBezTo>
                      <a:cubicBezTo>
                        <a:pt x="11109" y="8144"/>
                        <a:pt x="11050" y="7371"/>
                        <a:pt x="11002" y="6597"/>
                      </a:cubicBezTo>
                      <a:cubicBezTo>
                        <a:pt x="10978" y="6120"/>
                        <a:pt x="10966" y="5656"/>
                        <a:pt x="10931" y="5180"/>
                      </a:cubicBezTo>
                      <a:cubicBezTo>
                        <a:pt x="10907" y="4965"/>
                        <a:pt x="10859" y="4751"/>
                        <a:pt x="10788" y="4537"/>
                      </a:cubicBezTo>
                      <a:cubicBezTo>
                        <a:pt x="10716" y="4382"/>
                        <a:pt x="10728" y="4192"/>
                        <a:pt x="10812" y="4049"/>
                      </a:cubicBezTo>
                      <a:cubicBezTo>
                        <a:pt x="10919" y="3882"/>
                        <a:pt x="10907" y="3680"/>
                        <a:pt x="10776" y="3537"/>
                      </a:cubicBezTo>
                      <a:cubicBezTo>
                        <a:pt x="10609" y="3299"/>
                        <a:pt x="10300" y="3215"/>
                        <a:pt x="10085" y="3370"/>
                      </a:cubicBezTo>
                      <a:cubicBezTo>
                        <a:pt x="9716" y="3644"/>
                        <a:pt x="9657" y="3799"/>
                        <a:pt x="9835" y="4120"/>
                      </a:cubicBezTo>
                      <a:cubicBezTo>
                        <a:pt x="9931" y="4239"/>
                        <a:pt x="9966" y="4382"/>
                        <a:pt x="9942" y="4537"/>
                      </a:cubicBezTo>
                      <a:cubicBezTo>
                        <a:pt x="9859" y="5037"/>
                        <a:pt x="9811" y="5537"/>
                        <a:pt x="9752" y="6037"/>
                      </a:cubicBezTo>
                      <a:cubicBezTo>
                        <a:pt x="9680" y="6537"/>
                        <a:pt x="9621" y="7025"/>
                        <a:pt x="9561" y="7513"/>
                      </a:cubicBezTo>
                      <a:cubicBezTo>
                        <a:pt x="9526" y="7752"/>
                        <a:pt x="9514" y="7990"/>
                        <a:pt x="9490" y="8228"/>
                      </a:cubicBezTo>
                      <a:cubicBezTo>
                        <a:pt x="9466" y="8502"/>
                        <a:pt x="9442" y="8764"/>
                        <a:pt x="9419" y="9026"/>
                      </a:cubicBezTo>
                      <a:cubicBezTo>
                        <a:pt x="9407" y="9145"/>
                        <a:pt x="9347" y="9216"/>
                        <a:pt x="9216" y="9204"/>
                      </a:cubicBezTo>
                      <a:cubicBezTo>
                        <a:pt x="9038" y="9180"/>
                        <a:pt x="8704" y="8895"/>
                        <a:pt x="8680" y="8716"/>
                      </a:cubicBezTo>
                      <a:cubicBezTo>
                        <a:pt x="8597" y="8228"/>
                        <a:pt x="8502" y="7740"/>
                        <a:pt x="8466" y="7240"/>
                      </a:cubicBezTo>
                      <a:cubicBezTo>
                        <a:pt x="8371" y="6097"/>
                        <a:pt x="8311" y="4942"/>
                        <a:pt x="8240" y="3787"/>
                      </a:cubicBezTo>
                      <a:cubicBezTo>
                        <a:pt x="8216" y="3096"/>
                        <a:pt x="8121" y="2406"/>
                        <a:pt x="7954" y="1739"/>
                      </a:cubicBezTo>
                      <a:cubicBezTo>
                        <a:pt x="7883" y="1537"/>
                        <a:pt x="7895" y="1322"/>
                        <a:pt x="7990" y="1144"/>
                      </a:cubicBezTo>
                      <a:cubicBezTo>
                        <a:pt x="8180" y="846"/>
                        <a:pt x="8049" y="453"/>
                        <a:pt x="7716" y="358"/>
                      </a:cubicBezTo>
                      <a:cubicBezTo>
                        <a:pt x="7549" y="251"/>
                        <a:pt x="7323" y="322"/>
                        <a:pt x="7252" y="513"/>
                      </a:cubicBezTo>
                      <a:cubicBezTo>
                        <a:pt x="7156" y="727"/>
                        <a:pt x="7144" y="965"/>
                        <a:pt x="7228" y="1191"/>
                      </a:cubicBezTo>
                      <a:cubicBezTo>
                        <a:pt x="7287" y="1322"/>
                        <a:pt x="7323" y="1465"/>
                        <a:pt x="7323" y="1620"/>
                      </a:cubicBezTo>
                      <a:cubicBezTo>
                        <a:pt x="7264" y="2513"/>
                        <a:pt x="7168" y="3382"/>
                        <a:pt x="7097" y="4275"/>
                      </a:cubicBezTo>
                      <a:cubicBezTo>
                        <a:pt x="7049" y="4775"/>
                        <a:pt x="7013" y="5287"/>
                        <a:pt x="6966" y="5787"/>
                      </a:cubicBezTo>
                      <a:cubicBezTo>
                        <a:pt x="6894" y="6418"/>
                        <a:pt x="6823" y="7049"/>
                        <a:pt x="6752" y="7680"/>
                      </a:cubicBezTo>
                      <a:cubicBezTo>
                        <a:pt x="6728" y="7787"/>
                        <a:pt x="6704" y="7894"/>
                        <a:pt x="6668" y="8002"/>
                      </a:cubicBezTo>
                      <a:cubicBezTo>
                        <a:pt x="6478" y="7918"/>
                        <a:pt x="6466" y="7918"/>
                        <a:pt x="6418" y="7799"/>
                      </a:cubicBezTo>
                      <a:cubicBezTo>
                        <a:pt x="6204" y="7180"/>
                        <a:pt x="5847" y="6620"/>
                        <a:pt x="5787" y="5954"/>
                      </a:cubicBezTo>
                      <a:cubicBezTo>
                        <a:pt x="5787" y="5918"/>
                        <a:pt x="5775" y="5882"/>
                        <a:pt x="5751" y="5858"/>
                      </a:cubicBezTo>
                      <a:cubicBezTo>
                        <a:pt x="5692" y="5716"/>
                        <a:pt x="5549" y="5656"/>
                        <a:pt x="5406" y="5680"/>
                      </a:cubicBezTo>
                      <a:cubicBezTo>
                        <a:pt x="5239" y="5751"/>
                        <a:pt x="5275" y="5894"/>
                        <a:pt x="5323" y="6001"/>
                      </a:cubicBezTo>
                      <a:cubicBezTo>
                        <a:pt x="5430" y="6263"/>
                        <a:pt x="5442" y="6549"/>
                        <a:pt x="5359" y="6811"/>
                      </a:cubicBezTo>
                      <a:cubicBezTo>
                        <a:pt x="5323" y="6978"/>
                        <a:pt x="5323" y="7132"/>
                        <a:pt x="5287" y="7299"/>
                      </a:cubicBezTo>
                      <a:cubicBezTo>
                        <a:pt x="5239" y="7609"/>
                        <a:pt x="5168" y="7930"/>
                        <a:pt x="5108" y="8240"/>
                      </a:cubicBezTo>
                      <a:cubicBezTo>
                        <a:pt x="5073" y="8299"/>
                        <a:pt x="5013" y="8335"/>
                        <a:pt x="4954" y="8347"/>
                      </a:cubicBezTo>
                      <a:cubicBezTo>
                        <a:pt x="4894" y="8323"/>
                        <a:pt x="4847" y="8275"/>
                        <a:pt x="4823" y="8216"/>
                      </a:cubicBezTo>
                      <a:cubicBezTo>
                        <a:pt x="4716" y="7752"/>
                        <a:pt x="4597" y="7275"/>
                        <a:pt x="4513" y="6799"/>
                      </a:cubicBezTo>
                      <a:cubicBezTo>
                        <a:pt x="4382" y="6061"/>
                        <a:pt x="4287" y="5311"/>
                        <a:pt x="4168" y="4584"/>
                      </a:cubicBezTo>
                      <a:cubicBezTo>
                        <a:pt x="4049" y="3846"/>
                        <a:pt x="3930" y="3144"/>
                        <a:pt x="3799" y="2429"/>
                      </a:cubicBezTo>
                      <a:cubicBezTo>
                        <a:pt x="3775" y="2298"/>
                        <a:pt x="3799" y="2156"/>
                        <a:pt x="3870" y="2037"/>
                      </a:cubicBezTo>
                      <a:cubicBezTo>
                        <a:pt x="3942" y="1929"/>
                        <a:pt x="3977" y="1787"/>
                        <a:pt x="3965" y="1656"/>
                      </a:cubicBezTo>
                      <a:cubicBezTo>
                        <a:pt x="3918" y="1370"/>
                        <a:pt x="3584" y="1072"/>
                        <a:pt x="3299" y="1036"/>
                      </a:cubicBezTo>
                      <a:cubicBezTo>
                        <a:pt x="2953" y="953"/>
                        <a:pt x="2644" y="1275"/>
                        <a:pt x="2739" y="1620"/>
                      </a:cubicBezTo>
                      <a:cubicBezTo>
                        <a:pt x="2775" y="1775"/>
                        <a:pt x="2858" y="1917"/>
                        <a:pt x="2965" y="2025"/>
                      </a:cubicBezTo>
                      <a:cubicBezTo>
                        <a:pt x="3108" y="2168"/>
                        <a:pt x="3168" y="2370"/>
                        <a:pt x="3132" y="2560"/>
                      </a:cubicBezTo>
                      <a:cubicBezTo>
                        <a:pt x="3096" y="2882"/>
                        <a:pt x="3073" y="3203"/>
                        <a:pt x="3049" y="3525"/>
                      </a:cubicBezTo>
                      <a:cubicBezTo>
                        <a:pt x="2882" y="5108"/>
                        <a:pt x="2918" y="6692"/>
                        <a:pt x="2930" y="8264"/>
                      </a:cubicBezTo>
                      <a:lnTo>
                        <a:pt x="2930" y="9609"/>
                      </a:lnTo>
                      <a:cubicBezTo>
                        <a:pt x="2787" y="9668"/>
                        <a:pt x="2656" y="9728"/>
                        <a:pt x="2513" y="9788"/>
                      </a:cubicBezTo>
                      <a:cubicBezTo>
                        <a:pt x="2382" y="9823"/>
                        <a:pt x="2287" y="9776"/>
                        <a:pt x="2263" y="9621"/>
                      </a:cubicBezTo>
                      <a:cubicBezTo>
                        <a:pt x="2191" y="9276"/>
                        <a:pt x="2132" y="8918"/>
                        <a:pt x="2049" y="8585"/>
                      </a:cubicBezTo>
                      <a:cubicBezTo>
                        <a:pt x="1822" y="7621"/>
                        <a:pt x="1679" y="6632"/>
                        <a:pt x="1346" y="5692"/>
                      </a:cubicBezTo>
                      <a:cubicBezTo>
                        <a:pt x="1298" y="5561"/>
                        <a:pt x="1298" y="5418"/>
                        <a:pt x="1346" y="5287"/>
                      </a:cubicBezTo>
                      <a:cubicBezTo>
                        <a:pt x="1501" y="5025"/>
                        <a:pt x="1382" y="4823"/>
                        <a:pt x="1239" y="4620"/>
                      </a:cubicBezTo>
                      <a:cubicBezTo>
                        <a:pt x="1060" y="4358"/>
                        <a:pt x="715" y="4299"/>
                        <a:pt x="453" y="4477"/>
                      </a:cubicBezTo>
                      <a:cubicBezTo>
                        <a:pt x="239" y="4620"/>
                        <a:pt x="239" y="4858"/>
                        <a:pt x="429" y="5156"/>
                      </a:cubicBezTo>
                      <a:cubicBezTo>
                        <a:pt x="489" y="5216"/>
                        <a:pt x="536" y="5275"/>
                        <a:pt x="572" y="5346"/>
                      </a:cubicBezTo>
                      <a:cubicBezTo>
                        <a:pt x="608" y="5430"/>
                        <a:pt x="632" y="5513"/>
                        <a:pt x="644" y="5608"/>
                      </a:cubicBezTo>
                      <a:cubicBezTo>
                        <a:pt x="584" y="6418"/>
                        <a:pt x="513" y="7216"/>
                        <a:pt x="465" y="8025"/>
                      </a:cubicBezTo>
                      <a:cubicBezTo>
                        <a:pt x="429" y="8811"/>
                        <a:pt x="406" y="9597"/>
                        <a:pt x="382" y="10371"/>
                      </a:cubicBezTo>
                      <a:cubicBezTo>
                        <a:pt x="370" y="10669"/>
                        <a:pt x="394" y="10966"/>
                        <a:pt x="394" y="11264"/>
                      </a:cubicBezTo>
                      <a:cubicBezTo>
                        <a:pt x="370" y="12145"/>
                        <a:pt x="334" y="13026"/>
                        <a:pt x="322" y="13895"/>
                      </a:cubicBezTo>
                      <a:cubicBezTo>
                        <a:pt x="298" y="14752"/>
                        <a:pt x="286" y="15610"/>
                        <a:pt x="275" y="16455"/>
                      </a:cubicBezTo>
                      <a:cubicBezTo>
                        <a:pt x="275" y="17015"/>
                        <a:pt x="275" y="17562"/>
                        <a:pt x="275" y="18122"/>
                      </a:cubicBezTo>
                      <a:cubicBezTo>
                        <a:pt x="275" y="18479"/>
                        <a:pt x="572" y="18765"/>
                        <a:pt x="929" y="18741"/>
                      </a:cubicBezTo>
                      <a:cubicBezTo>
                        <a:pt x="965" y="18408"/>
                        <a:pt x="1013" y="18086"/>
                        <a:pt x="1060" y="17753"/>
                      </a:cubicBezTo>
                      <a:cubicBezTo>
                        <a:pt x="1108" y="17229"/>
                        <a:pt x="1275" y="16717"/>
                        <a:pt x="1537" y="16253"/>
                      </a:cubicBezTo>
                      <a:cubicBezTo>
                        <a:pt x="1703" y="15979"/>
                        <a:pt x="1799" y="15967"/>
                        <a:pt x="2060" y="16145"/>
                      </a:cubicBezTo>
                      <a:cubicBezTo>
                        <a:pt x="2322" y="16324"/>
                        <a:pt x="2525" y="16586"/>
                        <a:pt x="2608" y="16884"/>
                      </a:cubicBezTo>
                      <a:lnTo>
                        <a:pt x="3275" y="18896"/>
                      </a:lnTo>
                      <a:cubicBezTo>
                        <a:pt x="3382" y="18908"/>
                        <a:pt x="3489" y="18908"/>
                        <a:pt x="3596" y="18908"/>
                      </a:cubicBezTo>
                      <a:cubicBezTo>
                        <a:pt x="3763" y="18920"/>
                        <a:pt x="3906" y="18789"/>
                        <a:pt x="3918" y="18622"/>
                      </a:cubicBezTo>
                      <a:cubicBezTo>
                        <a:pt x="4001" y="18074"/>
                        <a:pt x="4108" y="17527"/>
                        <a:pt x="4216" y="16979"/>
                      </a:cubicBezTo>
                      <a:cubicBezTo>
                        <a:pt x="4370" y="16265"/>
                        <a:pt x="4525" y="15550"/>
                        <a:pt x="4704" y="14824"/>
                      </a:cubicBezTo>
                      <a:cubicBezTo>
                        <a:pt x="4787" y="14514"/>
                        <a:pt x="4882" y="14205"/>
                        <a:pt x="5001" y="13907"/>
                      </a:cubicBezTo>
                      <a:cubicBezTo>
                        <a:pt x="5120" y="13621"/>
                        <a:pt x="5275" y="13347"/>
                        <a:pt x="5406" y="13074"/>
                      </a:cubicBezTo>
                      <a:cubicBezTo>
                        <a:pt x="5454" y="12943"/>
                        <a:pt x="5597" y="12871"/>
                        <a:pt x="5728" y="12931"/>
                      </a:cubicBezTo>
                      <a:cubicBezTo>
                        <a:pt x="5942" y="13038"/>
                        <a:pt x="6204" y="13133"/>
                        <a:pt x="6335" y="13312"/>
                      </a:cubicBezTo>
                      <a:cubicBezTo>
                        <a:pt x="6740" y="13871"/>
                        <a:pt x="7073" y="14490"/>
                        <a:pt x="7287" y="15145"/>
                      </a:cubicBezTo>
                      <a:cubicBezTo>
                        <a:pt x="7609" y="16193"/>
                        <a:pt x="7775" y="17288"/>
                        <a:pt x="7799" y="18384"/>
                      </a:cubicBezTo>
                      <a:cubicBezTo>
                        <a:pt x="7799" y="18586"/>
                        <a:pt x="7823" y="18789"/>
                        <a:pt x="7847" y="19003"/>
                      </a:cubicBezTo>
                      <a:cubicBezTo>
                        <a:pt x="7966" y="19015"/>
                        <a:pt x="8049" y="19027"/>
                        <a:pt x="8121" y="19027"/>
                      </a:cubicBezTo>
                      <a:cubicBezTo>
                        <a:pt x="8633" y="19039"/>
                        <a:pt x="8633" y="19015"/>
                        <a:pt x="8728" y="18503"/>
                      </a:cubicBezTo>
                      <a:cubicBezTo>
                        <a:pt x="8871" y="17753"/>
                        <a:pt x="9049" y="17003"/>
                        <a:pt x="9240" y="16253"/>
                      </a:cubicBezTo>
                      <a:cubicBezTo>
                        <a:pt x="9323" y="15907"/>
                        <a:pt x="9740" y="15764"/>
                        <a:pt x="10026" y="15991"/>
                      </a:cubicBezTo>
                      <a:cubicBezTo>
                        <a:pt x="10216" y="16157"/>
                        <a:pt x="10371" y="16360"/>
                        <a:pt x="10502" y="16574"/>
                      </a:cubicBezTo>
                      <a:cubicBezTo>
                        <a:pt x="10788" y="17074"/>
                        <a:pt x="11002" y="17622"/>
                        <a:pt x="11133" y="18181"/>
                      </a:cubicBezTo>
                      <a:cubicBezTo>
                        <a:pt x="11169" y="18336"/>
                        <a:pt x="11216" y="18479"/>
                        <a:pt x="11264" y="18658"/>
                      </a:cubicBezTo>
                      <a:close/>
                      <a:moveTo>
                        <a:pt x="7537" y="17919"/>
                      </a:moveTo>
                      <a:lnTo>
                        <a:pt x="7573" y="17919"/>
                      </a:lnTo>
                      <a:cubicBezTo>
                        <a:pt x="7502" y="17384"/>
                        <a:pt x="7454" y="16836"/>
                        <a:pt x="7359" y="16312"/>
                      </a:cubicBezTo>
                      <a:cubicBezTo>
                        <a:pt x="7156" y="15419"/>
                        <a:pt x="6835" y="14574"/>
                        <a:pt x="6382" y="13776"/>
                      </a:cubicBezTo>
                      <a:cubicBezTo>
                        <a:pt x="6240" y="13538"/>
                        <a:pt x="6025" y="13359"/>
                        <a:pt x="5775" y="13252"/>
                      </a:cubicBezTo>
                      <a:cubicBezTo>
                        <a:pt x="5668" y="13193"/>
                        <a:pt x="5525" y="13240"/>
                        <a:pt x="5489" y="13359"/>
                      </a:cubicBezTo>
                      <a:cubicBezTo>
                        <a:pt x="5394" y="13526"/>
                        <a:pt x="5311" y="13705"/>
                        <a:pt x="5239" y="13883"/>
                      </a:cubicBezTo>
                      <a:cubicBezTo>
                        <a:pt x="5049" y="14479"/>
                        <a:pt x="4870" y="15074"/>
                        <a:pt x="4704" y="15669"/>
                      </a:cubicBezTo>
                      <a:cubicBezTo>
                        <a:pt x="4442" y="16610"/>
                        <a:pt x="4251" y="17550"/>
                        <a:pt x="4108" y="18503"/>
                      </a:cubicBezTo>
                      <a:cubicBezTo>
                        <a:pt x="4025" y="18979"/>
                        <a:pt x="4180" y="18920"/>
                        <a:pt x="4489" y="18967"/>
                      </a:cubicBezTo>
                      <a:lnTo>
                        <a:pt x="4597" y="18967"/>
                      </a:lnTo>
                      <a:cubicBezTo>
                        <a:pt x="5061" y="18991"/>
                        <a:pt x="5537" y="19015"/>
                        <a:pt x="6001" y="19027"/>
                      </a:cubicBezTo>
                      <a:cubicBezTo>
                        <a:pt x="6394" y="19051"/>
                        <a:pt x="6787" y="19051"/>
                        <a:pt x="7180" y="19051"/>
                      </a:cubicBezTo>
                      <a:cubicBezTo>
                        <a:pt x="7573" y="19039"/>
                        <a:pt x="7573" y="19003"/>
                        <a:pt x="7561" y="18646"/>
                      </a:cubicBezTo>
                      <a:cubicBezTo>
                        <a:pt x="7561" y="18396"/>
                        <a:pt x="7549" y="18158"/>
                        <a:pt x="7537" y="17908"/>
                      </a:cubicBezTo>
                      <a:close/>
                      <a:moveTo>
                        <a:pt x="10931" y="18741"/>
                      </a:moveTo>
                      <a:cubicBezTo>
                        <a:pt x="10943" y="18598"/>
                        <a:pt x="10931" y="18467"/>
                        <a:pt x="10907" y="18324"/>
                      </a:cubicBezTo>
                      <a:cubicBezTo>
                        <a:pt x="10776" y="17658"/>
                        <a:pt x="10502" y="17027"/>
                        <a:pt x="10109" y="16467"/>
                      </a:cubicBezTo>
                      <a:cubicBezTo>
                        <a:pt x="10002" y="16324"/>
                        <a:pt x="9883" y="16145"/>
                        <a:pt x="9680" y="16169"/>
                      </a:cubicBezTo>
                      <a:cubicBezTo>
                        <a:pt x="9478" y="16205"/>
                        <a:pt x="9430" y="16407"/>
                        <a:pt x="9383" y="16562"/>
                      </a:cubicBezTo>
                      <a:cubicBezTo>
                        <a:pt x="9216" y="17229"/>
                        <a:pt x="9061" y="17884"/>
                        <a:pt x="8918" y="18539"/>
                      </a:cubicBezTo>
                      <a:cubicBezTo>
                        <a:pt x="8907" y="18693"/>
                        <a:pt x="8907" y="18848"/>
                        <a:pt x="8930" y="18991"/>
                      </a:cubicBezTo>
                      <a:cubicBezTo>
                        <a:pt x="9609" y="19015"/>
                        <a:pt x="10288" y="18931"/>
                        <a:pt x="10931" y="18741"/>
                      </a:cubicBezTo>
                      <a:close/>
                      <a:moveTo>
                        <a:pt x="2918" y="18884"/>
                      </a:moveTo>
                      <a:cubicBezTo>
                        <a:pt x="2918" y="18812"/>
                        <a:pt x="2906" y="18741"/>
                        <a:pt x="2906" y="18670"/>
                      </a:cubicBezTo>
                      <a:cubicBezTo>
                        <a:pt x="2715" y="18039"/>
                        <a:pt x="2525" y="17419"/>
                        <a:pt x="2322" y="16788"/>
                      </a:cubicBezTo>
                      <a:cubicBezTo>
                        <a:pt x="2275" y="16693"/>
                        <a:pt x="2203" y="16622"/>
                        <a:pt x="2120" y="16562"/>
                      </a:cubicBezTo>
                      <a:cubicBezTo>
                        <a:pt x="1834" y="16324"/>
                        <a:pt x="1668" y="16336"/>
                        <a:pt x="1560" y="16681"/>
                      </a:cubicBezTo>
                      <a:cubicBezTo>
                        <a:pt x="1429" y="17050"/>
                        <a:pt x="1322" y="17431"/>
                        <a:pt x="1263" y="17824"/>
                      </a:cubicBezTo>
                      <a:cubicBezTo>
                        <a:pt x="1168" y="18146"/>
                        <a:pt x="1156" y="18479"/>
                        <a:pt x="1215" y="18812"/>
                      </a:cubicBezTo>
                      <a:cubicBezTo>
                        <a:pt x="1775" y="18931"/>
                        <a:pt x="2346" y="18955"/>
                        <a:pt x="2906" y="18872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3" name="Google Shape;1973;p19">
                  <a:extLst>
                    <a:ext uri="{FF2B5EF4-FFF2-40B4-BE49-F238E27FC236}">
                      <a16:creationId xmlns:a16="http://schemas.microsoft.com/office/drawing/2014/main" id="{4F06B819-B76A-F484-7D78-1A333E4C3800}"/>
                    </a:ext>
                  </a:extLst>
                </p:cNvPr>
                <p:cNvSpPr/>
                <p:nvPr/>
              </p:nvSpPr>
              <p:spPr>
                <a:xfrm>
                  <a:off x="1772275" y="3047525"/>
                  <a:ext cx="289350" cy="46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74" h="18789" extrusionOk="0">
                      <a:moveTo>
                        <a:pt x="11002" y="18408"/>
                      </a:moveTo>
                      <a:cubicBezTo>
                        <a:pt x="10954" y="18229"/>
                        <a:pt x="10907" y="18086"/>
                        <a:pt x="10871" y="17931"/>
                      </a:cubicBezTo>
                      <a:cubicBezTo>
                        <a:pt x="10740" y="17360"/>
                        <a:pt x="10526" y="16824"/>
                        <a:pt x="10240" y="16324"/>
                      </a:cubicBezTo>
                      <a:cubicBezTo>
                        <a:pt x="10109" y="16110"/>
                        <a:pt x="9954" y="15907"/>
                        <a:pt x="9764" y="15741"/>
                      </a:cubicBezTo>
                      <a:cubicBezTo>
                        <a:pt x="9490" y="15514"/>
                        <a:pt x="9073" y="15657"/>
                        <a:pt x="8978" y="16003"/>
                      </a:cubicBezTo>
                      <a:cubicBezTo>
                        <a:pt x="8787" y="16741"/>
                        <a:pt x="8609" y="17491"/>
                        <a:pt x="8466" y="18253"/>
                      </a:cubicBezTo>
                      <a:cubicBezTo>
                        <a:pt x="8371" y="18765"/>
                        <a:pt x="8371" y="18789"/>
                        <a:pt x="7859" y="18777"/>
                      </a:cubicBezTo>
                      <a:cubicBezTo>
                        <a:pt x="7787" y="18777"/>
                        <a:pt x="7704" y="18753"/>
                        <a:pt x="7585" y="18741"/>
                      </a:cubicBezTo>
                      <a:cubicBezTo>
                        <a:pt x="7561" y="18539"/>
                        <a:pt x="7537" y="18336"/>
                        <a:pt x="7537" y="18134"/>
                      </a:cubicBezTo>
                      <a:cubicBezTo>
                        <a:pt x="7513" y="17038"/>
                        <a:pt x="7347" y="15943"/>
                        <a:pt x="7025" y="14895"/>
                      </a:cubicBezTo>
                      <a:cubicBezTo>
                        <a:pt x="6811" y="14240"/>
                        <a:pt x="6490" y="13621"/>
                        <a:pt x="6073" y="13062"/>
                      </a:cubicBezTo>
                      <a:cubicBezTo>
                        <a:pt x="5942" y="12883"/>
                        <a:pt x="5680" y="12788"/>
                        <a:pt x="5466" y="12681"/>
                      </a:cubicBezTo>
                      <a:cubicBezTo>
                        <a:pt x="5347" y="12633"/>
                        <a:pt x="5192" y="12693"/>
                        <a:pt x="5156" y="12824"/>
                      </a:cubicBezTo>
                      <a:cubicBezTo>
                        <a:pt x="5013" y="13097"/>
                        <a:pt x="4858" y="13371"/>
                        <a:pt x="4739" y="13657"/>
                      </a:cubicBezTo>
                      <a:cubicBezTo>
                        <a:pt x="4620" y="13955"/>
                        <a:pt x="4525" y="14264"/>
                        <a:pt x="4442" y="14586"/>
                      </a:cubicBezTo>
                      <a:cubicBezTo>
                        <a:pt x="4275" y="15300"/>
                        <a:pt x="4108" y="16015"/>
                        <a:pt x="3954" y="16741"/>
                      </a:cubicBezTo>
                      <a:cubicBezTo>
                        <a:pt x="3834" y="17277"/>
                        <a:pt x="3739" y="17824"/>
                        <a:pt x="3656" y="18372"/>
                      </a:cubicBezTo>
                      <a:cubicBezTo>
                        <a:pt x="3656" y="18539"/>
                        <a:pt x="3513" y="18681"/>
                        <a:pt x="3334" y="18670"/>
                      </a:cubicBezTo>
                      <a:cubicBezTo>
                        <a:pt x="3227" y="18670"/>
                        <a:pt x="3120" y="18658"/>
                        <a:pt x="3013" y="18646"/>
                      </a:cubicBezTo>
                      <a:lnTo>
                        <a:pt x="2370" y="16634"/>
                      </a:lnTo>
                      <a:cubicBezTo>
                        <a:pt x="2275" y="16336"/>
                        <a:pt x="2084" y="16074"/>
                        <a:pt x="1822" y="15895"/>
                      </a:cubicBezTo>
                      <a:cubicBezTo>
                        <a:pt x="1560" y="15717"/>
                        <a:pt x="1465" y="15741"/>
                        <a:pt x="1298" y="16003"/>
                      </a:cubicBezTo>
                      <a:cubicBezTo>
                        <a:pt x="1036" y="16467"/>
                        <a:pt x="870" y="16979"/>
                        <a:pt x="810" y="17503"/>
                      </a:cubicBezTo>
                      <a:cubicBezTo>
                        <a:pt x="775" y="17836"/>
                        <a:pt x="727" y="18170"/>
                        <a:pt x="679" y="18491"/>
                      </a:cubicBezTo>
                      <a:cubicBezTo>
                        <a:pt x="322" y="18515"/>
                        <a:pt x="24" y="18229"/>
                        <a:pt x="36" y="17872"/>
                      </a:cubicBezTo>
                      <a:cubicBezTo>
                        <a:pt x="24" y="17312"/>
                        <a:pt x="24" y="16765"/>
                        <a:pt x="36" y="16205"/>
                      </a:cubicBezTo>
                      <a:cubicBezTo>
                        <a:pt x="48" y="15360"/>
                        <a:pt x="60" y="14502"/>
                        <a:pt x="72" y="13645"/>
                      </a:cubicBezTo>
                      <a:cubicBezTo>
                        <a:pt x="96" y="12776"/>
                        <a:pt x="132" y="11895"/>
                        <a:pt x="144" y="11026"/>
                      </a:cubicBezTo>
                      <a:cubicBezTo>
                        <a:pt x="144" y="10728"/>
                        <a:pt x="132" y="10430"/>
                        <a:pt x="144" y="10133"/>
                      </a:cubicBezTo>
                      <a:cubicBezTo>
                        <a:pt x="167" y="9347"/>
                        <a:pt x="191" y="8561"/>
                        <a:pt x="227" y="7775"/>
                      </a:cubicBezTo>
                      <a:cubicBezTo>
                        <a:pt x="274" y="6978"/>
                        <a:pt x="346" y="6168"/>
                        <a:pt x="394" y="5358"/>
                      </a:cubicBezTo>
                      <a:cubicBezTo>
                        <a:pt x="394" y="5275"/>
                        <a:pt x="370" y="5180"/>
                        <a:pt x="334" y="5096"/>
                      </a:cubicBezTo>
                      <a:cubicBezTo>
                        <a:pt x="286" y="5025"/>
                        <a:pt x="239" y="4966"/>
                        <a:pt x="191" y="4906"/>
                      </a:cubicBezTo>
                      <a:cubicBezTo>
                        <a:pt x="1" y="4608"/>
                        <a:pt x="1" y="4382"/>
                        <a:pt x="203" y="4227"/>
                      </a:cubicBezTo>
                      <a:cubicBezTo>
                        <a:pt x="465" y="4049"/>
                        <a:pt x="822" y="4120"/>
                        <a:pt x="1001" y="4370"/>
                      </a:cubicBezTo>
                      <a:cubicBezTo>
                        <a:pt x="1132" y="4573"/>
                        <a:pt x="1251" y="4775"/>
                        <a:pt x="1108" y="5049"/>
                      </a:cubicBezTo>
                      <a:cubicBezTo>
                        <a:pt x="1060" y="5168"/>
                        <a:pt x="1060" y="5311"/>
                        <a:pt x="1108" y="5442"/>
                      </a:cubicBezTo>
                      <a:cubicBezTo>
                        <a:pt x="1429" y="6382"/>
                        <a:pt x="1584" y="7371"/>
                        <a:pt x="1798" y="8335"/>
                      </a:cubicBezTo>
                      <a:cubicBezTo>
                        <a:pt x="1882" y="8680"/>
                        <a:pt x="1953" y="9037"/>
                        <a:pt x="2025" y="9371"/>
                      </a:cubicBezTo>
                      <a:cubicBezTo>
                        <a:pt x="2049" y="9526"/>
                        <a:pt x="2144" y="9573"/>
                        <a:pt x="2263" y="9538"/>
                      </a:cubicBezTo>
                      <a:cubicBezTo>
                        <a:pt x="2406" y="9490"/>
                        <a:pt x="2549" y="9430"/>
                        <a:pt x="2680" y="9359"/>
                      </a:cubicBezTo>
                      <a:cubicBezTo>
                        <a:pt x="2680" y="8906"/>
                        <a:pt x="2691" y="8466"/>
                        <a:pt x="2680" y="8014"/>
                      </a:cubicBezTo>
                      <a:cubicBezTo>
                        <a:pt x="2668" y="6442"/>
                        <a:pt x="2644" y="4858"/>
                        <a:pt x="2799" y="3275"/>
                      </a:cubicBezTo>
                      <a:cubicBezTo>
                        <a:pt x="2834" y="2965"/>
                        <a:pt x="2858" y="2632"/>
                        <a:pt x="2894" y="2322"/>
                      </a:cubicBezTo>
                      <a:cubicBezTo>
                        <a:pt x="2930" y="2120"/>
                        <a:pt x="2870" y="1918"/>
                        <a:pt x="2727" y="1787"/>
                      </a:cubicBezTo>
                      <a:cubicBezTo>
                        <a:pt x="2620" y="1667"/>
                        <a:pt x="2537" y="1525"/>
                        <a:pt x="2501" y="1370"/>
                      </a:cubicBezTo>
                      <a:cubicBezTo>
                        <a:pt x="2406" y="1025"/>
                        <a:pt x="2703" y="703"/>
                        <a:pt x="3049" y="786"/>
                      </a:cubicBezTo>
                      <a:cubicBezTo>
                        <a:pt x="3346" y="822"/>
                        <a:pt x="3680" y="1120"/>
                        <a:pt x="3727" y="1406"/>
                      </a:cubicBezTo>
                      <a:cubicBezTo>
                        <a:pt x="3739" y="1548"/>
                        <a:pt x="3703" y="1679"/>
                        <a:pt x="3632" y="1798"/>
                      </a:cubicBezTo>
                      <a:cubicBezTo>
                        <a:pt x="3561" y="1906"/>
                        <a:pt x="3537" y="2048"/>
                        <a:pt x="3561" y="2179"/>
                      </a:cubicBezTo>
                      <a:cubicBezTo>
                        <a:pt x="3692" y="2894"/>
                        <a:pt x="3811" y="3608"/>
                        <a:pt x="3930" y="4334"/>
                      </a:cubicBezTo>
                      <a:cubicBezTo>
                        <a:pt x="4037" y="5049"/>
                        <a:pt x="4144" y="5823"/>
                        <a:pt x="4275" y="6549"/>
                      </a:cubicBezTo>
                      <a:cubicBezTo>
                        <a:pt x="4346" y="7025"/>
                        <a:pt x="4477" y="7502"/>
                        <a:pt x="4585" y="7966"/>
                      </a:cubicBezTo>
                      <a:cubicBezTo>
                        <a:pt x="4608" y="8025"/>
                        <a:pt x="4656" y="8073"/>
                        <a:pt x="4716" y="8097"/>
                      </a:cubicBezTo>
                      <a:cubicBezTo>
                        <a:pt x="4775" y="8097"/>
                        <a:pt x="4835" y="8049"/>
                        <a:pt x="4858" y="7990"/>
                      </a:cubicBezTo>
                      <a:cubicBezTo>
                        <a:pt x="4930" y="7680"/>
                        <a:pt x="4989" y="7359"/>
                        <a:pt x="5049" y="7049"/>
                      </a:cubicBezTo>
                      <a:cubicBezTo>
                        <a:pt x="5085" y="6882"/>
                        <a:pt x="5085" y="6728"/>
                        <a:pt x="5120" y="6561"/>
                      </a:cubicBezTo>
                      <a:cubicBezTo>
                        <a:pt x="5204" y="6299"/>
                        <a:pt x="5192" y="6013"/>
                        <a:pt x="5085" y="5751"/>
                      </a:cubicBezTo>
                      <a:cubicBezTo>
                        <a:pt x="5037" y="5644"/>
                        <a:pt x="4989" y="5501"/>
                        <a:pt x="5168" y="5442"/>
                      </a:cubicBezTo>
                      <a:cubicBezTo>
                        <a:pt x="5311" y="5406"/>
                        <a:pt x="5454" y="5477"/>
                        <a:pt x="5513" y="5608"/>
                      </a:cubicBezTo>
                      <a:cubicBezTo>
                        <a:pt x="5525" y="5632"/>
                        <a:pt x="5537" y="5668"/>
                        <a:pt x="5549" y="5704"/>
                      </a:cubicBezTo>
                      <a:cubicBezTo>
                        <a:pt x="5597" y="6370"/>
                        <a:pt x="5966" y="6942"/>
                        <a:pt x="6180" y="7549"/>
                      </a:cubicBezTo>
                      <a:cubicBezTo>
                        <a:pt x="6216" y="7668"/>
                        <a:pt x="6228" y="7668"/>
                        <a:pt x="6418" y="7752"/>
                      </a:cubicBezTo>
                      <a:cubicBezTo>
                        <a:pt x="6454" y="7644"/>
                        <a:pt x="6490" y="7537"/>
                        <a:pt x="6513" y="7430"/>
                      </a:cubicBezTo>
                      <a:cubicBezTo>
                        <a:pt x="6585" y="6799"/>
                        <a:pt x="6656" y="6168"/>
                        <a:pt x="6716" y="5537"/>
                      </a:cubicBezTo>
                      <a:cubicBezTo>
                        <a:pt x="6763" y="5037"/>
                        <a:pt x="6811" y="4525"/>
                        <a:pt x="6859" y="4025"/>
                      </a:cubicBezTo>
                      <a:cubicBezTo>
                        <a:pt x="6930" y="3144"/>
                        <a:pt x="7013" y="2251"/>
                        <a:pt x="7085" y="1370"/>
                      </a:cubicBezTo>
                      <a:cubicBezTo>
                        <a:pt x="7073" y="1215"/>
                        <a:pt x="7049" y="1072"/>
                        <a:pt x="6990" y="941"/>
                      </a:cubicBezTo>
                      <a:cubicBezTo>
                        <a:pt x="6906" y="715"/>
                        <a:pt x="6906" y="477"/>
                        <a:pt x="7013" y="263"/>
                      </a:cubicBezTo>
                      <a:cubicBezTo>
                        <a:pt x="7073" y="72"/>
                        <a:pt x="7299" y="1"/>
                        <a:pt x="7478" y="108"/>
                      </a:cubicBezTo>
                      <a:cubicBezTo>
                        <a:pt x="7799" y="215"/>
                        <a:pt x="7942" y="596"/>
                        <a:pt x="7752" y="894"/>
                      </a:cubicBezTo>
                      <a:cubicBezTo>
                        <a:pt x="7656" y="1072"/>
                        <a:pt x="7644" y="1287"/>
                        <a:pt x="7716" y="1489"/>
                      </a:cubicBezTo>
                      <a:cubicBezTo>
                        <a:pt x="7883" y="2156"/>
                        <a:pt x="7978" y="2846"/>
                        <a:pt x="8002" y="3537"/>
                      </a:cubicBezTo>
                      <a:cubicBezTo>
                        <a:pt x="8073" y="4692"/>
                        <a:pt x="8133" y="5847"/>
                        <a:pt x="8216" y="7001"/>
                      </a:cubicBezTo>
                      <a:cubicBezTo>
                        <a:pt x="8252" y="7490"/>
                        <a:pt x="8359" y="7978"/>
                        <a:pt x="8430" y="8466"/>
                      </a:cubicBezTo>
                      <a:cubicBezTo>
                        <a:pt x="8466" y="8656"/>
                        <a:pt x="8787" y="8930"/>
                        <a:pt x="8978" y="8954"/>
                      </a:cubicBezTo>
                      <a:cubicBezTo>
                        <a:pt x="9109" y="8978"/>
                        <a:pt x="9168" y="8895"/>
                        <a:pt x="9180" y="8776"/>
                      </a:cubicBezTo>
                      <a:cubicBezTo>
                        <a:pt x="9204" y="8514"/>
                        <a:pt x="9216" y="8252"/>
                        <a:pt x="9240" y="7990"/>
                      </a:cubicBezTo>
                      <a:cubicBezTo>
                        <a:pt x="9264" y="7740"/>
                        <a:pt x="9288" y="7502"/>
                        <a:pt x="9323" y="7263"/>
                      </a:cubicBezTo>
                      <a:cubicBezTo>
                        <a:pt x="9383" y="6775"/>
                        <a:pt x="9442" y="6287"/>
                        <a:pt x="9502" y="5787"/>
                      </a:cubicBezTo>
                      <a:cubicBezTo>
                        <a:pt x="9561" y="5299"/>
                        <a:pt x="9621" y="4787"/>
                        <a:pt x="9704" y="4287"/>
                      </a:cubicBezTo>
                      <a:cubicBezTo>
                        <a:pt x="9716" y="4132"/>
                        <a:pt x="9680" y="3989"/>
                        <a:pt x="9597" y="3870"/>
                      </a:cubicBezTo>
                      <a:cubicBezTo>
                        <a:pt x="9407" y="3549"/>
                        <a:pt x="9478" y="3394"/>
                        <a:pt x="9835" y="3120"/>
                      </a:cubicBezTo>
                      <a:cubicBezTo>
                        <a:pt x="10050" y="2965"/>
                        <a:pt x="10359" y="3049"/>
                        <a:pt x="10538" y="3287"/>
                      </a:cubicBezTo>
                      <a:cubicBezTo>
                        <a:pt x="10669" y="3430"/>
                        <a:pt x="10681" y="3644"/>
                        <a:pt x="10573" y="3799"/>
                      </a:cubicBezTo>
                      <a:cubicBezTo>
                        <a:pt x="10478" y="3953"/>
                        <a:pt x="10478" y="4132"/>
                        <a:pt x="10550" y="4287"/>
                      </a:cubicBezTo>
                      <a:cubicBezTo>
                        <a:pt x="10621" y="4501"/>
                        <a:pt x="10669" y="4715"/>
                        <a:pt x="10692" y="4930"/>
                      </a:cubicBezTo>
                      <a:cubicBezTo>
                        <a:pt x="10728" y="5406"/>
                        <a:pt x="10740" y="5870"/>
                        <a:pt x="10764" y="6347"/>
                      </a:cubicBezTo>
                      <a:cubicBezTo>
                        <a:pt x="10812" y="7121"/>
                        <a:pt x="10859" y="7894"/>
                        <a:pt x="10907" y="8668"/>
                      </a:cubicBezTo>
                      <a:cubicBezTo>
                        <a:pt x="10942" y="9538"/>
                        <a:pt x="10954" y="10419"/>
                        <a:pt x="11002" y="11288"/>
                      </a:cubicBezTo>
                      <a:cubicBezTo>
                        <a:pt x="11097" y="12955"/>
                        <a:pt x="10990" y="14621"/>
                        <a:pt x="11300" y="16265"/>
                      </a:cubicBezTo>
                      <a:cubicBezTo>
                        <a:pt x="11383" y="16705"/>
                        <a:pt x="11454" y="17169"/>
                        <a:pt x="11514" y="17622"/>
                      </a:cubicBezTo>
                      <a:cubicBezTo>
                        <a:pt x="11574" y="18074"/>
                        <a:pt x="11478" y="18229"/>
                        <a:pt x="11002" y="18408"/>
                      </a:cubicBezTo>
                      <a:close/>
                      <a:moveTo>
                        <a:pt x="1167" y="11443"/>
                      </a:moveTo>
                      <a:cubicBezTo>
                        <a:pt x="1108" y="11526"/>
                        <a:pt x="1060" y="11609"/>
                        <a:pt x="1025" y="11704"/>
                      </a:cubicBezTo>
                      <a:cubicBezTo>
                        <a:pt x="822" y="12359"/>
                        <a:pt x="846" y="13038"/>
                        <a:pt x="798" y="13717"/>
                      </a:cubicBezTo>
                      <a:cubicBezTo>
                        <a:pt x="786" y="13895"/>
                        <a:pt x="882" y="13990"/>
                        <a:pt x="1048" y="13979"/>
                      </a:cubicBezTo>
                      <a:cubicBezTo>
                        <a:pt x="1513" y="13943"/>
                        <a:pt x="1739" y="13907"/>
                        <a:pt x="1703" y="13371"/>
                      </a:cubicBezTo>
                      <a:cubicBezTo>
                        <a:pt x="1691" y="13145"/>
                        <a:pt x="1715" y="12907"/>
                        <a:pt x="1691" y="12681"/>
                      </a:cubicBezTo>
                      <a:cubicBezTo>
                        <a:pt x="1644" y="12383"/>
                        <a:pt x="1584" y="12097"/>
                        <a:pt x="1513" y="11812"/>
                      </a:cubicBezTo>
                      <a:cubicBezTo>
                        <a:pt x="1465" y="11645"/>
                        <a:pt x="1334" y="11502"/>
                        <a:pt x="1167" y="11443"/>
                      </a:cubicBezTo>
                      <a:close/>
                      <a:moveTo>
                        <a:pt x="7680" y="10073"/>
                      </a:moveTo>
                      <a:cubicBezTo>
                        <a:pt x="7228" y="10395"/>
                        <a:pt x="7037" y="11443"/>
                        <a:pt x="7287" y="12264"/>
                      </a:cubicBezTo>
                      <a:lnTo>
                        <a:pt x="7990" y="12514"/>
                      </a:lnTo>
                      <a:cubicBezTo>
                        <a:pt x="8025" y="12443"/>
                        <a:pt x="8049" y="12371"/>
                        <a:pt x="8061" y="12300"/>
                      </a:cubicBezTo>
                      <a:cubicBezTo>
                        <a:pt x="8061" y="11800"/>
                        <a:pt x="8085" y="11288"/>
                        <a:pt x="8049" y="10776"/>
                      </a:cubicBezTo>
                      <a:cubicBezTo>
                        <a:pt x="8037" y="10502"/>
                        <a:pt x="7906" y="10240"/>
                        <a:pt x="7680" y="10073"/>
                      </a:cubicBezTo>
                      <a:close/>
                      <a:moveTo>
                        <a:pt x="10061" y="13919"/>
                      </a:moveTo>
                      <a:cubicBezTo>
                        <a:pt x="10085" y="13836"/>
                        <a:pt x="10109" y="13740"/>
                        <a:pt x="10109" y="13657"/>
                      </a:cubicBezTo>
                      <a:cubicBezTo>
                        <a:pt x="10097" y="13181"/>
                        <a:pt x="10085" y="12693"/>
                        <a:pt x="10061" y="12205"/>
                      </a:cubicBezTo>
                      <a:cubicBezTo>
                        <a:pt x="10050" y="12074"/>
                        <a:pt x="10026" y="11931"/>
                        <a:pt x="9966" y="11812"/>
                      </a:cubicBezTo>
                      <a:cubicBezTo>
                        <a:pt x="9883" y="11669"/>
                        <a:pt x="9728" y="11573"/>
                        <a:pt x="9573" y="11585"/>
                      </a:cubicBezTo>
                      <a:cubicBezTo>
                        <a:pt x="9430" y="11609"/>
                        <a:pt x="9335" y="11740"/>
                        <a:pt x="9335" y="11883"/>
                      </a:cubicBezTo>
                      <a:cubicBezTo>
                        <a:pt x="9276" y="12240"/>
                        <a:pt x="9240" y="12609"/>
                        <a:pt x="9240" y="12978"/>
                      </a:cubicBezTo>
                      <a:cubicBezTo>
                        <a:pt x="9216" y="13312"/>
                        <a:pt x="9311" y="13645"/>
                        <a:pt x="9502" y="13931"/>
                      </a:cubicBezTo>
                      <a:close/>
                      <a:moveTo>
                        <a:pt x="3156" y="12395"/>
                      </a:moveTo>
                      <a:cubicBezTo>
                        <a:pt x="3311" y="12383"/>
                        <a:pt x="3453" y="12359"/>
                        <a:pt x="3608" y="12335"/>
                      </a:cubicBezTo>
                      <a:cubicBezTo>
                        <a:pt x="3823" y="12288"/>
                        <a:pt x="3882" y="12228"/>
                        <a:pt x="3906" y="12026"/>
                      </a:cubicBezTo>
                      <a:cubicBezTo>
                        <a:pt x="3942" y="11490"/>
                        <a:pt x="3858" y="10954"/>
                        <a:pt x="3656" y="10466"/>
                      </a:cubicBezTo>
                      <a:cubicBezTo>
                        <a:pt x="3608" y="10335"/>
                        <a:pt x="3477" y="10180"/>
                        <a:pt x="3370" y="10169"/>
                      </a:cubicBezTo>
                      <a:cubicBezTo>
                        <a:pt x="3192" y="10145"/>
                        <a:pt x="3180" y="10359"/>
                        <a:pt x="3144" y="10502"/>
                      </a:cubicBezTo>
                      <a:cubicBezTo>
                        <a:pt x="3001" y="11050"/>
                        <a:pt x="3049" y="11621"/>
                        <a:pt x="3084" y="12181"/>
                      </a:cubicBezTo>
                      <a:cubicBezTo>
                        <a:pt x="3096" y="12252"/>
                        <a:pt x="3120" y="12335"/>
                        <a:pt x="3156" y="123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4" name="Google Shape;1974;p19">
                  <a:extLst>
                    <a:ext uri="{FF2B5EF4-FFF2-40B4-BE49-F238E27FC236}">
                      <a16:creationId xmlns:a16="http://schemas.microsoft.com/office/drawing/2014/main" id="{DFA31EF7-0E8C-A640-F297-616E83CAA7DF}"/>
                    </a:ext>
                  </a:extLst>
                </p:cNvPr>
                <p:cNvSpPr/>
                <p:nvPr/>
              </p:nvSpPr>
              <p:spPr>
                <a:xfrm>
                  <a:off x="1866350" y="3370775"/>
                  <a:ext cx="88725" cy="146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49" h="5859" extrusionOk="0">
                      <a:moveTo>
                        <a:pt x="3512" y="4728"/>
                      </a:moveTo>
                      <a:cubicBezTo>
                        <a:pt x="3524" y="4978"/>
                        <a:pt x="3536" y="5216"/>
                        <a:pt x="3548" y="5454"/>
                      </a:cubicBezTo>
                      <a:cubicBezTo>
                        <a:pt x="3548" y="5811"/>
                        <a:pt x="3524" y="5847"/>
                        <a:pt x="3155" y="5859"/>
                      </a:cubicBezTo>
                      <a:cubicBezTo>
                        <a:pt x="2786" y="5859"/>
                        <a:pt x="2369" y="5859"/>
                        <a:pt x="1988" y="5835"/>
                      </a:cubicBezTo>
                      <a:cubicBezTo>
                        <a:pt x="1512" y="5823"/>
                        <a:pt x="1048" y="5799"/>
                        <a:pt x="572" y="5775"/>
                      </a:cubicBezTo>
                      <a:lnTo>
                        <a:pt x="464" y="5775"/>
                      </a:lnTo>
                      <a:cubicBezTo>
                        <a:pt x="155" y="5728"/>
                        <a:pt x="0" y="5787"/>
                        <a:pt x="83" y="5311"/>
                      </a:cubicBezTo>
                      <a:cubicBezTo>
                        <a:pt x="226" y="4358"/>
                        <a:pt x="429" y="3418"/>
                        <a:pt x="679" y="2477"/>
                      </a:cubicBezTo>
                      <a:cubicBezTo>
                        <a:pt x="845" y="1882"/>
                        <a:pt x="1024" y="1287"/>
                        <a:pt x="1214" y="691"/>
                      </a:cubicBezTo>
                      <a:cubicBezTo>
                        <a:pt x="1286" y="513"/>
                        <a:pt x="1369" y="334"/>
                        <a:pt x="1464" y="167"/>
                      </a:cubicBezTo>
                      <a:cubicBezTo>
                        <a:pt x="1512" y="48"/>
                        <a:pt x="1643" y="1"/>
                        <a:pt x="1750" y="60"/>
                      </a:cubicBezTo>
                      <a:cubicBezTo>
                        <a:pt x="2012" y="167"/>
                        <a:pt x="2226" y="346"/>
                        <a:pt x="2357" y="584"/>
                      </a:cubicBezTo>
                      <a:cubicBezTo>
                        <a:pt x="2810" y="1382"/>
                        <a:pt x="3143" y="2227"/>
                        <a:pt x="3334" y="3120"/>
                      </a:cubicBezTo>
                      <a:cubicBezTo>
                        <a:pt x="3441" y="3644"/>
                        <a:pt x="3477" y="4192"/>
                        <a:pt x="3548" y="4728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5" name="Google Shape;1975;p19">
                  <a:extLst>
                    <a:ext uri="{FF2B5EF4-FFF2-40B4-BE49-F238E27FC236}">
                      <a16:creationId xmlns:a16="http://schemas.microsoft.com/office/drawing/2014/main" id="{AB531393-6AEE-6829-84D4-70E37666A69A}"/>
                    </a:ext>
                  </a:extLst>
                </p:cNvPr>
                <p:cNvSpPr/>
                <p:nvPr/>
              </p:nvSpPr>
              <p:spPr>
                <a:xfrm>
                  <a:off x="1988375" y="3444900"/>
                  <a:ext cx="50925" cy="71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7" h="2870" extrusionOk="0">
                      <a:moveTo>
                        <a:pt x="2025" y="2596"/>
                      </a:moveTo>
                      <a:cubicBezTo>
                        <a:pt x="1382" y="2775"/>
                        <a:pt x="703" y="2870"/>
                        <a:pt x="24" y="2846"/>
                      </a:cubicBezTo>
                      <a:cubicBezTo>
                        <a:pt x="12" y="2691"/>
                        <a:pt x="1" y="2548"/>
                        <a:pt x="12" y="2394"/>
                      </a:cubicBezTo>
                      <a:cubicBezTo>
                        <a:pt x="155" y="1739"/>
                        <a:pt x="310" y="1072"/>
                        <a:pt x="477" y="417"/>
                      </a:cubicBezTo>
                      <a:cubicBezTo>
                        <a:pt x="524" y="262"/>
                        <a:pt x="572" y="60"/>
                        <a:pt x="774" y="24"/>
                      </a:cubicBezTo>
                      <a:cubicBezTo>
                        <a:pt x="977" y="0"/>
                        <a:pt x="1096" y="179"/>
                        <a:pt x="1203" y="322"/>
                      </a:cubicBezTo>
                      <a:cubicBezTo>
                        <a:pt x="1596" y="882"/>
                        <a:pt x="1870" y="1513"/>
                        <a:pt x="2013" y="2179"/>
                      </a:cubicBezTo>
                      <a:cubicBezTo>
                        <a:pt x="2025" y="2310"/>
                        <a:pt x="2037" y="2453"/>
                        <a:pt x="2025" y="2596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6" name="Google Shape;1976;p19">
                  <a:extLst>
                    <a:ext uri="{FF2B5EF4-FFF2-40B4-BE49-F238E27FC236}">
                      <a16:creationId xmlns:a16="http://schemas.microsoft.com/office/drawing/2014/main" id="{D62E439C-B83A-9A98-A2E0-2C8016FE702F}"/>
                    </a:ext>
                  </a:extLst>
                </p:cNvPr>
                <p:cNvSpPr/>
                <p:nvPr/>
              </p:nvSpPr>
              <p:spPr>
                <a:xfrm>
                  <a:off x="1794600" y="3449075"/>
                  <a:ext cx="44075" cy="66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3" h="2644" extrusionOk="0">
                      <a:moveTo>
                        <a:pt x="1751" y="2560"/>
                      </a:moveTo>
                      <a:cubicBezTo>
                        <a:pt x="1191" y="2643"/>
                        <a:pt x="620" y="2619"/>
                        <a:pt x="60" y="2500"/>
                      </a:cubicBezTo>
                      <a:cubicBezTo>
                        <a:pt x="1" y="2167"/>
                        <a:pt x="13" y="1822"/>
                        <a:pt x="108" y="1500"/>
                      </a:cubicBezTo>
                      <a:cubicBezTo>
                        <a:pt x="179" y="1119"/>
                        <a:pt x="274" y="738"/>
                        <a:pt x="405" y="369"/>
                      </a:cubicBezTo>
                      <a:cubicBezTo>
                        <a:pt x="524" y="24"/>
                        <a:pt x="679" y="0"/>
                        <a:pt x="965" y="238"/>
                      </a:cubicBezTo>
                      <a:cubicBezTo>
                        <a:pt x="1048" y="298"/>
                        <a:pt x="1120" y="381"/>
                        <a:pt x="1167" y="476"/>
                      </a:cubicBezTo>
                      <a:cubicBezTo>
                        <a:pt x="1370" y="1096"/>
                        <a:pt x="1560" y="1727"/>
                        <a:pt x="1751" y="2358"/>
                      </a:cubicBezTo>
                      <a:cubicBezTo>
                        <a:pt x="1751" y="2417"/>
                        <a:pt x="1763" y="2489"/>
                        <a:pt x="1751" y="256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7" name="Google Shape;1977;p19">
                  <a:extLst>
                    <a:ext uri="{FF2B5EF4-FFF2-40B4-BE49-F238E27FC236}">
                      <a16:creationId xmlns:a16="http://schemas.microsoft.com/office/drawing/2014/main" id="{7E984101-26EF-11BD-256F-BC16A62B6CA1}"/>
                    </a:ext>
                  </a:extLst>
                </p:cNvPr>
                <p:cNvSpPr/>
                <p:nvPr/>
              </p:nvSpPr>
              <p:spPr>
                <a:xfrm>
                  <a:off x="1791925" y="3333575"/>
                  <a:ext cx="23825" cy="63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3" h="2549" extrusionOk="0">
                      <a:moveTo>
                        <a:pt x="381" y="1"/>
                      </a:moveTo>
                      <a:cubicBezTo>
                        <a:pt x="548" y="60"/>
                        <a:pt x="679" y="203"/>
                        <a:pt x="715" y="370"/>
                      </a:cubicBezTo>
                      <a:cubicBezTo>
                        <a:pt x="798" y="655"/>
                        <a:pt x="858" y="941"/>
                        <a:pt x="893" y="1239"/>
                      </a:cubicBezTo>
                      <a:cubicBezTo>
                        <a:pt x="929" y="1465"/>
                        <a:pt x="905" y="1703"/>
                        <a:pt x="917" y="1929"/>
                      </a:cubicBezTo>
                      <a:cubicBezTo>
                        <a:pt x="953" y="2465"/>
                        <a:pt x="727" y="2501"/>
                        <a:pt x="262" y="2537"/>
                      </a:cubicBezTo>
                      <a:cubicBezTo>
                        <a:pt x="96" y="2548"/>
                        <a:pt x="0" y="2453"/>
                        <a:pt x="12" y="2275"/>
                      </a:cubicBezTo>
                      <a:cubicBezTo>
                        <a:pt x="60" y="1608"/>
                        <a:pt x="36" y="917"/>
                        <a:pt x="239" y="262"/>
                      </a:cubicBezTo>
                      <a:cubicBezTo>
                        <a:pt x="274" y="167"/>
                        <a:pt x="322" y="84"/>
                        <a:pt x="381" y="1"/>
                      </a:cubicBezTo>
                      <a:close/>
                      <a:moveTo>
                        <a:pt x="239" y="2251"/>
                      </a:moveTo>
                      <a:cubicBezTo>
                        <a:pt x="346" y="2239"/>
                        <a:pt x="453" y="2227"/>
                        <a:pt x="548" y="2215"/>
                      </a:cubicBezTo>
                      <a:cubicBezTo>
                        <a:pt x="655" y="2203"/>
                        <a:pt x="751" y="2108"/>
                        <a:pt x="739" y="2001"/>
                      </a:cubicBezTo>
                      <a:cubicBezTo>
                        <a:pt x="751" y="1525"/>
                        <a:pt x="774" y="1036"/>
                        <a:pt x="596" y="572"/>
                      </a:cubicBezTo>
                      <a:cubicBezTo>
                        <a:pt x="548" y="501"/>
                        <a:pt x="501" y="429"/>
                        <a:pt x="441" y="370"/>
                      </a:cubicBezTo>
                      <a:cubicBezTo>
                        <a:pt x="203" y="786"/>
                        <a:pt x="120" y="1620"/>
                        <a:pt x="227" y="225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8" name="Google Shape;1978;p19">
                  <a:extLst>
                    <a:ext uri="{FF2B5EF4-FFF2-40B4-BE49-F238E27FC236}">
                      <a16:creationId xmlns:a16="http://schemas.microsoft.com/office/drawing/2014/main" id="{6E98B9DF-9CF4-D288-1999-8BB88425FEF0}"/>
                    </a:ext>
                  </a:extLst>
                </p:cNvPr>
                <p:cNvSpPr/>
                <p:nvPr/>
              </p:nvSpPr>
              <p:spPr>
                <a:xfrm>
                  <a:off x="1948200" y="3299350"/>
                  <a:ext cx="26200" cy="61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8" h="2442" extrusionOk="0">
                      <a:moveTo>
                        <a:pt x="643" y="0"/>
                      </a:moveTo>
                      <a:cubicBezTo>
                        <a:pt x="869" y="167"/>
                        <a:pt x="1000" y="429"/>
                        <a:pt x="1024" y="703"/>
                      </a:cubicBezTo>
                      <a:cubicBezTo>
                        <a:pt x="1048" y="1215"/>
                        <a:pt x="1036" y="1727"/>
                        <a:pt x="1036" y="2227"/>
                      </a:cubicBezTo>
                      <a:cubicBezTo>
                        <a:pt x="1012" y="2298"/>
                        <a:pt x="988" y="2370"/>
                        <a:pt x="953" y="2441"/>
                      </a:cubicBezTo>
                      <a:lnTo>
                        <a:pt x="250" y="2191"/>
                      </a:lnTo>
                      <a:cubicBezTo>
                        <a:pt x="0" y="1370"/>
                        <a:pt x="191" y="322"/>
                        <a:pt x="643" y="0"/>
                      </a:cubicBezTo>
                      <a:close/>
                      <a:moveTo>
                        <a:pt x="810" y="2072"/>
                      </a:moveTo>
                      <a:cubicBezTo>
                        <a:pt x="1012" y="1417"/>
                        <a:pt x="905" y="608"/>
                        <a:pt x="584" y="369"/>
                      </a:cubicBezTo>
                      <a:cubicBezTo>
                        <a:pt x="512" y="465"/>
                        <a:pt x="453" y="584"/>
                        <a:pt x="405" y="691"/>
                      </a:cubicBezTo>
                      <a:cubicBezTo>
                        <a:pt x="286" y="1012"/>
                        <a:pt x="262" y="1370"/>
                        <a:pt x="357" y="1703"/>
                      </a:cubicBezTo>
                      <a:cubicBezTo>
                        <a:pt x="441" y="2024"/>
                        <a:pt x="441" y="2024"/>
                        <a:pt x="810" y="2072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9" name="Google Shape;1979;p19">
                  <a:extLst>
                    <a:ext uri="{FF2B5EF4-FFF2-40B4-BE49-F238E27FC236}">
                      <a16:creationId xmlns:a16="http://schemas.microsoft.com/office/drawing/2014/main" id="{9161F531-976D-FBA2-FF9F-C7F6588725F0}"/>
                    </a:ext>
                  </a:extLst>
                </p:cNvPr>
                <p:cNvSpPr/>
                <p:nvPr/>
              </p:nvSpPr>
              <p:spPr>
                <a:xfrm>
                  <a:off x="2002675" y="3337150"/>
                  <a:ext cx="22350" cy="58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4" h="2358" extrusionOk="0">
                      <a:moveTo>
                        <a:pt x="845" y="2334"/>
                      </a:moveTo>
                      <a:lnTo>
                        <a:pt x="286" y="2358"/>
                      </a:lnTo>
                      <a:cubicBezTo>
                        <a:pt x="95" y="2072"/>
                        <a:pt x="0" y="1739"/>
                        <a:pt x="24" y="1405"/>
                      </a:cubicBezTo>
                      <a:cubicBezTo>
                        <a:pt x="24" y="1036"/>
                        <a:pt x="60" y="667"/>
                        <a:pt x="119" y="298"/>
                      </a:cubicBezTo>
                      <a:cubicBezTo>
                        <a:pt x="119" y="155"/>
                        <a:pt x="214" y="36"/>
                        <a:pt x="357" y="0"/>
                      </a:cubicBezTo>
                      <a:cubicBezTo>
                        <a:pt x="512" y="0"/>
                        <a:pt x="667" y="84"/>
                        <a:pt x="750" y="227"/>
                      </a:cubicBezTo>
                      <a:cubicBezTo>
                        <a:pt x="810" y="358"/>
                        <a:pt x="834" y="489"/>
                        <a:pt x="845" y="631"/>
                      </a:cubicBezTo>
                      <a:cubicBezTo>
                        <a:pt x="869" y="1120"/>
                        <a:pt x="881" y="1596"/>
                        <a:pt x="893" y="2084"/>
                      </a:cubicBezTo>
                      <a:cubicBezTo>
                        <a:pt x="893" y="2167"/>
                        <a:pt x="869" y="2251"/>
                        <a:pt x="845" y="2334"/>
                      </a:cubicBezTo>
                      <a:close/>
                      <a:moveTo>
                        <a:pt x="345" y="298"/>
                      </a:moveTo>
                      <a:cubicBezTo>
                        <a:pt x="298" y="381"/>
                        <a:pt x="262" y="465"/>
                        <a:pt x="226" y="560"/>
                      </a:cubicBezTo>
                      <a:cubicBezTo>
                        <a:pt x="95" y="1012"/>
                        <a:pt x="179" y="1453"/>
                        <a:pt x="226" y="1905"/>
                      </a:cubicBezTo>
                      <a:cubicBezTo>
                        <a:pt x="238" y="2048"/>
                        <a:pt x="369" y="2072"/>
                        <a:pt x="476" y="2072"/>
                      </a:cubicBezTo>
                      <a:cubicBezTo>
                        <a:pt x="607" y="2084"/>
                        <a:pt x="714" y="1977"/>
                        <a:pt x="703" y="1858"/>
                      </a:cubicBezTo>
                      <a:cubicBezTo>
                        <a:pt x="703" y="1465"/>
                        <a:pt x="726" y="1072"/>
                        <a:pt x="714" y="691"/>
                      </a:cubicBezTo>
                      <a:cubicBezTo>
                        <a:pt x="714" y="477"/>
                        <a:pt x="607" y="334"/>
                        <a:pt x="345" y="298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80" name="Google Shape;1980;p19">
                  <a:extLst>
                    <a:ext uri="{FF2B5EF4-FFF2-40B4-BE49-F238E27FC236}">
                      <a16:creationId xmlns:a16="http://schemas.microsoft.com/office/drawing/2014/main" id="{63F4E618-4519-A371-A854-31D3E413A5A7}"/>
                    </a:ext>
                  </a:extLst>
                </p:cNvPr>
                <p:cNvSpPr/>
                <p:nvPr/>
              </p:nvSpPr>
              <p:spPr>
                <a:xfrm>
                  <a:off x="1847300" y="3301125"/>
                  <a:ext cx="23525" cy="56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1" h="2251" extrusionOk="0">
                      <a:moveTo>
                        <a:pt x="155" y="2251"/>
                      </a:moveTo>
                      <a:cubicBezTo>
                        <a:pt x="119" y="2191"/>
                        <a:pt x="95" y="2108"/>
                        <a:pt x="71" y="2037"/>
                      </a:cubicBezTo>
                      <a:cubicBezTo>
                        <a:pt x="36" y="1477"/>
                        <a:pt x="0" y="906"/>
                        <a:pt x="143" y="358"/>
                      </a:cubicBezTo>
                      <a:cubicBezTo>
                        <a:pt x="167" y="215"/>
                        <a:pt x="179" y="1"/>
                        <a:pt x="369" y="25"/>
                      </a:cubicBezTo>
                      <a:cubicBezTo>
                        <a:pt x="476" y="36"/>
                        <a:pt x="607" y="191"/>
                        <a:pt x="655" y="322"/>
                      </a:cubicBezTo>
                      <a:cubicBezTo>
                        <a:pt x="857" y="810"/>
                        <a:pt x="941" y="1346"/>
                        <a:pt x="905" y="1882"/>
                      </a:cubicBezTo>
                      <a:cubicBezTo>
                        <a:pt x="881" y="2084"/>
                        <a:pt x="822" y="2144"/>
                        <a:pt x="607" y="2191"/>
                      </a:cubicBezTo>
                      <a:cubicBezTo>
                        <a:pt x="452" y="2215"/>
                        <a:pt x="310" y="2239"/>
                        <a:pt x="155" y="2251"/>
                      </a:cubicBezTo>
                      <a:close/>
                      <a:moveTo>
                        <a:pt x="393" y="298"/>
                      </a:moveTo>
                      <a:cubicBezTo>
                        <a:pt x="357" y="346"/>
                        <a:pt x="333" y="382"/>
                        <a:pt x="310" y="429"/>
                      </a:cubicBezTo>
                      <a:cubicBezTo>
                        <a:pt x="143" y="882"/>
                        <a:pt x="179" y="1334"/>
                        <a:pt x="214" y="1799"/>
                      </a:cubicBezTo>
                      <a:cubicBezTo>
                        <a:pt x="214" y="1846"/>
                        <a:pt x="321" y="1918"/>
                        <a:pt x="381" y="1930"/>
                      </a:cubicBezTo>
                      <a:cubicBezTo>
                        <a:pt x="572" y="1965"/>
                        <a:pt x="750" y="1822"/>
                        <a:pt x="738" y="1620"/>
                      </a:cubicBezTo>
                      <a:cubicBezTo>
                        <a:pt x="714" y="1299"/>
                        <a:pt x="667" y="965"/>
                        <a:pt x="607" y="644"/>
                      </a:cubicBezTo>
                      <a:cubicBezTo>
                        <a:pt x="583" y="537"/>
                        <a:pt x="488" y="441"/>
                        <a:pt x="393" y="298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81" name="Google Shape;1981;p19">
                  <a:extLst>
                    <a:ext uri="{FF2B5EF4-FFF2-40B4-BE49-F238E27FC236}">
                      <a16:creationId xmlns:a16="http://schemas.microsoft.com/office/drawing/2014/main" id="{F24E2C95-2EA5-37BF-7F0D-33C91D3D561A}"/>
                    </a:ext>
                  </a:extLst>
                </p:cNvPr>
                <p:cNvSpPr/>
                <p:nvPr/>
              </p:nvSpPr>
              <p:spPr>
                <a:xfrm>
                  <a:off x="1794900" y="3342800"/>
                  <a:ext cx="16100" cy="47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4" h="1882" extrusionOk="0">
                      <a:moveTo>
                        <a:pt x="108" y="1882"/>
                      </a:moveTo>
                      <a:cubicBezTo>
                        <a:pt x="1" y="1251"/>
                        <a:pt x="84" y="417"/>
                        <a:pt x="322" y="1"/>
                      </a:cubicBezTo>
                      <a:cubicBezTo>
                        <a:pt x="382" y="60"/>
                        <a:pt x="429" y="132"/>
                        <a:pt x="477" y="203"/>
                      </a:cubicBezTo>
                      <a:cubicBezTo>
                        <a:pt x="643" y="667"/>
                        <a:pt x="632" y="1156"/>
                        <a:pt x="632" y="1632"/>
                      </a:cubicBezTo>
                      <a:cubicBezTo>
                        <a:pt x="632" y="1739"/>
                        <a:pt x="548" y="1834"/>
                        <a:pt x="429" y="1846"/>
                      </a:cubicBezTo>
                      <a:cubicBezTo>
                        <a:pt x="334" y="1858"/>
                        <a:pt x="227" y="1870"/>
                        <a:pt x="108" y="1882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82" name="Google Shape;1982;p19">
                  <a:extLst>
                    <a:ext uri="{FF2B5EF4-FFF2-40B4-BE49-F238E27FC236}">
                      <a16:creationId xmlns:a16="http://schemas.microsoft.com/office/drawing/2014/main" id="{55FCF9F9-C3C4-B743-5048-BD6100E83440}"/>
                    </a:ext>
                  </a:extLst>
                </p:cNvPr>
                <p:cNvSpPr/>
                <p:nvPr/>
              </p:nvSpPr>
              <p:spPr>
                <a:xfrm>
                  <a:off x="1954750" y="3308575"/>
                  <a:ext cx="18775" cy="42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1" h="1703" extrusionOk="0">
                      <a:moveTo>
                        <a:pt x="548" y="1703"/>
                      </a:moveTo>
                      <a:cubicBezTo>
                        <a:pt x="167" y="1655"/>
                        <a:pt x="179" y="1655"/>
                        <a:pt x="95" y="1334"/>
                      </a:cubicBezTo>
                      <a:cubicBezTo>
                        <a:pt x="0" y="1001"/>
                        <a:pt x="24" y="643"/>
                        <a:pt x="143" y="322"/>
                      </a:cubicBezTo>
                      <a:cubicBezTo>
                        <a:pt x="191" y="215"/>
                        <a:pt x="250" y="96"/>
                        <a:pt x="322" y="0"/>
                      </a:cubicBezTo>
                      <a:cubicBezTo>
                        <a:pt x="643" y="239"/>
                        <a:pt x="750" y="1048"/>
                        <a:pt x="548" y="1703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83" name="Google Shape;1983;p19">
                  <a:extLst>
                    <a:ext uri="{FF2B5EF4-FFF2-40B4-BE49-F238E27FC236}">
                      <a16:creationId xmlns:a16="http://schemas.microsoft.com/office/drawing/2014/main" id="{CF0694F0-F51F-51A5-CD9F-B605EDBDB86D}"/>
                    </a:ext>
                  </a:extLst>
                </p:cNvPr>
                <p:cNvSpPr/>
                <p:nvPr/>
              </p:nvSpPr>
              <p:spPr>
                <a:xfrm>
                  <a:off x="2005050" y="3344600"/>
                  <a:ext cx="15800" cy="44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2" h="1786" extrusionOk="0">
                      <a:moveTo>
                        <a:pt x="250" y="0"/>
                      </a:moveTo>
                      <a:cubicBezTo>
                        <a:pt x="512" y="36"/>
                        <a:pt x="619" y="179"/>
                        <a:pt x="619" y="381"/>
                      </a:cubicBezTo>
                      <a:cubicBezTo>
                        <a:pt x="631" y="774"/>
                        <a:pt x="619" y="1167"/>
                        <a:pt x="608" y="1560"/>
                      </a:cubicBezTo>
                      <a:cubicBezTo>
                        <a:pt x="619" y="1679"/>
                        <a:pt x="512" y="1786"/>
                        <a:pt x="381" y="1774"/>
                      </a:cubicBezTo>
                      <a:cubicBezTo>
                        <a:pt x="274" y="1774"/>
                        <a:pt x="143" y="1750"/>
                        <a:pt x="131" y="1595"/>
                      </a:cubicBezTo>
                      <a:cubicBezTo>
                        <a:pt x="84" y="1155"/>
                        <a:pt x="0" y="703"/>
                        <a:pt x="131" y="262"/>
                      </a:cubicBezTo>
                      <a:cubicBezTo>
                        <a:pt x="167" y="167"/>
                        <a:pt x="203" y="83"/>
                        <a:pt x="250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84" name="Google Shape;1984;p19">
                  <a:extLst>
                    <a:ext uri="{FF2B5EF4-FFF2-40B4-BE49-F238E27FC236}">
                      <a16:creationId xmlns:a16="http://schemas.microsoft.com/office/drawing/2014/main" id="{826D3768-1562-9E22-08B4-12A948B07B6B}"/>
                    </a:ext>
                  </a:extLst>
                </p:cNvPr>
                <p:cNvSpPr/>
                <p:nvPr/>
              </p:nvSpPr>
              <p:spPr>
                <a:xfrm>
                  <a:off x="1850850" y="3308575"/>
                  <a:ext cx="15225" cy="41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9" h="1668" extrusionOk="0">
                      <a:moveTo>
                        <a:pt x="251" y="0"/>
                      </a:moveTo>
                      <a:cubicBezTo>
                        <a:pt x="346" y="143"/>
                        <a:pt x="441" y="239"/>
                        <a:pt x="465" y="346"/>
                      </a:cubicBezTo>
                      <a:cubicBezTo>
                        <a:pt x="537" y="667"/>
                        <a:pt x="572" y="989"/>
                        <a:pt x="608" y="1322"/>
                      </a:cubicBezTo>
                      <a:cubicBezTo>
                        <a:pt x="608" y="1524"/>
                        <a:pt x="430" y="1667"/>
                        <a:pt x="239" y="1632"/>
                      </a:cubicBezTo>
                      <a:cubicBezTo>
                        <a:pt x="179" y="1620"/>
                        <a:pt x="84" y="1548"/>
                        <a:pt x="84" y="1501"/>
                      </a:cubicBezTo>
                      <a:cubicBezTo>
                        <a:pt x="37" y="1036"/>
                        <a:pt x="1" y="584"/>
                        <a:pt x="168" y="131"/>
                      </a:cubicBezTo>
                      <a:cubicBezTo>
                        <a:pt x="191" y="84"/>
                        <a:pt x="227" y="48"/>
                        <a:pt x="25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85" name="Google Shape;1985;p19">
                  <a:extLst>
                    <a:ext uri="{FF2B5EF4-FFF2-40B4-BE49-F238E27FC236}">
                      <a16:creationId xmlns:a16="http://schemas.microsoft.com/office/drawing/2014/main" id="{11EC3E2B-E70F-3220-A11D-8B40830E9E2F}"/>
                    </a:ext>
                  </a:extLst>
                </p:cNvPr>
                <p:cNvSpPr/>
                <p:nvPr/>
              </p:nvSpPr>
              <p:spPr>
                <a:xfrm>
                  <a:off x="1915750" y="3633600"/>
                  <a:ext cx="18775" cy="43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1" h="1728" extrusionOk="0">
                      <a:moveTo>
                        <a:pt x="24" y="37"/>
                      </a:moveTo>
                      <a:cubicBezTo>
                        <a:pt x="108" y="37"/>
                        <a:pt x="179" y="1"/>
                        <a:pt x="227" y="37"/>
                      </a:cubicBezTo>
                      <a:cubicBezTo>
                        <a:pt x="286" y="61"/>
                        <a:pt x="334" y="120"/>
                        <a:pt x="346" y="180"/>
                      </a:cubicBezTo>
                      <a:cubicBezTo>
                        <a:pt x="346" y="644"/>
                        <a:pt x="572" y="1037"/>
                        <a:pt x="727" y="1454"/>
                      </a:cubicBezTo>
                      <a:cubicBezTo>
                        <a:pt x="739" y="1501"/>
                        <a:pt x="751" y="1537"/>
                        <a:pt x="751" y="1585"/>
                      </a:cubicBezTo>
                      <a:cubicBezTo>
                        <a:pt x="739" y="1632"/>
                        <a:pt x="703" y="1680"/>
                        <a:pt x="667" y="1704"/>
                      </a:cubicBezTo>
                      <a:cubicBezTo>
                        <a:pt x="620" y="1727"/>
                        <a:pt x="560" y="1715"/>
                        <a:pt x="512" y="1692"/>
                      </a:cubicBezTo>
                      <a:cubicBezTo>
                        <a:pt x="453" y="1632"/>
                        <a:pt x="405" y="1561"/>
                        <a:pt x="381" y="1489"/>
                      </a:cubicBezTo>
                      <a:cubicBezTo>
                        <a:pt x="250" y="1084"/>
                        <a:pt x="120" y="692"/>
                        <a:pt x="12" y="299"/>
                      </a:cubicBezTo>
                      <a:cubicBezTo>
                        <a:pt x="0" y="203"/>
                        <a:pt x="0" y="120"/>
                        <a:pt x="24" y="3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86" name="Google Shape;1986;p19">
                  <a:extLst>
                    <a:ext uri="{FF2B5EF4-FFF2-40B4-BE49-F238E27FC236}">
                      <a16:creationId xmlns:a16="http://schemas.microsoft.com/office/drawing/2014/main" id="{18D9879E-C553-65E5-BC97-87A6C1488F1C}"/>
                    </a:ext>
                  </a:extLst>
                </p:cNvPr>
                <p:cNvSpPr/>
                <p:nvPr/>
              </p:nvSpPr>
              <p:spPr>
                <a:xfrm>
                  <a:off x="1893425" y="3566050"/>
                  <a:ext cx="19075" cy="47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3" h="1918" extrusionOk="0">
                      <a:moveTo>
                        <a:pt x="679" y="1917"/>
                      </a:moveTo>
                      <a:cubicBezTo>
                        <a:pt x="560" y="1798"/>
                        <a:pt x="465" y="1739"/>
                        <a:pt x="441" y="1667"/>
                      </a:cubicBezTo>
                      <a:cubicBezTo>
                        <a:pt x="286" y="1203"/>
                        <a:pt x="155" y="727"/>
                        <a:pt x="12" y="262"/>
                      </a:cubicBezTo>
                      <a:cubicBezTo>
                        <a:pt x="0" y="238"/>
                        <a:pt x="0" y="203"/>
                        <a:pt x="12" y="179"/>
                      </a:cubicBezTo>
                      <a:cubicBezTo>
                        <a:pt x="60" y="119"/>
                        <a:pt x="108" y="36"/>
                        <a:pt x="167" y="12"/>
                      </a:cubicBezTo>
                      <a:cubicBezTo>
                        <a:pt x="215" y="0"/>
                        <a:pt x="346" y="84"/>
                        <a:pt x="346" y="131"/>
                      </a:cubicBezTo>
                      <a:cubicBezTo>
                        <a:pt x="381" y="667"/>
                        <a:pt x="560" y="1167"/>
                        <a:pt x="739" y="1667"/>
                      </a:cubicBezTo>
                      <a:cubicBezTo>
                        <a:pt x="762" y="1703"/>
                        <a:pt x="727" y="1762"/>
                        <a:pt x="679" y="191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987" name="Google Shape;1987;p19">
                <a:extLst>
                  <a:ext uri="{FF2B5EF4-FFF2-40B4-BE49-F238E27FC236}">
                    <a16:creationId xmlns:a16="http://schemas.microsoft.com/office/drawing/2014/main" id="{32AE3CFB-34F1-D8F3-4044-E95319D6F344}"/>
                  </a:ext>
                </a:extLst>
              </p:cNvPr>
              <p:cNvSpPr/>
              <p:nvPr/>
            </p:nvSpPr>
            <p:spPr>
              <a:xfrm>
                <a:off x="5273250" y="3692488"/>
                <a:ext cx="2145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858" h="1668" extrusionOk="0">
                    <a:moveTo>
                      <a:pt x="810" y="1667"/>
                    </a:moveTo>
                    <a:cubicBezTo>
                      <a:pt x="703" y="1608"/>
                      <a:pt x="584" y="1584"/>
                      <a:pt x="560" y="1513"/>
                    </a:cubicBezTo>
                    <a:cubicBezTo>
                      <a:pt x="370" y="1096"/>
                      <a:pt x="191" y="667"/>
                      <a:pt x="25" y="239"/>
                    </a:cubicBezTo>
                    <a:cubicBezTo>
                      <a:pt x="1" y="179"/>
                      <a:pt x="96" y="84"/>
                      <a:pt x="132" y="0"/>
                    </a:cubicBezTo>
                    <a:cubicBezTo>
                      <a:pt x="203" y="36"/>
                      <a:pt x="310" y="60"/>
                      <a:pt x="334" y="108"/>
                    </a:cubicBezTo>
                    <a:cubicBezTo>
                      <a:pt x="513" y="572"/>
                      <a:pt x="679" y="1024"/>
                      <a:pt x="846" y="1489"/>
                    </a:cubicBezTo>
                    <a:cubicBezTo>
                      <a:pt x="858" y="1513"/>
                      <a:pt x="834" y="1548"/>
                      <a:pt x="810" y="166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8" name="Google Shape;1988;p19">
                <a:extLst>
                  <a:ext uri="{FF2B5EF4-FFF2-40B4-BE49-F238E27FC236}">
                    <a16:creationId xmlns:a16="http://schemas.microsoft.com/office/drawing/2014/main" id="{76EC65C0-63F5-5672-68BA-4F4DAD25263F}"/>
                  </a:ext>
                </a:extLst>
              </p:cNvPr>
              <p:cNvSpPr/>
              <p:nvPr/>
            </p:nvSpPr>
            <p:spPr>
              <a:xfrm>
                <a:off x="5816775" y="4029138"/>
                <a:ext cx="41400" cy="8950"/>
              </a:xfrm>
              <a:custGeom>
                <a:avLst/>
                <a:gdLst/>
                <a:ahLst/>
                <a:cxnLst/>
                <a:rect l="l" t="t" r="r" b="b"/>
                <a:pathLst>
                  <a:path w="1656" h="358" extrusionOk="0">
                    <a:moveTo>
                      <a:pt x="72" y="48"/>
                    </a:moveTo>
                    <a:cubicBezTo>
                      <a:pt x="120" y="24"/>
                      <a:pt x="179" y="0"/>
                      <a:pt x="239" y="0"/>
                    </a:cubicBezTo>
                    <a:cubicBezTo>
                      <a:pt x="643" y="0"/>
                      <a:pt x="1048" y="0"/>
                      <a:pt x="1441" y="24"/>
                    </a:cubicBezTo>
                    <a:cubicBezTo>
                      <a:pt x="1525" y="24"/>
                      <a:pt x="1596" y="119"/>
                      <a:pt x="1656" y="167"/>
                    </a:cubicBezTo>
                    <a:cubicBezTo>
                      <a:pt x="1596" y="238"/>
                      <a:pt x="1536" y="346"/>
                      <a:pt x="1477" y="346"/>
                    </a:cubicBezTo>
                    <a:cubicBezTo>
                      <a:pt x="1048" y="358"/>
                      <a:pt x="608" y="358"/>
                      <a:pt x="179" y="346"/>
                    </a:cubicBezTo>
                    <a:cubicBezTo>
                      <a:pt x="132" y="346"/>
                      <a:pt x="60" y="274"/>
                      <a:pt x="36" y="215"/>
                    </a:cubicBezTo>
                    <a:cubicBezTo>
                      <a:pt x="1" y="155"/>
                      <a:pt x="60" y="108"/>
                      <a:pt x="72" y="4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9" name="Google Shape;1989;p19">
                <a:extLst>
                  <a:ext uri="{FF2B5EF4-FFF2-40B4-BE49-F238E27FC236}">
                    <a16:creationId xmlns:a16="http://schemas.microsoft.com/office/drawing/2014/main" id="{FA09FF99-BFCB-FB75-9450-0AE186597E62}"/>
                  </a:ext>
                </a:extLst>
              </p:cNvPr>
              <p:cNvSpPr/>
              <p:nvPr/>
            </p:nvSpPr>
            <p:spPr>
              <a:xfrm>
                <a:off x="5457200" y="3913038"/>
                <a:ext cx="36950" cy="23250"/>
              </a:xfrm>
              <a:custGeom>
                <a:avLst/>
                <a:gdLst/>
                <a:ahLst/>
                <a:cxnLst/>
                <a:rect l="l" t="t" r="r" b="b"/>
                <a:pathLst>
                  <a:path w="1478" h="930" extrusionOk="0">
                    <a:moveTo>
                      <a:pt x="1" y="299"/>
                    </a:moveTo>
                    <a:lnTo>
                      <a:pt x="1" y="13"/>
                    </a:lnTo>
                    <a:cubicBezTo>
                      <a:pt x="84" y="1"/>
                      <a:pt x="167" y="13"/>
                      <a:pt x="251" y="37"/>
                    </a:cubicBezTo>
                    <a:cubicBezTo>
                      <a:pt x="477" y="144"/>
                      <a:pt x="691" y="275"/>
                      <a:pt x="918" y="406"/>
                    </a:cubicBezTo>
                    <a:cubicBezTo>
                      <a:pt x="1037" y="477"/>
                      <a:pt x="1156" y="537"/>
                      <a:pt x="1275" y="608"/>
                    </a:cubicBezTo>
                    <a:cubicBezTo>
                      <a:pt x="1394" y="680"/>
                      <a:pt x="1477" y="763"/>
                      <a:pt x="1394" y="882"/>
                    </a:cubicBezTo>
                    <a:cubicBezTo>
                      <a:pt x="1358" y="930"/>
                      <a:pt x="1203" y="930"/>
                      <a:pt x="1132" y="894"/>
                    </a:cubicBezTo>
                    <a:cubicBezTo>
                      <a:pt x="763" y="727"/>
                      <a:pt x="406" y="513"/>
                      <a:pt x="1" y="29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0" name="Google Shape;1990;p19">
                <a:extLst>
                  <a:ext uri="{FF2B5EF4-FFF2-40B4-BE49-F238E27FC236}">
                    <a16:creationId xmlns:a16="http://schemas.microsoft.com/office/drawing/2014/main" id="{3CD96B67-1675-CC6F-A35C-27287AE8C99C}"/>
                  </a:ext>
                </a:extLst>
              </p:cNvPr>
              <p:cNvSpPr/>
              <p:nvPr/>
            </p:nvSpPr>
            <p:spPr>
              <a:xfrm>
                <a:off x="5747725" y="4019613"/>
                <a:ext cx="41400" cy="13425"/>
              </a:xfrm>
              <a:custGeom>
                <a:avLst/>
                <a:gdLst/>
                <a:ahLst/>
                <a:cxnLst/>
                <a:rect l="l" t="t" r="r" b="b"/>
                <a:pathLst>
                  <a:path w="1656" h="537" extrusionOk="0">
                    <a:moveTo>
                      <a:pt x="1608" y="536"/>
                    </a:moveTo>
                    <a:cubicBezTo>
                      <a:pt x="1477" y="536"/>
                      <a:pt x="1346" y="536"/>
                      <a:pt x="1215" y="524"/>
                    </a:cubicBezTo>
                    <a:cubicBezTo>
                      <a:pt x="869" y="477"/>
                      <a:pt x="512" y="429"/>
                      <a:pt x="167" y="369"/>
                    </a:cubicBezTo>
                    <a:cubicBezTo>
                      <a:pt x="84" y="334"/>
                      <a:pt x="24" y="262"/>
                      <a:pt x="0" y="179"/>
                    </a:cubicBezTo>
                    <a:cubicBezTo>
                      <a:pt x="0" y="48"/>
                      <a:pt x="96" y="0"/>
                      <a:pt x="238" y="24"/>
                    </a:cubicBezTo>
                    <a:cubicBezTo>
                      <a:pt x="643" y="108"/>
                      <a:pt x="1060" y="179"/>
                      <a:pt x="1477" y="262"/>
                    </a:cubicBezTo>
                    <a:cubicBezTo>
                      <a:pt x="1631" y="286"/>
                      <a:pt x="1655" y="369"/>
                      <a:pt x="1608" y="53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1" name="Google Shape;1991;p19">
                <a:extLst>
                  <a:ext uri="{FF2B5EF4-FFF2-40B4-BE49-F238E27FC236}">
                    <a16:creationId xmlns:a16="http://schemas.microsoft.com/office/drawing/2014/main" id="{F34B0AAE-B3E6-62BF-94EB-09EF1C290F5A}"/>
                  </a:ext>
                </a:extLst>
              </p:cNvPr>
              <p:cNvSpPr/>
              <p:nvPr/>
            </p:nvSpPr>
            <p:spPr>
              <a:xfrm>
                <a:off x="5359275" y="3839538"/>
                <a:ext cx="32775" cy="30075"/>
              </a:xfrm>
              <a:custGeom>
                <a:avLst/>
                <a:gdLst/>
                <a:ahLst/>
                <a:cxnLst/>
                <a:rect l="l" t="t" r="r" b="b"/>
                <a:pathLst>
                  <a:path w="1311" h="1203" extrusionOk="0">
                    <a:moveTo>
                      <a:pt x="167" y="0"/>
                    </a:moveTo>
                    <a:cubicBezTo>
                      <a:pt x="227" y="48"/>
                      <a:pt x="298" y="83"/>
                      <a:pt x="358" y="131"/>
                    </a:cubicBezTo>
                    <a:cubicBezTo>
                      <a:pt x="596" y="333"/>
                      <a:pt x="822" y="536"/>
                      <a:pt x="1060" y="738"/>
                    </a:cubicBezTo>
                    <a:cubicBezTo>
                      <a:pt x="1144" y="810"/>
                      <a:pt x="1227" y="893"/>
                      <a:pt x="1287" y="988"/>
                    </a:cubicBezTo>
                    <a:cubicBezTo>
                      <a:pt x="1310" y="1024"/>
                      <a:pt x="1287" y="1119"/>
                      <a:pt x="1251" y="1167"/>
                    </a:cubicBezTo>
                    <a:cubicBezTo>
                      <a:pt x="1203" y="1191"/>
                      <a:pt x="1144" y="1203"/>
                      <a:pt x="1096" y="1179"/>
                    </a:cubicBezTo>
                    <a:cubicBezTo>
                      <a:pt x="763" y="905"/>
                      <a:pt x="429" y="631"/>
                      <a:pt x="96" y="345"/>
                    </a:cubicBezTo>
                    <a:cubicBezTo>
                      <a:pt x="1" y="238"/>
                      <a:pt x="1" y="107"/>
                      <a:pt x="16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2" name="Google Shape;1992;p19">
                <a:extLst>
                  <a:ext uri="{FF2B5EF4-FFF2-40B4-BE49-F238E27FC236}">
                    <a16:creationId xmlns:a16="http://schemas.microsoft.com/office/drawing/2014/main" id="{A4F00C35-61E8-B0D7-52D9-897B0E55652C}"/>
                  </a:ext>
                </a:extLst>
              </p:cNvPr>
              <p:cNvSpPr/>
              <p:nvPr/>
            </p:nvSpPr>
            <p:spPr>
              <a:xfrm>
                <a:off x="5322675" y="3793988"/>
                <a:ext cx="27400" cy="33350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1334" extrusionOk="0">
                    <a:moveTo>
                      <a:pt x="226" y="0"/>
                    </a:moveTo>
                    <a:cubicBezTo>
                      <a:pt x="322" y="155"/>
                      <a:pt x="417" y="298"/>
                      <a:pt x="524" y="441"/>
                    </a:cubicBezTo>
                    <a:cubicBezTo>
                      <a:pt x="691" y="655"/>
                      <a:pt x="881" y="870"/>
                      <a:pt x="1060" y="1084"/>
                    </a:cubicBezTo>
                    <a:cubicBezTo>
                      <a:pt x="1096" y="1143"/>
                      <a:pt x="1072" y="1239"/>
                      <a:pt x="1084" y="1310"/>
                    </a:cubicBezTo>
                    <a:cubicBezTo>
                      <a:pt x="1000" y="1310"/>
                      <a:pt x="893" y="1334"/>
                      <a:pt x="857" y="1286"/>
                    </a:cubicBezTo>
                    <a:cubicBezTo>
                      <a:pt x="595" y="1012"/>
                      <a:pt x="345" y="727"/>
                      <a:pt x="119" y="429"/>
                    </a:cubicBezTo>
                    <a:cubicBezTo>
                      <a:pt x="0" y="286"/>
                      <a:pt x="48" y="72"/>
                      <a:pt x="22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3" name="Google Shape;1993;p19">
                <a:extLst>
                  <a:ext uri="{FF2B5EF4-FFF2-40B4-BE49-F238E27FC236}">
                    <a16:creationId xmlns:a16="http://schemas.microsoft.com/office/drawing/2014/main" id="{5E1B9030-27E0-C061-2705-97959902732A}"/>
                  </a:ext>
                </a:extLst>
              </p:cNvPr>
              <p:cNvSpPr/>
              <p:nvPr/>
            </p:nvSpPr>
            <p:spPr>
              <a:xfrm>
                <a:off x="5625975" y="3991338"/>
                <a:ext cx="37825" cy="17575"/>
              </a:xfrm>
              <a:custGeom>
                <a:avLst/>
                <a:gdLst/>
                <a:ahLst/>
                <a:cxnLst/>
                <a:rect l="l" t="t" r="r" b="b"/>
                <a:pathLst>
                  <a:path w="1513" h="703" extrusionOk="0">
                    <a:moveTo>
                      <a:pt x="60" y="298"/>
                    </a:moveTo>
                    <a:cubicBezTo>
                      <a:pt x="48" y="250"/>
                      <a:pt x="1" y="155"/>
                      <a:pt x="24" y="119"/>
                    </a:cubicBezTo>
                    <a:cubicBezTo>
                      <a:pt x="60" y="84"/>
                      <a:pt x="167" y="0"/>
                      <a:pt x="215" y="12"/>
                    </a:cubicBezTo>
                    <a:cubicBezTo>
                      <a:pt x="584" y="119"/>
                      <a:pt x="941" y="238"/>
                      <a:pt x="1287" y="369"/>
                    </a:cubicBezTo>
                    <a:cubicBezTo>
                      <a:pt x="1406" y="405"/>
                      <a:pt x="1513" y="488"/>
                      <a:pt x="1441" y="619"/>
                    </a:cubicBezTo>
                    <a:cubicBezTo>
                      <a:pt x="1370" y="679"/>
                      <a:pt x="1275" y="703"/>
                      <a:pt x="1191" y="679"/>
                    </a:cubicBezTo>
                    <a:cubicBezTo>
                      <a:pt x="858" y="584"/>
                      <a:pt x="525" y="477"/>
                      <a:pt x="191" y="369"/>
                    </a:cubicBezTo>
                    <a:cubicBezTo>
                      <a:pt x="144" y="346"/>
                      <a:pt x="96" y="322"/>
                      <a:pt x="60" y="29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4" name="Google Shape;1994;p19">
                <a:extLst>
                  <a:ext uri="{FF2B5EF4-FFF2-40B4-BE49-F238E27FC236}">
                    <a16:creationId xmlns:a16="http://schemas.microsoft.com/office/drawing/2014/main" id="{9E290AA7-0A05-56FD-ED1E-AF937E98A6F6}"/>
                  </a:ext>
                </a:extLst>
              </p:cNvPr>
              <p:cNvSpPr/>
              <p:nvPr/>
            </p:nvSpPr>
            <p:spPr>
              <a:xfrm>
                <a:off x="5408100" y="3877913"/>
                <a:ext cx="31875" cy="27125"/>
              </a:xfrm>
              <a:custGeom>
                <a:avLst/>
                <a:gdLst/>
                <a:ahLst/>
                <a:cxnLst/>
                <a:rect l="l" t="t" r="r" b="b"/>
                <a:pathLst>
                  <a:path w="1275" h="1085" extrusionOk="0">
                    <a:moveTo>
                      <a:pt x="155" y="1"/>
                    </a:moveTo>
                    <a:cubicBezTo>
                      <a:pt x="524" y="275"/>
                      <a:pt x="881" y="549"/>
                      <a:pt x="1227" y="823"/>
                    </a:cubicBezTo>
                    <a:cubicBezTo>
                      <a:pt x="1274" y="858"/>
                      <a:pt x="1262" y="977"/>
                      <a:pt x="1274" y="1037"/>
                    </a:cubicBezTo>
                    <a:cubicBezTo>
                      <a:pt x="1203" y="1037"/>
                      <a:pt x="1096" y="1084"/>
                      <a:pt x="1048" y="1061"/>
                    </a:cubicBezTo>
                    <a:cubicBezTo>
                      <a:pt x="738" y="846"/>
                      <a:pt x="429" y="620"/>
                      <a:pt x="131" y="394"/>
                    </a:cubicBezTo>
                    <a:cubicBezTo>
                      <a:pt x="24" y="311"/>
                      <a:pt x="0" y="180"/>
                      <a:pt x="15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5" name="Google Shape;1995;p19">
                <a:extLst>
                  <a:ext uri="{FF2B5EF4-FFF2-40B4-BE49-F238E27FC236}">
                    <a16:creationId xmlns:a16="http://schemas.microsoft.com/office/drawing/2014/main" id="{BA059BC4-420E-E9E7-C1E5-FFD42DAEA923}"/>
                  </a:ext>
                </a:extLst>
              </p:cNvPr>
              <p:cNvSpPr/>
              <p:nvPr/>
            </p:nvSpPr>
            <p:spPr>
              <a:xfrm>
                <a:off x="5297375" y="3749038"/>
                <a:ext cx="25025" cy="35750"/>
              </a:xfrm>
              <a:custGeom>
                <a:avLst/>
                <a:gdLst/>
                <a:ahLst/>
                <a:cxnLst/>
                <a:rect l="l" t="t" r="r" b="b"/>
                <a:pathLst>
                  <a:path w="1001" h="1430" extrusionOk="0">
                    <a:moveTo>
                      <a:pt x="857" y="1429"/>
                    </a:moveTo>
                    <a:cubicBezTo>
                      <a:pt x="762" y="1370"/>
                      <a:pt x="655" y="1334"/>
                      <a:pt x="607" y="1263"/>
                    </a:cubicBezTo>
                    <a:cubicBezTo>
                      <a:pt x="405" y="965"/>
                      <a:pt x="203" y="667"/>
                      <a:pt x="24" y="346"/>
                    </a:cubicBezTo>
                    <a:cubicBezTo>
                      <a:pt x="0" y="251"/>
                      <a:pt x="24" y="143"/>
                      <a:pt x="95" y="72"/>
                    </a:cubicBezTo>
                    <a:cubicBezTo>
                      <a:pt x="214" y="1"/>
                      <a:pt x="274" y="120"/>
                      <a:pt x="334" y="215"/>
                    </a:cubicBezTo>
                    <a:cubicBezTo>
                      <a:pt x="488" y="489"/>
                      <a:pt x="631" y="751"/>
                      <a:pt x="798" y="1013"/>
                    </a:cubicBezTo>
                    <a:cubicBezTo>
                      <a:pt x="869" y="1132"/>
                      <a:pt x="1000" y="1215"/>
                      <a:pt x="857" y="142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6" name="Google Shape;1996;p19">
                <a:extLst>
                  <a:ext uri="{FF2B5EF4-FFF2-40B4-BE49-F238E27FC236}">
                    <a16:creationId xmlns:a16="http://schemas.microsoft.com/office/drawing/2014/main" id="{0495ACCB-151D-E388-B0EC-9FE19FCA9326}"/>
                  </a:ext>
                </a:extLst>
              </p:cNvPr>
              <p:cNvSpPr/>
              <p:nvPr/>
            </p:nvSpPr>
            <p:spPr>
              <a:xfrm>
                <a:off x="5570325" y="3975863"/>
                <a:ext cx="35425" cy="18775"/>
              </a:xfrm>
              <a:custGeom>
                <a:avLst/>
                <a:gdLst/>
                <a:ahLst/>
                <a:cxnLst/>
                <a:rect l="l" t="t" r="r" b="b"/>
                <a:pathLst>
                  <a:path w="1417" h="751" extrusionOk="0">
                    <a:moveTo>
                      <a:pt x="1334" y="750"/>
                    </a:moveTo>
                    <a:cubicBezTo>
                      <a:pt x="893" y="667"/>
                      <a:pt x="476" y="524"/>
                      <a:pt x="84" y="310"/>
                    </a:cubicBezTo>
                    <a:cubicBezTo>
                      <a:pt x="36" y="286"/>
                      <a:pt x="0" y="119"/>
                      <a:pt x="24" y="95"/>
                    </a:cubicBezTo>
                    <a:cubicBezTo>
                      <a:pt x="84" y="36"/>
                      <a:pt x="167" y="0"/>
                      <a:pt x="262" y="12"/>
                    </a:cubicBezTo>
                    <a:cubicBezTo>
                      <a:pt x="584" y="131"/>
                      <a:pt x="905" y="274"/>
                      <a:pt x="1227" y="429"/>
                    </a:cubicBezTo>
                    <a:cubicBezTo>
                      <a:pt x="1298" y="464"/>
                      <a:pt x="1357" y="560"/>
                      <a:pt x="1417" y="63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7" name="Google Shape;1997;p19">
                <a:extLst>
                  <a:ext uri="{FF2B5EF4-FFF2-40B4-BE49-F238E27FC236}">
                    <a16:creationId xmlns:a16="http://schemas.microsoft.com/office/drawing/2014/main" id="{955889C7-E417-B320-101F-814B7713C822}"/>
                  </a:ext>
                </a:extLst>
              </p:cNvPr>
              <p:cNvSpPr/>
              <p:nvPr/>
            </p:nvSpPr>
            <p:spPr>
              <a:xfrm>
                <a:off x="5688200" y="4008588"/>
                <a:ext cx="38125" cy="13725"/>
              </a:xfrm>
              <a:custGeom>
                <a:avLst/>
                <a:gdLst/>
                <a:ahLst/>
                <a:cxnLst/>
                <a:rect l="l" t="t" r="r" b="b"/>
                <a:pathLst>
                  <a:path w="1525" h="549" extrusionOk="0">
                    <a:moveTo>
                      <a:pt x="1524" y="477"/>
                    </a:moveTo>
                    <a:cubicBezTo>
                      <a:pt x="1417" y="513"/>
                      <a:pt x="1310" y="549"/>
                      <a:pt x="1203" y="549"/>
                    </a:cubicBezTo>
                    <a:cubicBezTo>
                      <a:pt x="857" y="501"/>
                      <a:pt x="512" y="441"/>
                      <a:pt x="155" y="370"/>
                    </a:cubicBezTo>
                    <a:cubicBezTo>
                      <a:pt x="83" y="346"/>
                      <a:pt x="24" y="287"/>
                      <a:pt x="0" y="215"/>
                    </a:cubicBezTo>
                    <a:cubicBezTo>
                      <a:pt x="0" y="168"/>
                      <a:pt x="83" y="72"/>
                      <a:pt x="143" y="48"/>
                    </a:cubicBezTo>
                    <a:cubicBezTo>
                      <a:pt x="322" y="1"/>
                      <a:pt x="1262" y="275"/>
                      <a:pt x="1524" y="47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998" name="Google Shape;1998;p19">
                <a:extLst>
                  <a:ext uri="{FF2B5EF4-FFF2-40B4-BE49-F238E27FC236}">
                    <a16:creationId xmlns:a16="http://schemas.microsoft.com/office/drawing/2014/main" id="{778E5002-E5BC-1A1B-467D-4A448ED6F762}"/>
                  </a:ext>
                </a:extLst>
              </p:cNvPr>
              <p:cNvGrpSpPr/>
              <p:nvPr/>
            </p:nvGrpSpPr>
            <p:grpSpPr>
              <a:xfrm>
                <a:off x="5975125" y="3835963"/>
                <a:ext cx="388775" cy="297975"/>
                <a:chOff x="2635775" y="3836025"/>
                <a:chExt cx="388775" cy="297975"/>
              </a:xfrm>
            </p:grpSpPr>
            <p:sp>
              <p:nvSpPr>
                <p:cNvPr id="1999" name="Google Shape;1999;p19">
                  <a:extLst>
                    <a:ext uri="{FF2B5EF4-FFF2-40B4-BE49-F238E27FC236}">
                      <a16:creationId xmlns:a16="http://schemas.microsoft.com/office/drawing/2014/main" id="{032A2E66-8ACF-71F6-3496-817C21EF28BF}"/>
                    </a:ext>
                  </a:extLst>
                </p:cNvPr>
                <p:cNvSpPr/>
                <p:nvPr/>
              </p:nvSpPr>
              <p:spPr>
                <a:xfrm>
                  <a:off x="2650075" y="3869050"/>
                  <a:ext cx="374475" cy="264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979" h="10598" extrusionOk="0">
                      <a:moveTo>
                        <a:pt x="14907" y="1453"/>
                      </a:moveTo>
                      <a:lnTo>
                        <a:pt x="14585" y="1096"/>
                      </a:lnTo>
                      <a:lnTo>
                        <a:pt x="13919" y="918"/>
                      </a:lnTo>
                      <a:lnTo>
                        <a:pt x="12192" y="1477"/>
                      </a:lnTo>
                      <a:lnTo>
                        <a:pt x="10025" y="2358"/>
                      </a:lnTo>
                      <a:lnTo>
                        <a:pt x="7239" y="1049"/>
                      </a:lnTo>
                      <a:lnTo>
                        <a:pt x="5703" y="548"/>
                      </a:lnTo>
                      <a:lnTo>
                        <a:pt x="3846" y="1"/>
                      </a:lnTo>
                      <a:lnTo>
                        <a:pt x="3774" y="429"/>
                      </a:lnTo>
                      <a:lnTo>
                        <a:pt x="4977" y="1775"/>
                      </a:lnTo>
                      <a:lnTo>
                        <a:pt x="6930" y="3680"/>
                      </a:lnTo>
                      <a:lnTo>
                        <a:pt x="6441" y="4061"/>
                      </a:lnTo>
                      <a:lnTo>
                        <a:pt x="3739" y="5204"/>
                      </a:lnTo>
                      <a:lnTo>
                        <a:pt x="2250" y="5882"/>
                      </a:lnTo>
                      <a:lnTo>
                        <a:pt x="595" y="5251"/>
                      </a:lnTo>
                      <a:lnTo>
                        <a:pt x="155" y="5275"/>
                      </a:lnTo>
                      <a:lnTo>
                        <a:pt x="0" y="5644"/>
                      </a:lnTo>
                      <a:lnTo>
                        <a:pt x="548" y="6371"/>
                      </a:lnTo>
                      <a:lnTo>
                        <a:pt x="1369" y="7442"/>
                      </a:lnTo>
                      <a:lnTo>
                        <a:pt x="1548" y="8788"/>
                      </a:lnTo>
                      <a:lnTo>
                        <a:pt x="1989" y="9728"/>
                      </a:lnTo>
                      <a:lnTo>
                        <a:pt x="2358" y="9502"/>
                      </a:lnTo>
                      <a:lnTo>
                        <a:pt x="2798" y="8347"/>
                      </a:lnTo>
                      <a:lnTo>
                        <a:pt x="3060" y="7668"/>
                      </a:lnTo>
                      <a:lnTo>
                        <a:pt x="5251" y="6835"/>
                      </a:lnTo>
                      <a:lnTo>
                        <a:pt x="7299" y="5871"/>
                      </a:lnTo>
                      <a:lnTo>
                        <a:pt x="7906" y="5775"/>
                      </a:lnTo>
                      <a:lnTo>
                        <a:pt x="7977" y="9371"/>
                      </a:lnTo>
                      <a:lnTo>
                        <a:pt x="8037" y="10181"/>
                      </a:lnTo>
                      <a:lnTo>
                        <a:pt x="8299" y="10597"/>
                      </a:lnTo>
                      <a:lnTo>
                        <a:pt x="8525" y="10431"/>
                      </a:lnTo>
                      <a:lnTo>
                        <a:pt x="9954" y="7240"/>
                      </a:lnTo>
                      <a:lnTo>
                        <a:pt x="10621" y="4990"/>
                      </a:lnTo>
                      <a:lnTo>
                        <a:pt x="10787" y="4585"/>
                      </a:lnTo>
                      <a:lnTo>
                        <a:pt x="11954" y="4073"/>
                      </a:lnTo>
                      <a:lnTo>
                        <a:pt x="13549" y="3239"/>
                      </a:lnTo>
                      <a:lnTo>
                        <a:pt x="14538" y="2549"/>
                      </a:lnTo>
                      <a:lnTo>
                        <a:pt x="14978" y="1906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00" name="Google Shape;2000;p19">
                  <a:extLst>
                    <a:ext uri="{FF2B5EF4-FFF2-40B4-BE49-F238E27FC236}">
                      <a16:creationId xmlns:a16="http://schemas.microsoft.com/office/drawing/2014/main" id="{5C40EE55-75AD-8E1B-DAF8-DFAC470CBD3B}"/>
                    </a:ext>
                  </a:extLst>
                </p:cNvPr>
                <p:cNvSpPr/>
                <p:nvPr/>
              </p:nvSpPr>
              <p:spPr>
                <a:xfrm>
                  <a:off x="2641125" y="3841675"/>
                  <a:ext cx="374500" cy="264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980" h="10597" extrusionOk="0">
                      <a:moveTo>
                        <a:pt x="14920" y="1453"/>
                      </a:moveTo>
                      <a:lnTo>
                        <a:pt x="14586" y="1096"/>
                      </a:lnTo>
                      <a:lnTo>
                        <a:pt x="13919" y="917"/>
                      </a:lnTo>
                      <a:lnTo>
                        <a:pt x="12193" y="1477"/>
                      </a:lnTo>
                      <a:lnTo>
                        <a:pt x="10026" y="2358"/>
                      </a:lnTo>
                      <a:lnTo>
                        <a:pt x="7252" y="1048"/>
                      </a:lnTo>
                      <a:lnTo>
                        <a:pt x="5704" y="548"/>
                      </a:lnTo>
                      <a:lnTo>
                        <a:pt x="3859" y="0"/>
                      </a:lnTo>
                      <a:lnTo>
                        <a:pt x="3775" y="429"/>
                      </a:lnTo>
                      <a:lnTo>
                        <a:pt x="4978" y="1774"/>
                      </a:lnTo>
                      <a:lnTo>
                        <a:pt x="6930" y="3679"/>
                      </a:lnTo>
                      <a:lnTo>
                        <a:pt x="6442" y="4060"/>
                      </a:lnTo>
                      <a:lnTo>
                        <a:pt x="3751" y="5203"/>
                      </a:lnTo>
                      <a:lnTo>
                        <a:pt x="2251" y="5894"/>
                      </a:lnTo>
                      <a:lnTo>
                        <a:pt x="596" y="5251"/>
                      </a:lnTo>
                      <a:lnTo>
                        <a:pt x="168" y="5275"/>
                      </a:lnTo>
                      <a:lnTo>
                        <a:pt x="1" y="5644"/>
                      </a:lnTo>
                      <a:lnTo>
                        <a:pt x="549" y="6370"/>
                      </a:lnTo>
                      <a:lnTo>
                        <a:pt x="1370" y="7442"/>
                      </a:lnTo>
                      <a:lnTo>
                        <a:pt x="1549" y="8787"/>
                      </a:lnTo>
                      <a:lnTo>
                        <a:pt x="1989" y="9728"/>
                      </a:lnTo>
                      <a:lnTo>
                        <a:pt x="2358" y="9502"/>
                      </a:lnTo>
                      <a:lnTo>
                        <a:pt x="2799" y="8347"/>
                      </a:lnTo>
                      <a:lnTo>
                        <a:pt x="3061" y="7668"/>
                      </a:lnTo>
                      <a:lnTo>
                        <a:pt x="5252" y="6835"/>
                      </a:lnTo>
                      <a:lnTo>
                        <a:pt x="7300" y="5882"/>
                      </a:lnTo>
                      <a:lnTo>
                        <a:pt x="7907" y="5775"/>
                      </a:lnTo>
                      <a:lnTo>
                        <a:pt x="7978" y="9371"/>
                      </a:lnTo>
                      <a:lnTo>
                        <a:pt x="8038" y="10180"/>
                      </a:lnTo>
                      <a:lnTo>
                        <a:pt x="8312" y="10597"/>
                      </a:lnTo>
                      <a:lnTo>
                        <a:pt x="8526" y="10430"/>
                      </a:lnTo>
                      <a:lnTo>
                        <a:pt x="9955" y="7239"/>
                      </a:lnTo>
                      <a:lnTo>
                        <a:pt x="10621" y="4989"/>
                      </a:lnTo>
                      <a:lnTo>
                        <a:pt x="10788" y="4584"/>
                      </a:lnTo>
                      <a:lnTo>
                        <a:pt x="11955" y="4072"/>
                      </a:lnTo>
                      <a:lnTo>
                        <a:pt x="13550" y="3239"/>
                      </a:lnTo>
                      <a:lnTo>
                        <a:pt x="14539" y="2548"/>
                      </a:lnTo>
                      <a:lnTo>
                        <a:pt x="14979" y="1905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01" name="Google Shape;2001;p19">
                  <a:extLst>
                    <a:ext uri="{FF2B5EF4-FFF2-40B4-BE49-F238E27FC236}">
                      <a16:creationId xmlns:a16="http://schemas.microsoft.com/office/drawing/2014/main" id="{41B31A55-8ECC-D41C-C755-4F60C801CF9F}"/>
                    </a:ext>
                  </a:extLst>
                </p:cNvPr>
                <p:cNvSpPr/>
                <p:nvPr/>
              </p:nvSpPr>
              <p:spPr>
                <a:xfrm>
                  <a:off x="2635775" y="3836025"/>
                  <a:ext cx="382825" cy="196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13" h="7871" extrusionOk="0">
                      <a:moveTo>
                        <a:pt x="4192" y="429"/>
                      </a:moveTo>
                      <a:cubicBezTo>
                        <a:pt x="4215" y="798"/>
                        <a:pt x="4418" y="965"/>
                        <a:pt x="4596" y="1143"/>
                      </a:cubicBezTo>
                      <a:cubicBezTo>
                        <a:pt x="5287" y="1834"/>
                        <a:pt x="5990" y="2524"/>
                        <a:pt x="6704" y="3215"/>
                      </a:cubicBezTo>
                      <a:cubicBezTo>
                        <a:pt x="6918" y="3429"/>
                        <a:pt x="7156" y="3632"/>
                        <a:pt x="7394" y="3858"/>
                      </a:cubicBezTo>
                      <a:cubicBezTo>
                        <a:pt x="7311" y="4120"/>
                        <a:pt x="7109" y="4322"/>
                        <a:pt x="6847" y="4441"/>
                      </a:cubicBezTo>
                      <a:cubicBezTo>
                        <a:pt x="6466" y="4632"/>
                        <a:pt x="6073" y="4810"/>
                        <a:pt x="5656" y="4941"/>
                      </a:cubicBezTo>
                      <a:cubicBezTo>
                        <a:pt x="4608" y="5263"/>
                        <a:pt x="3644" y="5763"/>
                        <a:pt x="2668" y="6263"/>
                      </a:cubicBezTo>
                      <a:cubicBezTo>
                        <a:pt x="2489" y="6370"/>
                        <a:pt x="2275" y="6370"/>
                        <a:pt x="2084" y="6263"/>
                      </a:cubicBezTo>
                      <a:cubicBezTo>
                        <a:pt x="1763" y="6084"/>
                        <a:pt x="1429" y="5906"/>
                        <a:pt x="1084" y="5751"/>
                      </a:cubicBezTo>
                      <a:cubicBezTo>
                        <a:pt x="894" y="5656"/>
                        <a:pt x="691" y="5572"/>
                        <a:pt x="441" y="5691"/>
                      </a:cubicBezTo>
                      <a:cubicBezTo>
                        <a:pt x="715" y="6501"/>
                        <a:pt x="1275" y="6930"/>
                        <a:pt x="1775" y="7608"/>
                      </a:cubicBezTo>
                      <a:cubicBezTo>
                        <a:pt x="1739" y="7668"/>
                        <a:pt x="1787" y="7799"/>
                        <a:pt x="1715" y="7858"/>
                      </a:cubicBezTo>
                      <a:cubicBezTo>
                        <a:pt x="1679" y="7870"/>
                        <a:pt x="1548" y="7775"/>
                        <a:pt x="1489" y="7704"/>
                      </a:cubicBezTo>
                      <a:cubicBezTo>
                        <a:pt x="1108" y="7239"/>
                        <a:pt x="727" y="6775"/>
                        <a:pt x="346" y="6311"/>
                      </a:cubicBezTo>
                      <a:cubicBezTo>
                        <a:pt x="298" y="6251"/>
                        <a:pt x="251" y="6180"/>
                        <a:pt x="215" y="6120"/>
                      </a:cubicBezTo>
                      <a:cubicBezTo>
                        <a:pt x="108" y="5858"/>
                        <a:pt x="1" y="5560"/>
                        <a:pt x="167" y="5358"/>
                      </a:cubicBezTo>
                      <a:cubicBezTo>
                        <a:pt x="263" y="5239"/>
                        <a:pt x="548" y="5227"/>
                        <a:pt x="727" y="5287"/>
                      </a:cubicBezTo>
                      <a:cubicBezTo>
                        <a:pt x="1144" y="5394"/>
                        <a:pt x="1537" y="5560"/>
                        <a:pt x="1918" y="5763"/>
                      </a:cubicBezTo>
                      <a:cubicBezTo>
                        <a:pt x="2168" y="5930"/>
                        <a:pt x="2501" y="5953"/>
                        <a:pt x="2775" y="5822"/>
                      </a:cubicBezTo>
                      <a:cubicBezTo>
                        <a:pt x="3727" y="5370"/>
                        <a:pt x="4692" y="4965"/>
                        <a:pt x="5644" y="4548"/>
                      </a:cubicBezTo>
                      <a:cubicBezTo>
                        <a:pt x="5847" y="4465"/>
                        <a:pt x="6061" y="4406"/>
                        <a:pt x="6251" y="4322"/>
                      </a:cubicBezTo>
                      <a:cubicBezTo>
                        <a:pt x="6442" y="4227"/>
                        <a:pt x="6668" y="4096"/>
                        <a:pt x="6918" y="3965"/>
                      </a:cubicBezTo>
                      <a:cubicBezTo>
                        <a:pt x="6811" y="3834"/>
                        <a:pt x="6752" y="3751"/>
                        <a:pt x="6680" y="3667"/>
                      </a:cubicBezTo>
                      <a:cubicBezTo>
                        <a:pt x="5882" y="2870"/>
                        <a:pt x="5073" y="2084"/>
                        <a:pt x="4275" y="1262"/>
                      </a:cubicBezTo>
                      <a:cubicBezTo>
                        <a:pt x="4073" y="1060"/>
                        <a:pt x="3906" y="834"/>
                        <a:pt x="3775" y="584"/>
                      </a:cubicBezTo>
                      <a:cubicBezTo>
                        <a:pt x="3620" y="322"/>
                        <a:pt x="3858" y="0"/>
                        <a:pt x="4144" y="84"/>
                      </a:cubicBezTo>
                      <a:cubicBezTo>
                        <a:pt x="5418" y="417"/>
                        <a:pt x="6692" y="762"/>
                        <a:pt x="7918" y="1358"/>
                      </a:cubicBezTo>
                      <a:cubicBezTo>
                        <a:pt x="8573" y="1667"/>
                        <a:pt x="9240" y="1989"/>
                        <a:pt x="9895" y="2310"/>
                      </a:cubicBezTo>
                      <a:cubicBezTo>
                        <a:pt x="10073" y="2393"/>
                        <a:pt x="10276" y="2393"/>
                        <a:pt x="10454" y="2310"/>
                      </a:cubicBezTo>
                      <a:cubicBezTo>
                        <a:pt x="10954" y="2096"/>
                        <a:pt x="11454" y="1858"/>
                        <a:pt x="11978" y="1679"/>
                      </a:cubicBezTo>
                      <a:cubicBezTo>
                        <a:pt x="12657" y="1441"/>
                        <a:pt x="13359" y="1238"/>
                        <a:pt x="14062" y="1036"/>
                      </a:cubicBezTo>
                      <a:cubicBezTo>
                        <a:pt x="14205" y="1012"/>
                        <a:pt x="14360" y="1012"/>
                        <a:pt x="14502" y="1036"/>
                      </a:cubicBezTo>
                      <a:cubicBezTo>
                        <a:pt x="14883" y="1107"/>
                        <a:pt x="15312" y="1536"/>
                        <a:pt x="15229" y="1929"/>
                      </a:cubicBezTo>
                      <a:cubicBezTo>
                        <a:pt x="15217" y="1977"/>
                        <a:pt x="15276" y="2060"/>
                        <a:pt x="15205" y="2120"/>
                      </a:cubicBezTo>
                      <a:cubicBezTo>
                        <a:pt x="15169" y="1989"/>
                        <a:pt x="15110" y="1869"/>
                        <a:pt x="15038" y="1762"/>
                      </a:cubicBezTo>
                      <a:cubicBezTo>
                        <a:pt x="14943" y="1369"/>
                        <a:pt x="14622" y="1262"/>
                        <a:pt x="14264" y="1310"/>
                      </a:cubicBezTo>
                      <a:cubicBezTo>
                        <a:pt x="14002" y="1334"/>
                        <a:pt x="13729" y="1393"/>
                        <a:pt x="13479" y="1488"/>
                      </a:cubicBezTo>
                      <a:cubicBezTo>
                        <a:pt x="12609" y="1798"/>
                        <a:pt x="11740" y="2131"/>
                        <a:pt x="10871" y="2453"/>
                      </a:cubicBezTo>
                      <a:cubicBezTo>
                        <a:pt x="10740" y="2489"/>
                        <a:pt x="10621" y="2548"/>
                        <a:pt x="10514" y="2631"/>
                      </a:cubicBezTo>
                      <a:cubicBezTo>
                        <a:pt x="10252" y="2870"/>
                        <a:pt x="10002" y="2762"/>
                        <a:pt x="9716" y="2608"/>
                      </a:cubicBezTo>
                      <a:cubicBezTo>
                        <a:pt x="8835" y="2155"/>
                        <a:pt x="7942" y="1691"/>
                        <a:pt x="7049" y="1286"/>
                      </a:cubicBezTo>
                      <a:cubicBezTo>
                        <a:pt x="6490" y="1072"/>
                        <a:pt x="5930" y="881"/>
                        <a:pt x="5358" y="727"/>
                      </a:cubicBezTo>
                      <a:cubicBezTo>
                        <a:pt x="5097" y="643"/>
                        <a:pt x="4847" y="560"/>
                        <a:pt x="4585" y="488"/>
                      </a:cubicBezTo>
                      <a:cubicBezTo>
                        <a:pt x="4466" y="465"/>
                        <a:pt x="4346" y="465"/>
                        <a:pt x="4192" y="429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02" name="Google Shape;2002;p19">
                  <a:extLst>
                    <a:ext uri="{FF2B5EF4-FFF2-40B4-BE49-F238E27FC236}">
                      <a16:creationId xmlns:a16="http://schemas.microsoft.com/office/drawing/2014/main" id="{18E77E4A-BE7A-0AFD-7502-0CFFE306227E}"/>
                    </a:ext>
                  </a:extLst>
                </p:cNvPr>
                <p:cNvSpPr/>
                <p:nvPr/>
              </p:nvSpPr>
              <p:spPr>
                <a:xfrm>
                  <a:off x="2671500" y="3865775"/>
                  <a:ext cx="348875" cy="247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55" h="9919" extrusionOk="0">
                      <a:moveTo>
                        <a:pt x="7192" y="9395"/>
                      </a:moveTo>
                      <a:cubicBezTo>
                        <a:pt x="6942" y="9121"/>
                        <a:pt x="6954" y="8859"/>
                        <a:pt x="6942" y="8609"/>
                      </a:cubicBezTo>
                      <a:cubicBezTo>
                        <a:pt x="6906" y="7633"/>
                        <a:pt x="6882" y="6645"/>
                        <a:pt x="6858" y="5656"/>
                      </a:cubicBezTo>
                      <a:cubicBezTo>
                        <a:pt x="6847" y="5347"/>
                        <a:pt x="6858" y="5037"/>
                        <a:pt x="6858" y="4716"/>
                      </a:cubicBezTo>
                      <a:cubicBezTo>
                        <a:pt x="6608" y="4597"/>
                        <a:pt x="6311" y="4597"/>
                        <a:pt x="6061" y="4716"/>
                      </a:cubicBezTo>
                      <a:cubicBezTo>
                        <a:pt x="5656" y="4859"/>
                        <a:pt x="5263" y="5037"/>
                        <a:pt x="4882" y="5240"/>
                      </a:cubicBezTo>
                      <a:cubicBezTo>
                        <a:pt x="3929" y="5799"/>
                        <a:pt x="2906" y="6168"/>
                        <a:pt x="1894" y="6537"/>
                      </a:cubicBezTo>
                      <a:cubicBezTo>
                        <a:pt x="1691" y="6597"/>
                        <a:pt x="1536" y="6752"/>
                        <a:pt x="1489" y="6966"/>
                      </a:cubicBezTo>
                      <a:cubicBezTo>
                        <a:pt x="1393" y="7323"/>
                        <a:pt x="1286" y="7680"/>
                        <a:pt x="1179" y="8038"/>
                      </a:cubicBezTo>
                      <a:cubicBezTo>
                        <a:pt x="1108" y="8240"/>
                        <a:pt x="1036" y="8442"/>
                        <a:pt x="786" y="8550"/>
                      </a:cubicBezTo>
                      <a:cubicBezTo>
                        <a:pt x="381" y="7811"/>
                        <a:pt x="489" y="7168"/>
                        <a:pt x="322" y="6347"/>
                      </a:cubicBezTo>
                      <a:cubicBezTo>
                        <a:pt x="250" y="6335"/>
                        <a:pt x="155" y="6133"/>
                        <a:pt x="60" y="6156"/>
                      </a:cubicBezTo>
                      <a:cubicBezTo>
                        <a:pt x="24" y="6156"/>
                        <a:pt x="0" y="6335"/>
                        <a:pt x="12" y="6430"/>
                      </a:cubicBezTo>
                      <a:cubicBezTo>
                        <a:pt x="96" y="7026"/>
                        <a:pt x="179" y="7621"/>
                        <a:pt x="274" y="8216"/>
                      </a:cubicBezTo>
                      <a:cubicBezTo>
                        <a:pt x="286" y="8288"/>
                        <a:pt x="298" y="8359"/>
                        <a:pt x="322" y="8430"/>
                      </a:cubicBezTo>
                      <a:cubicBezTo>
                        <a:pt x="429" y="8692"/>
                        <a:pt x="584" y="8978"/>
                        <a:pt x="846" y="8990"/>
                      </a:cubicBezTo>
                      <a:cubicBezTo>
                        <a:pt x="1001" y="8990"/>
                        <a:pt x="1203" y="8788"/>
                        <a:pt x="1286" y="8621"/>
                      </a:cubicBezTo>
                      <a:cubicBezTo>
                        <a:pt x="1477" y="8240"/>
                        <a:pt x="1632" y="7847"/>
                        <a:pt x="1739" y="7430"/>
                      </a:cubicBezTo>
                      <a:cubicBezTo>
                        <a:pt x="1786" y="7133"/>
                        <a:pt x="1989" y="6883"/>
                        <a:pt x="2275" y="6764"/>
                      </a:cubicBezTo>
                      <a:cubicBezTo>
                        <a:pt x="3251" y="6371"/>
                        <a:pt x="4215" y="5942"/>
                        <a:pt x="5168" y="5525"/>
                      </a:cubicBezTo>
                      <a:cubicBezTo>
                        <a:pt x="5370" y="5442"/>
                        <a:pt x="5549" y="5311"/>
                        <a:pt x="5739" y="5228"/>
                      </a:cubicBezTo>
                      <a:cubicBezTo>
                        <a:pt x="5942" y="5144"/>
                        <a:pt x="6192" y="5073"/>
                        <a:pt x="6454" y="4978"/>
                      </a:cubicBezTo>
                      <a:cubicBezTo>
                        <a:pt x="6477" y="5109"/>
                        <a:pt x="6501" y="5228"/>
                        <a:pt x="6513" y="5347"/>
                      </a:cubicBezTo>
                      <a:cubicBezTo>
                        <a:pt x="6549" y="6490"/>
                        <a:pt x="6585" y="7621"/>
                        <a:pt x="6632" y="8752"/>
                      </a:cubicBezTo>
                      <a:cubicBezTo>
                        <a:pt x="6656" y="9038"/>
                        <a:pt x="6704" y="9323"/>
                        <a:pt x="6799" y="9585"/>
                      </a:cubicBezTo>
                      <a:cubicBezTo>
                        <a:pt x="6882" y="9883"/>
                        <a:pt x="7275" y="9919"/>
                        <a:pt x="7418" y="9657"/>
                      </a:cubicBezTo>
                      <a:cubicBezTo>
                        <a:pt x="8037" y="8490"/>
                        <a:pt x="8656" y="7323"/>
                        <a:pt x="9049" y="6025"/>
                      </a:cubicBezTo>
                      <a:cubicBezTo>
                        <a:pt x="9263" y="5323"/>
                        <a:pt x="9478" y="4620"/>
                        <a:pt x="9692" y="3918"/>
                      </a:cubicBezTo>
                      <a:cubicBezTo>
                        <a:pt x="9740" y="3727"/>
                        <a:pt x="9883" y="3585"/>
                        <a:pt x="10061" y="3513"/>
                      </a:cubicBezTo>
                      <a:cubicBezTo>
                        <a:pt x="10573" y="3287"/>
                        <a:pt x="11085" y="3085"/>
                        <a:pt x="11561" y="2823"/>
                      </a:cubicBezTo>
                      <a:cubicBezTo>
                        <a:pt x="12204" y="2477"/>
                        <a:pt x="12752" y="2096"/>
                        <a:pt x="13383" y="1727"/>
                      </a:cubicBezTo>
                      <a:cubicBezTo>
                        <a:pt x="13526" y="1644"/>
                        <a:pt x="13645" y="1525"/>
                        <a:pt x="13752" y="1394"/>
                      </a:cubicBezTo>
                      <a:cubicBezTo>
                        <a:pt x="13955" y="1072"/>
                        <a:pt x="13895" y="358"/>
                        <a:pt x="13538" y="144"/>
                      </a:cubicBezTo>
                      <a:cubicBezTo>
                        <a:pt x="13502" y="120"/>
                        <a:pt x="13371" y="1"/>
                        <a:pt x="13443" y="251"/>
                      </a:cubicBezTo>
                      <a:cubicBezTo>
                        <a:pt x="13550" y="334"/>
                        <a:pt x="13621" y="465"/>
                        <a:pt x="13633" y="608"/>
                      </a:cubicBezTo>
                      <a:cubicBezTo>
                        <a:pt x="13788" y="941"/>
                        <a:pt x="13657" y="1156"/>
                        <a:pt x="13383" y="1394"/>
                      </a:cubicBezTo>
                      <a:cubicBezTo>
                        <a:pt x="13181" y="1572"/>
                        <a:pt x="12954" y="1715"/>
                        <a:pt x="12716" y="1846"/>
                      </a:cubicBezTo>
                      <a:cubicBezTo>
                        <a:pt x="11895" y="2275"/>
                        <a:pt x="11073" y="2692"/>
                        <a:pt x="10240" y="3108"/>
                      </a:cubicBezTo>
                      <a:cubicBezTo>
                        <a:pt x="10121" y="3180"/>
                        <a:pt x="10002" y="3227"/>
                        <a:pt x="9859" y="3251"/>
                      </a:cubicBezTo>
                      <a:cubicBezTo>
                        <a:pt x="9514" y="3287"/>
                        <a:pt x="9418" y="3537"/>
                        <a:pt x="9335" y="3847"/>
                      </a:cubicBezTo>
                      <a:cubicBezTo>
                        <a:pt x="9073" y="4811"/>
                        <a:pt x="8811" y="5775"/>
                        <a:pt x="8501" y="6704"/>
                      </a:cubicBezTo>
                      <a:cubicBezTo>
                        <a:pt x="8287" y="7264"/>
                        <a:pt x="8037" y="7799"/>
                        <a:pt x="7763" y="8335"/>
                      </a:cubicBezTo>
                      <a:cubicBezTo>
                        <a:pt x="7656" y="8573"/>
                        <a:pt x="7537" y="8811"/>
                        <a:pt x="7418" y="9050"/>
                      </a:cubicBezTo>
                      <a:cubicBezTo>
                        <a:pt x="7347" y="9169"/>
                        <a:pt x="7275" y="9252"/>
                        <a:pt x="7192" y="9395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003" name="Google Shape;2003;p19">
                <a:extLst>
                  <a:ext uri="{FF2B5EF4-FFF2-40B4-BE49-F238E27FC236}">
                    <a16:creationId xmlns:a16="http://schemas.microsoft.com/office/drawing/2014/main" id="{5C3A3E40-1278-89A6-779D-FD368196D964}"/>
                  </a:ext>
                </a:extLst>
              </p:cNvPr>
              <p:cNvGrpSpPr/>
              <p:nvPr/>
            </p:nvGrpSpPr>
            <p:grpSpPr>
              <a:xfrm>
                <a:off x="5456025" y="2771238"/>
                <a:ext cx="248550" cy="390250"/>
                <a:chOff x="2116675" y="2771300"/>
                <a:chExt cx="248550" cy="390250"/>
              </a:xfrm>
            </p:grpSpPr>
            <p:sp>
              <p:nvSpPr>
                <p:cNvPr id="2004" name="Google Shape;2004;p19">
                  <a:extLst>
                    <a:ext uri="{FF2B5EF4-FFF2-40B4-BE49-F238E27FC236}">
                      <a16:creationId xmlns:a16="http://schemas.microsoft.com/office/drawing/2014/main" id="{61C84156-52B7-00EE-4BFD-9F8C5DC9D350}"/>
                    </a:ext>
                  </a:extLst>
                </p:cNvPr>
                <p:cNvSpPr/>
                <p:nvPr/>
              </p:nvSpPr>
              <p:spPr>
                <a:xfrm>
                  <a:off x="2116675" y="2800175"/>
                  <a:ext cx="228625" cy="361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45" h="14455" extrusionOk="0">
                      <a:moveTo>
                        <a:pt x="1691" y="1"/>
                      </a:moveTo>
                      <a:lnTo>
                        <a:pt x="2096" y="12"/>
                      </a:lnTo>
                      <a:lnTo>
                        <a:pt x="2596" y="382"/>
                      </a:lnTo>
                      <a:lnTo>
                        <a:pt x="3286" y="1977"/>
                      </a:lnTo>
                      <a:lnTo>
                        <a:pt x="4036" y="4084"/>
                      </a:lnTo>
                      <a:lnTo>
                        <a:pt x="6489" y="5275"/>
                      </a:lnTo>
                      <a:lnTo>
                        <a:pt x="7704" y="6085"/>
                      </a:lnTo>
                      <a:lnTo>
                        <a:pt x="9144" y="7085"/>
                      </a:lnTo>
                      <a:lnTo>
                        <a:pt x="8918" y="7406"/>
                      </a:lnTo>
                      <a:lnTo>
                        <a:pt x="7394" y="7359"/>
                      </a:lnTo>
                      <a:lnTo>
                        <a:pt x="5072" y="7144"/>
                      </a:lnTo>
                      <a:lnTo>
                        <a:pt x="5120" y="7716"/>
                      </a:lnTo>
                      <a:lnTo>
                        <a:pt x="6025" y="10383"/>
                      </a:lnTo>
                      <a:lnTo>
                        <a:pt x="6501" y="11883"/>
                      </a:lnTo>
                      <a:lnTo>
                        <a:pt x="7870" y="12681"/>
                      </a:lnTo>
                      <a:lnTo>
                        <a:pt x="8120" y="13014"/>
                      </a:lnTo>
                      <a:lnTo>
                        <a:pt x="7989" y="13359"/>
                      </a:lnTo>
                      <a:lnTo>
                        <a:pt x="7215" y="13407"/>
                      </a:lnTo>
                      <a:lnTo>
                        <a:pt x="6072" y="13478"/>
                      </a:lnTo>
                      <a:lnTo>
                        <a:pt x="5144" y="14181"/>
                      </a:lnTo>
                      <a:lnTo>
                        <a:pt x="4310" y="14455"/>
                      </a:lnTo>
                      <a:lnTo>
                        <a:pt x="4227" y="14038"/>
                      </a:lnTo>
                      <a:lnTo>
                        <a:pt x="4679" y="13014"/>
                      </a:lnTo>
                      <a:lnTo>
                        <a:pt x="4929" y="12407"/>
                      </a:lnTo>
                      <a:lnTo>
                        <a:pt x="4132" y="10311"/>
                      </a:lnTo>
                      <a:lnTo>
                        <a:pt x="3501" y="8228"/>
                      </a:lnTo>
                      <a:lnTo>
                        <a:pt x="3203" y="7740"/>
                      </a:lnTo>
                      <a:lnTo>
                        <a:pt x="976" y="9918"/>
                      </a:lnTo>
                      <a:lnTo>
                        <a:pt x="441" y="10371"/>
                      </a:lnTo>
                      <a:lnTo>
                        <a:pt x="36" y="10430"/>
                      </a:lnTo>
                      <a:lnTo>
                        <a:pt x="0" y="10168"/>
                      </a:lnTo>
                      <a:lnTo>
                        <a:pt x="1096" y="7168"/>
                      </a:lnTo>
                      <a:lnTo>
                        <a:pt x="2072" y="5299"/>
                      </a:lnTo>
                      <a:lnTo>
                        <a:pt x="2227" y="4918"/>
                      </a:lnTo>
                      <a:lnTo>
                        <a:pt x="1846" y="3763"/>
                      </a:lnTo>
                      <a:lnTo>
                        <a:pt x="1405" y="2084"/>
                      </a:lnTo>
                      <a:lnTo>
                        <a:pt x="1238" y="941"/>
                      </a:lnTo>
                      <a:lnTo>
                        <a:pt x="1369" y="239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05" name="Google Shape;2005;p19">
                  <a:extLst>
                    <a:ext uri="{FF2B5EF4-FFF2-40B4-BE49-F238E27FC236}">
                      <a16:creationId xmlns:a16="http://schemas.microsoft.com/office/drawing/2014/main" id="{FB8A3820-9012-6883-4148-19B3CE075255}"/>
                    </a:ext>
                  </a:extLst>
                </p:cNvPr>
                <p:cNvSpPr/>
                <p:nvPr/>
              </p:nvSpPr>
              <p:spPr>
                <a:xfrm>
                  <a:off x="2130050" y="2776950"/>
                  <a:ext cx="228625" cy="361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45" h="14456" extrusionOk="0">
                      <a:moveTo>
                        <a:pt x="1692" y="1"/>
                      </a:moveTo>
                      <a:lnTo>
                        <a:pt x="2108" y="25"/>
                      </a:lnTo>
                      <a:lnTo>
                        <a:pt x="2608" y="394"/>
                      </a:lnTo>
                      <a:lnTo>
                        <a:pt x="3299" y="1977"/>
                      </a:lnTo>
                      <a:lnTo>
                        <a:pt x="4049" y="4097"/>
                      </a:lnTo>
                      <a:lnTo>
                        <a:pt x="6502" y="5287"/>
                      </a:lnTo>
                      <a:lnTo>
                        <a:pt x="7704" y="6085"/>
                      </a:lnTo>
                      <a:lnTo>
                        <a:pt x="9145" y="7085"/>
                      </a:lnTo>
                      <a:lnTo>
                        <a:pt x="8931" y="7407"/>
                      </a:lnTo>
                      <a:lnTo>
                        <a:pt x="7395" y="7371"/>
                      </a:lnTo>
                      <a:lnTo>
                        <a:pt x="5073" y="7145"/>
                      </a:lnTo>
                      <a:lnTo>
                        <a:pt x="5133" y="7728"/>
                      </a:lnTo>
                      <a:lnTo>
                        <a:pt x="6037" y="10383"/>
                      </a:lnTo>
                      <a:lnTo>
                        <a:pt x="6502" y="11883"/>
                      </a:lnTo>
                      <a:lnTo>
                        <a:pt x="7883" y="12693"/>
                      </a:lnTo>
                      <a:lnTo>
                        <a:pt x="8121" y="13014"/>
                      </a:lnTo>
                      <a:lnTo>
                        <a:pt x="7990" y="13360"/>
                      </a:lnTo>
                      <a:lnTo>
                        <a:pt x="7228" y="13407"/>
                      </a:lnTo>
                      <a:lnTo>
                        <a:pt x="6085" y="13479"/>
                      </a:lnTo>
                      <a:lnTo>
                        <a:pt x="5156" y="14193"/>
                      </a:lnTo>
                      <a:lnTo>
                        <a:pt x="4311" y="14455"/>
                      </a:lnTo>
                      <a:lnTo>
                        <a:pt x="4240" y="14050"/>
                      </a:lnTo>
                      <a:lnTo>
                        <a:pt x="4680" y="13014"/>
                      </a:lnTo>
                      <a:lnTo>
                        <a:pt x="4942" y="12407"/>
                      </a:lnTo>
                      <a:lnTo>
                        <a:pt x="4144" y="10312"/>
                      </a:lnTo>
                      <a:lnTo>
                        <a:pt x="3513" y="8240"/>
                      </a:lnTo>
                      <a:lnTo>
                        <a:pt x="3216" y="7740"/>
                      </a:lnTo>
                      <a:lnTo>
                        <a:pt x="977" y="9919"/>
                      </a:lnTo>
                      <a:lnTo>
                        <a:pt x="453" y="10383"/>
                      </a:lnTo>
                      <a:lnTo>
                        <a:pt x="37" y="10443"/>
                      </a:lnTo>
                      <a:lnTo>
                        <a:pt x="1" y="10181"/>
                      </a:lnTo>
                      <a:lnTo>
                        <a:pt x="1108" y="7168"/>
                      </a:lnTo>
                      <a:lnTo>
                        <a:pt x="2085" y="5299"/>
                      </a:lnTo>
                      <a:lnTo>
                        <a:pt x="2227" y="4918"/>
                      </a:lnTo>
                      <a:lnTo>
                        <a:pt x="1846" y="3775"/>
                      </a:lnTo>
                      <a:lnTo>
                        <a:pt x="1406" y="2096"/>
                      </a:lnTo>
                      <a:lnTo>
                        <a:pt x="1251" y="953"/>
                      </a:lnTo>
                      <a:lnTo>
                        <a:pt x="1382" y="239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06" name="Google Shape;2006;p19">
                  <a:extLst>
                    <a:ext uri="{FF2B5EF4-FFF2-40B4-BE49-F238E27FC236}">
                      <a16:creationId xmlns:a16="http://schemas.microsoft.com/office/drawing/2014/main" id="{0BB7B499-3607-B3AF-7553-E4385277D203}"/>
                    </a:ext>
                  </a:extLst>
                </p:cNvPr>
                <p:cNvSpPr/>
                <p:nvPr/>
              </p:nvSpPr>
              <p:spPr>
                <a:xfrm>
                  <a:off x="2164300" y="2771900"/>
                  <a:ext cx="200925" cy="344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37" h="13788" extrusionOk="0">
                      <a:moveTo>
                        <a:pt x="7584" y="7335"/>
                      </a:moveTo>
                      <a:cubicBezTo>
                        <a:pt x="7346" y="7537"/>
                        <a:pt x="7120" y="7501"/>
                        <a:pt x="6906" y="7478"/>
                      </a:cubicBezTo>
                      <a:cubicBezTo>
                        <a:pt x="6072" y="7406"/>
                        <a:pt x="5227" y="7335"/>
                        <a:pt x="4394" y="7251"/>
                      </a:cubicBezTo>
                      <a:cubicBezTo>
                        <a:pt x="4132" y="7228"/>
                        <a:pt x="3870" y="7180"/>
                        <a:pt x="3596" y="7144"/>
                      </a:cubicBezTo>
                      <a:cubicBezTo>
                        <a:pt x="3489" y="7382"/>
                        <a:pt x="3477" y="7656"/>
                        <a:pt x="3560" y="7894"/>
                      </a:cubicBezTo>
                      <a:cubicBezTo>
                        <a:pt x="3667" y="8299"/>
                        <a:pt x="3798" y="8692"/>
                        <a:pt x="3953" y="9073"/>
                      </a:cubicBezTo>
                      <a:cubicBezTo>
                        <a:pt x="4382" y="10026"/>
                        <a:pt x="4656" y="11026"/>
                        <a:pt x="4929" y="12038"/>
                      </a:cubicBezTo>
                      <a:cubicBezTo>
                        <a:pt x="4965" y="12228"/>
                        <a:pt x="5084" y="12383"/>
                        <a:pt x="5263" y="12466"/>
                      </a:cubicBezTo>
                      <a:cubicBezTo>
                        <a:pt x="5572" y="12585"/>
                        <a:pt x="5882" y="12728"/>
                        <a:pt x="6168" y="12871"/>
                      </a:cubicBezTo>
                      <a:cubicBezTo>
                        <a:pt x="6370" y="12943"/>
                        <a:pt x="6525" y="13097"/>
                        <a:pt x="6584" y="13300"/>
                      </a:cubicBezTo>
                      <a:cubicBezTo>
                        <a:pt x="5941" y="13597"/>
                        <a:pt x="5334" y="13466"/>
                        <a:pt x="4632" y="13526"/>
                      </a:cubicBezTo>
                      <a:cubicBezTo>
                        <a:pt x="4620" y="13585"/>
                        <a:pt x="4513" y="13633"/>
                        <a:pt x="4513" y="13728"/>
                      </a:cubicBezTo>
                      <a:cubicBezTo>
                        <a:pt x="4513" y="13764"/>
                        <a:pt x="4667" y="13788"/>
                        <a:pt x="4751" y="13788"/>
                      </a:cubicBezTo>
                      <a:cubicBezTo>
                        <a:pt x="5263" y="13788"/>
                        <a:pt x="5763" y="13764"/>
                        <a:pt x="6275" y="13740"/>
                      </a:cubicBezTo>
                      <a:cubicBezTo>
                        <a:pt x="6346" y="13740"/>
                        <a:pt x="6406" y="13740"/>
                        <a:pt x="6465" y="13716"/>
                      </a:cubicBezTo>
                      <a:cubicBezTo>
                        <a:pt x="6691" y="13645"/>
                        <a:pt x="6942" y="13538"/>
                        <a:pt x="6965" y="13288"/>
                      </a:cubicBezTo>
                      <a:cubicBezTo>
                        <a:pt x="6977" y="13145"/>
                        <a:pt x="6811" y="12931"/>
                        <a:pt x="6668" y="12835"/>
                      </a:cubicBezTo>
                      <a:cubicBezTo>
                        <a:pt x="6358" y="12609"/>
                        <a:pt x="6025" y="12431"/>
                        <a:pt x="5679" y="12276"/>
                      </a:cubicBezTo>
                      <a:cubicBezTo>
                        <a:pt x="5418" y="12181"/>
                        <a:pt x="5203" y="11966"/>
                        <a:pt x="5132" y="11692"/>
                      </a:cubicBezTo>
                      <a:cubicBezTo>
                        <a:pt x="4834" y="10740"/>
                        <a:pt x="4525" y="9787"/>
                        <a:pt x="4203" y="8835"/>
                      </a:cubicBezTo>
                      <a:cubicBezTo>
                        <a:pt x="4144" y="8632"/>
                        <a:pt x="4048" y="8454"/>
                        <a:pt x="3989" y="8263"/>
                      </a:cubicBezTo>
                      <a:cubicBezTo>
                        <a:pt x="3929" y="8061"/>
                        <a:pt x="3870" y="7823"/>
                        <a:pt x="3810" y="7561"/>
                      </a:cubicBezTo>
                      <a:cubicBezTo>
                        <a:pt x="3905" y="7549"/>
                        <a:pt x="4013" y="7549"/>
                        <a:pt x="4120" y="7549"/>
                      </a:cubicBezTo>
                      <a:cubicBezTo>
                        <a:pt x="5084" y="7632"/>
                        <a:pt x="6060" y="7728"/>
                        <a:pt x="7025" y="7799"/>
                      </a:cubicBezTo>
                      <a:cubicBezTo>
                        <a:pt x="7263" y="7811"/>
                        <a:pt x="7501" y="7787"/>
                        <a:pt x="7739" y="7728"/>
                      </a:cubicBezTo>
                      <a:cubicBezTo>
                        <a:pt x="7989" y="7644"/>
                        <a:pt x="8037" y="7299"/>
                        <a:pt x="7823" y="7156"/>
                      </a:cubicBezTo>
                      <a:cubicBezTo>
                        <a:pt x="6858" y="6442"/>
                        <a:pt x="5882" y="5739"/>
                        <a:pt x="4810" y="5215"/>
                      </a:cubicBezTo>
                      <a:cubicBezTo>
                        <a:pt x="4215" y="4942"/>
                        <a:pt x="3632" y="4656"/>
                        <a:pt x="3048" y="4382"/>
                      </a:cubicBezTo>
                      <a:cubicBezTo>
                        <a:pt x="2881" y="4311"/>
                        <a:pt x="2762" y="4156"/>
                        <a:pt x="2715" y="3989"/>
                      </a:cubicBezTo>
                      <a:cubicBezTo>
                        <a:pt x="2548" y="3489"/>
                        <a:pt x="2393" y="2977"/>
                        <a:pt x="2191" y="2501"/>
                      </a:cubicBezTo>
                      <a:cubicBezTo>
                        <a:pt x="1941" y="1858"/>
                        <a:pt x="1643" y="1227"/>
                        <a:pt x="1346" y="596"/>
                      </a:cubicBezTo>
                      <a:cubicBezTo>
                        <a:pt x="1286" y="477"/>
                        <a:pt x="1191" y="370"/>
                        <a:pt x="1084" y="274"/>
                      </a:cubicBezTo>
                      <a:cubicBezTo>
                        <a:pt x="822" y="48"/>
                        <a:pt x="298" y="0"/>
                        <a:pt x="107" y="310"/>
                      </a:cubicBezTo>
                      <a:cubicBezTo>
                        <a:pt x="84" y="346"/>
                        <a:pt x="0" y="358"/>
                        <a:pt x="12" y="453"/>
                      </a:cubicBezTo>
                      <a:cubicBezTo>
                        <a:pt x="107" y="393"/>
                        <a:pt x="214" y="358"/>
                        <a:pt x="334" y="346"/>
                      </a:cubicBezTo>
                      <a:cubicBezTo>
                        <a:pt x="619" y="167"/>
                        <a:pt x="869" y="346"/>
                        <a:pt x="1060" y="620"/>
                      </a:cubicBezTo>
                      <a:cubicBezTo>
                        <a:pt x="1203" y="834"/>
                        <a:pt x="1322" y="1060"/>
                        <a:pt x="1417" y="1298"/>
                      </a:cubicBezTo>
                      <a:cubicBezTo>
                        <a:pt x="1750" y="2120"/>
                        <a:pt x="2060" y="2953"/>
                        <a:pt x="2381" y="3775"/>
                      </a:cubicBezTo>
                      <a:cubicBezTo>
                        <a:pt x="2429" y="3894"/>
                        <a:pt x="2465" y="4025"/>
                        <a:pt x="2477" y="4156"/>
                      </a:cubicBezTo>
                      <a:cubicBezTo>
                        <a:pt x="2489" y="4477"/>
                        <a:pt x="2703" y="4596"/>
                        <a:pt x="2965" y="4715"/>
                      </a:cubicBezTo>
                      <a:cubicBezTo>
                        <a:pt x="3774" y="5073"/>
                        <a:pt x="4572" y="5418"/>
                        <a:pt x="5358" y="5811"/>
                      </a:cubicBezTo>
                      <a:cubicBezTo>
                        <a:pt x="5822" y="6085"/>
                        <a:pt x="6275" y="6370"/>
                        <a:pt x="6703" y="6680"/>
                      </a:cubicBezTo>
                      <a:cubicBezTo>
                        <a:pt x="6906" y="6811"/>
                        <a:pt x="7108" y="6954"/>
                        <a:pt x="7299" y="7097"/>
                      </a:cubicBezTo>
                      <a:cubicBezTo>
                        <a:pt x="7394" y="7156"/>
                        <a:pt x="7477" y="7228"/>
                        <a:pt x="7584" y="733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07" name="Google Shape;2007;p19">
                  <a:extLst>
                    <a:ext uri="{FF2B5EF4-FFF2-40B4-BE49-F238E27FC236}">
                      <a16:creationId xmlns:a16="http://schemas.microsoft.com/office/drawing/2014/main" id="{9323EB93-DEC0-7912-A4A3-16F232C13BED}"/>
                    </a:ext>
                  </a:extLst>
                </p:cNvPr>
                <p:cNvSpPr/>
                <p:nvPr/>
              </p:nvSpPr>
              <p:spPr>
                <a:xfrm>
                  <a:off x="2123225" y="2771300"/>
                  <a:ext cx="165500" cy="373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20" h="14943" extrusionOk="0">
                      <a:moveTo>
                        <a:pt x="393" y="10454"/>
                      </a:moveTo>
                      <a:cubicBezTo>
                        <a:pt x="714" y="10454"/>
                        <a:pt x="869" y="10288"/>
                        <a:pt x="1024" y="10145"/>
                      </a:cubicBezTo>
                      <a:cubicBezTo>
                        <a:pt x="1643" y="9561"/>
                        <a:pt x="2262" y="8966"/>
                        <a:pt x="2881" y="8371"/>
                      </a:cubicBezTo>
                      <a:cubicBezTo>
                        <a:pt x="3072" y="8192"/>
                        <a:pt x="3251" y="7990"/>
                        <a:pt x="3453" y="7775"/>
                      </a:cubicBezTo>
                      <a:cubicBezTo>
                        <a:pt x="3679" y="7906"/>
                        <a:pt x="3846" y="8121"/>
                        <a:pt x="3929" y="8359"/>
                      </a:cubicBezTo>
                      <a:cubicBezTo>
                        <a:pt x="4072" y="8752"/>
                        <a:pt x="4203" y="9145"/>
                        <a:pt x="4298" y="9538"/>
                      </a:cubicBezTo>
                      <a:cubicBezTo>
                        <a:pt x="4524" y="10561"/>
                        <a:pt x="4905" y="11538"/>
                        <a:pt x="5286" y="12502"/>
                      </a:cubicBezTo>
                      <a:cubicBezTo>
                        <a:pt x="5370" y="12681"/>
                        <a:pt x="5358" y="12883"/>
                        <a:pt x="5263" y="13050"/>
                      </a:cubicBezTo>
                      <a:cubicBezTo>
                        <a:pt x="5096" y="13348"/>
                        <a:pt x="4941" y="13645"/>
                        <a:pt x="4786" y="13943"/>
                      </a:cubicBezTo>
                      <a:cubicBezTo>
                        <a:pt x="4679" y="14121"/>
                        <a:pt x="4644" y="14348"/>
                        <a:pt x="4715" y="14538"/>
                      </a:cubicBezTo>
                      <a:cubicBezTo>
                        <a:pt x="5406" y="14371"/>
                        <a:pt x="5727" y="13895"/>
                        <a:pt x="6334" y="13502"/>
                      </a:cubicBezTo>
                      <a:cubicBezTo>
                        <a:pt x="6382" y="13538"/>
                        <a:pt x="6560" y="13490"/>
                        <a:pt x="6608" y="13574"/>
                      </a:cubicBezTo>
                      <a:cubicBezTo>
                        <a:pt x="6620" y="13598"/>
                        <a:pt x="6525" y="13729"/>
                        <a:pt x="6453" y="13776"/>
                      </a:cubicBezTo>
                      <a:cubicBezTo>
                        <a:pt x="6048" y="14086"/>
                        <a:pt x="5632" y="14383"/>
                        <a:pt x="5215" y="14693"/>
                      </a:cubicBezTo>
                      <a:cubicBezTo>
                        <a:pt x="5167" y="14741"/>
                        <a:pt x="5108" y="14764"/>
                        <a:pt x="5048" y="14800"/>
                      </a:cubicBezTo>
                      <a:cubicBezTo>
                        <a:pt x="4834" y="14883"/>
                        <a:pt x="4560" y="14943"/>
                        <a:pt x="4405" y="14764"/>
                      </a:cubicBezTo>
                      <a:cubicBezTo>
                        <a:pt x="4310" y="14657"/>
                        <a:pt x="4310" y="14395"/>
                        <a:pt x="4370" y="14229"/>
                      </a:cubicBezTo>
                      <a:cubicBezTo>
                        <a:pt x="4477" y="13848"/>
                        <a:pt x="4632" y="13490"/>
                        <a:pt x="4822" y="13157"/>
                      </a:cubicBezTo>
                      <a:cubicBezTo>
                        <a:pt x="4989" y="12919"/>
                        <a:pt x="5013" y="12621"/>
                        <a:pt x="4917" y="12359"/>
                      </a:cubicBezTo>
                      <a:cubicBezTo>
                        <a:pt x="4584" y="11407"/>
                        <a:pt x="4274" y="10454"/>
                        <a:pt x="3953" y="9502"/>
                      </a:cubicBezTo>
                      <a:cubicBezTo>
                        <a:pt x="3893" y="9299"/>
                        <a:pt x="3858" y="9097"/>
                        <a:pt x="3798" y="8907"/>
                      </a:cubicBezTo>
                      <a:cubicBezTo>
                        <a:pt x="3727" y="8716"/>
                        <a:pt x="3620" y="8490"/>
                        <a:pt x="3524" y="8240"/>
                      </a:cubicBezTo>
                      <a:cubicBezTo>
                        <a:pt x="3429" y="8299"/>
                        <a:pt x="3346" y="8359"/>
                        <a:pt x="3262" y="8430"/>
                      </a:cubicBezTo>
                      <a:cubicBezTo>
                        <a:pt x="2548" y="9097"/>
                        <a:pt x="1834" y="9776"/>
                        <a:pt x="1107" y="10442"/>
                      </a:cubicBezTo>
                      <a:cubicBezTo>
                        <a:pt x="929" y="10609"/>
                        <a:pt x="726" y="10740"/>
                        <a:pt x="500" y="10835"/>
                      </a:cubicBezTo>
                      <a:cubicBezTo>
                        <a:pt x="250" y="10931"/>
                        <a:pt x="0" y="10692"/>
                        <a:pt x="95" y="10431"/>
                      </a:cubicBezTo>
                      <a:cubicBezTo>
                        <a:pt x="441" y="9264"/>
                        <a:pt x="786" y="8097"/>
                        <a:pt x="1346" y="7013"/>
                      </a:cubicBezTo>
                      <a:cubicBezTo>
                        <a:pt x="1643" y="6418"/>
                        <a:pt x="1941" y="5835"/>
                        <a:pt x="2250" y="5251"/>
                      </a:cubicBezTo>
                      <a:cubicBezTo>
                        <a:pt x="2334" y="5085"/>
                        <a:pt x="2346" y="4894"/>
                        <a:pt x="2274" y="4727"/>
                      </a:cubicBezTo>
                      <a:cubicBezTo>
                        <a:pt x="2108" y="4227"/>
                        <a:pt x="1941" y="3727"/>
                        <a:pt x="1810" y="3215"/>
                      </a:cubicBezTo>
                      <a:cubicBezTo>
                        <a:pt x="1631" y="2537"/>
                        <a:pt x="1536" y="1906"/>
                        <a:pt x="1405" y="1227"/>
                      </a:cubicBezTo>
                      <a:cubicBezTo>
                        <a:pt x="1369" y="1072"/>
                        <a:pt x="1357" y="917"/>
                        <a:pt x="1381" y="751"/>
                      </a:cubicBezTo>
                      <a:cubicBezTo>
                        <a:pt x="1453" y="405"/>
                        <a:pt x="1929" y="1"/>
                        <a:pt x="2274" y="132"/>
                      </a:cubicBezTo>
                      <a:cubicBezTo>
                        <a:pt x="2310" y="144"/>
                        <a:pt x="2465" y="167"/>
                        <a:pt x="2262" y="263"/>
                      </a:cubicBezTo>
                      <a:cubicBezTo>
                        <a:pt x="2143" y="239"/>
                        <a:pt x="2024" y="274"/>
                        <a:pt x="1929" y="346"/>
                      </a:cubicBezTo>
                      <a:cubicBezTo>
                        <a:pt x="1631" y="441"/>
                        <a:pt x="1584" y="667"/>
                        <a:pt x="1596" y="1013"/>
                      </a:cubicBezTo>
                      <a:cubicBezTo>
                        <a:pt x="1607" y="1275"/>
                        <a:pt x="1655" y="1525"/>
                        <a:pt x="1715" y="1775"/>
                      </a:cubicBezTo>
                      <a:cubicBezTo>
                        <a:pt x="1941" y="2632"/>
                        <a:pt x="2179" y="3489"/>
                        <a:pt x="2417" y="4346"/>
                      </a:cubicBezTo>
                      <a:cubicBezTo>
                        <a:pt x="2453" y="4465"/>
                        <a:pt x="2489" y="4596"/>
                        <a:pt x="2560" y="4704"/>
                      </a:cubicBezTo>
                      <a:cubicBezTo>
                        <a:pt x="2750" y="4977"/>
                        <a:pt x="2643" y="5204"/>
                        <a:pt x="2500" y="5454"/>
                      </a:cubicBezTo>
                      <a:cubicBezTo>
                        <a:pt x="2072" y="6240"/>
                        <a:pt x="1643" y="7025"/>
                        <a:pt x="1262" y="7835"/>
                      </a:cubicBezTo>
                      <a:cubicBezTo>
                        <a:pt x="1048" y="8335"/>
                        <a:pt x="857" y="8847"/>
                        <a:pt x="703" y="9371"/>
                      </a:cubicBezTo>
                      <a:cubicBezTo>
                        <a:pt x="619" y="9609"/>
                        <a:pt x="548" y="9835"/>
                        <a:pt x="476" y="10073"/>
                      </a:cubicBezTo>
                      <a:cubicBezTo>
                        <a:pt x="441" y="10192"/>
                        <a:pt x="429" y="10300"/>
                        <a:pt x="393" y="10454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008" name="Google Shape;2008;p19">
                <a:extLst>
                  <a:ext uri="{FF2B5EF4-FFF2-40B4-BE49-F238E27FC236}">
                    <a16:creationId xmlns:a16="http://schemas.microsoft.com/office/drawing/2014/main" id="{ED80A8D2-D099-19A7-50AB-53FCFD907B43}"/>
                  </a:ext>
                </a:extLst>
              </p:cNvPr>
              <p:cNvSpPr/>
              <p:nvPr/>
            </p:nvSpPr>
            <p:spPr>
              <a:xfrm>
                <a:off x="5646225" y="3182888"/>
                <a:ext cx="28900" cy="44375"/>
              </a:xfrm>
              <a:custGeom>
                <a:avLst/>
                <a:gdLst/>
                <a:ahLst/>
                <a:cxnLst/>
                <a:rect l="l" t="t" r="r" b="b"/>
                <a:pathLst>
                  <a:path w="1156" h="1775" extrusionOk="0">
                    <a:moveTo>
                      <a:pt x="274" y="1"/>
                    </a:moveTo>
                    <a:cubicBezTo>
                      <a:pt x="96" y="1"/>
                      <a:pt x="0" y="49"/>
                      <a:pt x="60" y="215"/>
                    </a:cubicBezTo>
                    <a:cubicBezTo>
                      <a:pt x="107" y="370"/>
                      <a:pt x="167" y="501"/>
                      <a:pt x="250" y="632"/>
                    </a:cubicBezTo>
                    <a:cubicBezTo>
                      <a:pt x="429" y="965"/>
                      <a:pt x="607" y="1299"/>
                      <a:pt x="786" y="1620"/>
                    </a:cubicBezTo>
                    <a:cubicBezTo>
                      <a:pt x="798" y="1644"/>
                      <a:pt x="810" y="1692"/>
                      <a:pt x="822" y="1704"/>
                    </a:cubicBezTo>
                    <a:cubicBezTo>
                      <a:pt x="905" y="1727"/>
                      <a:pt x="1012" y="1775"/>
                      <a:pt x="1072" y="1751"/>
                    </a:cubicBezTo>
                    <a:cubicBezTo>
                      <a:pt x="1131" y="1680"/>
                      <a:pt x="1155" y="1596"/>
                      <a:pt x="1143" y="1513"/>
                    </a:cubicBezTo>
                    <a:cubicBezTo>
                      <a:pt x="858" y="1001"/>
                      <a:pt x="560" y="501"/>
                      <a:pt x="27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9" name="Google Shape;2009;p19">
                <a:extLst>
                  <a:ext uri="{FF2B5EF4-FFF2-40B4-BE49-F238E27FC236}">
                    <a16:creationId xmlns:a16="http://schemas.microsoft.com/office/drawing/2014/main" id="{AF5C5E2B-77CD-6778-53E8-AD3CB1671181}"/>
                  </a:ext>
                </a:extLst>
              </p:cNvPr>
              <p:cNvSpPr/>
              <p:nvPr/>
            </p:nvSpPr>
            <p:spPr>
              <a:xfrm>
                <a:off x="5899525" y="3488288"/>
                <a:ext cx="39025" cy="30100"/>
              </a:xfrm>
              <a:custGeom>
                <a:avLst/>
                <a:gdLst/>
                <a:ahLst/>
                <a:cxnLst/>
                <a:rect l="l" t="t" r="r" b="b"/>
                <a:pathLst>
                  <a:path w="1561" h="1204" extrusionOk="0">
                    <a:moveTo>
                      <a:pt x="1560" y="929"/>
                    </a:moveTo>
                    <a:lnTo>
                      <a:pt x="441" y="156"/>
                    </a:lnTo>
                    <a:cubicBezTo>
                      <a:pt x="381" y="96"/>
                      <a:pt x="298" y="48"/>
                      <a:pt x="227" y="25"/>
                    </a:cubicBezTo>
                    <a:cubicBezTo>
                      <a:pt x="155" y="1"/>
                      <a:pt x="72" y="1"/>
                      <a:pt x="0" y="25"/>
                    </a:cubicBezTo>
                    <a:cubicBezTo>
                      <a:pt x="12" y="108"/>
                      <a:pt x="0" y="227"/>
                      <a:pt x="60" y="263"/>
                    </a:cubicBezTo>
                    <a:cubicBezTo>
                      <a:pt x="429" y="548"/>
                      <a:pt x="798" y="822"/>
                      <a:pt x="1179" y="1072"/>
                    </a:cubicBezTo>
                    <a:cubicBezTo>
                      <a:pt x="1394" y="1203"/>
                      <a:pt x="1453" y="1168"/>
                      <a:pt x="1560" y="92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0" name="Google Shape;2010;p19">
                <a:extLst>
                  <a:ext uri="{FF2B5EF4-FFF2-40B4-BE49-F238E27FC236}">
                    <a16:creationId xmlns:a16="http://schemas.microsoft.com/office/drawing/2014/main" id="{157C0420-DA66-0ACE-1129-9485E7328853}"/>
                  </a:ext>
                </a:extLst>
              </p:cNvPr>
              <p:cNvSpPr/>
              <p:nvPr/>
            </p:nvSpPr>
            <p:spPr>
              <a:xfrm>
                <a:off x="5684625" y="3251963"/>
                <a:ext cx="24725" cy="35725"/>
              </a:xfrm>
              <a:custGeom>
                <a:avLst/>
                <a:gdLst/>
                <a:ahLst/>
                <a:cxnLst/>
                <a:rect l="l" t="t" r="r" b="b"/>
                <a:pathLst>
                  <a:path w="989" h="1429" extrusionOk="0">
                    <a:moveTo>
                      <a:pt x="988" y="1322"/>
                    </a:moveTo>
                    <a:cubicBezTo>
                      <a:pt x="988" y="1262"/>
                      <a:pt x="976" y="1203"/>
                      <a:pt x="953" y="1155"/>
                    </a:cubicBezTo>
                    <a:cubicBezTo>
                      <a:pt x="750" y="810"/>
                      <a:pt x="548" y="453"/>
                      <a:pt x="322" y="119"/>
                    </a:cubicBezTo>
                    <a:cubicBezTo>
                      <a:pt x="286" y="60"/>
                      <a:pt x="179" y="36"/>
                      <a:pt x="95" y="0"/>
                    </a:cubicBezTo>
                    <a:cubicBezTo>
                      <a:pt x="72" y="84"/>
                      <a:pt x="0" y="191"/>
                      <a:pt x="36" y="250"/>
                    </a:cubicBezTo>
                    <a:cubicBezTo>
                      <a:pt x="238" y="631"/>
                      <a:pt x="453" y="1000"/>
                      <a:pt x="691" y="1369"/>
                    </a:cubicBezTo>
                    <a:cubicBezTo>
                      <a:pt x="715" y="1417"/>
                      <a:pt x="810" y="1429"/>
                      <a:pt x="869" y="1429"/>
                    </a:cubicBezTo>
                    <a:cubicBezTo>
                      <a:pt x="929" y="1429"/>
                      <a:pt x="953" y="1369"/>
                      <a:pt x="988" y="132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1" name="Google Shape;2011;p19">
                <a:extLst>
                  <a:ext uri="{FF2B5EF4-FFF2-40B4-BE49-F238E27FC236}">
                    <a16:creationId xmlns:a16="http://schemas.microsoft.com/office/drawing/2014/main" id="{ACE11ED5-8558-0187-4574-E56080B020CD}"/>
                  </a:ext>
                </a:extLst>
              </p:cNvPr>
              <p:cNvSpPr/>
              <p:nvPr/>
            </p:nvSpPr>
            <p:spPr>
              <a:xfrm>
                <a:off x="5954600" y="3516863"/>
                <a:ext cx="36625" cy="26225"/>
              </a:xfrm>
              <a:custGeom>
                <a:avLst/>
                <a:gdLst/>
                <a:ahLst/>
                <a:cxnLst/>
                <a:rect l="l" t="t" r="r" b="b"/>
                <a:pathLst>
                  <a:path w="1465" h="1049" extrusionOk="0">
                    <a:moveTo>
                      <a:pt x="1226" y="1048"/>
                    </a:moveTo>
                    <a:lnTo>
                      <a:pt x="1465" y="918"/>
                    </a:lnTo>
                    <a:cubicBezTo>
                      <a:pt x="1417" y="846"/>
                      <a:pt x="1393" y="751"/>
                      <a:pt x="1322" y="703"/>
                    </a:cubicBezTo>
                    <a:cubicBezTo>
                      <a:pt x="1119" y="560"/>
                      <a:pt x="893" y="441"/>
                      <a:pt x="679" y="322"/>
                    </a:cubicBezTo>
                    <a:cubicBezTo>
                      <a:pt x="560" y="251"/>
                      <a:pt x="441" y="167"/>
                      <a:pt x="310" y="108"/>
                    </a:cubicBezTo>
                    <a:cubicBezTo>
                      <a:pt x="191" y="36"/>
                      <a:pt x="83" y="1"/>
                      <a:pt x="24" y="144"/>
                    </a:cubicBezTo>
                    <a:cubicBezTo>
                      <a:pt x="0" y="191"/>
                      <a:pt x="72" y="334"/>
                      <a:pt x="143" y="370"/>
                    </a:cubicBezTo>
                    <a:cubicBezTo>
                      <a:pt x="476" y="596"/>
                      <a:pt x="834" y="810"/>
                      <a:pt x="1226" y="104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2" name="Google Shape;2012;p19">
                <a:extLst>
                  <a:ext uri="{FF2B5EF4-FFF2-40B4-BE49-F238E27FC236}">
                    <a16:creationId xmlns:a16="http://schemas.microsoft.com/office/drawing/2014/main" id="{34EAF358-8337-5C25-C212-0ECE2A6CC48F}"/>
                  </a:ext>
                </a:extLst>
              </p:cNvPr>
              <p:cNvSpPr/>
              <p:nvPr/>
            </p:nvSpPr>
            <p:spPr>
              <a:xfrm>
                <a:off x="5722125" y="3309413"/>
                <a:ext cx="30975" cy="34250"/>
              </a:xfrm>
              <a:custGeom>
                <a:avLst/>
                <a:gdLst/>
                <a:ahLst/>
                <a:cxnLst/>
                <a:rect l="l" t="t" r="r" b="b"/>
                <a:pathLst>
                  <a:path w="1239" h="1370" extrusionOk="0">
                    <a:moveTo>
                      <a:pt x="0" y="143"/>
                    </a:moveTo>
                    <a:cubicBezTo>
                      <a:pt x="72" y="250"/>
                      <a:pt x="143" y="369"/>
                      <a:pt x="227" y="476"/>
                    </a:cubicBezTo>
                    <a:cubicBezTo>
                      <a:pt x="429" y="750"/>
                      <a:pt x="643" y="1036"/>
                      <a:pt x="870" y="1298"/>
                    </a:cubicBezTo>
                    <a:cubicBezTo>
                      <a:pt x="941" y="1357"/>
                      <a:pt x="1036" y="1369"/>
                      <a:pt x="1120" y="1346"/>
                    </a:cubicBezTo>
                    <a:cubicBezTo>
                      <a:pt x="1239" y="1286"/>
                      <a:pt x="1227" y="1179"/>
                      <a:pt x="1143" y="1072"/>
                    </a:cubicBezTo>
                    <a:cubicBezTo>
                      <a:pt x="858" y="750"/>
                      <a:pt x="584" y="441"/>
                      <a:pt x="322" y="119"/>
                    </a:cubicBezTo>
                    <a:cubicBezTo>
                      <a:pt x="215" y="0"/>
                      <a:pt x="131" y="12"/>
                      <a:pt x="0" y="14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3" name="Google Shape;2013;p19">
                <a:extLst>
                  <a:ext uri="{FF2B5EF4-FFF2-40B4-BE49-F238E27FC236}">
                    <a16:creationId xmlns:a16="http://schemas.microsoft.com/office/drawing/2014/main" id="{DBB38585-2AFD-E874-A629-B598790AC6EA}"/>
                  </a:ext>
                </a:extLst>
              </p:cNvPr>
              <p:cNvSpPr/>
              <p:nvPr/>
            </p:nvSpPr>
            <p:spPr>
              <a:xfrm>
                <a:off x="6063225" y="3571938"/>
                <a:ext cx="39025" cy="18475"/>
              </a:xfrm>
              <a:custGeom>
                <a:avLst/>
                <a:gdLst/>
                <a:ahLst/>
                <a:cxnLst/>
                <a:rect l="l" t="t" r="r" b="b"/>
                <a:pathLst>
                  <a:path w="1561" h="739" extrusionOk="0">
                    <a:moveTo>
                      <a:pt x="1561" y="477"/>
                    </a:moveTo>
                    <a:cubicBezTo>
                      <a:pt x="1489" y="441"/>
                      <a:pt x="1418" y="405"/>
                      <a:pt x="1346" y="381"/>
                    </a:cubicBezTo>
                    <a:cubicBezTo>
                      <a:pt x="1049" y="274"/>
                      <a:pt x="763" y="179"/>
                      <a:pt x="465" y="84"/>
                    </a:cubicBezTo>
                    <a:cubicBezTo>
                      <a:pt x="370" y="36"/>
                      <a:pt x="263" y="12"/>
                      <a:pt x="144" y="0"/>
                    </a:cubicBezTo>
                    <a:cubicBezTo>
                      <a:pt x="108" y="0"/>
                      <a:pt x="37" y="72"/>
                      <a:pt x="13" y="131"/>
                    </a:cubicBezTo>
                    <a:cubicBezTo>
                      <a:pt x="1" y="179"/>
                      <a:pt x="25" y="227"/>
                      <a:pt x="72" y="262"/>
                    </a:cubicBezTo>
                    <a:cubicBezTo>
                      <a:pt x="477" y="417"/>
                      <a:pt x="882" y="572"/>
                      <a:pt x="1299" y="703"/>
                    </a:cubicBezTo>
                    <a:cubicBezTo>
                      <a:pt x="1430" y="739"/>
                      <a:pt x="1549" y="679"/>
                      <a:pt x="1561" y="47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4" name="Google Shape;2014;p19">
                <a:extLst>
                  <a:ext uri="{FF2B5EF4-FFF2-40B4-BE49-F238E27FC236}">
                    <a16:creationId xmlns:a16="http://schemas.microsoft.com/office/drawing/2014/main" id="{4FA10366-EFB5-074C-EC89-720744D9BDD4}"/>
                  </a:ext>
                </a:extLst>
              </p:cNvPr>
              <p:cNvSpPr/>
              <p:nvPr/>
            </p:nvSpPr>
            <p:spPr>
              <a:xfrm>
                <a:off x="6120100" y="3587113"/>
                <a:ext cx="39600" cy="13125"/>
              </a:xfrm>
              <a:custGeom>
                <a:avLst/>
                <a:gdLst/>
                <a:ahLst/>
                <a:cxnLst/>
                <a:rect l="l" t="t" r="r" b="b"/>
                <a:pathLst>
                  <a:path w="1584" h="525" extrusionOk="0">
                    <a:moveTo>
                      <a:pt x="1560" y="191"/>
                    </a:moveTo>
                    <a:cubicBezTo>
                      <a:pt x="1381" y="179"/>
                      <a:pt x="1214" y="167"/>
                      <a:pt x="1036" y="143"/>
                    </a:cubicBezTo>
                    <a:cubicBezTo>
                      <a:pt x="762" y="108"/>
                      <a:pt x="476" y="36"/>
                      <a:pt x="202" y="1"/>
                    </a:cubicBezTo>
                    <a:cubicBezTo>
                      <a:pt x="143" y="1"/>
                      <a:pt x="71" y="60"/>
                      <a:pt x="0" y="96"/>
                    </a:cubicBezTo>
                    <a:cubicBezTo>
                      <a:pt x="36" y="155"/>
                      <a:pt x="71" y="263"/>
                      <a:pt x="131" y="274"/>
                    </a:cubicBezTo>
                    <a:cubicBezTo>
                      <a:pt x="488" y="370"/>
                      <a:pt x="869" y="429"/>
                      <a:pt x="1238" y="489"/>
                    </a:cubicBezTo>
                    <a:cubicBezTo>
                      <a:pt x="1417" y="524"/>
                      <a:pt x="1584" y="370"/>
                      <a:pt x="1560" y="19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5" name="Google Shape;2015;p19">
                <a:extLst>
                  <a:ext uri="{FF2B5EF4-FFF2-40B4-BE49-F238E27FC236}">
                    <a16:creationId xmlns:a16="http://schemas.microsoft.com/office/drawing/2014/main" id="{6498F36B-D889-62D6-068A-E5757224B8F6}"/>
                  </a:ext>
                </a:extLst>
              </p:cNvPr>
              <p:cNvSpPr/>
              <p:nvPr/>
            </p:nvSpPr>
            <p:spPr>
              <a:xfrm>
                <a:off x="5807850" y="3405838"/>
                <a:ext cx="29500" cy="28900"/>
              </a:xfrm>
              <a:custGeom>
                <a:avLst/>
                <a:gdLst/>
                <a:ahLst/>
                <a:cxnLst/>
                <a:rect l="l" t="t" r="r" b="b"/>
                <a:pathLst>
                  <a:path w="1180" h="1156" extrusionOk="0">
                    <a:moveTo>
                      <a:pt x="977" y="1156"/>
                    </a:moveTo>
                    <a:cubicBezTo>
                      <a:pt x="1024" y="1144"/>
                      <a:pt x="1131" y="1144"/>
                      <a:pt x="1143" y="1096"/>
                    </a:cubicBezTo>
                    <a:cubicBezTo>
                      <a:pt x="1167" y="1037"/>
                      <a:pt x="1179" y="918"/>
                      <a:pt x="1143" y="882"/>
                    </a:cubicBezTo>
                    <a:cubicBezTo>
                      <a:pt x="870" y="620"/>
                      <a:pt x="584" y="370"/>
                      <a:pt x="298" y="132"/>
                    </a:cubicBezTo>
                    <a:cubicBezTo>
                      <a:pt x="215" y="48"/>
                      <a:pt x="84" y="1"/>
                      <a:pt x="12" y="132"/>
                    </a:cubicBezTo>
                    <a:cubicBezTo>
                      <a:pt x="0" y="215"/>
                      <a:pt x="24" y="298"/>
                      <a:pt x="84" y="370"/>
                    </a:cubicBezTo>
                    <a:cubicBezTo>
                      <a:pt x="334" y="620"/>
                      <a:pt x="596" y="846"/>
                      <a:pt x="858" y="1072"/>
                    </a:cubicBezTo>
                    <a:cubicBezTo>
                      <a:pt x="893" y="1108"/>
                      <a:pt x="929" y="1132"/>
                      <a:pt x="977" y="115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6" name="Google Shape;2016;p19">
                <a:extLst>
                  <a:ext uri="{FF2B5EF4-FFF2-40B4-BE49-F238E27FC236}">
                    <a16:creationId xmlns:a16="http://schemas.microsoft.com/office/drawing/2014/main" id="{7D291221-BBE0-2323-AE20-7713BE7BF4F2}"/>
                  </a:ext>
                </a:extLst>
              </p:cNvPr>
              <p:cNvSpPr/>
              <p:nvPr/>
            </p:nvSpPr>
            <p:spPr>
              <a:xfrm>
                <a:off x="6008175" y="3547538"/>
                <a:ext cx="36325" cy="20250"/>
              </a:xfrm>
              <a:custGeom>
                <a:avLst/>
                <a:gdLst/>
                <a:ahLst/>
                <a:cxnLst/>
                <a:rect l="l" t="t" r="r" b="b"/>
                <a:pathLst>
                  <a:path w="1453" h="810" extrusionOk="0">
                    <a:moveTo>
                      <a:pt x="1453" y="548"/>
                    </a:moveTo>
                    <a:cubicBezTo>
                      <a:pt x="1036" y="357"/>
                      <a:pt x="619" y="191"/>
                      <a:pt x="215" y="24"/>
                    </a:cubicBezTo>
                    <a:cubicBezTo>
                      <a:pt x="155" y="0"/>
                      <a:pt x="72" y="60"/>
                      <a:pt x="0" y="83"/>
                    </a:cubicBezTo>
                    <a:cubicBezTo>
                      <a:pt x="24" y="155"/>
                      <a:pt x="36" y="262"/>
                      <a:pt x="96" y="286"/>
                    </a:cubicBezTo>
                    <a:cubicBezTo>
                      <a:pt x="429" y="453"/>
                      <a:pt x="786" y="607"/>
                      <a:pt x="1131" y="750"/>
                    </a:cubicBezTo>
                    <a:cubicBezTo>
                      <a:pt x="1262" y="810"/>
                      <a:pt x="1381" y="762"/>
                      <a:pt x="1453" y="54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7" name="Google Shape;2017;p19">
                <a:extLst>
                  <a:ext uri="{FF2B5EF4-FFF2-40B4-BE49-F238E27FC236}">
                    <a16:creationId xmlns:a16="http://schemas.microsoft.com/office/drawing/2014/main" id="{D04ABD87-4328-075B-5D90-B78703906E7B}"/>
                  </a:ext>
                </a:extLst>
              </p:cNvPr>
              <p:cNvSpPr/>
              <p:nvPr/>
            </p:nvSpPr>
            <p:spPr>
              <a:xfrm>
                <a:off x="5847725" y="3450188"/>
                <a:ext cx="31000" cy="25325"/>
              </a:xfrm>
              <a:custGeom>
                <a:avLst/>
                <a:gdLst/>
                <a:ahLst/>
                <a:cxnLst/>
                <a:rect l="l" t="t" r="r" b="b"/>
                <a:pathLst>
                  <a:path w="1240" h="1013" extrusionOk="0">
                    <a:moveTo>
                      <a:pt x="1" y="132"/>
                    </a:moveTo>
                    <a:cubicBezTo>
                      <a:pt x="287" y="465"/>
                      <a:pt x="620" y="763"/>
                      <a:pt x="1001" y="989"/>
                    </a:cubicBezTo>
                    <a:cubicBezTo>
                      <a:pt x="1049" y="1013"/>
                      <a:pt x="1203" y="977"/>
                      <a:pt x="1215" y="941"/>
                    </a:cubicBezTo>
                    <a:cubicBezTo>
                      <a:pt x="1239" y="858"/>
                      <a:pt x="1215" y="763"/>
                      <a:pt x="1168" y="691"/>
                    </a:cubicBezTo>
                    <a:cubicBezTo>
                      <a:pt x="894" y="465"/>
                      <a:pt x="620" y="263"/>
                      <a:pt x="334" y="60"/>
                    </a:cubicBezTo>
                    <a:cubicBezTo>
                      <a:pt x="239" y="25"/>
                      <a:pt x="144" y="1"/>
                      <a:pt x="48" y="1"/>
                    </a:cubicBezTo>
                    <a:cubicBezTo>
                      <a:pt x="37" y="36"/>
                      <a:pt x="13" y="84"/>
                      <a:pt x="1" y="13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8" name="Google Shape;2018;p19">
                <a:extLst>
                  <a:ext uri="{FF2B5EF4-FFF2-40B4-BE49-F238E27FC236}">
                    <a16:creationId xmlns:a16="http://schemas.microsoft.com/office/drawing/2014/main" id="{8F6464ED-A019-5570-8638-3EE0A84A9D7A}"/>
                  </a:ext>
                </a:extLst>
              </p:cNvPr>
              <p:cNvSpPr/>
              <p:nvPr/>
            </p:nvSpPr>
            <p:spPr>
              <a:xfrm>
                <a:off x="5764100" y="3360313"/>
                <a:ext cx="26500" cy="30075"/>
              </a:xfrm>
              <a:custGeom>
                <a:avLst/>
                <a:gdLst/>
                <a:ahLst/>
                <a:cxnLst/>
                <a:rect l="l" t="t" r="r" b="b"/>
                <a:pathLst>
                  <a:path w="1060" h="1203" extrusionOk="0">
                    <a:moveTo>
                      <a:pt x="0" y="0"/>
                    </a:moveTo>
                    <a:cubicBezTo>
                      <a:pt x="12" y="107"/>
                      <a:pt x="36" y="214"/>
                      <a:pt x="83" y="310"/>
                    </a:cubicBezTo>
                    <a:cubicBezTo>
                      <a:pt x="298" y="595"/>
                      <a:pt x="524" y="857"/>
                      <a:pt x="762" y="1119"/>
                    </a:cubicBezTo>
                    <a:cubicBezTo>
                      <a:pt x="822" y="1179"/>
                      <a:pt x="905" y="1203"/>
                      <a:pt x="976" y="1179"/>
                    </a:cubicBezTo>
                    <a:cubicBezTo>
                      <a:pt x="1036" y="1131"/>
                      <a:pt x="1060" y="1060"/>
                      <a:pt x="1060" y="976"/>
                    </a:cubicBezTo>
                    <a:cubicBezTo>
                      <a:pt x="1024" y="786"/>
                      <a:pt x="310" y="107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086" name="Google Shape;2019;p19">
            <a:extLst>
              <a:ext uri="{FF2B5EF4-FFF2-40B4-BE49-F238E27FC236}">
                <a16:creationId xmlns:a16="http://schemas.microsoft.com/office/drawing/2014/main" id="{4E983EE5-FF54-E99E-A8B6-8FE79152DA4D}"/>
              </a:ext>
            </a:extLst>
          </p:cNvPr>
          <p:cNvGrpSpPr/>
          <p:nvPr/>
        </p:nvGrpSpPr>
        <p:grpSpPr>
          <a:xfrm>
            <a:off x="6362482" y="3646501"/>
            <a:ext cx="2612496" cy="1051963"/>
            <a:chOff x="201195" y="1044351"/>
            <a:chExt cx="2914200" cy="983377"/>
          </a:xfrm>
        </p:grpSpPr>
        <p:sp>
          <p:nvSpPr>
            <p:cNvPr id="5087" name="Google Shape;2020;p19">
              <a:extLst>
                <a:ext uri="{FF2B5EF4-FFF2-40B4-BE49-F238E27FC236}">
                  <a16:creationId xmlns:a16="http://schemas.microsoft.com/office/drawing/2014/main" id="{D6EA3E4E-6516-1241-4864-445C237FE015}"/>
                </a:ext>
              </a:extLst>
            </p:cNvPr>
            <p:cNvSpPr txBox="1"/>
            <p:nvPr/>
          </p:nvSpPr>
          <p:spPr>
            <a:xfrm>
              <a:off x="201195" y="1764628"/>
              <a:ext cx="2914200" cy="26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b="1" i="0" dirty="0" err="1">
                  <a:solidFill>
                    <a:srgbClr val="0D0D0D"/>
                  </a:solidFill>
                  <a:effectLst/>
                  <a:latin typeface="Söhne"/>
                </a:rPr>
                <a:t>Physical</a:t>
              </a:r>
              <a:r>
                <a:rPr lang="es-ES" b="1" i="0" dirty="0">
                  <a:solidFill>
                    <a:srgbClr val="0D0D0D"/>
                  </a:solidFill>
                  <a:effectLst/>
                  <a:latin typeface="Söhne"/>
                </a:rPr>
                <a:t> </a:t>
              </a:r>
              <a:r>
                <a:rPr lang="es-ES" b="1" i="0" dirty="0" err="1">
                  <a:solidFill>
                    <a:srgbClr val="0D0D0D"/>
                  </a:solidFill>
                  <a:effectLst/>
                  <a:latin typeface="Söhne"/>
                </a:rPr>
                <a:t>Infrastructure</a:t>
              </a:r>
              <a:r>
                <a:rPr lang="es-ES" dirty="0">
                  <a:solidFill>
                    <a:srgbClr val="0D0D0D"/>
                  </a:solidFill>
                  <a:latin typeface="Söhne"/>
                </a:rPr>
                <a:t>: </a:t>
              </a:r>
              <a:r>
                <a:rPr lang="es-ES" dirty="0" err="1">
                  <a:solidFill>
                    <a:srgbClr val="0D0D0D"/>
                  </a:solidFill>
                  <a:latin typeface="Söhne"/>
                </a:rPr>
                <a:t>urban</a:t>
              </a:r>
              <a:r>
                <a:rPr lang="es-ES" dirty="0">
                  <a:solidFill>
                    <a:srgbClr val="0D0D0D"/>
                  </a:solidFill>
                  <a:latin typeface="Söhne"/>
                </a:rPr>
                <a:t> </a:t>
              </a:r>
              <a:r>
                <a:rPr lang="es-ES" dirty="0" err="1">
                  <a:solidFill>
                    <a:srgbClr val="0D0D0D"/>
                  </a:solidFill>
                  <a:latin typeface="Söhne"/>
                </a:rPr>
                <a:t>grow</a:t>
              </a:r>
              <a:r>
                <a:rPr lang="es-ES" dirty="0">
                  <a:solidFill>
                    <a:srgbClr val="0D0D0D"/>
                  </a:solidFill>
                  <a:latin typeface="Söhne"/>
                </a:rPr>
                <a:t>, pipelines, cables </a:t>
              </a:r>
              <a:r>
                <a:rPr lang="es-ES" dirty="0" err="1">
                  <a:solidFill>
                    <a:srgbClr val="0D0D0D"/>
                  </a:solidFill>
                  <a:latin typeface="Söhne"/>
                </a:rPr>
                <a:t>roads</a:t>
              </a:r>
              <a:r>
                <a:rPr lang="es-ES" dirty="0">
                  <a:solidFill>
                    <a:srgbClr val="0D0D0D"/>
                  </a:solidFill>
                  <a:latin typeface="Söhne"/>
                </a:rPr>
                <a:t>…</a:t>
              </a:r>
              <a:endParaRPr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088" name="Google Shape;2021;p19">
              <a:extLst>
                <a:ext uri="{FF2B5EF4-FFF2-40B4-BE49-F238E27FC236}">
                  <a16:creationId xmlns:a16="http://schemas.microsoft.com/office/drawing/2014/main" id="{FF913A1E-AACD-C1B1-E451-CCB4B2FD7010}"/>
                </a:ext>
              </a:extLst>
            </p:cNvPr>
            <p:cNvSpPr/>
            <p:nvPr/>
          </p:nvSpPr>
          <p:spPr>
            <a:xfrm flipH="1">
              <a:off x="879859" y="1055832"/>
              <a:ext cx="1802180" cy="484276"/>
            </a:xfrm>
            <a:custGeom>
              <a:avLst/>
              <a:gdLst/>
              <a:ahLst/>
              <a:cxnLst/>
              <a:rect l="l" t="t" r="r" b="b"/>
              <a:pathLst>
                <a:path w="80320" h="24730" extrusionOk="0">
                  <a:moveTo>
                    <a:pt x="65461" y="0"/>
                  </a:moveTo>
                  <a:cubicBezTo>
                    <a:pt x="62389" y="0"/>
                    <a:pt x="59258" y="36"/>
                    <a:pt x="56233" y="84"/>
                  </a:cubicBezTo>
                  <a:cubicBezTo>
                    <a:pt x="53709" y="119"/>
                    <a:pt x="51078" y="143"/>
                    <a:pt x="48494" y="155"/>
                  </a:cubicBezTo>
                  <a:cubicBezTo>
                    <a:pt x="47636" y="158"/>
                    <a:pt x="46773" y="160"/>
                    <a:pt x="45909" y="160"/>
                  </a:cubicBezTo>
                  <a:cubicBezTo>
                    <a:pt x="43823" y="160"/>
                    <a:pt x="41729" y="151"/>
                    <a:pt x="39684" y="143"/>
                  </a:cubicBezTo>
                  <a:cubicBezTo>
                    <a:pt x="37728" y="139"/>
                    <a:pt x="35744" y="132"/>
                    <a:pt x="33748" y="132"/>
                  </a:cubicBezTo>
                  <a:cubicBezTo>
                    <a:pt x="30544" y="132"/>
                    <a:pt x="27309" y="148"/>
                    <a:pt x="24110" y="215"/>
                  </a:cubicBezTo>
                  <a:cubicBezTo>
                    <a:pt x="20205" y="286"/>
                    <a:pt x="16240" y="667"/>
                    <a:pt x="12406" y="1036"/>
                  </a:cubicBezTo>
                  <a:lnTo>
                    <a:pt x="10430" y="1227"/>
                  </a:lnTo>
                  <a:cubicBezTo>
                    <a:pt x="4501" y="1774"/>
                    <a:pt x="1274" y="3763"/>
                    <a:pt x="262" y="7477"/>
                  </a:cubicBezTo>
                  <a:cubicBezTo>
                    <a:pt x="36" y="8335"/>
                    <a:pt x="83" y="9204"/>
                    <a:pt x="131" y="10049"/>
                  </a:cubicBezTo>
                  <a:cubicBezTo>
                    <a:pt x="143" y="10287"/>
                    <a:pt x="167" y="10537"/>
                    <a:pt x="167" y="10775"/>
                  </a:cubicBezTo>
                  <a:lnTo>
                    <a:pt x="83" y="10775"/>
                  </a:lnTo>
                  <a:lnTo>
                    <a:pt x="83" y="11156"/>
                  </a:lnTo>
                  <a:cubicBezTo>
                    <a:pt x="83" y="11454"/>
                    <a:pt x="72" y="11764"/>
                    <a:pt x="60" y="12061"/>
                  </a:cubicBezTo>
                  <a:cubicBezTo>
                    <a:pt x="0" y="12787"/>
                    <a:pt x="12" y="13514"/>
                    <a:pt x="95" y="14228"/>
                  </a:cubicBezTo>
                  <a:cubicBezTo>
                    <a:pt x="250" y="15324"/>
                    <a:pt x="607" y="16419"/>
                    <a:pt x="965" y="17443"/>
                  </a:cubicBezTo>
                  <a:cubicBezTo>
                    <a:pt x="2131" y="20848"/>
                    <a:pt x="5191" y="22884"/>
                    <a:pt x="9811" y="23360"/>
                  </a:cubicBezTo>
                  <a:cubicBezTo>
                    <a:pt x="18657" y="24253"/>
                    <a:pt x="27551" y="24718"/>
                    <a:pt x="36445" y="24729"/>
                  </a:cubicBezTo>
                  <a:cubicBezTo>
                    <a:pt x="39279" y="24729"/>
                    <a:pt x="42065" y="24682"/>
                    <a:pt x="44827" y="24575"/>
                  </a:cubicBezTo>
                  <a:cubicBezTo>
                    <a:pt x="53019" y="24277"/>
                    <a:pt x="61055" y="23967"/>
                    <a:pt x="69164" y="23325"/>
                  </a:cubicBezTo>
                  <a:cubicBezTo>
                    <a:pt x="74283" y="22920"/>
                    <a:pt x="76879" y="20622"/>
                    <a:pt x="77546" y="18776"/>
                  </a:cubicBezTo>
                  <a:cubicBezTo>
                    <a:pt x="79177" y="14240"/>
                    <a:pt x="80320" y="8882"/>
                    <a:pt x="76414" y="3572"/>
                  </a:cubicBezTo>
                  <a:cubicBezTo>
                    <a:pt x="75093" y="1750"/>
                    <a:pt x="73355" y="798"/>
                    <a:pt x="70771" y="441"/>
                  </a:cubicBezTo>
                  <a:cubicBezTo>
                    <a:pt x="69175" y="226"/>
                    <a:pt x="67306" y="0"/>
                    <a:pt x="654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9" name="Google Shape;2022;p19">
              <a:extLst>
                <a:ext uri="{FF2B5EF4-FFF2-40B4-BE49-F238E27FC236}">
                  <a16:creationId xmlns:a16="http://schemas.microsoft.com/office/drawing/2014/main" id="{BA8E16D9-9F5D-BD91-3919-E7038755E525}"/>
                </a:ext>
              </a:extLst>
            </p:cNvPr>
            <p:cNvSpPr/>
            <p:nvPr/>
          </p:nvSpPr>
          <p:spPr>
            <a:xfrm flipH="1">
              <a:off x="879859" y="1055833"/>
              <a:ext cx="1802180" cy="484276"/>
            </a:xfrm>
            <a:custGeom>
              <a:avLst/>
              <a:gdLst/>
              <a:ahLst/>
              <a:cxnLst/>
              <a:rect l="l" t="t" r="r" b="b"/>
              <a:pathLst>
                <a:path w="80320" h="24730" extrusionOk="0">
                  <a:moveTo>
                    <a:pt x="65473" y="750"/>
                  </a:moveTo>
                  <a:cubicBezTo>
                    <a:pt x="67259" y="750"/>
                    <a:pt x="69092" y="988"/>
                    <a:pt x="70676" y="1203"/>
                  </a:cubicBezTo>
                  <a:cubicBezTo>
                    <a:pt x="73033" y="1524"/>
                    <a:pt x="74617" y="2393"/>
                    <a:pt x="75807" y="4025"/>
                  </a:cubicBezTo>
                  <a:cubicBezTo>
                    <a:pt x="79510" y="9049"/>
                    <a:pt x="78403" y="14169"/>
                    <a:pt x="76831" y="18514"/>
                  </a:cubicBezTo>
                  <a:cubicBezTo>
                    <a:pt x="75879" y="21146"/>
                    <a:pt x="72081" y="22348"/>
                    <a:pt x="69104" y="22574"/>
                  </a:cubicBezTo>
                  <a:cubicBezTo>
                    <a:pt x="61008" y="23217"/>
                    <a:pt x="52983" y="23527"/>
                    <a:pt x="44791" y="23825"/>
                  </a:cubicBezTo>
                  <a:cubicBezTo>
                    <a:pt x="42025" y="23926"/>
                    <a:pt x="39218" y="23976"/>
                    <a:pt x="36374" y="23976"/>
                  </a:cubicBezTo>
                  <a:cubicBezTo>
                    <a:pt x="27822" y="23976"/>
                    <a:pt x="18945" y="23519"/>
                    <a:pt x="9894" y="22598"/>
                  </a:cubicBezTo>
                  <a:cubicBezTo>
                    <a:pt x="5525" y="22170"/>
                    <a:pt x="2762" y="20348"/>
                    <a:pt x="1679" y="17205"/>
                  </a:cubicBezTo>
                  <a:cubicBezTo>
                    <a:pt x="1334" y="16216"/>
                    <a:pt x="1000" y="15157"/>
                    <a:pt x="845" y="14133"/>
                  </a:cubicBezTo>
                  <a:cubicBezTo>
                    <a:pt x="774" y="13454"/>
                    <a:pt x="762" y="12776"/>
                    <a:pt x="810" y="12097"/>
                  </a:cubicBezTo>
                  <a:cubicBezTo>
                    <a:pt x="822" y="11906"/>
                    <a:pt x="834" y="11728"/>
                    <a:pt x="834" y="11537"/>
                  </a:cubicBezTo>
                  <a:lnTo>
                    <a:pt x="941" y="11525"/>
                  </a:lnTo>
                  <a:lnTo>
                    <a:pt x="941" y="11144"/>
                  </a:lnTo>
                  <a:cubicBezTo>
                    <a:pt x="941" y="10763"/>
                    <a:pt x="917" y="10371"/>
                    <a:pt x="893" y="9990"/>
                  </a:cubicBezTo>
                  <a:cubicBezTo>
                    <a:pt x="845" y="9168"/>
                    <a:pt x="798" y="8394"/>
                    <a:pt x="988" y="7668"/>
                  </a:cubicBezTo>
                  <a:cubicBezTo>
                    <a:pt x="1905" y="4298"/>
                    <a:pt x="4929" y="2489"/>
                    <a:pt x="10501" y="1965"/>
                  </a:cubicBezTo>
                  <a:lnTo>
                    <a:pt x="12478" y="1774"/>
                  </a:lnTo>
                  <a:cubicBezTo>
                    <a:pt x="16300" y="1405"/>
                    <a:pt x="20241" y="1036"/>
                    <a:pt x="24134" y="965"/>
                  </a:cubicBezTo>
                  <a:cubicBezTo>
                    <a:pt x="27326" y="899"/>
                    <a:pt x="30553" y="882"/>
                    <a:pt x="33753" y="882"/>
                  </a:cubicBezTo>
                  <a:cubicBezTo>
                    <a:pt x="35746" y="882"/>
                    <a:pt x="37728" y="889"/>
                    <a:pt x="39684" y="893"/>
                  </a:cubicBezTo>
                  <a:cubicBezTo>
                    <a:pt x="41729" y="902"/>
                    <a:pt x="43823" y="910"/>
                    <a:pt x="45913" y="910"/>
                  </a:cubicBezTo>
                  <a:cubicBezTo>
                    <a:pt x="46779" y="910"/>
                    <a:pt x="47645" y="909"/>
                    <a:pt x="48506" y="905"/>
                  </a:cubicBezTo>
                  <a:cubicBezTo>
                    <a:pt x="51090" y="905"/>
                    <a:pt x="53709" y="869"/>
                    <a:pt x="56257" y="834"/>
                  </a:cubicBezTo>
                  <a:cubicBezTo>
                    <a:pt x="59269" y="798"/>
                    <a:pt x="62401" y="750"/>
                    <a:pt x="65473" y="750"/>
                  </a:cubicBezTo>
                  <a:close/>
                  <a:moveTo>
                    <a:pt x="65461" y="0"/>
                  </a:moveTo>
                  <a:cubicBezTo>
                    <a:pt x="62389" y="0"/>
                    <a:pt x="59258" y="36"/>
                    <a:pt x="56233" y="84"/>
                  </a:cubicBezTo>
                  <a:cubicBezTo>
                    <a:pt x="53709" y="107"/>
                    <a:pt x="51078" y="143"/>
                    <a:pt x="48494" y="155"/>
                  </a:cubicBezTo>
                  <a:cubicBezTo>
                    <a:pt x="47636" y="158"/>
                    <a:pt x="46773" y="160"/>
                    <a:pt x="45909" y="160"/>
                  </a:cubicBezTo>
                  <a:cubicBezTo>
                    <a:pt x="43823" y="160"/>
                    <a:pt x="41729" y="151"/>
                    <a:pt x="39684" y="143"/>
                  </a:cubicBezTo>
                  <a:cubicBezTo>
                    <a:pt x="37728" y="139"/>
                    <a:pt x="35744" y="132"/>
                    <a:pt x="33748" y="132"/>
                  </a:cubicBezTo>
                  <a:cubicBezTo>
                    <a:pt x="30544" y="132"/>
                    <a:pt x="27309" y="148"/>
                    <a:pt x="24110" y="215"/>
                  </a:cubicBezTo>
                  <a:cubicBezTo>
                    <a:pt x="20205" y="286"/>
                    <a:pt x="16240" y="667"/>
                    <a:pt x="12406" y="1036"/>
                  </a:cubicBezTo>
                  <a:lnTo>
                    <a:pt x="10430" y="1227"/>
                  </a:lnTo>
                  <a:cubicBezTo>
                    <a:pt x="4501" y="1774"/>
                    <a:pt x="1274" y="3763"/>
                    <a:pt x="262" y="7477"/>
                  </a:cubicBezTo>
                  <a:cubicBezTo>
                    <a:pt x="36" y="8335"/>
                    <a:pt x="83" y="9204"/>
                    <a:pt x="131" y="10049"/>
                  </a:cubicBezTo>
                  <a:cubicBezTo>
                    <a:pt x="143" y="10287"/>
                    <a:pt x="167" y="10537"/>
                    <a:pt x="167" y="10775"/>
                  </a:cubicBezTo>
                  <a:lnTo>
                    <a:pt x="83" y="10775"/>
                  </a:lnTo>
                  <a:lnTo>
                    <a:pt x="83" y="11156"/>
                  </a:lnTo>
                  <a:cubicBezTo>
                    <a:pt x="83" y="11454"/>
                    <a:pt x="72" y="11764"/>
                    <a:pt x="60" y="12061"/>
                  </a:cubicBezTo>
                  <a:cubicBezTo>
                    <a:pt x="0" y="12787"/>
                    <a:pt x="12" y="13514"/>
                    <a:pt x="95" y="14228"/>
                  </a:cubicBezTo>
                  <a:cubicBezTo>
                    <a:pt x="250" y="15324"/>
                    <a:pt x="607" y="16419"/>
                    <a:pt x="965" y="17443"/>
                  </a:cubicBezTo>
                  <a:cubicBezTo>
                    <a:pt x="2131" y="20848"/>
                    <a:pt x="5191" y="22884"/>
                    <a:pt x="9811" y="23360"/>
                  </a:cubicBezTo>
                  <a:cubicBezTo>
                    <a:pt x="18657" y="24253"/>
                    <a:pt x="27551" y="24718"/>
                    <a:pt x="36445" y="24729"/>
                  </a:cubicBezTo>
                  <a:cubicBezTo>
                    <a:pt x="39279" y="24729"/>
                    <a:pt x="42065" y="24682"/>
                    <a:pt x="44827" y="24575"/>
                  </a:cubicBezTo>
                  <a:cubicBezTo>
                    <a:pt x="53019" y="24277"/>
                    <a:pt x="61055" y="23967"/>
                    <a:pt x="69164" y="23325"/>
                  </a:cubicBezTo>
                  <a:cubicBezTo>
                    <a:pt x="74283" y="22920"/>
                    <a:pt x="76879" y="20622"/>
                    <a:pt x="77546" y="18776"/>
                  </a:cubicBezTo>
                  <a:cubicBezTo>
                    <a:pt x="79177" y="14240"/>
                    <a:pt x="80320" y="8882"/>
                    <a:pt x="76414" y="3572"/>
                  </a:cubicBezTo>
                  <a:cubicBezTo>
                    <a:pt x="75093" y="1750"/>
                    <a:pt x="73355" y="798"/>
                    <a:pt x="70771" y="441"/>
                  </a:cubicBezTo>
                  <a:cubicBezTo>
                    <a:pt x="69175" y="226"/>
                    <a:pt x="67306" y="0"/>
                    <a:pt x="6546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090" name="Google Shape;2023;p19">
              <a:extLst>
                <a:ext uri="{FF2B5EF4-FFF2-40B4-BE49-F238E27FC236}">
                  <a16:creationId xmlns:a16="http://schemas.microsoft.com/office/drawing/2014/main" id="{115578D6-0A01-AA3D-33F7-E5F2C1B52121}"/>
                </a:ext>
              </a:extLst>
            </p:cNvPr>
            <p:cNvGrpSpPr/>
            <p:nvPr/>
          </p:nvGrpSpPr>
          <p:grpSpPr>
            <a:xfrm>
              <a:off x="550674" y="1044351"/>
              <a:ext cx="527392" cy="520511"/>
              <a:chOff x="573224" y="960525"/>
              <a:chExt cx="612320" cy="604332"/>
            </a:xfrm>
          </p:grpSpPr>
          <p:sp>
            <p:nvSpPr>
              <p:cNvPr id="5093" name="Google Shape;2024;p19">
                <a:extLst>
                  <a:ext uri="{FF2B5EF4-FFF2-40B4-BE49-F238E27FC236}">
                    <a16:creationId xmlns:a16="http://schemas.microsoft.com/office/drawing/2014/main" id="{20145F1C-F4FB-A4C7-C626-24CFFE6E18B1}"/>
                  </a:ext>
                </a:extLst>
              </p:cNvPr>
              <p:cNvSpPr/>
              <p:nvPr/>
            </p:nvSpPr>
            <p:spPr>
              <a:xfrm>
                <a:off x="573224" y="960525"/>
                <a:ext cx="612319" cy="604332"/>
              </a:xfrm>
              <a:custGeom>
                <a:avLst/>
                <a:gdLst/>
                <a:ahLst/>
                <a:cxnLst/>
                <a:rect l="l" t="t" r="r" b="b"/>
                <a:pathLst>
                  <a:path w="27290" h="26934" extrusionOk="0">
                    <a:moveTo>
                      <a:pt x="13398" y="0"/>
                    </a:moveTo>
                    <a:cubicBezTo>
                      <a:pt x="10545" y="0"/>
                      <a:pt x="7247" y="1554"/>
                      <a:pt x="4537" y="4216"/>
                    </a:cubicBezTo>
                    <a:cubicBezTo>
                      <a:pt x="1692" y="7014"/>
                      <a:pt x="1" y="10491"/>
                      <a:pt x="25" y="13503"/>
                    </a:cubicBezTo>
                    <a:cubicBezTo>
                      <a:pt x="37" y="16801"/>
                      <a:pt x="1680" y="20361"/>
                      <a:pt x="4406" y="23040"/>
                    </a:cubicBezTo>
                    <a:cubicBezTo>
                      <a:pt x="6942" y="25528"/>
                      <a:pt x="10074" y="26933"/>
                      <a:pt x="13026" y="26933"/>
                    </a:cubicBezTo>
                    <a:lnTo>
                      <a:pt x="13169" y="26933"/>
                    </a:lnTo>
                    <a:cubicBezTo>
                      <a:pt x="17027" y="26897"/>
                      <a:pt x="20706" y="25290"/>
                      <a:pt x="23349" y="22480"/>
                    </a:cubicBezTo>
                    <a:cubicBezTo>
                      <a:pt x="25730" y="19956"/>
                      <a:pt x="27159" y="16622"/>
                      <a:pt x="27266" y="13348"/>
                    </a:cubicBezTo>
                    <a:lnTo>
                      <a:pt x="27266" y="13336"/>
                    </a:lnTo>
                    <a:cubicBezTo>
                      <a:pt x="27290" y="5538"/>
                      <a:pt x="20182" y="156"/>
                      <a:pt x="13526" y="1"/>
                    </a:cubicBezTo>
                    <a:cubicBezTo>
                      <a:pt x="13484" y="1"/>
                      <a:pt x="13441" y="0"/>
                      <a:pt x="1339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4" name="Google Shape;2025;p19">
                <a:extLst>
                  <a:ext uri="{FF2B5EF4-FFF2-40B4-BE49-F238E27FC236}">
                    <a16:creationId xmlns:a16="http://schemas.microsoft.com/office/drawing/2014/main" id="{B11065B6-42C7-93CA-6490-CD664483C8AB}"/>
                  </a:ext>
                </a:extLst>
              </p:cNvPr>
              <p:cNvSpPr/>
              <p:nvPr/>
            </p:nvSpPr>
            <p:spPr>
              <a:xfrm>
                <a:off x="573224" y="960525"/>
                <a:ext cx="612320" cy="604332"/>
              </a:xfrm>
              <a:custGeom>
                <a:avLst/>
                <a:gdLst/>
                <a:ahLst/>
                <a:cxnLst/>
                <a:rect l="l" t="t" r="r" b="b"/>
                <a:pathLst>
                  <a:path w="27290" h="26934" extrusionOk="0">
                    <a:moveTo>
                      <a:pt x="13526" y="763"/>
                    </a:moveTo>
                    <a:cubicBezTo>
                      <a:pt x="19813" y="894"/>
                      <a:pt x="26540" y="5978"/>
                      <a:pt x="26516" y="13336"/>
                    </a:cubicBezTo>
                    <a:cubicBezTo>
                      <a:pt x="26266" y="21135"/>
                      <a:pt x="19396" y="26088"/>
                      <a:pt x="13169" y="26183"/>
                    </a:cubicBezTo>
                    <a:cubicBezTo>
                      <a:pt x="13099" y="26185"/>
                      <a:pt x="13029" y="26186"/>
                      <a:pt x="12959" y="26186"/>
                    </a:cubicBezTo>
                    <a:cubicBezTo>
                      <a:pt x="10233" y="26186"/>
                      <a:pt x="7322" y="24838"/>
                      <a:pt x="4954" y="22516"/>
                    </a:cubicBezTo>
                    <a:cubicBezTo>
                      <a:pt x="2358" y="19968"/>
                      <a:pt x="799" y="16611"/>
                      <a:pt x="787" y="13515"/>
                    </a:cubicBezTo>
                    <a:cubicBezTo>
                      <a:pt x="763" y="10693"/>
                      <a:pt x="2370" y="7419"/>
                      <a:pt x="5073" y="4764"/>
                    </a:cubicBezTo>
                    <a:cubicBezTo>
                      <a:pt x="7633" y="2252"/>
                      <a:pt x="10716" y="763"/>
                      <a:pt x="13372" y="763"/>
                    </a:cubicBezTo>
                    <a:close/>
                    <a:moveTo>
                      <a:pt x="13398" y="0"/>
                    </a:moveTo>
                    <a:cubicBezTo>
                      <a:pt x="10545" y="0"/>
                      <a:pt x="7247" y="1554"/>
                      <a:pt x="4537" y="4216"/>
                    </a:cubicBezTo>
                    <a:cubicBezTo>
                      <a:pt x="1692" y="7014"/>
                      <a:pt x="1" y="10491"/>
                      <a:pt x="25" y="13503"/>
                    </a:cubicBezTo>
                    <a:cubicBezTo>
                      <a:pt x="37" y="16801"/>
                      <a:pt x="1680" y="20361"/>
                      <a:pt x="4406" y="23040"/>
                    </a:cubicBezTo>
                    <a:cubicBezTo>
                      <a:pt x="6942" y="25528"/>
                      <a:pt x="10074" y="26933"/>
                      <a:pt x="13026" y="26933"/>
                    </a:cubicBezTo>
                    <a:lnTo>
                      <a:pt x="13169" y="26933"/>
                    </a:lnTo>
                    <a:cubicBezTo>
                      <a:pt x="17027" y="26897"/>
                      <a:pt x="20706" y="25290"/>
                      <a:pt x="23349" y="22480"/>
                    </a:cubicBezTo>
                    <a:cubicBezTo>
                      <a:pt x="25730" y="19956"/>
                      <a:pt x="27159" y="16622"/>
                      <a:pt x="27266" y="13348"/>
                    </a:cubicBezTo>
                    <a:lnTo>
                      <a:pt x="27266" y="13336"/>
                    </a:lnTo>
                    <a:cubicBezTo>
                      <a:pt x="27290" y="5538"/>
                      <a:pt x="20182" y="156"/>
                      <a:pt x="13526" y="1"/>
                    </a:cubicBezTo>
                    <a:cubicBezTo>
                      <a:pt x="13484" y="1"/>
                      <a:pt x="13441" y="0"/>
                      <a:pt x="1339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091" name="Google Shape;2026;p19">
              <a:extLst>
                <a:ext uri="{FF2B5EF4-FFF2-40B4-BE49-F238E27FC236}">
                  <a16:creationId xmlns:a16="http://schemas.microsoft.com/office/drawing/2014/main" id="{B3171E5F-A109-3B67-835F-AE66F6541080}"/>
                </a:ext>
              </a:extLst>
            </p:cNvPr>
            <p:cNvSpPr/>
            <p:nvPr/>
          </p:nvSpPr>
          <p:spPr>
            <a:xfrm>
              <a:off x="693902" y="1193249"/>
              <a:ext cx="235775" cy="202725"/>
            </a:xfrm>
            <a:custGeom>
              <a:avLst/>
              <a:gdLst/>
              <a:ahLst/>
              <a:cxnLst/>
              <a:rect l="l" t="t" r="r" b="b"/>
              <a:pathLst>
                <a:path w="9431" h="8109" extrusionOk="0">
                  <a:moveTo>
                    <a:pt x="4871" y="0"/>
                  </a:moveTo>
                  <a:cubicBezTo>
                    <a:pt x="4680" y="0"/>
                    <a:pt x="4513" y="119"/>
                    <a:pt x="4466" y="298"/>
                  </a:cubicBezTo>
                  <a:lnTo>
                    <a:pt x="4430" y="357"/>
                  </a:lnTo>
                  <a:lnTo>
                    <a:pt x="4371" y="453"/>
                  </a:lnTo>
                  <a:cubicBezTo>
                    <a:pt x="4120" y="834"/>
                    <a:pt x="3930" y="1155"/>
                    <a:pt x="3751" y="1453"/>
                  </a:cubicBezTo>
                  <a:cubicBezTo>
                    <a:pt x="3644" y="1631"/>
                    <a:pt x="3537" y="1822"/>
                    <a:pt x="3454" y="2012"/>
                  </a:cubicBezTo>
                  <a:cubicBezTo>
                    <a:pt x="3382" y="2132"/>
                    <a:pt x="3323" y="2262"/>
                    <a:pt x="3251" y="2393"/>
                  </a:cubicBezTo>
                  <a:cubicBezTo>
                    <a:pt x="3168" y="2548"/>
                    <a:pt x="3073" y="2691"/>
                    <a:pt x="2989" y="2846"/>
                  </a:cubicBezTo>
                  <a:cubicBezTo>
                    <a:pt x="2918" y="2953"/>
                    <a:pt x="2858" y="3072"/>
                    <a:pt x="2787" y="3191"/>
                  </a:cubicBezTo>
                  <a:lnTo>
                    <a:pt x="2418" y="3870"/>
                  </a:lnTo>
                  <a:lnTo>
                    <a:pt x="918" y="6513"/>
                  </a:lnTo>
                  <a:cubicBezTo>
                    <a:pt x="822" y="6692"/>
                    <a:pt x="739" y="6870"/>
                    <a:pt x="656" y="7061"/>
                  </a:cubicBezTo>
                  <a:cubicBezTo>
                    <a:pt x="632" y="7132"/>
                    <a:pt x="596" y="7215"/>
                    <a:pt x="549" y="7287"/>
                  </a:cubicBezTo>
                  <a:cubicBezTo>
                    <a:pt x="489" y="7323"/>
                    <a:pt x="441" y="7370"/>
                    <a:pt x="406" y="7430"/>
                  </a:cubicBezTo>
                  <a:lnTo>
                    <a:pt x="322" y="7561"/>
                  </a:lnTo>
                  <a:lnTo>
                    <a:pt x="322" y="7585"/>
                  </a:lnTo>
                  <a:lnTo>
                    <a:pt x="1" y="8001"/>
                  </a:lnTo>
                  <a:lnTo>
                    <a:pt x="596" y="8108"/>
                  </a:lnTo>
                  <a:lnTo>
                    <a:pt x="691" y="8108"/>
                  </a:lnTo>
                  <a:cubicBezTo>
                    <a:pt x="834" y="8108"/>
                    <a:pt x="965" y="8061"/>
                    <a:pt x="1072" y="7966"/>
                  </a:cubicBezTo>
                  <a:cubicBezTo>
                    <a:pt x="1344" y="7882"/>
                    <a:pt x="1615" y="7844"/>
                    <a:pt x="1887" y="7844"/>
                  </a:cubicBezTo>
                  <a:cubicBezTo>
                    <a:pt x="1925" y="7844"/>
                    <a:pt x="1963" y="7845"/>
                    <a:pt x="2001" y="7847"/>
                  </a:cubicBezTo>
                  <a:cubicBezTo>
                    <a:pt x="2489" y="7847"/>
                    <a:pt x="2977" y="7787"/>
                    <a:pt x="3454" y="7680"/>
                  </a:cubicBezTo>
                  <a:cubicBezTo>
                    <a:pt x="3775" y="7608"/>
                    <a:pt x="4120" y="7549"/>
                    <a:pt x="4442" y="7489"/>
                  </a:cubicBezTo>
                  <a:lnTo>
                    <a:pt x="4656" y="7442"/>
                  </a:lnTo>
                  <a:cubicBezTo>
                    <a:pt x="4763" y="7418"/>
                    <a:pt x="4871" y="7370"/>
                    <a:pt x="4954" y="7311"/>
                  </a:cubicBezTo>
                  <a:lnTo>
                    <a:pt x="5109" y="7239"/>
                  </a:lnTo>
                  <a:lnTo>
                    <a:pt x="5144" y="7215"/>
                  </a:lnTo>
                  <a:lnTo>
                    <a:pt x="5216" y="7215"/>
                  </a:lnTo>
                  <a:cubicBezTo>
                    <a:pt x="5597" y="7239"/>
                    <a:pt x="5966" y="7311"/>
                    <a:pt x="6323" y="7442"/>
                  </a:cubicBezTo>
                  <a:cubicBezTo>
                    <a:pt x="6752" y="7608"/>
                    <a:pt x="7204" y="7739"/>
                    <a:pt x="7633" y="7870"/>
                  </a:cubicBezTo>
                  <a:lnTo>
                    <a:pt x="7835" y="7930"/>
                  </a:lnTo>
                  <a:cubicBezTo>
                    <a:pt x="7942" y="7954"/>
                    <a:pt x="8061" y="7966"/>
                    <a:pt x="8169" y="7977"/>
                  </a:cubicBezTo>
                  <a:lnTo>
                    <a:pt x="8276" y="7977"/>
                  </a:lnTo>
                  <a:lnTo>
                    <a:pt x="8800" y="8025"/>
                  </a:lnTo>
                  <a:lnTo>
                    <a:pt x="8847" y="8025"/>
                  </a:lnTo>
                  <a:lnTo>
                    <a:pt x="8943" y="8037"/>
                  </a:lnTo>
                  <a:cubicBezTo>
                    <a:pt x="8955" y="8038"/>
                    <a:pt x="8967" y="8039"/>
                    <a:pt x="8979" y="8039"/>
                  </a:cubicBezTo>
                  <a:cubicBezTo>
                    <a:pt x="9109" y="8039"/>
                    <a:pt x="9235" y="7980"/>
                    <a:pt x="9312" y="7882"/>
                  </a:cubicBezTo>
                  <a:lnTo>
                    <a:pt x="9324" y="7870"/>
                  </a:lnTo>
                  <a:cubicBezTo>
                    <a:pt x="9431" y="7716"/>
                    <a:pt x="9431" y="7513"/>
                    <a:pt x="9324" y="7358"/>
                  </a:cubicBezTo>
                  <a:lnTo>
                    <a:pt x="7907" y="5108"/>
                  </a:lnTo>
                  <a:lnTo>
                    <a:pt x="7930" y="5084"/>
                  </a:lnTo>
                  <a:lnTo>
                    <a:pt x="7490" y="4310"/>
                  </a:lnTo>
                  <a:cubicBezTo>
                    <a:pt x="7264" y="3929"/>
                    <a:pt x="7049" y="3560"/>
                    <a:pt x="6835" y="3179"/>
                  </a:cubicBezTo>
                  <a:cubicBezTo>
                    <a:pt x="6764" y="3048"/>
                    <a:pt x="6692" y="2894"/>
                    <a:pt x="6621" y="2751"/>
                  </a:cubicBezTo>
                  <a:cubicBezTo>
                    <a:pt x="6549" y="2596"/>
                    <a:pt x="6490" y="2465"/>
                    <a:pt x="6406" y="2322"/>
                  </a:cubicBezTo>
                  <a:cubicBezTo>
                    <a:pt x="6287" y="2084"/>
                    <a:pt x="6145" y="1858"/>
                    <a:pt x="5990" y="1643"/>
                  </a:cubicBezTo>
                  <a:cubicBezTo>
                    <a:pt x="5775" y="1381"/>
                    <a:pt x="5609" y="1096"/>
                    <a:pt x="5478" y="786"/>
                  </a:cubicBezTo>
                  <a:cubicBezTo>
                    <a:pt x="5418" y="643"/>
                    <a:pt x="5347" y="500"/>
                    <a:pt x="5252" y="369"/>
                  </a:cubicBezTo>
                  <a:lnTo>
                    <a:pt x="5240" y="298"/>
                  </a:lnTo>
                  <a:lnTo>
                    <a:pt x="5216" y="250"/>
                  </a:lnTo>
                  <a:cubicBezTo>
                    <a:pt x="5168" y="107"/>
                    <a:pt x="5025" y="0"/>
                    <a:pt x="48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2" name="Google Shape;2027;p19">
              <a:extLst>
                <a:ext uri="{FF2B5EF4-FFF2-40B4-BE49-F238E27FC236}">
                  <a16:creationId xmlns:a16="http://schemas.microsoft.com/office/drawing/2014/main" id="{58D29E00-E723-51AB-2465-699B84263F67}"/>
                </a:ext>
              </a:extLst>
            </p:cNvPr>
            <p:cNvSpPr txBox="1"/>
            <p:nvPr/>
          </p:nvSpPr>
          <p:spPr>
            <a:xfrm>
              <a:off x="1155175" y="1092900"/>
              <a:ext cx="1292700" cy="41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dirty="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Shaping</a:t>
              </a:r>
              <a:endParaRPr sz="2200" dirty="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10" name="Google Shape;2019;p19">
            <a:extLst>
              <a:ext uri="{FF2B5EF4-FFF2-40B4-BE49-F238E27FC236}">
                <a16:creationId xmlns:a16="http://schemas.microsoft.com/office/drawing/2014/main" id="{F0FDA662-30B4-AD41-F29A-64A9E124F887}"/>
              </a:ext>
            </a:extLst>
          </p:cNvPr>
          <p:cNvGrpSpPr/>
          <p:nvPr/>
        </p:nvGrpSpPr>
        <p:grpSpPr>
          <a:xfrm>
            <a:off x="6679223" y="307267"/>
            <a:ext cx="3519751" cy="792286"/>
            <a:chOff x="550674" y="1044351"/>
            <a:chExt cx="3502288" cy="856290"/>
          </a:xfrm>
        </p:grpSpPr>
        <p:sp>
          <p:nvSpPr>
            <p:cNvPr id="11" name="Google Shape;2020;p19">
              <a:extLst>
                <a:ext uri="{FF2B5EF4-FFF2-40B4-BE49-F238E27FC236}">
                  <a16:creationId xmlns:a16="http://schemas.microsoft.com/office/drawing/2014/main" id="{5BD7CEB1-484D-9B90-727E-CB5F4EFCB311}"/>
                </a:ext>
              </a:extLst>
            </p:cNvPr>
            <p:cNvSpPr txBox="1"/>
            <p:nvPr/>
          </p:nvSpPr>
          <p:spPr>
            <a:xfrm>
              <a:off x="1138762" y="1637541"/>
              <a:ext cx="2914200" cy="26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" name="Google Shape;2021;p19">
              <a:extLst>
                <a:ext uri="{FF2B5EF4-FFF2-40B4-BE49-F238E27FC236}">
                  <a16:creationId xmlns:a16="http://schemas.microsoft.com/office/drawing/2014/main" id="{715AF87A-16D1-1289-A241-99D887F6254E}"/>
                </a:ext>
              </a:extLst>
            </p:cNvPr>
            <p:cNvSpPr/>
            <p:nvPr/>
          </p:nvSpPr>
          <p:spPr>
            <a:xfrm flipH="1">
              <a:off x="879859" y="1055832"/>
              <a:ext cx="1802180" cy="484275"/>
            </a:xfrm>
            <a:custGeom>
              <a:avLst/>
              <a:gdLst/>
              <a:ahLst/>
              <a:cxnLst/>
              <a:rect l="l" t="t" r="r" b="b"/>
              <a:pathLst>
                <a:path w="80320" h="24730" extrusionOk="0">
                  <a:moveTo>
                    <a:pt x="65461" y="0"/>
                  </a:moveTo>
                  <a:cubicBezTo>
                    <a:pt x="62389" y="0"/>
                    <a:pt x="59258" y="36"/>
                    <a:pt x="56233" y="84"/>
                  </a:cubicBezTo>
                  <a:cubicBezTo>
                    <a:pt x="53709" y="119"/>
                    <a:pt x="51078" y="143"/>
                    <a:pt x="48494" y="155"/>
                  </a:cubicBezTo>
                  <a:cubicBezTo>
                    <a:pt x="47636" y="158"/>
                    <a:pt x="46773" y="160"/>
                    <a:pt x="45909" y="160"/>
                  </a:cubicBezTo>
                  <a:cubicBezTo>
                    <a:pt x="43823" y="160"/>
                    <a:pt x="41729" y="151"/>
                    <a:pt x="39684" y="143"/>
                  </a:cubicBezTo>
                  <a:cubicBezTo>
                    <a:pt x="37728" y="139"/>
                    <a:pt x="35744" y="132"/>
                    <a:pt x="33748" y="132"/>
                  </a:cubicBezTo>
                  <a:cubicBezTo>
                    <a:pt x="30544" y="132"/>
                    <a:pt x="27309" y="148"/>
                    <a:pt x="24110" y="215"/>
                  </a:cubicBezTo>
                  <a:cubicBezTo>
                    <a:pt x="20205" y="286"/>
                    <a:pt x="16240" y="667"/>
                    <a:pt x="12406" y="1036"/>
                  </a:cubicBezTo>
                  <a:lnTo>
                    <a:pt x="10430" y="1227"/>
                  </a:lnTo>
                  <a:cubicBezTo>
                    <a:pt x="4501" y="1774"/>
                    <a:pt x="1274" y="3763"/>
                    <a:pt x="262" y="7477"/>
                  </a:cubicBezTo>
                  <a:cubicBezTo>
                    <a:pt x="36" y="8335"/>
                    <a:pt x="83" y="9204"/>
                    <a:pt x="131" y="10049"/>
                  </a:cubicBezTo>
                  <a:cubicBezTo>
                    <a:pt x="143" y="10287"/>
                    <a:pt x="167" y="10537"/>
                    <a:pt x="167" y="10775"/>
                  </a:cubicBezTo>
                  <a:lnTo>
                    <a:pt x="83" y="10775"/>
                  </a:lnTo>
                  <a:lnTo>
                    <a:pt x="83" y="11156"/>
                  </a:lnTo>
                  <a:cubicBezTo>
                    <a:pt x="83" y="11454"/>
                    <a:pt x="72" y="11764"/>
                    <a:pt x="60" y="12061"/>
                  </a:cubicBezTo>
                  <a:cubicBezTo>
                    <a:pt x="0" y="12787"/>
                    <a:pt x="12" y="13514"/>
                    <a:pt x="95" y="14228"/>
                  </a:cubicBezTo>
                  <a:cubicBezTo>
                    <a:pt x="250" y="15324"/>
                    <a:pt x="607" y="16419"/>
                    <a:pt x="965" y="17443"/>
                  </a:cubicBezTo>
                  <a:cubicBezTo>
                    <a:pt x="2131" y="20848"/>
                    <a:pt x="5191" y="22884"/>
                    <a:pt x="9811" y="23360"/>
                  </a:cubicBezTo>
                  <a:cubicBezTo>
                    <a:pt x="18657" y="24253"/>
                    <a:pt x="27551" y="24718"/>
                    <a:pt x="36445" y="24729"/>
                  </a:cubicBezTo>
                  <a:cubicBezTo>
                    <a:pt x="39279" y="24729"/>
                    <a:pt x="42065" y="24682"/>
                    <a:pt x="44827" y="24575"/>
                  </a:cubicBezTo>
                  <a:cubicBezTo>
                    <a:pt x="53019" y="24277"/>
                    <a:pt x="61055" y="23967"/>
                    <a:pt x="69164" y="23325"/>
                  </a:cubicBezTo>
                  <a:cubicBezTo>
                    <a:pt x="74283" y="22920"/>
                    <a:pt x="76879" y="20622"/>
                    <a:pt x="77546" y="18776"/>
                  </a:cubicBezTo>
                  <a:cubicBezTo>
                    <a:pt x="79177" y="14240"/>
                    <a:pt x="80320" y="8882"/>
                    <a:pt x="76414" y="3572"/>
                  </a:cubicBezTo>
                  <a:cubicBezTo>
                    <a:pt x="75093" y="1750"/>
                    <a:pt x="73355" y="798"/>
                    <a:pt x="70771" y="441"/>
                  </a:cubicBezTo>
                  <a:cubicBezTo>
                    <a:pt x="69175" y="226"/>
                    <a:pt x="67306" y="0"/>
                    <a:pt x="654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022;p19">
              <a:extLst>
                <a:ext uri="{FF2B5EF4-FFF2-40B4-BE49-F238E27FC236}">
                  <a16:creationId xmlns:a16="http://schemas.microsoft.com/office/drawing/2014/main" id="{7BA4CA07-DCFD-1B81-A121-447C2585D1FE}"/>
                </a:ext>
              </a:extLst>
            </p:cNvPr>
            <p:cNvSpPr/>
            <p:nvPr/>
          </p:nvSpPr>
          <p:spPr>
            <a:xfrm flipH="1">
              <a:off x="879859" y="1055832"/>
              <a:ext cx="1802180" cy="484275"/>
            </a:xfrm>
            <a:custGeom>
              <a:avLst/>
              <a:gdLst/>
              <a:ahLst/>
              <a:cxnLst/>
              <a:rect l="l" t="t" r="r" b="b"/>
              <a:pathLst>
                <a:path w="80320" h="24730" extrusionOk="0">
                  <a:moveTo>
                    <a:pt x="65473" y="750"/>
                  </a:moveTo>
                  <a:cubicBezTo>
                    <a:pt x="67259" y="750"/>
                    <a:pt x="69092" y="988"/>
                    <a:pt x="70676" y="1203"/>
                  </a:cubicBezTo>
                  <a:cubicBezTo>
                    <a:pt x="73033" y="1524"/>
                    <a:pt x="74617" y="2393"/>
                    <a:pt x="75807" y="4025"/>
                  </a:cubicBezTo>
                  <a:cubicBezTo>
                    <a:pt x="79510" y="9049"/>
                    <a:pt x="78403" y="14169"/>
                    <a:pt x="76831" y="18514"/>
                  </a:cubicBezTo>
                  <a:cubicBezTo>
                    <a:pt x="75879" y="21146"/>
                    <a:pt x="72081" y="22348"/>
                    <a:pt x="69104" y="22574"/>
                  </a:cubicBezTo>
                  <a:cubicBezTo>
                    <a:pt x="61008" y="23217"/>
                    <a:pt x="52983" y="23527"/>
                    <a:pt x="44791" y="23825"/>
                  </a:cubicBezTo>
                  <a:cubicBezTo>
                    <a:pt x="42025" y="23926"/>
                    <a:pt x="39218" y="23976"/>
                    <a:pt x="36374" y="23976"/>
                  </a:cubicBezTo>
                  <a:cubicBezTo>
                    <a:pt x="27822" y="23976"/>
                    <a:pt x="18945" y="23519"/>
                    <a:pt x="9894" y="22598"/>
                  </a:cubicBezTo>
                  <a:cubicBezTo>
                    <a:pt x="5525" y="22170"/>
                    <a:pt x="2762" y="20348"/>
                    <a:pt x="1679" y="17205"/>
                  </a:cubicBezTo>
                  <a:cubicBezTo>
                    <a:pt x="1334" y="16216"/>
                    <a:pt x="1000" y="15157"/>
                    <a:pt x="845" y="14133"/>
                  </a:cubicBezTo>
                  <a:cubicBezTo>
                    <a:pt x="774" y="13454"/>
                    <a:pt x="762" y="12776"/>
                    <a:pt x="810" y="12097"/>
                  </a:cubicBezTo>
                  <a:cubicBezTo>
                    <a:pt x="822" y="11906"/>
                    <a:pt x="834" y="11728"/>
                    <a:pt x="834" y="11537"/>
                  </a:cubicBezTo>
                  <a:lnTo>
                    <a:pt x="941" y="11525"/>
                  </a:lnTo>
                  <a:lnTo>
                    <a:pt x="941" y="11144"/>
                  </a:lnTo>
                  <a:cubicBezTo>
                    <a:pt x="941" y="10763"/>
                    <a:pt x="917" y="10371"/>
                    <a:pt x="893" y="9990"/>
                  </a:cubicBezTo>
                  <a:cubicBezTo>
                    <a:pt x="845" y="9168"/>
                    <a:pt x="798" y="8394"/>
                    <a:pt x="988" y="7668"/>
                  </a:cubicBezTo>
                  <a:cubicBezTo>
                    <a:pt x="1905" y="4298"/>
                    <a:pt x="4929" y="2489"/>
                    <a:pt x="10501" y="1965"/>
                  </a:cubicBezTo>
                  <a:lnTo>
                    <a:pt x="12478" y="1774"/>
                  </a:lnTo>
                  <a:cubicBezTo>
                    <a:pt x="16300" y="1405"/>
                    <a:pt x="20241" y="1036"/>
                    <a:pt x="24134" y="965"/>
                  </a:cubicBezTo>
                  <a:cubicBezTo>
                    <a:pt x="27326" y="899"/>
                    <a:pt x="30553" y="882"/>
                    <a:pt x="33753" y="882"/>
                  </a:cubicBezTo>
                  <a:cubicBezTo>
                    <a:pt x="35746" y="882"/>
                    <a:pt x="37728" y="889"/>
                    <a:pt x="39684" y="893"/>
                  </a:cubicBezTo>
                  <a:cubicBezTo>
                    <a:pt x="41729" y="902"/>
                    <a:pt x="43823" y="910"/>
                    <a:pt x="45913" y="910"/>
                  </a:cubicBezTo>
                  <a:cubicBezTo>
                    <a:pt x="46779" y="910"/>
                    <a:pt x="47645" y="909"/>
                    <a:pt x="48506" y="905"/>
                  </a:cubicBezTo>
                  <a:cubicBezTo>
                    <a:pt x="51090" y="905"/>
                    <a:pt x="53709" y="869"/>
                    <a:pt x="56257" y="834"/>
                  </a:cubicBezTo>
                  <a:cubicBezTo>
                    <a:pt x="59269" y="798"/>
                    <a:pt x="62401" y="750"/>
                    <a:pt x="65473" y="750"/>
                  </a:cubicBezTo>
                  <a:close/>
                  <a:moveTo>
                    <a:pt x="65461" y="0"/>
                  </a:moveTo>
                  <a:cubicBezTo>
                    <a:pt x="62389" y="0"/>
                    <a:pt x="59258" y="36"/>
                    <a:pt x="56233" y="84"/>
                  </a:cubicBezTo>
                  <a:cubicBezTo>
                    <a:pt x="53709" y="107"/>
                    <a:pt x="51078" y="143"/>
                    <a:pt x="48494" y="155"/>
                  </a:cubicBezTo>
                  <a:cubicBezTo>
                    <a:pt x="47636" y="158"/>
                    <a:pt x="46773" y="160"/>
                    <a:pt x="45909" y="160"/>
                  </a:cubicBezTo>
                  <a:cubicBezTo>
                    <a:pt x="43823" y="160"/>
                    <a:pt x="41729" y="151"/>
                    <a:pt x="39684" y="143"/>
                  </a:cubicBezTo>
                  <a:cubicBezTo>
                    <a:pt x="37728" y="139"/>
                    <a:pt x="35744" y="132"/>
                    <a:pt x="33748" y="132"/>
                  </a:cubicBezTo>
                  <a:cubicBezTo>
                    <a:pt x="30544" y="132"/>
                    <a:pt x="27309" y="148"/>
                    <a:pt x="24110" y="215"/>
                  </a:cubicBezTo>
                  <a:cubicBezTo>
                    <a:pt x="20205" y="286"/>
                    <a:pt x="16240" y="667"/>
                    <a:pt x="12406" y="1036"/>
                  </a:cubicBezTo>
                  <a:lnTo>
                    <a:pt x="10430" y="1227"/>
                  </a:lnTo>
                  <a:cubicBezTo>
                    <a:pt x="4501" y="1774"/>
                    <a:pt x="1274" y="3763"/>
                    <a:pt x="262" y="7477"/>
                  </a:cubicBezTo>
                  <a:cubicBezTo>
                    <a:pt x="36" y="8335"/>
                    <a:pt x="83" y="9204"/>
                    <a:pt x="131" y="10049"/>
                  </a:cubicBezTo>
                  <a:cubicBezTo>
                    <a:pt x="143" y="10287"/>
                    <a:pt x="167" y="10537"/>
                    <a:pt x="167" y="10775"/>
                  </a:cubicBezTo>
                  <a:lnTo>
                    <a:pt x="83" y="10775"/>
                  </a:lnTo>
                  <a:lnTo>
                    <a:pt x="83" y="11156"/>
                  </a:lnTo>
                  <a:cubicBezTo>
                    <a:pt x="83" y="11454"/>
                    <a:pt x="72" y="11764"/>
                    <a:pt x="60" y="12061"/>
                  </a:cubicBezTo>
                  <a:cubicBezTo>
                    <a:pt x="0" y="12787"/>
                    <a:pt x="12" y="13514"/>
                    <a:pt x="95" y="14228"/>
                  </a:cubicBezTo>
                  <a:cubicBezTo>
                    <a:pt x="250" y="15324"/>
                    <a:pt x="607" y="16419"/>
                    <a:pt x="965" y="17443"/>
                  </a:cubicBezTo>
                  <a:cubicBezTo>
                    <a:pt x="2131" y="20848"/>
                    <a:pt x="5191" y="22884"/>
                    <a:pt x="9811" y="23360"/>
                  </a:cubicBezTo>
                  <a:cubicBezTo>
                    <a:pt x="18657" y="24253"/>
                    <a:pt x="27551" y="24718"/>
                    <a:pt x="36445" y="24729"/>
                  </a:cubicBezTo>
                  <a:cubicBezTo>
                    <a:pt x="39279" y="24729"/>
                    <a:pt x="42065" y="24682"/>
                    <a:pt x="44827" y="24575"/>
                  </a:cubicBezTo>
                  <a:cubicBezTo>
                    <a:pt x="53019" y="24277"/>
                    <a:pt x="61055" y="23967"/>
                    <a:pt x="69164" y="23325"/>
                  </a:cubicBezTo>
                  <a:cubicBezTo>
                    <a:pt x="74283" y="22920"/>
                    <a:pt x="76879" y="20622"/>
                    <a:pt x="77546" y="18776"/>
                  </a:cubicBezTo>
                  <a:cubicBezTo>
                    <a:pt x="79177" y="14240"/>
                    <a:pt x="80320" y="8882"/>
                    <a:pt x="76414" y="3572"/>
                  </a:cubicBezTo>
                  <a:cubicBezTo>
                    <a:pt x="75093" y="1750"/>
                    <a:pt x="73355" y="798"/>
                    <a:pt x="70771" y="441"/>
                  </a:cubicBezTo>
                  <a:cubicBezTo>
                    <a:pt x="69175" y="226"/>
                    <a:pt x="67306" y="0"/>
                    <a:pt x="6546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" name="Google Shape;2023;p19">
              <a:extLst>
                <a:ext uri="{FF2B5EF4-FFF2-40B4-BE49-F238E27FC236}">
                  <a16:creationId xmlns:a16="http://schemas.microsoft.com/office/drawing/2014/main" id="{DEDB7EC8-1F5A-3869-2B7B-908AABB42898}"/>
                </a:ext>
              </a:extLst>
            </p:cNvPr>
            <p:cNvGrpSpPr/>
            <p:nvPr/>
          </p:nvGrpSpPr>
          <p:grpSpPr>
            <a:xfrm>
              <a:off x="550674" y="1044351"/>
              <a:ext cx="527391" cy="520511"/>
              <a:chOff x="573224" y="960525"/>
              <a:chExt cx="612319" cy="604332"/>
            </a:xfrm>
          </p:grpSpPr>
          <p:sp>
            <p:nvSpPr>
              <p:cNvPr id="17" name="Google Shape;2024;p19">
                <a:extLst>
                  <a:ext uri="{FF2B5EF4-FFF2-40B4-BE49-F238E27FC236}">
                    <a16:creationId xmlns:a16="http://schemas.microsoft.com/office/drawing/2014/main" id="{1D71BAF6-87BC-D8E9-834D-53DFF42BF1BE}"/>
                  </a:ext>
                </a:extLst>
              </p:cNvPr>
              <p:cNvSpPr/>
              <p:nvPr/>
            </p:nvSpPr>
            <p:spPr>
              <a:xfrm>
                <a:off x="573224" y="960525"/>
                <a:ext cx="612319" cy="604332"/>
              </a:xfrm>
              <a:custGeom>
                <a:avLst/>
                <a:gdLst/>
                <a:ahLst/>
                <a:cxnLst/>
                <a:rect l="l" t="t" r="r" b="b"/>
                <a:pathLst>
                  <a:path w="27290" h="26934" extrusionOk="0">
                    <a:moveTo>
                      <a:pt x="13398" y="0"/>
                    </a:moveTo>
                    <a:cubicBezTo>
                      <a:pt x="10545" y="0"/>
                      <a:pt x="7247" y="1554"/>
                      <a:pt x="4537" y="4216"/>
                    </a:cubicBezTo>
                    <a:cubicBezTo>
                      <a:pt x="1692" y="7014"/>
                      <a:pt x="1" y="10491"/>
                      <a:pt x="25" y="13503"/>
                    </a:cubicBezTo>
                    <a:cubicBezTo>
                      <a:pt x="37" y="16801"/>
                      <a:pt x="1680" y="20361"/>
                      <a:pt x="4406" y="23040"/>
                    </a:cubicBezTo>
                    <a:cubicBezTo>
                      <a:pt x="6942" y="25528"/>
                      <a:pt x="10074" y="26933"/>
                      <a:pt x="13026" y="26933"/>
                    </a:cubicBezTo>
                    <a:lnTo>
                      <a:pt x="13169" y="26933"/>
                    </a:lnTo>
                    <a:cubicBezTo>
                      <a:pt x="17027" y="26897"/>
                      <a:pt x="20706" y="25290"/>
                      <a:pt x="23349" y="22480"/>
                    </a:cubicBezTo>
                    <a:cubicBezTo>
                      <a:pt x="25730" y="19956"/>
                      <a:pt x="27159" y="16622"/>
                      <a:pt x="27266" y="13348"/>
                    </a:cubicBezTo>
                    <a:lnTo>
                      <a:pt x="27266" y="13336"/>
                    </a:lnTo>
                    <a:cubicBezTo>
                      <a:pt x="27290" y="5538"/>
                      <a:pt x="20182" y="156"/>
                      <a:pt x="13526" y="1"/>
                    </a:cubicBezTo>
                    <a:cubicBezTo>
                      <a:pt x="13484" y="1"/>
                      <a:pt x="13441" y="0"/>
                      <a:pt x="1339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2025;p19">
                <a:extLst>
                  <a:ext uri="{FF2B5EF4-FFF2-40B4-BE49-F238E27FC236}">
                    <a16:creationId xmlns:a16="http://schemas.microsoft.com/office/drawing/2014/main" id="{9FDC5FBD-D7B6-3FBF-61A0-5C4901BD28E0}"/>
                  </a:ext>
                </a:extLst>
              </p:cNvPr>
              <p:cNvSpPr/>
              <p:nvPr/>
            </p:nvSpPr>
            <p:spPr>
              <a:xfrm>
                <a:off x="573224" y="960525"/>
                <a:ext cx="612319" cy="604332"/>
              </a:xfrm>
              <a:custGeom>
                <a:avLst/>
                <a:gdLst/>
                <a:ahLst/>
                <a:cxnLst/>
                <a:rect l="l" t="t" r="r" b="b"/>
                <a:pathLst>
                  <a:path w="27290" h="26934" extrusionOk="0">
                    <a:moveTo>
                      <a:pt x="13526" y="763"/>
                    </a:moveTo>
                    <a:cubicBezTo>
                      <a:pt x="19813" y="894"/>
                      <a:pt x="26540" y="5978"/>
                      <a:pt x="26516" y="13336"/>
                    </a:cubicBezTo>
                    <a:cubicBezTo>
                      <a:pt x="26266" y="21135"/>
                      <a:pt x="19396" y="26088"/>
                      <a:pt x="13169" y="26183"/>
                    </a:cubicBezTo>
                    <a:cubicBezTo>
                      <a:pt x="13099" y="26185"/>
                      <a:pt x="13029" y="26186"/>
                      <a:pt x="12959" y="26186"/>
                    </a:cubicBezTo>
                    <a:cubicBezTo>
                      <a:pt x="10233" y="26186"/>
                      <a:pt x="7322" y="24838"/>
                      <a:pt x="4954" y="22516"/>
                    </a:cubicBezTo>
                    <a:cubicBezTo>
                      <a:pt x="2358" y="19968"/>
                      <a:pt x="799" y="16611"/>
                      <a:pt x="787" y="13515"/>
                    </a:cubicBezTo>
                    <a:cubicBezTo>
                      <a:pt x="763" y="10693"/>
                      <a:pt x="2370" y="7419"/>
                      <a:pt x="5073" y="4764"/>
                    </a:cubicBezTo>
                    <a:cubicBezTo>
                      <a:pt x="7633" y="2252"/>
                      <a:pt x="10716" y="763"/>
                      <a:pt x="13372" y="763"/>
                    </a:cubicBezTo>
                    <a:close/>
                    <a:moveTo>
                      <a:pt x="13398" y="0"/>
                    </a:moveTo>
                    <a:cubicBezTo>
                      <a:pt x="10545" y="0"/>
                      <a:pt x="7247" y="1554"/>
                      <a:pt x="4537" y="4216"/>
                    </a:cubicBezTo>
                    <a:cubicBezTo>
                      <a:pt x="1692" y="7014"/>
                      <a:pt x="1" y="10491"/>
                      <a:pt x="25" y="13503"/>
                    </a:cubicBezTo>
                    <a:cubicBezTo>
                      <a:pt x="37" y="16801"/>
                      <a:pt x="1680" y="20361"/>
                      <a:pt x="4406" y="23040"/>
                    </a:cubicBezTo>
                    <a:cubicBezTo>
                      <a:pt x="6942" y="25528"/>
                      <a:pt x="10074" y="26933"/>
                      <a:pt x="13026" y="26933"/>
                    </a:cubicBezTo>
                    <a:lnTo>
                      <a:pt x="13169" y="26933"/>
                    </a:lnTo>
                    <a:cubicBezTo>
                      <a:pt x="17027" y="26897"/>
                      <a:pt x="20706" y="25290"/>
                      <a:pt x="23349" y="22480"/>
                    </a:cubicBezTo>
                    <a:cubicBezTo>
                      <a:pt x="25730" y="19956"/>
                      <a:pt x="27159" y="16622"/>
                      <a:pt x="27266" y="13348"/>
                    </a:cubicBezTo>
                    <a:lnTo>
                      <a:pt x="27266" y="13336"/>
                    </a:lnTo>
                    <a:cubicBezTo>
                      <a:pt x="27290" y="5538"/>
                      <a:pt x="20182" y="156"/>
                      <a:pt x="13526" y="1"/>
                    </a:cubicBezTo>
                    <a:cubicBezTo>
                      <a:pt x="13484" y="1"/>
                      <a:pt x="13441" y="0"/>
                      <a:pt x="1339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" name="Google Shape;2026;p19">
              <a:extLst>
                <a:ext uri="{FF2B5EF4-FFF2-40B4-BE49-F238E27FC236}">
                  <a16:creationId xmlns:a16="http://schemas.microsoft.com/office/drawing/2014/main" id="{73AE3382-237B-93BA-C096-CB29E22055FC}"/>
                </a:ext>
              </a:extLst>
            </p:cNvPr>
            <p:cNvSpPr/>
            <p:nvPr/>
          </p:nvSpPr>
          <p:spPr>
            <a:xfrm>
              <a:off x="693902" y="1193250"/>
              <a:ext cx="235775" cy="202725"/>
            </a:xfrm>
            <a:custGeom>
              <a:avLst/>
              <a:gdLst/>
              <a:ahLst/>
              <a:cxnLst/>
              <a:rect l="l" t="t" r="r" b="b"/>
              <a:pathLst>
                <a:path w="9431" h="8109" extrusionOk="0">
                  <a:moveTo>
                    <a:pt x="4871" y="0"/>
                  </a:moveTo>
                  <a:cubicBezTo>
                    <a:pt x="4680" y="0"/>
                    <a:pt x="4513" y="119"/>
                    <a:pt x="4466" y="298"/>
                  </a:cubicBezTo>
                  <a:lnTo>
                    <a:pt x="4430" y="357"/>
                  </a:lnTo>
                  <a:lnTo>
                    <a:pt x="4371" y="453"/>
                  </a:lnTo>
                  <a:cubicBezTo>
                    <a:pt x="4120" y="834"/>
                    <a:pt x="3930" y="1155"/>
                    <a:pt x="3751" y="1453"/>
                  </a:cubicBezTo>
                  <a:cubicBezTo>
                    <a:pt x="3644" y="1631"/>
                    <a:pt x="3537" y="1822"/>
                    <a:pt x="3454" y="2012"/>
                  </a:cubicBezTo>
                  <a:cubicBezTo>
                    <a:pt x="3382" y="2132"/>
                    <a:pt x="3323" y="2262"/>
                    <a:pt x="3251" y="2393"/>
                  </a:cubicBezTo>
                  <a:cubicBezTo>
                    <a:pt x="3168" y="2548"/>
                    <a:pt x="3073" y="2691"/>
                    <a:pt x="2989" y="2846"/>
                  </a:cubicBezTo>
                  <a:cubicBezTo>
                    <a:pt x="2918" y="2953"/>
                    <a:pt x="2858" y="3072"/>
                    <a:pt x="2787" y="3191"/>
                  </a:cubicBezTo>
                  <a:lnTo>
                    <a:pt x="2418" y="3870"/>
                  </a:lnTo>
                  <a:lnTo>
                    <a:pt x="918" y="6513"/>
                  </a:lnTo>
                  <a:cubicBezTo>
                    <a:pt x="822" y="6692"/>
                    <a:pt x="739" y="6870"/>
                    <a:pt x="656" y="7061"/>
                  </a:cubicBezTo>
                  <a:cubicBezTo>
                    <a:pt x="632" y="7132"/>
                    <a:pt x="596" y="7215"/>
                    <a:pt x="549" y="7287"/>
                  </a:cubicBezTo>
                  <a:cubicBezTo>
                    <a:pt x="489" y="7323"/>
                    <a:pt x="441" y="7370"/>
                    <a:pt x="406" y="7430"/>
                  </a:cubicBezTo>
                  <a:lnTo>
                    <a:pt x="322" y="7561"/>
                  </a:lnTo>
                  <a:lnTo>
                    <a:pt x="322" y="7585"/>
                  </a:lnTo>
                  <a:lnTo>
                    <a:pt x="1" y="8001"/>
                  </a:lnTo>
                  <a:lnTo>
                    <a:pt x="596" y="8108"/>
                  </a:lnTo>
                  <a:lnTo>
                    <a:pt x="691" y="8108"/>
                  </a:lnTo>
                  <a:cubicBezTo>
                    <a:pt x="834" y="8108"/>
                    <a:pt x="965" y="8061"/>
                    <a:pt x="1072" y="7966"/>
                  </a:cubicBezTo>
                  <a:cubicBezTo>
                    <a:pt x="1344" y="7882"/>
                    <a:pt x="1615" y="7844"/>
                    <a:pt x="1887" y="7844"/>
                  </a:cubicBezTo>
                  <a:cubicBezTo>
                    <a:pt x="1925" y="7844"/>
                    <a:pt x="1963" y="7845"/>
                    <a:pt x="2001" y="7847"/>
                  </a:cubicBezTo>
                  <a:cubicBezTo>
                    <a:pt x="2489" y="7847"/>
                    <a:pt x="2977" y="7787"/>
                    <a:pt x="3454" y="7680"/>
                  </a:cubicBezTo>
                  <a:cubicBezTo>
                    <a:pt x="3775" y="7608"/>
                    <a:pt x="4120" y="7549"/>
                    <a:pt x="4442" y="7489"/>
                  </a:cubicBezTo>
                  <a:lnTo>
                    <a:pt x="4656" y="7442"/>
                  </a:lnTo>
                  <a:cubicBezTo>
                    <a:pt x="4763" y="7418"/>
                    <a:pt x="4871" y="7370"/>
                    <a:pt x="4954" y="7311"/>
                  </a:cubicBezTo>
                  <a:lnTo>
                    <a:pt x="5109" y="7239"/>
                  </a:lnTo>
                  <a:lnTo>
                    <a:pt x="5144" y="7215"/>
                  </a:lnTo>
                  <a:lnTo>
                    <a:pt x="5216" y="7215"/>
                  </a:lnTo>
                  <a:cubicBezTo>
                    <a:pt x="5597" y="7239"/>
                    <a:pt x="5966" y="7311"/>
                    <a:pt x="6323" y="7442"/>
                  </a:cubicBezTo>
                  <a:cubicBezTo>
                    <a:pt x="6752" y="7608"/>
                    <a:pt x="7204" y="7739"/>
                    <a:pt x="7633" y="7870"/>
                  </a:cubicBezTo>
                  <a:lnTo>
                    <a:pt x="7835" y="7930"/>
                  </a:lnTo>
                  <a:cubicBezTo>
                    <a:pt x="7942" y="7954"/>
                    <a:pt x="8061" y="7966"/>
                    <a:pt x="8169" y="7977"/>
                  </a:cubicBezTo>
                  <a:lnTo>
                    <a:pt x="8276" y="7977"/>
                  </a:lnTo>
                  <a:lnTo>
                    <a:pt x="8800" y="8025"/>
                  </a:lnTo>
                  <a:lnTo>
                    <a:pt x="8847" y="8025"/>
                  </a:lnTo>
                  <a:lnTo>
                    <a:pt x="8943" y="8037"/>
                  </a:lnTo>
                  <a:cubicBezTo>
                    <a:pt x="8955" y="8038"/>
                    <a:pt x="8967" y="8039"/>
                    <a:pt x="8979" y="8039"/>
                  </a:cubicBezTo>
                  <a:cubicBezTo>
                    <a:pt x="9109" y="8039"/>
                    <a:pt x="9235" y="7980"/>
                    <a:pt x="9312" y="7882"/>
                  </a:cubicBezTo>
                  <a:lnTo>
                    <a:pt x="9324" y="7870"/>
                  </a:lnTo>
                  <a:cubicBezTo>
                    <a:pt x="9431" y="7716"/>
                    <a:pt x="9431" y="7513"/>
                    <a:pt x="9324" y="7358"/>
                  </a:cubicBezTo>
                  <a:lnTo>
                    <a:pt x="7907" y="5108"/>
                  </a:lnTo>
                  <a:lnTo>
                    <a:pt x="7930" y="5084"/>
                  </a:lnTo>
                  <a:lnTo>
                    <a:pt x="7490" y="4310"/>
                  </a:lnTo>
                  <a:cubicBezTo>
                    <a:pt x="7264" y="3929"/>
                    <a:pt x="7049" y="3560"/>
                    <a:pt x="6835" y="3179"/>
                  </a:cubicBezTo>
                  <a:cubicBezTo>
                    <a:pt x="6764" y="3048"/>
                    <a:pt x="6692" y="2894"/>
                    <a:pt x="6621" y="2751"/>
                  </a:cubicBezTo>
                  <a:cubicBezTo>
                    <a:pt x="6549" y="2596"/>
                    <a:pt x="6490" y="2465"/>
                    <a:pt x="6406" y="2322"/>
                  </a:cubicBezTo>
                  <a:cubicBezTo>
                    <a:pt x="6287" y="2084"/>
                    <a:pt x="6145" y="1858"/>
                    <a:pt x="5990" y="1643"/>
                  </a:cubicBezTo>
                  <a:cubicBezTo>
                    <a:pt x="5775" y="1381"/>
                    <a:pt x="5609" y="1096"/>
                    <a:pt x="5478" y="786"/>
                  </a:cubicBezTo>
                  <a:cubicBezTo>
                    <a:pt x="5418" y="643"/>
                    <a:pt x="5347" y="500"/>
                    <a:pt x="5252" y="369"/>
                  </a:cubicBezTo>
                  <a:lnTo>
                    <a:pt x="5240" y="298"/>
                  </a:lnTo>
                  <a:lnTo>
                    <a:pt x="5216" y="250"/>
                  </a:lnTo>
                  <a:cubicBezTo>
                    <a:pt x="5168" y="107"/>
                    <a:pt x="5025" y="0"/>
                    <a:pt x="48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027;p19">
              <a:extLst>
                <a:ext uri="{FF2B5EF4-FFF2-40B4-BE49-F238E27FC236}">
                  <a16:creationId xmlns:a16="http://schemas.microsoft.com/office/drawing/2014/main" id="{3A0410C7-26DB-F625-03EB-8FF62BF47582}"/>
                </a:ext>
              </a:extLst>
            </p:cNvPr>
            <p:cNvSpPr txBox="1"/>
            <p:nvPr/>
          </p:nvSpPr>
          <p:spPr>
            <a:xfrm>
              <a:off x="1155175" y="1092900"/>
              <a:ext cx="1292700" cy="41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dirty="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Concepts</a:t>
              </a:r>
              <a:endParaRPr sz="2200" dirty="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466207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5" name="Google Shape;3715;p22"/>
          <p:cNvSpPr txBox="1">
            <a:spLocks noGrp="1"/>
          </p:cNvSpPr>
          <p:nvPr>
            <p:ph type="title"/>
          </p:nvPr>
        </p:nvSpPr>
        <p:spPr>
          <a:xfrm>
            <a:off x="442580" y="538364"/>
            <a:ext cx="4386900" cy="33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BLUE &amp; GOLD</a:t>
            </a:r>
            <a:endParaRPr dirty="0"/>
          </a:p>
        </p:txBody>
      </p:sp>
      <p:grpSp>
        <p:nvGrpSpPr>
          <p:cNvPr id="3737" name="Google Shape;3737;p22"/>
          <p:cNvGrpSpPr/>
          <p:nvPr/>
        </p:nvGrpSpPr>
        <p:grpSpPr>
          <a:xfrm>
            <a:off x="253153" y="1360997"/>
            <a:ext cx="2808702" cy="330600"/>
            <a:chOff x="457200" y="1346350"/>
            <a:chExt cx="3020100" cy="330600"/>
          </a:xfrm>
        </p:grpSpPr>
        <p:sp>
          <p:nvSpPr>
            <p:cNvPr id="3738" name="Google Shape;3738;p22"/>
            <p:cNvSpPr/>
            <p:nvPr/>
          </p:nvSpPr>
          <p:spPr>
            <a:xfrm>
              <a:off x="457200" y="1391850"/>
              <a:ext cx="153600" cy="56400"/>
            </a:xfrm>
            <a:prstGeom prst="triangle">
              <a:avLst>
                <a:gd name="adj" fmla="val 50000"/>
              </a:avLst>
            </a:prstGeom>
            <a:solidFill>
              <a:srgbClr val="A237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9" name="Google Shape;3739;p22"/>
            <p:cNvSpPr/>
            <p:nvPr/>
          </p:nvSpPr>
          <p:spPr>
            <a:xfrm>
              <a:off x="533400" y="1346350"/>
              <a:ext cx="2943900" cy="330600"/>
            </a:xfrm>
            <a:prstGeom prst="homePlate">
              <a:avLst>
                <a:gd name="adj" fmla="val 50000"/>
              </a:avLst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3740" name="Google Shape;3740;p22"/>
            <p:cNvSpPr/>
            <p:nvPr/>
          </p:nvSpPr>
          <p:spPr>
            <a:xfrm>
              <a:off x="457200" y="1448350"/>
              <a:ext cx="408000" cy="126600"/>
            </a:xfrm>
            <a:prstGeom prst="homePlat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3743" name="Google Shape;3743;p22"/>
          <p:cNvGrpSpPr/>
          <p:nvPr/>
        </p:nvGrpSpPr>
        <p:grpSpPr>
          <a:xfrm>
            <a:off x="253153" y="1859597"/>
            <a:ext cx="2804362" cy="330600"/>
            <a:chOff x="457200" y="1844950"/>
            <a:chExt cx="3020100" cy="330600"/>
          </a:xfrm>
        </p:grpSpPr>
        <p:sp>
          <p:nvSpPr>
            <p:cNvPr id="3744" name="Google Shape;3744;p22"/>
            <p:cNvSpPr/>
            <p:nvPr/>
          </p:nvSpPr>
          <p:spPr>
            <a:xfrm>
              <a:off x="457200" y="1890550"/>
              <a:ext cx="153600" cy="56400"/>
            </a:xfrm>
            <a:prstGeom prst="triangle">
              <a:avLst>
                <a:gd name="adj" fmla="val 50000"/>
              </a:avLst>
            </a:prstGeom>
            <a:solidFill>
              <a:srgbClr val="B96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5" name="Google Shape;3745;p22"/>
            <p:cNvSpPr/>
            <p:nvPr/>
          </p:nvSpPr>
          <p:spPr>
            <a:xfrm>
              <a:off x="533400" y="1844950"/>
              <a:ext cx="2943900" cy="330600"/>
            </a:xfrm>
            <a:prstGeom prst="homePlate">
              <a:avLst>
                <a:gd name="adj" fmla="val 50000"/>
              </a:avLst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3746" name="Google Shape;3746;p22"/>
            <p:cNvSpPr/>
            <p:nvPr/>
          </p:nvSpPr>
          <p:spPr>
            <a:xfrm>
              <a:off x="457200" y="1946950"/>
              <a:ext cx="408000" cy="126600"/>
            </a:xfrm>
            <a:prstGeom prst="homePlate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3749" name="Google Shape;3749;p22"/>
          <p:cNvGrpSpPr/>
          <p:nvPr/>
        </p:nvGrpSpPr>
        <p:grpSpPr>
          <a:xfrm>
            <a:off x="253153" y="2358197"/>
            <a:ext cx="2804362" cy="330600"/>
            <a:chOff x="457200" y="2343550"/>
            <a:chExt cx="3020100" cy="330600"/>
          </a:xfrm>
        </p:grpSpPr>
        <p:sp>
          <p:nvSpPr>
            <p:cNvPr id="3750" name="Google Shape;3750;p22"/>
            <p:cNvSpPr/>
            <p:nvPr/>
          </p:nvSpPr>
          <p:spPr>
            <a:xfrm>
              <a:off x="457200" y="2389250"/>
              <a:ext cx="153600" cy="56400"/>
            </a:xfrm>
            <a:prstGeom prst="triangle">
              <a:avLst>
                <a:gd name="adj" fmla="val 50000"/>
              </a:avLst>
            </a:prstGeom>
            <a:solidFill>
              <a:srgbClr val="B89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1" name="Google Shape;3751;p22"/>
            <p:cNvSpPr/>
            <p:nvPr/>
          </p:nvSpPr>
          <p:spPr>
            <a:xfrm>
              <a:off x="533400" y="2343550"/>
              <a:ext cx="2943900" cy="330600"/>
            </a:xfrm>
            <a:prstGeom prst="homePlate">
              <a:avLst>
                <a:gd name="adj" fmla="val 50000"/>
              </a:avLst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3752" name="Google Shape;3752;p22"/>
            <p:cNvSpPr/>
            <p:nvPr/>
          </p:nvSpPr>
          <p:spPr>
            <a:xfrm>
              <a:off x="457200" y="2445550"/>
              <a:ext cx="408000" cy="126600"/>
            </a:xfrm>
            <a:prstGeom prst="homePlate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3754" name="Google Shape;3754;p22"/>
          <p:cNvGrpSpPr/>
          <p:nvPr/>
        </p:nvGrpSpPr>
        <p:grpSpPr>
          <a:xfrm>
            <a:off x="253153" y="2856810"/>
            <a:ext cx="2804362" cy="330600"/>
            <a:chOff x="457200" y="2842163"/>
            <a:chExt cx="3020100" cy="330600"/>
          </a:xfrm>
        </p:grpSpPr>
        <p:grpSp>
          <p:nvGrpSpPr>
            <p:cNvPr id="3755" name="Google Shape;3755;p22"/>
            <p:cNvGrpSpPr/>
            <p:nvPr/>
          </p:nvGrpSpPr>
          <p:grpSpPr>
            <a:xfrm>
              <a:off x="457200" y="2842163"/>
              <a:ext cx="3020100" cy="330600"/>
              <a:chOff x="457200" y="2842163"/>
              <a:chExt cx="3020100" cy="330600"/>
            </a:xfrm>
          </p:grpSpPr>
          <p:sp>
            <p:nvSpPr>
              <p:cNvPr id="3756" name="Google Shape;3756;p22"/>
              <p:cNvSpPr/>
              <p:nvPr/>
            </p:nvSpPr>
            <p:spPr>
              <a:xfrm>
                <a:off x="457200" y="2887950"/>
                <a:ext cx="153600" cy="56400"/>
              </a:xfrm>
              <a:prstGeom prst="triangle">
                <a:avLst>
                  <a:gd name="adj" fmla="val 50000"/>
                </a:avLst>
              </a:prstGeom>
              <a:solidFill>
                <a:srgbClr val="ADA3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7" name="Google Shape;3757;p22"/>
              <p:cNvSpPr/>
              <p:nvPr/>
            </p:nvSpPr>
            <p:spPr>
              <a:xfrm>
                <a:off x="533400" y="2842163"/>
                <a:ext cx="2943900" cy="330600"/>
              </a:xfrm>
              <a:prstGeom prst="homePlate">
                <a:avLst>
                  <a:gd name="adj" fmla="val 50000"/>
                </a:avLst>
              </a:prstGeom>
              <a:solidFill>
                <a:schemeClr val="lt1"/>
              </a:solidFill>
              <a:ln w="9525" cap="flat" cmpd="sng">
                <a:solidFill>
                  <a:schemeClr val="dk2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5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  <p:sp>
            <p:nvSpPr>
              <p:cNvPr id="3758" name="Google Shape;3758;p22"/>
              <p:cNvSpPr/>
              <p:nvPr/>
            </p:nvSpPr>
            <p:spPr>
              <a:xfrm>
                <a:off x="457200" y="2944150"/>
                <a:ext cx="408000" cy="126600"/>
              </a:xfrm>
              <a:prstGeom prst="homePlate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5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</p:grpSp>
        <p:sp>
          <p:nvSpPr>
            <p:cNvPr id="3759" name="Google Shape;3759;p22"/>
            <p:cNvSpPr txBox="1"/>
            <p:nvPr/>
          </p:nvSpPr>
          <p:spPr>
            <a:xfrm>
              <a:off x="865200" y="2872450"/>
              <a:ext cx="24324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1600" b="1" i="0" dirty="0">
                  <a:solidFill>
                    <a:srgbClr val="0D0D0D"/>
                  </a:solidFill>
                  <a:effectLst/>
                  <a:latin typeface="Söhne"/>
                </a:rPr>
                <a:t>Cultural </a:t>
              </a:r>
              <a:r>
                <a:rPr lang="es-ES" sz="1600" b="1" i="0" dirty="0" err="1">
                  <a:solidFill>
                    <a:srgbClr val="0D0D0D"/>
                  </a:solidFill>
                  <a:effectLst/>
                  <a:latin typeface="Söhne"/>
                </a:rPr>
                <a:t>Connectivity</a:t>
              </a:r>
              <a:endParaRPr sz="1200" dirty="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761" name="Google Shape;3761;p22"/>
          <p:cNvGrpSpPr/>
          <p:nvPr/>
        </p:nvGrpSpPr>
        <p:grpSpPr>
          <a:xfrm>
            <a:off x="253153" y="3355385"/>
            <a:ext cx="2804362" cy="330600"/>
            <a:chOff x="457200" y="3340738"/>
            <a:chExt cx="3020100" cy="330600"/>
          </a:xfrm>
        </p:grpSpPr>
        <p:sp>
          <p:nvSpPr>
            <p:cNvPr id="3762" name="Google Shape;3762;p22"/>
            <p:cNvSpPr/>
            <p:nvPr/>
          </p:nvSpPr>
          <p:spPr>
            <a:xfrm>
              <a:off x="457200" y="3386650"/>
              <a:ext cx="153600" cy="56400"/>
            </a:xfrm>
            <a:prstGeom prst="triangle">
              <a:avLst>
                <a:gd name="adj" fmla="val 50000"/>
              </a:avLst>
            </a:prstGeom>
            <a:solidFill>
              <a:srgbClr val="4494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3" name="Google Shape;3763;p22"/>
            <p:cNvSpPr/>
            <p:nvPr/>
          </p:nvSpPr>
          <p:spPr>
            <a:xfrm>
              <a:off x="533400" y="3340738"/>
              <a:ext cx="2943900" cy="330600"/>
            </a:xfrm>
            <a:prstGeom prst="homePlate">
              <a:avLst>
                <a:gd name="adj" fmla="val 50000"/>
              </a:avLst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3764" name="Google Shape;3764;p22"/>
            <p:cNvSpPr/>
            <p:nvPr/>
          </p:nvSpPr>
          <p:spPr>
            <a:xfrm>
              <a:off x="457200" y="3442750"/>
              <a:ext cx="408000" cy="126600"/>
            </a:xfrm>
            <a:prstGeom prst="homePlate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3766" name="Google Shape;3766;p22"/>
          <p:cNvGrpSpPr/>
          <p:nvPr/>
        </p:nvGrpSpPr>
        <p:grpSpPr>
          <a:xfrm>
            <a:off x="253153" y="3854035"/>
            <a:ext cx="2804362" cy="330600"/>
            <a:chOff x="457200" y="3839388"/>
            <a:chExt cx="3020100" cy="330600"/>
          </a:xfrm>
        </p:grpSpPr>
        <p:grpSp>
          <p:nvGrpSpPr>
            <p:cNvPr id="3767" name="Google Shape;3767;p22"/>
            <p:cNvGrpSpPr/>
            <p:nvPr/>
          </p:nvGrpSpPr>
          <p:grpSpPr>
            <a:xfrm>
              <a:off x="457200" y="3839388"/>
              <a:ext cx="3020100" cy="330600"/>
              <a:chOff x="457200" y="3839388"/>
              <a:chExt cx="3020100" cy="330600"/>
            </a:xfrm>
          </p:grpSpPr>
          <p:sp>
            <p:nvSpPr>
              <p:cNvPr id="3768" name="Google Shape;3768;p22"/>
              <p:cNvSpPr/>
              <p:nvPr/>
            </p:nvSpPr>
            <p:spPr>
              <a:xfrm>
                <a:off x="457200" y="3885350"/>
                <a:ext cx="153600" cy="56400"/>
              </a:xfrm>
              <a:prstGeom prst="triangle">
                <a:avLst>
                  <a:gd name="adj" fmla="val 50000"/>
                </a:avLst>
              </a:prstGeom>
              <a:solidFill>
                <a:srgbClr val="3682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9" name="Google Shape;3769;p22"/>
              <p:cNvSpPr/>
              <p:nvPr/>
            </p:nvSpPr>
            <p:spPr>
              <a:xfrm>
                <a:off x="533400" y="3839388"/>
                <a:ext cx="2943900" cy="330600"/>
              </a:xfrm>
              <a:prstGeom prst="homePlate">
                <a:avLst>
                  <a:gd name="adj" fmla="val 50000"/>
                </a:avLst>
              </a:prstGeom>
              <a:solidFill>
                <a:schemeClr val="lt1"/>
              </a:solidFill>
              <a:ln w="9525" cap="flat" cmpd="sng">
                <a:solidFill>
                  <a:schemeClr val="dk2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5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  <p:sp>
            <p:nvSpPr>
              <p:cNvPr id="3770" name="Google Shape;3770;p22"/>
              <p:cNvSpPr/>
              <p:nvPr/>
            </p:nvSpPr>
            <p:spPr>
              <a:xfrm>
                <a:off x="457200" y="3941350"/>
                <a:ext cx="408000" cy="126600"/>
              </a:xfrm>
              <a:prstGeom prst="homePlate">
                <a:avLst>
                  <a:gd name="adj" fmla="val 50000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5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</p:grpSp>
        <p:sp>
          <p:nvSpPr>
            <p:cNvPr id="3771" name="Google Shape;3771;p22"/>
            <p:cNvSpPr txBox="1"/>
            <p:nvPr/>
          </p:nvSpPr>
          <p:spPr>
            <a:xfrm>
              <a:off x="865200" y="3869650"/>
              <a:ext cx="24324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1600" b="1" dirty="0">
                  <a:solidFill>
                    <a:srgbClr val="0D0D0D"/>
                  </a:solidFill>
                  <a:latin typeface="Söhne"/>
                </a:rPr>
                <a:t>Social</a:t>
              </a:r>
              <a:r>
                <a:rPr lang="es-ES" sz="1600" b="1" i="0" dirty="0">
                  <a:solidFill>
                    <a:srgbClr val="0D0D0D"/>
                  </a:solidFill>
                  <a:effectLst/>
                  <a:latin typeface="Söhne"/>
                </a:rPr>
                <a:t> </a:t>
              </a:r>
              <a:r>
                <a:rPr lang="es-ES" sz="1600" b="1" i="0" dirty="0" err="1">
                  <a:solidFill>
                    <a:srgbClr val="0D0D0D"/>
                  </a:solidFill>
                  <a:effectLst/>
                  <a:latin typeface="Söhne"/>
                </a:rPr>
                <a:t>Connectivity</a:t>
              </a:r>
              <a:endParaRPr sz="1200" dirty="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5086" name="Google Shape;2019;p19">
            <a:extLst>
              <a:ext uri="{FF2B5EF4-FFF2-40B4-BE49-F238E27FC236}">
                <a16:creationId xmlns:a16="http://schemas.microsoft.com/office/drawing/2014/main" id="{68E49A37-98FA-38D1-FF5F-5A25FE94F928}"/>
              </a:ext>
            </a:extLst>
          </p:cNvPr>
          <p:cNvGrpSpPr/>
          <p:nvPr/>
        </p:nvGrpSpPr>
        <p:grpSpPr>
          <a:xfrm>
            <a:off x="6719747" y="2389259"/>
            <a:ext cx="2846578" cy="1040238"/>
            <a:chOff x="550674" y="1044351"/>
            <a:chExt cx="3175315" cy="972416"/>
          </a:xfrm>
        </p:grpSpPr>
        <p:sp>
          <p:nvSpPr>
            <p:cNvPr id="5087" name="Google Shape;2020;p19">
              <a:extLst>
                <a:ext uri="{FF2B5EF4-FFF2-40B4-BE49-F238E27FC236}">
                  <a16:creationId xmlns:a16="http://schemas.microsoft.com/office/drawing/2014/main" id="{4469E7B4-2284-82A4-DB58-33A0B079F6F6}"/>
                </a:ext>
              </a:extLst>
            </p:cNvPr>
            <p:cNvSpPr txBox="1"/>
            <p:nvPr/>
          </p:nvSpPr>
          <p:spPr>
            <a:xfrm>
              <a:off x="811789" y="1753667"/>
              <a:ext cx="2914200" cy="26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b="1" i="0" dirty="0">
                  <a:solidFill>
                    <a:srgbClr val="0D0D0D"/>
                  </a:solidFill>
                  <a:effectLst/>
                  <a:latin typeface="Söhne"/>
                </a:rPr>
                <a:t>Cultural &amp; Social </a:t>
              </a:r>
              <a:r>
                <a:rPr lang="es-ES" b="1" i="0" dirty="0" err="1">
                  <a:solidFill>
                    <a:srgbClr val="0D0D0D"/>
                  </a:solidFill>
                  <a:effectLst/>
                  <a:latin typeface="Söhne"/>
                </a:rPr>
                <a:t>by</a:t>
              </a:r>
              <a:r>
                <a:rPr lang="es-ES" b="1" dirty="0">
                  <a:solidFill>
                    <a:srgbClr val="0D0D0D"/>
                  </a:solidFill>
                  <a:latin typeface="Söhne"/>
                </a:rPr>
                <a:t> </a:t>
              </a:r>
              <a:r>
                <a:rPr lang="es-ES" b="1" dirty="0" err="1">
                  <a:solidFill>
                    <a:srgbClr val="0D0D0D"/>
                  </a:solidFill>
                  <a:latin typeface="Söhne"/>
                </a:rPr>
                <a:t>demographic</a:t>
              </a:r>
              <a:r>
                <a:rPr lang="es-ES" b="1" dirty="0">
                  <a:solidFill>
                    <a:srgbClr val="0D0D0D"/>
                  </a:solidFill>
                  <a:latin typeface="Söhne"/>
                </a:rPr>
                <a:t> </a:t>
              </a:r>
              <a:r>
                <a:rPr lang="es-ES" b="1" dirty="0" err="1">
                  <a:solidFill>
                    <a:srgbClr val="0D0D0D"/>
                  </a:solidFill>
                  <a:latin typeface="Söhne"/>
                </a:rPr>
                <a:t>grow</a:t>
              </a:r>
              <a:endParaRPr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088" name="Google Shape;2021;p19">
              <a:extLst>
                <a:ext uri="{FF2B5EF4-FFF2-40B4-BE49-F238E27FC236}">
                  <a16:creationId xmlns:a16="http://schemas.microsoft.com/office/drawing/2014/main" id="{CD00874E-4D9E-551A-7F73-37282B202652}"/>
                </a:ext>
              </a:extLst>
            </p:cNvPr>
            <p:cNvSpPr/>
            <p:nvPr/>
          </p:nvSpPr>
          <p:spPr>
            <a:xfrm flipH="1">
              <a:off x="879859" y="1055832"/>
              <a:ext cx="1802180" cy="484276"/>
            </a:xfrm>
            <a:custGeom>
              <a:avLst/>
              <a:gdLst/>
              <a:ahLst/>
              <a:cxnLst/>
              <a:rect l="l" t="t" r="r" b="b"/>
              <a:pathLst>
                <a:path w="80320" h="24730" extrusionOk="0">
                  <a:moveTo>
                    <a:pt x="65461" y="0"/>
                  </a:moveTo>
                  <a:cubicBezTo>
                    <a:pt x="62389" y="0"/>
                    <a:pt x="59258" y="36"/>
                    <a:pt x="56233" y="84"/>
                  </a:cubicBezTo>
                  <a:cubicBezTo>
                    <a:pt x="53709" y="119"/>
                    <a:pt x="51078" y="143"/>
                    <a:pt x="48494" y="155"/>
                  </a:cubicBezTo>
                  <a:cubicBezTo>
                    <a:pt x="47636" y="158"/>
                    <a:pt x="46773" y="160"/>
                    <a:pt x="45909" y="160"/>
                  </a:cubicBezTo>
                  <a:cubicBezTo>
                    <a:pt x="43823" y="160"/>
                    <a:pt x="41729" y="151"/>
                    <a:pt x="39684" y="143"/>
                  </a:cubicBezTo>
                  <a:cubicBezTo>
                    <a:pt x="37728" y="139"/>
                    <a:pt x="35744" y="132"/>
                    <a:pt x="33748" y="132"/>
                  </a:cubicBezTo>
                  <a:cubicBezTo>
                    <a:pt x="30544" y="132"/>
                    <a:pt x="27309" y="148"/>
                    <a:pt x="24110" y="215"/>
                  </a:cubicBezTo>
                  <a:cubicBezTo>
                    <a:pt x="20205" y="286"/>
                    <a:pt x="16240" y="667"/>
                    <a:pt x="12406" y="1036"/>
                  </a:cubicBezTo>
                  <a:lnTo>
                    <a:pt x="10430" y="1227"/>
                  </a:lnTo>
                  <a:cubicBezTo>
                    <a:pt x="4501" y="1774"/>
                    <a:pt x="1274" y="3763"/>
                    <a:pt x="262" y="7477"/>
                  </a:cubicBezTo>
                  <a:cubicBezTo>
                    <a:pt x="36" y="8335"/>
                    <a:pt x="83" y="9204"/>
                    <a:pt x="131" y="10049"/>
                  </a:cubicBezTo>
                  <a:cubicBezTo>
                    <a:pt x="143" y="10287"/>
                    <a:pt x="167" y="10537"/>
                    <a:pt x="167" y="10775"/>
                  </a:cubicBezTo>
                  <a:lnTo>
                    <a:pt x="83" y="10775"/>
                  </a:lnTo>
                  <a:lnTo>
                    <a:pt x="83" y="11156"/>
                  </a:lnTo>
                  <a:cubicBezTo>
                    <a:pt x="83" y="11454"/>
                    <a:pt x="72" y="11764"/>
                    <a:pt x="60" y="12061"/>
                  </a:cubicBezTo>
                  <a:cubicBezTo>
                    <a:pt x="0" y="12787"/>
                    <a:pt x="12" y="13514"/>
                    <a:pt x="95" y="14228"/>
                  </a:cubicBezTo>
                  <a:cubicBezTo>
                    <a:pt x="250" y="15324"/>
                    <a:pt x="607" y="16419"/>
                    <a:pt x="965" y="17443"/>
                  </a:cubicBezTo>
                  <a:cubicBezTo>
                    <a:pt x="2131" y="20848"/>
                    <a:pt x="5191" y="22884"/>
                    <a:pt x="9811" y="23360"/>
                  </a:cubicBezTo>
                  <a:cubicBezTo>
                    <a:pt x="18657" y="24253"/>
                    <a:pt x="27551" y="24718"/>
                    <a:pt x="36445" y="24729"/>
                  </a:cubicBezTo>
                  <a:cubicBezTo>
                    <a:pt x="39279" y="24729"/>
                    <a:pt x="42065" y="24682"/>
                    <a:pt x="44827" y="24575"/>
                  </a:cubicBezTo>
                  <a:cubicBezTo>
                    <a:pt x="53019" y="24277"/>
                    <a:pt x="61055" y="23967"/>
                    <a:pt x="69164" y="23325"/>
                  </a:cubicBezTo>
                  <a:cubicBezTo>
                    <a:pt x="74283" y="22920"/>
                    <a:pt x="76879" y="20622"/>
                    <a:pt x="77546" y="18776"/>
                  </a:cubicBezTo>
                  <a:cubicBezTo>
                    <a:pt x="79177" y="14240"/>
                    <a:pt x="80320" y="8882"/>
                    <a:pt x="76414" y="3572"/>
                  </a:cubicBezTo>
                  <a:cubicBezTo>
                    <a:pt x="75093" y="1750"/>
                    <a:pt x="73355" y="798"/>
                    <a:pt x="70771" y="441"/>
                  </a:cubicBezTo>
                  <a:cubicBezTo>
                    <a:pt x="69175" y="226"/>
                    <a:pt x="67306" y="0"/>
                    <a:pt x="654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9" name="Google Shape;2022;p19">
              <a:extLst>
                <a:ext uri="{FF2B5EF4-FFF2-40B4-BE49-F238E27FC236}">
                  <a16:creationId xmlns:a16="http://schemas.microsoft.com/office/drawing/2014/main" id="{CAF40D00-FA41-EAC9-65CF-5E34A8543998}"/>
                </a:ext>
              </a:extLst>
            </p:cNvPr>
            <p:cNvSpPr/>
            <p:nvPr/>
          </p:nvSpPr>
          <p:spPr>
            <a:xfrm flipH="1">
              <a:off x="879859" y="1055833"/>
              <a:ext cx="1802180" cy="484276"/>
            </a:xfrm>
            <a:custGeom>
              <a:avLst/>
              <a:gdLst/>
              <a:ahLst/>
              <a:cxnLst/>
              <a:rect l="l" t="t" r="r" b="b"/>
              <a:pathLst>
                <a:path w="80320" h="24730" extrusionOk="0">
                  <a:moveTo>
                    <a:pt x="65473" y="750"/>
                  </a:moveTo>
                  <a:cubicBezTo>
                    <a:pt x="67259" y="750"/>
                    <a:pt x="69092" y="988"/>
                    <a:pt x="70676" y="1203"/>
                  </a:cubicBezTo>
                  <a:cubicBezTo>
                    <a:pt x="73033" y="1524"/>
                    <a:pt x="74617" y="2393"/>
                    <a:pt x="75807" y="4025"/>
                  </a:cubicBezTo>
                  <a:cubicBezTo>
                    <a:pt x="79510" y="9049"/>
                    <a:pt x="78403" y="14169"/>
                    <a:pt x="76831" y="18514"/>
                  </a:cubicBezTo>
                  <a:cubicBezTo>
                    <a:pt x="75879" y="21146"/>
                    <a:pt x="72081" y="22348"/>
                    <a:pt x="69104" y="22574"/>
                  </a:cubicBezTo>
                  <a:cubicBezTo>
                    <a:pt x="61008" y="23217"/>
                    <a:pt x="52983" y="23527"/>
                    <a:pt x="44791" y="23825"/>
                  </a:cubicBezTo>
                  <a:cubicBezTo>
                    <a:pt x="42025" y="23926"/>
                    <a:pt x="39218" y="23976"/>
                    <a:pt x="36374" y="23976"/>
                  </a:cubicBezTo>
                  <a:cubicBezTo>
                    <a:pt x="27822" y="23976"/>
                    <a:pt x="18945" y="23519"/>
                    <a:pt x="9894" y="22598"/>
                  </a:cubicBezTo>
                  <a:cubicBezTo>
                    <a:pt x="5525" y="22170"/>
                    <a:pt x="2762" y="20348"/>
                    <a:pt x="1679" y="17205"/>
                  </a:cubicBezTo>
                  <a:cubicBezTo>
                    <a:pt x="1334" y="16216"/>
                    <a:pt x="1000" y="15157"/>
                    <a:pt x="845" y="14133"/>
                  </a:cubicBezTo>
                  <a:cubicBezTo>
                    <a:pt x="774" y="13454"/>
                    <a:pt x="762" y="12776"/>
                    <a:pt x="810" y="12097"/>
                  </a:cubicBezTo>
                  <a:cubicBezTo>
                    <a:pt x="822" y="11906"/>
                    <a:pt x="834" y="11728"/>
                    <a:pt x="834" y="11537"/>
                  </a:cubicBezTo>
                  <a:lnTo>
                    <a:pt x="941" y="11525"/>
                  </a:lnTo>
                  <a:lnTo>
                    <a:pt x="941" y="11144"/>
                  </a:lnTo>
                  <a:cubicBezTo>
                    <a:pt x="941" y="10763"/>
                    <a:pt x="917" y="10371"/>
                    <a:pt x="893" y="9990"/>
                  </a:cubicBezTo>
                  <a:cubicBezTo>
                    <a:pt x="845" y="9168"/>
                    <a:pt x="798" y="8394"/>
                    <a:pt x="988" y="7668"/>
                  </a:cubicBezTo>
                  <a:cubicBezTo>
                    <a:pt x="1905" y="4298"/>
                    <a:pt x="4929" y="2489"/>
                    <a:pt x="10501" y="1965"/>
                  </a:cubicBezTo>
                  <a:lnTo>
                    <a:pt x="12478" y="1774"/>
                  </a:lnTo>
                  <a:cubicBezTo>
                    <a:pt x="16300" y="1405"/>
                    <a:pt x="20241" y="1036"/>
                    <a:pt x="24134" y="965"/>
                  </a:cubicBezTo>
                  <a:cubicBezTo>
                    <a:pt x="27326" y="899"/>
                    <a:pt x="30553" y="882"/>
                    <a:pt x="33753" y="882"/>
                  </a:cubicBezTo>
                  <a:cubicBezTo>
                    <a:pt x="35746" y="882"/>
                    <a:pt x="37728" y="889"/>
                    <a:pt x="39684" y="893"/>
                  </a:cubicBezTo>
                  <a:cubicBezTo>
                    <a:pt x="41729" y="902"/>
                    <a:pt x="43823" y="910"/>
                    <a:pt x="45913" y="910"/>
                  </a:cubicBezTo>
                  <a:cubicBezTo>
                    <a:pt x="46779" y="910"/>
                    <a:pt x="47645" y="909"/>
                    <a:pt x="48506" y="905"/>
                  </a:cubicBezTo>
                  <a:cubicBezTo>
                    <a:pt x="51090" y="905"/>
                    <a:pt x="53709" y="869"/>
                    <a:pt x="56257" y="834"/>
                  </a:cubicBezTo>
                  <a:cubicBezTo>
                    <a:pt x="59269" y="798"/>
                    <a:pt x="62401" y="750"/>
                    <a:pt x="65473" y="750"/>
                  </a:cubicBezTo>
                  <a:close/>
                  <a:moveTo>
                    <a:pt x="65461" y="0"/>
                  </a:moveTo>
                  <a:cubicBezTo>
                    <a:pt x="62389" y="0"/>
                    <a:pt x="59258" y="36"/>
                    <a:pt x="56233" y="84"/>
                  </a:cubicBezTo>
                  <a:cubicBezTo>
                    <a:pt x="53709" y="107"/>
                    <a:pt x="51078" y="143"/>
                    <a:pt x="48494" y="155"/>
                  </a:cubicBezTo>
                  <a:cubicBezTo>
                    <a:pt x="47636" y="158"/>
                    <a:pt x="46773" y="160"/>
                    <a:pt x="45909" y="160"/>
                  </a:cubicBezTo>
                  <a:cubicBezTo>
                    <a:pt x="43823" y="160"/>
                    <a:pt x="41729" y="151"/>
                    <a:pt x="39684" y="143"/>
                  </a:cubicBezTo>
                  <a:cubicBezTo>
                    <a:pt x="37728" y="139"/>
                    <a:pt x="35744" y="132"/>
                    <a:pt x="33748" y="132"/>
                  </a:cubicBezTo>
                  <a:cubicBezTo>
                    <a:pt x="30544" y="132"/>
                    <a:pt x="27309" y="148"/>
                    <a:pt x="24110" y="215"/>
                  </a:cubicBezTo>
                  <a:cubicBezTo>
                    <a:pt x="20205" y="286"/>
                    <a:pt x="16240" y="667"/>
                    <a:pt x="12406" y="1036"/>
                  </a:cubicBezTo>
                  <a:lnTo>
                    <a:pt x="10430" y="1227"/>
                  </a:lnTo>
                  <a:cubicBezTo>
                    <a:pt x="4501" y="1774"/>
                    <a:pt x="1274" y="3763"/>
                    <a:pt x="262" y="7477"/>
                  </a:cubicBezTo>
                  <a:cubicBezTo>
                    <a:pt x="36" y="8335"/>
                    <a:pt x="83" y="9204"/>
                    <a:pt x="131" y="10049"/>
                  </a:cubicBezTo>
                  <a:cubicBezTo>
                    <a:pt x="143" y="10287"/>
                    <a:pt x="167" y="10537"/>
                    <a:pt x="167" y="10775"/>
                  </a:cubicBezTo>
                  <a:lnTo>
                    <a:pt x="83" y="10775"/>
                  </a:lnTo>
                  <a:lnTo>
                    <a:pt x="83" y="11156"/>
                  </a:lnTo>
                  <a:cubicBezTo>
                    <a:pt x="83" y="11454"/>
                    <a:pt x="72" y="11764"/>
                    <a:pt x="60" y="12061"/>
                  </a:cubicBezTo>
                  <a:cubicBezTo>
                    <a:pt x="0" y="12787"/>
                    <a:pt x="12" y="13514"/>
                    <a:pt x="95" y="14228"/>
                  </a:cubicBezTo>
                  <a:cubicBezTo>
                    <a:pt x="250" y="15324"/>
                    <a:pt x="607" y="16419"/>
                    <a:pt x="965" y="17443"/>
                  </a:cubicBezTo>
                  <a:cubicBezTo>
                    <a:pt x="2131" y="20848"/>
                    <a:pt x="5191" y="22884"/>
                    <a:pt x="9811" y="23360"/>
                  </a:cubicBezTo>
                  <a:cubicBezTo>
                    <a:pt x="18657" y="24253"/>
                    <a:pt x="27551" y="24718"/>
                    <a:pt x="36445" y="24729"/>
                  </a:cubicBezTo>
                  <a:cubicBezTo>
                    <a:pt x="39279" y="24729"/>
                    <a:pt x="42065" y="24682"/>
                    <a:pt x="44827" y="24575"/>
                  </a:cubicBezTo>
                  <a:cubicBezTo>
                    <a:pt x="53019" y="24277"/>
                    <a:pt x="61055" y="23967"/>
                    <a:pt x="69164" y="23325"/>
                  </a:cubicBezTo>
                  <a:cubicBezTo>
                    <a:pt x="74283" y="22920"/>
                    <a:pt x="76879" y="20622"/>
                    <a:pt x="77546" y="18776"/>
                  </a:cubicBezTo>
                  <a:cubicBezTo>
                    <a:pt x="79177" y="14240"/>
                    <a:pt x="80320" y="8882"/>
                    <a:pt x="76414" y="3572"/>
                  </a:cubicBezTo>
                  <a:cubicBezTo>
                    <a:pt x="75093" y="1750"/>
                    <a:pt x="73355" y="798"/>
                    <a:pt x="70771" y="441"/>
                  </a:cubicBezTo>
                  <a:cubicBezTo>
                    <a:pt x="69175" y="226"/>
                    <a:pt x="67306" y="0"/>
                    <a:pt x="6546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090" name="Google Shape;2023;p19">
              <a:extLst>
                <a:ext uri="{FF2B5EF4-FFF2-40B4-BE49-F238E27FC236}">
                  <a16:creationId xmlns:a16="http://schemas.microsoft.com/office/drawing/2014/main" id="{6035F534-E3BC-B5DA-7CC5-67EA17EB0B66}"/>
                </a:ext>
              </a:extLst>
            </p:cNvPr>
            <p:cNvGrpSpPr/>
            <p:nvPr/>
          </p:nvGrpSpPr>
          <p:grpSpPr>
            <a:xfrm>
              <a:off x="550674" y="1044351"/>
              <a:ext cx="527392" cy="520511"/>
              <a:chOff x="573224" y="960525"/>
              <a:chExt cx="612320" cy="604332"/>
            </a:xfrm>
          </p:grpSpPr>
          <p:sp>
            <p:nvSpPr>
              <p:cNvPr id="5093" name="Google Shape;2024;p19">
                <a:extLst>
                  <a:ext uri="{FF2B5EF4-FFF2-40B4-BE49-F238E27FC236}">
                    <a16:creationId xmlns:a16="http://schemas.microsoft.com/office/drawing/2014/main" id="{5DE45F82-FDDD-69FE-FAAF-96E3C4DA246C}"/>
                  </a:ext>
                </a:extLst>
              </p:cNvPr>
              <p:cNvSpPr/>
              <p:nvPr/>
            </p:nvSpPr>
            <p:spPr>
              <a:xfrm>
                <a:off x="573224" y="960525"/>
                <a:ext cx="612319" cy="604332"/>
              </a:xfrm>
              <a:custGeom>
                <a:avLst/>
                <a:gdLst/>
                <a:ahLst/>
                <a:cxnLst/>
                <a:rect l="l" t="t" r="r" b="b"/>
                <a:pathLst>
                  <a:path w="27290" h="26934" extrusionOk="0">
                    <a:moveTo>
                      <a:pt x="13398" y="0"/>
                    </a:moveTo>
                    <a:cubicBezTo>
                      <a:pt x="10545" y="0"/>
                      <a:pt x="7247" y="1554"/>
                      <a:pt x="4537" y="4216"/>
                    </a:cubicBezTo>
                    <a:cubicBezTo>
                      <a:pt x="1692" y="7014"/>
                      <a:pt x="1" y="10491"/>
                      <a:pt x="25" y="13503"/>
                    </a:cubicBezTo>
                    <a:cubicBezTo>
                      <a:pt x="37" y="16801"/>
                      <a:pt x="1680" y="20361"/>
                      <a:pt x="4406" y="23040"/>
                    </a:cubicBezTo>
                    <a:cubicBezTo>
                      <a:pt x="6942" y="25528"/>
                      <a:pt x="10074" y="26933"/>
                      <a:pt x="13026" y="26933"/>
                    </a:cubicBezTo>
                    <a:lnTo>
                      <a:pt x="13169" y="26933"/>
                    </a:lnTo>
                    <a:cubicBezTo>
                      <a:pt x="17027" y="26897"/>
                      <a:pt x="20706" y="25290"/>
                      <a:pt x="23349" y="22480"/>
                    </a:cubicBezTo>
                    <a:cubicBezTo>
                      <a:pt x="25730" y="19956"/>
                      <a:pt x="27159" y="16622"/>
                      <a:pt x="27266" y="13348"/>
                    </a:cubicBezTo>
                    <a:lnTo>
                      <a:pt x="27266" y="13336"/>
                    </a:lnTo>
                    <a:cubicBezTo>
                      <a:pt x="27290" y="5538"/>
                      <a:pt x="20182" y="156"/>
                      <a:pt x="13526" y="1"/>
                    </a:cubicBezTo>
                    <a:cubicBezTo>
                      <a:pt x="13484" y="1"/>
                      <a:pt x="13441" y="0"/>
                      <a:pt x="1339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4" name="Google Shape;2025;p19">
                <a:extLst>
                  <a:ext uri="{FF2B5EF4-FFF2-40B4-BE49-F238E27FC236}">
                    <a16:creationId xmlns:a16="http://schemas.microsoft.com/office/drawing/2014/main" id="{425CD3F5-32FC-A49A-FD06-0007A79B08C5}"/>
                  </a:ext>
                </a:extLst>
              </p:cNvPr>
              <p:cNvSpPr/>
              <p:nvPr/>
            </p:nvSpPr>
            <p:spPr>
              <a:xfrm>
                <a:off x="573224" y="960525"/>
                <a:ext cx="612320" cy="604332"/>
              </a:xfrm>
              <a:custGeom>
                <a:avLst/>
                <a:gdLst/>
                <a:ahLst/>
                <a:cxnLst/>
                <a:rect l="l" t="t" r="r" b="b"/>
                <a:pathLst>
                  <a:path w="27290" h="26934" extrusionOk="0">
                    <a:moveTo>
                      <a:pt x="13526" y="763"/>
                    </a:moveTo>
                    <a:cubicBezTo>
                      <a:pt x="19813" y="894"/>
                      <a:pt x="26540" y="5978"/>
                      <a:pt x="26516" y="13336"/>
                    </a:cubicBezTo>
                    <a:cubicBezTo>
                      <a:pt x="26266" y="21135"/>
                      <a:pt x="19396" y="26088"/>
                      <a:pt x="13169" y="26183"/>
                    </a:cubicBezTo>
                    <a:cubicBezTo>
                      <a:pt x="13099" y="26185"/>
                      <a:pt x="13029" y="26186"/>
                      <a:pt x="12959" y="26186"/>
                    </a:cubicBezTo>
                    <a:cubicBezTo>
                      <a:pt x="10233" y="26186"/>
                      <a:pt x="7322" y="24838"/>
                      <a:pt x="4954" y="22516"/>
                    </a:cubicBezTo>
                    <a:cubicBezTo>
                      <a:pt x="2358" y="19968"/>
                      <a:pt x="799" y="16611"/>
                      <a:pt x="787" y="13515"/>
                    </a:cubicBezTo>
                    <a:cubicBezTo>
                      <a:pt x="763" y="10693"/>
                      <a:pt x="2370" y="7419"/>
                      <a:pt x="5073" y="4764"/>
                    </a:cubicBezTo>
                    <a:cubicBezTo>
                      <a:pt x="7633" y="2252"/>
                      <a:pt x="10716" y="763"/>
                      <a:pt x="13372" y="763"/>
                    </a:cubicBezTo>
                    <a:close/>
                    <a:moveTo>
                      <a:pt x="13398" y="0"/>
                    </a:moveTo>
                    <a:cubicBezTo>
                      <a:pt x="10545" y="0"/>
                      <a:pt x="7247" y="1554"/>
                      <a:pt x="4537" y="4216"/>
                    </a:cubicBezTo>
                    <a:cubicBezTo>
                      <a:pt x="1692" y="7014"/>
                      <a:pt x="1" y="10491"/>
                      <a:pt x="25" y="13503"/>
                    </a:cubicBezTo>
                    <a:cubicBezTo>
                      <a:pt x="37" y="16801"/>
                      <a:pt x="1680" y="20361"/>
                      <a:pt x="4406" y="23040"/>
                    </a:cubicBezTo>
                    <a:cubicBezTo>
                      <a:pt x="6942" y="25528"/>
                      <a:pt x="10074" y="26933"/>
                      <a:pt x="13026" y="26933"/>
                    </a:cubicBezTo>
                    <a:lnTo>
                      <a:pt x="13169" y="26933"/>
                    </a:lnTo>
                    <a:cubicBezTo>
                      <a:pt x="17027" y="26897"/>
                      <a:pt x="20706" y="25290"/>
                      <a:pt x="23349" y="22480"/>
                    </a:cubicBezTo>
                    <a:cubicBezTo>
                      <a:pt x="25730" y="19956"/>
                      <a:pt x="27159" y="16622"/>
                      <a:pt x="27266" y="13348"/>
                    </a:cubicBezTo>
                    <a:lnTo>
                      <a:pt x="27266" y="13336"/>
                    </a:lnTo>
                    <a:cubicBezTo>
                      <a:pt x="27290" y="5538"/>
                      <a:pt x="20182" y="156"/>
                      <a:pt x="13526" y="1"/>
                    </a:cubicBezTo>
                    <a:cubicBezTo>
                      <a:pt x="13484" y="1"/>
                      <a:pt x="13441" y="0"/>
                      <a:pt x="1339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091" name="Google Shape;2026;p19">
              <a:extLst>
                <a:ext uri="{FF2B5EF4-FFF2-40B4-BE49-F238E27FC236}">
                  <a16:creationId xmlns:a16="http://schemas.microsoft.com/office/drawing/2014/main" id="{C8FAB8E8-E7FD-CC3C-8294-759697971806}"/>
                </a:ext>
              </a:extLst>
            </p:cNvPr>
            <p:cNvSpPr/>
            <p:nvPr/>
          </p:nvSpPr>
          <p:spPr>
            <a:xfrm>
              <a:off x="693902" y="1193249"/>
              <a:ext cx="235775" cy="202725"/>
            </a:xfrm>
            <a:custGeom>
              <a:avLst/>
              <a:gdLst/>
              <a:ahLst/>
              <a:cxnLst/>
              <a:rect l="l" t="t" r="r" b="b"/>
              <a:pathLst>
                <a:path w="9431" h="8109" extrusionOk="0">
                  <a:moveTo>
                    <a:pt x="4871" y="0"/>
                  </a:moveTo>
                  <a:cubicBezTo>
                    <a:pt x="4680" y="0"/>
                    <a:pt x="4513" y="119"/>
                    <a:pt x="4466" y="298"/>
                  </a:cubicBezTo>
                  <a:lnTo>
                    <a:pt x="4430" y="357"/>
                  </a:lnTo>
                  <a:lnTo>
                    <a:pt x="4371" y="453"/>
                  </a:lnTo>
                  <a:cubicBezTo>
                    <a:pt x="4120" y="834"/>
                    <a:pt x="3930" y="1155"/>
                    <a:pt x="3751" y="1453"/>
                  </a:cubicBezTo>
                  <a:cubicBezTo>
                    <a:pt x="3644" y="1631"/>
                    <a:pt x="3537" y="1822"/>
                    <a:pt x="3454" y="2012"/>
                  </a:cubicBezTo>
                  <a:cubicBezTo>
                    <a:pt x="3382" y="2132"/>
                    <a:pt x="3323" y="2262"/>
                    <a:pt x="3251" y="2393"/>
                  </a:cubicBezTo>
                  <a:cubicBezTo>
                    <a:pt x="3168" y="2548"/>
                    <a:pt x="3073" y="2691"/>
                    <a:pt x="2989" y="2846"/>
                  </a:cubicBezTo>
                  <a:cubicBezTo>
                    <a:pt x="2918" y="2953"/>
                    <a:pt x="2858" y="3072"/>
                    <a:pt x="2787" y="3191"/>
                  </a:cubicBezTo>
                  <a:lnTo>
                    <a:pt x="2418" y="3870"/>
                  </a:lnTo>
                  <a:lnTo>
                    <a:pt x="918" y="6513"/>
                  </a:lnTo>
                  <a:cubicBezTo>
                    <a:pt x="822" y="6692"/>
                    <a:pt x="739" y="6870"/>
                    <a:pt x="656" y="7061"/>
                  </a:cubicBezTo>
                  <a:cubicBezTo>
                    <a:pt x="632" y="7132"/>
                    <a:pt x="596" y="7215"/>
                    <a:pt x="549" y="7287"/>
                  </a:cubicBezTo>
                  <a:cubicBezTo>
                    <a:pt x="489" y="7323"/>
                    <a:pt x="441" y="7370"/>
                    <a:pt x="406" y="7430"/>
                  </a:cubicBezTo>
                  <a:lnTo>
                    <a:pt x="322" y="7561"/>
                  </a:lnTo>
                  <a:lnTo>
                    <a:pt x="322" y="7585"/>
                  </a:lnTo>
                  <a:lnTo>
                    <a:pt x="1" y="8001"/>
                  </a:lnTo>
                  <a:lnTo>
                    <a:pt x="596" y="8108"/>
                  </a:lnTo>
                  <a:lnTo>
                    <a:pt x="691" y="8108"/>
                  </a:lnTo>
                  <a:cubicBezTo>
                    <a:pt x="834" y="8108"/>
                    <a:pt x="965" y="8061"/>
                    <a:pt x="1072" y="7966"/>
                  </a:cubicBezTo>
                  <a:cubicBezTo>
                    <a:pt x="1344" y="7882"/>
                    <a:pt x="1615" y="7844"/>
                    <a:pt x="1887" y="7844"/>
                  </a:cubicBezTo>
                  <a:cubicBezTo>
                    <a:pt x="1925" y="7844"/>
                    <a:pt x="1963" y="7845"/>
                    <a:pt x="2001" y="7847"/>
                  </a:cubicBezTo>
                  <a:cubicBezTo>
                    <a:pt x="2489" y="7847"/>
                    <a:pt x="2977" y="7787"/>
                    <a:pt x="3454" y="7680"/>
                  </a:cubicBezTo>
                  <a:cubicBezTo>
                    <a:pt x="3775" y="7608"/>
                    <a:pt x="4120" y="7549"/>
                    <a:pt x="4442" y="7489"/>
                  </a:cubicBezTo>
                  <a:lnTo>
                    <a:pt x="4656" y="7442"/>
                  </a:lnTo>
                  <a:cubicBezTo>
                    <a:pt x="4763" y="7418"/>
                    <a:pt x="4871" y="7370"/>
                    <a:pt x="4954" y="7311"/>
                  </a:cubicBezTo>
                  <a:lnTo>
                    <a:pt x="5109" y="7239"/>
                  </a:lnTo>
                  <a:lnTo>
                    <a:pt x="5144" y="7215"/>
                  </a:lnTo>
                  <a:lnTo>
                    <a:pt x="5216" y="7215"/>
                  </a:lnTo>
                  <a:cubicBezTo>
                    <a:pt x="5597" y="7239"/>
                    <a:pt x="5966" y="7311"/>
                    <a:pt x="6323" y="7442"/>
                  </a:cubicBezTo>
                  <a:cubicBezTo>
                    <a:pt x="6752" y="7608"/>
                    <a:pt x="7204" y="7739"/>
                    <a:pt x="7633" y="7870"/>
                  </a:cubicBezTo>
                  <a:lnTo>
                    <a:pt x="7835" y="7930"/>
                  </a:lnTo>
                  <a:cubicBezTo>
                    <a:pt x="7942" y="7954"/>
                    <a:pt x="8061" y="7966"/>
                    <a:pt x="8169" y="7977"/>
                  </a:cubicBezTo>
                  <a:lnTo>
                    <a:pt x="8276" y="7977"/>
                  </a:lnTo>
                  <a:lnTo>
                    <a:pt x="8800" y="8025"/>
                  </a:lnTo>
                  <a:lnTo>
                    <a:pt x="8847" y="8025"/>
                  </a:lnTo>
                  <a:lnTo>
                    <a:pt x="8943" y="8037"/>
                  </a:lnTo>
                  <a:cubicBezTo>
                    <a:pt x="8955" y="8038"/>
                    <a:pt x="8967" y="8039"/>
                    <a:pt x="8979" y="8039"/>
                  </a:cubicBezTo>
                  <a:cubicBezTo>
                    <a:pt x="9109" y="8039"/>
                    <a:pt x="9235" y="7980"/>
                    <a:pt x="9312" y="7882"/>
                  </a:cubicBezTo>
                  <a:lnTo>
                    <a:pt x="9324" y="7870"/>
                  </a:lnTo>
                  <a:cubicBezTo>
                    <a:pt x="9431" y="7716"/>
                    <a:pt x="9431" y="7513"/>
                    <a:pt x="9324" y="7358"/>
                  </a:cubicBezTo>
                  <a:lnTo>
                    <a:pt x="7907" y="5108"/>
                  </a:lnTo>
                  <a:lnTo>
                    <a:pt x="7930" y="5084"/>
                  </a:lnTo>
                  <a:lnTo>
                    <a:pt x="7490" y="4310"/>
                  </a:lnTo>
                  <a:cubicBezTo>
                    <a:pt x="7264" y="3929"/>
                    <a:pt x="7049" y="3560"/>
                    <a:pt x="6835" y="3179"/>
                  </a:cubicBezTo>
                  <a:cubicBezTo>
                    <a:pt x="6764" y="3048"/>
                    <a:pt x="6692" y="2894"/>
                    <a:pt x="6621" y="2751"/>
                  </a:cubicBezTo>
                  <a:cubicBezTo>
                    <a:pt x="6549" y="2596"/>
                    <a:pt x="6490" y="2465"/>
                    <a:pt x="6406" y="2322"/>
                  </a:cubicBezTo>
                  <a:cubicBezTo>
                    <a:pt x="6287" y="2084"/>
                    <a:pt x="6145" y="1858"/>
                    <a:pt x="5990" y="1643"/>
                  </a:cubicBezTo>
                  <a:cubicBezTo>
                    <a:pt x="5775" y="1381"/>
                    <a:pt x="5609" y="1096"/>
                    <a:pt x="5478" y="786"/>
                  </a:cubicBezTo>
                  <a:cubicBezTo>
                    <a:pt x="5418" y="643"/>
                    <a:pt x="5347" y="500"/>
                    <a:pt x="5252" y="369"/>
                  </a:cubicBezTo>
                  <a:lnTo>
                    <a:pt x="5240" y="298"/>
                  </a:lnTo>
                  <a:lnTo>
                    <a:pt x="5216" y="250"/>
                  </a:lnTo>
                  <a:cubicBezTo>
                    <a:pt x="5168" y="107"/>
                    <a:pt x="5025" y="0"/>
                    <a:pt x="48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2" name="Google Shape;2027;p19">
              <a:extLst>
                <a:ext uri="{FF2B5EF4-FFF2-40B4-BE49-F238E27FC236}">
                  <a16:creationId xmlns:a16="http://schemas.microsoft.com/office/drawing/2014/main" id="{89F0F119-3E5D-CEFA-97B2-60D115EC3606}"/>
                </a:ext>
              </a:extLst>
            </p:cNvPr>
            <p:cNvSpPr txBox="1"/>
            <p:nvPr/>
          </p:nvSpPr>
          <p:spPr>
            <a:xfrm>
              <a:off x="1155175" y="1092900"/>
              <a:ext cx="1292700" cy="41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dirty="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Shaping</a:t>
              </a:r>
              <a:endParaRPr sz="2200" dirty="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2" name="Google Shape;2028;p19">
            <a:extLst>
              <a:ext uri="{FF2B5EF4-FFF2-40B4-BE49-F238E27FC236}">
                <a16:creationId xmlns:a16="http://schemas.microsoft.com/office/drawing/2014/main" id="{FC14FBF6-F432-7E03-D566-7AFA7909C0A7}"/>
              </a:ext>
            </a:extLst>
          </p:cNvPr>
          <p:cNvGrpSpPr/>
          <p:nvPr/>
        </p:nvGrpSpPr>
        <p:grpSpPr>
          <a:xfrm>
            <a:off x="6697045" y="447759"/>
            <a:ext cx="3354301" cy="830712"/>
            <a:chOff x="550674" y="1044351"/>
            <a:chExt cx="3354301" cy="830712"/>
          </a:xfrm>
        </p:grpSpPr>
        <p:sp>
          <p:nvSpPr>
            <p:cNvPr id="3" name="Google Shape;2029;p19">
              <a:extLst>
                <a:ext uri="{FF2B5EF4-FFF2-40B4-BE49-F238E27FC236}">
                  <a16:creationId xmlns:a16="http://schemas.microsoft.com/office/drawing/2014/main" id="{FC6AFF7B-0B00-C9FD-666A-75C8ACBEE580}"/>
                </a:ext>
              </a:extLst>
            </p:cNvPr>
            <p:cNvSpPr txBox="1"/>
            <p:nvPr/>
          </p:nvSpPr>
          <p:spPr>
            <a:xfrm>
              <a:off x="990775" y="1611963"/>
              <a:ext cx="2914200" cy="26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b="1" dirty="0">
                  <a:solidFill>
                    <a:srgbClr val="0D0D0D"/>
                  </a:solidFill>
                  <a:latin typeface="Söhne"/>
                  <a:ea typeface="Roboto"/>
                  <a:cs typeface="Roboto"/>
                  <a:sym typeface="Roboto"/>
                </a:rPr>
                <a:t>Test OUTCOME</a:t>
              </a:r>
              <a:endParaRPr lang="es-ES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" name="Google Shape;2030;p19">
              <a:extLst>
                <a:ext uri="{FF2B5EF4-FFF2-40B4-BE49-F238E27FC236}">
                  <a16:creationId xmlns:a16="http://schemas.microsoft.com/office/drawing/2014/main" id="{793F4F90-C08F-2328-6365-F0234A43C916}"/>
                </a:ext>
              </a:extLst>
            </p:cNvPr>
            <p:cNvSpPr/>
            <p:nvPr/>
          </p:nvSpPr>
          <p:spPr>
            <a:xfrm flipH="1">
              <a:off x="879859" y="1055832"/>
              <a:ext cx="1802180" cy="484275"/>
            </a:xfrm>
            <a:custGeom>
              <a:avLst/>
              <a:gdLst/>
              <a:ahLst/>
              <a:cxnLst/>
              <a:rect l="l" t="t" r="r" b="b"/>
              <a:pathLst>
                <a:path w="80320" h="24730" extrusionOk="0">
                  <a:moveTo>
                    <a:pt x="65461" y="0"/>
                  </a:moveTo>
                  <a:cubicBezTo>
                    <a:pt x="62389" y="0"/>
                    <a:pt x="59258" y="36"/>
                    <a:pt x="56233" y="84"/>
                  </a:cubicBezTo>
                  <a:cubicBezTo>
                    <a:pt x="53709" y="119"/>
                    <a:pt x="51078" y="143"/>
                    <a:pt x="48494" y="155"/>
                  </a:cubicBezTo>
                  <a:cubicBezTo>
                    <a:pt x="47636" y="158"/>
                    <a:pt x="46773" y="160"/>
                    <a:pt x="45909" y="160"/>
                  </a:cubicBezTo>
                  <a:cubicBezTo>
                    <a:pt x="43823" y="160"/>
                    <a:pt x="41729" y="151"/>
                    <a:pt x="39684" y="143"/>
                  </a:cubicBezTo>
                  <a:cubicBezTo>
                    <a:pt x="37728" y="139"/>
                    <a:pt x="35744" y="132"/>
                    <a:pt x="33748" y="132"/>
                  </a:cubicBezTo>
                  <a:cubicBezTo>
                    <a:pt x="30544" y="132"/>
                    <a:pt x="27309" y="148"/>
                    <a:pt x="24110" y="215"/>
                  </a:cubicBezTo>
                  <a:cubicBezTo>
                    <a:pt x="20205" y="286"/>
                    <a:pt x="16240" y="667"/>
                    <a:pt x="12406" y="1036"/>
                  </a:cubicBezTo>
                  <a:lnTo>
                    <a:pt x="10430" y="1227"/>
                  </a:lnTo>
                  <a:cubicBezTo>
                    <a:pt x="4501" y="1774"/>
                    <a:pt x="1274" y="3763"/>
                    <a:pt x="262" y="7477"/>
                  </a:cubicBezTo>
                  <a:cubicBezTo>
                    <a:pt x="36" y="8335"/>
                    <a:pt x="83" y="9204"/>
                    <a:pt x="131" y="10049"/>
                  </a:cubicBezTo>
                  <a:cubicBezTo>
                    <a:pt x="143" y="10287"/>
                    <a:pt x="167" y="10537"/>
                    <a:pt x="167" y="10775"/>
                  </a:cubicBezTo>
                  <a:lnTo>
                    <a:pt x="83" y="10775"/>
                  </a:lnTo>
                  <a:lnTo>
                    <a:pt x="83" y="11156"/>
                  </a:lnTo>
                  <a:cubicBezTo>
                    <a:pt x="83" y="11454"/>
                    <a:pt x="72" y="11764"/>
                    <a:pt x="60" y="12061"/>
                  </a:cubicBezTo>
                  <a:cubicBezTo>
                    <a:pt x="0" y="12787"/>
                    <a:pt x="12" y="13514"/>
                    <a:pt x="95" y="14228"/>
                  </a:cubicBezTo>
                  <a:cubicBezTo>
                    <a:pt x="250" y="15324"/>
                    <a:pt x="607" y="16419"/>
                    <a:pt x="965" y="17443"/>
                  </a:cubicBezTo>
                  <a:cubicBezTo>
                    <a:pt x="2131" y="20848"/>
                    <a:pt x="5191" y="22884"/>
                    <a:pt x="9811" y="23360"/>
                  </a:cubicBezTo>
                  <a:cubicBezTo>
                    <a:pt x="18657" y="24253"/>
                    <a:pt x="27551" y="24718"/>
                    <a:pt x="36445" y="24729"/>
                  </a:cubicBezTo>
                  <a:cubicBezTo>
                    <a:pt x="39279" y="24729"/>
                    <a:pt x="42065" y="24682"/>
                    <a:pt x="44827" y="24575"/>
                  </a:cubicBezTo>
                  <a:cubicBezTo>
                    <a:pt x="53019" y="24277"/>
                    <a:pt x="61055" y="23967"/>
                    <a:pt x="69164" y="23325"/>
                  </a:cubicBezTo>
                  <a:cubicBezTo>
                    <a:pt x="74283" y="22920"/>
                    <a:pt x="76879" y="20622"/>
                    <a:pt x="77546" y="18776"/>
                  </a:cubicBezTo>
                  <a:cubicBezTo>
                    <a:pt x="79177" y="14240"/>
                    <a:pt x="80320" y="8882"/>
                    <a:pt x="76414" y="3572"/>
                  </a:cubicBezTo>
                  <a:cubicBezTo>
                    <a:pt x="75093" y="1750"/>
                    <a:pt x="73355" y="798"/>
                    <a:pt x="70771" y="441"/>
                  </a:cubicBezTo>
                  <a:cubicBezTo>
                    <a:pt x="69175" y="226"/>
                    <a:pt x="67306" y="0"/>
                    <a:pt x="6546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2031;p19">
              <a:extLst>
                <a:ext uri="{FF2B5EF4-FFF2-40B4-BE49-F238E27FC236}">
                  <a16:creationId xmlns:a16="http://schemas.microsoft.com/office/drawing/2014/main" id="{E6A41B91-FF6D-C798-B864-58DC836066E2}"/>
                </a:ext>
              </a:extLst>
            </p:cNvPr>
            <p:cNvSpPr/>
            <p:nvPr/>
          </p:nvSpPr>
          <p:spPr>
            <a:xfrm flipH="1">
              <a:off x="879859" y="1055832"/>
              <a:ext cx="1802180" cy="484275"/>
            </a:xfrm>
            <a:custGeom>
              <a:avLst/>
              <a:gdLst/>
              <a:ahLst/>
              <a:cxnLst/>
              <a:rect l="l" t="t" r="r" b="b"/>
              <a:pathLst>
                <a:path w="80320" h="24730" extrusionOk="0">
                  <a:moveTo>
                    <a:pt x="65473" y="750"/>
                  </a:moveTo>
                  <a:cubicBezTo>
                    <a:pt x="67259" y="750"/>
                    <a:pt x="69092" y="988"/>
                    <a:pt x="70676" y="1203"/>
                  </a:cubicBezTo>
                  <a:cubicBezTo>
                    <a:pt x="73033" y="1524"/>
                    <a:pt x="74617" y="2393"/>
                    <a:pt x="75807" y="4025"/>
                  </a:cubicBezTo>
                  <a:cubicBezTo>
                    <a:pt x="79510" y="9049"/>
                    <a:pt x="78403" y="14169"/>
                    <a:pt x="76831" y="18514"/>
                  </a:cubicBezTo>
                  <a:cubicBezTo>
                    <a:pt x="75879" y="21146"/>
                    <a:pt x="72081" y="22348"/>
                    <a:pt x="69104" y="22574"/>
                  </a:cubicBezTo>
                  <a:cubicBezTo>
                    <a:pt x="61008" y="23217"/>
                    <a:pt x="52983" y="23527"/>
                    <a:pt x="44791" y="23825"/>
                  </a:cubicBezTo>
                  <a:cubicBezTo>
                    <a:pt x="42025" y="23926"/>
                    <a:pt x="39218" y="23976"/>
                    <a:pt x="36374" y="23976"/>
                  </a:cubicBezTo>
                  <a:cubicBezTo>
                    <a:pt x="27822" y="23976"/>
                    <a:pt x="18945" y="23519"/>
                    <a:pt x="9894" y="22598"/>
                  </a:cubicBezTo>
                  <a:cubicBezTo>
                    <a:pt x="5525" y="22170"/>
                    <a:pt x="2762" y="20348"/>
                    <a:pt x="1679" y="17205"/>
                  </a:cubicBezTo>
                  <a:cubicBezTo>
                    <a:pt x="1334" y="16216"/>
                    <a:pt x="1000" y="15157"/>
                    <a:pt x="845" y="14133"/>
                  </a:cubicBezTo>
                  <a:cubicBezTo>
                    <a:pt x="774" y="13454"/>
                    <a:pt x="762" y="12776"/>
                    <a:pt x="810" y="12097"/>
                  </a:cubicBezTo>
                  <a:cubicBezTo>
                    <a:pt x="822" y="11906"/>
                    <a:pt x="834" y="11728"/>
                    <a:pt x="834" y="11537"/>
                  </a:cubicBezTo>
                  <a:lnTo>
                    <a:pt x="941" y="11525"/>
                  </a:lnTo>
                  <a:lnTo>
                    <a:pt x="941" y="11144"/>
                  </a:lnTo>
                  <a:cubicBezTo>
                    <a:pt x="941" y="10763"/>
                    <a:pt x="917" y="10371"/>
                    <a:pt x="893" y="9990"/>
                  </a:cubicBezTo>
                  <a:cubicBezTo>
                    <a:pt x="845" y="9168"/>
                    <a:pt x="798" y="8394"/>
                    <a:pt x="988" y="7668"/>
                  </a:cubicBezTo>
                  <a:cubicBezTo>
                    <a:pt x="1905" y="4298"/>
                    <a:pt x="4929" y="2489"/>
                    <a:pt x="10501" y="1965"/>
                  </a:cubicBezTo>
                  <a:lnTo>
                    <a:pt x="12478" y="1774"/>
                  </a:lnTo>
                  <a:cubicBezTo>
                    <a:pt x="16300" y="1405"/>
                    <a:pt x="20241" y="1036"/>
                    <a:pt x="24134" y="965"/>
                  </a:cubicBezTo>
                  <a:cubicBezTo>
                    <a:pt x="27326" y="899"/>
                    <a:pt x="30553" y="882"/>
                    <a:pt x="33753" y="882"/>
                  </a:cubicBezTo>
                  <a:cubicBezTo>
                    <a:pt x="35746" y="882"/>
                    <a:pt x="37728" y="889"/>
                    <a:pt x="39684" y="893"/>
                  </a:cubicBezTo>
                  <a:cubicBezTo>
                    <a:pt x="41729" y="902"/>
                    <a:pt x="43823" y="910"/>
                    <a:pt x="45913" y="910"/>
                  </a:cubicBezTo>
                  <a:cubicBezTo>
                    <a:pt x="46779" y="910"/>
                    <a:pt x="47645" y="909"/>
                    <a:pt x="48506" y="905"/>
                  </a:cubicBezTo>
                  <a:cubicBezTo>
                    <a:pt x="51090" y="905"/>
                    <a:pt x="53709" y="869"/>
                    <a:pt x="56257" y="834"/>
                  </a:cubicBezTo>
                  <a:cubicBezTo>
                    <a:pt x="59269" y="798"/>
                    <a:pt x="62401" y="750"/>
                    <a:pt x="65473" y="750"/>
                  </a:cubicBezTo>
                  <a:close/>
                  <a:moveTo>
                    <a:pt x="65461" y="0"/>
                  </a:moveTo>
                  <a:cubicBezTo>
                    <a:pt x="62389" y="0"/>
                    <a:pt x="59258" y="36"/>
                    <a:pt x="56233" y="84"/>
                  </a:cubicBezTo>
                  <a:cubicBezTo>
                    <a:pt x="53709" y="107"/>
                    <a:pt x="51078" y="143"/>
                    <a:pt x="48494" y="155"/>
                  </a:cubicBezTo>
                  <a:cubicBezTo>
                    <a:pt x="47636" y="158"/>
                    <a:pt x="46773" y="160"/>
                    <a:pt x="45909" y="160"/>
                  </a:cubicBezTo>
                  <a:cubicBezTo>
                    <a:pt x="43823" y="160"/>
                    <a:pt x="41729" y="151"/>
                    <a:pt x="39684" y="143"/>
                  </a:cubicBezTo>
                  <a:cubicBezTo>
                    <a:pt x="37728" y="139"/>
                    <a:pt x="35744" y="132"/>
                    <a:pt x="33748" y="132"/>
                  </a:cubicBezTo>
                  <a:cubicBezTo>
                    <a:pt x="30544" y="132"/>
                    <a:pt x="27309" y="148"/>
                    <a:pt x="24110" y="215"/>
                  </a:cubicBezTo>
                  <a:cubicBezTo>
                    <a:pt x="20205" y="286"/>
                    <a:pt x="16240" y="667"/>
                    <a:pt x="12406" y="1036"/>
                  </a:cubicBezTo>
                  <a:lnTo>
                    <a:pt x="10430" y="1227"/>
                  </a:lnTo>
                  <a:cubicBezTo>
                    <a:pt x="4501" y="1774"/>
                    <a:pt x="1274" y="3763"/>
                    <a:pt x="262" y="7477"/>
                  </a:cubicBezTo>
                  <a:cubicBezTo>
                    <a:pt x="36" y="8335"/>
                    <a:pt x="83" y="9204"/>
                    <a:pt x="131" y="10049"/>
                  </a:cubicBezTo>
                  <a:cubicBezTo>
                    <a:pt x="143" y="10287"/>
                    <a:pt x="167" y="10537"/>
                    <a:pt x="167" y="10775"/>
                  </a:cubicBezTo>
                  <a:lnTo>
                    <a:pt x="83" y="10775"/>
                  </a:lnTo>
                  <a:lnTo>
                    <a:pt x="83" y="11156"/>
                  </a:lnTo>
                  <a:cubicBezTo>
                    <a:pt x="83" y="11454"/>
                    <a:pt x="72" y="11764"/>
                    <a:pt x="60" y="12061"/>
                  </a:cubicBezTo>
                  <a:cubicBezTo>
                    <a:pt x="0" y="12787"/>
                    <a:pt x="12" y="13514"/>
                    <a:pt x="95" y="14228"/>
                  </a:cubicBezTo>
                  <a:cubicBezTo>
                    <a:pt x="250" y="15324"/>
                    <a:pt x="607" y="16419"/>
                    <a:pt x="965" y="17443"/>
                  </a:cubicBezTo>
                  <a:cubicBezTo>
                    <a:pt x="2131" y="20848"/>
                    <a:pt x="5191" y="22884"/>
                    <a:pt x="9811" y="23360"/>
                  </a:cubicBezTo>
                  <a:cubicBezTo>
                    <a:pt x="18657" y="24253"/>
                    <a:pt x="27551" y="24718"/>
                    <a:pt x="36445" y="24729"/>
                  </a:cubicBezTo>
                  <a:cubicBezTo>
                    <a:pt x="39279" y="24729"/>
                    <a:pt x="42065" y="24682"/>
                    <a:pt x="44827" y="24575"/>
                  </a:cubicBezTo>
                  <a:cubicBezTo>
                    <a:pt x="53019" y="24277"/>
                    <a:pt x="61055" y="23967"/>
                    <a:pt x="69164" y="23325"/>
                  </a:cubicBezTo>
                  <a:cubicBezTo>
                    <a:pt x="74283" y="22920"/>
                    <a:pt x="76879" y="20622"/>
                    <a:pt x="77546" y="18776"/>
                  </a:cubicBezTo>
                  <a:cubicBezTo>
                    <a:pt x="79177" y="14240"/>
                    <a:pt x="80320" y="8882"/>
                    <a:pt x="76414" y="3572"/>
                  </a:cubicBezTo>
                  <a:cubicBezTo>
                    <a:pt x="75093" y="1750"/>
                    <a:pt x="73355" y="798"/>
                    <a:pt x="70771" y="441"/>
                  </a:cubicBezTo>
                  <a:cubicBezTo>
                    <a:pt x="69175" y="226"/>
                    <a:pt x="67306" y="0"/>
                    <a:pt x="6546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" name="Google Shape;2032;p19">
              <a:extLst>
                <a:ext uri="{FF2B5EF4-FFF2-40B4-BE49-F238E27FC236}">
                  <a16:creationId xmlns:a16="http://schemas.microsoft.com/office/drawing/2014/main" id="{882E8F09-7FB4-6F6A-69A3-F7EE5B969761}"/>
                </a:ext>
              </a:extLst>
            </p:cNvPr>
            <p:cNvGrpSpPr/>
            <p:nvPr/>
          </p:nvGrpSpPr>
          <p:grpSpPr>
            <a:xfrm>
              <a:off x="550674" y="1044351"/>
              <a:ext cx="527391" cy="520511"/>
              <a:chOff x="573224" y="960525"/>
              <a:chExt cx="612319" cy="604332"/>
            </a:xfrm>
          </p:grpSpPr>
          <p:sp>
            <p:nvSpPr>
              <p:cNvPr id="8" name="Google Shape;2033;p19">
                <a:extLst>
                  <a:ext uri="{FF2B5EF4-FFF2-40B4-BE49-F238E27FC236}">
                    <a16:creationId xmlns:a16="http://schemas.microsoft.com/office/drawing/2014/main" id="{4A186ED6-2188-75BA-5C82-114C495806AA}"/>
                  </a:ext>
                </a:extLst>
              </p:cNvPr>
              <p:cNvSpPr/>
              <p:nvPr/>
            </p:nvSpPr>
            <p:spPr>
              <a:xfrm>
                <a:off x="573224" y="960525"/>
                <a:ext cx="612319" cy="604332"/>
              </a:xfrm>
              <a:custGeom>
                <a:avLst/>
                <a:gdLst/>
                <a:ahLst/>
                <a:cxnLst/>
                <a:rect l="l" t="t" r="r" b="b"/>
                <a:pathLst>
                  <a:path w="27290" h="26934" extrusionOk="0">
                    <a:moveTo>
                      <a:pt x="13398" y="0"/>
                    </a:moveTo>
                    <a:cubicBezTo>
                      <a:pt x="10545" y="0"/>
                      <a:pt x="7247" y="1554"/>
                      <a:pt x="4537" y="4216"/>
                    </a:cubicBezTo>
                    <a:cubicBezTo>
                      <a:pt x="1692" y="7014"/>
                      <a:pt x="1" y="10491"/>
                      <a:pt x="25" y="13503"/>
                    </a:cubicBezTo>
                    <a:cubicBezTo>
                      <a:pt x="37" y="16801"/>
                      <a:pt x="1680" y="20361"/>
                      <a:pt x="4406" y="23040"/>
                    </a:cubicBezTo>
                    <a:cubicBezTo>
                      <a:pt x="6942" y="25528"/>
                      <a:pt x="10074" y="26933"/>
                      <a:pt x="13026" y="26933"/>
                    </a:cubicBezTo>
                    <a:lnTo>
                      <a:pt x="13169" y="26933"/>
                    </a:lnTo>
                    <a:cubicBezTo>
                      <a:pt x="17027" y="26897"/>
                      <a:pt x="20706" y="25290"/>
                      <a:pt x="23349" y="22480"/>
                    </a:cubicBezTo>
                    <a:cubicBezTo>
                      <a:pt x="25730" y="19956"/>
                      <a:pt x="27159" y="16622"/>
                      <a:pt x="27266" y="13348"/>
                    </a:cubicBezTo>
                    <a:lnTo>
                      <a:pt x="27266" y="13336"/>
                    </a:lnTo>
                    <a:cubicBezTo>
                      <a:pt x="27290" y="5538"/>
                      <a:pt x="20182" y="156"/>
                      <a:pt x="13526" y="1"/>
                    </a:cubicBezTo>
                    <a:cubicBezTo>
                      <a:pt x="13484" y="1"/>
                      <a:pt x="13441" y="0"/>
                      <a:pt x="1339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" name="Google Shape;2034;p19">
                <a:extLst>
                  <a:ext uri="{FF2B5EF4-FFF2-40B4-BE49-F238E27FC236}">
                    <a16:creationId xmlns:a16="http://schemas.microsoft.com/office/drawing/2014/main" id="{85AB0DCE-B862-C8B7-A89F-842CC57E0D61}"/>
                  </a:ext>
                </a:extLst>
              </p:cNvPr>
              <p:cNvSpPr/>
              <p:nvPr/>
            </p:nvSpPr>
            <p:spPr>
              <a:xfrm>
                <a:off x="573224" y="960525"/>
                <a:ext cx="612319" cy="604332"/>
              </a:xfrm>
              <a:custGeom>
                <a:avLst/>
                <a:gdLst/>
                <a:ahLst/>
                <a:cxnLst/>
                <a:rect l="l" t="t" r="r" b="b"/>
                <a:pathLst>
                  <a:path w="27290" h="26934" extrusionOk="0">
                    <a:moveTo>
                      <a:pt x="13526" y="763"/>
                    </a:moveTo>
                    <a:cubicBezTo>
                      <a:pt x="19813" y="894"/>
                      <a:pt x="26540" y="5978"/>
                      <a:pt x="26516" y="13336"/>
                    </a:cubicBezTo>
                    <a:cubicBezTo>
                      <a:pt x="26266" y="21135"/>
                      <a:pt x="19396" y="26088"/>
                      <a:pt x="13169" y="26183"/>
                    </a:cubicBezTo>
                    <a:cubicBezTo>
                      <a:pt x="13099" y="26185"/>
                      <a:pt x="13029" y="26186"/>
                      <a:pt x="12959" y="26186"/>
                    </a:cubicBezTo>
                    <a:cubicBezTo>
                      <a:pt x="10233" y="26186"/>
                      <a:pt x="7322" y="24838"/>
                      <a:pt x="4954" y="22516"/>
                    </a:cubicBezTo>
                    <a:cubicBezTo>
                      <a:pt x="2358" y="19968"/>
                      <a:pt x="799" y="16611"/>
                      <a:pt x="787" y="13515"/>
                    </a:cubicBezTo>
                    <a:cubicBezTo>
                      <a:pt x="763" y="10693"/>
                      <a:pt x="2370" y="7419"/>
                      <a:pt x="5073" y="4764"/>
                    </a:cubicBezTo>
                    <a:cubicBezTo>
                      <a:pt x="7633" y="2252"/>
                      <a:pt x="10716" y="763"/>
                      <a:pt x="13372" y="763"/>
                    </a:cubicBezTo>
                    <a:close/>
                    <a:moveTo>
                      <a:pt x="13398" y="0"/>
                    </a:moveTo>
                    <a:cubicBezTo>
                      <a:pt x="10545" y="0"/>
                      <a:pt x="7247" y="1554"/>
                      <a:pt x="4537" y="4216"/>
                    </a:cubicBezTo>
                    <a:cubicBezTo>
                      <a:pt x="1692" y="7014"/>
                      <a:pt x="1" y="10491"/>
                      <a:pt x="25" y="13503"/>
                    </a:cubicBezTo>
                    <a:cubicBezTo>
                      <a:pt x="37" y="16801"/>
                      <a:pt x="1680" y="20361"/>
                      <a:pt x="4406" y="23040"/>
                    </a:cubicBezTo>
                    <a:cubicBezTo>
                      <a:pt x="6942" y="25528"/>
                      <a:pt x="10074" y="26933"/>
                      <a:pt x="13026" y="26933"/>
                    </a:cubicBezTo>
                    <a:lnTo>
                      <a:pt x="13169" y="26933"/>
                    </a:lnTo>
                    <a:cubicBezTo>
                      <a:pt x="17027" y="26897"/>
                      <a:pt x="20706" y="25290"/>
                      <a:pt x="23349" y="22480"/>
                    </a:cubicBezTo>
                    <a:cubicBezTo>
                      <a:pt x="25730" y="19956"/>
                      <a:pt x="27159" y="16622"/>
                      <a:pt x="27266" y="13348"/>
                    </a:cubicBezTo>
                    <a:lnTo>
                      <a:pt x="27266" y="13336"/>
                    </a:lnTo>
                    <a:cubicBezTo>
                      <a:pt x="27290" y="5538"/>
                      <a:pt x="20182" y="156"/>
                      <a:pt x="13526" y="1"/>
                    </a:cubicBezTo>
                    <a:cubicBezTo>
                      <a:pt x="13484" y="1"/>
                      <a:pt x="13441" y="0"/>
                      <a:pt x="1339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" name="Google Shape;2035;p19">
              <a:extLst>
                <a:ext uri="{FF2B5EF4-FFF2-40B4-BE49-F238E27FC236}">
                  <a16:creationId xmlns:a16="http://schemas.microsoft.com/office/drawing/2014/main" id="{79DB0986-1F9B-8472-6895-68561250C923}"/>
                </a:ext>
              </a:extLst>
            </p:cNvPr>
            <p:cNvSpPr txBox="1"/>
            <p:nvPr/>
          </p:nvSpPr>
          <p:spPr>
            <a:xfrm>
              <a:off x="1155175" y="1092900"/>
              <a:ext cx="1292700" cy="41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dirty="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Method</a:t>
              </a:r>
              <a:endParaRPr sz="2200" dirty="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sp>
        <p:nvSpPr>
          <p:cNvPr id="10" name="Google Shape;9554;p34">
            <a:extLst>
              <a:ext uri="{FF2B5EF4-FFF2-40B4-BE49-F238E27FC236}">
                <a16:creationId xmlns:a16="http://schemas.microsoft.com/office/drawing/2014/main" id="{DF627BCA-E7E0-C12A-E3CC-CBF85A89EA55}"/>
              </a:ext>
            </a:extLst>
          </p:cNvPr>
          <p:cNvSpPr/>
          <p:nvPr/>
        </p:nvSpPr>
        <p:spPr>
          <a:xfrm>
            <a:off x="3462680" y="1573657"/>
            <a:ext cx="2733600" cy="528900"/>
          </a:xfrm>
          <a:prstGeom prst="roundRect">
            <a:avLst>
              <a:gd name="adj" fmla="val 30347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" name="Google Shape;9554;p34">
            <a:extLst>
              <a:ext uri="{FF2B5EF4-FFF2-40B4-BE49-F238E27FC236}">
                <a16:creationId xmlns:a16="http://schemas.microsoft.com/office/drawing/2014/main" id="{BE6E948E-4F48-53F2-D78D-28E0A4E2FD3D}"/>
              </a:ext>
            </a:extLst>
          </p:cNvPr>
          <p:cNvSpPr/>
          <p:nvPr/>
        </p:nvSpPr>
        <p:spPr>
          <a:xfrm>
            <a:off x="3462413" y="2232953"/>
            <a:ext cx="2733600" cy="528900"/>
          </a:xfrm>
          <a:prstGeom prst="roundRect">
            <a:avLst>
              <a:gd name="adj" fmla="val 30347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" name="Google Shape;9554;p34">
            <a:extLst>
              <a:ext uri="{FF2B5EF4-FFF2-40B4-BE49-F238E27FC236}">
                <a16:creationId xmlns:a16="http://schemas.microsoft.com/office/drawing/2014/main" id="{B46C907E-D19A-0698-2108-37428A674220}"/>
              </a:ext>
            </a:extLst>
          </p:cNvPr>
          <p:cNvSpPr/>
          <p:nvPr/>
        </p:nvSpPr>
        <p:spPr>
          <a:xfrm>
            <a:off x="3462413" y="2944425"/>
            <a:ext cx="2733600" cy="528900"/>
          </a:xfrm>
          <a:prstGeom prst="roundRect">
            <a:avLst>
              <a:gd name="adj" fmla="val 30347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" name="Google Shape;3715;p22">
            <a:extLst>
              <a:ext uri="{FF2B5EF4-FFF2-40B4-BE49-F238E27FC236}">
                <a16:creationId xmlns:a16="http://schemas.microsoft.com/office/drawing/2014/main" id="{64A450A2-F7BE-3601-D106-2A1014A1B475}"/>
              </a:ext>
            </a:extLst>
          </p:cNvPr>
          <p:cNvSpPr txBox="1">
            <a:spLocks/>
          </p:cNvSpPr>
          <p:nvPr/>
        </p:nvSpPr>
        <p:spPr>
          <a:xfrm>
            <a:off x="2621735" y="1674850"/>
            <a:ext cx="4386900" cy="3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Fira Sans Extra Condensed Medium"/>
              <a:buNone/>
              <a:defRPr sz="20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Fira Sans Extra Condensed Medium"/>
              <a:buNone/>
              <a:defRPr sz="22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Fira Sans Extra Condensed Medium"/>
              <a:buNone/>
              <a:defRPr sz="22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Fira Sans Extra Condensed Medium"/>
              <a:buNone/>
              <a:defRPr sz="22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Fira Sans Extra Condensed Medium"/>
              <a:buNone/>
              <a:defRPr sz="22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Fira Sans Extra Condensed Medium"/>
              <a:buNone/>
              <a:defRPr sz="22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Fira Sans Extra Condensed Medium"/>
              <a:buNone/>
              <a:defRPr sz="22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Fira Sans Extra Condensed Medium"/>
              <a:buNone/>
              <a:defRPr sz="22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Fira Sans Extra Condensed Medium"/>
              <a:buNone/>
              <a:defRPr sz="22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>
              <a:buSzPts val="1100"/>
              <a:buFont typeface="Arial"/>
              <a:buNone/>
            </a:pPr>
            <a:r>
              <a:rPr lang="es-ES" dirty="0"/>
              <a:t>2000-2024</a:t>
            </a:r>
          </a:p>
        </p:txBody>
      </p:sp>
      <p:sp>
        <p:nvSpPr>
          <p:cNvPr id="16" name="Google Shape;3715;p22">
            <a:extLst>
              <a:ext uri="{FF2B5EF4-FFF2-40B4-BE49-F238E27FC236}">
                <a16:creationId xmlns:a16="http://schemas.microsoft.com/office/drawing/2014/main" id="{C453A7FB-A8DD-6FCD-025C-4BE82EB2A403}"/>
              </a:ext>
            </a:extLst>
          </p:cNvPr>
          <p:cNvSpPr txBox="1">
            <a:spLocks/>
          </p:cNvSpPr>
          <p:nvPr/>
        </p:nvSpPr>
        <p:spPr>
          <a:xfrm>
            <a:off x="2604719" y="2316229"/>
            <a:ext cx="4386900" cy="3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Fira Sans Extra Condensed Medium"/>
              <a:buNone/>
              <a:defRPr sz="20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Fira Sans Extra Condensed Medium"/>
              <a:buNone/>
              <a:defRPr sz="22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Fira Sans Extra Condensed Medium"/>
              <a:buNone/>
              <a:defRPr sz="22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Fira Sans Extra Condensed Medium"/>
              <a:buNone/>
              <a:defRPr sz="22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Fira Sans Extra Condensed Medium"/>
              <a:buNone/>
              <a:defRPr sz="22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Fira Sans Extra Condensed Medium"/>
              <a:buNone/>
              <a:defRPr sz="22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Fira Sans Extra Condensed Medium"/>
              <a:buNone/>
              <a:defRPr sz="22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Fira Sans Extra Condensed Medium"/>
              <a:buNone/>
              <a:defRPr sz="22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Fira Sans Extra Condensed Medium"/>
              <a:buNone/>
              <a:defRPr sz="22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>
              <a:buSzPts val="1100"/>
              <a:buFont typeface="Arial"/>
              <a:buNone/>
            </a:pPr>
            <a:r>
              <a:rPr lang="es-ES" dirty="0"/>
              <a:t>Natural </a:t>
            </a:r>
            <a:r>
              <a:rPr lang="es-ES" dirty="0" err="1"/>
              <a:t>Grow</a:t>
            </a:r>
            <a:endParaRPr lang="es-ES" dirty="0"/>
          </a:p>
        </p:txBody>
      </p:sp>
      <p:sp>
        <p:nvSpPr>
          <p:cNvPr id="17" name="Google Shape;3715;p22">
            <a:extLst>
              <a:ext uri="{FF2B5EF4-FFF2-40B4-BE49-F238E27FC236}">
                <a16:creationId xmlns:a16="http://schemas.microsoft.com/office/drawing/2014/main" id="{5B1EE5A8-0084-DD8F-1ACB-BA971E6F1895}"/>
              </a:ext>
            </a:extLst>
          </p:cNvPr>
          <p:cNvSpPr txBox="1">
            <a:spLocks/>
          </p:cNvSpPr>
          <p:nvPr/>
        </p:nvSpPr>
        <p:spPr>
          <a:xfrm>
            <a:off x="2661578" y="3032522"/>
            <a:ext cx="4386900" cy="3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Fira Sans Extra Condensed Medium"/>
              <a:buNone/>
              <a:defRPr sz="20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Fira Sans Extra Condensed Medium"/>
              <a:buNone/>
              <a:defRPr sz="22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Fira Sans Extra Condensed Medium"/>
              <a:buNone/>
              <a:defRPr sz="22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Fira Sans Extra Condensed Medium"/>
              <a:buNone/>
              <a:defRPr sz="22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Fira Sans Extra Condensed Medium"/>
              <a:buNone/>
              <a:defRPr sz="22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Fira Sans Extra Condensed Medium"/>
              <a:buNone/>
              <a:defRPr sz="22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Fira Sans Extra Condensed Medium"/>
              <a:buNone/>
              <a:defRPr sz="22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Fira Sans Extra Condensed Medium"/>
              <a:buNone/>
              <a:defRPr sz="22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Fira Sans Extra Condensed Medium"/>
              <a:buNone/>
              <a:defRPr sz="22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>
              <a:buSzPts val="1100"/>
              <a:buFont typeface="Arial"/>
              <a:buNone/>
            </a:pPr>
            <a:r>
              <a:rPr lang="es-ES" dirty="0"/>
              <a:t>Net </a:t>
            </a:r>
            <a:r>
              <a:rPr lang="es-ES" dirty="0" err="1"/>
              <a:t>Inmigration</a:t>
            </a:r>
            <a:r>
              <a:rPr lang="es-ES" dirty="0"/>
              <a:t> </a:t>
            </a:r>
            <a:r>
              <a:rPr lang="es-ES" dirty="0" err="1"/>
              <a:t>Grow</a:t>
            </a:r>
            <a:endParaRPr lang="es-ES" dirty="0"/>
          </a:p>
        </p:txBody>
      </p:sp>
      <p:sp>
        <p:nvSpPr>
          <p:cNvPr id="13" name="Google Shape;9554;p34">
            <a:extLst>
              <a:ext uri="{FF2B5EF4-FFF2-40B4-BE49-F238E27FC236}">
                <a16:creationId xmlns:a16="http://schemas.microsoft.com/office/drawing/2014/main" id="{080E95F9-A29B-6951-4630-B122A2AC3492}"/>
              </a:ext>
            </a:extLst>
          </p:cNvPr>
          <p:cNvSpPr/>
          <p:nvPr/>
        </p:nvSpPr>
        <p:spPr>
          <a:xfrm>
            <a:off x="3462413" y="3597472"/>
            <a:ext cx="2733600" cy="528900"/>
          </a:xfrm>
          <a:prstGeom prst="roundRect">
            <a:avLst>
              <a:gd name="adj" fmla="val 30347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" name="Google Shape;3715;p22">
            <a:extLst>
              <a:ext uri="{FF2B5EF4-FFF2-40B4-BE49-F238E27FC236}">
                <a16:creationId xmlns:a16="http://schemas.microsoft.com/office/drawing/2014/main" id="{E953D0AD-FF19-C4DE-3C42-B153C073A14E}"/>
              </a:ext>
            </a:extLst>
          </p:cNvPr>
          <p:cNvSpPr txBox="1">
            <a:spLocks/>
          </p:cNvSpPr>
          <p:nvPr/>
        </p:nvSpPr>
        <p:spPr>
          <a:xfrm>
            <a:off x="2661578" y="3685569"/>
            <a:ext cx="4386900" cy="3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Fira Sans Extra Condensed Medium"/>
              <a:buNone/>
              <a:defRPr sz="20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Fira Sans Extra Condensed Medium"/>
              <a:buNone/>
              <a:defRPr sz="22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Fira Sans Extra Condensed Medium"/>
              <a:buNone/>
              <a:defRPr sz="22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Fira Sans Extra Condensed Medium"/>
              <a:buNone/>
              <a:defRPr sz="22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Fira Sans Extra Condensed Medium"/>
              <a:buNone/>
              <a:defRPr sz="22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Fira Sans Extra Condensed Medium"/>
              <a:buNone/>
              <a:defRPr sz="22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Fira Sans Extra Condensed Medium"/>
              <a:buNone/>
              <a:defRPr sz="22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Fira Sans Extra Condensed Medium"/>
              <a:buNone/>
              <a:defRPr sz="22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Fira Sans Extra Condensed Medium"/>
              <a:buNone/>
              <a:defRPr sz="22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>
              <a:buSzPts val="1100"/>
              <a:buFont typeface="Arial"/>
              <a:buNone/>
            </a:pPr>
            <a:r>
              <a:rPr lang="es-ES" dirty="0"/>
              <a:t>Net </a:t>
            </a:r>
            <a:r>
              <a:rPr lang="es-ES" dirty="0" err="1"/>
              <a:t>Grow</a:t>
            </a:r>
            <a:r>
              <a:rPr lang="es-ES" dirty="0"/>
              <a:t> - </a:t>
            </a:r>
            <a:r>
              <a:rPr lang="es-ES" dirty="0" err="1"/>
              <a:t>Dinamism</a:t>
            </a:r>
            <a:r>
              <a:rPr lang="es-ES" dirty="0"/>
              <a:t> </a:t>
            </a:r>
            <a:r>
              <a:rPr lang="es-ES" dirty="0" err="1"/>
              <a:t>index</a:t>
            </a:r>
            <a:endParaRPr lang="es-E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oogle Shape;2028;p19">
            <a:extLst>
              <a:ext uri="{FF2B5EF4-FFF2-40B4-BE49-F238E27FC236}">
                <a16:creationId xmlns:a16="http://schemas.microsoft.com/office/drawing/2014/main" id="{5E3B99DE-9919-0996-89C3-F70BA100B6F4}"/>
              </a:ext>
            </a:extLst>
          </p:cNvPr>
          <p:cNvGrpSpPr/>
          <p:nvPr/>
        </p:nvGrpSpPr>
        <p:grpSpPr>
          <a:xfrm>
            <a:off x="6752270" y="216635"/>
            <a:ext cx="3594901" cy="792765"/>
            <a:chOff x="550674" y="1044351"/>
            <a:chExt cx="3594901" cy="792765"/>
          </a:xfrm>
        </p:grpSpPr>
        <p:sp>
          <p:nvSpPr>
            <p:cNvPr id="4" name="Google Shape;2029;p19">
              <a:extLst>
                <a:ext uri="{FF2B5EF4-FFF2-40B4-BE49-F238E27FC236}">
                  <a16:creationId xmlns:a16="http://schemas.microsoft.com/office/drawing/2014/main" id="{9BDBA351-2F90-686A-0070-0B83BCD5D660}"/>
                </a:ext>
              </a:extLst>
            </p:cNvPr>
            <p:cNvSpPr txBox="1"/>
            <p:nvPr/>
          </p:nvSpPr>
          <p:spPr>
            <a:xfrm>
              <a:off x="1231375" y="1574016"/>
              <a:ext cx="2914200" cy="26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b="1" dirty="0">
                  <a:solidFill>
                    <a:srgbClr val="0D0D0D"/>
                  </a:solidFill>
                  <a:latin typeface="Söhne"/>
                  <a:ea typeface="Roboto"/>
                  <a:cs typeface="Roboto"/>
                  <a:sym typeface="Roboto"/>
                </a:rPr>
                <a:t>Data </a:t>
              </a:r>
              <a:r>
                <a:rPr lang="es-ES" b="1" dirty="0" err="1">
                  <a:solidFill>
                    <a:srgbClr val="0D0D0D"/>
                  </a:solidFill>
                  <a:latin typeface="Söhne"/>
                  <a:ea typeface="Roboto"/>
                  <a:cs typeface="Roboto"/>
                  <a:sym typeface="Roboto"/>
                </a:rPr>
                <a:t>Selection</a:t>
              </a:r>
              <a:endParaRPr lang="es-ES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" name="Google Shape;2030;p19">
              <a:extLst>
                <a:ext uri="{FF2B5EF4-FFF2-40B4-BE49-F238E27FC236}">
                  <a16:creationId xmlns:a16="http://schemas.microsoft.com/office/drawing/2014/main" id="{47A8DB7B-A7BB-35E5-D4B0-42EDAA4A79C2}"/>
                </a:ext>
              </a:extLst>
            </p:cNvPr>
            <p:cNvSpPr/>
            <p:nvPr/>
          </p:nvSpPr>
          <p:spPr>
            <a:xfrm flipH="1">
              <a:off x="879859" y="1055832"/>
              <a:ext cx="1802180" cy="484275"/>
            </a:xfrm>
            <a:custGeom>
              <a:avLst/>
              <a:gdLst/>
              <a:ahLst/>
              <a:cxnLst/>
              <a:rect l="l" t="t" r="r" b="b"/>
              <a:pathLst>
                <a:path w="80320" h="24730" extrusionOk="0">
                  <a:moveTo>
                    <a:pt x="65461" y="0"/>
                  </a:moveTo>
                  <a:cubicBezTo>
                    <a:pt x="62389" y="0"/>
                    <a:pt x="59258" y="36"/>
                    <a:pt x="56233" y="84"/>
                  </a:cubicBezTo>
                  <a:cubicBezTo>
                    <a:pt x="53709" y="119"/>
                    <a:pt x="51078" y="143"/>
                    <a:pt x="48494" y="155"/>
                  </a:cubicBezTo>
                  <a:cubicBezTo>
                    <a:pt x="47636" y="158"/>
                    <a:pt x="46773" y="160"/>
                    <a:pt x="45909" y="160"/>
                  </a:cubicBezTo>
                  <a:cubicBezTo>
                    <a:pt x="43823" y="160"/>
                    <a:pt x="41729" y="151"/>
                    <a:pt x="39684" y="143"/>
                  </a:cubicBezTo>
                  <a:cubicBezTo>
                    <a:pt x="37728" y="139"/>
                    <a:pt x="35744" y="132"/>
                    <a:pt x="33748" y="132"/>
                  </a:cubicBezTo>
                  <a:cubicBezTo>
                    <a:pt x="30544" y="132"/>
                    <a:pt x="27309" y="148"/>
                    <a:pt x="24110" y="215"/>
                  </a:cubicBezTo>
                  <a:cubicBezTo>
                    <a:pt x="20205" y="286"/>
                    <a:pt x="16240" y="667"/>
                    <a:pt x="12406" y="1036"/>
                  </a:cubicBezTo>
                  <a:lnTo>
                    <a:pt x="10430" y="1227"/>
                  </a:lnTo>
                  <a:cubicBezTo>
                    <a:pt x="4501" y="1774"/>
                    <a:pt x="1274" y="3763"/>
                    <a:pt x="262" y="7477"/>
                  </a:cubicBezTo>
                  <a:cubicBezTo>
                    <a:pt x="36" y="8335"/>
                    <a:pt x="83" y="9204"/>
                    <a:pt x="131" y="10049"/>
                  </a:cubicBezTo>
                  <a:cubicBezTo>
                    <a:pt x="143" y="10287"/>
                    <a:pt x="167" y="10537"/>
                    <a:pt x="167" y="10775"/>
                  </a:cubicBezTo>
                  <a:lnTo>
                    <a:pt x="83" y="10775"/>
                  </a:lnTo>
                  <a:lnTo>
                    <a:pt x="83" y="11156"/>
                  </a:lnTo>
                  <a:cubicBezTo>
                    <a:pt x="83" y="11454"/>
                    <a:pt x="72" y="11764"/>
                    <a:pt x="60" y="12061"/>
                  </a:cubicBezTo>
                  <a:cubicBezTo>
                    <a:pt x="0" y="12787"/>
                    <a:pt x="12" y="13514"/>
                    <a:pt x="95" y="14228"/>
                  </a:cubicBezTo>
                  <a:cubicBezTo>
                    <a:pt x="250" y="15324"/>
                    <a:pt x="607" y="16419"/>
                    <a:pt x="965" y="17443"/>
                  </a:cubicBezTo>
                  <a:cubicBezTo>
                    <a:pt x="2131" y="20848"/>
                    <a:pt x="5191" y="22884"/>
                    <a:pt x="9811" y="23360"/>
                  </a:cubicBezTo>
                  <a:cubicBezTo>
                    <a:pt x="18657" y="24253"/>
                    <a:pt x="27551" y="24718"/>
                    <a:pt x="36445" y="24729"/>
                  </a:cubicBezTo>
                  <a:cubicBezTo>
                    <a:pt x="39279" y="24729"/>
                    <a:pt x="42065" y="24682"/>
                    <a:pt x="44827" y="24575"/>
                  </a:cubicBezTo>
                  <a:cubicBezTo>
                    <a:pt x="53019" y="24277"/>
                    <a:pt x="61055" y="23967"/>
                    <a:pt x="69164" y="23325"/>
                  </a:cubicBezTo>
                  <a:cubicBezTo>
                    <a:pt x="74283" y="22920"/>
                    <a:pt x="76879" y="20622"/>
                    <a:pt x="77546" y="18776"/>
                  </a:cubicBezTo>
                  <a:cubicBezTo>
                    <a:pt x="79177" y="14240"/>
                    <a:pt x="80320" y="8882"/>
                    <a:pt x="76414" y="3572"/>
                  </a:cubicBezTo>
                  <a:cubicBezTo>
                    <a:pt x="75093" y="1750"/>
                    <a:pt x="73355" y="798"/>
                    <a:pt x="70771" y="441"/>
                  </a:cubicBezTo>
                  <a:cubicBezTo>
                    <a:pt x="69175" y="226"/>
                    <a:pt x="67306" y="0"/>
                    <a:pt x="6546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2031;p19">
              <a:extLst>
                <a:ext uri="{FF2B5EF4-FFF2-40B4-BE49-F238E27FC236}">
                  <a16:creationId xmlns:a16="http://schemas.microsoft.com/office/drawing/2014/main" id="{E3E6FC17-90F0-7E0D-3E48-DF87BACF1733}"/>
                </a:ext>
              </a:extLst>
            </p:cNvPr>
            <p:cNvSpPr/>
            <p:nvPr/>
          </p:nvSpPr>
          <p:spPr>
            <a:xfrm flipH="1">
              <a:off x="879859" y="1055832"/>
              <a:ext cx="1802180" cy="484275"/>
            </a:xfrm>
            <a:custGeom>
              <a:avLst/>
              <a:gdLst/>
              <a:ahLst/>
              <a:cxnLst/>
              <a:rect l="l" t="t" r="r" b="b"/>
              <a:pathLst>
                <a:path w="80320" h="24730" extrusionOk="0">
                  <a:moveTo>
                    <a:pt x="65473" y="750"/>
                  </a:moveTo>
                  <a:cubicBezTo>
                    <a:pt x="67259" y="750"/>
                    <a:pt x="69092" y="988"/>
                    <a:pt x="70676" y="1203"/>
                  </a:cubicBezTo>
                  <a:cubicBezTo>
                    <a:pt x="73033" y="1524"/>
                    <a:pt x="74617" y="2393"/>
                    <a:pt x="75807" y="4025"/>
                  </a:cubicBezTo>
                  <a:cubicBezTo>
                    <a:pt x="79510" y="9049"/>
                    <a:pt x="78403" y="14169"/>
                    <a:pt x="76831" y="18514"/>
                  </a:cubicBezTo>
                  <a:cubicBezTo>
                    <a:pt x="75879" y="21146"/>
                    <a:pt x="72081" y="22348"/>
                    <a:pt x="69104" y="22574"/>
                  </a:cubicBezTo>
                  <a:cubicBezTo>
                    <a:pt x="61008" y="23217"/>
                    <a:pt x="52983" y="23527"/>
                    <a:pt x="44791" y="23825"/>
                  </a:cubicBezTo>
                  <a:cubicBezTo>
                    <a:pt x="42025" y="23926"/>
                    <a:pt x="39218" y="23976"/>
                    <a:pt x="36374" y="23976"/>
                  </a:cubicBezTo>
                  <a:cubicBezTo>
                    <a:pt x="27822" y="23976"/>
                    <a:pt x="18945" y="23519"/>
                    <a:pt x="9894" y="22598"/>
                  </a:cubicBezTo>
                  <a:cubicBezTo>
                    <a:pt x="5525" y="22170"/>
                    <a:pt x="2762" y="20348"/>
                    <a:pt x="1679" y="17205"/>
                  </a:cubicBezTo>
                  <a:cubicBezTo>
                    <a:pt x="1334" y="16216"/>
                    <a:pt x="1000" y="15157"/>
                    <a:pt x="845" y="14133"/>
                  </a:cubicBezTo>
                  <a:cubicBezTo>
                    <a:pt x="774" y="13454"/>
                    <a:pt x="762" y="12776"/>
                    <a:pt x="810" y="12097"/>
                  </a:cubicBezTo>
                  <a:cubicBezTo>
                    <a:pt x="822" y="11906"/>
                    <a:pt x="834" y="11728"/>
                    <a:pt x="834" y="11537"/>
                  </a:cubicBezTo>
                  <a:lnTo>
                    <a:pt x="941" y="11525"/>
                  </a:lnTo>
                  <a:lnTo>
                    <a:pt x="941" y="11144"/>
                  </a:lnTo>
                  <a:cubicBezTo>
                    <a:pt x="941" y="10763"/>
                    <a:pt x="917" y="10371"/>
                    <a:pt x="893" y="9990"/>
                  </a:cubicBezTo>
                  <a:cubicBezTo>
                    <a:pt x="845" y="9168"/>
                    <a:pt x="798" y="8394"/>
                    <a:pt x="988" y="7668"/>
                  </a:cubicBezTo>
                  <a:cubicBezTo>
                    <a:pt x="1905" y="4298"/>
                    <a:pt x="4929" y="2489"/>
                    <a:pt x="10501" y="1965"/>
                  </a:cubicBezTo>
                  <a:lnTo>
                    <a:pt x="12478" y="1774"/>
                  </a:lnTo>
                  <a:cubicBezTo>
                    <a:pt x="16300" y="1405"/>
                    <a:pt x="20241" y="1036"/>
                    <a:pt x="24134" y="965"/>
                  </a:cubicBezTo>
                  <a:cubicBezTo>
                    <a:pt x="27326" y="899"/>
                    <a:pt x="30553" y="882"/>
                    <a:pt x="33753" y="882"/>
                  </a:cubicBezTo>
                  <a:cubicBezTo>
                    <a:pt x="35746" y="882"/>
                    <a:pt x="37728" y="889"/>
                    <a:pt x="39684" y="893"/>
                  </a:cubicBezTo>
                  <a:cubicBezTo>
                    <a:pt x="41729" y="902"/>
                    <a:pt x="43823" y="910"/>
                    <a:pt x="45913" y="910"/>
                  </a:cubicBezTo>
                  <a:cubicBezTo>
                    <a:pt x="46779" y="910"/>
                    <a:pt x="47645" y="909"/>
                    <a:pt x="48506" y="905"/>
                  </a:cubicBezTo>
                  <a:cubicBezTo>
                    <a:pt x="51090" y="905"/>
                    <a:pt x="53709" y="869"/>
                    <a:pt x="56257" y="834"/>
                  </a:cubicBezTo>
                  <a:cubicBezTo>
                    <a:pt x="59269" y="798"/>
                    <a:pt x="62401" y="750"/>
                    <a:pt x="65473" y="750"/>
                  </a:cubicBezTo>
                  <a:close/>
                  <a:moveTo>
                    <a:pt x="65461" y="0"/>
                  </a:moveTo>
                  <a:cubicBezTo>
                    <a:pt x="62389" y="0"/>
                    <a:pt x="59258" y="36"/>
                    <a:pt x="56233" y="84"/>
                  </a:cubicBezTo>
                  <a:cubicBezTo>
                    <a:pt x="53709" y="107"/>
                    <a:pt x="51078" y="143"/>
                    <a:pt x="48494" y="155"/>
                  </a:cubicBezTo>
                  <a:cubicBezTo>
                    <a:pt x="47636" y="158"/>
                    <a:pt x="46773" y="160"/>
                    <a:pt x="45909" y="160"/>
                  </a:cubicBezTo>
                  <a:cubicBezTo>
                    <a:pt x="43823" y="160"/>
                    <a:pt x="41729" y="151"/>
                    <a:pt x="39684" y="143"/>
                  </a:cubicBezTo>
                  <a:cubicBezTo>
                    <a:pt x="37728" y="139"/>
                    <a:pt x="35744" y="132"/>
                    <a:pt x="33748" y="132"/>
                  </a:cubicBezTo>
                  <a:cubicBezTo>
                    <a:pt x="30544" y="132"/>
                    <a:pt x="27309" y="148"/>
                    <a:pt x="24110" y="215"/>
                  </a:cubicBezTo>
                  <a:cubicBezTo>
                    <a:pt x="20205" y="286"/>
                    <a:pt x="16240" y="667"/>
                    <a:pt x="12406" y="1036"/>
                  </a:cubicBezTo>
                  <a:lnTo>
                    <a:pt x="10430" y="1227"/>
                  </a:lnTo>
                  <a:cubicBezTo>
                    <a:pt x="4501" y="1774"/>
                    <a:pt x="1274" y="3763"/>
                    <a:pt x="262" y="7477"/>
                  </a:cubicBezTo>
                  <a:cubicBezTo>
                    <a:pt x="36" y="8335"/>
                    <a:pt x="83" y="9204"/>
                    <a:pt x="131" y="10049"/>
                  </a:cubicBezTo>
                  <a:cubicBezTo>
                    <a:pt x="143" y="10287"/>
                    <a:pt x="167" y="10537"/>
                    <a:pt x="167" y="10775"/>
                  </a:cubicBezTo>
                  <a:lnTo>
                    <a:pt x="83" y="10775"/>
                  </a:lnTo>
                  <a:lnTo>
                    <a:pt x="83" y="11156"/>
                  </a:lnTo>
                  <a:cubicBezTo>
                    <a:pt x="83" y="11454"/>
                    <a:pt x="72" y="11764"/>
                    <a:pt x="60" y="12061"/>
                  </a:cubicBezTo>
                  <a:cubicBezTo>
                    <a:pt x="0" y="12787"/>
                    <a:pt x="12" y="13514"/>
                    <a:pt x="95" y="14228"/>
                  </a:cubicBezTo>
                  <a:cubicBezTo>
                    <a:pt x="250" y="15324"/>
                    <a:pt x="607" y="16419"/>
                    <a:pt x="965" y="17443"/>
                  </a:cubicBezTo>
                  <a:cubicBezTo>
                    <a:pt x="2131" y="20848"/>
                    <a:pt x="5191" y="22884"/>
                    <a:pt x="9811" y="23360"/>
                  </a:cubicBezTo>
                  <a:cubicBezTo>
                    <a:pt x="18657" y="24253"/>
                    <a:pt x="27551" y="24718"/>
                    <a:pt x="36445" y="24729"/>
                  </a:cubicBezTo>
                  <a:cubicBezTo>
                    <a:pt x="39279" y="24729"/>
                    <a:pt x="42065" y="24682"/>
                    <a:pt x="44827" y="24575"/>
                  </a:cubicBezTo>
                  <a:cubicBezTo>
                    <a:pt x="53019" y="24277"/>
                    <a:pt x="61055" y="23967"/>
                    <a:pt x="69164" y="23325"/>
                  </a:cubicBezTo>
                  <a:cubicBezTo>
                    <a:pt x="74283" y="22920"/>
                    <a:pt x="76879" y="20622"/>
                    <a:pt x="77546" y="18776"/>
                  </a:cubicBezTo>
                  <a:cubicBezTo>
                    <a:pt x="79177" y="14240"/>
                    <a:pt x="80320" y="8882"/>
                    <a:pt x="76414" y="3572"/>
                  </a:cubicBezTo>
                  <a:cubicBezTo>
                    <a:pt x="75093" y="1750"/>
                    <a:pt x="73355" y="798"/>
                    <a:pt x="70771" y="441"/>
                  </a:cubicBezTo>
                  <a:cubicBezTo>
                    <a:pt x="69175" y="226"/>
                    <a:pt x="67306" y="0"/>
                    <a:pt x="6546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" name="Google Shape;2032;p19">
              <a:extLst>
                <a:ext uri="{FF2B5EF4-FFF2-40B4-BE49-F238E27FC236}">
                  <a16:creationId xmlns:a16="http://schemas.microsoft.com/office/drawing/2014/main" id="{1A3F3B88-253E-4CCD-46E6-E7CF6E84D82A}"/>
                </a:ext>
              </a:extLst>
            </p:cNvPr>
            <p:cNvGrpSpPr/>
            <p:nvPr/>
          </p:nvGrpSpPr>
          <p:grpSpPr>
            <a:xfrm>
              <a:off x="550674" y="1044351"/>
              <a:ext cx="527391" cy="520511"/>
              <a:chOff x="573224" y="960525"/>
              <a:chExt cx="612319" cy="604332"/>
            </a:xfrm>
          </p:grpSpPr>
          <p:sp>
            <p:nvSpPr>
              <p:cNvPr id="9" name="Google Shape;2033;p19">
                <a:extLst>
                  <a:ext uri="{FF2B5EF4-FFF2-40B4-BE49-F238E27FC236}">
                    <a16:creationId xmlns:a16="http://schemas.microsoft.com/office/drawing/2014/main" id="{DEA29414-051E-F787-1BC1-C02E292F9293}"/>
                  </a:ext>
                </a:extLst>
              </p:cNvPr>
              <p:cNvSpPr/>
              <p:nvPr/>
            </p:nvSpPr>
            <p:spPr>
              <a:xfrm>
                <a:off x="573224" y="960525"/>
                <a:ext cx="612319" cy="604332"/>
              </a:xfrm>
              <a:custGeom>
                <a:avLst/>
                <a:gdLst/>
                <a:ahLst/>
                <a:cxnLst/>
                <a:rect l="l" t="t" r="r" b="b"/>
                <a:pathLst>
                  <a:path w="27290" h="26934" extrusionOk="0">
                    <a:moveTo>
                      <a:pt x="13398" y="0"/>
                    </a:moveTo>
                    <a:cubicBezTo>
                      <a:pt x="10545" y="0"/>
                      <a:pt x="7247" y="1554"/>
                      <a:pt x="4537" y="4216"/>
                    </a:cubicBezTo>
                    <a:cubicBezTo>
                      <a:pt x="1692" y="7014"/>
                      <a:pt x="1" y="10491"/>
                      <a:pt x="25" y="13503"/>
                    </a:cubicBezTo>
                    <a:cubicBezTo>
                      <a:pt x="37" y="16801"/>
                      <a:pt x="1680" y="20361"/>
                      <a:pt x="4406" y="23040"/>
                    </a:cubicBezTo>
                    <a:cubicBezTo>
                      <a:pt x="6942" y="25528"/>
                      <a:pt x="10074" y="26933"/>
                      <a:pt x="13026" y="26933"/>
                    </a:cubicBezTo>
                    <a:lnTo>
                      <a:pt x="13169" y="26933"/>
                    </a:lnTo>
                    <a:cubicBezTo>
                      <a:pt x="17027" y="26897"/>
                      <a:pt x="20706" y="25290"/>
                      <a:pt x="23349" y="22480"/>
                    </a:cubicBezTo>
                    <a:cubicBezTo>
                      <a:pt x="25730" y="19956"/>
                      <a:pt x="27159" y="16622"/>
                      <a:pt x="27266" y="13348"/>
                    </a:cubicBezTo>
                    <a:lnTo>
                      <a:pt x="27266" y="13336"/>
                    </a:lnTo>
                    <a:cubicBezTo>
                      <a:pt x="27290" y="5538"/>
                      <a:pt x="20182" y="156"/>
                      <a:pt x="13526" y="1"/>
                    </a:cubicBezTo>
                    <a:cubicBezTo>
                      <a:pt x="13484" y="1"/>
                      <a:pt x="13441" y="0"/>
                      <a:pt x="1339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2034;p19">
                <a:extLst>
                  <a:ext uri="{FF2B5EF4-FFF2-40B4-BE49-F238E27FC236}">
                    <a16:creationId xmlns:a16="http://schemas.microsoft.com/office/drawing/2014/main" id="{BF69C6B8-CCDD-E1BD-3310-70B8FF0EDE41}"/>
                  </a:ext>
                </a:extLst>
              </p:cNvPr>
              <p:cNvSpPr/>
              <p:nvPr/>
            </p:nvSpPr>
            <p:spPr>
              <a:xfrm>
                <a:off x="573224" y="960525"/>
                <a:ext cx="612319" cy="604332"/>
              </a:xfrm>
              <a:custGeom>
                <a:avLst/>
                <a:gdLst/>
                <a:ahLst/>
                <a:cxnLst/>
                <a:rect l="l" t="t" r="r" b="b"/>
                <a:pathLst>
                  <a:path w="27290" h="26934" extrusionOk="0">
                    <a:moveTo>
                      <a:pt x="13526" y="763"/>
                    </a:moveTo>
                    <a:cubicBezTo>
                      <a:pt x="19813" y="894"/>
                      <a:pt x="26540" y="5978"/>
                      <a:pt x="26516" y="13336"/>
                    </a:cubicBezTo>
                    <a:cubicBezTo>
                      <a:pt x="26266" y="21135"/>
                      <a:pt x="19396" y="26088"/>
                      <a:pt x="13169" y="26183"/>
                    </a:cubicBezTo>
                    <a:cubicBezTo>
                      <a:pt x="13099" y="26185"/>
                      <a:pt x="13029" y="26186"/>
                      <a:pt x="12959" y="26186"/>
                    </a:cubicBezTo>
                    <a:cubicBezTo>
                      <a:pt x="10233" y="26186"/>
                      <a:pt x="7322" y="24838"/>
                      <a:pt x="4954" y="22516"/>
                    </a:cubicBezTo>
                    <a:cubicBezTo>
                      <a:pt x="2358" y="19968"/>
                      <a:pt x="799" y="16611"/>
                      <a:pt x="787" y="13515"/>
                    </a:cubicBezTo>
                    <a:cubicBezTo>
                      <a:pt x="763" y="10693"/>
                      <a:pt x="2370" y="7419"/>
                      <a:pt x="5073" y="4764"/>
                    </a:cubicBezTo>
                    <a:cubicBezTo>
                      <a:pt x="7633" y="2252"/>
                      <a:pt x="10716" y="763"/>
                      <a:pt x="13372" y="763"/>
                    </a:cubicBezTo>
                    <a:close/>
                    <a:moveTo>
                      <a:pt x="13398" y="0"/>
                    </a:moveTo>
                    <a:cubicBezTo>
                      <a:pt x="10545" y="0"/>
                      <a:pt x="7247" y="1554"/>
                      <a:pt x="4537" y="4216"/>
                    </a:cubicBezTo>
                    <a:cubicBezTo>
                      <a:pt x="1692" y="7014"/>
                      <a:pt x="1" y="10491"/>
                      <a:pt x="25" y="13503"/>
                    </a:cubicBezTo>
                    <a:cubicBezTo>
                      <a:pt x="37" y="16801"/>
                      <a:pt x="1680" y="20361"/>
                      <a:pt x="4406" y="23040"/>
                    </a:cubicBezTo>
                    <a:cubicBezTo>
                      <a:pt x="6942" y="25528"/>
                      <a:pt x="10074" y="26933"/>
                      <a:pt x="13026" y="26933"/>
                    </a:cubicBezTo>
                    <a:lnTo>
                      <a:pt x="13169" y="26933"/>
                    </a:lnTo>
                    <a:cubicBezTo>
                      <a:pt x="17027" y="26897"/>
                      <a:pt x="20706" y="25290"/>
                      <a:pt x="23349" y="22480"/>
                    </a:cubicBezTo>
                    <a:cubicBezTo>
                      <a:pt x="25730" y="19956"/>
                      <a:pt x="27159" y="16622"/>
                      <a:pt x="27266" y="13348"/>
                    </a:cubicBezTo>
                    <a:lnTo>
                      <a:pt x="27266" y="13336"/>
                    </a:lnTo>
                    <a:cubicBezTo>
                      <a:pt x="27290" y="5538"/>
                      <a:pt x="20182" y="156"/>
                      <a:pt x="13526" y="1"/>
                    </a:cubicBezTo>
                    <a:cubicBezTo>
                      <a:pt x="13484" y="1"/>
                      <a:pt x="13441" y="0"/>
                      <a:pt x="1339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" name="Google Shape;2035;p19">
              <a:extLst>
                <a:ext uri="{FF2B5EF4-FFF2-40B4-BE49-F238E27FC236}">
                  <a16:creationId xmlns:a16="http://schemas.microsoft.com/office/drawing/2014/main" id="{7B712ACD-2C25-5E8A-EFB1-BE0341497ECD}"/>
                </a:ext>
              </a:extLst>
            </p:cNvPr>
            <p:cNvSpPr txBox="1"/>
            <p:nvPr/>
          </p:nvSpPr>
          <p:spPr>
            <a:xfrm>
              <a:off x="1155175" y="1092900"/>
              <a:ext cx="1292700" cy="41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dirty="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Method</a:t>
              </a:r>
              <a:endParaRPr sz="2200" dirty="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cxnSp>
        <p:nvCxnSpPr>
          <p:cNvPr id="12303" name="Google Shape;12303;p45"/>
          <p:cNvCxnSpPr>
            <a:cxnSpLocks/>
          </p:cNvCxnSpPr>
          <p:nvPr/>
        </p:nvCxnSpPr>
        <p:spPr>
          <a:xfrm>
            <a:off x="2130798" y="1246224"/>
            <a:ext cx="910114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diamond" w="med" len="med"/>
            <a:tailEnd type="diamond" w="med" len="med"/>
          </a:ln>
        </p:spPr>
      </p:cxnSp>
      <p:pic>
        <p:nvPicPr>
          <p:cNvPr id="1026" name="Picture 2" descr="Database - Eurostat">
            <a:extLst>
              <a:ext uri="{FF2B5EF4-FFF2-40B4-BE49-F238E27FC236}">
                <a16:creationId xmlns:a16="http://schemas.microsoft.com/office/drawing/2014/main" id="{32B2904F-8173-C157-3C9E-7564367487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365" y="458909"/>
            <a:ext cx="1613125" cy="1210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Google Shape;12303;p45">
            <a:extLst>
              <a:ext uri="{FF2B5EF4-FFF2-40B4-BE49-F238E27FC236}">
                <a16:creationId xmlns:a16="http://schemas.microsoft.com/office/drawing/2014/main" id="{442BAEE4-BA57-79E0-ABE0-B9B340967050}"/>
              </a:ext>
            </a:extLst>
          </p:cNvPr>
          <p:cNvCxnSpPr>
            <a:cxnSpLocks/>
          </p:cNvCxnSpPr>
          <p:nvPr/>
        </p:nvCxnSpPr>
        <p:spPr>
          <a:xfrm>
            <a:off x="1069959" y="1813294"/>
            <a:ext cx="524925" cy="758456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diamond" w="med" len="med"/>
            <a:tailEnd type="diamond" w="med" len="med"/>
          </a:ln>
        </p:spPr>
      </p:cxnSp>
      <p:pic>
        <p:nvPicPr>
          <p:cNvPr id="2050" name="Picture 2">
            <a:extLst>
              <a:ext uri="{FF2B5EF4-FFF2-40B4-BE49-F238E27FC236}">
                <a16:creationId xmlns:a16="http://schemas.microsoft.com/office/drawing/2014/main" id="{755C5179-CE18-8510-4D6B-5D8F8C072D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463" y="2804381"/>
            <a:ext cx="3291329" cy="1880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Google Shape;12303;p45">
            <a:extLst>
              <a:ext uri="{FF2B5EF4-FFF2-40B4-BE49-F238E27FC236}">
                <a16:creationId xmlns:a16="http://schemas.microsoft.com/office/drawing/2014/main" id="{B0C1F410-62B5-961D-A5B1-787C207A3330}"/>
              </a:ext>
            </a:extLst>
          </p:cNvPr>
          <p:cNvCxnSpPr>
            <a:cxnSpLocks/>
          </p:cNvCxnSpPr>
          <p:nvPr/>
        </p:nvCxnSpPr>
        <p:spPr>
          <a:xfrm flipH="1">
            <a:off x="3646581" y="3739444"/>
            <a:ext cx="92541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diamond" w="med" len="med"/>
            <a:tailEnd type="diamond" w="med" len="med"/>
          </a:ln>
        </p:spPr>
      </p:cxnSp>
      <p:pic>
        <p:nvPicPr>
          <p:cNvPr id="19" name="Imagen 18" descr="Imagen que contiene dibujo&#10;&#10;Descripción generada automáticamente">
            <a:extLst>
              <a:ext uri="{FF2B5EF4-FFF2-40B4-BE49-F238E27FC236}">
                <a16:creationId xmlns:a16="http://schemas.microsoft.com/office/drawing/2014/main" id="{3083F0AB-A076-8415-796B-3DB87F2E63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1851" y="877850"/>
            <a:ext cx="1213500" cy="1080406"/>
          </a:xfrm>
          <a:prstGeom prst="rect">
            <a:avLst/>
          </a:prstGeom>
        </p:spPr>
      </p:pic>
      <p:pic>
        <p:nvPicPr>
          <p:cNvPr id="22" name="Imagen 21" descr="Logotipo, Icono&#10;&#10;Descripción generada automáticamente con confianza media">
            <a:extLst>
              <a:ext uri="{FF2B5EF4-FFF2-40B4-BE49-F238E27FC236}">
                <a16:creationId xmlns:a16="http://schemas.microsoft.com/office/drawing/2014/main" id="{0DB24759-3F94-72E7-81DA-CCC1E5F3A2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3222" y="3263598"/>
            <a:ext cx="1162232" cy="975977"/>
          </a:xfrm>
          <a:prstGeom prst="rect">
            <a:avLst/>
          </a:prstGeom>
        </p:spPr>
      </p:pic>
      <p:cxnSp>
        <p:nvCxnSpPr>
          <p:cNvPr id="23" name="Google Shape;12303;p45">
            <a:extLst>
              <a:ext uri="{FF2B5EF4-FFF2-40B4-BE49-F238E27FC236}">
                <a16:creationId xmlns:a16="http://schemas.microsoft.com/office/drawing/2014/main" id="{56665694-AF28-B650-948C-067BDB121691}"/>
              </a:ext>
            </a:extLst>
          </p:cNvPr>
          <p:cNvCxnSpPr>
            <a:cxnSpLocks/>
          </p:cNvCxnSpPr>
          <p:nvPr/>
        </p:nvCxnSpPr>
        <p:spPr>
          <a:xfrm>
            <a:off x="4888174" y="1391914"/>
            <a:ext cx="832142" cy="42138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diamond" w="med" len="med"/>
            <a:tailEnd type="diamond" w="med" len="med"/>
          </a:ln>
        </p:spPr>
      </p:cxnSp>
      <p:pic>
        <p:nvPicPr>
          <p:cNvPr id="28" name="Imagen 27" descr="Nomenclature of territorial units for statistics NUTS">
            <a:extLst>
              <a:ext uri="{FF2B5EF4-FFF2-40B4-BE49-F238E27FC236}">
                <a16:creationId xmlns:a16="http://schemas.microsoft.com/office/drawing/2014/main" id="{2C504CE0-FF24-141A-66C4-A05A6FC908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43897" y="1246224"/>
            <a:ext cx="2811906" cy="2257587"/>
          </a:xfrm>
          <a:prstGeom prst="rect">
            <a:avLst/>
          </a:prstGeom>
        </p:spPr>
      </p:pic>
      <p:sp>
        <p:nvSpPr>
          <p:cNvPr id="32" name="Google Shape;12276;p45">
            <a:extLst>
              <a:ext uri="{FF2B5EF4-FFF2-40B4-BE49-F238E27FC236}">
                <a16:creationId xmlns:a16="http://schemas.microsoft.com/office/drawing/2014/main" id="{2F063BE4-75EF-B96C-091D-A40978D64347}"/>
              </a:ext>
            </a:extLst>
          </p:cNvPr>
          <p:cNvSpPr txBox="1"/>
          <p:nvPr/>
        </p:nvSpPr>
        <p:spPr>
          <a:xfrm>
            <a:off x="4738115" y="4426291"/>
            <a:ext cx="1197339" cy="25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met_gind3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(API Client)</a:t>
            </a:r>
          </a:p>
        </p:txBody>
      </p:sp>
      <p:sp>
        <p:nvSpPr>
          <p:cNvPr id="36" name="Google Shape;12276;p45">
            <a:extLst>
              <a:ext uri="{FF2B5EF4-FFF2-40B4-BE49-F238E27FC236}">
                <a16:creationId xmlns:a16="http://schemas.microsoft.com/office/drawing/2014/main" id="{FCF46CA2-7EAF-9EAC-9CFC-3DDD9B164030}"/>
              </a:ext>
            </a:extLst>
          </p:cNvPr>
          <p:cNvSpPr txBox="1"/>
          <p:nvPr/>
        </p:nvSpPr>
        <p:spPr>
          <a:xfrm>
            <a:off x="6752270" y="3827634"/>
            <a:ext cx="1723197" cy="25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NUTS_RG_20M_2021_3857.geojson</a:t>
            </a:r>
          </a:p>
        </p:txBody>
      </p:sp>
    </p:spTree>
    <p:extLst>
      <p:ext uri="{BB962C8B-B14F-4D97-AF65-F5344CB8AC3E}">
        <p14:creationId xmlns:p14="http://schemas.microsoft.com/office/powerpoint/2010/main" val="29722198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 descr="Source: Statistical Atlas NUTS and territorial Analysis ">
            <a:extLst>
              <a:ext uri="{FF2B5EF4-FFF2-40B4-BE49-F238E27FC236}">
                <a16:creationId xmlns:a16="http://schemas.microsoft.com/office/drawing/2014/main" id="{A367E67D-B333-A155-D9B2-AECC9E5A7E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146" y="1410394"/>
            <a:ext cx="3873136" cy="3070360"/>
          </a:xfrm>
          <a:prstGeom prst="rect">
            <a:avLst/>
          </a:prstGeom>
        </p:spPr>
      </p:pic>
      <p:sp>
        <p:nvSpPr>
          <p:cNvPr id="9551" name="Google Shape;9551;p34"/>
          <p:cNvSpPr txBox="1">
            <a:spLocks noGrp="1"/>
          </p:cNvSpPr>
          <p:nvPr>
            <p:ph type="title"/>
          </p:nvPr>
        </p:nvSpPr>
        <p:spPr>
          <a:xfrm>
            <a:off x="2355832" y="362320"/>
            <a:ext cx="4386900" cy="33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NUTS vs Metroreg vs Other Options</a:t>
            </a:r>
            <a:endParaRPr dirty="0"/>
          </a:p>
        </p:txBody>
      </p:sp>
      <p:grpSp>
        <p:nvGrpSpPr>
          <p:cNvPr id="9552" name="Google Shape;9552;p34"/>
          <p:cNvGrpSpPr/>
          <p:nvPr/>
        </p:nvGrpSpPr>
        <p:grpSpPr>
          <a:xfrm>
            <a:off x="2409525" y="1449554"/>
            <a:ext cx="5882450" cy="816363"/>
            <a:chOff x="2409525" y="1056150"/>
            <a:chExt cx="5882450" cy="816363"/>
          </a:xfrm>
        </p:grpSpPr>
        <p:grpSp>
          <p:nvGrpSpPr>
            <p:cNvPr id="9553" name="Google Shape;9553;p34"/>
            <p:cNvGrpSpPr/>
            <p:nvPr/>
          </p:nvGrpSpPr>
          <p:grpSpPr>
            <a:xfrm>
              <a:off x="2409525" y="1056150"/>
              <a:ext cx="5882450" cy="816363"/>
              <a:chOff x="2409525" y="1056150"/>
              <a:chExt cx="5882450" cy="816363"/>
            </a:xfrm>
          </p:grpSpPr>
          <p:sp>
            <p:nvSpPr>
              <p:cNvPr id="9554" name="Google Shape;9554;p34"/>
              <p:cNvSpPr/>
              <p:nvPr/>
            </p:nvSpPr>
            <p:spPr>
              <a:xfrm>
                <a:off x="5558375" y="1343613"/>
                <a:ext cx="2733600" cy="528900"/>
              </a:xfrm>
              <a:prstGeom prst="roundRect">
                <a:avLst>
                  <a:gd name="adj" fmla="val 30347"/>
                </a:avLst>
              </a:prstGeom>
              <a:noFill/>
              <a:ln w="9525" cap="flat" cmpd="sng">
                <a:solidFill>
                  <a:schemeClr val="dk1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9555" name="Google Shape;9555;p34"/>
              <p:cNvSpPr/>
              <p:nvPr/>
            </p:nvSpPr>
            <p:spPr>
              <a:xfrm>
                <a:off x="2409525" y="1056150"/>
                <a:ext cx="2878200" cy="752475"/>
              </a:xfrm>
              <a:custGeom>
                <a:avLst/>
                <a:gdLst/>
                <a:ahLst/>
                <a:cxnLst/>
                <a:rect l="l" t="t" r="r" b="b"/>
                <a:pathLst>
                  <a:path w="115128" h="30099" extrusionOk="0">
                    <a:moveTo>
                      <a:pt x="240" y="30099"/>
                    </a:moveTo>
                    <a:lnTo>
                      <a:pt x="0" y="0"/>
                    </a:lnTo>
                    <a:lnTo>
                      <a:pt x="64173" y="0"/>
                    </a:lnTo>
                    <a:lnTo>
                      <a:pt x="64173" y="21826"/>
                    </a:lnTo>
                    <a:lnTo>
                      <a:pt x="115128" y="21826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dash"/>
                <a:round/>
                <a:headEnd type="oval" w="med" len="med"/>
                <a:tailEnd type="none" w="med" len="med"/>
              </a:ln>
            </p:spPr>
            <p:txBody>
              <a:bodyPr/>
              <a:lstStyle/>
              <a:p>
                <a:endParaRPr lang="es-ES"/>
              </a:p>
            </p:txBody>
          </p:sp>
        </p:grpSp>
        <p:sp>
          <p:nvSpPr>
            <p:cNvPr id="9557" name="Google Shape;9557;p34"/>
            <p:cNvSpPr/>
            <p:nvPr/>
          </p:nvSpPr>
          <p:spPr>
            <a:xfrm>
              <a:off x="4596975" y="1439686"/>
              <a:ext cx="1147800" cy="336600"/>
            </a:xfrm>
            <a:prstGeom prst="roundRect">
              <a:avLst>
                <a:gd name="adj" fmla="val 3034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dirty="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NUTS</a:t>
              </a:r>
              <a:endParaRPr sz="1600" dirty="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9559" name="Google Shape;9559;p34"/>
          <p:cNvGrpSpPr/>
          <p:nvPr/>
        </p:nvGrpSpPr>
        <p:grpSpPr>
          <a:xfrm>
            <a:off x="1987175" y="3128861"/>
            <a:ext cx="6304800" cy="528900"/>
            <a:chOff x="1987175" y="2768163"/>
            <a:chExt cx="6304800" cy="528900"/>
          </a:xfrm>
        </p:grpSpPr>
        <p:grpSp>
          <p:nvGrpSpPr>
            <p:cNvPr id="9560" name="Google Shape;9560;p34"/>
            <p:cNvGrpSpPr/>
            <p:nvPr/>
          </p:nvGrpSpPr>
          <p:grpSpPr>
            <a:xfrm>
              <a:off x="1987175" y="2768163"/>
              <a:ext cx="6304800" cy="528900"/>
              <a:chOff x="1987175" y="2768163"/>
              <a:chExt cx="6304800" cy="528900"/>
            </a:xfrm>
          </p:grpSpPr>
          <p:sp>
            <p:nvSpPr>
              <p:cNvPr id="9561" name="Google Shape;9561;p34"/>
              <p:cNvSpPr/>
              <p:nvPr/>
            </p:nvSpPr>
            <p:spPr>
              <a:xfrm>
                <a:off x="5558375" y="2768163"/>
                <a:ext cx="2733600" cy="528900"/>
              </a:xfrm>
              <a:prstGeom prst="roundRect">
                <a:avLst>
                  <a:gd name="adj" fmla="val 30347"/>
                </a:avLst>
              </a:prstGeom>
              <a:noFill/>
              <a:ln w="9525" cap="flat" cmpd="sng">
                <a:solidFill>
                  <a:schemeClr val="dk1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9562" name="Google Shape;9562;p34"/>
              <p:cNvSpPr/>
              <p:nvPr/>
            </p:nvSpPr>
            <p:spPr>
              <a:xfrm>
                <a:off x="1987175" y="3028400"/>
                <a:ext cx="3444675" cy="120800"/>
              </a:xfrm>
              <a:custGeom>
                <a:avLst/>
                <a:gdLst/>
                <a:ahLst/>
                <a:cxnLst/>
                <a:rect l="l" t="t" r="r" b="b"/>
                <a:pathLst>
                  <a:path w="137787" h="4832" extrusionOk="0">
                    <a:moveTo>
                      <a:pt x="0" y="4832"/>
                    </a:moveTo>
                    <a:lnTo>
                      <a:pt x="89515" y="4807"/>
                    </a:lnTo>
                    <a:lnTo>
                      <a:pt x="89515" y="0"/>
                    </a:lnTo>
                    <a:lnTo>
                      <a:pt x="137787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dash"/>
                <a:round/>
                <a:headEnd type="oval" w="med" len="med"/>
                <a:tailEnd type="none" w="med" len="med"/>
              </a:ln>
            </p:spPr>
            <p:txBody>
              <a:bodyPr/>
              <a:lstStyle/>
              <a:p>
                <a:endParaRPr lang="es-ES"/>
              </a:p>
            </p:txBody>
          </p:sp>
        </p:grpSp>
        <p:sp>
          <p:nvSpPr>
            <p:cNvPr id="9565" name="Google Shape;9565;p34"/>
            <p:cNvSpPr/>
            <p:nvPr/>
          </p:nvSpPr>
          <p:spPr>
            <a:xfrm>
              <a:off x="4596975" y="2864236"/>
              <a:ext cx="1147800" cy="336600"/>
            </a:xfrm>
            <a:prstGeom prst="roundRect">
              <a:avLst>
                <a:gd name="adj" fmla="val 30347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dirty="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FUA</a:t>
              </a:r>
              <a:endParaRPr sz="1600" dirty="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9566" name="Google Shape;9566;p34"/>
          <p:cNvGrpSpPr/>
          <p:nvPr/>
        </p:nvGrpSpPr>
        <p:grpSpPr>
          <a:xfrm>
            <a:off x="2870100" y="2432792"/>
            <a:ext cx="5421875" cy="528900"/>
            <a:chOff x="2870100" y="2039388"/>
            <a:chExt cx="5421875" cy="528900"/>
          </a:xfrm>
        </p:grpSpPr>
        <p:sp>
          <p:nvSpPr>
            <p:cNvPr id="9567" name="Google Shape;9567;p34"/>
            <p:cNvSpPr/>
            <p:nvPr/>
          </p:nvSpPr>
          <p:spPr>
            <a:xfrm>
              <a:off x="5558375" y="2039388"/>
              <a:ext cx="2733600" cy="528900"/>
            </a:xfrm>
            <a:prstGeom prst="roundRect">
              <a:avLst>
                <a:gd name="adj" fmla="val 30347"/>
              </a:avLst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568" name="Google Shape;9568;p34"/>
            <p:cNvSpPr/>
            <p:nvPr/>
          </p:nvSpPr>
          <p:spPr>
            <a:xfrm>
              <a:off x="2870100" y="2097050"/>
              <a:ext cx="2495725" cy="210300"/>
            </a:xfrm>
            <a:custGeom>
              <a:avLst/>
              <a:gdLst/>
              <a:ahLst/>
              <a:cxnLst/>
              <a:rect l="l" t="t" r="r" b="b"/>
              <a:pathLst>
                <a:path w="99829" h="8412" extrusionOk="0">
                  <a:moveTo>
                    <a:pt x="33" y="5197"/>
                  </a:moveTo>
                  <a:lnTo>
                    <a:pt x="0" y="69"/>
                  </a:lnTo>
                  <a:lnTo>
                    <a:pt x="51999" y="0"/>
                  </a:lnTo>
                  <a:lnTo>
                    <a:pt x="51999" y="8412"/>
                  </a:lnTo>
                  <a:lnTo>
                    <a:pt x="99829" y="8412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dash"/>
              <a:round/>
              <a:headEnd type="oval" w="med" len="med"/>
              <a:tailEnd type="none" w="med" len="med"/>
            </a:ln>
          </p:spPr>
          <p:txBody>
            <a:bodyPr/>
            <a:lstStyle/>
            <a:p>
              <a:endParaRPr lang="es-ES"/>
            </a:p>
          </p:txBody>
        </p:sp>
      </p:grpSp>
      <p:sp>
        <p:nvSpPr>
          <p:cNvPr id="9571" name="Google Shape;9571;p34"/>
          <p:cNvSpPr/>
          <p:nvPr/>
        </p:nvSpPr>
        <p:spPr>
          <a:xfrm>
            <a:off x="4596975" y="2528865"/>
            <a:ext cx="1147800" cy="336600"/>
          </a:xfrm>
          <a:prstGeom prst="roundRect">
            <a:avLst>
              <a:gd name="adj" fmla="val 3034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Metroreg</a:t>
            </a:r>
            <a:endParaRPr sz="1600" dirty="0">
              <a:solidFill>
                <a:schemeClr val="lt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grpSp>
        <p:nvGrpSpPr>
          <p:cNvPr id="9572" name="Google Shape;9572;p34"/>
          <p:cNvGrpSpPr/>
          <p:nvPr/>
        </p:nvGrpSpPr>
        <p:grpSpPr>
          <a:xfrm>
            <a:off x="1351975" y="3534830"/>
            <a:ext cx="6940000" cy="1098200"/>
            <a:chOff x="1351975" y="3205350"/>
            <a:chExt cx="6940000" cy="1098200"/>
          </a:xfrm>
        </p:grpSpPr>
        <p:grpSp>
          <p:nvGrpSpPr>
            <p:cNvPr id="9573" name="Google Shape;9573;p34"/>
            <p:cNvGrpSpPr/>
            <p:nvPr/>
          </p:nvGrpSpPr>
          <p:grpSpPr>
            <a:xfrm>
              <a:off x="1351975" y="3205350"/>
              <a:ext cx="6940000" cy="1098200"/>
              <a:chOff x="1351975" y="3205350"/>
              <a:chExt cx="6940000" cy="1098200"/>
            </a:xfrm>
          </p:grpSpPr>
          <p:sp>
            <p:nvSpPr>
              <p:cNvPr id="9574" name="Google Shape;9574;p34"/>
              <p:cNvSpPr/>
              <p:nvPr/>
            </p:nvSpPr>
            <p:spPr>
              <a:xfrm>
                <a:off x="5558375" y="3496938"/>
                <a:ext cx="2733600" cy="528900"/>
              </a:xfrm>
              <a:prstGeom prst="roundRect">
                <a:avLst>
                  <a:gd name="adj" fmla="val 30347"/>
                </a:avLst>
              </a:prstGeom>
              <a:noFill/>
              <a:ln w="9525" cap="flat" cmpd="sng">
                <a:solidFill>
                  <a:schemeClr val="dk1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9575" name="Google Shape;9575;p34"/>
              <p:cNvSpPr/>
              <p:nvPr/>
            </p:nvSpPr>
            <p:spPr>
              <a:xfrm>
                <a:off x="1351975" y="3205350"/>
                <a:ext cx="3935650" cy="1098200"/>
              </a:xfrm>
              <a:custGeom>
                <a:avLst/>
                <a:gdLst/>
                <a:ahLst/>
                <a:cxnLst/>
                <a:rect l="l" t="t" r="r" b="b"/>
                <a:pathLst>
                  <a:path w="157426" h="43928" extrusionOk="0">
                    <a:moveTo>
                      <a:pt x="364" y="0"/>
                    </a:moveTo>
                    <a:lnTo>
                      <a:pt x="0" y="43928"/>
                    </a:lnTo>
                    <a:lnTo>
                      <a:pt x="87750" y="43928"/>
                    </a:lnTo>
                    <a:lnTo>
                      <a:pt x="87750" y="22102"/>
                    </a:lnTo>
                    <a:lnTo>
                      <a:pt x="157426" y="22102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dash"/>
                <a:round/>
                <a:headEnd type="oval" w="med" len="med"/>
                <a:tailEnd type="none" w="med" len="med"/>
              </a:ln>
            </p:spPr>
            <p:txBody>
              <a:bodyPr/>
              <a:lstStyle/>
              <a:p>
                <a:endParaRPr lang="es-ES"/>
              </a:p>
            </p:txBody>
          </p:sp>
        </p:grpSp>
        <p:sp>
          <p:nvSpPr>
            <p:cNvPr id="9578" name="Google Shape;9578;p34"/>
            <p:cNvSpPr/>
            <p:nvPr/>
          </p:nvSpPr>
          <p:spPr>
            <a:xfrm>
              <a:off x="4596975" y="3593011"/>
              <a:ext cx="1147800" cy="336600"/>
            </a:xfrm>
            <a:prstGeom prst="roundRect">
              <a:avLst>
                <a:gd name="adj" fmla="val 30347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dirty="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LAU</a:t>
              </a:r>
              <a:endParaRPr sz="1600" dirty="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2" name="Google Shape;2028;p19">
            <a:extLst>
              <a:ext uri="{FF2B5EF4-FFF2-40B4-BE49-F238E27FC236}">
                <a16:creationId xmlns:a16="http://schemas.microsoft.com/office/drawing/2014/main" id="{A51C8B69-D0AD-A024-6CBE-13DE93044811}"/>
              </a:ext>
            </a:extLst>
          </p:cNvPr>
          <p:cNvGrpSpPr/>
          <p:nvPr/>
        </p:nvGrpSpPr>
        <p:grpSpPr>
          <a:xfrm>
            <a:off x="6752270" y="216635"/>
            <a:ext cx="3594901" cy="792765"/>
            <a:chOff x="550674" y="1044351"/>
            <a:chExt cx="3594901" cy="792765"/>
          </a:xfrm>
        </p:grpSpPr>
        <p:sp>
          <p:nvSpPr>
            <p:cNvPr id="3" name="Google Shape;2029;p19">
              <a:extLst>
                <a:ext uri="{FF2B5EF4-FFF2-40B4-BE49-F238E27FC236}">
                  <a16:creationId xmlns:a16="http://schemas.microsoft.com/office/drawing/2014/main" id="{0F13C5C8-7770-F26E-A0E8-728CB0D8EB87}"/>
                </a:ext>
              </a:extLst>
            </p:cNvPr>
            <p:cNvSpPr txBox="1"/>
            <p:nvPr/>
          </p:nvSpPr>
          <p:spPr>
            <a:xfrm>
              <a:off x="1231375" y="1574016"/>
              <a:ext cx="2914200" cy="26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b="1" dirty="0">
                  <a:solidFill>
                    <a:srgbClr val="0D0D0D"/>
                  </a:solidFill>
                  <a:latin typeface="Söhne"/>
                  <a:ea typeface="Roboto"/>
                  <a:cs typeface="Roboto"/>
                  <a:sym typeface="Roboto"/>
                </a:rPr>
                <a:t>Data </a:t>
              </a:r>
              <a:r>
                <a:rPr lang="es-ES" b="1" dirty="0" err="1">
                  <a:solidFill>
                    <a:srgbClr val="0D0D0D"/>
                  </a:solidFill>
                  <a:latin typeface="Söhne"/>
                  <a:ea typeface="Roboto"/>
                  <a:cs typeface="Roboto"/>
                  <a:sym typeface="Roboto"/>
                </a:rPr>
                <a:t>Selection</a:t>
              </a:r>
              <a:endParaRPr lang="es-ES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" name="Google Shape;2030;p19">
              <a:extLst>
                <a:ext uri="{FF2B5EF4-FFF2-40B4-BE49-F238E27FC236}">
                  <a16:creationId xmlns:a16="http://schemas.microsoft.com/office/drawing/2014/main" id="{E7003DD6-3855-9452-AE7B-D85F4F4033E6}"/>
                </a:ext>
              </a:extLst>
            </p:cNvPr>
            <p:cNvSpPr/>
            <p:nvPr/>
          </p:nvSpPr>
          <p:spPr>
            <a:xfrm flipH="1">
              <a:off x="879859" y="1055832"/>
              <a:ext cx="1802180" cy="484275"/>
            </a:xfrm>
            <a:custGeom>
              <a:avLst/>
              <a:gdLst/>
              <a:ahLst/>
              <a:cxnLst/>
              <a:rect l="l" t="t" r="r" b="b"/>
              <a:pathLst>
                <a:path w="80320" h="24730" extrusionOk="0">
                  <a:moveTo>
                    <a:pt x="65461" y="0"/>
                  </a:moveTo>
                  <a:cubicBezTo>
                    <a:pt x="62389" y="0"/>
                    <a:pt x="59258" y="36"/>
                    <a:pt x="56233" y="84"/>
                  </a:cubicBezTo>
                  <a:cubicBezTo>
                    <a:pt x="53709" y="119"/>
                    <a:pt x="51078" y="143"/>
                    <a:pt x="48494" y="155"/>
                  </a:cubicBezTo>
                  <a:cubicBezTo>
                    <a:pt x="47636" y="158"/>
                    <a:pt x="46773" y="160"/>
                    <a:pt x="45909" y="160"/>
                  </a:cubicBezTo>
                  <a:cubicBezTo>
                    <a:pt x="43823" y="160"/>
                    <a:pt x="41729" y="151"/>
                    <a:pt x="39684" y="143"/>
                  </a:cubicBezTo>
                  <a:cubicBezTo>
                    <a:pt x="37728" y="139"/>
                    <a:pt x="35744" y="132"/>
                    <a:pt x="33748" y="132"/>
                  </a:cubicBezTo>
                  <a:cubicBezTo>
                    <a:pt x="30544" y="132"/>
                    <a:pt x="27309" y="148"/>
                    <a:pt x="24110" y="215"/>
                  </a:cubicBezTo>
                  <a:cubicBezTo>
                    <a:pt x="20205" y="286"/>
                    <a:pt x="16240" y="667"/>
                    <a:pt x="12406" y="1036"/>
                  </a:cubicBezTo>
                  <a:lnTo>
                    <a:pt x="10430" y="1227"/>
                  </a:lnTo>
                  <a:cubicBezTo>
                    <a:pt x="4501" y="1774"/>
                    <a:pt x="1274" y="3763"/>
                    <a:pt x="262" y="7477"/>
                  </a:cubicBezTo>
                  <a:cubicBezTo>
                    <a:pt x="36" y="8335"/>
                    <a:pt x="83" y="9204"/>
                    <a:pt x="131" y="10049"/>
                  </a:cubicBezTo>
                  <a:cubicBezTo>
                    <a:pt x="143" y="10287"/>
                    <a:pt x="167" y="10537"/>
                    <a:pt x="167" y="10775"/>
                  </a:cubicBezTo>
                  <a:lnTo>
                    <a:pt x="83" y="10775"/>
                  </a:lnTo>
                  <a:lnTo>
                    <a:pt x="83" y="11156"/>
                  </a:lnTo>
                  <a:cubicBezTo>
                    <a:pt x="83" y="11454"/>
                    <a:pt x="72" y="11764"/>
                    <a:pt x="60" y="12061"/>
                  </a:cubicBezTo>
                  <a:cubicBezTo>
                    <a:pt x="0" y="12787"/>
                    <a:pt x="12" y="13514"/>
                    <a:pt x="95" y="14228"/>
                  </a:cubicBezTo>
                  <a:cubicBezTo>
                    <a:pt x="250" y="15324"/>
                    <a:pt x="607" y="16419"/>
                    <a:pt x="965" y="17443"/>
                  </a:cubicBezTo>
                  <a:cubicBezTo>
                    <a:pt x="2131" y="20848"/>
                    <a:pt x="5191" y="22884"/>
                    <a:pt x="9811" y="23360"/>
                  </a:cubicBezTo>
                  <a:cubicBezTo>
                    <a:pt x="18657" y="24253"/>
                    <a:pt x="27551" y="24718"/>
                    <a:pt x="36445" y="24729"/>
                  </a:cubicBezTo>
                  <a:cubicBezTo>
                    <a:pt x="39279" y="24729"/>
                    <a:pt x="42065" y="24682"/>
                    <a:pt x="44827" y="24575"/>
                  </a:cubicBezTo>
                  <a:cubicBezTo>
                    <a:pt x="53019" y="24277"/>
                    <a:pt x="61055" y="23967"/>
                    <a:pt x="69164" y="23325"/>
                  </a:cubicBezTo>
                  <a:cubicBezTo>
                    <a:pt x="74283" y="22920"/>
                    <a:pt x="76879" y="20622"/>
                    <a:pt x="77546" y="18776"/>
                  </a:cubicBezTo>
                  <a:cubicBezTo>
                    <a:pt x="79177" y="14240"/>
                    <a:pt x="80320" y="8882"/>
                    <a:pt x="76414" y="3572"/>
                  </a:cubicBezTo>
                  <a:cubicBezTo>
                    <a:pt x="75093" y="1750"/>
                    <a:pt x="73355" y="798"/>
                    <a:pt x="70771" y="441"/>
                  </a:cubicBezTo>
                  <a:cubicBezTo>
                    <a:pt x="69175" y="226"/>
                    <a:pt x="67306" y="0"/>
                    <a:pt x="6546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2031;p19">
              <a:extLst>
                <a:ext uri="{FF2B5EF4-FFF2-40B4-BE49-F238E27FC236}">
                  <a16:creationId xmlns:a16="http://schemas.microsoft.com/office/drawing/2014/main" id="{DAED3DEA-99CC-D9B3-C09D-F9E35DE7AD04}"/>
                </a:ext>
              </a:extLst>
            </p:cNvPr>
            <p:cNvSpPr/>
            <p:nvPr/>
          </p:nvSpPr>
          <p:spPr>
            <a:xfrm flipH="1">
              <a:off x="879859" y="1055832"/>
              <a:ext cx="1802180" cy="484275"/>
            </a:xfrm>
            <a:custGeom>
              <a:avLst/>
              <a:gdLst/>
              <a:ahLst/>
              <a:cxnLst/>
              <a:rect l="l" t="t" r="r" b="b"/>
              <a:pathLst>
                <a:path w="80320" h="24730" extrusionOk="0">
                  <a:moveTo>
                    <a:pt x="65473" y="750"/>
                  </a:moveTo>
                  <a:cubicBezTo>
                    <a:pt x="67259" y="750"/>
                    <a:pt x="69092" y="988"/>
                    <a:pt x="70676" y="1203"/>
                  </a:cubicBezTo>
                  <a:cubicBezTo>
                    <a:pt x="73033" y="1524"/>
                    <a:pt x="74617" y="2393"/>
                    <a:pt x="75807" y="4025"/>
                  </a:cubicBezTo>
                  <a:cubicBezTo>
                    <a:pt x="79510" y="9049"/>
                    <a:pt x="78403" y="14169"/>
                    <a:pt x="76831" y="18514"/>
                  </a:cubicBezTo>
                  <a:cubicBezTo>
                    <a:pt x="75879" y="21146"/>
                    <a:pt x="72081" y="22348"/>
                    <a:pt x="69104" y="22574"/>
                  </a:cubicBezTo>
                  <a:cubicBezTo>
                    <a:pt x="61008" y="23217"/>
                    <a:pt x="52983" y="23527"/>
                    <a:pt x="44791" y="23825"/>
                  </a:cubicBezTo>
                  <a:cubicBezTo>
                    <a:pt x="42025" y="23926"/>
                    <a:pt x="39218" y="23976"/>
                    <a:pt x="36374" y="23976"/>
                  </a:cubicBezTo>
                  <a:cubicBezTo>
                    <a:pt x="27822" y="23976"/>
                    <a:pt x="18945" y="23519"/>
                    <a:pt x="9894" y="22598"/>
                  </a:cubicBezTo>
                  <a:cubicBezTo>
                    <a:pt x="5525" y="22170"/>
                    <a:pt x="2762" y="20348"/>
                    <a:pt x="1679" y="17205"/>
                  </a:cubicBezTo>
                  <a:cubicBezTo>
                    <a:pt x="1334" y="16216"/>
                    <a:pt x="1000" y="15157"/>
                    <a:pt x="845" y="14133"/>
                  </a:cubicBezTo>
                  <a:cubicBezTo>
                    <a:pt x="774" y="13454"/>
                    <a:pt x="762" y="12776"/>
                    <a:pt x="810" y="12097"/>
                  </a:cubicBezTo>
                  <a:cubicBezTo>
                    <a:pt x="822" y="11906"/>
                    <a:pt x="834" y="11728"/>
                    <a:pt x="834" y="11537"/>
                  </a:cubicBezTo>
                  <a:lnTo>
                    <a:pt x="941" y="11525"/>
                  </a:lnTo>
                  <a:lnTo>
                    <a:pt x="941" y="11144"/>
                  </a:lnTo>
                  <a:cubicBezTo>
                    <a:pt x="941" y="10763"/>
                    <a:pt x="917" y="10371"/>
                    <a:pt x="893" y="9990"/>
                  </a:cubicBezTo>
                  <a:cubicBezTo>
                    <a:pt x="845" y="9168"/>
                    <a:pt x="798" y="8394"/>
                    <a:pt x="988" y="7668"/>
                  </a:cubicBezTo>
                  <a:cubicBezTo>
                    <a:pt x="1905" y="4298"/>
                    <a:pt x="4929" y="2489"/>
                    <a:pt x="10501" y="1965"/>
                  </a:cubicBezTo>
                  <a:lnTo>
                    <a:pt x="12478" y="1774"/>
                  </a:lnTo>
                  <a:cubicBezTo>
                    <a:pt x="16300" y="1405"/>
                    <a:pt x="20241" y="1036"/>
                    <a:pt x="24134" y="965"/>
                  </a:cubicBezTo>
                  <a:cubicBezTo>
                    <a:pt x="27326" y="899"/>
                    <a:pt x="30553" y="882"/>
                    <a:pt x="33753" y="882"/>
                  </a:cubicBezTo>
                  <a:cubicBezTo>
                    <a:pt x="35746" y="882"/>
                    <a:pt x="37728" y="889"/>
                    <a:pt x="39684" y="893"/>
                  </a:cubicBezTo>
                  <a:cubicBezTo>
                    <a:pt x="41729" y="902"/>
                    <a:pt x="43823" y="910"/>
                    <a:pt x="45913" y="910"/>
                  </a:cubicBezTo>
                  <a:cubicBezTo>
                    <a:pt x="46779" y="910"/>
                    <a:pt x="47645" y="909"/>
                    <a:pt x="48506" y="905"/>
                  </a:cubicBezTo>
                  <a:cubicBezTo>
                    <a:pt x="51090" y="905"/>
                    <a:pt x="53709" y="869"/>
                    <a:pt x="56257" y="834"/>
                  </a:cubicBezTo>
                  <a:cubicBezTo>
                    <a:pt x="59269" y="798"/>
                    <a:pt x="62401" y="750"/>
                    <a:pt x="65473" y="750"/>
                  </a:cubicBezTo>
                  <a:close/>
                  <a:moveTo>
                    <a:pt x="65461" y="0"/>
                  </a:moveTo>
                  <a:cubicBezTo>
                    <a:pt x="62389" y="0"/>
                    <a:pt x="59258" y="36"/>
                    <a:pt x="56233" y="84"/>
                  </a:cubicBezTo>
                  <a:cubicBezTo>
                    <a:pt x="53709" y="107"/>
                    <a:pt x="51078" y="143"/>
                    <a:pt x="48494" y="155"/>
                  </a:cubicBezTo>
                  <a:cubicBezTo>
                    <a:pt x="47636" y="158"/>
                    <a:pt x="46773" y="160"/>
                    <a:pt x="45909" y="160"/>
                  </a:cubicBezTo>
                  <a:cubicBezTo>
                    <a:pt x="43823" y="160"/>
                    <a:pt x="41729" y="151"/>
                    <a:pt x="39684" y="143"/>
                  </a:cubicBezTo>
                  <a:cubicBezTo>
                    <a:pt x="37728" y="139"/>
                    <a:pt x="35744" y="132"/>
                    <a:pt x="33748" y="132"/>
                  </a:cubicBezTo>
                  <a:cubicBezTo>
                    <a:pt x="30544" y="132"/>
                    <a:pt x="27309" y="148"/>
                    <a:pt x="24110" y="215"/>
                  </a:cubicBezTo>
                  <a:cubicBezTo>
                    <a:pt x="20205" y="286"/>
                    <a:pt x="16240" y="667"/>
                    <a:pt x="12406" y="1036"/>
                  </a:cubicBezTo>
                  <a:lnTo>
                    <a:pt x="10430" y="1227"/>
                  </a:lnTo>
                  <a:cubicBezTo>
                    <a:pt x="4501" y="1774"/>
                    <a:pt x="1274" y="3763"/>
                    <a:pt x="262" y="7477"/>
                  </a:cubicBezTo>
                  <a:cubicBezTo>
                    <a:pt x="36" y="8335"/>
                    <a:pt x="83" y="9204"/>
                    <a:pt x="131" y="10049"/>
                  </a:cubicBezTo>
                  <a:cubicBezTo>
                    <a:pt x="143" y="10287"/>
                    <a:pt x="167" y="10537"/>
                    <a:pt x="167" y="10775"/>
                  </a:cubicBezTo>
                  <a:lnTo>
                    <a:pt x="83" y="10775"/>
                  </a:lnTo>
                  <a:lnTo>
                    <a:pt x="83" y="11156"/>
                  </a:lnTo>
                  <a:cubicBezTo>
                    <a:pt x="83" y="11454"/>
                    <a:pt x="72" y="11764"/>
                    <a:pt x="60" y="12061"/>
                  </a:cubicBezTo>
                  <a:cubicBezTo>
                    <a:pt x="0" y="12787"/>
                    <a:pt x="12" y="13514"/>
                    <a:pt x="95" y="14228"/>
                  </a:cubicBezTo>
                  <a:cubicBezTo>
                    <a:pt x="250" y="15324"/>
                    <a:pt x="607" y="16419"/>
                    <a:pt x="965" y="17443"/>
                  </a:cubicBezTo>
                  <a:cubicBezTo>
                    <a:pt x="2131" y="20848"/>
                    <a:pt x="5191" y="22884"/>
                    <a:pt x="9811" y="23360"/>
                  </a:cubicBezTo>
                  <a:cubicBezTo>
                    <a:pt x="18657" y="24253"/>
                    <a:pt x="27551" y="24718"/>
                    <a:pt x="36445" y="24729"/>
                  </a:cubicBezTo>
                  <a:cubicBezTo>
                    <a:pt x="39279" y="24729"/>
                    <a:pt x="42065" y="24682"/>
                    <a:pt x="44827" y="24575"/>
                  </a:cubicBezTo>
                  <a:cubicBezTo>
                    <a:pt x="53019" y="24277"/>
                    <a:pt x="61055" y="23967"/>
                    <a:pt x="69164" y="23325"/>
                  </a:cubicBezTo>
                  <a:cubicBezTo>
                    <a:pt x="74283" y="22920"/>
                    <a:pt x="76879" y="20622"/>
                    <a:pt x="77546" y="18776"/>
                  </a:cubicBezTo>
                  <a:cubicBezTo>
                    <a:pt x="79177" y="14240"/>
                    <a:pt x="80320" y="8882"/>
                    <a:pt x="76414" y="3572"/>
                  </a:cubicBezTo>
                  <a:cubicBezTo>
                    <a:pt x="75093" y="1750"/>
                    <a:pt x="73355" y="798"/>
                    <a:pt x="70771" y="441"/>
                  </a:cubicBezTo>
                  <a:cubicBezTo>
                    <a:pt x="69175" y="226"/>
                    <a:pt x="67306" y="0"/>
                    <a:pt x="6546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" name="Google Shape;2032;p19">
              <a:extLst>
                <a:ext uri="{FF2B5EF4-FFF2-40B4-BE49-F238E27FC236}">
                  <a16:creationId xmlns:a16="http://schemas.microsoft.com/office/drawing/2014/main" id="{E50675D8-9AD8-3FE0-8B8F-706D75D65D32}"/>
                </a:ext>
              </a:extLst>
            </p:cNvPr>
            <p:cNvGrpSpPr/>
            <p:nvPr/>
          </p:nvGrpSpPr>
          <p:grpSpPr>
            <a:xfrm>
              <a:off x="550674" y="1044351"/>
              <a:ext cx="527391" cy="520511"/>
              <a:chOff x="573224" y="960525"/>
              <a:chExt cx="612319" cy="604332"/>
            </a:xfrm>
          </p:grpSpPr>
          <p:sp>
            <p:nvSpPr>
              <p:cNvPr id="8" name="Google Shape;2033;p19">
                <a:extLst>
                  <a:ext uri="{FF2B5EF4-FFF2-40B4-BE49-F238E27FC236}">
                    <a16:creationId xmlns:a16="http://schemas.microsoft.com/office/drawing/2014/main" id="{2096C32D-12A5-F801-371B-A1D3059284B2}"/>
                  </a:ext>
                </a:extLst>
              </p:cNvPr>
              <p:cNvSpPr/>
              <p:nvPr/>
            </p:nvSpPr>
            <p:spPr>
              <a:xfrm>
                <a:off x="573224" y="960525"/>
                <a:ext cx="612319" cy="604332"/>
              </a:xfrm>
              <a:custGeom>
                <a:avLst/>
                <a:gdLst/>
                <a:ahLst/>
                <a:cxnLst/>
                <a:rect l="l" t="t" r="r" b="b"/>
                <a:pathLst>
                  <a:path w="27290" h="26934" extrusionOk="0">
                    <a:moveTo>
                      <a:pt x="13398" y="0"/>
                    </a:moveTo>
                    <a:cubicBezTo>
                      <a:pt x="10545" y="0"/>
                      <a:pt x="7247" y="1554"/>
                      <a:pt x="4537" y="4216"/>
                    </a:cubicBezTo>
                    <a:cubicBezTo>
                      <a:pt x="1692" y="7014"/>
                      <a:pt x="1" y="10491"/>
                      <a:pt x="25" y="13503"/>
                    </a:cubicBezTo>
                    <a:cubicBezTo>
                      <a:pt x="37" y="16801"/>
                      <a:pt x="1680" y="20361"/>
                      <a:pt x="4406" y="23040"/>
                    </a:cubicBezTo>
                    <a:cubicBezTo>
                      <a:pt x="6942" y="25528"/>
                      <a:pt x="10074" y="26933"/>
                      <a:pt x="13026" y="26933"/>
                    </a:cubicBezTo>
                    <a:lnTo>
                      <a:pt x="13169" y="26933"/>
                    </a:lnTo>
                    <a:cubicBezTo>
                      <a:pt x="17027" y="26897"/>
                      <a:pt x="20706" y="25290"/>
                      <a:pt x="23349" y="22480"/>
                    </a:cubicBezTo>
                    <a:cubicBezTo>
                      <a:pt x="25730" y="19956"/>
                      <a:pt x="27159" y="16622"/>
                      <a:pt x="27266" y="13348"/>
                    </a:cubicBezTo>
                    <a:lnTo>
                      <a:pt x="27266" y="13336"/>
                    </a:lnTo>
                    <a:cubicBezTo>
                      <a:pt x="27290" y="5538"/>
                      <a:pt x="20182" y="156"/>
                      <a:pt x="13526" y="1"/>
                    </a:cubicBezTo>
                    <a:cubicBezTo>
                      <a:pt x="13484" y="1"/>
                      <a:pt x="13441" y="0"/>
                      <a:pt x="1339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" name="Google Shape;2034;p19">
                <a:extLst>
                  <a:ext uri="{FF2B5EF4-FFF2-40B4-BE49-F238E27FC236}">
                    <a16:creationId xmlns:a16="http://schemas.microsoft.com/office/drawing/2014/main" id="{DAEF1DC5-153D-19F9-1B7B-E4CC05AF5383}"/>
                  </a:ext>
                </a:extLst>
              </p:cNvPr>
              <p:cNvSpPr/>
              <p:nvPr/>
            </p:nvSpPr>
            <p:spPr>
              <a:xfrm>
                <a:off x="573224" y="960525"/>
                <a:ext cx="612319" cy="604332"/>
              </a:xfrm>
              <a:custGeom>
                <a:avLst/>
                <a:gdLst/>
                <a:ahLst/>
                <a:cxnLst/>
                <a:rect l="l" t="t" r="r" b="b"/>
                <a:pathLst>
                  <a:path w="27290" h="26934" extrusionOk="0">
                    <a:moveTo>
                      <a:pt x="13526" y="763"/>
                    </a:moveTo>
                    <a:cubicBezTo>
                      <a:pt x="19813" y="894"/>
                      <a:pt x="26540" y="5978"/>
                      <a:pt x="26516" y="13336"/>
                    </a:cubicBezTo>
                    <a:cubicBezTo>
                      <a:pt x="26266" y="21135"/>
                      <a:pt x="19396" y="26088"/>
                      <a:pt x="13169" y="26183"/>
                    </a:cubicBezTo>
                    <a:cubicBezTo>
                      <a:pt x="13099" y="26185"/>
                      <a:pt x="13029" y="26186"/>
                      <a:pt x="12959" y="26186"/>
                    </a:cubicBezTo>
                    <a:cubicBezTo>
                      <a:pt x="10233" y="26186"/>
                      <a:pt x="7322" y="24838"/>
                      <a:pt x="4954" y="22516"/>
                    </a:cubicBezTo>
                    <a:cubicBezTo>
                      <a:pt x="2358" y="19968"/>
                      <a:pt x="799" y="16611"/>
                      <a:pt x="787" y="13515"/>
                    </a:cubicBezTo>
                    <a:cubicBezTo>
                      <a:pt x="763" y="10693"/>
                      <a:pt x="2370" y="7419"/>
                      <a:pt x="5073" y="4764"/>
                    </a:cubicBezTo>
                    <a:cubicBezTo>
                      <a:pt x="7633" y="2252"/>
                      <a:pt x="10716" y="763"/>
                      <a:pt x="13372" y="763"/>
                    </a:cubicBezTo>
                    <a:close/>
                    <a:moveTo>
                      <a:pt x="13398" y="0"/>
                    </a:moveTo>
                    <a:cubicBezTo>
                      <a:pt x="10545" y="0"/>
                      <a:pt x="7247" y="1554"/>
                      <a:pt x="4537" y="4216"/>
                    </a:cubicBezTo>
                    <a:cubicBezTo>
                      <a:pt x="1692" y="7014"/>
                      <a:pt x="1" y="10491"/>
                      <a:pt x="25" y="13503"/>
                    </a:cubicBezTo>
                    <a:cubicBezTo>
                      <a:pt x="37" y="16801"/>
                      <a:pt x="1680" y="20361"/>
                      <a:pt x="4406" y="23040"/>
                    </a:cubicBezTo>
                    <a:cubicBezTo>
                      <a:pt x="6942" y="25528"/>
                      <a:pt x="10074" y="26933"/>
                      <a:pt x="13026" y="26933"/>
                    </a:cubicBezTo>
                    <a:lnTo>
                      <a:pt x="13169" y="26933"/>
                    </a:lnTo>
                    <a:cubicBezTo>
                      <a:pt x="17027" y="26897"/>
                      <a:pt x="20706" y="25290"/>
                      <a:pt x="23349" y="22480"/>
                    </a:cubicBezTo>
                    <a:cubicBezTo>
                      <a:pt x="25730" y="19956"/>
                      <a:pt x="27159" y="16622"/>
                      <a:pt x="27266" y="13348"/>
                    </a:cubicBezTo>
                    <a:lnTo>
                      <a:pt x="27266" y="13336"/>
                    </a:lnTo>
                    <a:cubicBezTo>
                      <a:pt x="27290" y="5538"/>
                      <a:pt x="20182" y="156"/>
                      <a:pt x="13526" y="1"/>
                    </a:cubicBezTo>
                    <a:cubicBezTo>
                      <a:pt x="13484" y="1"/>
                      <a:pt x="13441" y="0"/>
                      <a:pt x="1339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" name="Google Shape;2035;p19">
              <a:extLst>
                <a:ext uri="{FF2B5EF4-FFF2-40B4-BE49-F238E27FC236}">
                  <a16:creationId xmlns:a16="http://schemas.microsoft.com/office/drawing/2014/main" id="{C58D0478-61A5-E8D8-E72F-F5B98F19783F}"/>
                </a:ext>
              </a:extLst>
            </p:cNvPr>
            <p:cNvSpPr txBox="1"/>
            <p:nvPr/>
          </p:nvSpPr>
          <p:spPr>
            <a:xfrm>
              <a:off x="1155175" y="1092900"/>
              <a:ext cx="1292700" cy="41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dirty="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Method</a:t>
              </a:r>
              <a:endParaRPr sz="2200" dirty="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sp>
        <p:nvSpPr>
          <p:cNvPr id="12" name="Google Shape;12276;p45">
            <a:extLst>
              <a:ext uri="{FF2B5EF4-FFF2-40B4-BE49-F238E27FC236}">
                <a16:creationId xmlns:a16="http://schemas.microsoft.com/office/drawing/2014/main" id="{BD25F28E-C600-131C-92F8-55FA8A516B6D}"/>
              </a:ext>
            </a:extLst>
          </p:cNvPr>
          <p:cNvSpPr txBox="1"/>
          <p:nvPr/>
        </p:nvSpPr>
        <p:spPr>
          <a:xfrm>
            <a:off x="6326504" y="3922491"/>
            <a:ext cx="1197339" cy="25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dirty="0" err="1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Land</a:t>
            </a:r>
            <a:r>
              <a:rPr lang="es-ES" sz="18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 Use</a:t>
            </a:r>
          </a:p>
        </p:txBody>
      </p:sp>
      <p:sp>
        <p:nvSpPr>
          <p:cNvPr id="13" name="Google Shape;12276;p45">
            <a:extLst>
              <a:ext uri="{FF2B5EF4-FFF2-40B4-BE49-F238E27FC236}">
                <a16:creationId xmlns:a16="http://schemas.microsoft.com/office/drawing/2014/main" id="{40F4736A-EB9E-6AB2-58F8-DBD5AD7F7C40}"/>
              </a:ext>
            </a:extLst>
          </p:cNvPr>
          <p:cNvSpPr txBox="1"/>
          <p:nvPr/>
        </p:nvSpPr>
        <p:spPr>
          <a:xfrm>
            <a:off x="5908304" y="3232699"/>
            <a:ext cx="2089425" cy="3530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dirty="0" err="1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Cities</a:t>
            </a:r>
            <a:r>
              <a:rPr lang="es-ES" sz="16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 and </a:t>
            </a:r>
            <a:r>
              <a:rPr lang="es-ES" sz="1600" dirty="0" err="1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commiting</a:t>
            </a:r>
            <a:r>
              <a:rPr lang="es-ES" sz="16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 </a:t>
            </a:r>
            <a:r>
              <a:rPr lang="es-ES" sz="1600" dirty="0" err="1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territory</a:t>
            </a:r>
            <a:endParaRPr lang="es-ES" sz="16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4" name="Google Shape;12276;p45">
            <a:extLst>
              <a:ext uri="{FF2B5EF4-FFF2-40B4-BE49-F238E27FC236}">
                <a16:creationId xmlns:a16="http://schemas.microsoft.com/office/drawing/2014/main" id="{591275B4-9255-4E43-28BF-5A92BA7C5D7E}"/>
              </a:ext>
            </a:extLst>
          </p:cNvPr>
          <p:cNvSpPr txBox="1"/>
          <p:nvPr/>
        </p:nvSpPr>
        <p:spPr>
          <a:xfrm>
            <a:off x="5880462" y="2544047"/>
            <a:ext cx="2089425" cy="3530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dirty="0" err="1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Statistic</a:t>
            </a:r>
            <a:r>
              <a:rPr lang="es-ES" sz="16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 </a:t>
            </a:r>
            <a:r>
              <a:rPr lang="es-ES" sz="1600" dirty="0" err="1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Unit</a:t>
            </a:r>
            <a:r>
              <a:rPr lang="es-ES" sz="16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 </a:t>
            </a:r>
            <a:r>
              <a:rPr lang="es-ES" sz="1600" dirty="0" err="1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for</a:t>
            </a:r>
            <a:r>
              <a:rPr lang="es-ES" sz="16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 Urban Audit</a:t>
            </a:r>
          </a:p>
        </p:txBody>
      </p:sp>
      <p:sp>
        <p:nvSpPr>
          <p:cNvPr id="15" name="Google Shape;12276;p45">
            <a:extLst>
              <a:ext uri="{FF2B5EF4-FFF2-40B4-BE49-F238E27FC236}">
                <a16:creationId xmlns:a16="http://schemas.microsoft.com/office/drawing/2014/main" id="{097DD99C-96F8-4E85-8D18-B0D4B43E91E9}"/>
              </a:ext>
            </a:extLst>
          </p:cNvPr>
          <p:cNvSpPr txBox="1"/>
          <p:nvPr/>
        </p:nvSpPr>
        <p:spPr>
          <a:xfrm>
            <a:off x="5960866" y="1847536"/>
            <a:ext cx="2089425" cy="3530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err="1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Nomenclature</a:t>
            </a:r>
            <a:r>
              <a:rPr lang="es-ES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of</a:t>
            </a:r>
            <a:r>
              <a:rPr lang="es-ES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 Territorial </a:t>
            </a:r>
            <a:r>
              <a:rPr lang="es-ES" dirty="0" err="1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Units</a:t>
            </a:r>
            <a:r>
              <a:rPr lang="es-ES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for</a:t>
            </a:r>
            <a:r>
              <a:rPr lang="es-ES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Statistics</a:t>
            </a:r>
            <a:endParaRPr lang="es-ES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61" name="Google Shape;5461;p25"/>
          <p:cNvGrpSpPr/>
          <p:nvPr/>
        </p:nvGrpSpPr>
        <p:grpSpPr>
          <a:xfrm>
            <a:off x="5239750" y="1256500"/>
            <a:ext cx="1525802" cy="542000"/>
            <a:chOff x="5192100" y="1297875"/>
            <a:chExt cx="1525802" cy="542000"/>
          </a:xfrm>
        </p:grpSpPr>
        <p:sp>
          <p:nvSpPr>
            <p:cNvPr id="5462" name="Google Shape;5462;p25"/>
            <p:cNvSpPr txBox="1"/>
            <p:nvPr/>
          </p:nvSpPr>
          <p:spPr>
            <a:xfrm>
              <a:off x="5192102" y="1297875"/>
              <a:ext cx="1525800" cy="25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METROREG</a:t>
              </a:r>
              <a:endParaRPr sz="1600"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5463" name="Google Shape;5463;p25"/>
            <p:cNvSpPr txBox="1"/>
            <p:nvPr/>
          </p:nvSpPr>
          <p:spPr>
            <a:xfrm>
              <a:off x="5192100" y="1524575"/>
              <a:ext cx="1525800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Mercury is the smallest planet</a:t>
              </a:r>
              <a:endParaRPr sz="10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5468" name="Google Shape;5468;p25"/>
          <p:cNvGrpSpPr/>
          <p:nvPr/>
        </p:nvGrpSpPr>
        <p:grpSpPr>
          <a:xfrm>
            <a:off x="5239750" y="2060125"/>
            <a:ext cx="1525802" cy="542000"/>
            <a:chOff x="5192100" y="2101500"/>
            <a:chExt cx="1525802" cy="542000"/>
          </a:xfrm>
        </p:grpSpPr>
        <p:sp>
          <p:nvSpPr>
            <p:cNvPr id="5469" name="Google Shape;5469;p25"/>
            <p:cNvSpPr txBox="1"/>
            <p:nvPr/>
          </p:nvSpPr>
          <p:spPr>
            <a:xfrm>
              <a:off x="5192102" y="2101500"/>
              <a:ext cx="1525800" cy="25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LAU</a:t>
              </a:r>
              <a:endParaRPr sz="1600"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5470" name="Google Shape;5470;p25"/>
            <p:cNvSpPr txBox="1"/>
            <p:nvPr/>
          </p:nvSpPr>
          <p:spPr>
            <a:xfrm>
              <a:off x="5192100" y="2328200"/>
              <a:ext cx="1525800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Despite being red, Mars is cold</a:t>
              </a:r>
              <a:endParaRPr sz="10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5471" name="Google Shape;5471;p25"/>
          <p:cNvGrpSpPr/>
          <p:nvPr/>
        </p:nvGrpSpPr>
        <p:grpSpPr>
          <a:xfrm>
            <a:off x="5239750" y="3666175"/>
            <a:ext cx="1525802" cy="542000"/>
            <a:chOff x="5192100" y="3707550"/>
            <a:chExt cx="1525802" cy="542000"/>
          </a:xfrm>
        </p:grpSpPr>
        <p:sp>
          <p:nvSpPr>
            <p:cNvPr id="5472" name="Google Shape;5472;p25"/>
            <p:cNvSpPr txBox="1"/>
            <p:nvPr/>
          </p:nvSpPr>
          <p:spPr>
            <a:xfrm>
              <a:off x="5192102" y="3707550"/>
              <a:ext cx="1525800" cy="25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Sun</a:t>
              </a:r>
              <a:endParaRPr sz="16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5473" name="Google Shape;5473;p25"/>
            <p:cNvSpPr txBox="1"/>
            <p:nvPr/>
          </p:nvSpPr>
          <p:spPr>
            <a:xfrm>
              <a:off x="5192100" y="3934250"/>
              <a:ext cx="1525800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  <a:latin typeface="Fira Sans"/>
                  <a:ea typeface="Fira Sans"/>
                  <a:cs typeface="Fira Sans"/>
                  <a:sym typeface="Fira Sans"/>
                </a:rPr>
                <a:t>The Sun is the star at the center</a:t>
              </a:r>
              <a:endParaRPr sz="10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5478" name="Google Shape;5478;p25"/>
          <p:cNvGrpSpPr/>
          <p:nvPr/>
        </p:nvGrpSpPr>
        <p:grpSpPr>
          <a:xfrm>
            <a:off x="5239750" y="2863150"/>
            <a:ext cx="1525802" cy="542000"/>
            <a:chOff x="5192100" y="2904525"/>
            <a:chExt cx="1525802" cy="542000"/>
          </a:xfrm>
        </p:grpSpPr>
        <p:sp>
          <p:nvSpPr>
            <p:cNvPr id="5479" name="Google Shape;5479;p25"/>
            <p:cNvSpPr txBox="1"/>
            <p:nvPr/>
          </p:nvSpPr>
          <p:spPr>
            <a:xfrm>
              <a:off x="5192102" y="2904525"/>
              <a:ext cx="1525800" cy="25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Earth</a:t>
              </a:r>
              <a:endParaRPr sz="1600"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5480" name="Google Shape;5480;p25"/>
            <p:cNvSpPr txBox="1"/>
            <p:nvPr/>
          </p:nvSpPr>
          <p:spPr>
            <a:xfrm>
              <a:off x="5192100" y="3131225"/>
              <a:ext cx="1525800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Earth is the only planet with life</a:t>
              </a:r>
              <a:endParaRPr sz="10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5485" name="Google Shape;5485;p25"/>
          <p:cNvGrpSpPr/>
          <p:nvPr/>
        </p:nvGrpSpPr>
        <p:grpSpPr>
          <a:xfrm>
            <a:off x="5239750" y="3666175"/>
            <a:ext cx="1525802" cy="542000"/>
            <a:chOff x="5192100" y="2904525"/>
            <a:chExt cx="1525802" cy="542000"/>
          </a:xfrm>
        </p:grpSpPr>
        <p:sp>
          <p:nvSpPr>
            <p:cNvPr id="5486" name="Google Shape;5486;p25"/>
            <p:cNvSpPr txBox="1"/>
            <p:nvPr/>
          </p:nvSpPr>
          <p:spPr>
            <a:xfrm>
              <a:off x="5192102" y="2904525"/>
              <a:ext cx="1525800" cy="25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Moon</a:t>
              </a:r>
              <a:endParaRPr sz="16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5487" name="Google Shape;5487;p25"/>
            <p:cNvSpPr txBox="1"/>
            <p:nvPr/>
          </p:nvSpPr>
          <p:spPr>
            <a:xfrm>
              <a:off x="5192100" y="3131225"/>
              <a:ext cx="1525800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The Moon is an astronomical body</a:t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5488" name="Google Shape;5488;p25"/>
          <p:cNvGrpSpPr/>
          <p:nvPr/>
        </p:nvGrpSpPr>
        <p:grpSpPr>
          <a:xfrm>
            <a:off x="4893173" y="2964514"/>
            <a:ext cx="339359" cy="339253"/>
            <a:chOff x="6235250" y="2620775"/>
            <a:chExt cx="481975" cy="481825"/>
          </a:xfrm>
        </p:grpSpPr>
        <p:sp>
          <p:nvSpPr>
            <p:cNvPr id="5489" name="Google Shape;5489;p25"/>
            <p:cNvSpPr/>
            <p:nvPr/>
          </p:nvSpPr>
          <p:spPr>
            <a:xfrm>
              <a:off x="6405675" y="2620775"/>
              <a:ext cx="28275" cy="56475"/>
            </a:xfrm>
            <a:custGeom>
              <a:avLst/>
              <a:gdLst/>
              <a:ahLst/>
              <a:cxnLst/>
              <a:rect l="l" t="t" r="r" b="b"/>
              <a:pathLst>
                <a:path w="1131" h="2259" extrusionOk="0">
                  <a:moveTo>
                    <a:pt x="567" y="0"/>
                  </a:moveTo>
                  <a:cubicBezTo>
                    <a:pt x="254" y="0"/>
                    <a:pt x="1" y="253"/>
                    <a:pt x="1" y="566"/>
                  </a:cubicBezTo>
                  <a:lnTo>
                    <a:pt x="1" y="1695"/>
                  </a:lnTo>
                  <a:cubicBezTo>
                    <a:pt x="1" y="2006"/>
                    <a:pt x="254" y="2259"/>
                    <a:pt x="567" y="2259"/>
                  </a:cubicBezTo>
                  <a:cubicBezTo>
                    <a:pt x="877" y="2259"/>
                    <a:pt x="1130" y="2006"/>
                    <a:pt x="1130" y="1695"/>
                  </a:cubicBezTo>
                  <a:lnTo>
                    <a:pt x="1130" y="566"/>
                  </a:lnTo>
                  <a:cubicBezTo>
                    <a:pt x="1130" y="253"/>
                    <a:pt x="877" y="0"/>
                    <a:pt x="5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490" name="Google Shape;5490;p25"/>
            <p:cNvSpPr/>
            <p:nvPr/>
          </p:nvSpPr>
          <p:spPr>
            <a:xfrm>
              <a:off x="6518600" y="2620775"/>
              <a:ext cx="28250" cy="56475"/>
            </a:xfrm>
            <a:custGeom>
              <a:avLst/>
              <a:gdLst/>
              <a:ahLst/>
              <a:cxnLst/>
              <a:rect l="l" t="t" r="r" b="b"/>
              <a:pathLst>
                <a:path w="1130" h="2259" extrusionOk="0">
                  <a:moveTo>
                    <a:pt x="567" y="0"/>
                  </a:moveTo>
                  <a:cubicBezTo>
                    <a:pt x="254" y="0"/>
                    <a:pt x="1" y="253"/>
                    <a:pt x="1" y="566"/>
                  </a:cubicBezTo>
                  <a:lnTo>
                    <a:pt x="1" y="1695"/>
                  </a:lnTo>
                  <a:cubicBezTo>
                    <a:pt x="1" y="2006"/>
                    <a:pt x="254" y="2259"/>
                    <a:pt x="567" y="2259"/>
                  </a:cubicBezTo>
                  <a:cubicBezTo>
                    <a:pt x="877" y="2259"/>
                    <a:pt x="1130" y="2006"/>
                    <a:pt x="1130" y="1695"/>
                  </a:cubicBezTo>
                  <a:lnTo>
                    <a:pt x="1130" y="566"/>
                  </a:lnTo>
                  <a:cubicBezTo>
                    <a:pt x="1130" y="253"/>
                    <a:pt x="877" y="0"/>
                    <a:pt x="5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491" name="Google Shape;5491;p25"/>
            <p:cNvSpPr/>
            <p:nvPr/>
          </p:nvSpPr>
          <p:spPr>
            <a:xfrm>
              <a:off x="6603300" y="2649000"/>
              <a:ext cx="28250" cy="56475"/>
            </a:xfrm>
            <a:custGeom>
              <a:avLst/>
              <a:gdLst/>
              <a:ahLst/>
              <a:cxnLst/>
              <a:rect l="l" t="t" r="r" b="b"/>
              <a:pathLst>
                <a:path w="1130" h="2259" extrusionOk="0">
                  <a:moveTo>
                    <a:pt x="567" y="0"/>
                  </a:moveTo>
                  <a:cubicBezTo>
                    <a:pt x="253" y="0"/>
                    <a:pt x="0" y="253"/>
                    <a:pt x="0" y="566"/>
                  </a:cubicBezTo>
                  <a:lnTo>
                    <a:pt x="0" y="1696"/>
                  </a:lnTo>
                  <a:cubicBezTo>
                    <a:pt x="0" y="2006"/>
                    <a:pt x="253" y="2259"/>
                    <a:pt x="567" y="2259"/>
                  </a:cubicBezTo>
                  <a:cubicBezTo>
                    <a:pt x="877" y="2259"/>
                    <a:pt x="1130" y="2006"/>
                    <a:pt x="1130" y="1696"/>
                  </a:cubicBezTo>
                  <a:lnTo>
                    <a:pt x="1130" y="566"/>
                  </a:lnTo>
                  <a:cubicBezTo>
                    <a:pt x="1130" y="253"/>
                    <a:pt x="877" y="0"/>
                    <a:pt x="5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492" name="Google Shape;5492;p25"/>
            <p:cNvSpPr/>
            <p:nvPr/>
          </p:nvSpPr>
          <p:spPr>
            <a:xfrm>
              <a:off x="6321000" y="2649000"/>
              <a:ext cx="28250" cy="56475"/>
            </a:xfrm>
            <a:custGeom>
              <a:avLst/>
              <a:gdLst/>
              <a:ahLst/>
              <a:cxnLst/>
              <a:rect l="l" t="t" r="r" b="b"/>
              <a:pathLst>
                <a:path w="1130" h="2259" extrusionOk="0">
                  <a:moveTo>
                    <a:pt x="566" y="0"/>
                  </a:moveTo>
                  <a:cubicBezTo>
                    <a:pt x="253" y="0"/>
                    <a:pt x="0" y="253"/>
                    <a:pt x="0" y="566"/>
                  </a:cubicBezTo>
                  <a:lnTo>
                    <a:pt x="0" y="1696"/>
                  </a:lnTo>
                  <a:cubicBezTo>
                    <a:pt x="0" y="2006"/>
                    <a:pt x="253" y="2259"/>
                    <a:pt x="566" y="2259"/>
                  </a:cubicBezTo>
                  <a:cubicBezTo>
                    <a:pt x="876" y="2259"/>
                    <a:pt x="1129" y="2006"/>
                    <a:pt x="1129" y="1696"/>
                  </a:cubicBezTo>
                  <a:lnTo>
                    <a:pt x="1129" y="566"/>
                  </a:lnTo>
                  <a:cubicBezTo>
                    <a:pt x="1129" y="253"/>
                    <a:pt x="876" y="0"/>
                    <a:pt x="5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493" name="Google Shape;5493;p25"/>
            <p:cNvSpPr/>
            <p:nvPr/>
          </p:nvSpPr>
          <p:spPr>
            <a:xfrm>
              <a:off x="6235250" y="2677225"/>
              <a:ext cx="481975" cy="425375"/>
            </a:xfrm>
            <a:custGeom>
              <a:avLst/>
              <a:gdLst/>
              <a:ahLst/>
              <a:cxnLst/>
              <a:rect l="l" t="t" r="r" b="b"/>
              <a:pathLst>
                <a:path w="19279" h="17015" extrusionOk="0">
                  <a:moveTo>
                    <a:pt x="9639" y="1"/>
                  </a:moveTo>
                  <a:cubicBezTo>
                    <a:pt x="9326" y="1"/>
                    <a:pt x="9073" y="254"/>
                    <a:pt x="9073" y="567"/>
                  </a:cubicBezTo>
                  <a:lnTo>
                    <a:pt x="9073" y="1202"/>
                  </a:lnTo>
                  <a:cubicBezTo>
                    <a:pt x="7920" y="1470"/>
                    <a:pt x="6872" y="2548"/>
                    <a:pt x="6252" y="4156"/>
                  </a:cubicBezTo>
                  <a:cubicBezTo>
                    <a:pt x="6164" y="4380"/>
                    <a:pt x="5952" y="4518"/>
                    <a:pt x="5726" y="4518"/>
                  </a:cubicBezTo>
                  <a:cubicBezTo>
                    <a:pt x="5658" y="4518"/>
                    <a:pt x="5588" y="4505"/>
                    <a:pt x="5520" y="4478"/>
                  </a:cubicBezTo>
                  <a:cubicBezTo>
                    <a:pt x="5231" y="4367"/>
                    <a:pt x="5083" y="4042"/>
                    <a:pt x="5198" y="3750"/>
                  </a:cubicBezTo>
                  <a:cubicBezTo>
                    <a:pt x="5532" y="2876"/>
                    <a:pt x="5987" y="2130"/>
                    <a:pt x="6517" y="1536"/>
                  </a:cubicBezTo>
                  <a:lnTo>
                    <a:pt x="6517" y="1536"/>
                  </a:lnTo>
                  <a:cubicBezTo>
                    <a:pt x="2753" y="2527"/>
                    <a:pt x="0" y="5258"/>
                    <a:pt x="0" y="8468"/>
                  </a:cubicBezTo>
                  <a:lnTo>
                    <a:pt x="0" y="9034"/>
                  </a:lnTo>
                  <a:cubicBezTo>
                    <a:pt x="0" y="9347"/>
                    <a:pt x="253" y="9597"/>
                    <a:pt x="564" y="9597"/>
                  </a:cubicBezTo>
                  <a:cubicBezTo>
                    <a:pt x="877" y="9597"/>
                    <a:pt x="1130" y="9347"/>
                    <a:pt x="1130" y="9034"/>
                  </a:cubicBezTo>
                  <a:cubicBezTo>
                    <a:pt x="1130" y="8423"/>
                    <a:pt x="1904" y="7905"/>
                    <a:pt x="2822" y="7905"/>
                  </a:cubicBezTo>
                  <a:cubicBezTo>
                    <a:pt x="3740" y="7905"/>
                    <a:pt x="4553" y="8423"/>
                    <a:pt x="4553" y="9034"/>
                  </a:cubicBezTo>
                  <a:cubicBezTo>
                    <a:pt x="4553" y="9347"/>
                    <a:pt x="4806" y="9597"/>
                    <a:pt x="5120" y="9597"/>
                  </a:cubicBezTo>
                  <a:cubicBezTo>
                    <a:pt x="5430" y="9597"/>
                    <a:pt x="5683" y="9347"/>
                    <a:pt x="5683" y="9034"/>
                  </a:cubicBezTo>
                  <a:cubicBezTo>
                    <a:pt x="5683" y="8423"/>
                    <a:pt x="6460" y="7905"/>
                    <a:pt x="7378" y="7905"/>
                  </a:cubicBezTo>
                  <a:cubicBezTo>
                    <a:pt x="8296" y="7905"/>
                    <a:pt x="9070" y="8423"/>
                    <a:pt x="9070" y="9034"/>
                  </a:cubicBezTo>
                  <a:lnTo>
                    <a:pt x="9070" y="14756"/>
                  </a:lnTo>
                  <a:cubicBezTo>
                    <a:pt x="9070" y="15379"/>
                    <a:pt x="8564" y="15885"/>
                    <a:pt x="7941" y="15885"/>
                  </a:cubicBezTo>
                  <a:cubicBezTo>
                    <a:pt x="7318" y="15885"/>
                    <a:pt x="6812" y="15379"/>
                    <a:pt x="6812" y="14756"/>
                  </a:cubicBezTo>
                  <a:lnTo>
                    <a:pt x="6812" y="14190"/>
                  </a:lnTo>
                  <a:cubicBezTo>
                    <a:pt x="6812" y="13879"/>
                    <a:pt x="6559" y="13626"/>
                    <a:pt x="6249" y="13626"/>
                  </a:cubicBezTo>
                  <a:cubicBezTo>
                    <a:pt x="5936" y="13626"/>
                    <a:pt x="5683" y="13879"/>
                    <a:pt x="5683" y="14190"/>
                  </a:cubicBezTo>
                  <a:lnTo>
                    <a:pt x="5683" y="14756"/>
                  </a:lnTo>
                  <a:cubicBezTo>
                    <a:pt x="5683" y="16002"/>
                    <a:pt x="6694" y="17014"/>
                    <a:pt x="7941" y="17014"/>
                  </a:cubicBezTo>
                  <a:cubicBezTo>
                    <a:pt x="9188" y="17014"/>
                    <a:pt x="10200" y="16002"/>
                    <a:pt x="10200" y="14756"/>
                  </a:cubicBezTo>
                  <a:lnTo>
                    <a:pt x="10200" y="9034"/>
                  </a:lnTo>
                  <a:cubicBezTo>
                    <a:pt x="10200" y="8423"/>
                    <a:pt x="10976" y="7905"/>
                    <a:pt x="11895" y="7905"/>
                  </a:cubicBezTo>
                  <a:cubicBezTo>
                    <a:pt x="12813" y="7905"/>
                    <a:pt x="13587" y="8423"/>
                    <a:pt x="13587" y="9034"/>
                  </a:cubicBezTo>
                  <a:cubicBezTo>
                    <a:pt x="13587" y="9347"/>
                    <a:pt x="13840" y="9597"/>
                    <a:pt x="14153" y="9597"/>
                  </a:cubicBezTo>
                  <a:cubicBezTo>
                    <a:pt x="14463" y="9597"/>
                    <a:pt x="14716" y="9347"/>
                    <a:pt x="14716" y="9034"/>
                  </a:cubicBezTo>
                  <a:cubicBezTo>
                    <a:pt x="14716" y="8423"/>
                    <a:pt x="15529" y="7905"/>
                    <a:pt x="16448" y="7905"/>
                  </a:cubicBezTo>
                  <a:cubicBezTo>
                    <a:pt x="17366" y="7905"/>
                    <a:pt x="18143" y="8423"/>
                    <a:pt x="18143" y="9034"/>
                  </a:cubicBezTo>
                  <a:cubicBezTo>
                    <a:pt x="18143" y="9347"/>
                    <a:pt x="18396" y="9597"/>
                    <a:pt x="18706" y="9597"/>
                  </a:cubicBezTo>
                  <a:cubicBezTo>
                    <a:pt x="19019" y="9597"/>
                    <a:pt x="19272" y="9347"/>
                    <a:pt x="19272" y="9034"/>
                  </a:cubicBezTo>
                  <a:lnTo>
                    <a:pt x="19272" y="8471"/>
                  </a:lnTo>
                  <a:cubicBezTo>
                    <a:pt x="19278" y="5258"/>
                    <a:pt x="16523" y="2527"/>
                    <a:pt x="12759" y="1536"/>
                  </a:cubicBezTo>
                  <a:lnTo>
                    <a:pt x="12759" y="1536"/>
                  </a:lnTo>
                  <a:cubicBezTo>
                    <a:pt x="13292" y="2130"/>
                    <a:pt x="13744" y="2876"/>
                    <a:pt x="14081" y="3750"/>
                  </a:cubicBezTo>
                  <a:cubicBezTo>
                    <a:pt x="14192" y="4042"/>
                    <a:pt x="14048" y="4367"/>
                    <a:pt x="13756" y="4478"/>
                  </a:cubicBezTo>
                  <a:cubicBezTo>
                    <a:pt x="13688" y="4505"/>
                    <a:pt x="13618" y="4518"/>
                    <a:pt x="13550" y="4518"/>
                  </a:cubicBezTo>
                  <a:cubicBezTo>
                    <a:pt x="13324" y="4518"/>
                    <a:pt x="13113" y="4380"/>
                    <a:pt x="13027" y="4156"/>
                  </a:cubicBezTo>
                  <a:cubicBezTo>
                    <a:pt x="12407" y="2548"/>
                    <a:pt x="11359" y="1470"/>
                    <a:pt x="10203" y="1202"/>
                  </a:cubicBezTo>
                  <a:lnTo>
                    <a:pt x="10203" y="567"/>
                  </a:lnTo>
                  <a:cubicBezTo>
                    <a:pt x="10203" y="254"/>
                    <a:pt x="9950" y="1"/>
                    <a:pt x="96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494" name="Google Shape;5494;p25"/>
          <p:cNvGrpSpPr/>
          <p:nvPr/>
        </p:nvGrpSpPr>
        <p:grpSpPr>
          <a:xfrm>
            <a:off x="4892301" y="3767554"/>
            <a:ext cx="341101" cy="339253"/>
            <a:chOff x="1535000" y="3223325"/>
            <a:chExt cx="484450" cy="481825"/>
          </a:xfrm>
        </p:grpSpPr>
        <p:sp>
          <p:nvSpPr>
            <p:cNvPr id="5495" name="Google Shape;5495;p25"/>
            <p:cNvSpPr/>
            <p:nvPr/>
          </p:nvSpPr>
          <p:spPr>
            <a:xfrm>
              <a:off x="1760150" y="3308225"/>
              <a:ext cx="143825" cy="140600"/>
            </a:xfrm>
            <a:custGeom>
              <a:avLst/>
              <a:gdLst/>
              <a:ahLst/>
              <a:cxnLst/>
              <a:rect l="l" t="t" r="r" b="b"/>
              <a:pathLst>
                <a:path w="5753" h="5624" extrusionOk="0">
                  <a:moveTo>
                    <a:pt x="2928" y="0"/>
                  </a:moveTo>
                  <a:cubicBezTo>
                    <a:pt x="2723" y="0"/>
                    <a:pt x="2518" y="96"/>
                    <a:pt x="2422" y="287"/>
                  </a:cubicBezTo>
                  <a:lnTo>
                    <a:pt x="1756" y="1627"/>
                  </a:lnTo>
                  <a:lnTo>
                    <a:pt x="416" y="2295"/>
                  </a:lnTo>
                  <a:cubicBezTo>
                    <a:pt x="1" y="2503"/>
                    <a:pt x="1" y="3096"/>
                    <a:pt x="416" y="3304"/>
                  </a:cubicBezTo>
                  <a:lnTo>
                    <a:pt x="1756" y="3973"/>
                  </a:lnTo>
                  <a:lnTo>
                    <a:pt x="2422" y="5310"/>
                  </a:lnTo>
                  <a:cubicBezTo>
                    <a:pt x="2526" y="5519"/>
                    <a:pt x="2727" y="5624"/>
                    <a:pt x="2928" y="5624"/>
                  </a:cubicBezTo>
                  <a:cubicBezTo>
                    <a:pt x="3129" y="5624"/>
                    <a:pt x="3330" y="5519"/>
                    <a:pt x="3434" y="5310"/>
                  </a:cubicBezTo>
                  <a:lnTo>
                    <a:pt x="4102" y="3973"/>
                  </a:lnTo>
                  <a:lnTo>
                    <a:pt x="5439" y="3304"/>
                  </a:lnTo>
                  <a:cubicBezTo>
                    <a:pt x="5629" y="3208"/>
                    <a:pt x="5752" y="3012"/>
                    <a:pt x="5752" y="2798"/>
                  </a:cubicBezTo>
                  <a:cubicBezTo>
                    <a:pt x="5752" y="2585"/>
                    <a:pt x="5632" y="2389"/>
                    <a:pt x="5439" y="2295"/>
                  </a:cubicBezTo>
                  <a:lnTo>
                    <a:pt x="4102" y="1627"/>
                  </a:lnTo>
                  <a:lnTo>
                    <a:pt x="3434" y="287"/>
                  </a:lnTo>
                  <a:cubicBezTo>
                    <a:pt x="3337" y="96"/>
                    <a:pt x="3132" y="0"/>
                    <a:pt x="29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496" name="Google Shape;5496;p25"/>
            <p:cNvSpPr/>
            <p:nvPr/>
          </p:nvSpPr>
          <p:spPr>
            <a:xfrm>
              <a:off x="1873075" y="3421150"/>
              <a:ext cx="146375" cy="140600"/>
            </a:xfrm>
            <a:custGeom>
              <a:avLst/>
              <a:gdLst/>
              <a:ahLst/>
              <a:cxnLst/>
              <a:rect l="l" t="t" r="r" b="b"/>
              <a:pathLst>
                <a:path w="5855" h="5624" extrusionOk="0">
                  <a:moveTo>
                    <a:pt x="2928" y="0"/>
                  </a:moveTo>
                  <a:cubicBezTo>
                    <a:pt x="2723" y="0"/>
                    <a:pt x="2518" y="96"/>
                    <a:pt x="2422" y="287"/>
                  </a:cubicBezTo>
                  <a:lnTo>
                    <a:pt x="1756" y="1627"/>
                  </a:lnTo>
                  <a:lnTo>
                    <a:pt x="416" y="2295"/>
                  </a:lnTo>
                  <a:cubicBezTo>
                    <a:pt x="1" y="2503"/>
                    <a:pt x="1" y="3096"/>
                    <a:pt x="416" y="3304"/>
                  </a:cubicBezTo>
                  <a:lnTo>
                    <a:pt x="1756" y="3973"/>
                  </a:lnTo>
                  <a:lnTo>
                    <a:pt x="2422" y="5310"/>
                  </a:lnTo>
                  <a:cubicBezTo>
                    <a:pt x="2526" y="5519"/>
                    <a:pt x="2727" y="5624"/>
                    <a:pt x="2928" y="5624"/>
                  </a:cubicBezTo>
                  <a:cubicBezTo>
                    <a:pt x="3129" y="5624"/>
                    <a:pt x="3330" y="5519"/>
                    <a:pt x="3433" y="5310"/>
                  </a:cubicBezTo>
                  <a:lnTo>
                    <a:pt x="4102" y="3973"/>
                  </a:lnTo>
                  <a:lnTo>
                    <a:pt x="5439" y="3304"/>
                  </a:lnTo>
                  <a:cubicBezTo>
                    <a:pt x="5854" y="3096"/>
                    <a:pt x="5854" y="2503"/>
                    <a:pt x="5439" y="2295"/>
                  </a:cubicBezTo>
                  <a:lnTo>
                    <a:pt x="4102" y="1627"/>
                  </a:lnTo>
                  <a:lnTo>
                    <a:pt x="3433" y="287"/>
                  </a:lnTo>
                  <a:cubicBezTo>
                    <a:pt x="3337" y="96"/>
                    <a:pt x="3132" y="0"/>
                    <a:pt x="29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497" name="Google Shape;5497;p25"/>
            <p:cNvSpPr/>
            <p:nvPr/>
          </p:nvSpPr>
          <p:spPr>
            <a:xfrm>
              <a:off x="1535000" y="3223325"/>
              <a:ext cx="406450" cy="481825"/>
            </a:xfrm>
            <a:custGeom>
              <a:avLst/>
              <a:gdLst/>
              <a:ahLst/>
              <a:cxnLst/>
              <a:rect l="l" t="t" r="r" b="b"/>
              <a:pathLst>
                <a:path w="16258" h="19273" extrusionOk="0">
                  <a:moveTo>
                    <a:pt x="9660" y="0"/>
                  </a:moveTo>
                  <a:cubicBezTo>
                    <a:pt x="4399" y="0"/>
                    <a:pt x="0" y="4351"/>
                    <a:pt x="0" y="9636"/>
                  </a:cubicBezTo>
                  <a:cubicBezTo>
                    <a:pt x="0" y="14927"/>
                    <a:pt x="4381" y="19272"/>
                    <a:pt x="9675" y="19272"/>
                  </a:cubicBezTo>
                  <a:cubicBezTo>
                    <a:pt x="12012" y="19269"/>
                    <a:pt x="14270" y="18411"/>
                    <a:pt x="16023" y="16860"/>
                  </a:cubicBezTo>
                  <a:cubicBezTo>
                    <a:pt x="16195" y="16707"/>
                    <a:pt x="16258" y="16463"/>
                    <a:pt x="16176" y="16243"/>
                  </a:cubicBezTo>
                  <a:cubicBezTo>
                    <a:pt x="16098" y="16026"/>
                    <a:pt x="15893" y="15879"/>
                    <a:pt x="15662" y="15872"/>
                  </a:cubicBezTo>
                  <a:cubicBezTo>
                    <a:pt x="11352" y="15752"/>
                    <a:pt x="7980" y="12250"/>
                    <a:pt x="7980" y="7941"/>
                  </a:cubicBezTo>
                  <a:cubicBezTo>
                    <a:pt x="7974" y="5207"/>
                    <a:pt x="9380" y="2662"/>
                    <a:pt x="11696" y="1211"/>
                  </a:cubicBezTo>
                  <a:cubicBezTo>
                    <a:pt x="12129" y="937"/>
                    <a:pt x="12006" y="274"/>
                    <a:pt x="11503" y="178"/>
                  </a:cubicBezTo>
                  <a:cubicBezTo>
                    <a:pt x="10881" y="58"/>
                    <a:pt x="10265" y="0"/>
                    <a:pt x="96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498" name="Google Shape;5498;p25"/>
          <p:cNvGrpSpPr/>
          <p:nvPr/>
        </p:nvGrpSpPr>
        <p:grpSpPr>
          <a:xfrm>
            <a:off x="4893225" y="2196803"/>
            <a:ext cx="339253" cy="268649"/>
            <a:chOff x="2085525" y="3263750"/>
            <a:chExt cx="481825" cy="381550"/>
          </a:xfrm>
        </p:grpSpPr>
        <p:sp>
          <p:nvSpPr>
            <p:cNvPr id="5499" name="Google Shape;5499;p25"/>
            <p:cNvSpPr/>
            <p:nvPr/>
          </p:nvSpPr>
          <p:spPr>
            <a:xfrm>
              <a:off x="2320325" y="3263750"/>
              <a:ext cx="227825" cy="141025"/>
            </a:xfrm>
            <a:custGeom>
              <a:avLst/>
              <a:gdLst/>
              <a:ahLst/>
              <a:cxnLst/>
              <a:rect l="l" t="t" r="r" b="b"/>
              <a:pathLst>
                <a:path w="9113" h="5641" extrusionOk="0">
                  <a:moveTo>
                    <a:pt x="4066" y="0"/>
                  </a:moveTo>
                  <a:cubicBezTo>
                    <a:pt x="2283" y="3"/>
                    <a:pt x="675" y="1081"/>
                    <a:pt x="0" y="2731"/>
                  </a:cubicBezTo>
                  <a:cubicBezTo>
                    <a:pt x="1527" y="2939"/>
                    <a:pt x="2912" y="3734"/>
                    <a:pt x="3861" y="4948"/>
                  </a:cubicBezTo>
                  <a:cubicBezTo>
                    <a:pt x="4331" y="4823"/>
                    <a:pt x="4810" y="4761"/>
                    <a:pt x="5287" y="4761"/>
                  </a:cubicBezTo>
                  <a:cubicBezTo>
                    <a:pt x="6338" y="4761"/>
                    <a:pt x="7378" y="5060"/>
                    <a:pt x="8281" y="5640"/>
                  </a:cubicBezTo>
                  <a:cubicBezTo>
                    <a:pt x="9112" y="2825"/>
                    <a:pt x="7002" y="0"/>
                    <a:pt x="406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500" name="Google Shape;5500;p25"/>
            <p:cNvSpPr/>
            <p:nvPr/>
          </p:nvSpPr>
          <p:spPr>
            <a:xfrm>
              <a:off x="2085525" y="3355200"/>
              <a:ext cx="481825" cy="290100"/>
            </a:xfrm>
            <a:custGeom>
              <a:avLst/>
              <a:gdLst/>
              <a:ahLst/>
              <a:cxnLst/>
              <a:rect l="l" t="t" r="r" b="b"/>
              <a:pathLst>
                <a:path w="19273" h="11604" extrusionOk="0">
                  <a:moveTo>
                    <a:pt x="8620" y="1"/>
                  </a:moveTo>
                  <a:cubicBezTo>
                    <a:pt x="8610" y="1"/>
                    <a:pt x="8599" y="1"/>
                    <a:pt x="8588" y="1"/>
                  </a:cubicBezTo>
                  <a:cubicBezTo>
                    <a:pt x="7468" y="4"/>
                    <a:pt x="6384" y="407"/>
                    <a:pt x="5535" y="1139"/>
                  </a:cubicBezTo>
                  <a:cubicBezTo>
                    <a:pt x="4818" y="1756"/>
                    <a:pt x="4288" y="2563"/>
                    <a:pt x="4005" y="3470"/>
                  </a:cubicBezTo>
                  <a:lnTo>
                    <a:pt x="3891" y="3470"/>
                  </a:lnTo>
                  <a:cubicBezTo>
                    <a:pt x="1747" y="3470"/>
                    <a:pt x="0" y="5295"/>
                    <a:pt x="0" y="7538"/>
                  </a:cubicBezTo>
                  <a:cubicBezTo>
                    <a:pt x="0" y="9781"/>
                    <a:pt x="1744" y="11603"/>
                    <a:pt x="3891" y="11603"/>
                  </a:cubicBezTo>
                  <a:lnTo>
                    <a:pt x="14798" y="11603"/>
                  </a:lnTo>
                  <a:cubicBezTo>
                    <a:pt x="17264" y="11603"/>
                    <a:pt x="19272" y="9504"/>
                    <a:pt x="19272" y="6924"/>
                  </a:cubicBezTo>
                  <a:cubicBezTo>
                    <a:pt x="19272" y="6044"/>
                    <a:pt x="19034" y="5180"/>
                    <a:pt x="18583" y="4427"/>
                  </a:cubicBezTo>
                  <a:cubicBezTo>
                    <a:pt x="18152" y="3705"/>
                    <a:pt x="17529" y="3118"/>
                    <a:pt x="16782" y="2726"/>
                  </a:cubicBezTo>
                  <a:cubicBezTo>
                    <a:pt x="16161" y="2403"/>
                    <a:pt x="15480" y="2241"/>
                    <a:pt x="14799" y="2241"/>
                  </a:cubicBezTo>
                  <a:cubicBezTo>
                    <a:pt x="14135" y="2241"/>
                    <a:pt x="13471" y="2394"/>
                    <a:pt x="12861" y="2702"/>
                  </a:cubicBezTo>
                  <a:cubicBezTo>
                    <a:pt x="12232" y="1443"/>
                    <a:pt x="11118" y="513"/>
                    <a:pt x="9784" y="157"/>
                  </a:cubicBezTo>
                  <a:cubicBezTo>
                    <a:pt x="9403" y="55"/>
                    <a:pt x="9013" y="1"/>
                    <a:pt x="86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501" name="Google Shape;5501;p25"/>
          <p:cNvGrpSpPr/>
          <p:nvPr/>
        </p:nvGrpSpPr>
        <p:grpSpPr>
          <a:xfrm>
            <a:off x="4892750" y="1358470"/>
            <a:ext cx="340204" cy="339271"/>
            <a:chOff x="3270450" y="3213625"/>
            <a:chExt cx="483175" cy="481850"/>
          </a:xfrm>
        </p:grpSpPr>
        <p:sp>
          <p:nvSpPr>
            <p:cNvPr id="5502" name="Google Shape;5502;p25"/>
            <p:cNvSpPr/>
            <p:nvPr/>
          </p:nvSpPr>
          <p:spPr>
            <a:xfrm>
              <a:off x="3392550" y="3335025"/>
              <a:ext cx="239050" cy="239050"/>
            </a:xfrm>
            <a:custGeom>
              <a:avLst/>
              <a:gdLst/>
              <a:ahLst/>
              <a:cxnLst/>
              <a:rect l="l" t="t" r="r" b="b"/>
              <a:pathLst>
                <a:path w="9562" h="9562" extrusionOk="0">
                  <a:moveTo>
                    <a:pt x="4782" y="1"/>
                  </a:moveTo>
                  <a:cubicBezTo>
                    <a:pt x="2142" y="1"/>
                    <a:pt x="1" y="2139"/>
                    <a:pt x="1" y="4780"/>
                  </a:cubicBezTo>
                  <a:cubicBezTo>
                    <a:pt x="1" y="7421"/>
                    <a:pt x="2142" y="9562"/>
                    <a:pt x="4782" y="9562"/>
                  </a:cubicBezTo>
                  <a:cubicBezTo>
                    <a:pt x="7420" y="9562"/>
                    <a:pt x="9561" y="7421"/>
                    <a:pt x="9561" y="4780"/>
                  </a:cubicBezTo>
                  <a:cubicBezTo>
                    <a:pt x="9561" y="2139"/>
                    <a:pt x="7420" y="1"/>
                    <a:pt x="47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503" name="Google Shape;5503;p25"/>
            <p:cNvSpPr/>
            <p:nvPr/>
          </p:nvSpPr>
          <p:spPr>
            <a:xfrm>
              <a:off x="3270450" y="3213625"/>
              <a:ext cx="483175" cy="481850"/>
            </a:xfrm>
            <a:custGeom>
              <a:avLst/>
              <a:gdLst/>
              <a:ahLst/>
              <a:cxnLst/>
              <a:rect l="l" t="t" r="r" b="b"/>
              <a:pathLst>
                <a:path w="19327" h="19274" extrusionOk="0">
                  <a:moveTo>
                    <a:pt x="9666" y="3728"/>
                  </a:moveTo>
                  <a:cubicBezTo>
                    <a:pt x="12925" y="3728"/>
                    <a:pt x="15575" y="6378"/>
                    <a:pt x="15575" y="9636"/>
                  </a:cubicBezTo>
                  <a:cubicBezTo>
                    <a:pt x="15575" y="12894"/>
                    <a:pt x="12925" y="15547"/>
                    <a:pt x="9666" y="15547"/>
                  </a:cubicBezTo>
                  <a:cubicBezTo>
                    <a:pt x="6405" y="15547"/>
                    <a:pt x="3755" y="12894"/>
                    <a:pt x="3755" y="9636"/>
                  </a:cubicBezTo>
                  <a:cubicBezTo>
                    <a:pt x="3755" y="6378"/>
                    <a:pt x="6405" y="3728"/>
                    <a:pt x="9666" y="3728"/>
                  </a:cubicBezTo>
                  <a:close/>
                  <a:moveTo>
                    <a:pt x="9665" y="0"/>
                  </a:moveTo>
                  <a:cubicBezTo>
                    <a:pt x="9575" y="0"/>
                    <a:pt x="9484" y="22"/>
                    <a:pt x="9402" y="66"/>
                  </a:cubicBezTo>
                  <a:lnTo>
                    <a:pt x="7532" y="1054"/>
                  </a:lnTo>
                  <a:lnTo>
                    <a:pt x="5418" y="1054"/>
                  </a:lnTo>
                  <a:cubicBezTo>
                    <a:pt x="5231" y="1054"/>
                    <a:pt x="5056" y="1144"/>
                    <a:pt x="4954" y="1301"/>
                  </a:cubicBezTo>
                  <a:lnTo>
                    <a:pt x="3752" y="3053"/>
                  </a:lnTo>
                  <a:lnTo>
                    <a:pt x="1879" y="4041"/>
                  </a:lnTo>
                  <a:cubicBezTo>
                    <a:pt x="1717" y="4128"/>
                    <a:pt x="1605" y="4288"/>
                    <a:pt x="1584" y="4474"/>
                  </a:cubicBezTo>
                  <a:lnTo>
                    <a:pt x="1328" y="6588"/>
                  </a:lnTo>
                  <a:lnTo>
                    <a:pt x="127" y="8341"/>
                  </a:lnTo>
                  <a:cubicBezTo>
                    <a:pt x="24" y="8491"/>
                    <a:pt x="0" y="8687"/>
                    <a:pt x="67" y="8859"/>
                  </a:cubicBezTo>
                  <a:lnTo>
                    <a:pt x="816" y="10852"/>
                  </a:lnTo>
                  <a:lnTo>
                    <a:pt x="560" y="12966"/>
                  </a:lnTo>
                  <a:cubicBezTo>
                    <a:pt x="536" y="13150"/>
                    <a:pt x="606" y="13334"/>
                    <a:pt x="744" y="13457"/>
                  </a:cubicBezTo>
                  <a:lnTo>
                    <a:pt x="2325" y="14869"/>
                  </a:lnTo>
                  <a:lnTo>
                    <a:pt x="3075" y="16860"/>
                  </a:lnTo>
                  <a:cubicBezTo>
                    <a:pt x="3141" y="17034"/>
                    <a:pt x="3289" y="17164"/>
                    <a:pt x="3466" y="17209"/>
                  </a:cubicBezTo>
                  <a:lnTo>
                    <a:pt x="5520" y="17718"/>
                  </a:lnTo>
                  <a:lnTo>
                    <a:pt x="7101" y="19130"/>
                  </a:lnTo>
                  <a:cubicBezTo>
                    <a:pt x="7205" y="19223"/>
                    <a:pt x="7340" y="19273"/>
                    <a:pt x="7477" y="19273"/>
                  </a:cubicBezTo>
                  <a:cubicBezTo>
                    <a:pt x="7523" y="19273"/>
                    <a:pt x="7568" y="19268"/>
                    <a:pt x="7613" y="19257"/>
                  </a:cubicBezTo>
                  <a:lnTo>
                    <a:pt x="9666" y="18745"/>
                  </a:lnTo>
                  <a:lnTo>
                    <a:pt x="11717" y="19254"/>
                  </a:lnTo>
                  <a:cubicBezTo>
                    <a:pt x="11759" y="19266"/>
                    <a:pt x="11807" y="19272"/>
                    <a:pt x="11853" y="19272"/>
                  </a:cubicBezTo>
                  <a:cubicBezTo>
                    <a:pt x="11991" y="19272"/>
                    <a:pt x="12124" y="19221"/>
                    <a:pt x="12229" y="19127"/>
                  </a:cubicBezTo>
                  <a:lnTo>
                    <a:pt x="13810" y="17715"/>
                  </a:lnTo>
                  <a:lnTo>
                    <a:pt x="15861" y="17206"/>
                  </a:lnTo>
                  <a:cubicBezTo>
                    <a:pt x="16041" y="17161"/>
                    <a:pt x="16186" y="17031"/>
                    <a:pt x="16252" y="16857"/>
                  </a:cubicBezTo>
                  <a:lnTo>
                    <a:pt x="17002" y="14866"/>
                  </a:lnTo>
                  <a:lnTo>
                    <a:pt x="18583" y="13454"/>
                  </a:lnTo>
                  <a:cubicBezTo>
                    <a:pt x="18721" y="13331"/>
                    <a:pt x="18791" y="13147"/>
                    <a:pt x="18766" y="12963"/>
                  </a:cubicBezTo>
                  <a:lnTo>
                    <a:pt x="18514" y="10849"/>
                  </a:lnTo>
                  <a:lnTo>
                    <a:pt x="19263" y="8856"/>
                  </a:lnTo>
                  <a:cubicBezTo>
                    <a:pt x="19327" y="8684"/>
                    <a:pt x="19306" y="8491"/>
                    <a:pt x="19200" y="8338"/>
                  </a:cubicBezTo>
                  <a:lnTo>
                    <a:pt x="18002" y="6588"/>
                  </a:lnTo>
                  <a:lnTo>
                    <a:pt x="17746" y="4471"/>
                  </a:lnTo>
                  <a:cubicBezTo>
                    <a:pt x="17725" y="4288"/>
                    <a:pt x="17613" y="4128"/>
                    <a:pt x="17451" y="4041"/>
                  </a:cubicBezTo>
                  <a:lnTo>
                    <a:pt x="15578" y="3050"/>
                  </a:lnTo>
                  <a:lnTo>
                    <a:pt x="14379" y="1298"/>
                  </a:lnTo>
                  <a:cubicBezTo>
                    <a:pt x="14274" y="1144"/>
                    <a:pt x="14099" y="1054"/>
                    <a:pt x="13912" y="1054"/>
                  </a:cubicBezTo>
                  <a:lnTo>
                    <a:pt x="11798" y="1054"/>
                  </a:lnTo>
                  <a:lnTo>
                    <a:pt x="9928" y="66"/>
                  </a:lnTo>
                  <a:cubicBezTo>
                    <a:pt x="9846" y="22"/>
                    <a:pt x="9755" y="0"/>
                    <a:pt x="96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" name="Google Shape;2028;p19">
            <a:extLst>
              <a:ext uri="{FF2B5EF4-FFF2-40B4-BE49-F238E27FC236}">
                <a16:creationId xmlns:a16="http://schemas.microsoft.com/office/drawing/2014/main" id="{922F1BBA-2911-6DD3-240B-E8E7C24FEF45}"/>
              </a:ext>
            </a:extLst>
          </p:cNvPr>
          <p:cNvGrpSpPr/>
          <p:nvPr/>
        </p:nvGrpSpPr>
        <p:grpSpPr>
          <a:xfrm>
            <a:off x="6752270" y="216635"/>
            <a:ext cx="3354301" cy="830712"/>
            <a:chOff x="550674" y="1044351"/>
            <a:chExt cx="3354301" cy="830712"/>
          </a:xfrm>
        </p:grpSpPr>
        <p:sp>
          <p:nvSpPr>
            <p:cNvPr id="3" name="Google Shape;2029;p19">
              <a:extLst>
                <a:ext uri="{FF2B5EF4-FFF2-40B4-BE49-F238E27FC236}">
                  <a16:creationId xmlns:a16="http://schemas.microsoft.com/office/drawing/2014/main" id="{151E5502-AB37-75D3-9016-5CE786DC5F7D}"/>
                </a:ext>
              </a:extLst>
            </p:cNvPr>
            <p:cNvSpPr txBox="1"/>
            <p:nvPr/>
          </p:nvSpPr>
          <p:spPr>
            <a:xfrm>
              <a:off x="990775" y="1611963"/>
              <a:ext cx="2914200" cy="26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b="1" dirty="0">
                  <a:solidFill>
                    <a:srgbClr val="0D0D0D"/>
                  </a:solidFill>
                  <a:latin typeface="Söhne"/>
                  <a:ea typeface="Roboto"/>
                  <a:cs typeface="Roboto"/>
                  <a:sym typeface="Roboto"/>
                </a:rPr>
                <a:t>Data </a:t>
              </a:r>
              <a:r>
                <a:rPr lang="es-ES" b="1" dirty="0" err="1">
                  <a:solidFill>
                    <a:srgbClr val="0D0D0D"/>
                  </a:solidFill>
                  <a:latin typeface="Söhne"/>
                  <a:ea typeface="Roboto"/>
                  <a:cs typeface="Roboto"/>
                  <a:sym typeface="Roboto"/>
                </a:rPr>
                <a:t>Transformation</a:t>
              </a:r>
              <a:endParaRPr lang="es-ES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" name="Google Shape;2030;p19">
              <a:extLst>
                <a:ext uri="{FF2B5EF4-FFF2-40B4-BE49-F238E27FC236}">
                  <a16:creationId xmlns:a16="http://schemas.microsoft.com/office/drawing/2014/main" id="{1DD36B91-C542-835D-B439-E197FD23C879}"/>
                </a:ext>
              </a:extLst>
            </p:cNvPr>
            <p:cNvSpPr/>
            <p:nvPr/>
          </p:nvSpPr>
          <p:spPr>
            <a:xfrm flipH="1">
              <a:off x="879859" y="1055832"/>
              <a:ext cx="1802180" cy="484275"/>
            </a:xfrm>
            <a:custGeom>
              <a:avLst/>
              <a:gdLst/>
              <a:ahLst/>
              <a:cxnLst/>
              <a:rect l="l" t="t" r="r" b="b"/>
              <a:pathLst>
                <a:path w="80320" h="24730" extrusionOk="0">
                  <a:moveTo>
                    <a:pt x="65461" y="0"/>
                  </a:moveTo>
                  <a:cubicBezTo>
                    <a:pt x="62389" y="0"/>
                    <a:pt x="59258" y="36"/>
                    <a:pt x="56233" y="84"/>
                  </a:cubicBezTo>
                  <a:cubicBezTo>
                    <a:pt x="53709" y="119"/>
                    <a:pt x="51078" y="143"/>
                    <a:pt x="48494" y="155"/>
                  </a:cubicBezTo>
                  <a:cubicBezTo>
                    <a:pt x="47636" y="158"/>
                    <a:pt x="46773" y="160"/>
                    <a:pt x="45909" y="160"/>
                  </a:cubicBezTo>
                  <a:cubicBezTo>
                    <a:pt x="43823" y="160"/>
                    <a:pt x="41729" y="151"/>
                    <a:pt x="39684" y="143"/>
                  </a:cubicBezTo>
                  <a:cubicBezTo>
                    <a:pt x="37728" y="139"/>
                    <a:pt x="35744" y="132"/>
                    <a:pt x="33748" y="132"/>
                  </a:cubicBezTo>
                  <a:cubicBezTo>
                    <a:pt x="30544" y="132"/>
                    <a:pt x="27309" y="148"/>
                    <a:pt x="24110" y="215"/>
                  </a:cubicBezTo>
                  <a:cubicBezTo>
                    <a:pt x="20205" y="286"/>
                    <a:pt x="16240" y="667"/>
                    <a:pt x="12406" y="1036"/>
                  </a:cubicBezTo>
                  <a:lnTo>
                    <a:pt x="10430" y="1227"/>
                  </a:lnTo>
                  <a:cubicBezTo>
                    <a:pt x="4501" y="1774"/>
                    <a:pt x="1274" y="3763"/>
                    <a:pt x="262" y="7477"/>
                  </a:cubicBezTo>
                  <a:cubicBezTo>
                    <a:pt x="36" y="8335"/>
                    <a:pt x="83" y="9204"/>
                    <a:pt x="131" y="10049"/>
                  </a:cubicBezTo>
                  <a:cubicBezTo>
                    <a:pt x="143" y="10287"/>
                    <a:pt x="167" y="10537"/>
                    <a:pt x="167" y="10775"/>
                  </a:cubicBezTo>
                  <a:lnTo>
                    <a:pt x="83" y="10775"/>
                  </a:lnTo>
                  <a:lnTo>
                    <a:pt x="83" y="11156"/>
                  </a:lnTo>
                  <a:cubicBezTo>
                    <a:pt x="83" y="11454"/>
                    <a:pt x="72" y="11764"/>
                    <a:pt x="60" y="12061"/>
                  </a:cubicBezTo>
                  <a:cubicBezTo>
                    <a:pt x="0" y="12787"/>
                    <a:pt x="12" y="13514"/>
                    <a:pt x="95" y="14228"/>
                  </a:cubicBezTo>
                  <a:cubicBezTo>
                    <a:pt x="250" y="15324"/>
                    <a:pt x="607" y="16419"/>
                    <a:pt x="965" y="17443"/>
                  </a:cubicBezTo>
                  <a:cubicBezTo>
                    <a:pt x="2131" y="20848"/>
                    <a:pt x="5191" y="22884"/>
                    <a:pt x="9811" y="23360"/>
                  </a:cubicBezTo>
                  <a:cubicBezTo>
                    <a:pt x="18657" y="24253"/>
                    <a:pt x="27551" y="24718"/>
                    <a:pt x="36445" y="24729"/>
                  </a:cubicBezTo>
                  <a:cubicBezTo>
                    <a:pt x="39279" y="24729"/>
                    <a:pt x="42065" y="24682"/>
                    <a:pt x="44827" y="24575"/>
                  </a:cubicBezTo>
                  <a:cubicBezTo>
                    <a:pt x="53019" y="24277"/>
                    <a:pt x="61055" y="23967"/>
                    <a:pt x="69164" y="23325"/>
                  </a:cubicBezTo>
                  <a:cubicBezTo>
                    <a:pt x="74283" y="22920"/>
                    <a:pt x="76879" y="20622"/>
                    <a:pt x="77546" y="18776"/>
                  </a:cubicBezTo>
                  <a:cubicBezTo>
                    <a:pt x="79177" y="14240"/>
                    <a:pt x="80320" y="8882"/>
                    <a:pt x="76414" y="3572"/>
                  </a:cubicBezTo>
                  <a:cubicBezTo>
                    <a:pt x="75093" y="1750"/>
                    <a:pt x="73355" y="798"/>
                    <a:pt x="70771" y="441"/>
                  </a:cubicBezTo>
                  <a:cubicBezTo>
                    <a:pt x="69175" y="226"/>
                    <a:pt x="67306" y="0"/>
                    <a:pt x="6546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2031;p19">
              <a:extLst>
                <a:ext uri="{FF2B5EF4-FFF2-40B4-BE49-F238E27FC236}">
                  <a16:creationId xmlns:a16="http://schemas.microsoft.com/office/drawing/2014/main" id="{F595E26B-0002-BA8D-5B53-B5E32C79B6AB}"/>
                </a:ext>
              </a:extLst>
            </p:cNvPr>
            <p:cNvSpPr/>
            <p:nvPr/>
          </p:nvSpPr>
          <p:spPr>
            <a:xfrm flipH="1">
              <a:off x="879859" y="1055832"/>
              <a:ext cx="1802180" cy="484275"/>
            </a:xfrm>
            <a:custGeom>
              <a:avLst/>
              <a:gdLst/>
              <a:ahLst/>
              <a:cxnLst/>
              <a:rect l="l" t="t" r="r" b="b"/>
              <a:pathLst>
                <a:path w="80320" h="24730" extrusionOk="0">
                  <a:moveTo>
                    <a:pt x="65473" y="750"/>
                  </a:moveTo>
                  <a:cubicBezTo>
                    <a:pt x="67259" y="750"/>
                    <a:pt x="69092" y="988"/>
                    <a:pt x="70676" y="1203"/>
                  </a:cubicBezTo>
                  <a:cubicBezTo>
                    <a:pt x="73033" y="1524"/>
                    <a:pt x="74617" y="2393"/>
                    <a:pt x="75807" y="4025"/>
                  </a:cubicBezTo>
                  <a:cubicBezTo>
                    <a:pt x="79510" y="9049"/>
                    <a:pt x="78403" y="14169"/>
                    <a:pt x="76831" y="18514"/>
                  </a:cubicBezTo>
                  <a:cubicBezTo>
                    <a:pt x="75879" y="21146"/>
                    <a:pt x="72081" y="22348"/>
                    <a:pt x="69104" y="22574"/>
                  </a:cubicBezTo>
                  <a:cubicBezTo>
                    <a:pt x="61008" y="23217"/>
                    <a:pt x="52983" y="23527"/>
                    <a:pt x="44791" y="23825"/>
                  </a:cubicBezTo>
                  <a:cubicBezTo>
                    <a:pt x="42025" y="23926"/>
                    <a:pt x="39218" y="23976"/>
                    <a:pt x="36374" y="23976"/>
                  </a:cubicBezTo>
                  <a:cubicBezTo>
                    <a:pt x="27822" y="23976"/>
                    <a:pt x="18945" y="23519"/>
                    <a:pt x="9894" y="22598"/>
                  </a:cubicBezTo>
                  <a:cubicBezTo>
                    <a:pt x="5525" y="22170"/>
                    <a:pt x="2762" y="20348"/>
                    <a:pt x="1679" y="17205"/>
                  </a:cubicBezTo>
                  <a:cubicBezTo>
                    <a:pt x="1334" y="16216"/>
                    <a:pt x="1000" y="15157"/>
                    <a:pt x="845" y="14133"/>
                  </a:cubicBezTo>
                  <a:cubicBezTo>
                    <a:pt x="774" y="13454"/>
                    <a:pt x="762" y="12776"/>
                    <a:pt x="810" y="12097"/>
                  </a:cubicBezTo>
                  <a:cubicBezTo>
                    <a:pt x="822" y="11906"/>
                    <a:pt x="834" y="11728"/>
                    <a:pt x="834" y="11537"/>
                  </a:cubicBezTo>
                  <a:lnTo>
                    <a:pt x="941" y="11525"/>
                  </a:lnTo>
                  <a:lnTo>
                    <a:pt x="941" y="11144"/>
                  </a:lnTo>
                  <a:cubicBezTo>
                    <a:pt x="941" y="10763"/>
                    <a:pt x="917" y="10371"/>
                    <a:pt x="893" y="9990"/>
                  </a:cubicBezTo>
                  <a:cubicBezTo>
                    <a:pt x="845" y="9168"/>
                    <a:pt x="798" y="8394"/>
                    <a:pt x="988" y="7668"/>
                  </a:cubicBezTo>
                  <a:cubicBezTo>
                    <a:pt x="1905" y="4298"/>
                    <a:pt x="4929" y="2489"/>
                    <a:pt x="10501" y="1965"/>
                  </a:cubicBezTo>
                  <a:lnTo>
                    <a:pt x="12478" y="1774"/>
                  </a:lnTo>
                  <a:cubicBezTo>
                    <a:pt x="16300" y="1405"/>
                    <a:pt x="20241" y="1036"/>
                    <a:pt x="24134" y="965"/>
                  </a:cubicBezTo>
                  <a:cubicBezTo>
                    <a:pt x="27326" y="899"/>
                    <a:pt x="30553" y="882"/>
                    <a:pt x="33753" y="882"/>
                  </a:cubicBezTo>
                  <a:cubicBezTo>
                    <a:pt x="35746" y="882"/>
                    <a:pt x="37728" y="889"/>
                    <a:pt x="39684" y="893"/>
                  </a:cubicBezTo>
                  <a:cubicBezTo>
                    <a:pt x="41729" y="902"/>
                    <a:pt x="43823" y="910"/>
                    <a:pt x="45913" y="910"/>
                  </a:cubicBezTo>
                  <a:cubicBezTo>
                    <a:pt x="46779" y="910"/>
                    <a:pt x="47645" y="909"/>
                    <a:pt x="48506" y="905"/>
                  </a:cubicBezTo>
                  <a:cubicBezTo>
                    <a:pt x="51090" y="905"/>
                    <a:pt x="53709" y="869"/>
                    <a:pt x="56257" y="834"/>
                  </a:cubicBezTo>
                  <a:cubicBezTo>
                    <a:pt x="59269" y="798"/>
                    <a:pt x="62401" y="750"/>
                    <a:pt x="65473" y="750"/>
                  </a:cubicBezTo>
                  <a:close/>
                  <a:moveTo>
                    <a:pt x="65461" y="0"/>
                  </a:moveTo>
                  <a:cubicBezTo>
                    <a:pt x="62389" y="0"/>
                    <a:pt x="59258" y="36"/>
                    <a:pt x="56233" y="84"/>
                  </a:cubicBezTo>
                  <a:cubicBezTo>
                    <a:pt x="53709" y="107"/>
                    <a:pt x="51078" y="143"/>
                    <a:pt x="48494" y="155"/>
                  </a:cubicBezTo>
                  <a:cubicBezTo>
                    <a:pt x="47636" y="158"/>
                    <a:pt x="46773" y="160"/>
                    <a:pt x="45909" y="160"/>
                  </a:cubicBezTo>
                  <a:cubicBezTo>
                    <a:pt x="43823" y="160"/>
                    <a:pt x="41729" y="151"/>
                    <a:pt x="39684" y="143"/>
                  </a:cubicBezTo>
                  <a:cubicBezTo>
                    <a:pt x="37728" y="139"/>
                    <a:pt x="35744" y="132"/>
                    <a:pt x="33748" y="132"/>
                  </a:cubicBezTo>
                  <a:cubicBezTo>
                    <a:pt x="30544" y="132"/>
                    <a:pt x="27309" y="148"/>
                    <a:pt x="24110" y="215"/>
                  </a:cubicBezTo>
                  <a:cubicBezTo>
                    <a:pt x="20205" y="286"/>
                    <a:pt x="16240" y="667"/>
                    <a:pt x="12406" y="1036"/>
                  </a:cubicBezTo>
                  <a:lnTo>
                    <a:pt x="10430" y="1227"/>
                  </a:lnTo>
                  <a:cubicBezTo>
                    <a:pt x="4501" y="1774"/>
                    <a:pt x="1274" y="3763"/>
                    <a:pt x="262" y="7477"/>
                  </a:cubicBezTo>
                  <a:cubicBezTo>
                    <a:pt x="36" y="8335"/>
                    <a:pt x="83" y="9204"/>
                    <a:pt x="131" y="10049"/>
                  </a:cubicBezTo>
                  <a:cubicBezTo>
                    <a:pt x="143" y="10287"/>
                    <a:pt x="167" y="10537"/>
                    <a:pt x="167" y="10775"/>
                  </a:cubicBezTo>
                  <a:lnTo>
                    <a:pt x="83" y="10775"/>
                  </a:lnTo>
                  <a:lnTo>
                    <a:pt x="83" y="11156"/>
                  </a:lnTo>
                  <a:cubicBezTo>
                    <a:pt x="83" y="11454"/>
                    <a:pt x="72" y="11764"/>
                    <a:pt x="60" y="12061"/>
                  </a:cubicBezTo>
                  <a:cubicBezTo>
                    <a:pt x="0" y="12787"/>
                    <a:pt x="12" y="13514"/>
                    <a:pt x="95" y="14228"/>
                  </a:cubicBezTo>
                  <a:cubicBezTo>
                    <a:pt x="250" y="15324"/>
                    <a:pt x="607" y="16419"/>
                    <a:pt x="965" y="17443"/>
                  </a:cubicBezTo>
                  <a:cubicBezTo>
                    <a:pt x="2131" y="20848"/>
                    <a:pt x="5191" y="22884"/>
                    <a:pt x="9811" y="23360"/>
                  </a:cubicBezTo>
                  <a:cubicBezTo>
                    <a:pt x="18657" y="24253"/>
                    <a:pt x="27551" y="24718"/>
                    <a:pt x="36445" y="24729"/>
                  </a:cubicBezTo>
                  <a:cubicBezTo>
                    <a:pt x="39279" y="24729"/>
                    <a:pt x="42065" y="24682"/>
                    <a:pt x="44827" y="24575"/>
                  </a:cubicBezTo>
                  <a:cubicBezTo>
                    <a:pt x="53019" y="24277"/>
                    <a:pt x="61055" y="23967"/>
                    <a:pt x="69164" y="23325"/>
                  </a:cubicBezTo>
                  <a:cubicBezTo>
                    <a:pt x="74283" y="22920"/>
                    <a:pt x="76879" y="20622"/>
                    <a:pt x="77546" y="18776"/>
                  </a:cubicBezTo>
                  <a:cubicBezTo>
                    <a:pt x="79177" y="14240"/>
                    <a:pt x="80320" y="8882"/>
                    <a:pt x="76414" y="3572"/>
                  </a:cubicBezTo>
                  <a:cubicBezTo>
                    <a:pt x="75093" y="1750"/>
                    <a:pt x="73355" y="798"/>
                    <a:pt x="70771" y="441"/>
                  </a:cubicBezTo>
                  <a:cubicBezTo>
                    <a:pt x="69175" y="226"/>
                    <a:pt x="67306" y="0"/>
                    <a:pt x="6546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" name="Google Shape;2032;p19">
              <a:extLst>
                <a:ext uri="{FF2B5EF4-FFF2-40B4-BE49-F238E27FC236}">
                  <a16:creationId xmlns:a16="http://schemas.microsoft.com/office/drawing/2014/main" id="{CB0FA78F-5BB5-83F3-8B82-6AB8CCC0F3F6}"/>
                </a:ext>
              </a:extLst>
            </p:cNvPr>
            <p:cNvGrpSpPr/>
            <p:nvPr/>
          </p:nvGrpSpPr>
          <p:grpSpPr>
            <a:xfrm>
              <a:off x="550674" y="1044351"/>
              <a:ext cx="527391" cy="520511"/>
              <a:chOff x="573224" y="960525"/>
              <a:chExt cx="612319" cy="604332"/>
            </a:xfrm>
          </p:grpSpPr>
          <p:sp>
            <p:nvSpPr>
              <p:cNvPr id="8" name="Google Shape;2033;p19">
                <a:extLst>
                  <a:ext uri="{FF2B5EF4-FFF2-40B4-BE49-F238E27FC236}">
                    <a16:creationId xmlns:a16="http://schemas.microsoft.com/office/drawing/2014/main" id="{618F2BEB-B799-3012-EE96-2672648F5F74}"/>
                  </a:ext>
                </a:extLst>
              </p:cNvPr>
              <p:cNvSpPr/>
              <p:nvPr/>
            </p:nvSpPr>
            <p:spPr>
              <a:xfrm>
                <a:off x="573224" y="960525"/>
                <a:ext cx="612319" cy="604332"/>
              </a:xfrm>
              <a:custGeom>
                <a:avLst/>
                <a:gdLst/>
                <a:ahLst/>
                <a:cxnLst/>
                <a:rect l="l" t="t" r="r" b="b"/>
                <a:pathLst>
                  <a:path w="27290" h="26934" extrusionOk="0">
                    <a:moveTo>
                      <a:pt x="13398" y="0"/>
                    </a:moveTo>
                    <a:cubicBezTo>
                      <a:pt x="10545" y="0"/>
                      <a:pt x="7247" y="1554"/>
                      <a:pt x="4537" y="4216"/>
                    </a:cubicBezTo>
                    <a:cubicBezTo>
                      <a:pt x="1692" y="7014"/>
                      <a:pt x="1" y="10491"/>
                      <a:pt x="25" y="13503"/>
                    </a:cubicBezTo>
                    <a:cubicBezTo>
                      <a:pt x="37" y="16801"/>
                      <a:pt x="1680" y="20361"/>
                      <a:pt x="4406" y="23040"/>
                    </a:cubicBezTo>
                    <a:cubicBezTo>
                      <a:pt x="6942" y="25528"/>
                      <a:pt x="10074" y="26933"/>
                      <a:pt x="13026" y="26933"/>
                    </a:cubicBezTo>
                    <a:lnTo>
                      <a:pt x="13169" y="26933"/>
                    </a:lnTo>
                    <a:cubicBezTo>
                      <a:pt x="17027" y="26897"/>
                      <a:pt x="20706" y="25290"/>
                      <a:pt x="23349" y="22480"/>
                    </a:cubicBezTo>
                    <a:cubicBezTo>
                      <a:pt x="25730" y="19956"/>
                      <a:pt x="27159" y="16622"/>
                      <a:pt x="27266" y="13348"/>
                    </a:cubicBezTo>
                    <a:lnTo>
                      <a:pt x="27266" y="13336"/>
                    </a:lnTo>
                    <a:cubicBezTo>
                      <a:pt x="27290" y="5538"/>
                      <a:pt x="20182" y="156"/>
                      <a:pt x="13526" y="1"/>
                    </a:cubicBezTo>
                    <a:cubicBezTo>
                      <a:pt x="13484" y="1"/>
                      <a:pt x="13441" y="0"/>
                      <a:pt x="1339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" name="Google Shape;2034;p19">
                <a:extLst>
                  <a:ext uri="{FF2B5EF4-FFF2-40B4-BE49-F238E27FC236}">
                    <a16:creationId xmlns:a16="http://schemas.microsoft.com/office/drawing/2014/main" id="{18D13E91-E134-998E-2E16-3E7A09B10F52}"/>
                  </a:ext>
                </a:extLst>
              </p:cNvPr>
              <p:cNvSpPr/>
              <p:nvPr/>
            </p:nvSpPr>
            <p:spPr>
              <a:xfrm>
                <a:off x="573224" y="960525"/>
                <a:ext cx="612319" cy="604332"/>
              </a:xfrm>
              <a:custGeom>
                <a:avLst/>
                <a:gdLst/>
                <a:ahLst/>
                <a:cxnLst/>
                <a:rect l="l" t="t" r="r" b="b"/>
                <a:pathLst>
                  <a:path w="27290" h="26934" extrusionOk="0">
                    <a:moveTo>
                      <a:pt x="13526" y="763"/>
                    </a:moveTo>
                    <a:cubicBezTo>
                      <a:pt x="19813" y="894"/>
                      <a:pt x="26540" y="5978"/>
                      <a:pt x="26516" y="13336"/>
                    </a:cubicBezTo>
                    <a:cubicBezTo>
                      <a:pt x="26266" y="21135"/>
                      <a:pt x="19396" y="26088"/>
                      <a:pt x="13169" y="26183"/>
                    </a:cubicBezTo>
                    <a:cubicBezTo>
                      <a:pt x="13099" y="26185"/>
                      <a:pt x="13029" y="26186"/>
                      <a:pt x="12959" y="26186"/>
                    </a:cubicBezTo>
                    <a:cubicBezTo>
                      <a:pt x="10233" y="26186"/>
                      <a:pt x="7322" y="24838"/>
                      <a:pt x="4954" y="22516"/>
                    </a:cubicBezTo>
                    <a:cubicBezTo>
                      <a:pt x="2358" y="19968"/>
                      <a:pt x="799" y="16611"/>
                      <a:pt x="787" y="13515"/>
                    </a:cubicBezTo>
                    <a:cubicBezTo>
                      <a:pt x="763" y="10693"/>
                      <a:pt x="2370" y="7419"/>
                      <a:pt x="5073" y="4764"/>
                    </a:cubicBezTo>
                    <a:cubicBezTo>
                      <a:pt x="7633" y="2252"/>
                      <a:pt x="10716" y="763"/>
                      <a:pt x="13372" y="763"/>
                    </a:cubicBezTo>
                    <a:close/>
                    <a:moveTo>
                      <a:pt x="13398" y="0"/>
                    </a:moveTo>
                    <a:cubicBezTo>
                      <a:pt x="10545" y="0"/>
                      <a:pt x="7247" y="1554"/>
                      <a:pt x="4537" y="4216"/>
                    </a:cubicBezTo>
                    <a:cubicBezTo>
                      <a:pt x="1692" y="7014"/>
                      <a:pt x="1" y="10491"/>
                      <a:pt x="25" y="13503"/>
                    </a:cubicBezTo>
                    <a:cubicBezTo>
                      <a:pt x="37" y="16801"/>
                      <a:pt x="1680" y="20361"/>
                      <a:pt x="4406" y="23040"/>
                    </a:cubicBezTo>
                    <a:cubicBezTo>
                      <a:pt x="6942" y="25528"/>
                      <a:pt x="10074" y="26933"/>
                      <a:pt x="13026" y="26933"/>
                    </a:cubicBezTo>
                    <a:lnTo>
                      <a:pt x="13169" y="26933"/>
                    </a:lnTo>
                    <a:cubicBezTo>
                      <a:pt x="17027" y="26897"/>
                      <a:pt x="20706" y="25290"/>
                      <a:pt x="23349" y="22480"/>
                    </a:cubicBezTo>
                    <a:cubicBezTo>
                      <a:pt x="25730" y="19956"/>
                      <a:pt x="27159" y="16622"/>
                      <a:pt x="27266" y="13348"/>
                    </a:cubicBezTo>
                    <a:lnTo>
                      <a:pt x="27266" y="13336"/>
                    </a:lnTo>
                    <a:cubicBezTo>
                      <a:pt x="27290" y="5538"/>
                      <a:pt x="20182" y="156"/>
                      <a:pt x="13526" y="1"/>
                    </a:cubicBezTo>
                    <a:cubicBezTo>
                      <a:pt x="13484" y="1"/>
                      <a:pt x="13441" y="0"/>
                      <a:pt x="1339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" name="Google Shape;2035;p19">
              <a:extLst>
                <a:ext uri="{FF2B5EF4-FFF2-40B4-BE49-F238E27FC236}">
                  <a16:creationId xmlns:a16="http://schemas.microsoft.com/office/drawing/2014/main" id="{0AC21E51-0832-D9EE-C9D9-5BA3A43C9343}"/>
                </a:ext>
              </a:extLst>
            </p:cNvPr>
            <p:cNvSpPr txBox="1"/>
            <p:nvPr/>
          </p:nvSpPr>
          <p:spPr>
            <a:xfrm>
              <a:off x="1155175" y="1092900"/>
              <a:ext cx="1292700" cy="41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dirty="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Method</a:t>
              </a:r>
              <a:endParaRPr sz="2200" dirty="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pic>
        <p:nvPicPr>
          <p:cNvPr id="18" name="Imagen 17" descr="Imagen que contiene dibujo&#10;&#10;Descripción generada automáticamente">
            <a:extLst>
              <a:ext uri="{FF2B5EF4-FFF2-40B4-BE49-F238E27FC236}">
                <a16:creationId xmlns:a16="http://schemas.microsoft.com/office/drawing/2014/main" id="{14933E5A-0032-B427-40E4-1B7FCE553A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2087" y="303422"/>
            <a:ext cx="1113976" cy="991798"/>
          </a:xfrm>
          <a:prstGeom prst="rect">
            <a:avLst/>
          </a:prstGeom>
        </p:spPr>
      </p:pic>
      <p:pic>
        <p:nvPicPr>
          <p:cNvPr id="20" name="Imagen 19" descr="Imagen que contiene dibujo&#10;&#10;Descripción generada automáticamente">
            <a:extLst>
              <a:ext uri="{FF2B5EF4-FFF2-40B4-BE49-F238E27FC236}">
                <a16:creationId xmlns:a16="http://schemas.microsoft.com/office/drawing/2014/main" id="{3C3DEB27-2A41-788C-C92C-7133EDDC68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3451" y="276931"/>
            <a:ext cx="1094176" cy="974169"/>
          </a:xfrm>
          <a:prstGeom prst="rect">
            <a:avLst/>
          </a:prstGeom>
        </p:spPr>
      </p:pic>
      <p:sp>
        <p:nvSpPr>
          <p:cNvPr id="21" name="Google Shape;12276;p45">
            <a:extLst>
              <a:ext uri="{FF2B5EF4-FFF2-40B4-BE49-F238E27FC236}">
                <a16:creationId xmlns:a16="http://schemas.microsoft.com/office/drawing/2014/main" id="{A067B4DE-0616-9EF6-3F82-7A06AF8F7E4A}"/>
              </a:ext>
            </a:extLst>
          </p:cNvPr>
          <p:cNvSpPr txBox="1"/>
          <p:nvPr/>
        </p:nvSpPr>
        <p:spPr>
          <a:xfrm>
            <a:off x="1630891" y="3024413"/>
            <a:ext cx="1197339" cy="25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dirty="0" err="1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df</a:t>
            </a:r>
            <a:endParaRPr lang="es-ES" sz="18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22" name="Google Shape;12276;p45">
            <a:extLst>
              <a:ext uri="{FF2B5EF4-FFF2-40B4-BE49-F238E27FC236}">
                <a16:creationId xmlns:a16="http://schemas.microsoft.com/office/drawing/2014/main" id="{5DE6D167-4E48-3FD9-5BF8-9A9C7C2965B1}"/>
              </a:ext>
            </a:extLst>
          </p:cNvPr>
          <p:cNvSpPr txBox="1"/>
          <p:nvPr/>
        </p:nvSpPr>
        <p:spPr>
          <a:xfrm>
            <a:off x="760886" y="4490451"/>
            <a:ext cx="1197339" cy="25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dirty="0" err="1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dfb</a:t>
            </a:r>
            <a:endParaRPr lang="es-ES" sz="18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23" name="Google Shape;12276;p45">
            <a:extLst>
              <a:ext uri="{FF2B5EF4-FFF2-40B4-BE49-F238E27FC236}">
                <a16:creationId xmlns:a16="http://schemas.microsoft.com/office/drawing/2014/main" id="{56430C39-D8FC-B66B-F385-AB7500E58EB9}"/>
              </a:ext>
            </a:extLst>
          </p:cNvPr>
          <p:cNvSpPr txBox="1"/>
          <p:nvPr/>
        </p:nvSpPr>
        <p:spPr>
          <a:xfrm>
            <a:off x="2389766" y="4490451"/>
            <a:ext cx="1197339" cy="25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dirty="0" err="1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dfg</a:t>
            </a:r>
            <a:endParaRPr lang="es-ES" sz="18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pic>
        <p:nvPicPr>
          <p:cNvPr id="27" name="Imagen 26" descr="Logotipo, Icono&#10;&#10;Descripción generada automáticamente con confianza media">
            <a:extLst>
              <a:ext uri="{FF2B5EF4-FFF2-40B4-BE49-F238E27FC236}">
                <a16:creationId xmlns:a16="http://schemas.microsoft.com/office/drawing/2014/main" id="{C0FD1402-8C0E-F6B0-271E-813D2AC873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4194" y="3498653"/>
            <a:ext cx="1090065" cy="915375"/>
          </a:xfrm>
          <a:prstGeom prst="rect">
            <a:avLst/>
          </a:prstGeom>
        </p:spPr>
      </p:pic>
      <p:pic>
        <p:nvPicPr>
          <p:cNvPr id="25" name="Imagen 24" descr="Un dibujo de una cara&#10;&#10;Descripción generada automáticamente con confianza baja">
            <a:extLst>
              <a:ext uri="{FF2B5EF4-FFF2-40B4-BE49-F238E27FC236}">
                <a16:creationId xmlns:a16="http://schemas.microsoft.com/office/drawing/2014/main" id="{CD1CA568-541A-561C-769D-438DC958CCFF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430432" y="4106806"/>
            <a:ext cx="433805" cy="325271"/>
          </a:xfrm>
          <a:prstGeom prst="rect">
            <a:avLst/>
          </a:prstGeom>
        </p:spPr>
      </p:pic>
      <p:pic>
        <p:nvPicPr>
          <p:cNvPr id="28" name="Imagen 27" descr="Logotipo, Icono&#10;&#10;Descripción generada automáticamente con confianza media">
            <a:extLst>
              <a:ext uri="{FF2B5EF4-FFF2-40B4-BE49-F238E27FC236}">
                <a16:creationId xmlns:a16="http://schemas.microsoft.com/office/drawing/2014/main" id="{DB914EE2-3D13-6FFC-0A92-204258A326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5417" y="3516702"/>
            <a:ext cx="1090065" cy="915375"/>
          </a:xfrm>
          <a:prstGeom prst="rect">
            <a:avLst/>
          </a:prstGeom>
        </p:spPr>
      </p:pic>
      <p:pic>
        <p:nvPicPr>
          <p:cNvPr id="29" name="Imagen 28" descr="Un dibujo de una cara&#10;&#10;Descripción generada automáticamente con confianza baja">
            <a:extLst>
              <a:ext uri="{FF2B5EF4-FFF2-40B4-BE49-F238E27FC236}">
                <a16:creationId xmlns:a16="http://schemas.microsoft.com/office/drawing/2014/main" id="{73316F67-2AD4-726E-3F9E-40865C6D8911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821655" y="4124855"/>
            <a:ext cx="433805" cy="325271"/>
          </a:xfrm>
          <a:prstGeom prst="rect">
            <a:avLst/>
          </a:prstGeom>
        </p:spPr>
      </p:pic>
      <p:pic>
        <p:nvPicPr>
          <p:cNvPr id="30" name="Imagen 29" descr="Logotipo, Icono&#10;&#10;Descripción generada automáticamente con confianza media">
            <a:extLst>
              <a:ext uri="{FF2B5EF4-FFF2-40B4-BE49-F238E27FC236}">
                <a16:creationId xmlns:a16="http://schemas.microsoft.com/office/drawing/2014/main" id="{2F9C0828-C47F-0346-411C-3BC19DF251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2370" y="3492289"/>
            <a:ext cx="1090065" cy="915375"/>
          </a:xfrm>
          <a:prstGeom prst="rect">
            <a:avLst/>
          </a:prstGeom>
        </p:spPr>
      </p:pic>
      <p:sp>
        <p:nvSpPr>
          <p:cNvPr id="31" name="Google Shape;12276;p45">
            <a:extLst>
              <a:ext uri="{FF2B5EF4-FFF2-40B4-BE49-F238E27FC236}">
                <a16:creationId xmlns:a16="http://schemas.microsoft.com/office/drawing/2014/main" id="{7A5D6793-84A4-82DD-345F-125F8995331B}"/>
              </a:ext>
            </a:extLst>
          </p:cNvPr>
          <p:cNvSpPr txBox="1"/>
          <p:nvPr/>
        </p:nvSpPr>
        <p:spPr>
          <a:xfrm>
            <a:off x="6152435" y="2426444"/>
            <a:ext cx="1197339" cy="25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dirty="0" err="1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dfnut</a:t>
            </a:r>
            <a:endParaRPr lang="es-ES" sz="18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32" name="Google Shape;12276;p45">
            <a:extLst>
              <a:ext uri="{FF2B5EF4-FFF2-40B4-BE49-F238E27FC236}">
                <a16:creationId xmlns:a16="http://schemas.microsoft.com/office/drawing/2014/main" id="{DEFBD452-9352-E772-B883-19A4B24A7F4D}"/>
              </a:ext>
            </a:extLst>
          </p:cNvPr>
          <p:cNvSpPr txBox="1"/>
          <p:nvPr/>
        </p:nvSpPr>
        <p:spPr>
          <a:xfrm>
            <a:off x="6228148" y="3805462"/>
            <a:ext cx="1197339" cy="25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dirty="0" err="1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dfcodenut</a:t>
            </a:r>
            <a:endParaRPr lang="es-ES" sz="18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pic>
        <p:nvPicPr>
          <p:cNvPr id="35" name="Imagen 34" descr="Logotipo, Icono&#10;&#10;Descripción generada automáticamente con confianza media">
            <a:extLst>
              <a:ext uri="{FF2B5EF4-FFF2-40B4-BE49-F238E27FC236}">
                <a16:creationId xmlns:a16="http://schemas.microsoft.com/office/drawing/2014/main" id="{1DC5CC3D-B712-3B29-A406-57E9312EA0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3164" y="1918789"/>
            <a:ext cx="1181073" cy="991798"/>
          </a:xfrm>
          <a:prstGeom prst="rect">
            <a:avLst/>
          </a:prstGeom>
        </p:spPr>
      </p:pic>
      <p:pic>
        <p:nvPicPr>
          <p:cNvPr id="36" name="Imagen 35" descr="Logotipo, Icono&#10;&#10;Descripción generada automáticamente con confianza media">
            <a:extLst>
              <a:ext uri="{FF2B5EF4-FFF2-40B4-BE49-F238E27FC236}">
                <a16:creationId xmlns:a16="http://schemas.microsoft.com/office/drawing/2014/main" id="{D74B9F5F-4061-A669-A9ED-AF3FCC3A9F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7562" y="2033960"/>
            <a:ext cx="1090065" cy="915375"/>
          </a:xfrm>
          <a:prstGeom prst="rect">
            <a:avLst/>
          </a:prstGeom>
        </p:spPr>
      </p:pic>
      <p:sp>
        <p:nvSpPr>
          <p:cNvPr id="37" name="Google Shape;12276;p45">
            <a:extLst>
              <a:ext uri="{FF2B5EF4-FFF2-40B4-BE49-F238E27FC236}">
                <a16:creationId xmlns:a16="http://schemas.microsoft.com/office/drawing/2014/main" id="{6EFDC6E3-650C-9CA9-7EF5-2E34AD5D454F}"/>
              </a:ext>
            </a:extLst>
          </p:cNvPr>
          <p:cNvSpPr txBox="1"/>
          <p:nvPr/>
        </p:nvSpPr>
        <p:spPr>
          <a:xfrm>
            <a:off x="1706065" y="1474426"/>
            <a:ext cx="1197339" cy="25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met_gind3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s-ES" sz="18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38" name="Google Shape;12276;p45">
            <a:extLst>
              <a:ext uri="{FF2B5EF4-FFF2-40B4-BE49-F238E27FC236}">
                <a16:creationId xmlns:a16="http://schemas.microsoft.com/office/drawing/2014/main" id="{9AD7A343-586B-C471-1698-A86DA65C69D7}"/>
              </a:ext>
            </a:extLst>
          </p:cNvPr>
          <p:cNvSpPr txBox="1"/>
          <p:nvPr/>
        </p:nvSpPr>
        <p:spPr>
          <a:xfrm>
            <a:off x="4727046" y="1414179"/>
            <a:ext cx="1723197" cy="25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NUTS_RG_20M_2021_3857.geojson</a:t>
            </a:r>
          </a:p>
        </p:txBody>
      </p:sp>
      <p:cxnSp>
        <p:nvCxnSpPr>
          <p:cNvPr id="39" name="Google Shape;12303;p45">
            <a:extLst>
              <a:ext uri="{FF2B5EF4-FFF2-40B4-BE49-F238E27FC236}">
                <a16:creationId xmlns:a16="http://schemas.microsoft.com/office/drawing/2014/main" id="{EC16C0F7-4DF3-4518-5E4B-198FCB655E3B}"/>
              </a:ext>
            </a:extLst>
          </p:cNvPr>
          <p:cNvCxnSpPr>
            <a:cxnSpLocks/>
          </p:cNvCxnSpPr>
          <p:nvPr/>
        </p:nvCxnSpPr>
        <p:spPr>
          <a:xfrm>
            <a:off x="5569917" y="1817864"/>
            <a:ext cx="0" cy="20185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diamond" w="med" len="med"/>
            <a:tailEnd type="diamond" w="med" len="med"/>
          </a:ln>
        </p:spPr>
      </p:cxnSp>
      <p:cxnSp>
        <p:nvCxnSpPr>
          <p:cNvPr id="41" name="Google Shape;12303;p45">
            <a:extLst>
              <a:ext uri="{FF2B5EF4-FFF2-40B4-BE49-F238E27FC236}">
                <a16:creationId xmlns:a16="http://schemas.microsoft.com/office/drawing/2014/main" id="{F5B576A1-885C-E910-5036-BC1931D065B9}"/>
              </a:ext>
            </a:extLst>
          </p:cNvPr>
          <p:cNvCxnSpPr>
            <a:cxnSpLocks/>
          </p:cNvCxnSpPr>
          <p:nvPr/>
        </p:nvCxnSpPr>
        <p:spPr>
          <a:xfrm flipH="1">
            <a:off x="1706065" y="3206237"/>
            <a:ext cx="318179" cy="252091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diamond" w="med" len="med"/>
            <a:tailEnd type="diamond" w="med" len="med"/>
          </a:ln>
        </p:spPr>
      </p:cxnSp>
      <p:cxnSp>
        <p:nvCxnSpPr>
          <p:cNvPr id="45" name="Google Shape;12303;p45">
            <a:extLst>
              <a:ext uri="{FF2B5EF4-FFF2-40B4-BE49-F238E27FC236}">
                <a16:creationId xmlns:a16="http://schemas.microsoft.com/office/drawing/2014/main" id="{C4CC28C5-E2C3-C6ED-93E2-D9D0AFECF32E}"/>
              </a:ext>
            </a:extLst>
          </p:cNvPr>
          <p:cNvCxnSpPr>
            <a:cxnSpLocks/>
            <a:endCxn id="30" idx="0"/>
          </p:cNvCxnSpPr>
          <p:nvPr/>
        </p:nvCxnSpPr>
        <p:spPr>
          <a:xfrm>
            <a:off x="5607403" y="2984387"/>
            <a:ext cx="0" cy="507902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diamond" w="med" len="med"/>
            <a:tailEnd type="diamond" w="med" len="med"/>
          </a:ln>
        </p:spPr>
      </p:cxnSp>
      <p:cxnSp>
        <p:nvCxnSpPr>
          <p:cNvPr id="48" name="Google Shape;12303;p45">
            <a:extLst>
              <a:ext uri="{FF2B5EF4-FFF2-40B4-BE49-F238E27FC236}">
                <a16:creationId xmlns:a16="http://schemas.microsoft.com/office/drawing/2014/main" id="{9DA10889-C2BA-86DD-A34F-BE93724698ED}"/>
              </a:ext>
            </a:extLst>
          </p:cNvPr>
          <p:cNvCxnSpPr>
            <a:cxnSpLocks/>
          </p:cNvCxnSpPr>
          <p:nvPr/>
        </p:nvCxnSpPr>
        <p:spPr>
          <a:xfrm>
            <a:off x="2270587" y="1716957"/>
            <a:ext cx="0" cy="20185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diamond" w="med" len="med"/>
            <a:tailEnd type="diamond" w="med" len="med"/>
          </a:ln>
        </p:spPr>
      </p:cxnSp>
      <p:cxnSp>
        <p:nvCxnSpPr>
          <p:cNvPr id="49" name="Google Shape;12303;p45">
            <a:extLst>
              <a:ext uri="{FF2B5EF4-FFF2-40B4-BE49-F238E27FC236}">
                <a16:creationId xmlns:a16="http://schemas.microsoft.com/office/drawing/2014/main" id="{4F595383-06A8-5685-A065-5CC52B40BDD4}"/>
              </a:ext>
            </a:extLst>
          </p:cNvPr>
          <p:cNvCxnSpPr>
            <a:cxnSpLocks/>
          </p:cNvCxnSpPr>
          <p:nvPr/>
        </p:nvCxnSpPr>
        <p:spPr>
          <a:xfrm flipH="1" flipV="1">
            <a:off x="2444456" y="3179510"/>
            <a:ext cx="338643" cy="264781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diamond" w="med" len="med"/>
            <a:tailEnd type="diamond" w="med" len="med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name="Map of Europe Infographics by Slidesgo">
  <a:themeElements>
    <a:clrScheme name="Simple Light">
      <a:dk1>
        <a:srgbClr val="000000"/>
      </a:dk1>
      <a:lt1>
        <a:srgbClr val="FFFFFF"/>
      </a:lt1>
      <a:dk2>
        <a:srgbClr val="B3B3B3"/>
      </a:dk2>
      <a:lt2>
        <a:srgbClr val="E6E6E6"/>
      </a:lt2>
      <a:accent1>
        <a:srgbClr val="E54F4E"/>
      </a:accent1>
      <a:accent2>
        <a:srgbClr val="F18966"/>
      </a:accent2>
      <a:accent3>
        <a:srgbClr val="E7B942"/>
      </a:accent3>
      <a:accent4>
        <a:srgbClr val="CEC22F"/>
      </a:accent4>
      <a:accent5>
        <a:srgbClr val="59BD6F"/>
      </a:accent5>
      <a:accent6>
        <a:srgbClr val="49AED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477</TotalTime>
  <Words>1077</Words>
  <Application>Microsoft Office PowerPoint</Application>
  <PresentationFormat>Presentación en pantalla (16:9)</PresentationFormat>
  <Paragraphs>186</Paragraphs>
  <Slides>21</Slides>
  <Notes>19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21</vt:i4>
      </vt:variant>
    </vt:vector>
  </HeadingPairs>
  <TitlesOfParts>
    <vt:vector size="27" baseType="lpstr">
      <vt:lpstr>Fira Sans Extra Condensed Medium</vt:lpstr>
      <vt:lpstr>Arial</vt:lpstr>
      <vt:lpstr>Fira Sans</vt:lpstr>
      <vt:lpstr>Söhne</vt:lpstr>
      <vt:lpstr>Roboto</vt:lpstr>
      <vt:lpstr>Map of Europe Infographics by Slidesgo</vt:lpstr>
      <vt:lpstr>Blue &amp; Gold  </vt:lpstr>
      <vt:lpstr>INDEX</vt:lpstr>
      <vt:lpstr>CONECTOGRAPHY</vt:lpstr>
      <vt:lpstr>Presentación de PowerPoint</vt:lpstr>
      <vt:lpstr>BLUE &amp; GOLD</vt:lpstr>
      <vt:lpstr>BLUE &amp; GOLD</vt:lpstr>
      <vt:lpstr>Presentación de PowerPoint</vt:lpstr>
      <vt:lpstr>NUTS vs Metroreg vs Other Options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&amp; Gold Proyect</dc:title>
  <dc:creator>Oscar</dc:creator>
  <cp:lastModifiedBy>Oscar Reinoso</cp:lastModifiedBy>
  <cp:revision>8</cp:revision>
  <dcterms:modified xsi:type="dcterms:W3CDTF">2024-02-09T15:14:38Z</dcterms:modified>
</cp:coreProperties>
</file>